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2T01:14:33.7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6075 1736 0,'0'0'0</inkml:trace>
  <inkml:trace contextRef="#ctx0" brushRef="#br0" timeOffset="2571.73">1905 529 0,'0'21'0,"0"1"31,0-1-15,21-21 15,0 0-31,0 0 16,1 0-16,-1 0 15,0 0 1,0-21-16,0 21 0,0-22 0,1 1 0,-1 21 16,0-21-16,0 0 15,0 0-15,0 21 0,-21-21 0,0-1 16,0 1-16,0 0 0,0 0 16,0 0-16,0 0 0,-21-1 15,0 1-15,0 0 0,0 21 16,0 0-16,-1 0 0,1 0 15,0 0-15,0 0 0,0 0 16,-22 21-16,22 0 0,0 1 0,0-22 16,0 21-16,0 0 0,-1 21 15,1-21-15,0 1 0,0-1 16,0 21-16,21-21 0,0 0 0,-21 22 16,21-22-16,0 0 15,0 0-15,0 22 0,0-22 0,0 0 16,0 0-16,21 21 0,0-20 15,-21-1-15,21 0 0,0 0 16,0 0-16,1 0 0,-1 1 0,0-1 16,0 0-16,0 0 0,0 0 15,-21 22-15,0-22 0,22 0 0,-22 0 16,0 0-16,0 0 0,0 1 16,0-1-16,-22 0 0,1 0 15,21 0-15,-42 0 0,21 1 0,0-1 16,-22-21-16,22 21 0,-21 0 15,-1-21-15,1 0 0,0 0 16,-22 0-16,22 0 0,0 0 16,-1 0-16,1-21 0,0 0 0,-1 0 15,1-1-15,0-20 0,20 21 16,-20 0-16,21-22 0,0 22 16,0 0-16,21-21 0,-22 21 15,22-1-15,0 1 0,0 0 16,22 21-16,-1 0 0,-21-21 15,21 21-15,0 0 0,0 0 16,0 0-16,1 0 0,-1 0 0,0 0 16,21 0-16,-21 0 15</inkml:trace>
  <inkml:trace contextRef="#ctx0" brushRef="#br0" timeOffset="3072.48">2074 1164 0,'21'0'0,"1"0"15,-1 0-15,0 0 16,0-21-16,0 0 0,0 0 16,1 0-16,-1 21 0,0-22 0,0-20 15,0 21-15,0 0 0,-21 0 16,0-1-16,0-20 0,0 21 0,0 0 16,0 0-16,0-1 15,-21 1-15,0 21 16,0 0-16,0 0 0,0 0 0,-1 0 15,-20 21-15,21 1 0,0-1 0,0 0 16,-1 0-16,1 21 0,0-20 16,21 20-16,-21-21 0,21 21 15,-21-20-15,21 20 0,0-21 16,0 21-16,0-20 0,0-1 0,0 0 16,0 0-16,0 0 0,0 0 15,0 1-15,0-1 0,21-21 16,0 0-1,0 0-15,0 0 16,1 0-16,-1-21 0,0 21 16,0-22-16,0 1 0,0 0 15</inkml:trace>
  <inkml:trace contextRef="#ctx0" brushRef="#br0" timeOffset="3467.79">2773 21 0,'0'21'0,"0"1"15,0-1-15,-21 0 0,21 21 16,-22-21-16,1 22 0,21 20 15,-21-20-15,0-1 0,0 21 0,0 1 16,21-22-16,-22 22 0,1-1 16,0 1-16,0-1 0,0 1 0,21-1 15,-21-20-15,-1 20 0,1-21 16,21 1-16,0-1 0,0-21 16,-21 22-16,21-22 0,0 0 0,-21 0 15,21 0-15,0-42 47,21 0-31,-21 0-16,21 0 0,-21-1 15,0 1-15,21 0 0,1 0 16</inkml:trace>
  <inkml:trace contextRef="#ctx0" brushRef="#br0" timeOffset="3903.54">2646 1122 0,'84'-21'16,"-62"21"-16,-1-21 15,0-1-15,0 1 0,0 0 0,0 0 16,-21 0-16,22 0 0,-22-1 16,21 1-16,-21 0 0,0 0 15,-21 21 17,-1 0-32,1 0 0,0 0 0,0 21 0,0 0 15,21 0-15,-21 1 16,-1-1-16,1 0 0,0 0 0,21 0 15,0 0-15,0 1 0,0 20 16,-21-21-16,21 0 0,0 0 16,0 1-16,0-1 0,0 0 15,21-21-15,0 0 16,0 0-16,1 0 0,-1 0 16,0 0-16,0 0 15,0 0-15,0 0 0,1-21 16,-1 0-16,-21-1 0,21 1 15,0 0-15</inkml:trace>
  <inkml:trace contextRef="#ctx0" brushRef="#br0" timeOffset="4468.29">3154 826 0,'-21'21'15,"21"0"1,0 0-16,-22 0 16,22 0-16,0 1 0,0-1 15,0 0-15,0 21 0,0-21 16,0 1-16,-21-1 0,21 0 0,0 0 16,0 0-16,-21-21 0,21 21 15,0 1-15,0-1 0,0 0 16,-21-21 15,21-21-15,0 0-1,0-1-15,0 1 0,0 0 0,0 0 16,0 0-16,0 0 16,21-22-16,-21 22 0,21 0 0,0 0 15,-21-22-15,22 22 0,-1 0 16,0 0-16,21 0 0,-21 21 0,1-21 15,-1 21-15,0 0 0,0 0 16,0 0-16,0 0 0,1 0 16,-1 0-16,-21 21 0,21 0 15,-21 0-15,0 0 0,0 0 16,0 22-16,0-22 0,0 0 0,0 0 16,0 0-16,0 1 0,0 20 15,0-21-15,-21-21 0,21 21 0,-21 0 16,21 1-16,0-1 15,-22-21-15,22-21 47,0-1-47,0 1 16,0 0-16</inkml:trace>
  <inkml:trace contextRef="#ctx0" brushRef="#br0" timeOffset="4755.59">3683 868 0,'0'0'0,"0"21"15,0 0-15,0 0 0,0 22 16,-21-22-16,21 0 0,0 0 15,0 0-15,0 1 0,0-1 0,-21 0 16,21 0-16,0 0 0,0 0 16,0 1-16,0-1 0,0-42 62,21-1-62,-21 1 0</inkml:trace>
  <inkml:trace contextRef="#ctx0" brushRef="#br0" timeOffset="5168.96">3725 614 0,'0'0'0,"21"0"0,1 0 0,-1 0 16,0 0-16,-21-21 15,21 0-15,-21-1 16,0 1-16,0 0 15,0 0-15,0 0 0,-21 21 16,0 0-16,0 0 16,-1 0-16,1 0 15,0 0-15,0 0 16,0 21-16,21 0 0,0 0 16,0 0-16,0 1 15,0-1-15,0 0 16,0 0-16,21 0 15,-21 0-15,21-21 0,-21 22 16</inkml:trace>
  <inkml:trace contextRef="#ctx0" brushRef="#br0" timeOffset="5656.68">3958 889 0,'0'-21'16,"-21"21"-1,21 21 1,0 0-16,-21 0 0,21 1 15,0-1-15,-21 0 0,21 0 16,0 0-16,0 22 0,0-22 16,0 0-16,0 0 0,0 0 15,0 0-15,0 1 0,0-1 0,0 0 16,21-21-16,0 0 0,-21 21 16,21-21-16,0 0 0,0 0 15,1 0-15,-1 0 0,-21-21 16,21 21-16,0-21 0,0 0 0,0-1 15,-21 1-15,0 0 0,22 0 16,-22-21-16,21 20 0,-21-20 16,0 21-16,0-21 0,0 20 0,0 1 15,0 0-15,0 0 0,0 0 16,0 0-16,0 42 47</inkml:trace>
  <inkml:trace contextRef="#ctx0" brushRef="#br0" timeOffset="6456.51">4445 889 0,'-21'0'31,"21"21"-15,0 0-1,0 1-15,0-1 0,0 0 0,0 0 16,0 21-16,0-20 16,0-1-16,0 0 0,0 0 0,0 0 15,-21 0-15,21 1 16,0-1-16,0 0 0,0 0 15,-22-21-15,22 21 16,0-42 15,0 0-31,0 0 16,0 0-16,0-22 16,0 22-16,0 0 0,0-21 0,0 20 15,0-20-15,0 21 0,22-21 16,-1-1-16,0 22 0,-21 0 0,21 0 15,0 0-15,0-1 0,1 1 16,-1 0-16,0 21 0,0 0 16,0 0-16,0 0 0,1 0 0,-1 0 15,0 21-15,0 0 0,0 1 16,0-1-16,1 0 0,-22 21 16,0-21-16,21 1 0,-21 20 0,0-21 15,0 0-15,0 22 0,0-22 16,0 0-16,0 0 0,0 0 0,0 0 15,0 1-15,0-1 0,-21 0 16,-1-21 0,1 0 15,21-21-15,0 0-16,0-1 0,0 1 0,0-21 0,0 21 15,0-22-15,21 1 16,1 0-16,-1-1 0,0 1 0,0 21 15,21-21-15,-20 20 0,-1-20 16,21 21-16,-21 21 0,0-21 0,22 0 16,-22 21-16,0 0 0,0 0 15,0 0-15,1 0 0,-1 21 0,0 0 16,0 0-16,-21 21 0,0-20 16,21 20-16,-21 0 0,0-21 0,0 22 15,0-1-15,0-21 16,0 22-16,0-22 0,0 21 0,-21-21 15,0 0-15,21 1 0,-21-1 0,21 0 16,0 0-16,-21-21 16</inkml:trace>
  <inkml:trace contextRef="#ctx0" brushRef="#br0" timeOffset="7067.64">6519 318 0,'0'0'0,"-21"-64"15,21 43 1,-21 21-1,0 21 1,21 0-16,0 22 16,0-22-16,0 21 0,0 22 0,0-22 15,0 21-15,0-20 0,0 20 16,0 1-16,0-1 0,0 1 0,0-1 16,0 1-16,0-22 0,0 0 15,0 22-15,0-22 0,0-21 0,0 22 16,0-22-16,0 0 0,0 0 15,0 0-15,21-21 32,0 0-32,0-21 0</inkml:trace>
  <inkml:trace contextRef="#ctx0" brushRef="#br0" timeOffset="7567.35">6921 656 0,'0'0'0,"-21"0"16,0 21-1,-21 1-15,21-1 0,-1 0 0,1 0 16,-21 21-16,21 1 0,-22-1 16,22 0-16,-21 1 0,21-1 15,0 0-15,-22 1 0,22-22 16,0 21-16,21-21 0,-21 1 0,21-1 15,-21 0-15,21 0 0,21-21 32,-21-21-17,21 0-15,0 0 0,0-1 0,0-20 16,1 21-16,-1-21 0,0-1 16,0 1-16,0 0 0,0-1 0,1 1 15,-1 0-15,0 20 0,0 1 16,0-21-16,0 42 0,1-21 15,-1 21-15,0 0 0,0 0 0,0 0 16,0 21-16,-21 0 16,0 21-16,22-20 0,-1 20 0,-21 0 15,0 1-15,0-1 0,21-21 16,-21 21-16,0 1 0,21-1 0,-21-21 16,0 22-16,0-22 0,21 0 15,0 0-15,-21 0 0,22-21 0,-22 21 16,21-21-16,0 0 15,0 0-15,0 0 0,-21-21 16,21 0 0,1-21-16,-22 21 0,21-1 0</inkml:trace>
  <inkml:trace contextRef="#ctx0" brushRef="#br0" timeOffset="7840.2">7387 42 0,'-42'254'31,"21"-190"-31,21-1 16,0 1-16,-22-1 0,22 22 16,-21-21-16,0 20 0,0-20 0,21-1 15,-21 1-15,0-1 0,21-20 16,0-1-16,-22 0 0,22 1 0,0-22 15,0 0-15,0 0 0,0 0 16,0 0-16,22-42 31,-22 0-31,21 0 0,-21 0 0,21 0 16</inkml:trace>
  <inkml:trace contextRef="#ctx0" brushRef="#br0" timeOffset="8227.98">7429 1122 0,'0'0'15,"22"0"-15,-1 0 0,0 0 0,0 0 16,0-21-16,0 0 0,1 21 0,-1-22 15,0 1-15,-21 0 0,21 0 16,-21-21-16,0 20 0,0 1 0,0 0 16,0 0-1,-21 21-15,0 0 0,0 0 16,-22 0-16,22 0 0,0 21 16,0 0-16,0 0 0,-1 1 0,22-1 15,-21 21-15,21-21 0,-21 0 16,21 22-16,0-22 0,0 0 0,0 0 15,0 22-15,0-22 0,0 0 16,0 0-16,21-21 0,0 0 16,1 0-16,-1 0 0,0 0 15,0 0-15,21 0 0,1 0 0,-22 0 16,21-21-16,1 0 0</inkml:trace>
  <inkml:trace contextRef="#ctx0" brushRef="#br0" timeOffset="8787.74">8191 85 0,'0'0'0,"-84"84"31,63-41-31,21-1 16,0 0-16,0 1 0,0 20 15,-22-20-15,22 20 0,0 1 0,-21-1 16,21 1-16,0-1 0,-21 1 16,21-1-16,0-21 0,0 22 0,-21-22 15,21 1-15,-21-1 0,21 0 16,0 1-16,0-22 0,0 0 0,0 0 16,0 0-16,0 0 0,-21-21 15,21-21 1,0 0-1,0 0-15,0 0 0,0-22 16,0 22-16,0-21 0,0 21 16,0-22-16,21 22 0,0-21 0,0 21 15,-21-22-15,21 22 16,0-21-16,1 21 0,-1 0 0,21 21 16,-21-22-16,0 22 0,1 0 15,-1 0-15,0 0 0,21 0 0,-21 0 16,1 22-16,-1-1 0,0 0 15,0 0-15,0 21 0,0-20 0,1 20 16,-22-21-16,0 21 0,0 1 16,0-22-16,0 21 0,-22-21 0,-20 22 15,21-22-15,0 21 0,-22-21 0,1 1 16,0-1-16,21 0 0,-22-21 16,22 21-16,-21-21 0,21 0 15,-1 0-15,1 0 0,0 0 16,0 0-16,21-21 15,0 0-15,0 0 0</inkml:trace>
  <inkml:trace contextRef="#ctx0" brushRef="#br0" timeOffset="9451.37">9165 127 0,'0'21'31,"0"0"-31,0 22 16,0-1-16,-21 0 0,21 1 0,-21-1 16,21 22-16,0-1 0,-21 1 15,-1 20-15,1-20 0,0 20 0,21-20 16,-21 21-16,21-22 0,-21 1 0,21-1 16,0 1-16,-21-22 0,21 0 15,-22 1-15,22-1 0,0-21 0,-21 0 16,21 0-16,0 1 15,0-44 17,21 1-32,-21 0 0,22 0 15,-22-21-15</inkml:trace>
  <inkml:trace contextRef="#ctx0" brushRef="#br0" timeOffset="9895.23">8678 339 0,'-21'-21'0,"42"42"0,-63-64 0,42 22 15,0 0-15,0 0 0,21 0 16,21 0-16,-20-1 0,20 1 16,0 21-16,22-21 0,-22 0 15,22 0-15,-1 21 0,1-21 0,-1 21 16,1 0-16,-1 0 0,-21 0 15,22 21-15,-1 0 0,1 21 16,-1 1-16,1-1 0,-22 21 0,1 1 16,-1-22-16,0 22 0,-21 20 0,1-20 15,-22-1-15,0 22 0,-22-21 16,1 20-16,-21-20 0,21 20 16,-43-20-16,22-1 0,-22 1 15,22-22-15,-21 22 0,-1-22 0,1 0 16,-1 1-16,1-22 0,-1 21 15,1-21-15,20 1 0,1-1 0,-22 0 16,43-21-16,-21 0 0,21 0 16,0 0-16,-1 0 0,1 0 0,0-21 15,21 0-15,0-1 0,0 1 16,0 0-16,0 0 16,21 0-16,0 0 0,1 21 0,-1-22 15,0 1-15,21 21 0,-21-21 16,1 0-16,20 21 0</inkml:trace>
  <inkml:trace contextRef="#ctx0" brushRef="#br0" timeOffset="10387.68">9821 1207 0,'0'-22'0,"0"44"0,0-65 16,0 22-16,0 0 0,21 0 16,1 0-16,-1 21 0,0 0 15,0-22-15,0 22 0,22 0 0,-22 0 16,0 0-16,21 0 0,-21 22 15,1-1-15,-1 0 0,0 0 0,0 0 16,0 22-16,-21-22 0,0 21 0,0-21 16,0 22-16,0-22 0,0 21 15,0-21-15,-21 0 0,21 1 0,0-1 16,-21 0-16,21 0 0,-21-21 16,21-21 15,0 0-16,0 0-15,0-1 0,21 1 0,0-21 16,-21 21-16,21-22 0,-21 1 16,21 21-16,1-21 0,-22-1 0,21 1 15,0 0-15,0 20 0,0 1 16,0 0-16,1 0 0,-1 0 0,0 21 16,0 0-16,0 0 15,0 0 1</inkml:trace>
  <inkml:trace contextRef="#ctx0" brushRef="#br0" timeOffset="10636.54">10668 1164 0,'0'0'0,"-21"21"0,0 1 0,21-1 16,-22 0-16,22 0 15,-21 0-15,21 0 0,-21 1 0,21-1 16,0 0-16,0 0 16,0 0-16,-21 0 0,21 1 15,0-1 1,21-42 15,-21-1-15</inkml:trace>
  <inkml:trace contextRef="#ctx0" brushRef="#br0" timeOffset="10979.39">10583 868 0,'0'0'0,"21"0"0,1 0 15,-1 0-15,-21-21 16,0 0 0,0-1-16,0 1 0,0 0 15,0 0-15,-21 21 16,-1 0-1,1 0 1,21 21-16,0 0 0,0 0 16,0 1-16,0-1 0,0 0 15,0 0-15,0 0 0,0 0 0,0 1 16,21-1-16,1 0 16</inkml:trace>
  <inkml:trace contextRef="#ctx0" brushRef="#br0" timeOffset="11292.47">10858 1080 0,'0'-22'0,"0"44"31,0-1-15,0 0-16,22 0 15,-22 0-15,21 0 0,-21 22 0,21-22 16,-21 0-16,0 0 0,0 0 16,21 22-16,-21-22 0,0 0 0,0 0 15,0 0-15,0 1 16,21-22 0,-21-22 15,21 22-31,-21-21 0,22 0 0,-22 0 15,21 0-15,0 0 0,-21-1 16</inkml:trace>
  <inkml:trace contextRef="#ctx0" brushRef="#br0" timeOffset="11511.55">11261 931 0,'0'22'15,"-22"-1"-15,1 0 16,21 0-16,-21 0 15,0 22-15,0-1 0,0-21 0,-1 21 16,1-20-16,0 20 0,0 0 16,0-21-16,0 1 0,-1-1 0,1 0 15,21 0-15,0 0 0,0 0 0,21-21 32,1 0-17,-22-21-15,21 21 0,0-21 16</inkml:trace>
  <inkml:trace contextRef="#ctx0" brushRef="#br0" timeOffset="11888.34">11409 1185 0,'0'0'0,"84"-21"16,-84 0-1,22 21-15,-22-21 0,21 0 0,-21 0 16,0-1-16,-21 22 31,-1 0-31,1 0 16,0 22-16,0-1 0,0-21 15,21 21-15,-21 21 0,21-21 0,-22 1 16,22-1-16,-21 0 0,21 0 16,0 0-16,0 0 0,0 1 0,0-1 15,0 0-15,21-21 16,1 0-16,-1 0 16,0 0-16,0 0 0,0 0 15,0 0-15,1-21 0,-1 21 16</inkml:trace>
  <inkml:trace contextRef="#ctx0" brushRef="#br0" timeOffset="12243.85">11726 1016 0,'0'0'0,"21"0"31,1 21-16,-1 0-15,0 1 16,0-1-16,-21 0 0,21 0 0,-21 0 16,21 22-16,-21-22 0,0 0 0,0 0 15,0 0-15,0 0 16,0 1-16,0-1 0,0 0 0,0 0 16,-21 0-16,0-21 15,21 21-15,-21-21 16,21-21-1,0 0-15,21 0 16,0 0-16,0 0 0,1-22 16,-22 22-16,21 0 0,0-21 15,0 20-15,0-20 0,0 21 16,-21 0-16,22-22 0,-1 22 0,0 0 16,-21-21-16,21 21 0,0-1 15</inkml:trace>
  <inkml:trace contextRef="#ctx0" brushRef="#br0" timeOffset="13068.47">13589 677 0,'0'0'0,"-42"-63"16,20 63-1,1 0 1,21 21-16,-21-21 0,0 42 0,0-20 16,21 41-16,-21-21 0,-1 22 0,1-1 15,21-20-15,-21 20 0,0 1 16,0-1-16,0 1 0,-1-22 16,1 0-16,0 1 0,21-1 15,-21-21-15,21 22 0,-21-22 0,21 0 16,0 0-16,-21-21 0,21-21 31,21 0-15,-21 0-16,21-1 0,-21-20 15,21 0-15,0-1 0,0 1 0,1 0 16,-1-22-16,0 1 0,0-1 16,0 1-16,22-22 0,-22 22 0,21-1 15,-21 1-15,22 20 16,-22-20-16,21 42 0,-21-22 0,0 22 15,1 21-15,-1 0 0,0 42 16,-21-20-16,0 41 16,0-21-16,21 22 0,-21-1 15,0 1-15,0 21 0,0-22 0,0 1 16,0-1-16,0 1 0,0-22 16,0 21-16,0-20 0,0-1 0,0 0 15,0-20-15,0-1 0,-21 21 0,21-21 16,0 0-16,-21-21 15,0 0 17,-1-21-32,1 0 0</inkml:trace>
  <inkml:trace contextRef="#ctx0" brushRef="#br0" timeOffset="13260.4">13187 1291 0,'0'21'16,"21"-21"-16,0 0 16,0 0-16,0 0 0,1 0 15,20 0-15,0 0 0,-21-21 0,22 21 16,-1 0-16,22-21 0,-22 21 16,0 0-16,1-21 0,20 0 15,-21 21-15,1-21 0,-1 21 0,22 0 16</inkml:trace>
  <inkml:trace contextRef="#ctx0" brushRef="#br0" timeOffset="13903.89">13906 1249 0,'-21'-42'16,"42"84"-16,-42-106 0,21 43 16,0 0-16,0 0 15,21 21-15,1-21 16,-1 21-16,0 0 0,21 0 0,-21 0 15,1 0-15,20 21 0,-21 0 0,0 0 16,0 0-16,22 1 0,-22-1 16,-21 21-16,21-21 0,-21 22 0,21-22 15,-21 0-15,0 0 0,0 21 16,0-20-16,0-1 0,0 0 16,-21 0-16,0-21 15,21-21 16,0 0-31,0 0 16,0-1-16,0-20 0,0 21 16,0 0-16,0 0 0,21-22 15,0 22-15,-21-21 0,0 21 0,21-22 16,1 22-16,-22 0 0,0 0 16,21 0-16,0 21 0,0 0 15,0 0-15,0 0 16,-21 21-1</inkml:trace>
  <inkml:trace contextRef="#ctx0" brushRef="#br0" timeOffset="14203.72">14690 1143 0,'0'0'0,"0"-21"31,-22 21-31,1 0 0,0 0 16,0 0-16,0 21 15,0 0-15,21 0 0,-22 1 16,22 20-16,-21-21 0,21 21 0,0-20 16,0 20-16,0-21 0,0 0 15,0 22-15,0-22 0,0 0 0,0 0 16,0 0-16,0 0 0,21 1 15,1-22-15,-1 0 0,0 21 0,0-21 16,0 0-16,0 0 0,1-21 0,20-1 16,-21 22-16,21-21 0,-20 0 15,20 0-15</inkml:trace>
  <inkml:trace contextRef="#ctx0" brushRef="#br0" timeOffset="14919.3">15240 572 0,'0'0'0,"0"-22"0,0 1 0,-21 21 16,0 0-16,-1 0 0,1 21 15,21 1-15,-21-1 0,0 0 16,21 21-16,0 1 0,0-1 0,-21 0 16,21 1-16,0 20 0,-21-21 15,21 22-15,0-1 0,0-20 16,0-1-16,0 22 0,0-22 0,0 0 15,0 1-15,0-22 0,-22 21 0,22-21 16,0 22-16,-21-22 0,21 0 16,0 0-16,0 0 15,0-42 17,0 0-17,0 0-15,0 0 16,0-22-16,21 22 0,1 0 0,-22 0 15,21-22-15,0 22 0,0 0 0,-21 0 16,21 0-16,0 0 16,1 21-16,-1 0 0,0 0 0,0 0 15,-21 21 1,21 0-16,-21 0 0,0 0 0,0 0 16,0 22-16,0-22 0,0 0 15,0 0-15,0 0 0,0 1 0,0-1 16,0 0-16,0 0 0,0 0 0,21 0 15,1-21-15,-1 0 16,0 0-16,0 0 0,0 0 16,0 0-16,1 0 0,-1-21 15,21 21-15,-21-21 0,0 0 0,1 0 16,-1 0-16,0-1 0,0 1 16,-21 0-16,21 0 0,-21-21 15,21 20-15,-21 1 0,0 0 0,0 0 16,0 0-1,0 42 1,0 0-16,0 0 16,0 0-16,-21 1 0,21-1 0,-21 0 15,21 0-15,0 0 0,0 0 0,0 1 16,-21-1-16,21 0 0,0 0 16,0 0-16,0-42 46,0 0-46,21 0 16,-21 0-16</inkml:trace>
  <inkml:trace contextRef="#ctx0" brushRef="#br0" timeOffset="15076.22">15706 974 0,'0'-21'16,"-22"21"-16,44 0 62</inkml:trace>
  <inkml:trace contextRef="#ctx0" brushRef="#br0" timeOffset="15403.65">16256 550 0,'0'0'0,"-21"0"0,0 0 16,-1 0-16,1 0 0,21 22 16,0-1-16,-21 0 15,21 0-15,-21 0 0,0 22 0,21-1 16,0 0-16,0 22 0,-21-22 15,-1 22-15,1-1 0,21 1 0,-21-22 16,21 21-16,-21-20 0,21 20 0,-21-20 16,21-1-16,0-21 0,0 21 15,-21-20-15,21 20 0,0-21 0,0 0 16,0 0-16,21-21 31,-21-21-31,21 21 16,-21-21-16,21 0 0,0 0 0,-21 0 15</inkml:trace>
  <inkml:trace contextRef="#ctx0" brushRef="#br0" timeOffset="15579.55">15917 1185 0,'0'0'0,"-21"0"15,21 22 16,21-22-31,0 0 16,1 0-16,20 0 16,-21 0-16,0 0 0,0 0 0,1 0 15,-1 0-15</inkml:trace>
  <inkml:trace contextRef="#ctx0" brushRef="#br0" timeOffset="15951.68">16256 1334 0,'106'0'31,"-85"0"-15,0 0-16,0 0 0,0-22 0,1 22 0,-1-21 15,0 0-15,0 21 16,-21-21-16,0 0 0,0 0 0,0-1 15,0 1-15,0 0 16,-21 0-16,0 21 0,0 0 16,-1 0-16,1 0 0,0 21 15,0 0-15,0 0 0,0 1 16,-1-1-16,1 21 0,21-21 0,0 0 16,0 22-16,-21-22 0,21 0 15,0 0-15,0 0 0,0 1 0,0-1 16,0 0-16,0 0 15,21 0-15,0-21 0,1 0 16,-1 0-16,0 0 0,21 0 16,-21 0-16,1 0 0,-1-21 15,0 21-15</inkml:trace>
  <inkml:trace contextRef="#ctx0" brushRef="#br0" timeOffset="16943.98">16912 1080 0,'0'0'0,"0"-22"16,-21 22 0,0 0-16,0 0 0,-1 0 15,1 0-15,21 22 0,-21-1 0,0 21 16,21-21-16,0 0 0,-21 22 16,0-22-16,21 21 0,0-21 15,0 22-15,0-22 0,-22 21 0,22-21 16,0 1-16,0 20 0,0-21 15,0 0-15,0 0 0,22 1 0,-1-1 16,0-21-16,0 0 0,0 0 16,0 0-16,1 0 15,-1 0-15,21 0 0,-21-21 0,0-1 16,1 1-16,-1 0 16,0-21-16,21 21 0,-21-22 0,22 1 15,-22 0-15,21-22 0,-21 1 16,22-1-16,-22 1 0,21-1 0,-21 1 15,1-22-15,20 21 0,-42 1 16,21 21-16,-21-22 0,21 22 0,-21-1 16,0 22-16,0 0 0,0-21 15,0 21-15,-21 21 16,0 0-16,21 21 16,-21 0-16,0 21 0,-1-21 0,1 22 15,0 20-15,0-20 0,0 20 16,0 1-16,-1-1 0,1 1 15,21 20-15,0-41 0,-21 20 0,21 1 16,0-22-16,-21 21 0,21-20 16,0-1-16,0-21 0,0 22 0,0-22 15,0 0-15,0 0 0,21 0 16,0 0-16,0-21 0,1 0 16,-1 0-16,0 0 0,21 0 15,-21 0-15,1-21 0,20 0 0,-21 0 16,21 0-16,-20 0 0,20-1 15,-21 1-15,0 0 0,22-21 0,-22 21 16,-21-1-16,21 1 0,-21 0 0,21 0 16,-21 0-1,0 42 1,-21 0 0,21 0-16,-21 0 0,21 22 15,0-22-15,0 0 0,0 0 16,0 0-16,0 1 0,0-1 0,0 0 15,0 0-15,0 0 0,0 0 16,21-21 0,0 22-16,0-22 0,0 0 0,1 0 15,-1 0-15,0-22 0,0 22 16,0-21-16,0 0 0,1 0 16,-1 0-16,-21 0 0,21-1 15,0-20-15,0 21 0,-21-21 0,0 20 16,21 1-16,-21 0 0,0 0 15,22 0-15,-22 42 16,0 0 0,0 0-16,0 0 15,0 1-15,0 20 0,0-21 0,0 0 16,0 0-16,0 1 0,0-1 16,0 0-16,0 0 0,0 0 0,0 0 15,0 1-15,21-22 16,0 0-16,0 0 0,0 0 15,0 0-15,1 0 16,-1 0-16,0 0 0,0-22 0,0 22 16,-21-21-16,21 0 0,1 0 0</inkml:trace>
  <inkml:trace contextRef="#ctx0" brushRef="#br0" timeOffset="17311.59">18267 1249 0,'0'0'0,"21"-42"31,0 42-31,0-22 0,0 22 16,1-21-16,-1 21 0,0 0 0,0 0 16,0 0-16,0 0 0,22 0 0,-22 21 15,0 1-15,0-1 0,0-21 16,1 21-16,-22 21 0,0-21 16,21 1-16,-21-1 0,0 0 0,0 0 15,0 0-15,0 0 0,0 1 16,0-1-16,0 0 0,0 0 15,-21-21-15,-1 0 32,22-21-17,0 0-15,0 0 16,0-1-16,0 1 0,0-21 16,22 21-16,-1 0 0,0-22 0,-21 22 15,21 0-15,0-21 0,0 20 16,1 1-16,-1 0 0,21 0 0,-21 0 15,0 21-15,22-21 0,-22 21 16,0-22-16,0 22 0,22 0 0,-22 0 16</inkml:trace>
  <inkml:trace contextRef="#ctx0" brushRef="#br0" timeOffset="17723.54">19092 1291 0,'64'0'15,"-43"0"1,0-21-16,-21 0 16,21 21-16,-21-21 0,21 21 0,-21-21 15,0-1-15,0 1 0,22 0 16,-22 0-16,0 0 0,0 0 15,-22 21 1,1 0-16,0 0 16,21 21-16,-21 0 0,0 0 0,0 0 15,-1 0-15,1 22 0,0-22 16,21 21-16,0-21 0,-21 22 0,21-22 16,0 21-16,0-21 0,0 1 15,0-1-15,0 0 0,21 0 0,-21 0 16,21-21-16,0 0 0,1 21 15,20-21-15,-21 0 0,21 0 0,-20 0 16,20 0-16,0 0 0,-21-21 0,22 0 16,-1 21-16,-21-21 0,22 0 15,-22 21-15,21-43 0,-21 22 0,0 0 16,1 0-16,-1-21 0</inkml:trace>
  <inkml:trace contextRef="#ctx0" brushRef="#br0" timeOffset="17972.12">17462 847 0,'0'0'0,"-21"0"0,42 0 31,1 0-31,-1 0 0,21-21 16,0 21-16,22 0 0,-22 0 0,1-22 16,20 22-16,-21 0 0,1 0 15,20-21-15,-20 21 0,-1 0 0,0 0 16,1 0-16,-22-21 0</inkml:trace>
  <inkml:trace contextRef="#ctx0" brushRef="#br0" timeOffset="19467.25">2032 1947 0,'0'0'0,"21"0"0,0 0 16,22 0-16,-1 0 0,0 0 16,1 0-16,-1 0 0,21 0 0,-20 0 15,20 0-15,1 0 0,-1 0 16,1 0-16,-1 0 0,1 0 15,-1 0-15,22 0 0,-22 0 0,1 0 16,-1 0-16,22 0 0,-21 0 16,20 0-16,1 0 0,0 0 0,-1 0 15,22 0-15,-21 0 0,-1-21 0,1 21 16,21 0-16,-21 0 0,20 0 16,1 0-16,0 0 0,0 0 0,0 0 15,-22 0-15,22 0 16,0 0-16,0-21 0,0 21 0,0 0 15,21 0-15,-22 0 0,1 0 16,0 0-16,0 0 0,21 0 0,-21 0 16,0-21-16,21 21 0,0 0 0,0 0 15,-22 0-15,22 0 0,0 0 16,0 0-16,0-21 0,0 21 0,22 0 16,-22 0-16,0 0 0,21 0 15,-21 0-15,21 0 0,-21 0 0,21 0 16,-21 0-16,21 0 0,0 0 15,1 0-15,-22 0 0,21 0 0,0 0 16,0 0-16,0 0 0,0 0 16,1 0-16,-1 0 0,-21 0 15,21 0-15,0 0 0,0 0 0,0 0 16,1 0-16,-1 0 0,0 0 0,-21 0 16,21 0-16,0 0 0,0 21 15,-21-21-15,22 0 0,-1 0 0,-21 0 16,21 0-16,-21 0 0,21 21 15,0-21-15,0 0 0,-21 0 0,22 0 16,-22 0-16,21 0 0,-21 0 0,21 0 16,-21 0-16,0 0 0,0 21 15,0-21-15,0 0 0,0 0 0,21 0 16,-21 0-16,0 0 16,0 0-16,0 0 0,-21 0 0,21 0 15,0 0-15,-21 0 0,21 0 0,-21 0 16,21 0-16,-22 0 0,22 0 15,-21 0-15,0 0 0,0 0 0,-21 0 16,20 0-16,1 0 0,-21 0 16,21 0-16,-22 0 0,1 0 0,0-21 15,-1 21-15,1 0 0,-21 0 0,-1 0 16,1 0-16,-1 0 0,1 0 16,-1 0-16,1-21 0,-1 21 0,-21 0 15,22 0-15,-22 0 0,1-21 16,-1 21-16,0 0 0,1 0 15,-22 0-15,0-21 0,0 21 0,0 0 16,-21-22-16,0 1 16,0 0 15,-21 21-31</inkml:trace>
  <inkml:trace contextRef="#ctx0" brushRef="#br0" timeOffset="-145228.85">8361 3069 0,'0'-21'0,"0"0"16,0 0 0,0 0-1,0-1-15,0 1 16,0 0-1,0 0-15,0 0 32,0 0-32,0 42 31,0 0-15,0 0-16,0 0 0,0 0 15,0 1-15,0-1 0,0 0 16,0 0-16,0 21 0,0-20 0,0 20 15,0 0-15,0 1 0,0-1 16,0 0-16,0 1 0,0-1 0,0 21 16,0-20-16,0-1 0,0 0 15,0 1-15,0-1 0,0 0 16,0 1-16,0-1 0,0 0 0,-21 1 16,21-1-16,0 0 0,0 1 15,0-1-15,0 0 0,0-20 0,0 20 16,0-21-16,0 21 0,0-20 0,0-1 15,0 0-15,0 0 0,0 0 16,0 0-16,0 1 16,0-1-1,0-42 17,0-1-17,0 1-15,0 0 0,0 0 16,0 0-16,0-22 0</inkml:trace>
  <inkml:trace contextRef="#ctx0" brushRef="#br0" timeOffset="-143905.61">8424 2942 0,'21'0'93,"1"21"-77,-1-21-16,0 0 16,0 0-16,0 0 0,0 0 15,1 0-15,20 0 0,-21 0 16,21 0-16,1 0 0,-22 0 0,21 0 16,1 0-16,-1 0 0,0 0 0,1 0 15,-1 0-15,0 0 16,1 0-16,-1 0 0,0 0 0,1 0 15,-1 0-15,0 0 0,1 0 0,-1 0 16,0 0-16,22 0 0,-1 0 16,1 0-16,-1 0 0,1 0 0,20 0 15,-20 0-15,-1 0 0,1 0 16,-1 0-16,1 0 0,-1 0 0,1 0 16,-22 0-16,22 0 0,-22 0 0,22 0 15,-22 0-15,0 0 0,22 0 16,-22-21-16,22 21 0,-22 0 0,21 0 15,-20 0-15,20 0 0,-20 0 16,-1 0-16,21 0 0,-20 0 16,-1-21-16,0 21 0,1 0 0,-1 0 15,0-21-15,-20 21 0,20 0 16,-21 0-16,21 0 0,-20 0 0,20 0 16,-21 0-16,21-21 0,-20 21 0,20 0 15,-21 0-15,21 0 0,1 0 16,-1 0-16,0 0 0,1 0 0,-1 0 15,0 0-15,1 0 0,20 0 16,-20 0-16,-1 0 0,0 0 16,1 0-16,-1 0 0,0 0 0,1 0 15,-1 0-15,0 0 0,1 0 16,-1 0-16,0 0 0,-21 0 0,22 0 16,20 0-16,-20 0 0,-1 0 0,0 0 15,1 0-15,-1 0 0,21 0 16,-20 0-16,-1 0 0,0-21 0,22 21 15,-22 0-15,1 0 0,-1 0 16,-21 0-16,21 0 0,1 0 0,-22 0 16,21 0-16,-21-22 0,22 22 0,-1 0 15,-21 0-15,0 0 0,22 0 16,-1 0-16,-21-21 0,22 21 16,-22 0-16,21 0 0,-21 0 0,22 0 15,-1 0-15,-21 0 0,21 0 16,1 0-16,-22-21 0,21 21 0,-21 0 15,22 0-15,-22 0 0,21 0 16,-21 0-16,22 0 0,-22-21 0,21 21 16,-21 0-16,22 0 0,-22 0 0,21 0 15,-21 0-15,1-21 0,20 21 16,-21 0-16,0 0 0,0 0 0,1 0 16,20 0-16,-21 0 0,0 0 0,0 0 15,22 0-15,-22 0 0,21 0 16,-21 0-16,1 0 0,20 0 15,-21 0-15,21 0 0,-20 0 0,20 0 16,-21 0-16,0 0 0,22 0 16,-22 0-16,0 0 0,0 0 0,0 0 15,22 0-15,-22 0 0,0 0 16,0 0-16,0 0 0,0 0 16,1 0-16,-1 0 0,0 0 15,0 0-15,0 0 16,-21 21-16,21-21 0,1 0 31</inkml:trace>
  <inkml:trace contextRef="#ctx0" brushRef="#br0" timeOffset="-142721.28">15409 2794 0,'-21'0'15,"21"21"1,21-21 15,0 0-15,1 0-16,-1 0 0,21 0 15,-21 0-15,0 0 0,22 0 16,-22 0-16,21 0 0,-21 0 0,22 21 16,-1-21-16,0 0 0,1 0 15,-1 0-15,0 0 0,1 0 0,-1 0 16,22 0-16,-22 0 0,0 0 16,1 22-16,-1-22 0,0 0 0,1 0 15,-1 0-15,0 0 0,1 0 0,-22 0 16,21 0-16,0 0 0,-20 0 15,-1 0-15,21 0 0,-21 0 0,0 0 16,1 0-16,-1 0 16,-21 21 15,0 0-15,0 0-1,0 0-15,0 0 16,0 1-16,0 20 15,0-21-15,0 0 0,0 0 0,0 22 16,0-22-16,0 21 0,0 1 16,0-1-16,0 0 0,0 1 15,0-1-15,0 0 0,0 1 0,0-1 0,0 0 16,0 1-16,0-1 16,0 0-16,0 1 0,0-22 0,0 21 15,0 0-15,0 1 0,0-1 0,0-21 16,0 22-16,0-22 0,-21 21 15,21-21-15,0 22 0,0-22 0,0 0 16,0 21-16,0-21 0,0 1 16,0-1-16,0 0 0,0 0 15,0 0-15,0-42 63,0 0-63,0 0 15</inkml:trace>
  <inkml:trace contextRef="#ctx0" brushRef="#br0" timeOffset="-141188.8">8509 4551 0,'-85'21'32,"170"-42"-32,-191 42 0,85-21 0,0 0 0,0 0 15,-1 0-15,1 0 31,21 21 1,21-21-1,1 0-15,-1 0-16,0 0 0,0 0 0,0 0 15,0 0-15,22 0 0,-22 0 0,21 0 16,1 0-16,20 0 0,-21 0 15,22 0-15,-22 0 0,22 0 0,-1 0 16,1 0-16,-22 0 0,22 0 16,-1 0-16,1 0 0,-1 0 0,1 0 15,20 0-15,1 0 0,0 0 16,20-21-16,-20 21 0,21 0 16,0 0-16,0 0 0,-1 0 0,1 0 15,0 0-15,0 0 0,0 0 0,21 0 16,-21 0-16,-1 0 0,1 0 15,-21 0-15,21 0 0,-22 0 0,22 0 16,0 0-16,-21 0 0,21 0 0,-1 0 16,-20 21-16,21-21 0,0 0 15,-22 0-15,22 0 0,-21 0 0,21 21 16,-22-21-16,22 0 0,-21 0 0,21 22 16,-22-22-16,1 0 0,21 0 15,-21 0-15,-22 21 0,22-21 16,-1 0-16,-20 0 0,21 0 0,-22 0 15,22 21-15,-22-21 0,22 0 16,-22 0-16,22 0 0,-21 0 0,-1 0 16,22 0-16,-22 0 0,1 0 0,-1 0 15,1 0-15,-22 0 0,22 0 16,-1 0-16,1 0 0,-22 0 0,21 0 16,1 0-16,-22 0 0,22 0 0,-22 0 15,22 0-15,-22 0 0,21 0 16,-20 0-16,-1-21 0,0 21 15,1 0-15,-1 0 0,0 0 0,1 0 16,-22-21-16,21 21 0,-21 0 16,22 0-16,-22 0 0,21 0 0,-21 0 15,1 0-15,-1 0 0,21-22 0,-21 22 16,0 0-16,1 0 0,-1 0 16,0 0-16,0 0 0,0 0 0,0 0 15,1 0-15,-1 0 0,0 0 0,0 0 16,0 0-16,0 0 0,1 0 15,-1 0-15,0 0 0,0 0 0,0 0 16,0 0-16,1 0 0,-1 0 0,0 0 16,0 0-16,0 0 15,0 0-15,1 0 0,-1 0 0,0 0 16,0 0-16,0 0 0,0 0 16,1 0-16,-1 0 15,0 0 1,0 0-16,0 0 15,0 0 1,-21-21 0,22 21-16,-1 0 15,0 0 1,0 0 0,0 0-1,-21-21 32</inkml:trace>
  <inkml:trace contextRef="#ctx0" brushRef="#br0" timeOffset="-139597.68">9271 3620 0,'0'21'0,"0"0"32,21-21 30,0 0-46,0 0-16,-21-21 0,22 0 0,-1 21 15,0-22-15,0 1 0,0 0 0,0 21 16,-21-21-16,22 0 0,-1 0 16,-21-1-16,0 1 0,0 0 0,0 0 15,0 0 1,-21 21-16,-1 0 0,1 0 0,-21 0 15,21 0-15,-22 0 0,1 21 16,0 0-16,-1 0 0,-20 0 0,21 1 16,-1-1-16,1 21 0,0-21 15,-1 0-15,22 1 0,-21 20 16,21-21-16,-1 0 0,22 0 0,0 1 16,0-1-16,0 0 0,0 0 15,22 0-15,-1 0 0,21 1 16,-21-22-16,0 21 0,22 0 0,-1 0 15,-21-21-15,22 21 0,-1 0 16,-21 1-16,21-1 0,1 0 0,-22 0 16,0 0-16,21 0 0,-42 1 15,22-1-15,-1 0 0,-21 0 0,0 0 16,0 22-16,0-22 0,-21 0 0,-1 0 16,1 0-16,-21 0 0,0 1 15,-1-1-15,1-21 0,0 21 16,-22-21-16,22 21 0,-1-21 0,-20 0 15,21 0-15,-1 0 0,22 0 16,-21-21-16,21 0 0,-22 0 0,22 21 16,0-22-16,0 1 0,21 0 0,0-21 15,0 21-15,0-1 0,0 1 16,0 0-16,0 0 0,0 0 0,0 0 16,21-1-16,0 1 0,21 21 15,-20-21-15,-1 0 0,21 21 0,-21-21 16,22 21-16,-1-21 0,-21 21 0</inkml:trace>
  <inkml:trace contextRef="#ctx0" brushRef="#br0" timeOffset="-139149.37">9546 4212 0,'0'0'0,"21"0"31,0 0-15,1-21-16,-1 21 15,0-21-15,0 0 0,0 0 16,0 21-16,1-22 0,-1 1 0,-21 0 15,21 0-15,-21 0 16,0 0-16,-21-1 16,0 22-16,-1 0 15,1 0-15,0 0 0,-21 0 16,21 22-16,-1-1 0,1 0 16,0 0-16,0 0 0,0 0 15,0 22-15,-1-22 0,22 0 0,-21 21 0,21-20 16,0-1-16,0 0 0,0 0 15,0 0-15,21 0 16,1-21-16,-1 0 0,0 0 0,0 22 16,0-22-16,0 0 0,22 0 0,-22 0 15,0 0-15,21 0 0,-20-22 16,20 1-16,0 21 0</inkml:trace>
  <inkml:trace contextRef="#ctx0" brushRef="#br0" timeOffset="-138629.67">10393 3979 0,'21'-63'16,"-21"42"0,0 0-16,0-1 15,-21 22-15,0 0 0,-1 0 0,1 0 16,0 0-16,0 0 15,0 22-15,0-1 0,-1 0 0,1 0 16,0 0-16,0 0 0,0 1 0,0 20 16,-1-21-16,22 21 15,0-20-15,0-1 0,0 21 0,0-21 16,0 0-16,0 1 0,0-1 0,0 0 16,22-21-16,-1 21 15,0-21-15,0 0 0,0 0 16,0 0-16,1 0 0,-22-21 15,21 0-15,0 0 0,0-1 16,-21 1-16,21 0 0,-21 0 16,21-21-16,-21 20 0,0 1 15,0-21-15,0 21 0,0 0 0,0-1 16,0 1-16,0 42 31,0 1-15,0-1-16,0 0 0,0 0 0,0 21 15,0-20-15,0-1 0,0 0 16,0 0-16,0 0 0,0 0 0,0 1 16,0-1-16,0 0 0,22-21 0,-22 21 15,21-21-15,0 0 0,0 0 16,0 0-16,0 0 0,1 0 16,-1 0-16,0 0 0</inkml:trace>
  <inkml:trace contextRef="#ctx0" brushRef="#br0" timeOffset="-138196.92">10604 4022 0,'0'0'16,"-21"-21"-16,21-1 16,-21 22-16,21-21 15,0 0 1,21 21-16,0-21 0,1 21 15,-1 0-15,0 0 0,0 0 16,0 0-16,22 0 0,-22 0 0,0 21 16,0 0-16,0 0 0,0 1 15,1-1-15,-1 0 0,-21 0 16,0 0-16,0 0 0,0 1 0,0-1 16,0 21-16,0-21 0,0 0 0,-21 1 15,-1-22-15,1 21 0,21 0 16,-21-21-1,0 0 1,21-21-16,0 0 16,0-1-16,0 1 15,0 0-15,0 0 0,0 0 16,0 0-16,0-1 0,21-20 0,0 21 16,-21 0-16,21 0 0,1-1 0,-1 1 15,-21 0-15,21 0 16,0 0-16,0 21 0,0-21 0,1-1 15,-1 22-15,-21-21 0,21 21 16,0 0-16</inkml:trace>
  <inkml:trace contextRef="#ctx0" brushRef="#br0" timeOffset="-137837.12">11261 3852 0,'-22'0'31,"1"0"-31,0 22 16,0-22-16,21 21 0,-21 0 15,0-21-15,-1 21 0,1 0 0,21 22 16,0-22-16,-21 0 0,21 21 0,-21-21 15,21 1-15,0 20 0,0-21 16,0 0-16,0 0 0,0 1 16,21-1-16,0 0 0,0-21 0,1 21 0,-1-21 15,21 0-15,-21 0 16,0 0-16,22 0 0,-22 0 0,21 0 16,-21 0-16,1-21 0,20 21 0,-21-21 15,0 0-15,0-1 0,1 1 16,-1 0-16,-21 0 0,21 0 0,-21-22 15,21 22-15,-21-21 0</inkml:trace>
  <inkml:trace contextRef="#ctx0" brushRef="#br0" timeOffset="-137313.42">11726 3344 0,'0'-21'0,"0"42"0,0-63 15,-21 42 1,21 21-1,-21 0-15,21 1 0,0 20 16,0-21-16,0 21 0,0 1 0,0-1 16,0 0-16,0 22 0,0-22 0,0 1 15,-21-1-15,21 0 0,0 1 16,0-1-16,0 0 0,-21 1 0,21-1 16,0-21-16,0 21 0,-22 1 0,22-22 15,-21 0-15,21 21 0,-21-20 16,21-1-16,0 0 0,0 0 15,-21-21-15,21 21 16,0-42 15,0 0-31,0 0 0,0 0 16,0-1-16,21 1 0,-21-21 16,21 21-16,0-22 0,1 22 0,20 0 15,-21 0-15,0-21 0,22 42 0,-22-22 16,21 1-16,-21 21 0,0 0 15,1 0-15,20 0 0,-21 0 0,0 0 16,0 0-16,1 21 16,-22 1-16,21-22 0,-21 21 15,0 0-15,0 21 0,0-21 0,0 1 16,0-1-16,0 0 0,0 0 0,-21 0 16,-1 0-16,1 1 0,0-1 15,0 0-15,0 0 0,0 0 0,-1 0 16,1-21-16,0 0 0,0 22 15,21-44 1</inkml:trace>
  <inkml:trace contextRef="#ctx0" brushRef="#br0" timeOffset="-136700.78">13017 3768 0,'0'-21'0,"0"-64"32,0 43-17,-21 20-15,0 1 0,21 0 0,-21 0 16,0-21-16,0 20 0,-1 1 16,1 0-16,0 0 0,-21 0 0,21 21 15,-1 0-15,-20 0 0,21 0 16,-21 0-16,20 21 0,-20 0 0,21 0 15,-21 22-15,20-1 0,-20 0 0,21 1 16,-21-1-16,20 0 0,1 22 16,0-22-16,0 22 0,0-22 0,0 21 15,21-20-15,0 20 0,0-20 16,0-1-16,0 21 0,0-41 0,21 20 16,0 0-16,0-21 0,0 22 15,0-22-15,1 0 0,20 0 16,-21 0-16,0-21 0,22 0 0,-22 22 15,21-22-15,-21 0 0,22 0 0,-1-22 16,-21 22-16</inkml:trace>
  <inkml:trace contextRef="#ctx0" brushRef="#br0" timeOffset="-135857.04">13166 4001 0,'-85'-22'31,"64"22"-31,0 0 0,-1 22 16,1-1-16,-21 0 0,21 0 15,0 0-15,-1 0 0,1 22 0,0-22 16,0 0-16,0 21 0,0-20 16,21 20-16,0-21 0,0 0 0,0 22 15,0-22-15,0 0 0,0 0 0,21 0 16,-21 0-16,21-21 15,0 0-15,0 0 0,0 0 0,1 0 16,20 0-16,-21 0 0,0 0 0,22-21 16,-22 21-16,0-21 0,0 21 15,0-21-15,0 0 0,1 0 16,-22-1-16,0 1 0,0 0 0,0 0 16,0 0-16,0-22 0,0 22 15,0 0-15,0 0 0,-22 0 0,1 21 16,0-21-16,0 21 0,21-22 15,-21 22-15,0 0 0,21-21 16,21 0 15,0 21-31,0 0 0,0 0 0,22-21 16,-22 21-16,0 0 0,21-21 16,-21 21-16,1 0 0,20 0 15,-21 0-15,0 0 0,0 0 0,1 0 16,-1 21-16,0-21 0,-21 21 15,0 0-15,21 0 0,-21 1 0,0-1 16,0 0-16,0 0 0,0 0 0,0 0 16,0 1-16,0-1 0,0 0 15,0 0-15,0 0 0,0 0 0,0 1 16,-21-22-16,21 21 16,0-42 30,0-1-30,0 1-16,0 0 0,0 0 0,0 0 16,21 0-16,-21-22 0,21 22 15,0-21-15,-21 21 0,22-1 0,-1 1 16,0 0-16,0 0 0,0 0 16,0 21-16,1 0 0,-1 0 0,0 0 15,0 0-15,0 0 0,0 21 16,1 0-16,-22 0 0,0 0 15,21 1-15,-21-1 0,0 0 0,0 0 16,0 0-16,0 0 0,0 1 0,0-1 16,0 0-16,0 0 15,0 0-15,-21-21 16,21 21-16,-22-21 16</inkml:trace>
  <inkml:trace contextRef="#ctx0" brushRef="#br0" timeOffset="-135539.22">14266 3471 0,'0'22'16,"0"-1"-16,0 0 0,0 0 16,0 0-16,-21 22 0,21-1 0,-21 0 15,21-21-15,-21 22 0,0-1 16,21 22-16,-22-22 0,1 0 0,21 1 16,0-1-16,-21 0 0,0 1 0,21-22 15,-21 21-15,21-21 0,0 22 16,0-22-16,0 0 0,0 0 15,0 0-15,21-42 47</inkml:trace>
  <inkml:trace contextRef="#ctx0" brushRef="#br0" timeOffset="-135349.33">13991 4106 0,'21'0'31,"0"0"-15,1 0-16,-1 0 0,0-21 0,0 21 15,0 0-15,0 0 0,1-21 16,-1 21-16,0 0 0,0-21 0</inkml:trace>
  <inkml:trace contextRef="#ctx0" brushRef="#br0" timeOffset="-134956.55">14393 4191 0,'21'0'0,"1"0"0,-1 0 15,0 0-15,0-21 0,0 21 16,0-21-16,-21 0 16,0-1-16,22 22 0,-22-21 15,0 0-15,0 0 16,0 0-16,-22 21 31,1 0-31,0 0 16,21 21-16,-21 0 0,0 0 0,0-21 15,-1 43-15,22-22 0,0 0 0,-21 0 16,21 0-16,-21 0 0,21 1 16,0-1-16,0 0 0,0 0 0,0 0 15,21-21-15,0 0 0,1 0 16,-1 0-16,0 0 0,0 0 15,0 0-15,0 0 0,1 0 16</inkml:trace>
  <inkml:trace contextRef="#ctx0" brushRef="#br0" timeOffset="-134693.71">14795 4022 0,'22'84'31,"-22"-62"-31,0-1 0,21 0 0,0 0 16,-21 0-16,21 0 0,0 1 0,-21-1 16,21-21-16,1 21 0,-22 0 15,21 0 1,0-21-16</inkml:trace>
  <inkml:trace contextRef="#ctx0" brushRef="#br0" timeOffset="-134456.84">15049 4022 0,'-21'0'16,"0"0"-16,0 21 0,21 0 16,-21 0-16,0 0 0,-1 1 0,1 20 15,0-21-15,0 0 0,0 22 0,0-22 16,-1 0-16,22 0 0,-21 0 16,21 0-16,-21 1 0,21-1 0,-21-21 15,21 21-15,21-21 31,0 0-31,0 0 0,1 0 0</inkml:trace>
  <inkml:trace contextRef="#ctx0" brushRef="#br0" timeOffset="-134093.7">15409 3683 0,'0'21'31,"-21"-21"-15,21 21-16,0 1 0,0-1 16,0 0-16,-21 21 0,21-21 15,0 1-15,0 20 0,0 0 0,-21-21 16,21 22-16,0-1 0,0 0 15,0 1-15,0-22 0,0 21 0,0-21 16,0 22-16,0-22 0,0 0 0,0 0 16,0 22-16,0-22 15,0 0-15,0 0 0,21-21 32,0 0-17,0 0-15,0-21 16,-21 0-16,22 21 0,-22-21 15</inkml:trace>
  <inkml:trace contextRef="#ctx0" brushRef="#br0" timeOffset="-133901.8">15282 4064 0,'21'-21'31,"1"21"-31,-1-21 16,0 21-16,0 0 0,0-21 15,0 21-15,1-22 0,-1 1 16,21 21-16,-21-21 0</inkml:trace>
  <inkml:trace contextRef="#ctx0" brushRef="#br0" timeOffset="-133533.02">16298 3006 0,'-21'0'31,"21"21"-31,-21 0 16,21 0-16,0 0 0,0 1 0,0-1 15,0 0-15,-21 0 0,21 0 16,0 0-16,-21 22 0,21-22 0,0 0 15,0 0-15,0 0 16,0 1-16,0-1 0,0 0 16</inkml:trace>
  <inkml:trace contextRef="#ctx0" brushRef="#br0" timeOffset="-133293.15">16002 3493 0,'0'0'0,"0"21"31,0 0-31,21-21 0,0 0 0,0 0 16,1 0-16,-1 0 15,0 0-15,0 0 0,0 0 16,0 0-16,1 0 0,-1 0 0,0-21 16,0 0-16,0 21 0,0-22 15,1 22-15</inkml:trace>
  <inkml:trace contextRef="#ctx0" brushRef="#br0" timeOffset="-133049.29">16192 3112 0,'22'0'15,"-1"0"1,0 0-16,0-22 16,0 22-16,0-21 0,1 21 0,20 0 15</inkml:trace>
  <inkml:trace contextRef="#ctx0" brushRef="#br0" timeOffset="-132425.67">16404 2815 0,'-42'0'0,"84"0"0,-105 0 0,20 0 0,1 0 16,21 0-16,-22 0 0,1 0 0,0 21 16,-1 1-16,22-22 0,-21 21 15,0 0-15,20-21 0,-20 21 0,21 0 16,0 0-16,0 22 16,-1-22-16,1 0 0,0 21 0,0 1 15,0-1-15,0 0 0,-1 1 0,22-1 16,0 0-16,-21 1 0,21-1 15,0 0-15,0 1 0,0-22 0,0 21 16,21-21-16,1 1 0,-1 20 16,0-21-16,21-21 0,-21 21 0,22 0 15,-1-21-15,0 0 0,1 22 0,-1-22 16,0 0-16,22 0 0,-22 0 16,1 0-16,-1 0 0,0 0 0,1-22 15,-1 22-15,0-21 0,1 21 0,-1-21 16,-21 0-16,21 21 15,-20-21-15,-1 0 0,21-1 0,-21 1 16,0 0-16,1-21 0,-1 21 16,-21-22-16,21 1 0,-21 0 0,21-22 15,-21 22-15,0-1 0,0 1 0,0 0 16,0-1-16,0 1 0,-21 0 16,0-1-16,-22 22 0,22-21 0,0 21 15,-21-22-15,21 22 0,-22 0 16,1 21-16,21-21 0,-22 21 0,22-21 15,0 21-15,-21 0 0,21 0 16,-1 21-16,1 0 0,0-21 0,0 21 16,-21 0-16,20 1 0,22-1 15</inkml:trace>
  <inkml:trace contextRef="#ctx0" brushRef="#br0" timeOffset="-125653.7">2371 6837 0,'-22'-21'16,"1"21"-1,21-21-15,0-1 16,0 1 0,0 0-1,-21 0 17,21 42-17,0 0 1,0 0-16,0 1 0,0-1 0,21 0 15,-21 0-15,0 21 0,0-20 16,0 20-16,0-21 0,0 21 0,0 1 16,0-1-16,0 22 0,0-22 15,0 0-15,0 22 0,0-22 0,0 22 16,-21-22-16,21 21 0,-21-20 16,0 20-16,0-20 0,-1-1 15,22 0-15,-21 1 0,0-1 16,21 0-16,-21-21 0,21 22 0,0-22 15,0 0-15,0 0 0,0 0 16,0-42 15,0 0-31,0 0 0,0 0 0,21 0 16</inkml:trace>
  <inkml:trace contextRef="#ctx0" brushRef="#br0" timeOffset="-123889.17">2349 6795 0,'0'-22'16,"22"22"31,-1 0-31,0 0-16,0 0 15,21 0-15,-20 0 0,-1 0 0,21 0 16,0 0-16,1 0 0,-1 0 15,0 0-15,1 0 0,-1 0 0,0 0 16,22 0-16,-22 0 0,22 0 16,-1 0-16,1 0 0,-1 0 0,1 0 15,20 0-15,1 0 0,0 0 16,-22 0-16,22 0 0,0 0 16,-1 0-16,1 0 0,0 0 15,20 0-15,-20 0 0,21 0 0,0 0 16,-22 0-16,22 22 0,-21-22 15,21 0-15,-22 0 0,1 0 0,-21 0 16,20 0-16,1 21 0,0-21 0,-1 0 16,1 0-16,0 0 0,-1 0 15,-20 21-15,20-21 0,-20 0 0,21 0 16,-22 0-16,1 0 0,-1 21 16,1-21-16,20 0 0,-20 0 0,-1 0 15,22 0-15,0 0 0,-22 0 0,22 0 16,-22 0-16,22 0 15,-22 0-15,22 0 0,-21 0 0,-1 0 0,1 0 16,-1 0-16,1 0 0,-22-21 16,21 21-16,1 0 0,-1 0 15,-20 0-15,20 0 0,-20-21 0,20 21 16,1 0-16,-22 0 0,0 0 16,1 0-16,20-21 0,-42 21 0,22 0 15,-1 0-15,0 0 0,-21 0 0,22 0 16,-22 0-16,0-22 0,0 22 15,0 0-15,1 0 0,-1 0 0,0 0 16,0 0 0,-21 22 15,0-1-15,0 0-16,0 0 15,21 0-15,-21 0 0,0 1 16,0-1-16,0 0 0,0 0 15,0 21-15,0-20 0,0-1 16,0 0-16,0 0 0,0 21 0,0-20 16,0 20-16,0 0 0,0-21 15,0 22-15,0-22 0,0 21 0,0 1 16,0-22-16,-21 21 0,21 0 0,0-20 16,0 20-16,0-21 15,-21 0-15,21 22 0,-21-22 0,21 0 16,-21 21-16,21-21 0,0 1 0,0-1 15,-22 0-15,22 0 0,-21 0 16,21 0-16,-21 1 0,21-1 0,0 0 16,-21 0-16,21 0 0,-21 0 15,0 1-15,21-1 16,0 0-16,-22-21 0,22 21 16,-21-21-16,0 0 0,0 21 0,0-21 15,0 21-15,-1-21 16,1 0-16,0 0 0,0 0 0,0 0 15,0 22-15,-22-22 0,1 0 16,21 0-16,-22 0 0,1 0 0,0 0 16,-1 0-16,1 0 0,0 0 15,21 0-15,-22 0 0,1 0 0,0 0 16,-1 0-16,1 0 0,0 0 0,-22 0 16,22 0-16,-22 0 0,1 0 15,-1 0-15,1 0 0,-1 0 0,-20 0 16,20 0-16,-21 0 0,22 0 0,-1 0 15,-20 0-15,20 0 0,1 0 16,20 0-16,-20 0 0,-1 0 0,1 0 16,-1 0-16,1 0 0,-1 0 0,1 0 15,-22 0-15,22 0 0,-22 0 16,0 0-16,1 0 0,-1 0 16,0 21-16,1-21 0,-1 0 0,0 21 15,1-21-15,20 0 0,-20 0 16,20 21-16,1-21 0,-1 21 0,22-21 15,-22 0-15,22 0 0,0 0 0,-22 0 16,22 0-16,-1 0 0,1 0 16,0 0-16,-1 0 0,1 0 0,0 0 15,-22 0-15,22 0 0,-22 0 0,22 0 16,-21 0-16,20 21 0,-20-21 16,20 0-16,-20 0 0,21 0 0,-1 0 15,1 0-15,21 0 0,-22 0 16,22 0-16,-21 0 0,21 0 15,0 0-15,-1 0 0,-20 0 0,21 0 16,0 0-16,-22 0 0,22 0 16,-21 0-16,21 0 0,-22 0 0,1 0 15,0 0-15,-1 0 0,1 0 16,0 0-16,-1 0 0,1 0 0,21 0 16,-21 0-16,20 0 0,-20 0 0,21 0 15,0 0-15,0 0 16,-1 0-16,1 0 15,21-21 1,-21 21 0,0 0-1,21-21 1,-21 0 15,0 21-15,21-21-1,-22 21-15,1 0 32,0 0-32,21-21 15,0-1 1,21 22-16,0-21 16,1 0-16</inkml:trace>
  <inkml:trace contextRef="#ctx0" brushRef="#br0" timeOffset="-123117.58">9207 6795 0,'22'0'16,"-22"21"-16,0 0 0,0 0 15,21 0-15,-21 0 0,0 1 0,0 20 16,0 0-16,0 1 0,0-1 16,21 0-16,-21 22 0,0-1 15,21-20-15,-21 20 0,0 1 0,0-22 16,0 21-16,0-20 0,0 20 0,0-20 15,0-1-15,0 0 0,0 1 16,0-1-16,0-21 0,0 21 0,0-20 16,0-1-16,0 0 0,0 0 0,0 0 15,0 0-15,0 1 16,0-44 15</inkml:trace>
  <inkml:trace contextRef="#ctx0" brushRef="#br0" timeOffset="-121813.41">9334 6900 0,'22'0'16,"-1"0"-16,21 0 0,-21 0 0,22 0 16,-1 0-16,21 0 0,1 0 15,-1 0-15,1 0 0,-1 0 0,22 0 16,-21 0-16,20 0 0,1 0 0,0 0 15,-1 0-15,22 0 0,0 0 16,0 0-16,0 0 0,-1 0 0,22 0 16,-21 0-16,21 0 0,-21 0 15,21 0-15,-21 0 0,0 0 0,21 0 16,-21 0-16,21 0 0,-22 0 0,1 0 16,0 0-16,0 0 15,0 0-15,21 0 0,-21 0 0,21 0 16,0 0-16,-22 0 0,22 0 0,-21 0 15,21 0-15,0 0 0,0 0 16,0 0-16,0 0 0,0 0 0,0 0 16,0 0-16,-21 0 0,21 0 15,-21 0-15,21 0 0,-21 0 0,0 0 16,21 0-16,-22 0 0,1 0 0,0 0 16,-21 0-16,21 0 0,-22 0 15,1 0-15,0 0 0,-1 0 0,-20 0 16,20 0-16,-20 0 0,-1 0 0,1 0 15,-22 0-15,22-21 16,-22 21-16,0 0 0,-20 0 0,-1 0 16,0 0-16,0-21 0,0 21 15,-21-21 1,0 42 31,0 0-47,0 0 15,0 1-15,0-1 0,0 0 16,0 0-16,0 0 0,0 0 0,0 1 16,0 20-16,0 0 0,0 1 0,-21-22 15,21 21-15,0 22 16,-21-22-16,21 0 0,-21 1 0,21-1 16,0 0-16,0-21 0,-21 22 0,-1-1 15,1 0-15,21-20 0,-21 20 16,21-21-16,-21 0 0,0 0 0,21 1 15,0-1-15,-21 0 0,21 0 16,-22 0-16,1 0 0,21 1 0,-21-1 16,21 0-16,-21-21 0,0 21 15,0-21-15,21 21 16,-22-21-16,1 0 0,0 21 0,0-21 16,-21 0-16,20 0 0,-20 0 0,0 0 15,-22 0-15,22 0 0,-22 0 16,1 0-16,-1 0 0,-20 0 15,20 0-15,-20 0 0,20 22 0,-21-22 16,1 0-16,-1 0 0,0 0 16,1 0-16,-1 0 0,0 0 0,1 0 15,-1 0-15,-21 0 0,0 0 0,-21 0 16,22 0-16,-22 0 0,0 0 16,-22 0-16,22 0 0,-21 0 0,-21 0 15,21 0-15,-22 0 0,22 21 0,0-21 16,0 0-16,0 21 0,21-21 15,0 0-15,0 0 0,21 0 0,-21 0 16,21 0-16,0 0 0,0 0 16,1 0-16,-1 0 0,0 0 0,0 0 15,0 0-15,0 0 0,1 0 16,20 0-16,0 0 0,1 0 0,20 0 16,1 0-16,-1 0 0,22 0 0,-22 0 15,22 0-15,0 0 0,-1 0 16,1 0-16,0 0 0,-1 0 0,22 0 15,-21 0-15,21 0 0,-1 0 0,-20 0 16,21 0-16,0 0 16,0 0-16,-1 0 0,1 0 0,0 0 15,0 0-15,42 0 78,0 0-78,0-21 16,1 0-16,-1 21 16</inkml:trace>
  <inkml:trace contextRef="#ctx0" brushRef="#br0" timeOffset="-121045.45">17759 6964 0,'0'0'0,"0"21"15,0 0-15,0 0 0,0 1 0,0-1 16,0 21-16,-21 0 0,21 1 16,0 20-16,0-20 0,0-1 0,-22 21 15,22-20-15,-21 20 0,21-20 0,-21 20 16,21-21-16,-21 1 0,0-1 16,21 22-16,-21-22 0,21-21 0,0 21 15,0 1-15,0-22 0,0 0 0,0 21 16,0-20-1,0-1-15,0 0 0,21-21 32,-21-21-32,0 0 15,21-1-15</inkml:trace>
  <inkml:trace contextRef="#ctx0" brushRef="#br0" timeOffset="-119592.72">17759 6879 0,'21'0'15,"0"0"-15,0 0 0,0 0 16,22 0-16,-22 0 0,21 0 0,1 0 16,-1 0-16,21 0 0,1 0 15,-1 0-15,22 0 0,0 0 0,-1 0 16,1 0-16,0 0 0,-1-21 16,22 21-16,-21 0 0,21 0 15,0-21-15,21 21 0,0 0 0,-22 0 16,22-21-16,-21 21 0,21 0 15,-21 0-15,21 0 0,0-21 0,0 21 16,-21 0-16,21 0 0,-21 0 16,21 0-16,-21 0 0,-22 0 0,22 0 15,0 0-15,-21 0 0,-1 21 0,22-21 16,-21 0-16,-1 0 0,1 0 16,0 0-16,-1 0 0,1 0 0,-21 0 15,20 0-15,-20 21 0,-1-21 16,22 0-16,-22 0 0,22 0 0,-21 0 15,20 0-15,-20 0 0,-1 0 16,1 0-16,-1 0 0,1 0 16,-1 0-16,-20 0 0,20 0 0,-21 0 15,22 0-15,-22 0 0,22 0 16,-22 0-16,22 0 0,-1 0 0,-21 0 16,22 0-16,-1 0 0,-20 0 0,20 0 15,-20 0-15,-1 0 0,0 0 16,1 0-16,-1 0 0,-21 0 0,0 0 15,0 0-15,1 0 0,-1 0 16,0 0-16,0 0 16,0 0-1,-21 21 1,0 0-16,0 0 16,0 1-1,0-1-15,0 0 0,0 0 16,0 0-16,0 0 15,0 1-15,0-1 0,0 21 0,0-21 16,0 22-16,0-22 0,0 21 0,0 0 16,-21 1-16,21-22 0,0 21 15,-21 1-15,21-1 0,-21-21 0,21 21 16,-21-20-16,21 20 0,0-21 16,-22 21-16,1-20 0,21-1 0,0 0 15,-21 21-15,0-21 0,0 1 16,0-1-16,21 0 0,-22 0 15,1 0-15,21 0 0,-21-21 0,21 22 16,-21-1-16,21 0 0,0 0 0,-21-21 16,0 21-16,-1 0 15,22 1-15,-21-22 0,0 21 16,0-21-16,0 0 0,0 0 16,-22 0-16,22 21 0,-21-21 15,-1 0-15,1 0 0,0 0 0,-1 0 16,1 0-16,-21 0 0,-1 0 15,1 0-15,-1 0 0,-21 0 16,22 0-16,-22 0 0,1-21 0,-1 21 16,0 0-16,1 0 0,-1 0 0,0 0 15,1 0-15,-1 0 0,0 0 16,1 0-16,-1 0 0,0 0 0,1 0 16,-22 0-16,21 0 0,-21 0 15,22 0-15,-22-21 0,0 21 0,0-22 16,0 22-16,0 0 0,1 0 0,-1 0 15,0 0-15,21 0 0,-21 0 16,22 0-16,-1 0 0,0 0 0,1-21 16,-1 21-16,0 0 0,1 0 15,-1 0-15,22 0 0,-22 0 16,21 0-16,1 0 0,-1 0 0,1 0 16,-1 0-16,22 0 0,0 0 0,-22 0 15,22 0-15,0 0 0,20 0 16,-20 0-16,0 0 0,-1 0 0,22 0 15,-21 0-15,21 0 0,-22 0 0,1 0 16,0 0-16,-1 0 0,22 0 16,-21 0-16,0 0 0,-1 0 0,22 0 15,-21 0-15,21 0 0,-22 0 16,22 0-16,0 0 0,0 0 0,-22 0 16,22 0-16,0 0 0,0 0 15,-21 0-15,20 0 0,1 0 16,0 0-16,0 0 0,0 0 0,0 0 15,-1 0-15,1 0 110</inkml:trace>
  <inkml:trace contextRef="#ctx0" brushRef="#br0" timeOffset="-118421.4">9313 8022 0,'0'21'0,"21"-21"47,1 0-47,-1 0 16,0 0-16,0 0 0,0 0 15,0 0-15,1 0 0,-1 0 0,0 0 16,0 0-16,21 0 0,-20 0 0,-1 0 16,0 0-16,0 0 15,0 0-15</inkml:trace>
  <inkml:trace contextRef="#ctx0" brushRef="#br0" timeOffset="-116925.61">2265 8043 0,'0'22'0,"0"-1"0,0 0 16,-21 0-16,21 0 15,0 0-15,0 1 16</inkml:trace>
  <inkml:trace contextRef="#ctx0" brushRef="#br0" timeOffset="-113521.24">10075 7239 0,'0'0'16,"-21"-21"-16,21 0 0,0 0 0,0-1 0,-21 1 15,21 0-15,0 0 16,0 42 15,0 0-31,0 0 16,0 1-16,0 20 0,0 0 16,-21 1-16,21 20 0,0-21 0,-21 1 15,21 20-15,-22-20 0,22-1 16,0 0-16,0 1 0,0-22 0,-21 21 15,21-21-15,0 22 0,0-22 0,0 0 16,0 0-16,21-21 16,1 0-1,-1 0-15,0-21 16,0 0-16,0 0 16,-21-1-16,21-20 0,1 21 0,-22 0 15,0-22-15,21 1 0,-21 21 0,21-21 16,-21-1-16,21 22 0,-21 0 15,0 0-15,0 0 0,0-1 0,21 22 16,-21 22 0,21-1-16,-21 0 15,0 0-15,0 21 0,0-20 0,0-1 16,22 0-16,-22 21 0,0-21 16,0 1-16,21-1 0,0 0 0,0 0 15,0 0-15,0-21 16,1 0-16,-1 0 0,0 0 15,0 0-15,0 0 16,0 0-16,1-21 0,-1 21 0,0-21 16,0 0-16,0 0 0,0-1 0,1-20 15,-22 21-15,0-21 0,0-1 16,0 1-16,0 0 0,0-1 0,0 1 16,0 0-16,0-1 0,0 1 0,0 0 15,0 20-15,-22 1 0,1 0 16,0 21-16,0 21 31,21 0-31,-21 1 16,21-1-16,0 0 0,0 0 15,0 0-15,0 0 0,21 1 16,-21-1-16,21-21 0</inkml:trace>
  <inkml:trace contextRef="#ctx0" brushRef="#br0" timeOffset="-113168.95">10964 7705 0,'0'0'0,"21"0"0,-21-21 15,22 21-15,-1-22 0,0 1 0,-21 0 16,21 21-16,0-21 0,-21 0 15,0 0-15,0-1 0,21 1 0,-21 0 16,0 0-16,0 0 0,-21 21 31,0 0-31,0 0 0,0 21 0,0-21 16,-1 21-16,1 0 0,0 0 0,0 1 16,0-1-16,0 0 0,-1 21 15,22-21-15,0 1 0,0-1 16,0 0-16,0 0 0,0 0 15,0 0-15,0 1 0,22-22 16,-1 0-16,0 0 0,0 0 16,0 0-16,0 0 0,1 0 0,-1 0 15,0 0-15</inkml:trace>
  <inkml:trace contextRef="#ctx0" brushRef="#br0" timeOffset="-112617.27">11599 7091 0,'0'0'0,"0"-21"0,0 0 16,0-1-16,-21 1 0,0 0 0,0 21 31,0 0-31,-1 0 0,22 21 16,0 0-16,0 22 15,0-22-15,0 21 0,0 1 0,0-1 16,0 21-16,0-20 0,-21-1 0,21 0 15,0 1-15,0-1 0,0 0 16,0-20-16,0 20 0,0-21 0,-21 21 16,21-20-16,0-1 0,0 0 15,0 0-15,0 0 32,0-42-17,0 0-15,0 0 16,0 0-16,0-1 15,0 1-15,21 0 0,-21 0 0,21 0 16,1 0-16,-1-1 0,0 1 16,0 0-16,0 0 0,0 21 0,1-21 15,-1 21-15,0 0 0,0 0 0,0 0 16,0 0-16,1 0 0,-1 21 16,0 0-16,0 0 0,-21 0 15,21 1-15,-21 20 0,0-21 16,0 0-16,0 0 0,0 1 15,-21-22-15,0 21 0,0 0 0,0 0 16,-1 0-16,1-21 0,0 21 0,0-21 16,0 0-16,0 22 0,-1-22 15,1 0-15,0 0 0,0 0 0,0 0 16,0 0-16,-1 0 16,1 0-16,21-22 15,0 1-15</inkml:trace>
  <inkml:trace contextRef="#ctx0" brushRef="#br0" timeOffset="-112073.29">12192 7281 0,'0'-21'0,"42"-63"31,-42 62-31,0 44 31,0-1-31,0 21 16,0-21-16,0 22 0,0-1 0,0 0 16,0 1-16,-21 20 0,0-21 0,21 1 15,-21-22-15,0 21 0,21 1 16,-22-22-16,1 21 0,21-21 0,-21 0 16,21 1-16,0-1 0,-21-21 15,21 21-15,-21-21 16,21-21-1,0 0 1</inkml:trace>
  <inkml:trace contextRef="#ctx0" brushRef="#br0" timeOffset="-111681.52">11874 7366 0,'0'0'0,"0"-42"31,22 42-31,-22-21 0,21-1 16,0 22-16,21-21 16,-21 21-16,22-21 0,-22 21 0,21 0 0,1-21 15,-1 21-15,0 0 16,1 0-16,-1 0 0,0 0 0,-21 21 16,22-21-16,-22 21 0,21 0 0,-21 22 15,1-22-15,-1 21 0,-21-21 16,0 149-1,0-128-15,0 0 0,0-20 0,-21 20 16,-1 0-16,1-21 0,0 1 16,-21 20-16,21-21 0,-1 0 0,-20 0 15,21-21-15,-21 22 0,20-1 0,1-21 16,0 0-16,0 21 16,0-21-16,0 0 0,-1 0 0,1 0 15,21-21 16,0 0-15,21 21 0,1 0-16,-1 0 0</inkml:trace>
  <inkml:trace contextRef="#ctx0" brushRef="#br0" timeOffset="-111033.54">12531 7916 0,'0'0'0,"21"0"16,0 0-16,0 0 0,-21-21 0,21 0 15,0 0-15,1 21 16,-1-21-16,-21 0 0,21-1 0,0 1 16,0 0-16,-21 0 0,21 0 0,1 0 15,-22-1-15,0 1 0,0 0 16,0 0-16,0 0 15,-22 21-15,1 0 16,0 21 0,0-21-16,0 21 0,0-21 0,21 21 15,0 0-15,0 1 0,0-1 16,0 0 0,21-21-16,-21 21 0,21-21 0,0 21 15,0-21-15,-21 21 0,21-21 16,-21 22-16,22-22 0,-22 21 0,0 0 15,21-21-15,-21 21 0,0 0 16,21-21 0,0 0 15,0 0-31,0 0 16,1 0-16,-1-21 0,0 21 15,0-21-15,0 0 0,0 0 0,1 21 16,-1-22-16,0 1 0,-21 0 15,21 0-15,0-21 0,-21 20 0,0 1 16,21 0-16,-21 0 0,22 21 16,-22 21 15,-22 0-31,22 0 16,-21 1-16,21-1 0,0 0 15,0 0-15,-21-21 0,21 21 0,0 0 16,-21 1-16,21-1 15,0 0 1,0-42 15,0 0-31</inkml:trace>
  <inkml:trace contextRef="#ctx0" brushRef="#br0" timeOffset="-110848.65">13039 7451 0,'0'0'0,"-22"0"16,22 21 46,22-21-46,-1 0-16</inkml:trace>
  <inkml:trace contextRef="#ctx0" brushRef="#br0" timeOffset="-109749.12">13314 7620 0,'0'0'0,"21"21"0,-21 0 16,0 1-16,0-1 0,21 0 16,-21 0-16,0 0 0,0 0 15,0 1-15,0-1 16,21-21 15,0 0-15,1 0-16,-1-21 15,0-1-15,0 1 16,0 0-16,0 21 0,-21-21 16,22-21-16,-1 20 0,0 1 0,0 0 15,-21 0-15,21-21 0,0 20 0,-21 1 16,0 0-16,22 21 16,-22 21 15,0 0-31,0 1 0,0-1 15,-22 0-15,22 0 0,0 0 0,0 0 16,0 1-16,0-1 0,0 0 16,0 0-16,0 0 0,0 0 15,0 1-15,0-1 0,22-21 16,-1 21-16,0-21 16,0 0-16,0 0 0,0 0 0,1 0 15,20 0-15,-21 0 0,0 0 0,22 0 16,-22-21-16,0 21 0,21-21 15,-21-1-15,1 22 0,-1-21 0,0 0 16,-21 0-16,21 0 0,-21 0 0,21-1 16,-21 1-16,0-21 0,0 21 15,0 0-15,0-1 0,0 1 0,0 0 16,0 0-16,-21 21 0,21-21 16,-21 21-16,0 0 15,21 21-15,-21 0 16,-1-21-16,22 21 0,-21 0 0,21 1 15,0-1-15,0 0 0,0 21 16,0-21-16,0 1 0,0-1 0,0 0 16,0 0-16,0 0 0,0 0 15,0 1-15,21-22 16,1 0-16,-1 0 0,0 0 16,0 0-16,0 0 0,0 0 15,1 0-15,-1-22 16,0 22-16,0-21 0,0 0 0,0 0 15,1 0-15,-1 0 0,0-22 16,-21 22-16,0 0 16,0 0-16,0 0 0,0-1 0,0 1 15,0 0-15,-21 21 16,0 0 0,-1 0-1,44 0 16,-1 0-31,0 0 0,0 0 16,0 0-16,0 0 16,-21 21-1,0 0-15,0 1 16,0-1-16,0 0 16,0 0-16,0 0 0,0 0 15,0 1-15,0-1 0,-21 0 0,21 0 16,0 0-16,0 0 15,0 1-15,0-1 0,0 0 16,21-21 0,1 0-1,-1 0-15,0 0 0,0 0 16,0 0-16,0 0 0,-21-21 16,22 0-16,-1-1 0,0 1 15</inkml:trace>
  <inkml:trace contextRef="#ctx0" brushRef="#br0" timeOffset="-109437.52">15536 7027 0,'0'0'0,"0"22"32,0-1-32,0 0 15,0 0-15,0 0 0,0 0 0,0 1 16,0-1-16,-21 21 0,21-21 0,0 0 16,0 1-16,-21-1 0,21 0 15,0 0-15,0 0 0,0 0 0,0 1 16,0-1-1</inkml:trace>
  <inkml:trace contextRef="#ctx0" brushRef="#br0" timeOffset="-109204.65">15325 7472 0,'0'21'16,"21"0"-16,0-21 15,0 0-15,0 0 16,0 0-16,1 0 0,-1 0 16,0 0-16,0 0 0,0 0 15,0 0-15,1 0 16,-1-21-16,-21 0 15,0 0-15,0 0 0</inkml:trace>
  <inkml:trace contextRef="#ctx0" brushRef="#br0" timeOffset="-108976.77">15388 7197 0,'0'-21'16,"21"21"-1,0 0-15,1 0 0,-1-22 16,0 22-16,0 0 0,0-21 16,0 21-16,-21-21 0,22 21 15,-1 0-15,-21-21 0,21 21 0,0-21 16</inkml:trace>
  <inkml:trace contextRef="#ctx0" brushRef="#br0" timeOffset="-108437.09">15727 6964 0,'-106'0'16,"85"0"-16,0 0 0,-22 0 16,22 0-16,-21 0 0,21 0 0,-22 0 15,22 0-15,-21 21 0,21-21 0,-22 21 16,22 0-16,0-21 0,0 22 16,-22 20-16,22-21 0,21 0 0,-21 22 15,0-1-15,21-21 0,-21 21 16,21 1-16,-21-1 0,21-21 15,0 22-15,0-22 0,0 21 0,0-21 16,21 0-16,0 1 0,0-1 0,0 0 16,22 0-16,-22 0 0,21-21 15,0 21-15,-20-21 0,20 22 0,0-22 16,1 0-16,-1 0 0,0 0 16,1 0-16,-1 0 0,-21 0 0,21-22 15,-20 1-15,20 0 0,-21 21 0,0-21 16,0 0-16,1 0 0,-1-1 15,0 1-15,0-21 0,0 21 0,-21-22 16,0 22-16,0-21 0,0 0 16,0-1-16,0 1 0,0 0 15,-21-1-15,0 22 0,0-21 0,0 21 16,-1-1-16,-20 1 0,21 0 0,0 21 16,0-21-16,-22 21 0,22 0 15,0 0-15,0 0 0,0 0 0,-1 0 16,1 0-16,0 0 0,0 0 15,0 0-15,0 0 0,-1 0 0,1 0 16,0 0-16,-21 21 0,21-21 0,-22 0 16</inkml:trace>
  <inkml:trace contextRef="#ctx0" brushRef="#br0" timeOffset="-107281.77">2434 7091 0,'21'0'47,"0"0"-47,1 0 0,20 0 0,0 0 15,1 0-15,-1 0 0,21 0 16,-20 0-16,20 0 0,-20 0 0,-1-21 15,21 21-15,-20 0 0,-22 0 16,21 0-16,1 0 0,-22 0 0,0 0 16,0 0-16</inkml:trace>
  <inkml:trace contextRef="#ctx0" brushRef="#br0" timeOffset="-106863">2942 7070 0,'0'21'16,"0"0"-16,-21 0 16,21 0-16,0 1 0,0-1 15,0 0-15,0 0 0,0 21 0,0 1 16,0-22-16,0 21 0,21 1 15,-21-1-15,0-21 0,0 21 16,0 1-16,21-22 0,-21 21 0,0-21 16,0 1-16,0-1 0,0 21 15,0-21-15,0 0 0,0 1 16,0-1-16,0 0 16,-21-21-16,0 0 0,0 0 15,0 0-15,-1 0 16,1 0-16,0 0 0,0 0 0,0-21 15,0 21-15,-22-21 0,22 21 0,0-22 16,0 22-16,0-21 0,-1 0 16,1 21-16,0 0 0,21-21 0,0 0 31,21 21-15,0 0-16,1 0 0,20-21 15,-21 21-15,0 0 0,0 0 0</inkml:trace>
  <inkml:trace contextRef="#ctx0" brushRef="#br0" timeOffset="-106341.29">3302 7557 0,'0'0'0,"0"-22"0,-21 22 15,0 0-15,21-21 0,-22 21 0,1 0 16,0 0-16,0 0 16,0 0-16,0 21 0,21 1 15,-22-1-15,22 0 0,-21 0 16,21 0-16,0 0 16,0 1-16,0-1 0,0 0 0,0 0 15,0 0-15,0 0 16,21 1-16,-21-1 0,22-21 0,-1 0 15,0 0-15,0 0 16,0 0-16,0 0 16,1-21-16,-22-1 0,21 22 15,0-21-15,-21 0 0,0 0 16,21 0-16,-21 0 0,0-1 16,0 1-16,21 0 0,-21 0 15,0 0-15,0 0 0,0-1 16,21 22-16,1 0 15,-22 22-15,0-1 16,0 0-16,0 0 16,0 0-16,0 0 0,0 1 0,21-1 15,-21 0-15,0 0 0,0 0 0,0 0 16,21 1 0,0-22-1,0 0-15,0 0 16,-21-22-1,22 22-15</inkml:trace>
  <inkml:trace contextRef="#ctx0" brushRef="#br0" timeOffset="-106101.42">3556 7430 0,'21'63'31,"-21"-21"-31,0-20 0,0-1 16,0 0-16,0 0 0,21 0 16,-21 0-16,0 1 0,0-1 0,0 0 15,0 0-15,0 0 16,21 0 0,1-21-1,-1-21 1,0 0-16</inkml:trace>
  <inkml:trace contextRef="#ctx0" brushRef="#br0" timeOffset="-105873.47">3831 7451 0,'0'0'0,"0"21"31,-21 0-15,21 0-16,-21-21 0,21 21 15,0 1-15,-21-1 0,21 0 0,-22 0 16,1 0-16,21 0 0,0 1 16,0-1-16,-21 0 0,21 0 15,-21-21-15,21 21 0,0 0 16,21-21 15</inkml:trace>
  <inkml:trace contextRef="#ctx0" brushRef="#br0" timeOffset="-105372.77">4233 7451 0,'0'0'0,"0"-21"0,-21 21 31,0 0-31,0 0 16,0 0-16,-1 21 0,22 0 16,-21 0-16,0 0 0,0 0 0,0 1 15,0-1-15,-1 0 0,1 21 16,0-21-16,21 1 0,0-1 0,-21 0 16,21 0-16,0 0 0,0 0 0,0 1 15,0-1-15,21-21 16,0 0-1,0 0-15,1 0 16,-1 0-16,-21-21 0,21-1 16,0 22-16,0-21 0,-21 0 0,21 0 15,1 0-15,-1 0 0,-21-1 0,0 1 16,21 0-16,0 0 0,-21 0 16,0-22-16,0 22 0,0 0 15,0 0-15,0 42 16,0 0-1,0 0-15,0 1 0,0-1 16,0 0-16,0 0 0,0 0 16,0 0-16,0 1 0,0-1 15,0 0-15,0 0 16,21-21 0,0 0-16,1 0 15,-1 0-15</inkml:trace>
  <inkml:trace contextRef="#ctx0" brushRef="#br0" timeOffset="-104863.59">4932 7218 0,'0'0'0,"0"-21"0,0 0 15,-21 21 1,-1 0-16,1 0 0,0 0 0,0 0 16,0 21-16,0-21 0,-1 21 15,1 0-15,0 0 0,0 0 0,0 1 16,0-1-16,-22 106 16,43-106-1,0 0-15,0 0 16,21 0-16,1-21 0,-1 22 0,0-22 15,0 21-15,0-21 0,0 21 16,1 0-16,-1-21 0,-21 21 16,21-21-16,0 21 0,-21 1 0,21-22 15,-21 21-15,0 0 0,0 0 16,0 0-16,-21-21 0,0 21 16,-21-21-16,20 22 0,1-22 0,-21 0 15,21 21-15,0-21 0,-22 0 0,22 0 16,0 0-16,0 0 0,0 0 15,-1 0-15,1 0 0,0-21 16,0 21-16,0-22 0,21 1 16,0 0-1,0 0-15,0 0 16,0 0-16,21 21 16,0-22-16,0 22 0,0 0 15,1-21-15,-1 21 0,21 0 0</inkml:trace>
  <inkml:trace contextRef="#ctx0" brushRef="#br0" timeOffset="-104081.99">5228 7387 0,'0'0'0,"-21"0"47,0 0-47,0 21 0,21 1 0,-22-22 15,22 21-15,0 0 0,-21 0 0,0 21 16,21-20-16,0-1 0,0 0 16,0 0-16,0 0 0,0 0 0,0 1 15,0-1-15,0 0 0,0 0 16,21 0-1,0-21-15,1 0 16,-1 0-16,0 0 0,0 0 16,0 0-16,0 0 0,1-21 15,-1 0-15,0 21 0,0-21 0,0 0 16,0 21-16,1-22 0,-1 1 16,-21 0-16,21 0 0,0 0 0,-21 0 15,0-22-15,0 22 0,0 0 16,0 0-16,0 0 0,-21 21 15,0 0-15,0 0 0,-1 0 16,1 0-16,0 21 0,21 0 16,-21 0-16,21 0 15,0 0-15,0 1 0,0-1 16,21 0-16,0 0 0,0-21 16,-21 21-16,22 0 0,-1-21 15,-21 22-15,21-1 0,0-21 16,-21 21-16,21 0 15,0-21 1,1 0 0,-1 0-1,0-21-15,0 0 16,0 0-16,0-1 0,1 1 16,-22 0-16,21 0 15,-21 0-15,21 0 0,-21-1 16,0 1-1,0 42 1,0 1 0,-21-1-16,21 0 0,0 0 15,-21 0-15,21 0 16,0 1-16,0-1 0,0-42 62</inkml:trace>
  <inkml:trace contextRef="#ctx0" brushRef="#br0" timeOffset="-103921.08">5694 7345 0,'0'0'0,"-21"0"31,21 21-15</inkml:trace>
  <inkml:trace contextRef="#ctx0" brushRef="#br0" timeOffset="-103561.28">6032 7451 0,'-84'106'32,"84"-85"-32,-21 0 0,-1 0 0,22 0 15,-21 0-15,21 22 0,0-22 16,0 0-16,0 21 0,-21-20 0,21 20 15,0-21-15,0 21 0,-21 1 0,21-1 16,0 0-16,0 22 0,0-22 16,-21 1-16,21 20 0,-21-21 0,-1 1 15,1 20-15,21-20 0,-21-1 0,0 0 16,0 1-16,0-1 0,-1 0 16,1 1-16,21-1 0,-21-21 0,0 0 15,21 22-15,0-22 0,0 0 16,0-42-1,0 0 1,0-1-16,0 1 0,0-21 16,21 0-16</inkml:trace>
  <inkml:trace contextRef="#ctx0" brushRef="#br0" timeOffset="-103241.05">5821 7684 0,'0'0'0,"0"-22"0,0 1 15,0 0-15,0 0 0,0 0 16,0 0-16,21-1 16,0 1-16,0 21 0,-21-21 15,21 21-15,1 0 0,-1 0 16,0-21-16,0 21 0,0 0 0,0 0 16,1 0-16,-1 0 0,0 21 15,-21 0 1,0 0-16,0 1 0,0-1 15,0 0-15,0 0 0,-21 0 0,0-21 16,-1 21-16,22 1 0,-21-1 16,0-21-16,0 21 0,0-21 0,0 21 15,-1-21-15,22-21 47,0 0-47,22 0 0</inkml:trace>
  <inkml:trace contextRef="#ctx0" brushRef="#br0" timeOffset="-102988.2">6202 7133 0,'0'0'0,"0"21"16,0 1-16,0-1 15,0 0-15,0 0 0,0 21 16,0-20-16,0 20 0,0-21 16,0 21-16,0 1 0,0-22 0,0 0 15,0 21-15,0-20 0,0-1 16,0 0-16,0 0 0</inkml:trace>
  <inkml:trace contextRef="#ctx0" brushRef="#br0" timeOffset="-102225.58">6583 7366 0,'0'0'0,"21"0"0,0 0 16,0 0-16,0 0 0,1-21 15,-1 0-15,0 0 16,-21-1-16,21 22 15,-21-21-15,21 0 0,-21 0 16,-21 21 0,0 0-1,0 21-15,0-21 0,-22 21 0,22 0 16,0 1-16,0-1 0,0 0 16,-1 0-16,22 0 0,0 0 0,-21 1 15,21-1-15,0 0 0,0 0 16,0 0-16,0 0 15,21-21-15,1 0 16,-1 0-16,0 0 0,0 0 16,0 0-1,0 0-15,-42 0 47,0 0-47,0 0 0,0 0 16,0 22-16,-1-22 0,-20 21 0,21 0 15,0-21-15,21 21 0,-21 0 16,21 0-16,-22 1 0,22-1 0,0 0 16,0 0-16,0 0 0,0 0 15,22-21-15,-1 22 16,0-22-16,0 0 16,0 0-16,0 0 0,1 0 15,-1 0-15,0 0 0,-21-22 16,21 22-16,0-21 0,0 0 0</inkml:trace>
  <inkml:trace contextRef="#ctx0" brushRef="#br0" timeOffset="-101963.73">6773 7557 0,'0'0'0,"0"21"0,0 0 16,21 0 0,-21 0-16,22-21 0,-22 21 0,21 1 15,-21-1-15,21-21 16,-21 21-16,21-21 0,-21 21 16,21-21-16,0 0 15,1 0-15,-22-21 16,0 0-1</inkml:trace>
  <inkml:trace contextRef="#ctx0" brushRef="#br0" timeOffset="-101797.83">6985 7578 0,'-21'0'32,"0"21"-32,-1 0 15,1-21-15,0 21 0,0 0 0,0 1 16,0-22-16,-1 21 0,1 0 0,0-21 15,0 21-15,0 0 0,0-21 16,21 21-16</inkml:trace>
  <inkml:trace contextRef="#ctx0" brushRef="#br0" timeOffset="-101541.7">6117 7303 0,'0'0'0,"21"0"62,0 0-62,1 0 0,-1 0 16,0 0-16,0 0 0,0 0 0,0 0 16,22 0-16,-22-22 0,0 1 15,0 21-15,0 0 0</inkml:trace>
  <inkml:trace contextRef="#ctx0" brushRef="#br0" timeOffset="-100747.85">7048 7620 0,'0'0'0,"22"0"0,-1 0 15,0 0-15,0 0 16,0-21-16,0 21 0,1-21 15,-1 0-15,0-1 16,0 22-16,-21-21 16,0 0-16,-21 21 31,0 0-15,0 0-16,-1 0 0,1 0 0,21 21 15,-21 0-15,0-21 0,21 22 16,0-1-16,-21 0 0,0 0 0,21 0 15,0 0-15,-22-21 0,22 22 0,0-1 16,0 0-16,0 0 16,0 0-16,22-21 15,-1 0-15,0 0 0,0 0 16,0 0-16,0 0 0,1-21 16,-1 21-16,0-21 15</inkml:trace>
  <inkml:trace contextRef="#ctx0" brushRef="#br0" timeOffset="-100293.11">7408 7493 0,'0'21'32,"-21"0"-17,21 1-15,-21-22 0,21 21 0,-21 0 16,21 0-16,0 0 0,0 0 15,0 1-15,0-1 0,0 0 16,0 0-16,0 0 16,0 0-1,21-21 1,0 0-16,0 0 0,0 0 16,-21-21-16,22 21 0,-1-21 15,-21 0-15,21 21 0,0-21 0,-21 0 16,21 21-16,-21-22 0,0 1 0,21 0 15,-21 0-15,0 0 16,0 42 31,0 0-47,-21-21 0,21 21 16,0 0-16,0 1 0,0-1 15,0 0-15,0 0 16,21-21 31,1 0-47,-22-21 0,21 21 15,-21-21-15</inkml:trace>
  <inkml:trace contextRef="#ctx0" brushRef="#br0" timeOffset="-100021.27">7789 7133 0,'0'0'0,"-21"0"31,21 21-31,-21 1 0,21-1 0,0 0 16,-21 21-16,21-21 0,-21 22 0,21-1 16,-22 0-16,22-20 0,0 20 15,0 0-15,-21 1 0,21-1 16,0-21-16,0 21 0,0-20 0,0-1 0,0 0 15,0 0-15,0 0 0,0 0 16,0 1-16,0-1 16,21-21 15,1-21-31,-22-1 0</inkml:trace>
  <inkml:trace contextRef="#ctx0" brushRef="#br0" timeOffset="-99668.47">7874 7578 0,'-21'42'15,"21"-21"1,-21 0-16,21 1 0,-22-1 16,22 0-16,-21 0 15,21 0-15,0 0 0,21-21 16,1 0-1,-1 0-15,0 0 16,0 0-16,0 0 0,0 0 16,-21-21-16,22 0 0,-1 0 15,-21 0 1,0 0-16,0-1 16,-21 1-16,-1 21 0,1 0 0,21-21 15,-21 21-15,0 0 16,42 0 31,0 0-32</inkml:trace>
  <inkml:trace contextRef="#ctx0" brushRef="#br0" timeOffset="-99337.23">8086 7578 0,'21'0'16,"-21"21"15,0 0-31,0 0 0,0 0 16,0 1-16,0-1 0,0 0 15,0 0-15,0 0 16,0 0-16,0 1 0,0-1 15,0-42 32,0-1-31,0 1-16,0 0 16,0 0-16,0 0 15,21 21-15,-21-21 0,0-1 0,0 1 16,21 0-16,-21 0 0,0 0 0,0 0 15</inkml:trace>
  <inkml:trace contextRef="#ctx0" brushRef="#br0" timeOffset="-99112.36">7556 7303 0,'-21'0'15,"42"0"-15,-21 0 32,22 0-17,-1 0-15,0 0 0,0 0 16,21 0-16,-20 0 0,20-22 0,-21 22 16,21-21-16,-20 21 0,-1-21 15,0 0-15,0 21 0,0-21 0</inkml:trace>
  <inkml:trace contextRef="#ctx0" brushRef="#br0" timeOffset="-98832.86">8276 6964 0,'0'21'16,"0"0"-1,0 0-15,0 1 16,-21-1-16,21 0 16,0 0-16,0 0 15,0 0 1</inkml:trace>
  <inkml:trace contextRef="#ctx0" brushRef="#br0" timeOffset="-98596.99">8128 7260 0,'0'0'16,"0"21"-16,0 1 16,21-22-1,0 0-15,0 0 16,1 0-16,-1 0 16,0 0-16,0 0 15,0-22 1,0 1-16,-21 0 0</inkml:trace>
  <inkml:trace contextRef="#ctx0" brushRef="#br0" timeOffset="-98377.12">8191 7027 0,'22'0'15,"-1"0"-15,0 0 16,0 0-16,0-21 16,-21 0-1</inkml:trace>
  <inkml:trace contextRef="#ctx0" brushRef="#br0" timeOffset="-97801.45">8276 6752 0,'0'0'0,"-21"0"0,0 0 0,0 21 16,-1-21-16,1 22 0,-21-1 0,21-21 16,0 21-16,-1 0 0,1 0 15,0 0-15,0 1 0,0 20 16,21-21-16,-21 0 0,21 0 0,0 1 16,0 20-16,0-21 0,0 0 15,0 22-15,0-22 0,0 21 0,0 0 16,0-20-16,21-1 0,0 21 15,-21-21-15,21 0 0,0 1 0,0-1 16,1-21-16,-1 21 0,0 0 16,0-21-16,0 0 0,0 0 0,1 0 15,-1 0-15,0 0 0,0 0 16,0 0-16,0 0 0,1-21 0,-1 0 16,0 21-16,0-21 0,0-1 0,0 1 15,1 0-15,-1 0 0,-21 0 16,21 0-16,0-22 0,-21 22 0,21-21 15,-21 21-15,0-22 0,0 22 16,0-21-16,0-1 0,0 22 16,0-21-16,0 21 0,-21-22 0,0 22 15,0-21-15,0 21 0,-1 0 16,1-1-16,0 1 0,-21 0 0,21 0 16,-22 21-16,22 0 0,-21 0 0,21 0 15,-22 0-15,22 0 0,0 0 16,0 0-16,0 21 0,-1 0 0,22 0 15,0 1-15,0-1 0,0 0 16,0 0-16,0 0 0,0 0 0,0 1 16,22-1-16,-1-21 0</inkml:trace>
  <inkml:trace contextRef="#ctx0" brushRef="#br0" timeOffset="-96629.08">18034 7154 0,'-21'0'0,"0"0"0,-1 22 15,65-22 48,-22 0-63,0 0 0,21 0 0,1 0 15,-1 0-15,0 0 0,1 0 16,-1 0-16,0 0 0,-20 0 0,20 0 16,-21 0-16,0 0 0,0 0 15,1 0-15,-44 0 16,1 0 0,0 0-16,0 0 0</inkml:trace>
  <inkml:trace contextRef="#ctx0" brushRef="#br0" timeOffset="-96369.23">18267 7176 0,'0'21'0,"0"0"16,0 0-16,0 0 15,-21 0-15,21 1 0,0-1 0,0 0 16,-22 0-16,22 21 0,0-20 15,0 20-15,0-21 0,0 21 0,-21-20 16,21-1-16,0 21 0,-21-21 0,21 0 16,0 1-16,0-1 15,0 0-15,0 0 16,21-21 15</inkml:trace>
  <inkml:trace contextRef="#ctx0" brushRef="#br0" timeOffset="-95821.47">18690 7557 0,'64'-43'31,"-43"43"-31,-21-21 0,21 21 0,-21-21 15,0 0-15,0 0 0,0-1 16,0 1 0,-21 21-16,0 0 0,-1 0 15,1 0-15,0 0 0,0 0 16,0 0-16,0 21 0,-1 1 0,-20-1 16,21 0-16,0 0 0,0 21 0,-1-20 15,1-1-15,21 21 0,0-21 16,0 0-16,0 1 0,0-1 0,0 0 15,0 0-15,0 0 0,21-21 32,1 0-32,-1 0 0,0 0 15,0 0-15,0 0 0,0 0 16,-21-21-16,22 21 0,-1-21 16,-21 0-16,21 21 0,0-21 0,-21-1 15,0 1-15,21 0 0,0 0 0,-21 0 16,22 0-16,-22-1 15,0 1-15,21 21 0,-21 21 47,0 1-47,0-1 0,0 0 0,-21 0 16,21 0-16,-22 0 0,22 1 16,0-1-16,0 0 0,0 0 15,0 0-15,22-21 31,-1 0-31,0 0 0,0 0 16,0-21-16</inkml:trace>
  <inkml:trace contextRef="#ctx0" brushRef="#br0" timeOffset="-95241.59">19156 7091 0,'-43'0'32,"43"21"-32,0 0 0,-21 22 15,21-22-15,-21 21 0,21-21 0,0 22 16,0-1-16,0 0 0,0-21 16,-21 22-16,21-1 0,-21-21 0,21 22 15,-21-22-15,21 0 0,0 0 16,0 0-16,-22 0 0,22 1 15,0-1-15,-21-21 0,21 21 16,0-42 15,0 0-31,0-1 16,21 1-16,1 0 0,-22 0 16,21 0-16,0 0 0,0-1 0,0 22 15,-21-21-15,21 0 0,1 21 0,-1 0 16,-21-21-16,21 21 15,-21 21 1,0 0 0,-21-21-1,0 0-15,-1 21 0,1-21 16,0 0 0,0 22-16,0-22 0,21 21 15,-21-21 1,21 21-16,0 0 15,0 0-15,0 0 0,0 1 16,0-1-16,0 0 16,21-21-16,-21 21 15,21-21-15,0 0 0,0 0 16,0 0-16,1 0 16,-1 0-16,0 0 15,0 0-15,0-21 0</inkml:trace>
  <inkml:trace contextRef="#ctx0" brushRef="#br0" timeOffset="-94877.8">19431 7557 0,'21'0'47,"0"0"-47,0-22 15,1 22-15,-22-21 16,0 0-16,-22 21 31,1 0-31,0 0 16,0 0-16,0 21 0,0-21 15,-1 21-15,1 1 0,0-1 16,0 0-16,0-21 0,21 21 0,-21 0 16,21 0-16,0 1 0,-22-22 0,22 21 15,22-21 1,-1 0 0,0 0-16,0 0 0,0 0 0,0 0 15</inkml:trace>
  <inkml:trace contextRef="#ctx0" brushRef="#br0" timeOffset="-94449.42">19875 7451 0,'0'0'0,"0"-21"15,-21 21 1,0 0-16,0 0 15,0 0-15,21 21 0,-21-21 0,-1 21 16,1 0-16,0-21 0,21 21 0,-21-21 16,21 21-16,0 1 15,0-1 1,21 0 0,0-21-16,0 21 15,1-21-15,-1 0 0,-21 21 0,21-21 16,0 21-16,-21 1 15,0-1 1,0 0 0,-21-21-16,0 0 15,0 0-15,-1 0 0,-20 0 16,21 0-16,0 0 0,0 0 0,-1 0 16,1 0-16,0 0 0,0 0 0,0 0 15,21-21 1,-21 21-16,21-21 0,0-1 15,0 1-15,21 0 16</inkml:trace>
  <inkml:trace contextRef="#ctx0" brushRef="#br0" timeOffset="-93917.16">20553 7091 0,'21'-21'16,"-42"42"-16,42-63 0,-21 20 16,0 1-1,-21 21-15,0 0 0,-1 0 16,1 0-16,-21 0 0,21 0 15,-22 0-15,22 21 0,-21 1 0,0-22 16,20 21-16,-20 0 0,21 21 0,0-21 16,0 1-16,-1-1 0,22 21 15,-21-21-15,21 22 0,0-22 0,0 0 16,0 21-16,0-21 0,0 1 16,0-1-16,21 0 0,1 0 0,-1 0 15,0 0-15,0-21 0,0 22 0,-21-1 16,21 0-16,1-21 15,-1 21-15,0 0 0,-21 0 16,0 1-16,0-1 16,0 0-16,-21-21 15,0 0-15,-1 21 0,1-21 0,-21 0 16,21 21-16,0-21 0,-22 0 0,22 0 16,0 0-16,0 0 0,0 0 15,-1 0-15,1 0 16,0 0-16,21-21 15,21 0 1,0 21 0,1 0-16,-1-21 15,0 21-15</inkml:trace>
  <inkml:trace contextRef="#ctx0" brushRef="#br0" timeOffset="-92328.76">20595 7493 0,'-21'0'16,"0"0"0,0 21-16,-1-21 0,1 21 0,21 1 15,-21-22-15,0 21 0,0 0 16,21 0-16,0 0 0,0 0 15,0 1-15,0-1 0,0 0 16,21-21 15,0 0-31,0 0 0,0 0 16,1 0-16,-1 0 0,0 0 0,-21-21 16,21 21-16,0-21 0,0 21 15,1-22-15,-1 1 0,0 0 16,0 21-16,-21-21 0,21 0 15,-21 42 32,0 0-47,0 0 16,-21 0-16,21 1 16,0-1-16,0 0 15,0 0-15,21 0 16,0-21-16,1 0 15,-1 0-15,0 0 0,0 0 16,0 0-16,0 0 0,1 0 0,-1 0 16,0-21-16,0 0 0,0 0 15,0 0 1,-21-1-16,0 1 0,0 0 16,0 0-16,0 0 0,0 0 0,0-1 15,0 1 1,-21 21-1,21 21-15,-21-21 16,21 22-16,-21-1 0,21 0 16,0 0-16,0 0 15,0 0-15,0 1 0,0-1 16,0 0 0,21-21-16,0 0 15,0 0-15,1 0 16,-1 0-16,0 0 15,0 0-15,0 0 0,0-21 0,1 0 16,-1-1-16,0 1 16,0 21-16,0-21 0,-21 0 0,0 0 15,0 0-15,21-1 0,-21 1 16,0 42 15,-21-21-31,21 22 16,0-1-16,0 0 15,0 0-15,0 0 0,0 0 16,0 1-16,21-1 31,1-21-31,-1 0 0,0 0 0,0 0 16,0 0-16,22 0 0,-22 0 0,0 0 16,0 0-16,0-21 0,0 21 15,1-22-15,-1 1 0,-21 0 16,0 0-16,0 0 15,0 0-15,0-1 0,-21 44 47,21-1-47,-22-21 16,1 21-16,21 0 0,-21 0 16,0 0-16,0 1 15,21-1-15,-21-21 16,21 21-1,-22-21-15,22-21 32,22 21-32,-1-21 15,0-1-15,0 1 16,-21 0-16,21 21 0,0-21 0,1 0 16,-22 0-16,21 21 0,0-22 15,0 22 1,-21 22-1,0-1-15,0 0 16,0 0-16,0 0 16,0 0-16,0 1 0,0-1 15,0 0-15,0 0 16,21-21-16,0 0 16,1 0-16,-1 0 0,0 0 15,0 0-15,0 0 0,0 0 16,1 0-16,-1 0 0,0 0 15,0-21-15,0 0 0,0 21 0,1-21 16,-1-1-16,0 22 0,0-21 16,-21 0-16,0 0 0,0 0 0,21 0 15,-21-1-15,0 1 0,0 0 0,0 0 16,0 0-16,0 0 0,-21-1 16,0 22-1,0 22-15,21-1 16,0 0-16,0 0 15,0 21-15,0-20 0,0-1 0,0 0 16,0 0-16,0 0 0,0 0 16,0 1-16,0-1 15,0 0-15,0 0 0,-21-21 16,-1 0 15,22-21-15,0 0-16,0 0 15,0-1-15,0 1 16</inkml:trace>
  <inkml:trace contextRef="#ctx0" brushRef="#br0" timeOffset="-91825.05">22310 7070 0,'0'21'31,"-22"0"-31,1 0 0,21 0 16,0 22-16,0-22 0,-21 0 0,21 21 15,-21 1-15,21-22 0,-21 21 16,21 1-16,0-22 0,0 21 0,-21-21 16,21 22-16,-22-22 0,22 21 0,0-21 15,0 0-15,-21 1 16,21-1-16,-21 0 0,0 0 0,21 0 15,0-42 32,0 0-31,0 0-16,21 0 16,0-1-16,0 1 0,-21 0 0,22 0 15,-1-21-15,0 20 0,21 1 16,-21 0-16,1 0 0,-1 0 0,0 21 15,0-21-15,0 21 0,-21 21 32,0 0-32,0 0 0,0 0 0,0 0 15,0 1-15,0-1 0,-21 0 16,0 0-16,21 0 0,0 0 16,-21 1-16,0-1 0,-1 0 15,22 0-15</inkml:trace>
  <inkml:trace contextRef="#ctx0" brushRef="#br0" timeOffset="-91437.27">22564 7451 0,'0'0'0,"-22"21"0,1 0 0,0-21 0,0 21 15,0 0-15,0 1 0,21-1 0,-22 0 16,22 0-16,-21 0 0,21 0 16,0 1-16,0-1 0,0 0 15,0 0-15,0 0 0,21-21 31,1 0-31,-1 0 0,0 0 16,0 0-16,0 0 0,0-21 16,1 21-16,-1-21 15,-21 0-15,0 0 0,21 21 0,-21-22 16,21 1-16,-21 0 0,0-21 0,0 21 16,0-1-16,0 1 15,0 0-15,0 0 0,-21 21 16,21-21-16</inkml:trace>
  <inkml:trace contextRef="#ctx0" brushRef="#br0" timeOffset="-91121.46">22987 7133 0,'0'0'0,"0"-21"0,0 0 16,0 0 0,0 42 15,0 0-15,0 0-16,0 0 0,-21 1 0,0 20 15,21 0-15,-22 1 0,22-1 0,0-21 16,-21 21-16,21 1 0,-21-1 15,21 0-15,-21 1 0,21-22 0,0 0 16,0 21-16,0-20 0,0-1 16,0 0-16,0 0 0,21-21 15,0 0 1,0 0-16,1 0 16,-1 0-16,-21-21 0,21 0 15,0 0-15</inkml:trace>
  <inkml:trace contextRef="#ctx0" brushRef="#br0" timeOffset="-90897.36">22818 7303 0,'42'0'15,"-21"0"1,0 0-16,0 0 16,1 0-16,-1 0 0,0 0 15,21 0-15,-21-22 0,1 22 0,-1 0 16,21-21-16,-21 0 0</inkml:trace>
  <inkml:trace contextRef="#ctx0" brushRef="#br0" timeOffset="-90589.23">23643 7049 0,'0'21'31,"-21"0"-31,21 0 16,-21 0-16,21 0 15,-21 1-15,21-1 0,0 0 0,0 0 16,0 0-16,0 0 0,0 1 0,0-1 16,0 0-16,-22-21 15,22 21-15,-21-21 16</inkml:trace>
  <inkml:trace contextRef="#ctx0" brushRef="#br0" timeOffset="-90345.37">23474 7387 0,'0'21'32,"21"-21"-17,0 0 1,0 0-16,0 0 16,1 0-1,-1-21 1,0 0-16</inkml:trace>
  <inkml:trace contextRef="#ctx0" brushRef="#br0" timeOffset="-90108.51">23558 7091 0,'0'0'15,"0"-21"1,22 21 15,-1 0-15,0 0-16,0 0 16,0-21-16,0 21 0,1 0 15,-1 0-15,-21-22 0,21 22 16</inkml:trace>
  <inkml:trace contextRef="#ctx0" brushRef="#br0" timeOffset="-89594">23855 6943 0,'0'0'0,"-21"0"0,-1 0 0,1 0 16,0 0-16,0 0 0,0 0 0,0 0 15,-22 0-15,22 0 16,0 0-16,0 0 0,0 21 0,-1-21 16,1 21-16,-21-21 0,21 21 15,0 0-15,-1 1 0,1-1 16,0 0-16,0 0 0,0 21 0,0-20 16,-1 20-16,22-21 0,0 21 15,-21-20-15,21-1 0,0 21 0,0-21 16,0 0-16,0 1 0,0-1 0,0 0 15,21 0-15,1 0 0,-1-21 16,0 21-16,0-21 0,0 0 0,22 0 16,-22 0-16,21 0 0,-21 0 0,22 0 15,-22 0-15,21 0 0,-21-21 16,0 21-16,22-21 0,-22 0 0,0 0 16,0 0-16,0-1 0,1 1 15,-22-21-15,0 21 0,21-22 16,-21 1-16,0 0 0,0-1 0,0 22 15,0-21-15,0 0 0,-21 20 16,-1-20-16,22 21 0,-21 0 0,0 21 16,0-21-16,21-1 0,-21 22 0,0 0 15,-1 0-15,1 0 16,0 0-16,0 0 0,0 0 16,21 22-1,-21-22-15,21 21 16,0 0-16</inkml:trace>
  <inkml:trace contextRef="#ctx0" brushRef="#br0" timeOffset="-82305.01">9483 10647 0,'0'-21'31,"0"0"-31,0-1 16,0 1-16,-22 21 0,22-21 16,0 0-16,0 0 15,0 0-15,-21-1 0,21 1 16,0 0 15,-21 21-31,21 21 47,0 0-47,0 1 0,0-1 16,0 21-16,0 0 0,0-20 0,0 20 15,0 0-15,0 1 0,-21 20 0,21-21 16,-21 1-16,21-1 0,-21 0 15,21 1-15,-22 20 0,22-20 0,0-1 16,-21 0-16,0 22 0,21-22 0,0 0 16,-21 1-16,21-1 0,-21 0 15,0-20-15,21 20 0,0 0 16,0-21-16,-22 1 0,22-1 0,-21 0 16,21 0-16,0 0 0,0 0 15,0 1-15,0-44 47,0 1-47,0 0 16,0 0-16,0 0 0</inkml:trace>
  <inkml:trace contextRef="#ctx0" brushRef="#br0" timeOffset="-79412.95">9419 10562 0,'0'-21'0,"0"42"0,21-42 0,0 0 16,1 21 0,-22-21-16,21 21 156,0 0-141,0 0-15,0 0 0,0 0 16,22 0-16,-1 0 0,0-21 0,1 21 16,20-22-16,1 22 0,-22 0 15,22 0-15,-1 0 0,1-21 0,-1 21 16,1 0-16,20 0 0,-20 0 0,-1-21 16,22 21-16,0 0 15,20 0-15,1-21 0,-21 21 0,21 0 0,0 0 16,-1-21-16,-20 21 15,21-21-15,0 21 0,-22 0 0,22 0 16,0 0-16,0 0 0,-21 0 16,20 0-16,-20 0 0,21 0 0,-21 0 15,-1-22-15,-20 22 0,20 0 16,1 0-16,0 0 0,-1 0 0,1 0 16,21 0-16,-21 0 0,-1 0 0,-20-21 15,20 21-15,-20 0 0,21 0 16,-22 0-16,1 0 0,-1 0 15,-21 0-15,22 0 0,-1 0 0,1 0 16,-22 0-16,22 0 0,-1 0 16,-20 0-16,20 0 0,1 0 0,-22 0 15,21-21-15,-20 21 0,-1 0 0,22 0 16,-22 0-16,0 0 0,1 0 16,-1 0-16,0 0 0,1 0 0,-1 0 15,0-21-15,1 21 0,-1 0 16,0 0-16,1 0 0,-1-21 0,21 21 15,-20 0-15,-1 0 0,22 0 0,-22 0 16,21-21-16,-20 21 0,-1 0 16,22 0-16,-22 0 0,0-22 0,1 22 15,-22 0-15,21 0 16,0 0-16,-20 0 0,20 0 0,-21 0 16,0-21-16,22 21 0,-22 0 0,0 0 15,21 0-15,-21 0 0,1 0 16,-1 0-16,21 0 0,-21 0 0,0 0 15,22 0-15,-22 0 0,0 0 16,21 0-16,-20 0 0,-1 0 0,0 0 16,0 0-16,0 0 0,0 0 0,1 0 15,-1 0-15,0 0 0,0 0 16,0 0-16,0 0 0,1 0 16,-1 0-1,0 0 32,-21 21-31,0 1-1,21-22-15,-21 21 0,0 0 16,0 0-16,0 0 16,0 0-16,0 1 0,0-1 15,0 0-15,0 0 0,0 0 0,0 0 16,0 22-16,0-22 0,-21 21 0,21-21 15,-21 22-15,21-22 16,0 21-16,-21 1 0,-1-1 0,22-21 16,-21 21-16,21 1 0,-21-22 0,0 21 15,0 1-15,21-1 0,-21-21 16,-1 21-16,1 1 0,0-1 0,21 0 16,-21 1-16,0-1 0,0 0 15,-1 1-15,22-22 0,-21 21 0,0 1 16,0-22-16,21 21 0,0-21 0,-21 0 15,0 22-15,21-22 0,-22 0 16,22 0-16,0 0 0,0 1 0,0-1 16,0 0-16,-21 0 0,21 0 0,0 0 15,0 1-15,0-1 16,0 0-16,-21-21 16,21 21-16,-21-21 31,0 0-16,0 0-15,-1 0 16,1 0-16,0 0 0,0 0 16,0 0-16,-22 0 0,22 0 0,-21-21 15,21 21-15,-22 0 0,1 0 16,0 0-16,-22 0 0,22 0 0,0 0 16,-1 0-16,-20 0 0,20 0 15,1 0-15,-21 0 0,20 0 16,-20 0-16,-1 0 0,1 0 0,20 0 15,-20 0-15,-1 0 0,1 0 0,-1 0 16,-20 0-16,20 0 0,-20-21 16,-1 21-16,0 0 0,22 0 0,-22 0 15,0 0-15,22 0 0,-1 0 0,1 0 16,-1 0-16,1 0 0,21 0 16,-22 0-16,22 0 0,-22 0 0,1 0 15,-1 0-15,1 0 0,-22 0 0,22 0 16,-22 0-16,0 0 15,1 0-15,-1 0 0,0 0 0,1 21 0,-22-21 16,21 21-16,0-21 0,22 0 16,-22 0-16,22 21 0,20-21 15,-20 0-15,21 0 0,-1 0 0,1 0 16,0 0-16,-1 0 0,22 0 0,-21 0 16,-1 0-16,1 0 0,0 0 15,-22 0-15,22 0 0,0 0 0,-1 0 16,-20 0-16,20 0 0,-20 0 0,-1 0 15,22 0-15,-21 0 0,20 0 16,-20 0-16,20 0 0,1 0 16,0 0-16,-1 0 0,22 0 0,-21 0 0,21 0 15,-22 0-15,22 0 0,0 0 16,0 0-16,0 0 0,0 0 16,-22 0-16,22 0 0,0 0 0,-21-21 15,20 21-15,-20 0 0,21 0 16,0 0-16,-22 0 0,22 0 0,0 0 15,0 0-15,0 0 0,0 0 16,-1 0-16,1 0 0,0 0 0,0 0 16,0 0-16,0 0 0,-1 0 15,1 0-15,0-21 0,0 21 16,0 0-16,0 0 0,-1 0 0,1 0 16,0 0-16,0 0 0,0 0 0,0 0 15,-1-21-15,1 21 16,0 0-16,0 0 0,0 0 15,0 0-15,-1 0 0,1 0 16,0 0-16,0 0 0,0 0 16,0 0-16,-1 0 0,1 0 15,0 0-15,0 0 16,0 0-16,0 0 16,-1 0-16,1 0 15,0 0-15,0 0 16,0 0-1,0 0-15,-1 0 0,1 0 16,0 0 0,0 0-16,0 0 15,0 0 32,-1 0-16,1 0 1,0 0-17,0 21 17,0-21-17,0 0 63,21-21-62,0 0 0,0-1-1,0 1 126,0 0-32,0 0-78,-22 21-31,22-21 16,0 0-16,0-1 16,0 1-16,0 0 15,22 0-15,-1 0 0</inkml:trace>
  <inkml:trace contextRef="#ctx0" brushRef="#br0" timeOffset="-78617.21">9885 10816 0,'0'0'0,"0"21"32,21-21-32,-21 22 0,0 20 15,21-21-15,-21 0 0,0 22 16,0-1-16,0 0 0,0 1 0,-21 20 15,0-21-15,0 1 0,-1-1 0,1 0 16,0 1-16,0-1 0,0-21 16,0 22-16,21-22 0,0 0 0,-22 0 15,22 0-15,-21-21 16,21-21 15</inkml:trace>
  <inkml:trace contextRef="#ctx0" brushRef="#br0" timeOffset="-78133.5">9694 10901 0,'0'-21'0,"0"42"0,0-63 16,0 20-16,0 1 0,21 0 0,1 0 15,-22 0-15,21 0 0,0-1 16,0 1-16,21 0 0,-20 0 0,20 21 15,0-21-15,-21 0 0,22 21 0,-1 0 16,0 0-16,1 0 0,-1 21 16,0 0-16,-20 0 0,20 0 15,-21 0-15,0 1 0,0 20 16,-21-21-16,0 21 0,0-20 0,0 20 16,-42-21-16,21 21 0,-21-20 0,20-1 15,-41 21-15,21-21 0,-1 0 16,1 1-16,0-1 0,-1-21 0,1 21 15,21-21-15,0 0 0,-1 0 0,1 0 16,0 0-16,21-21 16,0 0-16,0-1 15,0 1 1,21 21 0,0 0-16,1 21 0,-1 1 0,-21-1 15,21 0-15,0 0 0,0 21 16,0-20-16,1 20 0,-22 0 0,21-21 15,0 22-15,-21-22 0,0 0 16,21 0-16,0 0 0,-21 1 0,21-1 16,-21 0-16,22-21 0,-1 21 15,0-21 1,0 0-16,0 0 0,-21-21 16,0 0-16</inkml:trace>
  <inkml:trace contextRef="#ctx0" brushRef="#br0" timeOffset="-77725.73">10308 11345 0,'0'43'15,"0"-22"1,21-21 0,0 0-1,1 0-15,-1 0 0,0-21 16,0 21-16,0-21 0,0-1 15,-21 1-15,22 21 0,-22-21 16,21 0-16,-21 0 16,0 0-16,0-1 15,-21 22-15,-1 0 0,1 0 0,0 0 16,0 0-16,0 0 0,0 0 16,-1 22-16,1-1 0,0 0 0,0 0 15,0 0-15,21 0 0,0 22 16,-21-22-16,21 0 0,0 0 0,0 22 15,0-22-15,0 0 0,0 0 0,21 0 16,0 0-16,0 1 16,0-22-16,0 0 0,1 21 0,-1-21 15,0 0-15,0 0 0,21 0 0,-20 0 16,-1 0-16,21-21 0,-21 21 16,22-22-16,-22 1 0,0 0 15,21 0-15,-21 0 0,1 0 0,-1-1 16,0-20-16,0 21 0</inkml:trace>
  <inkml:trace contextRef="#ctx0" brushRef="#br0" timeOffset="-77097.09">10858 11261 0,'0'-64'0,"0"149"0,0-106 0,0-64 16,0 106-1,0 0 1,0 1-16,0-1 0,0 21 16,-21-21-16,0 0 0,21 22 0,-21-22 15,21 21-15,0-21 0,0 1 0,0-1 16,0 0-16,0 0 15,0 0-15,0 0 0,0 1 16,0-44 31,0 1-47,0 0 16,0 0-16,0 0 15,0 0-15,21-1 0,0-20 0,-21 21 16,21 0-16,1 0 0,-1-22 15,0 22-15,0 21 0,0-21 0,0 21 16,1 0-16,-1 0 0,0 0 0,0 21 16,0-21-16,0 21 15,-21 0-15,0 1 0,0-1 16,22 21-16,-22-21 0,0 0 0,0 1 16,0-1-16,0 0 0,0 0 15,0 0-15,0 0 16,-22-21-16,22-21 47,0 0-47,22 0 15,-1 0-15,0 0 0,-21-1 16,21 1-16,21 0 0,-20 0 0,-1-21 16,0 20-16,0 1 0,43-21 31,-64 63-16,0 0-15,0 0 0,0 1 0,0-1 16,0 0-16,0 0 0,0 0 16,0 0-16,-22 1 0,22-1 0,-21 0 15,0 0-15,21 0 0,0 0 16,0 1 0,21-22 15,0-22-31,1 1 0</inkml:trace>
  <inkml:trace contextRef="#ctx0" brushRef="#br0" timeOffset="-76721.31">11663 11282 0,'-64'42'31,"43"-21"-31,0-21 0,0 43 0,0-22 15,-1 0-15,22 0 0,-21 0 0,21 1 16,-21-1-16,21 21 0,0-21 0,0 0 16,0 1-16,0-1 15,0 0-15,21-21 0,0 0 16,1 0-16,-1 0 0,0 0 16,0 0-16,21 0 0,-20 0 15,20 0-15,-21-21 0,0 21 0,0-21 16,22 21-16,-43-22 0,21 1 0,-21 0 15,21 0-15,-21 0 0,0 0 16,0-1-16,0 1 0,0 0 0,-21 0 16,0-21-16,0 20 0,-1 1 0,1 0 15,0 21-15,0-21 0,0 0 16,0 21-16,-1 0 0,22-21 16,-21 21-16,21-22 31,21 22-31,1-21 15</inkml:trace>
  <inkml:trace contextRef="#ctx0" brushRef="#br0" timeOffset="-76428.86">12298 10795 0,'0'0'0,"0"-21"0,0 0 16,-21 42 15,-1 0-31,22 0 0,-21 22 0,0-1 16,0 0-16,0 1 15,0-1-15,-1 21 0,1-20 0,0 20 16,0 1-16,0-22 0,21 0 0,-21 1 16,21-1-16,-22 0 0,22-20 15,0-1-15,0 0 0,0 0 0,0 0 16,0 0-16,22-21 15,-1 0 1,0 0-16,-21-21 0,21 21 0,0-21 16,0 0-16,-21 0 0</inkml:trace>
  <inkml:trace contextRef="#ctx0" brushRef="#br0" timeOffset="-76061.06">12234 11388 0,'0'21'0,"0"0"15,21-21 17,1 0-32,-1 0 15,0 0-15,0 0 0,0 0 0,0 0 16,1 0-16,-1-21 0,0 0 16,0 21-16,0-21 0,-21-1 15,0 1-15,0 0 16,0 0-16,0 0 15,-21 21-15,0 0 16,0 0-16,0 0 0,-1 21 16,1 0-16,0 0 0,21 0 0,-21 1 15,0 20-15,21-21 0,0 0 16,0 0-16,0 1 0,0-1 0,0 0 16,0 0-16,0 0 0,21-21 15,0 0-15,0 0 16,0 0-16,1 0 0,-1 0 0,0 0 15,0 0-15,0 0 0,0-21 0,1 0 16,-1 0-16,-21 0 16,0-1-16</inkml:trace>
  <inkml:trace contextRef="#ctx0" brushRef="#br0" timeOffset="-75833.2">12023 10986 0,'0'0'16,"-22"0"-16,-20 0 16,63 0-1,0 0-15,1 0 16,-1 0-16,0 0 0,21 0 0,1-22 16,-1 22-16,0 0 0,1 0 0,-1-21 15,0 21-15,1 0 0,-1 0 16,-21-21-16,21 0 0,-20 21 0,-1 0 15,0-21-15,0 21 0</inkml:trace>
  <inkml:trace contextRef="#ctx0" brushRef="#br0" timeOffset="-74837.77">13187 10922 0,'0'0'16,"0"-21"-16,0 0 0,0 0 15,0-1-15,-21 22 0,21-21 16,-22 21-16,1 21 16,21 1-16,-21 20 15,21-21-15,0 21 0,0 1 0,0 20 16,-21-20-16,21 20 0,-21-21 0,0 1 15,21 20-15,-22-20 0,1-1 16,21 0-16,-21-21 0,21 22 0,-21-22 16,21 0-16,0 0 0,0 0 0,-21-21 15,21 22-15,0-44 47,21 1-47,0 21 0,-21-21 16,21-21-16,0 21 0,1-1 0,-1-20 15,0 0-15,21 21 0,-21-22 16,1 1-16,-1 21 0,21 0 0,-21-1 16,0 1-16,1 0 0,-1 21 15,-21 21-15,0 0 16,0 1-16,0-1 0,0 0 0,0 21 16,0-21-16,0 1 0,0 20 0,0-21 15,0 0-15,0 0 0,0 1 16,0-1-16,0 0 0,0 0 15,21 0-15,-21 0 16,21-21-16,0 0 0,0 0 16,1 0-16,-1 0 0,0 0 0,0 0 15,0 0-15,0-21 0,1 0 0,20 0 16,-21 0-16,0 0 0,0-1 16,22-20-16,-22 0 0,0-1 0,0 1 15,0 0-15,1-1 0,-22-20 0,0 21 16,0-1-16,0 1 0,0 0 15,0-1-15,0 1 0,0 0 0,0 20 16,-22-20-16,1 21 0,0 21 16,21-21-16,-21 21 0,0 0 15,0 0-15,-1 0 0,22 21 16,-21 0-16,21 0 0,-21 0 16,21 1-16,0-1 0,0 0 0,0 0 15,0 0-15,0 0 0,0 1 0,0-1 16,0 0-16,0 0 0,21-21 15,0 21-15,-21 0 0</inkml:trace>
  <inkml:trace contextRef="#ctx0" brushRef="#br0" timeOffset="-74469.37">13928 11430 0,'21'0'32,"-21"-21"-32,0 0 15,21 21-15,0-21 0,-21-1 0,21 22 16,-21-21-16,0 0 0,0 0 0,0 0 16,-21 21-1,0 0 1,0 0-16,0 21 15,21 0-15,-22 0 0,1 0 0,0 1 16,0-1-16,21 21 0,0-21 16,0 0-16,0 1 0,0-1 15,0 0-15,0 0 0,0 0 16,0 0 0,21-21-16,0 0 0,0 0 15,1 0-15,-1-21 0,0 0 16,0 0-16,0 0 0,0 0 15</inkml:trace>
  <inkml:trace contextRef="#ctx0" brushRef="#br0" timeOffset="-73894.9">14393 10753 0,'0'0'0,"0"-21"15,0-1-15,0 1 16,0 42-1,0 1-15,-21-1 0,0 0 16,21 21-16,0-21 0,0 22 16,-21-1-16,21-21 0,-21 22 0,21-1 15,-22 21-15,22-20 0,0-1 0,0 0 16,-21 22-16,21-22 0,-21 1 16,21-22-16,0 21 0,0 0 0,-21-20 15,21-1-15,-21 0 0,21 0 16,0 0-16,0 0 0,0-42 47,0 0-32,0 0-15,0 0 0,21 0 0,-21-1 16,21 1-16,-21-21 0,21 21 0,0-22 16,1 22-16,-22-21 15,21 21-15,0-22 0,0 22 0,0 0 0,0 0 16,1 0-16,20 21 0,-21 0 15,0 0-15,0 0 0,1 0 16,-1 21-16,0 0 0,0-21 0,-21 42 16,21-20-16,0-1 0,-21 0 15,0 0-15,0 0 0,0 22 0,0-22 16,0 0-16,0 0 0,-21 0 0,0 0 16,0 1-16,0-22 0,0 21 15,-22 0-15,22-21 0,-21 21 0,21 0 16,-22-21-16,22 0 0,-21 0 0,21 0 15,-1 21-15,-20-21 0,21 0 16,0 0-16,21-21 31,21 0-15,0 0-16,0 21 0,0-21 0</inkml:trace>
  <inkml:trace contextRef="#ctx0" brushRef="#br0" timeOffset="-73609.07">15113 10795 0,'-21'21'0,"0"0"0,-1 1 0,1-1 15,0 0-15,0 21 16,0 1-16,0-22 0,21 21 0,-22 0 15,22 1-15,-21 20 0,21-20 16,-21-1-16,21-21 0,0 21 0,0 1 16,0-22-16,0 0 0,0 21 0,-21-20 15,21-1-15,0 0 16,0 0 0,0-42-1,0 0 1,0 0-16</inkml:trace>
  <inkml:trace contextRef="#ctx0" brushRef="#br0" timeOffset="-73253.27">14753 10964 0,'0'-21'16,"0"42"-16,-21-84 0,21 42 0,0 0 16,0-1-16,0 1 0,0 0 15,0 0-15,0 0 0,21 0 16,0 21-16,0 0 15,22 0-15,-22 0 0,21 0 0,1 0 16,20 0-16,-21 0 0,22 21 16,-22 0-16,1 0 0,20 0 0,-21 22 15,-20-1-15,20-21 0,-21 21 0,0 1 16,0-1-16,-21 0 16,0 1-16,0-1 0,0 0 0,-21 1 15,0-1-15,0-21 0,-21 22 0,-1-22 16,1 0-16,21 0 0,-22 0 15,1 0-15,0 1 0,-1-22 0,1 21 16,21-21-16,0 0 0,0 0 0,-1 21 16,1-21-16,42 0 31,1 0-15,-22-21-16,21 21 0,21 0 0</inkml:trace>
  <inkml:trace contextRef="#ctx0" brushRef="#br0" timeOffset="-72617.64">15303 11515 0,'43'0'16,"-22"0"-16,-21-21 15,21 21-15,0-22 0,0 1 16,1 21-16,-1-21 0,0 0 15,0 0-15,0-22 0,0 22 0,1 0 16,-1-21-16,0 21 0,-21-1 16,0-20-16,0 21 0,0 0 0,-21 21 31,0 0-31,-1 21 0,1-21 16,0 21-16,0 0 0,0 0 0,21 1 15,0-1-15,-21 0 0,21 0 0,0 0 16,0 0-16,0 1 0,0-1 15,0 0-15,0 0 0,21-21 16,-21 21 0,21-21-16,0 0 15,-21 21-15,0 1 16,21-22 15,0 0-15,1-22-1,-22 1-15,21 21 16,0-21-16,-21 0 0,21 0 16,-21 0-16,21-1 0,-21 1 15,21 0-15,-21 0 0,0 0 0,0 0 16,0 42 15,0 0-31,0 0 0,0 0 0,0 0 16,0 1-16,0-1 0,0 0 0,-21 0 15,21 0-15,0 0 0,-21 1 16,21-1-16,0 0 0,0-42 63,0 0-63,0-1 0,0 1 15</inkml:trace>
  <inkml:trace contextRef="#ctx0" brushRef="#br0" timeOffset="-72456.72">15706 11113 0,'0'21'32,"-22"0"-32,22 0 15,0 0 1,0 0-1</inkml:trace>
  <inkml:trace contextRef="#ctx0" brushRef="#br0" timeOffset="-71905.2">15769 11345 0,'0'0'0,"0"22"0,0-1 0,0 0 16,0 0-16,0 0 15,0 0-15,0 1 16,21-22 15,0 0-31,1-22 16,-1 22-16,0-21 0,-21 0 16,21 21-16,0-21 0,-21 0 15,0 0-15,21 21 0,1-22 16,-22 1-16,0 0 0,21 0 15,-21 42 17,0 0-32,0 0 15,0 1-15,0-1 0,0 0 16,0 0-16,0 0 16,0 0-16,21-21 15,0 0 1,0 0-16,0 0 15,1 0-15,-1 0 0,0-21 0,0 21 16,-21-21-16,21 0 16,-21 0-16,21 0 0,-21-1 15,0 1-15,0 0 16,0 42 15,0 0-31,0 1 16,0-1-16,0 0 0,0 0 15,0 0-15,0 0 16,22-21 0,-1 0-16,0 0 0,0 0 15,-21-21-15,21 0 0,0 21 0,1-21 16</inkml:trace>
  <inkml:trace contextRef="#ctx0" brushRef="#br0" timeOffset="-71509.43">16383 10351 0,'0'0'0,"0"-22"15,-21 22-15,0 0 0,-1 0 16,1 0-16,0 0 0,0 0 16,0 22-16,0-22 0,-1 21 15,1 0-15,0 0 0,0 0 0,21 0 16,0 1-16,-21 20 15,21-21-15,0 0 0,0 0 0,0 1 16,0-1-16,0 0 0,21 0 16,-21 0-16,21-21 0,0 0 15,0 21-15,1-21 0,20 0 0,-21 0 16,0 0-16,22 0 0,-22 0 0,0-21 16,0 21-16</inkml:trace>
  <inkml:trace contextRef="#ctx0" brushRef="#br0" timeOffset="-70984.92">16552 10245 0,'0'0'0,"-21"-21"0,0 21 16,-21 0-16,20-22 0,1 22 0,-21 0 16,21 0-16,-22 0 0,1 0 0,0 0 15,21 0-15,-22 0 0,1 22 16,0-1-16,-1-21 0,1 21 0,21 0 15,-22 0-15,22 0 0,-21 22 16,21-22-16,0 21 0,-1-21 0,1 22 16,21-1-16,-21-21 0,21 22 0,0-1 15,0-21-15,0 21 0,0-20 16,0 20-16,21-21 0,0 0 16,1 0-16,20 1 0,-21-1 0,21 0 15,-20 0-15,20-21 0,0 21 16,1-21-16,-1 0 0,0 0 0,1 0 15,-1 0-15,0 0 0,1 0 0,-1 0 16,-21 0-16,21 0 0,1-21 16,-22 0-16,0 0 0,0 0 0,22-1 15,-22 1-15,0-21 0,0 21 16,-21-22-16,21 1 0,-21 0 0,21-1 16,-21 1-16,0 0 0,0-1 0,0 1 15,0 0-15,0-1 0,-21 22 16,0 0-16,-21-21 0,-1 21 15,22-1-15,-42 1 0,20 21 0,1-21 16,-21 0-16,20 21 0,-41-21 16,41 21-16,1 0 0,21 0 15,0 0-15,-1 0 0,1 0 16,0 0-16,0 0 0,0 21 16,0 0-16,-1 0 0,1 0 0,0 1 15,0-1-15,-21 21 0,20 0 16</inkml:trace>
  <inkml:trace contextRef="#ctx0" brushRef="#br0" timeOffset="-69964.57">5249 14055 0,'0'0'0,"-42"-43"16,42 22-1,0 0-15,0 0 0,-21 21 0,21-21 16,-21 0-16,-1-1 0,1 1 16,21 0-1,-21 21-15,21-21 0,-21 21 16,21 21 0,0 0-16,0 0 15,0 1-15,0 20 0,0 0 0,0 1 16,0-1-16,0 0 15,0 22-15,0-1 0,0 1 0,-21-22 16,21 22-16,-21-1 0,21 1 16,0-22-16,0 0 0,-22 1 0,22-1 15,-21 0-15,21 1 0,-21-22 0,21 21 16,0-21-16,0 0 0,0 1 16,0-1-16,0 0 0,0 0 15,0-42 16</inkml:trace>
  <inkml:trace contextRef="#ctx0" brushRef="#br0" timeOffset="-68521.01">4995 13801 0,'0'-21'0,"0"42"0,0-64 16,-21 22-16,21 0 0,0 0 16,0 0-16,21 21 47,0 0-47,1 0 15,-1 0-15,0 0 0,0 0 16,0 0-16,22 0 0,-1 0 0,0 0 15,1 0-15,20 21 0,1-21 16,20 0-16,1 0 0,0 21 0,-1-21 16,1 0-16,0 0 0,-1 0 15,22 0-15,-21 0 0,21 0 0,-22 0 16,22 21-16,0-21 0,21 0 0,-21 0 16,0 0-16,21 0 0,-22 0 15,1 0-15,21 0 0,0 0 0,0 0 16,-21 0-16,21 0 0,0 0 0,-21 0 15,21 0-15,-21 0 0,21 0 16,0 0-16,0 0 0,-21 0 16,21 0-16,0 0 0,-22 0 0,22 0 15,0 0-15,-21 0 0,21 0 16,0 0-16,0 0 0,0 0 0,-21 0 16,21 0-16,0 0 0,-21 0 15,0 0-15,21 0 0,-21 0 0,-1 0 16,1 0-16,-21 0 0,21 0 0,-22 0 15,1 0-15,0 0 0,-1 0 16,-20 0-16,21 0 0,-22 0 0,1 0 16,-1 0-16,1 0 0,-22 0 0,21 0 15,-20 0-15,-1 0 0,0 0 16,1 0-16,-22 0 0,0 0 16,21 0-16,-20 0 0,-1 0 0,0 0 15,0 0 1,-21 21 31,0 1-47,0-1 15,0 0-15,0 0 0,0 0 0,0 0 16,0 22-16,0-22 16,0 0-16,0 21 0,0-20 0,0 20 15,0-21-15,0 21 0,0 1 0,0-22 0,0 21 16,0 1-16,-21-22 15,21 21-15,-21 0 0,21 1 0,0-1 16,-21 0-16,-1-20 0,1 20 0,21 0 16,-21-21-16,21 22 0,-21-22 15,21 21-15,-21-21 0,21 1 0,0-1 16,-21 0-16,-1 0 0,1 0 0,21 0 16,-21 1-16,21-1 0,-21-21 0,0 21 15,0 0-15,-1-21 16,1 0-16,21 21 0,-21-21 15,0 21-15,0-21 0,0 0 16,-1 0-16,1 22 0,0-22 16,0 0-16,0 0 0,-22 0 15,22 0-15,-21 0 0,0 0 0,-1 0 16,1 0-16,0 0 0,-22 0 0,1 0 16,-1 0-16,1 0 0,-1 0 15,1 0-15,-22 0 0,21 0 0,-20 0 16,20-22-16,-20 22 0,20-21 0,1 21 15,-22 0-15,21-21 0,1 21 0,-22 0 16,1 0-16,-1-21 0,0 21 16,1 0-16,-1 0 0,-21 0 15,21 0-15,-20 0 0,20 0 0,-21 0 16,0 0-16,0 0 0,1 0 16,-1 0-16,0 0 0,0 0 0,-21 0 15,21 21-15,0-21 0,1 0 0,-1 0 16,-21 0-16,21 0 0,0 0 15,0 0-15,0 21 0,1-21 0,20 0 16,0 0-16,-21 0 0,22 0 0,-1 0 16,22 0-16,-22 0 0,21 0 0,-20 0 15,20 0-15,-20 0 0,20 0 16,1 0-16,-1 0 0,-21 0 0,22 0 16,-1 0-16,1 0 0,-1 0 15,1 0-15,-1 0 0,22 0 16,-21 0-16,-1 0 0,22-21 0,-1 21 15,1 0-15,0 0 0,-1 0 0,1 0 16,0 0-16,21 0 0,-22 0 16,1 0-16,21 0 0,-22 0 0,22 0 15,-21 0-15,21 0 0,0 0 0,-1 0 16,1 0-16,0 0 16,42 0 46,0-21-62,1 21 31,-22-21-31,21 21 0,-21-21 0,0-1 16,21 22-16,-21-21 0</inkml:trace>
  <inkml:trace contextRef="#ctx0" brushRef="#br0" timeOffset="-68121.24">6032 14139 0,'0'0'0,"0"-21"16,-21 21-16,0 0 16,0 0-16,-21 0 0,20 0 0,1 0 15,0 0-15,-21 21 0,21-21 16,-1 22-16,-20-1 0,21 21 0,0-21 16,0 22-16,-1-1 0,1 0 15,21 1-15,0-1 0,-21 0 16,21 1-16,0-22 0,0 21 0,0-21 15,0 22-15,0-22 0,21 0 16,0 0-16,1-21 0,-1 21 0,0-21 16,0 0-16,21 0 0,-20 0 0,20 0 15,-21 0-15,21 0 0,-20 0 16,20-21-16,0 0 0,-21 0 0,22 21 16,-22-43-16,0 22 0,21 0 0,-20 0 15</inkml:trace>
  <inkml:trace contextRef="#ctx0" brushRef="#br0" timeOffset="-66217.43">6329 14055 0,'0'-21'15,"0"42"-15,0-64 16,-21 43-16,21 22 16,-22-22-16,22 21 0,0 0 0,0 21 15,-21-21-15,21 1 0,-21 20 16,21 0-16,-21 1 0,0-1 0,21 0 15,0 1-15,-21-1 0,-1 0 0,22 1 16,-21-22-16,21 21 0,-21-21 16,21 0-16,-21 1 0,21-1 0,0 0 15,0 0-15,0-42 32,0 0-17,21 0-15,0-1 16,0 1-16,-21-21 0,22 21 0,-1 0 15,21-22-15,-21 22 0,0 0 0,1 0 16,-1 0-16,0 21 0,0 0 16,0 0-16,0 0 0,1 21 15,-1 0-15,-21 0 0,0 0 16,0 0-16,0 1 0,0-1 16,0 21-16,0-21 0,0 0 0,0 1 15,0-1-15,0 0 0,0 0 16,0 0-1,21-21-15,0 0 16,0 0-16,0-21 0,1 21 16,-1-21-16,21 0 0,-21 0 15,0 21-15,22-22 0,-22-20 0,0 21 16,0 0-16,22 0 0,-22-1 0,-21-20 16,21 21-16,-21 0 0,0 0 15,0-1-15,-21 22 16,0 0-1,-1 0-15,1 0 16,0 0-16,21 22 0,0-1 16,-21-21-16,21 21 0,0 0 15,0 0-15,0 0 16,21 1-16,-21-1 0,21-21 16,0 21-16,-21 0 0,22-21 15,-1 21-15,0 0 0,0-21 16,-21 22-16,21-22 0,0 21 0,1-21 15,-1 0 1,0 0-16,0 0 0,0 0 16,0 0-16,1 0 0,-1-21 15,0-1-15,0 22 0,-21-21 16,21 0-16,0 0 0,1 0 16,-22 0-16,21-1 0,-21 1 0,21 0 15,-21 0-15,21 0 0,-21 0 0,0-1 16,0 44 15,0-1-31,0 0 16,0 0-16,-21 0 0,21 0 0,0 1 15,0-1-15,0 0 0,0 0 16,0 0-16,0 0 0,0 1 16,21-22-16,0 0 15,0 0-15,1 0 16,-1 0-16,0 0 15,0-22-15,-21 1 16,21 0-16,-21 0 0,21 0 16,-21 0-16,0-1 0,0 1 0,-21 0 15,0 0-15,21 0 16,-21 21-16,0 0 0,21-21 0,-21 21 16,-1 0-16,1 0 15,42 0 32,1-22-31,-1 22-16,0 0 0,0-21 15,0 21-15,0 0 0,1 0 16,-1 0-16,0 0 0,0 0 16,0 21-16,-21 1 15,21-1-15,1 0 16,-22 0-16,0 0 0,0 0 15,0 1-15,0-1 0,0 0 16,0 0 0,0 0-16,0 0 15,0 1 1,0-44 15,0 1-15,0 0-16,0 0 15,0 0-15,0 0 0,21-1 0,-21 1 16,0 0-16,21 0 0,-21 0 0,21 0 16,0-1-16,0 22 15,1 0-15,-22 22 32,21-1-32,-21 0 0,0 0 15,0 0-15,0 0 0,0 1 16,0-1-16,0 0 0,0 0 15,0 0-15,0 0 0,21 1 16,0-22 0,0 0-16,0 0 15,1 0-15,-1-22 16,0 22-16,0-21 0,0 0 16,-21 0-16,21 21 0,1-21 0,-1 0 15,0-1-15,0 1 0,0 0 0,0 21 16,-21-21-16,22 0 15,-22 42 17,0 0-32,0 0 15,0 0-15,0 1 16,0-1-16,21 0 16,0 0-1,0-21 1,0 0-16,0 0 15,1 0-15,-1 0 0,0-21 16,0 21-16,0-21 16,0 21-16,-21-21 0,22 21 0,-1-22 15,-21 1-15,21 0 0,0 0 0,-21 0 16,0 0-16,0-1 0,21 1 16,-21 0-16,0 0 0,0 0 0,0 0 15,0-1 1,-21 22-16,21 22 15,-21-22-15,0 21 16,21 0-16,-21 0 0,21 0 0,-22 22 16,22-22-16,0 0 0,0 0 0,0 21 15,0-20-15,0-1 0,0 0 16,0 0-16,22-21 16,-1 21-16,0-21 0,0 0 15,0 0-15,0 0 0,22 0 16,-22 0-16,0-21 0,21 0 0,-20 21 15,20-21-15</inkml:trace>
  <inkml:trace contextRef="#ctx0" brushRef="#br0" timeOffset="-65725.15">9102 14012 0,'0'0'0,"0"-21"0,-22 42 47,22 1-47,0-1 15,-21 0-15,21 21 0,0-21 0,0 22 16,-21 20-16,0-20 0,21-1 15,-21 21-15,21-20 0,0-1 0,-21 0 16,21 1-16,-22-1 0,22 0 0,-21-20 16,21 20-16,0-21 0,0 0 15,0 0-15,-21-21 0,21 22 16,0-44 15,0 1-31,0 0 0,0 0 16,0 0-16,0 0 0,0-22 0</inkml:trace>
  <inkml:trace contextRef="#ctx0" brushRef="#br0" timeOffset="-65365.63">8678 14118 0,'0'0'0,"0"-21"0,-21 0 0,0 0 16,21 0-16,0-1 15,21 22 1,0-21-16,0 21 15,22 0-15,-1 0 0,-21-21 0,43 21 16,-22 0-16,0 0 0,22 0 16,-1 0-16,-20 0 0,20 0 0,-20 0 15,20 21-15,-21 0 0,1 1 16,-1-1-16,0 21 0,-20-21 0,-1 22 16,0-22-16,-21 21 0,0-21 0,0 22 15,0-1-15,0-21 0,-21 21 16,0-20-16,-1 20 0,-20-21 0,21 21 15,-21-20-15,20-1 0,-20 21 0,0-21 16,21 0-16,-22 1 0,1-1 16,21 0-16,-22 0 0,22 0 15,0 0-15,-21 1 0,21-22 0,-1 21 16,44-21 15</inkml:trace>
  <inkml:trace contextRef="#ctx0" brushRef="#br0" timeOffset="-64701.01">9525 14753 0,'0'0'0,"85"-42"15,-85 21 1,21 0-16,0-1 0,0 1 0,0 0 16,-21-21-16,21 21 0,1-1 0,-1 1 15,-21-21-15,0 21 0,0 0 16,0-1-16,0 1 16,-21 21-16,-1 0 15,1 0-15,0 21 0,0 1 16,0-22-16,0 21 0,-1 0 0,1-21 15,0 21-15,21 0 0,-21-21 16,21 21-16,0 1 16,0-1-1,21-21-15,0 0 0,0 21 16,1-21-16,-1 21 0,0 0 16,0-21-16,0 21 0,0-21 0,1 22 15,-22-1-15,21 0 0,-21 0 16,21-21-16,-21 21 0,0 0 15,21-21-15,-21 22 16,21-22-16,0 0 16,1 0-1,-1-22-15,0 22 16,-21-21-16,21 0 0,0 21 0,-21-21 16,21 0-16,1 0 0,-22-1 0,21 1 15,-21 0-15,21-21 0,-21 21 16,21-1-16,-21 1 0,0 0 0,0 0 15,0 42 17,0 0-32,0 0 15,0 1-15,0-1 0,0 0 16,0 0-16,-21-21 16,21 21-16,0 0 0,0-42 62</inkml:trace>
  <inkml:trace contextRef="#ctx0" brushRef="#br0" timeOffset="-64513.12">10033 14309 0,'0'0'15,"0"-21"-15,0-1 0,-21 22 16,21-21-16,0 42 47,0 1-32,0-1 1,0 0 0</inkml:trace>
  <inkml:trace contextRef="#ctx0" brushRef="#br0" timeOffset="-63657">10160 14436 0,'0'0'0,"0"21"0,0 0 15,0 0-15,0 0 0,0 1 0,0-1 16,21 0-16,-21 0 0,21 0 16,-21 0-16,0 1 0,21-1 15,1 0-15,-1-21 16,0 0-16,0 0 15,0 0 1,0 0-16,1-21 16,-22 0-16,21 21 0,0-22 0,0 1 15,0 0-15,-21 0 0,21 0 16,-21 0-16,0-1 16,22 1-16,-22 0 0,21-21 0,-21 21 15,0-1-15,0 44 47,0-1-47,0 0 0,-21 0 0,21 0 16,0 0-16,-22 1 0,22-1 15,0 0-15,0 0 0,0 0 16,0 0-16,0 1 16,22-22-16,-1 0 15,0 0-15,0 0 16,0 0-16,0 0 0,1-22 15,-1 22-15,0-21 0,0 21 16,0-21-16,-21 0 0,21 21 16,-21-21-16,22 0 0,-22-1 0,21 1 15,-21 0-15,0 0 0,0 0 16,0 0-16,0-1 0,-21 22 16,-1 0-1,1 0-15,21 22 0,-21-22 16,21 21-16,0 0 0,-21 0 15,21 0-15,-21 0 0,21 1 0,0-1 16,0 0-16,0 0 0,0 0 0,0 0 16,0 1-16,0-1 15,21-21-15,0 0 0,0 0 16,0 0-16,1 0 0,-1 0 16,0 0-16,0-21 0,0 21 0,22-22 15,-22 22-15,0-21 0,0 0 16,0 0-16,0 21 0,-21-21 0,22 0 15,-1-22-15,-21 22 0,0 0 0,0 0 16,0 0-16,0-1 16,0 44 15,0-1-31,0 0 0,0 0 16,0 0-16,0 0 0,0 1 0,0-1 15,0 0-15,0 0 0,0 0 16,21 0-1,0-21-15,0 0 16,0 0-16,1 0 16,-1-21-16,0 0 15,0 0-15,0 21 0,0-21 0,1 0 16</inkml:trace>
  <inkml:trace contextRef="#ctx0" brushRef="#br0" timeOffset="-63357.17">11832 13970 0,'0'-42'31,"-21"42"-31,0 0 16,0 0-16,21 21 15,-22 0-15,1 0 0,21 0 16,-21 1-16,21-1 0,-21 0 0,21 0 16,0 0-16,0 0 0,0 1 15,0-1-15,0 0 16,21-21 0,0 0-16,0 0 0,1 0 15,-1 0-15,0 0 16,0-21-16</inkml:trace>
  <inkml:trace contextRef="#ctx0" brushRef="#br0" timeOffset="-62885.43">11938 13780 0,'-148'-85'31,"127"85"-31,-1 0 0,1 0 0,0 0 15,0 0-15,-21 0 0,20 21 0,1-21 16,0 21-16,0 0 0,0 22 16,0-22-16,-1 0 0,1 21 0,0 1 15,21-22-15,0 21 0,-21 1 0,21-22 16,0 21-16,0 0 0,0-20 16,0 20-16,0-21 0,21 0 0,0 0 15,0 1-15,1-1 0,20 0 0,-21-21 16,0 0-16,22 21 0,-1-21 15,-21 0-15,21 0 0,-20 0 0,20 0 16,-21-21-16,0 0 0,22 21 16,-22-21-16,0-1 0,0 1 15,0 0-15,0 0 0,1 0 0,-1 0 16,-21-1-16,0-20 0,0 21 0,0-21 16,0-1-16,0 22 0,0-21 15,-21-1-15,21 22 0,-43-21 0,22 0 16,0 20-16,0 1 0,-22 0 0,22 0 15,-21 0-15,21 21 0,-22 0 16,22 0-16,-21 0 0,21 0 0,0 0 16,-1 21-16,1-21 0,0 21 0,0 0 15,0 0 1,21 1-16,0-1 0</inkml:trace>
  <inkml:trace contextRef="#ctx0" brushRef="#br0" timeOffset="-62300.6">14266 13716 0,'0'0'0,"0"-21"0,-21 21 16,0 0-16,0 0 15,0 0-15,21 21 16,-22 0-16,22 0 0,-21 1 15,21 20-15,0-21 0,0 21 16,0 22-16,0-22 0,0 1 0,0 20 16,0-21-16,0 85 15,0-84-15,0 20 0,-21 1 16,21-22-16,0 0 0,0 1 0,-21-1 16,21 0-16,-21-20 0,21 20 0,0-21 15,0 0-15,0 0 16,0-42-1,21 21 1,-21-21-16,21 0 0,-21-21 16,21 20-16,-21-20 0,0 0 15</inkml:trace>
  <inkml:trace contextRef="#ctx0" brushRef="#br0" timeOffset="-61128.45">14224 13822 0,'0'-21'0,"0"42"0,0-85 0,-21 43 15,0 0-15,21 0 0,-22 21 16,22-21-16,-21 0 16,42 21 31,1 0-47,-1 0 0,0 0 15,0 0-15,21 0 0,1 0 0,-1 0 16,0 0-16,22 0 0,-1 0 15,22 0-15,0 0 0,21 0 16,-1 0-16,1 0 0,21 0 0,0 0 16,-21 0-16,21 0 0,0-22 15,21 22-15,-21 0 0,21 0 0,-21-21 16,22 21-16,-22 0 0,21 0 0,-21 0 16,21-21-16,-21 21 0,21 0 15,0 0-15,-21 0 0,0 0 0,0 0 16,0 0-16,-21 0 0,21 0 15,-21 0-15,0 0 0,21 0 0,-21-21 16,-1 21-16,1 0 0,0 0 0,0 0 16,21-21-16,-21 21 0,0 0 15,21 0-15,-22-21 0,1-1 16,0 22-16,-21 0 0,21 0 0,-22 0 16,1-21-16,-22 21 0,22 0 15,-21 0-15,-1 0 0,1 0 0,-22 0 16,0 0-16,1-21 0,-1 21 0,-21 0 15,0 0-15,0 0 0,1 0 16,-1 0-16,0 0 16,-21 21 31,0 0-47,0 1 15,0-1-15,0 0 0,0 0 16,0 21-16,0 1 0,0-22 0,0 21 15,0 1-15,0-1 0,0 0 16,0 1-16,-21-1 0,21 0 0,0 1 16,-21-1-16,-1 0 0,22-21 0,-21 22 15,21-1-15,-21 0 0,21 1 16,0-1-16,-21 0 0,21-20 0,-21 20 16,0 0-16,21-21 0,-22 1 0,1-1 15,21 0-15,-21 0 0,0 0 16,0 0-16,0 1 0,-1-22 0,1 21 15,0-21-15,0 0 0,0 0 0,0 0 16,-22 21-16,22-21 16,-21 0-16,21 0 0,-22 0 0,1 0 15,-22 0-15,22 0 0,0 0 0,-22 0 16,1 0-16,-1 21 0,1-21 16,-22 0-16,0 0 0,22 21 0,-22-21 15,-21 0-15,22 0 0,-22 0 0,0 21 16,0-21-16,0 0 0,-21 0 15,0 0-15,22 0 0,-22 0 0,0 0 16,21 0-16,-21 0 0,0 0 0,0 0 16,0 0-16,0 0 15,0 0-15,0 0 0,0 0 0,0 0 0,0 0 16,0 0-16,-127 0 16,127 0-16,21 0 0,0 0 15,0 0-15,0 0 0,22 0 0,-1 0 16,0 0-16,1 0 0,-1 0 0,0 0 15,22 0-15,-1 0 0,1 0 0,21-21 16,-22 21-16,22-21 0,-1 21 16,1 0-16,0 0 0,-1 0 0,1-21 15,0 21-15,-1 0 0,1 0 16,0 0-16,-1 0 0,22 0 16,-21 0-16,0 0 0,20 0 0,1 0 15,0 0-15,0 0 0,0 0 0,42 0 94,0 0-94,0 0 16,0 0-16</inkml:trace>
  <inkml:trace contextRef="#ctx0" brushRef="#br0" timeOffset="-60805.62">14859 13991 0,'0'-21'0,"0"42"31,0 0-31,0 1 0,0-1 16,0 21-16,-21-21 15,21 22-15,0-1 0,0 0 0,0 1 16,0-1-16,0 0 0,0-21 0,0 22 16,0-1-16,-21-21 0,21 0 15,0 1-15,0-1 0,0 0 0,0 0 16,21-42 15,-21 0-31,21 0 16,-21-1-16,21 1 0</inkml:trace>
  <inkml:trace contextRef="#ctx0" brushRef="#br0" timeOffset="-60596.29">14944 14034 0,'0'0'0,"0"-22"0,0 1 0,0 0 15,0 0-15,0 0 16,0 0-16,21-1 16,0 22-16,0-21 15,0 21-15,22-21 0,-22 21 16,0 0-16,0 0 0,21 0 0,-20 0 16,-1 0-16,0 0 0,0 0 0,0 0 15,0 21-15,-21 0 0,0 1 16,0-1-1</inkml:trace>
  <inkml:trace contextRef="#ctx0" brushRef="#br0" timeOffset="-60409.32">14880 14309 0,'0'0'0,"0"21"0,-21 0 0,21 0 15,0 0 1,21-21-1,0 0 1,22 0-16,-22 0 0,0-21 16,21 21-16,-21 0 0,22-21 0,-22 0 15,21 21-15,1-21 0,-22 21 16</inkml:trace>
  <inkml:trace contextRef="#ctx0" brushRef="#br0" timeOffset="-60217.42">15409 14288 0,'0'63'16,"0"-42"0,0 0-16,0 1 0,0-1 0,0 0 0,0 0 15,0 0-15,0 0 0,0 1 16,0-1-16,0 0 0,0 0 16,0 0-16,0 0 15,-21-21-15,0 0 16,21-21-1,0 0-15</inkml:trace>
  <inkml:trace contextRef="#ctx0" brushRef="#br0" timeOffset="-60029.53">15409 14182 0,'0'0'0,"0"-21"31,21 21 16,1 0-47,-1 0 15,-21 21-15,21-21 16</inkml:trace>
  <inkml:trace contextRef="#ctx0" brushRef="#br0" timeOffset="-59641.75">15600 14288 0,'21'0'63,"0"0"-48,0 0-15,0 0 0,1 0 16,-1 0-16,0 21 0,0 0 15,0 0-15,-21 0 0,21 0 16,-21 1-16,0-1 0,0 0 16,0 0-16,0 0 0,0 0 15,0 1-15,-21-1 0,0-21 16,0 21-16,21-42 47,0 0-47,0-1 15,0 1-15,0 0 0,0 0 16,0 0-16,21 0 0,0-1 0,0 1 16,1 0-16,-1 0 0,-21 0 0,21 0 15,0-1-15,0 1 0,0 21 16,1-21-16,-1 0 0</inkml:trace>
  <inkml:trace contextRef="#ctx0" brushRef="#br0" timeOffset="-59308.94">16023 14393 0,'0'64'31,"21"-64"-15,0 0-16,1 0 0,-1 0 16,0 0-16,0 0 0,0-21 15,22 21-15,-22-21 0,0-1 0,0 1 16,0 21-16,0-21 0,1 0 15,-22 0-15,0 0 0,0-1 16,0 1-16,-22 21 0,1 0 16,0 0-16,0 0 0,-21 0 15,20 21-15,1 1 0,-21-1 16,21 0-16,0 0 0,-1 0 0,1 22 16,0-22-16,21 0 0,0 0 15,0 0-15,0 0 0,0 1 0,0-1 16,0 0-16,21-21 0,0 21 0,1-21 15,-1 0-15,0 0 0,21 0 0,-21 0 16,1 0-16,20 0 0,0-21 16,-21 0-16</inkml:trace>
  <inkml:trace contextRef="#ctx0" brushRef="#br0" timeOffset="-58041.04">16700 14076 0,'0'0'0,"0"-21"0,0-22 15,0 22-15,0 0 0,0-21 0,0 21 16,0-1-16,0 44 31,0-1-31,0 21 0,0-21 16,0 22-16,-21-1 0,21 0 16,0 1-16,0 20 0,-21-21 0,21 22 15,0-1-15,0 1 0,0-1 0,0 1 16,0-1-16,0 1 0,0-1 0,0 22 15,0-21-15,0 20 0,0-20 16,0 20-16,0 1 0,0-21 16,-21 20-16,21-20 0,-21-1 0,0 1 15,-1-1-15,1 1 0,0-1 16,0-20-16,0 20 0,0-21 0,-1 1 16,22-22-16,-21 0 0,21 0 0,0 0 15,21-21 1,1-21-16,-1 0 0,21 0 15,-21-21-15,0 20 0,22-20 0,-22 21 16,21-21-16,-21-1 0,1 1 0,-1 0 16,0-1-16,0-20 0,-21 20 0,0-20 15,0-1-15,0 22 0,0-21 16,0-1-16,-21 1 0,0-1 16,0 1-16,-22 20 0,22-20 0,-21 20 15,21 1-15,-22 0 0,22 21 16,-21-1-16,21 1 0,-1 0 0,22 0 15,0 0 1,22 0 15,-1 21-31,21-22 0,-21 22 0,22-21 16,-1 0-16,-21 0 0,21 21 16,1-21-16,-1 0 0,-21-1 0,22 1 15,-1 21-15,-21-21 0,0 0 0,0 21 16,1-21-16,-1 21 15,-21-21-15,0-1 16,0 1-16,-21 21 31,-1 0-31,1 0 0,21 21 16,-21 1-16,21-1 16,-21 0-16,21 21 15,0-21-15,0 1 0,0-1 0,0 0 0,0 0 16,0 0-16,0 0 15,21-21 1,0 0-16,0 0 16,1 0-16,-1 0 0,0 0 15,-21-21-15,21 21 0,-21-21 16,0 0-16,0 0 0,0 0 16,0-1-16,0 1 0,-21 0 0,0 0 15,0 0-15,-1 0 16,1-1-16,0 1 0,0 21 15,21-21-15,0 0 16,21 21 0,0-21-16,0 21 0,1 0 0,-1 0 15,0-21-15,0 21 0,0 0 16,22 0-16,-22 0 0,0 0 16,0 0-16,0 21 0,0 0 15,-21 0-15,22 0 0,-22 0 0,0 1 16,0-1-16,0 0 0,0 0 15,0 0-15,0 0 0,0 1 0,0-1 16,0 0-16,-22-21 0,22 21 0,-21-21 16,21 21-1,0-42 1,21 21 0,1-21-16,-1 21 0,-21-21 15,21 0-15,0-1 0,0 1 16,-21 0-16,21-21 0,1 21 0,-1-1 15,-21-20-15,21 21 0,-21 0 16,21 0-16,-21-1 0,0 44 31,0-1-31,-21 0 16,0 0-16,21 21 0,-21-20 0,21-1 16,0 0-16,0 0 0,0 0 0,0 0 15,0 1-15,0-1 0,0 0 16,21-21-1,0 0 1,0 0-16,0 0 16,0 0-16,1-21 0,-1 0 15,-21-1-15,21 1 0</inkml:trace>
  <inkml:trace contextRef="#ctx0" brushRef="#br0" timeOffset="-57801.18">17716 14118 0,'0'0'0,"0"-21"0,0 0 15,0 0-15,0 0 16,-21 21-16,0 0 0,21 21 16,0 0-16,0 0 15,0 0-15,0 0 0,0 1 16,0 20-16,0-21 0,0 21 0,0-20 16,0 20-16,0 0 0,0 1 15,0-22-15,21 21 0,-21-21 0,21 0 16,-21 1-16,0-1 0,0 0 0,0 0 15,22 0 1,-22-42 0,0 0-16</inkml:trace>
  <inkml:trace contextRef="#ctx0" brushRef="#br0" timeOffset="-57485.36">17589 14139 0,'0'0'0,"0"-105"31,0 83-31,22 22 0,-1-21 16,0 21-16,0 0 0,0 0 15,0 0-15,22 0 0,-22 0 0,0 21 16,21-21-16,1 22 0,-22-1 0,0 0 16,21 21-16,-20-21 0,20 22 15,-21-22-15,-21 21 0,0 1 0,0-1 16,0-21-16,0 21 0,-21 1 15,0-22-15,0 0 0,-1 21 16,-20-20-16,0-1 0,21 0 0,-22-21 16,1 21-16,21 0 0,-22-21 0,22 0 15,0 0-15,0 0 0,21 21 0,21-21 32,0 0-17,0 0-15,1-21 0,20 21 16</inkml:trace>
  <inkml:trace contextRef="#ctx0" brushRef="#br0" timeOffset="-56874">18034 14584 0,'42'-42'31,"-21"20"-31,1 1 15,-1 0-15,0 0 0,-21 0 0,21 0 16,0-1-16,22-20 0,-22 21 0,0 0 16,0 0-16,0-1 0,0 1 15,-21 0-15,0 0 16,-21 21-16,0 0 16,-21 0-16,21 0 0,-1 21 0,-20 0 15,21-21-15,0 21 0,0 1 16,-1-22-16,22 21 0,0 0 0,0 0 15,0 0-15,0 0 0,0 1 16,22-1-16,-1-21 16,0 21-16,-21 0 0,21-21 0,0 21 15,0 0-15,1 1 16,-1-22-16,-21 21 16,21-21-16,-21 21 0,0 0 15,21-21 1,0 0-1,0 0-15,1 0 16,-1 0-16,0-21 16,-21 0-16,21 0 15,0-1-15,-21 1 0,0 0 16,0 0-16,21 0 0,-21 0 0,0-1 16,22 1-16,-22 0 0,0 0 15,0 0-15,0 42 31,0 0-31,0 0 16,0 0-16,0 1 0,0-1 16,0 0-16,0 0 0,0 0 15,0 0 1</inkml:trace>
  <inkml:trace contextRef="#ctx0" brushRef="#br0" timeOffset="-56701.1">18521 14203 0,'0'-21'32,"0"42"-32</inkml:trace>
  <inkml:trace contextRef="#ctx0" brushRef="#br0" timeOffset="-55928.54">18711 14330 0,'0'0'0,"0"21"0,21 0 15,-21 0-15,0 1 0,0-1 0,0 0 16,0 0-16,0 0 16,0 0-16,0 1 0,0-1 15,0 0-15,22-21 47,-1-21-47,0 0 16,-21-1-16,21 1 15,0 21-15,-21-21 0,0 0 0,0 0 16,21 0-16,-21-1 0,22 22 0,-22-21 16,21 0-16,-21 42 31,0 0-15,0 1-16,0-1 15,0 0-15,0 0 0,0 0 0,0 0 16,0 1-16,21-1 0,0-21 15,-21 21-15,21-21 0,0 0 0,1 0 16,-1 0-16,0 21 0,0-21 16,0 0-16,0 0 0,1 0 0,20 0 15,-21-21-15,0 21 0,0-21 0,1 0 16,-22-1 0,21 1-16,-21 0 0,0-21 15,0 21-15,0-1 0,0 1 0,0 0 0,0 0 16,-21 0-16,21 0 15,-22 21-15,1 21 16,21 0 0,0 0-16,-21 0 0,21 22 0,0-22 15,0 0-15,0 0 0,0 0 16,0 0-16,0 1 0,0-1 16,21-21-16,0 0 15,1 0-15,-1 0 16,0-21-16,-21-1 15,21 1-15,0 0 16,-21 0-16,0 0 0,21 0 0,1-1 16,-1 1-16,-21 0 15,21 0-15,-21 0 0,21 21 0,-21 21 32,0 0-32,0 0 0,0 0 15,0 1-15,0-1 0,0 0 0,0 0 16,0 0-16,0 0 0,0 1 15,21-22 17,-21-22-32,43 22 0</inkml:trace>
  <inkml:trace contextRef="#ctx0" brushRef="#br0" timeOffset="-55641.16">20172 13822 0,'0'0'0,"-21"0"0,-1 0 16,1 0-16,0 21 16,0-21-16,0 21 0,21 0 15,-21-21-15,-1 22 0,22-1 16,0 0-16,-21 0 0,21 0 0,0 0 15,0 1-15,0-1 0,0 0 16,0 0 0,21-21-16,1 0 15,-1 0-15,0 0 16,0 0-16,0-21 16</inkml:trace>
  <inkml:trace contextRef="#ctx0" brushRef="#br0" timeOffset="-55229.39">20278 13674 0,'-22'0'15,"44"0"-15,-65-21 0,22-1 0,0 22 0,0 0 16,0-21-16,-1 21 0,1 0 0,0 0 16,0 21-16,-21-21 0,20 22 15,-20-1-15,0 21 0,21-21 0,-22 22 16,22-22-16,-21 21 0,21 0 15,-1-20-15,22 20 0,0 0 0,0-21 16,0 22-16,0-22 0,22 0 0,20 0 16,-21 22-16,0-43 0,22 21 15,-22 0-15,21 0 0,-21-21 0,22 0 16,-22 0-16,21 0 0,-21 0 16,22 0-16,-22 0 0,0-21 0,0 21 15,0-21-15,0 0 0,-21-1 16,22 1-16,-22-21 0,21 21 0,-21-22 15,0 1-15,0 0 0,0-1 0,0-20 16,0 21-16,-21-1 0,-1 1 16,1 0-16,0-1 0,0 22 0,-21 0 15,20 21-15,1 0 0,0 0 0,0 0 16,-21 0-16,20 0 16,1 0-16,0 0 0,-21 0 0,21 0 15,-1 0-15,1 0 0,0 0 0</inkml:trace>
  <inkml:trace contextRef="#ctx0" brushRef="#br1" timeOffset="-38577.57">12742 4847 0,'0'-21'0,"0"0"31,0 0-15,21 21-16,-21-21 16,0-1-1,0 1 1,0 0 15,0 42 94,0-42 110,0 0-157,0 0 312,22 21-327,-1-21-48,0 21-15,-21-22 16</inkml:trace>
  <inkml:trace contextRef="#ctx0" brushRef="#br1" timeOffset="-36941.57">12806 4593 0,'21'-21'15,"-21"42"95,0 0-95,0 1 1,0-1-16,0 0 16,0 0-16,0 0 0,0 0 15,0 1-15,0-1 0,0 0 16,0 0-16,0 0 16,0 0-16,0 1 0,-21 20 0,21-21 15,0 0-15,-21 22 0,21-22 16,0 0-16,0 0 0,-22 21 15,22-20-15,0-1 0,0 0 0,0 0 16,0 0-16,0 0 0,0 1 16,-21-1-16,21 0 0,0 0 0,0 0 15,0 0-15,0 1 16,0-1-16,0 0 0,0 0 16,0 0-16,0 0 0,0 1 15,0-1-15,0 0 0,0 0 16,0 0-16,0 0 0,-21 1 15,21-1-15,0 0 0,0 0 16,0 0-16,0 0 0,0 1 0,0-1 16,0 0-16,0 0 0,0 0 15,-21 0-15,21 1 0,0-1 0,0 0 16,0 0-16,-21-21 0,21 21 16,0 0-16,0 1 0,0-1 0,0 0 15,0 0-15,0 0 0,0 0 16,0 1-16,0-1 15,0 0-15,0 0 0,0 0 16,0 0-16,0 1 16,0-1-16,0 0 0,0 0 15,0 0-15,0 0 0,0 1 0,0-1 16,0 0-16,0 0 16,0 0-16,0 0 0,0 1 15,0-1-15,0 0 0,0 0 16,0 0-1,-21-21-15,21 21 0,0 1 16,0-1 15,0 0-31,0 0 16,0 0 0,0 0 15,0 1-16,-22-22 189,1 0-189,21-22 1,0 1-16,-21 21 15,21-21-15,0 0 0,0-21 0,0 20 16,0-20-16,0 0 0,0-1 0</inkml:trace>
  <inkml:trace contextRef="#ctx0" brushRef="#br1" timeOffset="-35052.72">12763 4741 0,'0'-21'31,"0"42"0,0 1-15,-21-22-16,0 21 0,21 0 0,-21 0 16,0 0-16,21 0 0,-21 1 15,-1-1-15,1 0 0,21 0 0,-21 0 16,0 22-16,0-22 0,0 0 15,21 0-15,-22 0 0,1 0 16,0 22-16,21-22 0,-21 0 16,0 0-16,0 0 0,21 1 15,0-1-15,-22 0 0,22 0 16,0 0 0,0-42 30,22 0-30,-22 0-16,21 0 0,0 21 16,0-22-16,-21 1 0,21 0 0,0 0 15,1-21-15,-22 20 16,21 1-16,0-21 0,0 21 0,-21 0 16,21-1-16,0-20 0,-21 21 15,0 0-15,22 0 0,-22-1 0,21 22 16,-21-21-16,0 0 0,0 0 15,21 21-15,-21-21 16,21 21 15,0 21 47,0 0-62,-21 0-16,22 0 16,-22 1-16,21-1 0,-21 0 15,21 0-15,0 0 0,-21 0 16,21 1-16,-21-1 0,21 0 16,1 0-16,-1 0 0,-21 0 0,21 1 15,0-1-15,0 0 0,-21 0 16,21 0-16,1 0 0,-1 1 15,-21-1-15,21 0 0,0-21 0,-21 21 0,21 0 16,-21 0-16,21 1 16,-21-1-1,22-21-15,-22-21 360,0-1-298,0 1-31,0 0-15,0 0 0,-22 21-16,1-21 0</inkml:trace>
  <inkml:trace contextRef="#ctx0" brushRef="#br1" timeOffset="-25797.02">17822 3112 0,'-21'0'62,"21"-22"-62,-21 22 16,21-21-16,0 0 15,0 0-15,0 0 16,0 0-16,0-1 16,0 1-1,0 0-15,21 21 16,0 0-16,0-21 0,1 21 16,-1 0-16,0 0 15,0 0-15,0 0 16,0 0-16,-21 21 15,22 0-15,-1 0 0,-21 1 16,0-1-16,0 0 0,0 0 16,0 0-16,0 22 0,0-22 0,0 21 15,0-21-15,-21 22 0,-1-22 0,1 21 16,0 0-16,0-20 0,-21 20 16,20-21-16,1 21 0,-21-20 0,21-1 15,-22 0-15,1 0 0,21 0 0,0 0 16,-22 1-16,22-22 15,0 0-15,0 21 0,0-21 0,0 0 16,-1 0-16,1 0 0,0 0 16,21-21-16,0-1 15,0 1-15,0 0 0,0 0 0,0 0 16,0 0-16,0-1 0,0 1 16,0 0-16,0 0 0,0 0 0,21 0 15,0 21-15,1 0 16,-1 0-16,0 0 15,0 0-15,0 21 0,0 0 16,1-21-16,-1 21 0,0 0 0,0 0 16,0 1-16,0-1 0,1 0 15,-1 0-15,0 0 16,0-21-16,0 21 0,0 1 0,1-22 16,-1 21-16,-21 0 0,21-21 15,0 0-15,0 21 0,0-21 16,-21 21-1,22-21-15,-22-21 32,0 0-32,0 0 15</inkml:trace>
  <inkml:trace contextRef="#ctx0" brushRef="#br1" timeOffset="-25081.76">18690 2985 0,'0'0'16,"0"-22"-16,0 1 15,-21 21 16,0 0-31,21 21 0,-21 1 16,21-1-16,-22 0 16,1 0-16,21 0 0,-21 22 0,21-22 15,-21 21-15,0 0 0,21-20 0,-21 20 16,-1-21-16,1 21 0,21-20 16,-21 20-16,0-21 0,21 0 0,0 0 15,-21 1-15,21-1 0,-21-21 0,21 21 16,0 0-1,0-42 17,0 0-32,0 0 15,0-1-15,0 1 0,0 0 16,0 0-16,0-21 16,0 20-16,21 1 0,0-21 0,-21 21 15,0-22-15,21 22 0,0-21 0,0 21 16,-21 0-16,22-22 0,-1 22 15,0 0-15,-21 0 0,21 0 0,0-1 16,0 22-16,-21-21 0,22 21 16,-1 0-16,0-21 0,0 21 15,0 0-15,0 0 16,1 0-16,-1 21 16,0-21-16,-21 21 0,0 22 0,21-22 0,-21 0 15,21 21-15,-21-20 16,0 20-16,0-21 0,0 21 0,0-20 15,0 20-15,0-21 0,0 21 0,0-20 16,0-1-16,0 0 0,0 0 16,-21 0-16,21 0 0,0 1 15,-21-22 32,0 0-31,21-22-1,-21 1-15,-1 21 0</inkml:trace>
  <inkml:trace contextRef="#ctx0" brushRef="#br1" timeOffset="-24777.93">18415 3281 0,'0'0'0,"21"0"0,0-21 15,0 21 1,1 0-16,-1 0 0,0 0 16,0-21-16,0 21 0,0-22 15,1 22-15,-1 0 0,0 0 0,0-21 16,0 21-16,0 0 0,1 0 0,-1-21 15,0 21-15,0 0 16,0 0-16,-21-21 0,21 21 16,-21-21-1,22 21-15</inkml:trace>
  <inkml:trace contextRef="#ctx0" brushRef="#br1" timeOffset="-23908.63">19113 2942 0,'22'0'32,"-22"21"-32,0 1 15,0-1-15,0 0 16,0 0-16,0 21 0,0-20 15,0-1-15,0 0 0,0 21 0,0-21 16,0 1-16,0-1 0,0 0 16,0 0-16,0 0 0,0 0 15,0 1-15,0-1 16,0-42 46,0-1-62,0 1 16,0 0-16,0 0 0,0 0 16,0-22-16,0 22 0,0 0 0,0-21 15,0 21-15,0-1 0,0 1 16,0 0-16,0 0 0,0 0 16,21 0-16,-21-1 0,0 1 15,21 21-15,-21-21 0,21 21 16,0 0-1,0 21 1,1-21-16,-22 21 0,21 1 0,-21-1 16,21 0-16,-21 0 0,21-21 15,0 21-15,-21 0 0,21 1 0,1-22 16,-1 21-16,-21 0 0,21-21 16,0 0-16,0 21 0,0-21 15,1 0-15,-1 0 16,0 0-16,0 0 0,0 0 15,0 0-15,1 0 0,-1-21 16,0 21-16,0-21 0,0 0 0,0 21 16,1-22-16,-1 1 0,0 0 15,0 0-15,0 0 0,0 0 0,1-1 16,-1 1-16,0 0 0,-21 0 16,21 0-16,0 0 0,-21-1 15,0 44 16,0-1-15,0 0-16,0 0 0,0 0 0,0 0 16,0 1-16,0-1 0,0 21 15,0-21-15,0 0 0,0 22 0,0-22 16,0 0-16,0 0 0,0 22 16,-21-22-16,21 0 0,0 0 0,0 0 15,0 0-15,0 1 0,0-1 16,0 0 15,0-42 16</inkml:trace>
  <inkml:trace contextRef="#ctx0" brushRef="#br1" timeOffset="-18765.81">15452 8340 0,'0'0'0,"0"-21"16,-22-1-16,1 1 15,21 0 1,-21 21 31,21 21-32,-21-21-15,21 21 16,0 1-16,0-1 0,0 21 16,0-21-16,0 0 0,-21 1 0,21-1 15,0 21-15,-21-21 0,21 0 0,0 1 16,0-1-16,0 0 0,0 0 15,-22 0-15,22 0 0,0 1 16,0-1 0,-21-21 15,21-21-31,0-1 16</inkml:trace>
  <inkml:trace contextRef="#ctx0" brushRef="#br1" timeOffset="-18388.96">15579 8276 0,'21'-21'16,"-21"42"31,0 43-31,0-43-16,0 0 0,0 0 15,0 0-15,-21 1 0,21-1 0,0 0 16,0 0-16,0 0 0,0 0 15,-22 1-15,22-1 0,-21 0 16,21 0-16</inkml:trace>
  <inkml:trace contextRef="#ctx0" brushRef="#br1" timeOffset="-17693.37">15854 8276 0,'0'21'15,"0"1"-15,0-1 16,0 0-16,0 0 16,0 0-16,0 0 0,0 1 15,0-1-15,0 0 0,-21 0 0,21 0 16,0 0-16,-22 1 15,22-1-15,0 0 0,0 0 16,-21-21-16,21 21 16,0-42 31,0 0-47,0 0 15,0 0-15,0-1 0,0 1 16,0 0-16,0 0 0,0 0 15,0 0-15,0-1 16,21 1-16,-21 0 0,0 0 0,22 0 16,-22 0-16,21 21 0,-21-22 15,21 22-15,0 0 0,-21-21 16,21 21-16,0 0 0,1 0 16,-1 0-16,0 0 0,0 0 15,0 0-15,-21 21 0,21-21 16,1 22-16,-1-1 0,0 0 15,-21 0-15,21-21 0,-21 21 0,0 0 16,0 1-16,0-1 0,0 0 16,0 0-16,0 0 15,0 0-15,0 1 16,0-1 0,0 0-1,-21-21-15,0 0 16,0 0-1,-1 0 1</inkml:trace>
  <inkml:trace contextRef="#ctx0" brushRef="#br1" timeOffset="-17436.51">15769 8551 0,'21'0'31,"0"0"-31,-21-21 0,22 21 0,-1 0 16,0 0-16,21 0 0,-21-21 15,1 21-15,20 0 0,-21 0 0,21-21 16,-20 21-16,-1 0 0,0 0 0,0 0 15,0 0-15,0-21 0,1 21 0</inkml:trace>
  <inkml:trace contextRef="#ctx0" brushRef="#br1" timeOffset="-16793.42">16341 8276 0,'0'21'31,"0"1"-15,0-1-16,0 0 15,0 0-15,0 0 0,0 0 16,0 1-16,0-1 0,0 0 16,0 0-16,0 0 0,-22-21 0,22 21 15,0 1-15,0-1 16,-21-21-16,21 21 0,0-42 62,0 0-46,0-1-16,0 1 0,0 0 16,0 0-16,0 0 0,0 0 15,0-1-15,0 1 0,0 0 0,0 0 16,0 0-16,0 0 0,0-1 0,0 1 16,21 21 15,1 0-31,-22 21 15,21-21-15,0 22 0,0-1 16,0 0-16,0 0 16,1 0-16,-22 0 0,21 1 15,0-22-15,0 21 16,-21 0 0,21-21-1,0-21 48,-21 0-48</inkml:trace>
  <inkml:trace contextRef="#ctx0" brushRef="#br1" timeOffset="-16192.76">16827 8234 0,'-21'0'16,"0"0"0,0 21-16,0-21 15,21 21-15,-21-21 0,-1 21 0,1 1 16,0-22-16,21 21 0,-21 0 15,0-21-15,0 21 0,-1-21 16,1 21-16,0 0 0,0-21 16,21 22-16,21-44 47,0 1-32,0 21-15,-21-21 0,22 21 0,-1-21 16,-21 0-16,21 21 0,0-21 15,-21-1-15,21 1 0,0 21 0,1-21 16,-22 0-16,21 21 0,-21-21 0,21 21 16,-21-21-1,21 21 1,-21 21 15,0 0-31,0 0 16,0 0-16,0 0 0,0 1 15,0-1-15,0 0 0,0 0 16,0 0-16,0 0 0,0 1 16,0-1-16,0 0 0,0 0 15,0 0-15,0 0 16,0 1-16,0-1 31,-21-21-15,21-21 15,0-1-31,0 1 0</inkml:trace>
  <inkml:trace contextRef="#ctx0" brushRef="#br1" timeOffset="-14380.96">14838 8869 0,'0'-21'0,"0"0"0,0-1 16,0 1-16,0 0 0,0 0 15,0 0-15,0 0 0,0-1 16,0 44 31,0-1-31,0 0-16,0 0 0,0 0 0,21 0 15,-21 1-15,0-1 0,0 0 0,0 0 16,0 0-16,0 0 0,0 1 15,0-1-15,0 0 0,0 0 16,0 0-16,0 0 16,0-42 31,0 0-47</inkml:trace>
  <inkml:trace contextRef="#ctx0" brushRef="#br1" timeOffset="-14133.1">14753 8932 0,'0'0'0,"21"0"0,0 0 0,1 0 15,-1 0-15,0 0 16,0 0-16,0 0 0,0-21 0,1 21 16,-1 0-16,-21-21 31,0 0-15</inkml:trace>
  <inkml:trace contextRef="#ctx0" brushRef="#br1" timeOffset="-13489.41">15473 8805 0,'0'-21'0,"0"0"31,0 0-31,0 0 16,0 0 0,21 21-1,0 0 1,-21 21-1,21-21-15,-21 21 0,21 0 16,-21 0-16,0 0 0,0 1 0,0 20 16,0-21-16,0 0 0,0 0 15,0 1-15,-21 20 0,0-21 0,21 0 16,-21 0-16,0 1 0,0-1 16,-1-21-16,22 21 0,-21 0 0,0-21 15,0 0-15,21 21 0,-21-21 16,0 0-16,-1 0 15,22-21 1,0 0-16,-21 0 0,21 0 16,0-1-16,0 1 0,0 0 15,0 0-15,0 0 16,0 0-16,21 21 16,1 0-16,-1 0 15,0 21-15,0 0 16,0 0-16,0 0 15,1-21-15,-22 21 0,0 1 16,21-22-16,0 0 16,-21 21-16,21-21 0,-21 21 15,21-21-15,0 0 16,1 0 0,-22-21-1,21 21-15,-21-21 0</inkml:trace>
  <inkml:trace contextRef="#ctx0" brushRef="#br1" timeOffset="-12925.48">15854 8848 0,'0'42'16,"0"-21"0,0 0-16,0 1 0,0-1 0,-21 0 15,21 0-15,0 0 0,0 0 16,0 1 0,0-1-16,0 0 0,-22-21 15,22 21-15,0-42 63,0 0-63,0 0 15,0-1-15,0 1 0,0 0 16,0 0-16,0 0 0,22 0 0,-1-1 16,-21 1-16,0 0 0,21 21 15,0-21-15,-21 0 0,21 0 0,0 21 16,1-22-16,-1 22 15,0 0-15,0 0 16,-21 22-16,21-1 16,-21 0-16,0 0 0,21-21 15,-21 21-15,0 0 0,0 1 0,0-1 16,0 0-16,0 0 0,0 0 16,0 0-16,0 1 0,0-1 15,0 0-15,0 0 16,-21-21 31,21-21-47,-21 21 15</inkml:trace>
  <inkml:trace contextRef="#ctx0" brushRef="#br1" timeOffset="-12700.61">15833 9081 0,'0'0'16,"21"0"-16,0 0 0,0-22 0,0 22 16,0 0-16,1 0 15,-1 0-15,-21-21 0,21 21 16,0 0-16,0-21 15,0 21-15,1-21 16</inkml:trace>
  <inkml:trace contextRef="#ctx0" brushRef="#br1" timeOffset="-11865.92">16383 8848 0,'0'21'16,"0"0"-16,0 0 0,0 0 15,0 1-15,0-1 16,0 0-16,-21 0 0,21 0 15,0 0-15,0 1 16,0-1-16,-21-21 0,21 21 16,0 0-1,0-42 32,0 0-31,0 0-16,0-1 0,0 1 15,0 0-15,0 0 0,0 0 16,0 0-16,0-1 0,0 1 16,0 0-16,0 0 0,21 21 15,0 0 1,0 0 0,0 0-16,-21 21 15,0 0-15,0 0 16,21 1-16,-21-1 0,0 0 15,22-21-15,-22 21 0,0 0 0,0 0 16,0 1 0,21-22-16,0 21 15,0-21-15,0 0 16,0 0 0,1 0-16,-22-21 15,0-1-15,21 22 0,0-21 0,0 21 16,-21-21-16,0 0 0,21 0 15,0 0-15,-21-1 0,0 1 16,22 0-16,-22 0 0,21 0 0,0 0 16,-21-1-16,0 44 47,0-1-32,0 0-15,0 0 0,0 0 16,0 0-16,0 1 0,0-1 0,0 0 15,0 0-15,0 0 16,-21-21-16,21 21 0,0 1 0,0-1 16,-21-21 15,21 21-15</inkml:trace>
  <inkml:trace contextRef="#ctx0" brushRef="#br1" timeOffset="-11193.06">14965 9398 0,'21'0'15,"0"0"-15,0 0 0,0 0 16,1 0-16,-1 0 0,0 0 0,21 0 16,1 0-16,-1 0 0,0 0 15,1 0-15,20 0 0,1 0 16,-22 0-16,21 0 0,1 0 0,-1 0 16,1 0-16,-1 0 0,1 0 15,21-21-15,-22 21 0,1 0 0,20 0 16,-20 0-16,-1 0 0,1 0 0,-1 0 15,1 0-15,-1 0 0,-20 0 16,-1 0-16,0 0 0,1 0 0,-1-21 16,-21 21-16,21 0 0,-20 0 0,-1 0 15,0 0-15,0 0 0,0 0 16,-21-21 46,-21-1-46</inkml:trace>
  <inkml:trace contextRef="#ctx0" brushRef="#br1" timeOffset="-9649.86">15621 9504 0,'0'21'0,"0"0"16,0 0-16,0 1 0,0-1 16,0 0-16,0 0 15,-21 0-15,21 0 0,0 1 16,-21-22-16,21 21 0,0 0 0,0 0 15,-22-21 1,22 21-16,0-42 47</inkml:trace>
  <inkml:trace contextRef="#ctx0" brushRef="#br1" timeOffset="-9085.28">15748 9483 0,'0'0'0,"21"0"0,0 0 31,0 0-15,1 0-16,-22 21 15,0 0 1,0 0-16,0 0 16,0 1-16,0-1 0,0 0 15,0 0-15,-22-21 16,22 21-16,-21-21 15,21 21-15,0-42 47,21 21-31,1 0 0,-1 0-16,0 0 15,0 0 1,-21 21-1,0 1-15,0-1 16,-21-21 0,0 21-16,0-21 0,21 21 15,-22-21-15,1 0 0,0 0 16,21 21-16,-21-21 16,0 0-16</inkml:trace>
  <inkml:trace contextRef="#ctx0" brushRef="#br1" timeOffset="-8504.62">16192 9504 0,'0'21'32,"0"0"-32,-21-21 0,21 21 15,0 1-15,-21-22 0,21 21 0,0 0 16,0 0-16,0 0 15,-21 0-15,21 1 16,0-44 47,0 1-63,0 0 15,0 0-15,0 0 16,0 0-16,21-1 0,-21 1 15,0 0-15,21 0 0,-21 0 16,21 21-16,1 0 16,-22-21-16,21 21 0,0 0 15,0 21 1,-21 0-16,21-21 16,-21 21-16,0 0 0,0 0 15,0 1-15,0-1 16,0 0-16,0 0 15,0 0-15,0 0 16,0 1 0,0-1-16,-21-21 47</inkml:trace>
  <inkml:trace contextRef="#ctx0" brushRef="#br1" timeOffset="-7629.83">16552 9504 0,'0'0'0,"0"21"0,0 0 16,0 0-16,0 1 0,0-1 16,0 0-16,0 0 0,0 0 15,0 0 1,0 1-16,0-44 78,0 1-78,0 0 16,0 0-1,0 0-15,0 0 0,0-1 16,0 1-16,21 0 0,1 21 16,-22-21-16,21 21 15,0 0-15,0 0 16,-21 21-1,21-21-15,-21 21 0,0 0 16,0 1-16,21-1 16,-21 0-16,0 0 15,0 0 1,0-42 46,0 0-62,0 0 16,22 21-16,-22-21 0,21-1 0,-21 1 16,21 0-16,0 0 15,0 21-15,0-21 0,1 21 16,-1 0-16,0 0 16,0 21-1,-21 0-15,0 0 16,0 0-16,0 1 0,0-1 15,0 0-15,0 0 0,0 0 16,0 0-16,0 1 16,-21-22 15,0 0-31,21-22 16</inkml:trace>
  <inkml:trace contextRef="#ctx0" brushRef="#br1" timeOffset="74.38">19897 8657 0,'0'21'16,"21"-21"15,0-21 0,-21 0-15,21 0-16,-21 0 0,0 0 15,0-1 1,0 1-16,0 0 16,0 0-16,0 0 15,0 42 16,0 0-15,21 0-16,-21 0 0,0 1 16,0-1-16,0 21 0,0-21 0,0 0 15,0 22-15,0-22 0,0 0 16,0 21-16,0-20 0,0-1 0,0 0 16,0 0-16,0 0 0,0 0 0,0 1 15,-21-1 1,21 0-16,-21-21 0,21 21 15,-21-21 1,0 21-16,-1-21 16,1 0-16,0 0 0,21 21 0,-42-21 15,21 0-15,-1 0 0,1 0 0,0 0 16,-21 0-16,21 22 0,-1-22 16,1 0-16,0 0 0,0 0 15,42 21 16,0-21-15,0 0-16,1 0 0,-1 0 0,21 0 16,-21 0-16,0 0 0,1 0 15,-1 0-15,21 0 0,-21 0 0,0 0 16,1 0-16,-1 0 0,0 0 16,0 0-16,0 0 0,0 0 15,-21-21-15,0-1 47,0 1-31,22 0-1</inkml:trace>
  <inkml:trace contextRef="#ctx0" brushRef="#br1" timeOffset="911.65">20405 8594 0,'0'0'0,"0"-21"31,0 42 31,0 0-46,0 0-16,0 0 0,0 0 16,0 1-16,0-1 0,-22 0 0,22 21 15,0-21-15,-21 1 0,21-1 16,0 0-16,0 0 0,0 0 0,0 0 16,-21 1-16,21-1 0,0 0 15,-21 0-15,21 0 16,-21-21-16,21 21 0,0 1 0,-21-1 15,21 0-15,-22-21 0,22 21 16,0 0-16,0 0 16,-21-21-16,21 22 0,-21-22 15,21-22 32,0 1-47,21 0 16,-21 0-16,0 0 0,21 0 15,-21-1-15,0 1 0,0-21 0,22 21 16,-22-22-16,21 1 0,0 21 0,-21-21 16,21-1-16,-21 1 0,21 21 15,0-22-15,-21 22 0,22 0 0,-1 0 16,-21 0-16,21 0 0,0 21 16,0 0-16,0 0 15,1 21-15,-1 0 0,0 21 16,-21-21-16,0 1 15,0 20-15,21 0 0,-21-21 0,21 22 16,-21-22-16,0 21 0,0-21 0,0 22 16,0-22-16,21 0 0,-21 0 15,0 0-15,0 1 0,0-1 16,0 0-16,0 0 16,-21-21 15,0 0-16,21-21-15</inkml:trace>
  <inkml:trace contextRef="#ctx0" brushRef="#br1" timeOffset="1094.55">20341 9017 0,'21'0'46,"0"0"-46,1 0 16,-1 0-16,0-21 0,21 21 16,-21 0-16,22-21 0,-22 21 15,0-21-15,21 21 0,-20-22 0,-1 1 16,0 21-16</inkml:trace>
  <inkml:trace contextRef="#ctx0" brushRef="#br1" timeOffset="1838.53">20955 8678 0,'21'43'16,"-21"-22"-16,0 0 0,0 0 16,0 0-16,0 1 15,0 20-15,0-21 0,0 0 0,0 22 16,0-22-16,0 0 0,0 0 0,0 0 15,0 0-15,21 1 0,-21-1 16,0 0-16,0 0 0,0 0 31,0-42 1,0 0-32,0 0 0,0 0 15,0-1-15,0-20 0,0 21 16,0 0-16,0 0 0,0-22 0,0 22 15,0-21-15,0-1 0,0 22 0,0 0 16,21-21-16,-21 21 16,0-1-16,22 22 0,-22-21 0,21 21 15,0 0-15,0 0 16,0 21-16,-21 1 16,21-1-16,-21 0 0,0 21 0,0-21 15,22 22-15,-22-22 0,0 0 16,21 21-16,-21-20 0,0-1 0,0 0 15,0 0-15,21 0 0,-21 0 0,21-21 16,-21 22-16,21-22 47,0-22-31,-21 1-16,0 0 15,22 0-15,-1-21 0,-21 20 0,21 1 16,0-21-16,0 21 0,0-22 15,1 22-15,-1-21 0,0 21 0,-21-22 16,21 22-16,0 0 0,0 0 0,1 21 16,-1 0-1,0 0-15,-21 21 0,0 0 16,21 0-16,-21 22 0,0-22 0,0 0 16,0 21-16,0-20 15,0 20-15,0-21 0,0 0 0,0 0 16,0 1-16,0-1 0,0 0 0,0 0 15,0 0-15,0 0 16,-21-21 0,0 0-16,0 0 15</inkml:trace>
  <inkml:trace contextRef="#ctx0" brushRef="#br1" timeOffset="3167.06">4149 8700 0,'0'-22'78,"0"1"-78,21 0 16,0 0-16,-21 0 15,21 21 1,0 0-16,0-21 0,1 21 15,-1 0-15,0 0 0,0 0 16,0 0-16,0 21 0,1 0 16,-1 0-16,0 21 0,-21-20 15,21-1-15,-21 21 0,0-21 0,0 22 16,0-22-16,-21 21 0,0 0 16,0-20-16,-1 20 0,1-21 0,-21 0 15,21 0-15,0 22 0,-1-43 0,-20 21 16,21 0-16,0 0 15,0-21-15,-1 0 0,1 0 16,0 0-16,0 0 0,0 0 16,0 0-16,21-21 15,0 0-15,0 0 0,-22 21 0,22-21 16,-21-22-16,21 22 0,-21 0 16,21 0-16,0 0 0,0-1 0,0 1 15,0 0-15,0 0 0,0 0 0,21 21 16,0 0-16,1 0 15,-1 0-15,0 0 0,21 21 16,-21-21-16,1 21 0,-1 0 0,21 0 16,-21 1-16,22-1 0,-22 0 15,0 0-15,0-21 0,21 21 16,-42 0-16,22-21 0,-1 22 0,0-1 16,0 0-1,-21 0-15,21-21 16,0 0-1,1 0-15</inkml:trace>
  <inkml:trace contextRef="#ctx0" brushRef="#br1" timeOffset="3738.57">4911 8700 0,'0'0'16,"0"21"15,0 0-15,0 0-16,0 0 0,0 0 0,0 22 15,0-22-15,-22 0 0,22 21 16,-21-20-16,21-1 0,0 0 0,0 0 15,-21 0-15,21 0 0,-21 1 0,21-1 16,-21-21-16,21 21 0,0-42 47,0 0-31,0-1-16,21 1 15,-21 0-15,21-21 0,-21 21 0,0-1 16,0-20-16,21 0 0,-21 21 15,21-22-15,1 22 0,-22 0 0,21-21 16,-21 20-16,21 1 0,0 21 0,-21-21 16,21 21-16,0 0 0,1 0 15,-1 0-15,0 0 16,0 21-16,0 0 0,-21 1 16,0-1-16,21 0 0,1 0 0,-22 0 15,0 0-15,0 1 0,0-1 16,21 0-16,-21 21 0,0-21 0,0 1 15,0-1-15,0 0 16,0 0-16,0 0 0,0 0 16,-21-21 15,-1 0-15</inkml:trace>
  <inkml:trace contextRef="#ctx0" brushRef="#br1" timeOffset="3954.45">4868 9017 0,'0'0'0,"0"-21"32,21 21-17,1-21-15,-1 0 0,0 21 16,0-22-16,0 22 15,0 0-15,1-21 0,-1 21 0,0 0 16,0-21-16,0 0 0,0 21 16,1 0-16,-1-21 0,0 0 0,0 21 15,-21-22-15</inkml:trace>
  <inkml:trace contextRef="#ctx0" brushRef="#br1" timeOffset="4842.26">5546 8700 0,'0'21'31,"0"0"-31,0 0 16,0 0-16,0 0 15,0 1-15,0-1 0,0 0 0,0 0 16,0 0-16,0 0 0,0 1 0,0-1 16,0 0-16,0 0 0,0 0 0,0 0 15,-22-21-15,22 22 0,0-1 16,0 0 0,0-42 30,0 0-46,0-1 0,0 1 16,0 0-16,0 0 0,0 0 16,0 0-16,0-1 0,0-20 0,0 21 15,0 0-15,0-22 0,0 22 0,0 0 16,0 0-16,0 0 16,22 0-16,-1 21 0,-21-22 15,21 22-15,0 0 0,0 0 16,0 22-1,1-22-15,-22 21 0,21 0 16,-21 0-16,21 0 0,-21 0 0,0 1 16,21-22-16,-21 21 0,21 0 0,-21 0 15,0 0-15,21-21 0,-21 21 16,0 1-16,0-1 0,0 0 16,0-42 46,0 0-62,0-1 16,0 1-16,0 0 15,0 0-15,0 0 0,22 0 0,-22-1 16,21-20-16,-21 21 0,21 0 0,0 0 16,0 21-16,-21-22 0,21 1 15,1 0-15,-1 21 0,0 0 16,0 0-1,0 21 1,-21 0-16,0 1 0,0-1 16,0 0-16,0 0 0,0 0 0,0 0 15,0 1-15,0-1 0,0 0 16,0 0-16,0 0 0,0 0 16,0 1-16,0-1 15,0 0-15,0 0 16,0 0 15</inkml:trace>
  <inkml:trace contextRef="#ctx0" brushRef="#br1" timeOffset="8358.66">12700 8340 0,'0'-21'47</inkml:trace>
  <inkml:trace contextRef="#ctx0" brushRef="#br1" timeOffset="8982.41">12700 8297 0,'0'-21'31,"0"42"94,0 1-125,0-1 16,0 0-16,0 0 15,0 0-15,0 0 0,0 22 0,0-22 16,0 0-16,0 21 0,0-20 16,0 20-16,0 0 0,0 1 15,0-1-15,0 0 0,0 22 0,0-22 16,0 22-16,0-22 0,0 21 15,-21-20-15,21-1 0,0 22 0,0-22 16,-21 21-16,21-20 0,0-1 0,0 0 16,0 22-16,0-22 0,0 1 15,0-1-15,0 0 0,0 1 0,0-1 16,0 0-16,0 1 0,0-22 0,0 21 16,0-21-16,0 22 0,0-22 0,0 0 15,0 0-15,0 0 0,0 0 16,0 1-16,0-1 0,0 0 15,0 0-15,0 0 16,21-21 15,-21-21-31,0 0 16,21 0-16,-21-22 0,0 22 16</inkml:trace>
  <inkml:trace contextRef="#ctx0" brushRef="#br1" timeOffset="11299.18">7070 8382 0,'0'-21'0,"21"21"16,-21-21-1,0 42 48,0 0-63,0 0 0,0 0 15,0 22-15,0-22 0,0 21 0,0 1 16,0-1-16,0 0 0,0 22 16,0-22-16,0 22 0,21-1 15,-21 1-15,0-1 0,0-21 0,0 22 16,0-1-16,0-20 0,0 20 15,0-20-15,0 20 0,0-21 0,0 22 16,0-22-16,0 22 0,0-1 0,0 1 16,0-22-16,0 22 0,0-1 0,0-21 15,0 22-15,-21-22 0,21 22 16,0-22-16,0 22 0,-21-22 0,21 21 16,0-20-16,-22 20 0,22-20 0,0-1 15,0 21-15,0-20 0,0-1 16,0 0-16,0-20 0,0 20 0,0 0 15,0-21-15,0 1 0,0 20 16,0-21-16,0 0 0,0 0 16,0 1-16,0-1 15,22-21-15,-1 0 16,0 0 31,0 0-32,0 0-15,0 0 16,1 0-16,-1 0 16,0 0-16,0 0 0,0 0 15,0 0-15,1 0 0,20 0 0,0-21 16,1 21-16,-1 0 0,0 0 0,22 0 16,-1 0-16,-20 0 0,20 0 0,22 0 15,-22 0-15,1-22 0,-1 22 16,22 0-16,-22 0 0,1 0 0,-1 0 15,1 0-15,-1 0 0,1 0 0,-1 0 16,-20 0-16,20 0 0,1 0 0,-1 0 16,-20 0-16,20 0 0,-21 0 15,22 0-15,-22 0 0,1 0 0,-1 0 16,-21 0-16,21 0 0,-20 0 0,-1 0 16,0 0-16,0 0 0,0 0 15,-21 22 1,0-44 15</inkml:trace>
  <inkml:trace contextRef="#ctx0" brushRef="#br1" timeOffset="12390.16">19092 8446 0,'0'-22'0,"21"22"16,-21-21-16,0 0 16,0 42 15,0 0-15,0 1-16,0 20 0,0-21 15,0 43-15,0-22 0,0 21 0,0 1 16,0 21-16,0-1 0,0-20 0,0 20 15,0 1-15,0 0 0,-21-1 16,21 1-16,0 0 0,0-1 0,-21 1 16,21 0-16,-21-22 0,21 22 0,0-22 15,-21 1-15,21-1 0,0 1 16,0-1-16,0-20 0,0 20 0,0-20 16,-21 20-16,21-21 0,0 1 15,-22-22-15,22 21 0,0-21 16,0 22-16,0-22 0,0 0 0,0 0 15,0 0-15,0 1 0,-21-1 16,21 0 0,0-42 46</inkml:trace>
  <inkml:trace contextRef="#ctx0" brushRef="#br1" timeOffset="12646.02">18669 10774 0,'0'0'0,"-64"21"0,1-21 0,-22 0 0,-21 0 16,1 0-16,-1 0 0,0 21 0,-42-21 15,21 0-15,0 0 0,-21 0 0,21 0 16,0 0-16,0 0 0,21 0 16,0 0-16,21 21 0,1-21 0,20 0 15,22 0-15,-1 0 0,1 0 16,21 0-16,0 0 0,42 0 31,21 0-31,-21 0 0,22-21 0,-1 0 16,0 0-16,1-21 0</inkml:trace>
  <inkml:trace contextRef="#ctx0" brushRef="#br1" timeOffset="13450.55">19346 8149 0,'-21'0'0,"0"0"0,0 0 0,0 21 15,-1-21-15,1 22 0,0-1 16,0 0-16,-21 0 0,20 0 0,1 0 15,-21 1-15,21-1 0,0 0 0,-22 0 16,22 0-16,-21 0 0,21-21 16,-1 22-16,1-1 0,0 0 0,0-21 15,21 21-15,-21-21 0,42 0 47,0 0-47,0 0 0,-21-21 0,21 0 16,1 21-16,-1-21 15,0-1-15,0 1 0,0 0 0,0 0 16,1 0-16,-1 0 0,0-1 0,0 1 16,0 0-16,0 0 0,1 0 15,-22 0-15,21 21 0,0 0 16,0 0-16,-21 21 0,0 0 16,0 21-16,21-21 15,-21 1-15,0 20 0,0-21 0,0 21 16,21-20-16,-21 20 0,0-21 0,0 0 15,0 0-15,0 1 16,0-1-16,22 0 0,-22 0 0</inkml:trace>
  <inkml:trace contextRef="#ctx0" brushRef="#br1" timeOffset="14414.32">12467 8297 0,'21'22'32,"-21"-1"-17,0 21-15,-21-21 16,0 0-16,0 1 0,0-1 0,-1 21 16,1-21-16,-21 0 0,21 1 0,0-1 15,-1 0-15,1 0 0,21 0 16,-21 0-16,0 1 0,21-44 62,21 1-62,0 21 0,-21-21 16,21 0-16,1 0 0,-22 0 0,21-1 16,0 1-16,0 0 0,0 0 15,0 0-15,1 0 0,-1-1 0,0 1 16,0 0-16,0 0 15,0 21-15,1 0 0,-1 0 0,0 0 16,0 21 0,0 0-16,-21 0 0,21 1 0,1-1 15,-1 0-15,0 0 0,-21 0 0,21 0 16,-21 1-16,21-1 0,-21 0 16,0 0-16,21 0 0,1 0 15,-22 1-15,21-22 0,0 21 16,0-21-16</inkml:trace>
  <inkml:trace contextRef="#ctx0" brushRef="#br1" timeOffset="15486.57">7154 8361 0,'-21'0'15,"21"21"-15,-21-21 16,0 21-16,0-21 0,-1 21 16,1 1-16,0-22 0,0 21 0,0 0 15,0 0-15,-1-21 0,1 21 16,0 0-16,0-21 0,21 22 0,-21-1 15,0-21-15,-1 21 0,1-21 0,0 21 16,42-42 31,-21 0-31,21 21-16,1-21 0,-1-1 15,0 22-15,0-21 0,0 0 0,0 0 16,1 0-16,-1 0 0,0-1 15,0 1-15,0 0 0,-21 0 0,21 0 16,1 0-16,-1 21 0,-21-22 0,21 22 16,0 0-1,0 22-15,-21-1 16,0 0-16,21 0 0,-21 0 0,22 0 16,-22 1-16,0-1 0,21 0 15,0 21-15,0-21 0,-21 1 0,21-1 16,0 0-16,-21 0 0,22 0 15,-1 0-15,0 1 0,0-1 16,0 0-16,22-21 0,-22 21 0,0 0 16,0-21-16,0 21 15,0-21-15,-21 22 16</inkml:trace>
  <inkml:trace contextRef="#ctx0" brushRef="#br1" timeOffset="18602.31">9144 13758 0,'0'0'0,"-21"0"16,0 22-16,-1-22 0,1 0 15,0 21-15,0 0 0,0-21 16,0 0-16,21 21 16,-22-21-16,1 0 0,0 21 15,0-21 1,21 21-1,-21-21-15,42 0 47,0 0-47,0-21 16,22 0-16,-1 0 0,0 0 0,1 0 16,-1-1-16,0-20 0,22 21 15,-1-21-15,1-1 0,-1 1 0,22 0 16,0-22-16,-1 22 15,22-1-15,-21 1 0,-1-21 0,22-1 16,-21 22-16,0-22 0,-1 1 16,1-1-16,0 22 0,-1-22 0,1 1 15,-22 21-15,22-1 0,-21 1 16,-1 21-16,-21-22 0,1 22 0,-1 0 16,-21 21-16,22-21 0,-22 21 15,-21-21-15,0 0 16,-21 21 15,-1 0-31,1 0 0,0 0 16,0 0-16,21 21 15,-21-21-15</inkml:trace>
  <inkml:trace contextRef="#ctx0" brushRef="#br1" timeOffset="19394.57">14203 11917 0,'0'-21'16,"-21"21"-1,-1 0 1,22 21 15,0 0-31,0 0 16,0 0-16,0 1 0,0 20 15,22-21-15,-1 21 0,21-20 0,0 20 16,1 0-16,-1 22 16,0-22-16,22 0 0,-1 22 0,1-1 0,-1 1 15,1-1-15,21 22 0,-22 0 16,22-22-16,21 22 0,-22-22 15,1 22-15,0-21 0,-1-22 16,1 21-16,0-20 0,-22-1 0,1 0 16,-22 1-16,21-1 0,-20 0 0,-1 1 15,-21-22-15,22 0 0,-22 21 16,0-20-16,-21-1 0,21 0 16,-42-21-1,0-21 1</inkml:trace>
  <inkml:trace contextRef="#ctx0" brushRef="#br1" timeOffset="20302.93">14055 12023 0,'0'0'0,"0"-21"32,0 42-17,0 0 1,0 0-16,0 0 0,0 0 0,0 22 16,0-22-16,0 0 0,0 21 15,0-20-15,0-1 0,0 21 0,0-21 16,0 0-16,0 1 0,0-1 15,0 0-15,0 0 0,0 0 16,0-42 47,0 0-63,0 0 0,0 0 15,0-1-15,0 1 0,0 0 16,0 0-16,0-21 0,0 20 0,0 1 15,0-21-15,0 21 0,0-22 16,0 22-16,21 0 0,0 0 0,-21 0 16,21 0-16,0 21 15,0 0-15,1 0 0,-1 0 16,0 21-16,0 0 0,0 0 16,0 21-16,22-20 0,-22-1 15,0 0-15,0 0 0,0 0 16,1 0-16,-1 1 0,-21-1 0,21 0 15,-21 0-15,-21 0 16</inkml:trace>
  <inkml:trace contextRef="#ctx0" brushRef="#br1" timeOffset="21167.03">10520 12277 0,'0'-21'15,"21"21"32,-21 21-47,21-21 16,-21 21-16,21-21 0,0 21 15,1-21-15,-1 0 0,0 0 0,0 21 16,0-21-16,0 0 0,22 0 16,-22 0-16,21 0 0,1 0 0,-1 0 15,0 0-15,1-21 0,-1 0 16,0 21-16,1-21 0,-1 21 0,0 0 15,1-21-15,-22 21 0,0-22 0,0 22 16,0-21-16,-21 0 16,0 42 15,0 0-15,-21 1-16,0 20 0,21-21 15,0 0-15,-21 22 0,0-1 0,-1-21 16,1 21-16,0 1 0,21-22 0,-21 21 15,0-21-15,0 22 0</inkml:trace>
  <inkml:trace contextRef="#ctx0" brushRef="#br2" timeOffset="33974.81">5143 13949 0,'0'21'0,"0"0"125,-21-21-94,21 21-31,-21-21 16,0 0-16,21 22 0,-21-22 16,0 0-1,-1 0-15,22 21 16,-21-21-16,0 0 16,0 21-1,0-21 1,0 0-1,-1 0 1,1 0-16,0 0 16,0 0-16,0 0 0,0 0 15,-1 0-15,-20 21 0,21-21 0,-21 0 16,20 0-16,-20 21 0,21-21 0,-21 0 16,20 0-16,-20 0 0,21 0 15,-21 0-15,20 21 0,-20-21 0,21 0 16,0 0-16,0 0 0,-1 0 0,1 0 15,0 0-15,0 0 0,0 0 16,0 0-16,-1 0 0,1 0 0,0 0 16,-21 0-16,21 0 0,-1 0 15,1 0-15,0 0 0,-21 0 16,21 0-16,-1 0 0,-20 0 0,21 0 16,0 0-16,-22-21 0,22 21 0,-21 0 15,21 0-15,0 0 0,-22 0 16,22-21-16,0 21 0,-21 0 0,20 0 15,1 0-15,-21-21 0,21 21 0,0 0 16,-1 0-16,-20-21 0,21 21 16,0-21-16,0 21 0,-1 0 0,1-22 15,-21 22-15,21 0 0,0-21 0,-1 0 16,1 21-16,0-21 0,0 21 16,0-21-16,0 21 0,-1-21 15,1-1-15,0 22 0,0-21 16,0 21-16,0-21 0,-1 0 15,1 21-15,21-21 0,-21 0 16,0-1-16,0 1 16,21 0-16,-21 0 15,-1 21-15,22-21 0,-21 0 0,21-1 16,-21 22-16,0-21 0,21 0 16,-21 21-16,21-21 0,-21 21 15,21-21-15,0 0 0,-22-1 16,1 1-16,21 0 15,0 0-15,-21 21 16,21-21-16,-21 21 0,21-21 0,0-1 16,-21 1-16,0 0 15,-1 21-15,22-21 0,-21 0 16,0 0 0,0 21-16,21-22 0,-21 1 15,0 0-15,-1 0 0,1 0 16,0 0-1,0-1-15,0 1 0,0 21 16,21-21-16,-22 0 0,1 21 16,21-21-16,-21 0 0,0 21 0,0-22 15,21 1-15,-21 0 0,-1 21 16,1-21-16,21 0 0,-21 0 16,0-1-16,0 1 0,0 21 0,21-21 15,-22 0-15,1 0 0,0 0 16,21-1-16,-21 1 0,0 0 0,0 0 15,-1 0-15,1 0 0,0-1 0,21 1 16,-21 0-16,0 21 0,0-42 16,-1 21-16,1-1 0,0 1 0,21 0 15,-21 0-15,0 0 0,0 0 16,-1-1-16,1-20 0,21 21 16,-21 0-16,0-22 0,0 22 0,0 0 15,-1 0-15,22-21 0,-21 20 16,0 1-16,0-21 0,0 21 0,21-22 15,-21 22-15,-1 0 0,22-21 16,-21 21-16,0-22 0,21 22 0,-21 0 16,0-21-16,0 20 0,21 1 15,-22-21-15,1 21 0,21-22 0,-21 22 16,0 0-16,21-21 0,-21 21 16,0-22-16,-1 22 0,22-21 0,-21 21 15,0-1-15,21-20 0,-21 21 16,0 0-16,21 0 0,-21-22 0,-1 22 15,22 0-15,-21 0 0,0 0 0,21-1 16,-21 1-16,0 0 16,21 0-16,-21 0 0,21 0 0,0-1 15,-22 1-15,1 0 0,21 0 16,-21 0-16,21 0 0,0-1 0,-21 1 16,0 0-16,21 0 0,-21 0 15,21 0-15,0-22 0,-22 22 0,1 0 16,21 0-16,-21-22 0,21 22 0,0-21 15,-21 21-15,0 0 0,21-22 16,-21 22-16,21-21 0,0 21 16,-22-22-16,1 22 0,0 0 0,21-21 15,-21 20-15,21 1 0,-21-21 16,0 21-16,-1 0 0,22-22 16,-21 22-16,0 0 0,21-21 0,-21 20 15,21 1-15,-21 0 0,0-21 0,21 21 16,0-1-16,-22-20 0,22 21 15,-21 0-15,0 0 0,21-22 0,0 22 16,0 0-16,-21 0 0,21 0 16,0-22-16,-21 22 0,21 0 0,0 0 15,0 0-15,0-22 0,0 22 16,-21 0-16,21 0 0,-22 0 0,22-1 16,0-20-16,0 21 15,-21 0-15,21 0 0,-21-1 0,21 1 16,0-21-16,0 21 0,0 0 15,0-1-15,-21 1 0,21 0 0,0 0 16,-21-21-16,21 20 0,0 1 16,0 0-16,0 0 0,0 0 0,0-22 15,0 22-15,0 0 0,0 0 16,0 0-16,0 0 0,0-1 0,0 1 16,0 0-16,0-21 0,0 21 15,0-1-15,0 1 0,0 0 0,0-21 16,0 21-16,21-1 0,-21-20 15,0 21-15,0 0 0,0-22 16,21 22-16,-21-21 0,21 21 0,-21 0 16,0-22-16,21 22 0,-21 0 15,0-21-15,0-1 0,22 22 16,-22 0-16,21-21 0,-21 20 0,0 1 16,0-21-16,0 21 0,21-22 15,-21 22-15,21-21 0,-21 21 0,0-22 16,21 1-16,-21 21 0,21-21 15,-21-1-15,0 1 0,22 0 0,-1-1 16,0 1-16,-21 0 0,0-1 16,21 22-16,0-21 0,-21 21 15,21-22-15,1 22 0,-22 0 16,0 0-16,21-22 0,0 22 0,0 0 16,0 0-16,-21 0 15,21 0-15,1-1 0,-1 22 16,0-21-16,0 0 0,0 0 0,0 0 15,1 21-15,-1-21 0,-21-1 16,21 1-16,0 21 0,0-21 0,-21 0 16,21 21-16,-21-21 0,22 0 15,-22-1-15,21 1 0,0 0 16,-21 0-16,21 0 16,-21 0-16,0-1 0,0 1 15,21 21-15,-21-21 0,21 0 16,-21 0-16,0 0 0,0-1 0,22 1 15,-22 0-15,0 0 0,21 21 16,-21-21-16,0 0 0,0-1 0,0 1 16,0 0-16,21 0 15,0 0-15,-21 0 16,21-1-16,0 1 0,-21 0 16,22 21-16,-22-21 0,0 0 15,21 21-15,0-21 0,-21-1 0,21 22 16,-21-21-16,21 0 15,0 0-15,1 0 16,-1 0-16,0 21 0,0-22 16,0 1-16,0 0 15,1 21-15,-1-21 0,0 0 0,0 21 16,0-21-16,0-1 0,1 22 16,-1-21-16,0 0 0,0 0 0,0 21 15,0-21-15,1 0 0,-1-1 16,0 1-16,0 0 0,0 0 15,0 0-15,1 0 0,-1-1 16,0 22-16,0-21 0,0 0 0,0 0 16,1 21-16,-1-21 0,0 21 15,-21-21-15,21 21 0,0-22 16,0 22-16,1-21 0,-1 0 16,0 21-16,0 0 15,0-21-15,0 21 0,1 0 0,20-21 16,-21 21-16,0 0 0,22 0 15,-22-21-15,21 21 0,-21 0 0,22 0 16,-22 0-16,21-22 0,-21 22 16,22-21-16,-1 21 0,0 0 0,-21 0 15,22-21-15,-1 21 0,0 0 16,-20 0-16,20-21 0,0 21 0,-21 0 16,22-21-16,-1 21 0,-21 0 15,22 0-15,-1-21 0,-21 21 16,21-22-16,1 22 0,-22 0 15,21-21-15,1 21 0,-1 0 0,0 0 16,1-21-16,-1 21 0,0 0 16,1-21-16,-1 21 0,0 0 0,1-21 15,-1 0-15,21 21 0,-20 0 16,-22 0-16,21-22 0,1 22 0,-1 0 16,0-21-16,-21 21 0,22 0 15,-1 0-15,-21-21 0,22 21 0,-1 0 16,-21 0-16,21-21 0,1 21 15,-1-21-15,22 21 0,-22 0 0,0 0 16,1-21-16,-1 21 0,21 0 16,-20-22-16,-1 22 0,0 0 15,1 0-15,-1-21 0,0 21 0,1 0 16,-22 0-16,21-21 0,1 21 16,-1 0-16,-21 0 0,21-21 0,-20 21 15,20 0-15,-21 0 0,21-21 16,1 21-16,-22 0 0,21-21 15,1 21-15,-1 0 0,-21 0 0,21 0 16,1 0-16,-22-22 0,21 22 16,1 0-16,-22 0 0,21 0 15,-21 0-15,22 0 0,-22 0 0,21 0 0,-21 0 16,22 0-16,-22-21 16,0 21-16,21 0 0,1 0 0,-22 0 15,21 0-15,-21-21 0,22 21 16,-1 0-16,-21 0 0,21-21 0,1 21 15,-1 0-15,0 0 0,1-21 0,-1 21 16,0 0-16,1 0 0,-1 0 16,-21-21-16,22 21 0,-1 0 0,-21 0 15,21 0-15,-20 0 0,20 0 16,-21 0-16,21 0 0,-20 0 0,20 0 16,-21 0-16,21 0 0,-20 0 15,20-22-15,-21 22 0,21 0 16,1 0-16,-22 0 0,21 0 0,-21-21 15,22 21-15,-22 0 0,0 0 16,0 0-16,22 0 0,-22-21 0,0 21 16,0 0-16,0 0 0,0 0 15,1 0-15,-1-21 0,0 21 0,0 0 16,0 0-16,0 0 0,1 0 16,-1-21-16,0 21 15,0 0-15,-21-21 31,21 21-31,-21-22 63</inkml:trace>
  <inkml:trace contextRef="#ctx0" brushRef="#br2" timeOffset="35458.61">7175 4297 0,'0'0'0,"0"-21"15,0 0-15,0-1 32,0 44 15,22-22-32,-22 21-15,21-21 0,0 21 16,0 0-16,0-21 0,0 21 15,1-21-15,-1 21 0,0-21 16,0 22-16,0-22 0,22 21 0,-22-21 16,21 0-16,-21 21 0,22-21 15,-1 0-15,-21 0 0,21 21 0,1-21 16,-1 0-16,-21 0 0,22 0 16,-1 0-16,-21 0 0,21 0 15,1 0-15,-22 0 0,0 0 0,21 0 16,-20 0-16,-1 0 0,0 0 15,0 0-15,0 0 0,0 0 16,1 0 0,-44 0 31,1 0-32,0 0-15,0 0 16,21 21-16,-21-21 0,0 21 15,-1-21-15,22 22 0,-21-22 0,0 21 16,0-21-16,-21 21 0,20-21 16,1 21-16,-21-21 0,21 21 15,-22 0-15,22-21 0,-21 22 0,21-1 16,-22-21-16,22 21 0,0-21 16,0 21-16,0-21 0,0 21 0,-1 0 15,1 1-15,0-22 16,21 21-16,-21-21 0,0 21 0,21 0 15,-21-21-15,-1 0 16,22 21-16,-21-21 0,21 21 16,-21 1-16,0-1 15,21 0 1,-21-21 0,21 21-16,-21-21 15,21 21 1,0-42 124,21 0-124,-21 0 0,21 21-16,-21-21 15</inkml:trace>
  <inkml:trace contextRef="#ctx0" brushRef="#br2" timeOffset="80126.21">17865 4106 0,'0'0'0,"-22"0"0,1 22 16,0-22-16,0 0 0,0 0 15,0 0-15,-1 0 0,1 0 0,0 0 16,0 0-16,0 0 16,0 0-1,42 0 17,0 0-32,0 0 15,0 0-15,0 0 0,22 0 16,-22 0-16,0 0 0,21 0 15,1 0-15,-1 0 0,22-22 16,-1 22-16,22 0 0,-1 0 0,1 0 16,0 0-16,-1 0 0,1 0 15,0 0-15,-1 0 0,-20 0 0,21 0 16,-22 0-16,1 0 0,-1 0 16,1 0-16,-22 0 0,21 0 0,-20 0 15,-1 0-15,0 0 0,1-21 16,-22 21-16,21 0 0,-21 0 0,1 0 15,-1 0-15,0 0 16,-21-21 15,-21 21-31,0 0 16,-1 0-16,1 0 0,0 0 16,0 0-16,-21 0 0,20 0 0,1 0 15,-21 0-15</inkml:trace>
  <inkml:trace contextRef="#ctx0" brushRef="#br2" timeOffset="80718.95">17801 4360 0,'0'0'0,"0"22"16,0-1 15,21-21-15,0 0-16,1 0 16,-1 0-16,0 0 0,21 0 0,1 0 15,-1 0-15,21 0 0,1 0 16,-1 0-16,1 0 0,21 0 0,-1 0 15,1 0-15,0 0 0,-22 0 16,22 0-16,-1 0 0,1 0 0,0 0 16,-22-21-16,22 21 0,-22 0 0,1 0 15,-1 0-15,1 0 16,-22 0-16,22 0 0,-22 0 0,0 0 16,-20 0-16,-1 0 0,21-22 15,-21 22-15,0 0 0,1 0 0,-1 0 16,0 0-1,-42 0 32,0 0-47,-1 0 0</inkml:trace>
  <inkml:trace contextRef="#ctx0" brushRef="#br2" timeOffset="110902.92">5524 13801 0,'0'0'0,"0"21"110,-21-21-95,21 21-15,-21-21 31,21 21-31,-21-21 16,0 0 0,0 0-16,21 21 15,-22-21-15,1 0 16,0 0-16,0 0 16,0 0-1,0 0 1,-1 0-16,1 0 15,0 0-15,0 0 16,0 0-16,0 0 16,21-21-16,-22 21 15,1 0-15,0 0 0,0 0 16,0-21-16,0 21 16,-1 0-16,1 0 0,0 0 15,0 0-15,0 0 16,0 0-16,-1 0 0,1 0 15,0 0 1,0 0-16,21-21 16,-21 21-16,0 0 0,-1-21 15,1 21-15,0-21 0,0-1 16,0 22-16,0-21 16,-1 21-16,1-21 0,0 0 31,0 0-31,0 0 15,0 21-15,-1 0 0,22-22 16,-21 22-16,21-21 0,-21 21 16,0 0-16,21-21 0,-21 0 15,0 0-15,-1 0 0,1-1 16,0 1-16,0 21 16,0-21-16,21 0 0,-21 21 0,-1-21 15,1 0-15,0 21 0,21-22 16,-21 22-16,0 0 0,21-21 15,-21 21-15,-1-21 0,1 0 16,0 21-16,0 0 16,21-21-16,-21 21 15,0-21-15,-1 21 0,1-22 16,0 1-16,0 21 16,0-21-16,0 0 15,-1 21-15,1 0 16,21-21-16,-21 21 0,0-21 15,0-1 1,0 22-16,-1-21 0,1 21 16,0-21-16,0 21 0,0 0 15,0-21-15,-1 21 0,1-21 16,0 21-16,0-21 16,0 21-16,0-22 0,-1 22 15,1 0-15,0-21 0,0 21 16,0-21-16,0 21 0,-1-21 0,1 0 15,0 21-15,-21-21 0,21-1 16,-1 1-16,-20 21 0,21-21 0,0 0 16,0 0-16,-1 0 0,1-1 15,0 22-15,0-21 0,21 0 16,-21 21-16,21-21 0,-21 21 0,-1 0 0,22-21 16,-21 21-16,21-21 15,-21-1-15,0 22 0,21-21 16,-21 0-1,0 21-15,-1-21 0,22 0 16,-21 21-16,0-21 0,0-1 16,21 1-16,-21 21 15,21-21-15,-21 21 0,-1-21 16,22 0 0,-21 0-16,21-1 15,-21 1 1,21 0-16,0 0 0,0 0 15,-21 0-15,21-1 0,-21 22 16,21-21-16,0 0 0,0 0 16,0 0-16,-21 21 0,21-21 0,-22-1 15,22 1-15,0 0 0,0 0 16,0 0-16,0 0 0,0-1 0,0 1 16,-21 0-16,21 0 0,0 0 15,-21 0-15,21-1 0,0 1 0,0 0 16,0 0-16,0 0 0,0 0 15,-21-1-15,21 1 0,-21-21 0,21 21 16,0 0-16,-21-22 0,21 22 16,-22 0-16,1 0 0,21 0 15,0-1-15,-21 1 0,0 0 16,21 0-16,0 0 31,0 0-15,0-1-1,0 1-15,0 0 16,0 0 0,0 0-1,0 0-15,0-1 0,0 1 16,0 0-16,0 0 16,0 0-16,0 0 15,0-1-15,-21 1 16,21 0-16,-21 21 15,21-21-15,-22 21 0,22-21 16,-21 0-16,0-1 16,21 1-16,0 0 15,0 0-15,-21 0 16,21 0-16,0-1 0,0 1 16,0 0-16,0 0 0,0 0 15,0 0-15,0-1 0,0 1 16,0 0-16,0 0 0,0 0 15,0 0-15,0-1 0,0 1 16,0 0-16,0 0 0,0 0 0,0 0 16,0-1-16,0 1 0,0 0 15,0 0-15,0 0 0,0 0 0,0-1 16,21 1-16,-21 0 0,21 0 16,-21 0-16,0 0 0,0-1 15,0 1-15,0 0 0,0 0 16,0 0-16,0 0 0,0-1 15,0 1-15,0 0 16,0 0-16,0 0 0,0 0 16,0-1-16,0 1 0,0 0 15,0 0-15,0 0 16,0 0-16,0-1 0,0 1 16,0 0-16,0 0 15,0 0-15,-21 0 16,21-1-16,0 1 15,-21 0-15,21 0 16,0 0 0,0 0-16,0-1 0,0 1 15,0 0-15,0 0 16,0 0-16,0 0 16,0-1-16,0 1 0,0 0 15,0 0 1,0 0-16,0 0 15,0-1 1,0 1-16,0 0 16,0 0-16,0 0 15,0 0-15,0-1 0,0 1 16,0 0-16,0 0 0,0 0 16,0 0-16,0-1 0,0 1 15,0 0-15,0 0 0,0 0 16,0 0-16,0-1 0,0 1 0,0 0 15,0 0-15,0 0 16,0 0-16,0-1 0,0 1 16,0 0-16,0 0 0,0 0 0,0 0 15,0-1-15,0 1 0,0 0 16,0 0-16,0 0 0,0 0 0,0-1 16,0 1-16,0 0 0,0-21 15,0 21-15,0-1 0,0 1 0,0 0 16,0-21-16,0 21 0,0-1 15,0-20-15,0 21 0,0-21 0,0 20 16,0-20-16,0 21 0,0-21 16,0 20-16,0-20 0,0 21 0,0-21 15,0 20-15,0-20 16,0 21-16,-21-21 0,21 20 0,-21 1 16,21-21-16,0 21 0,0-22 15,0 22-15,0 0 0,0-21 0,0 21 16,0-22-16,0 22 0,0 0 15,0-21-15,0 20 0,21 1 16,-21-21-16,21 21 0,-21-22 0,21 22 16,-21 0-16,0-21 0,21 21 15,0-1-15,-21-20 0,22 21 0,-1 0 16,0 0-16,-21-1 16,21 1-16,0 0 0,0 0 0,1 0 0,-22 0 15,21-1-15,0 1 16,-21 0-16,21-21 0,0 21 0,-21-1 15,21 1-15,1 0 0,-22 0 16,21 0-16,-21 0 0,21-1 0,0-20 16,-21 21-16,21 0 0,0 0 15,-21-1-15,22 1 0,-22 0 16,21 0-16,0-21 0,0 20 0,-21 1 16,21 0-16,0 0 0,-21 0 15,22 21-15,-1-21 0,-21-1 0,21 1 16,0 0-16,0 0 15,0 0-15,-21 0 0,22 21 16,-1-22-16,-21 1 0,21 21 16,0-21-16,-21 0 0,21 0 0,0 21 15,1-21-15,-1-1 0,0 1 16,0 21-16,0-21 0,22 0 0,-22 0 16,0 21-16,0-21 0,21-1 15,-20 22-15,-1-21 0,0 21 16,0-21-16,0 21 0,0-21 0,1 21 15,-1-21-15,21 0 0,-21 21 16,0-22-16,22 22 0,-22-21 16,21 0-16,1 0 0,-22 21 0,21-21 15,0 0-15,-20-1 0,20 1 16,-21 21-16,21-21 0,-20 0 16,20 21-16,-21-21 0,0 0 15,0 21-15,22-22 0,-22 22 0,21-21 16,1 21-16,-22 0 0,21-21 15,0 21-15,22-21 0,-22 0 0,1 21 16,20-21-16,-21 21 0,1 0 16,20-22-16,-20 22 0,20 0 0,-21-21 15,1 0-15,-1 21 0,0 0 16,1-21-16,-1 21 0,0 0 16,-20-21-16,20 21 0,0-21 15,1 21-15,20 0 0,-21 0 0,1-22 0,20 22 16,-20 0-16,20 0 15,1-21-15,-22 21 0,21 0 0,1 0 16,-1-21-16,-20 21 0,20 0 16,1-21-16,-22 21 0,0-21 0,22 21 15,-22 0-15,22 0 0,-22-21 16,0 21-16,1 0 0,20 0 0,-20 0 16,-1 0-16,21-22 0,-20 22 15,-1 0-15,0 0 0,22 0 0,-22 0 16,1 0-16,-1-21 15,0 21-15,1 0 0,-1 0 0,0 0 16,1 0-16,-22-21 0,21 21 16,-21 0-16,22 0 0,-22-21 0,0 21 15,21 0-15,-21 0 0,1 0 16,20-21-16,-21 21 0,21 0 0,-20 0 16,20-21-16,0 21 0,-21 0 15,22 0-15,-1-22 0,0 22 0,1 0 16,-1 0-16,-21 0 0,22-21 15,-1 21-15,-21 0 0,21 0 0,-20 0 16,20 0-16,-21 0 0,0-21 16,0 21-16,22 0 0,-22 0 15,0 0-15,0 0 0,0 0 16,1 0-16,20 0 0,-21 0 0,21 0 16,-20 0-16,20 0 0,0 0 15,1 0-15,-22 0 0,21 21 0,0-21 16,1 0-16,-1 0 0,0 0 15,1 21-15,-1-21 0,0 0 0,1 22 16,-22-22-16,21 0 0,1 21 16,-22-21-16,21 21 0,-21-21 0,22 21 15,-22-21-15,21 21 0,-21-21 16,22 21-16,-22-21 0,21 22 0,0-22 16,-20 21-16,20 0 15,0-21-15,1 21 0,-1-21 0,0 21 16,22 0-16,-22-21 0,0 22 15,1-22-15,-1 21 0,0 0 0,1-21 16,-22 21-16,21-21 0,1 21 0,-22-21 16,21 21-16,0-21 0,-20 22 15,-1-22-15,21 0 0,-21 21 0,0-21 16,22 21-16,-22-21 0,0 21 16,0-21-16,0 21 0,1-21 0,-1 21 15,0 1-15,0-22 0,0 21 16,0 0-16,1-21 0,-1 21 0,0 0 15,0 0-15,0-21 16,0 22-16,1-1 0,-22 0 0,21 0 16,0 0-16,-21 0 0,21 1 0,0-1 15,-21 0-15,21 0 0,-21 0 16,22 0-16,-1 1 0,-21-1 0,21 0 16,-21 0-16,21 0 0,0 0 15,-21 1-15,21-1 0,-21 0 0,22 0 16,-1 0-16,0-21 15,-21 21-15,0 1 0,21-22 0,-21 21 16,21-21-16,-21 21 0,0 0 0,0 0 16,21 0-1,-21 1-15,0-1 16,0 0-16,22 0 0,-22 0 16,0 0-16,0 1 0,0-1 15,0 0-15,21 0 16,-21 0-16,0 0 15,21-21-15,-21 22 0,0-1 0,0 0 16,0 0 0,21 0-16,0-21 15,-21 21-15,0 1 0,0-1 32,21-21 14,-21 21-30,0-42 47,0 0-48,0-1-15,0 1 16,0 0-16,-21 21 0</inkml:trace>
  <inkml:trace contextRef="#ctx0" brushRef="#br2" timeOffset="111570.54">10477 6414 0,'0'0'0,"-21"0"15,21-22-15,0 1 16,0 0 15,21 21-31,1 0 16,-1 0-16,0 0 15,0 0-15,0 0 0,0 21 0,1-21 16,-1 21-16,21 1 16,-21-22-16,0 21 0,1 0 0,-1 0 0,21-21 15,-21 21-15,0 0 0,1 1 16,-1-1-16,0 0 0,-21 0 15,21 0-15,0-21 0,-21 21 0,0 1 16,21-1-16,1-21 0,-22 21 16,21-21-16,-21 21 0,21 0 15,0-21 1,-21 21-16,21 1 47,0-22 0,-21 21-32,22-21-15,-22-21 78,0-1-78,0 1 16,0 0-16,0 0 0,0 0 16,21-22-16</inkml:trace>
  <inkml:trace contextRef="#ctx0" brushRef="#br2" timeOffset="112067.25">11536 6096 0,'0'21'31,"0"0"-31,-21-21 16,21 22-16,0-1 0,-22 0 0,1 0 15,0 0-15,0 22 0,21-22 16,-21 21-16,0 0 0,-1-20 0,1 20 16,0 0-16,0-21 0,0 22 0,0-22 15,-1 21-15,1-21 0,21 1 16,-21-1-16,21 0 0,-21 0 0,21 0 16,-21 0-16,21 1 0,0-1 15,-21-21 1,21 21-1,-22-21 110,1-21-109,0 21 0,0 0-16</inkml:trace>
  <inkml:trace contextRef="#ctx0" brushRef="#br2" timeOffset="113950.83">5376 6308 0,'0'-21'16,"0"-1"0,0 1 15,0 42 31,0 1-46,0-1-16,21-21 0,-21 21 16,0 0-16,0 0 0,0 0 15,0 1-15,0-1 0,0 0 16,0 0-16,22 0 0,-22 0 15,21-21 1,-21 22-16,21-22 16,0 0-1,0 0 1,0 0-16,1 0 0,-1-22 0,0 22 16,0-21-16,0 0 0,22 0 0,-1 0 15,0 0-15,1-1 0,-1 1 16,0 0-16,22-21 0,-22 21 0,22-1 15,-22-20-15,21 21 0,-20-21 16,20-1-16,-20 22 0,20-21 0,1-1 16,-22 22-16,21-21 0,-20 0 15,20 20-15,-20 1 0,-1-21 0,0 21 16,-21 0-16,22-1 0,-22 22 16,0-21-16,0 21 0,0 0 0,1 0 15,-1-21-15,-42 21 188,-1 0-188,1 0 0,0 0 15</inkml:trace>
  <inkml:trace contextRef="#ctx0" brushRef="#br2" timeOffset="128134.19">15579 10012 0,'0'0'0,"-22"0"0,1 0 0,0 0 16,0 0-16,0 0 16,0 0-16,-1 0 15,1 0-15,0 0 16,0 0-16,0 0 0,0 0 16,-1 0-16,1 0 0,42 0 46,22 0-30,-22 0-16,21 0 0,1 0 16,-1 0-16,21 0 0,-20 0 0,20 0 15,22-21-15,-22 21 0,22 0 0,0-21 16,-1 21-16,22 0 0,-21 0 16,0 0-16,20-22 0,-20 22 0,-21 0 15,20 0-15,-20 0 0,-1 0 0,1 0 16,-22 0-16,22-21 0,-22 21 15,0 0-15,-21 0 0,22 0 0,-22 0 16,0 0-16,0 0 0,0 0 0,1 0 16,-22-21-16,21 21 0,-42 0 47,-1 0-32,1 0-15</inkml:trace>
  <inkml:trace contextRef="#ctx0" brushRef="#br2" timeOffset="128707.25">15557 9864 0,'0'0'0,"22"0"63,-1 0-63,0 0 0,21 0 0,-21 0 15,22 0-15,-1 0 0,0 0 16,22 0-16,-1 0 0,22 0 0,0 0 15,-1-21-15,1 21 0,21 0 16,-21 0-16,-1 0 0,22 0 0,-21 0 16,-1 0-16,-20 0 0,21-22 0,-22 22 15,1 0-15,-1 0 0,1 0 16,-22 0-16,0 0 0,1 0 16,-1 0-16,0 0 0,-21-21 0,1 21 15,-1 0-15,0 0 0,0 0 0,0 0 31,-42 0 16</inkml:trace>
  <inkml:trace contextRef="#ctx0" brushRef="#br2" timeOffset="159686.57">5059 13780 0,'0'0'0,"21"0"0,0 21 16,0-21 0,-21 21-1,-21-42 110,0 21-125,21-21 0,-21-1 16,21 1-16,-21 21 15,-1-21-15,1 21 0,21-21 16,0 0-16,-21 21 0,0-21 0,21-1 16,-21 1-16,0 0 0,21 0 15,0 0-15,-22 0 0,1-1 0,21 1 16,-21 0-16,21 0 16,-21 0-16,21 0 0,-21 21 0,21-22 15,0 1-15,0 0 16,-21 0-1,21 0-15,0 0 16,-22-1-16,22 1 16,0 0-1,-21 0-15,0 0 0,21 0 16,0-1-16,0 1 0,0 0 0,-21 0 16,21 0-16,0 0 15,-21-1-15,21 1 0,0 0 0,0 0 16,0 0-16,0 0 0,-21-1 0,21 1 15,0 0-15,-22 0 0,22 0 16,-21 0-16,21-1 0,0 1 0,0 0 16,0 0-16,-21 21 0,21-21 0,0 0 15,-21-1-15,21 1 0,0 0 16,0 0-16,0 0 0,0 0 0,0-1 16,-21 1-16,21 0 0,0 0 0,-21 0 15,21 0-15,0-1 0,0 1 16,0 0-16,0 0 0,-22 0 0,22 0 15,0-1-15,0 1 0,0 0 16,0 0-16,0 0 16,0 0-16,0-1 0,0 1 15,0 0-15,0 0 16,0 0-16,0 0 0,0-1 16,0 1-16,0 0 0,0 0 15,0 0-15,22 0 0,-22-1 0,21 1 16,-21 0-16,21 0 0,0-21 15,0 20-15,0 1 0,-21-21 0,22 21 16,-1-22-16,0 22 0,0 0 0,0-21 16,0 21-16,-21-1 0,22 1 15,-1 0-15,-21 0 0,21 0 16,-21 0-16,0-1 0,21 1 0,0 0 16,-21 0-16,21 0 0,-21 0 15,22-1-15,-1 22 0,-21-42 0,21 21 16,0 0-16,-21 0 0,21-1 15,0 1-15,1 0 0,-1 0 0,0 0 16,0 0-16,0-1 0,-21 1 0,21 0 16,1 0-16,-1 0 0,-21 0 15,21 21-15,0-22 0,-21 1 0,0 0 16,21 0-16,0 0 0,1 0 16,-1-1-16,-21 1 15,21 0-15,0 0 0,-21 0 0,0 0 16,21-22-16,0 22 0,1 0 0,-22 0 15,21 0-15,0-1 0,-21 1 16,21-21-16,0 21 0,0 0 0,-21-1 16,22 1-16,-1 0 0,0 21 0,0-21 15,-21 0-15,21 0 0,0-1 16,1 1-16,-1 21 0,0-21 0,0 0 16,0 0-16,22 0 0,-22 21 15,0-22-15,0 1 0,0 0 0,0 0 16,22 0-16,-22 0 0,0-1 0,0 1 15,22 0-15,-22 0 16,42-21-16,-42 20 0,1 1 16,20 0-16,-21 0 0,21 0 15,-20 0-15,20-1 0,0 1 0,-21 0 16,22 0-16,-1 0 0,-21 0 0,22-1 16,-1 1-16,0 21 0,1-21 15,-1 0-15,0 0 0,1 21 0,-1-21 16,0-1-16,22 22 0,-22-21 15,0 0-15,22 21 0,-22-21 0,1 21 16,20-21-16,-21 21 0,1-21 0,-1 21 16,0-22-16,1 22 0,-1 0 15,22-21-15,-22 21 0,0 0 16,1-21-16,-1 21 0,21 0 0,-20 0 16,-1-21-16,0 21 0,1 0 15,20 0-15,-20 0 0,-1-21 0,0 21 16,-21 0-16,22 0 0,-1 0 15,-21 0-15,22 0 0,-22 0 0,21 0 16,-21 0-16,22 0 0,-22 0 0,21 0 16,-21 0-16,22 0 0,-22 0 15,21 0-15,0 0 0,-20 0 0,20 0 16,0 0-16,1 0 0,-1 0 16,0 21-16,-21-21 0,22 0 0,-1 0 15,0 21-15,-20-21 0,20 21 16,0-21-16,-21 21 0,22-21 15,-22 22-15,0-22 0,21 21 0,-20-21 16,20 21-16,-21-21 0,0 21 0,22-21 16,-22 21-16,0 0 0,21-21 15,-21 22-15,1-1 0,-1-21 0,21 21 16,-21 0-16,0-21 0,1 21 16,-1 0-16,0 1 0,0-1 0,0-21 15,0 21-15,1 0 0,-1 0 0,-21 0 16,21 1-16,0-22 0,0 21 15,-21 0-15,21 0 0,-21 0 0,0 0 16,22 1-16,-1-22 0,0 21 16,-21 0-16,21 0 0,0 0 15,-21 0-15,21 1 0,1-1 0,-22 0 16,21 0-16,0-21 0,-21 21 0,0 0 16,21 1-16,-21-1 0,21-21 15,-21 21-15,21 0 0,-21 0 16,0 0-16,0 1 0,22-22 15,-22 21-15,0 0 16,0 0 0,0 0-1,0 0 17,0-42 14,0 0-30,0 0-16</inkml:trace>
  <inkml:trace contextRef="#ctx0" brushRef="#br2" timeOffset="160142.38">9652 10075 0,'0'0'15,"21"0"32,0 0-47,0 0 0,1 0 16,-22 22-16,21-22 0,0 21 0,0-21 15,0 21-15,0-21 0,-21 21 0,22-21 16,-1 21-16,0 0 0,0 1 16,0-1-16,0 0 15,1 0-15,-22 0 0,21 0 16,0-21-16,-21 22 0,0-1 15,21-21-15,0 0 16,-21 21-16,21-21 31,1 0 1,-22-21-17,21 21-15,0-21 0,0-1 16,0 1-16</inkml:trace>
  <inkml:trace contextRef="#ctx0" brushRef="#br2" timeOffset="160591.13">10562 9991 0,'0'21'47,"0"0"-32,-21 0-15,21 0 0,-21 1 16,0-1-16,21 0 0,-22 0 15,1 0-15,21 0 0,-21 1 16,0-1-16,0 0 0,21 0 0,-21 0 16,-1 0-16,1 1 0,0-1 15,21 0-15,-21 0 0,21 0 0,-21-21 16,21 21-16,-21 1 0,21-1 16,0 0-1,0-42 48,0 0-63,0-1 15</inkml:trace>
  <inkml:trace contextRef="#ctx0" brushRef="#br2" timeOffset="161507.28">4974 9991 0,'21'-21'15,"0"21"17,1 0-1,-1 0-31,0 0 0,0 21 0,21 0 15,-20-21-15,20 21 0,0 0 0,22 0 16,-22 1-16,22-1 0,20 0 16,-20 0-16,20 0 0,-20 0 0,21 1 15,-22 20-15,1-21 0,20 0 0,-41 22 16,20-22-16,-21 21 0,1-21 16,-1 22-16,0-22 0,1 0 0,-22 0 15,0 0-15,0 0 0,0 1 16,1-1-16,-1-21 0,-21 21 0,0-42 62,0 0-46,0-1-16,0 1 16,0 0-16,-21 0 0,21 0 0,0-22 15,0 22-15,-22 0 0</inkml:trace>
  <inkml:trace contextRef="#ctx0" brushRef="#br2" timeOffset="161937.92">6181 9716 0,'-22'0'16,"1"0"-16,0 0 15,21 21-15,-21 0 16,0-21-16,0 21 0,-1 0 0,1 0 16,0 22-16,0-22 0,0 21 0,0-21 15,-1 22-15,-20-1 16,21 0-16,-21 1 0,20-1 0,-20 0 15,21 22-15,-21-1 0,20-20 0,-20 20 16,21 1-16,0-22 0,0 22 16,-1-22-16,1 0 0,0-21 0,0 22 15,21-22-15,0 0 0,0 0 16,0 0-16,-21 1 0,21-1 16,-21-21 30,-1-21-30,22-1 0</inkml:trace>
  <inkml:trace contextRef="#ctx0" brushRef="#br2" timeOffset="163018.62">4445 4805 0,'0'0'0,"-21"-21"0,0 21 0,21-21 15,-22 21-15,1-22 0,0 1 16,0 21 0,21-21-1,21 42 17,21-21-32,-20 21 0,20 1 15,0-1-15,1 21 0,-1-21 16,21 0-16,-20 1 0,20 20 15,-20-21-15,-1 0 0,0 0 0,1 1 16,-1-1-16,-21 0 0,21-21 16,-20 21-16,-1 0 0,0-21 0,0 0 15,0 21 1,-21-42 15,0 0-31,-21 0 0,0 0 16,21 0-16</inkml:trace>
  <inkml:trace contextRef="#ctx0" brushRef="#br2" timeOffset="163270.58">4953 4445 0,'0'0'0,"-21"0"16,21 21-16,-21-21 16,-1 21-16,22 1 0,-21-1 15,0 21-15,-21-21 0,21 0 0,-1 22 16,-20-1-16,0 0 0,-1 1 16,1-1-16,0 0 0,-1 1 0,-20-22 15,21 21-15,-1 1 16,1-22-16,21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2T01:43:45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 2900 0,'0'-21'79,"0"0"-64,0-1 1,0 1-16,0 0 15</inkml:trace>
  <inkml:trace contextRef="#ctx0" brushRef="#br0" timeOffset="912.49">487 3725 0,'0'0'0,"21"22"16,-21-1-16,21 0 0,-21 0 15,-21-21 48,0 0-48,21 21 1,21-21 46,0 0-62,0 0 0,0 0 0,22 0 16,-22-21-16,0 21 0,21 0 16,-20-21-16,-1 21 0</inkml:trace>
  <inkml:trace contextRef="#ctx0" brushRef="#br0" timeOffset="32676.21">3069 847 0,'0'0'0,"0"-21"0,0-1 15,0 1-15,0 0 0,0 0 16,0 0-16,0 0 16,0-1-1,0 1-15,0 42 47,0 1-47,0 20 0,0-21 16,0 21-16,0 1 0,0 20 15,0-20-15,0 20 0,-21-21 0,21 22 16,0-22-16,-21 22 0,21-22 16,0 0-16,0 1 0,0-1 0,0 0 15,0 1-15,-21-22 0,21 21 16,0-21-16,0 22 0,0-22 0,0 0 15,0 0-15,0 0 0,0 1 16,-22-22 0,22-22-1,0 1-15</inkml:trace>
  <inkml:trace contextRef="#ctx0" brushRef="#br0" timeOffset="33048">3556 804 0,'0'0'0,"0"43"0,0-1 16,0 0-16,0 1 0,0 20 0,0-20 15,0-1-15,0 21 0,0-20 16,0-1-16,0-21 0,0 22 16,0-1-16,-21-21 0,21 0 15,0 0-15,0 22 0,-21-43 0,21 21 16,0 0-16,-22 0 0,22 0 15,-21-21 17,0 0-32,21-21 15</inkml:trace>
  <inkml:trace contextRef="#ctx0" brushRef="#br0" timeOffset="33335.83">2984 1312 0,'0'0'0,"22"0"0,-1 0 0,0 0 15,0 0-15,0-21 0,0 21 16,1 0-16,20 0 0,-21-21 15,21 21-15,-20-21 0,20 21 0,-21 0 16,21 0-16,-20-21 0,-1 21 16,21 0-16,-21 0 0,0-21 15,1 21-15,-1 0 16,0-22-16,0 22 16,0-21-16</inkml:trace>
  <inkml:trace contextRef="#ctx0" brushRef="#br0" timeOffset="33656.55">3979 995 0,'21'0'0,"1"0"0,-1 0 15,0 0-15,0 0 16,21 0-16,-20 0 0,-1-21 0,21 21 16,0 0-16,-20-21 0,20 21 15,0-22-15,-21 22 0,1 0 0,20 0 16,-21 0-16,-42 0 47</inkml:trace>
  <inkml:trace contextRef="#ctx0" brushRef="#br0" timeOffset="33952.87">4212 974 0,'-21'42'15,"21"-21"-15,0 0 0,0 1 16,0-1-16,0 0 0,0 21 0,0-21 16,0 22-16,0-22 0,-21 21 15,21-21-15,-21 22 0,21-22 0,-22 0 16,22 21-16,0-20 0,0-1 15,-21 0-15,21 0 0,0 0 0,-21 0 16,21 1-16,0-1 16,0 0-16,0-42 31,0 0-15</inkml:trace>
  <inkml:trace contextRef="#ctx0" brushRef="#br0" timeOffset="34276.53">4551 1058 0,'0'22'15,"0"-44"-15,0 65 0,0-1 0,0-21 16,0 22-16,0-22 0,0 21 0,0-21 16,0 22-16,0-22 0,-21 21 15,21-21-15,0 0 0,-22 22 0,22-22 16,-21 0-16,21 0 0,-21-21 16,21 21-16,0 1 15,0-44 16,0 1-31,0 0 16,0 0-16,0 0 0</inkml:trace>
  <inkml:trace contextRef="#ctx0" brushRef="#br0" timeOffset="34532.39">4593 1037 0,'0'0'0,"21"21"0,0 1 16,1-1-16,-22 0 0,42 21 0,-42-21 15,21 1-15,0-1 0,0 21 16,1-21-16,-22 0 0,21 1 0,0-1 16,-21 0-16,21-21 0,-21 21 15,0 0-15,21 0 16,-21-42 31,0 0-47</inkml:trace>
  <inkml:trace contextRef="#ctx0" brushRef="#br0" timeOffset="35176.01">5270 889 0,'0'0'0,"-21"21"0,0 0 16,-21 22-1,21-1-15,-22 22 0,22-43 0,0 21 16,0 0-16,0-20 0,-1-1 15,1 21-15,21-21 0,-21 0 0,0 1 16,21-1-16,0 0 16,-21-21-16,21 21 0,0 0 15,0-42 17,21 0-17,0 0-15,0 0 0,0-1 16,1 1-16,-1 0 0,0 0 15,0-21-15,0 20 0,0 1 0,1-21 16,-1 21-16,0-22 0,0 22 16,-21 0-16,21 0 0,-21 0 0,21 0 15,1 21-15,-22-22 16,0 44 15,0-1-31,0 21 16,0-21-16,0 0 0,0 22 15,0-1-15,0-21 0,0 22 16,0-1-16,-22-21 0,22 21 0,0-20 16,-21 20-16,21-21 0,0 21 15,-21-20-15,21-1 0,0 0 0,0 0 16,0 0-16,0 0 0,0 1 16,0-1-16,0 0 0,0-42 62,0 0-62,0-1 16,21 1-16,-21 0 0,0 0 15,21-21-15</inkml:trace>
  <inkml:trace contextRef="#ctx0" brushRef="#br0" timeOffset="35892.42">5969 826 0,'-21'0'31,"21"21"-31,0 0 16,-21 0-16,21 0 0,-22-21 16,22 43-16,-21-22 0,21 0 0,0 0 15,0 21-15,-21 1 0,21-22 16,-21 21-16,21-21 0,-21 22 0,21-1 16,0-21-16,-21 22 15,-1-22-15,1 0 0,0 21 0,21-21 16,-21 1-16,0-1 0,21 0 15,-21 0-15,21 0 0,-22 0 0,22 1 16,-21-22-16,0 0 31,21-22-15,0 1-16,0 0 16,0 0-16,0 0 15,0 0-15,0-1 0,0 1 0,21 0 16,-21 0-16,21 21 0,-21-21 15,22 21-15,-1 0 16,0 0 0,0 0-16,0 21 15,-21 0-15,21 0 0,-21 0 16,22 1-16,-1-1 0,-21 0 16,0 0-16,21 0 15,-21 0-15,21-21 0,-21 22 16,21-22-1,0 0 1,1 0 0,-1-22-16,0 22 15,-21-21-15,0 0 16,21 21-16,-21-21 16,21 21-16,-21-21 31,0 0-16,0-1 1</inkml:trace>
  <inkml:trace contextRef="#ctx0" brushRef="#br0" timeOffset="42044.9">8191 445 0,'0'0'0,"0"-22"0,0 1 0,0-21 16,0 21-16,0 0 0,0-1 16,0 1-16,0 0 0,-21 21 0,21-21 15,-21 21-15,0 0 0,0 0 16,0 0-16,-1 0 0,-20 21 15,21 0-15,-21 0 0,20 22 16,-20-1-16,0 0 0,-1 1 0,1 20 16,21 1-16,-21 20 0,-1-20 15,1 21-15,0-1 0,20 22 0,1-42 16,0 20-16,0 1 16,0-22-16,21 22 0,0-21 0,0-1 15,0 1-15,0-22 0,21 0 0,0 1 16,0-1-16,0 0 0,22-21 15,-22 1-15,21-1 0,1-21 0,-1 0 16,0 0-16,-21 0 0,22 0 16,-1 0-16,0-21 0,1-1 0,-1 1 15</inkml:trace>
  <inkml:trace contextRef="#ctx0" brushRef="#br0" timeOffset="42336.5">8509 826 0,'0'0'0,"0"-22"0,0-20 0,-21 42 0,21-21 15,-21 0-15,-1 21 16,22 21-16,-21 0 16,21 0-16,-21 22 0,21-1 15,0 21-15,-21-20 0,21-1 0,0 22 16,0-22-16,0 21 0,-21-20 15,21 20-15,0-20 0,-21-1 0,21-21 16,0 21-16,0-20 0,0 20 0,0-21 16,0 0-16,0 0 0,21-21 47,0-21-47,0 0 0,-21 0 0</inkml:trace>
  <inkml:trace contextRef="#ctx0" brushRef="#br0" timeOffset="42588.35">8805 783 0,'0'0'0,"0"-21"15,0 0-15,0 63 32,-21 1-32,21-22 0,-21 21 0,0 22 15,21-22-15,-21 21 0,21-20 16,0-1-16,-22 22 0,1-22 15,21 0-15,0 1 0,0-22 0,0 21 16,-21-21-16,21 22 0,0-22 0,0 0 16,0 0-16,0 0 15,0-42 17,-21 21-32</inkml:trace>
  <inkml:trace contextRef="#ctx0" brushRef="#br0" timeOffset="43344.92">8255 1376 0,'0'0'0,"-21"0"31,42 0-15,0 0-16,0 0 0,0 0 0,22 0 15,-1 0-15,0-21 0,1 21 16,20-21-16,-20 21 0,20-22 0,1 1 15,-22 21-15,21-21 0,-20 21 16,20 0-16,-20-21 0,-22 21 0,21 0 16,-21 0-16,0 0 0,-21 21 31,0 0-31,0 0 16,-21 1-16,0-1 15,21 0-15,0 0 0,-21 0 0,0 0 16,21 1-16,0-1 15,21-21 1,0 0-16,0 0 0,0 0 0,1 0 16,-1 0-16,21 0 0,-21 0 15,0 0-15,22-21 0,-22 21 0,21-22 16,-21 1-16,22 0 0,-22 21 0,0-21 16,0 0-16,0 0 0,-21-1 15,22 1-15,-22 0 16,0 0-16,0 0 31,-22 21-15,22 21-1,0 0-15,-21-21 0,21 21 0,-21 0 16,21 1-16,-21 20 0,21-21 16,0 21-16,0-20 0,0 20 0,0 0 15,0 22-15,0-22 0,0 0 16,0 22-16,0-22 0,0 22 15,0-22-15,0 22 0,0-22 0,0 0 16,0 1-16,0-1 0,0 0 16,0 1-16,0-1 0,0 0 0,0-21 15,-21 22-15,21-22 0,-21 0 0,-1 0 16,22 0-16,-21 1 0,0-22 16,0 0-16,0 0 0,0 0 0,-1 0 15,-20-22-15,21 1 0,0 0 0,0 0 16,-1 0-16,1-22 0,0 22 15,0-21-15,21 0 0,-21-1 0,21 1 16,0 0-16,0-1 0,0 1 16,0 0-16,21-1 0,0 1 15,0 21-15,0-22 0,1 1 0,-1 21 16,21-21-16,-21 20 0,0-20 16,1 21-16,20-21 0,-21 20 0,21-20 15,-20 21-15</inkml:trace>
  <inkml:trace contextRef="#ctx0" brushRef="#br0" timeOffset="43660.51">9652 1185 0,'0'-21'16,"0"42"15,0 1-31,0-1 0,0 0 16,0 21-16,0-21 0,0 22 0,0 20 15,0-20-15,0 20 0,0-21 16,0 22-16,0-1 0,0 1 0,0-1 16,0 1-16,0-1 0,0 1 15,-21-1-15,0-20 0,21 20 0,-22-20 16,1-1-16,0 0 0,21 1 0,0-1 16,-21 0-16,0-21 0,21 1 15,0-1-15,-21 0 0,21-42 47,0 0-47,0-1 0,21-20 0,-21 21 16,21-21-16,-21-1 0</inkml:trace>
  <inkml:trace contextRef="#ctx0" brushRef="#br0" timeOffset="43984.32">9673 1439 0,'0'0'0,"0"-21"0,0-21 0,0 21 0,0-22 15,-21 22-15,21 0 0,-21 0 16,21 0-16,0 0 0,0-1 0,0 1 16,0 0-16,21 21 0,0-21 15,0 21-15,22 0 16,-22 0-16,21 0 0,0 0 0,-20 0 16,20 0-16,0 0 0,-21 0 15,22 21-15,-22 0 0,0 0 0,0 1 16,-21-1-16,0 0 0,0 21 15,0-21-15,0 1 0,-21 20 0,0-21 16,0 0-16,0 0 0,-1 1 0,1-22 16,0 21-16,0 0 0,0-21 15,21 21-15,-21-21 0,42 0 47,0 0-47,-21-21 16,21 0-16</inkml:trace>
  <inkml:trace contextRef="#ctx0" brushRef="#br0" timeOffset="44324.13">10160 1439 0,'0'0'0,"0"-21"0,21 21 15,0 0-15,0-21 16,1 0-16,-1 21 0,0-21 15,0 0-15,0-1 16,0 1-16,-21 0 0,22 0 16,-22 0-16,0 0 15,-22 21 17,1 0-32,0 0 0,21 21 0,-21 0 15,0 0-15,0 0 0,21 0 0,-22 1 16,22 20-16,0-21 0,0 0 15,0 0-15,0 1 0,0-1 16,0 0-16,22 0 16,-1-21-1,0 0-15,0 0 0,0 0 0,0 0 0,1 0 16,-1-21-16,21 0 16</inkml:trace>
  <inkml:trace contextRef="#ctx0" brushRef="#br0" timeOffset="44688.92">10604 1291 0,'0'0'0,"0"-63"31,0 42-15,22 21 0,-1 0-16,0 0 15,-21 21-15,21-21 0,0 21 16,-21 0-16,21 0 0,1 0 15,-22 1-15,0-1 0,0 0 16,0 0-16,0 0 0,0 0 0,0 1 16,0-1-16,0 0 0,-22-21 0,1 21 15,21 0-15,-21 0 16,0-21 0,21-21-1,0 0 1,0 0-16,0 0 15,0 0-15,21-1 16,-21 1-16,21 0 0,-21 0 0,21 0 16,1 0-16,-1-1 0,-21 1 15,21 0-15,0 0 0,0 21 0,0-21 16,1 0-16</inkml:trace>
  <inkml:trace contextRef="#ctx0" brushRef="#br0" timeOffset="45220.36">11874 931 0,'0'0'15,"-21"0"-15,21-21 0,-21 21 16,21-21-16,21 21 31,22 0-31,-22 0 16,21 0-16,0 0 0,1 0 0,20 0 15,-20-21-15,20 21 16,-21 0-16,22 0 0,-22 0 0,1 0 16,20 0-16,-42 0 0,22 0 15,-22 0-15,21 0 0,-84 21 32,21-21-17,-22 0-15</inkml:trace>
  <inkml:trace contextRef="#ctx0" brushRef="#br0" timeOffset="45464.22">12213 953 0,'0'105'16,"0"-83"-1,0-1-15,0 0 0,0 21 0,0 1 16,-21-22-16,21 21 0,0 0 15,-21-20-15,21 20 0,0 0 0,0-21 16,0 1-16,-21 20 0,21-21 0,0 0 16,0 0-16,0 1 0,0-1 15,0 0-15,0 0 0,0 0 16,21-21 0</inkml:trace>
  <inkml:trace contextRef="#ctx0" brushRef="#br0" timeOffset="45828.02">12467 1418 0,'0'0'0,"21"-21"15,0 21-15,1-21 16,-1 21-16,0-21 0,0 21 15,-21-21-15,21-1 0,0 22 0,1-21 16,-1 21-16,0-21 0,0 0 16,-21 0-1,-21 21 1,0 0-16,0 21 0,-1 0 16,1-21-16,0 21 0,0 0 0,21 1 15,-21 20-15,0-21 0,21 0 0,0 0 16,0 1-16,0-1 0,0 0 15,0 0-15,0 0 0,0 0 0,0 1 16,21-1-16,0 0 16,0-21-16,0 0 0,0 0 15,1 0-15,-1 0 0,0 0 16,0 0-16,0-21 0,0 0 16,22 21-16</inkml:trace>
  <inkml:trace contextRef="#ctx0" brushRef="#br0" timeOffset="46047.89">13017 1249 0,'0'0'0,"0"-21"16,0 42-1,0 0 1,0 0-16,0 0 16,0 1-16,22-1 0,-22 0 0,21 0 15,-21 0-15,0 0 0,21 1 16,0-1-16,0-21 0,-21 21 0,0 0 15,21-21-15,-21 21 0,22-21 0,-1 0 32,0 0-17</inkml:trace>
  <inkml:trace contextRef="#ctx0" brushRef="#br0" timeOffset="46260.77">13250 1291 0,'-84'21'32,"41"1"-32,22-1 0,0 0 0,0 0 15,0 0-15,-1 0 0,1 1 16,-21-1-16,21 0 0,21 21 0,-21-21 16,-1-21-16,22 22 0,-21-1 15,21 0-15,21-21 16,1 0-1,-1 0-15,21-21 0</inkml:trace>
  <inkml:trace contextRef="#ctx0" brushRef="#br0" timeOffset="46560.59">13610 826 0,'0'0'15,"0"-22"-15,21 1 0,-21 0 0,0 42 32,0 0-32,-21 1 0,21 20 0,-21 0 15,0 1-15,21-1 0,-21 21 16,-1-20-16,1 20 0,21-20 0,-21-1 16,0 21-16,21-20 15,-21-1-15,21 0 0,0 1 0,0-1 16,0-21-16,0 22 0,0-22 0,0 0 15,0 0-15,21 0 0,0-21 16,0 21-16,0-21 0,1 0 16,-1 0-16,0 0 15,-21-21-15,21 0 0,0 0 16</inkml:trace>
  <inkml:trace contextRef="#ctx0" brushRef="#br0" timeOffset="46744.49">13356 1291 0,'0'0'0,"-21"0"0,42 0 31,0-21-31,0 21 0,22 0 16,-22 0-16,21 0 0,-21-21 0,22 21 15,-1 0-15,-21-21 0,22 21 16,-1 0-16,-21-21 0,21-1 0</inkml:trace>
  <inkml:trace contextRef="#ctx0" brushRef="#br0" timeOffset="47236.63">15007 974 0,'-21'-43'0,"42"86"0,-42-107 0,21 22 0,0 0 16,-21 20-16,21-20 0,-21 21 16,21 0-16,-22 0 0,22-1 0,-21 22 15,0 0 1,21 22-16,-21 20 15,21 0-15,0 1 16,0-1-16,0 21 0,-21-20 0,21 20 16,-21 1-16,21-22 0,0 22 15,0-22-15,-22 0 0,22 1 0,-21-1 16,21-21-16,0 21 0,-21-20 0,21-1 16,0 0-16,0 0 0,0 0 15</inkml:trace>
  <inkml:trace contextRef="#ctx0" brushRef="#br0" timeOffset="47824.29">14584 1037 0,'0'0'0,"0"-42"0,0 0 15,0 20-15,0-20 0,0 0 0,0 21 16,0-22-16,21 22 0,0 0 0,0 0 15,0 0-15,1-1 0,-1 1 16,0 21-16,0 0 0,0-21 0,22 21 16,-1 0-16,0 0 0,1 21 15,-1-21-15,0 43 0,1-22 0,-1 21 16,0 0-16,-21 1 0,22 20 16,-22-20-16,0 20 0,-21-21 15,0 22-15,21-22 0,-21 1 0,0-1 16,0 0-16,0 1 0,0-22 15,0 0-15,0 0 0,0 0 0,0 0 16,0 1 0,-21-22-1,21-22 1,0 1-16,0 0 16,0 0-16,0-21 0,0 20 0,0-20 15,0 21-15,21-21 0,-21-22 16,21 22-16,1-22 0,20 22 0,-21-22 15,0 22-15,22 0 16,-22-1-16,21 1 0,-21 21 0,0 0 16,22 0-16,-22-1 0,21 22 0,-21 0 15,1 0-15,-1 22 0,0 20 16,0 0-16,-21 1 0,21-1 0,-21 0 16,0 22-16,0-22 0,0 22 15,0-1-15,0-21 0,0 1 0,0 20 16,-21-20-16,21-1 0,-21 0 15,21-21-15,-21 22 0,0-22 0,21 0 16,-22 0-16,22 0 0,0 1 0,0-1 16,0-42 31</inkml:trace>
  <inkml:trace contextRef="#ctx0" brushRef="#br0" timeOffset="49164">16150 1249 0,'0'0'0,"0"-21"0,21 21 0,-21-21 16,0-1-16,0 1 16,0 0-16,0 0 0,-21 21 15,21-21-15,-21 21 0,0 0 16,0 0-16,21 21 15,-22 0-15,1 0 0,0 0 0,21 1 16,-21-1-16,0 21 0,21-21 16,-21 22-16,21-22 0,-22 21 0,22-21 15,0 22-15,0-22 0,0 0 16,0 0-16,0 0 0,0 0 16,22-21-16,-1 0 15,0 0-15,0 0 16,0 0-16,0 0 0,1-21 15,-1 0-15,0 0 0,-21 0 0,21 0 16,0-1-16,-21 1 0,0 0 16,0-21-16,21 21 0,-21-22 0,22 22 15,-22-21-15,0 21 0,0-1 16,0 1-16,0 0 0,0 0 0,0 42 31,0 0-31,0 0 16,0 22-16,0-22 0,0 0 15,-22 21-15,22-20 0,-21 20 0,21-21 16,0 21-16,0-20 0,0-1 16,0 0-16,0 0 0,0 0 15,0 0-15,0 1 0,21-22 0,1 0 16,-22 21-16,21-21 0,0 0 16,0 0-16,0 0 0,0 0 0,1 0 15,20-21-15,-21-1 0,0 22 0,0-21 16,22 0-16,-22 0 0,0-21 15,0 20-15,0 1 0,1-21 0,-1 21 16,-21 0-16,0-22 0,0 22 16,0 0-16,0 0 0,-21 21 31,-1 0-31,1 21 16,21 0-16,0 0 0,0 0 15,0 1-15,0 20 0,0-21 16,0 0-16,0 0 0,0 1 0,0-1 15,0 0-15,0 0 0,21 0 16,1-21 0,-1 0-16,0 0 0,0 0 15,0 0-15,0 0 16,1-21-16,-1 21 0,0-21 0,0 0 16,0 0-16,0-1 0,1 1 15,-22-21-15,21 0 0,0-1 0,0 1 16,-21 0-16,21-22 0,0 22 15,-21-22-15,0 1 0,22-1 16,-1 1-16,-21 20 0,0 1 0,0 0 16,0-1-16,0 22 0,0 0 15,0 42 1,-21 0-16,-1 22 16,22-1-16,0 0 0,-21 22 0,21-22 15,-21 22-15,21-22 0,0 22 16,0-22-16,-21 21 0,21-20 0,0-1 15,0 0-15,0 1 0,-21-1 16,21-21-16,0 22 0,0-22 0,0 0 16,0 0-16,0 0 15,0-42 17,0 0-17,21 0-15,0 0 0,-21-1 16,21 1-16,0 0 0,1-21 15,-1 21-15,0-1 0,0 22 0,0-21 16,0 21-16,1 0 16,-1 0-16,-21 21 31,-21-21-15,-1 0-16,22 22 0,-21-22 15,0 0-15,0 0 0,0 0 16,21 21-16,-21-21 0,-1 0 0,1 0 15,21 21-15,-21 0 16,21 0-16,0 0 16,0 1-16,0-1 15,0 0-15,0 0 16,0 0-16,0 0 0,21-21 16,0 22-16,1-22 15,-1 0-15,0 0 0,0 0 16,0 0-16,0 0 0,1 0 15,-1 0-15,0 0 0,0-22 16,0 22-16,0-21 0,1 21 0,-1-21 16,-21 0-16,21 0 0</inkml:trace>
  <inkml:trace contextRef="#ctx0" brushRef="#br0" timeOffset="49529.08">17335 1291 0,'0'0'0,"0"-21"0,0 0 15,-21 42 16,21 0-31,0 0 0,0 1 16,-21-1-16,21 0 0,-21 0 16,21 0-16,0 0 0,0 1 15,0-1-15,0 0 0,0 0 0,0 0 16,0 0-16,21 1 16,0-22-16,0 0 15,1 0-15,-1 0 0,0 0 16,21 0-16,-21-22 0,22 22 0,-22-21 15,21 21-15,-21-21 0,1 0 16,-1 0-16,0 0 0,0-1 0,0-20 16,-21 21-16,0 0 0,0 0 0,0-22 15,0 22-15,0 0 0,0 0 16,0 0-16,0-1 16,0 44 30</inkml:trace>
  <inkml:trace contextRef="#ctx0" brushRef="#br0" timeOffset="49879.88">17865 1185 0,'0'22'31,"0"-1"-15,-22 0-16,22 0 0,-21 0 0,21 0 15,0 22-15,-21-1 0,0-21 16,21 22-16,-21 20 0,21-21 0,-21 1 16,21 20-16,0-20 0,0 20 0,-22 1 15,22-22-15,-21 0 0,21 22 16,-21-22-16,21 0 0,0 1 0,0-1 15,0 0-15,-21 1 0,21-22 0,0 21 16,-21 1-16,21-22 0,0 21 16,0-21-16,0 0 0,-21 1 15,21-1-15,-22 0 0,22 0 0,-21-42 47,21 0-47,0 0 0,0-1 0,0 1 16,0-21-16,0 0 0,0 20 15,0-20-15,0 0 0</inkml:trace>
  <inkml:trace contextRef="#ctx0" brushRef="#br0" timeOffset="50131.73">17674 1566 0,'0'-42'0,"0"84"0,0-126 0,21 41 0,-21 1 16,0 21-16,0 0 0,21 0 15,1-1-15,-22 1 0,21 0 16,0 0-16,0 21 0,0 0 15,0 0-15,1 0 0,-1 0 0,0 0 16,0 0-16,0 0 0,-21 21 16,21 0-16,-21 0 0,0 22 0,0-22 15,0 0-15,0 0 0,0 0 16,-21 22-16,0-22 0,0 0 0,0 0 16,0 0-16,-1-21 0,1 22 15,0-1-15,0-21 0,0 0 0,0 0 16</inkml:trace>
  <inkml:trace contextRef="#ctx0" brushRef="#br0" timeOffset="50880.31">19198 1122 0,'0'-21'0,"0"-106"15,21 84 1,-21 1-16,0 21 0,0-21 0,0 20 16,0-20-16,0 0 0,0 21 15,0-1-15,0 1 0,0 0 16,0 0-16,-21 21 15,0 0-15,21 21 16,-21 21-16,0 1 0,-1-1 0,22 22 16,-21-1-16,0 1 0,0-1 15,0 1-15,0-1 0,-1 1 0,1-1 16,0-21-16,0 22 0,0-22 0,-22 1 16,22-1-16,0 0 0,-21-21 15,21 1-15,-1-1 0,1 0 0,0 0 16,0 0-16,0-21 0,0 0 15,-1 0-15,1 0 0,0 0 16,0-21-16,21 0 16,0 0-16,0 0 0,-21-22 0,21 22 15,0-21-15,0-1 0,0 1 0,0 0 16,0-1-16,21 1 0,0 0 16,-21-1-16,21 1 0,0 0 0,1 21 15,-22-1-15,21 1 0,0 21 16,-21 21-16,0 1 0,21-1 15,0 0-15,-21 21 0,21 1 16,-21-1-16,0 0 0,22-21 0,-1 22 16,-21-1-16,0 0 0,21-20 15,0 20-15,0-21 0,-21 0 16,21 0-16,1 1 0,-1-1 0,0 0 16,0-21-16,0 0 0,0 0 15,1 0-15,20 0 0,-21 0 0,21 0 16,-20 0-16,20-21 0,-21 21 15,21-21-15,1-1 0</inkml:trace>
  <inkml:trace contextRef="#ctx0" brushRef="#br0" timeOffset="51328.05">19537 1185 0,'0'0'0,"-21"0"15,-1 0-15,1 0 16,0 0-16,0 22 0,0-22 0,-22 21 15,22 0-15,0 21 0,0-21 16,0 1-16,0-1 0,21 21 0,-22-21 16,22 0-16,-21 1 0,21 20 0,0-21 15,0 0-15,0 0 16,0 1-16,21-22 0,1 21 16,-1-21-16,0 0 0,0 0 15,0 0-15,0 0 0,1-21 0,20 21 16,-21-22-16,0 1 0,0 21 15,1-21-15,-1 0 0,-21-21 16,21 20-16,-21 1 0,21-21 0,-21 21 16,0 0-16,0-1 0,0 1 15,0 0-15,0 42 32,0 0-32,-21 1 0,21-1 15,-21 0-15,21 0 0,0 0 16,0 0-16,0 1 0,0-1 0,0 0 15,21 0-15,0 0 0,0-21 16,0 0-16,1 0 16,-1 21-16,0-21 0,0 0 0,0 0 15,0 0-15,1 0 0,-1-21 16,0 0-16,0 21 0,0-21 0,0 0 16,1 0-16</inkml:trace>
  <inkml:trace contextRef="#ctx0" brushRef="#br0" timeOffset="51747.81">20002 1228 0,'0'0'15,"0"-21"-15,0 42 32,0 0-32,0 0 0,-21 21 15,21-20-15,-21-1 0,21 0 0,0 0 16,-21 21-16,21-20 16,-21-1-16,21 0 0,-21 0 0,21 0 15,0 0-15,-22-21 16,22-21 31,0 0-47,22 21 0,-22-21 0,21 0 15,0 0-15,-21-22 0,21 22 16,0 0-16,0-21 0,1 20 0,-1 1 16,0 0-16,0 0 0,0 0 15,22 21-15,-22 0 0,0 0 16,0 0-16,0 21 0,-21 0 15,21 0-15,-21 0 0,0 22 16,0-22-16,0 0 0,0 21 0,0-20 16,0-1-16,0 0 0,-21 0 15,21 0-15,-21 0 0,21 1 0,-21-22 16,21 21-16,0-42 47,21 21-47,0-22 0,0 1 15</inkml:trace>
  <inkml:trace contextRef="#ctx0" brushRef="#br0" timeOffset="52468.46">20891 1270 0,'0'-21'31,"0"0"-31,-21 21 0,0-21 0,0 21 16,0 0-16,0 0 16,-1 0-16,1 21 0,0 0 15,0-21-15,0 21 0,0 0 16,-1 0-16,1 1 0,0-1 16,0 0-16,21 0 0,-21 0 15,21 0-15,0 1 0,0-1 0,0 0 16,21-21-16,0 21 0,0-21 15,0 0-15,1 0 0,20 0 16,-21 0-16,0 0 0,0 0 0,22 0 16,-22-21-16,0 0 0,0 21 15,0-21-15,1-1 0,-1 22 0,-21-21 16,0 0-16,21 0 0,-21 0 0,21 0 16,-21-1-16,0 1 15,0 42 16,0 1-15,0-1-16,-21 0 0,21 0 16,-21 21-16,21-20 0,0 20 0,0-21 15,-21 21-15,21 1 0,0-1 0,0 22 16,0-22-16,0 21 0,0-20 16,0 20-16,0-20 0,0 20 0,0-21 15,0 22-15,0-1 0,0-20 16,0 20-16,0 1 0,0-1 0,0 1 15,21-1-15,-21 1 0,21-1 0,-21-20 16,0 20-16,0-21 0,0 1 16,0-1-16,0 0 0,0 1 0,0-22 15,0 21-15,-21-21 0,0-21 16,-1 22-16,1-22 0,0 0 0,0 0 16,-21 0-16,-1 0 0,1-22 15,0 1-15,-1 0 0,1-21 0,0 21 16,-22-22-16,22-20 0,-1 20 15,1-20-15,0-1 0,21 22 0,-1-21 16,22-1-16,0 22 0,0-22 0,0 22 16,0 0-16,22-1 0,-1 1 15,0 0-15,0-1 0,21 1 0,-20 0 16,20-1-16,0-20 0,1 20 16,20 1-16,-21-21 0,1 20 0,20-20 15</inkml:trace>
  <inkml:trace contextRef="#ctx0" brushRef="#br0" timeOffset="53808.14">21167 1228 0,'0'0'0,"0"21"47,0 0-31,0 0-16,-22-21 15,22 21-15,0 1 0,0-1 0,0 0 0,0 0 16,0 0-16,0 0 16,0 1-16,22-22 15,-22 21-15,21-21 16,0 0-16,0 0 0,0 0 16,0 0-16,1 0 0,-1 0 15,0 0-15,0 0 0,0-21 16,0 21-16,1-22 0,-1 22 0,0-21 15,0 0-15,0 0 0,0 0 16,1 21-16,-1-21 0,-21-1 0,21 1 16,-21 0-1,0 42 17,0 0-32,-21 1 15,21-1-15,-21 0 0,21 0 16,0 0-16,0 0 15,0 1-15,0-1 0,0 0 16,21-21-16,0 21 0,0-21 16,0 0-16,22 0 0,-22 0 15,21 0-15,0 0 0,1 0 0,-1 0 16,0 0-16,1-21 0,-1 21 16,0-21-16,-20 0 0,20 21 0,0-22 15,-21 1-15,1 0 16,-1 0-16,0 0 0,0 0 0,-21-1 15,0 1-15,0 0 0,0 0 16,0 0-16,-21 0 0,0-1 0,0 22 16,-1 0-16,1 0 0,0 0 0,-21 0 15,21 0-15,-22 0 0,22 0 16,-21 22-16,21-1 0,-1 0 0,1 0 16,0 21-16,0-20 0,0-1 15,21 0-15,-21 0 0,21 0 0,0 0 16,0 1-16,0-1 15,0 0-15,21-21 0,0 0 16,0 21-16,0-21 0,0 0 0,1 0 16,-1 0-16,21 0 0,-21 0 15,0 0-15,1-21 0,-1 0 0,21 21 16,-21-21-16,0-1 0,1 1 16,-22 0-16,21 0 0,0 0 0,0 0 15,-21-1-15,0 1 0,0 0 16,0 0-16,0 0 0,-21 21 31,21 21-31,-21-21 16,21 21-16,-21 0 0,21 0 15,0 1-15,0-1 0,0 0 16,0 0-16,0 0 0,0 0 0,0 1 16,0-1-16,0 0 15,0 0-15,21-21 0,0 21 0,0-21 16,0 0-16,0 0 0,22 0 15,-22 0-15,21 0 0,1 0 0,-1 0 16,0 0-16,1 0 0,-1 0 16,0-21-16,1 0 0,-22 0 0,21 0 15,-21-1-15,0 1 0,1-21 16,-1 21-16,0 0 0,-21-22 16,0 22-16,0-21 0,0 21 0,0-1 15,-21 1-15,0 0 0,-22 21 16,22 0-16,-21-21 0,21 21 0,-22 0 15,1 0-15,21 21 0,-22-21 16,22 21-16,-21 0 0,42 1 0,-21-1 16,0-21-16,21 21 0,0 0 15,0 0-15,0 0 0,0 1 16,0-1-16,21-21 0,-21 21 16,21 0-16,0 0 0,-21 0 0,21 1 15,0-1-15,-21 0 0,22 0 0,-22 21 16,0 1-16,0-1 0,0 0 15,0 1-15,0-1 0,0 0 16,0 22-16,0-22 0,0 1 16,0-1-16,0 21 0,0-20 0,0-1 15,0 0-15,0 1 0,-22-1 0,22 0 16,-21-20-16,0 20 0,0 0 16,0-21-16,0 1 0,21 20 0,-43-21 15,22-21-15,0 21 0,0 0 0,0-21 16,-1 0-16,1 0 0,0 0 15,0 0-15,0 0 0,0 0 0,-1 0 16,22-21 0,-21 0-16,21 0 0,0-21 15,0 20-15,0-20 0,21 21 0,1-21 16</inkml:trace>
  <inkml:trace contextRef="#ctx0" brushRef="#br0" timeOffset="54208.91">22966 1418 0,'-21'0'0,"21"-21"16,21 21 15,0-21-15,0 21-16,0 0 0,-21-21 15,21 21-15,1-21 0,-1 21 0,0-22 16,0 22-16,-21-21 0,21 0 16,-21 0-16,0 0 15,0 0-15,0-1 16,-21 22-16,0 0 16,0 0-16,0 0 0,-1 22 15,1-1-15,0-21 0,0 21 0,0 0 16,0 0-16,21 0 0,-22 1 15,22-1-15,0 0 16,0 0-16,0 0 16,22-21-1,-22 21-15,21-21 0,0 0 0,0 0 16,0 0-16,0 0 16,1 0-16,-1-21 0</inkml:trace>
  <inkml:trace contextRef="#ctx0" brushRef="#br0" timeOffset="54600.34">23389 635 0,'0'0'0,"0"-21"0,0 0 0,0 0 16,0-1-16,21 1 15,0 21-15,1 0 16,-1 0-16,0 0 0,0 21 16,0 1-16,0-1 0,1 0 0,20 0 15,-21 0-15,0 22 0,0-1 16,1 0-16,-1 22 0,0-22 0,-21 0 16,0 22-16,0-22 15,0 22-15,0-22 0,-21 0 0,0 22 16,-1-22-16,-20 1 0,21-1 15,-21-21-15,20 21 0,1-20 0,-21 20 16,21-21-16,0 0 0,-22 0 16,22 1-16,0-1 0,0 0 0,0-21 15,-1 21-15,1-21 16,21 21-16,-21-21 0</inkml:trace>
  <inkml:trace contextRef="#ctx0" brushRef="#br0" timeOffset="54760.25">23368 1672 0,'21'-21'16,"-21"0"46,-21 21-62,0 0 0</inkml:trace>
  <inkml:trace contextRef="#ctx0" brushRef="#br0" timeOffset="59253.05">847 2836 0,'0'-21'0,"21"21"15,-21-21-15,0 0 31,0 42 32,0 0-47,-21 0-1,21 1 1</inkml:trace>
  <inkml:trace contextRef="#ctx0" brushRef="#br0" timeOffset="59968.41">847 2794 0,'0'-21'16,"0"0"-16,0 0 16,-22 21 15,22 21-16,-21 0-15,0 0 16,21 0-16,-21 22 0,21-1 0,0 0 16,-21 1-16,21 20 0,-21-21 15,-1 22-15,22-1 0,0 1 16,-21 21-16,21-43 0,-21 21 0,21 1 16,-21-22-16,21 22 15,0-22-15,0 0 0,-21-20 0,21 20 16,0-21-16,-21 0 0,21 0 15,0 1-15,21-22 32,-21-22-32,21 1 0,-21 0 15,21 0-15,0 0 0,-21-22 0,21 1 16,-21 21-16,22-21 0,-1-1 16,-21-20-16,21 20 0,0 1 15,0-21-15,0 20 0,-21 1 16,22 21-16,-1 0 0,0-1 0,0 1 15,0 21-15,0 0 16,-21 21-16,22-21 0,-22 43 16,0-22-16,21 0 0,-21 21 0,21 1 15,-21-1-15,21 0 0,-21 1 16,0-22-16,0 21 0,0 1 0,21-1 16,-21-21-16,21 21 0,1-20 15,-22-1-15,21 0 0,0-21 16,0 21-16,0-21 0,0 0 0,1 0 15,-1 0-15,0 0 0,21 0 16,-21-21-16,1 0 0,-1 0 0,21-1 16,-21-20-16,0 21 0,1-21 15,-1-22-15,0 22 0,-21-22 16,21 22-16,-21-22 0,21 1 16,-21-1-16,0 22 0,0-21 0,0 20 15,0 1-15,0 0 0,-21 20 16,0 1-16,0 0 0,21 0 15,-21 0-15,-1 21 16,1 0-16,0 0 16,21 21-16,0 0 0,0 0 15,0 0-15,0 1 16,0-1-16,0 0 16,21 0-16,-21 0 0,21 0 0,-21 1 15</inkml:trace>
  <inkml:trace contextRef="#ctx0" brushRef="#br0" timeOffset="60320.21">1651 3556 0,'0'0'0,"63"0"31,-41-21-31,-1 21 0,0-21 16,-21 0-16,21-1 0,0 22 15,-21-21-15,0 0 0,0 0 0,0 0 16,0 0-16,-21 21 31,0 21-15,21 0-16,-21 21 16,0-21-16,21 1 0,-22-1 0,22 21 15,0-21-15,0 0 0,0 1 16,0-1-16,0 0 0,0 0 0,22 0 15,-1-21-15,0 0 16,0 0-16,0 0 0,0 0 16,1 0-16,-1 0 0,0 0 15,0-21-15,0 0 0,0 0 0,22 0 16,-22-1-16</inkml:trace>
  <inkml:trace contextRef="#ctx0" brushRef="#br0" timeOffset="60839.91">2265 2900 0,'-21'-42'0,"42"84"0,-64-127 0,22 64 16,21 0-16,0 0 0,-21 21 15,0 0-15,0 0 16,21 21 0,0 0-16,0 21 0,0-20 0,0 20 15,0 0-15,0 1 0,0-1 16,0 21-16,-21-20 0,21 20 15,0-20-15,0 20 0,-22-21 0,22 1 16,0-1-16,0 0 0,0 1 16,0-1-16,0-21 0,-21 0 0,21 1 15,0-1-15,0 0 16,0-42 15,0 0-31,0-1 0,0 1 0,0 0 16,21 0-16,1-21 15,-22 20-15,21 1 0,0-21 0,0 21 0,0 0 16,0-1-16,1 1 16,-1 0-16,0 21 0,0 0 0,0 0 15,0 0-15,1 0 0,-1 0 16,0 0-16,0 21 0,0 0 0,0 1 16,1-1-16,-1 0 0,-21 0 15,21 0-15,-21 0 0,0 1 0,0-1 16,0 0-16,-42 0 0,20 0 15,1 0-15,-21 1 0,21-1 0,-22 0 16,22-21-16,0 21 0,0-21 16,0 0-16,0 0 0,-1 0 15,1 0-15,0 0 16,21-21-16,0 0 16,0 0-16,21-1 15</inkml:trace>
  <inkml:trace contextRef="#ctx0" brushRef="#br0" timeOffset="61788.68">4000 2836 0,'0'0'15,"0"-21"-15,0 0 0,0 0 16,0-21-16,0 20 0,0 1 0,0-21 15,0 21-15,0-22 0,0 22 16,0 0-16,0 0 0,-21 0 0,21 0 16,0 42-1,0 21 1,0-21-16,0 22 0,0-1 0,0 21 16,0-20-16,0-1 0,0 22 15,-21-22-15,21 0 0,-21 22 0,21-22 16,0 0-16,-21 22 0,0-22 15,-1 1-15,1-1 0,0 0 0,0 1 16,0-1-16,-22-21 0,22 0 16,21 0-16,-21 1 0,21-1 15,-21-21-15,0 0 0,21-21 32,0-1-32,0-20 0,0 21 0,0-21 15,0-1-15,0 22 0,0-21 16,21-1-16,-21 1 0,21 0 0,-21 21 15,21-22-15,0 22 0,-21 0 16,22 21-16,-1 0 16,0 0-16,0 21 0,-21 0 15,21 0-15,-21 1 0,21 20 0,1 0 16,-22-21-16,0 22 0,21-1 0,0 0 16,0-20-16,-21-1 15,21 21-15,0-21 0,1 0 0,-1 1 16,0-22-16,21 0 15,-21 0-15,1 0 0,-1 0 0,21-22 16,-21 1-16,22 21 0,-22-21 0,21-21 16,-21 21-16,22-22 0,-1 22 15,-21-21-15,0-1 0,0 1 0,1 0 16,-1-22-16,0 22 0,-21-22 16,0 22-16,0-21 0,0-1 15,-21 1-15,0 20 0,-22-20 16,1-1-16,0 1 0,-1 20 0,1 1 15,-22 21-15,22-21 0,-21 20 0,20 22 16,1 0-16,-22 0 0,22 22 16,0-1-16,-1 0 0,1 21 0,21 1 15,0 20-15,21-21 0,0 22 16,0-1-16,0 1 0,21-22 0,0 22 16,0-22-16,0 0 0,22 1 15,-22-22-15,21 21 0,-21-21 0,22 1 16,-22-1-16,21 0 0,-21-21 15,22 21-15,-1-21 0,-21 0 0,22 0 16,-22 0-16,0 0 0,0 0 16,0 0-16,0-21 0</inkml:trace>
  <inkml:trace contextRef="#ctx0" brushRef="#br0" timeOffset="62160.49">4678 3196 0,'21'0'16,"-21"21"-16,21-21 15,0 0-15,0 0 16,1-21-16,-1 0 16,0 0-16,0 21 15,0-21-15,-21 0 0,21-1 0,1 1 16,-1 0-16,-21 0 15,0 0-15,0 0 16,-21 21-16,-1 0 0,1 0 16,0 21-16,0-21 0,0 21 15,0 0-15,-1 0 0,1 22 0,21-22 16,-21 0-16,21 21 0,-21-21 16,21 1-16,0-1 0,0 21 0,0-21 15,0 0-15,0 1 0,21-22 16,0 0-1,0 0-15,1 0 0,-1 0 16,0 0-16,0 0 0,21-22 16,-20 1-16,-1 0 0</inkml:trace>
  <inkml:trace contextRef="#ctx0" brushRef="#br0" timeOffset="62546.27">5270 2985 0,'0'0'0,"0"-22"31,-21 22-31,0 0 0,0 0 16,0 0-16,0 22 16,-1-22-16,1 21 0,0-21 0,0 21 0,0 0 15,21 0 1,0 0-16,0 1 16,0-1-16,21-21 0,0 21 15,0-21-15,0 21 0,1-21 16,-1 21-16,0-21 0,-21 21 0,21 1 15,0-1-15,-21 0 16,0 0-16,0 0 0,0 0 16,0 1-16,-21-1 0,0-21 15,0 21-15,-22 0 0,22-21 16,0 0-16,-21 0 0,21 0 0,-1 0 16,1 0-16,0 0 0,0 0 15,0 0-15,0 0 0,-1-21 16,22 0-16,-21 0 0,21-1 15,0 1-15,0 0 16,0 0-16,0 0 0,21 0 0,1-1 16,-1 1-16,0 21 0,0-21 15</inkml:trace>
  <inkml:trace contextRef="#ctx0" brushRef="#br0" timeOffset="62752.67">5419 3027 0,'0'0'0,"21"0"0,-21 21 15,0 0 1,0 0-16,0 1 0,0-1 16,-21 0-16,21 0 0,-22 0 15,22 0-15,0 1 0,0-1 0,0 0 16,-21 0-16,21 0 16,0 0-16,0-42 31,0 0-16</inkml:trace>
  <inkml:trace contextRef="#ctx0" brushRef="#br0" timeOffset="62936.56">5419 2879 0,'0'0'0,"0"-43"0,0 22 0,0 0 15,0 0-15,-22 21 16,22 21 15,0 0-31,0 0 0,0 1 16,0-1-16,0 0 15,22 0-15,-22 0 16</inkml:trace>
  <inkml:trace contextRef="#ctx0" brushRef="#br0" timeOffset="63688.13">5905 3133 0,'0'0'0,"22"0"0,-1 0 16,-21-21-1,0-1 1,0 1-16,0 0 16,-21 0-16,-1 0 0,1 21 15,0 0-15,0 0 16,0 0-16,0 0 0,-1 0 15,1 0-15,0 21 0,0 0 16,0 0-16,0 0 16,21 1-16,-22 20 0,22-21 0,0 0 15,0 0-15,0 1 0,0-1 16,0 0-16,0 0 0,22-21 16,-1 0-16,0 0 0,21 0 15,-21 0-15,1 0 0,20 0 0,-21-21 16,0 0-16,0 21 0,22-21 0,-22 21 15,-21-22-15,21 1 0,0 0 16,-21 0-16,0 0 16,0 0-1,0 42 17,0 0-17,0 0-15,0 0 0,0 22 0,0-22 16,0 21-16,0 0 0,0-20 0,0 20 15,0 0-15,0 22 0,0-22 16,0 0-16,0 1 0,0 20 0,0 1 16,0-22-16,0 22 0,0-1 0,0 22 15,0-22-15,0 22 0,0-22 16,-21 1-16,21 21 0,-21-22 0,21 1 16,0-1-16,0 1 0,0-1 0,-21 1 15,21-1-15,-21-21 16,21 1-16,-22-1 0,22 0 0,-21 1 15,0-22-15,21 0 0,-21 0 0,0 0 16,0-21-16,-1 0 0,-20 0 16,21-21-16,0 0 0,-22 0 15,1 0-15,0-22 0,-1 1 0,1 0 16,0-22-16,-1 22 0,1-22 0,21 1 16,-21-1-16,20-20 0,1 20 15,0 1-15,21-22 0,0 22 16,0-1-16,0 1 0,0-1 0,21 1 15,0-1-15,22 1 0,-22 20 0,0-20 16,21 20-16,1-20 0,-1-1 16,22 22-16,-22-21 0,0 20 15,1-20-15,20 20 0,-21 1 0,1 0 16,-1-1-16</inkml:trace>
  <inkml:trace contextRef="#ctx0" brushRef="#br0" timeOffset="64176.36">6159 2921 0,'0'0'0,"22"-21"0,-22 42 47,0 0-47,0 0 16,0 1-16,0-1 0,0 21 16,0-21-16,0 0 0,0 1 0,0 20 15,0-21-15,0 0 0,0 0 16,0 1-16,0-1 0,-22 0 0,22 0 15,0 0-15,0-42 47,0 0-31,0 0-16,0 0 0,0-1 0,0 1 16,0 0-16,0 0 0,22-21 0,-1 20 15,-21 1-15,21 0 16,0 0-16,0 0 0,0 0 0,1-1 15,20 1-15,-21 21 0,0-21 16,22 21-16,-22 0 0,0 0 0,21 0 16,-21 21-16,1 0 0,-1 1 15,-21-1-15,0 0 0,0 0 16,0 21-16,0-20 0,0-1 0,0 21 16,-21-21-16,21 0 0,-22 1 15,22-1-15,0 0 0,-21-21 0,21 21 16,0 0-16,21-42 47,-21 0-47,22 21 15,-1-21-15,-21 0 0</inkml:trace>
  <inkml:trace contextRef="#ctx0" brushRef="#br0" timeOffset="64516.17">6710 3175 0,'21'0'15,"0"0"1,0 0 0,0 0-16,1-21 0,-1 21 15,0-21-15,-21 0 16,21 21-16,0-22 0,-21 1 16,21 0-16,-21 0 15,0 0-15,-21 21 16,0 0-1,0 0-15,0 0 0,0 21 16,-1 0-16,1 0 0,21 0 16,0 1-16,0-1 0,-21 0 15,21 21-15,0-21 0,0 1 0,0-1 16,0 0-16,0 0 0,0 0 0,0 0 16,21-21-16,0 22 15,1-22-15,-1 0 0,0 0 16,0 0-16,0 0 0,22 0 15,-22-22-15,0 1 0,21 0 0,-21 21 16,1-21-16</inkml:trace>
  <inkml:trace contextRef="#ctx0" brushRef="#br0" timeOffset="64859.49">7154 3048 0,'0'0'0,"0"-21"0,0 0 15,21 21-15,-21-21 16,22 21-16,-1 0 15,0 0-15,0 0 16,0 21-16,-21 0 16,21-21-16,1 21 0,-22 0 15,0 0-15,21 1 0,0 20 0,-21-21 16,0 0-16,0 0 0,0 1 0,0-1 16,0 0-16,0 0 0,0 0 15,0 0-15,-21-21 0,0 0 16,21-21 15,0 0-15,0 0-16,0 0 0,0 0 15,0-1-15,0 1 0,0 0 16,0 0-16,0-21 0,0 20 0,21 1 16,-21 0-16,0 0 0,21 0 15,0 21-15,-21-21 0,21 21 0</inkml:trace>
  <inkml:trace contextRef="#ctx0" brushRef="#br0" timeOffset="65268.25">7726 3006 0,'0'0'0,"21"0"0,0 0 0,0 0 15,-21-21 1,21 21-16,-21-22 15,-21 22 1,0 0-16,0 0 0,0 0 16,0 0-16,-1 0 0,1 0 0,21 22 15,0-1 1,0 0-16,0 0 16,0 0-1,21-21-15,1 21 0,-1-21 16,0 22-16,0-1 0,0-21 0,0 21 15,1-21-15,-22 21 0,21 0 16,0 0-16,0 1 16,-21-1-16,0 0 0,0 0 15,-21-21-15,-21 21 0,20-21 16,-20 21-16,21 1 0,-21-22 0,20 0 16,-20 0-16,21 21 0,0-21 0,0 0 15,-1 0-15,1 0 0,21-21 31,0-1-31,0 1 0,0 0 16,21 0-16</inkml:trace>
  <inkml:trace contextRef="#ctx0" brushRef="#br0" timeOffset="65740.17">9017 2328 0,'0'-42'0,"0"84"0,0-105 16,0 21-16,0 20 16,21 1-16,-21 0 15,0 42 1,-21 22 0,21-22-16,-21 21 0,0 0 15,-1 22-15,1-1 0,0 1 16,-21-1-16,21 22 0,-22 0 15,1-22-15,21 22 0,-43 0 0,22-1 0,-22 1 16,22 0-16,-21-1 0,-1 1 16,1 0-16,-1-22 0,1 22 15,-1-22-15,22 1 0,-22-1 0,22 1 16,0-22-16,20 22 0,1-43 0,0 21 16,21-21-16,0 0 0,0 1 15,21-22-15,0 0 0,1 0 0,-1 0 16,0-22-16,0 22 0</inkml:trace>
  <inkml:trace contextRef="#ctx0" brushRef="#br0" timeOffset="66540.22">9419 2900 0,'0'0'0,"0"-42"0,0 20 0,0 1 15,0 0-15,0 0 0,0 0 0,0 0 16,0-1-16,0 1 0,0 42 31,0 1-31,0 20 16,0 0-16,-21 1 0,0-1 0,0 0 15,21 1-15,-22-1 0,1 21 16,0-20-16,0-1 0,0 0 0,0 1 16,-1-1-16,22 0 0,-21-20 15,21-1-15,-21 0 0,21 0 0,0-42 47,21 21-47,0-21 0,1 0 16,-22-22-16,21 22 0,-21-21 0,21 21 15,0-22-15,0 1 0,-21 21 16,21-22-16,1 1 0,-1 21 0,0 0 16,0 0-16,0 21 0,0 0 15,1 0-15,-22 21 16,0 0-16,0 0 0,0 21 0,0-20 15,0 20-15,0 0 0,0-21 16,0 22-16,0-1 0,0-21 0,0 22 16,0-22-16,21 21 0,-21-21 15,21 0-15,0 1 16,0-22-16,0 0 0,1 0 0,20 0 16,-21 0-16,21-22 0,-20 1 0,20 0 15,0 0-15,1 0 0,-22 0 16,21-22-16,0 1 0,1-43 15,-1 43-15,-21-22 0,0 22 0,-21-21 16,0 20-16,0-20 0,0 20 16,0-20-16,0 21 0,0-1 0,-21 22 15,0 0-15,0 0 0,0 0 16,0 21-16,-22 0 0,22 0 0,0 0 16,0 21-16,0 0 0,-1 21 0,1-21 15,21 1-15,0-1 16,0 21-16,0-21 0,0 0 0,0 22 15,0-22-15,0 0 0,21 0 16,1 0-16,-22 1 0,21-1 0,0-21 16,0 21-16,0 0 0</inkml:trace>
  <inkml:trace contextRef="#ctx0" brushRef="#br0" timeOffset="67091.89">10160 3260 0,'0'0'0,"63"0"31,-41 0-31,-1 0 0,-21-21 0,21 21 16,0-22-16,0 1 0,0 21 0,1-21 16,-1 0-16,0 21 0,-21-21 15,0 0-15,21 21 0,-21-22 0,0 1 16,0 0-1,-21 21 1,21-21 93,0 0-77,-21 21-17,0 0 1,-1 0-16,1 21 16,0 0-16,21 0 0,-21 0 15,0 1-15,0 20 0,-1 0 16,22-21-16,0 22 0,-21-1 0,21 0 15,0-20-15,0 20 0,0-21 0,0 0 16,21 0-16,1 1 0,-1-22 16,0 21-16,0-21 0,21 0 0,-20 0 15,20 0-15,-21 0 0,21 0 16,1-21-16,-22 21 0,21-22 0,1 1 16,-22 0-16,21 0 0,-21 0 0,0-22 15</inkml:trace>
  <inkml:trace contextRef="#ctx0" brushRef="#br0" timeOffset="67564.07">10922 2604 0,'0'-22'0,"0"44"0,0-86 0,0 43 16,-21 21-16,0 0 16,-1 21-16,22 0 0,0 0 0,-21 22 15,21-1-15,-21 0 0,21 1 16,-21-1-16,21 0 0,0 1 0,0 20 15,0-20-15,0-1 0,0 0 0,0 1 16,0-1-16,0 0 0,0-21 16,0 22-16,0-22 0,0 21 15,0-21-15,0 1 0,-21-22 0,21 21 16,0 0-16,0-42 31,0 0-31,0-1 16,21-20-16,0 21 0,0 0 15,-21 0-15,21-22 0,1 22 0,20-21 16,-21 21-16,0-1 0,22 1 0,-22 0 16,21 0-16,-21 0 0,0 21 15,22 0-15,-22 0 0,0 0 0,0 21 16,22 0-16,-22 0 0,0 0 16,0 1-16,-21-1 0,0 0 15,0 0-15,0 0 0,0 0 0,0 22 16,0-22-16,-21 0 0,0 0 0,-22 0 15,22 1-15,-21-22 0,0 21 16,20 0-16,-20 0 0,0-21 0,-1 21 16,1-21-16,0 0 0,-1 0 0,22 0 15,0 0-15,0 0 0,0 0 16</inkml:trace>
  <inkml:trace contextRef="#ctx0" brushRef="#br0" timeOffset="68592.17">12806 2625 0,'21'-43'0,"-42"86"0,63-128 0,-42 43 16,0-1-16,21 1 0,-21 0 16,21 21-16,-21-22 0,0 1 0,0 21 15,0 0-15,0-1 0,0 1 0,-21 42 32,0 1-32,0 20 0,21 0 15,-21 1-15,0 20 0,-1 1 16,22-1-16,-21 22 0,0-22 15,0 1-15,21-1 0,-21 1 0,0-1 16,-1 1-16,1-22 0,0 22 16,21-22-16,-21 0 0,0 1 0,0-1 15,-1 0-15,1-21 0,0 1 0,21-1 16,0 0-16,0 0 0,-21-21 16,21-21-1,0 0-15,0 0 16,0-22-16,0 22 15,0-21-15,0-1 0,0 1 0,21 0 0,-21-1 16,0 1-16,0 0 0,21-1 16,0 22-16,-21-21 0,22 21 15,-22 0-15,21 21 16,-21 21-16,21 0 0,-21 0 16,21 0-16,-21 22 0,0-1 0,0-21 15,21 21-15,-21 1 0,21-1 0,-21 0 16,22-20-16,-22 20 0,21-21 15,0 21-15,-21-20 0,21-1 0,0-21 16,0 21-16,1 0 0,-1-21 0,0 0 16,0 0-16,0 0 0,0 0 15,1 0-15,20-21 0,-21 0 16,21 0-16,-20 21 0,20-43 0,-21 22 16,21-21-16,-20 21 0,20-22 15,-21 1-15,21 0 0,-20-22 0,-1 22 16,0-22-16,-21 1 0,0 20 15,0-41-15,0 20 0,0 1 0,0-1 16,-21 1-16,0-1 0,-1 1 0,-20 20 16,21 1-16,-21 21 0,-1 0 15,1 0-15,0 21 0,-1 0 0,1 0 16,0 0-16,-1 21 0,22 21 16,-21-21-16,21 43 0,-1-22 15,1 22-15,21-1 0,0 1 0,0-1 16,0 1-16,0-22 0,21 21 15,1-20-15,-1-1 0,-21 0 0,42 1 16,-21-22-16,0 0 0,1 0 16,-1 0-16,21 1 0,-21-1 0,0-21 15,1 0-15,20 0 0,-21 0 0,0 0 16,22 0-16,-22 0 0,0 0 16,0 0-16,0-21 0,0-1 0,1 22 15</inkml:trace>
  <inkml:trace contextRef="#ctx0" brushRef="#br0" timeOffset="70243.49">13462 3048 0,'0'0'0,"0"21"15,0 0 1,21-21-16,0 0 16,0 0-1,1 0-15,-1 0 16,0 0-16,0-21 0,0 21 15,0-21-15,1 21 0,-1-21 16,-21 0-16,21 21 0,0-21 0,-21-1 16,0 1-16,0 0 15,0 0 1,-21 42 0,0-21-16,0 21 15,-1 0-15,22 1 0,-21-1 0,0 21 16,0-21-16,0 0 0,0 22 0,21-22 15,0 21-15,0-21 0,0 22 16,0-22-16,0 0 0,0 0 0,0 0 16,21 1-16,0-22 0,0 0 15,0 0-15,0 0 0,1 0 16,-1 0-16,21 0 0,-21-22 0,22 1 16,-1 21-16,-21-21 0,21 0 15,-20 0-15,20-22 0,-21 22 16,21 0-16,-20-21 0,-1 21 0,0-1 15,0-20-15,0 21 0,0 0 16,-21 0-16,22-1 0,-22 44 31,0-1-15,-22 0-16,22 0 0,0 0 0,0 0 16,0 1-16,0 20 0,0-21 0,0 0 15,0 0-15,0 1 16,0-1-16,0 0 0,0 0 0,0 0 15,22-21-15,-1 21 0,0-21 16,0 0-16,0 0 0,22 0 16,-22 0-16,0 0 0,0-21 0,0 0 15,0 21-15,1-21 0,-1 0 0,0 0 16,0-1-16,0 1 0,0 0 16,-21 0-16,0-21 0,22 20 0,-22 1 15,21 0-15,-21 0 0,0 0 16,0 42-1,0 0 1,0 0-16,0 0 0,-21 1 16,21-1-16,0 0 0,0 0 0,0 0 15,0 0-15,0 1 0,0-1 16,0 0-16,21 0 16,0-21-16,0 0 15,0 0-15,0 0 0,1 0 0,-1 0 16,21 0-16,-21 0 0,22-21 15,-22 21-15,21-21 0,-21 0 0,0-1 16,22 1-16,-22 0 0,0 0 0,0 0 16,-21 0-16,0-1 0,21 1 15,-21 0-15,0 0 0,0 0 16,0 0-16,-21 21 0,0 0 16,0 0-1,0 0-15,21 21 0,-21-21 0,-1 21 16,1 0-16,0 0 0,0 0 0,21 22 15,0-22-15,-21 0 0,21 0 16,0 22-16,0-22 0,0 0 0,0 0 16,0 0-16,0 0 0,21 1 15,0-1-15,0-21 0,0 0 16,1 0-16,-1 0 0,0 0 0,0 0 16,21 0-16,-20-21 0,20 21 15,0-22-15,-21 1 0,22 0 0,-22 0 16,21 0-16,-21-22 0,1 22 0,20-21 15,-21 0-15,0-1 16,0 1-16,1 0 0,-1-22 0,0 22 16,0-22-16,-21 1 0,21 20 0,0-20 15,1-1-15,-22 22 0,21-21 16,-21 20-16,0 22 0,0-21 0,0 21 16,0-1-16,-21 44 15,-1-1-15,1 0 16,21 0-16,-21 21 0,0 22 0,0-22 15,0 1-15,-1 20 16,22-21-16,0 22 0,-21-22 0,21 22 0,-21-22 16,21 0-16,0 1 0,0-1 15,0 0-15,0-20 0,0 20 16,0-21-16,0 0 0,21 0 0,0 1 16,-21-1-16,22 0 0,-1-21 15,0 0-15,0 0 0,0 0 16,0 0-16,22 0 0,-22-21 0,0 21 15,0-21-15,0-1 0,1 1 16,-1 0-16,0 0 0,0 0 16,0 21-16,-21-21 0,0-1 0,21 1 15,-21 42 17,0 1-32,-21-1 0,0-21 15,21 21-15,0 0 0,0 0 16,0 0-16,-21 1 0,21-1 0,0 0 15,0 0-15,21 0 16,0-21 0,0 0-16,1 0 0,-1 0 0,0 0 15,0-21-15,0 21 16,0-21-16,1 0 0,-1 0 0,0-1 16,-21 1-16,0 0 0,0 0 0,0 0 15,0-22-15,0 22 0,0 0 16,-21 0-16,0 0 0,-1 0 0,1-1 15,0 1-15,0 21 0,0 0 16,0 0-16,-1 0 0,1 0 16,0 21-16,21 1 0,-21-1 15,21 0-15,0 0 0,0 21 16,0-20-16,0-1 0,0 0 0,0 0 16,0 0-16,21 0 0,0-21 15,0 0-15,1 0 16,-1 0-16,0 0 0</inkml:trace>
  <inkml:trace contextRef="#ctx0" brushRef="#br0" timeOffset="70592.28">16298 2921 0,'0'-21'0,"0"42"0,0-21 31,-21 21-31,21 0 15,-21 1-15,21-1 0,0 21 0,0-21 16,-21 22-16,21-1 0,-21 0 16,21 22-16,0-22 0,0 0 0,0 22 15,0-22-15,0 22 0,-22-22 16,22 0-16,0 22 0,0-22 0,0 22 16,-21-22-16,21 22 0,-21-22 0,21 0 15,-21 22-15,21-22 0,0 0 16,0 1-16,0-1 0,0 0 0,0 1 15,0-22-15,-21 0 0,21 0 16,0 0-16,-21 1 0,21-44 31,0 1-31,0-21 16,0 21-16,0-22 0,0 22 16,21-21-16,-21-22 0,21 22 0,-21 0 15</inkml:trace>
  <inkml:trace contextRef="#ctx0" brushRef="#br0" timeOffset="70896.71">16214 3217 0,'0'0'0,"0"-169"15,0 148 1,0 0-16,0 0 16,21 21-16,0-22 0,0 22 15,0 0-15,0 0 0,1 0 16,-1 0-16,0 0 0,0 0 15,0 22-15,0-1 0,-21 0 0,0 0 16,0 0-16,0 0 0,0 1 0,0-1 16,-21 21-16,21-21 15,-21 0-15,0 1 0,-21-22 0,20 21 16,1 0-16,0 0 0,0-21 0,-21 0 16,42 21-16,-22-21 0,1 0 15,42-21 16,1 0-31,-1 21 0,0-21 16,-21 0-16,21 21 0</inkml:trace>
  <inkml:trace contextRef="#ctx0" brushRef="#br0" timeOffset="71252.49">16510 3175 0,'0'0'0,"21"0"0,0 0 0,0 0 16,1-21-16,-1 21 0,0-21 15,0 0-15,0 21 16,0-22-16,-21 1 0,22 0 0,-1 21 16,-21-21-16,0 0 0,21 21 15,-21-21-15,-21 21 16,0 0 0,-1 0-16,1 21 0,0 0 15,0-21-15,0 21 0,0 0 0,21 0 16,-22 1-16,22-1 0,-21-21 0,21 21 15,0 0-15,0 0 16,0 0-16,0 1 0,0-1 16,21 0-16,1-21 15,-1 0-15,0 0 16,0 0-16,0 0 0,0 0 0,1 0 16,-1 0-16,0 0 0,0 0 15,0 0-15,0 0 16,-21-21-16,0 0 0,22 21 15,-1-22-15</inkml:trace>
  <inkml:trace contextRef="#ctx0" brushRef="#br0" timeOffset="71600.03">16891 3175 0,'0'-21'0,"21"0"0,-21 0 0,0-1 15,21 1 1,-21 0-16,0 0 0,21 0 16,-21 0-16,22 21 0,-1 0 31,0 0-31,0 0 15,-21 21-15,21 0 0,0 0 16,-21 0-16,0 0 0,22 1 0,-1-1 16,-21 0-16,21 21 0,-21-21 0,0 1 15,0-1-15,0 0 16,0 0-16,0-42 47,0 0-47,0 0 0,0-1 15,0 1-15,0 0 0,0 0 0,0 0 16,21 0-16,0-1 0,-21-20 16,21 21-16,1 0 0,-1 0 15,0 21-15,0-22 16,0 22-16,0 0 16,-21 22-1</inkml:trace>
  <inkml:trace contextRef="#ctx0" brushRef="#br0" timeOffset="85024.19">910 6519 0,'-21'0'15,"0"0"1,0 0 0,-1 0-16,1 0 0,0 0 15,0 0-15,0 0 16,0 0-16,-1 0 0,1 0 0,0 0 16,0 0-16,0 0 0,0 0 15,-1 0-15,1 0 0,0 0 16,0 0-16,0 0 0,0 0 0,-1 0 31,44 0 16,-1 0-47,0 0 0,21 0 0,1 0 16,-22 0-16,21 0 0,22 0 15,-22 0-15,0 0 0,1 0 16,-22 0-16,21 0 0,0 0 0,1 0 15,20-21-15,-20 21 0,-1 0 16,21 0-16,-20-21 0,-1 21 0,22 0 16,-22 0-16,0 0 0,1-21 15,-22 21-15,21 0 0,-21 0 16,0 0-16,1 0 0,-1 0 0,-21-21 31,-21 21 0,-1 0-31,1 0 0,0 0 0,-21 0 16,21 0-16,-1 0 0</inkml:trace>
  <inkml:trace contextRef="#ctx0" brushRef="#br0" timeOffset="85459.94">1143 6562 0,'-21'0'0,"42"0"0,-63 0 16,42-21 0,-22 21-16,22 21 46,0 0-46,-21 0 16,21 0-16,0 22 16,0-22-16,0 0 0,0 21 0,0 1 15,0-22-15,0 21 0,0 0 0,0 1 16,0-1-16,0 0 16,0 1-16,0 20 0,0-20 0,0-1 15,0 0-15,0 1 0,-21-1 16,21 0-16,0 1 0,0-22 0,0 0 15,0 0-15,-21 0 0,21 0 16,0-42 31,0 0-31,0 0-16,0 0 0</inkml:trace>
  <inkml:trace contextRef="#ctx0" brushRef="#br0" timeOffset="86236.14">1905 7176 0,'0'0'0,"0"-22"0,21 1 16,0 0-16,-21 0 16,0 0-1,0 0-15,0-1 0,0 1 16,0 0-16,0 0 16,-21 0-16,21 0 0,-21 21 0,0-22 15,0 1-15,-1 21 0,1 0 16,0 0-16,0 0 0,0 0 15,0 0-15,-1 0 0,1 0 16,0 0-16,0 21 0,0-21 0,0 22 16,-1-1-16,1 0 0,0 0 15,0 21-15,0-20 0,0 20 0,-1-21 16,22 21-16,0 1 16,0-1-16,0-21 0,0 22 0,0-1 15,0-21-15,0 0 0,0 22 16,0-22-16,0 0 0,22 0 0,-1 0 15,0 0-15,0-21 16,0 0-16,0 0 0,1 0 16,-1 0-16,0 0 15,0 0-15,0-21 0,0 0 0,1 0 16,-1 0-16,0 0 16,0-1-16,0-20 0,0 21 0,1-21 15,-1-1-15,0 1 0,0 0 16,0 20-16,-21-20 0,0 0 0,21 21 15,-21-1-15,22 1 0,-22 0 16,0 0-16,0 0 0,0 0 16,0 42 15,0 0-31,0 0 16,0 0-16,0 0 0,0 22 15,0-22-15,0 0 0,0 21 16,0-20-16,-22 20 0,22-21 0,0 21 15,0-20-15,0 20 0,0-21 16,0 0-16,0 0 0,0 1 16,0-1-16,0 0 0,0 0 15,0 0-15,22-21 16,-1 0-16,0 0 16,0 0-16,0 0 0,0 0 15,1 0-15,-1-21 0,0 0 0,0 21 16</inkml:trace>
  <inkml:trace contextRef="#ctx0" brushRef="#br0" timeOffset="87340.24">2794 7027 0,'0'-21'0,"0"42"0,0-63 0,0 21 15,-21 0 1,0 21-16,-1 0 0,1 0 16,0 0-16,0 0 15,0 0-15,0 0 0,-22 0 0,22 21 16,0-21-16,0 21 0,0 0 16,-1 0-16,1-21 0,0 22 0,21 20 15,0-21-15,-21 0 16,21 22-16,-21-22 0,21 21 0,0-21 15,0 22-15,0-22 0,0 0 16,0 0-16,0 0 0,0 0 0,21 1 16,0-1-16,0-21 0,0 0 15,1 0-15,-1 0 16,0 0-16,21 0 0,-21-21 0,1 21 16,-1-22-16,0 1 0,0 0 15,0 0-15,0 0 0,1 0 16,-1-1-16,0 1 0,-21 0 15,0-21-15,0 21 0,21-1 0,-21 1 16,0 0-16,0 0 0,0 0 16,0 0-16,0-1 15,0 44 32,0-1-47,21 0 16,-21 0-16,0 21 0,0-20 0,0-1 15,0 21-15,0-21 0,0 22 16,0-1-16,0 0 0,0-21 0,0 22 16,0-1-16,21 0 0,-21-20 15,0 20-15,0 0 0,0 1 16,0-1-16,0-21 0,0 43 0,0-22 16,0 0-16,0 1 0,22 20 15,-22-21-15,0 22 0,0-22 0,21 22 16,-21-22-16,0 0 0,21 22 0,-21-22 15,0 1-15,0-1 0,0 0 16,0 1-16,21-1 0,-21 0 0,0 1 16,0-1-16,0 0 0,0-21 15,0 22-15,0-22 0,0 21 0,0-21 16,0 1-16,0-1 0,0 0 0,0 0 16,-21-21-1,0 0-15,0 0 16,-1 0-16,1 0 0,0-21 15,-21 0-15,21 21 16,-1-21-16,1-1 0,0-20 0,0 21 16,0-21-16,0 20 0,-1-20 0,1 0 15,0-1-15,21 1 0,0 0 16,0-22-16,0 22 0,0-22 0,0 22 16,0-21-16,0-1 0,0 22 15,0-22-15,0 1 0,21-1 0,0 22 16,-21-22-16,22 1 0,-1 21 15,0-22-15,0 22 0,0-22 0,0 22 16,1-22-16,-1 22 0,0 0 16,0-1-16,-21 1 0,21 21 15,0-21-15,1 20 0,-22 1 0,0 0 16,21 0-16,-21 0 0,21 0 16,-21-1-16,21 22 15,0 0 32,0 0-16,1 0-31</inkml:trace>
  <inkml:trace contextRef="#ctx0" brushRef="#br0" timeOffset="88104.17">3789 7239 0,'-21'0'0,"42"0"0,-64 0 16,22 0 0,21 21 30,21-21-46,1 0 0,-1 0 0,21 0 16,-21 0-16,22 0 0,-1 0 0,0 0 16,1 0-16,20 0 0,-21 0 15,22 0-15,21 0 0,-22 0 0,22 0 16,-1 0-16,-20 0 16,21 0-16,-1 0 0,-20 0 0,-1 0 15,1 0-15,-1 0 0,1 0 0,-22 0 0,0 0 16,-20 0-16,20 0 15,-21 0-15,0 0 0,0 0 0,1 0 16,-22-21 0,21 21-1,-21-21 32</inkml:trace>
  <inkml:trace contextRef="#ctx0" brushRef="#br0" timeOffset="88748.81">5038 6837 0,'-22'0'16,"22"21"-1,0 0 1,0 0-1,22 1-15,-1-22 0,0 21 0,-21 0 16,21-21-16,0 21 0,0 0 16,1-21-16,-1 21 0,0 1 0,0-22 15,0 21-15,0-21 0,1 21 0,-1-21 16,0 0-16,0 21 16,0-21-16,0 0 0,1 21 0,-1-21 15,0 21 1,0-21 15,-21 22-31,0-1 16,-21 0-1,0-21-15,21 21 0,-21-21 0,-1 21 16,1-21-16,0 21 0,0 1 16,0-22-16,21 21 0,-21 0 0,-1-21 15,1 21-15,0 0 0,0 0 0,0 1 16,0-1-16,-1 0 15,1 0-15,0 0 0,0 0 0,-21 1 16,20-1-16,1 0 0,0 0 0,0 0 16,0 0-16,0 1 0,-1-22 15,1 21-15,21 0 0,-21-21 16,21 21 0,21-42 15,0 21-31,1-21 15</inkml:trace>
  <inkml:trace contextRef="#ctx0" brushRef="#br0" timeOffset="90243.67">8170 6011 0,'0'22'78,"-21"-22"-78,0 21 16,0 0-16,0 0 0,-22 0 16,22 22-16,-21-22 0,21 0 0,-22 21 15,1-21-15,0 22 0,-1-22 0,1 21 16,0-21-16,-22 22 0,22-22 15,-1 21-15,1-21 0,0 1 0,-1 20 16,22-21-16,-21 0 0,0 0 16,20 1-16,-20-1 0,21 0 15,-21 0-15,20 0 0,1-21 0,-21 21 16,21 1-16,0-1 0,-1-21 16,1 21-16,0-21 0,0 0 0,21 21 15,-21-21 1,42 0 62,0 0-78,0 0 0,0 21 16,1-21-1,-1 0-15,0 0 0,0 0 16,0 21-16,0-21 0,1 22 15,-1-22-15,0 21 0,0-21 16,0 21-16,0-21 0,1 21 0,-1 0 16,0-21-16,0 21 0,0 1 15,0-22-15,1 21 0,20 0 0,-21 0 16,0 0-16,0 0 0,22 1 0,-22-1 16,0 0-16,0 0 0,22 0 15,-22 0-15,0 1 0,0-1 0,0-21 16,0 21-16,1 0 0,-1-21 0,-21 21 15,21-21-15,0 21 16,0-21 15,-21 22-31,0-44 47,0 1-31</inkml:trace>
  <inkml:trace contextRef="#ctx0" brushRef="#br0" timeOffset="91456.05">10901 5821 0,'0'0'16,"-21"-21"-16,-1 0 16,22-1-1,-21 22-15,21 22 47,0-1-31,21-21-16,1 21 0,-1 0 0,0 0 15,0 0-15,0 1 0,22-1 16,-22 0-16,21 0 0,-21 0 0,22 0 16,-1 1-16,-21-1 0,21 21 0,1-21 15,-1 0-15,0 1 0,1-1 16,-1 0-16,0 0 0,1 0 0,-1 22 16,0-22-16,1 0 0,-1 0 15,0 0-15,1 0 0,-1 1 16,0-1-16,1 0 0,-22 0 0,21 0 0,-21 0 15,22 1-15,-22-1 0,0-21 16,0 21-16,0-21 0,1 0 16,-1 21-16,-21 0 15,21-21-15,0 0 0,-42 0 63,0 0-63,0 0 15,-1 0-15,1 0 16,-21 21-16,21-21 0,-22 22 0,22-1 16,-21 0-16,0 0 0,-1 0 15,1 0-15,0 1 0,-22 20 16,22-21-16,-1 21 0,1 1 0,-21-22 16,20 21-16,1 1 0,0-1 15,-1 0-15,1 1 0,0-22 0,-1 21 16,1 0-16,0-20 0,-1-1 0,22 21 15,-21-21-15,21 0 0,-1 1 0,1-22 16,0 21-16,0 0 0,0-21 31,0 0 1,21-21-32</inkml:trace>
  <inkml:trace contextRef="#ctx0" brushRef="#br0" timeOffset="96207.47">8488 6562 0,'0'21'78,"0"0"-47</inkml:trace>
  <inkml:trace contextRef="#ctx0" brushRef="#br0" timeOffset="96660.21">8551 6583 0,'0'0'0,"0"-21"16,0 0-1,0-1 1,0 44 15,0-1-31,0 0 16,0 0-16,0 0 0,-21 22 15,21-22-15,-21 21 0,21-21 0,0 22 16,0-22-16,-21 21 0,21-21 0,-21 0 16,21 1-16,0 20 0,0-21 15,0 0-15,0 0 0,-22 1 16,22-1-16,0-42 47</inkml:trace>
  <inkml:trace contextRef="#ctx0" brushRef="#br0" timeOffset="97033">8678 6392 0,'0'0'15,"21"0"-15,1-21 16,-22 0-16,21 0 16,-21 0-16,0 0 0,0-1 15,0 1-15,0 0 16,-21 21-16,21-21 16,-22 21-16,1 21 31,21 0-31,0 0 15,0 1-15,0 20 0,0-21 0,0 0 16,0 0-16,0 1 0,0-1 16,0 21-16</inkml:trace>
  <inkml:trace contextRef="#ctx0" brushRef="#br0" timeOffset="97532.4">8975 6668 0,'0'0'0,"-22"21"0,1 0 15,21 0-15,0 0 0,0 0 16,0 1-16,0-1 0,0 0 16,0 0-16,0 0 0,0 0 15,0 1-15,-21-1 0,21 0 0,0 0 16,-21 0-16,21 0 15,0 1 1,0-44 15,0 1-31,0 0 16,0 0-16,0 0 0,0 0 16,21-1-16,-21 1 0,21-21 15,0 21-15,1 0 0,-1-22 0,0 22 16,0 0-16,0 0 0,0 0 0,1 21 15,-1 0-15,0-22 0,0 22 16,0 0-16,0 0 0,-21 22 0,22-22 16,-22 21-16,21 0 0,-21 0 0,0 0 15,0 0-15,0 1 0,0-1 16,0 0-16,0 0 0,0 0 0,0 0 16,0 1-16,-21-22 0,21 21 0,-22 0 15,22 0 1,0 0-1,0-42 17</inkml:trace>
  <inkml:trace contextRef="#ctx0" brushRef="#br0" timeOffset="97828.24">9398 6604 0,'0'21'16,"0"0"-16,0 1 16,0-1-16,0 0 0,0 0 0,0 21 15,0-20-15,0 20 0,0-21 16,0 21-16,0 1 0,0-22 0,0 42 16,0-20-16,-21-1 0,21 22 0,0-1 15,0 1-15,0-1 0,-21-21 16,21 22-16,-22-1 0,22-20 0,-21 20 15,21-20-15,0-1 0,-21 0 0,0 1 16,21-1-16,-21-21 0,21 0 0,0 0 16,0 1-16,0-1 15,0 0-15,0-42 32,0 0-32</inkml:trace>
  <inkml:trace contextRef="#ctx0" brushRef="#br0" timeOffset="98192.03">9377 6879 0,'0'-42'16,"0"84"-16,0-126 0,0 41 16,0 22-16,21-21 0,-21 21 0,0-1 15,0 1-15,0 0 0,0 0 0,0 0 16,21 0-16,0 21 15,0 0-15,1 0 0,-1 0 16,0 0-16,0 0 0,21 0 0,-20 0 16,20 0-16,-21 21 0,0 0 15,0 0-15,1 0 0,-22 0 0,0 22 16,0-22-16,0 0 0,0 0 0,0 22 16,-22-22-16,1 0 0,-21 0 15,21-21-15,0 21 0,-22 0 0,22 1 16,0-22-16,0 0 0,0 0 15,-1 21-15,1-21 16,42 0 15,1-21-31,-1-1 16,0 1-16</inkml:trace>
  <inkml:trace contextRef="#ctx0" brushRef="#br0" timeOffset="98919.79">10096 6562 0,'0'21'16,"-21"0"-16,21 21 16,-21-20-16,21-1 0,0 0 15,-21 21-15,0-21 0,21 1 0,-21-1 16,21 0-16,0 0 0,0 0 0,0 0 15,0 1-15,0-1 0,0 0 16,21-21 0,0 0-16,0 0 15,0 0-15,0 0 0,1 0 16,-22-21-16,21 0 0,0 21 16,0-22-16,0 1 0,-21 0 15,21-21-15,1 21 0,-1-1 0,-21 1 16,21-21-16,0 21 0,-21 0 15,21-1-15,0 22 16,-21 22-16,0 20 16,0-21-16,0 0 15,0 22-15,-21-22 0,21 0 0,0 21 16,0-21-16,0 1 0,0-1 0,0 0 16,0 0-16,0 0 0,0 0 15,0 1-15,21-22 0,1 0 16,-1 0-16,0 0 15,0 0-15,0 0 0,0-22 16,1 22-16,-1-21 0,0 0 0,21 0 16,-42 0-16,21 0 0,1-22 0,-1 22 15,0-21-15,0-1 0,0 1 16,0-21-16,1 20 0,-1-20 0,0 20 16,-21-20-16,0 21 0,0-1 0,0 1 15,0 0-15,0 20 0,0 1 16,0 0-16,0 0 0,-21 42 31,0 0-31,21 0 0,-22 22 16,22-22-16,0 21 0,0 1 15,0-1-15,0 0 0,0 22 0,0-22 16,0 0-16,0 1 0,0-1 16,0 0-16,0-20 0,0 20 0,0-21 15,0 0-15,0 0 0,0 1 0,0-1 16,22-21-16,-1 21 0,0-21 15,0 0-15,0 0 16,0 0-16,1 0 0,-22-21 16,21 0-16,0 21 0,0-22 15</inkml:trace>
  <inkml:trace contextRef="#ctx0" brushRef="#br0" timeOffset="99168.34">10922 6477 0,'42'0'0,"-84"0"0,127-21 0,-64 21 0,21 0 15,0-21-15,-20 21 0,-1 0 0,0 0 0,0 0 16,0 0-16,0 0 16</inkml:trace>
  <inkml:trace contextRef="#ctx0" brushRef="#br0" timeOffset="100115.8">8361 8149 0,'21'0'0,"-42"0"0,63 0 16,-42 21 15,0 1-15,0-1-16,0 0 0,0 21 0,-21-21 15,0 1-15,0 20 0,-1-21 16,1 21-16,0-20 0,0 20 0,0-21 16,0 21-16,-22-20 0,22 20 15,-21 0-15,-1-21 0,1 22 16,21-22-16,-21 21 0,-1-21 0,1 1 16,0-1-16,-1 21 0,22-42 0,0 21 15,-21 0-15,20-21 0,22 22 16,-21-22-16,21-22 31,0 1-31,21 0 16,1 21-16,-1-21 15,0 21-15,21-21 0,-21 21 0,1 0 16,20 0-16,-21 0 0,21 0 16,1 0-16,-22 21 0,21 0 15,1-21-15,-1 21 0,-21 0 0,21-21 16,1 22-16,-22-1 0,21 0 0,-21 0 15,1 0-15,20 0 0,-21 1 16,0-22-16,0 21 0,1 0 0,20-21 16,-21 21-16,0-21 0,0 21 15,1-21-15,-1 0 0,0 0 16,0 0 0,0-21-1,0 0-15,1 0 16,-1 0-16</inkml:trace>
  <inkml:trace contextRef="#ctx0" brushRef="#br0" timeOffset="100740.51">9588 8551 0,'0'0'0,"0"-21"0,0 0 0,0 0 0,0 0 16,0 0-16,0-1 0,0 1 16,-21 0-16,0 21 0,21-21 15,-21 21-15,0 0 0,0 0 16,-1 0-16,1 0 0,0 0 0,0 21 15,0 0-15,0 0 0,-22 1 16,22-1-16,0 21 0,0-21 0,0 22 16,-1-22-16,1 21 0,0 0 0,0-20 15,21 20-15,0-21 0,-21 21 16,21-20-16,0-1 0,0 21 16,0-21-16,0 0 0,0 1 15,21-22-15,0 21 0,0-21 16,0 0-16,1 0 0,-1 0 15,21-21-15,-21 21 0,0-22 0,22 1 16,-22 0-16,0 0 0,0 0 0,22 0 16,-22-1-16,0 1 0,0 0 15,0-21-15,0 21 0,-21-1 0,0-20 16,22 21-16,-22 0 0,0 0 0,0-1 16,0 1-16,0 0 0,0 0 15,0 42 16,0 0-31,0 0 0,0 1 16,0-1-16,0 0 0,0 0 16,0 0-16,0 0 0,0 22 0,0-22 15,0 0-15,0 0 0,0 0 0,0 1 16,0-1-16,0 0 0,0 0 0,21-21 16,-21 21-16,0 0 0,21-21 15,-21 22-15,21-22 16</inkml:trace>
  <inkml:trace contextRef="#ctx0" brushRef="#br0" timeOffset="101304.19">10223 8319 0,'0'-22'15,"0"44"-15,0-65 0,0 22 0,0 0 0,0 0 16,-21 21 0,21-21-16,0 42 15,0 0 1,0 0-16,0 0 16,0 0-16,0 1 0,0-1 15,0 0-15,21 0 0,1 0 16,-1 0-16,0-21 0,0 22 0,0-1 15,22-21-15,-22 21 0,21-21 16,0 0-16,1 21 0,-1-21 0,0 0 16,1 0-16,-1 0 0,0 0 0,1 0 15,-1 0-15,0 0 0,1 0 16,-1 0-16,-21 0 0,0 0 0,1 0 16,-1 0-16,-42 21 15,-1 0 1,1-21-16,-21 22 0,21-1 15,-22-21-15,1 42 0,0-21 16,-1 0-16,22 22 0,-21-22 0,0 21 16,-1 1-16,1-22 0,21 21 0,-22 0 15,22-20-15,-21-1 0,21 21 16,0-21-16,-1 0 0,1 1 0,0-1 16,21 0-16,-21 0 0,0-21 15,21 21-15,0-42 63,0 0-63,-21 21 15</inkml:trace>
  <inkml:trace contextRef="#ctx0" brushRef="#br0" timeOffset="111708.37">14605 5736 0,'21'0'16,"0"-21"-16,0 0 31,1 0-16,-1 21 1,-21-21 0,0-1-16,21 22 0,-21-21 15,21 21-15,-21-21 0,21 21 16,-21-21-16,21 0 0,1 0 16,-22-1-1,21 22-15,-21-21 16,21 21-1,-21-21 1,0 42 31,-21 0-31,0-21-16,21 22 0,-22-22 15,22 21-15,-21 0 16,0 0-16,0 0 0,0 0 15,21 1-15,-21-1 0,-1 0 16,1 0-16,0 0 0,0 0 0,0 1 16,0-1-16,-1 0 0,-20 0 15,0 0-15,21 22 0,-22-22 0,1 0 16,0 0-16,-1 21 0,1-20 16,0-1-16,-1 0 0,1 0 15,21 0-15,-22 0 0,22 1 0,21-1 16,-21-21-16,21 21 0,-21-21 0,21 21 15,0-42 79,21 21-78,0 0-1,-21-21-15,21 21 32,1 0-17,-1 0 1,0 0 93,0 0-77,0 0-1,0 0-31,1 0 15,-1 0 1,0 0-16,0 0 0,0 0 16,-21 21-16,21-21 0,1 0 0,-1 0 15,0 0-15,0 21 0,21-21 16,-20 21-16,20-21 0,-21 21 0,21-21 16,1 22-16,-1-22 0,0 21 15,-20 0-15,20 0 0,0 0 16,1-21-16,-1 21 0,-21 1 0,21 20 15,-20-21-15,-1 0 0,0 0 16,0 1-16,0-1 0,0-21 0,-21 21 16,0 0-16,22-21 0,-22 21 15,21-21-15,-21-21 110,0 0-79,0 0-15</inkml:trace>
  <inkml:trace contextRef="#ctx0" brushRef="#br0" timeOffset="114012.07">15621 6075 0,'0'-21'0,"-21"21"16,0-21 0,-1 42 30,22 0-46,0 0 16,0 0-16,0 0 0,0 22 0,0-22 16,0 0-16,0 21 0,0-20 15,0 20-15,0-21 0,0 0 0,0 22 16,0-22-16,0 0 0,0 0 0,-21 0 16,21 0-16,0 1 0,0-1 15,0-42 16,0-1-15</inkml:trace>
  <inkml:trace contextRef="#ctx0" brushRef="#br0" timeOffset="114371.87">15579 5821 0,'0'21'0,"0"0"0,-22-21 0,22 21 16,0 1-16,-21-22 0,21 21 15,21-21 1,1 0 0,-1-21-16,0 21 15,-21-22-15,21 22 0,0-21 0,-21 0 16,0 0-16,0 0 15,0 0-15,0-1 0,0 1 16,-21 0-16,0 21 0,21-21 0,-21 21 16,0 0-1,-1 0-15,22 21 16,0 0-16,0 0 0,0 1 16,0-1-16,0 0 0,0 0 0,0 21 15,0-20-15,0-1 0,0 0 0,0 0 16,0 0-16,0 0 0,0 1 15</inkml:trace>
  <inkml:trace contextRef="#ctx0" brushRef="#br0" timeOffset="115263.51">15938 6117 0,'0'21'16,"0"1"-16,-21-22 0,21 21 15,0 0-15,-21 0 0,21 0 0,0 0 16,0 1-16,0-1 0,0 0 16,0 21-16,0-21 0,0 22 0,0-22 15,0 21-15,0 1 0,0-22 16,0 21-16,0-21 0,0 22 0,0-22 15,0 21-15,0-21 0,0 0 0,0 22 16,0-22-16,0 0 0,0 0 16,0 22-16,0-22 0,0 0 15,0 0-15,0 0 0,0 0 16,0-42 31,0 0-47,0 0 15,0 0 17,0 0 61,0-1-77,0 1-16,0 0 0,0 0 16,0 0-16,0 0 15,0-1-15,0 1 0,0 0 16,0 0-16,0 0 0,0 0 0,0-1 16,0 1-16,0 0 15,0 0-15,0 0 0,-21 0 0,21-1 0,0 1 16,0 0-16,0-21 0,0 21 15,0-1-15,0 1 0,0 0 16,0 0-16,0 0 0,21 0 16,-21-1-16,21 22 0,0 0 15,1-21-15,-1 21 16,0 0-16,0 0 0,0 0 16,0 0-16,1 21 15,-1 1-15,0-1 0,-21 0 16,21 0-16,0 0 0,0 22 0,1-22 15,-22 21-15,21 0 0,0-20 16,-21-1-16,0 21 0,0-21 16,21 0-16,-21 1 0,21-1 0,-21 0 15,0 0-15,0 0 0,0 0 32,0-42-1,0 0-31,0 0 0,0 0 15,21 0-15,-21-22 0</inkml:trace>
  <inkml:trace contextRef="#ctx0" brushRef="#br0" timeOffset="115604.32">16489 6244 0,'0'-42'31,"0"21"-31,-21 21 15,21 21 1,0 0 0,0 0-16,0 22 0,0-1 0,0 0 15,0 1-15,21-1 0,-21 21 0,42 170 32,-42-190-32,21 20 0,-21 1 15,21-1-15,-21 1 0,0-1 0,0 1 16,0-1-16,0 1 0,0 20 0,0-20 15,0-1-15,0-20 0,0 20 0,-21-21 16,21 1-16,0-1 0,0-21 16,0 22-16,-21-22 0,21 0 0,0 0 15,0-42 17,0 0-32,0 0 0,0-1 15,0-20-15,0 0 0,0-1 0</inkml:trace>
  <inkml:trace contextRef="#ctx0" brushRef="#br0" timeOffset="115965.11">16595 6604 0,'0'0'16,"-22"-42"-16,1 21 0,0-22 0,0 22 0,21-21 15,0 21-15,0-1 0,0-20 16,0 21-16,0 0 0,0 0 0,0-1 15,21 1-15,0 0 0,0 21 16,1 0-16,-1-21 0,0 21 16,0 0-16,0 0 0,0 0 0,22 0 15,-22 0-15,0 21 0,0 0 0,0 0 16,1 1-16,-1-1 16,-21 0-16,0 21 0,0-21 0,0 22 15,0-1-15,0-21 0,0 0 0,0 22 16,-21-22-16,-1 0 0,1 0 15,0 0-15,21 1 0,-21-1 0,0-21 16,0 21-16,21-42 47,0 0-47,21-1 0,0-20 16,-21 21-16,21 0 0,0-22 15</inkml:trace>
  <inkml:trace contextRef="#ctx0" brushRef="#br0" timeOffset="116732.26">17039 6181 0,'0'21'31,"0"0"-31,0 0 16,0 22-16,0-22 0,0 0 0,0 21 15,0-21-15,0 1 0,0-1 0,0 21 16,0-21-16,0 0 0,21-21 15,-21 22-15,0-1 0,21-21 16,1 0-16,-1 0 16,0 0-1,0 0-15,0-21 0,0-1 16,-21 1-16,22 0 0,-22-21 0,0 21 16,21-1-16,-21-20 0,21 21 15,-21 0-15,21-22 0,-21 22 0,0 0 16,0 0-16,21 21 0,-21 21 31,0 0-31,0 0 0,0 1 16,0-1-16,0 0 0,0 21 0,0-21 15,21 1-15,-21-1 16,0 21-16,22-21 0,-1 0 16,0 1-16,0-1 0,0-21 15,0 0-15,1 0 0,-1 0 16,0 0-16,0 0 0,0 0 0,0-21 15,1 21-15,-1-22 0,0 1 0,-21 0 16,21 0-16,0 0 0,0-22 16,-21 22-16,0-21 0,22 0 0,-22-1 15,21 1-15,-21 0 0,0-1 0,0 1 16,21 0-16,-21-22 0,21 22 16,-21-22-16,0 22 0,0 0 15,0-1-15,0 1 0,21 0 0,-21-1 16,0 22-16,0 0 0,0 0 15,0 42 1,0 0 0,0 21-16,0 1 0,0-22 15,0 21-15,0 22 0,0-22 0,0 0 16,0 1-16,0 20 0,0-20 16,0-1-16,0 0 0,0 1 0,0-22 15,0 21-15,0 0 0,0-20 0,0 20 16,0-21-16,0 21 0,0-20 15,0-1-15,0 0 0,0 0 0,0 0 16,21 0-16,1-21 16,-1 0-1,0 0 1,0-21-16,0 0 0,0 0 16,-21 0-16,22 0 0,-22-1 15,0 1-15,21 0 0,-21 0 16</inkml:trace>
  <inkml:trace contextRef="#ctx0" brushRef="#br0" timeOffset="116992.11">17695 6011 0,'64'0'15,"-43"0"-15,0 0 16,0 0-16,0 0 0,1 0 16,-1-21-16,0 21 0,21-21 0,-21 21 15,1 0-15,-1-21 0,21 21 16,-21 0-16,0 0 0,1-21 16,-1 21-16,-21 21 31</inkml:trace>
  <inkml:trace contextRef="#ctx0" brushRef="#br0" timeOffset="117792.65">14668 7747 0,'43'-63'31,"-43"41"-15,0 1-16,-21 42 31,-1 1-31,22-1 16,-21 0-16,0 21 0,-21 1 16,21-22-16,-22 21 0,1 0 15,0 1-15,-1 20 0,1-20 0,-22-1 16,1 21-16,21-20 0,-22-1 15,22 0-15,-1-20 0,1 20 0,0 0 16,21-21-16,-22 1 0,22-1 0,0 0 16,21-42 15,21 0-31,21-1 16,-20 1-16,-1 0 0,21 21 15,0 0-15,1 0 0,-1 0 16,0 0-16,22 0 0,-22 0 0,1 21 15,-1 0-15,0 1 0,1-1 16,-1 0-16,0 0 0,1 0 0,-22 0 16,21 1-16,-21 20 0,0-21 15,1 0-15,-1 0 0,0 1 0,0-1 16,0 0-16,0 0 0,1 0 0,-22 0 16,0 1-16,21-1 0,0-21 15,-21 21-15,21 0 16,-21-42 15,0 0-31,0 0 0,21-22 16,-21 22-16,21 0 15</inkml:trace>
  <inkml:trace contextRef="#ctx0" brushRef="#br0" timeOffset="118344.96">15706 8297 0,'0'0'16,"0"-21"-16,0 0 0,0 0 16,0 0-16,0 0 0,-22-1 0,1 22 15,0-21-15,21 0 0,-21 0 16,0 0-16,0 21 0,-1 0 0,1 0 15,0 0-15,0 0 0,0 0 0,-22 0 16,22 21-16,0 21 0,0-21 16,0 22-16,-22-22 0,22 21 0,0 1 15,0-1-15,0 0 0,0 1 0,21-1 16,0 0-16,-22-21 0,22 22 16,0-22-16,0 0 0,0 0 0,0 0 15,0 1-15,22-22 0,-1 0 16,0 0-16,0 0 15,0 0-15,0 0 0,1-22 16,-1 22-16,0-21 0,0 0 0,0 0 16,0 0-16,1 0 0,-1-22 0,0 22 15,0-21-15,0 21 0,0-22 0,-21 22 16,22-21-16,-1 21 0,-21-1 16,21 22-16,0 0 15,-21 22-15,21-1 0,-21 0 16,21 0-16,-21 21 0,0-20 0,22-1 15,-22 21-15,0-21 0,0 0 16,21 1-16,-21-1 0,0 0 0,21 0 16,-21 0-16,21-21 15,0 0 17,-21-21-32,0 0 15,0 0-15</inkml:trace>
  <inkml:trace contextRef="#ctx0" brushRef="#br0" timeOffset="146652.07">762 11218 0,'21'0'0,"0"0"15,0 0-15,1-21 78,-22 0-78,21 21 0,-21-21 16,0 0-16,21 0 16,0-1-16,-21 1 0,0 0 15,0 0-15,0 0 16,0 0-16,0-1 0,0 1 0,0 0 16,0 0-16,-21 0 0,0 0 15,0-1-15,-1 1 0,1 21 16,0-21-16,0 21 0,0 0 0,0 0 15,-22 0-15,22 0 0,-21 0 16,21 21-16,-22 0 0,22 1 16,0-1-16,-21 0 0,20 21 0,1-21 15,-21 22-15,21-1 0,0 0 16,21 22-16,-22-22 0,22 22 0,0-22 16,0 22-16,0-22 0,0 0 15,0 22-15,0-22 0,0-21 0,22 22 16,-1-1-16,0-21 0,0 0 15,-21 0-15,21 1 0,22-1 16,-22 0-16,0-21 0,0 0 16,0 0-16,22 0 0,-22 0 0,0 0 15,21-21-15,-21 0 0,1 21 16,20-43-16,-21 22 0,21 0 0,-20-21 16,-1-1-16,0 1 0,0 0 15,0-1-15,0 1 0,-21 0 0,0-22 16,22 22-16,-22-1 0,0 1 15,0 0-15,0-1 0,0 22 0,0 0 16,0 0-16,0 0 0,0 0 16,0 42 15,0 0-31,0 21 0,0-21 16,0 22-16,-22-1 0,22 0 15,0 1-15,0 20 0,0-20 0,0-1 16,0 0-16,0 1 0,0-1 15,0-21-15,0 21 0,0 1 0,0-22 16,0 0-16,22 0 0,-1 0 16,-21 1-16,21-1 0,0 0 0,0-21 15,0 0-15,1 0 16,-1 0-16,21 0 0,-21-21 0,0 0 16,22-1-16,-22 1 0,0 0 15,0-21-15,0 21 0,22-22 16,-22 1-16,0 0 0,-21-1 0,21 1 15,0 0-15,-21-1 0,22-20 16,-22 20-16,0 1 0,0-21 0,0 20 16,0 1-16,0 0 0,0 20 15,0-20-15,0 21 0,0 0 0,0 0 16,0-1-16,0 44 31,-22-22-31,22 42 0,0-21 16,-21 0-16,21 22 0,0-1 0,0 0 15,0 22-15,0-22 0,0 22 16,0-22-16,0 0 0,0 22 16,0-22-16,0 0 0,0 1 15,0-1-15,0 0 0,0-20 0,0 20 16,0-21-16,21 0 0,1 0 16,-22 1-16,21-1 0,0-21 0,0 21 15,0-21-15,0 0 16,1 0-16,-1 0 0,0 0 0,0-21 15,0 0-15,0-1 0,1 1 0,-1 0 16,0 0-16,0-21 0,0 20 16,0-20-16,1 0 0,-1-1 15,-21-20-15,0 21 0,21-22 0,-21 22 16,21-22-16,-21 22 0,0-22 16,0 22-16,0 0 0,0-1 0,0 1 15,0 0-15,0 21 0,0-1 16,0-20-16,0 21 0,0 0 15,0 42 1,-21 0-16,21 0 0,-21 0 16,21 1-16,-21 20 0,21 0 15,0 1-15,0-1 0,0 0 0,0 1 16,0 20-16,0-21 16,0 1-16,0 20 0,0-20 0,0-1 15,0 0-15,0 1 0,0-22 0,0 21 16,0-21-16,21 0 0,-21 22 15,21-22-15,-21 0 0,21-21 0,-21 21 16,0 0-16,21-21 0,0 0 16,1 0-16,-1 0 0,0 0 15,0 0-15,0-21 16,0 0-16,1 0 0,-1 0 16,0 0-16,-21-1 0,21-20 0,0 21 15,-21 0-15,0-22 16,0 22-16,0-21 0,0 21 0,0-22 0,0 22 15,0 0-15,0 0 0,0 0 16,-21 21 0,0 0-1,21 21-15,0 0 16,0 0-16,0 0 0,0 1 0,0-1 16,0 0-16,0 0 0,0 0 15,21-21-15,0 0 16,0 0-16,1 0 0,-1 0 15,0 0-15,0 21 16,0-21-16,0 0 0,-21 22 16,0-1-1,0 0-15,0 0 16,0 0-16,0 0 16,0 1-16,0-1 15,0 0 1,22-21-16,-1 0 15,0 0 1,0 0-16,0 0 0,0-21 16,1 0-16,-1 21 15,-21-22-15,21 1 0,0 0 0,-21-21 16,0 21-16,21-1 0,-21 1 0,21-21 16,-21 21-16,0-22 0,0 22 15,0 0-15,0 0 0,0 0 16,0 42 15,0 0-31,0 0 0,0 0 16,0 1-16,0-1 0,0 0 15,0 0-15,0 0 0,0 0 0,0 1 16,0-1-16,0 0 0,0 0 16,22-21-16,-22 21 0,21-21 15,0 0 1,0 0-1,0 0 1,-21-21-16,0 0 0,0 0 0,0 0 16</inkml:trace>
  <inkml:trace contextRef="#ctx0" brushRef="#br0" timeOffset="146992.87">2561 10943 0,'0'0'0,"0"-21"47,0 0-31,-21 21-1,0 0 1,0 0 0,21 21-1,-22-21-15,1 21 16</inkml:trace>
  <inkml:trace contextRef="#ctx0" brushRef="#br0" timeOffset="147319.97">1291 11218 0,'0'22'16,"21"-22"0,22 0-16,-22 0 15,0-22-15,21 22 0,-21-21 0,22 21 16,-1-21-16,-21 21 0,22 0 15,-22-21-15,21 21 0,-21 0 0,0 0 16,-21-21-16,22 21 16,-1 0-1,0 0 1</inkml:trace>
  <inkml:trace contextRef="#ctx0" brushRef="#br0" timeOffset="149656.01">2942 11303 0,'85'-106'32,"-85"85"-17,21 0-15,0 0 0,-21-22 0,0 22 16,21 0-16,-21-21 0,21 21 0,-21-22 16,0 22-16,0-21 0,0 21 15,0-1-15,0-20 0,0 21 0,0 0 16,0 0-16,0-1 0,0 1 15,0 42 17,-21-21-32,21 22 15,-21-1-15,21 21 0,0-21 0,0 0 16,0 22-16,0-1 0,0 0 0,-21 1 16,21-1-16,0 0 15,0 1-15,0-1 0,0 0 0,0 1 16,0-1-16,0-21 0,0 22 0,0-22 15,0 21-15,0-21 0,0 0 16,0 1-16,0-1 0,0 0 0,0 0 16,0 0-16,0-42 62,0 0-62,0 0 0,0 0 16,0-1-16,0 1 0,0 0 0,0 0 15,0 0-15,0 0 16,0-1-16,21 1 0,-21 0 0,0 0 16,21 0-16,0 21 0,1-21 0,-22-1 15,21 1-15,0 21 0,0-21 16,0 21-16,0 0 0,1 0 0,-1 0 16,0 0-16,0 0 0,0 0 15,0 0-15,1 0 0,-1 21 0,0 0 16,0-21-16,0 22 0,0-1 0,-21 0 15,0 0-15,0 0 0,0 0 16,0 1-16,0-1 0,0 0 0,0 0 16,0 0-16,-21 0 0,0 1 0,0-22 15,0 21-15,0 0 16,-22 0-16,22-21 0,0 21 0,0-21 16,0 0-16,-1 0 0,1 0 0,0 0 15,0 0-15,0 0 0,0 0 16,-1 0-16,1 0 0,0 0 15,0 0-15,21-21 0,0 0 16,-21 21-16,0 0 16,21 21 15,0 0-15,0 0-16,21-21 0,0 0 15,-21 22-15,21-22 0,0 0 16,0 0-16,1 0 15,20 0-15,-21 0 0,0 0 0,0 0 16,22 0-16,-22-22 0,0 22 16,21-21-16,-20 21 0,20-21 0,-21 0 15,0 0-15,22 0 0,-22-1 16,0 1-16,0 0 0,0 0 0,0-21 16,-21 20-16,22-20 0,-22 21 0,21 0 15,-21-22-15,0 22 0,21 0 0,-21 0 16,0 0-16,21 0 15,-21-1-15,0 1 16,0 42 15,0 1-31,0-1 0,0 0 16,0 0-16,0 21 0,0-20 16,0-1-16,0 21 0,0-21 0,0 0 15,0 1-15,0-1 0,0 0 0,21 0 16,-21 0-16,21-21 0,-21 21 15,22-21-15,-1 0 0,-21 22 0,21-22 16,0 0-16,0 0 0,0 0 16,1-22-16,-22 1 15,21 21-15,0-21 0,-21 0 16,21 0-16,-21 0 0,0-1 0,21 1 16,-21-21-16,21 21 0,-21 0 0,0-22 15,0 22-15,0 0 0,0 0 16,0 0-16,0-1 15,0 44 17,0-1-32,0 0 0,0 0 0,0 0 15,0 0-15,0 1 0,0-1 0,0 21 16,0-21-16,0 0 0,0 1 16,0-1-16,22 0 0,-22 0 15,21-21-15,0 21 0,0 0 16,0-21-16,0 0 0,1 0 15,-1 0-15,0 0 0,0 0 16,0 0-16,0-21 0,1 21 0,-1-21 16,-21 0-16,21 0 0,0 0 15,0-22-15,0 22 0,1-21 0,-22-1 16,0 1-16,0 0 0,21-1 0,-21 1 16,0 0-16,0-1 0,0 1 15,0 0-15,0-22 0,0 22 0,0 0 16,0-1-16,0 1 0,0-22 0,0 22 15,0 0-15,0 21 16,0-22-16,0 1 0,0 21 0,0 0 16,0-1-16,0 1 0,0 42 31,0 1-31,0 20 0,-21-21 16,21 0-16,0 22 0,0-1 0,0 0 15,0 1-15,-22-1 0,22 0 16,0-21-16,0 22 0,0-1 0,0 0 15,0 1-15,0-1 0,0-21 0,22 22 16,-22-1-16,0 0 16,0 1-16,21-22 0,0 21 0,-21-21 0,0 22 15,21-22-15,0 0 0,0 21 0,1-21 16,-1-21-16,0 22 16,0-1-16,21-21 0,-20 0 0,20 0 15,-21 0-15,21 0 0,1 0 0,-22 0 16,21 0-16,-21 0 0,22-21 15,-22-1-15,21 1 0,-21 0 0,1 0 16,20 0-16,-21 0 0,-21-1 16,21 1-16,0-21 0,-21 21 0,0 0 0,0-22 15,0 22-15,0 0 0,0 0 16,0 0-16,0-1 0,0 1 16,0 0-16,0 0 15,-21 21-15,0 0 16,0 0-16,21 21 0,0 0 15,-21 0-15,21 1 0,0-1 0,-21 0 16,21 21-16,0-21 0,0 1 16,0-1-16,0 21 0,0-21 0,0 0 15,21 1-15,-21-1 0,21 0 0,0 0 16,-21 0-16,21-21 0,0 21 16,1-21-16,-1 0 0,0 0 15,0 0-15,0 0 0,0 0 16,1-21-16,-1 21 0,0-21 15,-21 0-15,21 21 0,0-21 16,0 0-16,-21-1 0,0-20 0,22 21 16</inkml:trace>
  <inkml:trace contextRef="#ctx0" brushRef="#br0" timeOffset="149996.82">4233 10795 0,'0'0'0,"21"0"46,1 0-46,-1 0 0,21 0 16,-21 0-16,22 0 0,-1 0 0,0-21 16,-21 21-16,22 0 0,-1 0 0,0-21 15,1 21-15,-22 0 0,21 0 16,-21 0-16,22-21 0,-22 21 0,0 0 16,0 0-1</inkml:trace>
  <inkml:trace contextRef="#ctx0" brushRef="#br0" timeOffset="150696.25">6117 10986 0,'21'0'32,"0"0"-17,22 0-15,-22 0 16,0 0-16,21 0 0,-20 0 0,20 21 15,0-21-15,22 0 0,-22 0 0,22 0 16,-22 0-16,21 0 0,-20 0 16,20 0-16,-20 0 0,20 0 0,-21 0 15,1 0-15,-1 0 0,-21 0 0,22 0 16,-1 0-16,-21 0 0,0 0 16,0 0-16,1 0 0,-1 0 0,0 0 15,0 0-15,-42 0 78,21-21-62,-21 21-16</inkml:trace>
  <inkml:trace contextRef="#ctx0" brushRef="#br0" timeOffset="151263.92">6900 10753 0,'-21'0'16,"42"0"-16,-42 21 62,42 0-62,0-21 0,1 21 16,-1-21-16,-21 21 0,21 1 0,21-22 16,-21 21-16,1-21 15,-1 21-15,0-21 0,0 0 0,21 21 0,-20 0 16,-1-21-16,0 0 0,0 0 15,0 21-15,0-21 0,1 0 0,-44 0 63,1 22-63,0-1 16,0-21-16,0 21 0,0 0 15,-1-21-15,1 21 0,0 0 16,0 1-16,0-1 0,-22 0 15,22 0-15,0 0 0,-21 0 16,21 22-16,-1-22 0,-20 0 0,21 0 16,-21 0-16,20 1 0,1-1 0,0 0 15,0 0-15,21 0 16,-21-21-16,21 21 0,21-21 47,0 0-47,0-21 15,-21 0-15,21 21 0,1-21 0,-1 0 16</inkml:trace>
  <inkml:trace contextRef="#ctx0" brushRef="#br0" timeOffset="154424.62">8953 10795 0,'0'-21'15,"0"0"1,0 0-16,0-1 16,0 1-16,0 0 15,0 0 1,0 42 15,0 0-31,0 0 0,0 1 16,-21-1-16,21 0 0,0 21 15,0-21-15,0 22 0,0-22 0,0 21 16,-21-21-16,21 22 0,-21-22 0,21 21 16,-21-21-16,21 22 0,0-22 15,0 0-15,0 0 0,-21 0 0,21 1 16,0-1-16,0 0 16,-22-21-16,22-21 31,0 0-16,0-1-15,22 1 0,-22 0 0,21-21 16,-21 21-16,0-1 0,0-20 16,21 21-16,-21-21 0,21 20 0,-21 1 15,21 0-15,-21 0 0,0 0 0,21 0 16,1 21-16,-1-22 16,0 22-16,0 0 0,0 0 15,0 22-15,1-22 0,-1 21 0,0 0 16,0 0-16,21 0 0,-20 0 15,-1 22-15,0-22 0,0 0 16,0 21-16,0-20 0,1-1 0,-1 21 16,0-21-16,-21 0 0,0 1 0,21-1 15,0 0-15,-21 0 0,0 0 16,21-21-16,-21 21 0,22-21 16,-1 0-16,0-21 15,0 21-15,-21-21 0,21 0 16,0 0-16,1 0 0,-1-1 0,0-20 15,0 21-15,0-21 0,0-1 0,1 22 16,20-21-16,-21-1 0,21 1 0,1 21 16,-1-21-16,-21 20 15,22-20-15,-1 21 0,-21 0 0,21 21 16,-20 0-16,-1 0 0,0 0 0,0 0 16,0 0-16,0 0 0,1 21 15,-22 0-15,0 21 0,21-20 0,-21-1 16,21 21-16,-21-21 0,0 22 0,0-22 15,0 0-15,0 0 0,0 21 0,0-20 16,0-1-16,0 0 16,0 0-16,0-42 47,0 0-47,0 0 0,0-1 0,0 1 15,0 0-15,0 0 16,0-21-16,-21 20 0,0 1 0,21 0 15,-22 0-15,1 0 0,-21 0 16,21 21-16,0-22 0,-1 22 0,1 0 16,0 0-16,-21 0 0,21 0 0,-1 0 15,1 0-15,-21 22 0,21-1 0,0-21 16,-22 21-16,22 0 0,0 21 16,0-20-16,0-1 0,-1 0 0,22 21 15,0-21-15,-21 22 0,21-22 0,0 0 16,0 21-16,0-20 0,0-1 15,0 0-15,0 0 0,21 0 0,1-21 16,-1 21-16,0-21 0,0 22 16,0-22-16,22 0 0,-22 0 0,21 0 15,-21 0-15,22-22 0,-1 1 16,-21 21-16,21-21 0,1 0 0,-22 0 16,21 0-16,-21-22 0,22 22 0,-22 0 15,0-21-15,0 20 0,0-20 0,-21 21 16,0 0-16,22-22 0,-22 22 15,0 0-15,0 0 0,0 0 0,0 0 16,0-1-16,-22 44 31,22-1-31,0 0 16,0 0-16,0 0 0,0 0 16,0 1-16,0 20 0,0-21 0,0 0 15,0 0-15,0 1 0,0-1 16,0 0-16,0 0 0,22-21 0,-1 21 15,0-21-15,0 0 0,0 0 0,0 0 16,1 0-16,-1 0 16,0 0-16,0-21 0,0 0 0,0 21 15,1-21-15,-1 0 0,0-1 0,0 1 16,-21 0-16,0 0 0,21 0 16,-21 0-16,0-22 0,0 22 0,0-21 15,0 21-15,0-1 0,0 1 16,0 0-16,0 0 0,0 0 0,0 42 47,0 0-47,0 21 0,0-20 0,0-1 15,0 21-15,0 0 0,0-20 0,0-1 16,0 21-16,0-21 0,0 22 16,0-22-16,0 0 0,0 0 0,0 0 15,0 0-15,0 1 0,0-44 47,21 1-31,-21 0-16,22 0 0,-22 0 0,21 0 15,-21-1-15,0-20 0,0 21 0,21 0 16,0-22-16,-21 22 0,21 0 16,-21-21-16,21 21 0,1-1 15,-22 1-15,21 21 0,0 0 16,0 0-16,0 21 15,-21 1-15,21-1 0,1 0 16,-22 0-16,0 0 0,0 22 16,0-22-16,21 0 0,-21 0 0,21 0 15,-21 0-15,0 1 16,21-1-16,-21 0 0,0 0 16,21-21-16,0 0 15,1 0-15,-1 0 16,0 0-16,0-21 15,0 0-15,0 0 0,1-1 16,-22 1-16,21 0 0,0 0 0,0 0 16,-21 0-16,21-1 0,0 1 15,-21 0-15,22 0 0,-1 0 0,-21 0 16,0-1-16,21 22 0,-21-21 16,0 42 15,0 1-31,0-1 0,0 0 15,0 0-15,0 0 0,0 0 0,0 1 16,0-1-16,0 0 0,0 0 0,0 0 16,0 0-16,0 1 0,0-1 15,0 0-15,21 0 0,0 0 0,0-21 16,1 21-16,-1 1 0,21-22 0,-21 21 16,22-21-16,-1 0 0,0 0 0,-21 0 15,22 0-15,-1 0 0,0 0 16,1 0-16,-1 0 0,-21-21 15,22-1-15,-1 22 0,-21-21 0,0 0 16,0-21-16,1 21 0,-1-1 0,0 1 16,0-21-16,-21 21 0,0-22 15,0 22-15,0-21 0,21 21 0,-21 0 16,0-22-16,0 22 0,0 0 0,0 0 16,0 0-16,-21 21 15,0 0 1,0 21-16,21 0 0,-21 0 0,-1 0 15,22 0-15,0 22 0,-21-22 0,21 0 16,0 21-16,0-20 0,0-1 16,0 21-16,0-21 0,0 0 15,0 1-15,0-1 0,21 0 0,1 0 16,-1 0-16,0 0 0,0 1 0,0-22 16,0 21-16,1-21 0,-1 0 15,0 0-15,0 0 16,0 0-16,0-21 15,-21-1-15,0 1 0,0 0 16,22 21-16,-22-21 0,0 0 0,0 0 16,21 21-16,-21-22 0,0 1 15,0 0-15</inkml:trace>
  <inkml:trace contextRef="#ctx0" brushRef="#br0" timeOffset="155489.42">13229 10774 0,'-21'0'0,"42"0"47,0-21-32,22 21-15,-22 0 0,0 0 0,0 0 16,21 0-16,-20-21 0,20 21 0,-21 0 16,21 0-16,-20 0 0,-1 0 0,0 0 15,0 0-15,0 0 0,0 0 16,1 0-16,-1 0 0,-21 21 31</inkml:trace>
  <inkml:trace contextRef="#ctx0" brushRef="#br0" timeOffset="155743.94">13250 10964 0,'0'0'0,"21"0"16,1 0-16,-1 0 15,0 0-15,0 0 0,0 0 16,0 0-16,1 0 0,-1 0 16,0 0-16,0-21 0,0 21 15,0 0-15,1 0 0,-1-21 0,0 0 16,0 21-16,0-21 0,0 21 0</inkml:trace>
  <inkml:trace contextRef="#ctx0" brushRef="#br0" timeOffset="156075.75">14436 10012 0,'-22'0'46,"22"21"-46,-21 0 16,0 0-16,21 1 16,0-1-1</inkml:trace>
  <inkml:trace contextRef="#ctx0" brushRef="#br0" timeOffset="156735.87">14817 10245 0,'0'-21'15,"0"42"32,0 0-47,21 0 16,-21 0-16,21 0 15,0 1-15,-21-1 16,0 0-16,21 0 0,-21 0 16,0 0-16,0 1 0,0-1 0,21 0 15,-21 0-15,0 0 0,0 22 0,22-22 16,-22 0-16,0 0 0,0 0 15,0 0-15,0 1 16,0-1-16,0-42 63,0-1-48,-22 1-15,1 0 0,21 0 16,-21 0-16</inkml:trace>
  <inkml:trace contextRef="#ctx0" brushRef="#br0" timeOffset="157212.35">14584 10012 0,'0'21'47,"-21"0"-47,-1 0 16,22 1-16,-21-1 0,21 0 15,0 0-15,0 0 16,0 0-16,0 1 0,21-22 16,1 21-16</inkml:trace>
  <inkml:trace contextRef="#ctx0" brushRef="#br0" timeOffset="157891.96">14817 10308 0,'0'21'0,"0"1"0,0-1 16,0 0-16,0 0 0,0 0 0,0 0 15,21 1-15,0-1 0,-21 0 16,21 0-16,-21 0 0,0 22 0,21-22 16,0 0-16,-21 0 0,0 21 0,22-20 15,-22-1-15,21 0 0,-21 0 16,0 0-16,0 0 0,0 1 15,21-1-15,-21 0 0,0 0 0,0 0 16,21-21 31,-21-21-47,0 0 0,0 0 16,0 0-16,21-1 0,-21 1 15,0 0-15,0 0 0,21-21 0,-21-1 16,0 22-16,0-21 0,0-1 0,22 1 15,-1-21-15,-21 20 0,0 1 16,21 0-16,0 20 0,0-20 0,0 0 16,-21 21-16,22-1 0,-22 1 15,21 0-15,-21 0 16,21 21-16,0 0 16,0 0-1,0 0 1,1 0-1,-1 0-15,-21 21 16</inkml:trace>
  <inkml:trace contextRef="#ctx0" brushRef="#br0" timeOffset="159649.85">15854 10689 0,'0'0'0,"0"-21"0,0 0 0,0 0 16,0 0-16,0-1 15,0-20-15,0 21 0,0 0 0,0 0 16,-21-1-16,21 1 0,-22-21 0,1 42 16,0-21-16,-21 0 0,21 21 15,-1 0-15,-20 0 0,21 0 0,-21 0 16,20 21-16,-20 0 0,21-21 0,-21 42 16,20-21-16,1 1 0,0 20 15,0-21-15,0 21 0,0-20 0,21 20 16,-22 0-16,22-21 0,0 22 0,0-22 15,0 0-15,0 21 0,0-20 16,22-1-16,-1 0 0,0-21 0,0 21 16,0-21-16,0 0 0,1 21 15,-1-21-15,0 0 0,0 0 0,0 0 16,22 0-16,-22 0 0,0-21 16,0 21-16,0-21 0,0 0 0,1 0 15,-1-1-15,0 1 0,0 0 0,0 0 16,-21-21-16,0 20 0,21-20 15,-21 21-15,22-21 0,-22 20 0,0-20 16,0 0-16,0 21 0,0-1 0,0 1 16,0 0-16,0 0 0,0 42 31,0 0-31,0 22 16,0-22-16,0 0 15,0 21-15,0-21 0,0 22 0,0-22 16,0 0-16,0 21 0,0-20 0,0-1 15,0 21-15,0-21 0,0 0 16,21 1-16,0-1 0,-21 0 16,21-21-16,0 0 0,0 21 15,1-21-15,-1 0 16,0 0-16,0-21 0,0 0 0,0 21 16,1-21-16,-1-1 0,0 1 0,-21 0 15,21 0-15,0 0 0,0-22 0,1 1 16,-1 21-16,0-43 0,-21 22 15,21 0-15,-21-1 0,21-20 16,-21 21-16,0-1 0,0-20 0,0 20 16,21 1-16,-21 0 0,22-1 15,-22 1-15,0 0 0,0-1 0,0 22 16,0 0-16,0 0 0,21 0 0,-21 0 16,0 42-1,0 0-15,0 0 0,0 21 16,0 1-16,-21-1 0,21 0 15,0 1-15,-22 20 0,22-20 0,-21 20 16,21-21-16,0 22 0,0-1 16,0-20-16,0-1 0,0 0 0,0 22 15,0-43-15,0 21 0,0 1 16,0-22-16,0 21 0,0-21 0,0 1 16,0-1-16,21 0 0,1 0 0,-1-21 15,0 21-15,0-21 0,0 0 16,0 0-16,22 0 0,-22 0 0,0 0 15,21 0-15,-20 0 0,-1-21 0,21 0 16,-21 21-16,0-21 0,1 0 16,-1-1-16,0-20 0,0 21 0,-21 0 15,21-22-15,0 22 0,-21-21 0,0 21 16,0-22-16,22 22 0,-22 0 0,0 0 16,21 0-16,-21 42 31,0 0-16,0 0-15,0 0 16,0 22-16,0-22 0,0 0 0,-21 0 16,21 0-16,0 1 0,0 20 0,0-21 15,0 0-15,0 0 16,0 1-16,0-1 0,21-21 16,0 0-16,0 0 15,0 0-15,0 0 16,1 0-16,-1 0 0,0-21 0,0-1 15,0 22-15,-21-21 0,21 0 0,1 0 16,-1-21-16,0 20 0,0 1 16,0-21-16,-21 21 0,21-22 15,1 22-15,-1 0 0,-21 0 0,0 0 16,21 21-16,-21-21 0,0 42 31,0 0-31,0 0 16,0 0-16,0 0 0,0 22 0,-21-22 15,21 0-15,-21 21 0,21-20 16,0-1-16,0 0 0,0 21 16,0-21-16,0 1 0,0-1 0,0 0 15,0 0-15,21 0 0,0-21 0,0 21 0,0-21 16,0 0-16,22 22 16,-22-22-16,21 0 0,1 0 0,-22 0 15,21 0-15,0 0 0,1 0 0,-22-22 16,21 22-16,-21-21 0,22 0 0,-22 0 15,0 0-15,0 0 0,0-22 16,1 22-16,-1-21 0,-21 21 0,0-22 16,0 1-16,0 0 0,0-1 0,0 22 15,0-21-15,0 21 0,0-22 16,-21 22-16,21 0 0,-22 0 16,1 21-16,0 0 0,0 0 15,0 0-15,21 21 0,0 0 16,-21 0-16,-1 22 0,22-22 0,-21 21 15,21-21-15,0 22 0,0-1 0,0-21 16,0 21-16,0-20 0,0 20 16,21-21-16,1 0 0,-22 0 0,21 1 15,0-1-15,0 0 0,0-21 0,0 0 16,-21 21-16,22-21 0,-1 0 0,0 0 16,0 0-16,0 0 15,0-21-15,1 0 0,-1 21 0,0-21 16,0-1-16,0 1 0,0 0 15,1 0-15,-1 0 0,0 0 16,-21-1-16,21-20 0,0 21 0</inkml:trace>
  <inkml:trace contextRef="#ctx0" brushRef="#br0" timeOffset="160033.26">18521 9821 0,'-21'0'0,"42"0"0,-42-21 15,21 0-15,0 0 16,-22 21-16,22-21 15,-21 21 17,0 21-32,21 0 15,-21-21-15,21 21 0,0 0 0,-21 1 16,21-1-16,0 0 16,-21-21-16,21 21 0,0 0 15,0 0 1,21-21 15,0 0-31,0 0 16</inkml:trace>
  <inkml:trace contextRef="#ctx0" brushRef="#br0" timeOffset="160268.14">18605 9885 0,'0'0'0,"0"-21"0,22 21 47,-22 21-16,0 0-31,0 0 16,0 0-1,0 1 1,0-1-1</inkml:trace>
  <inkml:trace contextRef="#ctx0" brushRef="#br0" timeOffset="165639.71">10012 12975 0,'0'-21'31,"0"0"-15,0 0-16,0 0 16,0-1-16,0 1 0,0 0 0,0 0 15,0 0-15,-21 0 0,-1-1 0,1-20 16,0 21-16,-21 0 0,21 0 15,-1-1-15,1 22 0,0-21 0,0 0 16,0 21-16,0 0 0,-1 0 16,1 0-16,0 0 0,21 21 15,-21 0-15,0 1 0,0-1 0,-1 21 16,22-21-16,-21 43 0,0-22 16,21 0-16,0 1 0,-21-1 0,21 22 15,-21-22-15,21-21 0,0 21 0,0 1 16,0-22-16,0 0 0,0 0 15,21 0-15,-21 1 0,21-22 0,0 0 16,0 0-16,1 0 0,20 0 0,-21 0 16,0-22-16,22 22 0,-22-21 15,0 0-15,21 0 0,-21 0 0,1-22 16,-1 22-16,0-21 0,0 0 0,0 20 16,-21-20-16,21 0 15,-21-1-15,0 1 0,0 0 0,0-1 16,0 22-16,0-21 0,0 21 0,0 0 15,0 42 1,0 0-16,0 0 16,0 0-16,0 22 0,0-22 0,0 21 15,0 0-15,0 1 0,0-22 16,0 21-16,0-21 0,0 1 0,22 20 16,-1-21-16,0 0 0,-21 0 15,21-21-15,0 0 0,0 0 16,1 0-16,-1 0 0,0 0 15,0 0-15,0 0 0,0-21 16,1 0-16</inkml:trace>
  <inkml:trace contextRef="#ctx0" brushRef="#br0" timeOffset="166716.95">10372 12383 0,'0'0'0,"0"-22"0,0-20 0,-22 21 16,22 0-16,0 0 0,0 42 31,0 0-31,0 0 16,0 21-16,0 1 0,0-22 15,0 21-15,0 1 0,22-1 16,-22-21-16,21 21 0,-21 1 0,0-1 16,0 0-16,0-20 0,0 20 0,0 0 15,0-21-15,0 22 0,0-22 16,0 0-16,-21 0 0,21 0 0,0 1 15,-22-1-15,22 0 0,0-42 47,0 0-47,0-1 0,0 1 16,0 0-16,22-21 0,-22 21 16,21-22-16,0 22 0,0-21 0,-21 21 15,21-1-15,0 1 0,1 0 16,-1 21-16,0-21 0,0 21 15,0 0-15,22 0 0,-22 0 0,0 21 16,0-21-16,21 21 0,-20 0 0,-1 1 16,0-1-16,-21 21 0,21-21 15,-21 0-15,0 1 0,0-1 0,0 0 16,0 0-16,0 0 0,0 0 0,0 1 16,-21-1-16,0 0 0,0-21 15,21 21-15,-22-21 0,1 21 0,0-21 16,0 0-16,0 0 0,0 0 0,-1 0 15,1 0-15,0 0 0,0 0 16,0 0-16,0 0 16,21-21-16,21 42 47,0-21-32,0 0-15,0 0 16,0 0-16,22 0 0,-22 0 0,0 0 15,21 0-15,-20 0 0,-1 0 0,21-21 16,-21 21-16,22-21 0,-1 0 0,-21 0 16,21 21-16,-20-22 0,20 1 15,-21 0-15,21-21 0,-20 21 16,-1-1-16,21-20 0,-21 21 0,0 0 16,1-22-16,-1 22 0,21 0 15,-21 0-15,0 0 0,1 21 0,-1-21 16,0 21-16,0 0 0,0 0 15,-21-22 79,0 1-94,-21 21 16,0 0-16,0-21 15,0 21-15,-1 0 0,1 0 16,0 0-16,0 0 0,0 0 0,0 0 16,-1 0-16,1 21 0,21 0 15,-21 1-15,0-1 0,0 0 0,21 0 16,0 21-16,-21 1 0,21-22 0,0 21 16,0-21-16,0 22 0,0-1 15,0-21-15,0 22 0,0-22 0,21 0 16,-21 0-16,21 0 0,0 0 15,0 1-15,0-22 0,1 21 0,-1-21 16,21 0-16,-21 0 0,22 0 16,-22 0-16,0 0 0,21 0 0,-21 0 15,22-21-15,-22 21 0,0-22 0,0 1 16,22 0-16,-22 0 0,0 0 16,21 0-16,-21-22 0,1 22 0,20 0 15</inkml:trace>
  <inkml:trace contextRef="#ctx0" brushRef="#br0" timeOffset="166989.4">12382 12658 0,'22'0'16,"20"21"-1,-21-21 1,0 0-16,0 0 0,1 0 16,-1 0-16,0 0 15,-21-21-15,21 21 16,-21-21-16,21 21 0,-42 0 47,0 0-47</inkml:trace>
  <inkml:trace contextRef="#ctx0" brushRef="#br0" timeOffset="167140.31">12404 12869 0,'0'0'0,"127"43"31,-106-43-31,0 0 0,0 0 16,21 0-16,-20 0 0,20 0 0,-21 0 15,21-21-15,-20 21 16,20-22-16</inkml:trace>
  <inkml:trace contextRef="#ctx0" brushRef="#br0" timeOffset="167608.04">13906 11959 0,'0'0'0,"-42"-84"32,42 105 14,0 0-46,0 0 0,0 0 16,0 0-16,0 22 0,0-22 16,0 0-16,0 21 0,0-20 0,0-1 15,0 0-15,0 0 0,0 0 16,0 0-16,0 1 0,0-1 0,0 0 16</inkml:trace>
  <inkml:trace contextRef="#ctx0" brushRef="#br0" timeOffset="167827.92">14118 11959 0,'0'21'31,"-21"-21"-31,21 22 0,-21-1 0,21 0 16,0 0-16,0 0 0,0 0 16,0 1-16,0-1 15,0 0-15,0 0 0,0 0 0,0 0 16,0 1-16,0-1 0,21 0 0,0 0 16,0 0-16</inkml:trace>
  <inkml:trace contextRef="#ctx0" brushRef="#br0" timeOffset="168165.38">14605 12446 0,'0'0'0,"0"21"0,21 0 0,0 22 0,0-22 15,-21 0-15,85 64 16,-64-64-16,0 0 16,-21 0-16,22 0 0,-1 1 0,0-1 15,-21 0-15,0 0 16,21-21-16,-21 21 0,0-42 47</inkml:trace>
  <inkml:trace contextRef="#ctx0" brushRef="#br0" timeOffset="168440.22">15007 12319 0,'0'0'0,"0"-21"16,21 21-16,-21-21 0,-21 21 31,0 0-31,0 21 0,0 0 16,-1 0-16,1 0 0,0-21 16,0 43-16,-21-22 0,20 0 0,1 0 15,-21 0-15,21 1 0,-22-1 0,22 0 16,0 0-16,-21 21 0,21-20 15,-1-1-15,1 0 0,0 0 0,0 0 16,0-21-16,21 21 0,0 1 0,0-1 16,21-21 15,0-21-31</inkml:trace>
  <inkml:trace contextRef="#ctx0" brushRef="#br0" timeOffset="169003.9">15240 12256 0,'0'21'31,"0"0"-31,0 0 15,0 0-15,0 0 16,0 1-16,0-1 0,0 0 16,0 0-16,0 0 0,0 0 15,0 1-15,21-22 16,0 21 0,0-21-16,1 0 0,-1 0 0,0 0 15,0 0-15,0 0 0,0 0 0,1 0 16,-1-21-16,0 21 0,0-22 15,0 1-15,0 0 0,1 0 16,-1 21-16,0-21 0,-21 0 0,0-1 16,21 1-16,-21 0 15,0 0-15,0 42 32,0 0-32,0 0 15,-21-21-15,21 22 0,-21 20 16,0-21-16,21 0 0,0 0 0,-22 1 15,1-1-15,0 21 0,21-21 0,-21 0 16,21 1-16,-21-1 0,21 0 16,0 0-16,-21 0 0,21 0 0,-22 1 15,22-1-15,0 0 0,0 0 0,0 0 16,0 0 0,22-42 30</inkml:trace>
  <inkml:trace contextRef="#ctx0" brushRef="#br0" timeOffset="169744.45">16044 12340 0,'21'0'16,"1"0"-1,-1 0-15,21 0 0,-21 0 0,0-21 16,1 21-16,20 0 0,-21-21 15,0 21-15,0-21 0,1 21 0,-1 0 16,0 0-16,0-21 0,0 21 0,0 0 16,-21-22-1,-21 22 17,-21 0-17,21 22-15,0-1 0,-1 0 0,-20 0 16,21 0-16,-21 0 0,20 1 0,-20 20 15,0-21-15,21 0 0,-22 22 16,22-22-16,-21 21 0,21-21 0,-22 22 16,22-22-16,0 21 0,-21-21 0,20 0 15,1 1-15,0-1 0,0 0 16,21 0-16,-21-21 0,21 21 16,0-42 15,0 0-31,21 0 15,0 21-15,0-21 0,0-1 0,-21 1 16,22 0-16,-1 0 0,0 0 0,0 0 16,0 21-16,0-22 0,1 22 15,-1 0-15,0 0 0,0 0 16,0 0-16,0 22 16,-21-1-16,22 0 0,-1-21 15,-21 21-15,21 0 0,0-21 0,0 21 16,0 1-16,1-22 0,-1 0 0,0 21 15,0-21-15,0 0 16,0 0-16,22 0 0,-22 0 0,0 0 16,0 0-16,0 0 0,1 0 15,-1-21-15,0 21 0,-21-22 16,21 1-16,0 0 16,-21 0-16,0 0 0,21 0 15,-21-1-15,0 1 0,22 21 16,-22-21-16,0 0 0</inkml:trace>
  <inkml:trace contextRef="#ctx0" brushRef="#br0" timeOffset="170128.71">17187 11980 0,'0'0'0,"-21"-42"31,0 42-31,0 0 16,0 21-1,21 0-15,0 1 16,-22-1-16,22 0 0,-21 0 0,0 0 16,21 0-16,0 1 0,0-1 0,-21 0 15,21 0-15,-21 0 0,21 0 16,-21-21-16,21 22 0,0-1 16,0 0-16,21-21 46,-21-21-46</inkml:trace>
  <inkml:trace contextRef="#ctx0" brushRef="#br0" timeOffset="170379.56">17335 11959 0,'0'21'31,"0"1"-15,-21-1-16,21 0 0,-21 0 0,21 0 15,0 0-15,0 1 16,0-1-16,-21 0 0,21 0 0,-21-21 16,21 21-16,0 0 0,0 1 15,0-1-15,-21-21 16</inkml:trace>
  <inkml:trace contextRef="#ctx0" brushRef="#br0" timeOffset="172619.87">8826 11705 0,'0'0'0,"22"0"0,-1 0 0,0 0 15,21 0-15,-21 0 0,22 0 0,-1 0 16,0 0-16,1 0 0,-1 0 0,22 0 16,-22 0-16,21 0 0,-20 0 15,20 0-15,1 0 0,20 0 0,-20 0 16,21 0-16,-1 0 0,1 0 16,0 0-16,20 0 0,-20 0 0,0-21 15,21 21-15,-22 0 0,22 0 16,-21 0-16,-1 0 0,1-21 0,21 21 15,-21 0-15,-1 0 0,1 0 0,-22 0 16,22 0-16,-21-21 0,-1 21 16,1 0-16,-1 0 0,-21 0 0,22 0 15,-22 0-15,1 0 0,-1 0 0,-21-21 16,21 21-16,-20 0 0,-1 0 16,0 0-16,-21-22 15,0 1 1,-21 21-16,0-21 0,-1 21 15</inkml:trace>
  <inkml:trace contextRef="#ctx0" brushRef="#br0" timeOffset="173484.38">10139 10245 0,'21'-21'32,"-21"-1"-32,21 1 0,0 0 15,0 0-15,-21 0 0,22-22 16,-1 22-16,-21-21 0,21 21 0,0-22 15,0 1-15,-21 0 0,21 21 0,1-22 16,-22 1-16,0 21 0,21-22 16,-21 22-16,21 0 0,-21 0 0,21 21 31,-21 21-15,0 0-16,0 22 0,21-22 0,-21 21 15,0-21-15,0 22 0,0-1 16,0-21-16,21 21 0,-21-20 0,22 20 15,-22-21-15,0 0 0,0 0 0,21 1 16,-21-1-16,21 0 0,-21 0 16,0 0-16,21-21 15,-21 21-15,-21-21 63,21-21-63</inkml:trace>
  <inkml:trace contextRef="#ctx0" brushRef="#br0" timeOffset="173724">10245 10054 0,'0'0'0,"21"0"0,0 0 16,0 0-16,0 0 0,0 0 16,-21-21-16,22 21 0,-1 0 15,0 0-15,0 0 0,0-21 16,0 21-16,1 0 0,-1 0 0,0-21 16,0 0-16,0 21 15,0-22-15</inkml:trace>
  <inkml:trace contextRef="#ctx0" brushRef="#br0" timeOffset="174011.84">10816 9610 0,'0'63'15,"0"-42"-15,0 1 16,0 20-16,0-21 0,-21 0 0,21 22 16,0-22-16,0 21 0,-21-21 0,21 22 15,-21-22-15,21 0 0,0 21 16,0-21-16,-22 1 0,22-1 16,0 0-16,-21 0 0,21 0 15,21-42 16</inkml:trace>
  <inkml:trace contextRef="#ctx0" brushRef="#br0" timeOffset="174288.68">10880 9652 0,'0'0'0,"21"0"0,-21 21 0,21 0 16,0 1-16,-21 20 0,21-21 15,0 0-15,-21 0 0,22 22 0,-22-22 16,0 0-16,21 0 0,0 22 0,-21-22 16,21 0-16,-21 0 15,21 0-15,0 0 0,1-21 16,-1 0 15,0-21-15,-21 0-16</inkml:trace>
  <inkml:trace contextRef="#ctx0" brushRef="#br0" timeOffset="174519.55">11324 9462 0,'0'0'0,"-21"21"0,0 0 0,0 21 15,21-21-15,-22 22 0,1-22 0,0 21 16,0 1-16,0-22 0,21 21 16,0-21-16,-21 22 0,-1-22 15,22 21-15,0-21 0,0 0 0,0 1 16,0-1-16,0 0 0,0 0 15</inkml:trace>
  <inkml:trace contextRef="#ctx0" brushRef="#br0" timeOffset="175436.14">15007 11515 0,'0'0'0,"21"0"0,0 0 16,22 0-16,-1 0 0,0 0 0,22 0 16,-22 0-16,22 0 0,-1 0 0,22 0 15,-22 0-15,22 21 0,0-21 16,-1 0-16,1 0 0,0 21 0,21-21 15,-22 0-15,22 0 0,0 0 0,-21 21 16,20-21-16,-20 0 0,21 0 16,-21 0-16,-1 0 0,1 0 0,21 0 15,-22 0-15,1 0 0,0 0 16,-1 0-16,-20 0 0,-1 0 16,1 0-16,-1 0 0,-20 0 0,-1 0 15,-21 0-15,22 0 0,-22 0 0,0 0 16,0 0-1,-42 0 17,0-21-32,0 21 0,-1-21 15,22 0-15,-42 21 0,21-21 0,0-1 16</inkml:trace>
  <inkml:trace contextRef="#ctx0" brushRef="#br0" timeOffset="176412.15">16976 9250 0,'0'0'0,"0"42"15,-22-21-15,1 1 0,0 20 0,21-21 16,-21 21-16,0-20 0,0 20 16,21-21-16,-22 21 0,1-20 0,21-1 15,-21 0-15,21 0 0,0 0 16,0 0-16,0 1 0,-21-22 16,42 0 15,-21-22-16,21 1-15,0 0 0,1-21 16,-22 21-16,0-1 16,21 1-16,0 0 0,-21-21 0,0 21 15,21-1-15,-21-20 0,21 21 16,-21-21-16,0 20 0,21 1 0,-21-21 16,22 21-16,-22 0 0,21-1 0,-21 1 15,0 0-15,0 0 16,21 21-16,-21 21 31,0 0-31,0 0 16,0 1-16,21 20 0,-21-21 0,0 0 15,21 0-15,-21 22 16,21-22-16,-21 0 0,0 0 0,0 0 16,22 1-16,-1 20 0,-21-21 15,0 0-15,21 0 0,-21 1 16,21-22-16,-21 21 0</inkml:trace>
  <inkml:trace contextRef="#ctx0" brushRef="#br0" timeOffset="176628.02">16849 9504 0,'21'0'0,"0"0"0,0 0 15,0 0-15,0 0 0,1 0 16,-1 0-16,0 0 0,0 0 16,0 0-16,0 0 0,1 0 0,-1 0 15,0 0-15,0 0 0,0-21 16,0 21-16,1-21 0,-1 21 15,0 0-15</inkml:trace>
  <inkml:trace contextRef="#ctx0" brushRef="#br0" timeOffset="177191.93">17886 8996 0,'0'0'0,"-21"21"0,21 0 15,-22 0-15,1 1 0,-42 41 16,63-42-16,-43 22 0,22-22 15,0 0-15,21 0 0,-21 0 16,0 0-16,0 1 0,-1-1 0,22 0 16,0 0-16,-21-21 0,21 21 15,-21-21-15,21 21 0,-21-21 16,21 22-16</inkml:trace>
  <inkml:trace contextRef="#ctx0" brushRef="#br0" timeOffset="177728.34">17441 8996 0,'0'0'0,"0"-21"0,-21 21 0,21-21 16,0-1 0,0 1-16,0 42 46,0 1-30,0-1-16,0 0 16,0 21-16,0-21 0,0 1 0,0 20 15,0-21-15,0 0 0,0 0 16,21 22-16,0-22 0,-21 0 0,0 0 16,22 0-16,-22 1 0,21-1 0,-21 0 15,0 0-15,0 0 0</inkml:trace>
  <inkml:trace contextRef="#ctx0" brushRef="#br0" timeOffset="190640.5">2011 14542 0,'0'-22'47,"-21"22"-16,-1 0-31,1 0 0,0 0 16,0 0-16,0 0 15,0 0-15,-1 0 16,1 0-1,0-21-15,0 21 0,0 0 0,0 0 16,-1 0-16,1 0 16,0 0-16,0 0 0,0 0 0,0 0 15,-1 0-15,1 0 16,0 0-16,0 0 0,0 0 16,42 0 30,0 0-30,0 0-16,0 0 0,22 0 16,-1 0-16,0 0 0,22 0 0,-22 0 15,22 0-15,-22 0 0,22-21 16,-1 21-16,-21 0 0,22 0 16,-22 0-16,1-21 0,20 21 0,-21 0 15,22 0-15,-22-21 0,22 21 16,-22 0-16,0 0 0,1-21 15,-1 21-15,-21 0 0,22 0 0,-22 0 16,0 0-16,-42 0 78,0 0-62,-1 0-1,1 0 1,0 0-16</inkml:trace>
  <inkml:trace contextRef="#ctx0" brushRef="#br0" timeOffset="191092.24">2307 14478 0,'0'0'0,"-21"-21"15,0 0-15,0 21 16,-1 0 0,1 0-1,0 0 1,0 21-1,21 0-15,-21 0 0,21 0 16,-21 22-16,21-22 0,-22 21 0,22 1 16,0-1-16,0 0 0,0 1 15,-21-1-15,0 0 0,21 22 0,-21-22 16,0 22-16,0-22 0,21 0 16,-22 22-16,1-22 0,0 0 0,0 1 15,21-1-15,-21-21 16,21 22-16,-21-22 0,21 0 0,0 0 15,0 0-15,0 0 16,0-42 15,0 0-31,0 0 16,0 0-16,0 0 0,21-1 16,0 22-16,-21-21 0,21 0 0,0-21 15</inkml:trace>
  <inkml:trace contextRef="#ctx0" brushRef="#br0" timeOffset="191755.86">2561 15177 0,'0'0'15,"-21"0"-15,21 21 16,-21-21-16,42 0 47,0 0-47,0 0 0,22 0 15,-22 0-15,0 0 0,0-21 16,0 21-16,0-22 0,1 22 0,-1-21 16,0 0-16,0 21 15,0-21-15,0 21 0,-21-21 0,0 0 0,22 21 16,-22-22-16,0 1 15,0 0-15,0 0 16,0 0-16,0 0 0,-22 21 16,1 0-16,0 0 15,0 0-15,0 0 0,0 0 0,-1 0 16,1 21-16,0-21 16,0 21-16,0 0 0,0 0 0,-1 0 15,1 22-15,0-22 0,0 21 16,0-21-16,21 22 0,-21-22 15,21 21-15,0-21 0,0 1 16,0 20-16,0-21 0,0 0 0,21 0 16,0 1-16,0-22 0,-21 21 0,21-21 15,0 0-15,1 21 0,-1-21 16,0 0-16,0 0 0,0 0 0,22 0 16,-22 0-16,0 0 0,0 0 15,0 0-15,22-21 0,-22 21 0,0-21 16,0-1-16,0 22 0,0-21 15,1 0-15,-1 0 0</inkml:trace>
  <inkml:trace contextRef="#ctx0" brushRef="#br0" timeOffset="192124.48">3238 14923 0,'0'-22'0,"0"44"0,0-65 16,0 22-1,0 42 32,22-21-31,-22 21-16,21 1 0,-21-1 16,21 0-16,0 0 0,0 0 15,0 0-15,1 1 0,-22-1 0,21 0 16,0 0-16,0 21 0,0-20 15,0-1-15,-21 0 0,22-21 0,-1 21 16,0 0-16,-21 0 0,21 1 16,-21-1-16,21-21 0,-21 21 15,0-42 32,0 0-47,0-1 16,0 1-16,0 0 15</inkml:trace>
  <inkml:trace contextRef="#ctx0" brushRef="#br0" timeOffset="192504.26">3768 14774 0,'0'0'16,"0"-21"-16,-22 21 31,1 0-31,0 0 0,0 0 16,0 0-16,0 21 0,-1-21 15,1 22-15,0-1 0,-21-21 16,21 21-16,-1 0 0,-20 0 16,21 0-16,-21 22 0,20-22 0,-20 0 15,21 21-15,-21-20 0,20 20 0,1 0 16,0-21-16,0 22 0,0-22 15,0 0-15,-1 21 0,1-20 0,0-1 16,21 0-16,-21 0 0,21 0 16,0 0-1,21-42 32,0 0-31,0 0-16,1 0 0,-1 0 15,21-1-15,-21 1 0</inkml:trace>
  <inkml:trace contextRef="#ctx0" brushRef="#br0" timeOffset="193239.84">4149 14478 0,'0'-21'16,"0"42"-16,0-63 0,0 21 0,0-1 15,0 1-15,0 0 16,-22 21 0,1 0-1,0 0 1,21 21-16,-21 0 15,21 1-15,0-1 16,0 0-16,-21 0 0,21 21 16,0-20-16,-21 20 0,21-21 0,0 21 15,0-20-15,0 20 0,0-21 0,0 0 16,-22 22-16,22-22 0,0 0 16,-21 0-16,21 0 0,0 0 15,-21 1-15,21-1 0,0 0 0,0 0 16,0 0-16,-21 0 0,21 1 0,-21-1 15,21 0-15,0 0 16,0 0-16,0 0 16,0 1-16,0-1 15,0 0-15,0 0 16,0 0 0,21-21 93,0 0-93,-21 21-16,21 1 31,0-22-16,1 0 1,-1 0 0,0-22-1,0 22-15,0 0 0,-21-21 16,21 0-16,1 0 0,-1 0 16,0 0-1,0 21-15,-21-22 0,0 1 0,21 0 16,0 0-16</inkml:trace>
  <inkml:trace contextRef="#ctx0" brushRef="#br0" timeOffset="193568.33">3979 14859 0,'21'0'31,"1"0"-31,-1 0 16,-21-21-16,21 21 0,0 0 0,0 0 16,0-21-16,1 21 0,-1 0 15,0 0-15,0-21 0,0 21 16,0 0-16,1 0 0,-1 0 15,0 0-15,0 0 63</inkml:trace>
  <inkml:trace contextRef="#ctx0" brushRef="#br0" timeOffset="194540.77">5651 14944 0,'-21'0'0,"0"0"15,42 0 32,0 0-47,1 0 16,-1 0-16,0 0 0,0 0 15,21 0-15,-20 0 0,20 0 0,0 0 16,1 0-16,-1 0 0,0 0 0,1 0 16,-1 0-16,0 0 15,22 21-15,-22-21 0,0 0 0,22 0 16,-22 0-16,22 0 0,-1 21 0,1-21 16,20 0-16,-20 0 0,21 0 15,-1 0-15,22 0 0,-21 0 0,-1 0 16,1 0-16,-21 0 0,20 0 0,1 0 15,0 0-15,-22 0 0,1 21 16,20-21-16,-20 0 0,-1 0 0,1 0 16,-22 0-16,0 0 0,1 0 0,-22 0 15,0 0-15,0 0 0,0 0 16,1 0 0,-1 0-1,-21-21 16,0 0-15,-21 0 0,-1 21-16</inkml:trace>
  <inkml:trace contextRef="#ctx0" brushRef="#br0" timeOffset="195236.01">7810 14647 0,'0'22'31,"0"-1"-15,22-21-16,-1 21 0,-21 0 16,21-21-16,0 21 0,0-21 15,0 21-15,22-21 0,-22 22 0,0-22 16,21 0-16,-20 21 0,20-21 16,-21 0-16,0 21 0,22-21 15,-22 0-15,0 0 0,0 21 0,0-21 16,0 0-16,1 0 0,-1 21 15,0-21 1,-21 21-16,0 1 31,0-1-31,-21-21 16,0 0-16,-1 21 0,22 0 0,-21-21 16,0 21-16,0 0 0,0-21 15,0 22-15,-22-1 0,22 0 16,0 0-16,-21 0 0,-1 0 0,22 1 15,-21-1-15,21 21 0,-22-21 16,1 0-16,21 1 0,-22-1 0,22 0 16,0 0-16,0-21 0,0 21 0,0 0 15,-1-21-15,22 22 0,-21-22 16,21 21-16</inkml:trace>
  <inkml:trace contextRef="#ctx0" brushRef="#br0" timeOffset="199215.43">11049 14817 0,'0'0'0,"0"-21"16,21-1-16,0 1 0,-21 0 15,21 21-15,1-21 16,-1 0-16,-21 0 16,21 21-16,0-22 15,-21 1 32,0 42 0,-21 1-47,0-1 16,0 0-16,-22-21 0,22 21 0,-21 0 15,-1 0-15,1 1 0,0 20 16,-1-21-16,1 0 0,-21 0 0,20 22 16,-20-22-16,20 0 0,-20 21 0,21-20 15,-22 20-15,22-21 0,-22 0 16,22 0-16,-22 1 0,22 20 0,0-42 15,-22 21-15,22 0 0,0 0 0,-1 1 16,-20-1-16,20 0 0,1-21 16,21 21-16,-21-21 0,-1 21 15,22-21-15,-21 0 0,21 0 0,-1 21 16,1-21-16,0 0 0,0 0 16,0 0-1,42 0 32,0 0-47,0 0 16,0 0-16,1 0 15,-1 0-15,0 0 0,0 0 0,0 0 16,0 0-16,1 0 0,-1 0 0,0 0 16,0 0-16,0 0 0,22 0 15,-22 22-15,0-22 0,21 21 16,-21-21-16,22 21 0,-22 0 0,21-21 15,-21 21-15,22 0 0,-1-21 0,0 22 16,-20-1-16,20-21 0,0 21 16,1 0-16,-22 0 0,21-21 0,0 21 15,-20 1-15,-1-22 0,21 21 0,-21-21 16,0 21-16,1-21 0,-1 21 16,0-21-16,0 0 0,0 21 0,0-21 15,1 0-15,-22 21 16,21-21-16,-21-21 94,0 0-94</inkml:trace>
  <inkml:trace contextRef="#ctx0" brushRef="#br0" timeOffset="200607.59">13525 14838 0,'0'0'0,"0"-21"16,-21 21-16,0-21 0,0 21 15,21-22-15,-21 22 16,0-21 0,-1 0-1,1 0-15,21 0 16,-21 21-16,0-21 15,0-1-15,21 44 110,0-1-110,0 0 0,21-21 15,-21 21-15,21 0 0,0 0 16,0 1-16,1-1 0,-1 0 0,0 0 16,21-21-16,-21 21 0,22 0 15,-1 1-15,-21-1 0,22 0 0,-1 0 16,0 0-16,43 22 0,-43-43 16,1 21-16,-1 0 0,0 0 15,-21 0-15,22-21 0,-22 21 0,21-21 16,-21 22-16,1-22 0,-1 21 15,0-21-15,0 0 16,-21 21 0,21-21-16,-42 0 78,0 0-78,0 0 15,0 0-15,-1 0 0,1 21 16,0-21-16,0 0 16,0 21-16,0-21 0,-1 21 15,1 1-15,0-22 0,0 21 0,0 0 16,-22 0-16,22 0 0,-21-21 0,21 21 16,-22 1-16,1 20 0,0-21 15,-1 0-15,1 0 0,0 1 0,-22-1 16,22 0-16,0 0 0,-1 0 0,1 0 15,0 1-15,-1-1 0,1 0 16,21 0-16,0 0 0,-1-21 0,1 21 16,0 1-16,21-1 0,-21-21 15,21 21-15,-21-21 16,42 0 140,0 0-156</inkml:trace>
  <inkml:trace contextRef="#ctx0" brushRef="#br0" timeOffset="202148.91">11599 15113 0,'0'0'0,"0"-21"0,-21 21 0,21-21 16,0 0-16,0-1 0,0 1 15,0 0-15,0 0 16,0 0-16,0 0 47,0 42 390,0 0-437,0 0 16,0 0-16,0 0 0,0 1 16,-21-1-16,21 0 0,0 21 15,0-21-15,-21 1 0,21 20 0,0-21 16,0 0-16,0 0 0,0 1 0,-21-1 16,21 0-16,0 0 0,0 0 15,-22-21-15,22 21 16,0-42 15,0 0-31,0 0 0</inkml:trace>
  <inkml:trace contextRef="#ctx0" brushRef="#br0" timeOffset="202372.24">11769 14542 0,'-22'21'63,"22"0"-48,0 0-15,0 0 16,0 0-16</inkml:trace>
  <inkml:trace contextRef="#ctx0" brushRef="#br0" timeOffset="202879.95">11896 15155 0,'0'22'16,"0"-44"-16,0 65 0,0-22 0,0 0 15,-22 0-15,22 0 0,-21 1 16,21-1-16,0 0 16,-21-21-16,21 21 15,-21-21-15,21-21 31,0 0-15,0 0-16,0-1 16,21 22-16,-21-21 0,21-21 0,-21 21 15,21 0-15,1-1 0,-22 1 0,21 0 16,0 0-16,0 0 0,-21 0 16,21-1-16,0 22 0,1 0 0,-1-21 15,0 21-15,0 0 0,0 0 0,0 0 16,1 21-16,-22 1 0,0-1 15,21 0-15,-21 0 0,21 0 0,-21 0 16,0 1-16,0-1 0,0 0 0,0 0 16,0 0-16,0 0 15,0 1-15,0-1 0,0 0 0,0 0 16,0 0 0,21-42 15,-21 0-31,21 0 15,0 21-15,-21-21 0</inkml:trace>
  <inkml:trace contextRef="#ctx0" brushRef="#br0" timeOffset="203212.76">12382 14986 0,'0'0'0,"0"21"31,0 0-31,0 1 0,0-1 15,0 21-15,0-21 0,0 22 0,0-1 16,0 0-16,0 22 0,0-22 0,0 0 16,0 1-16,0 20 0,0-20 15,0-1-15,0 21 0,0-20 0,0-1 16,0 0-16,0 22 0,0-22 0,0 1 16,0-1-16,0 0 0,0-21 0,0 22 15,0-1-15,0-21 0,0 0 16,0 1-16,0-1 0,0 0 15,0 0-15,0 0 0,0-42 47,0 0-47,0 0 0,0 0 0,0-22 16,0 22-16,0-21 0,0-1 0,0 1 16,0-21-16,0 20 0</inkml:trace>
  <inkml:trace contextRef="#ctx0" brushRef="#br0" timeOffset="203532.74">12382 15367 0,'0'0'0,"0"-42"0,0-1 16,0 22-16,0-21 0,0 21 0,0 0 16,0-22-16,0 22 0,0 0 15,0 0-15,0 0 16,0-1-16,0 1 0,22 0 16,-1 21-16,0 0 0,0 0 0,0 0 15,0 0-15,1 0 16,-1 0-16,0 0 0,0 21 0,-21 0 15,21 1-15,-21-1 0,21 0 0,-21 21 16,0-21-16,0 1 0,0 20 16,0-21-16,0 0 0,0 22 0,0-22 15,-21 0-15,0 0 0,0 0 16,0 0-16,21 1 16,-21-22-16,21-22 31,0 1-31,0 0 15,0 0-15,0 0 0,0 0 16,21-1-16,-21 1 0,21 0 0,0 0 16,-21 0-16</inkml:trace>
  <inkml:trace contextRef="#ctx0" brushRef="#br0" timeOffset="204207.95">12721 15071 0,'0'0'0,"21"0"31,-21 21-31,0 0 15,0 0-15,0 0 16,0 1-16,0-1 0,0 21 16,0-21-16,0 0 0,0 1 0,0-1 15,0 0-15,21 0 0,-21 0 16,22 0-16,-1-21 16,0 0-1,0 0 1,0 0-16,0-21 0,1 0 15,-1 0-15,-21 0 0,21 0 16,-21-1-16,0 1 0,0-21 0,0 21 16,0 0-16,21-1 0,-21 1 15,0 0-15,0 0 0,0 42 32,0 0-32,0 0 15,0 1-15,0-1 0,0 0 16,0 0-16,0 0 0,0 0 0,0 1 15,0-1-15,0 0 0,0 0 0,0 0 16,21-21 0,0 0-16,1 0 0,-1 0 15,0 0-15,0 0 0,0 0 16,0-21-16,1 0 0,-1 0 16,0 0-16,-21-22 0,0 22 15,21 0-15,-21-21 0,21-1 16,-21 22-16,0-21 0,0-1 15,0 1-15,0 21 0,0-21 0,0-1 16,0 1-16,0 0 0,0 20 0,0 1 16,0 0-16,0 0 0,0 0 15,0 42 1,0 0-16,0 0 0,0 0 0,0 22 16,-21-22-16,21 21 0,-21 1 15,21-1-15,0 0 0,0 1 0,0-1 16,0 0-16,0-21 0,0 22 15,0-1-15,0-21 0,0 0 0,0 1 16,0-1-16,0 0 0,0 0 16,0 0-16,0-42 31,21 0-15,-21 0-16</inkml:trace>
  <inkml:trace contextRef="#ctx0" brushRef="#br0" timeOffset="204463.8">13039 15050 0,'0'0'0,"21"0"31,0 0-31,0 0 0,0 0 15,0 0-15,1 0 0,-1 0 0,0 0 16,0 0-16,0 0 0,0 0 16,1 0-1</inkml:trace>
  <inkml:trace contextRef="#ctx0" brushRef="#br0" timeOffset="205772.68">14690 15515 0,'21'0'78,"21"0"-78,-21 0 0,0 0 0,22 0 16,20 0-16,-20 0 0,41 0 0,-20 0 15,20 0-15,22 0 0,-21 0 16,21 0-16,0 0 0,-1 0 0,1 0 15,21 0-15,-21 0 0,0 0 16,21 0-16,-21 0 0,0 0 16,-1 0-16,1 0 0,0 0 0,-21 0 15,21 0-15,-22 0 0,1 0 0,0 0 16,-1 21-16,1-21 0,-22 0 16,1 0-16,-22 0 0,22 0 0,-43 0 15,21 0-15,-21 0 0,-42 0 31,0 0-31,0 0 0,0 0 16,-22 0-16,22-21 0</inkml:trace>
  <inkml:trace contextRef="#ctx0" brushRef="#br0" timeOffset="207119.85">15071 14774 0,'0'0'0,"21"0"16,0-21-16,-21 0 15,0 0 1,0 0-16,0 0 16,-21 21-1,0 0-15,-22 0 0,22 0 16,0 0-16,-21 0 0,20 0 0,1 0 15,-21 0-15,21 21 0,0-21 16,-22 21-16,22 0 0,0 0 16,21 0-16,0 1 15,0-1-15,0 0 0,21 0 16,0 0-16,0 0 0,1 1 0,20-1 16,-21 21-16,21-21 0,-20 0 0,20 1 15,-21-1-15,21 21 0,-20-21 16,-1 0-16,0 1 0,-21-1 0,0 0 15,0 0-15,0 0 0,0 0 0,-21-21 16,0 22-16,-22-1 0,22-21 16,-21 0-16,21 21 0,-22-21 0,22 0 15,-21 0-15,21 0 0,-1 0 16,1 0-16,-21 0 0,21 0 0,0-21 16,-1 21-16,1-21 0,21-1 15,-21 1-15,21 0 0,0 0 16,0 0-16,0 0 0,0-1 0,0 1 15,21 0-15,0 0 0,1 0 16,-1-22-16,21 22 0,-21 0 0,22 0 16,-22 0-16,21 0 0,22-22 0,-22 22 15,0 0-15,1-21 0,20 20 16,-21 1-16,1 0 0,-1-21 16,-21 21-16,22 21 0,-22-22 0,0 1 15,21 21-15,-21 0 16,1 0-16,-1 0 15,-21 21 1,0 1-16,0-1 0,0 21 16,0-21-16,0 0 0,0 22 0,0-22 15,0 21-15,0-21 0,0 22 16,-21-1-16,21-21 0,-22 22 0,1-22 16,21 21-16,-21-21 0,0 22 0,21-22 15,-21 0-15,0 0 0,21 0 16,0 0-16,-22 1 15,1-22-15,21-22 32,0 1-32,0 0 15,0 0-15,0 0 0,21 0 16,1-22-16,-22 22 0,21 0 0,0 0 16,0 0-16,0-1 0,0 1 15,1 0-15,-1 0 0,0 21 0,0-21 16,0 21-16,0 0 0,1 0 0,-1 0 15,-21 21 17,-21-21-32,-1 0 0,22 21 15,-21-21-15,0 21 0,0-21 16,0 21-16,0 1 0,-1-22 0,1 21 16,21 0-16,0 0 0,0 0 15,0 0-15,0 1 16,0-1-1,21-21 1,1 0-16,-1 0 0,0 0 16,0 0-16,0 0 0,0 0 0,1-21 15,-1-1-15,0 22 0,21-21 0,-21 0 16,1 21-16,-1-21 0,0 0 16,0 21-16,0-21 0,0 21 15,-21-22-15,22 22 0,-22 22 31,0-1-15,0 0-16,0 0 0,0 0 16,0 0-16,0 1 0,0-1 15,0 0 1,0-42 31,0 0-47,0-1 15</inkml:trace>
  <inkml:trace contextRef="#ctx0" brushRef="#br0" timeOffset="207300.74">15854 14796 0,'0'0'16,"-21"0"15,-1 0-16</inkml:trace>
  <inkml:trace contextRef="#ctx0" brushRef="#br0" timeOffset="207584.28">16171 14626 0,'21'0'0,"-21"-21"31,22 21-31,-22 21 16,0 0-16,0 1 16,0 20-16,0-21 0,0 21 15,-22-20-15,22 20 0,-21 0 16,21 1-16,-21-22 0,21 21 0,0-21 15,-21 22-15,21-22 0,-21 21 16,21-21-16,-21 0 0,21 1 0,0-1 16,0 0-16,0 0 0,21-42 47,0 21-47,0-21 0</inkml:trace>
  <inkml:trace contextRef="#ctx0" brushRef="#br0" timeOffset="207860.13">16383 14605 0,'0'0'0,"21"-127"31,-21 148 0,0 22-31,0-22 0,0 21 0,0 0 16,0 1-16,0-1 0,0-21 0,0 22 15,0-1-15,0 0 0,-21 1 16,21-22-16,-21 21 0,21-21 16,-21 22-16,21-22 0,0 0 0,0 0 0,0 0 15,0 0-15,0 1 0,0-1 16,21-21 15,0 0-31,0 0 0,-21-21 16,21-1-16</inkml:trace>
  <inkml:trace contextRef="#ctx0" brushRef="#br0" timeOffset="208248.9">16552 15261 0,'0'0'0,"21"0"31,1 0-31,-1 0 0,0-21 15,0 0-15,0 21 0,0-21 16,1 0-16,-1-1 0,0 1 0,0-21 16,-21 21-16,21 0 0,0-22 0,1 22 15,-22 0-15,21 0 0,-21-22 16,0 22-16,0 0 0,-21 21 16,-1 0-1,1 0-15,0 21 16,0 0-16,0 1 0,21-1 0,0 0 15,0 0-15,0 0 16,0 0-16,0 1 0,0-1 16,0 0-16,0 0 0,0 0 15,0 0-15,21-21 0,0 22 16,0-22-16,0 0 16,1 0-16,-1 0 15,0 0-15,0 0 16,0-22-16,0 22 15</inkml:trace>
  <inkml:trace contextRef="#ctx0" brushRef="#br0" timeOffset="209629.52">17145 14859 0,'0'0'0,"-21"0"31,0 0-15,-1 0-16,1 21 0,0 0 15,0-21-15,0 22 0,21-1 16,-21 0-16,-1 0 0,22 0 0,-21 0 16,21 1-16,0-1 0,0 0 0,0 0 15,0 0-15,0 0 16,21-21 15,1 0-31,-1-21 16,0 21-16,-21-21 0,21 0 0,0 21 15,0-21-15,-21 0 0,0-1 0,22 1 16,-22 0-16,21 0 0,-21 0 16,0 0-16,0-1 0,0 1 0,0 0 15,0 42 17,0 0-32,0 1 15,0-1-15,0 0 0,0 0 16,0 0-16,0 0 0,0 1 15,0-1-15,0 0 16,0 0-16,21-21 0,0 0 16,0 21-16,0-21 0,1 0 15,-1 0-15,0 0 0,0 0 16,0 0-16,-21-21 0,21 21 0,1-21 16,-1 0-16,0 0 0,0 21 0,0-22 15,0 1-15,-21-21 0,22 21 16,-22 0-16,21-1 0,-21 1 0,0 0 15,0 0-15,0 0 0,0 0 16,-21 21 0,21 21-1,0 0-15,0 0 16,0 0-16,0 0 16,0 1-16,0-1 0,0 0 0,21 0 15,-21 0-15,0 0 0,21-21 16,-21 22-16,21-22 0,-21 21 15,21-21 1,0 0 0,1 0-1,-1-21-15,0-1 16,0 1-16,-21 0 0,21 21 0,0-21 16,1 0-16,-22 0 0,21-1 15,0 1-15,0 0 0,0 0 0,-21 0 16,21 0-16,1 21 0,-22-22 15,21 22-15,-21 22 32,0-1-32,0 0 0,0 0 15,0 0-15,0 0 0,0 1 16,0-1-16,0 0 0,0 0 16,0 0-1,21-21 1,0 0-16,0 0 15,0 0-15,1 0 0,-1-21 16,0 21-16,-21-21 16,21 0-16,-21 0 0,21 21 0,-21-22 15,0 1-15,21 0 0,-21 0 0,0 0 16,22 21-16,-22-21 0,0-1 0,0 1 16,0 42 30,0 1-30,0-1-16,0 0 0,0 0 0,0 21 16,-22-20-16,22 20 0,-21 0 15,21 1-15,-21-1 0,21 0 16,0 1-16,0 20 0,0-21 0,0 22 16,0-1-16,0-20 0,0 20 0,21 1 15,0-1-15,-21 1 0,22-1 16,-1 1-16,-21-1 0,21 22 0,0-22 15,-21 1-15,0-1 0,21-20 16,-21 20-16,21 1 0,-21-22 0,0 0 16,0 22-16,0-22 0,0 1 0,0-1 15,0 0-15,0 1 0,0-22 0,0 21 16,0-21-16,0 0 0,0 1 0,-21-22 16,0 0-1,0 0-15,0 0 0,0 0 16,-1-22-16,1 1 0,0 0 0,0-21 15,-21-1-15,20 22 0,-20-21 0,21-22 16,-21 22-16,20-21 0,1 20 0,0-20 16,21-1-16,0 1 0,0-22 15,0 22-15,21-1 0,0 1 0,1 20 16,-1-20-16,0 20 0,0-20 16,21 21-16,-20-1 0,-1 1 0,0 0 15,21 20-15,-21-20 0,1 0 16,-1-1-16,0 22 0,21-21 0,-21 21 15,1-22-15,-22 22 0</inkml:trace>
  <inkml:trace contextRef="#ctx0" brushRef="#br0" timeOffset="210192.2">17060 15473 0,'-21'0'15,"42"0"-15,-63 0 0,21 0 16,42 0 15,0 0-15,0 0-16,22 0 0,-22 0 0,21 0 16,0 21-16,22-21 0,-1 0 0,1 0 15,-1 0-15,22 0 0,0 0 16,-1 0-16,1 0 0,0 0 15,-1 0-15,1 0 0,0 0 0,-1 0 16,-20 0-16,21 0 0,-1 0 0,-20 0 16,-1 0-16,1 0 0,-1 0 15,1 0-15,-22 0 0,0 0 0,1 0 16,-1 0-16,0 0 0,-20-21 0,-1 21 16,0 0-16,0 0 0,0 0 15,-42 0 48,0 0-63,0 0 15,0 0 1,-1 0-16</inkml:trace>
  <inkml:trace contextRef="#ctx0" brushRef="#br0" timeOffset="213132.01">13293 14478 0,'0'-21'0,"-22"21"15,22-21-15,22 42 78,-1 0-78,0 0 16,0-21-16,0 21 0,0 1 16,1-1-16,20 0 0,-21 0 15,0 0-15,22 0 0,-22 1 0,21-1 16,0 0-16,-20 0 0,20 21 0,0-20 15,1-1-15,-1 0 0,0 0 16,1 21-16,-1-20 0,0-1 0,22 0 16,-22 0-16,0 0 0,-20 22 0,20-22 15,0 0-15,-21 0 0,22-21 16,-22 21-16,0 0 0,0-21 16,0 22-16,-21-1 0,22-21 0,-1 21 15,0-21 16,-42 0 16,0 0-47,-1 0 16,1 0-16,0 0 0,0 0 16,-21 0-16,20 0 0,-20 21 0,-21-21 15,20 21-15,-20-21 0,20 21 0,-20 1 16,-1-1-16,1-21 15,-1 21-15,1 0 0,21 21 0,-22-20 16,1-1-16,20 0 0,-20 0 0,20 21 16,1-20-16,0-1 0,-22 0 15,22 0-15,0 0 0,-1 22 0,1-22 16,0-21-16,-1 21 0,1 0 0,0 0 16,-1 0-16,22-21 0,0 22 0,-21-1 15,20 0-15,1-21 0,0 21 16,21 0-16,-21-21 0,0 21 15,42-21 48,0 0-63,-21-21 0,21 21 16,0-21-16,1 21 0,20-21 0,-21 21 15,0-21-15,22 0 0,-1-1 0,0 22 16,1-21-16,-1 0 0,0 0 0,22-21 15,-1 20-15,-20 1 0,20-21 16,1 21-16,-1-22 0,1 22 0,-1-21 16,1 21-16,-1-22 0,-21 22 0,22-21 15,-1 21-15,-20 0 0,20-1 16,-20 1-16,-1 0 0,0 0 16,-21 0-16,22 21 0,-22-21 0,0 21 15,0 0 1,-21-22-16,-21 22 15,0 0 1,0-21-16,0 21 16,-1 0-16,1 0 0,0-21 15,0 21-15,0 0 0,0-21 16,-1 0-16,1 21 0,0 0 16,0-21-16,-21 21 0,20-22 0,1 1 15,-21 21-15,21-21 0,-22 0 0,1 0 16,21 0-16,-21-1 0,20 1 15,-20 0-15,0 0 0,21 0 16,-22 0-16,1-1 0,21 1 0,-22 21 16,22-21-16,-21 0 0,21 0 15,0 21-15,-22-21 0,22 21 0,0 0 16,0 0-16,0-22 0,-1 22 0,1 0 16,0 0-16,0 0 15,0 0-15,21-21 0,-21 21 0,-1 0 16,1 0-1,21-21 1,21 21 31,1 0-47,-1 21 16,0-21-16,21 21 0,-21-21 15,1 22-15,20-1 0,0 0 0,1 0 16,-1 0-16,0 0 0,1 1 15,20-1-15,-21 0 0,22 0 0,-1 0 16,-20 0-16,20 1 0,-20-1 0,-1 0 16,21 0-16,-20 0 0,-1 0 0,0 1 15,-20-22-15,20 21 0,-21 0 16,0-21-16,0 21 0,1-21 0,-22 21 16,21-21-1,-21-21 32,0 0-31,0 0-16,-21 21 15,21-21-15,-22 21 0,1 0 16,0 0-16,0-22 16,0 22-16,0 0 15,21-21-15,-22 21 0,1 0 16,21-21-16,-21 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2T01:56:29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9165 1778 0,'0'21'31,"0"0"-15,0-42 46,0 0-46</inkml:trace>
  <inkml:trace contextRef="#ctx0" brushRef="#br0" timeOffset="1768.27">9567 699 0,'0'-22'15,"0"44"-15,21-44 0,-21 1 16,0 0-16,0 0 16,0 0-16,0 0 0,0-1 0,0-20 15,0 21 1,0 0-16,0 0 0,0-1 0,0 1 16,0-21-16,0 21 0,0 0 15,0-1-15,0 1 0,0 42 47,0 1-47,-21-1 0,0 21 0,0-21 16,0 22-16,21 20 0,-21-21 15,-1 22-15,1-1 0,0 22 0,21 0 16,-21-22-16,0 22 0,0 0 16,-1-1-16,-20 1 0,21 0 0,0-22 15,0 22-15,-1-22 0,1 1 16,0-1-16,0 1 0,0-1 15,0-20-15,-1 20 0,1-21 0,21 1 16,-21-22-16,0 21 0,21-21 16,-21 1-16,21-1 0,-21-21 15,-1 0 1,1-21-16,21-1 16,0 1-16,0-21 0,-21 0 15,21 20-15,0-41 0,0 21 0,0-1 16,0 1-16,0 0 0,0-1 0,21 1 15,-21 0-15,0 20 0,21 1 16,1 0-16,-22 0 0,0 0 16,21 0-16,0 21 15,0 0-15,0 0 16,0 0-16,-21 21 0,22 0 16,-22 0-16,21 21 0,-21-20 0,21-1 15,-21 21-15,0 0 0,21-20 16,0 20-16,-21-21 0,21 21 0,-21-20 15,22-1-15,-22 0 0,21 21 0,0-21 16,0 1-16,0-1 16,0-21-16,1 0 0,-1 0 15,0 0-15,0 0 0,0 0 16,0 0-16,1-21 0,-1-1 16,0 1-16,0 0 0,21-21 15,-20 21-15,-1-22 0,0 1 0,0 0 16,0-1-16,-21 1 0,21 0 15,1-1-15,-22 22 0,0-21 0,21 21 16,-21-1-16,0 1 16,21 21-16,-21 21 31,-21 1-15,21 20-16,-21-21 0,21 0 0,0 22 15,-22-1-15,22 0 0,0-21 16,0 22-16,0-1 0,0-21 15,0 22-15,0-22 0,0 21 16,0-21-16,22 0 0,-1 1 0,0-22 16,-21 21-16,21-21 0,0 0 0,22 0 15,-22 0-15,0 0 0,21 0 16,-21-21-16,22 21 0,-22-22 0,21 1 16,-21 0-16,22 0 0,-22-21 15,0-1-15,0 22 0,-21-21 0,0-1 16,0 1-16,0 0 0,0-1 15,0 1-15,0 0 0,-21 21 0,0-1 16,0 1-16,0 0 0,-1 0 16,-20 21-16,21 0 0,0 0 15,0 0-15,-1 0 0,1 0 0,0 21 16,0 0-16,0-21 0,0 21 16,21 1-16,0 20 0,0-21 0,0 0 15,0 0-15,0 1 0,0-1 16,0 0-16,0 0 0,0 0 15,21-21-15</inkml:trace>
  <inkml:trace contextRef="#ctx0" brushRef="#br0" timeOffset="2184.14">11007 1461 0,'0'-22'0,"-22"-62"31,1 84-31,0 0 16,0 0-16,0 0 15,0 0-15,-1 0 0,1 0 16,-21 0-16,21 21 0,-22 0 0,22 0 16,-21 22-16,0-22 0,20 21 0,1 0 15,-21 1-15,21 20 0,0-20 16,-1-1-16,1 0 0,21 1 0,0-1 16,0 0-16,0 1 0,0-22 15,0 21-15,0-21 0,0 0 0,21 1 16,-21-1-16,43 0 0,-22-21 15,0 21-15,21-21 0,1 0 0,-1 0 16,0 0-16,1 0 0,20 0 0,-20-21 16,20 21-16,-21-21 15</inkml:trace>
  <inkml:trace contextRef="#ctx0" brushRef="#br0" timeOffset="2719.84">11578 1566 0,'0'0'0,"0"-21"0,0 0 0,0 0 16,0 0-16,-21 0 0,0 21 15,0 0-15,-1 0 0,1 0 16,0 0-16,0 21 0,0-21 16,-22 21-16,22 21 0,0-21 15,0 1-15,0 20 0,0 0 16,-1 1-16,-20-1 0,21 0 0,0 1 15,0-1-15,21-21 0,0 21 16,-22-20-16,22 20 0,0-21 0,0 0 16,0 0-16,22-21 0,-22 22 0,21-22 15,0 0-15,0 0 0,0 0 16,22 0-16,-22 0 0,0-22 0,0 22 16,0-21-16,22 0 0,-22 0 15,0-21-15,0 20 0,-21-20 16,21 0-16,0-1 0,-21 1 0,22 0 0,-22-1 15,0 22-15,0-21 16,0 21-16,0-22 0,0 22 16,0 0-16,0 42 31,0 0-31,0 1 16,0 20-16,0-21 0,0 21 0,0 1 15,0-22-15,0 21 0,0 1 0,0-22 16,0 0-16,0 0 0,21 0 15,0 0-15,0 1 0,-21-1 16,21-21-16,0 21 0,1-21 16,-1 0-16,0 0 0,0 0 0,0 0 15,0 0-15,1-21 0,-1 21 0,0-21 16,0-1-16,0-20 0,0 21 16</inkml:trace>
  <inkml:trace contextRef="#ctx0" brushRef="#br0" timeOffset="3059.41">12234 593 0,'0'0'0,"0"-21"0,-21-1 0,0 22 0,0 0 15,21 22 1,-21-1-16,21 0 0,0 21 15,-22 1-15,22-1 0,-21 21 16,21 1-16,0 21 0,-21-1 0,0-20 16,21 20-16,-21-20 0,0 21 15,-1-22-15,1 1 0,21-1 0,-21 1 16,21-1-16,-21-21 0,21 22 16,0-22-16,0-21 0,0 22 0,-21-22 15,21 0-15,0 0 0,0 0 0,0 1 16,21-22 15,-21-22-15,21 1-16,0 0 0,-21 0 0,21-21 15</inkml:trace>
  <inkml:trace contextRef="#ctx0" brushRef="#br0" timeOffset="3479.82">12382 1482 0,'-21'21'0,"0"0"15,0 0-15,21 0 0,-21 1 16,0 20-16,21-21 0,0 21 0,-22 1 16,22-22-16,-21 21 0,21-21 15,0 22-15,0-22 0,0 0 0,0 21 16,0-20-16,0-1 0,0 0 15,21-21-15,1 0 0,-1 0 16,0 0-16,0 0 0,0 0 0,0 0 16,1 0-16,20-21 0,-21 0 15,0 21-15,0-22 0,1-20 16,-1 21-16,0 0 0,0-22 0,-21 1 16,0 0-16,21-1 0,-21 22 15,0-21-15,0 0 0,0 20 0,0 1 16,0 0-16,-21 0 0,0 0 15,0 21-15,0 0 0,-1 0 0,1 0 16,0 0-16,0 0 0,0 0 0,0 0 16,-1 21-16,1 0 0,0-21 15,21 21-15,0 0 0,-21-21 0,21 22 16,0-1-16,0 0 16</inkml:trace>
  <inkml:trace contextRef="#ctx0" brushRef="#br0" timeOffset="4096.24">12933 1566 0,'0'0'0,"0"-21"15,0 0-15,0 0 0,21 21 16,0-21-16,0 21 0,0-21 15,1 21-15,-1 0 0,0 0 16,0 0-16,0 0 0,0 0 16,1 21-16,-22 0 0,21 0 15,0 0-15,-21 0 0,21 1 0,-21 20 16,0 0-16,0 1 0,0-1 16,0-21-16,0 21 0,0 1 15,0-1-15,-21-21 0,0 22 0,0-22 16,21 0-16,-22 0 0,22 0 15,-21-21-15,21 21 0,-21-21 32,21-21-32,0 0 0,0 0 15,0 0-15,0 0 0,0-1 0,0-20 16,21 0-16,0 21 0,1-22 16,-1 1-16,0-22 0,0 22 15,0 0-15,0 21 0,1-22 0,-22 22 16,21 0-16,0 0 0,0 0 15,-21-1-15,21 22 16,0 0-16,1 0 16,-22 22-16,0-1 15,0 0 1,0 0-16,0 0 0,0 0 16</inkml:trace>
  <inkml:trace contextRef="#ctx0" brushRef="#br0" timeOffset="4611.93">13885 1651 0,'0'0'0,"21"-21"0,1 0 0,-22 0 15,21 21-15,0-22 0,-21 1 0,0 0 16,21 21-16,-21-21 0,0 0 15,0 0-15,-21 21 16,0 0-16,0 0 16,-1 21-16,1-21 0,-21 21 15,21 0-15,0 0 0,-1 0 16,1 22-16,0-22 0,0 0 16,21 21-16,-21-20 0,21-1 0,0 0 15,0 0-15,0 0 0,0 0 16,21-21-16,0 0 0,0 22 15,0-1-15,22-21 0,-22 0 0,21 0 16,-21 21-16,22-21 0,-22 0 16,21 21-16,-21-21 0,1 0 0,-1 0 15,0 21-15,0-21 0,-21 21 16,0 1-16,0-1 16,-21-21-16,-21 21 15,20-21-15,1 21 0,0-21 0,-21 0 16,21 21-16,-1-21 0,1 0 0,-21 0 15,21 0-15,0 0 0,-1 0 16,1 0-16,0 0 16,0 0-16,0 0 0,0-21 31,-1 0-15,22 0-16,0 0 15</inkml:trace>
  <inkml:trace contextRef="#ctx0" brushRef="#br0" timeOffset="4996.72">12065 1016 0,'21'0'32,"0"0"-32,22 0 0,-22 0 15,21 0-15,0-21 0,22 21 0,-22 0 16,1 0-16,-1 0 0,21 0 15,-20 0-15,-1 0 0,0-21 0,1 21 16,-1 0-16,-21 0 0,22 0 16,-22 0-16,0 0 0,0 0 0,-42 0 47,0 21-47,0-21 15,-1 0-15,-20 21 0,21 0 16</inkml:trace>
  <inkml:trace contextRef="#ctx0" brushRef="#br0" timeOffset="5832.04">8911 2201 0,'0'0'0,"-21"0"0,0 0 15,0 0-15,-1 0 0,1 22 16,-21-22-16,21 0 0,0 0 15,-1 0-15,22 21 0,-21-21 16,21 21 0,21-21-1,1 21-15,-1-21 16,21 0-16,0 0 0,22 0 16,-1 0-16,1 0 0,-1 0 0,1 0 15,-1 0-15,22 0 0,0 0 0,-1 0 16,1 0-16,21 0 0,-21 0 15,20 0-15,1 0 0,0 0 16,21 0-16,-21 0 0,0 0 0,21 0 16,0 0-16,0 0 0,0 0 15,0 0-15,21 0 0,-21 0 0,0 0 16,0 0-16,0 0 0,0 0 0,21 21 16,-21-21-16,0 0 0,0 0 15,-21 0-15,21 0 0,0 0 0,-21 0 16,21 0-16,-21 0 0,-1 0 15,1 0-15,-21 0 0,21 21 0,-22-21 16,-20 0-16,21 0 0,-22 0 16,1 0-16,-1 0 0,-21 0 15,1 0-15,-1 0 0,0 0 0,-20 0 16,20 0-16,-21 0 0,0 0 0,0 0 16,1 0 15,-44 0 0,1 0-15,0 0-16</inkml:trace>
  <inkml:trace contextRef="#ctx0" brushRef="#br0" timeOffset="5963.97">14203 2434 0,'0'0'0,"0"21"16,0 1-16,0-1 15,0 0-15,0 0 16</inkml:trace>
  <inkml:trace contextRef="#ctx0" brushRef="#br0" timeOffset="8115.75">2900 3175 0,'0'0'0,"0"-21"0,0 0 16,0 0 0,0-1-16,-21 1 0,21 0 15,0 0-15,0 0 16,0 0 0,0 42 15,0 0-16,-22 0-15,22 0 0,0 22 16,0-22-16,0 21 0,0 0 16,0 1-16,0-1 0,0 0 0,0 22 15,0-1-15,0-20 16,0 20-16,0 1 0,0-1 0,0 1 16,0-1-16,0 1 0,0 20 15,0-20-15,0 21 0,0-1 0,0 1 16,0 0-16,0-1 0,22 1 15,-22 0-15,0 20 0,0 1 0,0 0 16,0 0-16,-22 0 0,22 0 16,-21-1-16,21 1 0,-21 21 0,0-21 15,0 0-15,21 0 0,0 0 0,-21 21 16,-1-22-16,22 1 0,0 0 16,0 0-16,-21 0 0,21 21 0,-21-21 15,21-1-15,-21 1 16,21 21-16,0-21 0,0 0 0,-21 0 15,21 21-15,-21-21 0,21-1 0,0 1 16,0-21-16,0 21 0,0 0 16,-22-22-16,22 1 0,0 0 0,0-22 15,0 22-15,0-22 0,0 1 0,0-22 16,0 22-16,0-22 0,0 0 16,0-21-16,0 1 0,0-1 0,0 0 15</inkml:trace>
  <inkml:trace contextRef="#ctx0" brushRef="#br0" timeOffset="10681.03">2942 2963 0,'0'0'0,"-42"22"15,42-1-15,0 0 32,21 0 15,0-21-47,0 0 0,0 0 15,1 0-15,-1 0 0,0 0 16,21 0-16,-21 0 0,1 0 0,20 0 15,0 0-15,1 0 0,-1 0 16,0 0-16,22 0 0,-22 0 0,22 0 16,-1 0-16,1 0 0,-1 0 15,-21 0-15,22 0 0,-1 0 0,1 0 16,-1 0-16,-20 0 0,20 0 16,1 0-16,-1 0 0,22 0 15,-22 0-15,22 0 0,0 0 0,-1 0 16,1 0-16,0 0 0,-1 0 0,1 0 15,-21 0-15,20 0 0,1 0 16,0 0-16,-1 0 0,1 0 16,0 0-16,-1 0 0,1 0 0,0 0 15,-1 0-15,1 0 0,0 0 16,-1 0-16,1 0 0,0 0 0,20 0 16,-20 0-16,21-21 0,0 21 15,-22 0-15,22 0 0,-21 0 0,21-21 16,-22 21-16,1 0 0,21 0 15,-21-21-15,20 21 0,1 0 16,-21 0-16,21-22 0,-22 22 0,1-21 16,0 21-16,-1 0 0,1 0 0,-21 0 15,-1 0-15,22 0 0,-22-21 16,1 21-16,-1 0 0,1 0 16,-22 0-16,22 0 0,-22 0 0,0 0 15,1 0-15,-22 0 0,21 0 0,-21 0 16,0 0-16,1 0 15,-22 21 32,0 0-31,-22 1-16,22-1 16,-21-21-16,21 21 0,-21 0 0,21 0 15,0 0-15,0 22 16,-21-22-16,21 0 0,0 21 0,0-20 15,0 20-15,0 0 0,-21 1 16,21-22-16,0 21 0,0 22 0,0-22 16,0 0-16,0 1 0,0 20 0,-21-21 15,-1 22-15,22-1 0,-21 1 16,0-1-16,21 1 0,-21-1 0,0 22 16,0-21-16,-1-1 0,1 22 0,21-22 15,-21 1-15,0 20 16,0 1-16,21-21 0,-21 20 0,21 1 15,-22 0-15,22-1 0,0 1 0,-21 0 16,21-1-16,0 1 0,0 0 16,0-1-16,0 1 0,0 0 0,0-1 15,0-20-15,0 20 0,0-20 0,0 21 16,0-22-16,0 22 0,0-1 16,0-20-16,0-1 0,0 22 0,0-21 15,0-1-15,0 1 0,0-1 0,0 22 16,0-22-16,0 1 0,0-1 15,0 1-15,0-1 0,0 1 0,0-1 16,0 1-16,0-1 0,0-20 16,0 20-16,0-21 0,0 1 0,0 20 15,0-20-15,0-1 0,0 0 0,0 1 16,0-1-16,0 0 0,0 1 16,0-1-16,-21 0 0,21 1 0,0-22 15,0 21-15,0 0 0,-21-20 0,21 20 16,-21-21-16,21 0 0,0 22 0,0-22 15,0 0-15,-21 0 0,21 0 16,0 0-16,-22 1 0,22-1 16,0 0-16,0 0 0,0 0 0,0 0 15,0 1-15,0-1 0,0 0 16,-21 0-16,21 0 0,0 0 16,0 1-16,0-1 0,-21 0 15,21 0-15,0 0 0,0 0 16,-21 1-16,21-1 0,-21-21 15,21 21-15,-21-21 0,21 21 16,-22-21-16,22 21 0,-21-21 16,0 0-16,0 0 0,0 0 15,0 0-15,-1 0 16,1 0-16,0 0 0,0 0 0,0 0 16,-22 0-16,22 0 0,0 0 15,0 0-15,-21 0 0,20 0 0,-20 0 0,21 0 16,-21 0-16,20 0 0,-20 0 15,0 0-15,-1 0 0,1 0 16,0 0-16,-1 0 0,1 0 0,0 0 16,-1 0-16,-20 0 0,21 0 0,-1 0 15,-20 0-15,20 0 0,-20 0 0,21 0 16,-22 0-16,1-21 0,-1 21 0,22 0 16,-22 0-16,1 0 0,-1 0 0,1 0 15,-1 0-15,1 0 0,-1 0 16,1 0-16,-1 0 0,-20 0 0,20 0 15,1 0-15,-1 0 0,-21 0 16,22 0-16,-22 0 0,22 0 0,-22 0 0,22 0 16,-22 0-16,0 0 0,22 0 15,-22 0-15,0 0 0,22 0 16,-22 0-16,1 0 0,-1 0 0,21 0 16,-20 21-16,-1-21 0,0 0 0,22 0 15,-22 0-15,22 21 0,-22-21 0,22 22 16,-1-22-16,1 0 0,-1 21 15,1-21-15,-1 0 0,1 21 0,-1-21 16,1 0-16,-1 0 0,1 21 0,20-21 16,-20 0-16,20 0 0,1 0 15,0 0-15,-1 0 0,1 0 0,21 0 16,0 0-16,0 0 0,-1 0 16,1 0-16,0 0 31,0 0 16,0 0-16,0 0-15,-1 0 30,1 0-46,0 21 16,0-21-16,0 0 16,0 0-16,-1 0 15,1 0-15,0 0 0,0 0 0,0 0 16,0 0-16,-1 0 0,1 0 0,0 0 16,0 0-16,0 0 0,0 0 15,-1-21-15,1 21 31,21-21-31,0 0 16,-21 21-16,0-21 0,21-1 16,0 1-16,0 0 0</inkml:trace>
  <inkml:trace contextRef="#ctx0" brushRef="#br0" timeOffset="11763">3704 3958 0,'0'0'16,"-21"-21"-16,0 0 15,21 0 1,-21 21-16,21 21 31,0 0-31,0 0 16,0 0-16,0 22 0,0-1 0,21 0 16,-21 1-16,21-1 0,-21 0 15,21 1-15,-21-1 0,21 0 16,-21 1-16,0-1 0,0-21 0,21 22 15,-21-22-15,22 0 0,-22 0 16,0 0-16,21 0 0,0-21 0,0 0 16,0 0-16,0 0 15,1 0-15,-22-21 0,21 0 16,0 0-16,0 0 16,-21-22-16,0 22 0,0 0 0,21-21 15,-21-1-15,0 22 0,0-21 0,0 0 16,0-1-16,21 1 0,-21 0 15,0-1-15,0 22 0,0-21 0,0 21 16,0-1-16,0 1 16,0 0-16,0 42 47,0 0-32,22-21-15,-22 22 0,21-22 16,-21 21-16,21-21 0</inkml:trace>
  <inkml:trace contextRef="#ctx0" brushRef="#br0" timeOffset="12235.77">4466 4001 0,'0'0'15,"0"-22"-15,0 1 16,-21 21 15,0 0-31,0 0 16,-1 21-16,22 1 0,-21-22 0,0 21 15,0 0-15,0 0 0,21 0 16,0 0-16,-21 1 0,21-1 16,0 0-16,0 0 0,0 0 15,0 0-15,21 1 16,0-22-16,-21 21 0,21-21 15,0 0-15,0 21 0,1 0 16,-1-21-16,0 21 0,0 0 16,0-21-16,0 22 0,-21-1 15,22 0-15,-22 0 0,0 0 16,0 0-16,-22 1 16,1-1-16,0-21 0,0 21 15,0-21-15,0 0 0,-1 21 0,1-21 16,0 0-16,-21 0 0,21 0 15,-1 0-15,1 0 16,0 0-16,0 0 16,21-21-16,-21 21 0,21-21 15,0 0 1,0-1-16,0 1 16,21 0-16,0 0 15,0 21-15</inkml:trace>
  <inkml:trace contextRef="#ctx0" brushRef="#br0" timeOffset="12496.56">5016 4106 0,'-21'0'31,"0"0"-15,21 22 46,0-1-46</inkml:trace>
  <inkml:trace contextRef="#ctx0" brushRef="#br0" timeOffset="12684.45">5038 4487 0,'0'22'31,"-22"-22"-31,22-22 63,22 22-63,-22-21 0,21 0 15</inkml:trace>
  <inkml:trace contextRef="#ctx0" brushRef="#br0" timeOffset="13000.23">5694 3979 0,'0'0'0,"-21"22"32,21-1-17,0 0-15,0 0 0,0 21 0,0-20 16,-22 20-16,22 0 0,0-21 15,0 22-15,0-1 0,0 0 0,0-20 16,0 20-16,0-21 0,0 0 0,0 22 16,0-22-16,0 0 0,0 0 15,0 0-15,22-42 47,-22 0-47,21 21 0,-21-21 0,21-22 16</inkml:trace>
  <inkml:trace contextRef="#ctx0" brushRef="#br0" timeOffset="13631.54">5736 3958 0,'0'0'16,"0"-21"-16,-21 21 0,21-21 0,21 21 47,0 0-47,0 0 0,1 0 0,20 0 15,0 0-15,1 0 16,-1 0-16,21 0 0,1 0 0,-1 0 16,1 0-16,21 0 0,-1 0 15,1 0-15,21 0 0,-22 0 0,1 0 16,21 0-16,-21-21 0,-1 21 0,1 0 16,-22 0-16,22 0 0,-21 0 15,-1-21-15,-21 21 0,22 0 0,-22 0 16,1 0-16,-1 0 0,0 0 0,-21 0 15,22 0-15,-22 0 0,0 0 16,0 0-16,0 0 16,-21 21-16,0 0 15,0 0 1,0 0-16,0 0 0,0 1 0,-21-1 16,21 0-16,0 0 0,-21 0 15,21 0-15,0 22 0,0-22 0,0 21 16,0-21-16,0 1 0,0 20 0,0-21 15,0 0-15,0 22 0,0-22 16,0 0-16,-21 0 0,21 21 0,-21-20 16,21-1-16,-21 0 0,-1-21 0,1 21 15,21 0-15,-21 0 0,0 1 0,-21-22 16,20 21-16,1-21 0,0 0 16,-21 21-16,21-21 0,-22 0 0,1 0 15,-22 0-15,22 0 0,-21 0 16,-22 0-16,0 0 0,1 0 15,-22 0-15,0 0 0,21 21 0,1-21 16,-22 0-16,42 0 0,-20 0 0,20 0 16,1 0-16,20 0 0,-20 0 15,20 0-15,1 0 0,21 0 0,-21 0 16,20 0-16,1 0 16,42 0 15</inkml:trace>
  <inkml:trace contextRef="#ctx0" brushRef="#br0" timeOffset="14280.84">3704 5376 0,'-42'0'15,"42"22"1,-21-1-16,21 0 0,0 21 0,0-21 16,0 22-16,0-22 0,0 21 15,0 1-15,0-1 0,0-21 16,-22 21-16,22-20 0,0 20 0,0-21 16,-21 0-16,21 22 0,0-22 15,0 0-15</inkml:trace>
  <inkml:trace contextRef="#ctx0" brushRef="#br0" timeOffset="14596.66">3450 5503 0,'0'0'16,"0"-21"-16,0 0 0,0 0 0,0 0 15,21 21-15,-21-21 0,21 21 16,1-22-16,-1 22 0,0-21 0,21 21 16,-21 0-16,1-21 0,20 21 0,-21-21 15,21 21-15,-20 0 0,20 0 16,-21 0-16,0 21 0,0 0 0,1 0 16,-1 22-16,0-22 0,-21 21 15,0-21-15,0 22 0,0-1 16,0 0-16,-21-20 0,0 20 0,-1-21 15,1 21-15,0-20 0,-21-1 16,21 0-16,-1 0 0,22 0 0,-21-21 16,21-21 15,21 0-31,1 0 16,-1 0-16</inkml:trace>
  <inkml:trace contextRef="#ctx0" brushRef="#br0" timeOffset="15156.33">4149 5398 0,'21'21'16,"-21"0"0,0 0-16,0 0 0,-21 22 0,21-22 15,0 0-15,-22 21 0,22-21 0,-21 22 16,21-22-16,-21 21 0,21-21 15,0 1-15,-21 20 0,21-21 0,0 0 16,21-42 31,-21 0-31,21 0-16,-21 0 0,21-1 0,-21 1 15,0 0-15,0 0 0,22 0 16,-1 21-16,-21-21 0,21 21 15,0 21-15,-21 0 16,0 0-16,21 0 0,0-21 16,-21 43-16,22-22 0,-1 0 0,-21 0 15,21-21-15,0 21 0,-21 0 16,21 1-16,0-22 0,1 0 0,-1 0 16,0 0-16,0 0 0,0 0 15,0 0-15,1-22 0,-1 22 16,0-21-16,0 0 0,-21 0 15,21 0-15,-21 0 0,21-1 0,-21 1 16,0-21-16,0 21 0,0 0 16,0-1-16,0-20 0,-21 21 0,0 0 15,0 0-15,0-1 0,0 1 16,-1 0-16,1 21 16,21 21 15,0 0-16,21-21-15,1 0 0,-1 0 16</inkml:trace>
  <inkml:trace contextRef="#ctx0" brushRef="#br0" timeOffset="15384.2">4911 5398 0,'-22'0'0,"1"21"15,0 0-15,21 0 16,0 0-16,-21 0 0,21 1 0,0-1 16,0 21-16,0-21 0,0 0 0,0 22 15,0-22-15,0 0 0,0 0 16,0 0-16,0 1 0,0-1 16,0 0-16,0 0 0,21-21 31</inkml:trace>
  <inkml:trace contextRef="#ctx0" brushRef="#br0" timeOffset="15748.99">4805 5461 0,'0'0'16,"0"-21"-16,0 0 0,0 0 15,0-1 1,21 22-16,0 0 15,0 0-15,22 0 0,-22 0 0,21 0 16,-21 0-16,22 0 0,-22 0 16,21 22-16,0-22 0,1 21 0,-1 0 15,-21-21-15,22 21 0,-1 0 0,0 0 16,-21 1-16,1-1 0,-1 21 16,-21-21-16,0 0 0,0 22 0,0-22 15,-43 0-15,22 21 0,0-20 16,-21-1-16,-1 21 0,22-21 0,-21 0 15,0 1-15,20-22 0,-20 21 0,21 0 16,-21-21-16,20 0 0,1 0 16,0 0-16,0 0 0,0 0 15,21-21 1,0 0 0,0-1-16,21 22 15,0-21-15,0 0 0,0 0 0,1 0 16</inkml:trace>
  <inkml:trace contextRef="#ctx0" brushRef="#br0" timeOffset="15944.66">5673 5503 0,'-22'0'31,"22"22"16,0-1-47</inkml:trace>
  <inkml:trace contextRef="#ctx0" brushRef="#br0" timeOffset="16128.55">5651 5884 0,'0'0'16,"0"22"-16,-21-22 15,0 0 1,21-22 15,21 1-31,0 0 0,1 21 16</inkml:trace>
  <inkml:trace contextRef="#ctx0" brushRef="#br0" timeOffset="16392.4">6244 5249 0,'0'64'31,"0"-22"-31,0-21 0,0 22 16,0-22-16,0 21 0,0 1 16,0-1-16,0 0 0,0 1 0,-21-22 15,21 21-15,0 0 0,0-20 0,-21 20 16,21-21-16,0 0 16,0 0-16,0 1 0,21-44 31,0 1-16,0 0-15</inkml:trace>
  <inkml:trace contextRef="#ctx0" brushRef="#br0" timeOffset="16920.03">6350 5186 0,'0'0'0,"-21"0"31,42 0-16,0 0-15,21 0 16,-20 0-16,41 0 0,-21 0 16,22 0-16,-1 0 0,1 0 0,21 0 15,-22 0-15,22 0 0,-22 0 0,22 0 16,-22 0-16,1 0 0,-1 0 16,1 0-16,-1 0 0,1 0 0,-22 0 15,22 0-15,-22 0 0,0 0 16,1 0-16,-22 0 0,21 0 0,-21 0 15,1 0-15,-1 0 0,0 0 16,-21 21-16,0 0 16,0 0-16,0 1 15,0-1-15,0 0 16,0 0-16,0 0 0,0 0 0,0 1 16,0-1-16,0 0 0,0 0 15,0 0-15,0 0 0,0 1 0,0-1 16,-21 0-16,21 0 0,0 0 0,0 0 15,-21 1-15,21-1 0,-22-21 16,1 21-16,21 0 0,-21-21 0,0 21 16,0 0-16,0-21 0,-1 0 15,1 0-15,-21 22 0,21-22 16,-22 0-16,1 0 0,-21 21 0,20-21 16,-41 0-16,20 21 0,-42 0 15,22-21-15,-22 21 0,0 0 0,21-21 16,1 22-16,-1-1 0,21-21 15,1 0-15,21 21 0,-1-21 0,1 0 16,21 0-16,-22 0 0,22 0 0,0 0 16</inkml:trace>
  <inkml:trace contextRef="#ctx0" brushRef="#br0" timeOffset="17396.27">4635 6371 0,'-21'-21'15,"42"42"-15,-63-42 0,21 21 16,0 0-16,21 21 15,0 0-15,0 22 0,0-22 16,0 21-16,0-21 0,0 22 16,0 20-16,0-20 0,0-1 0,0 0 15,0 1-15,0-1 0,0 0 0,0 1 16,0-22-16,0 21 16,0-21-16,0 0 0,0 1 0,0-1 15,0 0-15,21-21 16,-21-21-1,0 0-15</inkml:trace>
  <inkml:trace contextRef="#ctx0" brushRef="#br0" timeOffset="18036.43">4551 6456 0,'0'0'15,"0"-21"-15,0 0 0,0-1 0,21 22 16,21-21-16,-21 21 15,22 0-15,-1-21 0,22 21 16,-1 0-16,1 0 0,20-21 0,1 21 16,0 0-16,20 0 0,22 0 0,-21-21 15,21 21-15,0 0 0,0 0 16,-21 0-16,21 0 0,0 0 0,-21-21 16,0 21-16,0 0 0,-1 0 0,-20 0 15,0 0-15,-1-22 0,-20 22 16,-1 0-16,1 0 0,-22 0 0,1 0 15,-22 0-15,21 0 0,-21 0 0,0 0 16,1 0-16,-1 0 0,-21 22 31,0-1-15,0 0-16,0 0 0,0 0 16,0 0-16,0 1 0,0-1 15,0 21-15,0-21 0,0 0 0,0 22 16,0-22-16,0 21 0,0-21 0,0 22 15,0-22-15,0 21 0,0-21 16,-21 22-16,21-22 0,-22 0 0,22 21 16,-21-20-16,0-1 0,21 0 15,-21 0-15,0-21 0,21 21 0,-21 0 0,-1-21 16,1 22-16,0-22 0,0 21 16,0-21-16,-22 0 0,1 21 15,0-21-15,-22 0 0,1 0 0,-1 21 16,-20-21-16,-22 0 0,21 0 0,-21 21 15,-21-21-15,0 0 0,0 0 16,0 21-16,-21-21 0,0 0 0,21 0 16,-21 0-16,21 0 0,0 0 0,0 0 15,0 0-15,21 0 0,0 0 0,21 0 16,1 0-16,20 0 0,22 0 16,-22 0-16,22 0 0,21 0 0,0 0 15,0 0-15,-1 0 0,22-21 31,0 0-31,22 21 0,-1-21 16,0 0-16,0 21 0</inkml:trace>
  <inkml:trace contextRef="#ctx0" brushRef="#br0" timeOffset="18879.95">4889 6562 0,'0'21'47,"0"0"-47,0 0 0,0 22 0,-21-22 15,21 21-15,0 0 0,0-20 0,0 20 16,-21 0-16,21-21 0,-21 22 15,0-22-15,21 21 0,0-21 0,-21 1 16,-1-1-16,22 0 0,-21-21 0,21 21 16,0-42 15,0 0-15,0 0-16,0-1 0,0 1 15,0 0-15,0 0 0,0 0 0,0 0 16,0-1-16,0 1 0,0 0 15,21 21-15,1 0 16,-1 0-16,0 0 16,0 0-16,-21 21 0,21 0 0,0-21 15,-21 22-15,22-1 0,-22 0 16,0 0-16,21 0 0,0-21 0,0 21 16,-21 1-16,21-22 0,0 21 0,1-21 15,-1 0-15,0 0 16,0 0-1,0 0-15,0-21 0,-21-1 16,22 22-16,-22-21 0,21 0 16,-21 0-16,0 0 15,0 0-15,21-1 0,-21 1 0,0 0 16,0 0 0,0 42 15,0 0-31,0 0 0,0 1 15,0-1-15,0 0 0,0 0 16,0 0-16,0 0 0,0 1 16,21-1-16,0-21 0,-21 21 15,21-21-15,1 0 0,-1 0 16,0 0-16,0 0 0,0 0 0,0 0 16,22 0-16,-22 0 0,0-21 0,21 0 15,-20 21-15,-1-22 0,0 1 0,0 0 16,0 0-16,0 21 0,-21-21 15,0 0-15,0-1 0,0 1 0,-21 0 16,0 0-16,0 0 0,0 21 0,0-21 16,-22-1-16,22 22 0,0 0 15,0 0-15,0 0 0,-1 0 0,1 0 16,0 0-16,0 22 16,21-1-16,0 0 15,0 0-15,0 0 16</inkml:trace>
  <inkml:trace contextRef="#ctx0" brushRef="#br0" timeOffset="19498.81">5969 6773 0,'0'0'0,"-21"0"15,0 0-15,-1 0 0,1 0 16,0 0-16,0 0 0,21 22 16,-21-22-16,21 21 15,-21-21-15,21 21 0,0 0 16,0 0-16,0 0 0,0 1 16,0-1-1,21-21-15,0 0 0,0 0 16,0 0-16,0 0 0,1 0 15,-1 0-15,0-21 16,0-1-16,0 1 0,0 0 16,-21 0-1,0 0 1,0 42 15,0 0-31,0 0 16,0 0-16,0 22 0,0-22 15,0 0-15,0 0 0,0 22 16,22-1-16,-22-21 0,21 21 0,-21 1 16,0-1-16,21 0 0,-21 1 0,21-1 15,-21 0-15,0-20 0,0 20 0,0 0 16,0 1-16,0-22 0,-21 21 16,0-21-16,0 22 0,-1-1 15,1-21-15,0 0 0,0 22 0,0-22 16,-22 0-16,22-21 0,0 21 0,-21-21 15,21 0-15,-22 0 0,22 0 16,0 0-16,-21-21 0,20 0 0,1 0 16,0-1-16,0 1 0,21-21 0,-21 0 15,21-1-15,0 1 0,0 0 0,0-1 16,0 1-16,0 21 0,21-22 16,0 1-16,0 0 0,0 21 0,1-22 15,20 1-15,-21 21 0,21-22 16</inkml:trace>
  <inkml:trace contextRef="#ctx0" brushRef="#br0" timeOffset="19736.13">6371 6837 0,'0'0'0,"0"21"15,0 0-15,0 0 16,0 1-16,-21-1 15,21 0-15,0 0 0,0 0 16,0 0-16,0 1 0,0-1 16,0 0-1,0-42 17,0 0-32,0-1 15,0 1-15</inkml:trace>
  <inkml:trace contextRef="#ctx0" brushRef="#br0" timeOffset="19936.02">6350 6668 0,'0'0'0,"-21"0"16,0 21 0,21 0-1,0 0 1,0 0-1,0 0 1,21-21 0,0 0-16,0 0 0</inkml:trace>
  <inkml:trace contextRef="#ctx0" brushRef="#br0" timeOffset="20327.8">6794 6858 0,'0'42'16,"0"-20"-16,-42-1 15,42 0-15,-21 0 16,0-21-16,0 21 0,-1-21 16,22 21-16,-21-21 15,0 0 1,21-21 15,0 0-15,0 0-16,21 0 0,0 0 0,-21-1 15,22-20-15,-1 21 0,0 0 0,21 0 16,-21-1-16,22 1 0,-22 21 0,21-21 16,-21 21-16,22 0 0,-22 0 15,21 0-15,-21 21 0,1-21 0,-1 21 16,-21 1-16,0-1 0,0 0 0,0 0 15,0 0-15,0 0 0,0 22 16,0-22-16,0 0 0,-21 0 16,21 0-16,0 1 15</inkml:trace>
  <inkml:trace contextRef="#ctx0" brushRef="#br0" timeOffset="21644.64">4339 7853 0,'0'0'0,"21"-21"15,-21 0-15,0-1 0,21 1 16,-21 0-16,0-21 0,22 21 0,-22-22 15,0 22-15,0-21 0,0 21 0,0-22 16,0 1-16,0 0 0,-22 20 16,1-20-16,21 21 0,-21 0 0,21 0 15,-21 21-15,0 0 16,0 21-16,21 0 16,-22 21-16,22 1 0,0-1 15,0 21-15,0-20 0,0 20 16,0 1-16,0 20 0,0-20 0,-21 21 15,21-1-15,-21-20 0,21 20 0,0 1 16,0 0-16,-21-1 0,21 1 16,-21-21-16,21 20 0,0 1 0,0-22 15,0 1-15,0-1 0,0 1 0,0-22 16,-21 22-16,21-22 0,0-21 16,0 22-16,0-22 0,0-42 31,0-1-31,0 1 15,21-21-15,-21 0 0,0-1 0,0 1 16,0 0-16,21-22 0,-21 1 0,0 20 16,0-20-16,0-1 15,0 22-15,0 0 0,0-1 0,-21 1 16,0 0-16,-1 20 0,1 1 0,0 0 16,0 0-16,0 21 15,0 0-15,-1 0 0,22-21 16,0 0-1,22-1 1,-1 22-16,0-21 0,0 0 16,0 21-16,0-21 0,1 0 0,-1 0 15,21-1-15,-21 1 16,0 0-16,22 0 0,-22-21 0,0 20 16,21 22-16,-20-21 0,-1 0 15,0 21-15,-21-21 0,0 42 31,0 0-31,0 0 16,0 22-16,0-22 0,-21 0 0,21 0 16,0 0-16,0 22 0,0-22 0,0 0 15,0 0-15,0 0 16,0 1-16,21-22 0,0 0 16,0 0-16,0 0 0,1 0 15,-1 0 1,0-22-16,0 1 0,-21 0 15,0 0-15,0 0 0,0 0 16,0-1-16,0 1 16,0 0-16,-21 21 0,0-21 0,0 0 15,-1 21-15,22-21 0,-21 21 16,21 21 31,21-21-47,1 0 15</inkml:trace>
  <inkml:trace contextRef="#ctx0" brushRef="#br0" timeOffset="21981.04">4635 8107 0,'0'-21'16,"0"0"-1,22 21-15,-22-22 16,21 1-1,0 21-15,0 0 0,0 0 16,0 0-16,1 21 0,-22 1 0,21-22 16,0 21-16,0 0 0,-21 0 15,0 0-15,0 0 0,0 1 16,0-1-16,0 0 0,0 0 0,0 0 16,0 0-1,-21-21 1,0 0-1,21-21 1,0 0-16,0 0 0,0 0 16,0 0-16,0-1 0,0 1 0,0 0 15,0 0-15,0 0 16,21 0-16,0-1 0,0 1 16,0 21-16,1 0 15</inkml:trace>
  <inkml:trace contextRef="#ctx0" brushRef="#br0" timeOffset="22639.66">5313 8170 0,'0'-21'15,"0"0"1,0 0-16,0 0 0,0 0 15,0-1-15,0 1 0,-21 0 16,-1 21 0,1 0-16,0 0 0,0 0 15,0 21-15,0 0 16,21 1-16,-22-1 0,22 0 16,-21 0-16,21 0 0,0 0 15,0 1-15,0-1 16,21-21-16,1 0 0,-1 0 15,0 0-15,0-21 16,0 21-16,0-22 0,1 22 0,-1-21 16,0 0-16,0 21 0,-21-21 0,21 21 15,-21-21 1,0 42 15,-21 0-31,21 0 16,0 0-16,0 22 0,0-22 0,0 21 15,0 1-15,0-1 0,0 0 0,0 22 16,0-22-16,21 0 0,0 22 0,-21-22 16,0 22-16,22-1 0,-1 1 15,-21-1-15,21 1 0,-21-1 0,0-20 16,0 20-16,0 1 0,0-22 0,0 21 16,0-20-16,0-1 0,-21 0 15,0 1-15,-1-22 0,22 21 16,-21-21-16,0 1 0,0-22 0,0 21 15,0-21-15,-1 0 0,-20 0 16,21 0-16,0-21 0,-22-1 0,22 1 16,-21 0-16,21-21 0,-22 21 15,22-22-15,-21 1 0,21 0 0,0-22 16,-1 22-16,22-22 0,0 1 0,0-1 16,0 1-16,0-1 0,0 1 15,22-1-15,-1 22 0,21-22 0,-21 22 16,22-21-16,-1 20 0,0 1 0,1 0 15</inkml:trace>
  <inkml:trace contextRef="#ctx0" brushRef="#br0" timeOffset="23012.45">5673 8065 0,'0'21'15,"-22"0"-15,1 0 0,0 0 16,21 0-16,-21 1 0,21-1 15,-21 0-15,21 0 0,-21-21 0,21 21 16,0 0-16,0 1 0,0-1 0,0 0 16,21-21 15,0 0-31,0 0 0,0-21 16,0 0-16,1-1 15,-1 1-15,0 0 16,-21 0-16,0 0 0,0 0 0,0-1 15,0 1-15,0 0 0,-21 0 16,0 21-16,-1 0 0,1 0 16,0 0-16,0 0 0,0 0 0,0 0 15,21 21 1,0 0 0,21-21-1,0 0-15,0-21 0,0 0 16,0 21-16,22-21 15</inkml:trace>
  <inkml:trace contextRef="#ctx0" brushRef="#br0" timeOffset="23232.32">6032 7768 0,'0'0'0,"-21"0"31,21 21-31,-21 1 16,21-1-16,-21 0 0,21 0 0,-21 21 15,21-20-15,0 20 0,0 0 16,0 1-16,0-1 0,-21 0 16,21-21-16,0 22 0,0-22 0,0 21 15,0-21-15,0 1 0,0-1 0,0 0 16</inkml:trace>
  <inkml:trace contextRef="#ctx0" brushRef="#br0" timeOffset="23389.23">5778 8170 0,'0'0'0,"0"-21"31,22 21-31,-1 0 16,0-21-16,0 21 0,0 0 0,22-21 15,-22 0-15,21 21 0,-21-21 0,22-1 16,-1 1-16,0 0 0,-21 21 15</inkml:trace>
  <inkml:trace contextRef="#ctx0" brushRef="#br0" timeOffset="23640.09">6435 7895 0,'0'21'0,"0"1"0,0-1 16,0 21-16,-22-21 0,22 0 16,-21 22-16,21-22 0,-21 21 15,21 1-15,0 20 0,0-21 0,-21 1 16,21-1-16,0 22 0,-21-22 15,21 21-15,0 1 0,0-22 0,0 22 16,-21-1-16,21 1 0,-22-22 16,22 22-16,-21-1 0,21-21 0,0 22 15,0-22-15,0 1 0,-21-1 0,21 0 16,0 1-16,0-22 0,0 0 0,0 0 16,0 0-16,21-21 15,-21-21 1,21 0-16,1 0 0,-22-22 0,0 22 15</inkml:trace>
  <inkml:trace contextRef="#ctx0" brushRef="#br0" timeOffset="23899.98">6329 8424 0,'0'0'0,"0"-42"0,0 0 0,0-1 16,0 1-16,0 0 0,0 21 15,0-1-15,0 1 0,0 0 0,21 0 16,0 21-16,0-21 0,0 21 15,1 0-15,-1 0 0,0 0 16,0 0-16,0 21 16,-21 0-16,0 0 0,0 0 15,0 1-15,0-1 0,-21 0 16,0 0-16,0 0 16,0 0-16,-1-21 0,22 22 0,-21-22 15,21 21-15,21-42 31,1-1-31</inkml:trace>
  <inkml:trace contextRef="#ctx0" brushRef="#br0" timeOffset="24580.14">6837 8022 0,'0'0'15,"-21"-21"1,-1 42-1,1-21-15,21 21 0,-21 1 0,-21 20 16,21-42-16,21 42 16,-22-21-16,22 1 0,-21-1 0,21 0 15,0 0-15,0 0 0,0 0 16,21-21 0,1 0-1,-1 0-15,-21-21 0,21 21 0,0-21 16,-21 0-16,21 0 0,0 0 15,-21-1-15,0-20 0,22 21 16,-22 0-16,0 0 0,21 21 16,-21-22-16,0 1 0,0 42 31,0 1-31,0-1 16,-21 0-16,21 0 0,0 0 0,0 0 15,0 1-15,0-1 0,0 0 16,0 0-16,21-21 15,0 21-15,0-21 0,0 0 16,0 0-16,1 0 0,-1 0 0,0-21 16,0 0-16,0 0 0,0 0 15,1-1-15,-1 1 0,-21 0 16,0 0-16,21 0 0,-21 0 16,0-1-16,0 1 0,0 0 0,0 0 15,-21 21-15,0 0 16,-1 0-16,1 21 15,21 0-15,0 0 16,0 1-16,0-1 16,0 0-16,0 0 0,0 0 0,21 0 15,-21 1-15,22-1 0,-1 0 16,-21 0-16,-21-21 47,-1 0-32,1 0-15,0-21 16,21 0 0,0 0-16,21-1 15,0 1-15,1 0 0,-1 0 16,0 21-16</inkml:trace>
  <inkml:trace contextRef="#ctx0" brushRef="#br0" timeOffset="24892.21">7366 7959 0,'0'0'0,"21"0"0,-42 21 31,0 0-31,0 0 16,-1-21-16,1 21 0,0 1 15,21-1-15,0 0 0,-21 0 16,21 0-16,0 0 0,0 1 16,21-22-1,0 0-15,0 0 16,1 0-16,-1 0 0,0 0 15,-42 0 32,0 0-47,-1 0 16,1 0-16,0 0 16,42 0 30</inkml:trace>
  <inkml:trace contextRef="#ctx0" brushRef="#br0" timeOffset="25331.93">7514 8043 0,'21'0'0,"-42"0"0,42-21 0,-21 0 15,0 0 1,0 0-16,0 0 31,0 42-15,0 0 0,0 0-16,-21 0 0,21 0 15,0 1-15,0-1 0,0 0 0,0 0 16,0 0-16,0 0 0,0 1 15,0-1 1,21-21 0,0 0-16,1-21 15,-22-1-15,0 1 0,21 0 16,0 21-16,-21-21 0,21 0 0,-21 0 16,0-1-16,0 1 0,0 0 0,0 0 15,0 0-15,0 0 0,0-1 16,0 1-16,-21 21 15,0 0 1,21 21-16,-21 1 0,21-1 16,-22-21-16,22 21 0,0 0 15,0 0-15,0 0 0,0 1 16,0-1-16</inkml:trace>
  <inkml:trace contextRef="#ctx0" brushRef="#br0" timeOffset="25828.17">7853 7916 0,'0'-21'0,"0"42"0,21-63 0,-21 63 47,0 0-47,-21 1 15,21-1-15,0 0 0,-21 0 16,21 0-16,0 0 0,0 1 0,0-1 15,21-21 17,-21-21-17,21 21-15,-21-22 0,0 1 0,21 0 16,0 0-16,-21 0 16,0 0-16,21 21 0,-21-22 15,22 22-15,-22 22 16,21-1-16,-21 0 15,21 0 1,-21 0-16,0 0 0,0 1 0,0-1 0,0 0 16,21-21-16,-21 21 0,21-21 15,0 0-15,1 0 16,-1-21-16,-21 0 16,21 0-16,0-1 0,-21 1 15,21 0-15,-21 0 0,0 0 0,0 0 16,21-1-16,-21 1 15,0 0-15,0 0 0,0 42 47,-21 0-47,0 0 16</inkml:trace>
  <inkml:trace contextRef="#ctx0" brushRef="#br0" timeOffset="26592.05">7006 8827 0,'0'0'0,"21"0"0,-21-22 0,0 1 16,0 0-16,0 0 15,0 0-15,0 0 16,-21 21-1,0 0-15,0-22 0,0 22 0,-1 0 16,1 0-16,0 0 0,0 22 0,0-1 16,0-21-16,-1 21 0,1 0 15,0 0-15,0 22 0,0-22 16,0 0-16,21 21 0,0-21 0,-22 22 16,22-22-16,0 0 0,0 0 0,0 0 15,0 1-15,22-1 0,-1 0 16,0-21-16,0 0 0,21 0 0,1 0 15,-22 0-15,21 0 0,1 0 0,-1 0 16,-21 0-16,21 0 0,1-21 16,-22 0-16,0-1 0,0 1 0,0 0 15,1 0-15,-1 0 0,-21 0 0,0-22 16,0 22-16,0-21 0,0 21 16,0-22-16,-21 22 0,-1 0 0,1 0 15,-21-22-15,21 43 0,-22-21 16,22 21-16,-21 0 0,21 0 0,0 0 15,-1 0-15,1 0 0,0 21 16,0-21-16,0 22 0,21-1 0,0 0 16,0 0-16,0 0 0,0 0 0,0 1 15,0-1-15,21 0 0,0 0 0,0 0 16,0 0-16,1-21 0,20 22 16</inkml:trace>
  <inkml:trace contextRef="#ctx0" brushRef="#br0" timeOffset="27048.79">7937 8721 0,'-63'-43'15,"42"43"-15,0 0 16,-1 0-16,1 0 0,0 0 15,0 22-15,0-22 0,21 21 16,-21 0-16,21 0 0,0 0 16,0 22-16,0-22 0,-22 0 0,22 21 15,0-21-15,0 1 0,0 20 0,0-21 16,0 0-16,22 0 0,-1 1 16,-21-1-16,21 0 0,0-21 15,0 0-15,22 0 0,-22 0 0,0 0 16,0 0-16,21-21 0,-20 21 0,-1-21 15,21-1-15,-21 1 0,0 0 16,1 0-16,-1-21 0,0 20 0,-21-20 16,0 21-16,0-21 0,0-1 0,0 22 15,0-21-15,-21 21 0,0-1 0,-1 1 16,1 0-16,-21 0 0,21 0 16,0 21-16,-1 0 0,-20 0 15,21 0-15,0 0 0,0 0 0,-1 21 16,1 0-16,21 0 0,-21 0 0,0 1 15,21-1-15,0 0 0,-21 21 16,0-21-16,-1 22 0,22-22 0,-21 0 16,0 21-16</inkml:trace>
  <inkml:trace contextRef="#ctx0" brushRef="#br0" timeOffset="27756.21">6710 9525 0,'0'0'16,"21"0"-16,-21 21 15,0 0 1,0 1-16,0-1 0,0 0 16,0 0-16,0 0 0,0 0 15,0 1-15,0-1 0,0 0 16,21-21 15,-21-21-31,0 0 16,0-1-16,21 1 0,-21 0 15,0 0-15,21 0 0,-21-22 0,0 22 16,0 0-16,0 0 0,22 0 0,-22 0 16,21-1-16,0 1 0,0 21 15,0 0 1,0 21-1,-21 1-15,0-1 0,22 0 16,-22 0-16,21 0 0,-21 0 16,21 1-16,-21-1 15,21-21-15,0 0 16,0 0 0,1-21-16,-22-1 0,0 1 15,21 0-15,0 0 16,-21 0-16,0 0 0,0-1 15,0 44 17,21-1-17,-21 0-15,0 0 0,21 0 0,-21 0 16,21 22-16,-21-22 0,0 0 0,22 0 16,-22 0-16,21 1 0,-21-1 15,21-21-15,0 0 0,0 0 16,0 0-16</inkml:trace>
  <inkml:trace contextRef="#ctx0" brushRef="#br0" timeOffset="27992.08">7789 9377 0,'0'21'16,"0"0"-16,-21-21 0,21 21 15,0 1-15,0-1 0,0 0 0,-21 0 16,21 21-16,-21-20 0,21-1 0,-21 0 16,21 0-16,0 0 0,0 0 15,-22 1-15,22-1 0,-21-21 16,21-21 15</inkml:trace>
  <inkml:trace contextRef="#ctx0" brushRef="#br0" timeOffset="28212.01">7705 9419 0,'21'0'31,"0"0"-31,0 0 16,0-21-16,0 21 15,1 0-15,-1 0 0,0 0 16,0 0 0,0 0-1,-42 21 1</inkml:trace>
  <inkml:trace contextRef="#ctx0" brushRef="#br0" timeOffset="28351.93">7726 9567 0,'0'22'32,"21"-22"-32,0 0 0,0 0 0,0 0 15,1 0-15,-1-22 16,0 22-16,-21-21 0,21 21 0,0-21 16,0 0-16</inkml:trace>
  <inkml:trace contextRef="#ctx0" brushRef="#br0" timeOffset="29184">4635 8573 0,'-21'0'0,"42"0"0,-63 0 0,21-22 15,0 22-15,0 0 0,-1 0 16,1 0-16,0-21 0,0 21 0,0 0 16,0 0-16,-1 0 15,1 0-15,0 0 16,42 21 15,22-21-31,-22 0 16,42 0-16,-20 0 0,20 0 0,1 0 15,-1 0-15,22 0 0,-1 0 0,1 0 16,0-21-16,21 21 0,-22 0 16,43-21-16,-21 21 0,21-21 0,0 21 15,0-21-15,21 0 0,-21 21 16,21-22-16,1 22 0,-1-21 15,0 21-15,0 0 0,0-21 0,0 21 16,-21 0-16,22 0 0,-22-21 0,0 21 16,-22-21-16,22 21 0,-42 0 0,21 0 15,-21-21-15,-22 21 0,22 0 16,-22 0-16,1 0 0,-22-22 0,22 22 16,-22 0-16,-21 0 0,21 0 0,-20 0 15,-1 0 1,0-21-16,-21 0 47,0 0-47</inkml:trace>
  <inkml:trace contextRef="#ctx0" brushRef="#br0" timeOffset="30231.96">7789 4128 0,'0'0'0,"-63"21"15,42-21 1,42 0 15,21 0-31,-21 0 16,22 0-16,-1 0 0,0 0 16,22 0-16,-1 0 0,1 0 0,20 0 15,1 0-15,0-21 0,-1 21 16,22 0-16,21 0 0,-21 0 0,0 0 15,21 0-15,0 0 0,0 0 16,21 0-16,0 0 0,0 0 16,22 0-16,-22 21 0,0-21 0,0 0 15,0 0-15,-21 0 0,22 21 0,-22-21 16,-22 0-16,1 0 0,-21 21 16,21-21-16,-43 21 0,1-21 0,-1 0 15,1 21-15,-22-21 0,0 0 16,1 22-16,-22-22 0,-42 0 47,0 0-47,-1 0 15,1 0 1,0 0-16,0 0 0,0 0 16,-22 0-16,22 21 0,-21-21 15</inkml:trace>
  <inkml:trace contextRef="#ctx0" brushRef="#br0" timeOffset="30868.28">7726 5461 0,'-21'0'0,"42"0"0,-64 0 0,22 0 16,21 21-1,21-21 32,1 0-47,20 0 0,0-21 16,22 0-16,-1 21 0,22-21 0,0 0 15,-1-22-15,22 22 0,0 0 0,21-21 16,0 20-16,21-20 16,0 0-16,-21-1 0,43 1 0,-22 0 15,21-22-15,0 22 0,1 0 16,-22-1-16,0 1 0,-21 0 0,0-1 16,0 22-16,-21-21 0,0 21 0,-22-22 15,1 22-15,-21 0 0,-1 0 16,-21 0-16,1-1 0,-1 1 0,0 21 15,-20-21-15,-1 21 0,0 0 16,-21-21-16</inkml:trace>
  <inkml:trace contextRef="#ctx0" brushRef="#br0" timeOffset="50107.59">12023 3768 0,'0'0'0,"-22"-21"16,1 21-1,0 0-15,21-22 16,-21 22 15,42 0 32,0 22-48,0-22-15,1 0 0,20 0 0,0 0 16,1 0-16,20 0 0,-21 0 0,22 0 16,-22 0-16,22 0 0,-1 0 15,-20 0-15,20 0 0,1 0 16,-22-22-16,0 22 0,22 0 15,-22 0-15,0-21 0,1 21 0,-22 0 16,21 0-16,-21 0 0,-21-21 31,-21 21-15,-21 0-16,21 0 0,0 0 16,-22 0-16,22 0 0,-21 0 0,21 0 15</inkml:trace>
  <inkml:trace contextRef="#ctx0" brushRef="#br0" timeOffset="50448.71">12552 3725 0,'-21'0'31,"21"22"-15,0-1-16,-22 0 16,1 21-16,0-21 0,21 22 15,0-22-15,-21 21 0,0 1 0,0-1 16,21 0-16,-43 170 16,43-170-1,-21-21-15,21 22 0,0-22 16,0 0-16,0 0 0,0 0 0,0 1 15,0-1-15,0 0 0,0 0 16,0-42 15,21 0-31</inkml:trace>
  <inkml:trace contextRef="#ctx0" brushRef="#br0" timeOffset="51200.43">12742 4128 0,'0'0'0,"21"0"0,-21-22 16,0 44 31,0-1-47,0 0 0,-21 0 15,21 0-15,-21 0 0,21 1 0,0-1 16,-21 0-16,21 0 0,-21 0 15,21 22-15,0-22 16,0 0-16,0 0 0,0 0 0,0 0 16,21-21-1,0 0-15,0 0 0,0 0 16,22 0-16,-22 0 0,21 0 16,-21-21-16,22 0 0,-22 0 0,21 21 15,-21-21-15,1 0 0,20-1 0,-21 1 16,0-21-16,-21 21 0,21 0 15,-21-1-15,22 1 0,-22 0 0,0 0 16,0 0-16,0 0 0,0-1 0,0 1 16,0 42 46,0 1-62,-22-1 0,22 0 16,-21 0-16,21 0 0,0 0 15,0 1-15,0-1 0,-21 21 0,21-21 16,0 0-16,0 22 0,0-22 0,0 21 16,0-21-16,0 22 0,0-1 15,0-21-15,0 22 0,0-1 0,0 21 16,0-20-16,0-1 0,21 22 0,-21-22 16,21 0-16,-21 22 0,0-22 15,0 0-15,22 1 0,-22-1 16,0-21-16,0 22 0,0 20 15,0-42-15,0 0 0,0 1 16,-22-1-16,1 0 0,21 0 0,-21-21 16,0 0-16,0 21 0,0-21 15,-1 0-15,1 0 0,21-21 0,0 0 16,-21 0-16,21 0 0,-21-1 16,21 1-16,0-21 0,0 0 0,0-1 15,0 1-15,0 0 0,0-22 0,0 1 16,0 20-16,0-20 0,21-1 15,0 1-15,0 20 0,1 1 16,-1-21-16,0 20 0,0 1 0,21 21 16,-20-22-16,-1 22 0,0 0 15,0-21-15,0 21 0,22 21 0,-22-22 16</inkml:trace>
  <inkml:trace contextRef="#ctx0" brushRef="#br0" timeOffset="51596.46">13589 4128 0,'0'0'0,"-21"-22"0,21 1 16,-21 21-16,21-21 0,0 0 0,-22 21 15,1 0 1,21 21-1,-21 0-15,21 22 0,0-1 0,0 0 16,0 1-16,0-1 0,0 0 16,0 22-16,0-22 0,0 0 0,0 22 15,0-22-15,0 22 0,0-1 16,0-20-16,0 20 0,0-21 0,0 22 16,0-22-16,0 22 0,0-22 0,0 0 15,0 1-15,0-1 0,0-21 16,0 22-16,0-22 0,0 0 15,0 0-15,0 0 0,0 0 0,0 1 16,-21-22 0,21-22-1,0 1 1,0 0-16,0-21 0,0 21 0,0-22 16,0 22-16</inkml:trace>
  <inkml:trace contextRef="#ctx0" brushRef="#br0" timeOffset="53084.15">13547 4318 0,'0'0'0,"0"-21"0,0 0 15,0 0-15,0-1 0,0 1 16,0 0-16,0 0 16,0 0-1,21 21-15,0 0 0,0-21 16,0 21-16,0 0 0,1 0 0,-1 0 15,0 0-15,0 0 0,0 21 16,0-21-16,1 21 0,-22 0 0,0 0 16,21 0-16,-21 1 0,0-1 15,0 0-15,0 0 0,0 0 0,-21 0 16,-1 1-16,1-1 0,0 0 16,-21 0-16,21-21 0,-1 21 15,-20-21-15,21 0 0,0 21 0,0-21 16,-1 0-16,1 0 0,0 0 0,21 22 31,0-1 0,21-21-31,0 0 0,-21 21 16,22-21-16,-1 21 0,0-21 0,0 0 16,21 0-16,-20 0 0,-1 0 0,0 0 15,21 0-15,-21 0 0,1 0 16,20 0-16,-21-21 0,0 21 15,22-21-15,-1 0 0,-21 21 0,21-22 16,1 1-16,-22 0 0,21 0 16,-21-21-16,22 20 0,-22 1 0,0 0 15,0-21-15,-21 21 0,0-1 0,0 1 16,0 0-16,0 0 16,0 42-1,-21 0-15,21 0 16,-21 1-16,21-1 0,-21 0 15,21 0-15,-21 0 0,21 22 0,0-22 16,0 0-16,0 0 0,0 0 16,0 0-16,21-21 15,0 0-15,0 22 0,0-22 16,0 0-16,1 0 0,-1 0 16,0 0-16,0 0 0,0-22 15,0 22-15,-21-21 0,22 0 0,-1 0 16,0 0-16,-21 0 0,21-1 0,-21 1 15,21 0-15,-21 0 0,0 0 16,0 0-16,21 21 0,-21 21 47,0 0-47,0 0 0,0 0 0,0 0 16,0 1-16,0-1 15,0 0-15,0 0 0,0 0 16,22 0-1,-1-21-15,0 0 16,0 0 0,0 0-16,0-21 0,-21 0 15,22 21-15,-1-21 0,0 0 16,0 21-16,0-21 16,0 21-16,1 0 0,-1 0 15,0 21 1,0 0-16,0 0 15,0 0-15,1 0 16,-1-21-16,0 0 0,0 22 16,0-22-16,0 0 0,1 0 15,-1 21-15,21-21 0,-21 0 0,22 0 16,-22 0-16,21 0 0,-21 0 0,22-21 16,-22 21-16,21-22 0,-21 22 15,0-21-15,1 0 0,-1 0 0,0 0 16,-21 0-16,21-1 0,-21 1 0,21 0 15,-21-21-15,0 21 0,0-22 16,0 22-16,0-21 0,0 21 0,-21-22 16,0 22-16,0 0 0,0 0 15,-1 21-15,1 0 0,0 0 16,-21 0-16,21 0 0,-1 0 0,1 21 16,0 0-16,-21 0 0,21 0 0,-1 22 15,1-22-15,0 21 0,0-21 16,21 22-16,0-22 0,0 0 0,0 0 15,0 0-15,0 1 0,0 20 16,21-21-16,0-21 16,0 0-16,1 0 0,-1 21 0,0-21 15,0 0-15,0 0 0,0 0 16,1 0-16,-1 21 0,-21 1 16,21-22-16,-21 21 0,21-21 15,-21 21-15,0 0 0,0 0 0,0 0 16,0 22-16,0-22 0,0 21 15,0 1-15,0 20 0,0-21 0,0 22 16,-21-22-16,21 22 0,-21-1 0,0-20 16,-1 20-16,1 1 0,0-22 0,0 21 15,0-20-15,0 20 0,-1-20 16,1 20-16,0-21 0,21 1 0,-21-1 16,0 0-16,0 43 15,-1-64-15,1 22 0,0-22 0,0 0 0,0 21 16,0-42-16,21 21 15,-22 1-15,1-1 0,0-21 16,0 0-16,21-21 16,0-22-1,0 22-15,-21 0 16,21-21-16,0-1 0</inkml:trace>
  <inkml:trace contextRef="#ctx0" brushRef="#br0" timeOffset="53547.89">14266 3598 0,'0'0'15,"-21"22"-15,0-1 0,0-21 0,0 21 16,21 0-16,-22-21 0,22 21 0,-21 0 16,21 1-16,0-1 0,0 0 15,0 0-15,21-21 0,1 0 16,-1 0-16,0 0 0,0 0 0,0 0 16,22 0-16,-22 0 0,0 0 15,0 0-15,21-21 0,-20 0 16,-1 0-16,-21-1 15,0 1-15,0 0 0,0 0 0,0 0 16,-21 0-16,-1 21 16,1-22-16,0 22 0,0 0 15,0 0-15,0-21 0,-1 21 16,1 0-16,0 0 0,0 0 0,0 21 16,0-21-16,21 22 15,-22-1-15,22 0 0,0 0 16,-21 0-16,21 0 0,0 1 15,-21-1-15,21 0 0,0 0 0,0 0 16,0 0-16,0 1 16,0-1-16</inkml:trace>
  <inkml:trace contextRef="#ctx0" brushRef="#br0" timeOffset="55448.16">7154 6710 0,'-21'0'0,"0"0"32,0 0-17,0 0 16,42 0 32,0 0-63,0 0 0,0 0 16,0 0-16,-21 21 0,22-21 0,-1 0 15,0 0-15,0 0 0,21 0 16,-20 0-16,-1 21 0,21-21 0,0 0 15,1 0-15,-1 0 0,0 0 0,22 0 16,-1 21-16,22-21 16,-21 0-16,20 0 0,1 0 0,0 0 15,-22 0-15,22 0 0,-1 0 0,22 0 16,-21 0-16,21 0 0,0 0 16,-1 0-16,1 0 0,0 0 0,21 0 15,-21 0-15,0 0 0,21 0 0,0-21 16,-21 21-16,21 0 0,-22 0 15,1 0-15,0 0 0,0 0 0,-21 0 16,-1 0-16,1 0 0,-22 0 0,22-21 16,-21 21-16,-1 0 0,1 0 0,-1 0 15,-21 0-15,22 0 0,-22 0 16,1 0-16,-1 0 0,0 0 16,-21 0-16,22 0 0,-22 0 0,0 0 15,0 0-15,0 0 0,1 0 16,-22 21-1,-22-21 32,1 0-47,0 0 0,0 0 0</inkml:trace>
  <inkml:trace contextRef="#ctx0" brushRef="#br0" timeOffset="56476.1">8361 8128 0,'-21'0'31,"-1"0"-31,1 0 0,0 0 16,0 0 0,0 0-16,0 0 31,42-21 31,0 21-62,0-21 16,0 21-16,0-21 0,1 21 16,-1-22-16,-21 1 15,21 21-15,0-21 0,0 21 0,0-21 16,1 21-16,-1-21 0,0 0 0,21 21 15,-21-22-15,22 1 0,-1 0 0,0 0 16,1 0-16,20 0 0,1-1 16,-1 1-16,22 0 0,-22-21 15,22 21-15,84-64 0,-84 43 16,0 20-16,-1-20 0,1 0 0,21-1 16,-21 1-16,20 0 0,-20-1 0,0 1 15,21 0-15,-22-1 0,1 22 16,21-21-16,-22 21 0,1 0 0,21-22 15,-21 22-15,-1 0 0,1 0 16,-22 0-16,22-1 0,-21 22 0,-1-21 16,1 0-16,-22 21 0,0-21 15,1 21-15,-22 0 0,21 0 0,-21-21 0,0 21 16,1 0-16,-22-21 16,21 21-1,0 0 16</inkml:trace>
  <inkml:trace contextRef="#ctx0" brushRef="#br0" timeOffset="60503.64">12340 6964 0,'0'0'0,"0"-21"0,0 0 16,0-1-16,0 1 16,0 0-16,0 0 0,0-21 0,0 20 15,-21 1-15,21-21 0,0 21 16,-21 0-16,21-22 0,-21 22 16,21 0-16,0 0 0,-22 0 0,1 21 15,0 0-15,0 0 0,0 0 0,0 0 16,-1 0-16,1 21 0,0 0 15,0 0-15,-21 0 0,20 22 0,1-1 16,-21 0-16,21 1 0,0-1 0,21 0 16,-22 1-16,22-1 0,0 21 15,0-20-15,0-1 0,0 0 0,0 1 16,22-1-16,-1 0 0,0-20 0,0 20 16,0-21-16,22 0 0,-22 0 15,21 1-15,0-1 0,-20-21 16,20 0-16,0 0 0,-21 0 0,22 0 15,-1 0-15,0 0 0,-20-21 0,20-1 16,-21 1-16,21 0 0,1-21 0,-22 21 16,21-22-16,-21 1 0,1 0 15,20-1-15,-21 1 0,0 0 0,0-1 16,1-20-16,-1 20 0,0 1 0,-21-21 16,0 20-16,0 1 0,0-22 15,0 22-15,0 0 0,0-1 0,0 22 16,0-21-16,0 21 0,0 0 0,0 42 31,0 0-31,0 0 16,0 21-16,0 1 0,0-1 0,0 0 0,0 22 15,0-22-15,0 22 16,0-22-16,0 22 0,0-22 0,0 0 16,0 1-16,0-1 0,0 0 0,0 1 15,0-22-15,0 21 0,0-21 0,21 0 16,0 1-16,0-22 15,1 0-15,-1 0 0,0 0 0,0-22 16,0 1-16,0 21 0,1-21 16,-1 0-16,0 0 0,0-22 0,0 22 15,0 0-15,-21 0 16,0-21-16,22 20 0,-22 1 0,21 0 16,-21 0-16,0 42 31,0 0-31,0 0 0,0 1 15,0-1-15,0 0 0,0 0 0,0 0 16,0 22-16,0-22 0,0 0 0,-21 0 16,21 0-16,0 0 15,-22 1-15,22-44 47,0 1-47,0 0 16,0 0-16,22-21 0</inkml:trace>
  <inkml:trace contextRef="#ctx0" brushRef="#br0" timeOffset="60687.54">13187 6731 0,'0'0'16,"0"-21"-16,-21 21 31,-1 0-31,1 0 16,21 21-16,0 0 31,21-21-15,1 21-16,-1-21 0,0 0 15</inkml:trace>
  <inkml:trace contextRef="#ctx0" brushRef="#br0" timeOffset="61617.35">13568 6752 0,'0'21'32,"-21"-21"-32,-1 22 0,1-1 0,0 0 15,0 0-15,21 0 0,-21 22 16,0-22-16,21 21 0,-22-21 16,22 22-16,0-1 0,0-21 0,0 21 15,0-20-15,0 20 0,0-21 0,0 0 16,0 0-16,0 1 0,22-22 15,-1 21-15,0-21 0,21 0 0,-21 0 16,1 0-16,20 0 0,-21-21 0,21 21 16,1-22-16,-22 1 0,21 0 15,1 0-15,-22-21 0,21 20 0,-21 1 16,22-21-16,-22 0 0,0-1 16,0 1-16,-21 0 0,21-1 0,-21 1 15,21-22-15,-21 22 0,0-21 0,0-1 16,0 22-16,22-22 0,-22 22 15,0-22-15,0 43 0,21-21 0,-21 21 16,0 0-16,21-1 0,-21 1 16,0 42-1,0 1-15,0-1 0,0 21 16,0 22-16,0-22 0,0 21 16,0 1-16,-21-22 0,21 22 0,-21-1 15,21 1-15,0-22 0,-22 0 0,22 1 16,-21-1-16,21 0 0,-21 1 0,21-22 15,0 0-15,0 21 0,0-20 16,0-1-16,0 0 0,0-42 47,0 0-31,0-1-16,0 1 0,0 0 0,0 0 15,0-21-15,0 20 0,21-20 0,-21 21 16,21 0-16,1-22 0,-1 22 15,0 0-15,21 0 0,-21 0 0,1 0 16,20-1-16,-21 22 0,0 0 0,0 0 16,1 0-16,-1 0 0,0 0 0,0 0 15,-21 22 1,0-1-16,0 0 16,-21 0-16,0-21 15,0 21-15,-1-21 0,1 21 16,0-21-16,-21 0 0,21 22 0,-1-22 15,-20 0-15,21 0 0,0 0 0,0 0 16,-1 0-16,1 0 0,0 0 16,21 21 15,0 0-31,21 0 16,-21 0-16,21 0 0,1 22 0,-22-22 15,21 21-15,0 1 16,-21-22-16,21 21 0,0-21 0,0 22 15,1-22-15,-1 0 0,0 0 0,21 0 16,-21 0-16,22-21 0,-22 22 0,21-22 16,1 0-16,-22 0 0,21 0 15,-21 0-15,0 0 0,22 0 0,-22 0 16,0 0-16,0-22 0,-21 1 16,21 21-16,-21-21 0,0 0 0,0 0 15,0 0-15,0-1 0</inkml:trace>
  <inkml:trace contextRef="#ctx0" brushRef="#br0" timeOffset="62472.6">6794 8763 0,'22'-21'31,"-1"21"-31,0 0 0,21-21 16,-21 0-16,22 21 0,-1-22 0,22 1 15,-1 0-15,1 0 0,-1 0 0,22 0 16,21-22-16,-1 22 0,1 0 16,0 0-16,21 0 0,0-22 0,21 22 15,-21 0-15,21 0 0,1 21 16,-1-21-16,0 21 0,-21 0 0,21 0 16,0 0-16,-21 0 0,21 21 15,-21-21-15,0 21 0,0 0 0,-21 0 16,0 0-16,0 1 0,-21-1 0,-1 0 15,1 0-15,0 0 0,-22 0 0,1 1 16,-22-1-16,21 0 0,-20 0 0,-1 0 16,-21 0-16,22-21 0,-22 22 15,-21-1-15,0 0 0,-21-21 16,-1 0 0,-20 0-16</inkml:trace>
  <inkml:trace contextRef="#ctx0" brushRef="#br0" timeOffset="62852.37">8234 8805 0,'84'-21'15,"-62"0"-15,20 21 0,0-21 16,1 21-16,20-21 0,1 0 16,-1 21-16,22-22 0,-1 22 0,1-21 15,21 21-15,-21 0 0,20-21 0,1 21 16,0-21-16,0 21 0,0 0 0,21 0 15,-21 0-15,-1 0 0,1 21 16,0-21-16,-21 21 0,21 0 16,-22-21-16,1 22 0,0-22 0,-22 21 0,22 0 15,-22-21-15,1 21 0,42 0 16,-64-21-16,-21 21 0,0-21 16,22 22-16</inkml:trace>
  <inkml:trace contextRef="#ctx0" brushRef="#br0" timeOffset="63340.56">11070 8446 0,'21'0'31,"0"0"-31,1 0 0,-1 0 0,0 0 16,0 0-16,0 0 16,0 0-16,1 0 0,-1 21 15,0-21-15,0 0 0,0 0 0,0 0 16,22 0-16,-22 21 0,0-21 16,21 0-16,-20 0 0,-1 0 0,21 21 15,-21-21-15,0 21 0,1-21 0,-22 21 16,0 1-16,0-1 0,0 21 15,0-21-15,-22 0 0,1 22 16,-21-1-16,0 0 0,-22-20 16,1 20-16,-1 0 0,1 1 0,-1-22 15,-21 21-15,22-21 0,-1 22 0,1-22 0,21 0 16,-1 0-16,1 0 0,0-21 16</inkml:trace>
  <inkml:trace contextRef="#ctx0" brushRef="#br0" timeOffset="64080.16">12721 8551 0,'0'0'0,"-21"22"0,0-22 0,0 0 16,-1 0-16,1 0 15,0 0-15,21-22 16,0 1 0,0 0-1,0 0-15,0 0 0,21 0 16,-21-1-16,21 1 16,1 0-16,-22 0 0,0 0 15,0 42 16,-22 0-15,1 0-16,21 22 0,-21-22 16,0 0-16,0 0 0,21 21 0,0-20 15,-21-1-15,21 0 0,0 21 16,0-21-16,0 1 0,0-1 16,21 0-16,0 0 0,0-21 15,0 21-15,0-21 0,1 21 0,-1 1 16,21-22-16,-21 21 0,0 0 0,1 0 15,-1-21-15,0 21 0,0 0 0,-21 1 16,0-1-16,0 0 0,0 0 16,0 0-16,0 0 0,-21 1 0,-21-1 15,20 0-15,-20 0 0,21 0 0,-21-21 16,-1 21-16,22-21 0,-21 0 16,-1 22-16,22-22 0,-21 0 0,21 0 15,0 0-15,-1 0 0,1 0 0,0-22 16,0 22-16,21-21 0,-21 0 15,21 0-15,0 0 0,0 0 0,0-22 16,-21 22-16,21 0 0,0-21 0,0-1 16,0 1-16,0 21 0,21-22 15,-21 1-15,21 21 0,0 0 0,0-22 16,22 43-16</inkml:trace>
  <inkml:trace contextRef="#ctx0" brushRef="#br0" timeOffset="64484.32">12996 8911 0,'0'0'0,"0"21"16,21-21 0,1 0-16,-22-21 15,21 21-15,0-21 16,-21 0-16,0 0 0,21 0 15,-21-1-15,0 1 0,0 0 0,0 0 16,0 0-16,0 0 0,-21 21 16,0-22-16,0 22 0,-1 0 0,1 0 15,0 0-15,0 22 0,0-22 16,0 21-16,-1 0 0,1 21 16,0-21-16,0 1 0,21 20 0,-21-21 15,21 21-15,0-20 0,0 20 0,0-21 16,0 0-16,0 22 0,0-22 0,21 0 15,0 0-15,0-21 0,0 21 16,1-21-16,-1 0 0,0 0 0,0 0 16,21 0-16,-20 0 0,-1 0 0,21 0 15,-21 0-15,22-21 0,-22 0 0,0 21 16,21-21-16,-21 0 0,1-22 16,-1 22-16,0 0 0,0-21 15,0-1-15</inkml:trace>
  <inkml:trace contextRef="#ctx0" brushRef="#br0" timeOffset="64728.19">13462 8657 0,'-42'127'15,"84"-254"-15,-42 64 0,21 20 0,0-41 0,-21 41 16,0 1-16,0 21 0,0-21 16,0 20-16,0 44 15,0-1-15,0 0 16,0 21-16,0 1 0,0-1 0,0 0 16,0 1-16,0 20 0,0-21 0,-21 22 15,21-22-15,0 1 0,0-1 16,0 0-16,-21 1 0,21-1 0,0-21 15,0 21-15,0-20 0,0-1 0,0 0 16,0 0-16,0 0 0,21-42 47,0 0-47,-21 0 16,21 0-16,1-22 0,-22 22 0</inkml:trace>
  <inkml:trace contextRef="#ctx0" brushRef="#br0" timeOffset="65120.96">13716 8932 0,'0'0'0,"0"22"16,21-22-1,0 0-15,0 0 16,1 0-16,-1 0 0,-21-22 15,21 22-15,0-21 0,0 0 0,0 21 16,1-21-16,-1 0 0,0 0 0,0-1 16,0 1-16,-21 0 0,0 0 15,0 0-15,0 0 0,-21 21 32,0 0-32,21 21 0,-21 0 15,0-21-15,-1 21 0,1 21 0,21-20 16,-21-1-16,21 0 0,-21 0 15,21 21-15,0-20 0,0-1 16,0 0-16,0 0 0,0 0 0,0 0 16,0 1-16,0-1 0,21-21 15,0 21-15,0-21 0,1 0 0,-1 0 16,0 0-16,0 0 0,0 0 0,0 0 16,1 0-16,-1 0 15,0 0-15,0 0 0,0 0 0</inkml:trace>
  <inkml:trace contextRef="#ctx0" brushRef="#br0" timeOffset="65696.63">14393 8827 0,'0'-43'0,"0"86"0,21-107 16,-21 43-16,0 0 0,0 0 16,0-1-16,-21 22 31,0 0-31,0 22 0,21-1 0,-21 0 15,0 0-15,21 0 0,0 0 16,-22 1-16,22-1 0,-21 21 0,21-21 16,0 0-16,0 1 0,0-1 0,0 0 15,0 0-15,0 0 0,0 0 16,21 1-16,1-22 0,-1 0 16,0 0-16,0 0 0,0 0 15,0 0-15,1 0 0,-1-22 0,21 22 16,-21-21-16,0 0 0,22 0 0,-22 0 15,0 0-15,0-22 0,22 22 0,-22-21 16,0-1-16,0 1 0,0 0 0,0-1 16,1 1-16,-1 0 0,-21-1 15,0-20-15,0 21 0,21-1 0,-21-20 16,0 20-16,0 1 0,0 0 0,0-1 16,0-20-16,0 42 0,0 0 15,-21 21 1,21 21-1,0 0-15,0 21 0,-21-21 0,21 22 16,-22-1-16,22 22 0,-21-22 0,21 0 16,0 22-16,0-22 0,0 0 0,0 1 15,0 20-15,0-20 0,0-1 16,0 0-16,0-21 0,21 22 0,1-22 16,-1 21-16,-21-21 0,21 1 0,0-1 15,0 0-15,0 0 0,1-21 16,-1 0-16,0 0 0,0 0 15,0 0-15,0 0 0,1 0 16,-1-21 0,0 21-16,-21-21 0,21 0 0,0-1 15,0 1-15,-21 0 0,22 0 0</inkml:trace>
  <inkml:trace contextRef="#ctx0" brushRef="#br0" timeOffset="65975.47">14838 8446 0,'42'-22'15,"-21"22"1,0 0-16,1 0 0,-22-21 0,21 21 15,0 0-15,0 0 0,0 0 0,0 0 16,1-21-16,-1 21 0,0 0 0,0 0 16,0 0-16,0 0 0,1 0 15,-1 0-15,0 0 0,0 0 16,0 0 0</inkml:trace>
  <inkml:trace contextRef="#ctx0" brushRef="#br0" timeOffset="73588.36">11917 5355 0,'-21'0'16,"-1"-21"15,1 21 0,42 0 32,1 0-63,-1 0 15,0 0-15,0 0 0,0 0 0,0 0 16,1 0-16,-1 0 0,21 0 16,-21 0-16,22 0 0,-1 0 15,-21 0-15,21 0 0,1 0 0,-1 0 16,0 0-16,1 0 0,-1 0 16,0 0-16,1 0 0,-1 0 0,0 0 15,1 0-15,20 0 0,-20 0 0,-1 0 16,21 0-16,1 0 0,-1 0 15,1 0-15,-1 21 0,1-21 0,-1 0 16,1 0-16,-1 0 0,-20 21 0,20-21 16,1 0-16,-1 0 0,1 22 15,-1-22-15,22 0 0,-22 0 16,22 0-16,0 21 0,-1-21 16,1 0-16,0 0 0,-1 0 0,1 0 15,0 0-15,-1 0 0,1 0 0,0 0 16,-1 0-16,1 0 0,21 0 15,-21 0-15,-1 0 0,1 0 0,0 0 16,-1 0-16,1 0 0,-22 0 16,22 0-16,-21-21 0,-1 21 0,1 0 15,-1 0-15,1-22 0,-22 22 0,21-21 16,-20 21-16,-1 0 0,0 0 16,1-21-16,-1 21 0,-21 0 0,0 0 15,22 0-15,-43-21 0,21 21 16,0 0-16,0 0 15,-42 21 32,-21 0-47,21-21 16,-1 21-16,-20-21 0</inkml:trace>
  <inkml:trace contextRef="#ctx0" brushRef="#br0" timeOffset="74591.78">12171 7726 0,'0'0'0,"-21"-21"0,21 0 15,-22 21-15,44 0 94,-1 0-94,0 0 0,0 0 16,0 0-16,22 0 0,-22 0 0,21 0 15,-21 0-15,22 0 0,-1 0 0,0 0 16,1 0-16,20 0 0,-21 0 0,22 0 15,-1-22-15,1 22 0,21 0 16,-22 0-16,22 0 0,-1 0 0,1 0 16,0 0-16,-1 0 0,22 0 0,-21-21 15,0 21-15,-1 0 0,1 0 0,21 0 16,-22 0-16,1 0 0,21 0 16,-21 0-16,-1 0 0,1 0 15,-22 0-15,22 0 0,-21 0 0,20-21 16,-20 21-16,-1 0 0,1 0 0,-1 0 15,-20-21-15,20 21 0,-21 0 16,1 0-16,-1 0 0,0-21 0,1 21 16,-22 0-16,21-21 0,-21 21 0,1 0 15,-1 0-15,-21-22 16,21 22-16,0 0 16,-21-21-16,21 21 15,-21-21 1,-21 21 15,0 0-31,0 0 0,0 0 16,-1 0-16,1 0 0,-21 0 0,0 21 15,20-21-15,-20 21 0,0 1 16,-1-1-16,1-21 0,0 21 0,21 0 16</inkml:trace>
  <inkml:trace contextRef="#ctx0" brushRef="#br0" timeOffset="75727.87">12023 9483 0,'-22'0'0,"1"0"0,-42 0 31,42 0-31,-1 0 16,44 0 31,-1 0-32,0 0-15,0 0 0,0 0 0,0 0 16,1 0-16,-1 0 0,21 0 16,-21 0-16,0 0 0,1 0 0,-1 0 15,21 0-15,-21 0 0,0 0 16,22 0-16,-22 0 0,0 0 0,21 0 16,-20 0-16,-1 0 0,21 0 15,-21 0-15,22 0 0,-1 0 0,-21 0 16,21 0-16,1 0 0,-1 0 0,0 0 15,22 0-15,-22 0 0,22 0 0,-22 0 16,22 0-16,-1 0 0,22 0 0,-22-21 16,1 21-16,20 0 0,-20 0 15,21 0-15,-22 0 0,22 0 0,-22 0 16,22 0-16,-22 0 0,1 0 0,21-22 16,-22 22-16,22 0 0,-22 0 0,1 0 15,20 0-15,-20 0 0,-1 0 0,1-21 16,-22 21-16,22 0 0,-1 0 0,-20 0 15,20 0-15,-21 0 16,1 0-16,-1 0 0,0 0 0,-20 0 16,20 0-16,-21 0 0,0 0 0,0 0 15,1 0-15,-1 0 0,0 0 16,0 0-16,0 0 16,0 0 15,-42-21 31,0 21-46,0 0-16,21-21 0,-21 0 16,0 21-16,-1-21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2T01:58:19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1101 0,'0'-21'16,"21"21"-16,-21-22 0,0 1 15,21 0-15,-21 0 0,21 0 16,-21 0-16,22-22 0,-22 22 15,0 0-15,0-21 0,0 20 0,21-20 16,-21 21-16,0 0 0,0 0 16,0-1-16,0 1 0,0 0 15,-21 21-15,-1 0 16,1 0 0,0 21-16,21 0 0,-21 22 15,21-1-15,-21 22 0,21-1 16,0 1-16,-21 20 0,21-20 15,-22 20-15,1-20 0,21-1 0,-21 22 16,0-21-16,0-1 0,0 1 16,-1-1-16,1 1 0,0-1 0,0 1 15,0-22-15,-22 0 16,22 1-16,0-1 0,0-21 16,0 0-16,0 0 0,-1 1 0,1-1 15,0-21-15,0 0 0,0 0 16,0 0-16,-1-21 15,1-1-15,0 1 0,0-21 0,21 0 16,-21-22-16,0 22 0,-1-22 16,22 1-16,0 20 0,0 1 15,0 0-15,0-1 0,0 22 0,0-21 16,22 42-16,-1-21 0,0 21 16,0 0-16,0 21 15,0 0-15,1 0 0,-1 0 16,21 22-16,-21-1 0,0 0 15,1 1-15,-1-1 0,0 0 0,0 1 16,0-22-16,0 21 0,1 1 16,-1-22-16,0 0 0,0 0 15,21 0-15,-20-21 0,-1 0 0,0 0 16,21 0-16,-21 0 0,1 0 16,-1 0-16,21 0 0,-21-21 0,0 0 15,1 0-15,-1-22 0,0 22 16,0-21-16,0 21 0,-21-22 15,0 1-15,0 21 0,0-21 0,0-1 16,0 22-16,0 0 16,0 0-16,0 0 0,0 42 31,0 0-31,0 0 16,0 0-16,0 22 0,0-22 15,0 21-15,0-21 0,0 22 0,0-1 16,0-21-16,0 0 0,0 22 15,0-22-15,0 0 0,21 0 16,1-21-16,-22 21 0,21-21 0,0 0 16,0 0-16,0 0 15,0 0-15,1 0 0,-1-21 16,0 0-16,0 0 16,0 0-16,0-22 0,1 22 0,-22-21 15,0 21-15,0-22 0,0 1 16,0 0-16,0-1 0,0 1 15,0 21-15,-22-22 0,1 22 0,21 0 16,-21 0-16,0 0 0,0 21 16,0 0-16,-1 0 0,1 0 15,0 0-15,0 21 0,0 0 16,0 0-16,21 0 0,0 1 16,0-1-16,0 0 0,0 0 0,0 0 15,0 0-15,0 1 0,0-1 16,0 0-16,21 0 15,0-21-15,0 0 0,0 0 16,0 0-16,22 0 0,-22 0 0</inkml:trace>
  <inkml:trace contextRef="#ctx0" brushRef="#br0" timeOffset="299.48">2794 1482 0,'0'0'15,"21"-21"1,-42 21 0,0 0-16,0 0 0,-1 0 0,1 0 15,0 21-15,0 0 0,0 0 16,-22 0-16,22 0 0,0 22 16,0-1-16,0 0 0,0 1 15,-1-1-15,22 0 0,0 1 0,0-22 16,0 21-16,0 1 0,0-22 15,22 0-15,-1 0 0,0 0 0,0 0 16,0 1-16,22-1 0,-22-21 16,21 0-16,-21 0 0,22 0 0,-1 0 15,0 0-15,-21-21 16,22-1-16,-1 1 0,-21 0 0,22 0 16</inkml:trace>
  <inkml:trace contextRef="#ctx0" brushRef="#br0" timeOffset="783.2">3387 1482 0,'0'-21'0,"-106"-1"31,85 22-31,-1 0 0,1 0 0,-21 22 0,21-1 16,0 0-16,-22 0 0,22 0 15,0 22-15,0-22 0,0 21 16,21 0-16,0 1 0,-22-22 15,22 21-15,0 1 0,0-22 0,0 21 16,0-21-16,0 0 0,0 1 16,0-1-16,22 0 0,-1-21 0,0 0 15,0 0-15,0 0 0,0 0 16,1 0-16,-1 0 0,0 0 0,0-21 16,0 0-16,0-1 0,-21 1 15,22 0-15,-1-21 0,0 21 0,-21-22 16,0 1-16,0 0 0,0 20 15,0-20-15,0 0 0,0 21 0,0-22 16,0 22-16,0 0 16,0 0-16,0 42 31,0 0-31,0 0 0,0 0 0,0 22 16,0-1-16,0 0 0,0 1 15,0-1-15,0 0 0,0-20 0,0 20 16,0 0-16,0-21 0,0 1 15,0-1-15,0 0 0,21 0 0,0 0 16,0-21-16,1 0 0,-1 0 16,21 0-16,-21 0 0,0-21 0,1 21 15,20-21-15,-21-21 0</inkml:trace>
  <inkml:trace contextRef="#ctx0" brushRef="#br0" timeOffset="1132.02">4022 656 0,'0'0'16,"-22"-21"-16,22 0 0,-21 21 0,0 0 16,0 0-1,21 21-15,-21 21 0,21-20 16,-21 20-16,21 0 0,0 22 15,0-1-15,-22 1 0,22 20 0,-21-20 16,21-1-16,0 1 0,0-1 16,-21 1-16,21-1 0,0 1 0,-21-1 15,21 1-15,0-22 0,0 22 16,0-22-16,0 0 0,0 1 0,0-1 16,0-21-16,0 22 0,0-22 15,0 0-15,0 0 0,0 0 0,21 0 16,0-21-1,0-21 1,-21 0-16,22 0 0,-22 0 16</inkml:trace>
  <inkml:trace contextRef="#ctx0" brushRef="#br0" timeOffset="1555.78">4127 1397 0,'0'21'0,"0"0"16,0 1-16,0-1 0,0 0 0,0 21 16,0-21-16,0 22 15,0-1-15,0 0 0,0-20 0,0 20 0,0 0 16,-21 1-16,21-22 16,0 21-16,0-21 0,0 0 0,0 1 15,0-1-15,21-21 16,1 0-16,-1 0 0,0 0 15,0 0-15,0 0 0,0-21 16,1-1-16,-1-20 0,21 21 0,-21 0 16,0-22-16,1 1 0,-22 0 15,0-1-15,0 1 0,0 21 0,0-21 16,0-1-16,0 1 0,-22 21 16,1 0-16,0-1 0,0 1 0,0 21 15,0 0-15,-22 0 0,22 0 16,0 0-16,0 0 0,0 0 15,-1 21-15,1 1 0,0-22 16,0 21-16,21 0 0,-21 0 0,21 0 16,0 0-16,0 1 15,0-1-15,21-21 0,0 0 16,21 0-16,-20 0 0,-1 0 16,21 0-16</inkml:trace>
  <inkml:trace contextRef="#ctx0" brushRef="#br0" timeOffset="1991.95">4572 1545 0,'0'0'0,"0"-21"16,0 0-16,0 0 16,0 0-16,0-1 15,21 22-15,0 0 0,0-21 16,1 21-16,-1 0 0,0 0 0,0 0 15,21 0-15,-20 0 0,20 0 16,-21 0-16,21 21 0,-20 1 0,20-1 16,-21 0-16,0 0 0,0 0 15,1 0-15,-22 22 0,21-22 0,-21 21 16,0-21-16,0 1 16,0 20-16,-21-21 0,-1 0 0,22 0 15,-21 1-15,0-1 0,0-21 16,0-21 15,21-1-31,0 1 0,0 0 16,0 0-16,0 0 0,0-22 0,0 22 15,0-21-15,0 21 0,0-22 16,0 22-16,0-21 0,0 21 0,0 0 16,21-1-16,0 1 0,-21 0 15,21 21-15,-21-21 0,21 21 0,1 0 16,-1-21-16,0 21 15,0 0-15,0 0 16</inkml:trace>
  <inkml:trace contextRef="#ctx0" brushRef="#br0" timeOffset="2449.09">5630 1588 0,'0'-22'0,"0"44"0,21-65 16,-21 22-16,22 21 15,-22-21-15,0 0 0,0 0 16,0-1-16,-22 22 16,1 0-1,0 0-15,0 0 0,-21 22 0,20-1 16,1 0-16,0-21 0,0 21 15,0 0-15,0 0 0,21 1 0,0-1 16,0 0-16,0 0 0,0 0 16,0 0-16,0 1 0,21-1 15,0-21-15,0 21 16,0-21-16,0 21 0,1-21 0,-1 21 16,0-21-16,-21 21 0,21-21 0,0 22 15,-21-1-15,21-21 0,-21 21 16,0 0-16,0 0 15,-21 0-15,0-21 16,0 22-16,0-22 0,0 21 0,-1-21 16,1 21-16,0-21 0,0 0 15,0 0-15,0 0 0,-1 0 16,1 0-16,0 0 0,21-21 16,-21 0-16,21-1 15,-21 1-15</inkml:trace>
  <inkml:trace contextRef="#ctx0" brushRef="#br0" timeOffset="2757.9">4000 1291 0,'-21'0'0,"42"0"0,-84 0 0,42 0 15,42-21 17,0 21-32,21-21 0,1 21 0,-1-21 15,0 0-15,22 21 0,-1-22 16,22 1-16,-21 0 0,20 0 16,1 21-16,-22-21 0,22 0 0,-21 21 15,-1-22-15,1 1 0,-22 21 16,0 0-16,-21 0 0,22 0 0,-22 0 15</inkml:trace>
  <inkml:trace contextRef="#ctx0" brushRef="#br0" timeOffset="3579.53">7514 1693 0,'0'0'15,"0"-21"-15,0 0 0,21 0 0,-21 0 16,21 0-16,-21-1 16,0 1-16,0 0 0,0 0 15,0 0-15,0 0 16,0-1-16,0 1 0,-21 0 0,0 0 16,0 0-16,0 21 0,-22-21 15,22-1-15,0 22 0,0 0 0,0 0 16,0 0-16,-22 0 0,22 22 15,0-1-15,0 0 0,-22 0 0,22 21 16,0 1-16,0-1 0,0 0 16,21 22-16,0-22 0,0 22 0,0-1 15,0-20-15,0-1 0,0 21 0,0-41 16,21 20-16,-21-21 0,21 0 16,0 0-16,22 1 0,-22-22 15,0 0-15,21 0 0,-21 0 16,22 0-16,-22-22 0,21 22 0,-21-21 15,1 0-15,20 0 0,-21-21 16,0 20-16,0-20 0,1 21 0,-1-21 16,-21-1-16,0 1 0,0 0 0,0-22 15,0 22-15,0-1 0,0 1 16,0 0-16,0 21 0,0-1 0,0 1 16,0 0-16,0 42 15,0 22 1,0-22-16,21 21 0,-21-21 15,21 22-15,0-1 0,-21 0 16,0 1-16,21-1 0,1 0 16,-22 1-16,21-22 0,0 21 0,-21-21 15,21 0-15,0 1 0,0-22 0,-21 21 16,22 0-16,-1-21 0,0 0 16,0 0-16,0-21 15,-21 0-15</inkml:trace>
  <inkml:trace contextRef="#ctx0" brushRef="#br0" timeOffset="4003.01">8001 1588 0,'0'-22'16,"-42"1"0,42 0-1,0 0-15,0 0 16,21 21-1,0 0-15,0 0 0,0 0 0,0 0 16,1 0-16,-1 21 0,0 0 16,21 0-16,-21 0 0,1 22 15,-1-22-15,0 21 0,0 1 16,-21-1-16,0 0 0,21-21 0,-21 22 16,0-22-16,0 21 0,0-21 15,0 1-15,0-1 0,0 0 0,0 0 16,-21-21 15,21-21-31,0 0 0,0 0 0,0-1 16,0 1-16,0 0 0,0-21 15,0-1-15,0 1 0,0 0 0,0-1 16,0 1-16,0 0 0,0 21 0,0-22 16,0 22-16,0 0 0,21 0 15,-21 0-15,21-1 0,1 22 16,-1 0-16,0 0 15,0 0-15,0 0 16,-21 22-16,21-1 16</inkml:trace>
  <inkml:trace contextRef="#ctx0" brushRef="#br0" timeOffset="4355.81">8678 1863 0,'0'0'0,"21"0"0,1 0 0,-1 0 16,0 0-16,0 0 0,0 0 16,-21-21-16,21-1 0,1 22 15,-1-21-15,0 0 0,0 0 16,0-21-16,0 20 0,-21 1 0,0-21 16,0 21-16,0-22 0,0 22 0,0 0 15,0 0-15,-21 0 0,0 0 16,0 21-16,0 0 0,0 0 0,-22 0 15,22 0-15,0 21 0,0 0 16,-22 21-16,22-21 0,21 22 0,-21-22 16,21 21-16,0 1 0,0-1 15,0 0-15,0 1 0,0-22 0,0 21 16,0-21-16,21 0 0,0 1 0,1-1 16,-1 0-16,21-21 15,-21 0-15,22 21 0,-1-21 0,0 0 16,1 0-16,-1-21 0,0 21 0,1-21 15,-1 0-15</inkml:trace>
  <inkml:trace contextRef="#ctx0" brushRef="#br0" timeOffset="4859.83">11282 1080 0,'0'0'0,"0"-43"0,0 22 16,0 0-16,-21-21 0,21 20 15,-22 22-15,22-21 0,-21 21 16,0 0-16,0 21 15,21 22-15,0-1 0,0 0 16,0 1-16,0 20 0,0 1 16,0-22-16,0 22 0,0-1 0,0 1 15,0-1-15,-21 1 16,21-1-16,-21-21 0,21 1 0,0 20 0,0-42 16,0 22-16,0-1 0,0-21 15,0 0-15,0 1 0,0-1 16</inkml:trace>
  <inkml:trace contextRef="#ctx0" brushRef="#br0" timeOffset="5527.63">10456 1736 0,'-21'0'0,"42"0"0,-63 0 0,42-21 0,21 21 31,0-22-31,22 22 0,-22-21 0,42 21 16,-20-21-16,20 21 0,1-21 16,20 0-16,-20 0 0,20-1 0,1 1 15,0-21-15,-1 21 0,1 0 16,-21-22-16,20 22 0,-20-21 0,-1-1 16,1 22-16,-1-21 0,-20 0 15,-1-1-15,0 1 0,-21 0 0,-21-1 16,0 1-16,0-22 0,0 22 15,0 21-15,-21-21 0,0 20 0,0 1 16,0 0-16,0 21 0,-1 0 16,1 0-16,0 21 0,0 0 15,0 22-15,0-1 0,21 22 0,0-22 16,0 21-16,-22 1 0,22-1 16,0 1-16,0-1 0,0 1 0,0-1 15,0 1-15,0-22 0,0 22 16,-21-22-16,21 0 0,0 1 0,0-1 15,0 0-15,0-20 0,0-1 16,0 21-16,0-21 0,0 0 16,0 1-16,-21-22 31,21-22-31,-21 22 0,21-21 0,0 0 16,0 0-16,0-21 0,0 20 15,0-20-15,0 21 0,0-21 16,0-1-16,21 1 0,0 21 0,0-22 15,1 22-15,20 0 0,-21 0 16,21 0-16,1 21 0,-1 0 0,-21 0 16,22 0-16,-1 0 0,-21 21 15,0 0-15,22 0 0,-43 0 0,21 1 16,-21 20-16,21-21 0,-21 21 0,0-20 16,0 20-16,0-21 0,-21 0 15,0 0-15,21 22 0,-22-22 0,1 0 16,21 0-16,0 0 15,0-42 17,0 0-17,21 0-15,1 0 0</inkml:trace>
  <inkml:trace contextRef="#ctx0" brushRef="#br0" timeOffset="5888.24">12255 1736 0,'85'0'32,"-64"0"-32,0-21 0,1 21 15,-1-22-15,0 1 0,0 21 16,0-21-16,0 0 0,1 0 0,-1 0 15,-21-1-15,0 1 0,0 0 16,0 0-16,0 0 0,-21 21 16,-1 0-16,1 0 0,-21 0 15,21 21-15,-22-21 16,22 21-16,-21 21 0,21-20 0,0 20 16,-1-21-16,1 21 0,0 1 0,21-1 15,-21 0-15,21-20 0,0 20 16,0-21-16,0 0 0,21 0 0,0 1 15,0-1-15,1 0 0,-1-21 16,21 0-16,-21 0 0,22 0 16,-1 0-16,-21-21 0,21 0 0</inkml:trace>
  <inkml:trace contextRef="#ctx0" brushRef="#br0" timeOffset="6667.36">13885 1588 0,'21'0'0,"1"0"16,-1 0-16,0 0 0,0-22 16,0 1-16,0 0 0,22 21 0,-22-21 15,21 0-15,1 0 0,-1-22 0,-21 22 16,21 0-16,-20 0 0,-1 0 15,-21-1-15,0 1 0,0 0 16,0 0-16,-21 21 0,-22 0 16,22 0-16,-21 0 0,-1 0 15,1 0-15,0 0 0,-1 21 0,1 0 16,0 0-16,-1 1 0,22-22 0,0 21 16,0 0-16,0 0 0,21 0 15,0 0-15,0 1 0,0-1 16,21 0-16,0 0 0,0 0 0,0 0 15,22 1-15,-1-1 0,0 0 16,1 0-16,-1 21 0,0-20 0,-20-1 16,20 0-16,0 0 0,1 0 0,-22 22 15,0-22-15,0 0 0,0 0 16,-21 0-16,0 0 0,0 1 0,0-1 16,-21-21-16,0 21 0,0 0 15,-22 0-15,1-21 0,0 21 16,-64-21-16,64 0 0,-22 0 15,1 0-15,20 0 0,-20 0 16,20 0-16,1-21 0,0 0 0,-1 21 16,1-21-16,21-21 0,0 20 0,0 1 15,-1-21-15,22 21 0,0-22 16,0 22-16,0 0 0,0 0 0,0 0 16,0 0-16,22 21 0,-1 0 15,21 21-15,-21 0 0,0 0 16,22 0-16,-22 0 0,21 22 15,1-22-15,-22 21 0,0-21 16,0 1-16,0-1 0,0 21 0,1-21 16,-1-21-16,0 21 0,0 1 15,0-22-15,0 0 0,1 0 16,-1 0-16,0 0 0</inkml:trace>
  <inkml:trace contextRef="#ctx0" brushRef="#br0" timeOffset="6982.93">14774 931 0,'0'-42'0,"0"84"0,0-105 0,0 21 16,0 20-16,-21 44 15,21-1 1,0 0-16,-21 21 0,21 22 15,-21-22-15,21 22 0,0-1 0,0 1 16,0-1-16,0 22 0,0-22 0,0 1 16,0 20-16,0-20 0,-21-1 15,21 1-15,0-22 0,0 1 0,0-1 16,0 0-16,0 1 0,0-22 16,0 0-16,0 0 0,0 0 0,0 0 15,0-42 16</inkml:trace>
  <inkml:trace contextRef="#ctx0" brushRef="#br0" timeOffset="7182.81">14393 1736 0,'0'0'0,"-21"0"0,42 0 31,0-21-31,1 21 0,-1 0 15,0 0-15,21-22 0,-21 22 0,22 0 16,-22-21-16,21 0 16,1 21-16,-1-21 0,0 21 0,-21-21 15,22 21-15,-1-21 0,-21 21 0,0 0 16,1 0-16,-1 0 0,0 0 16</inkml:trace>
  <inkml:trace contextRef="#ctx0" brushRef="#br0" timeOffset="7759.48">15515 1799 0,'0'0'0,"0"-21"0,0 0 0,0 0 15,0 0-15,0-22 0,0 22 16,0 0-16,-21-21 0,0 20 0,0-20 16,-1 21-16,1 0 0,0 21 0,0-21 15,-21 21-15,20 0 0,-20 0 16,0 21-16,-1-21 0,22 21 0,-21 21 16,0-21-16,-1 22 0,22-1 15,0 0-15,0 22 0,0-22 0,-1 1 16,22-1-16,0 21 0,0-41 0,0 20 15,0 0-15,0-21 16,22 1-16,-1-1 0,0 0 0,21-21 16,-21 0-16,22 0 0,-22 0 0,21 0 15,-21 0-15,22 0 0,-22 0 16,21-21-16,-21 21 0,22-21 0,-22-1 16,0 1-16,0 0 0,0-21 15,1 21-15,-1-22 0,0 1 0,-21 0 16,0-1-16,0 1 0,0 0 0,0-1 15,0 1-15,0 21 16,0-22-16,0 22 0,-21 0 16,0 21-16,-1 21 15,22 0-15,0 1 0,0-1 16,0 21-16,0-21 0,0 22 0,0-1 16,0 0-16,0-21 0,0 22 15,0-22-15,0 0 0,0 0 0,22 0 16,-1 1-16,0-1 0,0-21 15,0 0-15,0 0 16,1-21-16,-1 21 16,0-22-16</inkml:trace>
  <inkml:trace contextRef="#ctx0" brushRef="#br0" timeOffset="8696.23">15960 889 0,'0'0'0,"0"-21"0,0 0 0,-22 0 0,1 21 16,0 0-1,21 21-15,-21 0 0,21 21 0,0 1 16,0-1-16,0 0 0,0 1 0,0 20 16,0-21-16,0 22 0,0-1 15,0 1-15,0-22 0,0 22 16,0-1-16,0 1 0,0-22 15,0 22-15,0-22 0,0 0 0,0 1 16,0-1-16,0-21 0,0 21 16,0-20-16,0-1 0,0 0 0,21-21 15,0 0-15,-21 21 0,21-21 0,1 0 16,-1 0-16,0-21 16,0 0-16,0 0 0,0-1 15,1-20-15,-1 21 0,0 0 16,0-22-16,-21 1 0,21 21 0,-21-21 15,21 20-15,-21 1 0,0 0 0,0 0 16,0 0-16,0 42 31,0 0-31,0 0 0,0 0 16,0 22-16,0-22 0,0 21 0,0-21 16,0 22-16,0-22 0,22 0 0,-22 0 15,21 0-15,0 1 0,-21-1 16,21 0-16,0-21 0,0 21 15,1-21-15,-1 0 0,0 0 0,0 0 16,0 0-16,0-21 0,1 0 16,-1 21-16,0-21 0,0-1 0,0 1 15,0-21-15,1 21 0,-1-22 16,0 22-16,0-21 0,-21 0 16,21-1-16,0 1 0,1 21 0,-1-22 15,0 22-15,-21 0 16,0 42-1,0 0 1,0 1-16,0-1 0,0 0 16,0 0-16,21-21 15,-21 21 1,21-21-16,0 0 16,-21-21-1,0 0-15,22 21 0,-22-21 16,0 0-16,0-1 15,0 1-15,-22 0 16,22 0-16,-21 21 0,0 0 0,0 0 16,0 0-1,21 21-15,-21-21 0,-1 21 0,1 22 16,0-22-16,21 21 0,-21 0 16,0-20-16,21 20 0,-21 0 0,21-21 15,0 22-15,0-22 0,0 21 0,0-21 16,0 1-16,0-1 0,21 0 15,0 0-15,0-21 0,0 21 0,0-21 16,1 0-16,-1 0 16,0 0-16,0 0 0,0 0 15,0 0-15,1-21 0,-1 0 16,-21 0-16,21 0 16,0-1-16,-21-20 0,21 21 0,-21-21 15,0 20-15</inkml:trace>
  <inkml:trace contextRef="#ctx0" brushRef="#br0" timeOffset="8903.11">16679 1164 0,'0'0'0,"-21"0"0,0 0 16,0 0-1,0 0-15,21 21 31</inkml:trace>
  <inkml:trace contextRef="#ctx0" brushRef="#br0" timeOffset="9083.65">15960 1439 0,'0'0'0,"-22"22"16,44-22-1,-1 0 1,0 0-16,21 0 0,-21 0 0,22 0 16,-22 0-16,21-22 0,1 22 15,-1-21-15,-21 21 0,21-21 0,1 21 16</inkml:trace>
  <inkml:trace contextRef="#ctx0" brushRef="#br0" timeOffset="10252.09">18161 1715 0,'0'0'0,"-21"-43"16,0 22-16,21 0 0,-22 0 0,1 0 16,0-1-16,21 1 0,-21 21 15,0 0 1,0 21-16,21 22 15,0-22-15,-22 0 0,22 21 16,0 1-16,-21-1 0,21 0 0,0 1 16,0-22-16,-21 21 0,21 1 15,0-22-15,0 21 0,0-21 0,0 0 16,0 1-16,0-1 16,21-42 15,-21-1-16,21 1-15,1 0 0,-22 0 16,0 0-16,21-22 0,0 22 16,-21-21-16,21 0 0,-21-1 0,21 1 15,-21 0-15,21-1 0,-21 22 16,0 0-16,22 0 0,-22 0 0,21 21 16,0 21-1,-21 0-15,0 0 0,0 21 0,0 1 16,0-1-16,21 0 0,-21 1 15,0-1-15,21-21 0,-21 22 0,0-1 16,21-21-16,-21 0 0,22 0 0,-1 1 16,-21-1-16,21-21 0,0 0 15,0 21-15,0-21 0,1 0 16,-1 0-16,0 0 0,0 0 16,0-21-16,0 21 0,1-21 0,-1-1 15,0 1-15,0 0 0,0 0 0,0 0 16,1-22-16,-1 22 0,0-21 15,-21 0-15,21-1 0,0 22 0,-21-21 16,0-1-16,21 1 0,-21 21 16,22 0-16,-22 0 0,0-1 0,0 44 31,0-1-31,0 21 0,0-21 16,0 22-16,0-22 0,0 21 0,0 0 15,0 1-15,0-22 16,0 0-16,21 21 0,0-20 0,0-1 15,-21 0-15,21-21 0,0 21 16,1-21-16,-1 21 0,0-21 0,0 0 16,21 0-16,-20 0 0,-1 0 0,0 0 15,0 0-15,0-21 0,22 0 16,-22 0-16,0 0 0,21-1 0,-21 1 16,1-21-16,-1 21 0,-21-22 15,21 22-15,-21-21 0,0 0 0,0-1 16,0 22-16,0-21 0,0 21 15,-21-1-15,0 22 0,-1 0 0,1 0 16,0 0-16,0 22 16,0-1-16,0 0 0,21 21 15,0 1-15,0-1 0,0 0 0,0 1 16,0-1-16,0 0 0,0-21 16,0 22-16,0-22 0,21 0 0,0 0 15,0 0-15,0-21 0,0 0 16,1 22-16,-1-22 0,0 0 0,21 0 15,-21 0-15,1-22 0,20 1 0,0 21 16,-21-21-16,22-21 0</inkml:trace>
  <inkml:trace contextRef="#ctx0" brushRef="#br0" timeOffset="10543.87">19918 953 0,'0'0'15,"0"42"-15,0 0 0,0 22 0,-21-22 16,21 22-16,-22-1 0,22 1 0,-21-1 16,21 1-16,0-1 0,0 22 15,0-22-15,0 1 0,-21-22 0,21 22 16,0-22-16,-21 0 15,21 1-15,0-1 0,0-21 0,0 0 16,0 0-16,0 1 0,21-22 31,0 0-31,0-22 0,1 1 16,-1 0-16,0-21 0</inkml:trace>
  <inkml:trace contextRef="#ctx0" brushRef="#br0" timeOffset="11391.56">20299 889 0,'0'0'0,"0"21"15,0 22-15,0-1 16,0 0-16,0 1 0,0 20 0,-21-21 16,21 22-16,0-1 0,0 1 15,0-1-15,-22 1 0,22-1 0,0 1 16,0-22-16,0 22 0,0-22 15,0 0-15,0 1 0,-21-1 0,21-21 16,0 0-16,0 22 0,0-22 16,0 0-16,0-42 47,0 0-32,0-22-15,21 22 0,1 0 0,-1-21 16,-21 21-16,21-22 0,0 22 15,0 0-15,-21 0 0,21 21 0,1 0 16,-1 0 0,0 21-16,-21 0 0,0 0 15,0 0-15,21 1 0,-21 20 16,21-21-16,-21 0 0,0 0 0,0 1 16,0-1-16,21 0 0,-21 0 0,22 0 15,-1 0 1,0-21-16,0 0 0,0 0 15,0 0-15,1 0 16,-1 0-16,0 0 0,0-21 0,0 0 16,0 0-16,22 0 0,-22 0 0,0-1 15,0-20-15,0 21 0,1-21 16,-1 20-16,0-20 0,0 21 0,-21 0 16,0 0-16,0 42 31,0 0-31,0 0 0,0 0 15,0 0-15,0 22 0,-21-22 0,21 21 16,-21-21-16,21 22 0,0-22 16,0 0-16,0 0 0,0 0 15,0 1-15,0-1 0,0 0 16,21-21-16,0 0 0,0 0 16,0 0-16,1 0 0,-1 0 0,0 0 15,0 0-15,21 0 0,-20-21 0,-1 21 16,0-21-16,0-1 0,0 1 15,-21 0-15,0 0 0,0-21 0,0 20 16,0 1-16,0-21 0,0 21 16,0-22-16,0 22 0,-21 0 15,0 0-15,21 0 0,-21 0 0,0 21 0,-1 0 16,1 0-16,0 0 16,0 0-16,0 21 15,0 0-15,21 0 0,-22-21 16,22 21-16,0 0 0,0 1 15,0-1 1,22-21 0,-1 0-16,0 0 0</inkml:trace>
  <inkml:trace contextRef="#ctx0" brushRef="#br0" timeOffset="12259.74">21759 1630 0,'0'0'0,"-21"-21"15,0 21-15,0 0 16,0 0-16,-22 0 0,22 21 0,-21 0 16,21 0-16,-1 0 0,-20 22 15,21-22-15,0 21 0,-22 1 0,22-22 16,0 21-16,0 0 0,21-20 0,0 20 15,-21-21-15,21 0 0,0 0 16,0 1-16,0-1 0,0 0 0,0 0 16,21-21-1,0 0-15,0 0 0,0 0 16,1 0-16,20 0 0,-21 0 0,0-21 16,0 0-16,1 0 0,-1-1 15,0 1-15,0 0 0,-21-21 0,21-1 16,0 1-16,1-21 0,-1-1 15,-21 1-15,21-1 0,0 1 0,0-1 16,-21 1-16,21-1 0,-21 1 0,22-1 16,-22 1-16,0 20 0,21 1 15,-21 21-15,0 0 0,0-1 0,0 1 16,0 42 0,0 1-16,0 20 15,0-21-15,0 21 0,0 1 16,0-1-16,0 0 0,0 22 0,0-1 15,0-20-15,-21 20 0,21 1 16,0-22-16,0 22 0,0-22 0,0 21 16,-22-20-16,22-1 0,0 0 0,0-20 15,0 20-15,0-21 0,0 0 16,0 0-16,22-21 0,-22 22 0,21-1 16,0-21-16,0 0 0,0 0 15,0 0-15,1 0 16,20-21-16,-21-1 0,0 1 0,0 0 15,22 0-15,-22 0 0,0 0 16,0-22-16,22 1 0,-22 0 0,0 20 16,-21-20-16,21 0 0,-21 21 15,0-1-15,0 1 0,0 0 0,0 0 16,-21 21-16,0 0 16,0 21-16,21 0 15,-22 0-15,22 1 0,0-1 0,0 0 16,0 0-16,0 21 0,0-20 15,0-1-15,0 0 0,22 0 16,-1 0-16,0 0 0,-21 1 0,21-1 16,0 0-16,0 0 15,-21 0-15,0 0 16,-21-21 15,0 0-31,0 0 0,0 0 0,0 0 16,-1 0-16,1 0 0,0-21 15,0 21-15,0-21 0,-22 0 0,1 21 16,0-21-16,-1 0 0,1-1 16,-21 1-16</inkml:trace>
  <inkml:trace contextRef="#ctx0" brushRef="#br0" timeOffset="12475.29">19748 1672 0,'-21'0'0,"42"0"31,1 0-31,-1 0 0,21-21 0,0 21 16,1-21-16,-1 21 0,0-21 0,1 21 16,20-21-16,-20-1 0,20 22 15,1-21-15,-22 21 0,21-21 16,1 0-16,-22 0 0,22 21 15,-1-21-15</inkml:trace>
  <inkml:trace contextRef="#ctx0" brushRef="#br0" timeOffset="13503.35">23728 1545 0,'0'0'0,"-106"-84"31,85 62-31,0 22 0,-1 0 16,1 0-16,-21 0 0,21 0 0,0 22 15,-1-1-15,1 0 0,0 0 16,0 0-16,0 22 0,0-22 16,-1 21-16,22 0 0,0-20 15,0 20-15,0 0 0,0-21 0,0 1 16,0-1-16,0 0 0,22 0 15,-1 0-15,0 0 0,21-21 0,-21 0 16,22 0-16,-1 0 0,-21 0 0,22 0 16,-1 0-16,0 0 0,-21 0 15,22 0-15,-1-21 0,-21 0 0,22 0 16,-22 0-16,0 0 0,0-1 16,-21-20-16,0 21 0,0-21 0,0-1 15,0 1-15,-21 0 0,-21-1 16,20 22-16,1-21 0,-21-1 15,21 22-15,0 0 0,-22 0 0,43 0 16,0 0-16,-21 21 0,21-22 16,21 22-16,22 0 15,-22 0-15,0 0 16,21-21-16,1 21 0,-1 0 0,0-21 16,1 21-16,-1-21 0,0 0 15,1 21-15,-1-21 0,0-1 0,-21 22 16,22-21-16,-22 0 0,0 0 15,-21 0-15,0 0 0,0-1 0,0 1 16,0 0-16,0 0 16,0 0-16,0 0 0,0-1 15,-21 22 17,0 22-32,21-1 0,-21 21 15,21-21-15,0 22 0,-22-1 0,22 0 16,-21 1-16,21-1 0,0 0 15,-21 22-15,21-22 0,-21 22 0,21-1 16,0 1-16,0-1 0,0 1 0,0-1 16,0 1-16,0-1 0,0 1 15,0-1-15,0 1 0,0-22 0,0 21 16,0 1-16,0-22 16,0 22-16,0-22 0,0 0 0,-21 22 15,21-22-15,0 1 0,-21-1 0,21-21 16,0 21-16,0 1 0,0-22 15,0 0-15,0 0 0,0 22 0,0-22 16,0 0-16,0 0 0,0 0 16,-22-21-1,1 0 1,0 0-16,21-21 0,-21 21 16,0-21-16,0 0 0,-1 21 15,1-21-15,0-1 0,-21 22 16,21-21-16,-1 21 0,1-21 0,0 21 15,-21 0-15,21 0 0,-1-21 16,-20 21-16,21 0 0,-21 0 0,-1 0 16</inkml:trace>
  <inkml:trace contextRef="#ctx0" brushRef="#br0" timeOffset="14355.11">9017 2667 0,'0'-21'16,"0"42"-16,0 0 31,0 0-31,-21 22 0,21-1 15,0 0-15,0 1 0,0-1 0,0 22 16,-21-22-16,21 21 0,0-20 16,0 20-16,0-20 0,0 20 0,0-21 15,0 1-15,0-1 0,0-21 0,0 0 16,0 22-16,0-22 16,0 0-16,21-21 15,0 0 1,-21-21-1,0 0-15</inkml:trace>
  <inkml:trace contextRef="#ctx0" brushRef="#br0" timeOffset="14940.77">8636 2921 0,'-21'-21'0,"42"42"0,-85-63 0,43 21 0,21-1 16,-21 22-16,21-21 0,-21 0 15,21 0-15,0 0 0,0 0 16,0-1-16,21 1 0,0 0 0,0 0 16,1 0-16,20 0 0,0-1 15,1 22-15,-1-21 0,21 0 0,-20 21 16,-1 0-16,22 0 0,-22 0 16,0 0-16,22 0 0,-43 21 0,21 0 15,-21 1-15,1 20 0,-22-21 16,0 21-16,0-20 0,0 20 0,0-21 15,-22 21-15,1-20 0,0 20 16,-21-21-16,21 0 0,-1 0 16,1 1-16,0-22 0,0 21 0,0-21 15,0 0-15,42-21 32,0 21-17,0-22-15,21 22 0,-20-21 0,20 0 16,-21 0-16,21 21 0,-20-21 15,20 21-15,0 0 0,-21 0 0,22 0 16,-22 0-16,21 0 0,-21 21 0,22 0 16,-22 21-16,0-20 0,0 20 15,-21 0-15,0 1 0,0-1 0,0 21 16,-21 1-16,-21-22 16,21 22-16,-22-22 0,22 0 0,-21 1 15,-1-1-15,1 0 0,0-20 0,21-1 16,-22 0-16,22 0 0,-21 0 15,21-21-15,-22 0 0,22 0 0,0 0 16,0 0-16,0-21 16,21 0-16,0 0 0,0 0 15,0-1-15,0-20 0,0 21 16,0-21-16,21-22 0,0 22 0,0-1 16,0-20-16,0 21 0,22-22 15</inkml:trace>
  <inkml:trace contextRef="#ctx0" brushRef="#br0" timeOffset="15583.63">9864 2963 0,'0'0'0,"0"43"0,0-22 16,0 21-16,0-21 0,0 22 15,0-22-15,0 21 0,0-21 0,0 22 16,0-22-16,0 0 0,0 0 15,0 0-15,0 1 0,0-1 0,21-21 16,0 0-16,0 0 16,0 0-16,0 0 0,22 0 15,-22 0-15,0-21 0,21-1 0,-20 1 16,20-21-16,-21 21 0,21 0 16,-20-22-16,-1 22 0,0 0 0,0-21 15,0 20-15,0 1 0,-21 0 16,0 0-16,0 0 0,0 0 0,0-1 15,0 44 17,-21-1-32,21 21 0,-21-21 0,21 22 15,0 20-15,0-21 0,0 22 16,0-1-16,0 1 0,0-1 16,0 1-16,0-1 0,0 1 0,0-1 15,0 1-15,0-1 0,21 22 16,-21-21-16,21-1 0,-21 1 0,22-1 15,-22 1-15,21-1 0,-21-21 0,0 22 16,21-22-16,-21 1 0,0-1 16,0 0-16,21-21 0,-21 22 0,0-22 15,0 21-15,0-21 0,0 1 0,0-1 16,-21-21 0,0 0-16,0-21 15,21-1-15,-22 1 0,1-21 0,0 21 16,0-22-16,0 1 0,21 0 0,-21-22 15,-1 22-15,22-22 0,0 1 16,-21-85-16,0 84 0,21 1 16,0-1-16,0 1 0,0-1 15,0 22-15,0-22 0,21 22 0,0 0 16,1-1-16,-1 1 0,0 21 0,21-21 16,-21-1-16,22 22 0,-1-21 15,-21-1-15,22 1 0,20 21 0,-21-21 16</inkml:trace>
  <inkml:trace contextRef="#ctx0" brushRef="#br0" timeOffset="17803.66">12361 3450 0,'-63'21'31,"42"-21"-15,-1 0 0,22-21-16,0 0 0,0 0 15,0 0-15,0 0 0,0-1 16,0 1-16,0-21 0,0 21 0,0-22 16,22 22-16,-1-21 0,0 0 0,0-1 15,0 1-15,0 21 16,1-22-16,-1 22 0,0 0 0,0 0 15,0 0-15,0 21 0,1-21 16,-1 21-16,0 21 16,-21 0-16,21-21 0,-21 21 0,0 0 15,21 0-15,-21 1 16,0-1-16,21-21 31,1 0-15,-1 0-16,0-21 15,-21-1-15,0 1 16,0 0-16,0 0 0,0 0 16,0 0-1,0-1-15,-21 1 0,21 0 16,-21 21-16,-1 0 0,-20 0 16,21 0-16,0 0 0,0 0 0,-1 0 15,1 21-15,-21 0 0,21 1 0,0 20 16,-1-21-16,1 21 0,0 1 15,21-1-15,0 0 0,-21 1 0,21 20 16,0-20-16,0 20 0,0-21 16,0 1-16,0-1 0,21 0 0,0 1 15,0-22-15,1 0 0,-1 0 16,21 0-16,-21 1 0,0-22 16,22 0-16,-22 0 0,21 0 0,1 0 15,-22 0-15,21-22 0,0 1 0,1 0 16,-22 0-16,21 0 0,1 0 15,-1-22-15,-21 22 0,21-21 0,1-22 16,-22 22-16,21 0 0,-21-22 16,22 1-16,-22 20 0,0-20 0,0-1 15,0 1-15,1 20 0,-22-20 0,21-1 16,-21 22-16,0 0 0,0-1 16,0 22-16,0 0 0,0 0 0,-21 0 15,-1 21-15,1 0 0,0 21 16,0 0-16,0 0 0,0 0 15,-1 22-15,1-1 0,0 0 16,0 1-16,21-1 0,0 22 0,0-22 16,0 21-16,0-20 0,0 20 0,0-20 15,0-1-15,21 0 0,-21 1 16,21-1-16,0 0 0,22-21 0,-22 22 16,0-22-16,0 0 0,22 0 15,-22-21-15,21 21 0,0-21 0,-20 0 16,20 0-16,0 0 0,-21 0 0,22 0 15,-1 0-15,0-21 16,1 0-16,-1 0 0,0 0 0,1 0 16,20-1-16,-42-20 0,22 21 0,-1 0 15,-21-22-15,0 22 0,1-42 16,-22 42-16,0-1 0,0 1 16,0 0-16,0 0 0,-22 0 15,22 0-15,-21 21 0,0 0 0,0 0 16,0 0-16,0 0 0,-1 0 0,1 0 15,0 21-15,0 0 0,0 0 16,0 21-16,21-20 0,-22 20 0,22 0 16,0 1-16,0-22 0,0 21 15,0 0-15,0-20 0,0-1 16,0 0-16,0 0 0,0 0 0,0 0 16,22-21-1,-1 0-15,0 0 16,0-21-16,0 21 15,0-21-15,-21 0 0,22 0 0,-1 0 16,0-1-16,0-20 0,-21 21 16,21 0-16,-21-22 0,21-20 15,-21 21-15,0 20 0,0 1 0,0 0 16,22 0-16,-22 0 0,0 42 31,0 0-31,0 21 16,0-20-16,0-1 0,0 21 15,0-21-15,0 22 0,0-22 0,21 0 16,-21 21-16,21-21 0,0 1 0,0-1 16,22 0-16,-22 0 15,0-21-15,0 0 0,0 0 0,22 0 16,-1 0-16,-21 0 0,21 0 0,1-21 16,-1 0-16,0 0 0,-20 21 15,20-22-15,0 1 0,-21-21 0,22 21 16,-22 0-16,0-22 0,0 22 15,0-21-15,-21 21 0,0-1 0,22-20 16,-22 21-16,0 0 0,0 0 16,0-1-16,0 1 0,-22 21 15,1 0 1,21 21-16,-21 1 0,21-1 0,0 0 16,0 21-16,0-21 0,0 22 15,0-22-15,0 21 0,0-21 0,0 22 16,21-22-16,-21 21 0,21-21 15,1 1-15,-22-1 0,0 0 0,0 0 16,21 0-16,0 0 0,-21 1 16,-21-22 31,0 0-47,-1-22 0,1 1 15,21 0-15,-21 21 0,0-21 0,0 0 16,21 0-16,-21-1 0,21 1 15,-22 0-15,22 42 32,0 0-32,0 1 15,0-1-15,0 0 0,22 0 0,-1 0 16,0 0-16,-21 1 0,21-22 16,0 21-16,0 0 0,22-21 0,-22 0 15,21 0-15,1 0 0,-1 0 0,0 0 16,1 0-16,-1 0 15,0 0-15,1 0 0,20-21 0,-21 21 16,1-21-16,-22-1 0,21 1 0,1 0 16,-1 0-16,-21 0 0,21 0 15,-20-1-15,-1-20 0,0 21 0,-21-21 16,0 20-16,0-20 0,0 21 16,0-21-16,0 20 0,0 1 0,0 0 15,-21 21-15,0 0 16,-1 0-16,1 0 0,0 21 15,0 0-15,0 1 0,21 20 0,-21-21 16,21 0-16,0 22 0,0-22 16,0 0-16,0 21 0,0-21 15,0 1-15,21-1 0,0-21 0,-21 21 16,21 0-16,0-21 0,0 21 0,-21 0 16,22-21-16,-1 22 15,-42-22 16,-1 0-31,1 0 16,-21 0-16,21 0 0,0 0 0,-1 0 16,1 0-16,0 0 0,0 0 15,0 0-15,0 0 0</inkml:trace>
  <inkml:trace contextRef="#ctx0" brushRef="#br0" timeOffset="21203.35">1037 4636 0,'0'-22'16,"0"1"-16,0 0 0,0 0 16,0 0-1,-21 21-15,21 21 63,0 0-63,0 0 0,0 0 15,0 1-15,0 20 0,0 0 16,0 1-16,0-1 0,0 0 0,-21 22 16,21-22-16,0 0 0,0 22 15,-21-22-15,21 1 0,0-1 16,0 0-16,0 1 0,0-22 0,0 0 15,0 0-15,0 0 16,0 0-16,0 1 0,0-1 0,0-42 63,0-1-48,0 1-15</inkml:trace>
  <inkml:trace contextRef="#ctx0" brushRef="#br0" timeOffset="21596.12">1397 5165 0,'0'21'16,"0"-42"-16,0 63 0,21-42 16,-21 21-16,21-21 15,0 0 1,1 0-16,-1 0 16,-21-21-1,21 21-15,-21-21 0,0 0 16,0 0-16,0-1 15,-21 22 1,0 0-16,-1 0 16,1 0-1,0 0-15,21 22 0,-21-1 16,21 0 0,21-21 15,0 0-31,0 0 0</inkml:trace>
  <inkml:trace contextRef="#ctx0" brushRef="#br0" timeOffset="22087.75">2540 4847 0,'0'-21'0,"-21"21"31,0 0-31,21 21 16,0 0-16,-22 1 15,22-1-15,-21 21 0,21-21 0,0 22 16,0-22-16,-21 21 15,0 0-15,21-20 0,-21 20 0,21 0 16,-21-21-16,21 22 0,-22-22 16,22 21-16,-21-21 0,21 1 0,0-1 15,0 0-15,21-21 16,1 0 0,-1 0-16,0 0 0,0 0 15,-21-21-15,0 0 0,21 21 16,0-22-16</inkml:trace>
  <inkml:trace contextRef="#ctx0" brushRef="#br0" timeOffset="22483.52">2498 4424 0,'0'0'0,"-22"0"0,1 0 16,0 21-16,21 0 0,0 0 16,0 1-16,0-1 0,0 0 15,0 0-15,21-21 16,0 0-16,1 0 0,-1 0 16,0 0-16,0 0 15,0 0-15,0 0 0,-21-21 16,22 21-16,-22-21 0,21 0 15,-21-1-15,0 1 16,-21 0-16,-1 21 16,1 0-16,0-21 15,0 21-15,0 0 0,0 0 0,-1 0 16,1 0 0,21 21-16,0 0 0,0 0 15,0 1-15,0-1 16,0 0-16,21 0 0,-21 0 0,22 0 15,-1-21-15</inkml:trace>
  <inkml:trace contextRef="#ctx0" brushRef="#br0" timeOffset="23283.64">3662 4932 0,'0'-21'0,"0"42"0,0-63 0,-21 20 15,-1 1-15,1 21 0,0-21 0,0 0 16,0 21-16,0 0 0,-43-21 15,43 21-15,-21 0 0,20 21 16,-20-21-16,21 21 0,0 0 16,-22 22-16,22-22 0,0 0 0,0 21 15,21 1-15,-21-1 16,0 0-16,21-21 0,-22 22 0,22-1 16,0 0-16,0-20 0,0 20 15,0-21-15,0 0 0,0 0 0,22 1 16,-1-22-16,-21 21 0,21-21 0,0 0 15,0 0-15,0 0 0,1 0 16,-1 0-16,0 0 0,0 0 0,0 0 16,22-21-16,-22 21 0,0-22 15,0 1-15,21 0 0,-20 0 0,-1 0 16,21-22-16,-21 22 0,0-21 16,22 0-16,-22-1 0,0-20 0,21-1 15,-20 22-15,-1-22 0,0 1 0,0-1 16,0 1-16,0-1 15,1 1-15,-1 21 0,-21-22 0,0 1 16,21 20-16,-21-20 0,21 20 16,-21 1-16,0 0 0,0-1 0,0 1 15,0 21-15,0-21 0,0 20 0,0 1 16,-21 21-16,0-21 0,0 21 16,-1 21-16,1 0 15,21 1-15,0-1 0,-21 42 16,0-20-16,21-1 0,-21 21 15,21 1-15,-21-1 0,21 1 0,0-1 16,0 22-16,-22-21 0,22 20 0,-21-20 16,21 20-16,-21 1 15,21-21-15,0-1 0,0 1 0,0-22 16,21 21-16,0-41 0,1 20 0,-1-21 16,0 21-16,0-20 0,0-1 15,0-21-15,1 21 0,-1-21 0,0 0 16,21 0-16,-21 0 0,1 0 15,-1 0-15,0 0 0,21-21 0,-21 21 16,1-21-16,-1-1 0,0 1 0,21 0 16,-21 0-16,1 0 0,-1 0 15,-21-22-15,21 22 0,0-21 16</inkml:trace>
  <inkml:trace contextRef="#ctx0" brushRef="#br0" timeOffset="24172.14">550 6795 0,'0'0'0,"0"-22"0,-21 22 16,21-21-16,-21 0 0,21 0 16,0 0-16,0 0 15,0-1-15,0-20 16,21 21-16,0 0 0,0 0 16,1-1-16,20 1 0,-21 0 0,21 21 15,1 0-15,-22 0 0,21 0 16,1 0-16,-22 21 0,21 0 0,-21 22 15,22-1-15,-22 0 0,0 1 16,0-1-16,-21 22 0,0-22 0,0 0 16,0 1-16,0 20 0,-21-21 15,0 1-15,0-1 0,-1 0 16,1-20-16,-21 20 0,21-21 0,0 0 16,-1 0-16,1 1 0,0-1 15,0-21-15,0 0 0,0 0 16,-1 0-16,1-21 0,0-1 15,21 1-15,-21 0 0,21-21 16,0 21-16,-21-22 0,21 22 16,-21-21-16,21 21 0,0-1 0,0 1 15,0 0-15,0 0 0,21 21 16,0 0-16,0 0 0,0 0 16,0 21-16,1 0 0,-1 0 15,0 1-15,21-1 0,-21 0 0,1 0 16,-1 0-16,0 0 0,0 1 15,0-1-15,0 0 0,1 0 16,-1 0-16,0 0 0,0-21 16,0 22-16,0-22 15,1 0-15,-1 0 16,0-22-16</inkml:trace>
  <inkml:trace contextRef="#ctx0" brushRef="#br0" timeOffset="24356.04">1397 6964 0,'0'0'0,"21"0"62,0 0-62,0 0 16,1 0-1,-22-21-15</inkml:trace>
  <inkml:trace contextRef="#ctx0" brushRef="#br0" timeOffset="26415.45">2095 6710 0,'0'21'0,"-21"-21"0,21 21 16,0 0-16,0 1 0,-21 20 15,21-21-15,0 0 0,0 0 16,0 1-16,0 20 0,0-21 16,-21 21-16,21-20 0,-21 20 0,21-21 15,-21 21-15,21-20 0,0-1 16,0 0-16,0 0 0,0 0 15,0-42 17,0 0-32,0 0 0,0 0 15,0-1-15,0 1 0,0 0 16,0 0-16,21-21 0,-21 20 0,0-20 16,21 21-16,-21-21 0,0 20 15,0 1-15,21 0 0,-21 0 0,21 0 16,0 21-1,1 0 1,-1 21-16,0-21 0,-21 21 16,21 0-16,0 0 0,0 22 15,1-22-15,-1 0 0,0 0 0,0 0 16,0 1-16,0-1 0,1-21 16,-1 21-16,0 0 0,0-21 15,0 0-15,0 21 0,1-21 0,-1 0 16,0 0-16,0 0 15,0-21-15,0 0 0,1 21 0,-1-21 16,0 0-16,0-1 0,0 1 16,0-21-16,1 21 0,-1-22 0,21 22 15,-21-21-15,0 0 0,22-1 0,-22 1 16,0 21-16,0-22 0,22 22 16,-22 0-16,0 0 0,0 0 0,0 21 15,0 0-15,1 21 16,-22 0-16,21 0 0,-21 0 15,21 22-15,-21-22 0,0 0 0,0 0 16,0 0-16,21 1 0,-21-1 16,21 0-16,-21 0 0,0 0 15,21-21-15,1 0 0,-1 0 32,0 0-32,-21-21 15,0 0-15,0 0 16,0 0-16,0-1 0,0 1 15,0 0-15,-21 0 0,0 0 0,-1 0 16,1-1-16,0 1 0,0 0 16,0 21-16,-22 0 0,22 0 15,0 0-15,0 0 0,0 0 16,0 0-16,-1 21 0,1 0 0,0 1 16,0 20-16,0-21 0,0 21 0,21 1 15,-22-1-15,22 0 0,-21-20 16,21 20-16,0 0 0,0 1 0,0-22 15,0 21-15,0-21 0,0 0 16,0 22-16,21-43 0,1 21 0,-1 0 16,0-21-16,0 0 0,0 0 0,0 0 15,22 0-15,-22 0 0,0-21 16,0 0-16,0 0 0,22-1 16,-22 1-16,0 0 0,0 0 0,0 0 15,1 0-15,-1-22 0,-21 22 16,0-21-16,21 21 0,-21-22 0,21 1 15,-21 21-15,0-22 0,0 22 16,0 0-16,0 0 0,0 0 16,0 42-1,0 0-15,0 0 16,0 0-16,0 1 0,0-1 0,0 21 16,0-21-16,0 22 0,0-1 15,21-21-15,0 21 16,1-20-16,-22-1 0,42-21 0,-21 21 15,21 0-15,1-21 0,-22 0 16,21 0-16,1 0 0,-22-21 16,0 0-16,21 21 0,-21-21 0,1-1 15,20-20-15,-21 21 0,0 0 16,-21 0-16,21-1 0,-21-20 16,0 21-16,0-21 0,0 20 0,0-20 15,0 21-15,0 0 0,0 0 0,0-1 16,-21 44-1,21-1 1,0 21-16,-21-21 0,21 0 16,0 22-16,0-22 0,0 21 15,0-21-15,-21 1 0,21 20 0,0-21 16,0 0-16,-21 0 0,21 1 0,0-1 16,0 0-1,0-42 1,0 0-1,0-1-15,21 1 16,-21 0-16,21 0 0,-21 0 0,0-22 16,0 22-16,21-21 0,0 0 0,-21 20 15,22-20-15,-22 21 0,21-21 16,-21 20-16,21 22 0,-21-21 0,21 21 16,0 0-16,0 21 15,-21 1-15,0-1 16,22 0-16,-22 0 0,21 0 0,-21 22 15,0-22-15,21 0 0,-21 0 0,0 0 16,0 0-16,0 1 0,0-1 16,21-21-16,-21 21 0,21-21 0,0 0 31,1 0-31,-1-21 16,-21 0-16,21 21 15,0-22-15,0 1 0,-21 0 0,21 0 0,1-21 16,-1 20-16,0 1 0,0-21 15,0 21-15,0 0 0,1-22 16,-1 22-16,0 0 0,21 0 0,-42 0 16,21 21-16,1 0 0,-1 0 15,-21 21-15,0 0 16,0 0-16,0 0 0,0 0 0,0 1 16,0 20-16,0-21 0,0 21 15,0-20-15,0-1 0,0 21 0,-21-21 16,21 0-16,0 22 0,0-22 0,0 0 15,0 0-15,0 0 0,21 1 16,0-1-16,21-21 0,-21 21 0,1-21 16,20 0-16,0 0 0,1 0 15,-22 0-15,21 0 0,0 0 0,1 0 16,-1-21-16,0 0 0,-20 21 16,20-22-16,-21 1 0,0 0 0,0 0 15,1-21-15,-1 20 0,-21 1 0,0 0 16,0-21-16,0-1 0,0 22 15,0-21-15,0 21 0,0 0 0,-21-22 16,-1 43-16,1-21 0,0 21 0,0 0 16,0 0-16,0 0 0,-1 21 15,1 0-15,0 1 0,21 20 0,0-21 16,-21 21-16,21-20 0,0 20 0,0-21 16,0 21-16,0-20 0,21-1 15,0 0-15,0 0 0,1-21 16,-1 21-16,0-21 0,0 0 0,0 0 15,22 0-15,-22 0 0,0 0 0,0 0 16,0 0-16,0 0 0,1 0 16,-1-21-16,0 21 0,0-21 0,0 0 15,0 0-15,-21-1 0,0 1 16,0 0-16</inkml:trace>
  <inkml:trace contextRef="#ctx0" brushRef="#br0" timeOffset="27455.61">783 8424 0,'0'-21'0,"-21"21"15,21-21-15,-21 0 16,21 0-16,0 0 15,0-1-15,0 1 16,0 0-16,21 0 0,0 21 16,0-21-16,0 21 15,1 0-15,-1 0 0,0 21 0,0-21 16,0 21-16,0 21 0,1-20 16,-22 20-16,21-21 0,-21 21 0,0-20 15,0 20-15,0 0 0,-21 1 16,-1-22-16,1 21 0,0-21 0,0 22 15,0-22-15,0 0 0,-1 0 16,1 0-16,0 0 0,21-42 47,0 0-31,21 0-16,0 0 15,1 21-15,-1-21 16,0 21-16,0 0 0,0 0 0,0 0 15,1 0-15,-1 0 0,21 0 16,-21 21-16,0 0 0,1 0 0,-1 0 16,0 0-16,-21 1 0,0-1 15,0 0-15,0 0 0,0 0 0,0 22 16,-42-22-16,20 0 0,1 0 16,-21 21-16,0-20 0,-1-1 15,1-21-15,0 21 0,-1 0 16,1-21-16,0 21 0,-1-21 0,1 0 15,-22 0-15,22 0 0,0 0 0,-1 0 16,22 0-16,-21 0 0,0 0 16,20 0-16,1-21 0,0 0 0,0 21 15,0-21-15,0 21 0,21-21 16,0-1 0,21 1-1,0 0-15,0 21 0,0-21 0,22 21 16</inkml:trace>
  <inkml:trace contextRef="#ctx0" brushRef="#br0" timeOffset="27663.49">1460 8678 0,'0'0'0,"22"0"0,-22-21 94</inkml:trace>
  <inkml:trace contextRef="#ctx0" brushRef="#br0" timeOffset="28392.08">2815 8319 0,'0'-43'0,"0"86"0,0-107 16,0 43-16,0 0 0,0-22 15,0 22-15,0 0 0,0 0 16,0 0-16,0 0 0,0 42 31,0 0-31,0 0 0,0 0 16,0 22-16,0-1 0,0 0 0,-21 22 15,0-22-15,0 22 0,21-22 16,-22 21-16,-20 1 0,21-1 0,0-20 16,-22 20-16,22 1 0,-21-22 0,0 0 15,20 1-15,1-1 0,-21-21 16,21 22-16,-22-1 0,43-21 15,-21-21-15,0 0 16,21-21 0,0 0-16,0-22 0,0 22 15,0-21-15,0 21 0,0-22 16,0-20-16,0 21 0,0-1 0,0 1 16,21 0-16,0-1 0,-21 1 15,22 0-15,-1 20 0,0 1 0,0 0 16,0 21-16,0 0 0,1 0 0,-1 0 15,0 21-15,0 0 0,0 1 16,0-1-16,1 21 0,-1-21 0,0 22 16,0-22-16,0 21 0,0 0 0,1-20 15,-22 20-15,21-21 0,0 0 16,0 22-16,-21-22 0,21 0 16,0-21-16,-21 21 0,22-21 0,-1 0 15,0 21-15,0-21 16,0 0-16,0 0 15,1-21-15,-1 0 0,0 0 16,0 0-16,-21-1 0,21 1 16,0 0-16,-21-21 0,22 21 0</inkml:trace>
  <inkml:trace contextRef="#ctx0" brushRef="#br0" timeOffset="28693.02">3471 8234 0,'0'21'16,"0"0"0,21-21-16,22 0 0,-22 0 15,0 0-15,21 0 0,1-21 0,-1 21 16,0-21-16,22 0 0,-22 21 15,1-21-15,-1 21 0,0-22 0,1 22 16,-1 0-16,-21 0 0,0-21 16,0 21-16,1 0 0,-44 21 47,1-21-47,0 0 0,0 22 0,0-22 15</inkml:trace>
  <inkml:trace contextRef="#ctx0" brushRef="#br0" timeOffset="28950.87">3831 8276 0,'0'85'32,"0"-64"-32,0 0 0,0 0 15,0 22-15,0-22 0,0 21 0,0 1 16,0-22-16,0 21 0,0 0 0,-21 1 15,21-1-15,0 0 16,-21 43-16,21-43 0,0-20 0,0 20 16,-21-21-16,21 0 0,0 0 0,0 1 15,0-1-15,-22-21 16</inkml:trace>
  <inkml:trace contextRef="#ctx0" brushRef="#br0" timeOffset="30112.09">910 10245 0,'0'0'15,"-21"-21"-15,21-1 0,-21 1 16,21 0-16,0 0 0,0 0 15,-21 0 1,-1 21 0,22 42-1,0-21-15,0 21 0,0 22 0,0-1 16,0 1-16,0-1 0,0 22 16,0-21-16,-21-1 0,21 1 0,-21-1 15,0 1-15,0-22 0,21 0 16,-21 1-16,21-22 0,-22 21 0,22-21 15,-21 0-15,21-42 32,0 0-17,0 0-15,21 21 16,1-21-16,-1 0 0,0-1 16,0 22-16,0-21 0,0 21 0,22-21 15,-22 21-15,21 0 0,-21-21 16,22 21-16,-1-21 0,0 21 0,1-21 15,-1 21-15,0-22 0,-20 22 16,20-21-16,0 21 0,-21-21 0,1 0 16,-1 0-16,0 0 0,0-1 15,-21 1-15,21 0 0,-21-42 16,0 41-16,0 1 0,0 0 16,-21 0-16,0 0 0,21 0 0,-21 21 15,0 0 1,21 21-1,0 21-15,0-21 0,0 22 0,0-1 16,0 0-16,0 22 0,0-22 16,0 0-16,21 1 0,-21-1 0,0 0 15,0 1-15,0-1 0,0 0 16,0-20-16,0 20 0,0-21 0,21 0 16,-21 0-16,0 1 0,21-1 15,0-21 1,-21-21-1,21-1-15,-21 1 0</inkml:trace>
  <inkml:trace contextRef="#ctx0" brushRef="#br0" timeOffset="30295.98">1714 10774 0,'0'0'0,"22"0"16,-1-21 62,0 0-78</inkml:trace>
  <inkml:trace contextRef="#ctx0" brushRef="#br0" timeOffset="30767.39">3006 10329 0,'0'0'16,"-22"-21"-16,22 0 0,-21 0 0,21 0 16,-21 0-16,0-1 0,21 1 15,-21 0-15,0 21 16,-1 0-1,1 21-15,21 0 0,0 22 16,0-22-16,0 42 16,0-20-16,0 20 0,-21 1 0,21-1 0,0 1 15,-21-1-15,21 1 0,-21-1 16,21-20-16,0 20 0,-21 1 16,21-22-16,-22 0 0,22 1 0,0-1 15,-21-21-15,21 21 0,0-20 0,0-1 16,0 0-16,0-42 31,21 0-31,-21-22 16,22 22-16,-22 0 0</inkml:trace>
  <inkml:trace contextRef="#ctx0" brushRef="#br0" timeOffset="31140.6">2625 10499 0,'-22'-43'0,"44"86"0,-44-107 15,1 22-15,0 21 0,0-22 0,0 22 16,21 0-16,0 0 0,0 0 0,0 0 16,0-1-16,0 1 15,42 0-15,-21 0 0,22 0 16,-1 0-16,0 21 0,22-22 16,-1 22-16,-20 0 0,20 0 0,1 0 15,-22 0-15,21 0 0,1 0 16,-22 22-16,1-1 0,-1 0 15,-21 21-15,21-21 0,-42 22 0,0-1 16,0 0-16,0 1 0,-21-1 0,0 0 16,-21-20-16,-1 20 0,1 0 15,0 1-15,-1-22 0,1 21 0,21-21 16,-21 0-16,-1 1 0,1-1 0,21 0 16,0 0-16,-1-21 0,1 0 15,21 21-15,-21-21 0,42 0 31,0 0-15,-21-21-16,22 21 0,20-21 0,-21 0 0,0 21 16,0-21-16,22-1 0</inkml:trace>
  <inkml:trace contextRef="#ctx0" brushRef="#br0" timeOffset="31748.05">4022 10202 0,'0'0'0,"-22"22"47,1-1-47,0 0 0,21 0 0,-21 21 15,0-20-15,0 20 0,-1 0 16,1 1-16,0-1 0,-21 21 0,21-20 15,-22 20-15,22-20 0,-21-1 0,21 21 16,-22-20-16,22-1 0,-21 0 16,21-20-16,-1 20 0,1 0 0,0-21 15,21 1-15,0-1 0,-21 0 16,21-42 0,21 0-1,0-1-15,0 1 16,1-21-16,-22 21 0,21 0 0,0-1 15,0-20-15,-21 0 0,21 21 16,0-22-16,-21 22 0,22 0 0,-1-21 16,-21 20-16,0 1 15,21 21-15,0 0 0,0 21 16,-21 1-16,21-1 16,1 21-16,-1-21 0,-21 0 15,21 1-15,0-1 0,-21 21 0,21-21 16,0 0-16,-21 1 0,22-1 0,-22 0 15,21-21-15,0 21 0,0 0 0,0-21 16,0 21 0,1-21-16,-1 0 0,0 0 15,0 0-15,0-21 16,-21 0-16,0 0 16,21 21-16,-21-21 0,22 0 0,-22-1 15,0 1-15,21 0 16,0 0-16,-21 0 15,0 0-15,21 21 0,0-22 16,0 1-16,1 0 0</inkml:trace>
  <inkml:trace contextRef="#ctx0" brushRef="#br0" timeOffset="32075.86">4784 10202 0,'0'0'0,"-22"0"0,-20 22 0,21-22 0,0 0 15,0 0-15,42 0 32,21 0-17,-21 0-15,22 0 0,-1 0 0,0 0 16,1 0-16,20 0 15,-21 0-15,1-22 0,-1 22 0,0-21 16,22 21-16,-22 0 0,1 0 0,-1-21 16,-21 21-16,21 0 0,-20 0 0,-1 0 15,0 0-15,-42 0 32,0 0-32,-1 0 15,1 0-15,0 0 0</inkml:trace>
  <inkml:trace contextRef="#ctx0" brushRef="#br0" timeOffset="32339.71">5186 10181 0,'0'0'0,"-21"21"16,21 1-16,0-1 0,-22-21 15,22 21-15,-21 21 0,21-21 0,0 1 16,0 20-16,0 0 0,-21 1 15,21-1-15,-21 0 0,21 1 0,0-1 16,0 0-16,-21 1 0,21-22 0,-21 21 16,21-21-16,-22 0 0,22 1 15,0-1-15,0 0 0,0 0 0,0 0 16,0 0-16,-21-21 16,0 0-16,0 0 15,0 0-15,0 0 16,-1 0-16</inkml:trace>
  <inkml:trace contextRef="#ctx0" brushRef="#br0" timeOffset="32867.41">1079 12467 0,'0'0'0,"-21"0"0,42 0 31,22 0-31,-22 0 0,21 0 16,1 0-16,-1 0 0,0-21 15,1 21-15,-1 0 0,0-21 16,1 21-16,-1 0 0,0 0 16,1-21-16,-22 21 0,0 0 0,0 0 15,-42 0 16,0 0-31,0 0 16,-1 0-16</inkml:trace>
  <inkml:trace contextRef="#ctx0" brushRef="#br0" timeOffset="33363.64">1206 12531 0,'-21'21'0,"42"-42"0,-63 63 0,42-21 0,-21-21 16,21 21-16,-21 1 0,0-1 16,21 0-16,0 0 0,-22 0 15,44-21 32,-1-21-31,0 21-16,0 0 0,0 0 15,0-21-15,22 21 0,-22 0 16,0 0-16,21 0 0,-20 0 16,20 0-16,-21 0 0,21 21 15,-20-21-15,20 21 0,-21 0 0,0 1 16,0-1-16,-21 0 0,0 0 16,0 0-16,0 22 0,0-22 0,0 0 15,-21 21-15,0-21 0,0 22 16,-21-22-16,20 0 0,-20 0 0,0 0 15,21 1-15,-22-22 0,22 21 16,-21-21-16,21 0 0,-1 0 0,1 0 16,0 0-16,0 0 15,0 0-15,21-21 0,-21 21 0,21-22 16,-22 1-16,22 0 16,0 0-1,0 0 1,22 21-16,-1-21 15,0 21-15,-21-22 0,42 22 16</inkml:trace>
  <inkml:trace contextRef="#ctx0" brushRef="#br0" timeOffset="33576.51">2095 12827 0,'22'0'0,"-44"0"0,65 0 16,-43 21 15,21-42 16,0 0-47,0 0 0</inkml:trace>
  <inkml:trace contextRef="#ctx0" brushRef="#br0" timeOffset="34071.92">3831 12446 0,'0'0'0,"21"-21"16,-21 0-16,21 0 0,-21-1 15,22 1-15,-22 0 0,0 0 16,0-21-16,0 20 0,0 1 15,0 0-15,0 0 0,-22 0 16,1 0-16,0 21 0,-21 0 0,21 0 16,-22 0-16,1 0 0,0 0 15,-1 0-15,1 21 0,0 0 0,-1 21 16,1-21-16,0 22 0,-1-1 16,1 0-16,21 1 0,0 20 0,-1-20 15,1-1-15,21 21 0,0-20 0,0 20 16,0-20-16,0-1 15,0 0-15,0 1 0,21-22 0,1 21 16,-1-21-16,0 0 0,21 1 0,-21-1 16,22-21-16,-1 0 0,0 21 15,1-21-15,-1 0 0,0 0 0,1 0 16,-1-21-16,0 0 0,1 21 0,-1-22 16,0 1-16,1 0 0,-22 0 15,21 0-15</inkml:trace>
  <inkml:trace contextRef="#ctx0" brushRef="#br0" timeOffset="34611.61">4847 12340 0,'0'0'0,"0"-21"0,0 0 0,0 0 16,0 0-16,-21 21 15,0 0-15,0 0 0,-1 0 16,-20 0-16,21 0 0,-21 0 0,20 21 16,-20 0-16,21 0 0,-21-21 0,20 21 15,-20 0-15,21 1 0,0-1 16,0 0-16,-1 0 0,1 0 0,21 0 16,0 1-1,0-1-15,21-21 16,1 0-16,-1 0 0,0 21 0,0-21 15,0 0-15,22 21 0,-22-21 0,21 0 16,0 21-16,-20 0 0,20-21 0,0 22 16,-21-22-16,22 21 0,-22 0 15,0 0-15,0-21 0,0 21 0,1 0 16,-22 1-16,0-1 0,0 0 0,0 0 16,-22 0-16,1 0 15,0-21-15,0 22 0,-21-1 16,20-21-16,-20 0 0,21 21 0,-21-21 15,-1 0-15,22 0 0,-21 0 0,21 0 16,-22 0-16,1 0 0,21 0 16,0 0-16,-22 0 0,22 0 0,0 0 15,0 0-15,0 0 0,-1-21 0,22 0 47,22-1-31,-1 1-16,21 21 15,-21-21-15,0 21 0,22-21 0</inkml:trace>
  <inkml:trace contextRef="#ctx0" brushRef="#br0" timeOffset="35155.94">5800 12340 0,'0'-21'0,"0"42"0,0-63 15,0 21-15,0 0 0,-22 21 0,1-22 16,0 1-16,0 21 0,0 0 16,0 0-16,-22 0 0,1 0 15,0 0-15,-1 0 0,1 0 0,0 21 16,20 1-16,-20-1 0,0 0 0,21 0 15,-1 0-15,-20 22 0,42-22 0,-21 0 16,21 0-16,0 21 0,0-20 16,0-1-16,0 0 0,0 0 0,21-21 15,-21 21-15,42 0 0,-20-21 16,-1 22-16,21-22 0,0 0 0,1 0 16,-22 21-16,21-21 0,1 0 15,-1 0-15,0 21 0,1 0 0,-1-21 0,-21 0 16,21 21-16,-20-21 0,-1 21 15,0-21-15,-21 22 0,0-1 16,0 0-16,0 0 16,-21 0-16,0-21 0,-22 21 0,22-21 15,-21 22-15,21-1 0,-22-21 0,1 21 16,0-21-16,-1 21 0,1-21 16,0 0-16,20 21 0,-20 0 0,0-21 15,21 0-15,-1 0 0,-20 0 0,42 22 16,-21-22-16,0 0 0,0 0 15,-1 0-15,1 0 47,21 21-47,-21-21 0</inkml:trace>
  <inkml:trace contextRef="#ctx0" brushRef="#br0" timeOffset="36008.46">1460 14182 0,'0'-21'0,"0"-1"31,-21 22-31,0 0 0,0 0 16,0 0-16,-22 22 0,22-1 15,-21 0-15,21 0 0,0 21 16,-22 1-16,22-1 0,0 22 0,21-22 15,0 21-15,0-20 0,0 20 16,0-20-16,0-1 0,0 0 0,0 1 16,21-1-16,0-21 0,0 0 15,1 0-15,20 1 0,-21-1 0,21-21 16,1 0-16,-1 0 0,0 0 16,1 0-16,-1-21 0,0-1 15,1 22-15,-1-21 0,-21 0 0,22 0 16,-22 0-16,0 0 0,-21-1 15,0 1-15,0 0 0,0 0 0,0 0 16,-21 0-16,-22 21 0,1 0 16,0 0-16,-1 0 0,1 0 0,-21 0 15,20 0-15,-20 21 0,20-21 16,1 21-16,21 0 0,-21 0 0,20 0 16,1 1-16,0-1 15,21 0-15,0 0 0,0 0 0,0 0 16,0 1-16,21-22 0,0 21 15,1-21-15,20 0 0,-21 21 16,0-21-16,22 0 0,-1 0 0,-21 0 16,21-21-16</inkml:trace>
  <inkml:trace contextRef="#ctx0" brushRef="#br0" timeOffset="36195.94">2222 14647 0,'0'0'15,"22"0"-15,-22-21 79,0 0-64</inkml:trace>
  <inkml:trace contextRef="#ctx0" brushRef="#br0" timeOffset="36631.69">3344 14034 0,'0'-22'0,"0"44"0,-21-65 15,0 43-15,21-21 0,0 0 16,0 0-16,-21 21 0,21-21 16,0 42-1,0 21 1,0-21-16,0 0 0,0 22 15,0-1-15,0 22 0,0-22 16,0 0-16,0 22 0,0-22 0,0 22 16,-21-1-16,21-21 0,0 22 0,0-22 15,0 1-15,0-1 0,-22 0 16,22 1-16,0-22 0,0 21 0,0-21 16,0 0-16,22 1 0,-1-22 15,0 0-15,0 0 16,0-22-16,0 1 0,1 21 15,-1-21-15,0-21 0,0 21 0,0-1 16,0-20-16,-21 21 0,0-21 16</inkml:trace>
  <inkml:trace contextRef="#ctx0" brushRef="#br0" timeOffset="36827.58">3048 14478 0,'-21'0'0,"42"0"0,-63 0 0,42-21 15,0 0 1,21 21-16,21-21 0,-21 21 16,0-22-16,22 22 0,-1 0 15,0-21-15,1 0 0,-1 21 0,0-21 16,1 21-16,20 0 0,-20-21 0,-1 21 16,21-21-16,-20 21 15,-1 0-15,0 0 0,1 0 0</inkml:trace>
  <inkml:trace contextRef="#ctx0" brushRef="#br0" timeOffset="37851">4170 14669 0,'0'0'0,"21"0"0,-21 21 15,21-21 1,0 0-16,0-21 0,-21-1 15,22 1-15,-22 0 16,21 0-16,-21 0 0,0 0 16,0-1-16,0 1 0,0 0 0,0 0 15,0 0-15,0 0 0,-21-22 0,-1 22 16,1 0-16,0 0 0,0 0 16,-21 21-16,20 0 0,1-22 0,0 22 15,-21 0-15,21 0 0,-1 22 0,-20-1 16,21 0-16,0 21 0,21-21 15,-21 22-15,21-1 0,0 0 16,-22-20-16,22 20 0,0 0 0,0 1 16,0-22-16,22 21 0,-1-21 15,-21 0-15,21 1 0,0-22 0,21 21 16,-20-21-16,-1 0 0,21 0 0,-21 0 16,0 0-16,22 0 0,-22-21 15,21-1-15,-21 1 0,1 0 0,20 0 16,-21 0-16,0 0 0,0-1 0,1 1 15,-1 0-15,-21-21 0,0 21 0,21-1 16,-21-20-16,0 21 0,21-21 16,-21 20-16,0 1 0,0 42 47,0 1-47,-21-1 0,21 0 15,0 0-15,0 0 0,0 22 0,0-22 16,0 0-16,0 21 0,0-21 15,0 1-15,0-1 0,0 0 0,0 0 16,21 0-16,0 0 0,0-21 0,1 0 16,-1 0-16,21 0 0,-21 0 0,22 0 15,-1 0-15,-21-21 0,21 21 16,1-21-16,-1 0 0,0 0 0,1 0 16,-1-1-16,0-20 0,1 21 15,-1-21-15,-21-1 0,22 22 16,-22-21-16,0-1 0,0 22 0,-21-21 15,0 0-15,0 20 0,0 1 0,0-21 16,-21 21-16,0 21 0,-22-21 0,22 21 16,0 0-16,-21 0 0,-1 0 15,22 0-15,-21 21 0,0-21 0,-1 21 16,22 0-16,-21 0 0,21 0 0,-1 22 16,1-22-16,21 0 0,0 0 15,0 0-15,0 1 0,0-1 0,0 0 16,21 0-16,1 0 0,20 0 0,-21 1 15,0-22-15,22 21 0,-22 0 16,21 0-16,22 21 16,-43-20-16,21 20 0,-21-21 0,0 0 15,22 22-15,-22-1 0,0 0 0,0-21 16,-21 22-16,21-1 0,-21 0 16,0 22-16,0-22 0,0 1 0,0 20 15,0-21-15,-21 22 0,0-22 0,0 1 16,0 20-16,0-21 0,-1 1 15,-20-1-15,21 0 0,-21 1 0,20-1 16,-20-21-16,21 22 0,0-22 16,-22 0-16,22-21 0,0 21 0,-21-21 0,21 0 15,-1 0-15,-20 0 0,21 0 16,-21-21-16,20 21 0,1-21 16,0 0-16,0-1 0,0 1 0,0 0 15,21 0-15,-22 0 0,22-22 0,0 22 16,0-21-16,0 0 0,0-1 15,22 1-15</inkml:trace>
  <inkml:trace contextRef="#ctx0" brushRef="#br0" timeOffset="40091.98">5165 14478 0,'0'0'0,"0"-21"0,0 0 15,0 0-15,0-1 0,0 1 0,0 0 16,0 0-16,0 0 0,0 0 16,21 21-1,0 0-15,-21 21 16,0 0-16,21 0 0,-21 0 16,21 0-16,-21 22 0,0-22 15,0 21-15,21-21 0,-21 22 0,22-22 16,-22 21-16,0-21 0,0 1 0,0-1 15,0 0-15,0 0 0,0 0 16,0 0-16,0-42 31,0 0-15,0 0-16,0 0 16,0-22-16,0 22 0,0 0 15,0-21-15,21 21 0,-21-22 0,0 1 16,21 21-16,-21-22 0,21 22 15,0 0-15,-21 0 0,21 0 0,1 0 16,-1 21-16,0 0 0,0 0 16,0 0-16,0 21 0,1 0 15,-1 0-15,0 0 0,0 22 0,0-22 16,0 0-16,1 21 0,-1-21 0,-21 1 16,21-1-16,0 0 0,0 0 15,0 0-15,1 0 0,-1-21 16,0 22-16,0-22 0,0 0 15,0 0-15,1 0 0,-1 0 16,0-22-16,0 1 0,0 0 16,0 0-16,-21 0 0,22 0 15,-1-1-15,-21 1 0,21-21 0,0 0 16,0 20-16,0-20 0,-21 21 0,22-21 16,-1 20-16,0-20 0,0 21 15,0 0-15,0 21 0,-21-21 0,22 21 16,-1 0-16,0 0 15,0 21-15,-21 0 0,0 0 16,21 0-16,-21 0 16,21 1-16,-21-1 0,22 0 0,-22 0 15,0 0-15,0 0 0,21-21 16,-21 22-16,0-44 47,0 1-47,0 0 15,0 0-15,-21 0 16,-1 0-16,1-1 0,0 1 16,0 0-16,0 21 0,0-21 15,-1 21-15,-20 0 0,21 0 16,0 0-16,0 21 0,-1 0 16,1-21-16,0 43 0,0-22 0,0 0 15,0 21-15,-1-21 0,22 22 0,0-1 16,0-21-16,-21 22 0,21-1 0,0-21 15,0 21-15,0-20 0,0 20 16,0-21-16,21 0 0,1 0 0,-1-21 16,0 22-16,0-22 0,0 0 0,0 0 15,1 0-15,-1 0 0,21 0 16,-21 0-16,0-22 0,22 1 0,-22 21 16,0-21-16,0 0 0,22-21 0,-22 20 15,0 1-15,-21 0 0,21-21 16,-21 21-16,21-22 0,-21 22 0,0 0 15,0-21-15,0 20 0,0 1 16,0 0-16,0 0 0,0 42 31,0 0-15,0 22-16,0-22 0,0 0 0,0 0 16,0 21-16,0-20 0,0-1 0,0 21 15,0-21-15,0 0 0,0 1 0,0-1 16,21-21-16,-21 21 0,22-21 15,-1 21-15,0-21 0,21 0 0,-21 0 16,22 0-16,-22 0 0,21-21 16,1 0-16,-22 21 0,21-21 0,0-1 15,-20 1-15,20 0 0,-21-21 16,0 21-16,0-1 0,1-20 0,-1 21 16,0-21-16,-21 20 0,0 1 0,0-21 15,21 21-15,-21 0 0,0-1 16,0 44-1,0-1-15,0 0 16,0 0-16,0 21 0,0-20 0,-21 20 16,21 0-16,-21-21 0,21 22 0,0-22 15,0 21-15,-21-21 0,21 1 16,0 20-16,-22-21 0,22 0 0,0 0 16,0-42 30,0 0-46,0 0 0,22 0 16,-1 0-16,0-1 0,-21-20 0,21 0 16,0 21-16,0-22 0,-21 1 0,22 21 15,-1-22-15,-21 22 0,21-21 0,0 21 16,-21 0-16,21 21 16,0 0-16,1 21 15,-1 0-15,-21 0 16,0 0-16,0 0 0,0 1 0,0-1 15,0 0-15,21 0 16,-21 21-16,0-20 0,0-1 0,21 0 16,-21 0-16,0 0 0,21 0 15,0-21-15,1 22 0,-1-22 16,0 0-16,0 0 16,0 0-16,0-22 0,1 22 0,-1-21 15,0 0-15,0 0 0,21 0 0,-20 0 16,-1-1-16,21 1 0,-21-21 15,22 21-15,-22 0 0,0-1 0,0-20 16,0 21-16,0 0 0,1 21 16,-1-21-16,0 21 0,0 0 15,-21 21 1,0 0-16,0 0 16,0 0-16,0 0 0,0 1 15,0-1-15,0 0 0,0 0 0,0 0 16,0 0-16,0 1 0,0-1 0,0 0 15,0 0-15,0 0 0,0 0 0,0 1 16,21-22-16,0 21 0,1-21 16,-1 0-16,0 0 0,0 0 15,0 0-15,22 0 0,-22 0 16,0 0-16,0 0 0,0-21 0,0-1 16,22 22-16,-22-21 0,21 0 15,-21 0-15,22 0 0,-22 0 0,0-22 16,0 22-16,0 0 0,1-21 0,-1 20 15,-21-20-15,0 21 0,0 0 0,0 0 16,0-1-16,0 1 0,0 0 16,-21 21-16,-1 0 0,1 0 15,0 0-15,0 0 0,0 0 0,0 21 16,-1 0-16,1 1 0,0-1 0,0 0 16,21 21-16,-21-21 0,21 1 15,0-1-15,0 21 0,0-21 16,0 0-16,0 1 0,0-1 0,21 0 15,0-21-15,0 21 0,0 0 0,1-21 16,-1 21-16,0-21 0,0 0 16,0 0-1,0 0-15,1-21 32,-22 0-32,21 21 15,-21-21-15,0 0 16,21 21-16</inkml:trace>
  <inkml:trace contextRef="#ctx0" brushRef="#br0" timeOffset="40279.87">8742 14563 0,'-21'0'78,"-1"0"-63</inkml:trace>
  <inkml:trace contextRef="#ctx0" brushRef="#br0" timeOffset="42683.15">1101 16066 0,'-22'0'47,"1"-22"-47,0 22 15,0 0-15,0-21 16,21 42 31,0 1-47,0-1 0,0 0 16,0 0-16,0 0 0,21 22 15,0-43-15,-21 21 0,21 0 16,0 0-16,1 0 0,-1 0 0,0-21 15,0 0-15,21 22 0,-20-22 16,20 0-16,-21 0 0,21 0 0,-20-22 16,20 1-16,0 21 0,1-21 15,-1 0-15,0-21 0,-21 20 0,22 1 16,-22 0-16,21-21 0,-21 21 16,1-1-16,-1 1 0,-21-21 0,0 21 15,0 0-15,0-1 16,0 1-16,-21 21 31,-1 0-31,1 21 0,0 1 16,0-1-16,0 0 0,0 21 15,21-21-15,-22 22 0,22-1 0,-21 0 16,21 22-16,0-22 0,0 22 16,0-22-16,0 22 0,0-22 0,0 0 15,0 22-15,0-22 0,0 0 16,0 1-16,0-1 0,0 0 0,0-20 15,0 20-15,0-21 0,21 0 16,-21 0-16,22-21 16,-1 0-1,-21-21 1,0 0-16,0 0 0,0 0 16,0 0-16,0-1 0</inkml:trace>
  <inkml:trace contextRef="#ctx0" brushRef="#br0" timeOffset="42979.98">1143 16574 0,'-21'21'16,"42"-42"-16,-63 42 0,42 0 15,21-21 1,21 0-16,-21 0 15,0 0-15,22 0 0,-1 0 0,0 0 16,1-21-16,-1 21 0,0 0 16,1-21-16,-1 21 0,0 0 0,1-22 15,-22 22-15,0 0 0,21 0 16,-20 0-16,-1-21 0,0 21 16,0 0-16,0 0 46</inkml:trace>
  <inkml:trace contextRef="#ctx0" brushRef="#br0" timeOffset="43559.39">2328 16489 0,'0'0'0,"0"21"0,0 0 32,0-42-1,21 0-31,1 21 0,-22-21 15,21 21-15,-21-21 0,0-1 16,0 1 0,-21 21-1,-1 0-15,1 0 16,0 0 0,0 0-16,0 21 15,21 1-15,0-1 16,21-21 46,-21-21-62,21 21 0,-21-22 16,0 1-16,0 0 16,-21 21 30,21 21 1,21-21-15,0 0-32</inkml:trace>
  <inkml:trace contextRef="#ctx0" brushRef="#br0" timeOffset="45356.36">3979 16277 0,'0'-21'0,"0"42"0,-21-63 0,0 21 0,21 0 16,0-1-16,0 1 0,-21 0 15,0 0-15,21-21 0,-22 20 0,1 1 16,21 0-16,-21 0 0,0 21 0,0 0 16,0 0-16,-22 0 0,22 0 15,0 0-15,-21 0 0,20 21 0,-20 21 16,0-20-16,21 20 0,-22 0 16,22 1-16,0-1 0,0 21 0,0-20 15,-1 20-15,22-20 0,0 20 16,0 1-16,0-22 0,0 21 15,0-20-15,22-1 0,-1 0 0,0 1 16,21-22-16,-21 0 0,22 0 16,-1 0-16,22-21 0,-22 0 0,21 0 15,-20 0-15,20-21 0,-20 0 0,20 0 16,-21 0-16,22 0 0,-1-1 16,-20-20-16,20 0 0,-20 21 0,20-22 15,-21 1-15,22 0 0,-22-1 0,22 1 16,-22-22-16,0 22 0,1 0 15,-1-1-15,-21-20 0,0 21 16,1-1-16,-22 1 0,21 21 0,-21-22 16,0 22-16,0 0 0,0 0 15,-21 21-15,-1 0 0,1 0 16,0 21-16,0 0 16,0 22-16,21-1 0,-21-21 0,-1 43 15,22-22-15,-21 0 0,21 1 0,0 20 16,-21-21-16,21 1 0,0 20 15,0-20-15,0-1 0,0 0 0,0 1 16,0-1-16,21 0 0,0-21 0,1 22 16,-1-22-16,0-21 0,21 21 15,1-21-15,-1 0 0,0 0 0,1 0 16,-1 0-16,21-21 0,-20 0 16,20 0-16,-20-1 0,20-20 15,-21 21-15,22 0 0,-22-22 0,1 22 16,20-21-16,-42 21 0,22-22 0,-1 1 15,-21 21-15,0 0 0,-21-22 16,0 22-16,0-21 0,0 21 0,0 0 16,-21-1-16,0 22 0,0-21 0,-22 21 15,22 0-15,-21 0 0,21 0 16,-22 21-16,22 1 0,-21-22 0,21 21 16,0 21-16,-22-21 0,22 0 15,21 22-15,-21-22 0,21 21 16,-21-21-16,21 22 0,0-22 0,0 21 15,0-21-15,0 22 0,0-22 0,0 0 16,21 0-16,0-21 0,-21 21 16,21-21-16,0 0 0,1 0 0,-1 0 15,42-21-15,-42 21 16,1-21-16,-1 0 0,21 0 0,-21 0 16,0-1-16,1 1 0,-1-21 15,0 21-15,0 0 0,-21-22 0,0 22 0,0-21 16,21 21-16,-21-1 15,0-20-15,0 21 0,0 0 0,0 0 16,0 42 15,0 0-31,21 0 0,-21 21 16,0-20-16,0-1 0,22 0 0,-22 21 16,0-21-16,0 1 0,21-1 15,0 0-15,0 0 0,-21 0 0,21-21 16,0 0-16,1 0 0,20 0 0,-21 0 15,0 0-15,22 0 0,-22 0 16,21-21-16,0 0 0,1 21 0,-22-21 16,21 0-16,1-22 0,-22 22 0,0 0 15,21 0-15,-21 0 0,1-22 16,-1 22-16,-21 0 0,0 0 0,0 0 16,0-1-16,0 44 31,-21-1-31,21 0 15,0 0-15,-22 0 0,22 0 0,0 22 16,0-22-16,0 0 0,0 0 16,0 0-16,0 1 0,0-1 15,0 0-15,22-21 0,-22 21 16,21-21-16,-21-21 47,-21 0-32,-1 0-15,1-1 16,0 1-16,21 0 16,-21 21-16,0 0 15,21 21-15,0 0 16,0 1-16,0-1 0,0 0 16,0 0-16,0 0 0,0 0 0,21-21 15,0 22-15,0-1 0,0-21 16,1 0-16,-1 0 0,0 0 0,21 0 15,-21 0-15,22-21 0,-22-1 0,21 22 16,1-21-16,-1 0 0,-21 0 16,21 0-16,1 0 0,-1-22 15,0 22-15,-20 0 0,-1-21 0,21 20 16,-42-20-16,0 21 0,0 0 16,0-22-16,0 22 0,0 0 0,-21 21 15,0 0-15,-22 0 0,22 0 16,-21 0-16,21 0 0,0 21 0,-1 0 15,1 1-15,0-1 0,21 0 16,0 21-16,0-21 0,0 1 0,0-1 16,0 0-16,21 0 0,0 0 0,1 0 15,20 1-15,-21-22 16,0 21-16,22 0 0,-22-21 0,-21 21 16,21 0-16,0 0 0,-21 1 15,0-1-15,0 0 16,-21-21-1,0 0-15</inkml:trace>
  <inkml:trace contextRef="#ctx0" brushRef="#br0" timeOffset="45819.61">7810 15917 0,'0'0'0,"-21"0"16,21-21-16,-21 0 0,21 0 0,0 0 15,-21 0-15,0-1 16,0 22-16,21 22 16,-22-1-16,22 0 15,0 21-15,0 1 0,0-1 16,0 0-16,0 22 0,0-22 0,0 22 15,0-22-15,0 21 0,-21-20 0,21 20 16,0-20-16,0-1 0,-21-21 16,0 21-16,21 1 0,0-22 0,0 0 15,0 0-15,-21-21 0,21-21 32,-21 0-17,21 0-15</inkml:trace>
  <inkml:trace contextRef="#ctx0" brushRef="#br0" timeOffset="46303.33">7281 16129 0,'0'0'0,"-42"-21"0,21-21 0,0 20 0,-1 1 15,1-21-15,21 21 0,-21 0 16,21-22-16,0 22 0,0 0 0,0 0 16,21 0-16,0-1 0,1 1 15,20 0-15,0 0 0,-21 21 16,22 0-16,20 0 0,-20 0 0,20 21 15,1 0-15,-22 0 0,21 1 0,1 20 16,-1 0-16,1 1 0,-1-1 16,1 21-16,-22-20 0,1-1 0,-22 0 15,21 22-15,-21-22 0,0-21 0,-21 22 16,0-1-16,0 0 0,0-20 16,0-1-16,0 21 0,0-21 0,0 0 15,0 1-15,-21-22 31,21-22-15,0 1-16,0 0 0,0 0 0,0 0 16,0-22-16,0 1 0,0 0 0,0-1 15,0-20-15,21 21 0,1-22 16,-1 1-16,-21-1 0,21 1 0,0-1 16,0 22-16,0-1 0,1 1 0,-1 0 15,21 21-15,-21-1 0,0 1 16,-21 0-16,22 21 0,-1 0 15,-21 21 1,0 0-16,0 1 16,0-1-16,0 0 0,0 0 15,0 0-15,0 0 0,0 1 16,0-1-16,0 0 0,21 0 16,-21 0-16</inkml:trace>
  <inkml:trace contextRef="#ctx0" brushRef="#br0" timeOffset="47465.22">8953 16341 0,'22'21'0,"-44"-42"0,65 63 0,-22-42 15,0 0-15,0 0 0,0 0 0,1 0 16,-1 0-16,0 0 0,-21-21 16,21 21-16,-21-21 0,21 21 15,-21-21-15,0-1 0,0 1 16,0 0-16,0 0 0,0-21 15,0 20-15,0 1 0,-21 0 16,0 0-16,-21 0 0,20 0 0,1-1 16,-21 22-16,21 0 0,-22 0 0,22 0 15,-21 22-15,21-1 0,-22 0 0,22 0 16,-21 21-16,21-20 0,0 20 16,-1 0-16,1-21 0,21 22 0,-21-22 15,21 21-15,0 1 0,0-22 0,0 0 16,0 0-16,42 0 0,-20 0 15,-1 1-15,0-22 0,21 0 0,-21 0 16,22 0-16,-1 0 0,0 0 16,1 0-16,-22 0 0,21-22 0,1 1 15,-22 0-15,21 21 0,-21-21 16,0 0-16,1-22 0,20 1 16,-21 0-16,-21 21 0,21-22 0,-21 22 15,0 0-15,0-21 0,0 20 16,0 1-16,0 42 31,0 1-31,0-1 0,0 0 0,0 0 16,0 21-16,0-20 0,0-1 15,0 0-15,0 0 0,21 0 0,1 0 16,-22 1-16,21-22 0,0 0 16,0 21-16,0-21 0,0 0 15,22 0-15,-22 0 0,21 0 0,-21-21 16,22-1-16,-1 22 0,-21-21 0,22 0 15,-22 0-15,0 0 0,21-22 16,-21 22-16,1 0 0,-22-21 0,0 21 16,21-22-16,-21 22 0,0-21 0,0 21 15,0-22-15,0 22 0,0 0 0,-21 63 32,21-21-32,-22 22 0,22-22 15,0 21-15,0 1 0,-21-1 0,21 21 16,-21-20-16,21-22 0,0 21 15,-21 1-15,21-1 0,0-21 16,0 0-16,0 0 0,0 1 0,0-1 16,0 0-16,21-21 15,0 0-15,0-21 16,1 0-16,-1-1 16,-21 1-16,21 0 0,0 0 0,0-21 15,-21 20-15,21-20 0,1 0 0,-22-1 16,21 22-16,0-21 0,0 0 15,-21 20-15,21 1 0,0 0 16,1 21-16,-1 0 16,-21 21-16,0 0 0,0 1 15,0-1-15,21 21 0,-21-21 16,0 0-16,0 1 0,0-1 0,0 21 16,0-21-16,21 0 0,-21 1 15,0-1-15,21-21 16,-21 21-16,21-21 0,1 0 15,-1-21-15,0 21 16,-21-21-16,21-1 0,0 1 0,0 0 16,1 0-16,-22-21 15,21 20-15,0-20 0,0 0 0,0-1 16,22 1-16,-22 0 0,0 21 0,0-1 16,0-20-16,0 42 0,1 0 15,-1 0-15,0 0 0,-21 21 16,0 0-16,0 22 0,0-22 0,0 21 15,0-21-15,0 22 0,0-22 0,0 21 16,0-21-16,0 1 0,0-1 16,0 0-16,0 0 0,0 0 0,0 0 15,0-42 32,0 0-47,21 0 0,-21 0 16,21-22-16,-21 22 0</inkml:trace>
  <inkml:trace contextRef="#ctx0" brushRef="#br0" timeOffset="48995.34">13547 6371 0,'0'0'0,"-22"0"16,1 0-1,0 0-15,0 0 0,0 0 0,-22 0 16,22 0-16,-21 0 0,0 0 0,20-21 16,-20 0-16,21 21 0,-21 0 15,20-21-15,-20 21 0,21-21 0,21-1 16,-21 22-16,21-21 0,0 0 0,0 0 16,0 0-16,0 0 0,21-1 15,21-20-15,-21 21 0,22 0 0,20-22 16,-20 22-16,20-21 0,-21 21 15,22 0-15,-22-1 0,22 1 0,-22 21 16,0 0-16,1 0 0,-22 0 0,21 21 16,-21 22-16,-21-22 0,0 21 15,0 1-15,0 20 0,-42-21 16,21 22-16,-21-1 0,-22 1 0,22-1 16,-22 1-16,1-1 0,-1 1 15,1-1-15,20 1 0,-20-22 0,21 22 16,-1-22-16,22 0 0,0 1 0,0-1 15,21 0-15,0 1 0,0-22 16,0 21-16,21-21 0,0 1 0,0-1 16,22 0-16,-22-21 0,21 0 0,0 21 15,1-21-15,-1 0 16,0 0-16,1 0 0,-1-21 0,0 0 0,-20 0 16,20 21-16,0-22 0,-21 1 15,1 0-15,-1-21 0,0 21 16,-21-1-16,0 1 0,0-21 0,0 21 15,0-22-15,-21 22 0,0-21 0,-1 0 16,-20 20-16,0-20 0,21 21 16,-22 0-16,1 0 0,0 21 0,20 0 15,-20 0-15,21 0 0,-21 0 0,20 0 16,-20 0-16,21 21 0,0 0 16,0 0-16,-1 0 0,22 0 0,0 1 15,0 20-15,0-21 0,0 0 16,0 0-16,22 1 0,20-1 0,-21-21 15,21 21-15,-20-21 0,20 0 16,0 0-16,1 0 0</inkml:trace>
  <inkml:trace contextRef="#ctx0" brushRef="#br0" timeOffset="49291.17">14203 6731 0,'0'42'32,"0"-63"-1,0 0-15,0 0-16,0 0 15,0 0-15,-21-1 16,-1 1-16,1 0 0,0 21 15,0 0-15,0-21 0,0 21 16,-1 0-16,44 0 31,20 0-15,-21 0-16</inkml:trace>
  <inkml:trace contextRef="#ctx0" brushRef="#br0" timeOffset="49711.06">15769 5694 0,'-21'-21'0,"42"42"0,-42-63 0,21 20 16,0 1-16,0 0 15,0 63 1,21-20-16,0 20 16,0 0-16,22 22 0,-22-1 0,21 1 15,1-1-15,-1 1 0,0-1 0,1 1 16,-1 20-16,0-20 0,1-1 15,-1 1-15,-21-1 0,21 1 0,-20-22 16,20 1-16,-21-1 0,0 0 16,0-21-16,1 1 0,-1-1 15,-21 0-15,0 0 0,21-21 0,0 0 16,-21-21 15,0 0-31,0-22 0,0 22 16,0-21-16</inkml:trace>
  <inkml:trace contextRef="#ctx0" brushRef="#br0" timeOffset="50023.88">16849 5736 0,'0'0'0,"0"-63"0,21 20 16,-21 1-16,0 21 0,0-21 0,0 20 15,-21 22 1,-1 0-16,1 22 0,0-1 0,0 0 15,-21 21-15,-1 1 0,1 20 0,0-21 16,-1 22-16,-20-1 0,20 1 16,-20-1-16,-1 1 0,1-1 0,-1 22 15,1-21-15,-1 20 0,1-20 16,21-1-16,-1 1 0,1-1 0,0-20 16,-1-1-16,22 21 0,0-41 15,0 20-15,21-21 0,0 21 0,0-20 0,0-1 16,0 0-1,21-21 1,0 0-16,0 0 0,0 0 0,1 0 16,20-21-16,-21 0 0,21-1 0,1-20 15</inkml:trace>
  <inkml:trace contextRef="#ctx0" brushRef="#br0" timeOffset="50363.68">16870 6308 0,'0'0'0,"21"0"32,0 0-32,-21 21 0,0 0 0,0 0 15,0 22-15,0-1 0,0 0 16,0 1-16,0 20 0,0 1 0,0-1 16,0 1-16,0-1 0,21 1 0,-21-1 15,0 22-15,0-22 0,0 22 16,0 0-16,0-1 0,0 1 0,0 0 15,0-1-15,-21-20 0,21 20 0,-21-20 16,0-1-16,21 1 0,-21-1 0,-1 1 16,1-1-16,21 1 0,0-22 15,-21 1-15,21-1 0,-21 0 0,21-21 16,0 1-16,0-1 0,0 0 0,21-21 31,0-21-15,-21-22-16,21 22 0,-21 0 15,22-21-15,-1-1 0,-21-20 0,21 21 16</inkml:trace>
  <inkml:trace contextRef="#ctx0" brushRef="#br0" timeOffset="50715.33">17039 6879 0,'0'0'0,"0"-42"0,0 21 16,0 0-16,0-1 0,-21 1 0,21 0 0,0 0 15,0 0-15,0 0 16,0-1-16,0 1 0,0 0 16,21 0-16,0 0 0,22 0 0,-22 21 15,21-22-15,85 22 16,-106 0-16,22 0 16,-22 0-16,0 22 0,0-1 0,-21 0 15,0 21-15,0-21 0,0 22 16,0-1-16,0-21 0,-21 22 0,0-1 15,-22-21-15,22 0 0,0 22 16,-21-22-16,-1 0 0,22 0 0,-21 0 16,0-21-16,-1 21 0,22 1 15,-21-22-15,21 21 0,-22-21 0,22 0 16,0 0-16,0 21 0,42-21 31,21 0-15,-21-21-16,22 0 0</inkml:trace>
  <inkml:trace contextRef="#ctx0" brushRef="#br0" timeOffset="51231.54">18097 6625 0,'0'0'0,"-42"-84"31,21 62-31,0 1 16,0 0-16,-1 0 0,1 21 0,-21 0 16,21 0-16,0 0 0,-1 0 15,-20 21-15,21 0 0,-21 0 0,20 22 16,1-22-16,-21 21 0,21 1 16,0 20-16,-1-21 0,1 1 0,0-1 15,0 0-15,21 1 0,0-22 16,0 21-16,0-21 0,0 1 0,0-1 0,21 0 15,0-21-15,0 21 0,1-21 16,-1 0-16,0 0 0,21 0 16,-21 0-16,1 0 0,-1-21 0,21 21 15,-21-21-15,0 0 0,1-1 0,-1 1 16,0-21-16,0 21 0,0-22 16,0 1-16,1 21 0,-1-21 0,0-22 15,-21 1-15,0 20 0,21 22 16,-21 0-16,0 0 0,0 42 15,0 0-15,0 0 16,0 22-16,0-22 0,0 21 0,-21 0 16,21 1-16,0-1 15,0 0-15,0 1 0,0-1 0,0-21 16,0 22-16,0-22 0,0 0 0,0 0 16,21 0-16,-21 0 0,21 1 0,0-1 15,1-21-15,-1 0 16,0 0-16,0 0 0,0 0 0,0-21 15,1-1-15,-1 1 0</inkml:trace>
  <inkml:trace contextRef="#ctx0" brushRef="#br0" timeOffset="51543.3">18859 5990 0,'0'0'0,"22"-42"0,-22 0 15,0 20-15,0 1 0,21 0 16,-21 0-16,0 42 16,0 0-16,0 0 0,0 22 0,0-1 15,0 0-15,0 1 0,-21 20 16,-1 1-16,1-1 0,0 1 0,21-1 16,-21 22-16,0-22 0,21 1 0,0 21 15,-21-22-15,21 1 16,-22-22-16,22 21 0,-21-20 0,21-1 15,0 0-15,-21-20 0,21 20 0,-21-21 16,21 0-16,0 0 0,0 1 16,21-44-1,0 1 1,0 0-16,22-21 0</inkml:trace>
  <inkml:trace contextRef="#ctx0" brushRef="#br0" timeOffset="52119.98">19452 6075 0,'0'0'0,"21"-42"0,0 20 0,1-20 0,-1 21 15,0 0-15,0 0 0,-21-1 0,0 44 32,0-1-17,0 0-15,0 21 0,0-21 16,0 22-16,0-1 0,-21 0 0,21 1 15,-21 20-15,21-20 0,-21 20 0,21 1 16,-22 20-16,1-20 0,21-1 0,-21-20 16,0 20-16,0-21 0,21 1 15,0-1-15,-21 0 0,21 1 0,-22-22 16,22 21-16,0-21 0,0 1 16,0-1-16,0 0 15,0-42 16,0 0-31,22-1 16,-1-20-16,0 21 0,0-21 16,0 20-16,0-20 0,22 0 0,-1-22 15,-21 22-15,22 0 0,-1-22 0,21 22 16,-20-1-16,-1 1 0,0 21 16,1 0-16,-1 0 0,0-1 15,1 22-15,-1 0 0,0 22 0,-20-1 16,-1 0-16,0 21 0,0 1 15,0-22-15,-21 42 0,0-20 0,0-1 16,0 0-16,0 1 0,0-22 0,0 21 16,-21 0-16,0-20 0,21-1 15,-21 21-15,0-21 0,-1 0 0,1 1 16,0-1-16,0 0 0,0-21 0,21 21 16,-21-21-16,-1 0 0,22 21 15,-21-21-15,0 0 16,21-21-1,0 0-15,0 0 0,0 0 16</inkml:trace>
  <inkml:trace contextRef="#ctx0" brushRef="#br0" timeOffset="52435.31">18732 6541 0,'0'0'0,"-21"21"16,21 0-1,21-21 1,1 0-16,-1 0 0,0 0 0,21 0 16,1 0-16,-1 0 0,0 0 15,1 0-15,-1 0 0,21 0 0,-20 0 16,-1 0-16,0-21 0,1 21 15,-1 0-15,0 0 0,1-21 0,-22 21 16,0 0-16,0 0 0,0 0 16,-21-22-1,22 22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3164-6A96-4B57-9E96-CF3126CBB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D45F3-26A9-482D-B29C-FE92018AC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E30D-4C6E-4196-8FA9-745B9AF1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35C2-4273-4672-A345-75CD499B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7226-C070-49A3-B709-6B342D32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3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97D7-E0E1-4EAB-AB62-8DB7D91B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6823-A661-441B-87B5-0143A7302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E7FD-D2B5-44A7-8732-20841880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18D0-BF79-4DA4-B338-5A4C096C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B83B-4273-48F5-9373-DD936B6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6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72C75-5B3D-4284-8487-B48FE58D0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76C24-64AB-4E95-8893-97E797817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EB4F-EBFF-45EC-A528-CF3E08D1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C2A9-7981-4424-8ADD-E4470D0D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BB68-9C0F-4609-A50D-CEB14A65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0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8710-0D7A-44D1-8090-FC272267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3323-F384-496A-ACC4-3A13D4D3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A0E4-20EC-4BEC-BB9C-F38F484B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0FB3-5A5A-46CA-8A05-EB9147C5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C05E-CC51-4626-8B8E-7CCB433E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18B0-DF13-4C3C-83AA-B0E0A523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93AD9-CD7F-480A-BF8A-6488599F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FCDE-09F9-4340-93DA-4C55A75C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2943-73AA-48BE-A131-24567BC2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C31C-B3CC-4703-B3E6-08BAC76B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0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9CA-2A82-40C4-8E19-76E6F99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87C8-57BC-4545-B8AA-E1D67650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6F589-D1AD-431D-B92B-D91231CD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5BBF-FF3B-4C0D-B4F2-7A9572B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A8248-C48C-48A5-BDB4-5786B32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6E6BB-91A4-4A6C-AA9A-BD6B3DB7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2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1837-314F-43DD-95D1-55380C65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B3F31-C15E-4741-9959-D675DE75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9106-7A01-427F-9743-4B4220762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558A5-61A1-4C1E-807B-D8B65C8B3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662DA-F8A7-47CA-A86D-914D45973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BE793-C8EF-4F48-801F-B52598E6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CCB52-66E4-49B4-9D27-09BE8EB6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27816-9C21-495F-B839-8A67B91D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E9FB-F1CB-4043-81A6-F46DA30A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C07F7-F659-4EF7-BF8D-75444354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9876F-02FF-4659-838B-721831DB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00C6C-E176-458F-88A6-FFA78B9D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652C0-0A1D-42F4-BE7C-31B5FB8D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DB388-9E5D-4C4A-9130-EA015EDC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8A5E6-A6B0-4412-A36B-2CFD001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8960-4A9C-4CFA-AB07-45E94FA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6B49-D037-411D-986D-2D70723F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D9DA-7511-48CC-AB1F-8BA057CC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845C-03BC-44F8-9760-D287077A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ACCBA-92B1-479E-9922-468C77B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30B9A-3774-40CA-9B05-EA71AAD8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8876-F0E7-4A8C-9816-DD5EF2FA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48B25-F6F5-4309-BDED-7535E0AE4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FE91-1E09-44E3-A851-3A59A0E4A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659FE-C12F-44EE-A72D-3CEB87D2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FC42-6636-4B32-BE88-C4B4137A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405FE-7A77-444A-A61A-86F1BC1C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0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6DE72-68BD-48D3-AFB1-E78C82CA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323D-15EC-4792-A0BC-713BF1B6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C2F2-E2DE-485A-B2B1-D57330E4A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8489-3FAC-47BB-9315-FB13A2F3C310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8BEA-658B-4C44-B57A-A9CC9E21A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6CEA-86E8-4AD9-A2D5-1EF8854E1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949F-7CAB-4A93-A1C1-CBD898B5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5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142E-368A-4821-B605-2DC9D3C47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545E-DE02-4361-8D88-F0FBA8F58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A00A93-EF8E-41F4-BAA8-BB82E679A0EA}"/>
                  </a:ext>
                </a:extLst>
              </p14:cNvPr>
              <p14:cNvContentPartPr/>
              <p14:nvPr/>
            </p14:nvContentPartPr>
            <p14:xfrm>
              <a:off x="38160" y="7560"/>
              <a:ext cx="866412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A00A93-EF8E-41F4-BAA8-BB82E679A0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1800"/>
                <a:ext cx="868284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71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142E-368A-4821-B605-2DC9D3C47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545E-DE02-4361-8D88-F0FBA8F58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5C796B-2577-4E02-BDAC-7E35303A770E}"/>
                  </a:ext>
                </a:extLst>
              </p14:cNvPr>
              <p14:cNvContentPartPr/>
              <p14:nvPr/>
            </p14:nvContentPartPr>
            <p14:xfrm>
              <a:off x="15120" y="83880"/>
              <a:ext cx="853488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5C796B-2577-4E02-BDAC-7E35303A7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74520"/>
                <a:ext cx="855360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67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142E-368A-4821-B605-2DC9D3C47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545E-DE02-4361-8D88-F0FBA8F58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D12612-9DCA-452D-9718-4F04474563DA}"/>
                  </a:ext>
                </a:extLst>
              </p14:cNvPr>
              <p14:cNvContentPartPr/>
              <p14:nvPr/>
            </p14:nvContentPartPr>
            <p14:xfrm>
              <a:off x="937080" y="99000"/>
              <a:ext cx="5022000" cy="341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D12612-9DCA-452D-9718-4F0447456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89640"/>
                <a:ext cx="5040720" cy="34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30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142E-368A-4821-B605-2DC9D3C47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545E-DE02-4361-8D88-F0FBA8F58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2E38A8-993E-46A0-A82A-1F748443DC1E}"/>
                  </a:ext>
                </a:extLst>
              </p14:cNvPr>
              <p14:cNvContentPartPr/>
              <p14:nvPr/>
            </p14:nvContentPartPr>
            <p14:xfrm>
              <a:off x="76320" y="221040"/>
              <a:ext cx="8664120" cy="587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2E38A8-993E-46A0-A82A-1F748443DC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11680"/>
                <a:ext cx="8682840" cy="58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66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2021-06-02T01:25:25Z</dcterms:created>
  <dcterms:modified xsi:type="dcterms:W3CDTF">2021-06-02T02:00:49Z</dcterms:modified>
</cp:coreProperties>
</file>