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6T01:38:16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4593 0,'0'21'47</inkml:trace>
  <inkml:trace contextRef="#ctx0" brushRef="#br0" timeOffset="1160.26">2646 2159 0,'0'-21'0,"0"0"0,0 0 15,0-1-15,0 1 16,0 0 0,0 0-16,0 0 15,0 42 32,0 0-31,0 0-16,0 22 0,0-22 15,0 21-15,0 0 0,0 1 0,0-1 16,0 0-16,0 1 0,0-1 16,-21 0-16,21 1 0,0-1 0,-22 0 15,22 1-15,0-22 0,0 21 16,0-21-16,-21 1 0,21-1 16,0 0-16,0 0 15,0 0 1,0-42 15,0 0-15,0 0-16</inkml:trace>
  <inkml:trace contextRef="#ctx0" brushRef="#br0" timeOffset="1527.24">2984 2561 0,'0'0'0,"0"21"32,22-21-32,-1 0 0,0-21 15,0 0 1,-21 0-1,0 0-15,-21 21 47,21 21-31,-21-21-16,21 21 16,-21-21-16,-1 0 46</inkml:trace>
  <inkml:trace contextRef="#ctx0" brushRef="#br0" timeOffset="3124.78">4191 2286 0,'0'-21'0,"0"0"16,0 0 0,21-1-1,-21 44 32,0-1-47,0 0 16,0 0-16,0 0 0,0 22 15,0-22-15,0 0 0,0 21 0,0-21 16,0 1-16,0 20 0,0-21 16,0 0-16,0 0 0,0 1 0,0-1 15,0 0-15,0 0 0,0 0 16,0-42 31,0 0-47,0 0 15,0-22-15,0 22 0,0-21 16,0 0-16,0 20 0,0-20 0,21 0 16,-21 21-16,21-22 0,1 22 15,-22 0-15,21 0 0,0 0 0,0-1 16,0 1-16,0 21 0,1-21 16,-1 21-16,0 0 0,21 0 0,-21 0 15,1 0-15,-1 0 0,0 21 16,21-21-16,-21 21 0,1 1 15,-1 20-15,0-21 0,-21 0 0,21 22 16,-21-22-16,21 21 0,-21-21 16,0 22-16,0-22 0,0 21 0,0-21 15,0 0-15,0 1 0,0-1 16,0 0-16,-21 0 0,0-21 31,21-21-15,0 0-1,0-22-15,0 22 0,0 0 0,0-21 16,0-1-16,0 22 0,0-21 0,21 0 16,0-1-16,-21 1 0,21 21 15,1-22-15,-1 1 0,21 21 0,-21 0 16,22 0-16,-22-1 0,21 1 16,0 21-16,-20 0 0,20 0 0,-21 0 15,21 21-15,-20 1 0,-1-1 16,0 0-16,0 0 0,0 21 0,-21-20 15,21-1-15,-21 0 0,0 21 16,0-21-16,0 22 0,0-22 0,0 21 16,0-21-16,-21 1 15,0 20-15,21-21 0,0 0 0,0 0 16,-21 1-16,21-1 0,-21-21 0,21 21 16,-21-21-1,21 21-15,0-42 16,0 0-1</inkml:trace>
  <inkml:trace contextRef="#ctx0" brushRef="#br0" timeOffset="3663.89">5757 2159 0,'-21'0'32,"0"0"-32,0 21 15,0 0-15,-1-21 0,1 22 0,0-1 16,0 0-16,0 0 0,21 21 16,-21-20-16,-1-1 0,1 0 0,21 21 15,0-21-15,0 22 0,-21-22 16,21 0-16,0 21 0,0-20 0,0-1 15,0 0-15,21 0 0,0 0 16,1 0-16,-1 1 0,21-22 0,-21 21 16,22-21-16,-1 0 0,0 0 15,-21 0-15,22 0 0,-1 0 16,0-21-16,1-1 0,-22 1 0,21 0 16,-21 0-16,22 0 0,-22-22 0,0 1 15,0 0-15,-21-1 0,21 1 16,-21 0-16,0-1 0,0 22 0,0-21 15,0 0-15,0-1 0,-21 22 16,0 0-16,0 0 0,0 0 0,-22-1 16,22 22-16,0 0 15,-21 0-15,21 0 0,-22 0 0,22 22 16,-21-1-16,-1 0 0,22 0 0,-21 0 16,21 22-16,-22-22 0,22 0 15,0 21-15,0-21 0,0 22 0,21-22 16,0 21-16,0-21 0,0 1 15,0 20-15,0-21 0,0 0 0,21 0 16,0-21-16,21 0 0,-20 22 16,-1-22-16,21 0 0</inkml:trace>
  <inkml:trace contextRef="#ctx0" brushRef="#br0" timeOffset="4920.26">6477 2223 0,'0'0'15,"0"-22"-15,-21 22 0,0 0 16,-1 0 0,1 0-1,21 22-15,0-1 16,0 0-16,-21 0 0,21 0 0,0 0 15,-21 1-15,21 20 16,0-21-16,0 0 0,0 22 0,0-22 16,0 21-16,0-21 0,0 0 15,0 22-15,0-22 0,0 0 0,21 0 16,-21 0-16,21 1 0,0-22 0,-21 21 16,22-21-16,-1 0 0,0 0 15,0 0-15,0 0 0,0 0 0,1 0 16,-1 0-16,21-21 0,-21-1 15,0 1-15,1 0 0,20 0 0,-21 0 16,0-22-16,0 1 0,1 21 16,-1-21-16,0-1 0,0 1 0,0 21 15,-21-22-15,0 22 0,21 0 16,-21 0-16,0 0 0,0 0 16,0-1-16,0 44 31,-21-22-31,21 21 15,-21 0-15,21 0 0,0 21 0,0-20 16,-21-1-16,21 21 0,0 0 16,0-20-16,0 20 0,0-21 0,0 21 15,0-20-15,0-1 0,21 0 16,-21 0-16,21 0 0,0 0 0,1-21 16,-1 22-16,0-22 0,0 0 15,0 0-15,22 0 0,-22 0 16,0 0-16,21 0 0,-21-22 0,1 1 15,20 0-15,-21 0 0,0 0 16,0-22-16,22 22 0,-22-21 0,0 0 16,0-1-16,-21 1 0,0 21 15,21-22-15,-21 22 0,0 0 0,0 0 16,0 0-16,-21 21 31,21 21-31,-21 0 0,21 0 16,0 0-16,0 1 0,0-1 15,0 21-15,0-21 0,0 22 0,0-22 16,0 21-16,0 0 16,0-20-16,0-1 0,0 21 0,0-21 15,0 0-15,0 1 0,0-1 0,0 0 16,0 0-16,0 0 16,0-42 15,0 0-31,0 0 15,-21 0-15,0-1 16,21 1 0,-21 21-1,21 21 1,0 1 0,0-1-16,0 0 15,0 0-15,21-21 16,0 21-16,0-21 0,0 0 15,0 0-15,1 0 0,-1 0 16,21 0-16,-21 0 0,22 0 0,-22 0 16,21-21-16,0 21 0,-20-21 15,20 0-15,-21 0 0,21-1 0,-20 1 16,-1 0-16,0-21 0,21 21 0,-21-22 16,-21 1-16,22 0 0,-22 20 15,21-20-15,-21 21 0,0-21 16,0 20-16,0 1 0,0 0 15,-21 21 1,21 21-16,-22 0 0,1 1 16,0-1-16,0 21 0,21-21 15,0 22-15,-21-1 0,21-21 0,0 21 16,0-20-16,0 20 0,0-21 16,0 0-16,0 0 0,0 1 0,0-1 15,21 0-15,0 0 0,0-21 16,-21 21-16,21-21 0,1 0 0,-1 0 15,0 0-15,0 0 0,0 0 0,0 0 16,1-21-16,20 21 16,-21-21-16,0 0 0,22-22 0,-22 22 15</inkml:trace>
  <inkml:trace contextRef="#ctx0" brushRef="#br0" timeOffset="5380">8572 1947 0,'0'0'0,"-21"-21"0,21 0 16,0 0-16,0 0 15,0 0-15,0 42 47,0 0-47,0 0 0,0 0 16,0 22-16,0-1 15,0 0-15,0 1 0,0-1 0,-21 21 16,0-20-16,21-1 0,0 22 16,-21-22-16,21 21 0,-21-20 0,21-1 15,0 0-15,0 1 0,0-22 0,-22 21 16,22-21-16,0 1 0,0-1 16,0 0-16,0 0 15,22-42 1,-1 0-1,0 0-15,0-1 0</inkml:trace>
  <inkml:trace contextRef="#ctx0" brushRef="#br0" timeOffset="5651.84">9123 1757 0,'0'0'0,"0"-21"0,0 0 0,0 42 31,0 21-15,-21-21-16,21 22 0,-22-1 0,22 21 16,0-20-16,0 20 15,-21 1-15,0-22 0,0 22 0,21-22 16,-21 21-16,0-20 0,21-1 0,-22 22 16,22-22-16,-21-21 0,21 21 15,0-20-15,0-1 0,0 0 0,0 0 16,0 0-16,0 0 0,0-42 31,0 0-31,0 0 0</inkml:trace>
  <inkml:trace contextRef="#ctx0" brushRef="#br0" timeOffset="6243.53">8572 2350 0,'0'0'0,"-21"0"15,0 0-15,0 21 0,21 0 32,21-21-32,0 0 0,0 0 15,22 0-15,-1 0 0,0 0 16,1-21-16,20 21 0,1-21 0,-1-1 16,-20 22-16,20-21 0,1 0 15,-22 0-15,21 0 0,-20 21 0,-1-21 16,0-1-16,-20 1 0,-1 21 0,0 0 15,0-21-15,0 21 16,-42 21 15,0 0-31,0 1 0,0-1 0,-1 0 16,22 0-16,-42 0 0,42 22 0,-21-22 16,0 21-16,0 0 0,-1-20 15,22 20-15,0-21 0,0 21 0,0-20 16,0-1-16,0 21 0,0-21 15,22 0-15,-1 1 0,0-22 16,0 0-16,0 0 0,22 0 0,-22 0 16,0 0-16,21 0 0,-21 0 15,22 0-15,-22-22 0,21 1 16,-21 0-16,22 0 0,-22-21 0,21 20 16,-21-20-16,-21 0 0,22-1 15,-22 1-15,0-21 0,0 20 0,0 1 16,0 0-16,-22-1 0,1 22 15,0-21-15,0 21 0,0-1 0,-22 22 16,22 0-16,0 0 0,-21 0 0,21 0 16,-22 0-16,22 22 0,0-1 15,-21 0-15,20 0 0,1 0 0,0 22 16,21-22-16,0 21 0,0-21 16,0 22-16,0-22 0,0 0 0,0 0 15,0 0-15,21 0 0,0 1 16,-21-1-16,43-21 0</inkml:trace>
  <inkml:trace contextRef="#ctx0" brushRef="#br0" timeOffset="6708.55">9927 2096 0,'0'0'0,"0"-22"31,21 22-15,0 0-16,1 22 15,-1-1-15,0-21 0,0 21 16,0 21-16,0-21 0,1 1 0,-22 20 16,0-21-16,21 21 0,-21-20 0,0 20 15,0 0-15,0-21 0,0 22 16,0-22-16,0 21 0,0-21 0,0 1 15,0-1-15,0 0 0,0 0 16,0-42 15,0 0-15,0 0-16,21-1 0,0 1 16,0-21-16,0 21 0,1-22 15,-22 1-15,21 0 0,0-1 0,0 1 16,0 0-16,0-1 0,1 22 0,-1 0 15,0 0-15,-21 0 0,0 0 16,21 21-16,0 0 16,-21 21-1,0 0-15,0 0 16,0 0-16,0 0 16,0 1-16</inkml:trace>
  <inkml:trace contextRef="#ctx0" brushRef="#br0" timeOffset="7079.75">10520 2477 0,'42'0'16,"-21"0"0,0-22-16,1 1 0,-1 0 0,0 0 15,0 21-15,0-21 0,0 0 16,1-1-16,-1 1 0,0 0 0,0 0 15,0 21-15,-21-21 0,0 0 16,0-1 0,-21 22-1,0 0-15,0 22 16,0-1-16,-1-21 0,1 21 0,0 0 16,0 21-16,0-20 0,0-1 0,-1 21 15,22-21-15,-21 22 0,21-22 16,0 21-16,0-21 0,0 0 0,0 1 15,0-1-15,0 0 0,21 0 16,1-21-16,-1 21 0,0-21 16,0 0-16,0 0 0,0 0 0,1 0 15,-1 0-15,0-21 16,0 0-16,0 0 0,0 21 0,1-21 16,20-1-16</inkml:trace>
  <inkml:trace contextRef="#ctx0" brushRef="#br0" timeOffset="7532.25">11049 2286 0,'0'0'0,"0"-21"0,0 0 16,0 0-16,0-1 16,21 22-16,0-21 15,0 21 1,1 0-16,-1 0 0,0-21 0,0 21 16,21 0-16,-20 0 0,-1 0 15,0 0-15,0 0 0,21 0 16,-20 21-16,-22 0 0,21-21 0,0 22 15,0-1-15,-21 0 0,21 0 16,-21 21-16,0-20 0,0-1 0,0 21 16,0-21-16,0 0 0,0 22 0,0-22 15,0 0-15,0 0 0,-21 0 16,21 1-16,0-1 0,-21 0 0,0 0 16,21 0-16,-21-21 15,-1 0 1,1 0-16,21-21 15,0 0 1,0 0-16,0 0 0,0-1 0,0 1 16,0-21-16,21 0 0,1 20 0,-1-20 15,0 0-15,0-1 0,0 22 16,0-21-16,1 21 0,-1 0 0,0-1 16,0 1-16,0 0 0,0 21 15,-21-21-15,22 21 0,-1-21 0,0 21 16,0 0-16,0 0 0,0-21 15,1 21-15,-1 0 0,0 0 16,0-22-16,0 22 0,0 0 16</inkml:trace>
  <inkml:trace contextRef="#ctx0" brushRef="#br0" timeOffset="10809.18">2730 4001 0,'0'0'0,"0"-22"0,-21 22 0,0-21 0,21 0 15,-21 21-15,21-21 0,0 0 16,0 0-16,0-1 16,0 1-16,0 0 0,0 0 15,21 21-15,0 0 0,0 0 16,1 0-16,-1 0 0,21 0 0,-21 0 16,22 21-16,-22 0 0,0 22 15,21-22-15,-21 21 0,1 0 0,-1 22 16,-21-22-16,0 1 0,0 20 15,0-21-15,0 22 0,-21-22 0,-1 1 16,-20-1-16,21 0 16,-21 1-16,-1-22 0,22 21 0,-21-21 0,-1 0 15,1 1-15,0-1 0,21-21 16,-22 0-16,22 0 0,0 0 16,0 0-16,0 0 0,-1-21 15,1 21-15,0-43 0,21 22 0,-21 0 16,21 0-16,-21-22 0,21 1 15,-21 0-15,21 21 0,0-22 0,0 1 16,0 21-16,0-22 0,21 22 16,0 0-16,21 21 0,-21 0 0,22 0 15,-1 21-15,0-21 0,1 43 16,-1-22-16,0 0 0,1 21 0,-1-21 16,-21 22-16,0-1 0,22-21 0,-22 22 15,-21-22-15,21 0 0,0 0 16,-21 0-16,21 0 0,-21 1 15,0-1-15,0 0 0,22-21 16,-1 0-16,0 0 31,-21-21-31,21 21 0,0-21 0</inkml:trace>
  <inkml:trace contextRef="#ctx0" brushRef="#br0" timeOffset="10976.38">3556 4255 0,'0'0'0,"21"0"0,0 0 78</inkml:trace>
  <inkml:trace contextRef="#ctx0" brushRef="#br0" timeOffset="11420.12">5419 3810 0,'0'0'0,"-22"-21"0,22 0 0,-21-22 15,21 22-15,-21 0 0,21 0 16,0-21-16,0 20 0,-21 1 15,21 0-15,-21 21 0,21 21 32,-21 0-32,21 1 0,-22 20 0,22 0 15,0 1-15,0 20 0,-21 1 16,21-1-16,-21 1 0,21-1 0,0 1 16,0-1-16,0 1 0,-21-1 15,21-21-15,-21 1 0,21-1 0,0-21 16,0 22-16,0-22 0,0 0 15,0 0-15,0-42 32,0 0-17</inkml:trace>
  <inkml:trace contextRef="#ctx0" brushRef="#br0" timeOffset="12088.18">5038 3895 0,'0'0'15,"0"-21"-15,0-22 0,0 22 0,0 0 0,0-21 16,0 20-16,0 1 0,21 0 16,0 0-16,0 0 0,0 0 15,22 21-15,-22-22 0,21 1 0,-21 0 0,22 21 16,-1 0-16,0 0 16,22 0-16,-22 21 0,22 0 0,-22 1 15,0-1-15,1 21 0,-1 0 16,0 1-16,-21-1 0,1 0 0,-22 22 15,0-1-15,-22-20 0,1 20 0,-21 1 16,0-22-16,-1 22 0,-20-22 16,20 0-16,1-21 0,0 22 0,-1-22 15,1 0-15,21-21 0,0 21 16,0-21-16,-1 0 0,1 0 0,0-21 16,21 0-1,-21 0-15,21-22 0,0 22 0,0 0 16,0-21-16,0-1 0,0 22 15,0 0-15,0 0 0,0 0 16,0 0-16,21 42 16,0 0-16,-21 0 0,21 21 15,1-20-15,-1 20 0,0 0 0,0-21 16,0 22-16,-21-1 0,21-21 0,1 0 16,-1 1-16,0-1 0,0 0 15,0 0-15,0 0 0,1-21 16,20 0-16,-21 0 0,21 0 0,-20 0 15,20 0-15,0 0 0,1-21 16,-22 21-16,21-21 0,0 0 0,-20 0 16,20-1-16,-21 1 0,0-21 15,0 21-15,1-22 0,-1 22 0,-21 0 16,0 0-16,0 0 0,0 0 16,0 63-1,-21 0-15,-1-21 16,22 1-16,-21-1 0,0 21 15,21-21-15,-21 0 0,21 1 0,0-1 16,0 0-16,0 0 0,0 0 16,21-21 15,-21-21-15,21 0-16</inkml:trace>
  <inkml:trace contextRef="#ctx0" brushRef="#br0" timeOffset="12284.07">6202 3937 0,'0'0'15,"0"-21"-15,0 42 63,0 0-48,0 0-15,21-21 0,-21 22 0,21-1 16,-21 0-16,21 0 0,0 0 16,-21 0-16</inkml:trace>
  <inkml:trace contextRef="#ctx0" brushRef="#br0" timeOffset="12992.09">7006 4276 0,'0'0'0,"21"-21"0,22-1 0,-22 1 16,0 0-16,-21 0 0,21 0 0,-21 0 16,0-22-16,0 22 0,0 0 15,-21 0-15,0 0 0,0-1 0,-1 22 16,1 0-16,-21 0 0,21 0 16,-22 0-16,1 0 0,0 22 0,-1 20 15,22-21-15,-21 21 0,0-20 16,20 20-16,-20 0 0,21 1 0,0-1 15,0-21-15,-1 21 0,22-20 0,0-1 16,0 21-16,0-21 16,0 0-16,22-21 0,-1 0 0,0 0 15,0 0-15,0 0 0,22 0 0,-1 0 16,0-21-16,-21 0 0,22 0 16,-1 0-16,0 0 0,-20-1 15,20 1-15,-21 0 0,0 0 16,0 0-16,-21 0 0,0-1 0,22 22 15,-22-21-15,0 42 32,-22 1-32,1-1 15,21 21-15,0-21 0,-21 0 16,21 22-16,-21-1 0,21-21 0,-21 22 16,21-1-16,0 0 0,0 1 15,0 20-15,0 1 0,0-22 16,0 21-16,0 22 0,21-21 0,0-1 15,-21 1-15,21-1 0,-21 1 0,0-1 16,0 1-16,0-1 0,0 1 16,0-1-16,0 1 0,0-22 0,0 21 15,0-20-15,-21-1 0,0 0 0,0-20 16,0-1-16,-1 21 0,-20-21 0,21-21 16,-21 21-16,20-21 0,-20 0 15,21 0-15,-21 0 0,-1 0 0,1 0 16,0-21-16,-1 0 0,-20 0 0,20 0 15,-20 0-15,21-22 0,-1 22 16,-20-21-16,42-1 0,-22 1 16,22 0-16,-21 21 0,21-22 0,21 22 15,0-21-15,0 21 0,0-22 16,0 22-16,0 0 0,0 0 0,0-22 16,0 22-16,21 0 0,-21 0 0,21-21 15,0 20-15,0-20 0,0 0 16,1 21-16,20-22 0</inkml:trace>
  <inkml:trace contextRef="#ctx0" brushRef="#br0" timeOffset="13748.37">7789 3704 0,'0'0'0,"-42"0"16,42 21-16,-42 1 0,20-1 0,1 0 15,21 0-15,-21 21 0,0 1 0,0-1 16,0 22-16,21-22 0,0 21 16,-22 1-16,22-22 0,-21 1 0,21-1 15,-21 0-15,21 1 0,0-1 16,0-21-16,0 0 0,0 0 15,0 1-15,0-44 32,0 1-32,21 0 15,0 0-15,1 0 0,-1 0 0,0-22 16,0 22-16,0-21 0,0 21 16,1-22-16,-22 22 0,21-21 0,0 21 15,0-1-15,0 1 0,0 21 16,1 0-16,-1 0 15,-21 21-15,0 1 0,21 20 16,0-21-16,-21 21 0,21-20 0,-21 20 16,0-21-16,0 21 0,21-20 15,-21-1-15,22 0 0,-22 0 16,21 0-16,0 0 0,0-21 0,0 0 16,0 0-16,1 0 0,-1 0 0,0 0 15,21 0-15,-21 0 0,22 0 16,-22-21-16,21 0 0,-21 0 0,22 0 15,-22-22-15,0 22 0,21-21 0,-20 0 16,-1-1-16,0-20 16,-21 20-16,21-20 0,-21 21 0,21-22 0,-21 22 15,0-1-15,0 1 16,0 21-16,0-21 0,0 20 0,0 1 16,0 0-16,-21 21 15,0 0-15,21 21 16,-21 22-16,0-22 0,21 21 15,0 0-15,-22 1 0,22 20 16,0 1-16,0-22 0,0 22 0,0-22 16,0 0-16,0 1 0,0-1 0,0-21 15,0 21-15,0-20 0,0-1 16,0 0-16,22 0 0,-1-21 16,0 0-16,0 0 15,0 0-15,0-21 0,1 0 16,-1 0-16,0-1 0,0 1 0,0 0 15</inkml:trace>
  <inkml:trace contextRef="#ctx0" brushRef="#br0" timeOffset="13924.27">8318 3937 0,'0'0'0,"-21"0"31,42 0-16,1 0-15,-1 0 0,0 0 16,21 0-16,-21 0 0,22 0 16,-1 0-16,-21-21 0,22 21 0,-1-21 15</inkml:trace>
  <inkml:trace contextRef="#ctx0" brushRef="#br0" timeOffset="14625.13">9250 3725 0,'-64'-21'16,"43"21"0,0 0-16,0 0 0,0 0 0,-1 21 15,1 1-15,0 20 0,0-21 16,0 21-16,0 1 0,-1-1 16,1 0-16,21 1 0,0-1 0,0 0 15,0 1-15,0-1 0,0 0 16,0-20-16,0 20 0,21-21 0,1 21 15,-1-20-15,0-1 0,21-21 16,-21 21-16,22-21 0,-22 21 0,21-21 16,1 0-16,-22 0 0,21 0 0,0-21 15,-20 0-15,20 0 0,-21-1 16,21 1-16,-20 0 0,-1-21 0,21-1 16,-21-20-16,0 21 0,22-22 0,-22 1 15,0-1-15,0 22 16,0-22-16,1 1 0,-22 20 0,21-20 15,-21 21-15,0-1 0,0 22 16,0 0-16,0 0 0,0 0 0,0-1 16,-21 22-16,-1 0 0,22 22 15,-21 20-15,21-21 0,-21 21 16,21-20-16,-21 41 0,21-21 0,0 1 16,-21 20-16,0-20 0,21 20 15,-22 1-15,22-22 0,0 21 0,0-20 16,0-1-16,0 0 0,0 1 0,0-22 15,0 21-15,0-21 0,22 1 16,-1-22-16,0 21 0,21-21 16,-21 0-16,22 0 0,-22 0 0,21 0 15,1 0-15,-1-21 0,0-1 16,1 22-16,-22-21 0,21-21 0,0 21 16,-20-22-16,-1 22 0,0-21 0,0 21 15,0-22-15,-21 22 0,21 0 16,-21 0-16,0 42 15,-21 0 1,21 0-16,0 1 0,-21 20 0,21-21 16,0 21-16,0-20 0,0-1 0,0 0 15,0 21-15,0-21 16,0 1-16,21-1 0,0-21 16,1 21-16,-1-21 0,0 0 15,0 0-15,0-21 16,0 0-16,1-1 0,-1 1 15</inkml:trace>
  <inkml:trace contextRef="#ctx0" brushRef="#br0" timeOffset="14800.02">10435 3852 0,'0'0'0,"-21"0"15,-43 22 1,43-1-1,21 0 1,21-21 0,1 0-1</inkml:trace>
  <inkml:trace contextRef="#ctx0" brushRef="#br0" timeOffset="15072.81">10901 3810 0,'0'0'0,"-21"0"0,-1 0 0,1-21 16,0 21-16,0 0 15,0 0-15,21 21 0,-21 0 16,-1 0-16,22 1 0,0 20 0,-21-21 16,21 21-16,-21 1 0,21-1 0,0 0 15,0 1-15,0-22 0,0 21 16,0 1-16,0-22 0,0 0 0,21 21 15,-21-21-15,21 1 0,1-22 16,-1 21-16,21-21 0,-21 0 0,22 0 16,-1 0-16,-21 0 0,21 0 15,1 0-15,-1-21 0,0-1 16,1 1-16,-1 0 0,-21-21 0</inkml:trace>
  <inkml:trace contextRef="#ctx0" brushRef="#br0" timeOffset="15743.74">11493 3683 0,'0'0'15,"0"-63"-15,22 20 0,-22 1 0,0 21 16,0-22-16,0 22 0,0 42 31,-22 22-31,1-22 0,0 21 16,21 1-16,-21-1 0,21 0 0,-21 1 16,0-1-16,-1 21 0,22 1 15,-21-22-15,0 22 0,0-22 16,0 0-16,21 22 0,0-22 0,-21-21 15,21 22-15,-22-22 0,22 0 16,0 0-16,0 0 0,0 1 0,0-44 47,0 1-47,22 0 0,-22-21 16,21 21-16,0-22 0,0 1 15,0 0-15,0-1 0,1 1 0,20 0 16,-21 20-16,21-20 0,-20 21 0,20 0 15,-21 0-15,0-1 16,22 1-16,-22 21 0,0 0 0,0 0 16,0 0-16,0 0 15,-21 21 1,-21-21 0,0 22-16,0-22 0,0 0 0,0 0 15,-1 0-15,1 0 0,0 0 16,-21 0-16,21 0 0,-1 0 0,1 0 15,0 21-15,0-21 0,0 21 16,0-21-16,-1 21 0,1 0 16,0 0-16,21 1 0,0 20 15,0-21-15,0 0 0,0 0 16,0 1-16,0 20 0,0-21 0,0 0 16,21 0-16,0 1 0,1-1 0,-1 0 15,21 0-15,-21-21 0,0 21 16,1-21-16,20 0 0,-21 0 0,21 0 15,-20 0-15,20 0 0,-21 0 0,0 0 16,22 0-16,-22 0 0,0 0 16,21-21-16,-21 0 0,1 0 0,-1 0 15,0 21-15,0-22 0,0 1 16,0 0-16,1 0 0,-22 0 0,21 0 16,-21-1-16,0 1 15,0 0 1</inkml:trace>
  <inkml:trace contextRef="#ctx0" brushRef="#br0" timeOffset="16711.49">3111 6117 0,'-21'0'16,"42"0"-16,-63 0 0,21 0 15,0 0 1,0 0-16,21-21 16,0 0-1,0 0-15,0 0 0,0-1 16,0 1-16,21 0 0,0 21 15,0-21-15,0 21 0,0 0 16,22-21-16,-22 21 0,0 0 0,0 0 16,22 0-16,-22 0 0,0 21 15,-21 0-15,0 0 0,0 0 0,0 1 16,0-1-16,0 21 0,0-21 16,-21 0-16,0 1 0,-1-1 0,1 0 15,-21 21-15,21-21 0,0 1 16,-22-22-16,22 21 0,0 0 0,0-21 15,0 0-15,-1 0 0,22-21 32,0 0-17,0-1 1,22 22-16,-1 0 0,0-21 0,0 21 16,0 0-16,22 0 0,-22 0 15,21 0-15,-21 0 0,22 0 0,-1 0 16,0 0-16,1 0 0,-1 21 15,-21 1-15,21-1 0,-20 0 0,-1 21 16,0-21-16,-21 1 0,0 20 0,0-21 16,0 21-16,-42-20 0,20 20 15,-20-21-15,21 21 0,-21-20 16,-22-1-16,22 0 0,-1 0 16,1 0-16,-21-21 0,20 21 0,1-21 15,0 0-15,-1 0 0,1 0 0,21 0 16,-22 0-16,22 0 0,-21 0 15,21 0-15,0-21 0,-1 21 0,1-21 16,0 21-16,0 0 0,21-21 16,0 0-16,0 0 15,21-1 1,0 1-16,0 21 0,22-21 0,-1 0 16,0 0-16,1 0 0</inkml:trace>
  <inkml:trace contextRef="#ctx0" brushRef="#br0" timeOffset="16892.81">4085 6265 0,'0'0'16,"21"0"-16,0 0 16,-42 0 30,21 22-46</inkml:trace>
  <inkml:trace contextRef="#ctx0" brushRef="#br0" timeOffset="19267.86">5524 6054 0,'0'0'0,"0"-21"15,0-1-15,-21 1 16,21 0-16,0 0 0,-21 0 0,21 0 16,0-1-16,-21 1 15,0 21-15,21-21 16,-21 21-16,-1 0 15,22 21-15,-21 0 16,0 1-16,0 20 0,0-21 0,21 21 16,-21 1-16,-1-1 0,22 0 15,-21 1-15,0-1 0,0 0 0,0 1 16,0-1-16,-1 0 0,1 1 0,0-1 16,0 0-16,-21-20 0,20-1 15,1 0-15,0 0 0,0 0 0,0-21 16,0 0-1,-1 0-15,22-21 16,0 0-16,0 0 0,0 0 0,0-22 16,0 22-16,0-21 0,0-1 15,0 1-15,0 0 0,0-1 0,0 1 16,22 21-16,-1-21 0,-21-1 0,21 22 16,0 0-16,-21 0 15,21 21-15,0 0 0,-21 21 0,22-21 16,-22 21-16,0 21 0,21-20 15,-21 20-15,21-21 0,-21 21 0,0 1 16,21-1-16,-21 0 0,21 1 0,0-1 16,-21-21-16,22 22 15,-1-22-15,-21 21 0,21-21 0,0 0 0,0 1 16,22-1-16,-22-21 0,0 0 16,21 0-16,1 0 0,-1 0 15,0 0-15,1-21 0,-1-1 0,0 22 16,1-21-16,20-21 0,-21 21 15,1-22-15,-1 22 0,0-21 0,-20 0 16,-1-1-16,0 1 0,0 0 0,-21-1 16,0 1-16,0-22 0,0 22 15,-21 0-15,-21-1 0,20-20 0,-20 21 16,0-1-16,-1 22 0,1-21 16,0 21-16,-22-1 0,22 1 15,0 21-15,-1 0 0,1 0 0,-22 21 16,43 1-16,-21 20 0,0-21 15,20 21-15,1 22 0,0-22 0,0 1 16,21 20-16,-21-21 0,21 1 16,0 20-16,0-20 0,0 20 0,0-21 15,21 1-15,0-1 0,0-21 0,0 22 16,22-22-16,-22 0 0,21 0 16,22-21-16,-22 0 0,0 0 0,22 0 15,-1 0-15,-20 0 0,20 0 16,1-21-16,-1 0 0,-20 0 0,20-22 15,-21 22-15,1 0 0,-1-21 16,0 20-16,1 1 0,-22-21 16,0 21-16,0 0 0,-21-1 0,0 1 15,21 21-15,-21-21 0,0 42 32,-21 0-32,21 1 15,-21-1-15,21 0 0,0 21 0,0-21 16,0 1-16,0 20 0,0-21 15,0 0-15,0 0 0,0 1 0,0 20 16,21-21-16,0-21 0,1 21 16,-22 0-16,21-21 0,0 0 0,0 0 15,21 0-15,-20 0 0,-1 0 16,0 0-16,21 0 0,-21 0 16,22-21-16,-22 21 0,21-21 0,-21 0 15,1 0-15,-1 0 0,0-1 0,0-20 16,-21 21-16,0-21 0,0-1 15,0 22-15,0-21 0,0-1 0,-21 22 16,0-21-16,0 21 0,-1 0 0,-20-22 16,21 43-16,0-21 0,-22 21 15,1 0-15,21 0 0,-21 0 0,20 0 16,-20 0-16,21 21 0,0 0 16,-22 1-16,22-1 0,0 21 0,21-21 15,0 22-15,0-1 0,0 0 16,0 1-16,0-1 0,0-21 15,0 21-15,0-20 0,21-1 0,0 21 16,1-42-16,-1 21 0,0 0 0,21-21 16,-21 0-16,22 0 0,-22 0 15,21 0-15,1 0 0,-1 0 0,0-21 16,-21 0-16,22 0 0,-1 0 16,0 0-16,1-1 0,-22 1 0,21 0 15,-21-21-15,22 21 0,-22-22 16,0 22-16,0-21 0,0 21 0,1-1 15,-22 1-15,0 0 0,0 42 32,0 0-17,0 1-15,0-1 0,0 21 16,0-21-16,0 0 0,0 22 0,0-22 16,0 0-16,0 21 0,0-20 15,0-1-15,0 0 0,0 0 0,21-21 16,0 21-16,0-21 0,0 0 15,0 0-15,1 0 0,-1 0 0,0 0 16,0 0-16,0 0 0,22-21 0,-22 0 16,0 0-16,0 0 0,0-1 15,0 1-15,1 0 0,-1-21 0,0-1 16,0 22-16,0-21 0,-21 21 16,0-22-16,21 22 0,-21 0 15,22 0-15,-22 0 0,0 0 0,0 42 31,0 0-31,0 0 0,0 0 16,0 0-16,0 22 0,0-1 0,0-21 16,0 22-16,0-22 0,0 127 31,21-127-31,-21 0 0,21-21 0,0 21 16,0-21-16,0 0 0,1 0 15,20 0-15,-21 0 0,21 0 0,1-21 16,-1 21-16,0-21 0,1 0 15,-1 0-15,0-22 0,1 22 16,-1-21-16,0 21 0,-20-22 0,-1 1 16,0 0-16,0-22 0,0 22 0,-21 0 15,0-22-15,0 22 0,0-22 16,0 22-16,0 0 0,0-1 0,0 22 16,-21 0-16,21 0 0,0 42 15,0 0 1,0 21-16,0-20 0,-21 20 0,21 0 15,0 1-15,0-1 0,0 0 16,0 1-16,0-1 0,0-21 0,0 21 16,0 1-16,0-1 0,0 0 15,0-20-15,0 20 0,0-21 16,0 21-16,0-20 0,0-1 0,0 0 16,0-42 15,21 0-16,-21-1-15,0 1 0,21-21 0,0 21 16,1-22-16,-1 1 0,0 0 16,0-1-16,0 1 0,22 21 0,-22-21 15,0 20-15,21-20 0,-21 21 16,22 21-16,-22-21 0,21 21 16,-21 0-16,22 0 0,-22 21 0,21 0 15,-21-21-15,1 42 0,-1-20 16,0-1-16,-21 0 0,21 21 0,-21-21 15,0 22-15,0-22 0,-21 21 0,0-21 16,-22 22-16,22-22 0,-21 21 16,21-21-16,-22 1 0,1-1 0,0 0 15,-1 0-15,22 0 0,-21-21 16,0 21-16,20-21 0,-20 0 0,21 0 16,0 0-16,0 0 15,21-21 1,0 0-1,0 0-15,21 0 0,0 0 0,0-1 16,0 1-16</inkml:trace>
  <inkml:trace contextRef="#ctx0" brushRef="#br0" timeOffset="19524.72">9271 5779 0,'0'0'16,"0"-22"-16,21 1 0,-21 42 15,0 1-15,0-1 16,0 21-16,-21 0 0,0 1 16,21-1-16,0 22 0,0-22 0,-21 0 15,-1 22-15,22-22 0,-21 0 0,21 1 16,0-1-16,0 0 0,-21-20 16,21 20-16,0-21 0,-21 0 0,21 0 15,0 1-15,0-1 0,0 0 16,21-21-1,0-21-15,0 0 16,1-1-16,-1-20 0</inkml:trace>
  <inkml:trace contextRef="#ctx0" brushRef="#br0" timeOffset="19888.5">9525 6265 0,'0'22'31,"21"-22"1,0 0-32,0 0 15,1-22-15,-1 22 0,0-21 0,0 21 16,0-21-16,0 0 0,-21 0 16,22 0-16,-22-1 0,0 1 15,0 0-15,-22 21 16,1 0-1,0 0-15,0 21 0,0 0 16,0 1-16,-1 20 0,1 0 0,0-21 16,0 22-16,0-1 0,0 0 0,21 1 15,0-22-15,0 21 0,0-21 16,0 1-16,0-1 0,0 0 0,21-21 16,0 21-16,0-21 0,21 0 15,-20 0-15,-1 0 0,0-21 16,21 0-16,-21 21 0,1-21 0,20-1 15,-21 1-15,0-21 0,0 21 0</inkml:trace>
  <inkml:trace contextRef="#ctx0" brushRef="#br0" timeOffset="20863.7">10731 5990 0,'-21'-127'31,"0"106"-31,0 0 15,0 21-15,0 0 0,-1 0 16,1 0-16,0 0 0,0 0 0,21 21 16,-21 0-16,0 22 0,-1-22 15,1 21-15,0 0 0,0 1 0,21-1 16,0 0-16,-21 1 0,21-1 16,0 0-16,0 1 0,0 20 0,0-20 15,0-1-15,0 0 0,21-21 0,-21 22 16,21-22-16,21 0 15,-20 0-15,-1 0 0,21 1 0,0-22 0,1 0 16,-22 0-16,21 0 0,1 0 16,-1 0-16,0 0 0,22-22 15,-22 1-15,22 0 0,-22 0 0,0-21 16,22-1-16,-22 1 0,0 0 0,1-1 16,-1 1-16,-21 0 0,22-22 15,-22 22-15,0-1 0,-21-20 0,0 21 16,21-22-16,-21 22 0,0-1 0,0 1 15,0 0-15,0 21 0,0-1 16,-21 44 15,21-1-31,0 21 0,-21-21 16,0 22-16,21-1 0,-22 0 0,22 22 16,0-22-16,0 0 0,-21 1 15,21-1-15,0 0 0,0-20 0,0 20 16,0 0-16,0-21 0,0 1 0,21-1 15,-21 0-15,22 0 0,-1 0 16,0-21-16,0 0 0,0 0 16,0 0-16,1 0 0,-1 0 15,0 0-15,0-21 0,0 0 0,0 0 16,1 0-16,-1-1 0,-21 1 0,21 0 16,-21-21-16,21 21 15,-21-1-15,0 1 0,0 42 31,0 1-31,0-1 0,0 0 16,0 0-16,0 0 0,0 0 0,0 1 16,0-1-16,0 0 0,0 0 0,0 0 15,0 0-15,0-42 47,0 0-47,0 0 0,0 0 16,0 0-16</inkml:trace>
  <inkml:trace contextRef="#ctx0" brushRef="#br0" timeOffset="21056.98">11811 5927 0,'0'-21'16,"0"42"-16,-21-42 16,0 21-16,-1 0 15,22 21-15,0 0 16,-21-21-16,21 21 0,0 0 15,0 0 1,21-21-16,1 22 16,-1-22-16,0 0 0,0 0 0,0 0 15,0 0-15</inkml:trace>
  <inkml:trace contextRef="#ctx0" brushRef="#br0" timeOffset="21324">12192 5948 0,'0'0'0,"0"-21"31,-21 21-15,21 21-16,-21 0 16,-1 0-16,1 0 0,0 1 0,21-1 15,-21 0-15,21 21 0,-21-21 16,21 22-16,0-22 0,0 21 0,0-21 16,0 22-16,0-22 0,0 21 15,0-21-15,0 1 0,21-1 0,0 0 16,0 0-16,0 0 0,22-21 15,-22 0-15,0 21 0,21-21 0,-20 0 16,-1 0-16,21 0 0,-21 0 16,22-21-16,-22 0 0,0 0 0,21 21 15,-21-42-15,1 20 0,-1 1 0,21-21 16,-21 0-16,0 20 0</inkml:trace>
  <inkml:trace contextRef="#ctx0" brushRef="#br0" timeOffset="22004.3">12848 5630 0,'0'-21'0,"0"42"0,0-84 16,0 42-16,0 0 0,0 42 31,-21 21-31,21-21 16,0 22-16,0-1 0,-21 21 16,21-20-16,-21 20 0,21-20 0,-22 20 15,22-21-15,0 1 0,0-1 0,0 0 16,0 1-16,0-1 0,0-21 15,0 22-15,-21-22 0,21 0 0,0 0 16,0 0-16,0 0 0,0 1 16,0-44 15,0 1-15,0 0-16,21 0 0,-21 0 15,22 0-15,-1-22 0,0 22 0,0 0 16,21-21-16,-20-1 0,20 22 0,-21-21 15,21 21-15,-20-22 0,20 22 16,0 0-16,-21 0 0,1 0 0,-1 21 16,0 0-16,0 0 0,-21 21 31,0 0-31,-21-21 0,0 21 0,0-21 16,-22 21-16,22 0 15,-21-21-15,-1 22 0,22-22 0,-21 0 16,0 21-16,20-21 0,1 0 0,0 0 15,0 0-15,0 0 0,0 0 16,21 21 31,0 0-47,0 0 0,21 0 16,-21 22-16,21-22 0,-21 0 15,21 0-15,-21 0 16,21 1-16,-21-1 0,21 0 0,1 21 0,-1-21 15,0-21-15,21 22 0,-21-1 16,22 0-16,-1-21 0,0 0 16,1 0-16,-1 0 0,0 0 0,1 0 15,-22 0-15,21-21 0,1 0 16,-1-1-16,-21 1 0,21 0 0,-20 0 16,20 0-16,-21 0 0,0-1 0,0 1 15,1 0-15,-1 0 0,-21 0 16,0 0-16,0-1 0,-21 22 15</inkml:trace>
  <inkml:trace contextRef="#ctx0" brushRef="#br0" timeOffset="22935.76">3027 8001 0,'0'-42'16,"0"84"-16,0-127 0,0 64 0,0-21 0,-21 0 15,21 20-15,0 1 0,0 0 16,0 0-16,0 0 0,-22 42 15,22 21-15,-21-21 16,21 43-16,-21-22 0,0 22 16,0-22-16,21 22 0,-21-1 15,-1-21-15,1 22 0,0-22 0,0 1 16,0-1-16,21-21 0,-21 21 16,21-20-16,-22-1 0,22 0 15,-21-21-15,21-21 31,21 0-31,1 21 0,-1-22 16,0 1-16,0 0 0,0 0 0,0 0 16,1 0-16,20-1 0,-21 1 15,21 0-15,-20 0 0,-1 0 0,21 0 16,-21 21-16,0-22 0,22 1 16,-22 21-16,0-21 0,0 0 15,0 21-15,1-21 0,-22 0 0,21-1 16,-21 1-16,21 0 0,-21 0 15,0 0-15,0 0 0,0-1 0,0 1 16,0 0-16,0 0 16,0 42-1,-21 0-15,0 0 16,21 22-16,-22-22 0,22 21 16,-21 1-16,21-1 0,-21 21 0,21-20 15,0-22-15,-21 21 0,21 1 16,-21-1-16,21-21 0,-21 0 0,21 0 15,0 1-15,0-1 0,0 0 16,0 0-16,21-21 16,0 0-16,0 0 0,0-21 15,22 21-15,-22-21 0,0 0 16</inkml:trace>
  <inkml:trace contextRef="#ctx0" brushRef="#br0" timeOffset="23088.7">3746 8107 0,'0'0'0,"22"0"0,-1-21 0,0 21 15,0 0-15,0 0 63,0 0-47,1 0-16,20 0 0</inkml:trace>
  <inkml:trace contextRef="#ctx0" brushRef="#br0" timeOffset="23387.51">5016 7705 0,'0'-21'31,"-21"21"-31,0 0 0,0 0 15,21 21-15,-21-21 0,0 21 0,21 21 16,0-21-16,-22 22 0,22-1 16,-21 22-16,21-22 0,0 21 0,0 1 15,-21-22-15,21 1 0,-21-1 0,21 0 16,0 1-16,0-22 0,0 21 16,0-21-16,0 0 0,0 1 15,21-22-15,0 0 16,0 0-16,1 0 15,-22-22-15,21 1 0</inkml:trace>
  <inkml:trace contextRef="#ctx0" brushRef="#br0" timeOffset="23780.28">4699 7895 0,'0'0'0,"-21"-21"0,0-21 15,-1 21-15,1-1 0,21-20 16,-21 21-16,21 0 0,0 0 0,0-1 15,0 1-15,21 0 0,22 0 16,-22 0-16,21 0 0,-21 21 0,43-22 16,-22 1-16,22 21 0,-1 0 0,-21 0 15,22 0-15,-1 21 0,1 1 16,-1-1-16,1 21 0,-22-21 16,22 22-16,-22-22 0,0 21 0,-20 0 15,20 22-15,-42-22 0,0 22 16,0-22-16,0 22 0,0-22 0,0 21 15,-42-20-15,20-1 0,-20 0 0,0 1 16,-22-22-16,22 21 0,-22-21 16,22 1-16,0-1 0,-22 0 0,22-21 15,0 0-15,-1 21 0,22-21 0,-21 0 16,21 0-16,-22 0 0,22 0 16,0-21-16,0 0 0,21 0 15,0-1 1,21 1-1,0 0-15,0 21 0,0-21 16,22 21-16,-22-21 0,21 21 0,1-21 16</inkml:trace>
  <inkml:trace contextRef="#ctx0" brushRef="#br0" timeOffset="24228.03">5630 8128 0,'0'0'0,"0"-21"0,-21-64 31,21 64-31,0 0 16,0 0-16,0-22 0,21 22 15,0 0-15,1 0 0,20 0 16,-21 0-16,0 21 0,22 0 0,-1-22 16,-21 22-16,21 0 0,1 0 0,-22 0 15,21 22-15,-21-1 0,22 0 16,-22 21-16,0-21 0,0 22 0,0-1 15,1 0-15,-22 1 0,0-1 0,0 0 16,0-20-16,0 20 0,0-21 16,0 21-16,0-20 0,0-1 0,0 0 15,0 0-15,0 0 16,0-42 15,0 0-31,0 0 0,0 0 0,0-1 16,0-20-16,21 21 0,-21-21 15,21-1-15,0 1 0,0 0 0,-21-1 16,21 1-16,1 0 0,-1-1 0,-21 22 16,21 0-16,0 0 0,-21 0 15,0-1-15,21 22 0,0 0 0,1 0 16,-1 0-16,0 0 16,0 22-16,0-22 15,-21 21-15,21 0 0</inkml:trace>
  <inkml:trace contextRef="#ctx0" brushRef="#br0" timeOffset="25453.05">6985 8107 0,'21'0'0,"-42"0"0,63 0 16,-21 0-16,1 0 0,-1 0 16,0-21-16,0 21 0,0-21 0,-21-1 15,21 1-15,-21 0 0,0 0 16,0 0-16,0 0 0,0-1 15,0 1-15,0 0 0,-21 0 0,0 0 16,0 0-16,0-1 0,0 22 16,-1 0-16,-20 0 0,21 0 0,0 0 15,-22 0-15,22 0 0,-21 22 16,0-1-16,20 0 0,1 21 0,-21-21 16,21 22-16,0-1 0,-1 0 0,22 1 15,0-1-15,-21-21 0,21 22 16,0-1-16,0-21 0,0 0 0,0 22 15,21-22-15,1 0 0,-1 0 16,0-21-16,0 0 0,0 0 16,0 0-16,22 0 0,-22 0 0,21 0 15,-21-21-15,1 0 0,20 0 16,-21 21-16,0-22 0,0 1 0,1-21 16,-1 21-16,0 0 0,0-22 15,0 1-15,0 0 0,-21 20 0,0-20 16,22 0-16,-22 21 0,21-1 15,-21 1-15,0 0 0,0 63 32,0-20-32,0-1 15,0 21-15,0-21 0,-21 22 0,21-1 16,0-21-16,0 21 0,0-20 0,0 20 16,0-21-16,0 0 0,0 0 15,21 1-15,0-22 0,21 21 16,-21-21-16,1 0 0,20 0 0,0 0 15,1 0-15,-1 0 0,0 0 16,1 0-16,-1 0 0,0-21 0,22-1 16,-22 1-16,0 0 0,1 0 0,-1 0 15,0-22-15,1 22 0,-22-21 16,0 0-16,0-1 0,0 1 0,-21 0 16,0 20-16,0-20 0,0 21 0,0 0 15,-21 0-15,-21 21 0,21 0 16,0 0-16,-22 0 0,1 0 15,0 0-15,20 21 0,-20 0 0,21 0 16,-21 21-16,20-20 0,1 20 16,0 0-16,0-21 0,0 22 0,21-22 15,0 21-15,0-21 0,0 1 0,0-1 16,0 0-16,0 0 0,21-21 16,0 0-16,0 0 15,0 0-15,1 0 0,-1-21 0,0 21 16,21-21-16,-21 0 0,1 21 15,-1-22-15,0 1 0,0 0 0,0-21 16,-21 21-16,21-1 0,1 1 0,-22 0 16,21 0-16,-21 0 0,0 0 15,0 42 17,0 0-32,0 0 0,0 0 15,0 22-15,-21-22 0,21 21 0,0-21 16,0 22-16,0-1 0,0 0 0,0 1 15,0-1-15,0 0 0,21 1 16,0-1-16,0 21 0,21-20 0,-20 20 16,20-20-16,-21 20 0,21-21 0,-20 22 15,20-1-15,-21-20 0,0 20 0,0-20 16,1 20-16,-1-21 0,-21 1 16,0 20-16,0-20 0,0-1 15,0 0-15,-21-21 0,-1 22 0,-20-1 16,21 0-16,-21-20 0,20 20 0,-20-21 15,0 0-15,-1 0 0,1 1 16,21-22-16,-21 0 0,20 0 0,1 0 16,0-22-16,21-20 0,-21 21 15,0 0-15,21-22 0,-21 1 0,21 0 16,0-22-16,-22 1 0,22-1 16,0 1-16,0-22 0,0 0 0,0 1 15,22-1-15,-1 0 0,21 1 0,-21-1 16,22 0-16,-1 1 0,0-1 15,1 22-15,-22-22 0,21 21 16,-21 22-16,22 0 0,-22-1 0,0 1 0,0 21 16,-21 0-16,21 0 15,-21-1-15,21 1 0,-21 0 16</inkml:trace>
  <inkml:trace contextRef="#ctx0" brushRef="#br0" timeOffset="27076.16">8975 8128 0,'21'0'0,"-42"0"0,63 0 0,-21 0 16,0 0-16,0 0 0,1 0 15,-1 0-15,0 0 0,-21-21 0,21 21 16,-21-21-16,21 0 0,-21-1 16,0 1-16,0 0 0,0 0 0,0 0 15,0 0-15,0-1 0,0-20 16,0 21-16,-21 0 0,0 0 0,0-22 16,0 22-16,-1 0 0,1 21 0,0-21 15,0 21-15,-21 0 0,20 0 16,1 0-16,-21 21 0,21 0 0,-22 0 15,1 0-15,21 1 0,-21-1 16,20 21-16,1-21 0,0 22 16,-21-1-16,42 0 0,-21 1 0,21-22 15,0 21-15,0 0 0,0-20 0,0-1 16,0 21-16,0-21 0,0 0 16,21-21-16,0 22 0,0-22 0,21 0 15,-20 0-15,20 0 0,-21 0 0,21 0 16,1 0-16,-22-22 0,21 1 15,1 0-15,-1 0 0,-21 0 0,21 0 16,-20-1-16,20-20 0,-21 21 0,0-21 16,0-1-16,-21 22 0,0-21 15,0 21-15,0-1 0,0-20 0,0 21 16,0 0-16,0 42 31,-21 0-31,21 0 16,-21 0-16,21 1 0,0-1 0,0 21 15,0-21-15,0 0 0,0 1 0,21-1 16,0 0-16,-21 0 0,22 0 16,-1-21-16,0 21 0,0-21 0,0 0 15,0 0-15,1 0 0,-1 0 0,0 0 16,0 0-16,21 0 0,-20 0 16,-1-21-16,0 0 0,0 0 15,0 0-15,0 0 0,1-1 0,-22 1 16,0-21-16,0 21 0,0 0 15,0-22-15,0 22 0,0 0 0,0 0 16,0 0-16,0-1 0,0 44 31,0-1-31,-22 0 0,22 0 0,-21 21 16,0-20-16,21 20 0,0 0 16,0-21-16,-21 22 0,21-22 0,0 21 15,-21-21-15,21 1 0,0-1 16,0 0-16,21-21 31,0-21-15,0 21-16,-21-21 0,21-1 15,1 1-15,-1 0 0,-21 0 0,21-21 16,0 20-16,0-20 0,0 0 0,1 21 16,-1-22-16,0 22 0,0 0 15,0 0-15,0 21 0,1 0 0,-1 0 16,0 0-16,0 21 15,-21 0-15,21 0 0,-21 0 16,0 1-16,0 20 0,0-21 0,0 0 16,21 0-16,1 1 0,-22-1 15,21 0-15,0 0 0,0 0 16,21 0-16,1-21 0,-1 22 0,0-22 16,1 0-16,-1 0 0,0 0 0,1 0 15,-1 0-15,0 0 0,1-22 16,-1 1-16,-21 21 0,22-21 0,-22 0 15,0 0-15,0 0 0,0-22 0,-21 22 16,21 0-16,-21-21 0,0 20 0,0-20 16,0 21-16,0-21 0,-21 20 15,0 1-15,0 0 0,0 0 0,0 0 16,-1 21-16,1 0 0,0 0 0,0 0 16,-21 21-16,20 0 0,1 0 15,-21 0-15,21 1 0,0 20 16,-1-21-16,1 21 0,21-20 0,-21 20 15,21-21-15,0 21 0,0-20 16,0-1-16,0 0 0,21 0 0,0 0 16,1-21-16,-1 21 0,0-21 15,0 0-15,0 0 0,0 0 16,1 0-16,-1-21 0,0 0 0,0 0 16,-21 0-16,21 0 0,0-1 0,-21-20 15,0 21-15,22-21 0,-22-1 0,21 1 16,-21 0-16,0-1 15,0-20-15,21 20 0,0-20 0,-21 21 16,21-1-16,-21 1 0,0 0 0,0-1 16,0 22-16,21 0 0,-21 0 15,0 42-15,0 0 16,0 0-16,0 22 0,0-22 0,0 21 16,-21 22-16,21-22 0,0 0 15,0 22-15,0-22 0,0 0 0,0 1 16,0-1-16,0 0 0,0 1 0,0-1 15,0-21-15,0 22 0,0-22 16,0 0-16,0 0 0,21 0 0,-21 0 16,22-21-16,-1 22 15,0-22-15,0 0 0,0 0 0,0 0 16,1-22-16,20 22 0,0-21 16</inkml:trace>
  <inkml:trace contextRef="#ctx0" brushRef="#br0" timeOffset="27877.05">12023 7578 0,'0'-21'0,"0"42"0,0-64 15,0 22-15,-22 21 32,1 0-32,0 21 15,21 1-15,-21-1 0,0 21 16,21-21-16,-21 22 0,21-1 0,0 0 15,-22 22-15,1-22 0,21 22 0,0-22 16,-21 0-16,21 1 0,-21-1 16,0 0-16,21 1 0,-21-1 0,21-21 15,0 0-15,-22 0 0,1 1 0,21-1 16,-21 0-16,0-21 16,21-21-1,0 0 1,0-1-16,0 1 0,21-21 15,-21 21-15,21-22 0,0 1 16,1-21-16,-1 20 0,0 1 0,0 0 0,0-1 16,-21 1-16,21 21 0,1-22 15,-1 22-15,-21 42 16,0 1 0,0-1-16,0 0 0,0 21 0,0-21 15,0 22-15,0-22 0,0 21 16,0-21-16,0 22 0,0-22 0,0 21 15,0-21-15,21 1 0,0-1 0,-21 0 16,21 0-16,0 0 0,1 0 16,-1-21-16,0 0 0,21 0 0,-21 0 15,1 0-15,20 0 0,-21 0 0,21-21 16,-20 21-16,20-21 0,-21 0 16,21 0-16,-20-22 0,20 22 15,-21-21-15,0-22 0,0 22 0,1 0 16,-1-22-16,-21 1 0,21-1 15,-21 1-15,0-1 0,0 1 0,0-1 16,-21 1-16,0-1 0,-1 22 0,1-22 16,-21 43-16,21 0 0,-22 0 15,1 21-15,21 0 0,-21 0 0,-1 21 16,1 0-16,0 0 0,-1 22 16,1-1-16,0 0 0,20 22 0,1-22 15,0 22-15,0-22 0,21 0 0,0 22 16,0-22-16,0 1 0,0-1 15,0 0-15,21 1 0,0-22 16,0 21-16,1-21 0,-1 0 0,0 1 16,0-1-16,0-21 0,0 0 0,1 21 15,-1-21-15,0 0 0,21 0 16,-21 0-16,1 0 0,-1-21 0,21 0 16,-21 21-16,22-22 0,-22 1 15,21 0-15,-21 21 0,22-21 0,-22 0 16,0 0-16,21 21 0,-21 0 15,1 0-15</inkml:trace>
  <inkml:trace contextRef="#ctx0" brushRef="#br0" timeOffset="28328.47">12763 7938 0,'0'-22'32,"-21"22"-32,21-21 0,-21 0 15,21 0-15,-21 21 0,21-21 16,0 0-16,0-1 0,0 1 15,0 0-15,21 0 0,0 21 0,0-21 16,1 0-16,-1 21 0,21 0 16,0-22-16,-20 22 0,20 0 15,0 0-15,1 0 0,-1 22 0,0-1 16,-21 0-16,22 0 0,-22 0 16,0 0-16,-21 22 0,0-22 0,0 21 15,0 1-15,0-22 0,0 21 0,0-21 16,-21 22-16,21-22 0,-21 0 15,0 0-15,-1 0 0,22 0 0,0 1 16,-21-22-16,21 21 0,-21-21 16,21-21-1,0-1 1,0 1-16,0 0 0,0 0 0,21 0 16,0-22-16,1 1 0,-1 21 15,0-21-15,0-1 0,0 22 0,22-21 16,-22 21-16,0-22 0,0 22 15,0 0-15,0 21 0,1-21 16,-1 0-16,0 21 0,0 0 0,0 0 16,0 0-1,1 0-15,-22 21 16,0 0-16,21-21 0,0 0 16</inkml:trace>
  <inkml:trace contextRef="#ctx0" brushRef="#br0" timeOffset="28800.19">13991 7789 0,'21'-21'16,"-42"42"-16,63-42 0,-42 0 0,0 0 15,0 0-15,0 0 0,0-1 16,0 1 0,-21 21-16,0 0 0,0 0 15,-21 21-15,20 1 0,1-1 0,0 0 16,0 0-16,0 0 0,-22 22 15,22-22-15,0 21 0,0-21 0,0 22 16,0-1-16,-1 0 0,22-21 0,0 22 16,0-22-16,0 0 0,0 0 15,0 0-15,0 1 0,22-1 0,-1 0 16,21-21-16,-21 0 0,0 0 16,1 0-16,-1 0 0,21 0 15,-21 0-15,0 0 0,22-21 0,-22 0 16,0-1-16,21 1 0,-20 0 0,-1-21 15,0-1-15,0 22 0,0-21 16,0 0-16,-21-1 0,0 1 0,0 0 16,0 20-16,0-20 0,-21 21 0,0 0 15,-21 0-15,21-1 0,-22 1 16,22 21-16,-21 0 0,-1 0 0,22 0 16,-21 21-16,21 1 0,-22-1 15,22 0-15,-21 0 0,21 0 0,0 22 16,-1-22-16,22 0 0,0 0 15,0 0-15,0 0 0,0 1 16,0-1-16,0 0 0,22 0 16,-1-21-16,0 0 0,0 0 0,0 0 15,0 0-15</inkml:trace>
  <inkml:trace contextRef="#ctx0" brushRef="#br0" timeOffset="29247.66">14499 7641 0,'0'0'0,"0"-21"0,21 21 0,-21-21 15,0 42 32,0 0-47,0 0 0,0 1 16,0 20-16,0-21 0,0 0 0,-21 22 15,21-1-15,-21 0 0,21 1 16,0 20-16,-21 1 0,21-1 0,0 1 16,0-1-16,-21 22 0,21-22 0,-22 1 15,22-1-15,0 22 16,-21 0-16,0-22 0,21 22 0,0-1 16,0-20-16,0 21 0,0-22 0,0 1 15,0-1-15,0 22 0,0-22 16,0 1-16,0-1 0,0 1 0,-21-1 15,21 1-15,0-22 0,0 22 0,-21-22 16,21 0-16,0 1 0,0-22 0,0 21 16,-21-21-16,21 0 0,0 1 15,0-1-15,21-21 32,-21-21-32,21-1 0,0 1 15,0 0-15,0 0 0,-21-21 16,43-1-16,-22 1 0,0 0 0,0-22 15</inkml:trace>
  <inkml:trace contextRef="#ctx0" brushRef="#br0" timeOffset="29696.41">14817 7916 0,'0'-21'16,"0"42"-16,0-84 0,0 42 0,0 0 15,0-1-15,0 1 0,0 0 16,21 0-16,0 21 16,0-21-16,0 21 0,0 0 0,1 0 15,20 0-15,-21 0 0,21 0 16,-20 0-16,20 0 0,-21 0 0,21 0 15,-20 21-15,-1 0 0,0-21 16,-21 21-16,0 0 0,0 1 0,0-1 16,0 21-16,0-21 0,-42 0 0,20 22 15,1-22-15,-21 21 16,21-21-16,-22 1 0,1 20 0,0-21 16,21 0-16,-22 0 0,22 1 0,0-1 15,0-21-15,0 21 0,-1-21 16,1 0-16,21 21 0,-21-21 0,21-21 62,21 21-62,0-21 16,1 21-16,-1 0 0</inkml:trace>
  <inkml:trace contextRef="#ctx0" brushRef="#br0" timeOffset="29904.36">15536 8297 0,'0'0'0,"0"43"16,-21-22 0,21 0-16,-21-21 31,0 0-16,0 0 1</inkml:trace>
  <inkml:trace contextRef="#ctx0" brushRef="#br0" timeOffset="45459.45">16446 10287 0,'0'0'0,"-21"-21"31,0 21-31,0 0 31</inkml:trace>
  <inkml:trace contextRef="#ctx0" brushRef="#br0" timeOffset="114976">12509 2477 0,'-21'0'0,"21"-22"15,-21 22-15,0 0 16,0-21-16,0 0 0,-1 21 16,1 0-16,-21 0 0,21-21 15,0 21-15,-22 0 0,22 0 0,0 0 16,0-21-16,0 21 0,-1 0 16,1 0-16,0 0 0,0 0 15,0 0 1,42 0 15,0 0-31,21 0 16,1 0-16,20 0 0,-20 0 0,20 0 15,1 0-15,-1 21 0,1-21 16,-1 0-16,22 0 0,-22 0 16,22 0-16,0 0 0,-1 0 0,-20 0 15,20 0-15,-20 0 0,-1 0 16,1 0-16,-22 0 0,1 0 0,-1 0 15,0 0-15,-21 0 16,1 0-16,-1 0 0,-21-21 16,0 0 31,-21 21-47,-1 0 15,1 0-15,0-22 0</inkml:trace>
  <inkml:trace contextRef="#ctx0" brushRef="#br0" timeOffset="115436.41">13144 2180 0,'-21'0'16,"21"-21"-16,0 42 31,21 0-15,1-21-16,-1 0 15,0 22-15,21-22 0,-21 21 16,22-21-16,-1 0 0,0 0 0,1 21 16,-1-21-16,0 0 0,1 0 15,-22 0-15,21 0 0,-21 0 16,1 0-16,-1 0 0,0 0 15,-21 21 1,-21-21 0,21 21-16,-21-21 15,-1 21-15,-20 1 0,21-1 16,0 0-16,-22 0 0,22 0 0,-21 0 16,0 22-16,-1-22 0,22 0 15,-21 21-15,-1-20 0,1-1 0,0 0 16,21 0-16,-22 0 0,22 0 15,0 1-15,-21-1 0,20 0 16,1-21-16,0 0 0,0 0 16,21-21 15</inkml:trace>
  <inkml:trace contextRef="#ctx0" brushRef="#br0" timeOffset="116508.43">13991 2159 0,'0'-21'16,"0"0"-16,21 21 15,-21-21-15,0-1 0,0 1 16,21 0-16,1 21 0,-22-21 16,21 0-16,0 0 15,0 21-15,0 0 16,0 0-16,1 0 0,-22 21 0,21 0 15,0 0-15,0 0 16,-21 0-16,21 22 0,0-22 0,-21 0 16,22 21-16,-22-20 0,0-1 15,0 21-15,0-21 0,0 22 0,0-22 16,0 0-16,0 21 0,0-21 16,0 1-16,0-1 0,-22 0 0,22 0 15,-21-21-15,21 21 16,-21-21-16,21-21 15,0 0 1,-21 0-16,21 0 0,0-1 0,0-20 16,0 21-16,0-21 15,0-1-15,21 22 0,-21-21 0,21 21 16,0-22-16,1 22 0,-1-21 16,0 21-16,0-1 0,0 1 0,0-21 15,1 42-15,-1-21 0,0 0 16,0 21-16,0 0 0,0 0 0,1 0 15,-1 0-15,0 21 16,0 0-16,0 0 0,-21 21 0,0-20 16,0-1-16,0 21 0,0-21 15,0 22-15,0-22 0,0 0 0,0 21 16,0-21-16,0 1 0,0-1 16,0 0-16,0 0 0,0 0 15,0 0-15,0-42 47,0 0-47,0 0 0,0 0 16,0 0-16,0-1 0,0-20 15,0 21-15,0 0 0,0-22 0,21 22 16,1-21-16,-1 21 0,0 0 16,0-1-16,0 1 0,0 0 0,1 21 15,-1 0-15,0 0 0,0 0 16,21 0-16,-20 21 0,-1-21 0,21 21 15,-21 1-15,0 20 0,-21-21 16,22 0-16,-22 0 0,0 22 16,0-22-16,0 0 0,0 0 0,0 0 15,0 1-15,0-1 0,0 0 16,-22 0-16,22 0 0,0 0 0,-21 1 16,0-1-16,0 0 15</inkml:trace>
  <inkml:trace contextRef="#ctx0" brushRef="#br0" timeOffset="117020.12">15515 2074 0,'0'0'0,"0"-21"15,-21 21 1,0 0-16,0 0 0,-1 21 0,1 1 16,0-1-16,0 0 0,-21 0 15,20 0-15,1 22 0,21-22 0,-21 0 16,0 21-16,0-21 16,21 22-16,0-22 0,0 21 0,0-21 0,0 22 15,0-22-15,0 0 0,0 0 16,0 0-16,21 1 0,21-1 15,-21-21-15,1 0 0,20 0 16,0 0-16,1 0 0,-22 0 0,21 0 16,22 0-16,-22-21 0,0-1 15,1-20-15,-22 21 0,21-21 0,-21-1 16,22 1-16,-43 0 0,21 20 16,-21-20-16,0 0 0,0-1 0,0 22 15,0-21-15,-21 21 0,-1 0 16,-20-1-16,21 1 0,-21 0 0,-1 0 15,1 21-15,0 0 0,-22 0 16,22 0-16,-1 21 0,1 0 16,0 0-16,-1 1 0,22-1 15,-21 0-15,21 21 0,0-21 0,-1 1 16,22 20-16,0-21 0,0 0 0,0 22 16,0-22-16,22 0 0,20 21 15,-21-21-15,0 1 0,22-1 0,-1 0 16,-21-21-16,21 21 0,1-21 15,-22 0-15,21 0 0,1 0 0,-22 0 16</inkml:trace>
  <inkml:trace contextRef="#ctx0" brushRef="#br0" timeOffset="117443.95">16087 2074 0,'0'0'0,"21"0"16,-21 22 0,0-1-16,21-21 0,-21 21 15,0 0-15,0 0 0,0 0 0,0 1 16,21 20-16,-21-21 16,0 0-16,0 0 0,0 1 0,0 20 0,0-21 15,0 0-15,0 0 16,0 1-16,0-1 0,0 0 15,21-21 1,-21-21 0,0 0-16,21-1 15,-21 1-15,22 0 0,-1-21 0,-21 21 16,21-1-16,0-20 0,0 0 16,0 21-16,1-22 0,-1 22 0,0-21 15,0 21-15,21-1 0,-42 1 16,22 21-16,-1-21 0,0 21 15,-21 21 17,0 0-17,21-21 1,-21 22-16</inkml:trace>
  <inkml:trace contextRef="#ctx0" brushRef="#br0" timeOffset="117832.73">16552 2223 0,'43'21'16,"-22"-21"-16,0 0 0,0-21 16,0 21-16,22 0 0,-22-22 15,0 1-15,0 21 0,21-21 0,-20 0 16,-1 0-16,0 0 0,-21-1 15,0 1-15,0 0 0,0 0 16,-21 21 0,0 0-16,-1 21 15,-20-21-15,21 21 0,0 0 16,-22 1-16,22-1 0,0 21 0,-21-21 16,21 0-16,-1 22 15,1-22-15,0 21 0,21-21 0,-21 22 16,21-22-16,0 21 0,0-21 15,0 1-15,21-1 0,0 0 0,0 0 16,1 0-16,-1 0 16,21-21-16,-21 0 0,0 0 0,1 0 15,-1 0-15,0 0 0,21-21 16,-21 0-16,1 0 0,-1 0 0,21 0 16</inkml:trace>
  <inkml:trace contextRef="#ctx0" brushRef="#br0" timeOffset="118152.55">17060 1651 0,'0'0'0,"-21"0"0,0 0 15,42 0 1,0 0-16,0 0 0,22 0 16,-1 0-16,0 0 0,1 0 15,20 0-15,1 0 0,-1 0 16,-20 0-16,20 0 0,-21-21 16,1 21-16,-1 0 0,0 0 0,1 0 15,-22 0-15,0 0 0,-42-21 31,0 21-15,0 0-16,-22 0 0</inkml:trace>
  <inkml:trace contextRef="#ctx0" brushRef="#br0" timeOffset="118464.17">17399 1736 0,'0'0'15,"-21"21"-15,21 0 0,-21 0 0,21 22 0,0-22 16,0 21-16,-22 0 0,22-20 16,-21 20-16,21 0 0,0 1 0,-21-1 15,21 0-15,-21 1 0,0-1 16,21-21-16,0 21 0,0 1 0,-21-22 15,21 21-15,0-21 0,0 1 16,-22 20-16,22-21 0,0 0 16,0 0-16,0 1 15,22-22 1,-1 0-16,0 0 16,0-22-16,0 1 0,0 21 0</inkml:trace>
  <inkml:trace contextRef="#ctx0" brushRef="#br0" timeOffset="118888.05">17822 2096 0,'0'0'0,"-21"21"0,0 0 0,0 0 16,-22 0-16,22 22 0,0-22 0,0 21 15,21 0-15,0-20 0,-21 20 16,21 0-16,0-21 0,0 22 0,0-22 16,0 21-16,21-21 0,-21 1 15,21-1-15,21 0 0,-20-21 0,-1 21 16,21-21-16,0 0 0,-20 0 16,20 0-16,-21 0 0,21-21 0,-20 0 15,20 0-15,0-1 0,-21 1 16,1-21-16,-1 0 0,0-1 15,0 22-15,-21-21 0,0-1 16,0 1-16,0 21 0,0 0 0,-21-22 16,0 22-16,0 21 0,-1-21 15,1 21-15,0 0 0,0 0 0,0 0 16,-22 0-16,22 0 0,0 0 16,-21 0-16,21 0 0,-1 21 0,1-21 15,0 21-15,0-21 0,21 22 16,-21-22-16,42 0 31</inkml:trace>
  <inkml:trace contextRef="#ctx0" brushRef="#br0" timeOffset="119588.65">18923 1799 0,'0'0'0,"-21"0"15,0 21 1,21 1 0,21-22-1,0 0-15,0 0 16,0 0-16,0 0 0,1 0 15,-1 0-15,21-22 0,-21 22 16,0-21-16,1 0 0,-1 21 0,0-21 16,0 0-16,0 0 0,-21-1 15,0 1-15,0 0 0,0 0 0,0 0 16,-21 0-16,0 21 16,0 0-16,0 0 0,-1 0 15,1 0-15,0 0 0,-21 21 16,21 0-16,-22 0 0,22 0 0,0 0 15,0 1-15,0 20 0,-1-21 16,22 21-16,-21-20 0,21-1 0,0 21 16,0-21-16,0 0 0,21 1 15,1-1-15,-1 0 0,0-21 0,0 21 16,0 0-16,0-21 0,1 0 16,-1 0-16,0 0 0,0 0 15,0 0-15,0 0 0,1 0 16,-22-21-1,-22 21 17,1 0-17,0 0-15,0 21 0,0-21 0,0 21 16,-1 1-16,1-1 0,0 0 16,-21 0-16,42 0 0,-21 22 0,-1-22 15,22 0-15,-21 21 0,21-21 16,0 22-16,0-22 0,0 0 15,0 21-15,0-20 0,21-1 0,1 0 16,-1 0-16,0-21 0,0 21 16,0 0-16,0-21 0,1 0 0,20 0 15,-21 0-15,0 0 16,22 0-16,-1-21 0,-21 0 0,21 0 16,22 0-16,-22 0 0</inkml:trace>
  <inkml:trace contextRef="#ctx0" brushRef="#br0" timeOffset="119908.5">19748 1609 0,'0'0'0,"-21"-21"0,21-22 0,-21 22 0,21 0 16,-21 0-16,0 21 16,0 21-1,21 0-15,-22 21 16,22 1-16,0 20 0,-21 1 0,21-22 15,-21 22-15,0-1 0,21 1 16,0-22-16,0 21 0,0-20 0,0-1 16,0 22-16,0-22 0,0 0 15,0 1-15,0-22 0,0 21 0,0 0 16,0-20-16,0-1 0,0 21 16,0-21-16,0 0 15,21-21-15,0 0 16,0-21-1,1 0-15,-1 0 16,0-21-16,0 20 16,0-20-16</inkml:trace>
  <inkml:trace contextRef="#ctx0" brushRef="#br0" timeOffset="120311.97">19833 2244 0,'0'21'0,"0"0"16,21-21 0,0 0-16,1 0 15,-1 0-15,0 0 0,0 0 16,0 0-16,0 0 0,1-21 16,-1 21-16,0-21 0,0 21 0,0-21 15,0-1-15,1 1 0,-22 0 16,0 0-16,0 0 0,0 0 15,-43 21 1,22 0-16,0 0 16,0 21-16,-22 0 0,22 0 15,-21 0-15,21 0 0,0 1 0,-1-1 16,1 21-16,0-21 0,21 0 16,0 22-16,0-22 0,0 0 15,0 21-15,0-20 0,0-1 16,0 0-16,21 0 0,0-21 0,1 21 15,20 0-15,-21-21 0,0 0 16,22 0-16,-22 0 0,21 0 16,-21 0-16,22-21 0,-1 0 0,0 0 15,1 0-15,-1 0 0,0-22 16</inkml:trace>
  <inkml:trace contextRef="#ctx0" brushRef="#br0" timeOffset="121039.55">20532 2244 0,'0'0'0,"0"-21"0,0-1 0,0 1 0,0 0 0,0 0 16,-22 21 15,1 0-31,21 21 0,-21-21 16,0 21-16,21 0 0,-21 1 0,21-1 15,0 0-15,-21 0 0,21 0 16,0 0-16,0 22 0,0-22 0,0 0 16,0 0-16,0 22 0,0-22 15,0 0-15,0 0 0,0 0 16,0 0-16,0-42 47,21 0-47,-21 0 0,0 0 15,0-22-15,0 22 0,0-21 16,21 21-16,0-22 0,-21 1 0,21 21 16,-21-21-16,21 20 0,1 1 15,-1 0-15,0 0 0,0 0 0,0 21 16,0 0-16,1 0 15,-1 0-15,0 0 0,0 0 16,0 0-16,0 21 0,1 0 16,-1 0-16,-21 0 0,21 1 15,-21-1-15,0 0 0,0 21 0,0-21 16,0 1-16,0-1 0,0 0 16,0 0-16,0 0 0,0 0 15,21 1-15,-21-1 16,21-21 15,-21-21-31,0-1 16,0 1-16,21 0 0,1 0 15,-22 0-15,21-22 0,0 22 16,0-21-16,0 21 0,0-22 0,1 22 16,-1 0-16,0-21 0,0 21 15,0-1-15,0 22 0,-21-21 0,22 21 16,-1 0-16,-21 21 15,0 1 1,0-1-16,0 0 0,0 0 16,0 0-16,0 0 0,0 22 0,0-22 15,0 0-15,0 21 0,0-20 16,0-1-16,0 21 0,0-21 0,0 0 16,0 1-16,0-1 15,0-42 16,0-1-31,0 1 16,0 0-16,21 0 0,0 0 16,0 0-16,0-1 0</inkml:trace>
  <inkml:trace contextRef="#ctx0" brushRef="#br0" timeOffset="121904.3">21378 2223 0,'-21'0'15,"42"0"17,0 0-17,1 0-15,-1 0 16,0-22-16,0 22 0,0-21 0,0 21 16,1-21-16,-1 0 0,0 0 15,-21 0-15,21-1 16,-21 1-16,0 0 15,-21 21-15,0 0 16,0 0-16,-1 21 0,1 0 16,0 1-16,0-1 0,0 0 0,0 0 15,-1 0-15,1 0 0,0 1 16,21-1-16,-21 21 0,21-21 0,0 0 16,0 1-16,0-1 0,0 0 15,0 0-15,0 0 0,0 0 16,0 1-16,21-22 15,0 0-15,0 0 0,1 0 16,20 0-16,0 0 0,1 0 16,-1 0-16,0-22 0,1 22 0,-1-21 15,0 0-15,1 0 0,-22-21 16,21 20-16,-21 1 0,0 0 16,1-21-16,-1 21 0,-21-1 0,0 1 15,0 0-15,0 0 0,21 21 16,-21-21-16,-21 21 31,0 21-31,-1 0 0,1 0 16,0 0-16,21 1 0,0-1 15,-21 21-15,0-21 0,21 0 16,-21 1-16,21-1 0,0 21 16,0-21-16,0 0 0,-22 1 0,22-1 15,0 0-15,0 0 16,0-42 15,0 0-15,0 0-16,0-1 0,22 1 0,-22-21 15,21 21-15,0-22 0,0 22 16,21-21-16,-20 21 0,-1 0 0,21-1 16,-21 1-16,0 0 0,22 0 15,-22 21-15,0 0 0,0 0 16,0 0-16,1 0 0,-1 0 15,-21 21-15,0 0 0,0 0 16,0 1-16,0-1 0,0 21 16,0-21-16,0 0 0,0 1 0,0 20 15,0-21-15,0 0 0,0 0 16,0 1-16,0-1 0,0 0 16,0 0-16,0 0 15,0-42 16,0-21-31,0 21 16,21-1-16,-21-20 0,21 21 16</inkml:trace>
  <inkml:trace contextRef="#ctx0" brushRef="#br0" timeOffset="122260.18">22648 1715 0,'0'-22'15,"0"44"-15,0-65 0,0 22 0,0 0 16,-21 21 0,21 21-1,0 0-15,-21 0 0,0 22 16,21-22-16,-21 21 0,-1 1 16,1-1-16,21-21 0,-21 21 0,0 1 15,21-1-15,-21-21 0,0 22 16,21-1-16,0-21 0,-22 21 0,22-20 15,-21 20-15,21-21 0,0 0 16,0 22-16,0-22 0,0 0 0,0 0 16,0 21-16,0-20 15,0-1-15,0 0 0,21-21 32,1 0-32,-1-21 15,0 0-15,0-1 0,0 1 16,0 0-16,1-21 15,-1 21-15,0-1 0,-21 1 0</inkml:trace>
  <inkml:trace contextRef="#ctx0" brushRef="#br0" timeOffset="122508.03">22352 2074 0,'-21'0'31,"42"0"-15,0 0-1,0 0-15,0 0 0,1 0 16,-1 0-16,0 0 0,0 0 16,0 0-16,0-21 0,1 21 15,-1 0-15,0 0 0,0 0 16,0-21-16,0 21 0,1-21 15,-1 21-15,0 0 0</inkml:trace>
  <inkml:trace contextRef="#ctx0" brushRef="#br0" timeOffset="122907.81">23474 1672 0,'0'0'0,"0"-21"0,-21 21 47,-1 21-31,1 0-16,21 1 0,-21-1 15,21 0-15,-21 21 0,0-21 0,21 22 16,-21-22-16,21 21 0,-22 1 16,1-22-16,0 21 0,0 0 0,21-20 15,-21 20-15,21-21 0,-21 21 16,21-20-16,0 20 0,0-21 16,0 0-16,0 22 0,0-22 0,0 0 15,0 0-15,0 0 0,0 0 16,21 1-16,0-1 0,0-21 0,0 21 15,0-21 1,1 0-16,-1 0 0,0 0 0,21 0 16,-21 0-16</inkml:trace>
  <inkml:trace contextRef="#ctx0" brushRef="#br0" timeOffset="123427.61">24426 1842 0,'0'0'0,"0"-22"0,0 1 16,21 21 31,1 0-47,-1 0 0,0 21 15,0 1-15,-21-1 0,21 0 16,-21 0-16,21 0 0,-21 0 16,22 1-16,-22-1 0,0 0 0,0 0 15,0 0-15,0 0 16,0 22-16,0-22 0,0 0 0,0 0 15,0 0-15,0 1 0,-22-1 16,1 0-16,0 0 0,0 0 16,21 0-16,0 1 15,-21-22-15,21 21 0,-21-21 0,21 21 16,-22-21-16,22 21 16,-21-21 15,0 0 0,21-21-15,0 0-16,0 0 15,21 21-15,-21-22 0</inkml:trace>
  <inkml:trace contextRef="#ctx0" brushRef="#br0" timeOffset="123720.44">25082 2053 0,'0'0'0,"0"-21"15,22 21 16,-22 21 48</inkml:trace>
  <inkml:trace contextRef="#ctx0" brushRef="#br0" timeOffset="124024.17">24892 2582 0,'0'0'0,"0"22"0,-21-1 15,21 0-15,-21 0 16,-1 0-16,22 0 16,-21-21-16,21 22 0,-21-1 15,0-21-15,0 21 0,0-21 16,-1 21-16,1-21 0,0 0 15,0 0-15,0 0 0,-22 0 16,22 21-16,0-21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6T01:48:00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14393 5694 0,'0'21'0,"0"0"31,-21-21-31,0 0 16,0 0-16,0 21 15,-1-21-15,1 0 16,-21 0-16,21 0 15,0 0-15,-1 0 0,1 0 16,0 0-16,0 0 0,0 0 0,0 0 16,-1 0-16,1 0 0,0 0 15,0 0-15,42 0 47,0 0-47,22 0 16,-1 0-16,0 0 0,1 0 15,20 0-15,1 0 0,-22-21 0,21 21 16,1 0-16,-1 0 0,1 0 16,21 0-16,-22 0 0,1-21 15,20 21-15,1 0 0,-22 0 0,22 0 16,-21 0-16,20 0 0,-20 0 16,-1 0-16,-20-21 0,-1 21 0,0 0 15,1 0-15,-22 0 0,21 0 16,-21 0-16,0-21 0,1 21 15,-22-21 1,0-1 0,-22 22-1,1-21-15,0 0 0,0 21 0,0-21 16,-22 21-16,22-21 0,-21 0 0,0 21 16,-1 0-16,1-22 15,0 22-15,-1 0 0,22 0 0,-21 0 16,21-21-16,-22 21 0,22 0 15,0 0-15,0 0 0,0 0 0,-1 0 16,44 0 31,-1 21-47,0-21 16,0 0-16,0 22 0,22-22 0,-22 0 15,21 21-15,0-21 0,1 0 16,-1 0-16,22 21 0,-22-21 15,0 0-15,1 0 0,-22 0 0,21 0 16,-21 0-16,0 0 0,1 0 16,-1 0-16,0 0 0,-21 21 31,0 0-31,-21 0 0,0 1 16,-1-1-16,1 21 0,0-21 15,0 22-15,0-22 0,-22 21 0,1 0 16,21-20-16,-21 20 0,-1 0 0,1 1 15,0-22-15,-1 21 0,1-21 16,0 0-16,-1 1 0,22-1 0,-21 0 16,21 0-16,-1-21 0,1 21 15,0-21 1,0 0 0,21-21-16,0 0 0</inkml:trace>
  <inkml:trace contextRef="#ctx0" brushRef="#br0" timeOffset="2203.16">17526 6117 0,'21'0'16,"0"0"0,-21-21-16,21 0 15,-21 0 1,0 0-16,22-1 0,-22 1 16,0 0-16,0 0 15,0 0-15,0 0 0,-22-1 0,1 1 16,0 0-16,-21 0 0,21 21 15,-1 0-15,-20-21 0,0 21 0,-1 0 16,22 0-16,-21 21 16,0-21-16,-1 21 0,1 0 0,0 0 15,-1 1-15,1 20 0,21-21 0,0 0 16,-22 22-16,22-1 0,21-21 16,-21 21-16,21 1 0,0-22 0,0 21 15,0-21-15,0 1 0,0-1 16,21 0-16,0 0 0,0 0 0,22-21 15,-22 0-15,21 0 0,1 0 16,-1 0-16,0-21 0,1 0 0,20 21 16,-21-21-16,1-22 0,20 22 0,-20 0 15,-1-21-15,0 21 0,1-22 16,-1 1-16,0 0 0,1-22 16,-22 22-16,21-22 0,-21 1 15,0-1-15,1 22 0,-1-22 0,-21 1 16,0 21-16,0-1 0,0 1 0,0 0 15,0 20-15,0 1 0,0 0 16,-21 0-16,-1 0 0,1 21 0,0 0 16,0 0-16,0 21 15,21 0-15,-21 0 0,-1 22 0,1-22 16,21 42-16,0-20 0,-21 20 16,21-21-16,-21 22 0,21-1 0,0 1 15,0-1-15,0-20 0,0 20 16,21-20-16,0 20 0,-21-21 15,21 1-15,1-1 0,-1 0 0,0 1 16,0-22-16,0 21 0,0-21 16,1 1-16,-1-22 0,-21 21 0,21-21 15,0 0-15,21 0 0,-20 0 16,-1-21-16,0-1 0,21 22 0,-21-21 16,1 0-16,20-21 0,-21 21 0,0-1 15,0-20-15,1 21 0,-1-21 16,0-1-16,0 22 0,0 0 0,0 0 15,-21 0-15,22-1 0,-22 1 16,0 42 0,0 1-16,0-1 15,0 0-15,-22 0 0,1 0 16,0 0-16,0 1 0,21-1 0,-21 21 16,21-21-16,0 0 0,0 1 15,0-1-15,0 0 0,0 0 0,21 0 16,0 0-16,0-21 0,0 22 0,1-22 15,20 0-15,-21 0 0,21 0 16,-20 0-16,20 0 0,0-22 0,1 22 16,-22-21-16,21 0 0,-21 0 15,22 0-15,-22 0 0,0-22 0,0 22 16,0-21-16,-21 21 0,0-22 0,0 1 16,0 0-16,0-1 15,0 1-15,-21 0 0,0-1 0,0 22 16,-22 0-16,1 0 0,0 0 15,-22-1-15,1 22 0,20 0 0,-20 0 16,-1 22-16,1-1 0,-1 0 16,22 0-16,0 21 0,-1-20 0,22-1 15,0 21-15,0-21 0,21 22 0,0-22 16,0 21-16,0-21 0,21 0 16,0 1-16,22-1 0,-1 0 0,0 0 15,1 0-15,-1 0 0,21-21 16,1 22-16,-22-22 0,22 0 15,-22 0-15,22 0 0,-22 0 0,21 0 16,-20 0-16,-1 0 0,0-22 16,1 1-16,-1 0 0,-21 0 0,22 0 15,-22 0-15,0-22 0,21 22 16,-21-21-16,1 21 0,-1-22 0,0 1 16,-21 21-16,0 0 0,21-1 0,-21 1 15,21 21-15,-21 21 16,0 1-1,-21-1-15,0 21 0,21-21 16,-21 22-16,21-22 0,-21 21 0,21-21 16,0 0-16,-22 22 0,22-22 15,0 0-15,0 0 0,0 0 16,22 1-16,-1-22 0,0 0 16,-21 21-16,21-21 0,0 0 0,0 0 15,1 0-15,20 0 0,-21 0 16,0-21-16,22-1 0,-1 1 0,-21 0 15,21 0-15,1 0 0,-22-22 16,21 22-16,-21-21 0,22 0 0,-22 20 16,0-20-16,0 21 0,0 0 15,-21 0-15,0 42 16,0 0 0,-21 0-16,0 21 0,0-20 0,0 20 15,0-21-15,21 21 0,0-20 16,0-1-16,0 21 0,0-21 0,0 0 15,0 1-15,21-1 0,-21 0 16,42 0-16,-21 0 0,0 0 0,22-21 16,-22 0-16,0 0 0,21 0 15,-20 0-15,20 0 0,-21-21 0,0 21 16,22-21-16,-22 0 0,21 0 0,-21-22 16,0 22-16,1-21 0,-1 0 15,0-1-15,0 1 0,0-22 0,0 1 16,-21 21-16,0-22 0,22 22 15,-22-22-15,0 43 0,0-21 16,0 21-16,0-1 0,0 44 16,-22-1-1,1 21-15,0-21 0,21 22 0,-21-1 16,0 21-16,0-20 0,21-1 16,-22 0-16,22 1 0,-21-1 0,21 0 15,-21-20-15,21 20 0,0-21 0,0 0 16,0 0-16,0 1 0,-21-1 15,21 0-15,0 0 0,0-42 47,0 0-47,0 0 16,21-1-16,0 1 0,0-21 16,1 21-16,-1 0 0,0-22 0,21 22 15,-21 0-15,22 0 0,-1 21 16,-21 0-16,22 0 0,-1 0 0,0 0 15,-21 0-15,22 0 0,-22 21 0,0 0 16,21 0-16,-42 22 0,22-22 16,-22 0-16,0 0 0,0 0 0,0 0 15,0 1-15,-22-1 0,1 21 16,0-21-16,0 0 0,-21-21 0,20 22 16,-20-1-16,0 0 0,-1-21 15,22 21-15,-21-21 0,21 0 0,-22 0 16,22 0-16,0 0 0,0 0 15,21-21-15,0 0 16,0 0-16,21-1 16,0-20-16,22 21 0,-22 0 0</inkml:trace>
  <inkml:trace contextRef="#ctx0" brushRef="#br0" timeOffset="2495">21103 5588 0,'0'-21'16,"0"42"-16,0-84 0,-21 41 16,0 1-16,0 21 0,-1 0 15,1 21-15,21 1 0,-21-1 16,0 21-16,21 0 0,0 1 16,0-1-16,-21 0 0,21 22 0,0-22 15,-21 1-15,21 20 0,0-21 16,0 1-16,0-1 0,0 0 0,-22-20 15,22 20-15,-21-21 0,21 21 0,0-20 16,0-1-16,0 0 0,0 0 16,0 0-16,21-21 15,1 0 1,-1 0-16,0-21 0,0 0 16,0 21-16,22-21 0</inkml:trace>
  <inkml:trace contextRef="#ctx0" brushRef="#br0" timeOffset="2851.87">21209 6117 0,'21'0'63,"0"0"-63,0 0 0,1 0 15,-1 0-15,0-21 0,0 21 0,0-21 16,0 21-16,1-21 0,-1 0 15,0 21-15,0-22 0,-21 1 0,21 0 16,-21 0-16,0 0 16,-21 21-16,0 0 15,-21 0-15,20 0 0,1 21 0,-21 0 16,21 0-16,-22 0 0,1 1 16,21 20-16,0-21 0,-22 21 0,22-20 15,0-1-15,21 21 0,-21-21 16,21 0-16,-21 1 0,21-1 15,0 0-15,0 0 0,0 0 0,0 0 16,21-21 0,0 0-16,0 0 0,0 0 0,1-21 15,-1 0-15,0 0 0,0 0 0,21 0 16,-20-1-16</inkml:trace>
  <inkml:trace contextRef="#ctx0" brushRef="#br0" timeOffset="3707.02">22013 5863 0,'0'0'0,"0"-21"0,0 0 16,0 0-16,0 0 0,0-1 0,0 1 16,0 0-16,0 0 0,0 0 0,0-22 15,0 22-15,0 0 0,21 0 16,-21 0-16,0 42 31,-21 21-15,0-21-16,21 22 0,-21-1 0,0 22 15,0-22-15,21 21 0,-22-20 16,1 20-16,21-20 0,0-1 0,0 21 16,0-20-16,0-1 0,0-21 15,0 22-15,0-1 0,0-21 0,0 0 16,21 0-16,1 1 0,20-1 0,-21-21 16,0 0-16,22 0 0,-1 0 15,0 0-15,1 0 0,-1 0 16,0-21-16,1-1 0,-1-20 0,0 0 0,22 21 15,-22-43-15,0 22 16,1-22-16,20 1 0,-20-1 0,-1-20 16,-21-1-16,21-21 0,1 21 15,-22 22-15,0-22 0,0 22 0,-21-1 16,21 22-16,-21 0 0,0 20 16,0 1-16,-21 21 15,0 21-15,0 1 0,0 20 0,0 0 16,-1 1-16,22 20 0,-21 1 15,0-1-15,21 1 0,-21-1 0,21 1 16,0-1-16,-21 1 16,21-1-16,0-21 0,-21 22 0,21-22 15,0 1-15,0-22 0,0 21 0,0-21 16,21 22-16,0-22 0,0-21 16,0 21-16,0 0 0,1-21 0,-1 0 15,0 0-15,0 0 0,21 0 0,-20-21 16,-1 0-16,21 21 0,-21-21 15,0-22-15,22 22 0,-22 0 0,0-21 16,0 20-16,22-20 0,-22 21 16,0 0-16,-21 0 0,0-1 0,21 22 15,-21 22-15,0-1 16,0 0-16,-21 0 16,0 21-16,21-20 0,-21 20 0,-1-21 15,1 0-15,21 0 0,0 1 0,-21-1 16,21 0-16,0 0 0,-21 0 15,21-42 17,0 0-32,21 0 0,0 0 15</inkml:trace>
  <inkml:trace contextRef="#ctx0" brushRef="#br0" timeOffset="3892.01">23326 5715 0,'0'0'0,"-22"0"0,1 0 16,0 21-16,0-21 0,21 21 16,-21 1-16,0-1 0,21 0 15,0 0-15,0 0 16,21-21 0,0 0-1,0 0-15,0 0 0</inkml:trace>
  <inkml:trace contextRef="#ctx0" brushRef="#br0" timeOffset="4655.64">23770 5736 0,'0'0'0,"0"-21"15,0 0 1,-21 21-16,0 0 0,0 0 16,-1 21-16,1 0 0,-21 0 15,21 22-15,0-22 0,-1 21 16,1 1-16,0-1 0,21 0 15,0 1-15,-21-1 0,21-21 0,0 21 0,0 1 16,0-22-16,0 21 0,21-21 16,0 1-16,0-1 0,1 0 0,20 0 15,-21 0-15,21-21 0,1 0 0,-1 0 16,0 0-16,1 0 0,-1 0 16,0 0-16,1-21 0,-1 0 15,0 0-15,-20 0 0,20-22 0,-21 1 16,0 0-16,22-22 0,-22 1 15,0-1-15,0-21 0,0 1 0,0 20 16,1-20-16,-1 20 0,0 1 16,-21 20-16,0 1 0,0 21 0,21 0 15,-21-1-15,0 44 16,-21-1-16,0 21 0,0 0 16,-22 1-16,22 20 0,0 1 0,-21-1 15,20 1-15,1-1 0,0 1 16,0-22-16,21 22 0,0-22 0,0 0 15,-21 1-15,21-1 16,0-21-16,-21 21 0,21-20 0,0-1 16,0 0-16,0 0 0,0-42 31,21 0-31,0 0 16,0-1-16,0-20 0,0 21 0,22-21 15,-1-1-15,0 1 0,1-22 16,-1 43-16,0-21 0,22 0 0,-22 20 15,1 22-15,-22-21 0,0 21 16,0 0-16,0 0 0,-21 21 0,0 1 16,0-1-16,-21 0 0,0-21 15,0 21-15,0 0 16,-22-21-16,1 21 0,21-21 0,-22 22 16,1-22-16,0 21 0,-1-21 0,1 0 15,21 21-15,-21-21 0,20 21 16,1-21-16,0 21 0,0-21 0,21 21 15,0 1-15,0-1 16,0 0-16,0 0 0,21 0 16,21-21-16,-20 21 0,-1 1 0,0-22 15,0 21-15,21-21 0,-20 21 16,-1-21-16,21 21 0,-21-21 0,0 0 16,22 21-16,-22-21 0,0 0 15,0 0-15,0 0 0,1 0 16,-1-21-16,0 21 0,21-21 0</inkml:trace>
  <inkml:trace contextRef="#ctx0" brushRef="#br0" timeOffset="4911.22">25315 5694 0,'0'0'0,"0"-21"0,0-22 0,0 22 0,0 0 15,0 42 16,0 0-31,-21 22 0,0-22 0,0 21 16,21 1-16,-21-1 0,-1 0 16,1 1-16,0 20 0,21-21 0,0 1 15,0-1-15,0 0 0,0 1 0,0-22 16,0 21-16,0-21 0,0 22 16,0-22-16,21 0 0,0 0 0,1 0 15,-1-21-15,0 22 0,0-22 0,0 0 16,22 0-16,-22 0 0,21 0 15</inkml:trace>
  <inkml:trace contextRef="#ctx0" brushRef="#br0" timeOffset="5148.09">26035 5757 0,'0'0'0,"0"-63"31,0 84-31,21 0 15,-21 0-15,21 1 0,-21 20 16,0-21-16,0 21 0,21 1 0,-21-1 16,0 0-16,0 22 0,0-22 15,0 1-15,0-1 0,0 0 0,-21 1 16,0-1-16,0 0 0,0-21 16,0 22-16,-1-22 0,-20 0 15,21 21-15,-21-20 0,-1-22 0,1 21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6T02:01:09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6265 4318 0,'0'21'16</inkml:trace>
  <inkml:trace contextRef="#ctx0" brushRef="#br0" timeOffset="1647.95">12806 4043 0,'-21'0'16,"-1"-21"-16,1 21 16,0 0-16,0 0 15,0 0-15,0 0 0,-1-21 0,1 21 16,0 0-16,0 0 16,0 0-1,42 0 16,0 0-31,0 0 16,22 0-16,-1 0 0,0 0 0,22 0 16,20 0-16,1 0 0,21 0 15,0 0-15,0 0 0,-1 0 0,1 0 16,0 0-16,0 0 0,0 0 16,-22 0-16,22 0 0,-21 0 15,-22-22-15,1 22 0,-22 0 0,1 0 16,-1-21-16,-21 21 0,-21-21 15,0 0 1,-21 21-16,0-21 0,0 21 16,-22-21-16,1 21 0,21-22 0,-22 22 15,1-21-15,0 21 0,-1-21 16,1 21-16,21 0 0,-21-21 0,-1 21 16,1 0-16,21 0 0,0 0 15,-1 0-15,44 0 47,-1 0-47,0 0 16,21 0-16,-21 0 0,1 0 15,-1 0-15,21 21 0,-21-21 0,22 0 16,-22 0-16,0 0 0,21 21 0,-21-21 16,1 0-16,-1 0 0,0 0 15,-21 21-15,21 1 0,-21-1 16,0 0-1,0 0-15,-21 0 0,0 0 0,-22 22 16,1-1-16,0 0 0,-1 1 0,1-1 16,-21 0-16,20 1 0,1-1 15,0 0-15,-1-20 0,1 20 0,0 0 16,-1-21-16,1 1 0,21-1 16,-22 0-16,22 0 0,0 0 0,21 0 15,21-21 16,0-21-31,1 0 0</inkml:trace>
  <inkml:trace contextRef="#ctx0" brushRef="#br0" timeOffset="3395.78">15790 3471 0,'0'0'0,"0"-21"0,21 21 15,-21-21-15,0 0 16,0 0-16,0 0 0,0-1 16,0 1-16,-21 0 15,0 21-15,21-21 0,-21 21 0,0 0 16,21-21-16,-21 21 0,-1 0 16,1 0-16,0 0 0,0 0 0,0 0 15,0 21-15,-1 0 0,-20 21 16,0-20-16,-1 20 0,22 21 0,-21-20 15,0-1-15,-1 22 0,22-22 16,-21 21-16,21-20 0,-1-1 0,1 22 16,0-22-16,21 0 0,0 22 15,0-43-15,0 21 0,0 1 16,0-22-16,21 0 0,0 0 0,1 0 16,-1 0-16,0-21 0,0 0 15,0 0-15,22 0 0,-22 0 0,21 0 16,0 0-16,1-21 0,-22 21 15,21-21-15,1 0 0,-1-21 0,0 20 16,-21 1-16,22-21 0,-1 21 16,-21-22-16,0 22 0,1 0 0,-1 0 15,0 0-15,-21 0 0,0-1 16,0 1-16,0 0 16,0 0-1,21 21 157,-21-21-156,0 42 62,0 0-78,0 0 15,0 0-15,-21 1 0,21 20 16,-21-21-16,21 0 0,0 22 16,0-22-16,-21 21 0,21 0 0,0-20 15,0-1-15,0 21 0,0-21 16,0 0-16,0 1 0,0-1 16,21-21-16,0 0 0,0 21 0,21-21 15,-20 0-15,20 0 0,0 0 16,1-21-16,-1 0 0,0-1 0,1 1 15,-1 0-15,0 0 0,-21 0 16,1-22-16,-1 22 0,0-21 0,-21 21 16,0-22-16,0 22 0,0-21 0,-21 21 15,-22 0-15,22-1 0,-21 1 16,-22 21-16,22 0 0,-21 0 0,20 0 16,1 0-16,0 0 0,-1 0 15,1 0-15,21 0 0,0 0 16,-1 0-16,44 0 31,-1 0-31,0 0 0,21 0 0,1 0 16,-1-21-16,0 21 0,22 0 15,-22-21-15,22 21 0,-1 0 0,1-21 16,-1 21-16,-21 0 0,22 0 16,-22 0-16,1 0 0,-1 0 0,0 0 15,-21 0-15,22 0 0,-43 21 16,21-21-16,-21 21 0,21 0 0,-21 0 15,0 1-15,0-1 0,0 0 16,0 0-16,0 0 0,0 0 16,0 1-16,0-1 0,0 0 0,-21 0 15,21 0-15,-21 0 0,21 1 16,0-1-16,-21 0 0,-1-21 16,1 0-1,21-21 1,0 0-1,0-1-15,0 1 0,0-21 0,21 21 16,1-22-16,-1 22 0,0-21 0,0 0 16,0 20-16,22-20 0,-22 0 15,21 21-15,22-22 0,-22 22 16,0 0-16,1 0 0,-1 0 16,0 21-16,1 0 0,-1 0 0,-21 21 15,21 0-15,-20 0 0,-22 21 16,0-20-16,0 20 0,0-21 0,0 21 15,0 1-15,-22-1 0,1 22 16,0-43-16,0 21 0,0 0 0,0-20 16,21 20-16,0-21 0,0 0 0,-22 0 15,22 1-15,22-44 32,20 1-17,64-106 1,-64 85-16,0 0 15,1-1-15,-1 1 0</inkml:trace>
  <inkml:trace contextRef="#ctx0" brushRef="#br0" timeOffset="3657.41">17970 3429 0,'0'0'16,"-21"0"-1,21 21 1,-21 0-16,21 22 0,-21-22 0,0 21 15,21-21-15,-21 22 0,-1-1 16,1 0-16,21-20 0,-21 20 16,0 0-16,21-21 0,0 22 15,-21-22-15,21 0 0,-21 21 0,21-20 16,0-1-16,0 0 0,0 0 16,0 0-16,0 0 0,21-21 15,0 0-15,0 0 16,0-21-16,0 0 15,1 0-15,-22 0 0,21-22 0,-21 22 16</inkml:trace>
  <inkml:trace contextRef="#ctx0" brushRef="#br0" timeOffset="3848.3">17526 3789 0,'21'0'15,"0"0"-15,0 0 16,1 0-16,-1 0 0,21 0 16,-21 0-16,22 0 0,-1 0 0,-21 0 15,21 0-15,1 0 0,-22-21 0,21 0 16,1 21-16,-22-22 16,21 22-16,0 0 0</inkml:trace>
  <inkml:trace contextRef="#ctx0" brushRef="#br0" timeOffset="4519.92">18309 3747 0,'0'0'0,"-21"0"0,21 21 16,21-21 15,0 0-31,0 0 16,1 0-16,20 0 0,-21 0 15,21-21-15,1 21 0,-1 0 0,0-22 16,-20 22-16,20-21 16,-21 21-16,0-21 0,0 21 0,-21-21 15,0 0-15,-21 21 16,0 0-16,0 0 16,-21 0-16,20 21 0,-20 0 0,0-21 15,21 21-15,-22 0 0,1 1 16,21-1-16,0 0 0,-22 0 0,22 0 15,0 0-15,21 1 0,0-1 16,0 0-16,0 0 0,0 21 0,0-20 16,21-1-16,0 0 0,0-21 15,1 21-15,20 0 0,-21-21 0,21 0 16,1 0-16,-1 0 0,0 0 16,1 0-16,-1 0 0,-21 0 15,22 0-15,-22-21 0,0 0 0,0 0 16,0 0-16,0-1 0,1 1 15,-22 0-15,0 0 0,21 0 0,-21 0 16,21-1-16,-21-20 0,0 21 16,0 0-16,21 0 0,-21-1 0,21 22 15,-21-21-15,21 0 16,1 21-16,-1 21 16,0 0-16,0-21 15,0 22-15,-21-1 0,21 0 16,1 0-16,-1 21 0,0-20 0,0-1 15,0 0-15,0 0 0,1 21 16,-22-20-16,21-1 0,0 0 0,-21 0 16,0 0-16,21-21 0,0 21 15,0-21 1,1 0-16,-1 0 16,-21-21-16,0 0 15,21 0-15,-21 0 0,21 0 16,-21-1-16,0-20 0,21 21 15,0 0-15,1-22 0</inkml:trace>
  <inkml:trace contextRef="#ctx0" brushRef="#br0" timeOffset="4740.79">19537 3620 0,'0'0'0,"-21"0"0,-1 21 0,1-21 16,0 21-16,0 0 0,-21 0 15,20 0-15,-20 1 0,21-1 0,-21 0 16,20 21-16,1-21 0,-21 22 15,21-22-15,0 21 0,-1 1 0,1-22 16,0 21-16,0-21 0,0 22 0,0-22 16,21 0-16,0 0 15,-22 0-15,22 0 0,0 1 0,22-22 32,-1-22-32,0 22 15,0-21-15,21 0 0</inkml:trace>
  <inkml:trace contextRef="#ctx0" brushRef="#br0" timeOffset="5036.62">20002 3450 0,'0'0'0,"0"-42"31,0 63-15,-21 0-16,0 0 0,0 22 0,0-22 15,21 21-15,-21 1 0,-1-1 16,1 0-16,0-21 0,0 22 0,0-1 16,0 0-16,-1 1 0,22-1 0,0-21 15,-21 22-15,21-1 0,-21-21 16,21 0-16,0 22 0,0-22 0,0 0 16,0 0-16,21-21 15,0 0-15,1 0 0,-1 0 16,0 0-16,0-21 0,21 0 15,-20 0-15,-1-1 0,0-20 16,0 21-16,0-21 0</inkml:trace>
  <inkml:trace contextRef="#ctx0" brushRef="#br0" timeOffset="5224.52">19791 3747 0,'-21'0'16,"42"0"-16,-64 0 0,65 0 31,-1 0-31,0 0 16,0 0-16,0 0 0,22-22 15,-22 22-15,21 0 0,0 0 16,1-21-16,-1 21 0,0-21 16,22 21-16,-22 0 0</inkml:trace>
  <inkml:trace contextRef="#ctx0" brushRef="#br0" timeOffset="5968.09">20849 3514 0,'-21'-43'31,"0"43"-31,0 0 0,-1 0 16,1 0-16,0 0 15,0 22-15,0-1 0,0 0 16,-1 0-16,-20 21 0,21-20 0,0 20 15,0-21-15,-1 21 0,1-20 16,0 20-16,21-21 0,-21 21 0,21 1 16,0-22-16,0 21 0,0 1 15,0-22-15,21 0 0,0 21 0,22-21 16,-22 1-16,21-1 0,0 0 0,1-21 16,-1 21-16,0-21 0,22 0 15,-22 0-15,22 0 0,-22 0 0,0-21 16,1 0-16,-1 0 0,0-1 15,1 1-15,-1-21 0,0 0 0,-20-1 16,20 1-16,-21-22 16,0 22-16,0-21 0,1-1 0,-1 1 15,0-1-15,-21-21 0,21 43 16,-21-21-16,0 20 0,0 1 0,0 21 16,0-22-16,0 22 15,-21 42-15,0 1 16,0-1-16,-1 21 0,1-21 0,21 43 15,-21-22-15,0 0 0,21 1 16,-21 20-16,21-20 0,0-1 16,0 0-16,0 1 0,0-1 0,0-21 15,0 21-15,0-20 0,0 20 0,0-21 16,21 0-16,0 0 16,0 1-16,0-1 0,1-21 0,-1 0 15,0 0-15,21 0 0,-21 0 16,22 0-16,-1-21 0,0 21 0,1-22 15,-1 1-15,-21-21 0,22 21 16,-1 0-16,-21-1 0,21-20 16,-20 21-16,-1 0 0,-21 0 15,21 21-15,-21 21 16,-21 0 0,0 0-16,-1 21 15,22-20-15,0-1 0,0 0 0,0 0 16,-21 0-16,21 0 0,0 1 15,0-1-15,0 0 0,0 0 0,0 0 16,0 0-16,21-21 16,1 0-16,-1 0 15,0 0-15,-21-21 0,21 0 16,0 0-16,0 0 0,1-22 0,-1 22 16</inkml:trace>
  <inkml:trace contextRef="#ctx0" brushRef="#br0" timeOffset="6144.99">22183 3535 0,'-22'0'0,"44"0"0,-65 0 31,22 0-31,21 21 31,21-21-15,0 0-16,1 0 15,-1 0-15</inkml:trace>
  <inkml:trace contextRef="#ctx0" brushRef="#br0" timeOffset="6972.78">22775 3556 0,'-21'0'15,"0"0"-15,0-21 0,0 21 0,-1 0 16,1 0-16,0 0 15,0 0-15,0 21 0,0-21 0,-1 21 16,1 0-16,21 1 0,-21-1 16,0 21-16,0-21 0,0 0 0,21 22 15,0-22-15,0 0 0,0 21 16,0-20-16,0-1 0,0 21 0,0-21 16,0 0-16,21 1 15,0-1-15,21 0 0,-21 0 0,22 0 16,-1 0-16,0-21 0,1 0 0,-1 0 15,0 0-15,1 0 0,-1 0 16,22-21-16,-43 0 0,21 0 0,0-21 16,1-1-16,-22 1 0,21 0 15,-21-22-15,22 22 0,-1-43 0,-21 22 16,22-1-16,-22-21 0,0 22 16,0-1-16,0 1 0,-21 21 0,0-1 15,0 22-15,0 0 0,0 0 16,0 42-1,0 0-15,-21 0 16,0 22-16,21-1 0,-21 21 0,0-20 16,-1 20-16,1-20 0,21 20 15,-21-21-15,0 1 0,0-1 0,0 0 16,-1 1-16,1-1 0,21-21 16,0 0-16,-21 22 0,21-22 0,-21 0 15,21 0-15,0 0 16,0-42 15,21 0-31,-21 0 0,21 0 0,0 0 16,1-1-16,-1-20 0,21 21 15,-21-21-15,22 20 0,-22 1 16,21-21-16,0 21 0,-20 0 16,20-1-16,0 1 0,-21 21 0,1 0 15,20 0-15,-21 0 0,0 0 16,-42 21-1,0-21-15,0 0 16,-22 22-16,1-22 0,21 0 16,-21 21-16,-1 0 0,1-21 0,21 21 15,-22-21-15,22 21 0,0-21 16,-21 21-16,42 1 0,-21-22 0,21 21 16,-22 0-16,22 0 15,0 0-15,0 0 0,0 1 16,22-22-16,-1 21 0,0 0 15,-21 0-15,21-21 0,0 21 0,0-21 16,1 21-16,-1-21 16,0 22-16,0-22 0,0 0 15,0 0-15,1 0 0,20 0 16,-21 0-16,21-22 0,1 22 16,-1-21-16</inkml:trace>
  <inkml:trace contextRef="#ctx0" brushRef="#br0" timeOffset="7264.62">24342 3450 0,'0'-21'0,"0"42"0,0-63 0,0 21 16,-22 21 0,1 0-1,0 21-15,21 0 0,-21 21 16,0-20-16,0 20 0,-1 0 0,22 1 15,-21-1-15,0-21 0,0 21 16,21 1-16,0-1 0,-21-21 0,21 22 16,-21-1-16,21-21 0,0 21 15,0-20-15,0-1 0,0 0 16,0 21-16,21-21 0,0-21 0,-21 22 16,21-1-16,0-21 0,0 0 15,1 0-15,-1 0 0,21 0 0,-21 0 16,22-21-16,-22-1 0,21 1 15</inkml:trace>
  <inkml:trace contextRef="#ctx0" brushRef="#br0" timeOffset="7589.43">24998 3239 0,'0'0'15,"0"-43"-15,-21 43 0,21-21 16,0 0-16,21 21 15,0 0-15,0 0 0,21 21 16,107 106 0,-128-85-16,21 1 0,-21-1 15,0 22-15,1-22 0,-22 0 0,0 1 16,0-1-16,0 0 0,0 1 16,-22-1-16,1 0 0,-21 1 0,21-1 15,0 0-15,-22 1 0,22-1 16,-21 0-16,-1 1 0,22-22 0,-21 0 15,21 0-15,0 0 0,-1 0 16,1-21-16,0 0 0,0 22 16,0-22-16,21-22 15,0 1-15,0 0 16,0 0-16,21-21 0,0 20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6T01:39:16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2011 0,'0'0'0,"0"-42"0,0 20 16,0 1-16,0 0 0,0 0 15,0 0-15,0-22 0,0 22 0,-21 0 16,21 0-16,-21 21 15,-1 0-15,22 21 16,-21 0-16,21 22 16,-21-1-16,0-21 0,21 21 15,-21 22-15,0-22 0,-1 1 16,1 20-16,21-21 0,-21 22 16,0-22-16,0 22 0,0-1 15,-1 1-15,22-22 0,-21 22 0,21-22 16,-21 0-16,0 1 0,21-22 15,0 0-15,0 21 0,0-21 0,0 1 16,0-44 15,0 1-31,0 0 16,0 0-16,0-21 0,0 20 0,0-20 16,0 0-16,21-1 0,0-20 15,0 21-15,1-1 16,-1-20-16,0-1 0,0 22 0,-21-22 15,21 22-15,0 0 0,1-1 16,-1 1-16,0 0 0,-21 21 0,21-22 16,0 22-16,0 0 0,-21 0 15,22 21-15,-1 0 16,0 0-16,-21 21 16,0 0-16,21 0 0,-21 22 15,0-22-15,21 21 0,-21 0 0,0 1 16,0-1-16,0 0 0,0 1 15,0-1-15,0 0 0,0 22 16,0-22-16,0 1 0,0-1 16,0-21-16,0 21 0,0-20 15,0 20-15,0-21 0,0 0 0,0 0 16,0 1-16,0-1 16,0-42 15,0-1-16,-21 22-15,21-21 0,-21 0 16</inkml:trace>
  <inkml:trace contextRef="#ctx0" brushRef="#br0" timeOffset="239.86">1016 2498 0,'21'0'31,"0"0"-15,0 0-16,1 0 0,-1 0 15,0 0-15,0 0 0,0 0 16,0-21-16,1 21 0,-1 0 0,0 0 16,0 0-16,0 0 15,0 0-15,1 0 0,-1 0 0,0-22 16,0 22-16,0 0 15,0 0-15,1 0 0</inkml:trace>
  <inkml:trace contextRef="#ctx0" brushRef="#br0" timeOffset="1079.61">1884 2286 0,'0'0'0,"0"-21"0,21 0 16,-21 0-16,0-1 15,-21 22 32,0 0-47,21 22 0,-22-1 0,1 0 16,0 0-16,0 0 0,0 22 16,0-1-16,-1-21 0,1 21 0,0 1 15,21-1-15,0 0 0,-21 1 16,21-22-16,0 21 0,0-21 0,0 1 15,0 20-15,21-42 0,0 21 16,0 0-16,1-21 0,-1 0 0,0 0 16,0 0-16,0 0 15,0 0-15,22 0 0,-22 0 0,0 0 16,21-21-16,-20 0 0,-1 0 16,21 0-16,-21-1 0,0-20 15,22 0-15,-22-1 0,21 1 0,-21 0 16,22-22-16,-22 22 0,0 0 15,0-22-15,0 22 0,1-1 0,-1 1 16,-21 0-16,21 21 0,-21-22 16,0 22-16,0 0 0,0 0 0,0 0 15,0 42 17,0 0-17,0 0-15,0 0 0,0 0 0,-21 22 16,21-22-16,-21 21 0,21 1 15,-22-1-15,22 0 0,0 1 0,-21-1 16,21 0-16,-21 1 0,21-22 16,0 21-16,0 0 0,0-20 0,0-1 15,0 21-15,0-21 0,0 0 16,21 1-16,0-22 16,64 0-1,-64 0-15,0 0 16,1-22-16,20 1 0,-21 0 0,0 0 15,0 0-15,1-22 0,20 1 16,-21 21-16,0-21 0,-21 20 16,21-20-16,1 21 0,-22 0 0,21 0 15,-21-1 1,0 44 0,0-1-16,0 0 15,0 0-15,0 21 0,0-20 16,-21-1-16,21 21 0,0-21 0,0 0 15,0 1-15,0-1 0,0 0 16,0 0-16,21-21 0,-21 21 0,21 0 16,0-21-16,0 0 0,0 0 15,1 0 1,-1 0-16,0-21 0,-21 0 0,21 0 16,0 0-16,0 0 0,-21-1 15,22 1-15</inkml:trace>
  <inkml:trace contextRef="#ctx0" brushRef="#br0" timeOffset="1297.05">3111 1926 0,'0'0'16,"-21"0"-16,0 0 0,0 0 15,0 0 1,0 0-1,21 21-15,0 1 32,0-1-17,-22-21-15</inkml:trace>
  <inkml:trace contextRef="#ctx0" brushRef="#br0" timeOffset="1523.92">2244 2307 0,'0'21'0,"0"-42"0,-22 42 16,1-21-16,42 0 47,1 0-47,-1 0 0,0 0 0,0-21 15,0 21-15,0 0 0,1 0 16,-1 0-16,0 0 0,0 0 0,21-21 16,-20 21-16,20 0 0</inkml:trace>
  <inkml:trace contextRef="#ctx0" brushRef="#br0" timeOffset="2448.19">3429 2307 0,'0'0'0,"-21"-42"31,0 42-31,-1 0 0,1 0 15,0 0-15,0 0 0,0 0 16,0 21-16,-1-21 0,22 21 16,-21 0-16,0 1 0,0 20 0,21-21 15,0 21-15,-21-20 0,21 20 16,-21-21-16,21 21 0,0-20 0,0-1 16,0 0-16,0 0 0,0 0 15,0 0-15,21 1 0,0-22 0,0 0 16,0 0-16,22 0 15,-22 0-15,0 0 0,0 0 16,0 0-16,0-22 0,1 1 0,-1 0 16,-21 0-16,0 0 0,21 0 15,-21-1-15,0-20 0,0 0 0,0 21 16,0-22-16,0 22 0,0-21 16,-21 21-16,21-1 0,0 1 0,0 0 15,0 0-15,0 0 0,0 0 16,21 21-16,0-22 15,0 22-15,22 0 0,-22 0 16,21 0-16,-21 0 0,22 0 0,-1 0 16,-21 0-16,21 0 0,-20 22 15,-1-1-15,21 0 0,-21 0 16,0 0-16,-21 0 0,0 1 0,22-1 16,-22 0-16,0 21 0,0-21 15,0 1-15,0 20 0,0-21 0,0 0 16,0 0-16,0 1 0,-22-1 15,22 0-15,-21 0 0,21 0 0,0 0 16,0 1-16,-21-1 16,21-42 31,0-1-47,0 1 0,0 0 0,0 0 15,0-21-15,0 20 16,21-20-16,0 0 0,1-1 0,-22 1 15,21 0-15,0-1 0,21 22 16,-21-21-16,1 21 0,-1 0 0,21-1 16,-21 22-16,22-21 0,-22 21 15,21 0-15,0 0 0,-20 0 0,20 0 16,-21 21-16,0 1 0,0-22 0,1 42 16,-1-21-16,-21 0 0,0 22 15,0-1-15,0-21 0,0 21 0,0 1 16,0-22-16,0 21 0,-21-21 15,-1 22-15,1-22 0,21 0 0,-21 0 16,0 0 0,21 1-16,-21-22 0,21 21 15,0-42 1,0-1 0,0 1-16,0 0 0,21 0 0</inkml:trace>
  <inkml:trace contextRef="#ctx0" brushRef="#br0" timeOffset="3060.11">5122 2286 0,'21'-42'31,"-21"21"-31,0-1 16,0 1 0,0 0-16,-21 21 31,0 0-31,0 0 16,0 0-16,0 21 0,-1 0 0,1-21 15,-21 22-15,21-1 0,0 0 0,-1 0 16,1-21-16,0 21 0,0 0 15,21 1-15,0-1 0,-21-21 16,21 21-16,0 0 0,0 0 16,21-21-16,0 21 0,0-21 15,0 0-15,22 22 0,-22-22 0,0 0 16,21 21-16,-20-21 0,-1 21 16,0-21-16,0 0 0,0 0 0,0 21 15,1-21-15,-22 21 0,21-21 16,-21 21-1,0 1-15,0-1 0,-21 0 16,-1-21-16,1 21 16,-21-21-16,0 21 0,20-21 0,-41 21 15,21-21-15,-1 22 0,1-22 16,0 21-16,-1-21 0,22 0 0,-21 0 16,21 0-16,-1 0 0,1 0 0,0 0 15,0 0-15,0 0 0,0 0 16,-1 0-16,1 0 15,0 0 1,21-21 15,-21 21-31,21-22 16,0 1 0</inkml:trace>
  <inkml:trace contextRef="#ctx0" brushRef="#br0" timeOffset="6192.57">7112 2434 0,'0'-21'31,"21"0"-15,0 21-16,-21-21 0,21 0 15,-21-1-15,0 1 0,0 0 0,0 0 16,0 0-16,0 0 0,0-1 16,0 1-16,0 0 0,-21 0 15,0 0-15,0 0 0,0-1 0,0 1 16,-22 21-16,22 0 0,0 0 15,-21 0-15,20 0 0,1 0 16,-21 0-16,0 21 0,20-21 0,-20 22 16,21-1-16,-21 0 0,20 0 0,-20 21 15,21-20-15,0 20 0,0-21 16,-1 21-16,22 1 0,0-1 0,-21 0 16,21 1-16,0-1 0,0-21 15,0 22-15,0-1 0,0-21 0,0 0 16,0 0-16,21 1 0,1-1 15,-22 0-15,21-21 0,0 0 16,0 21-16,0-21 0,0 0 16,1 0-16,-1 0 0,0-21 0,21 21 15,-21-21-15,22 0 0,-22-1 16,21-20-16,1 21 0,-22-21 0,21-1 16,-21 1-16,22 0 0,-22 20 15,21-20-15,-21 0 0,0-1 0,1 1 16,-1 21-16,-21 0 0,0 0 15,21-1-15,-21 1 0,0 0 0,21 21 16,-21 21 15,0 0-31,0 1 16,0-1-16,0 0 0,-21 0 16,21 21-16,0-20 0,0 20 0,0-21 15,0 21-15,0-20 0,0 20 16,0-21-16,0 0 0,0 0 0,21 1 15,0-22-15,0 21 0,1-21 16,-1 0-16,0 0 0,0 0 0,21 0 16,-20 0-16,-1 0 0,21 0 15,-21 0-15,0 0 0,1-21 0,-1 21 16,0-22-16,0 1 0,0 21 0,0-21 16</inkml:trace>
  <inkml:trace contextRef="#ctx0" brushRef="#br0" timeOffset="6575.46">8890 2180 0,'0'0'0,"-21"0"0,0 0 16,42 0 15,0 0-16,0 0-15,0 0 0,0 21 16,1-21-16,-1 0 0,0 0 16,0 0-16,0 0 0,0 0 0,1 0 15,-1 0-15,0 0 0,0 0 16</inkml:trace>
  <inkml:trace contextRef="#ctx0" brushRef="#br0" timeOffset="6796.09">8848 2328 0,'0'0'16,"-22"22"-16,22-1 16,-21-21-16,21 21 15,21-21 1,1 0-16,-1 0 15,0 0-15,0 0 16,0 0-16,0 0 0,1 0 0,-1 0 16,0-21-16,0 21 0,0 0 15,0-21-15,-21-1 0,22 22 0,-22-21 16</inkml:trace>
  <inkml:trace contextRef="#ctx0" brushRef="#br0" timeOffset="7672.59">10456 2371 0,'0'0'0,"-42"-43"15,42 22 1,0 0-16,0 0 16,0 0-16,0 0 0,0-1 15,21 1-15,0 0 16,0 21-16,-21-21 0,22 0 0,-1 21 15,0 0-15,0-21 0,0 21 16,0 0-16,1 0 0,-1 0 16,0 21-16,0 0 0,0 0 15,0 0-15,-21 22 0,0-1 0,22-21 16,-22 21-16,0 1 0,0-1 16,0 0-16,0 1 0,0-1 0,0 0 15,0-20-15,0-1 0,0 21 0,0-21 16,0 0-16,0 1 15,-22-44 17,22 1-32,0 0 15,0-21-15,0 21 16,0-1-16,0-20 0,0 0 0,22-1 16,-1 22-16,-21-21 0,21 0 15,0-1-15,0 1 0,0 0 0,1-1 16,-1 22-16,21-21 0,-21 21 0,22-22 15,-1 22-15,0 21 0,1-21 16,-1 21-16,0 0 0,-21 0 0,22 21 16,-1 0-16,-21 0 0,0 1 15,1 20-15,-1-21 0,0 21 16,0-20-16,-21 20 0,0 0 16,0-21-16,0 22 0,0-1 0,0-21 15,0 0-15,0 22 0,0-22 16,-21 0-16,21 0 0,-21-21 0,21 21 15,-21 1-15,21-1 16,0-42 0,0-1-1,21 1-15,0 0 0,0-21 16</inkml:trace>
  <inkml:trace contextRef="#ctx0" brushRef="#br0" timeOffset="8111.99">11790 2307 0,'0'0'15,"-21"21"-15,42-21 47,0-21-47,21 0 0,-21 21 16,1-21-16,-1 21 0,21-21 15,-21 0-15,0-1 0,1 1 0,-1 0 16,0 21-16,0-21 0,-21 0 16,0 0-16,0-1 0,0 1 15,0 0-15,-21 21 0,0 0 16,0 0-16,-1 0 0,1 0 16,-21 0-16,21 21 0,0 0 0,-22 1 15,22-1-15,0 0 0,0 21 16,0-21-16,-1 22 0,22-22 0,-21 21 15,21 1-15,0-22 0,0 21 16,0 0-16,0-20 0,0 20 0,0-21 16,21 0-16,1 0 0,-1 1 15,0-1-15,0 0 0,0 0 0,22-21 16,-22 0-16,0 21 0,21-21 16,1 0-16,-22 0 0,21 0 15,0 0-15,1-21 0,-1 0 0,0 0 16,1 21-16,-1-43 0,0 22 15,1 0-15</inkml:trace>
  <inkml:trace contextRef="#ctx0" brushRef="#br0" timeOffset="8379.84">12848 2159 0,'-21'0'15,"0"0"1,0 0-1,-1 21-15,22 0 0,-21 1 0,0-1 16,0 0-16,21 0 0,-21 21 16,0-20-16,21 20 0,-22-21 0,1 21 15,0 1-15,21-22 0,-21 21 16,0-21-16,0 22 0,21-22 0,0 0 16,-22 0-16,22 0 0,0 1 15,22-22 1,-1-22-1,0 1 1,0 0-16,0 0 0</inkml:trace>
  <inkml:trace contextRef="#ctx0" brushRef="#br0" timeOffset="8651.7">13144 2265 0,'0'0'0,"-21"0"15,21 21-15,-21-21 16,0 21-16,0 0 0,0 1 16,-22-1-16,22 0 0,0 21 0,-21-21 15,20 1-15,1 20 16,0-21-16,-21 21 0,21-20 0,-1-1 16,1 0-16,0 0 0,21 0 15,0 0-15,-21-21 0,21 22 0,21-22 47,-21-22-47,21 1 0,0 0 0,1 0 16,-1 0-16</inkml:trace>
  <inkml:trace contextRef="#ctx0" brushRef="#br0" timeOffset="8876.19">13081 2244 0,'0'0'16,"21"0"-16,0 21 15,-21 0-15,21 0 0,-21 0 16,0 1-16,0-1 0,22 0 16,-1 0-16,0 21 0,-21-20 0,21-1 15,0 21-15,-21-21 0,21 0 16,1 1-16,-1-1 0,0 0 0,-21 0 16,21-21-16,-21 21 0,21-21 15,0 21-15,1-21 16,-1 0-16,0-21 15,-21 0-15,0 0 16,21 0-16</inkml:trace>
  <inkml:trace contextRef="#ctx0" brushRef="#br0" timeOffset="9100.06">13568 2011 0,'0'0'15,"0"-21"-15,0 42 16,-21-21-1,-1 42-15,22-21 0,-21 1 0,21 20 16,-21-21-16,21 21 0,0 1 0,-21-1 16,21-21-16,-21 22 0,21-1 15,-21 0-15,21-21 0,0 22 0,0-22 16,0 21-16,0-21 16,-22 1-16,22-1 0,0 0 0,-21 0 15</inkml:trace>
  <inkml:trace contextRef="#ctx0" brushRef="#br0" timeOffset="9940.69">15092 1884 0,'0'0'16,"-21"-21"-16,21 0 0,0-1 0,-22 22 15,22-21-15,-21 21 0,0 0 16,0 21 0,0 1-1,0 20-15,21-21 0,-22 21 0,1 1 0,21 20 16,-21-20-16,0 20 0,0-21 16,0 22-16,-1-1 0,1 1 15,0-1-15,0 1 0,0-22 0,0 22 16,-1-22-16,22-21 0,0 22 15,0-22-15,-21 0 0,21 0 0,0 0 16,21-21 0,1-21-16,-22 0 15,21 0-15,0-22 0,-21 22 16,21-21-16,-21 0 0,0-1 0,21-20 16,0 20-16,-21-20 0,22-1 15,-1 22-15,-21-21 0,21 20 16,0-20-16,0-1 0,-21 22 0,21 0 15,1-22-15,-1 22 0,0 21 16,-21-1-16,0 1 0,21 0 0,0 21 16,-21 21-1,0 0-15,0 1 0,21 20 0,-21 21 16,22-20-16,-22-1 0,0 22 16,21-22-16,-21 21 0,21-20 0,-21-1 15,21 22-15,-21-22 0,0 0 16,0 1-16,21-1 0,0 0 0,-21-21 15,0 1-15,0-1 0,22 0 16,-22 0-16,21 0 0,0-21 16,-21-21 15,0 0-31,-21 0 0,0 0 16,-1-22-16</inkml:trace>
  <inkml:trace contextRef="#ctx0" brushRef="#br0" timeOffset="10135.58">14753 2413 0,'0'0'0,"21"0"47,0 0-47,22 0 0,-22 0 15,21 0-15,-21-21 0,22 21 0,-1 0 16,22-21-16,-22 21 0,0 0 15,22-21-15,-22 21 0,0-22 0,22 1 16,-22 21-16,1-21 0</inkml:trace>
  <inkml:trace contextRef="#ctx0" brushRef="#br0" timeOffset="10452.4">15875 2138 0,'0'0'0,"21"0"16,-42 0 15,0 0-31,0 0 0,-1 21 16,1 0-16,0 0 0,-21 1 15,21-1-15,-1 0 0,1 21 0,0-21 16,0 22-16,0-1 0,21 0 0,0-20 16,0 20-16,0-21 0,0 21 15,0-20-15,0 20 0,0-21 0,0 0 16,21 0-16,0 1 0,0-1 15,0-21-15,1 21 0,20-21 0,-21 0 16,0 0-16,22 0 16,-22 0-16,21 0 0,0 0 0,-20-21 15,20 0-15,0-1 0,22 1 16,-22-21-16,0 0 0,1-1 0,-1 1 16,0 0-16,1-22 0,-1 22 15</inkml:trace>
  <inkml:trace contextRef="#ctx0" brushRef="#br0" timeOffset="10948.29">16531 2096 0,'0'0'0,"21"-64"0,0 22 15,-21-22-15,0 22 0,0 0 0,0-1 16,0 1-16,0 21 0,0 0 16,-21 21-1,0 42 1,0-21-16,0 21 0,21 1 16,-21 20-16,-1-20 0,22 20 15,-21-21-15,21 22 0,0-22 0,-21 1 16,21 20-16,0-21 0,0 1 15,0-1-15,0 0 0,0 1 0,0-22 16,0 21-16,0-21 0,0 1 0,21-1 16,0 0-16,-21 0 0,22 0 15,-1-21-15,0 0 0,0 0 0,0 0 16,0 0-16,22 0 16,-22-21-16,0 0 0,0 0 15,0 0-15,1-1 0,-1-20 16,21 0-16,-21 21 0,0-22 0,1 1 15,-1 21-15,0-22 0,0 22 16,0-21-16,-21 21 0,0 0 0,0-1 16,21 22-16,-21 22 31,0-1-31,0 0 0,0 0 16,-21 0-16,21 22 0,-21-22 15,21 21-15,0-21 0,0 22 0,0-22 16,0 21-16,-21-21 0,21 0 15,0 1-15,0-1 0,0 0 0,0 0 16,0 0-16,0 0 16,0 1-16,21-22 0,0 0 15,0 0-15,1 0 0,-1 0 16,0 0-16,0-22 0,21 1 16,-20 0-16,20 0 0,-21-21 0</inkml:trace>
  <inkml:trace contextRef="#ctx0" brushRef="#br0" timeOffset="11744.61">17547 2265 0,'0'0'0,"21"-21"0,0 0 0,-21-1 16,-21 22 15,0 0-31,0 0 0,0 22 16,0-1-16,-1 0 0,-20 0 15,21 0-15,0 22 0,0-22 0,-1 21 16,1 0-16,0 1 0,21-22 15,0 21-15,-21-21 0,21 22 0,0-22 16,0 0-16,0 0 0,0 0 16,0 1-16,21-1 0,0-21 15,0 21-15,1-21 16,-1 0-16,0 0 0,0 0 0,0-21 16,-21 0-16,21-1 15,-21 1-15,0 0 0,0-21 16,0 21-16,0-22 0,0 1 0,0 21 15,0-22-15,-21 1 0,21 21 16,0-21-16,0 20 0,0 1 0,0 0 16,0 0-16,0 0 0,0 0 15,21-1-15,1 1 0,-1 21 0,0-21 16,0 21-16,0 0 0,22 0 16,-22 0-16,0 0 0,21 0 0,-21 0 15,1 21-15,-1 0 0,0 1 16,0-1-16,0 0 0,0 0 0,-21 21 15,0-20-15,22 20 0,-22-21 16,0 21-16,0-20 0,21 20 16,-21-21-16,0 0 0,0 0 15,0 1-15,0-1 0,0 0 0,0 0 16,0-42 31,0 0-32,0 0-15,0-22 0,21 22 16,0-21-16,-21 21 0,21-22 0,0 1 16,1 0-16,-1 20 0,0-20 0,0 21 15,0 0-15,0 0 16,22-1-16,-22 1 0,0 0 0,0 21 16,0 0-16,1 0 0,-1 0 15,0 0-15,0 0 0,-21 21 0,21 0 16,-21 22-16,21-22 0,-21 0 15,0 21-15,0 1 0,0-1 0,0-21 16,0 22-16,0-1 0,0-21 16,0 21-16,-21-20 0,21-1 0,-21 0 15,21 0-15,0 0 16,-21 0-16,21-42 47,21 0-32,0 0-15,0 0 0</inkml:trace>
  <inkml:trace contextRef="#ctx0" brushRef="#br0" timeOffset="12192.35">19092 2180 0,'0'0'15,"0"-21"-15,21 21 0,-21-21 0,0 0 31,-21 21-31,0 0 16,0 0-16,-21 0 16,20 21-16,-20 0 0,0 0 0,-1 0 15,22 1-15,-21-1 0,21 0 16,-22-21-16,22 21 0,21 0 0,0 0 16,0 1-16,0-1 0,0 0 15,21-21-15,1 21 0,-1-21 16,21 0-16,0 21 0,-20-21 15,20 21-15,-21-21 0,21 0 0,-20 0 16,20 22-16,-21-22 0,0 21 16,0-21-16,1 21 0,-22 0 15,21 0-15,-21 0 0,0 1 16,0-1-16,0 0 16,0 0-16,-21 0 0,-1 0 0,1-21 15,-21 22-15,21-1 0,-22-21 16,22 21-16,-21-21 0,21 0 0,-22 21 15,22-21-15,0 0 0,0 0 16,0 0-16,0 0 0,-1 0 16,1 0-16,0 0 15,0-21-15,0 0 16,0 0-16,21-1 0,-22-20 16,1 0-16</inkml:trace>
  <inkml:trace contextRef="#ctx0" brushRef="#br0" timeOffset="12435.97">17759 1757 0,'0'0'0,"-21"0"0,-1 0 78,1 0-78,0 0 16,0 0-16,0 21 0,0-21 16</inkml:trace>
  <inkml:trace contextRef="#ctx0" brushRef="#br0" timeOffset="12659.84">16235 2159 0,'0'0'0,"21"0"16,21 0-16,-21 0 0,22 0 15,-22 0-15,21 0 0,1 0 0,-1 0 16,0-21-16,1 21 0,-1 0 0,-21-21 16,21 21-16,-20-21 0,-1-1 15,21 22-15</inkml:trace>
  <inkml:trace contextRef="#ctx0" brushRef="#br0" timeOffset="13319.52">20108 1588 0,'0'-22'0,"0"1"31,-21 21-31,0 0 15,0 0-15,0 0 0,-1 21 16,1 1-16,0-1 0,0 0 0,-21 21 16,20 1-16,-20-1 0,0 0 15,21 22-15,-22-22 0,1 22 0,0-1 16,-1 1-16,22-22 0,-21 21 16,-1 1-16,22 21 0,0-22 0,0 1 15,0-1-15,21 22 16,0-22-16,0 1 0,0-22 0,0 22 15,0-22-15,21 0 0,0 1 16,0-1-16,0-21 0,1 21 0,20-20 16,-21-1-16,21 0 0,-20-21 15,20 0-15,0 0 0,1 0 0,-22 0 16,21 0-16,0-21 0,1 0 16,-22-1-16</inkml:trace>
  <inkml:trace contextRef="#ctx0" brushRef="#br0" timeOffset="13952.08">20532 2244 0,'0'0'15,"0"-21"-15,0-1 0,0 1 0,0 0 0,-22 21 16,1-21-16,0 21 0,0-21 15,0 21-15,0 0 0,-1 0 0,-20 0 16,21 0-16,-21 0 0,20 0 16,-20 0-16,21 21 0,-21 0 15,-1 0-15,22 0 0,0 1 16,-21 20-16,20-21 0,1 21 0,0 1 16,0 20-16,21-20 0,-21-1 15,21 0-15,0 1 0,0-1 0,0 0 16,21-21-16,0 22 0,-21-22 15,21 0-15,0-21 0,1 21 0,-1-21 16,0 0-16,0 0 0,0 0 0,22 0 16,-22 0-16,0-21 0,0 0 15,21 0-15,-20 0 0,20-22 0,-21 22 16,21-21-16,1-22 0,-22 22 16,21 0-16,1-22 0,-22 22 15,21-22-15,0 22 0,-20-22 16,-1 22-16,0-21 0,0 20 0,0-20 15,-21 20-15,21-20 0,-21 21 16,0-1-16,0 1 0,0 21 16,0-22-16,0 22 0,0 0 0,-21 21 15,0 0-15,0 21 16,0 0-16,0 22 0,-1-1 0,1 0 16,0 22-16,21-22 0,-21 22 15,21-22-15,0 22 0,0-22 0,0 21 16,0-20-16,0-1 0,0 0 15,0 22-15,0-22 0,21-21 16,0 22-16,-21-1 0,21-21 16,1 0-16,-22 1 0,21-1 0,-21 0 15,21-21-15,0 0 16,0 0-16,0 0 16,-21-21-16,22 0 0,-1-1 15</inkml:trace>
  <inkml:trace contextRef="#ctx0" brushRef="#br0" timeOffset="14456.14">21040 2307 0,'-43'-21'16,"22"21"-16,21-21 15,0 0 1,0 0-1,21 21 1,0 0-16,1 0 0,-1 0 0,-21-22 16,21 22-16,0 0 0,0 0 15,0 0-15,1 0 0,-1 0 16,0 0-16,-21 22 0,0-1 16,21 0-16,-21 0 0,21 0 15,-21 0-15,0 22 0,0-1 16,0-21-16,0 22 0,0-1 0,0 0 15,0-21-15,0 22 0,0-22 16,0 0-16,-21 0 0,0 0 0,21 1 16,0-1-16,-21-21 15,21-21 17,0-1-32,0 1 0,0 0 15,0-21-15,21 21 0,-21-22 16,21 1-16,-21 21 0,21-22 0,0 1 15,-21 21-15,22-21 0,-1 20 16,0 1-16,-21 0 0,21 0 16,0 21-16,0-21 0,1 21 0,-22-21 15,21 21-15,0 0 0,0 0 16,0 0-16,0-22 0,1 22 0,-1 0 16,0 0-16,0 0 0,0 0 15,0-21-15</inkml:trace>
  <inkml:trace contextRef="#ctx0" brushRef="#br0" timeOffset="14672.02">21780 2180 0,'0'21'16,"0"1"-16,0-1 15,0 0-15,0 0 0,-21 0 0,21 0 16,0 1-16,0-1 0,-21 21 16,21-21-16,0 0 0,-21 22 15,21-22-15,0 0 0,0 0 0,0 0 16,0 1-16,0-1 15,0 0-15,0-42 47,0 0-47,0-1 16</inkml:trace>
  <inkml:trace contextRef="#ctx0" brushRef="#br0" timeOffset="15043.81">21802 1842 0,'21'0'0,"-42"0"0,-1 0 0,1 0 0,0 0 16,0 0-16,21 21 16,-21-21-16,21 21 0,0 0 15,0 0 1,21-21-1,0 21-15,0-21 0,0 0 16,1 0-16,-1 0 0,0 0 16,0 0-16,0 0 15,-21-21 1,0 0-16,0 0 0,0 0 16,-21 0-1,0 21 1,0 0-16,0 0 15,-1 21-15,22 0 0,0 0 16,0 0-16,0 0 16,0 1-16,0-1 0,0 0 15,22 0-15</inkml:trace>
  <inkml:trace contextRef="#ctx0" brushRef="#br0" timeOffset="15335.64">22267 2138 0,'0'0'0,"-21"0"31,21-21-31,-21 42 31,21 0-31,0 0 0,0 0 16,0 1-16,0 20 0,0-21 15,0 21-15,0-20 0,0 20 0,21-21 16,-21 21-16,0-20 0,21-1 16,-21 21-16,0-21 0,0 0 0,0 1 15,0-1-15,0 0 16,21-21 0,-21-21-1,22 0-15</inkml:trace>
  <inkml:trace contextRef="#ctx0" brushRef="#br0" timeOffset="15591.5">22775 2117 0,'0'0'16,"0"-21"-16,21 21 0,-21-22 16,-21 22-16,0 0 15,21 22-15,-42-1 0,21-21 16,-1 21-16,-20 21 0,21-21 0,-21 1 15,20 20-15,1 0 0,-21 1 16,21-22-16,0 21 0,-1 0 0,1-20 16,21 20-16,-21-21 0,21 0 15,-21 22-15,21-22 16,0 0-16,0 0 16,21-21-1,0-21-15,0 21 0,1-21 16</inkml:trace>
  <inkml:trace contextRef="#ctx0" brushRef="#br0" timeOffset="15979.88">22966 2328 0,'0'-21'31,"21"21"-31,0 0 16,0-21-16,0 21 0,-21-21 0,22 21 16,-1-21-16,0 21 0,0-21 15,0-1-15,0 22 0,-21-21 0,0 0 32,-21 21-17,0 21-15,0 0 16,0-21-16,-22 22 0,22 20 15,0-21-15,-21 0 0,21 0 16,-1 22-16,1-22 0,0 0 0,0 21 16,21-20-16,0-1 0,0 0 15,0 0-15,0 0 0,0 0 0,0 1 16,0-1-16,21-21 0,0 21 16,0-21-16,1 0 0,-1 0 0,21 0 15,-21 0-15,22 0 0,-1 0 16,-21 0-16,21-21 0,-20 21 0</inkml:trace>
  <inkml:trace contextRef="#ctx0" brushRef="#br0" timeOffset="16452.91">23453 2286 0,'0'0'0,"0"-42"31,0 21-31,21-1 32,0 22-32,0 0 0,0 0 15,0 0-15,1 0 16,-1 0-16,0 0 0,0 0 16,0 22-1,0-1-15,1-21 0,-22 21 0,0 0 16,21 21-16,-21-20 0,0-1 15,0 21-15,0-21 0,0 22 0,0-22 16,0 21-16,0-21 0,-21 0 16,21 1-16,-22-1 0,1 0 0,21 0 15,-21 0-15,0-21 16,0 0-16,21-21 47,0 0-47,0 0 0,0-22 15,0 22-15,0 0 16,21-21-16,-21 21 0,21-22 16,0 22-16,0 0 0,1 0 0,-1 0 15,0-1-15,0 1 0,0 0 16,0 0-16,1 0 0,-1 0 0,0-1 16,0 1-16,0 0 0,0 0 15</inkml:trace>
  <inkml:trace contextRef="#ctx0" brushRef="#br0" timeOffset="16923.99">23897 1588 0,'0'0'0,"-21"-22"0,0 22 16,21-21-16,0 0 15,21 21 1,0 0-16,0 0 0,0 0 16,22 0-16,-22 0 0,21 0 0,1 21 15,-22-21-15,21 21 0,-21 1 16,0 20-16,1-21 0,-1 21 16,0-20-16,0 20 0,0 0 15,-21 1-15,0-1 0,0 0 0,0 22 16,0-22-16,0 0 0,0 1 15,0-1-15,0 22 0,0-22 16,0 0-16,-21 22 0,0-22 0,0 0 16,0 1-16,-1-1 0,-20 0 15,21-20-15,0 20 0,0-21 0,-22 0 16,22 22-16,0-43 0,0 21 16,0 0-16,-1 0 0,22 0 15,-21-21-15,0 0 16,21 21-16,0-42 47,0 0-47,0 0 15,0 0-15,0 0 0,21-1 16,0 1-16</inkml:trace>
  <inkml:trace contextRef="#ctx0" brushRef="#br0" timeOffset="17232.25">24828 2328 0,'0'0'0,"-21"0"0,21-21 0,0 42 94,0 1-78,0-1-16,-21-21 15</inkml:trace>
  <inkml:trace contextRef="#ctx0" brushRef="#br0" timeOffset="17620.16">24723 2773 0,'0'21'31,"0"0"-15,0 0-1,0 1 1,0-1-16,0 0 16,0 0-16,0 0 0,-22 0 15,22 1-15,-21-22 0,0 21 16,0 0-16,0 0 0,0 0 16,-1 0-16,1 1 0,0-1 0,0 0 15,0 0-15,0 0 0,-1 0 16,1 1-16,-21-1 0,21-21 0,-22 21 15,22-21-15,-21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6T02:20:18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2032 0,'0'-21'47</inkml:trace>
  <inkml:trace contextRef="#ctx0" brushRef="#br0" timeOffset="644.28">1270 1101 0,'0'0'0,"21"-21"0,-21-1 16,0 44 15,0-1-31,0 0 15,0 21-15,0 1 0,-21-1 16,0 0-16,21 22 0,0-22 16,-21 22-16,-1 20 0,1-20 0,21-1 15,-21 22-15,21-22 0,-21 1 16,21-1-16,-21 1 16,21-22-16,-21 1 0,21-1 0,0-21 15,0 21-15,0-20 16,0-1-16,0-42 15,0-1 1,0 1-16,0 0 0,0-21 16,0-1-16</inkml:trace>
  <inkml:trace contextRef="#ctx0" brushRef="#br0" timeOffset="928.07">1228 1376 0,'0'0'0,"0"-21"0,21 0 0,-21-1 15,0 1-15,0 0 0,0 0 16,21 21 0,0 0-16,0 21 15,-21 0-15,21 0 0,1 1 16,-22 20-16,0 0 0,0 1 0,21 20 16,-21 1-16,0-22 0,0 21 15,0 1-15,0-1 0,0 1 16,21-22-16,-21 22 0,0-22 15,0-21-15,0 22 0,0-22 16,21 0-16,-21 0 0,21 0 0,-21 0 16,0-42 15,0 0-31</inkml:trace>
  <inkml:trace contextRef="#ctx0" brushRef="#br0" timeOffset="1547.72">1037 1947 0,'0'0'0,"0"22"31,21-22-15,0 0 0,1 0-16,20-22 0,-21 1 0,21 0 15,1 0-15,-1 0 0,22 0 16,-22-1-16,0 1 0,1 0 15,-1-21-15,0 21 0,-21-1 0,22-20 16,-22 21-16,0 0 0,0 0 16,0 21-16,-21-22 0,0 44 47,0-1-47,0 21 0,0 0 15,0-20-15,0 20 0,0 0 16,0 1-16,-21-1 0,21 0 0,0-21 15,0 22-15,0-22 0,0 0 16,0 0-16,0 0 0,21 1 16,1-1-16,-1-21 0,0 0 0,0 0 15,0 0-15,0 0 0,1 0 16,20 0-16,-21-21 0,0 21 0,0-22 16,1-20-16,-1 21 0,0-21 15,0 20-15,0-20 0,0 0 16,-21-22-16,22 22 0,-22 0 0,21-1 15,-21 1-15,0 0 16,0 20-16,0 1 0,0 0 16,0 42-1,0 0-15,0 1 16,0 20-16,0 0 0,-21-21 0,21 22 16,0-1-16,0 0 0,0 1 15,0-1-15,0-21 0,0 0 0,0 22 16,0-22-16,0 0 0,0 0 15,21-21-15,-21 21 0,21-21 16,0 0-16,0 0 0,0 0 16,1 0-16,-1 0 15,0-21-15,-21 0 0,21 0 0,0 0 16,0-22-16</inkml:trace>
  <inkml:trace contextRef="#ctx0" brushRef="#br0" timeOffset="1828.58">2667 1164 0,'0'0'0,"0"-21"16,-21 21-1,0 0-15,-1 21 0,22 0 16,0 1-16,-21-1 0,21 21 16,-21-21-16,21 22 0,0-1 15,0 0-15,0 22 0,0-22 16,0 0-16,0 22 0,-21-22 0,21 22 15,0-22-15,-21 0 0,21-20 16,0 20-16,0-21 0,0 21 16,0-20-16,0-1 0,0 0 15,21-21-15,0 0 0,0 0 16,0 0-16,1-21 0,-1 0 16,0-1-16,0 1 0,0-21 15</inkml:trace>
  <inkml:trace contextRef="#ctx0" brushRef="#br0" timeOffset="2196.37">3006 1524 0,'0'21'31,"-22"0"-31,1 22 16,21-22-16,-21 0 0,21 0 0,0 22 15,-21-22-15,21 21 0,0-21 16,-21 0-16,21 22 0,0-22 0,0 0 15,0 0-15,0 0 16,21-21-16,0 0 0,0 0 16,0 0-16,1 0 0,-1 0 15,21 0-15,-21-21 0,0 0 16,1 0-16,-1 0 0,0-22 16,0 22-16,0-21 0,0 0 0,-21-1 15,0 1-15,0 21 0,0 0 16,0-22-16,0 22 0,0 0 15,-21 21-15,0 0 16,21-21-16,-21 21 0,0 0 0,0 0 16,-1 0-1,1 0-15,0 0 16,0 0-16,0 0 0,0 0 16,-1 0-16</inkml:trace>
  <inkml:trace contextRef="#ctx0" brushRef="#br0" timeOffset="2399.53">2498 1397 0,'21'0'0,"-42"0"0,63 0 15,0 0-15,-21-21 0,22 21 16,-22 0-16,21 0 0,-21-21 0,22 21 15,-22-21-15,0 21 16,0 0-16,0 0 0,-21-22 16</inkml:trace>
  <inkml:trace contextRef="#ctx0" brushRef="#br0" timeOffset="3684.79">3768 1566 0,'0'0'0,"0"-21"16,21 0-16,0 21 0,-21-21 15,42 21-15,-21-21 16,1 0-16,-1-1 0,0 1 0,21 0 15,-21 0-15,1 0 0,-1 0 16,0-1-16,0 1 0,0 0 0,-21 0 16,0 0-16,0 0 15,-21 21 1,0 0-16,-21 0 0,20 0 16,-20 0-16,0 21 0,-1 0 0,1 0 15,0 0-15,21 0 0,-22 1 16,22-1-16,0 0 0,0 0 15,21 0-15,0 0 0,0 1 0,0-1 16,0 0-16,21 0 0,0 21 16,21-20-16,-20-1 0,20 21 15,-21-21-15,21 0 0,-20 22 16,-1-22-16,0 21 0,0-21 0,0 1 16,-21-1-16,21 21 0,-21-21 15,0 0-15,0 1 0,-21-1 0,0 0 16,0-21-16,0 21 0,0-21 15,-22 0-15,22 0 0,-21 0 0,-1 0 16,22 0-16,-21 0 0,0 0 16,20 0-16,-20-21 0,21 0 0,0 0 15,-22-1-15,22 1 0,0 0 16,0-21-16,21 21 0,-21-22 16,21 22-16,-21 0 0,21 0 15,0 0-15,0 42 16,0 0-1,0 21-15,0-21 0,21 1 16,0-1-16,-21 0 0,21 0 16,0 21-16,0-20 0,1-1 0,-1 0 15,0-21-15,0 21 0,0 0 16,22-21-16,-22 0 0,21 0 0,0 0 16,1 0-16,-1 0 0,-21 0 15,22 0-15,-1-21 0,0 0 16,1 0-16,-1 0 0,-21-1 15,21 1-15,-20-21 0,20 21 0,-21-22 16,0 22-16,-21-21 0,21 0 16,-21 20-16,22 1 0,-22 0 0,0 0 15,0 0-15,0 0 0,0-1 16,-22 22 0,1 0-16,21 22 15,0-1-15,-21 0 0,0 0 16,21 0-16,-21 22 0,21-22 15,0 0-15,0 21 0,0-21 0,0 22 16,0-22-16,0 0 0,0 0 16,0 0-16,21 1 0,0-1 15,0-21-15,0 0 0,1 21 0,20-21 16,-21 0-16,21 0 0,-20 0 16,20-21-16,0 0 0,-21 21 0,22-22 15,-1 1-15,0 0 0,-20 0 16,-1-21-16,21 20 0,-21 1 0,0-21 15,1 0-15,-22 20 0,0-20 16,21 21-16,-21 0 0,0 0 0,0-1 16,-21 44 15,-1-1-15,22 0-16,-21 21 0,0-21 0,0 22 15,21-22-15,0 21 0,0-21 16,0 22-16,0-22 0,0 0 0,0 0 15,0 0-15,0 1 0,21-1 16,0-21-16,0 21 0,1-21 0,20 0 16,-21 0-16,21 0 0,-20 0 0,20 0 15,0 0-15,1 0 0,-1-21 16,0 0-16,1-22 0,20 22 0</inkml:trace>
  <inkml:trace contextRef="#ctx0" brushRef="#br0" timeOffset="4287.78">5546 1630 0,'0'-21'0,"0"42"0,0-63 0,0 20 0,0 1 16,-22 0 0,-20 21-16,21 0 0,0 0 15,0 0-15,-22 0 0,22 0 16,0 0-16,-21 21 0,20 0 0,1 1 16,0-1-16,0 0 0,0 0 15,0 0-15,21 22 0,0-22 0,0 0 16,0 0-16,0 0 0,0 0 15,0 1-15,0-1 0,21-21 32,21 0-32,-21 0 0,0 0 0,1-21 15,20 21-15,-21-22 0,21 1 16,-20 0-16,-1 0 0,0 0 0,0 0 16,0-1-16,0 22 0,-21-21 15,0 0-15,0 0 0,0 0 16,0 0-16,0 42 31,0 0-15,0 0-16,0 21 0,0-20 0,0 20 15,0-21-15,-21 21 0,21 1 16,0-1-16,0 0 0,-21 1 16,21-1-16,0 22 0,0-22 0,0 0 15,0 22-15,0-1 0,21-20 16,0 20-16,-21 1 0,0-1 0,22 1 15,-22-22-15,0 21 0,0-20 16,0-1-16,0 0 0,-22 1 0,1-1 16,0-21-16,-21 0 0,21 1 0,-22-1 15,1 0-15,-22-21 0,22 0 16,-21 0-16,-1 0 0,22 0 0,-22-21 16,1 0-16,-1-1 0,1 1 15,20-21-15,-20 21 0,21-22 16,20 1-16,-20 21 0,21-21 0,21-1 15,0 22-15,0-21 0,0-1 16,21 22-16,21-21 0,-20 0 0,20 20 16,0-20-16,1 0 0,20-1 15,-21 1-15,22 0 0</inkml:trace>
  <inkml:trace contextRef="#ctx0" brushRef="#br0" timeOffset="4932.41">6117 1588 0,'0'0'0,"0"-22"15,21 1 1,-21 0-16,21 0 0,-21 0 0,0 0 16,0-1-16,-21 22 15,0 0-15,0 0 16,0 0-16,0 0 0,-1 0 0,-20 22 15,21-1-15,-21-21 0,-1 42 16,22-21-16,-21 0 0,21 22 0,-1-1 16,1-21-16,0 22 0,21-1 15,0-21-15,0 21 0,0-20 16,0-1-16,0 0 0,21-21 16,0 21-16,22-21 0,-22 0 0,21 0 15,1 0-15,-22 0 0,21 0 16,0-21-16,-20 0 0,20 0 0,-21-1 15,21 1-15,-20 0 0,-1 0 0,-21 0 16,21 0-16,0-1 16,-21 1-16,0 0 15,0 42 1,0 0-16,0 1 0,-21-1 16,21 21-16,0 0 0,0 1 0,0-1 15,-21 0-15,21 1 16,0 20-16,0-20 0,0-1 0,0 21 15,0-20-15,0 20 0,0 1 0,0-1 16,0-20-16,0 20 0,0 1 16,0-1-16,0 1 0,0-1 0,0-21 15,0 22-15,0-1 0,0-20 0,-21 20 16,21-20-16,-22-1 0,-20 0 16,21 1-16,0-22 0,-22 0 0,22 0 15,-21-21-15,0 0 0,-1 0 16,22 0-16,-21 0 0,-1-21 0,1-21 15,21 20-15,-21-20 0,20 0 0,1-1 16,0-20-16,0 21 16,21-22-16,0 22 0,0-22 0,0 1 15,21 20-15,21-20 0,-20-1 0,20 1 16,0 21-16,1-22 0</inkml:trace>
  <inkml:trace contextRef="#ctx0" brushRef="#br0" timeOffset="5573.04">6731 1672 0,'0'0'0,"0"-21"16,0 0-16,0 0 15,0 0-15,0-1 0,21 22 16,0-21-16,0 0 0,-21 0 15,22 0-15,-1 21 16,-21-21 0,-21 42-1,-1-21-15,1 21 0,0 0 16,0 21-16,0-20 0,0 20 16,-1-21-16,1 21 0,0-20 0,0 20 15,0-21-15,21 0 16,0 0-16,0 1 0,0-1 0,0 0 15,0 0-15,21-21 16,21 0-16,-21 0 0,22 0 16,-22 0-16,21 0 0,1-21 15,-1 0-15,0 0 0,1-1 0,-1 1 16,-21-21-16,21 0 0,1-1 16,-22 22-16,21-21 0,-21-1 0,1 22 15,-1-21-15,-21 21 0,0 0 0,0-1 16,0 1-16,-21 21 31,-1 0-31,1 21 16,21 1-16,-21-1 0,21 0 15,0 0-15,0 21 0,0-20 16,0 20-16,0-21 0,0 21 0,21-20 16,0 20-16,1-21 0,-22 0 15,42 22-15,-21-22 0,-21 0 0,0 0 16,0 0-16,0 0 15,42-21-15,-63 0 16,0 0-16,0 0 0,0 0 16,0 0-16,-1 0 0,1 0 0,0-21 15,21 0 1,0-21-16,0 21 0,0-22 0,0 1 16,0-22-16,21 22 0,0-21 0</inkml:trace>
  <inkml:trace contextRef="#ctx0" brushRef="#br0" timeOffset="6824.33">7768 804 0,'0'0'0,"-42"64"32,21-22-32,-1-21 0,1 22 15,0-1-15,0 22 0,21-22 0,-21 0 16,21 22-16,-21-22 0,21 0 15,0 1-15,0-1 0,0 22 0,0-22 16,0 0-16,0 1 0,0-22 16,0 21-16,0 0 0,0-20 0,0-1 15,0 0-15,0 0 0,0 0 16,0 0-16,21-21 0,0 0 0,0 0 16,0 0-16,0 0 0,1 0 15,-1 0-15,0-21 0,21 0 16,-21 0-16,1 0 0,20 0 15,-21-22-15,0 1 0,22 21 16,-22-22-16,0 1 0,0 21 0,0-21 16,0 20-16,-21-20 0,0 21 15,0 0-15,0 42 32,0 0-32,-21 0 0,0 0 15,0 22-15,21-22 0,0 21 16,-21 1-16,21-22 0,0 21 0,-21 0 15,21-20-15,0-1 0,0 21 16,0-21-16,0 0 0,21 1 0,0-22 16,0 21-16,0-21 0,0 0 15,1 0-15,-1 0 0,0 0 16,21 0-16,-21-21 0,1 21 0,20-22 16,-21 1-16,0 0 0,0-21 15,22 21-15,-22-22 0,0 1 0,21 0 16,-20 20-16,-1-20 0,0 0 15,0 21-15,-21-1 0,21 1 0,-42 21 32,0 21-32,0 1 15,0-1-15,-1 21 0,1-21 16,21 22-16,-21-1 0,0-21 16,21 21-16,0 1 0,0-22 0,0 21 15,0-21-15,0 1 0,0-1 16,0 0-16,21-21 0,0 21 0,0-21 15,1 0-15,-1 0 16,0 0-16,0 0 0,0 0 0,0 0 16,-21-21-16,22 0 0,-22 0 15,0-1-15,0 1 0,0-21 0,0 21 16,0-22-16,0 1 0,-22 21 16,1-21-16,21 20 0,-21-20 0,0 21 15,0 0-15,21 0 16,-21-1-16,21 1 15,21 0 1,21 21 0,-21 0-16,0 0 15,22 0-15,-1 0 0,0 0 0,1 0 16,-1 0-16,-21 0 0,22 0 0,-22 21 16,21-21-16,-21 21 0,0 1 15,-21-1-15,22 0 0,-22 0 0,21 0 16,-21 22-16,0-22 0,0 0 15,0 0-15,0 21 0,0-20 0,0-1 16,0 0-16,0 0 0,0 0 16,0 0-16,-21-21 15,21 22-15,-22-22 16,1 0 15,21-22-31,0 1 0,0 0 16,0 0-16,0 0 0,0-22 0,21 22 15,1-21-15,-1 0 0,0 20 16,21-20-16,-21 0 0,22 21 0,-22-22 16,21 22-16,1-21 0,-22 21 15,0-1-15,21 22 0,-21 0 0,1 0 16,-1 0-16,0 22 16,-21 20-16,0-21 0,0 0 15,0 22-15,0-1 16,0-21-16,0 21 0,0 1 0,0-1 15,0-21-15,0 22 0,-21-22 16,21 0-16,-21 0 0,21 0 0,0 0 16,-22-21-16,22 22 0,22-22 31,-1-22-15,0 1-16,21-21 0</inkml:trace>
  <inkml:trace contextRef="#ctx0" brushRef="#br0" timeOffset="7225.1">10181 1291 0,'0'-21'0,"0"42"0,0-63 15,0 21-15,-21 21 16,0 0-16,0 0 16,-1 0-16,1 0 0,0 0 0,0 0 15,-21 0-15,20 21 0,1-21 16,0 21-16,-21 0 0,21 0 0,-1 1 15,22-1-15,0 0 16,0 0-16,0 0 0,0 0 16,22-21-16,-1 22 0,0-22 15,0 21-15,21-21 0,1 0 0,-22 21 16,21 0-16,1-21 0,-22 0 16,21 21-16,-21-21 0,0 21 15,1-21-15,-22 22 0,21-1 0,-21 0 16,0 0-16,-21 0 15,-22 0-15,22 1 0,-21-22 0,21 21 16,-22 0-16,1-21 0,0 21 16,-1-21-16,1 0 0,0 0 0,20 21 15,1-21-15,-21 0 0,21 0 16,0 0-16,-1 0 0,1 0 16,0-21-16,21 0 0,0 0 15,0 0-15,0-22 16,0 22-16,0-21 0</inkml:trace>
  <inkml:trace contextRef="#ctx0" brushRef="#br0" timeOffset="7468.96">8742 699 0,'-21'0'0,"42"0"0,-64 0 0,22 0 16,21 21-1,0 0 17,-21-21-17,0 0 1</inkml:trace>
  <inkml:trace contextRef="#ctx0" brushRef="#br0" timeOffset="7695.83">7197 1228 0,'-22'21'0,"44"-42"0,-44 63 16,44-42 15,-1 0-31,0 0 0,21 0 16,-21 0-16,22 0 0,-1 0 15,0 0-15,1 0 0,-1-21 0,0 21 16,1 0-16,-1-21 0,-21 21 0,0 0 16,22-21-16</inkml:trace>
  <inkml:trace contextRef="#ctx0" brushRef="#br0" timeOffset="8296.91">11409 1482 0,'0'0'0,"-21"0"0,42 0 47,0 0-47,0 0 0,21 0 15,1 0-15,-1 0 0,22 0 0,-1 0 16,22 0-16,-1 0 0,1 0 16,21 0-16,-21 0 0,-1 0 15,1 0-15,0 0 0,-22 0 16,22 0-16,-22 0 0,1 0 0,-22 0 15,0 0-15,1 0 0,-22-21 0,-42 21 32,0-22-32,-22 22 15,22 0-15,0-21 0,0 21 16</inkml:trace>
  <inkml:trace contextRef="#ctx0" brushRef="#br0" timeOffset="8672.69">12467 1228 0,'0'21'16,"0"0"0,21-21-1,0 0-15,1 0 0,-1 21 0,0-21 16,21 0-16,1 0 0,-1 0 15,0 0-15,1 0 0,-1 0 0,0 0 16,1 0-16,-22 0 0,21 0 16,-21 0-16,-21 21 15,-21-21 1,0 22-16,-21-22 0,20 21 16,-20 0-16,0 0 0,-1 0 0,1 0 15,0 1-15,-1 20 0,22-21 16,-21 21-16,21 1 0,-22-1 0,22-21 15,0 22-15,-21-1 0,21-21 16,-1 0-16,22 0 0,-21 1 0,0-1 16,21 0-16,0 0 15</inkml:trace>
  <inkml:trace contextRef="#ctx0" brushRef="#br0" timeOffset="10248.89">13906 1905 0,'0'0'0,"-21"0"0,21 21 15,0 0 1,21-21 15,1 0-15,-1-21-16,21 0 0,0 0 0,1 0 15,-1 0-15,22-22 0,-22 22 16,0-21-16,22-1 0,-22 22 16,0-21-16,1 0 0,-22 20 15,0-20-15,0 0 0,0-1 0,-21 22 16,0-21-16,0 0 0,0-1 0,0 22 15,0-21-15,0-1 0,0 22 16,-21 0-16,0 0 0,21 0 0,-21 21 16,0 0-16,0 0 15,-1 21-15,1 21 16,21 1-16,-21-1 0,21 0 0,-21 22 16,21-1-16,0 22 0,0 0 0,0-1 15,-21 1-15,21 21 0,0-22 16,-21 1-16,21 0 0,0-1 15,0 22-15,0-21 0,0 21 16,-22-22-16,22 22 0,-21-21 0,21 0 16,0-1-16,-21-20 0,21 20 0,0-20 15,0 21-15,0-22 0,0 1 16,0-22-16,0 0 0,0 1 0,0-1 16,0 0-16,0-21 0,0 1 0,0-1 15,0 0-15,0 0 0,21-21 31,0 0-31,1-21 16,-1 0 0,21 0-16,-21-1 0,0 1 0,22 0 15,-22 0-15,0-21 0,21-1 0,-20 22 16,20-21-16,-21-1 0,0 1 16,0 0-16,1-1 0,-22 1 0,0 0 15,0-22-15,0 22 0,0 0 16,0-22-16,0 1 0,-22-1 0,22 1 15,-21-1-15,0 1 0,-21-1 0,21 1 16,-1 20-16,-20-20 0,21 42 16,0-22-16,0 22 0,-1 0 0,1 21 15,0-21-15,0 21 16,0 0-16,0-21 0,-1 21 0,1 0 16,0 0-16,0 0 15,0 0 63,21-22 16</inkml:trace>
  <inkml:trace contextRef="#ctx0" brushRef="#br0" timeOffset="21280.23">14393 2265 0,'-21'0'16,"42"0"-16,0-21 31,1 21-31,-1-21 16,0-1-16,0 22 0,21-21 0,-20 0 15,20 0-15,0-21 0,1 20 16,-1 1-16,0-21 0,1 21 0,41 0 15,-41-22-15,-1 22 0,-21 0 16,-21 0-16,0 0 0,64-1 16,-86 22-1,1 0-15,0 22 0,-21-1 16,21 0-16,-1 0 0,1 0 0,0 0 16,0 1-16,0-22 0,21 21 15,0 0-15,0 0 0,-21 0 16,21 0-16,0 1 15,0-1 1,0-42 15</inkml:trace>
  <inkml:trace contextRef="#ctx0" brushRef="#br0" timeOffset="21469.13">15028 1461 0,'0'0'0,"-21"-22"16,0 1-16,-21 21 15,20 0-15,22 21 16,0 1-16,22-1 16,-1-21-1,-21 21-15,21 0 0,-42-21 0</inkml:trace>
  <inkml:trace contextRef="#ctx0" brushRef="#br0" timeOffset="21653.02">14944 1905 0,'42'0'16,"-21"0"-16,0 21 0</inkml:trace>
  <inkml:trace contextRef="#ctx0" brushRef="#br0" timeOffset="22160.73">15557 1778 0,'0'0'16,"0"-21"-16,0 42 16,0 0-1,0 0-15,0 1 0,-21-1 0,0 0 16,21 21-16,-21-21 0,0 22 0,21-22 16,-21 21-16,-1-21 0,22 1 15,0-1-15,0 0 0,-21 0 0,21 0 16,-21 0-16,21 1 15,0-44 32,-21 22-47,21-21 0,0 0 16,0 0-16,0 0 0,0 0 16,0-1-16,0 1 0,0-21 0,0 21 15,0 0-15,21-22 0,0 1 16,0 21-16,1 0 0,-1-22 0,21 22 15,0 0-15,-20 21 0,-1-21 16,21 21-16,-21 0 0,22 0 0,-22 0 16,0 21-16,0 0 15,0 0-15,0 22 0,-21-22 0,0 21 16,0-21-16,0 22 0,0-22 0,0 21 16,0-21-16,0 0 0,0 1 15,-21-1-15,21 0 0,-21 0 0,21 0 16,-21-21-16,-21 0 0,42 21 15,21-21 17,0-21-17,-21 0-15</inkml:trace>
  <inkml:trace contextRef="#ctx0" brushRef="#br0" timeOffset="22627.47">16616 1842 0,'0'0'0,"0"-22"0,0 1 16,0 0-16,0 0 16,0 0-16,-21 0 0,-1-1 15,22 1-15,-21 0 0,0 21 16,0-21-16,0 21 0,0 0 0,-1 0 15,1 0-15,0 0 16,-21 0-16,21 21 0,-1 0 0,-20 0 16,21 22-16,0-22 0,0 21 15,-1 1-15,1-22 0,0 21 0,21 0 16,0-20-16,0 20 0,0-21 16,0 0-16,0 0 0,0 1 0,21-1 15,-21 0-15,43-21 0,-22 0 0,0 0 16,0 0-16,21 0 0,-20 0 15,20 0-15,-21 0 0,21 0 0,1-21 16,-22 0-16,21-1 0,-21 1 16,22 0-16,-22-21 0,0-1 0,21 1 15,-42 0-15,22-1 16,-1-20-16,0 21 0,-21-22 0,21 22 16,-21-22-16,0 22 0,0 0 15,0-22-15,42 22 0,-42-1 0,43 1 16,-43 21-16,0 0 0,0 0 0,0-1 15,0 1-15,-21 21 16</inkml:trace>
  <inkml:trace contextRef="#ctx0" brushRef="#br0" timeOffset="22772.38">16595 1905 0,'0'0'0,"0"21"0,0 0 0,42 43 0,-21-43 15,-21 21-15,21-20 0,-21-1 16,0 0-16,21 0 0,1-21 0,-1 21 15,0-21-15,0 0 0,0 0 16,0-21-16,1 21 16,-1-21-16</inkml:trace>
  <inkml:trace contextRef="#ctx0" brushRef="#br0" timeOffset="23604.9">17674 1545 0,'-21'0'32,"21"21"-17,21-21 32,0-21-31,0 21-16,1 0 15,-22-21-15,21 21 0,0-21 16,0 0-16,0 21 16,0-21-16,1 21 0,-1-22 0,0 1 15,0 0-15,0 0 16,0 0-16,-21 0 0,0-1 0,0 1 16,0 0-1,0 0-15,0 0 0,-21 21 16,0 0-16,-21 0 15,21 0-15,-1 21 0,-20 0 0,0 0 16,-1 0-16,1 1 0,21-1 16,-21 21-16,-1-21 0,22 0 0,-21 22 15,21-22-15,-1 21 0,22 1 16,0-22-16,0 21 0,0-21 0,0 0 16,0 1-16,22 20 0,-1-42 15,0 21-15,0 0 0,21-21 0,1 0 16,-22 0-16,21 0 0,1 0 15,-22 0-15,21 0 0,-21 0 16,0 0-16,1-21 0,-1 0 0,0 21 16,-21-21-16,0 0 0,0-1 15,0 1-15,0 0 0,-21 21 16,-22 0-16,22 0 0,0 0 16,-21 0-16,-1 0 0,1 21 0,0 0 15,-22 1-15,22 20 0,0-21 16,-1 21-16,-20 1 0,42-22 0,-22 21 15,22 1-15,-21-22 0,42 21 16,0-21-16,0 0 0,0 22 0,0-22 16,0 0-1,0 0-15,21 0 0,0-21 0,21 22 16,-20-22-16,20 0 0,-21 0 0,21 0 16,1 0-16,-1 0 0,0 0 15,1 0-15,-1-22 0,0 1 0,1 0 16,-1 0-16,0 0 0</inkml:trace>
  <inkml:trace contextRef="#ctx0" brushRef="#br0" timeOffset="23884.74">18605 1058 0,'0'0'0,"0"-21"0,0 0 0,-21 0 16,0 21-16,0 0 0,0 0 15,0 21-15,-1 0 0,1 0 0,0 22 16,0-1-16,0 0 0,0 22 16,-1-22-16,1 22 0,0-1 0,0 1 15,0-1-15,21-20 0,-21 20 16,-1 1-16,22-22 0,-21 21 0,21-20 16,0-1-16,0-21 0,0 22 15,0-22-15,0 0 0,0 0 0,0 0 16,0 0-16,21-21 15,1 0-15,-1 0 16,0-21-16,0 21 0</inkml:trace>
  <inkml:trace contextRef="#ctx0" brushRef="#br0" timeOffset="24953.06">18605 1820 0,'-42'0'0,"21"0"0,0 22 15,0-22-15,21 21 16,-22 0 0,44-21-1,-1 0-15,0 0 0,21-21 16,-21 21-16,22 0 0,-22-21 16,21-1-16,-21 1 0,1 0 0,-1 0 15,0 0-15,0 0 0,-21-1 0,0-20 16,0 21-16,0 0 0,0 0 15,-21-1-15,0 1 16,-106 64 0,106-22-16,-22 0 0,22 21 15,-21-21-15,-1 22 0,22-1 0,0 0 16,0 1-16,0-22 0,21 21 16,0 1-16,0-22 0,0 0 0,0 0 15,0 0-15,21 0 0,0 1 0,0-1 16,0-21-16,1 21 0,-1-21 15,21 0-15,0 0 0,1 0 0,-1 0 16,0 0-16,1-21 0,-1 21 0,0-21 16,1-1-16,-1-20 0,0 21 15,-20 0-15,20-22 0,0 1 0,-21 0 16,1-1-16,-1 1 0,0 0 0,-21-1 16,0 1-16,0 21 0,0 0 15,0 0-15,0-1 0,0 44 31,-21 20-31,21-21 0,0 21 16,-43 1-16,22-1 0,21 0 16,0 1-16,0-1 0,-21-21 0,21 22 15,0-22-15,0 21 0,0-21 0,0 0 16,0 1-16,0-1 0,0 0 16,0 0-16,0-42 46,0 0-46,21 0 0,0-1 16,1-20-16,-22 21 0,21-21 0,0-1 16,0 1-16,0 0 0,0-1 15,1 1-15,-1 21 0,21-22 0,-21 22 16,0-21-16,1 21 0,-1 21 16,0-21-16,0 21 0,0 0 0,-21 21 15,21 21-15,-21-21 0,22 0 16,-1 1-16,-21-1 0,21 21 0,0-21 15,-21 22-15,0-1 0,21-21 0,0 21 16,1-20-16,-22-1 0,0 0 16,21 0-16,-21 0 0,21-21 0,-21 21 15,21-21 1,-21-21 15,0 0-31,21 0 0,0 0 16,-21-22-16,22 1 0,-1 21 15,0-21-15,21-22 0,-21 22 0,1-1 16,20-20-16,-21 42 0,21 0 0,-20-1 16,-1 1-16,-21 0 0,0 42 15,42-21-15,-21 0 0,22 0 16,-43 21-16,0 1 0,21 20 0,-21 21 16,-21-41-16,21 20 0,-22-21 0,1 21 15,0-20-15,21 20 0,0-21 0,0 0 16,0 22-16,0-22 0,0 0 15,0 0-15,21 0 0,0 0 16,1 1-16,-1-22 0,0 0 0,0 0 16,21 0-16,-20 0 15,20 0-15,0 0 0,1 0 0,20-22 16,-21 1-16,1 0 0,-1 0 0,22 0 16,-22 0-16,-21-22 0,0 1 15</inkml:trace>
  <inkml:trace contextRef="#ctx0" brushRef="#br0" timeOffset="25456.77">20532 1926 0,'0'0'16,"21"21"-16,0-21 0,-21 22 15,21-1-15,0 0 0,22 0 0,-22 0 16,21 0-16,0-21 0,1 0 0,-1 0 15,-21 0-15,22 0 0,-1 0 0,-21 0 16,21 0-16,-20-21 0,20 21 0,-21-21 16,21 0-16,-20 0 0,-1 0 0,0-1 15,0-20-15,-21 21 0,0-21 0,0-1 16,0 22-16,42-21 0,-42 21 0,0-1 16,0 1-16,0 0 15,-42 0-15,42 42 16,-21 0-16,21 0 0,0 1 0,-21-1 15,21 21-15,-21-21 0,-1 22 0,22-22 16,0 21-16,0-21 0,-21 0 0,42 1 16,-21-1-16,-21 21 0,21-21 15,-21-21 1,21-21 15,0 0-15,0 0-16,0 0 0,0-1 0,21-20 15,-21 21-15,21-21 16,1 20-16,-22-20 0,21 0 0,0-1 16,0 1-16,0 0 0,-21-1 0,21 22 15,1-21-15,20 21 0,-21 0 0,-21-1 16,21 22-16,-21-21 0,21 21 16,22 0-16,-22 0 0,-21 21 15</inkml:trace>
  <inkml:trace contextRef="#ctx0" brushRef="#br0" timeOffset="26147.38">21399 1905 0,'0'21'16,"22"-21"-16,62 85 31,-63-85-31,1 21 0,-1-21 16,0 0-16,0 0 0,0 0 16,0 0-16,1 0 0,-1 0 0,0-21 15,0 0-15,-21 0 0,21-22 0,0 22 16,1-21-16,-1-1 0,0 1 15,0-21-15,0 20 0,0-20 0,1 20 16,-1-20-16,0-1 0,0 22 0,0-21 16,0 20-16,1-20 0,-22 42 0,0-22 15,21 22-15,-21-42 0,21 41 16,-21 1-16,21 21 0,-21 21 16,0 1-16,21-1 15,-21 0-15,-21 21 0,0 1 0,0-1 16,21 0-16,-21 1 0,21-1 15,-22 21-15,1-20 0,-21-1 0,21 22 16,0-22-16,-1 0 0,1 1 0,21-1 16,0 0-16,-21-21 0,21 22 0,0-22 15,0 0-15,0 0 0,0 0 0,0 1 16,21-1 0,0-21-16,1 0 0,-1 0 15,0 0-15,0 0 0,21 0 0,-20-21 16,-1-1-16,0 22 0,0-21 0,21 0 15,-20-21-15,20 21 0,-21-22 16,21 1-16,1 0 0,-1-1 16,0 1-16,-42 21 0,0 0 0,0-1 15,0 1-15,-21 21 16,0 0-16,0 0 0,0 0 16,0 21-16,21 1 0,-22-1 0,1 0 15,-21 0-15,42 0 0,-21 0 0,21 1 16,-21 20-16,21-21 0,0 0 15,63 106 1,-42-106-16,0 1 16,1-1-16,-1-21 0,-21 21 15,0 0-15,21-21 0,-21 21 16,0 0-16,-21-21 16,21 22-16,-21-22 15,-1 0-15,1 21 16,0-21-16,0 0 0,0 0 15,0 0-15,42 21 0,-21-42 16,-21 0 0,-1-1-16,1-20 0</inkml:trace>
  <inkml:trace contextRef="#ctx0" brushRef="#br0" timeOffset="26424.23">21780 1312 0,'0'0'0,"22"0"16,20 0-16,-21 22 0,0-1 16,22-21-16,-1 0 0,0-21 0,1 21 15,-1 0-15,0-22 0,1 22 0,20 0 16,-21 0-16,22 0 0,-22 0 15,1 0-15,-1-21 0,0 21 0,1 0 16,-22 0-16,0 0 0,0 0 16,-21-21-16,-21 21 15,0 0-15,-43-21 16,43 21-16</inkml:trace>
  <inkml:trace contextRef="#ctx0" brushRef="#br0" timeOffset="26968.34">20743 1842 0,'21'0'47,"1"-22"-32,-1 22-15,0-21 0,0 0 0,0 0 16,0-21-16,-21 20 0,22 1 0,-22-21 16,0-22-16,0 43 15,0 0-15,0 0 16,-22 21-16,1 0 0,0 0 0,0 21 15,0-21-15,0 21 0,-22 0 16,22 22-16,0-22 0,0 21 16,0 1-16,-1-22 0,22 21 0,0-21 15,0 22-15,0-22 0,0 0 16,0 0-16,0 0 0,0 0 0,22 1 16,-1-22-16,0 21 0,0-21 0,0 0 15,22 0-15,-22 0 0,21 0 16</inkml:trace>
  <inkml:trace contextRef="#ctx0" brushRef="#br0" timeOffset="27368.19">21526 1461 0,'0'21'31,"0"0"-31,-21 0 16,21 0-16,-42 0 16,42 22-16,0-22 0,0 21 0,0 1 15,0-1-15,0-21 0,0 21 16,0 1-16,0-22 0,-21 0 0,21 0 16,0 0-16,0 1 0,0-1 0,0 0 15,0 0-15,21-21 16,0 0-16,0 0 15,22 0-15</inkml:trace>
  <inkml:trace contextRef="#ctx0" brushRef="#br0" timeOffset="27727.99">22839 1270 0,'0'0'0,"-21"0"32,21 21-32,-22 0 0,1-21 15,0 22-15,21-1 0,-21 21 0,0-21 16,0 0-16,21 22 0,-22-22 0,1 21 15,21-21-15,0 22 0,-21-1 16,21-21-16,0 22 0,0-22 0,0 21 16,0-21-16,0 0 0,0 1 0,0-1 15,0 0-15,0 0 0,0 0 16,21-21-16,0 0 16,1 0-16,-1 0 15,0 0-15,0 0 16,0 0-16,0-21 0,22 21 0</inkml:trace>
  <inkml:trace contextRef="#ctx0" brushRef="#br0" timeOffset="28004.83">23008 1334 0,'0'0'0,"0"-22"16,0 1-16,0 42 31,21 1-31,0-22 0,-21 42 16,22-21-16,-1 0 0,21 0 0,-21 1 15,0-1-15,1 0 0,-22 0 16,0 21-16,0-20 0,0 20 0,0 0 16,0-21-16,-22 22 0,1-22 15,0 21-15,0-21 0,0 1 0,0-1 16,-1 21-16,-20-21 0,21 0 15,-21 1-15,20-22 0,-20 21 0,0 0 16,-1-21-16</inkml:trace>
  <inkml:trace contextRef="#ctx0" brushRef="#br0" timeOffset="29116.83">1651 4170 0,'0'0'0,"0"-21"0,0 0 15,0-1-15,0 1 0,0 0 16,0 0-16,0 0 16,-21 0-16,21 42 31,0 21-31,0-21 15,0 22-15,0 20 0,0-21 16,-21 22-16,21-1 0,-22 1 16,1-1-16,21 1 0,-21-1 15,21 1-15,-21-22 0,0 22 16,21-22-16,-21 0 0,21 1 0,0-22 16,0 21-16,0-21 0,0 1 15,0-1-15,-22-42 31,22-1-31,0 1 0</inkml:trace>
  <inkml:trace contextRef="#ctx0" brushRef="#br0" timeOffset="29580.57">952 4170 0,'0'0'0,"-21"-21"0,0 0 15,0-22-15,0 22 0,21 0 0,0 0 16,-21 0-16,21-1 0,0 1 16,0 0-16,0 0 15,21 21-15,0-21 0,0 0 0,0 21 16,22-22-16,20 22 0,1 0 16,-1-21-16,22 21 0,-22 0 0,22 0 15,0 0-15,-1 0 0,1 21 16,-22 1-16,22-1 0,-21 21 0,-22 0 15,21 1-15,-20 20 16,-22 1-16,0-1 0,0 1 0,-21-1 16,0 1-16,-21-1 0,0 22 15,0-22-15,-22 1 0,1-22 0,0 22 16,-1-1-16,1-20 0,0-1 16,-22 0-16,22-21 0,0 1 15,-22-1-15,22 0 0,21 0 0,-22-21 16,1 0-16,21 0 0,0 0 15,-22 0-15,22-21 0,0 0 0,0 21 16,21-21-16,-21-1 0,21 1 16,-22 0-16,22 0 0,0 0 15,0-22-15,0 22 0,0 0 16,0 0-16,0 0 0,22 0 16,-1-1-16,21 1 0,-21 0 0,22 21 15,-22-21-15</inkml:trace>
  <inkml:trace contextRef="#ctx0" brushRef="#br0" timeOffset="30599.99">2011 4509 0,'0'0'0,"0"-22"0,0 1 16,0 0-16,21 0 15,0 0-15,-21 0 0,21 21 16,0-22-16,1 22 0,-1 0 16,0-21-16,21 21 0,-21 0 15,22 0-15,-22 0 0,21 21 0,1 1 16,-1-1-16,-21 0 0,21 0 16,-20 21-16,-1-20 0,0 20 0,-21-21 15,0 21-15,0-20 0,0 20 16,0-21-16,-21 21 0,0-20 0,-1-1 15,1 0-15,0 0 0,0 0 16,0-21-16,0 0 16,-1 0-1,22-21-15,0 0 16,0 0-16,0 0 0,0-22 16,0 22-16,0 0 0,22-21 0,-1 20 15,0-20-15,0 21 0,0-21 16,22 20-16,-22-20 0,21 21 0,0 0 15,-20 0-15,20-1 0,0 1 16,1 0-16,-1 0 0,-21 0 0,21 0 16,-20 21-16,20 0 0,-21-22 15,0 22-15,0 0 0,-21 22 16,0-1-16,0 0 0,0 0 16,0 0-16,0 22 0,-21-1 15,0-21-15,0 21 0,21 1 0,0-22 16,-21 21-16,21-21 0,-21 1 15,21 20-15,0-21 0,0 0 0,0 0 16,0 1-16,0-1 16,21-21-16,0 0 0,0 0 0,0 0 15,22 0-15,-22 0 0,0-21 16,21-1-16,-21 22 0,22-21 16,-22 0-16,21 0 0,-21 0 15,1 0-15,-22-1 0,0 1 0,0 0 16,0-21-16,0 21 0,-22-1 15,1 1-15,0 0 0,0 0 0,0 0 16,-22 21-16,43-21 0,-21 21 16,0 0-16,21-22 0,-21 22 0,21-21 15,0 0 1,21 0-16,0 21 0,0-21 0,1 21 16,-1-21-16,21 21 0,-21 0 15,22-22-15,-1 22 0,-21 0 0,21 0 16,-20 0-16,20 0 0,-21 0 15,0 22-15,0-1 0,1 0 0,-1 0 16,0 0-16,-21 22 0,0-22 16,0 21-16,0 0 0,21 1 15,-21-1-15,0 0 0,0 22 0,0-1 16,21 1-16,-21-1 0,0 22 16,0-21-16,0 20 0,0 1 0,0-22 15,0 22-15,0 0 0,0-22 16,0 22-16,0 0 0,0-1 0,0-20 15,0-1-15,0 22 0,0-22 0,0 1 16,-21-22-16,0 22 0,0-22 16,21 22-16,0-22 0,-21-21 15,21 21-15,-22-20 0,22-1 0,0-42 32,0-22-32,0 22 15,0-21-15,0-1 0,0 1 16,0-21-16,0-1 0</inkml:trace>
  <inkml:trace contextRef="#ctx0" brushRef="#br0" timeOffset="30932.8">3704 4530 0,'-21'-64'0,"0"22"0,63 148 0,-84-254 0,21 105 15,-1 1-15,22 0 0,-21 20 16,21 1-16,0 0 0,0-21 0,0 21 15,21 21-15,1-22 0,-1 1 16,21 0-16,-21 21 0,22 0 0,-1 0 16,0 0-16,-21 0 0,22 0 0,-1 21 15,0-21-15,-20 21 0,20 1 16,-21 20-16,0-21 0,0 0 0,-21 22 16,0-22-16,0 21 0,0-21 15,-21 22-15,-21-22 0,21 0 0,-22 21 16,22-21-16,-21 1 0,0-1 15,-22-21-15,22 21 0,21 0 16,-22-21-16,22 0 0,0 0 0,0 0 16,42 0-1,0-21-15,0 21 16,0-21-16,22 0 0</inkml:trace>
  <inkml:trace contextRef="#ctx0" brushRef="#br0" timeOffset="33028.01">4868 3916 0,'-21'42'32,"21"-21"-32,-21 22 0,0-22 0,0 21 15,21 1-15,-22 20 0,1-21 0,0 1 16,0 20-16,0-20 0,0-1 15,-1 0-15,1 1 0,0-1 0,0 0 16,-21 1-16,20-1 0,1-21 16,0 21-16,0-20 0,0-1 0,0 0 15,21-42 17,0 0-32,0-1 0,0 1 0,0-21 15,21 21-15,0-22 0,0 22 16,0-21-16,0 0 0,1-1 0,-1 1 15,-21 0-15,21-1 0,0 22 16,0 0-16,-21 0 0,21 21 0,1 21 16,-22 0-16,0 0 15,0 22-15,21-22 0,-21 21 16,21-21-16,0 22 0,-21-22 0,21 21 16,0-21-16,1 0 0,-1 1 15,0-1-15,0 0 0,21 0 0,-20-21 16,20 21-16,-21-21 0,21 21 15,-20-21-15,20 0 0,0 0 0,-21 0 16,22-21-16,-1 0 0,-21 0 16,22 0-16,-22 0 0,0-1 15,21-20-15,-21 21 0,-21-43 0,0 22 16,22 0-16,-22-22 0,0 1 0,0-1 16,0-20-16,0 20 0,-22 1 15,1-1-15,0 22 0,0-22 0,0 22 16,-22 0-16,1 20 0,0 1 15,-1 0-15,1 21 0,0 0 0,-22 0 16,22 0-16,0 21 0,-22 22 16,22-22-16,-1 21 0,22 0 15,-21 1-15,21-1 0,21 22 0,0-22 16,0 0-16,0 22 0,0-22 16,21 0-16,21 1 0,-21-1 0,1-21 15,20 22-15,-21-22 0,21 21 16,1-21-16,-22-21 0,21 21 0,1 1 15,-22-22-15,21 0 0,0 0 0,1 0 16,-1 0-16,0 0 0,1-22 16,20 1-16,-20 0 0,20 0 0,-21 0 15,22-22-15,-22 22 0,22-21 16,-22 0-16,22-1 0,-22 1 16,0 0-16,-21-1 0,1 1 0,20 21 15,-42 0-15,0-1 0,0 1 16,-21 42-1,21 1-15,-21-1 16,-1 0-16,1 0 0,0 21 0,0-20 16,21 20-16,0-21 0,-21 21 0,21 1 15,-21-1-15,21-21 0,0 22 16,0-22-16,0 21 0,0-21 0,0 22 16,0-22-16,0 0 0,0 0 15,21 0-15,0 0 0,-21 1 0,21-1 16,0-21-16,0 0 0,1 21 0,-1-21 15,21 0-15,-21 0 16,22 0-16,-22 0 0,0-21 0,21 0 16,-21 21-16,22-22 0,-22 1 0,0 0 15,0-21-15,-21 21 0,0-22 16,0 1-16,0 0 0,0-1 0,0 1 16,0 0-16,0-22 0,0 22 0,-21-1 15,0 22-15,0 0 0,0 0 16,-1 0-16,1 21 0,0 0 0,-21 0 15,21 21-15,-22 0 0,1 0 16,21 22-16,-22-1 0,22-21 0,-21 21 16,21 1-16,21-1 0,0 0 15,0-20-15,0 20 0,0-21 16,21 21-16,0-20 0,0-1 0,0 0 16,1 0-16,20-21 0,-21 21 15,21-21-15,-20 0 0,20 0 0,0 0 16,-21 0-16,22 0 0,-22 0 0,21-21 15,-21 0-15,22 0 0,-1 0 16,-21-1-16,22 1 0,-22-21 0,21 21 16,-21-22-16,0 1 0,22 0 0,-22 21 15,0-22-15,0 1 0,0 21 16,-21 0-16,0-1 0,0 44 31,0 20-31,0-21 0,0 0 16,-21 22-16,0-22 0,21 21 0,0-21 15,0 22-15,0-22 0,0 0 16,0 21-16,0-21 0,0 1 0,0-1 16,21 0-16,0-21 15,1 21-15,-1-21 0,0 0 16,0 0-16,0 0 0,0 0 0,1 0 16,20-21-16,-21 21 0,0-21 0,0 0 15,22-1-15,-22 1 0,0 0 16,0-21-16,-21 21 0,21-22 0,1 22 15,-22 0-15,0 0 0,0 42 32,0 0-17,0 0-15,0 0 0,-22 1 16,22-1-16,-21 21 0,21-21 0,0 0 16,0 1-16,0-1 0,0 0 15,0 0-15,0 0 16,21-21-16,1 0 0,20 0 15,-21 0-15,0 0 0,0 0 0,22-21 16,-22 0-16,0 21 0,21-21 16,-20 0-16,-1-1 0,0 1 15,0-21-15,-21 21 0,21-22 0,-21 1 16,0 0-16,0 21 0,0-22 16,0 22-16,-21-21 0,0 21 0,0 21 15,21-22-15,0 1 0,0 0 16,0 0-1,42 0 1,-21 21-16,0-21 0,22 21 16,-1-22-16,0 22 0,1 0 0,-22 0 15,21 0-15,1 0 0,-1 0 16,-21 0-16,21 0 0,-20 22 0,-22-1 16,21 21-16,-21-21 0,21 0 15,-21 22-15,0-22 0,0 21 0,0-21 16,0 22-16,0-22 0,0 21 15,0-21-15,0 1 0,0-1 0,-21 0 16,21 0-16,-21 0 0,21 0 16,-22-21-1,1 0-15,0-21 16,21 0 0,0 0-16,0-21 0,0 20 15,0-20-15,0 0 0,21-1 16,0-20-16,1 21 0,-1-1 15,21 1-15,0 0 0,1-1 0,-1 1 16,0 21-16,1 0 0,-1-1 16,0 1-16,1 21 0,-1 0 0,-21 0 15,0 21-15,22 1 0,-43-1 0,21 0 16,0 0-16,0 21 0,-21 1 16,0-22-16,0 21 0,0 1 0,0-22 15,0 21-15,-21-21 0,21 22 0,-21-22 16,0 0-16,0 21 0,-1-42 15,1 21-15,0 1 0,0-22 16,0 0-16,0 0 0,21-22 31</inkml:trace>
  <inkml:trace contextRef="#ctx0" brushRef="#br0" timeOffset="33652.35">10350 4001 0,'-42'0'16,"84"0"-16,-105 0 0,42 0 0,-22 0 16,22 0-16,0 0 0,63 0 31,-20 0-31,20 0 0,0 0 16,1 0-16,20 0 0,1 0 0,-1 0 15,1 0-15,-1-22 0,22 1 16,-22 21-16,22-21 0,-22 0 0,1 21 15,21-21-15,-22 0 0,1-1 16,-1 22-16,-21-21 0,1 0 16,-1 21-16,-21-21 0,0 21 0,1-21 15,-22 0-15,-22 21 16,1 0-16,-21 0 0,0 0 16,-1-22-16,1 22 0,-22 0 0,1 0 15,21 0-15,-1 0 0,1 0 0,0 0 16,20 0-16,1 0 0,42 0 15,22 0 1,-22 0-16,21 0 0,1 0 0,-1 0 16,0 0-16,1 0 0,-1 22 15,0-1-15,1-21 0,-22 21 16,21 0-16,-21 0 0,0 0 0,-21 1 16,0 20-16,0-21 0,0 21 15,0 1-15,-42-22 0,21 21 0,0 1 16,-22-22-16,1 0 0,0 21 0,-1-21 15,1 1-15,0-22 0,-1 21 16,22 0-16,0-21 0,0 0 0</inkml:trace>
  <inkml:trace contextRef="#ctx0" brushRef="#br0" timeOffset="34275.99">13166 3704 0,'0'0'0,"21"0"0,0 0 0,21 0 0,-21 0 16,1 0-16,-1-21 0,21 0 16,-21 21-16,0-21 0,1 0 15,-1-1-15,0 1 0,0 0 0,0 0 16,0 0-16,-21 0 0,0-1 16,0 1-16,-21 0 0,0 21 15,-21 0-15,21 0 0,-43 0 0,22 0 16,-22 0-16,1 0 0,-1 21 15,22 0-15,-22 1 0,1-1 0,-1 0 16,22 21-16,21-21 0,-21 1 16,20 20-16,22-21 0,0 0 15,0 0-15,22 22 0,-1-22 0,0 0 0,21 21 16,1-20-16,-1 20 16,21-21-16,-20 21 0,-1 1 0,0-1 15,1 0-15,-1 1 0,0-22 0,-20 21 16,-1 1-16,-21-1 0,0-21 15,0 21-15,0-20 0,-21-1 0,-22 0 16,1 0-16,0 0 0,-1-21 0,-20 0 16,-1 0-16,22 0 0,-22 0 15,1 0-15,21 0 0,-22-21 0,22 21 16,-1-21-16,1 0 0,21 0 16,-21-1-16,20 1 0,1 0 15,0 0-15,21-21 0,0 20 0,0-20 16,0 0-16,0 21 0,0-22 15,21 22-15,0-21 0,1 21 0,-1-1 16,21 1-16,-21 0 0,22 21 0,-1 0 16,0-21-16,1 21 0</inkml:trace>
  <inkml:trace contextRef="#ctx0" brushRef="#br0" timeOffset="34652.76">13674 4106 0,'21'0'16,"63"-21"-1,-62 21-15,-1-21 16,-21 0-16,21 0 0,0 0 16,-21-1-16,0 1 0,0 0 15,0 0-15,0 0 0,0 0 0,0-1 16,0 1-16,-21 21 15,0 0-15,0 0 0,-1 0 16,-20 21-16,21 1 0,0-1 0,0 0 16,-1 21-16,1 1 0,0-22 15,21 21-15,0 0 0,-21 1 16,21-1-16,0-21 0,0 22 0,0-1 16,0-21-16,0 0 0,21 22 0,-21-22 15,21 0-15,0 0 0,1-21 16,-1 21-16,21-21 0,-21 0 0,22 0 15,-1 0-15,21 0 0,-20 0 0,-1 0 16,22-21-16,-22 0 0,21 0 16,1 0-16,-22-1 0,1-20 0</inkml:trace>
  <inkml:trace contextRef="#ctx0" brushRef="#br0" timeOffset="34920.62">14774 3366 0,'0'0'0,"0"-22"0,0 1 0,0 42 16,0 1-16,-21-1 16,0 21-16,21-21 0,-21 22 15,0 20-15,-1-21 0,22 1 0,-21 20 16,0-20-16,0 20 0,0 1 0,0-1 16,-1 1-16,1-1 0,0 1 15,0-22-15,0 21 0,0-20 0,-1-1 16,22 0-16,0 1 0,0-1 0,0-21 15,0 0-15,0 1 16,0-1-16,22-21 16,-1 0-16,0 0 0,0 0 15,0 0-15,0-21 0,1-1 16</inkml:trace>
  <inkml:trace contextRef="#ctx0" brushRef="#br0" timeOffset="35284.41">14901 4085 0,'0'0'0,"-21"0"16,21 21 15,21-21-15,0 0 0,1 0-16,-1 0 0,0 0 15,21-21-15,-21 21 0,1-21 0,-1 21 16,0-21-16,0 0 0,0 0 15,0-1-15,-21 1 0,0 0 16,0 0-16,-21 21 16,0 0-16,0 0 0,0 0 15,-22 0-15,22 0 0,-21 42 0,21-21 16,-22 1-16,22 20 0,-21-21 0,21 21 16,-22 1-16,22-22 0,21 21 15,-21-21-15,21 22 0,0-22 16,0 0-16,0 0 0,0 22 0,0-22 15,21 0-15,0 0 16,1-21-16,-1 0 0,0 21 0,21-21 16,1 0-16,-1 0 0,0 0 0,1-21 15,20 21-15</inkml:trace>
  <inkml:trace contextRef="#ctx0" brushRef="#br0" timeOffset="35865.08">15938 3874 0,'-21'0'0,"42"0"0,-63 0 15,0 0-15,21 0 0,-1 0 16,1 0-16,-21 0 0,21 0 0,0 21 16,-1 0-16,1 0 0,0 0 0,0 0 15,0 22-15,0-22 0,-1 21 16,22 1-16,0-1 0,0-21 0,0 21 15,0 1-15,0-22 0,0 21 0,0-21 16,0 1-16,22-1 0,-1 0 16,0 0-16,0 0 0,0 0 0,22-21 15,-22 0-15,21 0 0,0 0 16,-20 0-16,20 0 0,0 0 16,1-21-16,-1 0 0,0 0 0,1 0 15,-1-22-15,0 1 0,1 0 16,-1-1-16,-21-20 0,21-1 0,1 1 15,-22-1-15,21-20 0,-21 20 0,1 1 16,20-22-16,-21 22 0,0-1 16,0-21-16,1 43 0,-22-21 0,0 20 15,0 1-15,0 21 0,0 0 16,0-1-16,-22 44 16,1 20-16,0-21 15,0 21-15,0 1 0,0 20 0,-1-20 16,1 20-16,0-21 0,0 22 15,0-22-15,0 22 0,21-1 16,-22 1-16,22-22 0,0 22 0,0-22 16,0 21-16,0-20 0,0-1 0,0 0 15,0 1-15,22-22 0,-1 21 16,0-21-16,85 22 16,-85-43-16,0 0 15,0 0-15,0-21 0,22-1 16,-22 1-16,0 0 0,0 0 0,0-21 15,1 20-15</inkml:trace>
  <inkml:trace contextRef="#ctx0" brushRef="#br0" timeOffset="36131.93">16341 3747 0,'0'0'16,"-43"0"-16,22 0 0,21 21 15,21-21-15,22 0 16,-1 0-16,0 21 0,1-21 0,-1 0 16,21 0-16,-20 0 15,20 0-15,1 0 0,-1 0 0,1 0 16,-1 0-16,-20 0 0,20 0 0,-21 0 16,1 0-16,-22 0 0,0 0 15,0 0-15,0 0 0,-21-21 0,0 0 31</inkml:trace>
  <inkml:trace contextRef="#ctx0" brushRef="#br0" timeOffset="36328.82">17674 3958 0,'0'0'0,"-21"21"32</inkml:trace>
  <inkml:trace contextRef="#ctx0" brushRef="#br0" timeOffset="110556.31">2159 8890 0,'0'21'63,"0"0"-32,0 1-15</inkml:trace>
  <inkml:trace contextRef="#ctx0" brushRef="#br0" timeOffset="111564.1">1249 6964 0,'21'0'94,"0"0"-47</inkml:trace>
  <inkml:trace contextRef="#ctx0" brushRef="#br0" timeOffset="112172.76">1376 6879 0,'0'-21'0,"0"-21"16,0 21-16,0-1 15,-21 44 32,-1 20-31,22-21-16,0 0 0,-21 22 15,21-1-15,-21 21 0,0-20 16,0 41-16,21-20 0,-21-1 0,-22 22 16,22 0-16,0-22 0,0 22 15,0-22-15,-22 1 0,22 21 16,0-22-16,0 1 0,0-1 0,21-21 16,0 1-16,-22-1 0,22 0 15,0-20-15,0-1 0,0-42 31,0-22-31,0 22 0,22-21 16,-22-22-16,21 22 0,0-22 16,0 1-16,-21-1 0,21-20 0,0 20 15,1-20-15,-22-1 0,21 0 16,0 1-16,-21 20 0,21-21 16,-21 22-16,21-1 0,-21 22 0,21-21 15,-21 20-15,0 1 0,0 0 16,0 20-16,0 1 0,0 0 0,0 42 31,0 0-31,22 1 0,-1 20 16,-21 0-16,21 1 0,0-1 15,0 21-15,0 1 0,-21-1 16,22 1-16,-1-1 0,0 1 0,0-1 16,-21 1-16,0-1 0,21 1 15,-21-1-15,21-20 0,-21-1 0,0 22 16,0-22-16,22 0 0,-22-21 15,21 22-15,-21-22 0,0 0 0,0 0 16,0 0-16,0 1 0,0-44 31,0 1-31,-21 21 0,-1-21 16</inkml:trace>
  <inkml:trace contextRef="#ctx0" brushRef="#br0" timeOffset="112391.8">847 7811 0,'0'0'0,"21"0"47,0 0-47,0 0 0,0 0 0,22 0 16,-1-22-16,0 22 0,22-21 15,-1 21-15,-20-21 0,20 0 0,1 21 16,-1-21-16,1 0 0,-1 21 15,-21-22-15,22 1 0,-22 21 16,1-21-16,-1 21 0,0-21 16,-21 21-16</inkml:trace>
  <inkml:trace contextRef="#ctx0" brushRef="#br0" timeOffset="114087.68">2032 7514 0,'0'-21'0,"0"0"15,0 0 1,0 0-16,-21 42 31,0 0-15,21 0-16,-22 21 0,1-20 0,0 20 15,21-21-15,-21 21 16,0 1-16,0-22 0,21 21 0,0 1 16,0-1-16,0-21 0,0 21 15,0 1-15,0-22 0,0 21 0,0-21 16,0 1-16,21-1 0,0 0 15,0-21-15,0 0 0,0 0 0,22 0 16,-22 0-16,21-21 0,1 0 16,-1-1-16,21 1 0,-20-21 0,-1 21 15,22-22-15,-22 1 0,0 0 16,1-1-16,-1 1 0,0-21 0,-21-1 16,22 1-16,-22-1 0,0 1 15,0-22-15,0 21 0,1 1 16,-22 21-16,0-1 0,0-20 15,21 42-15,-21-22 0,0 22 0,0 0 16,21 21-16,-21 21 31,0 0-31,0 22 0,-21-1 16,0 0-16,21 1 0,-22 20 0,1 1 16,0-1-16,0 1 0,21-1 15,-21-21-15,21 22 0,-21-22 0,21 22 16,0-22-16,0 0 0,0 1 15,0-1-15,21-21 0,0 22 16,0-22-16,21 0 0,-20 0 0,-1-21 16,21 0-16,-21 0 0,22 0 15,-1 0-15,-21 0 0,21-21 0,-20 0 16,20 0-16,-21-1 0,21 1 16,-20-21-16,20 21 0,-21-22 0,21 1 15,-20 0-15,-1-1 0,0 1 16,0 0-16,0-1 0,0 22 0,-21 0 15,0 0-15,0 0 0,0 0 0,0 42 32,0 0-32,0 0 15,0 21-15,-21-20 16,21 20-16,-21-21 0,21 21 0,0-20 16,0 20-16,0-21 0,0 21 15,0-20-15,0-1 0,0 21 0,0-21 16,0 0-16,0 1 0,21-1 0,0 0 15,1 0-15,20 0 0,-21-21 16,21 0-16,-20 0 0,20 0 0,0 0 16,-21 0-16,22-21 0,-1 21 15,0-21-15,-20 0 0,20 0 0,-21-22 16,21 22-16,-20 0 0,-1-21 0,0-1 16,0 22-16,0-21 0,0-1 15,1 22-15,-1-21 0,-21 21 16,0 0-16,21-1 0,-21 1 15,0 42 1,0 1 0,0-1-16,-21 0 0,21 0 15,0 0-15,-21 0 0,-1 22 0,22-22 16,0 0-16,0 21 0,-21-20 0,21-1 16,0 0-16,0 0 0,0 0 15,0 0-15,0 1 0,21-1 0,1 0 16,-1-21-16,0 21 15,0-21-15,0 0 0,0 0 0,1 0 16,20-21-16,-21 0 0,0 21 16,0-21-16,1-1 0,20 1 15,-21-21-15,0 21 0,-21 0 0,21-22 16,-21 22-16,0-21 0,0-1 0,0 1 16,0 21-16,-21-21 0,0-1 15,0 22-15,-21 0 0,20 0 0,-20 0 16,21-1-16,-21 22 0,-1 0 15,22 0-15,-21 0 0,21 0 0,-1 22 16,-20-1-16,42 0 0,-21-21 16,21 21-16,0 0 0,0 0 15,0 1-15,21-22 0,0 21 16,0-21-16,1 0 16,-1 0-16,21 0 0,0 0 0,1 0 15,-22-21-15,42 21 0,-20-22 16,-1 1-16,0 0 0,22 0 0,-22 0 15,1 0-15,-1-1 0,0 22 16,1-21-16,-1 0 0,-21 0 0,0 21 16,0 0-16,1 0 0,-1 0 0,-21 21 31,0 0-31,0 0 0,0 1 16,0 20-16,0-21 0,0 0 0,0 22 15,0-22-15,0 21 0,0-21 16,0 0-16,0 22 0,0-22 0,0 0 15,0 0-15,0 22 0,0-22 0,0 0 16,0 0-16,0 0 0,0 0 16,0 1-16,0-1 0,0 0 15,0-42 17,0 0-32,0-1 0,0-20 15,0 21-15,0-21 0,0 20 16,21-20-16,0 0 0,21-1 15,-20 1-15,-1-21 0,21 20 0,0 1 16,-20 0-16,20-1 0,-21 22 16,21-21-16,1 21 0,-1-22 0,-21 22 15,22 21-15,-1-21 0,0 21 0,-21 0 16,22 0-16,-22 21 0,21 0 16,-21 0-16,1 22 0,-1-22 0,-21 21 15,0 1-15,0-1 0,0 21 16,0-20-16,0-1 0,0-21 0,-21 22 15,21-1-15,-22-21 0,1 21 0,21-20 16,0 20-16,0-21 0,-21 0 16,21 0-16,0 1 0,-21-1 0,21 0 15,0 0-15,21-42 32,0 0-17,0 0-15,1-1 0</inkml:trace>
  <inkml:trace contextRef="#ctx0" brushRef="#br0" timeOffset="114499.83">6498 7176 0,'0'-22'0,"0"44"0,-21-44 15,0 22-15,0 0 16,-1 0-16,1 0 0,0 22 0,-21-1 15,21 0-15,-22 21 0,22-21 16,0 1-16,-21-1 0,20 0 0,1 0 16,21 0-16,0 0 0,-21 1 0,21-1 15,0 0-15,0 0 16,21-21-16,0 21 0,1-21 16,20 21-16,-21-21 15,21 0-15,1 22 0,-22-22 0,21 0 0,1 21 16,-22-21-16,21 21 0,-21-21 15,0 21-15,1 0 0,-22 0 16,0 1-16,0-1 16,0 0-16,0 0 0,-22-21 15,1 21-15,0 0 0,-21-21 16,21 22-16,-1-22 0,-20 21 0,21-21 16,0 0-16,0 0 0,-1 21 0,-20-21 15,21 0-15,0 0 0,0 0 16,-1 0-16,1 0 0,0 0 15,0 0-15,0-21 0,0 0 0,-1 21 16</inkml:trace>
  <inkml:trace contextRef="#ctx0" brushRef="#br0" timeOffset="114960.59">4127 6752 0,'0'0'0,"-21"21"15,21 1-15,-21-1 16,21 0 0,0 0-16,21-21 31,0 0-31,1-21 0,-1 0 16,0 0-16,-21-1 15,0 1-15,0 0 16,0 0-16,0 0 0,0 0 15,-21 21 1,0 0-16,-1 0 0,1 21 31,0 0-31,21 0 16,-21 0-16,0 0 16,0-21-1,21 22-15</inkml:trace>
  <inkml:trace contextRef="#ctx0" brushRef="#br0" timeOffset="115296.43">2752 7366 0,'-22'21'16,"44"-42"-16,-65 63 0,22-42 0,0 22 0,0-22 16,21 21-16,42-21 31,-21 0-15,22-21-16,-1-1 0,0 22 0,1-21 15,-1 0-15,0 21 0,1-21 16,-1 21-16,21-21 0,-20 0 15,-22 21-15,21 0 0,1-22 0,-22 22 16,0 0-16</inkml:trace>
  <inkml:trace contextRef="#ctx0" brushRef="#br0" timeOffset="116624.4">7726 7345 0,'-21'0'0,"-1"0"16,1 0-16,0 0 0,0 0 16,0 0-1,0 0 1,42 0 62,0 0-78,0 0 0,21 0 16,1 0-16,-1 0 0,0 0 15,1 0-15,-1-21 0,0 21 0,1 0 16,-1 0-16,0-21 0,1 21 15,-1 0-15,-21 0 0,22-22 16,-1 22-16,-21-21 0,21 21 16,1 0-16,-1 0 0,0-21 0,1 21 15,-1-21-15,22 21 0,-1-21 16,22 21-16,-22-21 0,22 21 0,-22-22 16,22 22-16,-21 0 0,211-42 31,-233 21-31,0 21 0,-20 0 0,-1 0 15,0 0 1,0 0 0,-21-21 31,0 0-16,-21 21-31,0 0 15,21-22-15,-21 22 16</inkml:trace>
  <inkml:trace contextRef="#ctx0" brushRef="#br0" timeOffset="117260.14">8975 6752 0,'-22'0'0,"22"21"16,0 1-1,0-1 1,22-21-16,-1 21 0,0-21 16,0 21-16,0 0 0,22-21 0,-22 21 15,21-21-15,-21 22 0,22-22 0,-22 0 16,21 21-16,-21-21 0,22 0 16,-22 0-16,21 21 0,-21-21 0,0 0 15,1 0-15,20 0 0,-21 0 16,0 0-16,0 0 0,1 0 15,-1 0-15,-42 0 47,-1 0-47,1 21 16,0-21-16,0 21 0,0 0 16,-22 1-16,22-1 0,0 0 0,-21 21 15,21 1-15,-22-1 0,1 0 16,0 1-16,-1 20 0,1-21 0,21 1 15,-22-1-15,1-21 0,21 22 0,0-22 16,0 0-16,-1 0 0,1 0 16,0 0-16,21 1 0,0-1 15,-21-21 1,0-21 46,21-1-62,-21 22 16,21-21-16,-22 0 0</inkml:trace>
  <inkml:trace contextRef="#ctx0" brushRef="#br0" timeOffset="118488.45">2095 7789 0,'0'0'15,"-42"0"-15,-21-21 0,-1 0 0,22 21 16,-1 0-16,1 0 0,21 0 0,-21 0 15,20 0-15,1 21 0,21 0 16,0 22-16,0-22 0,0 21 0,0 1 16,0-1-16,21 21 0,1-20 15,-1-1-15,-21-21 0,21 22 16,0-1-16,0-21 0,0 0 0,1 0 16,-1 1-16,21-1 0,-21-21 15,0 0-15,1 0 0,20 0 16,0 0-16,1-21 0,-1-1 0,0 1 15,22 0-15,-1-21 0,1-1 16,-1-20-16,22-1 0,-22 22 16,1-21-16,21-1 0,-22 1 0,1-1 15,-1 1-15,-21-1 0,1 22 16,20-1-16,-20 22 0,-1 0 0,0 21 16,-21 0-16,22 21 0,-22 0 15,21 1-15,-21 20 0,22 0 16,-22 1-16,0-1 0,21 0 0,-20 1 0,-1-1 15,21 0-15,-21 1 16,22-1-16,-22-21 0,21 0 0,-21 0 16,22 1-16,-1-22 0,-21 0 15,21 0-15,1 0 0,-1-22 0,0 1 16,1 0-16,20 0 0,-20-21 16,20-1-16,-21 1 0,22 0 0,-1-1 15,1-20-15,-1-1 0,1 1 16,21-1-16,-22-20 0,1 20 0,-1 1 15,1 20-15,-22 1 0,21 21 0,-20 0 16,-1 21-16,0 0 0,1 21 16,-1 21-16,0-21 0,1 22 0,-22-1 15,21 0-15,1 1 16,-1-1-16,21 0 0,-20 1 0,-1-22 16,22 21-16,-22-21 0,21 0 15,1 1-15,-22-22 0,22 21 0,-1-21 16,-20 0-16,20 0 0,-21 0 0,22-21 15,-22 21-15,1-22 0,20 1 16,-21-21-16,22 21 0,-22-22 0,1 1 16,20 0-16,-21-22 0,22 22 15,-22-22-15,1 1 0,20-1 0,-21 1 16,22-1-16,-22 22 0,1-21 16,-1 20-16,21 22 0,-41 0 15,20 21-15,-21 0 0,21 0 0,-42 21 16,22 0-16,-22 22 0,21-22 15,-21 21-15,21 0 0,-21 1 0,21-1 16,0 0-16,0-20 0,1 20 16,20-21-16,-21 21 0,21-20 0,22-1 15,-22-21-15,22 0 0,20 0 0,-20 0 16,-1 0-16,22 0 0,-21-21 16,-1-1-16,1 1 0,-1-21 0,1 21 15,-22-22-15,0 1 0,22 0 16,-22-22-16,0 22 0,1-22 0,-1 22 15,22-21-15,-22-1 16,0 22-16,1 21 0,-22-22 0,21 43 16,-21 0-16,0 0 0,1 0 15,-1 0-15,0 21 0,-21 1 0,0-1 16,0 21-16,0-21 0,0 0 0,0 1 16,0-1-16,0 0 0,21 0 15,-21 0-15,0 0 0,21-21 0,0 22 16,-21-1-16,0 0 15,0 0-15</inkml:trace>
  <inkml:trace contextRef="#ctx0" brushRef="#br0" timeOffset="119020.71">317 9525 0,'0'0'16,"0"-21"-16,-21 21 15,21 21 1,0 0-16,0 22 16,0-22-16,21 21 0,1 22 15,-22-22-15,21 0 0,-21 22 0,0-22 16,0 22-16,21-22 0,-21 0 16,0 1-16,0-1 0,0 0 0,0 1 15,0-22-15,0 21 0,-21-21 16,21 0-16,0 1 15,-21-44 1,-1 1 0,22-21-16</inkml:trace>
  <inkml:trace contextRef="#ctx0" brushRef="#br0" timeOffset="119568.42">127 9716 0,'0'0'0,"-21"-43"0,0 1 16,21 21-16,0-22 0,-22 22 15,22-21-15,0 21 0,0 0 16,0-1-16,0 1 0,0 0 0,22 21 16,-1-21-16,21 0 0,0 21 15,1 0-15,20 0 0,1 0 16,-1 0-16,22 21 0,-22 21 0,1-21 16,-1 22-16,-20-1 15,-1 0-15,0 22 0,1-22 0,-22 22 16,0-1-16,0-20 0,-21-1 15,0 0-15,0 1 0,0-1 0,0 0 16,0-21-16,0 1 0,0-1 16,0 0-16,0-42 31,0 0-31,0-1 16,0-20-16,0 0 0,0-1 15,0 1-15,21-21 0,-21-1 16,22-21-16,-1 22 0,0-1 15,21-20-15,1 20 0,-1 1 16,21-1-16,1 22 0,-1 0 0,1 20 16,-22 1-16,22 21 0,-1 0 15,-20 0-15,-1 21 0,-21 22 0,21-1 16,-20 0-16,-1 22 0,-21-22 16,0 43-16,0-22 0,0 1 0,0-1 15,0 1-15,0-1 0,0-20 16,0 20-16,0-20 0,0-1 0,0-21 15,0 21-15,0-20 0,0-1 16,-21 0-16,21 0 0,-22 0 16,22 0-16,0-42 31,0 0-31,22 0 16,-1 0-16,0 0 0</inkml:trace>
  <inkml:trace contextRef="#ctx0" brushRef="#br0" timeOffset="121168.86">2117 9737 0,'0'-21'0,"0"42"0,21-64 0,-21 22 0,0 0 16,21 0-16,-21 0 15,0 42 1,0 0 0,0 0-16,-21 22 0,21-22 15,-21 21-15,21 0 0,-22 1 16,22-22-16,0 21 0,0 1 0,0-1 15,0-21-15,0 21 0,0-20 16,0-1-16,0 21 0,0-21 0,0 0 16,22 1-16,-1-1 15,0-21-15,21 0 0,-21 0 0,22 0 16,-1 0-16,0 0 0,1-21 16,-1-1-16,0 1 0,1 0 0,-22 0 15,21 0-15,1-22 16,-22 22-16,0-21 0,0 0 0,-21-1 15,0 1-15,0 0 0,0-1 0,0-20 16,-21 20-16,0 1 0,0 0 16,-1 21-16,1-22 0,-21 22 15,0 0-15,20 21 0,-20 0 0,21 0 16,-21 0-16,20 0 0,-20 0 16,21 21-16,0 0 0,0 0 0,-1 22 15,1-1-15,21 0 0,-21 1 16,21-1-16,0 0 0,0 1 0,0-1 15,0-21-15,21 22 0,0-22 16,1 0-16,20 0 0,-21 0 16,21 0-16,-20 1 0,20-22 0,0 0 15,1 0-15,-1 0 0,0 0 0,22 0 16,-22 0-16,0-22 0,1 1 16,-1 0-16,0 0 0,1 0 15,-22-22-15,0 22 0,21-21 0,-42 0 16,22-22-16,-1 22 0,-21-1 15,21 1-15,-21 0 0,0-1 0,0 1 16,0 21-16,0 0 0,0 0 16,0 42-1,0 0 1,0 0-16,0 21 0,0-20 0,0 20 16,0 0-16,0-21 0,21 22 15,-21-1-15,0 0 0,0-20 16,21 20-16,-21-21 0,0 0 0,0 0 15,21 1-15,1-1 0,-1 0 16,0-21-16,0 21 0,0-21 0,0 0 16,1 0-16,-1 0 0,21 0 15,-21 0-15,0-21 0,22 0 0,-22 21 16,21-21-16,-21-22 0,1 22 16,20-21-16,-21-1 0,0 1 0,-21 0 15,21-1-15,1 1 0,-22 0 0,0-1 16,0 1-16,21 21 0,-21 0 15,0 0-15,0-1 0,0 44 47,0 20-47,0-21 0,-21 21 16,21-20-16,0 20 0,0 0 0,0-21 16,0 22-16,0-22 0,0 21 0,0-21 15,0 1-15,0 20 0,21-42 16,0 21-16,0 0 0,0-21 0,0 0 15,1 0-15,-1 0 0,21 0 16,-21 0-16,0 0 0,22-21 0,-22 21 16,21-42-16,-21 21 0,1-1 15,-1-20-15,21 0 0,-21 21 16,0-22-16,-21-20 0,22 42 0,-22-22 16,21 1-16,-21 0 0,0 20 15,0 1-15,21 0 0,-21 42 31,0 0-31,0 1 0,0-1 16,0 0-16,0 0 0,0 21 16,0-20-16,0-1 0,21 21 0,-21-21 15,21 0-15,-21 1 0,0 20 0,0-21 16,21 0-16,-21 0 0,0 1 16,22-1-16,-22 0 0,0 0 15,0 0-15,0 0 0,0 1 16,0-1-16,-22-21 31,1 0-15,0 0-16,0-21 15,0-1-15,0 22 16,21-21-16,0 42 47,21-21-32,-21 22-15,21-22 0,0 0 16,0 0-16,0 21 0,1-21 0,-1 0 16,0 0-16,21 0 0,-21 0 0,22 0 15,-1-21-15,0-1 0,1 22 16,-1-21-16,0 0 0,1 0 0,-1 0 16,0-22-16,1 22 0,-22-21 15,0 21-15,0-22 0,0 1 0,-21 0 16,22 21-16,-22-22 0,0 1 0,0 21 15,0 0-15,0-1 0,-22 1 16,1 21-16,0 0 0,0 0 16,0 21-16,0 1 15,-1-1-15,1 0 0,0 21 0,21 1 16,0-22-16,0 21 0,0 0 0,0 1 16,0-22-16,0 21 0,0-21 15,0 1-15,0 20 0,21-21 0,0-21 16,-21 21-16,22 0 0,-1-21 15,0 0-15,0 0 0,0 0 16,0 0-16,1 0 0,-1-21 16,-21 0-16,0 0 15,21-21-15,-21 20 0,0 1 0</inkml:trace>
  <inkml:trace contextRef="#ctx0" brushRef="#br0" timeOffset="121656.04">6054 9059 0,'0'0'0,"0"-21"0,0 0 16,0 0-16,0 0 0,0 0 16,0-1-16,-22 1 0,22 0 15,-21 21-15,0 0 16,21 21-16,0 0 15,0 1-15,0 20 0,0 0 0,-21 1 16,21-1-16,0 0 0,0 1 16,0-1-16,0 21 0,0-20 15,0-1-15,-21 0 0,21 1 16,0 20-16,0-20 0,0-22 0,-21 21 16,21 0-16,0-20 0,0-1 0,-22 0 15,22 0-15,0 0 0,0 0 16,0-42 15,0 0-15,0-21-16,0-1 0,22 22 0,-1-21 15</inkml:trace>
  <inkml:trace contextRef="#ctx0" brushRef="#br0" timeOffset="121941.64">6265 8890 0,'0'0'0,"21"-42"0,-21 21 15,22-22-15,-22 22 0,0 0 16,0 42 0,0 0-16,0 0 0,0 22 15,0-1-15,0 0 0,0 22 16,0-22-16,0 22 0,0-1 0,0-20 16,0 20-16,0-21 0,0 22 15,0-22-15,0 1 0,0-1 0,0 0 16,0 1-16,0-22 0,0 21 15,0-21-15,0 0 0,0 1 16,0-1-16,-22-21 0,22 21 16,0-42-1,0 0 1,0-1-16,0 1 0,-21 0 0,21 0 16,-21 0-16</inkml:trace>
  <inkml:trace contextRef="#ctx0" brushRef="#br0" timeOffset="122557.53">5863 9462 0,'0'0'0,"-21"0"0,0 0 0,42 0 47,0 0-47,21 0 0,-20 0 16,20 0-16,0 0 0,1-22 0,-1 22 15,21-21-15,-20 21 0,-1-21 16,22 0-16,-22 21 0,21-21 0,1 0 15,-22-1-15,22 22 0,-22-21 0,0 0 16,1 0-16,-1 21 0,0-21 16,-20 21-16,-1 0 0,0 0 0,-21 21 47,-21 0-47,21 0 0,-21 0 15,21 1-15,0-1 16,0 0-16,0 0 0,0 0 0,0 0 15,0 1-15,0-1 0,0 0 0,0 0 16,0 0-16,0 0 0,0 1 16,21-22-16,0 21 0,0 0 0,0-21 15,22 0-15,-22 0 0,0 0 16,21 0-16,-21 0 0,22 0 0,-22-21 16,21 0-16,1-1 0,-22 1 0,0 0 15,21 0-15,-21 0 0,1 0 16,-1-1-16,0-20 0,0 21 0,-21-21 15,0 20-15,0-20 16,0 0-16,0-1 0,0 22 0,0-21 16,-21 21-16,21 0 0,-21-1 0,0 22 15,-1 0-15,1 0 0,0 0 16,0 0-16,0 0 0,0 0 0,-1 22 16,1-1-16,0 0 0,0 0 15,0 0-15,21 0 0,0 1 0,0 20 16,0-21-16,0 0 0,0 0 0,0 1 15,0-1-15,0 0 16,0 0-16,0 0 16,21-21-1,0 0-15,0 0 16,0-21-16,1 21 0</inkml:trace>
  <inkml:trace contextRef="#ctx0" brushRef="#br0" timeOffset="122981.3">7683 9038 0,'0'0'0,"22"-21"0,-22 0 15,21 21-15,0 0 16,-21 21 0,21 0-16,-21 0 0,21 1 15,-21 20-15,0-21 16,0 0-16,21 22 0,-21-22 0,0 21 15,22-21-15,-22 0 0,0 22 0,0-22 16,0 0-16,21-21 0,-21 21 16,0 0-16,0 1 15,21-22 1,0 0-16,0 0 16,-21-22-16,21 22 0,1-21 0,-1 0 15,0 0-15,-21 0 0,21 0 16,0-1-16,0-20 0,1 0 0,-1 21 15,0-22-15,21 1 0,-21 0 16,1-1-16,-1 1 0,0 21 16,0 0-16,0-22 0,0 43 0,-21-21 15,22 21 1,-22 21-16,0 0 16,0 1-16,0-1 0,0 0 0,-22 0 15,22 0-15,0 0 0,0 1 16,0-1-16,0 0 0,0 0 0</inkml:trace>
  <inkml:trace contextRef="#ctx0" brushRef="#br0" timeOffset="123712.88">8382 9313 0,'21'0'0,"21"-21"31,-20 0-31,-1 21 0,-21-21 0,21 0 15,0 0-15,0-1 0,-21 1 0,21 0 16,1 0-16,-22-21 0,21 20 16,-21 1-16,0 0 0,0 0 15,-21 21 1,-1 21 0,1 0-16,-21 0 0,21 1 0,0-1 0,21 0 15,-22 0-15,1 0 16,21 22-16,-21-22 0,21 0 0,0 0 15,0 0-15,0 0 0,0 1 0,0-1 16,0 0-16,0 0 16,0 0-16,21-21 0,0 21 15,1-21-15,-1 0 0,0 0 16,0 0-16,0 0 0,0 0 16,1 0-16,20 0 0,-21-21 0,0 0 15,0 21-15,1-21 0,-1 0 16,0 0-16,0-1 0,0 1 0,-21 0 15,0 0-15,21-21 0,-21 20 16,22 1-16,-22-21 0,0 0 16,0-1-16,0 22 0,0-21 0,0-1 15,21 22-15,0 0 0,0-21 0,0 21 16,0-1-16,1 22 0,-1-21 16,0 0-16,21 21 0,-21 0 0,1 0 15,20 0-15,0 0 0,-21 0 16,22 21-16,-1 0 0,0 1 0,-20-1 15,20 21-15,-21 0 0,0 1 16,0-1-16,1 0 0,-22 1 0,21-1 16,-21 0-16,0 1 0,0-1 15,0-21-15,0 22 0,0-22 16,0 0-16,0 0 0,0 0 0,-21-21 16,21-21 15,0 0-31,0 0 0,0 0 15,0-1-15,0 1 0,0-21 16,0 0-16,0-1 0,21 22 0,0-21 16,0-1-16,-21 1 0,21 0 0,0 21 15,-21-22-15,0 22 0,22 21 16,-22-21-16,0 0 0,-22 21 31</inkml:trace>
  <inkml:trace contextRef="#ctx0" brushRef="#br0" timeOffset="124342.31">10456 9229 0,'-21'0'0,"42"0"0,-63 0 15,21 0-15,42 0 31,0 0-31,21 0 0,-20 0 16,20 0-16,21 0 0,-20 0 0,20 0 16,22 0-16,-22 0 0,22 0 0,-21 0 15,20 0-15,-20 0 16,-1 0-16,1 0 0,-1 0 0,-20-21 16,-1 21-16,-21 0 0,0 0 15,0-22-15,1 22 0,-22-21 16,0 0-16,-22 21 0,1-21 15,0 0-15,-21 21 0,21-21 16,-1 21-16,-20-22 0,21 22 0,0 0 16,0-21-16,21 0 15,0 0-15,21 21 16,0 0-16,0 0 0,21 0 16,-20 0-16,-1 0 15,21 0-15,-21 21 0,0 0 0,1-21 16,-1 21-16,0 1 0,0-1 0,-21 0 15,0 0-15,0 0 0,0 0 16,0 1-16,0-1 0,-21 0 0,0 0 16,-22 0-16,22 0 0,-21 1 0,0-1 15,-1 0-15,22 0 0,-21-21 16,-1 21-16,1 0 0,0-21 0,21 0 16,-1 0-16,1 0 0,21-21 31</inkml:trace>
  <inkml:trace contextRef="#ctx0" brushRef="#br0" timeOffset="124989.94">12658 8213 0,'-22'0'15,"44"0"-15,-65 0 0,22 0 16,0 0-16,21 21 0,-21 0 0,0 0 16,-1 22-16,1-1 0,0 0 15,0 22-15,0-22 0,0 0 0,-1 22 16,22-1-16,-42 1 0,21-1 0,0-20 15,0 20-15,-1 1 0,1-22 16,-21 22-16,21-22 0,0 0 0,-1-21 16,1 22-16,0-22 0,21 0 15,-21 0-15,21 0 0,21-21 32,0-21-17,-21-21-15,21 21 0,1-22 16,-1 1-16,0 0 0,0-22 0,0 1 15,0-1-15,1 1 0,-1-1 16,0 1-16,21-1 0,-21 1 0,1-22 16,-1 22-16,21-1 0,-21-21 15,0 22-15,1 21 0,-1-22 0,0 22 16,-21-1-16,0 22 0,0 0 0,0 42 16,0 0-1,0 43-15,0-22 0,0 22 0,0-1 16,0 1-16,0-1 15,0 1-15,0-1 0,0 22 0,0-22 16,0 1-16,0 21 0,0-22 0,0-21 16,0 22-16,0-22 0,0 1 15,0-1-15,0 0 0,0-21 0,0 1 16,0-1-16,0 0 0,0 0 16,-21-21-1,0 0-15,-1-21 16,22 0-16,-21 0 0,0-1 15,-21 1-15</inkml:trace>
  <inkml:trace contextRef="#ctx0" brushRef="#br0" timeOffset="126717.31">12065 8890 0,'0'0'16,"0"-21"-16,21 21 31,0 0-31,22 0 16,-22 0-16,0 0 0,21-21 15,1 21-15,-1 0 0,0-21 0,1-1 16,-1 22-16,0-21 0,22 0 0,-22 21 16,0-21-16,22 0 0,-22 21 15,1-21-15,-1-1 0,0 22 0,1-21 16,-1 0-16,-21 21 0,21-21 16,-20 0-16,-22 0 15,21 21-15,-42 0 31,-1 0-31,1 0 0,0 21 0,21 0 16,-21 0-16,0 0 0,0 22 0,-1-22 16,22 21-16,0 0 0,-21 1 15,0-1-15,21-21 0,0 22 0,0-1 16,0-21-16,0 21 0,0-20 16,0-1-16,0 21 0,0-21 15,0 0-15,21 1 0,0-22 0,22 0 16,-22 0-16,21 0 0,-21 0 15,22 0-15,-1 0 0,0-22 16,1 1-16,-1 0 0,0 0 0,1 0 16,-1-22-16,0 1 0,1 0 15,-22-22-15,21 22 0,-21-22 0,1 22 16,-1-21-16,0-1 0,0 1 16,0-1-16,0 1 0,-21-1 0,22 1 15,-22-1-15,21 22 0,-21-1 0,0 1 16,0 0-16,0 21 0,0-1 15,0 44 1,0-1-16,-21 21 0,21 0 16,0 1-16,-22 20 0,22-20 0,-21 20 15,21-21-15,-21 22 0,21-22 16,0 22-16,0-1 0,0-20 16,-21 20-16,21-21 0,0 1 0,0 20 15,0-20-15,0-22 0,0 21 16,0-21-16,21 22 0,-21-22 0,21 0 15,0 0-15,1-21 0,-1 0 0,0 0 16,0 0-16,0 0 0,0 0 16,1 0-16,20-21 0,-21 0 0,21 0 15,-20-1-15,20 1 0,-21-21 0,21 0 16,-20-1-16,20 1 0,-21 0 16,0-1-16,22 1 0,-22 0 15,0 20-15,0-20 0,-21 21 0,0 0 16,21 21-16,-21-21 0,0 42 31,-21-21-31,21 21 0,-21 0 16,0 0-16,0 22 0,21-22 0,-22 21 15,22-21-15,-21 22 0,21-22 0,0 21 16,0-21-16,0 0 0,0 22 16,0-22-16,0 0 0,0 0 0,21 0 15,1 1-15,-1-1 0,0-21 16,0 21-16,0-21 0,0 0 0,1 0 15,20 0-15,-21 0 0,21 0 16,-20 0-16,20-21 0,-21 0 16,21 21-16,-20-43 0,20 22 0,-21 0 15,0-21-15,22-1 0,-22 1 0,0 0 16,0-1-16,0 1 0,0 0 16,1 20-16,-1 1 0,-21 0 0,21 0 15,-21 0-15,0 42 16,0 0-1,-21 0-15,0 0 0,21 22 0,-22-22 16,1 21-16,21 1 0,-21-22 16,21 21-16,0-21 0,0 22 0,0-22 15,0 0-15,0 0 0,0 0 16,0 0-16,0 1 0,0-1 16,21-21-16,0 0 15,1 0-15,-1 0 16,0 0-16,0-21 0,0-1 15,-21 1-15,0-21 0,0 21 16,0-22-16,0 22 0,0-21 16,0 0-16,0-1 0,0 22 0,-21-21 15,0 21-15,0-1 0,0 1 0,21 0 16,-22 0-16,1 21 16,21-21-16,0 0 31,21-1-16,22 22-15,-22-21 0,21 21 0,-21-21 16,22 21-16,-1-21 0,0 21 16,1 0-16,-1 0 0,0 0 0,1 0 15,-1 0-15,0 21 0,-20-21 0,20 21 16,-21 0-16,21 1 0,-20-1 16,-1 0-16,0 0 0,0 21 0,-21-20 15,0 20-15,0 0 0,0-21 16,0 22-16,0-1 0,21-21 15,-21 22-15,0-22 0,0 0 0,0 21 16,0-21-16,0 1 0,0-1 16,0 0-16,0 0 0,0-42 47,0 0-32,0 0-15,21-22 0,-21 22 16,22-21-16,-1-1 0,21 1 0,-21 0 15,0-22-15,22 22 0,-22 0 16,21-1-16,1 22 0,-22-21 16,21 21-16,0-1 0,-20 1 0,20 21 15,-21 0-15,0 0 0,0 0 16,1 21-16,-22 1 0,0-1 0,0 0 16,0 21-16,0 1 0,0-1 15,0-21-15,0 21 0,-22 1 0,1-1 16,0 0-16,21-20 0,-21 20 0,0-21 15,0 0-15,21 0 0,-22 1 16,22-1-16,-21 0 0,0-21 16,21 21-16,21-42 47,0 0-47,1 0 0,-1-1 0,21 1 15,-21-21-15,43 0 0,-22-1 16</inkml:trace>
  <inkml:trace contextRef="#ctx0" brushRef="#br0" timeOffset="127070.12">16573 8615 0,'64'-42'0,"-128"84"0,170-106 0,-63 22 0,-22 21 16,21 0-16,-42 0 0,0-1 15,-21 22 1,0 0-16,-22 22 16,22-1-16,-21-21 0,0 21 15,20 0-15,-20 0 0,21-21 0,0 21 16,0 1-16,-1-1 0,22 0 15,0 0-15,0 0 16,0 0-16,22-21 0,20 22 16,-21-1-16,21 0 0,-20-21 15,20 21-15,0 0 0,1 0 0,-1 1 16,0-1-16,-21 0 0,22 0 0,-22-21 16,0 21-16,0 0 0,-21 1 15,0-1-15,0 0 0,0 0 0,0 0 16,-21 0-16,0-21 15,-21 22-15,20-22 0,-20 0 0,-21 21 16,20-21-16,-20 0 0,-1 0 16,1 0-16,20 0 0,-20 0 15,21 0-15,-22 0 0,22 0 0,-1 0 16,22-21-16,-21 21 0,21-22 0,-22 1 16,22 0-16,0 0 0</inkml:trace>
  <inkml:trace contextRef="#ctx0" brushRef="#br0" timeOffset="127315.9">14817 8086 0,'0'0'0,"-22"0"16,1 0-16,0 0 0,21-21 0,-21 21 15,0 0 1,0 0 31,-1 0-47,1 0 16,0 0-16</inkml:trace>
  <inkml:trace contextRef="#ctx0" brushRef="#br0" timeOffset="127496.18">13462 8403 0,'0'21'0,"0"-42"0,0 64 16,21-43 0,0 0-16,22 0 0,-22 0 15,21 0-15,0 0 0,-20 0 0,41 0 16,-21-22-16,1 1 0,20 0 15,1 0-15,-1 0 0,1 0 0</inkml:trace>
  <inkml:trace contextRef="#ctx0" brushRef="#br0" timeOffset="127928.59">16743 6985 0,'0'-21'0,"0"42"0,-21-42 0,-1 21 16,22-21-16,-21 21 0,0 0 0,0 0 16,0 0-16,0 0 0,-22 0 15,1 21-15,21-21 0,-22 21 0,22 0 16,-21 22-16,21-22 0,0 21 16,-1-21-16,1 22 0,21-1 0,-21-21 15,21 21-15,0-20 0,0-1 0,0 0 16,0 0-16,21 0 0,0 0 15,1 1-15,-1-22 0,0 21 16,0-21-16,0 0 0,0 0 16,1 0-16,20 0 0,-21 0 0,0 0 15,0-21-15,22-1 0,-22 1 0,0 0 16,21 0-16</inkml:trace>
  <inkml:trace contextRef="#ctx0" brushRef="#br0" timeOffset="128405.91">16785 6710 0,'0'0'0,"-42"0"15,-22 0-15,1 0 0,20 0 16,-20 0-16,-22 21 0,22 0 0,-1 0 16,-20 1-16,20 20 0,1-21 15,20 21-15,1 1 0,-22 20 0,43-20 16,-21 20-16,21 1 0,0-1 0,-1 1 15,22-1-15,0 1 0,0-22 16,0 21-16,22-20 0,-1-1 0,21 0 16,-21-20-16,43 20 0,-1-21 15,-20 0-15,41 0 0,-20-21 16,20 22-16,1-22 0,-21 0 0,20 0 16,-20 0-16,-1 0 0,1 0 0,-22 0 15,22-22-15,-22 1 0,0 0 16,1-21-16,-1 21 0,0-22 15,1 1-15,-1 0 0,-21-22 0,21 1 16,-20-1-16,-1-21 0,-21 22 0,0-1 16,0 1-16,-21-1 0,-1 1 15,-20 21-15,0-1 0,-1-20 0,1 42 16,-21-22-16,-1 22 0,1 0 16,-1 21-16,1 0 0,-22 0 0,0 0 15,22 21-15,-22 0 0,22 0 16,-1 1-16,22 20 0,-1-21 0,1 21 15,0 1-15,21-22 0,-1 21 16,1 1-16,21 20 0,0-21 16,0 1-16,0-1 0,0-21 0,0 22 15</inkml:trace>
  <inkml:trace contextRef="#ctx0" brushRef="#br0" timeOffset="129048.54">17505 8742 0,'21'0'47,"0"0"-47,21 0 0,-20 0 16,20 0-16,0 0 0,1 0 0,-1 0 15,0 0-15,1-21 0,20 21 16,-21 0-16,-20 0 0,20 0 0,0-21 16,-21 21-16,1 0 0,-22-22 15,0 1 1,0 0-16,-22 0 0,1 21 16,0 0-16,0-21 0,0 21 15,0-21-15,-1 21 0,1 0 0,0 0 16,21-22-16,0 1 31,21 21-31,0 0 16,1 0-16,-1 0 0,0 21 15,0-21-15,0 22 0,0-1 0,1 0 16,-1-21-16,-21 21 0,0 0 0,21 0 16,-21 22-16,0-22 0,0 0 15,0 0-15,-21 0 0,0 22 0,-1-22 16,1 0-16,0 0 0,0 0 15,0 1-15,0-22 0,21 21 0,-22-21 16,1 0-16,21-21 31,43-22-15,-22 22-16</inkml:trace>
  <inkml:trace contextRef="#ctx0" brushRef="#br0" timeOffset="129780.72">18648 8361 0,'0'0'16,"0"-21"-16,0 42 15,0 0-15,-21 0 16,21 0-16,-22 1 0,22 20 16,-21-21-16,21 21 0,0-20 0,0 20 15,0-21-15,0 21 16,0-20-16,0 20 0,0 0 0,0-21 15,-21 1-15,21 20 0,0-21 0,0 0 16,0 0-16,0 1 0,-21-22 16,21 21-16,0-42 31,0-1-31,0 1 16,0 0-16,0-21 0,0 21 0,0-22 15,0 22-15,0-21 0,0-1 16,21 22-16,0-21 0,0 0 0,1-1 15,-1 1-15,21 0 0,-21-1 16,0 22-16,22-21 0,-1 21 16,-21-1-16,22 1 0,-22 21 0,21 0 15,-21 0-15,0 0 0,1 21 16,-1 1-16,0 20 0,0-21 0,-21 21 16,0-20-16,21 20 0,-21 0 15,21-21-15,-21 22 0,0-1 0,0-21 16,0 22-16,0-22 0,0 0 0,0 21 15,0-21-15,0 1 16,0-1-16,-21-21 16,0 0-1,21-21 1,0-1-16,0 1 0,0 0 16,0 0-16,0-21 0,21 20 15,0 1-15,1-21 0,-1 0 0,21-1 16,-21 22-16,22-21 0,-1-1 0,0 1 15,1 0-15,-1 21 0,-21-1 16,21 1-16,-20 0 0,20 21 0,-21 0 16,0 0-16,-21 21 0,0 0 15,0 1-15,0-1 0,0 21 0,0-21 16,0 22-16,0-1 0,-21 0 0,21-21 16,-21 22-16,0-22 15,21 0-15,-21 21 0,21-20 0,0-1 16,0 0-16,0 0 15,0 0-15,21-42 32,0 0-32,0 21 0,21-21 15</inkml:trace>
  <inkml:trace contextRef="#ctx0" brushRef="#br0" timeOffset="130912.84">20066 8403 0,'42'-21'0,"-84"42"0,84-84 0,-42 42 16,0-1-16,0 1 15,0 0-15,0 0 0,-21 21 16,0 21 0,0 0-16,0 0 0,-1 22 15,1-22-15,0 21 0,0 1 0,0-22 16,0 21-16,-1-21 0,1 22 16,21-22-16,0 21 0,0-21 0,0 0 15,0 22-15,0-22 0,0 0 0,21 0 16,22 0-16,-22-21 0,0 22 15,21-22-15,-20 0 0,20 0 0,-21 0 16,21 0-16,1 0 0,-22 0 16,21-22-16,-21 1 0,22 0 0,-22 0 15,0 0-15,0 0 0,0-1 16,-21-20-16,0 21 0,0-21 16,0-1-16,0 1 0,0 0 0,-21-1 15,0 1-15,0 0 0,0 20 0,0 1 16,-22 0-16,22 0 0,-21 21 15,-1 0-15,22 0 0,-21 21 0,0 0 16,20 0-16,-20 1 0,21 20 16,0-21-16,0 21 0,-1-20 0,22 20 15,0-21-15,0 21 0,0-20 0,0-1 16,22 0-16,-1 0 0,0 0 16,0 0-16,21-21 0,-20 22 0,-1-1 15,0-21-15,21 0 16,-21 0-16,1 0 0,-1 0 0,21 0 15,-21-21-15,0-1 0,1 22 0,20-21 16,-21 0-16,0 0 0,0 0 16,1-22-16,20 22 0,-21-21 0,0 21 15,22-22-15,-22 1 0,21 21 0,-21-21 16,0 20-16,1 22 0,-1-21 16,-21 42-1,0 22-15,0-22 16,0 0-16,-21 21 0,21-20 15,-22 20-15,22-21 0,-21 0 0,21 0 16,0 22-16,0-22 0,0 0 16,0 0-16,0 0 0,21 1 15,1-1-15,-1-21 0,0 21 16,0-21-16,0 0 16,0 0-16,1 0 0,-1 0 0,-21-21 15,21 21-15,0-21 0,0-1 16,0 1-16,1 0 0,-1 0 0,0 0 15,0-22-15,0 22 0,0 0 16,1-21-16,-1 21 0,0-1 0,-21 1 16,21 0-16,-21 42 31,0 0-15,-21 1-16,0-1 0,21 0 15,0 0-15,-21 0 0,21 0 0,-22 1 16,22-1-16,0 0 0,0 0 0,0 0 15,0 0-15,22 1 0,-1-1 16,0 0-16,-21 0 0,21 0 0,0-21 16,0 0-16,1 21 0,-1-21 15,0 0-15,21 0 0,-21 0 0,1 0 16,-1-21-16,0 0 0,21 21 0,-21-21 16,1 0-16,-1 0 15,0-22-15,21 22 0,-42-21 0,21 21 16,1-22-16,-1 1 0,-21 0 0,0-1 15,0 1-15,0 0 0,0-1 16,0 22-16,0 0 0,-21 21 0,-1 0 16,1 0-16,0 0 15,0 42-15,0-21 0,0 1 0,-1 20 16,1-21-16,21 21 0,0-20 0,0 20 16,0-21-16,0 0 0,0 22 15,0-22-15,0 0 0,0 0 0,21-21 16,-21 21-16,22 0 0,-1-21 15,0 0-15,0 0 16,0 0-16,0 0 0,1 0 0,-1 0 16,0-21-16,0 0 0,0 0 15,-21 0-15</inkml:trace>
  <inkml:trace contextRef="#ctx0" brushRef="#br0" timeOffset="131164.69">21675 7811 0,'0'0'0,"-22"-22"16,1 22-16,42 0 31,22-21-31,-22 21 0,21 0 0,1 0 16,-1 0-16,0 0 0,1 0 15,-1 0-15,0 0 0,1 0 0,-1 0 16,0 0-16,-21 0 0,22 0 15,-22 0-15,0 0 0,0 0 0,0 0 16,-42-21 15,0 21-31</inkml:trace>
  <inkml:trace contextRef="#ctx0" brushRef="#br0" timeOffset="131408.54">22098 7811 0,'0'0'0,"0"21"15,-21 0-15,21 21 0,-21-21 0,-1 22 16,1-1-16,21 0 0,-21 1 16,0-1-16,0 0 0,0 22 0,-1-22 15,22 1-15,0-1 0,0 0 16,-21 1-16,21-22 0,-21 21 0,21-21 16,0 22-16,0-22 0,0 0 0,0 0 15,0 0-15,0 0 16,21-21 15,0 0-31,1-21 16,-1 21-16,0-21 0,0 0 0,21 0 15,-20 0-15</inkml:trace>
  <inkml:trace contextRef="#ctx0" brushRef="#br0" timeOffset="131740.39">22246 8319 0,'-63'42'31,"63"-21"-31,-22 0 0,1 22 16,0-22-16,0 0 0,21 0 0,0 21 16,-21-20-16,21-1 0,0 0 15,0 0-15,0 0 0,0 0 16,0 1-16,21-1 0,0-21 0,0 21 16,0-21-16,1 0 0,20 0 15,-21 0-15,0 0 0,22 0 0,-22 0 16,21-21-16,-21 0 0,0-1 0,1 1 15,-1 0-15,0 0 0,0 0 16,0-22-16,-21 1 0,0 21 0,0-21 16,0-1-16,0 1 0,0 21 15,0-22-15,-21 22 0,0 0 0,-21 0 16,20 21-16,1 0 0,0 0 0,0 0 16,0 0-16,-22 0 0,22 0 15,0 0-15,0 0 16,42 0-1</inkml:trace>
  <inkml:trace contextRef="#ctx0" brushRef="#br0" timeOffset="133228.14">22945 7938 0,'-22'-22'0,"44"44"0,-44-65 31,22 22-15,22 21-1,-1 0-15,0-21 16,0 21-16,0-21 0,0 21 16,1 0-16,-1-21 0,0-1 15,0 1-15,-21 0 16,-21 21-1,0 0-15,0 0 0,-1 0 16,-20 21-16,21 0 0,-21 1 16,-1-1-16,22 0 0,-21 0 15,21 21-15,-1 1 0,1-22 16,0 21-16,21 1 0,0-22 0,0 21 16,0 0-16,0-20 0,0-1 0,0 21 15,21-21-15,0-21 0,1 21 16,-1 1-16,21-22 0,-21 0 0,0 0 15,1 0-15,-1 0 16,0 0-16,0 0 16,-21-22-16,0 1 0,0 0 15,0 0-15,-21 21 32,0 0-32,0 0 0,-1 21 15,1 0-15,-21 0 0,21 1 0,0 20 16,-1-21-16,1 0 0,0 22 15,0-22-15,21 0 0,0 0 0,0 21 16,0-20-16,0-1 0,0 0 0,21 0 16,0 0-16,0 0 0,22-21 15,-1 22-15,0-1 0,1-21 0,-1 0 16,0 0-16,1 0 0,-22 0 16,21 0-16,1-21 0,-22 21 0,21-22 15,-21 1-15,22 0 0,-22 0 0,0 0 16,21-22-16,-21 22 0,1-21 15,20-22-15,-21 22 0,0-21 16,0-1-16,1-21 0,-1 22 16,0-22-16,-21 22 0,21-1 0,-21 22 15,0-22-15,0 22 0,0 0 16,0 21-16,-21-1 0,0 1 0,0 21 16,-1 0-16,1 21 0,0 1 15,0-1-15,0 0 0,21 21 16,-21 1-16,21-1 0,-22 21 0,22-20 15,-21 20-15,21 1 0,0-22 16,0 22-16,0-1 0,0-21 0,0 1 16,0-1-16,21 0 0,1 1 0,-1-1 15,0-21-15,-21 22 16,21-22-16,0 0 0,0 0 0,1-21 16,-1 21-16,0-21 0,-21 21 15,21-21-15,0 0 0,0 0 0,1 0 16,-1 0-16,0 0 0,0-21 0,0 0 15,0 21-15,1-21 0,-1 0 16,0 21-16,-21-21 0,0-1 0,21 22 16,0 0-16,-21 22 31,0-1-31,0 0 16,-21 0-1,21 0-15,0 0 16,0 1-16,21-22 15,0 0-15,1 0 16,-1 0-16,0 0 0,0 0 0,0 0 16,0 0-16,1-22 0,-1 1 15,0 21-15,0-21 0,0 0 0,0 0 16,1 0-16,-1-1 0,0 1 16,0 21-16,0-21 0,-21 0 0,0 0 15,21 21-15,-21 21 31,0 0-31,0 0 0,0 0 0,0 1 16,0-1-16,0 0 0,0 0 16,0 0-16,0 0 0,0 1 15,0-1-15,0 0 0,22-21 32,-1 0-32,0 0 15,0-21-15,0 0 0,0-1 16,1 1-16,-1 0 0,0 0 0,0-21 15,0-1-15,-21 1 0,43-22 0,-43 1 16,21-1-16,0 1 0,0-1 16,0-20-16,0 20 0,22 1 0,-22 20 15,0 1-15,-21 0 0,21-1 16,-21 22-16,21 0 0,-21 42 31,-21 0-31,0 1 0,21-1 0,0 21 16,-21 0-16,0 22 0,21-22 0,-21 22 15,21-1-15,0-20 0,-22 20 16,22-21-16,-21 1 0,21 20 0,-21-20 16,21-22-16,0 21 0,0-21 15,-21 22-15,21-22 0,-21 0 0,21 0 16,-21 0-16,21 0 0,-22-21 31,22-21-15,-21 21-16</inkml:trace>
  <inkml:trace contextRef="#ctx0" brushRef="#br0" timeOffset="133455.65">24426 8403 0,'-21'-21'0,"42"42"0,-63-42 16,21 21-16,42 0 47,0 0-47,0 0 15,0 0-15,1 0 0,20 0 16,-21 0-16,0 0 0,22 0 16,-22-21-16,0 21 0,0 0 0,0 0 15,-42 0 17,0 0-32,-43 0 0,22 21 15,-43 0-15</inkml:trace>
  <inkml:trace contextRef="#ctx0" brushRef="#br0" timeOffset="135644.18">1333 11790 0,'22'0'0,"-44"0"0,65 0 15,-43-21-15,21 21 16,-21-21-16,0-1 15,0 1-15,0 0 16,0 0-16,0 0 16,-21 0-16,0-1 0,-1 1 15,1 0-15,-21 0 0,0 0 0,-1 0 16,1-1-16,-22 1 16,22 0-16,0 0 0,-1 21 0,1 0 15,0 0-15,-1 21 0,1 0 16,0 0-16,-1 1 0,22 20 0,-21 0 15,0 1-15,20-1 0,1 0 16,0 22-16,21-22 0,0 0 16,0 1-16,0-1 0,0 0 0,21 1 15,0-22-15,1 0 0,20 0 16,-21 0-16,21-21 0,1 0 0,-1 0 16,0-21-16,1 0 0,-1 0 15,0 0-15,1-22 0,20 22 16,-20-21-16,20 0 0,-21-1 15,1 1-15,-1-22 0,0 22 16,-20-21-16,20-1 0,-21 1 0,-21-1 16,0-21-16,0 22 0,0-1 15,0 1-15,0-1 0,-21 22 0,0-21 16,0 41-16,-1-20 0,1 21 16,21 0-16,-21 21 0,0 0 15,21 21-15,-21 0 0,0 21 16,21 1-16,0-1 0,0 22 15,0 20-15,0-20 0,0 20 0,0-20 16,21-1-16,-21 22 0,21-43 16,0 22-16,0-22 0,0 1 15,1-1-15,-1 0 0,0-21 16,0 22-16,21-43 0,-20 21 16,20-21-16,-21 0 0,21 0 0,1 0 15,-1-21-15,0 0 0,-20-1 16,20 1-16,0 0 0,-21-21 0,22 21 15,-1-22-15,-21 1 0,0 0 16,1-1-16,-1 1 0,-21 21 0,0-22 16,0 1-16,0 21 0,0 0 15,-21 21-15,-1 0 0,1 0 0,-21 0 16,21 0-16,0 21 0,-1 0 16,1 0-16,0 0 0,21 1 15,0-1-15,0 21 0,0-21 16,0 0-16,21 22 0,0-22 0,22 0 15,-22 0-15,21 0 0,-21 1 16,22-22-16,-1 21 0,-21 0 0,22-21 16,-22 21-16,21 0 0,-21-21 15,0 21-15,1 1 0,-1-22 0,0 21 16,0 0-16,0-21 0,0 21 16,1-21-16,-1 0 0,0 0 0,0 0 15,0 0-15,0 0 0,22 0 16,-22 0-16,21 0 0,1-21 0,-1 0 15,0 0-15,1-1 16,-1 1-16,0 0 0,1-21 0,-1 21 16,-21-1-16,21-20 0,-20 21 0,-1-21 15,0-1-15,0 22 0,-21-21 16,0-1-16,0 1 0,0 21 0,-21 0 16,0-22-16,0 43 0,-1-21 15,-20 21-15,21 0 0,-21 0 0,20 21 16,-20 1-16,0-1 0,-1 0 15,1 21-15,0-21 0,-1 22 0,1-1 16,0 0-16,21-20 0,-22 20 16,43 0-16,-21-21 0,21 1 0,0-1 15,0 0-15,0 0 16,0 0-16,21-21 0,0 0 0,22 0 16,-22 0-16,21 0 0,1 0 15,-1 0-15,0-21 0,-21 0 0,22 21 16,-1-21-16,0 0 0,-20-1 0,20 1 15,-21 0-15,0-21 0,0 21 16,1-1-16,-1-20 0,-21 21 16,0 0-16,0 0 0,0 42 31,0 0-31,0 0 0,0 0 16,0 0-16,0 1 0,0-1 0,0 0 15,0 21-15,0-21 0,0 1 16,0-1-16,0 0 0,0 0 15,0 0-15,21-21 0,21 21 0,-21-21 16,22 0-16,-1 0 0,22 0 16,-1 0-16,1-21 0,-1 21 0,1-21 15,-1 0-15,1 0 0,-1 0 16,1-1-16,-1 1 0,-21 0 0,1 0 16,-1-21-16,0 20 0,-20-20 0,-1 21 15,-21 0-15,0-22 0,0 22 16,0 0-16,0 0 0,-21 0 0,-1 21 15,1 0-15,-21 0 16,0 0-16,20 21 0,-20 0 0,0-21 16,-1 21-16,1 0 0,0 22 15,21-22-15,-1 0 0,1 0 0,0 0 16,21 22-16,0-22 0,0 0 0,0 0 16,0 0-16,21 22 0,0-22 15,1 0-15,-1 21 0,21-20 0,-21 20 16,0-21-16,1 21 0,20 1 15,-21-1-15,0 0 0,0 1 0,-21-1 16,0 0-16,0 22 0,0-22 0,0 1 16,0-1-16,0 0 0,-21 1 15,0-1-15,0 0 0,-21 1 0,20-1 16,-20 0-16,0 1 16,21-22-16,-22 0 0,22 0 0,0 0 15,-21-21-15,20 0 0,1 0 0,0 0 16,0-21-16,21 0 15,-21 0-15,21-22 0,0 22 0,0-21 16,0-22-16,0 22 0,21-21 16,0 20-16</inkml:trace>
  <inkml:trace contextRef="#ctx0" brushRef="#br0" timeOffset="136248.28">4593 11113 0,'0'0'0,"-21"0"0,0 0 16,0-22-16,-1 1 0,-20 21 0,21 0 16,0 0-16,0 0 0,-1 0 15,-20 0-15,21 0 0,0 21 0,0 1 16,-1-1-16,22 0 0,0 0 0,-21 0 15,21 0-15,0 1 16,0-1-16,0 0 0,21 0 16,1 0-16,-1-21 0,21 0 15,-21 0-15,22 0 0,-1 0 0,-21 0 16,21 0-16,1 0 0,-22-21 0,21 21 16,-21 0-16,1 0 0,-1 0 15,0 0-15,-42 0 16,0 21-1,-1 0-15,-20 1 0,21-1 0,-21 0 16,-1 0-16,22 0 0,-21 0 16,-1 1-16,22-1 0,-21 0 0,21 0 15,0 0-15,21 0 0,0 1 16,-22-22-16,22 21 16,22-21-1,-1 0-15,21 0 16,-21 0-16,0 0 0,1 0 0,20 0 15,-21 0-15,0 21 0,0-21 0,22 21 16,-22 0-16,0-21 0,-21 21 16,0 1-16,21-1 0,-21 0 0,0 21 15,0-21-15,0 1 0,0 20 0,-21-21 16,0 0-16,0 22 0,0-22 16,-1 21-16,1-21 0,0 0 0,21 1 15,-21-1-15,21 0 16,-21-21-16,21 21 0,0-42 31</inkml:trace>
  <inkml:trace contextRef="#ctx0" brushRef="#br0" timeOffset="138368.95">5270 11515 0,'22'0'15,"-1"0"1,0 0-16,0 0 15,0 0-15,0 0 0,1 0 0,-1 0 16,0-21-16,21 21 0,-21-22 0,1 1 16,-1 21-16,0-21 0,0 0 15,-21 0-15,21 0 0,-21-1 16,0 1-16,0 0 16,0 0-16,0 0 0,-21 0 0,0-1 15,0 1-15,0 0 0,-22 0 0,22 0 16,0 21-16,-21 0 0,20 0 15,1 0-15,-21 0 0,21 0 0,0 0 16,-1 21-16,1 0 0,0 21 16,0-20-16,0 20 0,0-21 0,21 21 15,-22 1-15,22-1 0,0-21 16,0 22-16,0-22 0,0 21 0,0-21 16,0 0-16,0 1 0,22-1 0,-22 0 15,21-21-15,0 0 0,0 0 16,0 0-16,0 0 15,1 0-15,-1 0 0,0-21 0,21 21 16,-21-21-16,1-1 0,-1 1 16,21-21-16,-21 21 0,0-22 0,22 1 15,-22 0-15,0-1 0,0-20 16,0 21-16,-21-22 0,22 22 0,-22-22 16,21 1-16,0 20 0,-21-20 15,0 21-15,0-22 0,21 22 0,-21-22 16,0 22-16,21 21 0,-21-22 0,0 22 15,0 42 1,0 1-16,0-1 16,0 21-16,-21 0 15,21 1-15,0 20 0,-21-20 0,21 20 16,0-21-16,0 22 0,0-1 0,0 1 16,0-1-16,21-20 0,0-1 15,-21 22-15,21-22 0,1-21 0,-1 21 16,-21-20-16,21-1 0,0 0 15,0-21-15,0 0 0,1 0 0,-1 0 16,0 0-16,21 0 0,-21 0 0,22-21 16,-22 0-16,21-22 0,-21 22 15,22 0-15,-22-21 0,0-1 0,0 1 16,0 0-16,1 20 0,-1-20 16,-21 0-16,21 21 0,-21-1 15,0 1-15,0 0 0,0 0 0,0 42 31,0 0-31,0 0 0,-21 1 16,21-1-16,0 21 0,0-21 16,0 0-16,0 22 0,0-22 0,0 21 15,0-21-15,0 1 0,0 20 0,21-21 16,0 0-16,0 0 16,0 1-16,1-22 0,-1 0 0,0 21 15,0-21-15,0 0 0,0 0 16,1 0-16,20 0 0,-21 0 0,0 0 15,0-21-15,22 21 0,-22-22 16,0 1-16,0 21 0,0-21 16,22 0-16,-22 0 0,0 0 0,0-1 15,-21 1-15,21-21 0,-21 21 0,22 0 16,-22-1-16,21 1 0,-21 0 16,0 0-16,0 42 31,0 0-31,0 0 0,0 1 0,0-1 15,0 0-15,-21 0 0,21 0 0,0 22 16,-22-22-16,22 0 0,0 0 16,0 0-16,0 0 0,0 1 0,0-1 15,22 0-15,-1-21 16,0 0-16,0 0 16,0 0-16,0 0 15,1 0-15,-1-21 0,0 21 16,0-21-16,0-1 0,0 1 15,-21 0-15,22 0 0,-22-21 0,0 20 16,0 1-16,0-21 0,0 21 16,0-22-16,0 22 0,0 0 0,-22 0 15,1 0-15,0 21 16,0 0-16,0 0 0,0 0 0,-1 0 16,1 0-16,21 21 31,21-21-16,1 0 1,-1 0-16,0 0 0,0-21 0,21 21 16,-20-21-16,-1 21 0,21-22 0,-21 1 15,22 21-15,-22 0 0,0-21 16,0 21-16,21 0 0,-20 0 0,-1 0 16,0 0-16,0 0 15,-21 21-15,0 0 16,0 22-16,0-22 0,0 21 0,0-21 15,0 22-15,0-1 0,0 0 16,21 1-16,-21-1 0,0 22 16,21-22-16,-21 0 0,0 1 0,0-1 15,22 21-15,-22-20 0,21-1 16,-21 0-16,0 22 0,0-22 0,0 1 16,21 20-16,-21-21 0,0 1 0,0-1 15,0 0-15,0-20 0,0 20 0,0-21 16,0 21-16,0-20 0,0-1 15,0 0-15,0 0 0,0-42 47,0 0-47,0 0 0,0-1 16,21 1-16,-21 0 0,0-21 0,0-1 16,0 1-16,0 0 0,0-22 15,0 22-15,0-22 0,0 1 0,0-1 16,0 1-16,0-1 0,0 1 0,0-1 15,0 1-15,0-1 0,21 1 16,-21-1-16,21 1 0,-21 21 0,22-22 16,-1 22-16,0-1 0,0 1 0,0 21 15,22-21-15,-22 20 0,21-20 16,-21 21-16,22 0 0,-1 21 0,-21-21 16,21 21-16,-20 0 0,20 0 15,-21 0-15,0 21 0,0-21 16,1 21-16,-1 0 0,0 0 0,-21 22 15,0-22-15,0 0 0,0 21 16,0-21-16,0 22 0,-21-1 0,0-21 16,-1 22-16,-20-22 0,21 0 0,0 0 15,-22 0-15,22 0 0,0 1 16,0-1-16,0-21 0,0 0 0,-1 21 16,1-21-1,21-21 1,0 0-1,0-1-15</inkml:trace>
  <inkml:trace contextRef="#ctx0" brushRef="#br0" timeOffset="139000.41">8890 11134 0,'0'0'0,"21"0"16,0 0 0,22 0-16,-22 0 0,21 0 15,0 0-15,22 0 0,-22 0 0,22 0 16,-22 0-16,22-21 0,-1 21 0,1 0 16,-1-22-16,1 22 15,-1-21-15,-21 21 0,22 0 0,-22-21 16,1 21-16,-1 0 0,-21 0 0,0-21 15,-21 0 1,-21 21-16,-21 0 16,21 0-16,-22 0 0,1 0 0,0-21 15,-1 21-15,1 0 0,0 0 16,20 0-16,1 0 0,0 0 0,0 0 16,42-22-1,21 22 1,-20 0-16,20 0 0,0 0 0,1-21 15,-1 21-15,0 0 0,1 0 16,-1 0-16,0 0 0,1 0 16,-22 0-16,0 21 0,0 1 0,0-22 15,-21 21-15,0 21 0,0-21 0,-21 0 16,0 22-16,0-22 0,-22 21 16,1-21-16,0 22 0,-1-22 0,1 21 15,0-21-15,-1 22 0,1-22 0,21 0 16,0 0-16,0 0 0,-1-21 15</inkml:trace>
  <inkml:trace contextRef="#ctx0" brushRef="#br0" timeOffset="139715.85">11324 10562 0,'0'0'16,"0"-21"-16,0 0 0,0 0 0,0 0 0,0-1 16,0 1-16,0 0 0,0 42 31,0 22-31,-21-1 0,0 0 16,0 1-16,-1 20 0,1-21 15,21 22-15,-21-22 0,0 22 0,0-1 16,0-20-16,-1 20 0,1-21 15,0 1-15,0 20 0,0-20 16,0-1-16,21-21 0,0 21 0,-22-20 16,22-1-16,-21 0 0,21 0 15,21-42 1,1 0 0,-22 0-16,21-1 0,0-20 15,0 0-15,0-1 0,0 1 0,-21 0 16,22-22-16,-1 22 0,0-22 0,0 22 15,0-21-15,0-1 0,1-21 16,-1 22-16,0-1 0,0 1 0,0-1 16,-21 22-16,21 0 0,1-1 15,-22 22-15,0-21 0,21 42 16,0 21 0,-21 0-16,0 22 0,0-1 15,0 21-15,0-20 0,0 20 0,0 1 16,0-1-16,0 1 0,0-22 0,0 22 15,0-22-15,0 21 0,21-20 16,-21-1-16,0 0 0,21 1 0,-21-1 16,0-21-16,0 22 0,0-22 15,0 0-15,0 0 0,0 0 0,0 0 16,-21-21 0,0 0-1,0-21-15,0 0 16</inkml:trace>
  <inkml:trace contextRef="#ctx0" brushRef="#br0" timeOffset="141647.87">11324 11070 0,'0'0'0,"-42"-63"31,21 63-31,-1-21 0,1 21 16,42-22 15,1 22-31,-1-21 16,21 21-16,0-21 0,1 21 15,-1-21-15,0 0 0,1 21 16,20-21-16,-20 21 0,20-22 0,-21 1 16,22 21-16,-22-21 0,1 21 15,-1 0-15,0 0 0,-21-21 0,1 21 16,-1 0-16,0 0 0,-42 0 31,0 0-31,-1 21 0,1 0 16,-21 22-16,42-22 15,-21 0-15,0 21 0,-1-21 0,1 22 16,21-22-16,0 21 0,0 1 0,0-1 16,0-21-16,0 21 0,0 1 15,0-22-15,0 0 0,0 0 16,21 0-16,1 1 0,-1-1 0,0-21 16,0 0-16,0 0 0,22 0 15,-22 0-15,21 0 0,-21-21 0,22-1 16,-1 1-16,0 0 0,1 0 0,-1-21 15,-21 20-15,21-20 0,-20 0 16,-1-1-16,21 1 0,-42-21 0,21 20 16,0-20-16,-21 20 0,22-20 0,-22-1 15,0 1-15,0-1 0,0 1 16,0-1-16,0 1 0,0 21 0,0-1 16,0 22-16,0-21 0,0 21 15,0 42 1,0 0-16,0 21 15,-22 22-15,22-22 0,-21 22 16,21-1-16,0 1 0,0-1 0,0 1 16,0-1-16,0-21 0,0 22 0,0-22 15,0 1-15,0 20 0,21-42 16,1 22-16,-22-1 0,21-21 0,0 21 16,0-20-16,-21-1 0,21 0 0,0-21 15,1 0-15,-1 0 0,0 0 16,0 0-16,0 0 15,0-21-15,1 21 0,-1-43 0,0 22 16,0 0-16,0 0 0,0-21 16,1-1-16,-1 22 0,0-21 0,0-1 15,0 1-15,0 21 0,1-21 0,-1 20 16,0-20-16,-21 21 0,0 42 31,0 0-31,0 0 0,0 1 16,-21 20-16,0-21 0,21 0 15,-22 22-15,22-22 0,-21 0 0,21 21 16,0-21-16,0 22 0,0-22 16,0 0-16,0 0 0,21 0 0,1 1 15,-1-1-15,0 0 0,0-21 16,21 0-16,-20 21 0,-1-21 0,21 0 16,-21 0-16,22 0 0,-22 0 15,21-21-15,-21 0 0,0 0 0,22-1 16,-22 1-16,0 0 0,0 0 15,0-21-15,1 20 0,-22-20 0,0 21 16,21-21-16,-21 20 0,21-20 0,-21 21 16,0 0-16,0 0 0,0-1 15,0 44 1,0-1-16,0 21 16,0-21-16,0 0 0,0 22 15,-21-22-15,21 21 0,0-21 16,0 1-16,0 20 0,0-21 0,0 0 15,0 0-15,0 1 0,21-1 0,0 0 16,0-21-16,0 0 16,1 0-16,-1 0 0,0 0 0,21 0 15,-21-21-15,1 21 0,-1-21 0,0-1 16,-21 1-16,21 0 0,-21-21 16,21 21-16,-21-1 0,0-20 0,0 21 15,0-21-15,0 20 0,-21-20 0,0 0 16,0 21-16,0-22 15,-1 22-15,1 0 0,0 21 0,-21-21 16,21 21-16,-1 0 0,1 0 0,0 0 16,0 0-16,21 21 15,21-21 1,0 0-16,0 0 16,22 0-16,-22 0 0,0 0 15,21 0-15,-20 0 0,20-21 0,0 21 16,-21-21-16,22 21 0,-1 0 15,0 0-15,1 0 0,-1 0 0,0 0 16,-20 21-16,-1 0 0,0-21 0,0 21 16,0 0-16,-21 22 15,0-22-15,0 0 0,0 21 0,0-21 0,0 1 16,0 20-16,0-21 0,-21 0 16,0 0-16,21 22 0,-21-22 15,21 0-15,0 0 0,-21 0 16,21 1-16,0-44 47,0 1-47,0 0 0,0 0 0,0 0 15,0 0-15,0-1 0,21-20 16,-21 21-16,21-21 0,0-1 16,0 1-16,22 0 0,-22-1 0,21 1 15,0-22-15,1 22 0,20 0 16,-20 21-16,-1-22 0,21 22 0,-20 21 15,-1 0-15,-21 0 0,22 21 0,-22 0 16,0 1-16,0 20 0,0 0 16,-21-21-16,21 22 0,-21-1 0,0 0 15,0 1-15,0-1 0,-21-21 16,21 22-16,-21-22 0,21 0 0,0 21 16,0-21-16,0 1 0,0-1 15,21 0-15,0-21 0,1 0 16,-1 0-16,0 0 0,21 0 15,-21 0-15,22 0 0,-22-21 0,21 0 16,1-1-16,-22 1 0,21 0 16,0 0-16,1 0 0,-1 0 0,0-22 15,1 22-15,-22-21 0,21-1 0,-21 1 16,1-21-16,-1 20 0,0 1 16,-21 0-16,0-1 0,0 22 0,0-21 15,-21 42-15,0 0 0,-1 0 16,1 0-16,0 0 0,0 21 0,0 21 15,0-21-15,-1 22 0,22-22 0,0 21 16,0 1-16,0-22 0,0 21 16,0 0-16,0-20 0,0-1 15,22 21-15,-1-21 0,-21 0 0,21 1 16,-21 20-16,0-21 0,0 0 16,0 0-16,0 1 0,0-1 15,-21 0 1,0-21-16,-1 0 0,1 0 15,0 0-15,0 0 0,21-21 0,-21 21 16,-22-21-16,22-1 0,0 1 16,-21 0-16,-1-21 0</inkml:trace>
  <inkml:trace contextRef="#ctx0" brushRef="#br0" timeOffset="141865.75">13716 10160 0,'-21'0'0,"42"0"0,-63 0 15,20 0-15,22 21 32,0 0-17,-21 1-15,0-22 16,0 21-1,0-21-15</inkml:trace>
  <inkml:trace contextRef="#ctx0" brushRef="#br0" timeOffset="142073.63">12531 10647 0,'-43'0'0,"86"0"0,-128 21 0,43 0 16,20-21-16,1 0 0,0 0 0,42 0 31,0 0-31,22 0 0,-1 0 16,-21-21-16,22 0 0,20 21 0,-21-21 15,22 0-15,-1 21 16,1-22-16,-22 1 0,22 0 0,-1 0 16,1 0-16,-1 0 0,-20-1 0</inkml:trace>
  <inkml:trace contextRef="#ctx0" brushRef="#br0" timeOffset="142496.45">15811 9885 0,'0'0'0,"0"-21"0,0 0 16,0-1-16,0 1 0,0 0 0,0 0 15,0 0-15,-21 21 31,21 21-31,-21 0 16,0 21-16,0-20 0,0-1 16,21 21-16,0 0 0,-22-20 0,22-1 15,0 21-15,0-21 0,0 0 16,0 1-16,0-1 0,0 0 16,22-21-16,-1 21 0,0-21 15,0 0-15,0 0 0,0 0 16,1 0-16,-1 0 0,0 0 0,0-21 15,0 0-15,22 21 0,-22-21 0</inkml:trace>
  <inkml:trace contextRef="#ctx0" brushRef="#br0" timeOffset="142920.95">16277 9546 0,'-21'-21'0,"42"42"0,-84-63 15,41 21-15,-20 21 0,0 0 16,-1 0-16,1 0 0,-21 0 0,20 0 15,1 42-15,0-21 0,-22 22 16,22-1-16,-1 21 0,1-20 0,0 20 16,-1-20-16,1 20 0,21-21 0,-21 1 15,20 20-15,22-20 0,0-1 16,0-21-16,0 21 0,0-20 0,22 20 16,-1-21-16,21 0 15,-21 0-15,22 1 0,-1-1 0,0-21 16,22 0-16,-22 0 0,0 0 0,22 0 15,-22 0-15,22-21 0,-22-1 16,22 1-16,-1 0 0,-21 0 0,22 0 16,-22 0-16,1-22 0,-1 1 15,-21 0-15,0-1 0,0 1 0,-21-22 16,0 1-16,0-1 0,0 1 0,-21-1 16,0 22-16,-21-21 0,-1 20 15,1 1-15,0 21 0,-1 0 0,1-1 16,0 22-16,-22 0 15,22 0-15,0 0 0,-1 22 0,22 20 16,-21-21-16,-1 21 0,22 1 0,0-1 16,0 22-16,0-22 0,0 0 15,21 1-15,0-1 0,0-21 0,0 21 16</inkml:trace>
  <inkml:trace contextRef="#ctx0" brushRef="#br0" timeOffset="143472.63">16468 10901 0,'-22'0'0,"44"0"0,-86 0 15,43 0-15,0 0 0,0 0 16,42 0 0,0 0-16,21 0 0,-21 0 15,22 0-15,20 0 0,-20 0 16,-1 0-16,21-21 0,1 21 0,-22 0 16,22-21-16,-22 21 0,0-22 15,1 1-15,-1 21 0,0-21 16,-20 21-16,-1-21 0,0 21 0,-21-21 15,0 0-15,0-1 16,0 1-16,-21 0 0,-22 21 16,22 0-16,0-21 0,0 21 0,0 0 15,0 0-15,-1 0 0,1 0 16,42 0 15,1 0-31,-1 0 0,0 0 0,0 0 16,21 21-16,-20-21 0,-1 21 0,0-21 15,21 21-15,-42 1 16,21-1-16,-21 0 0,0 0 16,0 0-16,0 0 0,-21 1 0,0-1 15,-21-21-15,21 21 0,-22 0 16,1 0-16,21-21 0,-22 21 0,1-21 16,21 22-16,-21-22 0,20 0 0,1 21 15,0-21-15,0 0 16</inkml:trace>
  <inkml:trace contextRef="#ctx0" brushRef="#br0" timeOffset="144256.6">18754 10880 0,'-22'0'15,"44"0"-15,-65 0 0,22 0 0,21-21 32,0-1-17,0 1-15,0 0 0,21 0 16,0 0-16,-21 0 0,22-1 15,-22-20-15,0 21 0,0-21 0,0 20 16,0-20-16,0 0 0,-43-1 16,22 1-16,0 21 0,0-21 0,-22 20 15,1 1-15,0 21 0,-1 0 0,1 0 16,0 0-16,-1 0 0,1 21 16,0 1-16,-1 20 0,1 0 0,0 1 15,21-1-15,-22 0 0,22 1 16,0 20-16,21-21 0,-21 1 15,21-1-15,0 0 0,0 1 0,0-1 16,0-21-16,0 22 0,0-22 16,0 21-16,0-21 0,21 0 0,0 1 15,0-1-15,0-21 0,1 0 16,-1 0-16,0 0 0,0 0 16,21-21-16,-20-1 0,20 1 0,-21 0 15,21 0-15,1 0 0,-22-22 0,21 1 16,-21 0-16,22-1 0,-1 1 15,-21-21-15,0-1 0,22 1 0,-22-1 16,0 1-16,0-1 0,0 1 16,1-1-16,-22 22 0,0-22 15,21 22-15,-21 0 0,0-1 0,0 1 16,0 21-16,0 0 0,0-1 16,0 1-16,-21 21 0,-1 21 15,1 1-15,0 20 0,0 0 16,0 1-16,21 20 0,-21 1 0,21-1 15,-22 1-15,22-1 0,0 1 0,0-1 16,0 1-16,0-22 0,0 21 16,0-20-16,0-1 0,22 0 0,-22-20 15,21-1-15,0 21 0,-21-21 0,21-21 16,0 21-16,-21 1 0,21-22 16,1 0-16,-1 0 15,0 0 1,0 0-16,0-22 15,-21 1-15,21 0 0,-21 0 16,22 21-16,-22-21 0</inkml:trace>
  <inkml:trace contextRef="#ctx0" brushRef="#br0" timeOffset="144644.91">18881 10732 0,'0'0'0,"0"-22"0,0 1 16,0 0-16,0 0 0,0 0 16,0 0-16,0-1 15,0 1-15,21 21 16,0-21-16,0 21 15,0 0-15,0 0 0,1 0 16,-1 0-16,0 21 0,0 0 16,0 1-16,22 20 0,-22-21 0,0 21 15,0-20-15,0 20 0,0-21 0,1 21 16,-1-20-16,-21-1 0,0 0 16,0 0-16,0 0 0,0 0 0,0 1 15,0-1-15,0 0 0,-21-21 16,-1 0-16,1 21 0,0-21 15,0 0 1,21-21-16,-21 21 0,21-21 16,0 0-16,0-1 15,0 1-15,0 0 0,0-21 0,21 21 16,0-22-16,0 1 0,0 21 0,1-22 16,-1 1-16,0 0 0,0-1 15,0 22-15,0 0 0,1 0 0,-1 0 16,0 0-16,0 21 15,0 0-15,0 0 0,-21 21 16,22 0-16,-1-21 0,-21 21 0,21-21 16,0 21-16</inkml:trace>
  <inkml:trace contextRef="#ctx0" brushRef="#br0" timeOffset="145648.34">20172 10689 0,'0'-21'0,"0"42"0,21-42 16,-21 0-16,0 0 16,0 0-16,0-22 0,0 22 0,0 0 15,0-21-15,0 20 0,0-20 16,-21 21-16,21-21 0,0 20 0,-21 1 16,-1 21-16,1 0 0,0 0 15,-21 21 1,21 22-16,-1-1 0,-20 0 0,0 1 0,-1-1 15,1 0-15,21 22 0,-21-22 16,20 1-16,1-1 0,0 0 16,21-21-16,0 22 0,0-22 0,0 0 15,0 0-15,0 0 0,21 1 16,0-22-16,1 0 0,-1 21 0,0-21 16,21 0-16,-21 0 0,1 0 0,20 0 15,-21-21-15,0-1 0,0 22 16,22-21-16,-22 0 0,0 0 0,0-21 15,0 20-15,1-20 0,-1 0 0,0 21 16,-21-22-16,21 1 0,0 0 16,-21-1-16,21 1 0,-21 21 0,0 0 15,0-1-15,0 44 32,-21 20-32,0-21 0,21 0 15,-21 22-15,21-1 0,-21-21 16,21 21-16,0-20 0,0 20 0,0-21 15,0 0-15,0 22 0,0-22 0,21 0 16,0 0-16,0-21 16,0 21-16,1-21 0,20 21 0,0-21 15,1 0-15,-1 0 0,0 0 0,1 0 16,-1 0-16,21 0 0,-20-21 16,-1 0-16,22 21 0,-22-21 0,0 0 15,-21 0-15,22-22 0,-1 22 16,-21-21-16,0 21 0,1-22 15,-1 1-15,-21 0 0,0-1 0,0 22 16,0-21-16,0 21 0,0-1 16,-21 22-16,-22 0 0,22 0 0,-21 0 15,-1 0-15,-20 22 0,21-1 16,-22 0-16,1 0 0,20 0 0,1 0 16,0 1-16,-1 20 0,22-21 0,0 0 15,21 0-15,0 1 0,0-1 16,0 0-16,0 0 0,21-21 15,21 0-15,-20 21 0,-1-21 16,21 0-16,0 0 0,-20 0 16,20 0-16,0 0 0,-21 21 0,1-21 15,20 0-15,-21 22 0,0-1 0,0-21 16,1 21-16,-22 0 0,21 0 16,0 0-16,-21 22 0,0-22 0,0 21 15,0-21-15,0 22 0,0-1 16,0 0-16,0 22 0,0-22 0,0 1 15,0 20-15,0-21 0,-21 1 0,0-1 16,-1 0-16,1 1 0,0-1 16,-21 0-16,21 1 0,-22-1 15,1 0-15,0-20 0,-1 20 0,1-21 16,-22 0-16,22 0 0,0 1 0,-1-1 16,1-21-16,0 0 0,-1 0 15,1 0-15,0 0 0,21 0 0,-22-21 16,22 21-16,0-22 0,-21 1 0,20-21 15,1 21-15,0 0 0,0-22 16,21 1-16,0 0 0,0-1 16,0 1-16,0-22 0,21 1 0</inkml:trace>
  <inkml:trace contextRef="#ctx0" brushRef="#br0" timeOffset="146380.92">21590 10308 0,'0'0'0,"0"-21"0,0 0 15,-21 21 17,0 0-17,-1 0-15,1 0 0,-21 0 0,21 21 16,0 0-16,-22 0 0,22 1 16,0-1-16,0 0 0,0 0 0,21 0 15,-22 0-15,22 1 0,0-1 16,0 0-16,0 0 0,22-21 15,-1 21-15,21-21 16,-21 0-16,22 0 0,-22 0 16,21 0-16,0 0 0,1 0 0,-1 0 15,0 0-15,1 0 0,-22 0 16,0 0-16,0 0 0,-42 21 31,0-21-31,0 22 0,-22-22 0,22 21 16,-21 0-16,0-21 0,20 21 0,-20-21 15,21 21-15,-21-21 0,20 0 16,1 21-16,21 1 16,21-22-1,1 0-15,-1 0 16,21 0-16,-21 0 0,22 0 16,-1 0-16,0 0 0,-21 0 15,22 0-15,-1 21 0,-21-21 0,0 21 16,1 0-16,-1-21 0,-21 21 0,21 0 15,-21 1-15,0 20 0,0-21 16,-21 0-16,0 0 0,-22 22 0,22-22 16,-21 21-16,21-21 0,-22 22 15,1-22-15,21 21 0,-22-21 0,22 1 16,0-1-16,0 0 0,0 0 0,0 0 16,-1 0-16,1-21 0,42-21 46,1 0-46,-1 21 16,21-42-16,0 21 0</inkml:trace>
  <inkml:trace contextRef="#ctx0" brushRef="#br0" timeOffset="148012.04">22585 10605 0,'0'0'0,"42"-22"0,-21 1 16,0-21-16,1 21 0,-22 0 15,0-1-15,0 1 0,-43-63 32,22 62-32,0 22 0,-21 0 0,20 0 15,-20 0-15,0 0 0,21 0 0,-22 22 16,1-1-16,21 0 0,-22 21 16,22-21-16,-21 22 0,21-1 0,0 0 15,-1 1-15,1-22 0,0 21 16,21-21-16,0 22 0,0-22 0,0 0 15,0 0-15,0 0 0,21 1 0,0-1 16,1 0-16,-1-21 0,0 0 16,21 0-16,-21 0 0,1 0 0,20 0 15,-21 0-15,0 0 0,22-21 0,-22 0 16,0-1-16,0 1 16,0-21-16,22 21 0,-22-22 0,0-20 15,0-1-15,0 22 0,0-21 16,1-1-16,-1 1 0,-21-1 0,21 1 15,0-1-15,0 22 0,-21-22 0,0 22 16,21 0-16,-21 20 0,0-20 16,0 21-16,0 42 15,-21 0 1,0 22-16,0-22 0,0 21 0,21 0 16,-21 22-16,21-22 0,-22 22 15,22-22-15,0 22 0,-21-22 0,21 21 16,0 1-16,0-22 0,0 1 0,0-1 15,0 0-15,0-21 16,0 22-16,21-22 0,1 0 0,-1 0 16,-21 0-16,21 1 0,0-22 15,0 0-15,0 21 0,1-21 0,-1 0 16,0 0-16,0 0 0,0 0 0,0 0 16,1-21-16,-1 21 0,-21-22 15,21 1-15,0 0 0,-21 0 0,0 0 16,0 0-16,21-1 0,-21-20 0,21 21 15,1-21-15,-22 20 0,0-20 16,21 0-16,0 21 0,-21-22 0,21 22 16,0 0-16,0 0 0,-21 0 15,22-1-15,-1 1 0,0 21 16,21 0-16,-21 0 0,1 0 0,-1 0 16,0 0-16,0 43 15,0-22-15,-21 0 0,0 21 0,21 1 16,-21-1-16,0-21 0,0 21 15,22 1-15,-22-1 0,0-21 0,0 22 16,0-22-16,0 0 0,0 0 0,0 0 16,-22-21-16,22 21 0,-21-21 15,0 0 1,0-21 0,21 0-1,0 0-15,0 0 0,0-22 16,0 22-16,21-21 0,0 0 15,0 20-15,1-20 0,-1 0 0,0-1 16,0 1-16,0 21 0,0 0 0,1 0 16,-1-1-16,0 1 0,0 21 15,0 0-15,0-21 0,1 21 16,-1 0-16,0 0 0,0 0 16,21 0-16,-20 0 0,-1 0 0,21 0 15,-21 0-15,22 0 0,-22 0 0,21-21 16,-21 21-16,0 0 0,1 0 15,-1 0-15,-21 21 47,-21 0-47,-1 0 0,1 1 0,0-1 16,0 0-16,0 0 0,0 21 16,-1-20-16,1-1 0,21 0 15,0 21-15,-21-21 0,21 1 0,0-1 16,0 0-16,0 0 0,0 0 15,21 0-15,0-21 0,1 22 16,-1-22-16,0 0 16,0 0-16,0 0 0,0 0 0,-21-22 15,22 1-15,-1 0 16,-21 0-16,21 0 0,-21 0 16,0-22-16,0 22 0,0-21 0,0 21 15,0-1-15,-21-20 0,0 21 16,-1 0-16,22 0 0,-21-1 0,21 1 15,-21 21-15,0 0 16,21-21-16,0 0 16,21 21-16,0 0 0,22 0 15,-22-21-15,0 21 0,21 0 16,-21 0-16,22-21 0,-22 21 0,21 0 16,-21 0-16,1 0 0,20 0 15,-21 0-15,0 21 0,-21 0 16,0 0-16,0 21 0,0-20 15,0 20-15,0-21 0,0 21 16,0 1-16,0-1 0,0 0 0,0 1 16,0 20-16,-21-20 0,21-1 0,0 0 15,0 22-15,0-22 0,0 0 16,0 1-16,-21 20 0,21 1 0,-21-22 16,21 22-16,-21-22 0,21 21 0,-22-20 15,1 20-15,21-20 0,-21-1 16,21 0-16,-21 22 0,21-22 15,-21 0-15,21-20 0,-21 20 0,21 0 16,0 1-16,0-22 0,0 21 16,0-21-16,0 0 0,0 1 0,0-1 15,0 0-15,0 0 0,0-42 32,21 21-32,-21-21 15,0 0-15,21-22 0,0 22 16,-21 0-16,21-21 0,0-1 0,-21 1 15,22 0-15,-1-1 0,-21 1 0,0-22 16,21 1-16,0-1 0</inkml:trace>
  <inkml:trace contextRef="#ctx0" brushRef="#br0" timeOffset="148324.88">24426 10753 0,'0'0'0,"0"-43"0,0 1 15,0 0-15,-21-1 0,21 1 0,0 21 16,0-21-16,0 20 0,0-20 15,0 21-15,0 0 0,21 0 0,0-1 16,1 1-16,-1 0 0,0 21 16,0-21-16,0 0 0,22 21 0,-22-21 15,0 21-15,21 0 0,-21 0 0,1 0 16,-1 0-16,0 0 0,0 0 16,0 0-16,0 0 0,1 0 15,-22 21-15,0 21 16,0-21-16,0 22 0,0-22 0,-22 21 15,1 0-15,0-20 0,0 20 0,-21 0 16,20-21-16,-20 22 0,21-22 16,-21 0-16,20 0 0,-20 0 0,21 1 15,0-22-15,-22 21 0,22-21 16,0 21-16,0-21 0,0 0 0,-22 0 16,22 0-16,0 0 0,0 0 0</inkml:trace>
  <inkml:trace contextRef="#ctx0" brushRef="#br0" timeOffset="149437.75">952 13102 0,'0'0'0,"-21"-42"0,21 21 15,-21 0-15,21-1 0,0 1 16,0 0-16,-21 0 0,0 21 16,0 21-16,21 0 15,0 22-15,0-1 0,0 0 16,-22 1-16,22 20 0,0 1 0,0-1 16,0 1-16,0-1 0,0 22 15,0-22-15,0 1 0,0-1 16,0-20-16,0 20 0,0-21 0,0 1 15,0-22-15,0 21 16,0-21-16,0 1 0,0-1 0,0-42 47,0-1-47,0 1 16</inkml:trace>
  <inkml:trace contextRef="#ctx0" brushRef="#br0" timeOffset="150120.35">677 13504 0,'0'0'16,"0"-42"-16,-21 0 0,0-1 0,21 22 16,-21-21-16,21 0 0,0 20 15,0-20-15,0 21 0,0-21 16,21 20-16,0-20 0,21 21 16,-20 0-16,20 0 0,-21-1 0,21 1 15,1 0-15,-1 21 0,0 0 16,1 0-16,20 42 0,-20-20 0,-1-1 15,0 21-15,1 0 0,-22 1 16,0-1-16,0 0 0,-21 1 16,0-1-16,-21 22 0,-21-22 0,20 0 15,-41 22-15,21-22 0,-1 0 16,1 1-16,-22-1 0,22-21 16,0 22-16,-1-22 0,22 0 15,-21-21-15,21 0 0,0 0 16,-1 0-16,1 0 0,0 0 0,21-21 15,0 0-15,-21-1 0,21 1 16,0 0-16,0 0 0,0 0 16,0 0-16,0-1 0,21 22 0,0 0 15,0 0-15,1 0 0,-1 22 16,21-1-16,-21 0 0,0 0 0,1 21 16,20-20-16,-21 20 0,0-21 15,0 21-15,-21-20 0,22 20 16,-1-21-16,0 0 0,0 0 15,0 1-15,0-1 0,1 0 16,-1-21-16,0 0 0,0 0 0,0 0 16,0 0-16,1 0 0,20 0 15,-21-21-15,21 0 0,-20 21 16,-1-22-16,21-20 0,-21 21 0,0 0 16,22-22-16,-22 1 0,0 0 15,0-1-15,0 22 0,-21-21 0,0 21 16,22 0-16,-22-1 0,0 1 15,0 42 1,0 1-16,0-1 0,0 0 0,0 0 16,0 21-16,-22-20 0,22 20 15,-21-21-15,21 0 0,0 0 16,0 22-16,0-22 16,0 0-16,0 0 0,0-42 46,0 0-46,21 0 0</inkml:trace>
  <inkml:trace contextRef="#ctx0" brushRef="#br0" timeOffset="150316.25">1714 13356 0,'0'0'0,"0"-21"0,0 0 15,0 42 32,0 0-31,22-21-16,-22 21 15,21-21-15,0 22 0,0-1 16,0 0-16,22 0 0,-22 0 0,0 0 16,21 1-16</inkml:trace>
  <inkml:trace contextRef="#ctx0" brushRef="#br0" timeOffset="151004.95">2561 13716 0,'0'0'16,"21"-21"-16,0 0 0,1 21 0,-1-21 15,0-1-15,-21 1 0,0 0 0,0 0 16,0 0-16,0 0 0,0-1 16,-21 1-16,0 0 0,-1-21 15,-20 42-15,21-21 0,-21-1 0,-1 22 16,22 0-16,-21 0 0,-1 0 15,1 0-15,21 22 0,-21-1 0,20 0 16,1 21-16,-21-21 16,21 22-16,21-1 0,-21 0 0,21 1 0,0-1 15,0 0-15,0 1 16,0-22-16,0 21 0,0-21 0,21 1 16,0-1-16,0-21 0,21 0 15,1 0-15,-1 0 0,0 0 0,1 0 16,-1-21-16,0 21 0,1-22 15,-1 1-15,0 0 0,-20 0 0,20 0 16,-21 0-16,0-1 0,-21 1 16,0 0-16,0 0 0,-21 42 31,0-21-31,0 21 16,21 22-16,-21-22 0,-1 21 15,1 0-15,21 1 0,0-1 0,-21 0 16,0 1-16,21 20 0,0 1 15,0-1-15,0 1 0,0-1 0,0 22 16,0-22-16,0 22 0,21 0 16,0-1-16,-21-20 0,21 21 0,22-1 15,-22 1-15,0 0 0,21-1 0,-20 1 16,-1-22-16,0 1 0,21-1 16,-21 1-16,-21-1 0,0-20 0,0-1 15,0 0-15,0 1 0,0-22 16,-21 0-16,-21 0 0,0 0 15,-1-21-15,1 0 0,-22 0 0,1-21 16,-22 0-16,22 0 0,-22 0 16,0-22-16,22 1 0,-22 0 0,22-1 15,-1-20-15,1 21 0,-1-22 16,22 1-16,0-1 0,-1 1 0,1-22 16,21 21-16,21 22 0,0-21 15,0-1-15,0 1 0,0-1 0,0 1 16,42-1-16,-21-21 0,22 22 15,-1-22-15,0 22 0,1-22 0,20 22 16</inkml:trace>
  <inkml:trace contextRef="#ctx0" brushRef="#br0" timeOffset="151805.49">3217 13377 0,'0'0'0,"-21"0"0,21-21 0,-21 0 16,21 0-16,-21 21 0,0 0 15,-1 0 1,22 21-16,-21 0 16,21 0-16,0 22 15,0-1-15,0 0 0,0 1 0,0-1 16,0 0-16,0 22 0,0-22 15,0 1-15,0-1 0,0 85 16,0-106 0,0 0-16,0 0 0,0 1 15,21-44 1,-21 1 0,0 0-16,22 0 0,-1 0 0,0 0 15,-21-22-15,21 1 0,0 0 16,-21-1-16,21 1 0,1 0 0,-1-1 15,-21 1-15,21 21 16,0 0-16,0-1 0,0 1 0,1 21 16,-1 21-16,0 1 15,0 20-15,-21-21 0,21 0 16,0 22-16,1-1 0,-22-21 16,0 21-16,21 1 0,0-22 0,-21 21 15,21 1-15,0-22 0,-21 21 16,21-21-16,1 0 0,-1 1 0,-21-1 15,21-21-15,0 21 0,21-21 16,-20 0-16,-1 0 0,0 0 0,21 0 16,-21 0-16,1-21 0,20 0 0,-21-1 15,0 1-15,22 0 16,-22-21-16,0 21 0,0-22 0,-21 1 16,21-22-16,-21 22 0,21-21 15,-21 20-15,22-20 0,-22 20 0,0-20 16,0 21-16,0-1 0,0 1 15,0 0-15,0 20 0,0-20 0,0 21 16,0 0-16,0 42 31,0 0-31,0 21 0,0-20 0,0 20 16,0 0-16,0 1 0,0 20 16,0-21-16,0 1 0,0 20 0,0-20 15,0-1-15,0 0 16,0-21-16,0 22 0,0-22 0,0 0 15,0 0-15,0 0 0,0 1 16,21-22-16,-21-22 31,0 1-31,0 0 16,0 0-16,0 0 0</inkml:trace>
  <inkml:trace contextRef="#ctx0" brushRef="#br0" timeOffset="152701.57">3831 13547 0,'0'0'0,"-21"0"0,0 0 16,42 0 15,0 0-31,0-21 16,22 21-16,-22 0 0,0 0 0,21-22 15,1 22-15,-22 0 0,21-21 16,0 21-16,1 0 0,-1-21 0,0 21 15,1-21-15,-1 21 0,22-21 0,-22 21 16,21-21-16,1 21 0,-22-22 16,22 1-16,-1 0 0,1 21 15,-22-21-15,22 0 0,-22 0 16,-21 21-16,21-22 0,-20 22 0,-1 0 16,-21-21-16,-21 21 15,-1 0 1,-20 0-16,21 21 0,0-21 0,-22 22 15,22-1-15,-21 0 0,21 21 16,0 1-16,-1-22 0,1 21 0,0 0 16,21 22-16,0-22 0,0 1 15,0-1-15,0 0 0,0-21 0,0 22 16,21-22-16,0 21 0,1-21 16,-1 1-16,21-22 0,-21 21 15,22-21-15,-22 21 0,21-21 0,-21 0 16,22 0-16,-1 0 0,-21 0 15,21-21-15,-20 0 0,20-1 0,-21 1 16,21 0-16,1 0 0,-22-21 16,21-1-16,-21 1 0,1 0 0,20-1 15,-21 1-15,0-22 0,22 22 0,-22-21 16,0 20-16,0-20 0,0 20 16,0-20-16,-21 21 0,22-22 0,-22 22 15,21-1-15,-21 22 0,0-21 16,0 21-16,0 0 0,-21 63 31,-1-21-31,1 21 0,-21 1 16,21-1-16,0 0 0,21 1 0,-22 20 15,22-20-15,-21 20 0,21-21 16,0 22-16,-21-22 0,21 22 0,0-22 16,0 0-16,0 1 0,0-22 15,21 21-15,0-21 0,1 1 0,-22-1 16,21 0-16,0-21 0,0 0 0,21 0 15,-20 0-15,-1 0 0,21 0 16,-21 0-16,0-21 0,22 0 0,-22 21 16,21-43-16,-21 22 0,1 0 15,-1 0-15,0-22 0,0 22 16,-21-21-16,0 21 0,21 0 0,-21-1 16,0 1-16,21 21 15,-21 21-15,0 1 16,0-1-16,0 0 0,0 0 15,0 21-15,-21-20 0,21-1 0,-21 0 16,21 0-16,0 0 0,0 0 0,0 1 16,0-1-1,21-21 1,0 0-16,-21-21 0,0-1 16,22 1-16,-1 0 0,-21 0 15</inkml:trace>
  <inkml:trace contextRef="#ctx0" brushRef="#br0" timeOffset="152884.48">6138 13208 0,'0'-21'0,"0"42"0,0-63 15,-21 42 1,21 21 15,0 0-31,0 0 0,0 0 16,0 1-16,21-22 0,-21 21 15,21-21-15,1 0 16,-1 0-16,0 0 0,21 21 0</inkml:trace>
  <inkml:trace contextRef="#ctx0" brushRef="#br0" timeOffset="153668.81">6689 13272 0,'0'0'0,"0"-22"0,0 1 16,-22 21-1,1 0-15,0 21 16,0 1-16,21-1 0,-21 0 16,0 0-16,-1 0 0,22 0 15,-21 22-15,21-1 0,-21 0 0,21-20 16,0 20-16,0 0 0,0 1 16,0-22-16,0 21 0,0-21 15,0 0-15,0 1 0,0-1 0,21 0 16,0-21-16,1 0 0,-1 21 15,0-21-15,21 0 0,-21 0 0,22 0 16,-22-21-16,21 21 0,1-21 0,-22 0 16,21-1-16,-21 1 0,22-21 15,-22 21-15,0-22 0,0 1 0,0 0 16,-21-1-16,0-20 0,21 21 16,-21-1-16,0-20 0,0 20 15,0 1-15,22-21 0,-22 20 0,0 1 16,0 21-16,0-22 0,0 22 15,0 42 1,0 1 0,0-1-16,0 21 0,-22 0 0,22-20 15,-21 20-15,0 0 0,21 1 0,0-22 16,-21 21-16,21 0 0,-21-20 16,21 20-16,0-21 0,-21 0 0,21 0 15,-22 1-15,22-1 0,0 0 16,-21 0-1,21-42 1,0 0 0,21 0-16,1-1 0,-1 1 15,0-21-15,0 21 0,21 0 0,-20-1 16,-1-20-16,21 21 0,-21 0 16,0 0-16,1-1 0,-1 1 0,0 21 15,0 0-15,0 0 16,-21 21-16,0 1 15,0-1-15,0 0 0,-21 0 0,0 0 16,-21 0-16,20 1 0,1-1 16,-21 0-16,21 0 0,0 0 15,-1 0-15,1 1 0,21-1 16,0 0-16,0 0 0,0 0 0,0 0 16,0 1-16,0-1 0,21 0 0,1 0 15,-1-21-15,0 21 0,0-21 16,0 21-16,0-21 0,1 0 15,-1 0-15,0 0 0,0 0 16,0 0 15,-21-21-31,0 0 0</inkml:trace>
  <inkml:trace contextRef="#ctx0" brushRef="#br0" timeOffset="154612.28">8403 13462 0,'0'0'0,"-21"0"0,0 0 0,0 0 15,42 0 1,0 0 0,21 0-16,1 0 0,-1 0 15,21 0-15,1 0 0,-1 0 0,1 0 16,21 0-16,-1-21 0,1 21 16,-22 0-16,22-21 0,-21 0 0,-1 21 15,-21-22-15,1 22 0,-1 0 0,-21-21 16,0 21-16,1 0 0,-22-21 15,0 0-15,0 0 16,-22 21-16,1-21 16,0 21-16,0 0 0,0-22 0,0 22 15,-1 0-15,1-21 0,0 21 0,0 0 16,0-21-16,21 0 16,0 0-1,21 21 1,0 0-16,0-21 0,0 21 0,1 0 15,-1 0-15,21 0 0,-21 21 16,0 0-16,-21 0 0,22 0 0,-22 0 16,21 1-16,-21-1 0,0 0 0,0 0 15,0 0-15,-21 0 16,-1 1-16,1 20 0,0-21 0,-21 0 16,21 0-16,-22 1 0,22-1 0,-21 0 15,21 0-15,-1 0 0,1 0 16,0-21-16</inkml:trace>
  <inkml:trace contextRef="#ctx0" brushRef="#br0" timeOffset="155324.87">10964 12827 0,'0'0'0,"0"-21"15,-21 0-15,0 0 0,21-1 0,-21 1 0,21 0 16,0 0-16,0 0 0,0 0 15,-21 21-15,-1 0 16,1 21 0,21 0-16,-21 21 0,0 1 15,21 20-15,0-21 0,-21 22 0,21-1 16,-21 1-16,-1-22 0,22 22 16,-21-22-16,0 22 0,0-22 0,21 0 15,-21 1-15,0-22 0,-1 21 16,22-21-16,0 22 0,-21-22 0,21 0 15,-21 0-15,21-42 32,0 0-32,0 0 15,0-1-15,0 1 0,0 0 16,0-21-16,0 21 0,21-22 0,0 1 16,-21 0-16,22-1 0,-1 1 0,0 0 15,0-22-15,0 1 0,0-1 16,22 1-16,-22 20 0,0-20 0,21 20 15,-20 1-15,20 0 0,-21-1 16,0 22-16,0 21 0,1 0 0,-1 0 16,0 0-16,0 21 15,-21 22-15,21-1 0,-21 0 0,0 22 16,21-22-16,-21 22 0,0-1 0,0 1 16,0-22-16,0 22 15,0-22-15,0 0 0,0 1 0,0-1 16,0-21-16,0 0 0,0 22 0,0-22 15,0 0-15,0 0 16,0-42 15,-21 0-15,0 0-16,0-22 0,0 22 16,0 0-16,-1 0 0</inkml:trace>
  <inkml:trace contextRef="#ctx0" brushRef="#br0" timeOffset="157264.32">10710 13123 0,'-21'0'16,"42"0"-16,-63 0 0,21 0 16,42 0-1,0 0 1,21 0-16,-20 0 0,20 0 16,0-21-16,1 21 0,-1-21 0,21 21 15,1 0-15,-22-21 0,22 21 0,-1 0 16,-20 0-16,20-21 0,-21 21 15,1 0-15,-1 0 0,0-21 0,1 21 16,-22 0-16,21 0 0,-21-22 16,1 22-16,20-21 0,-21 21 15,0 0-15,0-21 0,1 21 0,-1-21 16,0 21-16,0 0 0,-21-21 16,0 0-16,21 21 0,-21-22 15,-21 22 16,0 22-31,21-1 0,-21 0 16,0 0-16,21 21 0,0-20 0,-22 20 16,22-21-16,-21 21 0,21-20 0,0-1 15,0 21-15,0-21 0,0 0 16,0 1-16,0-1 0,21 0 0,1 0 16,-1-21-16,0 21 0,0-21 15,0 0-15,22 0 0,-22 0 16,21 0-16,-21 0 0,22 0 0,-1 0 15,0 0-15,1 0 0,-22-21 0,21 0 16,0 0-16,-20 0 0,20-1 16,-21-20-16,0 21 0,22-21 0,-22-22 15,0 22-15,-21-22 0,21 22 16,-21-22-16,21 1 0,-21 21 0,0-1 16,0-20-16,0 20 0,0 22 0,0-21 15,0 21-15,0 0 0,0 42 31,0 0-31,0 0 16,0 21-16,-21-20 0,21 41 16,0-21-16,0 1 0,-21 20 0,21-20 15,0 20-15,0-21 0,0 1 16,0-1-16,0 0 0,0 1 0,0-22 16,0 0-16,0 21 0,0-20 0,21-22 15,0 21-15,-21 0 0,21-21 16,1 0-16,-1 0 0,0 0 15,0 0-15,21 0 0,-20 0 16,-1 0-16,0-21 0,21 0 0,-21-1 16,1 1-16,20 0 0,-21-21 0,0 21 15,0-22-15,1 1 16,-1 0-16,0 20 0,0-20 0,0 0 16,-21 21-16,0-1 0,21 1 0,-21 0 15,0 42 1,0 0-16,0 22 15,0-22-15,0 21 0,0-21 16,-21 22-16,21-22 0,0 21 0,0-21 16,0 22-16,0-22 0,0 0 0,0 0 15,0 0-15,0 1 16,0-1-16,21 0 0,1 0 0,-1-21 0,21 0 16,-21 21-16,0-21 0,1 0 15,20 0-15,-21 0 0,21 0 16,-20 0-16,-1-21 0,21 21 0,-21-21 15,0 0-15,1 0 0,-1-1 16,0 1-16,0 0 0,-21-21 0,21 21 16,0-22-16,-21 22 0,0-21 0,0 21 15,22-22-15,-22 22 0,21 21 16,-21-21-16,0 42 16,0 0-1,0 22-15,0-22 0,0 0 0,0 21 16,-21-21-16,21 1 0,0-1 15,0 21-15,0-21 0,0 0 0,21 1 16,0-1-16,0-21 16,0 0-16,0 21 0,1-21 15,-1 0-15,0 0 0,21 0 0,-21 0 16,1 0-16,-1 0 0,0-21 0,21 0 16,-21 21-16,-21-22 0,22 1 15,-22-21-15,21 21 0,-21 0 0,0-22 16,0 1-16,0 0 0,-21-1 15,-1 1-15,1-22 0,-21 43 0,21-21 16,-22 21-16,22 0 0,-21-1 16,-22 22-16,22 0 0,21 22 15,-21-1-15,20 0 0,1 0 0,0 0 16,21 0-16,0 1 16,0 20-16,0-21 0,0 0 0,21 0 15,0-21-15,1 22 0,-1-22 0,21 0 16,-21 0-16,22 0 0,-22 0 15,21 0-15,0 0 0,1 0 0,-1 0 16,0-22-16,1 22 0,-1-21 16,0 0-16,1 0 0,-1 0 0,0 21 15,1-21-15,-22-1 0,21 22 16,-21 0-16,1 0 0,-22 22 31,0 20-31,0-21 0,0 0 16,0 0-16,0 22 0,-22-22 0,1 0 15,21 0-15,-21 0 0,21 1 0,-21-1 16,21 0-16,0 0 0,0 0 16,0-42 31,0 0-47,0 0 0,21 0 15,0-1-15,0-20 0,1 21 16,-1-21-16,0-1 0,21 1 15,-21 0-15,22-1 0,-1 22 0,-21-21 16,22 21-16,-22-1 0,0 22 16,0 0-16,0 0 0,0 22 0,-21-1 15,0 0-15,0 21 0,22 1 16,-22-1-16,0 0 0,21 1 0,-21-1 16,0-21-16,0 21 0,0 1 15,21-22-15,0 0 0,0 0 0,-21 22 16,21-43-16,22 21 0,-22 0 0,0 0 15,0-21-15,22 0 0,-22 0 16,21 0-16,-21 0 0,0 0 0,1 0 16,20 0-16,-21-21 0,0 21 0,0-21 15,1 0-15,-1-1 0,0-20 16,0 21-16,0-21 0,0-1 16,1 1-16,-22-22 0,21 22 15,0-21-15,0-1 0,-21 22 0,0-1 16,0 22-16,0-21 0,0 63 31,-21 0-31,0 22 0,0-22 0,21 21 16,-22 0-16,1 22 0,21-22 15,-21-21-15,21 22 0,0-1 0,0-21 16,0 22-16,0-22 0,0 0 16,0 0-16,0 0 0,0 0 15,0 1 1,0-44 15,0 1-31,0 0 0,0 0 0,0 0 16</inkml:trace>
  <inkml:trace contextRef="#ctx0" brushRef="#br0" timeOffset="157495.84">13885 12467 0,'0'0'0,"-42"0"0,21 0 15,0 0-15,-1 0 0,1 0 0,21 21 16,-21-21 0,21 22-1,-21-22 16,0 21-31</inkml:trace>
  <inkml:trace contextRef="#ctx0" brushRef="#br0" timeOffset="157688.73">12382 12975 0,'0'0'0,"-63"64"15,84-64 1,0 0-16,0 0 16,1 0-16,20-21 0,0-1 0,-21 22 15,22-21-15,-1 0 0,0 0 0,22 0 16,-22 0-16,1-1 0,20 1 16</inkml:trace>
  <inkml:trace contextRef="#ctx0" brushRef="#br0" timeOffset="158092.63">15896 11917 0,'0'0'0,"0"-21"0,0 0 16,-21 21 15,0 21-31,0 0 0,21 0 16,-22 0-16,1 0 0,21 22 15,-21-1-15,0-21 0,0 22 0,0-1 16,21-21-16,-22 0 0,22 22 0,-21-22 16,21 0-16,-21 0 0,21 0 15,0 0-15,21-21 16,0 0 0,1 0-16,-1 0 0,0 0 15,0 0-15,0-21 0,0 0 0,22 0 16</inkml:trace>
  <inkml:trace contextRef="#ctx0" brushRef="#br0" timeOffset="158524.66">15981 11790 0,'0'0'0,"-21"0"0,-22-21 0,22 21 16,-21 0-16,21 0 0,-1 0 15,-20 0-15,0 21 0,21-21 16,-22 21-16,1 21 0,21-20 0,-22 20 15,22 0-15,-21 1 0,21-1 0,0 21 16,21-20-16,0-1 0,-22 22 16,22-22-16,0 0 0,0 1 0,0-1 15,22-21-15,-1 21 0,21-20 16,-21-1-16,22 0 0,-1 0 0,0-21 16,1 21-16,20-21 0,-21 0 0,22 0 15,-1 0-15,1 0 0,-22 0 16,22-21-16,-1 21 0,1-21 0,-1 0 15,-20 0-15,20-1 0,-21-20 16,1 21-16,-1-21 0,-21-1 16,22 1-16,-43 0 0,0-22 0,0 1 15,0-1-15,0 22 0,-43-22 16,22 22-16,-21 0 0,-1-1 0,-20 22 16,21 0-16,-22 0 0,1 0 0,-1 21 15,1 0-15,-1 0 0,1 0 16,20 21-16,1-21 0,-22 21 0,22 0 15,0 21-15,21-20 0,-22-1 16,22 21-16,0 0 0,0-20 0,21 20 16,0-21-16,0 21 0</inkml:trace>
  <inkml:trace contextRef="#ctx0" brushRef="#br0" timeOffset="159072.78">16849 13102 0,'-22'0'0,"44"0"31,-1 0-31,0 0 0,0 0 16,21 0-16,-20-21 0,20 21 0,0-21 16,22 21-16,-22-21 0,22 0 15,-22 21-15,21-22 0,-20 22 0,-1-21 16,0 0-16,1 21 0,-1-21 16,-21 21-16,0 0 0,-21-21 0,0 0 15,0-1-15,-42 22 16,21 0-16,0-21 15,-22 21-15,22 0 0,0-21 16,0 21-16,0 0 0,0 0 16,21-21-1,21 21 1,0 0 0,0 0-16,0 0 0,0 0 0,1 21 15,-1-21-15,0 21 0,0 0 16,0 1-16,-21-1 0,21 0 0,-21 21 15,0-21-15,0 1 0,0-1 16,-21 0-16,0 0 0,0 0 0,0-21 16,-22 21-16,22 1 0,0-22 0,-21 21 15,21-21-15,-1 0 0,1 0 16</inkml:trace>
  <inkml:trace contextRef="#ctx0" brushRef="#br0" timeOffset="160228.07">18986 12213 0,'0'0'0,"0"-21"0,0 0 16,0 0-16,0 0 15,-21 21-15,0-22 0,0 1 16,0 21-16,0-21 16,-1 21-16,1 0 0,0 0 15,0 21-15,0 0 0,-22 1 16,22-1-16,0 21 0,-21 0 0,21 1 15,-1 20-15,1-20 0,0-1 16,-21 21-16,21-20 0,21 20 16,-22-20-16,1 20 0,21-21 0,-21 1 15,21-1-15,0 0 0,0 1 0,0-1 16,21-21-16,22 0 0,-22 1 16,0-1-16,21-21 0,1 0 0,-1 0 15,-21 0-15,21 0 0,1 0 16,-1 0-16,0-21 0,1-1 0,-1 1 15,0 0-15,1 0 0,-1-21 0,-21 20 16,22-20-16,-1 0 0,-21 21 16,0-22-16,0 22 0,1-21 15,-1 21-15,-21-22 0,0 22 0,21 21 16,-21-21-16,-21 21 16,0 21-1,-1 0-15,1 0 0,21 1 16,0 20-16,0-21 0,0 21 0,0-20 15,0-1-15,0 21 0,0-21 0,0 0 16,0 1-16,0-1 0,0 0 16,0 0-16,21-21 0,1 0 15,-1 0-15,0 0 0,0 0 16,0 0-16,22 0 0,-22-21 16,0 0-16,0 21 0,0-21 15,-21-22-15,0 22 0,21 0 0,-21-21 16,0 20-16,0-20 0,0 21 15,-21-21-15,0 20 0,0 1 0,0 0 16,0 0-16,-1 0 0,22 0 16,0-1-16,-21 22 0,21-21 0,0 0 15,21 21-15,1-21 16,-1 21-16,21 0 0,-21-21 16,22 21-16,-1 0 0,0 0 0,1 0 15,-1 0-15,0 0 0,1 0 16,-22 21-16,21 0 0,0 0 0,-20 0 15,-1 1-15,0-1 0,0 21 16,-21-21-16,0 0 0,0 22 16,0-22-16,0 21 0,0-21 0,0 1 15,0 20-15,0-21 0,-21 0 0,21 0 16,-21 1-16,0-22 0,21 21 16,0 0-16,-22-21 0,1 0 0,0 0 15,0 0 1,21-21-16,0 0 15,0-1-15,0 1 0,0-21 0,0 21 16,0-22-16,21 22 16,0-21-16,0 0 0,22 20 0,-22-20 15,21 0-15,-21-1 0,22 1 0,-1 0 16,0 21-16,1-1 0,-1 1 16,0 0-16,1 21 0,-1 0 0,0 0 15,-20 21-15,-1 0 0,0 22 16,0-22-16,0 21 0,-21 1 0,0-1 15,0 0-15,0 1 0,0-1 0,-21-21 16,0 21-16,21 1 0,-21-22 16,0 0-16,-1 0 0,1 0 0,21 1 15,0-1-15,-21-21 0,21 21 0,-21-21 16,21-21 15,21 21-31,0-21 0,0-22 0,1 22 16,-1 0-16,0-21 0</inkml:trace>
  <inkml:trace contextRef="#ctx0" brushRef="#br0" timeOffset="160464.93">20722 12404 0,'0'0'0,"21"-64"0,0 22 0,1 0 15,-1-1-15,0 1 0,0 0 0,-21 20 16,0 1-16,21 0 0,-21 42 31,-21 22-31,0-22 0,0 21 0,0 0 16,-1 1-16,1 20 15,0-20-15,0-1 0,0 0 0,0 1 16,-1-1-16,1 0 0,21 1 0,-21-1 16,21-21-16,0 0 0,0 0 15,0 1-15,0-1 0,0 0 0,21 0 16,0-21-16,1 0 0,-1 0 16,0 0-16,-21-21 15,21 21-15,-21-21 0,0 0 0</inkml:trace>
  <inkml:trace contextRef="#ctx0" brushRef="#br0" timeOffset="160649.34">20383 12531 0,'0'0'0,"43"0"31,-22-21-31,0 21 0,21 0 16,-20 0-16,20 0 0,0 0 0,1 0 15,-1 0-15,0 0 0,1-22 16,20 22-16,-21 0 0,1-21 0,-1 21 16,0-21-16,1 21 0</inkml:trace>
  <inkml:trace contextRef="#ctx0" brushRef="#br0" timeOffset="161724.29">21294 12488 0,'0'0'0,"21"0"32,0-21-17,0 21-15,0-21 0,0 21 16,1-21-16,-1 0 0,-21 0 15,0-1 1,-21 22 0,-1 0-16,-20 0 0,21 22 15,0-1-15,0-21 0,-22 42 0,22-21 16,0 0-16,21 1 0,-21 20 0,21-21 16,-21 0-16,21 22 0,0-22 15,0 21-15,0-21 0,0 0 0,21 1 16,0-1-16,0 0 0,0 0 15,0-21-15,1 21 0,-1-21 0,0 0 16,0 0-16,0 0 0,0 0 16,1 0-1,-22-21-15,21 0 0,-21 0 16,0 0-16,0-1 0,21 1 0,0-21 16,-21 21-16,21 0 0,0-22 15,1 22-15,-1-21 0,0 21 0,21-22 16,1 22-16,-22-21 0,21 21 15,0-1-15,-20 22 0,20 0 0,-21 0 16,0 0-16,0 0 0,1 22 0,-1-1 16,-21 21-16,0-21 0,0 22 15,0-22-15,0 21 0,0 0 0,0-20 16,-21 20-16,21-21 0,-22 21 16,1-20-16,0-1 0,21 0 0,0 0 15,-21-21-15,21 21 0,-21-21 16,21-21 15,0 0-31,21 21 0,0-21 16,-21-22-16,21 22 0,0 0 0,1 0 15,-1-21-15,-21 20 0,21-20 0,0 21 16,0-21-16,0 20 0,1-20 16,-1 21-16,0-21 0,-21 20 0,21 1 15,-21 42 16,-21 1-31,0-1 0,21 21 16,-21-21-16,-1 22 16,1-22-16,0 0 0,21 21 0,0-21 15,0 1-15,0 20 0,0-21 0,0 0 16,21-21-16,0 21 0,1 1 16,-1-22-16,21 0 0,-21 0 0,22 0 15,-22 0-15,21 0 0,-21 0 16,22 0-16,-22-22 0,0 1 0,21 0 15,-21 0-15,1-21 0,-1 20 0,0 1 16,0-21-16,0 0 0,-21-1 16,0 1-16,0 0 0,21-22 0,-21 22 15,22-22-15,-22 22 0,0-22 16,0 22-16,0 0 0,0 21 16,0-22-16,0 22 0,0 42 15,0 0 1,-22 22-16,1-1 0,0 0 0,0 1 15,0-1-15,0 22 0,21-22 16,0 0-16,0 1 0,0-1 0,0 0 16,0 1-16,0-22 0,0 0 0,0 21 15,0-21-15,21-21 0,-21 22 16,21-1-16,0-21 0,-21 21 16,21-21-16,0 0 0,1-21 15,-1 0 1,-21-1-16</inkml:trace>
  <inkml:trace contextRef="#ctx0" brushRef="#br0" timeOffset="162552.53">22415 12319 0,'-21'-21'0,"42"42"0,-42-63 32,42 42-17,1 0-15,-1 0 16,0-21-16,21 21 0,1 0 0,-1-22 15,0 22-15,22 0 0,-22-21 16,22 21-16,-22 0 0,0 0 16,1 0-16,-1 0 0,-21 0 0,21-21 15,-20 21-15,-1 0 16,0 0-16,-21-21 31,-21 21 0,0 0-31,-1 21 0,1 0 16,0 0-16,0 1 0,0 20 0,0 0 16,-1-21-16,1 22 15,0-1-15,0 0 0,0 1 0,21-22 16,0 21-16,0-21 0,0 22 0,0-22 16,0 0-16,0 0 0,0 0 15,21 1-15,0-1 0,0 0 0,22-21 16,-22 0-16,21 0 0,-21 0 15,0 0-15,22 0 0,-22 0 0,21-21 16,-21 0-16,1-1 0,-1 1 16,21 0-16,-21 0 0,0-21 0,1 20 15,-1-20-15,21 0 0,-21-22 0,0 22 16,1-22-16,-22 22 0,21-21 16,0-1-16,-21 1 0,0 20 15,21 1-15,-21 0 0,21-1 0,-21 22 16,0 0-16,0 0 0,0 42 31,0 0-31,-21 0 0,0 22 16,0-1-16,0 0 0,-1 1 0,1-1 15,0 0-15,0 1 0,0-1 0,0 0 16,21 1-16,0-22 0,0 21 16,0-21-16,0 0 0,0 22 0,0-22 15,0 0-15,0 0 16,21-21-16,0 0 0,0 0 0,0 0 15,0 0-15,1 0 0,-1 0 16,0 0-16,0 0 0,0 0 16,0 0-16,1-21 0,-1 21 0,0-21 15,0 0-15,0 21 0,0-21 0,1-1 16,-22 44 15,0-1-31,-22 0 16,22 0-16,-21 0 0,21 0 0,-21 1 15,21-1-15,-21 0 0,21 0 0,0 0 16,0 0-16,21-21 47</inkml:trace>
  <inkml:trace contextRef="#ctx0" brushRef="#br0" timeOffset="162724.44">23749 12340 0,'0'0'0,"0"-42"0,0 21 0,0 0 16,21 21 46,0 0-62,0 0 16</inkml:trace>
  <inkml:trace contextRef="#ctx0" brushRef="#br0" timeOffset="163480.01">24193 12213 0,'0'0'0,"0"-21"16,-21 21 15,0 21-31,0 0 16,0 1-16,21-1 0,-21 21 0,-1-21 0,1 22 15,0-22-15,21 21 0,0-21 0,0 22 16,0-22-16,0 0 16,0 0-16,0 21 0,0-20 0,0-1 15,21 0-15,0-21 0,1 21 16,-1 0-16,0-21 0,21 0 16,-21 0-16,1 0 0,-1 0 0,0 0 15,0 0-15,0-21 0,0 0 16,1 0-16,-1 0 0,0-22 0,0 22 15,0-21-15,-21-1 0,21-20 16,1 21-16,-1-22 0,-21 1 16,21 20-16,0-20 0,-21-1 0,0 22 0,21 0 15,-21-1-15,21 22 0,-21 0 16,0 0-16,0 0 0,22 21 16,-22 21-1,0 0-15,0 21 0,0-21 0,-22 22 16,1 20-16,21-20 0,-21-1 0,0 0 15,21 1-15,-21-1 0,0 0 16,21 1-16,-22-1 0,22-21 0,0 21 16,-21-20-16,21-1 0,-21-21 0,21 21 15,-21 0-15,21-42 47,21 21-47,0-21 16,22 0-16,-22-1 0,0 1 0,21 0 15,1 0-15,-22 0 0,21 0 16,0-1-16,1 1 0,-22 21 0,0-21 16,0 0-16,0 21 0,1 0 15,-22-21-15,-22 21 16,1 0-16,0 0 0,-21 21 16,21 0-16,-22-21 0,1 21 15,0 0-15,-1 1 0,22-1 0,-21 0 16,21 21-16,-1-21 0,1 1 15,21-1-15,0 0 16,0 0-16,0 0 0,0 0 0,21-21 16,22 22-16,-22-1 0,0-21 15,21 21-15,1-21 0,-22 0 0,21 21 16,1-21-16,-1 0 0,-21 0 0,21 0 16,-20 0-16,-1 0 0,-42 0 31,-22 0-31</inkml:trace>
  <inkml:trace contextRef="#ctx0" brushRef="#br0" timeOffset="167860">1249 15600 0,'0'0'0,"0"-21"0,-21-22 0,21 22 16,0 0-16,0-21 0,-22 21 0,1-1 16,21-20-16,-21 0 0,21 21 15,-21-22-15,0 1 0,0 0 16,21 20-16,-22 1 0,22 0 0,-21 21 15,21 21-15,0 0 16,0 22-16,0-1 0,0 0 16,0 22-16,0-22 0,0 22 15,0-1-15,0 1 0,-21-22 16,0 22-16,21-1 0,-21-21 0,0 22 16,-1-22-16,1 22 0,0-22 15,0 0-15,0-20 0,0-1 16,21 0-16,-22 0 0,22-42 15,0 0-15,-21 0 16,21-1-16,0 1 0,0-21 0,0 0 16,0-1-16,0 22 0,0-21 15,0-1-15,0 1 0,0 0 16,0 21-16,21-22 0,-21 22 16,0 0-16,22 21 15,-1 0-15,0 21 16,0 0-16,0 22 0,-21-22 15,21 0-15,1 21 0,-1-21 0,0 22 16,0-1-16,0 0 0,0 1 16,22-22-16,-22 21 0,21-21 15,-21 1-15,22-1 0,-1-21 0,0 0 16,1 0-16,-1 0 0,0 0 16,1 0-16,-1-21 0,0-1 0,1 1 15,-1 0-15,0-21 0,1-1 16,-22 22-16,0-21 0,0 0 0,-21-1 15,0 1-15,0-22 16,0 22-16,0-21 0,-21-1 0,0 22 16,0-22-16,0 1 0,-22 20 15,1-20-15,0 21 0,-1-1 16,-20 22-16,20 0 0,1 21 0,0 0 16,-22 0-16,22 21 0,0 21 15,-1 1-15,1-1 0,21 0 16,0 22-16,-1-1 0,22 1 0,0-1 15,0-20-15,0 20 0,0 1 16,22-22-16,-1 22 0,0-22 0,0 0 16,21 1-16,-20-22 0,20 0 15,0 0-15,22 0 0,-22-21 16,0 0-16,22 0 0,-1 0 16,-20 0-16,20-21 0,1 0 15,-22 0-15,22 0 0,-22-22 0,0 22 16,1 0-16,-1-21 0,-21 20 15,0 1-15,0 0 0,1 0 0,-22 0 16,0 0-16,0 42 31,0 0-15,0 0-16,0 21 0,-22-20 0,22 20 16,0 0-16,0-21 15,0 22-15,0-1 0,0 0 0,22-20 16,-1-1-16,0 0 0,21 0 15,-21 0-15,1-21 0,20 0 0,0 0 16,-21 0-16,22 0 0,-1 0 16,0-21-16,1 0 0,-1 0 0,0 0 15,1-1-15,-1 1 0,-21-21 16,22 0-16,-22 20 0,0-20 0,-21 0 16,0 21-16,0-22 0,0 1 15,0 0-15,-21-1 0,-22 22 0,22-21 16,-21-1-16,0 22 15,-1 0-15,1 0 0,0 21 0,-1 0 16,1 0-16,0 21 0,-1 0 16,1 0-16,21 1 0,-22-1 0,22 21 15,0-21-15,21 22 0,0-1 16,0 0-16,0 1 0,0-1 0,0 0 16,21 1-16,0-1 0,22-21 15,-22 21-15,21-20 0,1-1 16,20 0-16,-21-21 0,1 0 0,-1 0 15,22 0-15,-22 0 0,0 0 0,1 0 16,-1-21-16,0 0 0,1-1 16,-1 1-16,-21-21 0,0 21 15,0 0-15,1-1 0,-1-20 16,0 21-16,-21 0 0,0-22 0,0 22 16,0 0-16,0 0 0,0 0 15,0 0-15,0 42 31,0 0-31,0 21 0,21-21 16,-21 1-16,21 20 0,-21-21 16,0 0-16,0 22 0,21-22 0,1 0 15,-22 0-15,21 0 0,0-21 16,-21 21-16,21-21 0,0 0 0,0 0 16,1 0-1,-1-21-15,21 21 0,-21-21 0,0 0 16,1 0-16,-1 0 0,0-22 0,0 22 15,0 0-15,-21-21 0,0-1 16,21 22-16,-21-21 0,22 21 0,-22-22 16,0 22-16,0 0 0,0 0 15,0 42 1,21-21-16,-21 21 16,21 0-16,-21 22 0,0-22 0,0 0 15,21-21-15,-21 21 0,21 0 16,0 0-16,-21 1 0,22-22 15,-1 21-15,0-21 16,0 0-16,0 0 0,0 0 16,1 0-16,-1-21 0,0-1 15,-21 1-15,0 0 16,0 0-16,0 0 0,0-22 0,0 22 16,0-21-16,0 0 0,0-1 15,0 1-15,0 0 0,0-1 0,-21 1 16,21 0-16,0-1 0,0 22 15,0 0-15,0 0 0,0 42 16,0 0 0,21 0-16,-21 22 0,0-1 0,21 0 15,-21 1-15,0-1 16,21 0-16,-21 1 0,0-22 0,0 21 16,0 0-16,0-20 0,0 20 15,0-21-15,0 0 0,0 0 0,0 1 16,0-1-16,0-42 31,0-1-15,21 1-16,1 0 15,-22 0-15,21-21 0,0 20 16,0 1-16,0-21 0,0 21 16,1 0-16,20-1 0,-21 1 0,0 21 15,0 0-15,1 0 0,-1 0 0,0 0 16,0 21-16,0 1 0,-21 20 15,0-21-15,0 0 0,0 0 0,0 1 16,0-1-16,0 0 0,-21 0 16,0 0-16,0 0 0,0 1 0,-1-1 15,1 0-15,0-21 16,0 0-16,21 21 0,-21-21 0,0 0 31,21-21-31,0 0 16,0 0-16,0-1 15,0 1-15</inkml:trace>
  <inkml:trace contextRef="#ctx0" brushRef="#br0" timeOffset="168436.07">4360 15219 0,'0'0'0,"21"-21"0,1-22 16,-1 22-16,0 21 0,-21-21 0,0 42 31,0 22-31,0-22 0,0 21 15,21 0-15,-21 1 0,0-1 16,0 0-16,0 1 0,0-1 0,0-21 16,0 22-16,0-1 15,0-21-15,0 0 0,0 0 0,0 1 16,0-1-16,0 0 0,0 0 0,0 0 16,21-21 15,0-21-16,1 21-15,-22-21 0,21 0 16,0 0-16,0-1 0,0 1 16,-21 0-16,21 21 0,1-21 15,-22 0-15,21 21 0,0-21 16,0 21-16,0-22 16,0 22-1,1-21-15,-1 0 0,-21 0 16,21 21-16,-21-21 0,21 0 15,0-1-15,-21 1 0,0 0 0,0 0 16,0 0-16,0 0 0,0-1 16,-21 22-1,0 0-15,0 22 16,21-1-16,-21 0 0,21 21 0,-22-21 16,22 22-16,-21-22 0,21 0 15,0 21-15,0-20 0,0-1 0,0 0 16,0 0-16,0 0 0,0 0 0,0 1 15,21-1 1,1-21-16,-1 0 16,0 0-16,0 0 0,0 0 15,0 0-15,1 0 0,20 0 16,-21-21-16,21 21 0,1-43 0,-1 22 16</inkml:trace>
  <inkml:trace contextRef="#ctx0" brushRef="#br0" timeOffset="169312.56">5609 15261 0,'-21'0'0,"21"-21"16,0 0 0,0 0-16,0 0 0,0-1 15,21 1-15,-21 0 0,0 0 0,0 0 16,0 0-16,0-1 0,0 1 16,-21 21-1,0 0-15,0 0 16,-1 0-16,1 0 0,0 21 0,0 1 15,0-1-15,0 21 0,-1 0 16,22 1-16,0-1 0,-21 0 0,21 1 16,0-1-16,0 0 0,0 1 15,0-1-15,0 0 0,21-20 0,1 20 16,-1-21-16,0 0 0,21 0 16,-21 1-16,1-1 0,20-21 0,0 21 15,1-21-15,-1 0 0,0 0 16,1 0-16,-1 0 0,0 0 0,-21 0 15,22-21-15,-1 0 0,0-1 16,-20 22-16,20-21 0,-21-21 16,0 21-16,22 0 0,-22-22 0,-21 1 15,21 0-15,0-1 0,-21 1 16,21 0-16,-21-1 0,0-20 0,0 20 16,0 1-16,0 21 0,0-21 0,0 20 15,0 1-15,0 0 0,0 0 16,0 42-1,0 21 1,0-20-16,0 20 0,0 0 0,0 1 16,0 20-16,0-21 0,0 1 15,0-1-15,0 0 0,0 1 16,0-1-16,0-21 0,0 22 0,0-22 16,0 0-16,0 0 0,0 0 15,21-21 1,1 0-16,-1 0 15,0 0-15,0-21 16,-21 0-16,21 0 0,0 0 16,-21-1-16,0 1 0,0 0 15,0-21-15,0 21 0,22-1 0,-22 1 16,0 0 0,0 42-1,0 0-15,0 1 16,0-1-16,0 0 0,0 0 15,0 0-15,0 0 0,0 1 0,0-1 16,-22-21-16,22 21 0,0-42 47,22 21-47,-1-21 16</inkml:trace>
  <inkml:trace contextRef="#ctx0" brushRef="#br0" timeOffset="170173.07">6562 15134 0,'0'-21'0,"0"42"0,21-63 16,-21 63 31,-21-21-47,21 21 0,0 0 15,-22 1-15,22-1 0,0 0 0,0 0 16,0 0-16,0 0 0,0 1 0,0 20 15,0-21-15,0 0 0,0 0 16,0 1-16,0-1 0,22 0 0,-1 0 16,-21 0-16,21 0 0,0-21 15,-21 22-15,21-22 0,0 0 16,1 21-16,20-21 0,-21 0 0,21 0 16,-20 0-16,20 0 0,0-21 15,1 21-15,-1-22 0,0 1 0,1 0 16,-1 0-16,0 0 0,-21 0 15,22-22-15,-22 1 0,0 0 0,21-1 16,-20 1-16,-22 0 0,21-22 0,-21 22 16,0-1-16,0 1 0,0 0 15,0 21-15,0-22 0,0 22 16,0-21-16,0 21 0,0-1 16,-21 22-16,-1 22 15,1-1-15,21 0 16,-21 0-16,21 21 0,-21-20 15,0 20-15,21 21 0,0-20 0,0-1 16,0 22-16,0-22 0,-21 0 16,21 22-16,0-22 0,0-21 0,0 22 15,0-22-15,0 21 0,0-21 16,0 0-16,0 1 0,21-44 47,0 1-47,-21 0 15,21-21-15,0 21 16,0-1-16,1-20 0,-1 0 0,-21-1 16,42 1-16,-21 0 0,0-1 0,1 22 15,-1-21-15,0 21 0,0 0 16,-21-1-16,21 22 0,0 0 16,-21 22-1,-21-1-15,0 0 16,0 0-16,-21 0 0,20 0 0,-20 1 15,21-1-15,-21 0 0,20 0 16,1 0-16,0 0 0,0 1 16,0-1-16,21 0 0,0 0 15,0 0-15,0 0 0,0 1 0,21-1 16,0 0-16,-21 0 0,21-21 16,0 21-16,1-21 0,-1 21 15,0-21-15,0 0 0,0 0 0,-21 22 16,21-22-16,1 0 0,-1 0 15,0 0-15,0 0 16,0 0 15,-21-22-31,21 1 16</inkml:trace>
  <inkml:trace contextRef="#ctx0" brushRef="#br0" timeOffset="170752.74">8509 15071 0,'0'0'0,"21"0"0,-21 21 31,0 0-15,21 0-1,0-21 1,1 0-16,-1 21 0,0-21 0,21 22 16,1-22-16,-1 0 0,21 0 15,1 0-15,-1 0 0,1 0 0,-1 0 16,22 0-16,-21 0 0,-1-22 16,1 22-16,-22-21 0,21 21 0,-20-21 15,-1 0-15,-21 21 0,0-21 0,1 21 16,-1-21-16,-21-1 15,0 1-15,0 0 0,-21 21 16,-1 0-16,-20-21 0,21 21 16,0 0-16,-22 0 0,22 0 15,0-21-15,0 21 0,0 0 0,0 0 16,21-21 0,21 21-1,0 0-15,0 0 0,21 0 16,-20 0-16,-1 0 0,0 0 15,0 0-15,0 0 0,0 0 0,1 0 16,-1 0-16,0 0 0,-21 21 16,0 0-16,0 0 0,0 21 0,0-20 15,0 20-15,-21-21 0,0 21 0,-1-20 16,1 20-16,0 0 0,-21-21 16,-1 22-16,22-22 0,-21 0 15,21 21-15,-22-20 0,22-1 0,0-21 16,0 21-16,21 0 0,0-42 31</inkml:trace>
  <inkml:trace contextRef="#ctx0" brushRef="#br0" timeOffset="171349.4">11070 14647 0,'0'0'0,"-21"22"16,0-1-16,21 0 15,-21 0-15,21 21 0,-22 1 16,1-1-16,21 0 0,-21 1 0,21-1 16,-21 22-16,0-22 0,21 0 0,-21 1 15,-1-1-15,22-21 16,-21 21-16,0-20 0,0-1 0,21 0 16,0 0-16,-21-21 0,21-21 31,0 0-16,21 0-15,-21-22 0,21 1 16,0 21-16,0-22 0,1 1 0,-1-21 16,0 20-16,21 1 0,-21-22 15,1 1-15,20 21 0,-21-22 0,0 1 16,0-1-16,22 22 0,-22-22 0,0 22 16,0 0-16,0 20 0,1 1 15,-1 21-15,0 0 0,-21 21 16,21 1-16,-21 20 0,21 0 15,-21 1-15,0 20 0,21-21 0,-21 22 16,22-22-16,-22 22 0,21-22 0,-21 0 16,0 22-16,0-22 0,0-21 15,21 22-15,-21-1 0,0-21 0,0 0 16,0 1-16,0-1 0,0 0 16,0 0-16,-21-21 15,0 0-15,-22 0 16</inkml:trace>
  <inkml:trace contextRef="#ctx0" brushRef="#br0" timeOffset="173012.96">10880 15050 0,'-22'0'0,"44"0"0,-44-22 0,44 22 16,20-21-16,-21 21 0,21 0 16,1 0-16,-1-21 0,22 21 15,-22 0-15,21 0 0,1-21 0,-1 0 16,1 21-16,-1-21 0,1-1 15,-1 22-15,1-21 0,21 0 0,-22 0 16,1 0-16,20 0 0,-20-1 0,-1 1 16,-20 21-16,-1-21 0,-21 0 15,21 21-15,-42-21 0,-21 21 32,0 0-32,0 21 0,0 0 0,-22 0 15,22 0-15,-21 1 0,21-1 0,0 21 16,-1-21-16,1 22 0,0-22 15,0 21-15,21-21 0,0 22 0,0-22 16,0 21-16,0-21 0,0 0 16,21 1-16,0-1 0,0 0 0,1 0 15,20-21-15,-21 0 0,21 0 0,-20 0 16,20 0-16,0 0 16,-21 0-16,22 0 0,-1-21 0,0 0 15,-20 0-15,20-22 0,-21 22 16,0-21-16,0 21 0,22-22 0,-43 1 15,21-22-15,0 22 0,-21-21 0,0 20 16,21-20-16,-21-1 0,21 1 16,-21-1-16,0 1 0,0 20 0,0 1 15,0 0-15,0 21 0,0-1 16,0 1-16,0 42 16,-21 22-16,21-22 15,-21 21-15,21 22 0,0-22 0,-21 22 16,21-22-16,0 0 0,0 22 15,0-22-15,0 0 0,0 1 0,0-22 16,0 21-16,0-21 0,0 22 16,0-22-16,21 0 0,-21 0 0,21-21 15,0 21-15,1-21 0,-1 0 16,0 0-16,0 0 0,0 0 16,22 0-16,-22 0 0,0-21 15,0 0-15,0 21 0,0-21 0,1-21 16,-1 20-16,0 1 0,0-21 15,0 21-15,0-22 0,1 22 0,-22 0 16,0 0-16,0 0 0,0 42 31,0 0-31,0 0 0,0 0 16,0 1-16,0 20 0,0-21 0,-22 0 16,22 0-16,0 22 0,0-22 15,0 0-15,0 0 0,22 0 16,-1 1-16,0-1 0,0-21 0,0 0 15,22 21-15,-22-21 0,0 0 16,21 0-16,-21 0 0,1 0 0,20-21 16,-21 21-16,0-21 0,0-1 15,1 1-15,-1 0 0,0 0 16,-21-21-16,0 20 0,21-20 0,-21 21 16,21-21-16,-21 20 0,0 1 15,0 0-15,0 0 0,0 42 31,0 0-31,0 0 0,-21 1 0,21 20 16,-21-21-16,21 0 0,0 0 0,0 1 16,0 20-16,0-21 0,0 0 15,0 0-15,0 1 0,0-1 16,21-21 0,0 0-16,-21-21 31,0-1-31,0 1 15,0 0-15,0 0 0,-21 0 16,0 0-16,21-22 0,-21 22 0,0-21 16,21 21-16,-22-22 0,22 22 15,0 0-15,0 0 0,0 0 0,0-1 16,22 1-16,-1 21 0,0 0 16,0 0-16,0 0 0,0 0 0,1 0 15,-1 0-15,0 0 0,21 0 16,-21 21-16,1 1 0,20-1 0,-21 0 15,21 0-15,-20 0 0,-1 0 16,21 1-16,-42-1 0,21 0 0,-21 0 16,21 0-16,-21 0 15,0 1-15,0-1 0,0 0 32,-21-21-17,21-21 1,0 0-16,0-1 15,0 1-15,0 0 0,21 0 16,1 0-16,-22 0 0,21-22 16,0 22-16,0 0 0,0-21 0,22 20 15,-22 1-15,0 0 0,0 21 0,0 0 16,0 0-16,1 21 16,-22 0-16,0 1 0,0 20 15,0-21-15,0 21 0,0-20 16,0 20-16,0-21 0,0 0 0,0 0 15,0 22-15,0-22 0,0 0 16,0 0-16,21-21 16,-21 21-16,21-21 0,0 0 0,0 0 15,0 0-15,1 0 0,-1 0 0,0-21 16,0 21-16,0-21 0,0 0 16,22 0-16,-22 0 0,0-1 0,0-20 15,22 21-15,-22-21 0,21-1 16,-21 1-16,0-22 0,1 43 15,-1-21-15,0 21 0,0 0 0,-21-1 16,0 44 0,0-1-16,0 21 0,0-21 0,0 22 15,-21-1-15,0-21 0,21 21 16,-21-20-16,21 20 0,-22-21 0,22 0 16,0 0-16,-21 1 0,21-1 0,0 0 15,-21-21-15,21 21 0,-21-21 31,0-21-15,0 21-16,21-21 0</inkml:trace>
  <inkml:trace contextRef="#ctx0" brushRef="#br0" timeOffset="173208.85">13906 14330 0,'0'0'0,"-21"0"0,0 0 16,0 0 0,0 0 15,0 0-31,-1 0 16,1-21-1,0 21-15,-21 0 0</inkml:trace>
  <inkml:trace contextRef="#ctx0" brushRef="#br0" timeOffset="173396.19">12255 14584 0,'0'21'0,"0"-42"0,0 63 16,0-21-16,43-21 15,-22 0-15,0 0 16,21 0-16,-20 0 15,20 0-15,0-21 0,1 0 0,20 0 16,-21 0-16,22 0 0,-1-22 0,1 22 16,21-21-16</inkml:trace>
  <inkml:trace contextRef="#ctx0" brushRef="#br0" timeOffset="173727.8">15642 13885 0,'-21'-21'31,"0"21"-31,0 0 0,-1 0 16,-20 21-16,0 1 0,-1-1 0,1 0 15,0 0-15,21 0 0,-22 0 0,1 1 16,21-1-16,0 0 0,-1 0 16,1 0-16,21 0 0,0 1 0,0-1 15,0 0-15,0 0 16,21-21-16,1 0 0,20 0 0,-21 0 16,21 0-16,1 0 0,-22 0 15,21 0-15,1 0 0,-1 0 16,0-21-16,1 21 0,-1-21 0</inkml:trace>
  <inkml:trace contextRef="#ctx0" brushRef="#br0" timeOffset="174136.56">15811 13737 0,'0'0'0,"-21"-21"0,0 0 0,0 0 16,0 21-16,-22 0 0,1 0 15,0 21-15,-1 0 0,1 0 0,0 22 16,-1-22-16,-20 21 0,21 0 0,-1 1 15,1 20-15,0-20 0,-1-1 16,22 0-16,0 22 0,0-22 16,21 0-16,0 22 0,0-22 0,0 1 15,21-1-15,21-21 0,1 21 16,-1-20-16,0-1 0,22 0 0,-1 0 16,1-21-16,-22 0 0,22 0 0,-1 0 15,1 0-15,-22-21 0,21 0 16,-20 0-16,20-1 0,-20 1 0,-1-21 15,0 21-15,-21-22 0,1 1 16,-1 0-16,0-1 0,-21-20 0,0 21 16,0-1-16,0-20 0,0 20 0,0 1 15,-21-21-15,-22 20 16,22 22-16,-21-21 0,21 42 0,-22-21 16,1 21-16,0 0 0,-1 0 15,-20 21-15,21 0 0,-1 0 0,1 0 16,0 22-16,20-22 0,-20 21 0,42-21 15,0 22-15,0-22 0,0 0 16,0 21-16,0-21 0,21 1 0</inkml:trace>
  <inkml:trace contextRef="#ctx0" brushRef="#br0" timeOffset="174612.12">16933 14901 0,'0'0'0,"0"22"0,21-22 32,1 0-32,20 0 0,-21 0 15,0 0-15,22 0 0,-1 0 16,0 0-16,1 0 0,-1 0 15,21 0-15,-20-22 0,20 22 0,-20-21 16,20 0-16,-21 21 0,1-21 16,-1 0-16,0 21 0,-20-21 0,20-1 15,-21 1-15,-21 0 0,0 0 0,21 0 16,-21 0-16,0-1 0,0 1 16,-21 21-16,0 0 15,0 0-15,0 0 0,-1 0 16,1 0-16,0 0 0,0 0 0,21 21 15,0 1-15,0-1 16,0 0 0,21 0-16,0-21 0,-21 21 15,21 0-15,1 1 16,-22-1-16,0 0 16,-22 0-16,1 0 15,0-21-15,-21 21 0,21-21 0,-1 0 16,-20 0-16,21 0 0,0 22 15,0-22-15</inkml:trace>
  <inkml:trace contextRef="#ctx0" brushRef="#br0" timeOffset="176468.26">19071 14542 0,'0'0'0,"-21"0"0,0 0 15,0 0-15,-1 0 0,1 0 0,0 0 16,0 0-16,21-22 31,0 1 0,0 0-31,-21 21 16,0-21-16,-1 21 0,1 0 16,-21 0-16,21 21 0,-22 0 15,1 0-15,21 1 0,-21 20 0,-1-21 16,22 21-16,0 1 0,0-22 16,0 21-16,-1-21 0,22 22 0,0-22 15,0 0-15,0 0 0,0 0 0,22 1 16,-1-22-16,0 21 15,21-21-15,-21 0 0,22 0 0,-22 0 16,21 0-16,1-21 0,-22 21 0,21-22 16,0 1-16,1 0 15,-22 0-15,21-21 0,-21 20 0,22-20 16,-22 0-16,0-1 0,0-20 0,0-1 16,1 22-16,-22-21 0,0-1 15,21 1-15,-21 20 0,0-20 0,21 20 16,-21 1-16,0 21 0,0 0 15,0 0-15,0-1 0,0 44 16,-21-1-16,0 21 0,21-21 16,-22 43-16,22-22 0,0 22 15,0-1-15,0 1 0,0-22 16,0 21-16,0 1 0,0-22 0,0 1 16,22-1-16,-22 0 0,21-21 0,0 1 15,0-1-15,0 0 0,0 0 16,1-21-16,20 0 0,-21 0 15,21 0-15,-20 0 0,20 0 0,0 0 16,-21 0-16,22-21 0,-1 0 0,-21 0 16,22-1-16,-22-20 0,0 21 15,0-21-15,0-1 0,-21 1 0,0 0 16,21-1-16,-21 1 0,0 21 0,0-22 16,0 22-16,0 42 15,-21 22 1,21-22-16,-21 21 15,21-21-15,0 22 0,0-1 0,-21-21 16,21 22-16,0-22 0,0 0 0,0 0 16,0 0-16,21 0 0,0 1 15,0-22-15,1 21 0,-1-21 0,0 0 16,0 0-16,21 0 0,-20 0 0,20 0 16,-21 0-16,0 0 0,0-21 15,22-1-15,-22 1 0,0 0 0,0 0 16,0-21-16,1 20 0,-22-20 15,0 0-15,0-1 0,0-20 0,0 21 16,0-1-16,-22 22 0,1-21 0,0 21 16,-21-1-16,21 22 15,-1 0-15,-20 0 0,21 0 0,-21 22 16,20-1-16,-20 21 0,21-21 16,0 22-16,0-1 0,21 0 0,0 1 15,0-22-15,0 21 0,0 0 0,21-20 16,0-1-16,0 21 0,21-21 15,-20-21-15,-1 21 0,21 1 0,0-22 16,-20 0-16,20 0 0,-21 0 0,21 0 16,-20 0-16,20 0 0,-21 0 15,21-22-15,-20 1 0,20 0 0,-21 0 16,0 0-16,0-22 0,1 1 16,-22 21-16,21-21 0,0-1 15,-21 1-15,21 21 0,-21 0 0,0-1 16,0 44-1,0-1-15,0 21 0,0-21 16,0 22-16,0-22 0,0 21 0,0-21 16,0 0-16,0 22 0,0-22 15,0 0-15,0 0 0,21-21 16,0 21-16,1-21 16,-1 0-16,0 0 0,0 0 0,0 0 15,22-21-15,-22 21 0,0-21 0,0 0 16,0 0-16,0-22 0,1 22 15,-1-21-15,0 0 0,0-1 16,0 1-16,-21 0 0,21-1 0,1 22 16,-22 0-16,0 0 0,0 42 15,0 0-15,0 21 16,0-20-16,0 20 0,0 0 16,0-21-16,0 22 0,0-1 0,0-21 15,0 0-15,0 22 0,21-22 0,0 0 16,0-21-16,0 21 0,22-21 15,-22 0-15,0 0 0,21 0 0,-21 0 16,22 0-16,-22 0 0,0-21 0,21 0 16,-20 0-16,-1 0 0,0-1 15,0-20-15,0 0 0,0-1 16,-21-20-16,0 21 0,22-22 0,-1 1 16,0 20-16,-21-20 0,21 20 15,0 1-15,-21 0 0,0 21 0,0-1 16,0 1-16,0 42 15,0 1-15,-21-1 16,0 21-16,0 0 0,0 1 16,21-1-16,-22 0 0,1 22 0,0-22 15,21 1-15,-21-1 0,21 0 0,0 1 16,0-22-16,0 21 16,0-21-16,0 0 0,0 1 0,0-1 0,0 0 15,-21-21 16,21-21-31,0 0 16,0-1-16,0 1 0,21-21 16,0 21-16,21-22 0,-20 22 15,20-21-15,0 0 0,22 20 0,-22-20 16,22 21-16,-22 21 0,21 0 16,-20 0-16,-1 0 0,-21 21 0,0 0 15,1 22-15,-22-22 0,0 21 0,0-21 16,0 22-16,-22-22 0,-20 21 15,21-21-15,-21 0 0,-1 22 16,-20-22-16,20 0 0,1 0 0,-21-21 16,20 21-16,1 1 0,0-22 15,-1 0-15,22 21 0,0-21 0,-21 0 16,20 0-16,44-21 31,-1-1-31,0 1 0,21-21 16</inkml:trace>
  <inkml:trace contextRef="#ctx0" brushRef="#br0" timeOffset="176720.11">22288 13949 0,'-21'21'31,"21"0"-31,-21 22 16,0-22-16,21 21 0,-21-21 15,0 22-15,21-1 0,-22 21 0,22-20 16,0-1-16,0 0 0,-21 1 0,21 20 16,0-42-16,-21 22 0,21-1 15,0-21-15,0 0 0,0 22 0,0-22 16,0 0 0,0 0-16,21-21 15,0 0-15,1-21 16</inkml:trace>
  <inkml:trace contextRef="#ctx0" brushRef="#br0" timeOffset="177064.8">22394 14436 0,'-21'0'0,"0"21"31,42-21-15,0 0-16,22 0 15,-22 0-15,0 0 0,21 0 16,-21 0-16,22-21 0,-22 21 16,0-21-16,0-1 0,0 1 0,1 0 15,-22 0-15,0 0 0,0 0 16,0-1-16,-22 22 0,1 0 16,0 0-16,0 0 0,0 0 0,0 0 15,-1 22-15,1-1 0,-21 21 16,21-21-16,0 22 0,-1-1 0,1-21 15,0 21-15,0 1 16,21-22-16,0 0 0,0 0 0,0 0 0,0 1 16,0-1-16,0 0 0,0 0 15,21-21 1,0 0-16,0 0 0,1 0 16,-1 0-16</inkml:trace>
  <inkml:trace contextRef="#ctx0" brushRef="#br0" timeOffset="177717.87">23177 14161 0,'22'-22'0,"-44"44"0,44-65 0,-44 43 32,1 0-32,0 0 0,-21 21 0,21 1 15,-1-1-15,1 21 0,-21-21 16,21 22-16,0-1 0,-1 0 15,22 1-15,0-22 0,0 21 0,0 0 16,0-20-16,0 20 0,0-21 16,0 21-16,0-20 0,22-1 0,-1 0 15,0-21-15,0 21 0,0 0 0,0-21 16,22 0-16,-22 0 0,21 0 16,1 0-16,-22 0 0,21 0 0,-21-21 15,22 0-15,-22 21 0,0-21 0,21-22 16,-21 22-16,1-21 0,-1 0 15,0-22-15,0 22 0,0-22 16,0 1-16,-21-1 0,22 22 16,-1-22-16,0 1 0,-21 21 0,0-1 15,21 1-15,-21 0 0,0 20 0,0 1 16,0 0-16,0 42 16,-21 0-16,0 22 15,0-22-15,-1 21 0,1 1 16,0 20-16,21-21 0,0 1 0,0 20 15,0-20-15,0-1 0,0 21 0,0-20 16,0-1-16,0-21 0,0 22 16,21-22-16,0 0 0,-21 0 15,22 0-15,-1 0 0,0-21 0,0 0 16,0 0-16,0 0 16,1 0-16,-1-21 0,0 0 15,0 21-15,0-21 0,0 0 16,1 0-16,-1-1 0,-21 1 0,21 21 15,-21-21-15,0 42 16,0 0 0,-21-21-16,0 22 0,21-1 15,-22 0-15,1 0 0,0 0 0,21 0 16,0 1-16,0-1 0,21-21 47</inkml:trace>
  <inkml:trace contextRef="#ctx0" brushRef="#br0" timeOffset="177912.76">24109 14266 0,'-21'0'0,"42"0"0,-64 0 16,22-21-16,0 21 0,0 0 15,0 0-15,0 0 0,-1 0 16,1 21-16,21 1 15,0-1 1,21-21 0,1 0-16,-1 0 15,0 0-15,21 0 0</inkml:trace>
  <inkml:trace contextRef="#ctx0" brushRef="#br0" timeOffset="178608.79">24405 14245 0,'-21'0'47,"0"0"-47,0 21 0,-1 22 0,1-22 15,0 0-15,0 21 0,21 1 16,-21-22-16,0 21 0,-1 1 0,22-22 16,0 21-16,0-21 0,0 0 15,0 1-15,0 20 0,0-21 0,22-21 16,-1 21-16,0 0 0,21-21 0,-21 0 15,1 0-15,-1 0 0,0 0 16,0 0-16,0 0 0,0 0 0,1-21 16,-1 0-16,0 0 0,0 0 15,0-22-15,0 1 0,1 0 0,-1-1 16,0-20-16,-21-1 0,21 22 16,0-21-16,0 20 0,1 1 15,-1 0-15,0-1 0,-21 1 0,0 21 16,21 0-16,-21-1 0,0 44 31,-21-1-31,0 0 0,0 21 0,-1-21 16,1 22-16,0-22 0,-21 21 15,21-21-15,-1 22 0,1-22 0,0 21 16,0-21-16,0 22 0,0-22 0,-1 0 16,22 0-16,0 0 0,0 1 15,22-22 16,-1-22-15,21 1-16,-21 0 0,22 0 0,-22 0 16,21 0-16,0-1 0,-20 1 15,20 0-15,0 21 0,-21-21 0,1 0 16,-1 21-16,-64 21 31,22 0-31,0-21 0,0 21 16,0 0-16,-22 1 0,22-1 15,0 0-15,0 0 0,21 0 16,-21 0-16,21 1 0,-21-1 0,21 0 16,0 0-16,0 0 15,0 0-15,0 1 0,0-1 16,21-21-16,0 0 16,0 0-16,0 0 15,0 0-15,1-21 0,-1-1 16,0 22-16,0-21 0,0 0 0,0 0 15</inkml:trace>
  <inkml:trace contextRef="#ctx0" brushRef="#br0" timeOffset="178844.66">25146 14097 0,'0'0'0,"-42"0"31,20 21-31,1 0 0,0 1 0,-21 20 15,21-21-15,-1 21 0,1-20 16,0 20-16,21 0 0,0-21 16,0 22-16,0-22 0,0 0 0,0 21 15,0-20-15,0-1 0,0 0 16,0 0-16,21-21 16,0 0-16,1 0 0,-1 0 15,0 0-15,0-21 0,0 0 16</inkml:trace>
  <inkml:trace contextRef="#ctx0" brushRef="#br0" timeOffset="179080.52">25485 14012 0,'0'-21'0,"21"21"0,0 0 0,0 0 15,0 21-15,-21 1 16,0-1-16,0 0 0,0 0 0,0 0 15,0 22-15,0-22 0,0 21 16,0-21-16,0 22 0,0-1 0,-21-21 16,0 21-16,21 1 0,-21-22 0,0 0 15,-1 21-15,1-20 16,-21-1-16,21-21 0,-22 21 0,1-21 16,0 0-16,-1 0 0,-20 0 0,21 0 15,-22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C39A-9864-4950-B9D2-73F88E8ED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BAABC-011E-4D32-A021-AC35D8436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C630-349D-4129-8F49-4449FAEE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15B6-D834-4128-AB48-43ACF454D59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238C7-BFA4-4926-8861-0A7621CE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52F39-F299-4F4D-B72D-3F2390E1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0DC6-71D3-483C-ABC3-BBA0DE80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56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DB8-6689-4F98-BFF6-81AF57ED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4C0FD-04F3-46C1-91A5-9724B1741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8AAF-7ED8-4AC6-B229-1A47078C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15B6-D834-4128-AB48-43ACF454D59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D4207-DB29-4076-BCFB-C6888F42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1657-F950-420E-A3F1-5E8FD26F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0DC6-71D3-483C-ABC3-BBA0DE80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04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6FA08-0481-4918-BCC1-3FA7C8295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75CF7-22D5-4735-9D63-2DCD0BCF6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32174-9A19-4828-A569-0432DF8C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15B6-D834-4128-AB48-43ACF454D59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FB313-6A12-4717-835D-F47768F8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79523-4185-4139-91E2-6086DBC7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0DC6-71D3-483C-ABC3-BBA0DE80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61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8AF5-C8C0-4437-A380-54581803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0EE25-5638-430C-BC4D-8A383C051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5EFB9-23D4-4188-A9D0-F5FBAD71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15B6-D834-4128-AB48-43ACF454D59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86BEE-F613-4816-A26C-791CE593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6F322-8811-4A9C-8A7D-E8C4E59A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0DC6-71D3-483C-ABC3-BBA0DE80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41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6ABB-3E5D-45F0-91CA-286E24ED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D4091-F72A-449A-9ADA-A1906D5BE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95391-EF69-4B0B-B041-C2FE0CB7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15B6-D834-4128-AB48-43ACF454D59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FE57F-A138-42FC-B532-F883C9FD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CC46C-CC5D-4E98-86B6-6B1B49EB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0DC6-71D3-483C-ABC3-BBA0DE80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92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294A-9AE3-4946-9A85-4195BC34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434A-7CB3-4B1D-8C90-713C95EFD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C2DE-1F38-4430-A52A-20B9AB692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82573-6785-4637-ABE1-D183FE22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15B6-D834-4128-AB48-43ACF454D59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42B43-3528-4C54-A8AC-991040A6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427D8-3F50-4EE9-8666-F1B7D6FB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0DC6-71D3-483C-ABC3-BBA0DE80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30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8788-61F1-4651-97C0-115E9063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71B58-76FA-4B3E-BC0C-5BB4697B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59EA5-FC9D-4A32-82C8-590EFDF40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44D94-DFA0-4954-9A2E-7CD9ABE52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7475C-9F9E-4F89-BA84-095063671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3EB8A-7F81-4410-B9FF-98258936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15B6-D834-4128-AB48-43ACF454D59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28E20-483D-441B-A76F-8EF03C83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C5C85-6537-44D9-A684-74414787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0DC6-71D3-483C-ABC3-BBA0DE80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52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2A37-3A1A-462A-B356-F9EB12C5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55C62-494B-4A51-B3A9-6D0C943F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15B6-D834-4128-AB48-43ACF454D59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8CFE2-3CC9-4B6F-B9B6-CA613E7B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BADE3-25BB-4A06-B403-D2A34482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0DC6-71D3-483C-ABC3-BBA0DE80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1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53BAF-FC87-46D2-8933-DDDCD1C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15B6-D834-4128-AB48-43ACF454D59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FF433-AA7A-402B-B000-58F8B4F7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76D68-5453-4DB1-81A8-85E5E666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0DC6-71D3-483C-ABC3-BBA0DE80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04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692A-A6C6-4190-A0C5-58FAEC34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C1513-FF0A-49EA-9579-F13DB33D8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466C2-614F-48E2-9ECC-9C3868CB4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A600B-6FD9-41D3-8D1A-0CF11A89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15B6-D834-4128-AB48-43ACF454D59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65913-9D54-479B-987E-5B1A4D1F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D8CDB-5D2E-41B4-B6C7-3AB05A9E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0DC6-71D3-483C-ABC3-BBA0DE80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2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94E1-C480-42FD-AF4F-3064B550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475B1-53D2-4CD9-BFEC-6F78C61B3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72F03-093F-467D-912A-4118CB065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7FDA9-EF40-4D87-957F-99479886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15B6-D834-4128-AB48-43ACF454D59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9FC34-7B4B-49AC-9579-4CE2878D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1EA70-4D3A-4AC0-A92C-3C2C1F1A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0DC6-71D3-483C-ABC3-BBA0DE80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00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51F7F-6D04-4975-BDBA-F9A11C42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0B1EE-3168-4753-986A-604F20454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B9DE4-DB3E-402B-89B8-21550B082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15B6-D834-4128-AB48-43ACF454D59A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DC1A7-3454-42F0-A966-1C7FDEF0C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11E59-4EA0-41A2-BE10-DD9BEC600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E0DC6-71D3-483C-ABC3-BBA0DE805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26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C356-40B8-4F23-8405-7F8530829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87B97-ED5E-4897-9E2B-E6AEF6004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132DEB-83A8-4A30-958C-7C1BFFE1610C}"/>
                  </a:ext>
                </a:extLst>
              </p14:cNvPr>
              <p14:cNvContentPartPr/>
              <p14:nvPr/>
            </p14:nvContentPartPr>
            <p14:xfrm>
              <a:off x="853560" y="533520"/>
              <a:ext cx="8184240" cy="317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132DEB-83A8-4A30-958C-7C1BFFE161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524160"/>
                <a:ext cx="8202960" cy="31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A60A64-7945-40D5-8DAB-467C40144A90}"/>
                  </a:ext>
                </a:extLst>
              </p14:cNvPr>
              <p14:cNvContentPartPr/>
              <p14:nvPr/>
            </p14:nvContentPartPr>
            <p14:xfrm>
              <a:off x="5029200" y="1882080"/>
              <a:ext cx="4366440" cy="488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A60A64-7945-40D5-8DAB-467C40144A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9840" y="1872720"/>
                <a:ext cx="438516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6A6A70-F39E-4D03-818B-10CCEE87928D}"/>
                  </a:ext>
                </a:extLst>
              </p14:cNvPr>
              <p14:cNvContentPartPr/>
              <p14:nvPr/>
            </p14:nvContentPartPr>
            <p14:xfrm>
              <a:off x="2255400" y="1127880"/>
              <a:ext cx="6873840" cy="533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6A6A70-F39E-4D03-818B-10CCEE8792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6040" y="1118520"/>
                <a:ext cx="6892560" cy="55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99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C356-40B8-4F23-8405-7F8530829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87B97-ED5E-4897-9E2B-E6AEF6004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45B714-C34A-47B9-9A7A-327EF58A21E5}"/>
                  </a:ext>
                </a:extLst>
              </p14:cNvPr>
              <p14:cNvContentPartPr/>
              <p14:nvPr/>
            </p14:nvContentPartPr>
            <p14:xfrm>
              <a:off x="365760" y="548640"/>
              <a:ext cx="8572680" cy="63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45B714-C34A-47B9-9A7A-327EF58A21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539280"/>
                <a:ext cx="8591400" cy="6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596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C356-40B8-4F23-8405-7F8530829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87B97-ED5E-4897-9E2B-E6AEF6004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64343-18C7-4B84-AB0D-EFF79E0BDBAD}"/>
                  </a:ext>
                </a:extLst>
              </p14:cNvPr>
              <p14:cNvContentPartPr/>
              <p14:nvPr/>
            </p14:nvContentPartPr>
            <p14:xfrm>
              <a:off x="22680" y="251640"/>
              <a:ext cx="9182520" cy="556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64343-18C7-4B84-AB0D-EFF79E0BDB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242280"/>
                <a:ext cx="9201240" cy="55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43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2022-02-26T02:24:00Z</dcterms:created>
  <dcterms:modified xsi:type="dcterms:W3CDTF">2022-02-26T02:24:16Z</dcterms:modified>
</cp:coreProperties>
</file>