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4T01:48:15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677 889 0,'0'0'0,"43"-190"63,-43 211-48,0 21 1,0-21-16,0 22 0,0-1 16,0 21-16,0-20 0,0 20 15,-22 1-15,22-22 0,-21 22 0,21-1 16,0-21-16,-21 22 0,21-22 16,-21 1-16,21 20 0,-21-21 0,21-20 15,0 20-15,0 0 0,0-21 16,0 1-16,-21-1 15,21 0-15,0-42 32,0 0-32,0-1 0,-22-20 0,22 21 15,0-21-15,0 20 0</inkml:trace>
  <inkml:trace contextRef="#ctx0" brushRef="#br0" timeOffset="292.83">677 783 0,'21'-63'31,"-63"211"-31,63-233 0,22 22 16,-22 84 0,-21 0-16,21 0 0,0 22 15,0-22-15,-21 21 0,21 0 0,1 22 16,-22-22-16,21 1 0,0 20 15,-21-21-15,21 1 0,-21-1 0,21 0 16,-21 1-16,21-1 0,-21 0 16,0-20-16,22 20 0,-1-21 15,-21 0-15,21 22 0,-21-22 0,0 0 16,0 0 0,0-42-1,0 0-15</inkml:trace>
  <inkml:trace contextRef="#ctx0" brushRef="#br0" timeOffset="631.15">1164 699 0,'0'21'16,"-21"0"-16,21 21 0,-21 1 15,21-22-15,0 21 0,0 22 16,-21-22-16,21 21 0,-22-20 16,1 20-16,21-20 0,0-1 0,-21 21 15,0-20-15,21-1 0,-21 0 16,21 1-16,0-22 0,0 21 0,0-21 15,0 1-15,0-1 16,0 0-16,0-42 31,0 0-15,21-1-16,-21 1 0</inkml:trace>
  <inkml:trace contextRef="#ctx0" brushRef="#br0" timeOffset="1119.38">1460 1080 0,'0'0'0,"-21"21"31,21 0-31,-21 0 0,0 0 16,0 0-16,0 22 0,21-22 15,-22 21-15,1-21 0,0 22 16,21-22-16,0 21 0,-21-21 0,21 22 16,0-22-16,0 21 0,0 1 15,0-22-15,0 0 0,0 0 16,21 21-16,0-42 0,0 22 0,1-22 16,-1 0-16,21 0 0,-21 0 15,22 0-15,-22-22 0,21 1 16,0 0-16,-20 0 0,20 0 15,-21 0-15,0-22 0,0 22 16,1-21-16,-1-1 0,-21 1 0,0 21 16,0-21-16,0-1 0,0 1 15,0 21-15,0-22 0,-21 22 0,-1 0 16,1 0-16,0 21 0,0 0 16,0 0-16,-22 0 0,22 0 15,0 0-15,0 0 0,-21 21 0,20-21 16,1 21-16,0 0 0,0 1 15,0-22-15,21 21 0,0 0 0,0 0 16,0 0-16,0 0 16,21-21-1,0 0-15,0 0 16</inkml:trace>
  <inkml:trace contextRef="#ctx0" brushRef="#br0" timeOffset="1688.47">2201 720 0,'0'0'0,"0"-43"31,-21 43-15,0 22-1,0-1-15,0 0 16,21 0-16,0 21 0,0 1 0,-22-1 15,22 0-15,-21 1 0,21-1 16,0 22-16,0-22 0,0 0 16,0 22-16,0-22 0,-21 0 0,21 1 15,0-1-15,0 0 0,0 1 16,0-22-16,0 21 0,0 1 0,0-22 16,0 0-16,0 0 0,0 0 15,21 0-15,0-21 0,1 0 16,-1 0-16,0-21 15,21 0-15,-21 0 0,1 0 16,-1-22-16,21 22 0,-21-21 16,0 0-16,22 20 0,-22-20 15,0 0-15,0-1 0,0 22 0,1-21 16,-22 21-16,0 0 0,21 21 16,-21-22-16,21 22 0,-21-21 0,0 42 31,0 1-31,0-1 0,0 0 0,-21 0 15,21 21-15,-21-20 0,21-1 16,0 21-16,-22-21 0,22 0 0,0 1 16,0-1-16,0 0 0,0 0 15,0 0-15,0 0 16,22-21 15,-1 0-31,0-21 16,21-85-1</inkml:trace>
  <inkml:trace contextRef="#ctx0" brushRef="#br0" timeOffset="1871.37">2709 889 0,'0'0'0,"-21"0"0,21-21 15,-21 21-15,0 0 16,0 0 15,21 21-31,0 0 16,0 0-16,-22-21 15,1 0-15,21 22 16</inkml:trace>
  <inkml:trace contextRef="#ctx0" brushRef="#br0" timeOffset="2067.26">1863 1185 0,'0'0'15,"0"22"-15,0-1 16,21-21 0,0 0-16,0 0 15,0 0-15,0 0 16,1 0-16,-1 0 0,0 0 0,21-21 15,-21 21-15</inkml:trace>
  <inkml:trace contextRef="#ctx0" brushRef="#br0" timeOffset="3118.92">2900 1334 0,'-21'21'0,"42"-42"0,-64 42 15,65-21 1,-1-21 0,0-1-16,0 1 0,21 0 15,-20 0-15,20 0 0,-21 0 16,21-22-16,1 22 0,-22-21 0,21-1 15,-21 1-15,22 0 0,-22-1 16,0 1-16,0 0 0,-21-1 0,0 22 16,0-21-16,0 21 0,0 0 15,0-22-15,0 22 0,-21 0 16,0 21-16,0 0 0,0 0 16,-1 0-16,1 0 15,0 21-15,0 0 0,21 0 16,-21 1-16,21 20 0,0 0 15,-21 1-15,-1-1 0,22 21 16,-21-20-16,21 20 0,0 1 16,-21-1-16,0 1 0,21-1 0,-21 22 15,21-22-15,-21 22 0,21 0 16,-22-1-16,1 1 0,21 0 0,-21-1 16,0 1-16,21-21 0,-21 20 15,0 1-15,21 0 0,-22-22 0,1 22 16,21-22-16,-21 22 0,21-22 15,0 1-15,0-1 0,0 1 0,0-1 16,0-20-16,0 20 0,0-20 16,0-1-16,0 0 0,21-21 0,0 22 15,1-22-15,-1-21 16,0 21-16,0-21 0,0 0 0,22-21 16,-22 0-16,21 0 0,0-1 0,-20-20 15,20 0-15,21-1 0,-20-20 16,-1-1-16,0 1 0,22-1 0,-22 1 15,-21-22-15,22 1 0,-22-1 16,0 21-16,-21-20 0,0 20 0,0 1 16,-21-1-16,-21 1 0,20-1 15,-20 1-15,0-1 0,-22 22 0,22 0 16,0-1-16,-22 22 0,22-21 16,-22 21-16,22-1 0,0 22 0,-1-21 15,1 21-15,0 0 16,20 0-16,1 0 0,0 0 0,21-21 15,0 0 1,21 0 0,0 21-16,22-21 0,-22-1 0,21 22 15,1-21-15,-1 0 0,0 0 16,1 0-16,-1 0 0,0-1 0,1 1 16,-1 0-16,21 0 0,-41 0 15,20 0-15,0-1 0,-21 1 16,1 0-16,-1 0 0,0 0 15,0 0-15,-21-1 0,21 1 0,-21 0 16,0 42 31,-21 0-47,21 1 0,-21-1 0,21 0 16,-21 21-16,21-21 0,0 1 15,-21-1-15,21 0 0,0 0 0,-22-21 16,22 21-16,0 0 0,0 1 15,0-44 32,0 1-47,0 0 0,0 0 0</inkml:trace>
  <inkml:trace contextRef="#ctx0" brushRef="#br0" timeOffset="3310.68">3619 868 0,'0'-21'0,"0"42"78,0 0-78,0 0 16,22 0-1</inkml:trace>
  <inkml:trace contextRef="#ctx0" brushRef="#br0" timeOffset="3622.58">4127 953 0,'0'0'0,"22"0"0,-22-22 16,0 1-1,0 0-15,-22 21 16,1 0-16,0-21 0,0 21 16,0 0-16,0 0 15,-1 21-15,22 0 0,-21 0 0,0-21 16,0 43-16,21-22 0,0 0 16,-21 0-16,21 22 0,-21-22 15,21 0-15,0 21 0,0-21 0,0 1 16,0-1-16,0 21 0,0-21 15,0 0-15,0 1 0,21-22 0,0 21 16,0 0-16,0-21 0,0 0 16,1 0-16,20 0 0,-21 0 15,21 0-15,1 0 0,-22 0 0,21-21 16</inkml:trace>
  <inkml:trace contextRef="#ctx0" brushRef="#br0" timeOffset="5531.12">4741 868 0,'0'0'0,"-21"0"0,0-21 0,0 0 15,0 21-15,-1 0 0,-20 0 16,21 0-16,0 0 0,0 0 16,-22 0-16,22 21 0,0 0 15,-21 0-15,20 0 0,1 0 16,0 22-16,0-22 0,0 21 0,0 1 15,21-22-15,0 21 0,-22-21 16,22 22-16,0-22 0,0 0 0,0 21 16,0-21-16,0 1 15,22-1-15,-1-21 0,0 0 16,0 0-16,0 0 0,22 0 16,-22 0-16,0 0 0,21-21 0,-21 21 15,22-22-15,-22 1 0,21-21 16,1 21-16,-22-22 0,0 22 0,0-21 15,21 0-15,-42-1 16,22 1-16,-1 0 0,-21 20 0,0 1 16,0 0-16,0 0 0,0 0 15,-21 21 1,-1 0 0,1 21-16,21 0 0,-21 0 15,21 22-15,-21-22 0,21 21 0,0-21 16,0 22-16,0-1 0,0-21 15,0 21-15,0-20 0,0-1 0,21 0 16,0 0-16,0 0 0,-21 0 16,22-21-16,-1 0 0,0 22 0,21-22 15,-21 0-15,1 0 16,20 0-16,-21 0 0,0-22 0,22 1 16,-22 0-16,21 0 0,-21-21 15,0 20-15,1-20 0,-1 0 0,0-22 16,0 1-16,0 20 0,0-20 15,1 21-15,-22-22 0,0 22 0,0-1 16,0 1-16,0 21 0,0-21 16,0 20-16,0 1 0,0 0 0,0 0 15,0 0-15,-22 42 32,22 0-32,0 21 15,-21-20-15,21 20 0,0 0 16,0 1-16,0 20 0,0-21 15,0 1-15,0 20 0,0-20 0,0-1 16,0 0-16,0 1 0,0-1 16,0 0-16,0-21 0,0 22 0,21-22 15,1 0-15,-1 0 0,-21 0 16,21-21-16,0 0 0,0 22 0,0-22 16,1 0-16,-1 0 0,0 0 15,0-22-15,21 1 0,-20 0 0,-1 0 16,0 0-16,0-22 0,0 1 15,0 21-15,1-21 0,-1-1 16,0 22-16,0-21 0,-21 21 16,0-22-16,21 22 0,-21 0 15,0 0-15,0 42 32,0 0-17,-21 0-15,21 22 0,0-22 16,-21 21-16,21-21 0,0 22 0,-21-22 15,21 0-15,0 21 0,0-21 16,0 1-16,0-1 0,0 0 16,0 0-16,0 0 0,21-21 0,-21 21 15,21-21-15,0 0 0,0 0 0,22 0 16,-22 0-16,21 0 16,-21 0-16,22-21 0,-22 0 0,21 0 15,-21 0-15,22 0 0,-22-1 16,0-20-16,0 0 0,0 21 0,1-22 15,-1 22-15,-21-21 0,0 21 16,21-1-16,-21 1 0,21 21 16,-21-21-16,0 42 31,-21 0-31,0 1 0,21-1 16,0 0-16,-21 21 0,-1-21 15,22 1-15,0 20 0,-21-21 16,21 0-16,0 0 0,0 1 0,0-1 15,0 0-15,0 0 0,0 0 16,21-21-16,1 0 16,-1 0-16,0 0 15,0 0-15,0 0 0,0 0 16,-21-21-16,22 0 0,-22 0 0,21 0 16,-21-1-16,0 1 0,0 0 15,0-21-15,0 21 0,0-22 0,0 22 16,-21 0-16,-1 0 0,1 21 15,21-21-15,-21 21 0,21-22 16,-21 22-16,0 0 16,21-21 15,21 21-31,0-21 0,0 21 0,0-21 16,1 21-16,20-21 0,-21 0 15,21 21-15,-20-22 0,20 22 0,-21-21 16,21 21-16,1-21 0,-22 21 15,0 0-15,21 0 0,-20 0 0,-1 0 16,0 21-16,-21 0 0,21 1 16,-21-1-16,21 0 0,-21 0 15,0 0-15,0 22 0,0-22 16,0 21-16,0-21 0,0 22 0,0-22 16,0 0-16,0 0 0,0 21 15,-21-20-15,21-1 0,0 0 0,0 0 16,-21 0-16,21 0 15,-21-21 1,21-21 15,0 0-31,0 0 0,0 0 16,0 0-16,0-22 0,0 1 0,0 0 16,0-1-16,21 1 15,0 0-15,0-1 0,22 1 0,-22 0 16,21 20-16,-21-20 0,22 21 15,-1 0-15,-21 0 0,21-1 0,1 1 16,-22 0-16,21 21 0,-21 0 16,1 0-16,-1 0 0,0 0 0,0 21 15,0 0-15,-21 1 0,21 20 16,-21 0-16,0 1 0,0-1 0,0 0 16,0 1-16,0-1 0,0 0 15,0 1-15,0-1 0,-21-21 0,21 21 16,-21-20-16,21-1 0,0 21 15,0-21-15,0 0 0,0 1 16,-21-1-16,0-21 31,21-21-15,-21-1 0,-1 1-16,1-21 0,21 21 15,-42-22-15</inkml:trace>
  <inkml:trace contextRef="#ctx0" brushRef="#br0" timeOffset="5735">6054 550 0,'0'0'0,"-22"0"15,1 0 17,0 0-17,0 0-15</inkml:trace>
  <inkml:trace contextRef="#ctx0" brushRef="#br0" timeOffset="6763.51">5080 804 0,'21'0'32,"0"0"-32,0 0 15,1-21-15,-1 21 0,0 0 0,21-21 16,-21 21-16,1-21 0,20 21 15,-21 0-15,0 0 0,0 0 0,1 0 32</inkml:trace>
  <inkml:trace contextRef="#ctx0" brushRef="#br0" timeOffset="7275.22">8784 487 0,'-21'-21'15,"42"42"-15,-42-63 0,0 20 16,21 1-16,0 0 15,-21 21-15,21-21 0,0 42 32,-22 0-17,22 22 1,0-22-16,-21 21 0,21 0 0,0 1 16,0 20-16,-21-20 0,0 20 15,0 1-15,21-1 0,-21 1 0,-1-1 16,22-21-16,0 1 0,-21-1 15,21 0-15,-21-20 0,21-1 0,0 0 16,0 0-16,0 0 0,0 0 0,0-42 47,0 0-47,0-21 16,21 21-16,-21-1 0,0-20 0</inkml:trace>
  <inkml:trace contextRef="#ctx0" brushRef="#br0" timeOffset="7631.04">8445 487 0,'0'0'0,"-21"-64"16,21 43 0,0 0-16,0 0 15,21 0-15,1 21 0,-1-21 16,0 21-16,21-22 0,1 22 15,20 0-15,-21 0 0,1 0 0,20 0 16,-20 0-16,20 0 16,-21 0-16,1 22 0,-1-1 0,0 0 15,-20 0-15,-1 21 0,0-20 16,-21 20-16,0-21 0,0 21 0,-21 1 16,0-22-16,-1 21 0,-20-21 15,-21 22-15,20-1 0,1-21 0,0 0 16,-1 1-16,1-1 0,0 0 0,20 0 15,1 0-15,0 0 0,0-21 16,0 22-16,42-22 47,0 0-47,0 0 0,0 0 0</inkml:trace>
  <inkml:trace contextRef="#ctx0" brushRef="#br0" timeOffset="8390.61">8890 1143 0,'0'64'16,"0"-43"-16,0 0 16,21 0-16,0 0 0,0-21 0,1 0 15,-1 21-15,21-21 0,0 0 16,-20 0-16,20 0 0,0 0 0,-21 0 16,22-21-16,-1 0 0,-21 21 15,0-21-15,22 0 0,-22 0 0,-21-22 16,21 22-16,-21-21 0,0 21 15,0-22-15,0 22 0,0-21 0,0 21 16,-21-22-16,0 22 16,0 0-16,-1 0 0,-20 21 0,21 0 15,-21-21-15,20 21 0,-20 0 16,21 0-16,0 0 0,42 0 31,0 0-31,0 0 16,22 0-16,-1-22 0,-21 22 15,21 0-15,1 0 0,-22-21 0,21 21 16,-21 0-16,22 0 0,-22 0 0,0 0 16,0 0-16,0 0 0,1 0 15,-1 0-15,0 0 16,-21 21 0,0 1-16,0-1 0,0 0 15,0 0-15,0 21 0,0-20 16,0 20-16,0 0 0,0 1 0,0-1 15,-21 0-15,21 1 0,0-1 16,-21 0-16,21 22 0,0-22 0,0 22 16,0-1-16,-22 1 0,22-1 15,0 1-15,-21-1 0,21 1 0,0-1 16,-21 1-16,21-1 0,0 1 16,0-1-16,0-21 0,0 22 15,-21-22-15,21 1 0,0-1 0,0 0 16,0-21-16,0 1 0,0-1 0,0 0 15,0 0-15,-21-21 16,21-21 0,0 0-16,0 0 0,0-22 15,0 22-15,0-21 0,0 21 0,0-22 16,21-20-16,-21 20 0,21-20 0,0 21 16,-21-22-16</inkml:trace>
  <inkml:trace contextRef="#ctx0" brushRef="#br0" timeOffset="8770.39">9610 1037 0,'0'-21'0,"-22"-64"16,22 64-1,0 0-15,0 0 0,0 0 16,22 0-16,-1 21 0,0-22 15,0 22-15,0 0 0,0 0 16,22-21-16,-22 21 0,21 0 0,1 0 16,-1 0-16,0 0 0,1 0 15,-1 21-15,0-21 0,-21 22 16,22-1-16,-22 0 0,0 0 0,-21 21 16,0-20-16,0-1 0,0 21 15,-21-21-15,-21 22 0,20-22 0,-20 0 16,-21 0-16,20 0 0,1 0 15,0-21-15,-1 22 0,1-1 0,21-21 16,-22 0-16,22 0 0,0 0 16,0 0-16,0 0 0,21 21 15,-21-21-15,-1 0 16,1 0-16,21-21 16,-21 0-16</inkml:trace>
  <inkml:trace contextRef="#ctx0" brushRef="#br0" timeOffset="9131.19">9250 847 0,'0'0'16,"-21"0"-16,-1 0 0,1 0 0,0 0 15,0 0-15,0 0 0,0 21 16,-1 0-16,1-21 0,0 21 0,0 0 16,0 22-16,0-22 0,-1 0 15,1 0-15,0 22 0,0-22 0,21 21 16,0-21-16,0 0 0,0 1 15,0-1-15,0 0 0,0 0 0,21 0 16,21 0-16,-20 1 0,20-22 16,0 0-16,1 21 0,-1-21 0,0 0 15,22 0-15,-22 0 0,0 0 16,22-21-16,-22-1 0</inkml:trace>
  <inkml:trace contextRef="#ctx0" brushRef="#br0" timeOffset="9615.28">10393 826 0,'0'-22'0,"0"44"47,-21-1-47,-1 0 16,22 21-16,0-21 15,0 1-15,-21-1 0,21 0 0,0 21 16,0-21-16,-21 1 0,21-1 16,0 0-16,0 0 0,0 0 0,0 0 15,21 1-15,0-22 16,1 0-16,-1 0 0,0 0 15,0 0-15,0 0 0,0 0 16,1 0-16,-1-22 0,0 1 16,21 0-16,-21 0 0,1 0 0,-22 0 15,21-22-15,-21 22 0,21-21 16,-21 21-16,0-22 0,0 22 0,0 0 16,0 0-16,0 0 0,0-1 15,-21 22 16,21 22-15,0-1 0,0 0-1</inkml:trace>
  <inkml:trace contextRef="#ctx0" brushRef="#br0" timeOffset="9998.56">11112 804 0,'-21'0'15,"21"22"1,-21-1-16,21 0 0,-21 0 16,21 0-16,-21 0 15,21 22-15,0-1 0,0 0 0,0 1 16,-21-1-16,21 0 0,-22 1 15,22-1-15,-21 0 0,21 22 0,0-22 16,0 22-16,-21-1 0,0 1 16,21-1-16,-21 1 0,21-1 0,0 1 15,0-1-15,0 1 0,0-1 0,0-20 16,0 20-16,-21-21 0,21 1 16,0-1-16,0 22 0,0-22 0,0 0 15,-22-21-15,22 22 0,0-1 0,0-21 16,0 0-16,0 1 15,-21-22-15,21 21 0,-21-21 16,21-21 0,0-1-16,0 1 0,21-21 15,0 0-15,1 20 0,-22-41 0,21 21 16,0-1-16</inkml:trace>
  <inkml:trace contextRef="#ctx0" brushRef="#br0" timeOffset="10379.35">11007 1164 0,'0'-21'0,"0"42"0,0-84 0,0 20 0,0 22 16,-22 0-16,22 0 0,0 0 16,0 0-16,0-1 0,0 1 15,0 0-15,22 0 16,-1 21-16,0-21 0,21 21 0,-21 0 15,22-21-15,-1 21 0,0-22 16,1 22-16,-1 0 0,-21 0 0,22 0 16,-1 0-16,-21 22 0,0-1 15,0 0-15,1 0 0,-22 0 0,21 0 16,-21 1-16,0 20 0,0-21 16,0 21-16,-21-20 0,-22-1 15,22 21-15,-21-21 0,21 0 16,-22 1-16,1-1 0,21 0 0,-22 0 15,1 0-15,21-21 0,-21 21 16,20-21-16,1 0 0,0 0 16,0 0-16,0 0 31</inkml:trace>
  <inkml:trace contextRef="#ctx0" brushRef="#br0" timeOffset="11818.49">1122 2159 0,'-21'0'0,"42"0"0,-64 0 0,22 0 16,0 0-1,42 0 32,0 0-31,1 0-16,-1-21 0,21 21 15,-21 0-15,22 0 0,-1 0 16,0-21-16,1 21 0,-1 0 16,0 0-16,22 0 0,-22 0 15,22-21-15,-22 21 0,0 0 0,22 0 16,-22 0-16,0 0 0,22 0 15,-22-22-15,1 22 0,20 0 16,1-21-16,-1 21 0,1 0 0,-1 0 16,1-21-16,20 21 0,1 0 15,0 0-15,-1-21 0,-20 21 0,20 0 16,-20 0-16,21-21 0,-22 21 16,22-21-16,-1 21 0,-20 0 0,21 0 15,-1-22-15,1 22 0,0 0 16,-1 0-16,-20-21 0,20 0 15,1 21-15,0 0 0,-1-21 0,1 21 16,0 0-16,-1-21 0,22 21 16,-21-21-16,21 21 0,0-22 0,-1 22 15,-20-21-15,21 21 0,0-21 16,-22 0-16,22 21 0,0-21 0,0 21 16,0-21-16,0 21 0,-22 0 15,22-22-15,-21 22 0,21 0 16,-22-21-16,22 21 0,0 0 0,0 0 15,0-21-15,-1 21 0,1-21 16,0 21-16,0 0 0,0 0 16,0-21-16,21 21 0,-22 0 15,1 0-15,21-21 0,-21 21 0,0 0 16,0 0-16,0 0 0,-1 0 0,403-22 31,-402 22-31,0 0 0,0-21 16,0 21-16,-22 0 0,22 0 15,0 0-15,0 0 0,0-21 0,21 21 16,-21 0-16,-1 0 0,1 0 16,0 0-16,-21-21 0,21 21 15,-1 0-15,-20 0 0,21 0 16,-21 0-16,20 0 0,-20 0 0,0-21 16,-1 21-16,1 0 0,-21 0 15,-1 0-15,1 0 0,-22 0 0,0 0 16,1 0-16,-1 0 0,0 0 0,-21 0 15,1 0-15,-1-21 0,0 21 16,-21-22 93</inkml:trace>
  <inkml:trace contextRef="#ctx0" brushRef="#br0" timeOffset="11967.41">11832 1482 0,'0'21'31,"0"0"0,-21-21-31,0 21 16,0-21-16,-1 0 0,1 21 0,0-21 16,-21 22-16</inkml:trace>
  <inkml:trace contextRef="#ctx0" brushRef="#br0" timeOffset="13374.96">762 3641 0,'0'0'0,"21"0"16,-21-21-16,0-1 15,21 1 1,-21 0-16,0 0 15,0 0-15,0 0 16,0-1-16,0 1 16,0 0-1,21 0-15,-21 42 47,0 0-31,0 0-16,0 1 0,0-1 15,0 21-15,0-21 0,0 22 16,0-22-16,0 21 0,0 0 0,0 1 16,0-22-16,0 21 0,0 1 15,0-1-15,0 0 0,0 1 0,0-22 16,0 21-16,0 0 0,0-20 16,0-1-16,0 21 0,0-21 15,0 0-15,0 1 16,0-1-1,0-42 17,0-1-17,0 1-15,0 0 0,0 0 0,0 0 16,0 0-16</inkml:trace>
  <inkml:trace contextRef="#ctx0" brushRef="#br0" timeOffset="14279.15">1249 3874 0,'-21'0'15,"21"21"1,-22 0-16,22 0 16,0 0-1,0 0 1,22-21-16,-1 0 15,0 0 1,0 0-16,0 0 16,0 0-16,-21-21 0,22 21 0,-22-21 15,0 0-15,0 0 16,0 0-16,0-1 16,-22 22-1,1 0-15,0 0 0,0 0 16,0 0-16,0 0 15,21 22-15,0-1 16,0 0-16,0 0 16,0 0-16,0 0 15,21-21 1,0 0-16,0 0 16,0-21-1</inkml:trace>
  <inkml:trace contextRef="#ctx0" brushRef="#br0" timeOffset="15548.18">2476 3662 0,'0'0'0,"0"-64"31,0 43-31,-21 21 15,21 21 17,0 1-32,0-1 15,0 0-15,0 21 0,0-21 16,0 1-16,0 20 0,0-21 16,0 21-16,0-20 0,-21 20 0,21-21 15,0 21-15,0-20 0,0-1 0,0 21 16,0-21-1,0 0-15,21-21 32,0 0-32,1-21 0,-22 0 15,0 0-15,21 0 0,0 0 0,0-22 16,-21 22-16,21-21 0,0-1 16,1 22-16,-1-21 0,0 21 0,0-22 15,21 22-15,-20 0 0,-1 0 16,0 21-16,-21-21 0,21 21 15,0 0-15,0 21 16,-21 0-16,0 0 16,22 0-16,-22 1 0,0 20 15,0-21-15,0 0 0,0 0 0,0 22 16,21-22-16,-21 0 0,21 0 16,-21 0-16,0 1 0,21-1 0,0-21 15,0 0-15,-21 21 0,22-21 16,-1 0-16,0 0 0,0-21 0,0 21 15,0-21-15,1-1 0,20 1 16,-21-21-16,0 21 0,0 0 0,1-22 16,-1 1-16,0 21 15,-21-22-15,0 1 0,21 21 0,-21 0 16,21-22-16,-21 22 0,0 0 16,0 0-16,0 0 15,0 42 1,0 0-1,0 0-15,0 0 0,0 1 0,0-1 16,0 21-16,0-21 0,0 106 31,0-84-31,21-22 0,-21 0 16,22 0-16,-1 0 0,0 0 16,0 1-16,0-22 0,0 0 15,22 21-15,-22-21 0,21 0 0,-21 0 0,22 0 16,-1-21-16,-21-1 15,22 1-15,-22 0 0,21 0 0,-21 0 16,0-22-16,22 22 0,-43-21 16,21 0-16,-21 20 0,21-20 0,-21 0 15,0 21-15,0-22 0,0 22 16,0 0-16,0 0 0,0 0 0,-21 21 16,0 0-16,0 0 15,-1 0-15,1 0 0,0 21 0,0 0 16,0 0-16,21 0 0,0 22 15,-21-22-15,21 21 0,0-21 16,0 22-16,0-22 0,0 21 0,0-21 16,0 22-16,0-22 0,0 0 15,21 0-15,0 0 0,0 0 0,0 1 16,0-1-16,1-21 0,20 0 16,-21 0-16,0 0 0,22 0 0,-22 0 15,21-21-15,0-1 0,-20 1 16,20 0-16</inkml:trace>
  <inkml:trace contextRef="#ctx0" brushRef="#br0" timeOffset="15910.97">5821 3217 0,'0'0'0,"-85"-21"31,64 21-31,-21 0 0,20 0 0,-20 0 16,21 43-16,-21-22 0,-1 0 15,1 21-15,21 1 0,-22-1 16,22 0-16,-21 1 0,21-1 0,0 0 15,21 1-15,0-1 0,0 0 16,0-21-16,0 22 0,0-22 0,0 0 16,0 21-16,21-20 0,-21-1 15,21-21-15,21 21 0,-21 0 0,22-21 16,-22 0-16,42 0 0,-20 0 16,-1 0-16,22 0 0,-1 0 0,-21 0 15,22-21-15,-1 0 0</inkml:trace>
  <inkml:trace contextRef="#ctx0" brushRef="#br0" timeOffset="17318.89">6562 3429 0,'0'0'0,"0"-21"0,0 0 0,0-22 0,0 22 16,-22 0-16,1 0 16,0 21-16,0 0 0,-21 0 0,20 0 15,-20 0-15,21 21 0,-21 0 16,20 0-16,-20 1 0,21-1 0,-21 21 15,20-21-15,1 22 0,0-1 16,0 0-16,0-21 0,21 22 0,0-22 16,0 21-16,0-21 0,0 22 15,0-22-15,0 0 0,0 0 16,21-21-16,0 21 0,0-21 0,0 0 16,1 0-16,-1 0 0,0 0 15,0 0-15,21 0 0,-20 0 0,-1-21 16,21 21-16,-21-21 0,0 0 15,1 0-15,-1-22 0,0 22 0,0-21 16,0 0-16,0 20 0,1-20 16,-1 0-16,-21-1 0,0 1 0,0 0 15,0 21-15,0-1 0,0 1 16,0 0-16,-21 42 16,-1-21-1,1 43-15,21-22 0,-21 0 0,21 21 16,-21 1-16,21-22 0,0 21 15,0 0-15,0-20 0,0 20 16,0-21-16,0 0 0,0 22 0,21-22 16,0-21-16,22 21 0,-22 0 15,0-21-15,21 0 0,1 0 0,-1 0 16,0 0-16,1 0 0,-1 0 16,0-21-16,1 0 0,-1 0 0,0-1 15,1 1-15,-22 0 0,0 0 0,0-21 16,0 20-16,0-20 15,-21 0-15,22 21 0,-22-22 0,0 22 16,0 0-16,0 0 0,0 0 16,-22 21-1,1 21-15,21 0 16,0 0-16,-21 0 0,21 0 0,-21 22 16,21-22-16,0 21 0,0-21 15,0 22-15,-21-22 0,21 0 0,-21 21 16,21-20-16,-22-1 0,22 0 0,0 0 15,-21 0-15,0 0 16,21-42 15,0 0-15,0 0-16,0 0 0,0 0 16,21-1-16,0-20 0,1 21 0,-22-21 15,21-1-15,0 22 0,0-21 0,-21-1 16,21 22-16,0 0 0,1-21 15,-1 42-15,0-21 0,0 21 0,0 0 16,0 0-16,-21 21 16,22 0-16,-22 0 0,21 0 0,0 22 15,-21-22-15,0 21 0,0-21 16,21 0-16,0 22 0,-21-22 0,21 0 16,-21 0-16,22 0 15,-1 1-15,0-1 0,0-21 0,0 21 16,0-21-16,1 0 0,-1 0 15,0 0-15,0 0 0,0 0 16,0 0-16,1-21 0,-22 0 0,21-1 16,0 1-16,0-21 0,-21 21 15,0-22-15,21 22 0,-21-21 0,21 0 16,1-1-16,-22 22 0,0-21 16,21 21-16,-21-1 0,0 1 0,0 0 15,-21 42 16,21 0-31,-22 22 0,22-22 16,0 0-16,-21 21 0,21 1 16,-21-22-16,21 21 0,0-21 0,-21 1 15,21 20-15,0-21 0,0 0 16,0 0-16,0 1 0,0-1 16,0-42 30,0-1-46,0 1 0,21 0 16,-21 0-16,21-21 0,0 20 16,1-20-16,-1 0 0,0-1 15,0 1-15,21 0 0,1-1 0,-22 22 16,21 0-16,1-21 0,-1 42 16,0-21-16,-21 21 0,22 0 0,-22 0 15,0 21-15,0 0 0,0 0 16,1 0-16,-1 22 0,-21-22 0,21 21 15,-21 0-15,21-20 0,-21 20 16,21 0-16,-21-21 0,0 1 0,0-1 16,0 21-16,0-21 0,0 0 15,0 1-15,0-1 0,0 0 32,-21-21-32,0 0 15,21-21 16,0 0-31,21-1 0</inkml:trace>
  <inkml:trace contextRef="#ctx0" brushRef="#br0" timeOffset="17735.06">8890 3154 0,'0'0'0,"-21"0"15,0 21-15,-1 0 0,1 0 16,21 1-16,-21 20 0,0 0 0,0-21 16,0 22-16,-1-1 0,22 0 15,-21 1-15,0-1 0,21-21 0,0 22 16,0-22-16,0 21 0,0-21 16,0 0-16,0 1 0,0-1 0,21 0 15,0-21-15,22 0 16,-22 0-16,0 0 0,0 0 0,22 0 15,-22 0-15,21 0 0,-21-21 0,22 0 16,-22-1-16,0 1 16,0 0-16,0 0 0,0-21 0,1-1 0,-22 1 15,0 0-15,0-1 16,0 1-16,0 0 0,0-1 0,-22 22 16,1-21-16,0 21 0,0 21 15,-21 0-15,20 0 0,1 0 0,-21 0 16,21 0-16,0 21 0,-1 0 15,1 0-15,0 0 0,0 0 0,0 1 16,21-1-16,0 0 0,0 0 16,21-21-1,21 0-15</inkml:trace>
  <inkml:trace contextRef="#ctx0" brushRef="#br0" timeOffset="18022.89">9588 2985 0,'0'-22'0,"0"44"0,-21-44 15,21 44 1,-21-1-16,0 0 0,21 21 0,-21-21 16,21 22-16,-21-1 0,-1 0 15,22 22-15,0-22 0,-21 1 16,21-1-16,-21 0 0,21 1 0,-21-1 15,21 0-15,0-21 0,0 1 0,0 20 16,0-21-16,0 0 0,21 0 16,0-21-16,0 0 15,1 0-15,-1 0 0,0 0 16,0 0-16,0 0 0,0 0 16,-21-21-16,22 0 0,-1 0 0</inkml:trace>
  <inkml:trace contextRef="#ctx0" brushRef="#br0" timeOffset="18187.15">9377 3196 0,'0'0'0,"0"21"0,0 1 16,21-22-1,0 21-15,0-21 0,0 0 0,1 0 16,20 0-16,-21 0 0,21-21 15,-20 21-15</inkml:trace>
  <inkml:trace contextRef="#ctx0" brushRef="#br0" timeOffset="19718.2">11091 3112 0,'0'0'0,"-21"0"31,21-22-15,21 1-1,0 21-15,1-21 16,-1 0-16,0 21 0,0-21 0,0 0 15,22-1-15,-22 1 0,0 0 16,0 0-16,0-21 0,0 20 0,1-20 16,-22 21-16,0-21 0,0 20 15,0-20-15,0 21 0,0 0 16,0 0-16,-22 21 16,1 21-16,0 0 15,0 0-15,0 21 0,21 1 0,0-1 16,-21 22-16,21-22 0,-22 21 15,22-20-15,0 20 0,0 1 0,0-1 16,0 1-16,0-1 0,0-20 16,0-1-16,0 21 0,0-20 0,0-22 15,0 21-15,0-21 0,0 1 16,0-1-16,0 0 0,0 0 0,-21-21 16,0 0-16,0 0 15,0 0-15,0 0 16,-1 0-16,-20-21 0,21 0 0,-21 0 15,20-1-15,-20-20 0,-21-21 16,20 41-16,22-20 0,0 21 16,0 0-16,0 0 0,-1-1 0,1 44 31,21-1-31,0 0 0,0 0 16,0 21-16,0-20 0,21-1 15,1 0-15,-22 0 0,21 0 0,0 0 16,21 1-16,-21-1 0,1-21 15,20 0-15,-21 21 0,21-21 0,1 0 16,-1 0-16,22 0 0,-22 0 16,0-21-16,1 0 0,-1 21 15,0-22-15,1 1 0,-22 0 0,21-21 16,-21 21-16,0-22 0,1 22 16,-22-21-16,0-1 0,0 22 0,0-21 15,0 21-15,0 0 0,0-1 16,0 1-16,0 42 15,-22 1-15,22-1 16,0 21-16,-21-21 0,21 22 16,0-1-16,0-21 0,0 21 0,0 1 15,0-22-15,0 21 0,0-21 16,0 1-16,0-1 0,0 0 16,0 0-16,0 0 15,0-42 16,21 0-31,-21 0 0,22 0 16,-1-1-16,-21-20 0,21 21 0,0-21 16,0-1-16,0 1 0,1 0 15,-1 20-15,0-20 0,0 21 16,0 0-16,0 0 0,1-1 0,-1 22 16,0 0-16,0 0 0,-21 22 15,21-1-15,-21 0 0,0 0 0,0 21 16,0 1-16,0-22 0,0 21 15,0 1-15,-21-22 0,21 21 0,-21-21 16,21 22-16,0-22 0,0 0 16,0 0-16,0 0 0,21-21 15,0 0-15,0 0 0,1 0 16,-1 0-16,21 0 0,-21 0 16,22 0-16,-1 0 0,0-21 0,1 0 15,-1 0-15,0-22 0,1 22 16,-1-21-16,-21 21 0,21-22 15,1 1-15,-22-21 0,0 20 0,0 1 16,0 21-16,1-22 0,-22 22 16,0 0-16,0 0 0,-22 21 15,1 0-15,0 0 16,0 21-16,-21 0 0,20 22 0,1-22 16,0 21-16,0-21 0,21 22 15,0-22-15,0 21 0,0-21 0,0 22 16,0-22-16,21 0 0,0 0 15,0 0-15,1 0 0,-1-21 0,0 22 16,0-1-16,0-21 0,-21 21 16,-21-21 15,0 0-31,0 0 16,-22 0-16,22 0 0,0 0 0,0 0 15,0 0-15,0 0 0,-1 0 0,1 0 16,21-21 15,21 0-31,1-1 0,-1 22 16,21-21-16</inkml:trace>
  <inkml:trace contextRef="#ctx0" brushRef="#br0" timeOffset="20122.97">12848 3175 0,'0'0'0,"0"-21"16,-21 21 0,0 0-16,0 0 15,21 21-15,0 0 16,0 22-16,0-22 0,-22 21 0,22 0 16,0 1-16,-21-1 0,21 22 0,0-22 15,0 0-15,0 22 0,0-22 16,0 22-16,0-1 0,0 1 0,0-1 15,0 1-15,0 20 0,0-20 0,-21 20 16,21 1-16,0-21 16,0 20-16,-21 1 0,0 0 0,0-22 15,21 22-15,-22-1 0,1-20 0,0-1 16,0 1-16,0-1 0,21-20 16,-21-1-16,-1 0 0,22 1 0,0-22 15,-21 0-15,21 0 0,-21-21 0,21 21 16,-21-21-16,21-21 15,0 0 1,0 0-16,21 0 0,0-22 0,0 22 16,1-21-16,-1-22 0,0 22 0,0-21 15,0-1-15,22-21 0,-22 22 16</inkml:trace>
  <inkml:trace contextRef="#ctx0" brushRef="#br0" timeOffset="20470.65">12763 3429 0,'-21'-42'0,"21"-1"0,0 1 0,-42-43 31,42 64-31,0 0 0,0 0 0,0 0 0,0 0 16,21 21-16,0-22 0,0 22 16,1 0-16,20 0 0,-21 0 0,43 0 15,-22 0-15,0 0 0,22 0 0,-22 22 16,22-1-16,-22 21 0,0-21 15,-21 22-15,1-1 0,-1 0 0,-21 1 16,0-1-16,0 0 0,0 1 16,-21-22-16,-22 21 0,1-21 0,0 22 15,-22-22-15,22 0 0,-22 0 16,1-21-16,20 21 0,-20-21 0,21 0 16,-1 0-16,1 0 0,21 0 0,0 21 15,-1-21-15,1 0 16,21-21-1,21 21 1,22-21-16,-22 21 0,0-21 16,21 0-16,-20 0 0</inkml:trace>
  <inkml:trace contextRef="#ctx0" brushRef="#br0" timeOffset="20839.56">13483 3366 0,'0'0'16,"0"-22"-1,21 22-15,-21-21 16,21 21-16,1-21 0,-22 0 0,21 21 16,0-21-16,0 0 0,0-1 0,-21 1 15,0 0-15,21 0 16,-42 21-1,0 0-15,0 0 16,0 0-16,0 0 0,-1 0 0,-20 21 16,21 0-16,0 0 0,0 1 15,-1-1-15,1 21 0,0-21 0,0 22 16,21-1-16,0-21 0,0 0 16,0 22-16,0-22 0,0 0 15,0 0-15,0 0 0,0 0 0,21 1 16,0-22-16,0 0 0,1 21 15,-1-21-15,21 0 0,-21 0 0,22 0 16,-22 0-16,21-21 0,-21-1 16</inkml:trace>
  <inkml:trace contextRef="#ctx0" brushRef="#br0" timeOffset="21410.7">14160 3133 0,'0'-21'0,"0"42"0,0-64 0,0 22 15,0 0-15,-21 21 0,0 0 0,0 0 16,0 0-16,0 0 16,-1 21-16,1-21 0,0 21 0,0 22 15,-21-22-15,20 21 0,1-21 16,0 22-16,0-1 0,21 0 0,0 1 16,-21-1-16,21 0 0,0-20 15,0 20-15,0-21 0,0 0 0,21 0 16,0 1-16,0-1 0,0-21 0,22 0 15,-22 21-15,21-21 0,-21 0 16,22 0-16,-1 0 0,0 0 0,1-21 16,-1 0-16,0-1 0,1 1 15,20-21-15,-20 21 0,-1-22 16,0-20-16,-21 21 0,22-22 16,-1 22-16,-21-22 0,0 22 0,1 0 15,-22-22-15,0 22 0,21 21 0,0-22 16,-21 1-16,0 21 0,0-22 15,21 22-15,-21 0 0,0 0 0,21 0 16,-21 0-16,0 42 31,0 0-31,-21 21 16,0 1-16,0-1 0,0 0 0,-1 22 16,1-1-16,0-20 15,21 20-15,0 1 0,0-1 0,0-21 16,0 1-16,0-1 0,0 0 15,0 1-15,0-22 0,21 0 0,-21 21 16,21-42-16,1 22 0,-1-1 16,0-21-16,0 0 0,0 0 15,0 0-15,1 0 0,-1-21 0,0-1 16,0 1-16,0 0 0,0 0 16,1 0-16,-1 0 0,-21-22 0,0 22 15,21-21-15</inkml:trace>
  <inkml:trace contextRef="#ctx0" brushRef="#br0" timeOffset="21610.6">14499 3133 0,'-21'0'0,"42"0"0,-63 0 16,63 0 0,0 0-16,0-21 0,22 21 15,-1 0-15,-21 0 0,21 0 16,1-22-16,-1 22 0,-21 0 0,22-21 15,-1 0-15,-21 21 0,0 0 16,0 0-16,1-21 0,-1 21 0,0 0 16,0 0-16</inkml:trace>
  <inkml:trace contextRef="#ctx0" brushRef="#br0" timeOffset="22700.18">804 5503 0,'-21'0'0,"0"-21"16,0 21-16,21-21 15,-21 21-15,21-21 0,-22 21 0,22-21 16,0 0-16,0-1 15,0 1-15,0 0 16,22 0-16,-1 0 0,0 21 0,0-21 16,0-1-16,0 22 0,1 0 15,-1 0-15,0 0 0,21 0 16,-21 0-16,1 22 0,-1-1 0,21 0 16,-21 21-16,0-21 0,1 22 15,-1 20-15,-21-20 0,0 20 0,0-21 16,-21 22-16,-1-22 0,1 22 15,-21-22-15,21 0 16,-22 1-16,1-1 0,21-21 0,-21 22 16,-1-22-16,22-21 0,-21 21 15,21-21-15,-1 21 0,1-21 0,0 0 16,-21 0-16,21 0 0,-1-21 16,22 0-16,-21 0 0,0-1 15,0 1-15,21-21 0,-21 21 0,21-22 16,0 22-16,0 0 0,0-21 15,0 21-15,21-1 16,0 22-16,0 0 0,22 0 0,-22 0 16,21 22-16,-21-1 0,22 0 15,-1 0-15,-21 0 0,21 22 16,-20-22-16,-1 0 0,0 21 16,0-21-16,0 1 0,-21-1 15,21 0-15,-21 0 0,0 0 0,22 0 16,-1-21-1,0 0-15,0-21 16</inkml:trace>
  <inkml:trace contextRef="#ctx0" brushRef="#br0" timeOffset="22875.09">1355 5757 0,'21'-21'0,"-42"42"0,63-42 0,-21 21 16,-21-21-16,21 21 31,-21 21-15,0 0-1</inkml:trace>
  <inkml:trace contextRef="#ctx0" brushRef="#br0" timeOffset="23951.26">2265 5419 0,'-21'0'0,"42"0"0,-64-21 16,43-1-16,-21 1 0,21 0 16,-21 0-16,0 0 15,21 0-15,0 42 32,0 0-17,0 0-15,0 0 0,0 22 16,0-22-16,0 21 0,0 0 0,0 1 15,0-1-15,0 0 0,0 1 16,0-1-16,0 0 0,0 1 16,0-22-16,0 0 0,0 21 0,0-20 15,0-1-15,21-21 16,0 0 0,-21-21-16,21-1 15,1 1-15,-1 0 0,0-21 0,0 21 16,-21-22-16,21 1 0,0 0 15,1 20-15,-22-20 0,21 0 0,0 21 16,-21-22-16,0 22 0,21 21 16,-21-21-16,21 21 0,0 21 15,1 0 1,-22 0-16,21 1 0,-21 20 0,0-21 16,21 0-16,-21 22 0,21-22 15,-21 21-15,0-21 0,21 0 0,-21 1 16,21-1-16,1 0 15,-1-21-15,0 0 0,0 0 16,0 0-16,0 0 16,1-21-16,20 0 0,-21 21 0,0-43 15,0 22-15,1 0 0,-1-21 16,0 20-16,-21-20 0,21 0 0,0-1 16,0 1-16,-21 0 0,0-1 15,22 1-15,-22 21 0,21 0 0,-21-22 16,0 22-16,0 0 15,0 42 1,0 0-16,0 1 16,0-1-16,0 0 0,0 21 15,0-21-15,0 22 0,0-22 16,0 21-16,0 1 0,0-22 0,0 21 16,0 0-16,0-20 0,21 20 15,0-21-15,-21 0 0,21 0 0,0 1 16,1-1-16,-1-21 0,0 0 15,0 0-15,21 0 0,-20 0 16,20-21-16,-21 21 0,21-22 16,1-20-16,-1 21 0,0-21 0,1 20 15,-1-20-15,-21 0 0,22-1 16,-22 1-16,-21 21 0,0-21 0,0-1 16,0 1-16,0 21 0,0-22 15,0 22-15,0 0 0,-21 21 16,-1 0-16,1 0 0,0 0 15,0 21-15,0 22 16,0-22-16,21 0 0,-22 21 0,22 1 16,0-1-16,0-21 0,0 21 15,0 1-15,22-1 0,-1 0 0,0-20 16,0 20-16,0-21 0,0 0 16,22 0-16,-22 1 0,21-1 0,-21-21 15,22 0-15,-22 0 0,21 0 16,-21 0-16,22 0 0,-22 0 0,21-21 15,-21-1-15,22 1 16,-22-21-16</inkml:trace>
  <inkml:trace contextRef="#ctx0" brushRef="#br0" timeOffset="25862.75">5715 5122 0,'21'-21'0,"-42"42"0,42-63 0,-21 21 0,0 0 15,0 0-15,0-22 0,0 22 16,0 0-16,-21 21 0,0-21 0,0 0 15,-1 21-15,1 0 0,-21 0 16,21 0-16,-22 0 0,22 21 0,-21 0 16,21 0-16,0 0 0,-1 22 15,1-1-15,0-21 0,0 21 0,21 1 16,-21 20-16,21-20 0,0-1 16,0 0-16,0 1 0,0-1 0,0 0 15,0 1-15,21-1 0,0-21 16,21 21-16,1-20 0,-22-1 0,42 0 15,-20 0-15,20-21 0,-20 0 16,20 0-16,1 0 0,-1 0 16,1 0-16,-22-21 0,21 0 0,1 0 15,-22-1-15,1 1 0,-1 0 16,0 0-16,-21-21 0,1 20 0,-1-20 16,0 21-16,0-21 0,-21 20 15,0-20-15,0 21 0,0-21 0,0 20 16,0-20-16,0 21 0,-21-21 15,0 20-15,0 22 0,-1-21 16,1 21-16,0 0 0,0 0 0,0 0 16,0 21-16,-1-21 0,-20 22 0,21-1 15,0 21-15,0-21 0,-1 0 16,1 22-16,21-22 0,0 21 16,-21 1-16,21-22 0,0 0 0,0 21 15,0-21-15,0 1 0,0 20 16,0-21-16,21 0 0,0-21 15,1 0-15,-1 0 16,0 0-16,21-21 0,-21 0 0,1 21 16,-1-21-16,0 0 0,0-22 0,0 22 15,0 0-15,1-21 16,-1 20-16,0-20 0,-21 21 0,0-21 16,21 20-16,-21-20 0,0 21 0,0 0 15,0 0-15,0 42 31,0 0-31,0 0 0,-21 0 16,21 0-16,-21 22 0,21-22 16,0 21-16,0-21 0,0 22 0,0-22 15,0 21-15,0-21 0,0 1 16,21 20-16,0-21 0,0-21 0,0 21 16,1-21-16,-1 0 0,0 0 0,21 0 15,-21 0-15,22 0 0,-1-21 16,0 0-16,1 21 0,-1-21 0,0 0 15,-20-22-15,20 22 16,-21 0-16,21-21 0,-20 20 0,-1-20 16,-21 21-16,0-21 0,0-1 15,21 22-15,-21 0 0,0-21 0,0 20 16,-21 44 15,21-1-31,0 0 0,0 0 0,-21 0 16,21 22-16,-22-22 0,22 0 15,0 21-15,-21-21 0,21 1 0,0-1 16,0 0-16,0 0 0,0 0 16,0 0-16,0 1 0,0-44 47,21 1-32,1 0-15,-1 0 0,-21 0 16,21 0-16,-21-1 0,0-20 0,21 21 15,-21 0-15,21-22 0,-21 22 16,0-21-16,21 21 0,-21 0 0,22 21 16,-22-22-16,21 22 15,-21 22 1,21-1-16,-21 0 0,21 0 0,-21 0 16,0 0-16,0 22 15,21-22-15,0 0 0,1 0 0,-1 0 16,0 1-16,0-1 0,0 0 15,0 0-15,22 0 0,-22-21 0,0 0 16,21 0-16,-20 0 0,20 0 0,-21 0 16,0 0-16,22 0 0,-22 0 15,21-21-15,-21 21 0,22-21 0,-22 0 16,0 0-16,0-1 0,0 1 16,0 0-16,-21-21 0,0 21 0,22-1 15,-22-20-15,0 0 0,0 21 16,0-1-16,0 1 0,0 0 0,0 0 15,0 42 17,-22 0-32,22 0 0,-21 22 15,21-22-15,0 0 0,0 0 16,-21 0-16,21 22 0,0-22 0,-21 0 16,21 0-16,0 0 0,0 1 15,-21-1-15,21 0 16,0-42 15,0 0-15,0-1-16,0 1 15,0 0-15,0 0 0,21-21 0,0 20 16,0-20-16,-21 21 0,21-21 16,1 20-16,-1 1 0,21-21 15,-21 21-15,0 0 0,22-1 0,-22 22 16,0-21-16,21 21 0,-20-21 15,-1 21-15,0 0 0,0 0 0,0 21 16,0 0-16,1 1 0,-22-1 16,0 0-16,21 21 0,-21-21 0,21 22 15,-21-1-15,0-21 0,0 0 0,0 22 16,0-22-16,0 0 16,0 0-16,0 0 0,0 1 15,0-1-15,21-21 0,0 0 31,0 0-31,1-21 16,-22-1 0,21 1-16,0 0 0,-21 0 0,21 0 15,0 0-15</inkml:trace>
  <inkml:trace contextRef="#ctx0" brushRef="#br0" timeOffset="26318.49">8742 4890 0,'0'-22'0,"0"44"0,0-65 16,0 22-16,-21 42 31,-1 0-15,1 1-16,21 20 0,-21-21 0,0 21 16,0 1-16,0-1 0,21 0 15,-22 1-15,22-1 0,-21 0 0,21-20 16,-21 20-16,21-21 0,0 21 0,0-20 15,0-1-15,0 0 0,0 0 16,0 0-16,21-21 0,0 0 0,1 21 16,-1-21-16,0 0 0,0 0 15,21 0-15,-20 0 0,20-21 16,-21 0-16,21 0 0,-20 0 0,-1 0 16,21-1-16,-21 1 0,0-21 15,1 21-15,-1-22 0,-21 1 0,0 0 16,0-1-16,0 1 0,0 0 15,0-1-15,-21 22 0,-22-21 0,22 21 16,0 21-16,0 0 0,-22 0 0,22 0 16,-21 0-16,21 21 0,-22 0 15,22 21-15,0-20 0,0 20 16,0-21-16,21 21 0,0 1 0,0-22 16,0 21-16,0-21 0,0 1 15,0-1-15,0 0 0,21 0 0,0-21 16,0 0-16,0 21 0,1-21 15,-1 0-15,21 0 0,-21 0 0</inkml:trace>
  <inkml:trace contextRef="#ctx0" brushRef="#br0" timeOffset="26608.9">9567 4847 0,'0'0'0,"43"-42"15,-22 0-15,-21-1 0,0 22 0,0 0 16,0 0-16,0 42 31,-21 0-31,21 21 16,-22-20-16,1 41 0,0-21 15,0 1-15,21 20 0,-21-20 0,0-1 16,21 21-16,-22-20 0,22-1 0,0 0 16,-21-20-16,21 20 0,0-21 15,0 0-15,0 0 0,0 1 0,0-1 16,21-21-16,1 0 15,-1 0-15,0 0 0,0 0 0,0 0 16,0 0-16,22-21 0,-22-1 0,21 1 16,-21 0-16,22 0 15,-22 0-15</inkml:trace>
  <inkml:trace contextRef="#ctx0" brushRef="#br0" timeOffset="26782.8">9483 4911 0,'-43'0'0,"86"0"0,-107 0 16,64 21-16,0 0 16,21-21-1,0 0-15,1 21 0,-1-21 16,21 0-16,-21 0 0,22 0 16,-1-21-16,-21 21 0,21-21 0,1 0 15,-22 21-15</inkml:trace>
  <inkml:trace contextRef="#ctx0" brushRef="#br0" timeOffset="27704.31">10964 5080 0,'0'-85'15,"0"64"-15,21 0 16,1 0-16,-1 0 0,0 0 15,0-1-15,0-20 0,0 21 0,1 21 16,-1-21-16,21 0 0,-21 21 16,0 0-16,1 0 0,-1 0 0,0 0 15,0 0-15,0 0 0,0 42 16,1-21-16,-1 21 0,-21 1 16,21-22-16,-21 21 0,21 1 0,-21-1 15,0 0-15,0 1 0,0-1 16,0 0-16,0-21 0,0 1 0,0 20 15,0-21-15,0 0 0,0 0 16,0-42 31,0 0-47,0 0 0,0 0 0,0 0 16,0-22-16,0 1 0,0 0 15,21-1-15,0 1 0,1 0 16,-1-1-16,-21 1 0,21 0 0,0-1 15,0 1-15,0 21 0,22 0 16,-22-1-16,0 1 0,0 21 0,0 0 16,1 21-16,-1 1 15,0 20-15,0 0 0,0 1 0,-21-1 16,0 0-16,21 1 0,-21-1 16,0 0-16,0 1 0,0-1 0,0-21 15,0 21-15,0-20 0,0-1 0,0 0 16,0 0-16,0-42 47,0 0-47,0 0 15,0-1-15,0 1 0,0 0 0,0-21 16,0-1-16,22 1 0,-1 0 16,0-1-16,0-20 0,0 21 0,0-1 15,22 1-15,-22 21 0,21-22 16,1 22-16,-1 0 0,0 21 0,-21 0 15,22 0-15,-22 0 0,21 21 16,-21 0-16,1 1 0,-22 20 0,0 0 16,0 1-16,0-1 0,0 21 0,0-20 15,0-1-15,0-21 16,0 22-16,-22-1 0,1-21 0,21 0 16,-21 0-16,21 1 0,-21-1 15,21 0-15,0 0 0,21-21 31,0-21-15,0 0-16</inkml:trace>
  <inkml:trace contextRef="#ctx0" brushRef="#br0" timeOffset="28915.06">12869 4720 0,'0'0'0,"0"-21"0,-42 21 31,42 21-31,-21 0 16,0 1-16,-1 20 0,1 0 0,0 1 15,0-1-15,0 0 0,21 1 16,-21-1-16,21 0 0,-22 1 0,22-22 16,0 21-16,0-21 0,0 22 0,0-22 15,0 0-15,22-21 0,-1 21 16,0 0-16,0-21 0,0 0 15,0 0-15,1 0 0,-1 0 0,21 0 16,-21 0-16,22 0 0,-22-21 16,21 0-16,-21 0 0,22 0 0,-22-1 15,21-20-15,-21 0 0,0-1 16,1 1-16,-1 0 0,0-22 0,-21 22 16,0-22-16,0 22 0,0 0 15,-21 21-15,0-22 0,-22 22 0,22 0 16,0 0-16,-21 21 0,-1 0 15,22 0-15,-21 0 0,21 0 0,-22 21 16,22 21-16,-21-21 0,21 22 0,-1-22 16,1 21-16,0 22 15,0-22-15,21 0 0,-21 1 0,21-1 16,0 0-16,0-20 0,0 20 16,0-21-16,21 21 0,0-20 0,0-1 15,0 0-15,1 0 0,-1-21 0,21 21 16,-21-21-16,22 0 0,-1 0 15,0 0-15,1 0 0,20 0 0,-21 0 16,1-21-16,-1 0 0,0 0 16,1 0-16,-1-1 0,0-20 15,1 0-15,-22 21 0,21-22 0,-21-20 16,22 20-16,-22 1 0,0 0 0,0-1 16,-21 22-16,21 0 0,-21 0 15,22 0-15,-22 0 0,0 42 16,0 0-1,0 0-15,0 0 0,0 22 16,0-22-16,-22 21 0,22 0 0,-21 1 16,21-1-16,-21-21 0,21 22 15,0-22-15,0 21 0,0-21 0,0 0 16,0 1-16,0-1 0,0 0 16,21-21-16,-21 21 0,21-21 0,1 0 15,-1 0-15,0 0 16,0 0-16,0 0 0,0-21 0,1 0 15,-1 0-15,0-1 0,-21 1 16,21-21-16,0 0 0,22-1 16,-22 1-16,0 0 0,0-1 0,0 1 15,0 0-15,1-1 0,-1 22 16,0 0-16,0 0 0,-21 42 31,0 0-31,0 0 16,0 22-16,0-1 0,-21 0 0,21-21 15,0 22-15,0-1 0,0 0 16,0-20-16,0 20 0,0-21 0,0 0 16,0 22-16,21-22 15,0-21-15,0 21 0,1 0 0,20-21 16,-21 0-16,21 21 0,1-21 0,-1 0 16,22 0-16,-22 0 0,0 0 15,22-21-15,-22 21 0,0-21 0,1 0 16,-1 0-16,0-22 0,1 1 15,-1 0-15,0-1 0,-20 1 0,20 0 16,-21-1-16,0-20 0,-21 20 16,0 22-16,0-21 0,0 21 0,0 0 15,-21-1-15,0 1 0,0 21 16,0 0-16,-22 0 0,22 21 0,0 1 16,0 20-16,0 0 0,-1 1 15,1-1-15,21 0 0,-21 1 16,21-1-16,0-21 0,0 21 0,0 1 15,0-22-15,21 0 0,-21 0 16,21 0-16,1 1 0,-1-1 0,0-21 16,0 0-16,0 0 15,0 0-15,1 0 0,-1 0 16,0 0-16,0-21 0,0-1 16,0 1-16,1 21 0,-22-21 15,21 0-15,0 0 0,0 21 16</inkml:trace>
  <inkml:trace contextRef="#ctx0" brushRef="#br0" timeOffset="29066.97">15430 5271 0,'0'0'0,"-21"21"15,0-21 1,0 0-16,0 0 15,0 0-15,-1 0 0</inkml:trace>
  <inkml:trace contextRef="#ctx0" brushRef="#br0" timeOffset="30291.64">889 7451 0,'0'0'0,"-42"0"32,42-21-32,0-1 15,0 1-15,0 0 16,0 0-16,0 0 16,21 0-16,-21-1 0,21 1 0,0 21 15,0-21-15,0 21 16,1 0-16,-1-21 0,21 21 15,-21 0-15,0 0 0,1 0 0,-1 0 16,0 21-16,0 0 0,-21 0 16,0 1-16,0 20 0,0 0 0,0-21 15,0 22-15,0-1 0,0 0 16,-21-20-16,0 20 0,0 0 16,-1-21-16,-20 1 0,21-1 0,0 0 15,0 0-15,-1 0 0,22 0 16,-21-21-16,0 0 0,21-21 47,0 0-47,0 0 15,0 0-15,21 21 0,0-21 0,1-1 16,-1 1-16,0 21 16,21-21-16,-21 21 0,1 0 15,-1 0-15,21 0 0,-21 0 0,22 0 16,-22 0-16,21 21 0,-21-21 15,0 21-15,1 1 0,-1-1 0,0 0 16,0 0-16,-21 21 0,0-20 16,0-1-16,0 21 0,0-21 0,-21 22 15,0-1-15,-22 0 0,22-21 16,-21 22-16,0-22 0,-1 21 16,1-21-16,21 1 0,-22-1 15,1 0-15,0 0 0,21-21 16,-22 0-16,1 0 0,21 0 0,-22 0 15,22 0-15,-21-21 0,21 0 16,0 21-16,-1-21 0,1-22 0,0 22 16,0 0-16,21 0 0,0 0 15,-21-1-15,21 1 16,0 0-16,0 0 16,21 0-1,0 0-15,0 21 0,0 0 16</inkml:trace>
  <inkml:trace contextRef="#ctx0" brushRef="#br0" timeOffset="30599.47">1926 7789 0,'0'0'0,"21"0"109,0 0-93,1 0-16,-1 0 0</inkml:trace>
  <inkml:trace contextRef="#ctx0" brushRef="#br0" timeOffset="32063.15">3937 7176 0,'0'0'16,"0"-22"-16,0 1 0,0 0 0,-21 0 16,21 0-16,0 0 15,0 42 17,0 0-32,0 0 0,0 21 0,0-20 15,0 41-15,0-21 16,0 1-16,0 20 0,0 1 0,0-22 15,0 22-15,-21-22 0,21 21 16,0-20-16,-22-1 0,1 22 0,21-22 16,-21 0-16,21 1 0,0-1 0,-21 85 31,21-106-31,0-42 31,0 0-31,0-22 16,21 22-16,0-21 0,-21 0 15,21-1-15</inkml:trace>
  <inkml:trace contextRef="#ctx0" brushRef="#br0" timeOffset="32320.01">4276 7091 0,'21'-42'0,"-42"84"0,63-106 0,-42 43 16,21 0-16,-21 0 0,0 42 31,0 0-31,-21 22 0,0-22 15,21 21-15,-21 22 0,21-22 0,0 85 16,-22-64-16,22-20 16,0 20-16,-21 1 0,21-22 0,0 0 15,0 22-15,0-22 0,0 1 16,0-22-16,0 21 0,0 0 0,0-20 16,0-1-16,0 21 0,0-21 15,0 0-15,0-42 31</inkml:trace>
  <inkml:trace contextRef="#ctx0" brushRef="#br0" timeOffset="32526.89">3789 7747 0,'-21'0'0,"42"0"0,-42-21 31,42 21-15,21 0-16,-21 0 0,0 0 16,22 0-16,-1 0 0,0 0 15,-20 0-15,20-21 0,0 21 0,1 0 16,-22 0-16,21 0 0,-21 0 16,22-21-16,-22 21 0,0 0 0,0 0 15</inkml:trace>
  <inkml:trace contextRef="#ctx0" brushRef="#br0" timeOffset="34556.25">5038 7662 0,'21'0'0,"-42"0"0,63-21 15,-21 21-15,-21-21 0,21 0 16,0 0-16,-21 0 15,0-1-15,0 1 0,0 0 16,0 0-16,0-21 0,-21 20 0,0 1 16,0-21-16,0 21 0,0 0 15,-1-1-15,1 1 0,-21 21 0,21 0 16,0 0-16,-22 0 0,22 0 0,-21 21 16,-1 1-16,22-1 15,-21 21-15,0 0 0,-1 1 0,22-1 16,0 0-16,0 1 0,0 20 15,21-20-15,0-1 0,0 0 0,0 1 16,0-22-16,0 21 0,21-21 16,0 0-16,0 1 0,21-1 0,-20 0 15,20 0-15,-21-21 0,21 0 0,1 0 16,-22 0-16,21 0 0,1-21 16,-22 0-16,21 0 0,-21 21 0,22-22 15,-22 1-15,0-21 0,0 21 16,-21 0-16,21-22 0,-21 22 0,21-21 15,-21 21-15,0-22 0,0 1 0,0 21 16,0-22-16,0 22 16,0 0-16,0 0 0,0 0 0,0 42 31,0 0-31,-21 21 0,21-20 16,0-1-16,0 21 0,0-21 15,0 22-15,0-22 0,0 0 0,0 21 16,0-21-16,21 1 0,1-1 0,-1 0 15,21 0-15,-21 0 16,0-21-16,1 0 0,20 0 0,-21 0 16,0 0-16,22 0 0,-22 0 15,0-21-15,21 0 0,-21 21 16,1-21-16,-1 0 0,21-1 0,-21 1 16,-21-21-16,21 21 0,1-22 15,-22 1-15,0 21 0,21-21 0,-21-1 16,21 1-16,-21 21 0,0 0 0,21-1 15,-21 1-15,0 0 0,0 42 16,0 0 0,-21 1-16,0 20 0,21-21 15,-21 21-15,21 1 0,0-22 0,0 21 16,0-21-16,-22 22 0,22-22 0,0 0 16,0 21-16,0-20 0,0-1 15,0 0-15,0 0 16,22-42 15,-22 0-15,21 0-16,0 21 0,0-43 15,-21 22-15,21 0 0,-21 0 0,21-22 16,1 22-16,-1 0 0,-21-21 16,21 21-16,0-1 0,0 22 0,0-21 15,1 21-15,-1 0 0,0 0 16,0 0-16,0 21 0,0 1 15,-21-1-15,22 0 0,-1 0 16,0 0-16,0 0 0,0 22 0,0-22 16,1 0-16,-1 0 0,0 0 15,0 1-15,0-1 0,0 0 0,1-21 16,-1 21-16,21-21 0,-21 0 16,0 0-16,1 0 0,-1 0 0,0 0 15,0 0-15,0 0 0,0-21 0,-21 0 16,22 21-16,-1-21 0,0-1 15,-21 1-15,21 0 0,0-21 0,0 21 16,1-1-16,-1-20 0,0 0 16,21-1-16,-21 22 0,22-21 15,-22 0-15,21 20 0,-21-20 0,1 21 16,20 21-16,-21-21 0,0 21 16,0 0-16,1 0 0,-1 21 0,0 0 15,0 0-15,0 0 0,-21 22 16,0-22-16,0 21 0,21-21 0,-21 22 15,22-22-15,-22 0 0,0 0 0,0 0 16,0 1-16,21-1 0,-21 0 16,0 0-16,21-21 15,0 0 1,-21-21 0,0 0-16,0 0 15,0-1-15,0 1 0,0 0 16,0 0-16,0-21 0,0 20 0,-21 1 15,0 0-15,21 0 0,-21 0 0,-1 0 16,1 21-16,0 0 16,0 0-16,-21 0 0,20 0 0,1 21 15,-21 0-15,21 0 0,-22 0 16,22 0-16,-21 22 0,21-22 16,-22 0-16,22 21 0,0-20 0,0 20 15,0-21-15,21 0 0,0 22 16,0-22-16,0 0 0,0 0 0,0 0 15,0 0-15,21 1 0,0-22 0,0 0 16,0 21-16,1-21 0,20 0 16,-21 0-16,0 0 0,22-21 0,-22 21 15,0-22-15,21 1 0,-21 0 16,1 0-16,-1 0 0,0 0 0,21-22 16,-21 22-16,1-21 0,-1-1 15,-21-20-15,21 21 0,0-22 0,0 22 16,0-22-16,-21 1 0,0-1 0,22 1 15,-22 20-15,21 1 0,-21 0 16,0 21-16,0-1 0,0 1 0,0 0 16,0 0-16,-21 42 31,-1 0-31,22 22 0,-21-1 0,21 0 16,-21 1-16,21 20 0,0-21 15,0 22-15,0-22 0,0 22 0,0-22 16,0 0-16,0 1 0,0-1 15,21-21-15,0 22 0,-21-22 0,22 21 16,-1-21-16,0 0 0,0 1 0,0-22 16,22 21-16,-22-21 0,21 0 15,0 0-15,-20 0 0,20 0 0,0 0 16,1 0-16,-22-21 0,21-1 0,-21 1 16,22 0-16,-22 0 15,21-21-15,-21 20 0,0-20 0,1-21 16,-1 20-16,0-20 0,0-1 15,0 1-15,0-1 0,-21 1 0,0-1 16,0 22-16,0 0 0,22 20 0,-22-20 16,0 21-16,0 0 15,0 42 1,0 0-16,0 0 0,0 0 16,0 22-16,0-1 0,-22 0 0,22 22 15,-21-22-15,21 22 0,0-1 16,0-20-16,0 20 0,-21-21 0,21 1 15,0-1-15,-21 0 0,21 1 16,0-22-16,0 21 0,0-21 16,0 1-16,0-1 0,0 0 0,0 0 15,21-21-15,0 21 0,0-21 0,1 0 16,-1 0-16,0 0 0,0 0 16,0 0-16,0 0 0,1-21 0,-1 0 15,0 21-15,0-21 0,0-22 0,0 22 16,1 0-16,-1-21 0</inkml:trace>
  <inkml:trace contextRef="#ctx0" brushRef="#br0" timeOffset="34951.01">8445 7430 0,'0'0'0,"0"21"16,-21 0-16,0 0 15,21 0-15,0 0 16,21-21-1,0 0-15,1 0 0,-1 0 16,0 0-16,0 0 0,0-21 0,0 0 16,22 21-16,-22-21 0,0 0 15,0 0-15,22-22 0,-22 22 16,0 0-16,-21-21 0,21 20 0,-21-20 0,0 0 16,0 21-16,0-1 15,0 1-15,0 0 0,-21 21 16,0 0-16,0 0 0,-1 0 15,-232 466 32,254-424-47,0-21 0,0 22 0,22-22 16,-22 21-16,42-21 0,-21-21 16,43 21-16,-22 1 0,21-22 0,1 0 15,-1 0-15,1 0 0,-1 0 0,1 0 16,-1 0-16,1 0 0,-22-22 15,22 1-15,-22 0 0,0 0 16,1 0-16</inkml:trace>
  <inkml:trace contextRef="#ctx0" brushRef="#br0" timeOffset="35718.85">4000 8382 0,'-42'0'0,"84"0"0,-126 0 16,63 0-16,-22 21 0,1-21 0,21 0 15,-22 0-15,22 21 0,0-21 16,0 0-16,0 0 0,42 0 31,0 0-15,21 0-16,22 0 0,-22 0 16,22 0-16,20 0 0,-20 0 0,21 0 15,-1 0-15,1 0 0,21 0 16,0 0-16,-1-21 0,1 21 15,0 0-15,0 0 0,0 0 0,0 0 0,21 0 16,-22-21-16,22 21 16,-21 0-16,21 0 0,0 0 0,0 0 15,0 0-15,0-21 0,0 21 0,21 0 16,1-21-16,-1 21 0,-21 0 16,21 0-16,-21 0 0,21 0 0,-21-21 15,21 21-15,-21 0 0,0 0 16,0-22-16,-21 22 0,-21 0 0,21-21 15,-22 21-15,-20-21 0,20 21 0,-20-21 16,-1 21-16,1 0 16,-1-21-16,-20 21 0,-1 0 0,0 0 0,1-21 15,-1 21-15,-21 0 0,0 0 16,1 0-16,-1-22 0,-21 1 78,-21 21-62</inkml:trace>
  <inkml:trace contextRef="#ctx0" brushRef="#br0" timeOffset="35907.26">9165 8234 0,'0'0'0,"21"0"63,-42 0-32</inkml:trace>
  <inkml:trace contextRef="#ctx0" brushRef="#br0" timeOffset="37707.67">1291 9610 0,'0'0'0,"0"-21"0,0-1 15,-21 1-15,21 0 0,0 0 16,-21 0-16,21 0 0,0-1 16,0 1-16,0 42 31,0 1-31,0-1 0,0 21 15,0 0-15,0 1 0,0-1 16,0 22-16,21-22 0,-21 21 16,0-20-16,0-1 0,0 0 0,0 1 15,0-1-15,0 0 16,0 1-16,0-1 0,0-21 0,0 0 16,0 1-16,0-1 0,0 0 15,0-42 16,0-22-31,0 22 0,0 0 16,0-21-16</inkml:trace>
  <inkml:trace contextRef="#ctx0" brushRef="#br0" timeOffset="38310.62">1164 9440 0,'0'-21'0,"0"42"0,0-63 16,0 21-16,0 0 15,0 0-15,21 21 0,0-22 0,1 1 16,-1 21-16,21-21 0,0 0 16,-20 21-16,20 0 0,21 0 15,-20 0-15,-1 0 0,0 21 0,1-21 16,-1 21-16,0 22 0,1-22 16,-22 21-16,0-21 0,-21 22 0,0-1 15,0 21-15,-21-20 0,-21-1 16,-1 0-16,1 1 0,0-1 15,-1-21-15,1 22 0,0-22 0,-1 0 16,22 0-16,0-21 0,0 0 16,0 0-16,21-21 15,0 0-15,0 0 16,0-1-16,21 1 0,0 0 16,0-21-16,0 21 0,22-1 15,-1 1-15,0 0 0,1 21 0,-1-21 16,21 21-16,-20 0 0,20 0 15,-20 0-15,-1 0 0,0 21 0,1 0 16,-22 0-16,21 1 0,-21-1 16,0 21-16,1 0 0,-22-20 15,0 20-15,0 0 0,0 1 16,-43-22-16,22 21 0,-21 0 0,21-20 16,-22 20-16,-20-21 0,20 21 15,1-20-15,-21-1 0,20 0 0,-20-21 16,-1 21-16,22-21 0,0 0 15,-1 0-15,1 0 0,0 0 0,20 0 16,-20-21-16,21 21 0,0-21 16,0 21-16,-1-21 0,22-1 0,0 1 15,0 0-15,0 0 16,22 0-16,-1 0 16,0 21-16,0-22 15,21 22-15,-20 0 0,-1-21 0,21 21 16,-21-21-16,22 0 0,-22 21 15,21-21-15</inkml:trace>
  <inkml:trace contextRef="#ctx0" brushRef="#br0" timeOffset="38780.35">2180 9906 0,'-21'0'0,"0"0"15,0 0 1,21-21-16,0 0 16,0 0-16,0-1 0,0 1 15,0 0-15,0 0 0,0 0 0,21 0 16,0-1-16,0 1 16,0 21-16,0 0 0,22 0 0,-1 0 15,0 21-15,1 1 0,-1-1 16,0 21-16,1-21 0,-22 0 0,21 22 15,-21-22-15,1 21 0,-1-21 16,-21 1-16,21 20 0,-21-21 0,0 0 16,0 0-16,0 1 15,0-1-15,-21-21 0,0 21 0,-1-21 16,22 21-16,-21-21 16,0 0-1,21-21-15,0 0 0,0 0 16,0-1-16,0 1 0,0 0 15,0 0-15,0 0 0,0-22 0,0 22 16,0 0-16,0-21 0,0 21 16,0-1-16,21 1 0,0 0 0,1 0 15,-22 0-15,21 21 0,0-21 16,21-1-16,-21 22 0,1-21 0,-1 21 16,42-42-1</inkml:trace>
  <inkml:trace contextRef="#ctx0" brushRef="#br0" timeOffset="39271.07">3154 9589 0,'0'21'31,"0"0"-31,-21 0 16,-1 0-16,22 0 0,-21 1 0,21-1 15,-21 0-15,0 0 0,21 21 16,0-20-16,0 20 0,-21-21 0,21 21 15,-21-20-15,21 20 0,0-21 16,0 0-16,0 0 0,0 22 16,0-22-16,0 0 0,21 0 15,0 0-15,0-21 0,0 0 16,0 0-16,22 0 0,-22 0 0,21 0 16,-21 0-16,22-21 0,-22 0 0,21 0 15,-21 0-15,22 0 0,-1-1 16,-21 1-16,0-21 0,22 21 0,-22 0 15,-21-22-15,0 1 0,0 0 16,0 20-16,0-20 0,-21 0 0,0-1 16,-1 1-16,-20 0 0,0-1 15,-1 22-15,22 0 0,-21 0 16,0 0-16,20 21 0,-20 0 0,21 0 16,0 0-16,0 21 0,-1 0 15,1 0-15,21 0 0,-21 22 0,21-1 16,-21-21-16,21 22 0,0-1 15,0 0-15,0 1 0,0-22 0,0 21 16,0-21-16,0 0 0,0 1 16,0-1-16,21 0 0,0 0 0,-21 0 15,21-21-15,1 0 0,-22 21 16,21-21-16,0 0 0,21 0 16,-21 0-16,22-21 0,-22 21 0</inkml:trace>
  <inkml:trace contextRef="#ctx0" brushRef="#br0" timeOffset="39910.71">3810 9673 0,'21'-21'0,"-42"42"0,42-63 0,-21 21 0,0 0 15,21-1-15,-21 44 32,0-1-32,0 0 0,0 0 0,0 21 15,0-20-15,0 20 0,0-21 16,0 21-16,0-20 0,0 20 0,0-21 15,0 21-15,0-20 0,0-1 16,0 0-16,0 0 0,0 0 16,0 0-16,21-21 31,1 0-31,-1-21 0,0 21 16,0-21-16,0 0 0,0 0 15,1-22-15,-22 22 0,21-21 0,0 0 16,0-1-16,-21 1 0,21 21 15,0-22-15,-21 1 0,0 21 0,22 0 16,-22 0-16,21 21 0,-21-22 16,21 22-1,-21 22-15,0-1 0,21 0 0,-21 0 16,0 0-16,0 22 16,0-22-16,0 21 0,0-21 0,0 22 15,0-22-15,0 21 0,0-21 0,0 0 16,21 22-16,-21-22 0,21 0 15,1-21-15,-1 21 0,0 0 0,0-21 16,0 0-16,22 0 0,-1 0 16,-21 0-16,21 0 0,1 0 0,-22-21 15,21 0-15,-21 21 0,22-42 0,-22 21 16,0-1-16,0-20 16,0 21-16,1-21 0,-22-1 0,0 1 15,0 21-15,0-22 0,0 1 0,0 21 16,0 0-16,-22 0 0,1-1 15,21 1-15,-21 21 0,21-21 16,-21 21-16,0 0 16,0 0-1,21 21 32,21-21-47</inkml:trace>
  <inkml:trace contextRef="#ctx0" brushRef="#br0" timeOffset="40375.06">5355 9546 0,'0'-21'16,"0"0"-1,0 0-15,-21 21 0,0-21 16,0 21-16,-1 0 15,1 0-15,0 0 0,0 0 16,0 0-16,0 21 0,21 0 16,0 0-16,-22 0 0,1 0 15,21 1-15,0-1 16,0 0-16,0 0 0,21 0 16,-21 0-16,22 1 0,-1-1 15,0-21-15,21 21 0,-21 0 0,1 0 16,-1-21-16,0 21 0,21 1 0,-21-22 15,1 21-15,-1 0 0,0 0 16,0 0-16,-21 0 16,0 1-1,-21-22-15,0 0 0,0 21 0,-1-21 16,1 0-16,0 0 0,-21 0 0,21 0 16,-22 0-16,22 0 15,-21 0-15,21 0 0,-1 0 0,-20 0 16,21 0-16,0 0 0,0 0 0,-1 0 15,1 0 1,21-21-16,0-1 16,21 1-1,1 21-15,-1-21 0,0 21 16,21-21-16</inkml:trace>
  <inkml:trace contextRef="#ctx0" brushRef="#br0" timeOffset="40723.86">5736 9758 0,'21'-21'0,"-42"42"0,42-63 0,0 20 16,1 1-16,-1 0 0,-21 0 16,21 0-16,0 0 0,-21-1 0,21 1 15,-21 0-15,21 0 0,-21 0 16,-21 21-1,0 0-15,0 0 16,0 0-16,-22 21 0,22 0 16,0 0-16,-21 0 0,21 1 0,-1 20 15,1-21-15,0 21 0,21 1 16,0-22-16,0 21 0,0-21 16,0 1-16,0-1 0,0 0 0,21 0 15,0 0-15,1 0 0,20-21 16,-21 0-16,21 22 0,1-22 0,-1 0 15,0 0-15,1 0 0,-1 0 0,0 0 16,1-22-16,-1 1 0,0 21 16,-20-21-16,-1 0 0</inkml:trace>
  <inkml:trace contextRef="#ctx0" brushRef="#br0" timeOffset="41053.67">6286 9779 0,'22'-21'0,"-65"84"0,64-105 0,1 0 0,-22-1 16,0 22-16,21-21 0,0 21 0,0 0 15,-21-1-15,21 1 0,0 0 16,1 21-16,-1 0 0,0 0 15,0 0-15,-21 21 16,21 0-16,0 1 0,-21-1 16,0 21-16,0-21 0,0 0 0,0 22 15,0-22-15,0 21 0,0-21 16,0 1-16,0 20 0,0-21 0,0 0 16,0 0-16,-21 1 0,21-1 15,-21-21-15,21 21 16,-21-21-16,21-21 31,0 0-31,0-22 16,0 22-16,21 0 0,0-21 15,0 20-15,-21-20 0,22 0 0,-1 21 16,0-22-16,0 22 0,0-21 16,0 21-16,1-1 0,20 1 0,-21 0 15,0 0-15,22 0 0,-22 0 16,0 21-16,0-22 0</inkml:trace>
  <inkml:trace contextRef="#ctx0" brushRef="#br0" timeOffset="41815.24">8022 9250 0,'0'0'16,"21"0"-16,0-21 16,1 21-16,-22-21 0,21 21 0,21-22 15,-21 1-15,22 0 0,-22 0 16,21 0-16,-21 0 0,22-1 0,-22 1 15,21 0-15,-21 0 0,0-21 16,1 20-16,-22 1 0,0 0 16,0 0-16,0 0 0,0 0 0,-22 21 15,1 0-15,0 0 16,-21 0-16,-1 0 0,1 21 0,0 0 16,-1 0-16,-20 0 0,21 0 15,-1 1-15,22-1 0,0 21 0,0-21 16,21 0-16,0 1 0,0-1 0,0 21 15,0-21-15,21 0 0,0 1 16,21-1-16,1 0 0,-22 0 0,21 0 16,1 0-16,-1 1 0,-21-1 15,21-21-15,-20 21 0,-1 0 16,0 0-16,-21 0 0,0 1 0,0-1 16,0 0-16,0 0 0,-42 0 15,20 0-15,-20 1 0,0-1 0,-1-21 16,-20 21-16,21-21 0,-22 0 15,22 0-15,-22 0 0,22 0 0,0-21 16,-1 0-16,22-1 0,0 1 0,-21 0 16,20-21-16,1 21 0,21-1 15,0 1-15,-21 0 0,21 0 16,0 0-16,0 0 0,0-1 0,21 22 16,22-21-16,-22 0 15,21 21-15,0 0 0,1-21 16,-1 21-16,22-21 0,-22 21 15,21-21-15,1 21 0</inkml:trace>
  <inkml:trace contextRef="#ctx0" brushRef="#br0" timeOffset="42163.04">8699 9102 0,'0'0'0,"-21"0"31,0 21-15,0 0-16,21 0 0,0 0 15,0 1-15,0 20 0,0-21 16,0 21-16,0 1 0,0-1 0,0 0 16,0 22-16,0-1 0,0 1 15,0 21-15,0-22 0,0 22 0,0-1 16,0 1-16,0 0 0,-21-1 0,0 22 16,-1-21-16,1 21 0,0-22 15,0 1-15,0 0 0,0-1 0,-1-20 16,1-1-16,0-20 0,0-1 0,0 0 15,21 1-15,0-22 0,0 0 0,0 0 16,0-42 0,0 0-16,0 0 15,0-22-15,0 1 0,0 0 16,21-1-16,0-20 0,-21-1 16,21 1-16,0-22 0,22 1 0,-22-22 15,0 21-15,0-21 0,22 0 0</inkml:trace>
  <inkml:trace contextRef="#ctx0" brushRef="#br0" timeOffset="42459.87">8699 9589 0,'0'0'16,"0"-43"-16,0-20 0,0 20 0,0 1 0,0 21 16,0-21-16,0 20 0,0-20 15,0 21-15,0 0 0,0 0 0,0-1 16,22 1-16,-1 0 16,0 0-16,21 21 0,-21 0 15,1 0-15,20 0 0,0 0 0,-21 0 16,22 21-16,-22 0 0,21 0 15,-21 1-15,1 20 0,-1-21 0,-21 0 16,0 22-16,0-1 0,0-21 0,0 21 16,-21 1-16,-22-22 0,22 21 15,-21-21-15,-1 22 0,1-22 0,0 0 16,21 0-16,-22 0 0,22-21 16,0 22-16,0-22 15,21-22 1,0 1-1,21 0-15,0 0 0,0 0 16,0 0-16,22-1 0</inkml:trace>
  <inkml:trace contextRef="#ctx0" brushRef="#br0" timeOffset="42798.68">9483 9292 0,'21'0'0,"-42"0"0,63-21 16,-21 21-16,-21-21 0,21 21 15,0-21-15,1 0 16,-22-1-16,0 1 16,0 0-16,0 0 0,0 0 15,0 0-15,-22-1 16,1 22-16,0 0 0,0 0 16,0 22-16,0-1 0,-1 0 15,1 0-15,0 21 0,0-20 16,0 20-16,21-21 0,0 21 0,0-20 15,0 20-15,0-21 0,0 21 16,0-20-16,0-1 0,0 0 0,0 21 16,0-21-16,21-21 0,0 22 0,0-1 15,0-21-15,1 0 0,-1 0 16,21 0-16,-21 0 0,22 0 16,-22 0-16,21-21 0,-21-1 0,22 1 0,-1 0 15,0-21-15,-21 21 16,22-22-16,-1 22 0</inkml:trace>
  <inkml:trace contextRef="#ctx0" brushRef="#br0" timeOffset="43207.44">10054 9208 0,'0'-43'0,"-21"128"0,42-127 0,0-22 0,-21 43 16,0 0-16,-21 21 31,0 21-31,21 0 16,-21 0-16,0 0 0,21 1 15,-22-1-15,22 21 0,0-21 0,0 0 16,0 22-16,0-22 0,0 0 15,0 0-15,22 0 0,-1-21 0,0 22 16,0-1-16,0-21 0,0 0 16,1 0-16,-1 0 0,0 0 0,21 0 15,-21 0-15,22 0 0,-22 0 16,21-21-16,-21-1 0,22 1 0,-22 0 16,0 0-16,0-21 0,0 20 0,1 1 15,-22-21-15,0 21 0,0-22 16,0 22-16,0 0 0,0 42 31,0 0-31,0 22 16,0-22-16,0 0 0,-22 21 15,22-20-15,-21-1 0,21 21 16,0-21-16,0 0 0,0 1 0,0-1 16,0 0-16,0 0 0,0-42 46,21 0-46,1 0 16,-1-22-16</inkml:trace>
  <inkml:trace contextRef="#ctx0" brushRef="#br0" timeOffset="43387.34">10583 8975 0,'0'0'0,"-21"0"0,0 0 16,0 0-1,0 21-15,21 0 16,0 0 0,0 0-1,21-21-15,0 22 0,0-22 16,-21 21-16,21 0 16</inkml:trace>
  <inkml:trace contextRef="#ctx0" brushRef="#br0" timeOffset="44666.66">10837 9250 0,'0'0'0,"21"0"0,1 21 0,-1-21 16,0 0-16,0 0 0,0 0 0,0 0 16,1 0-16,-1-21 0,0 21 15,0-21-15,0 0 0,0-1 0,22 1 16,-22-21-16,0 21 0,0-22 0,22 1 16,-22 21-16,0-21 0,0-1 15,-21 1-15,0 0 0,0 20 0,0 1 16,0 0-16,0 0 0,0 0 15,-21 21-15,0 0 16,0 21-16,-1 0 0,1 0 16,21 22-16,0-22 0,0 42 15,-21-20-15,21-1 0,-21 0 16,21 22-16,-21-22 0,21 22 0,-21-22 16,-1 21-16,22 1 0,-21-1 15,0 1-15,0-1 0,0 1 0,0 21 16,-1-22-16,1 1 0,0 20 0,0-20 15,21-1-15,0 22 0,-21-22 16,0 1-16,21 21 0,0-22 0,0 22 16,-22-22-16,22 1 0,0-1 0,0-20 15,0 20-15,0-21 0,0 1 16,0-1-16,0 0 0,0-20 0,0-1 16,0 0-16,0 0 0,22-21 15,-1 0 1,0-21-16,21 0 0,-21 0 15,22-22-15,-1 22 0,0-21 0,1-22 16,20 22-16,-20-22 0,-1 1 0,0-1 16,22 1-16,-43-1 0,21 1 15,-21-22-15,1 22 0,-1-1 0,-21-20 16,0 20-16,0 1 0,-21-1 0,-1 1 16,-20-1-16,0 1 0,-1 20 15,1 1-15,0 0 0,-1-1 0,1 22 16,0 0-16,21 0 0,-22 0 15,22-1-15,0 22 0,0 0 0,21-21 16,-21 21-16,21-21 16,42 21-16,-21 0 15,0 0-15,22-21 0,-1 21 16,-21-21-16,21 21 0,1-21 0,-1-1 16,0 1-16,1 0 0,-1 0 0,0 0 15,-20 0-15,20-22 0,-21 22 16,0 0-16,22 0 0,-22 0 15,-21-1-15,21 1 0,-21 0 0,21 21 16,-21-21-16,0 42 16,0 0-1,0 0-15,0 1 0,0-1 16,0 0-16,0 0 0,0 0 16,0 22-16,0-22 0,0 0 0,21 0 15,0 0-15,-21 0 0,22 1 16,-1-1-16,-21 0 0,21-21 0,0 0 15,0 21-15,0-21 0,1 0 16,-1 0-16,0 0 0,0 0 16,0-21-16,0 0 0,1 21 15,-1-21-15,0-22 0,21 22 0,-21 0 0,1-21 16,-1-1-16,0 22 16,21-21-16,-21-1 0,1 22 0,-1 0 15,0-21-15,-21 21 0,21-1 16,0 1-16,0 21 15,1 0 17,-1 0-17,-21 21-15,0-42 78,0 0-62,-21 21-16,-1 0 16,1 0-1,0 0-15,0 21 0,0 0 0,0 1 16,-1-1-16,1 21 0,21-21 0,-21 22 16,0-1-16,21 0 0,0-21 15,0 22-15,0-1 0,0-21 0,0 22 16,0-22-16,0 0 0,21 0 0,0 0 15,0 0-15,1 1 0,-1-22 16,21 0-16,-21 0 0,0 0 0,22 0 16,-22 0-16,0 0 0,21 0 15,-20 0-15,20-22 0,-21 1 16,0 0-16,0 0 0,1 0 0,-1 0 16,0-22-16,0 22 0,-21-21 15,0-1-15,0 1 0,0 21 0,0-21 16</inkml:trace>
  <inkml:trace contextRef="#ctx0" brushRef="#br0" timeOffset="44870.54">11874 8551 0,'-21'0'0,"42"0"0,-42 22 31,21-1-16,0 0 17,21-21-32,1 0 15,-1 0-15,0 0 16</inkml:trace>
  <inkml:trace contextRef="#ctx0" brushRef="#br0" timeOffset="45490.72">14330 9144 0,'0'0'0,"21"0"0,0 0 15,0-21-15,0 0 0,-21 0 0,22-1 16,-1 1-16,0 0 0,0 0 15,0-21-15,-21 20 0,21-20 0,1 0 16,-22 21-16,0-22 0,0 22 0,0 0 16,0 0-16,21 21 0,-21-21 15,0 42 1,0 0-16,0 21 16,0-21-16,-21 22 0,21 20 15,0-20-15,0 20 0,0 1 0,0-1 16,0 1-16,0-1 0,0 22 15,-22-22-15,22 22 0,0 21 0,0-22 16,-21 1-16,0 21 0,0-21 0,0-1 16,0 1-16,-1 0 0,1-1 15,0-20-15,0 20 0,21-20 0,0-22 16,-21 22-16,0-22 0,21 0 16,0 1-16,0-22 0,0 21 15,-22-21-15,22 1 0,0-44 16,0 1-1,22-21-15,-22 21 0,21-22 16,0 1-16,0 0 16,-21-22-16,21 22 0,0-22 0,1 1 15,-1-22-15,0 22 0</inkml:trace>
  <inkml:trace contextRef="#ctx0" brushRef="#br0" timeOffset="45831.53">14457 9250 0,'-21'-42'15,"42"84"-15,-42-106 0,21 22 0,-22 0 0,22 21 16,0-22-16,0 22 0,0 0 0,0 0 16,0 0-16,22-1 0,-1 1 15,-21 0-15,42 0 0,-21 0 16,0 21-16,1 0 0,20-21 0,-21 21 16,21 0-16,-20 0 0,20 0 15,-21 0-15,21 21 0,-20-21 0,-1 21 16,21 21-16,-21-21 0,0 1 15,1 20-15,-22 0 0,-64 149 32,22-170-32,21 0 0,-22 0 15,1 0-15,0 1 0,20-1 0,-20-21 16,0 21-16,21-21 0,-1 0 0,1 0 16,21 21-1,21-21 1,1-21-1,-1 21-15,0-21 0,21 0 16,-21 21-16,22-22 0</inkml:trace>
  <inkml:trace contextRef="#ctx0" brushRef="#br0" timeOffset="46590.74">15536 8827 0,'0'-22'16,"0"44"-16,0-65 0,-21 43 15,0 0-15,0 0 0,0 0 16,-1 0-16,1 0 0,0 0 0,0 21 16,-21 1-16,20 20 0,1-21 15,-21 21-15,21 1 0,0-1 0,-1 0 16,1 1-16,0-1 0,0-21 0,21 22 16,0-1-16,0-21 0,0 21 15,0-20-15,0-1 0,0 0 0,21 0 16,0-21-16,0 21 0,22-21 15,-22 0-15,21 0 0,1 0 0,-1 0 16,-21 0-16,21-21 0,1 0 0,-1 0 16,-21 21-16,0-21 15,1-22-15,-1 22 0,-21 0 0,21-21 16,-21-1-16,0 22 0,0-21 0,-21-1 16,-22 22-16,22-21 0,-21 21 15,21 0-15,-22-1 0,1 1 0,21 21 16,0 0-16,0 0 0,-1 0 15,1 0-15,42 0 16,1 0 0,-1 0-16,21 0 0,0 0 0,1-21 15,-1 21-15,0 0 0,1-21 0,-1 21 16,0-21-16,1 0 16,-1 21-16,0 0 0,-20-22 0,-1 22 15,21 0-15,-21 0 0,0-21 16,1 21-16,-22 21 15,21 1-15,-21-1 16,0 0-16,0 21 0,0-21 16,0 1-16,0 20 0,0 0 0,0 1 15,0-1-15,0 0 0,-21 1 16,21-1-16,0 0 0,-22 1 0,22-1 16,0 0-16,0 1 0,0-1 0,0 21 15,0-20-15,0 20 0,0-20 16,0 20-16,0 1 0,0-1 15,0-21-15,0 22 0,0-1 0,0-20 0,0 20 16,0 1-16,0-1 16,0 1-16,0-1 0,0-20 0,0 20 15,0-21-15,0 1 0,0-1 0,0 0 16,0 1-16,0-22 0,0 0 0,0 0 16,0-42-1,0 0 1,22 0-16,-1-22 0,-21 22 0,21-21 15,0 0-15,0-22 0,-21 1 16,21-1-16,1 1 0,-1-1 0,-21-21 16</inkml:trace>
  <inkml:trace contextRef="#ctx0" brushRef="#br0" timeOffset="46950.79">16235 9059 0,'0'0'0,"0"-42"0,-21 21 15,21 0-15,-22 0 0,22-1 0,0 1 16,0 0-16,0 0 16,22 21-16,20 0 0,-21 0 0,21 0 15,1 0-15,-1 0 0,0 0 0,1 0 16,-1 0-16,0 21 0,1 0 16,-22-21-16,21 43 0,-21-22 15,1 0-15,-1 0 0,-21 21 0,0-20 16,0 20-16,-21-21 0,-22 0 15,22 0-15,-21 1 0,-22-1 0,22 0 16,-22-21-16,1 21 0,21 0 16,-22-21-16,22 0 0,-1 21 0,1-21 15,21 0-15,-21 0 0,42 22 0,-22-22 16,1 0 0,42 0-1,1 0-15,-1 0 16,21 0-16,-21 0 0,22 0 15,-1 0-15,0-22 0,1 1 0,-1 0 0,0 0 16</inkml:trace>
  <inkml:trace contextRef="#ctx0" brushRef="#br0" timeOffset="47339.56">16912 9038 0,'0'0'0,"21"-21"0,0 0 0,1 0 16,-22 0-16,0-1 0,0 1 15,0 0-15,-22 21 31,1 21-31,21 0 0,-21 1 0,0-1 16,0 0-16,21 21 0,-21-21 16,21 22-16,-22-22 0,22 21 15,0-21-15,0 1 0,0 20 0,0-21 16,0 0-16,22 0 0,-1 1 16,0-1-16,0-21 0,21 21 0,-20-21 15,20 0-15,-21 0 0,0 0 0,22 0 16,-1 0-16,-21 0 0,21-21 15,-20 0-15,-1-1 0,21 22 0,-21-42 16,0 21-16,1 0 0,-22-22 16,0 1-16,0 21 0,0-21 0,0-1 15,0 22-15,0 0 0,0-21 0,0 20 16,0 1-16,-22 21 16,1 0-16,0 0 15,21 21 1,0 1-1,0-1-15,21-21 16,0 0-16,1 0 16</inkml:trace>
  <inkml:trace contextRef="#ctx0" brushRef="#br0" timeOffset="47712.09">17886 8805 0,'0'-21'15,"-21"21"1,-1 21-16,22 1 0,0-1 0,-21 0 16,21 0-16,-21 21 0,21 1 0,-21-1 15,21 0-15,-21 1 0,21-1 16,0 0-16,-21 22 0,-1-22 0,22 22 16,0-22-16,0 22 0,-21-1 15,21 1-15,-21-22 0,21 21 0,-21 1 16,21-1-16,-21 1 0,21-22 0,0 22 15,-21-1-15,21-20 0,-22-1 16,22 21-16,-21-20 0,21 20 0,0-20 16,0-1-16,0 0 0,0 1 0,0-1 15,-21-21-15,21 21 0,0-20 16,0-1-16,0-42 31,0-1-31,21 1 0,0-21 16,1 0-16,-1-1 0,0 1 15,0 0-15,0-22 0,0 1 0,22-1 16,-22 1-16,0-22 0,0 0 0</inkml:trace>
  <inkml:trace contextRef="#ctx0" brushRef="#br0" timeOffset="48023.19">17886 9102 0,'0'-43'0,"0"86"0,-21-128 15,21 64-15,0-21 0,0 20 0,0 1 16,0 0-16,0 0 0,0 0 15,21 0-15,0 21 0,0-22 16,0 22-16,0-21 0,1 21 16,20 0-16,-21 0 0,0 0 0,0 0 15,1 0-15,-1 21 0,-21 1 16,21-1-16,-21 0 0,0 21 16,0-21-16,0 22 0,0-22 0,-21 21 15,-22-21-15,22 22 0,0-22 16,0 0-16,-21 21 0,20-20 0,-20-1 15,21-21-15,0 21 0,-22 0 16,22-21-16,0 0 0,0 21 16,0-21-16,42 0 31,0-21-15,0 0-16,22 21 0,-22-21 0</inkml:trace>
  <inkml:trace contextRef="#ctx0" brushRef="#br0" timeOffset="48470.94">18775 8911 0,'0'0'0,"0"-21"0,21 0 16,-21 0-16,0 0 16,0-1-16,0 1 15,-21 21-15,0-21 0,-22 21 0,22 0 16,-21 0-16,-1 0 0,1 0 0,0 21 15,-1-21-15,1 21 0,0 1 16,-1 20-16,22-21 0,0 0 0,0 0 16,21 1-16,0 20 0,0-21 15,0 0-15,21 0 0,0 1 16,22-1-16,-22-21 0,21 21 16,22-21-16,-22 21 0,0-21 0,22 0 15,-22 0-15,0 0 0,22 0 16,-43 21-16,21-21 0,1 0 15,-22 21-15,0-21 0,0 22 0,-21-1 16,0 0-16,-21 0 16,-21 0-16,21-21 0,-22 21 15,1 1-15,-22-22 0,22 21 0,-21 0 16,20-21-16,-20 21 0,20-21 16,1 0-16,21 21 0,-21-21 0,20 0 15,1 0-15,0 0 0,0 0 0,0 0 16,0-21-1,21 0 1,0 0-16,0 0 16,0-1-16,0 1 0</inkml:trace>
  <inkml:trace contextRef="#ctx0" brushRef="#br0" timeOffset="52075.63">952 11113 0,'0'0'0,"0"-22"15,0 1 1,0 0-1,0 0-15,0 0 0,0 0 16,0-1-16,0 1 16,0 0-16,0 0 15,-21 21 1,21 21 0,0 0-1,0 0-15,0 1 0,0 20 16,0 0-16,0 1 0,0 20 15,0-21-15,0 22 0,0-1 16,0 1-16,0-1 0,-21 1 0,21-22 16,0 22-16,0-22 0,0-21 15,0 22-15,0-22 0,0 21 0,0-21 16,0 0-16,0 1 16,0-44 30,0 1-46,0 0 0</inkml:trace>
  <inkml:trace contextRef="#ctx0" brushRef="#br0" timeOffset="52402.44">1397 11409 0,'0'0'0,"0"21"16,0 21 0,21-63 31,-21 0-32,0 0-15,0 0 16,0 0-16,-21 21 15,0-22-15,0 22 0,-1 0 16,1 0-16,0 22 31,21-1-31,0 0 16,21-21 0,0 0-16,22 0 15</inkml:trace>
  <inkml:trace contextRef="#ctx0" brushRef="#br0" timeOffset="52719.26">2392 11070 0,'0'-21'0,"0"42"0,0-63 15,-21 21-15,-1 0 0,1 21 16,0-22-16,0 22 0,0 0 0,-22 0 15,22 0-15,0 0 0,0 0 16,-21 0-16,20 22 0,1-1 0,0 21 16,-21-21-16,21 43 0,-1-22 15,1 22-15,-21-22 0,21 21 16,0 1-16,-1-1 0,1 1 16,21-22-16,0 1 0,0 20 0,0-21 15,0-20-15,21 20 0,1-21 16,-1 0-16,21 0 0,-21-21 0,22 0 15,-1 0-15,0 0 0,1 0 16,20 0-16,-21-21 0,1 0 0,-1 0 16,0 0-16</inkml:trace>
  <inkml:trace contextRef="#ctx0" brushRef="#br0" timeOffset="54756.09">2857 10795 0,'-21'0'16,"42"0"-16,-63-21 0,21 21 0,0 0 16,0 0-16,-1 0 0,22 21 15,-21 0-15,21 0 0,-21 22 16,21-22-16,0 21 0,0 22 0,0-22 16,0 22-16,0-1 0,0 1 15,0-1-15,0 1 0,0-22 0,0 21 16,-21-20-16,21-1 0,0 0 15,0 1-15,0-1 0,0-21 0,-21 0 16,21 1-16,0-1 16,0 0-16,-21-21 15,21-21 1,0 0-16,0-1 16,0 1-16,0-21 0,0 21 15,0-22-15,0 1 0,21 21 0,0-43 16,0 22-16,21 0 0,-20-1 15,-1 1-15,21 21 0,-21-21 0,22 20 16,-22 1-16,21 0 0,-21 21 16,0 0-16,1 0 0,-1 0 0,0 21 15,0 0-15,-21 22 0,0-22 16,0 0-16,0 21 0,0 1 16,0-22-16,0 21 0,0 1 0,0-22 15,0 21-15,0-21 0,0 0 16,0 22-16,0-22 0,0 0 0,0 0 15,0 0-15,21 1 16,0-22-16,1 0 0,-1 0 16,21 0-16,-21 0 0,0 0 0,1 0 15,20 0-15,-21-22 0,21 1 16,-20 0-16,-1 0 0,21 0 0,-21 0 16,0-22-16,1 1 0,-1 21 15,-21-22-15,0 1 0,0 0 16,0 21-16,0-22 0,0 22 0,0 0 15,-21 21-15,-1 0 16,1 0-16,0 0 0,0 0 0,0 0 16,-22 0-16,22 21 0,0 0 15,21 0-15,0 1 0,-21-1 0,21 0 16,0 0-16,21-21 16,0 0-16,0 0 0,1 0 15,20 0-15,-21 0 0,21-21 16,-20 0-16,20 0 0,-21 21 15,21-22-15,-20 1 0,-1 21 0,0-21 0,0 0 16,0 21-16,-21-21 16,0 42 15,0 0-31,0 0 0,0 0 16,0 1-16,0-1 0,0 0 15,0 0-15,-21 21 0,21-20 0,0-1 16,0 0-16,0 0 0,0 21 0,0-20 15,0-1-15,0 0 0,0 0 16,21-21-16,0 21 0,1 0 0,-1-21 16,0 0-16,0 0 15,0 0-15,22 0 0,-22 0 16,0 0-16,0 0 0,0-21 0,22 0 16,-22 21-16,0-21 0,0 0 15,0 0-15,0-22 0,1 22 0,-1 0 16,0-21-16,-21 20 0,0-20 15,21 21-15,-21 0 0,21 0 0,-21-1 16,0 44 15,-21-1-31,0 0 0,21 0 16,-21 0-16,-22 106 31,43-106-31,0 1 0,0-1 0,0 0 16,22 0-16,-1-21 15,0 0-15,0 0 0,21 0 16,-20 0-16,-1 0 0,0 0 16,0-21-16,0 21 0,0-21 0,22 0 15,-22-1-15,-21 1 0,21 0 0,0 0 16,0-21-16,-21 20 0,0-20 16,0 0-16,0-1 0,0 1 0,0 21 15,0-21-15,-21-1 0,0 22 16,0 0-16,0 0 0,0 0 15,-1 21-15,1 0 0,0 0 0,0 0 16,0 0-16,0 0 0,-1 0 16,22 21-16,0 0 0,0 0 15,0 0 1,22-21-16,-1 0 16,21 0-16,-21 0 0,0 0 0,22 0 15,-22-21-15,21 0 0,1 21 16,-22-21-16,21 21 0,-21 0 0,22-21 15,-1 21-15,-21 0 0,0 0 16,0 0-16,1 0 0,-1 0 0,0 0 16,-21 21-1,0 0-15,21 0 0,-21 0 16,0 0-16,0 1 0,0 20 0,0-21 16,0 0-16,0 22 0,0-22 15,0 0-15,0 0 0,0 21 0,0-20 16,-21-1-16,21 0 0,0 0 0,0 0 15,0 0-15,0 1 16,0-44 31,0 1-47,0 0 16,21-21-16,-21 21 15,21-22-15,0 22 0,-21-21 0,22-1 16,-1 1-16,0 0 0,0 21 15,0-22-15,0 22 0,-21-21 0,22 21 16,-1-1-16,0 22 0,0 0 0,0 0 16,0 22-1,-21-1-15,0 21 0,0-21 0,0 22 16,22-1-16,-22-21 0,0 21 16,0-20-16,0 20 0,0-21 0,0 0 15,21 22-15,-21-22 0,0 0 0,0 0 16,0 0-16,0 0 15,0-42 32,0 0-47,0 0 0,0 0 16,0 0-16,0-1 0,21-20 16,0 0-16,0-1 0,0 1 0,1 21 15,-1-21-15,0-1 0,21 1 16,-21 21-16,22 0 0,-1-22 0,0 43 15,1-21-15,-1 0 0,-21 21 16,22 0-16,-22 0 0,0 21 0,0 0 16,0 0-16,-21 1 0,21 20 0,-21 0 15,0 1-15,0-1 0,0 0 16,0-21-16,-21 22 0,0-1 16,0-21-16,0 22 0,0-22 0,21 21 15,-22-21-15,1 0 0,21 1 0,-21-22 16,21 21-16,0 0 0,-21 0 15,21-42 32,0 0-47,21 0 0,0-1 0,-21 1 16,21 0-16,1-21 0</inkml:trace>
  <inkml:trace contextRef="#ctx0" brushRef="#br0" timeOffset="55238.82">6159 11345 0,'0'0'0,"-21"22"31,42-22-15,1-22-16,-1 1 15,0 21-15,0-21 0,21 0 16,-20 0-16,-1 0 0,0-1 0,0-20 16,0 21-16,0 0 0,-21 0 15,0-1-15,22 1 0,-22 0 0,0 0 16,-22 21 0,1 0-16,0 0 15,0 0-15,-21 21 0,20 0 0,-20 0 16,21 22-16,-21-22 0,20 21 15,1-21-15,0 22 0,0-1 0,0-21 16,0 22-16,21-22 0,0 21 0,0-21 16,0 0-16,0 1 0,0-1 15,21 0-15,0-21 0,0 21 0,0-21 16,0 0-16,1 21 0,-1-21 16,0 0-16,0 0 0,0 0 15,0 0-15,1 0 0,-1 0 0,0 0 16,0 0-16,0 0 15,0 0-15,-21-21 16,0 0-16,0 0 16,0 0-1</inkml:trace>
  <inkml:trace contextRef="#ctx0" brushRef="#br0" timeOffset="56195.3">7578 11218 0,'0'0'0,"-22"22"16,1-22-16,0 0 15,0 21-15,0-21 16,0 0-16,21 21 0,-22-21 16,1 0-16,21 21 0,-21-21 0,21 21 31,21-21-31,0 0 16,22 0-16,-22 0 0,42 0 15,-20 0-15,41 0 0,-20 0 0,21 0 16,-1 0-16,22 0 0,-21 0 15,21 0-15,-22 0 0,22 0 16,0 0-16,0 0 0,0 0 0,-1-21 16,1 21-16,-21 0 0,21 0 15,-22-21-15,1 21 0,0-21 0,-1 21 16,-20 0-16,-1 0 0,1-21 16,-22 21-16,1 0 0,-1 0 0,0 0 15,-21 0-15,1 0 0,-1 0 0,0 0 16,-21-22-1,-21 22 32,0 0-47,21-21 16,-22 21 0,1 0-1,21-21-15,-21 21 16,21-21-16,-21 0 0,0 21 15,0-21-15,-1 21 0</inkml:trace>
  <inkml:trace contextRef="#ctx0" brushRef="#br0" timeOffset="56730.51">9398 10880 0,'-21'0'0,"42"0"0,-63 0 16,20 0-16,1 0 16,21 21 15,21-21-15,1 21-16,-1 0 0,21-21 0,-21 21 15,22-21-15,-22 22 0,21-1 16,0-21-16,1 21 0,-1-21 15,0 0-15,1 21 0,-1-21 0,0 0 0,1 21 16,20-21-16,-20 0 0,-1 0 16,0 0-16,1 21 0,-22-21 15,0 0-15,0 0 0,0 0 0,0 0 16,-21 22-16,0-1 16,-21-21-16,0 21 15,-21 0-15,-1-21 0,22 21 16,-21 0-16,0 1 0,-1-1 15,1 0-15,0 0 0,-1 21 0,1-20 16,0 20-16,20-21 0,-20 21 0,21-20 16,-21 20-16,-1-21 0,22 21 15,-21-20-15,21 20 0,-1-21 0,-20 21 16,21-20-16,0-1 0,0 0 16,21 0-16,0 0 0,-22 0 0,1 1 15,21-44 48,0 1-63,0 0 0,0 0 15</inkml:trace>
  <inkml:trace contextRef="#ctx0" brushRef="#br0" timeOffset="56955.38">13187 11430 0,'-43'0'0,"86"0"0,-128-21 15,43 21-15,-1-21 0,22 0 16,0 21-16,-21-22 0</inkml:trace>
  <inkml:trace contextRef="#ctx0" brushRef="#br0" timeOffset="57484.07">12340 10859 0,'0'-22'0,"0"44"0,0-65 16,0 22 0,0 0-16,0 0 0,0 0 15,0-1-15,0 1 0,0 0 0,0 0 16,-21 0-16,0 0 16,0-1-16,-22 22 0,22 0 15,-21 0-15,21 0 16,-22 0-16,-20 22 0,20-1 0,1 0 15,0 0-15,-22 0 0,22 22 16,21-1-16,-22 0 0,1 1 0,21-1 16,-43 233-1,64-211 1,0-22-16,0 21 0,0-20 0,22-1 0,-1 0 16,0 1-16,21-22 0,1 0 15,-22 0-15,42 0 0,-20 1 0,-1-1 16,21-21-16,-20 0 0,20 0 0,-20 0 15,20 0-15,-21 0 0,1-21 16,20-1-16,-20 1 0,-1 0 16,-21-21-16,21 21 0,1-22 0,-22 1 15,21-22-15</inkml:trace>
  <inkml:trace contextRef="#ctx0" brushRef="#br0" timeOffset="58050.94">12954 10520 0,'0'-42'16,"0"84"-16,0-106 0,-21 43 0,0 0 0,21 0 16,-22 21-16,1 0 0,0 0 15,0 0-15,0 0 16,0 21-16,21 21 0,0 1 16,-22-22-16,22 42 0,-21-20 0,21 20 15,0-20-15,0 20 0,-21-21 0,21 22 16,0-1-16,0 1 0,0-1 15,0 1-15,0-1 0,0 1 0,-21-22 16,21 22-16,0-22 0,0-21 16,0 22-16,0-22 0,0 0 0,0 0 15,0 0-15,0 0 16,0-42 0,0 0-1,0 0-15,0-21 16,0 20-16,21-20 0,-21 0 0,21-1 15,-21 1-15,21 0 0,1-1 16,-1 1-16,0 0 0,21 21 0,-21-22 16,1 22-16,20 0 0,-21 0 0,0 0 15,22 21-15,-22 0 0,21 0 16,-21 0-16,0 0 0,1 21 0,-1-21 16,0 42-16,0-21 0,0 0 0,-21 22 15,0-1-15,0 0 0,0 1 16,0-1-16,0-21 0,0 22 0,-21-22 15,0 21-15,0-21 0,0 0 16,21 1-16,0-1 0,-22 0 16,1 0-16,0 0 15,21-42 17,0 0-32,0 0 15,21 0-15,0-1 0,1 1 16,-1 0-16,0 0 0</inkml:trace>
  <inkml:trace contextRef="#ctx0" brushRef="#br0" timeOffset="58506.92">13377 11113 0,'0'-43'15,"0"22"1,21 0-16,1 21 15,-1-21-15,0 0 16,0 21-16,0 0 0,0 0 0,1 0 16,-1 0-16,21 0 0,-21 0 0,0 0 15,1 0-15,-1 21 0,0-21 16,0 21-16,0 0 0,0 21 0,1-20 16,-1 20-16,-21-21 0,0 21 0,21 1 15,-21-1-15,0-21 16,0 22-16,0-1 0,0-21 0,0 0 15,0 22-15,0-22 0,-21 0 0,21 0 16,-21 0-16,-1-21 16,1 0-16,21-21 31,0 0-31,0 0 16,0-22-16,0 22 0,0 0 0,0-21 15,0-1-15,0 22 0,21-21 16,-21 21-16,22 0 0,-22-1 0,0-20 15,21 42-15,0-21 0,0 0 16,-21 0-16,21 21 16,0-22-16,1 22 0,-1-21 15,0 21-15,0 0 0,0 0 16,0 0-16,1 0 0</inkml:trace>
  <inkml:trace contextRef="#ctx0" brushRef="#br0" timeOffset="59791.46">14372 11049 0,'0'0'0,"21"-21"32,-42 21-1,0 21-31,0 0 0,0 0 16,-1 1-16,1-1 0,0 21 0,21 0 15,-21-20-15,0 20 0,21-21 16,-21 21-16,21-20 0,0 20 0,0-21 15,0 0-15,0 0 0,0 1 0,0-1 16,0 0-16,21-21 16,0 21-16,0-21 0,0 0 0,0 0 15,1 0-15,20 0 0,-21 0 0,0 0 16,0-21-16,1 0 0,-1 0 16,0-1-16,-21 1 0,0 0 15,0-21-15,0 21 0,0-22 16,0 1-16,0 21 0,-21-22 0,21 22 15,0 0-15,-21-21 0,21 21 0,-22 21 16,22-22-16,0 1 0,0 0 16,22 0-1,-1 0-15,0 21 0,0 0 16,0-21-16,0 21 0,1 0 0,-1 0 16,21 0-16,-21 0 0,0 0 0,1 0 15,-1 0-15,0 21 0,0 0 16,0 0-16,0-21 0,1 42 0,-22-20 15,0-1-15,21 0 16,-21 21-16,0-21 0,0 22 0,0-22 16,0 21-16,0-21 0,0 1 0,0 20 15,0-21-15,0 0 0,0 0 16,0 1-16,0-1 0,0 0 0,0 0 16,0-42 30,0 0-30,0 0-16,0-22 0,0 22 0,0-21 16,0 21-16,0-22 0,21 1 15,0 0-15,-21 20 0,21-20 16,0 21-16,1-21 0,-1 20 0,0 1 16,0 0-16,0 21 0,0 0 15,1 0-15,-1 0 0,0 0 0,0 0 16,0 0-16,-21 21 0,21 22 0,1-22 15,-22 21-15,0-21 0,21 22 16,0-1-16,-21-21 0,21 21 0,-21-20 16,21 20-16,-21-21 0,0 0 15,0 0-15,0 1 0,0-1 0,21 0 16,-21 0-16,0-42 47,0 0-47,0 0 15,22-1-15,-1-20 0,0 21 16,0-21-16,0 20 0,0-20 0,1 0 16,-1 21-16,0-22 0,0 22 15,21 0-15,-20 0 0,-1 0 0,0-1 16,0 22-16,0 0 0,0 0 0,1 0 16,-1 0-16,0 0 15,-21 22-15,21-1 0,-21 0 16,0 21-16,0-21 0,0 22 15,0-22-15,0 21 0,0-21 16,21 1-16,-21 20 0,21-21 0,-21 0 16,22 0-16,-22 1 0,0-1 15,21 0-15,0 0 0,0 0 0,0-21 16,-21 21-16,21-21 0,1 22 0,-1-22 16,0 0-16,0 0 0,0 0 15,22 0-15,-22 0 0,0-22 0,21 1 16,-21 0-16,1 21 0,20-42 15,-21 21-15,0-1 0,0-20 0,1 21 16,-1-21-16,0-1 0,-21 1 16,21 21-16,-21-22 0,0 22 15,0 0-15,0 0 0,0 0 0,-21 0 16,0 21-16,0 0 0,-1 21 16,1 0-16,0 0 0,0 0 15,0 22-15,21-22 0,0 21 0,-21-21 16,21 22-16,0-22 0,0 21 15,0-21-15,0 0 0,0 1 0,0-1 16,0 0-16,21 0 0,-21 0 0,21-21 16,0 21-16,0-21 0,0 0 15,1 0-15,20 0 0,-21 0 16,0 0-16,0 0 0,22-21 16,-22 21-16,21-21 0,-21 0 15,1-21-15,20 20 0,-21-20 0,0 0 16</inkml:trace>
  <inkml:trace contextRef="#ctx0" brushRef="#br0" timeOffset="60018.85">17441 10710 0,'-42'0'0,"84"0"0,-105 0 0,42-21 16,-1 21-16,1-21 0,21 0 16</inkml:trace>
  <inkml:trace contextRef="#ctx0" brushRef="#br0" timeOffset="60575.05">17526 10520 0,'0'0'0,"0"-21"0,0 0 16,-21 21-16,0-22 0,-1 22 16,1 0-16,-21 0 0,0 0 15,-1 0-15,1 0 0,0 22 0,-1-22 16,1 21-16,0 21 0,-1-21 15,1 22-15,0-1 0,-1 0 0,1 1 16,21-1-16,-22 21 0,1-20 16,21-1-16,0 22 0,-22-1 15,43-21-15,-21 22 0,21-1 0,0-20 0,0 20 16,0-20-16,21-1 0,1-21 16,-1 21-16,0-20 0,21-1 15,1 0-15,-1 0 0,0 0 16,1-21-16,20 0 0,1 0 0,-1 0 15,1 0-15,-1 0 0,1-21 0,-1 0 16,1 0-16,-1 0 0,1-22 16,-22 22-16,0-21 0,1-1 0,-1 1 15,-21 0-15,0-22 0,0 22 16,-21-22-16,0 22 0,0-21 0,0 20 16,-21-20-16,0 20 0,-21-20 0,21 21 15,-22-1-15,1 1 0,-22 21 16,22 0-16,-21-1 0,20 22 0,-20 0 15,20 0-15,1 22 0,0-1 16,-1 0-16,1 21 0,0-21 16,21 22-16,-1-1 0,1 0 0,0 1 15,0-1-15,21 0 16,0 1-16,0-1 0,0 0 0,0 1 0,0-1 16,0-21-16,0 22 0,21-22 15,0 21-15,0-21 0,1 0 0,20 1 16,-21-1-16,21 0 0,1-21 0,20 0 15,-20 0-15,20 0 0,-21 0 16</inkml:trace>
  <inkml:trace contextRef="#ctx0" brushRef="#br0" timeOffset="60974.98">18203 11007 0,'0'-21'16,"0"42"-16,0-64 0,-21 43 15,0 0-15,0 22 16,0-1 0,21 0-16,0 0 15,0 21-15,0 1 0,0-22 0,0 21 16,0 22-16,0-22 0,0 0 0,-22 22 16,22-22-16,-21 22 0,21-22 15,0 22-15,0-1 0,-21-21 16,0 22-16,0 21 0,21-22 0,-21 1 15,-1 20-15,22-20 0,-21-1 16,0 1-16,21-1 0,-21 1 0,21-1 16,-21-20-16,21-1 0,0 0 0,-21 1 15,-1-1-15,22-21 0,-21 0 16,0 0-16,21 1 0,-21-22 16,0 0-1,21-22-15,0 1 0,0 0 16,0 0-16,0-21 0,0-1 0,0 1 15,21 0-15,0-1 0,0-20 0,-21-1 16,21 1-16,1-1 16,-1-20-16,0-1 0,0 21 0</inkml:trace>
  <inkml:trace contextRef="#ctx0" brushRef="#br0" timeOffset="61330.77">18076 11113 0,'21'-43'0,"-42"86"0,42-128 16,-21 64-16,0 0 0,22-1 15,-22 1-15,0 0 0,0 0 0,21 21 16,0-21-16,0 0 16,0 21-16,0 0 0,1 0 0,-1-22 15,0 22-15,0 0 0,21 0 16,-20 0-16,20 0 0,0 0 16,-21 22-16,22-22 0,-22 21 0,0 0 15,0 0-15,0 0 0,1 0 16,-22 22-16,0-22 0,0 21 0,0-21 15,0 22-15,-22-22 0,-20 21 0,21-21 16,-21 1-16,-1-1 0,-20 0 16,20-21-16,1 21 0,0 0 0,-1-21 15,1 0-15,0 0 0,21 21 16,-1-21-16,1 0 0,0 0 16,21-21 15,21 0-16,-21 0-15,21 21 0,1-21 16,-1 0-16,0-1 0</inkml:trace>
  <inkml:trace contextRef="#ctx0" brushRef="#br0" timeOffset="62787.7">18838 10499 0,'0'-21'0,"0"42"0,21-64 0,1 43 16,-1-21-16,0 0 16,-21 0-16,21 21 0,-21 21 31,0 0-15,0 0-16,0 1 0,0 20 15,0-21-15,-21 21 0,0 1 0,0 20 16,-1-20-16,1-1 0,0 0 15,21 22-15,-21-22 0,0 22 0,21-22 16,0 0-16,0 1 0,0 20 16,0-21-16,0-20 0,0 20 0,0 0 15,0-21-15,0 1 0,0-1 0,0 0 16,21-21-16,0 0 16,0 21-16,0-21 0,1 0 0,-1 0 15,0 0-15,0-21 0,0 0 0,0 21 16,1-43-16,20 22 0,-21 0 15,0-21-15,0-1 0,1 1 0,-1 21 16,0-21-16,0-1 16,0 22-16,0-21 0,-21 21 0,22-1 0,-22 1 15,0 0-15,0 0 16,0 42 0,0 0-16,-22-21 15,22 21-15,-21 1 0,21-1 16,0 0-16,0 0 0,0 21 15,-21-20-15,21-1 0,0 0 0,0 21 16,0-21-16,0 1 0,0-1 16,0 0-16,0 0 0,21-21 0,0 21 15,1-21-15,-1 0 0,0 0 16,0 0-16,0 0 0,0 0 16,1 0-16,-1 0 0,21-21 0,-21 0 15,0 0-15,22 0 0,-22-22 16,0 22-16,21-21 0,-20 21 0,-1-22 15,21 22-15,-21 0 0,0 0 16,1 0-16,-22-1 0,21 22 16,-42 22 15,-1-1-31,22 0 0,-21 0 0,0 0 16,0 0-16,0 1 0,21 20 0,0-21 15,-21 21-15,21-20 0,0-1 16,0 0-16,0 21 0,0-21 15,21 1-15,0-22 16,0 21-16,0-21 0,0 0 16,1 0-16,-1 0 0,0-21 15,0-1-15,0 1 16,-21 0-16,21 0 0,-21 0 0,22-22 16,-22 22-16,0-21 0,0 0 15,0 20-15,0-20 0,0 21 0,0 0 16,-22-22-16,1 43 0,0-21 0,0 0 15,0 21-15,0 0 0,-1-21 16,1 21-16,42 0 47,1 0-47,-1 0 0,0 0 16,21 0-16,-21 0 0,1 0 0,20 0 15,-21 0-15,0 0 0,0 0 16,22 0-16,-22 0 0,0 0 15,0 0-15,0 0 0,1 0 16,-1 21-16,-21 0 0,0 0 16,0 1-16,0-1 0,0 0 15,0 21-15,0-21 0,0 1 0,0 20 16,0-21-16,0 0 0,0 22 16,0-22-16,0 0 0,0 0 0,0 0 15,0 0-15,0 1 0,0-1 16,0-42 31,0-1-32,0 1-15,0 0 0,0 0 0,0 0 16,0-22-16,0 22 0,21-21 16,0 21-16,-21-22 0,21 22 0,0 0 15,1-21-15,-1 21 0,0-1 0,0 22 16,0-21-16,0 0 0,1 21 15,20 0-15,-21 0 0,0 0 0,0 0 16,1 0-16,-1 21 16,0-21-16,-21 21 0,21 1 15,-21-1-15,0 21 0,21-21 0,-21 0 16,0 1-16,0 20 0,0-21 16,0 0-16,0 0 0,0 22 0,0-22 15,0 0-15,0 0 16,0 0-16,-21-21 0,21 22 0,-21-22 15,21 21 1,-21-21 0,0 0-16,21-21 15,0-1 1,0 1 0,0 0-16,21 0 0,0 21 15,0-21-15,0 0 0</inkml:trace>
  <inkml:trace contextRef="#ctx0" brushRef="#br0" timeOffset="63271.11">21272 10880 0,'0'0'0,"0"-21"16,-21 21 15,0 0-31,0 0 0,0 0 16,0 0-16,-22 0 0,22 0 15,0 0-15,-21 0 0,20 21 0,1-21 16,0 21-16,0-21 0,0 21 16,0 0-16,21 0 0,0 1 15,0-1-15,21 0 16,21-21-16,-21 0 0,0 21 16,1-21-16,20 0 0,-21 0 15,0 21-15,22-21 0,-22 0 0,0 0 16,0 0-16,0 0 0,0 0 0,1 21 15,-1 1-15,0-22 0,-21 21 16,21 0-16,-21 0 16,0 0-16,0 0 0,0 1 15,-21-1-15,0-21 16,0 21-16,-1 0 0,1-21 0,0 21 16,-21 0-16,21-21 0,-1 22 15,1-22-15,0 0 0,0 21 0,0-21 16,0 0-16,-1 0 0,1 21 15,0-21-15,0 0 16,21-21 15,0 0-31,0-1 16,0 1-16,0 0 16,0 0-16,0 0 0</inkml:trace>
  <inkml:trace contextRef="#ctx0" brushRef="#br0" timeOffset="63703.59">20172 10224 0,'0'0'0,"0"-22"31,0 1-15,0 0-16,21 21 0,-21-21 15,0 0-15,0 0 16,0-1-1,-21 22 1,0 0-16,-1 0 0,1 0 16,0 0-16,21 22 15,-21-22-15,21 21 16,-21 0-16,21 0 16,0 0-1,0 0 1</inkml:trace>
  <inkml:trace contextRef="#ctx0" brushRef="#br0" timeOffset="64058.45">18986 10626 0,'-21'21'0,"42"-42"0,-63 42 0,21-21 0,21 21 16,-21-21-16,42 0 15,0 0 1,0 0-16,0 0 0,1 0 15,20 0-15,-21-21 0,21 21 16,1 0-16,-1-21 0,0 21 0,1-21 16,-1 21-16,0 0 0,1 0 15,-1 0-15,0-22 0,1 22 0,-22 0 16,0 0-16,0 0 0,0 0 16,-21-21-1,-21 21 1,0 0-16,-21 0 0,-1 21 15</inkml:trace>
  <inkml:trace contextRef="#ctx0" brushRef="#br0" timeOffset="65516.61">614 13187 0,'-21'0'47,"21"-21"-32,0 0-15,0-1 16,21 1-16,0 21 0,0-21 15,-21 0-15,42 0 0,-20 0 16,-1 21-16,0-22 16,0 22-16,0 0 0,0-21 0,1 21 0,-1 0 15,0 0-15,0 21 0,0 1 16,0-1-16,1 0 0,-1 21 16,0-21-16,0 22 0,-21-1 15,0 22-15,0-22 0,0 0 16,0 22-16,0-22 0,-21 22 0,0-22 15,-22 21-15,22-20 0,-21-1 16,0 0-16,-1 1 0,1-1 0,0-21 16,-1 22-16,22-22 0,-21-21 15,-1 21-15,22-21 0,0 0 16,-21 0-16,21 0 0,-1-21 0,1 0 16,0-1-16,0-20 0,0 21 15,0-21-15,21-1 0,0 1 16,0 0-16,0-1 0,0 1 15,0 21-15,0-22 0,0 22 16,21 0-16,0 0 0,0 0 0,21 21 16,-20 0-16,20 0 0,0 0 15,1 21-15,-1 0 0,0 0 16,-21 0-16,22 22 0,-22-1 0,21 0 16,-21 1-16,1-1 0,-1-21 15,-21 22-15,21-1 0,-21 0 16,21-21-16,-21 22 0,0-22 15,0 0-15,21 0 0,-21 0 16,0 1-16,21-22 0,1-22 31,-22 1-15,0 0-16,21 0 0,-21-21 16,21-1-16</inkml:trace>
  <inkml:trace contextRef="#ctx0" brushRef="#br0" timeOffset="65726.49">1651 13420 0,'0'0'0,"21"21"16,-21 0-1,0 0 1,0 0-1,-21-21 1</inkml:trace>
  <inkml:trace contextRef="#ctx0" brushRef="#br0" timeOffset="66762.92">2201 13674 0,'0'0'0,"-21"0"16,0 21 0,21-42 15,0 0-16,21-1-15,0 1 0,0 0 16,22 0-16,-22-21 0,21 20 16,-21-20-16,22 21 0,-1-21 15,0 20-15,-20-20 0,20 21 0,-21-21 16,0-1-16,0 1 0,1 0 16,-22-1-16,0 22 0,0-21 0,0-1 15,0 22-15,0-21 0,-22 21 16,1 0-16,0-1 0,21 1 0,-21 21 15,0 0-15,0 0 16,-1 0-16,1 0 0,0 0 0,21 21 0,-21 1 16,0 20-16,21 0 0,-21 1 15,21-1-15,0 21 0,0-20 16,0 20-16,0 1 0,0-1 16,-22 1-16,22 20 0,0-20 0,-21 21 15,21-22-15,0 22 0,0-1 16,-21 1-16,21 0 0,-21-1 0,0 1 15,21 21-15,-21-21 0,21 20 16,0-20-16,-22 0 0,22-1 0,-21 1 16,21 0-16,0-1 0,0-20 15,0-1-15,0 1 0,0-1 0,0 1 16,0-22-16,0 1 0,0-22 16,0 0-16,21 21 0,1-42 0,-1 21 15,0-21-15,0 0 0,0 0 16,0-21-16,1 0 0,20 0 15,-21-21-15,21 20 0,1-20 0,-1-21 16,0 20-16,1-20 0,-1-1 16,0 1-16,1-1 0,-22-20 0,21 20 15,-21-21-15,1 1 0,-1-22 16,-21 21-16,0 1 0,0 20 0,-21-21 16,-1 22-16,-20-22 0,0 22 15,-1 20-15,1-20 0,-21 21 16,20-1-16,-20 1 0,-1 21 0,22 0 15,-22-1-15,22 1 0,0 21 16,21 0-16,-22-21 0,22 21 16,21-21-1,21 21 1,22-21-16,-22 21 0,21-21 0,0-1 16,1 1-16,-1 0 0,22 0 15,-22 0-15,21 0 0,-20-1 16,20 1-16,-20-21 0,-1 21 0,-21 0 15,21-1-15,-20 22 0,-1-21 0,0 0 16,0 21-16,-21 21 47,0 0-47,-21 1 16,21-1-16,0 0 0,0 0 15,0 21-15,0-20 0,0-1 0,0 21 16,0-21-16,0 0 0,0 1 15,0-1-15,0 0 0,0 0 0,0 0 16,0-42 15,0 0-15,0 0-16,0 0 0,0-22 16</inkml:trace>
  <inkml:trace contextRef="#ctx0" brushRef="#br0" timeOffset="66971.66">2921 13081 0,'-42'0'16,"84"0"-16,-106 0 31,64 21 0,22 0-31,-1 1 16,0-22-16,0 0 0,0 21 16,0 0-16,1-21 0</inkml:trace>
  <inkml:trace contextRef="#ctx0" brushRef="#br0" timeOffset="67414.39">3260 13420 0,'-22'0'0,"1"21"0,0-21 0,0 0 16,0 0 0,21-21-16,0 0 15,0-1-15,0 1 16,0 0-16,0 0 0,21 0 16,0 21-16,0-21 0,0 21 15,1 0-15,20 0 0,-21 0 0,0 0 16,22 0-16,-22 0 0,0 0 15,21 21-15,-21 0 0,1 0 0,-1 0 16,0 0-16,0 22 0,0-22 16,-21 21-16,0-21 0,0 22 0,0-22 15,0 0-15,0 21 0,0-20 16,-21-1-16,0 0 0,0-21 31,21-21-15,0 0-16,0-1 15,0 1-15,0 0 0,21-21 16,-21 21-16,21-22 0,0 22 0,-21-21 16,21 21-16,1-22 0,62-63 31,-63 85-31,1 0 0,-1 0 0,0 21 16,0-21-16,0 21 0,0 0 0,1 0 15,-1 0-15,0 0 0</inkml:trace>
  <inkml:trace contextRef="#ctx0" brushRef="#br0" timeOffset="67804.17">4106 13399 0,'21'21'31,"1"-21"-31,-22-21 0,21 21 15,0-22-15,0 1 0,0 0 16,-21 0-16,21 0 0,1 0 16,-22-1-16,0 1 0,0 0 15,0 0-15,0 0 0,0 0 16,-22 21 0,1 0-16,0 0 15,0 0-15,0 21 0,0 0 16,-1 0-16,1 0 0,21 22 0,-21-22 15,21 21-15,-21-21 0,21 22 16,0-1-16,0-21 0,0 21 0,0-20 16,0 20-16,0-21 0,0 0 0,0 0 15,21 1-15,0-1 0,0-21 16,1 0-16,-1 0 0,0 0 16,0 0-16,21 0 0,-20-21 15,-1-1-15,21 1 0,0 0 16,1 0-16,-1-21 0,0 20 0</inkml:trace>
  <inkml:trace contextRef="#ctx0" brushRef="#br0" timeOffset="69219.83">5016 12848 0,'22'-21'0,"-44"42"0,44-84 0,-22 42 0,0-1 16,0 1-16,0 0 0,-22 21 15,1-21-15,0 21 16,0 0-16,0 0 15,21 21-15,-21 0 0,-1 22 16,22-1-16,-21 0 0,21 1 16,-21-1-16,21 21 0,-21-20 15,0 20-15,0 1 0,21-22 0,-22 22 16,1-1-16,0 1 0,0-1 16,0 1-16,21 20 0,-21-20 0,21-1 15,-22 22-15,22-22 0,-21 22 16,21-21-16,0 20 0,-21-20 0,0 20 15,21 1-15,-21 0 0,21-22 0,0 22 16,-21 0-16,21-22 0,-22 1 16,22 20-16,-21-20 0,21-22 0,0 22 15,0-1-15,0-21 0,0 1 16,0-22-16,0 21 0,0-21 0,0 1 16,21-22-16,1 0 15,-1 0-15,0-22 0,0 1 0,0 0 16,22 0-16,-22 0 0,0-22 15,21 22-15,1-21 0,-22 0 0,21-1 16,0 1-16,-20-22 0,20 22 0,-21-21 16,0-1-16,22 1 0,-22-22 15,0 21-15,-21-20 0,21 20 0,-21-20 16,0 20-16,0-21 0,0 22 16,0-22-16,0 22 0,0-22 0,-21 22 15,0-1-15,0 22 0,-22-1 16,22 1-16,-21 0 0,-1 21 15,1-1-15,21 1 0,-21 21 0,-1-21 16,22 21-16,0 0 0,0 0 16,21-21-1,0 0-15,21 21 16,0-21-16,21 21 0,-20-22 16,20 22-16,0-21 0,-21 21 0,22-21 15,-1 0-15,-21 21 0,22-21 16,-1 0-16,-21-1 0,0 1 15,22 21-15,-22-21 0,0 0 0,0 0 16,-21 0-16,21-1 0,0 1 16,-21 0-1,0 0-15,-21 21 32,21 21-32,-21 0 0,0 0 15,21 1-15,0 20 0,0-21 0,0 0 16,0 22-16,0-22 0,0 0 15,0 0-15,0 21 0,0-20 0,0-1 16,0 0-16,0 0 0,21-21 16,0 0-16,0 21 15,1-21-15,-1 0 0,0 0 0,0 0 0,0 0 16,0 0-16,22-21 16,-22 21-16,0-21 0,0 0 0,-21 0 15,21 21-15,-21-22 0,0 1 0,0 0 16,0 0-16,0 0 0,-21 0 15,0-1-15,0 1 0,0 0 0,0 0 16,-22 0-16,22 21 0,0 0 16,0-21-16,0 21 0,21-22 31,0 1-31,21 0 16,0 21-16,21-21 0,1 0 15,-22 21-15,21-21 16,0-1-16,1 22 0,-1-21 0,0 21 15,1 0-15,-22 0 0,21 0 16,-21 0-16,22 0 0,-22 0 0,0 0 16,0 21-16,0 1 0,-21-1 15,0 0-15,0 0 0,0 0 0,0 0 16,0 1-16,0-1 0,0 0 0,-21 21 16,0-21-16,0 1 0,0-1 15,0 0-15,-1 0 0,1 0 16,21 0-16,0 1 0,-21-22 15,21 21-15,21-21 16,0 0 0,1 0-16,-1 0 0,21-21 15,-21 21-15,0-22 0,22 1 0,-22 0 16,0 0-16,0-21 0,22 20 16,-22-20-16,0 0 0,0 21 0,0-22 15,0 1-15,1 0 0,-22 20 16,0-20-16,0 21 0,0 0 0,-22 21 31,1 21-31,21 0 0,-21 0 16,0 0-16,0 22 0,21-1 15,0 0-15,0-20 0,0 20 0,0 0 0,0-21 16,0 22-16,21-1 16,0-21-16,0 0 0,0 1 0,1-1 15,20 0-15,-21 0 0,0 0 16,22 0-16,-22-21 0,0 0 0,21 0 15,-21 0-15,1 0 0,-1 0 0,0-21 16,0 0-16,0 0 16,-21 0-16</inkml:trace>
  <inkml:trace contextRef="#ctx0" brushRef="#br0" timeOffset="70350.75">8318 13102 0,'-21'0'0,"0"0"16,-42 0 0,41 0-16,1 0 0,-21 0 0,21 0 0,-22 0 15,22 0-15,-21 0 16,21 0-16,0-21 0,-22 21 0,22 0 16,0 0-16,0 0 0,0 0 15,21-21 1,21 21 15,0 0-31,0 0 16,21 0-16,1 0 0,20 0 15,1 0-15,-1 0 0,22 0 0,0 0 16,-1 0-16,1 0 0,21 0 0,0-21 16,-1 21-16,22 0 0,-21 0 15,0-21-15,-21 21 0,21 0 16,-22 0-16,1 0 0,0-22 15,-22 22-15,1 0 0,-1 0 0,-21 0 16,1 0-16,-22 0 0,0 0 0,0-21 16,-42 0-1,0 21-15,0-21 16,-22 21-16,22-21 0,-21 21 16,0-21-16,20 21 0,-20-22 0,0 22 15,21-21-15,-22 0 0,22 0 16,-21 21-16,21-21 0,-22 0 0,22-1 15,0 1-15,-21 21 0,20-21 16,1 0-16,0 21 0,0 0 16,0 0-16,21-21 0,42 21 47,-21 0-32,22 0-15,-1 0 0,0 0 16,1 0-16,-1 21 0,0-21 0,22 0 15,-22 0-15,22 0 0,-22 0 16,0 21-16,1-21 0,-1 0 0,0 0 16,1 0-16,-22 0 15,0 21-15,0-21 0,0 0 0,-21 21 16,0 1 0,0-1-16,-21-21 0,0 21 15,0 0-15,0 0 0,-1 0 0,1 1 16,0-1-16,-21 0 0,21 21 15,-1-21-15,-20 22 0,21-22 0,-21 0 16,20 21-16,-20-20 0,21 20 16,-21-21-16,20 21 0,-20-20 0,21-1 15,0 0-15,-22 0 0,22 0 0,0 0 16,0 1-16,0-1 16,0-21-16,21 21 0,-22-21 15,22 21-15,0-42 47,22 21-47,-22-21 16,21 0-16,0 21 0,0-22 0</inkml:trace>
  <inkml:trace contextRef="#ctx0" brushRef="#br0" timeOffset="70978.83">12107 12764 0,'0'0'0,"-21"-22"0,0 1 0,21 0 15,-21 0-15,0 0 0,21 0 0,-22-1 16,22 1-16,-21 0 0,21 0 16,-21 21-1,21 21 1,0 0-16,0 22 15,0-1-15,0 0 0,0 1 0,0 20 16,0 1-16,0-22 0,0 21 16,0 1-16,0-1 0,0-20 0,0 20 15,0-20-15,-21-1 0,21 0 16,0 22-16,0-22 0,0 0 0,0 1 16,0-22-16,0 0 0,0 0 0,0 0 15,0 1-15,0-44 31,0 1-15,0 0-16,0 0 0,0-21 16,0 20-16,0-20 0,0 0 0,21-1 15</inkml:trace>
  <inkml:trace contextRef="#ctx0" brushRef="#br0" timeOffset="71223.69">12065 12615 0,'0'0'0,"-21"0"0,0-21 16,-1 21-16,1 0 0,0 0 0,42-21 31,0 21-31,22 0 16,-1 0-16,0-21 0,1 21 16,20 0-16,-20 0 0,20-21 0,1 21 15,-22 0-15,21 0 0,-20 0 16,-1 0-16,0 0 0,-20 0 0,20 0 15,-21 0-15,-21 21 16,0 0 0,-21-21-16</inkml:trace>
  <inkml:trace contextRef="#ctx0" brushRef="#br0" timeOffset="71438.57">11980 13145 0,'-21'21'16,"42"-42"-16,-63 63 0,42-21 16,0 0-16,21-21 15,0 0-15,0 0 0,1 0 16,-1 0-16,21 0 0,-21 0 16,22-21-16,-22 21 0,21 0 0,-21 0 15,0-21-15,22 21 0,-22 0 16,0 0-16,0-21 0,0 21 15,1-21-15,-1 21 0</inkml:trace>
  <inkml:trace contextRef="#ctx0" brushRef="#br0" timeOffset="71703.41">12700 13102 0,'0'0'0,"0"21"16,0 1-1,0-1-15,0 0 0,0 0 16,0 0-16,-21 0 0,21 1 16,0-1-16,-21 0 15,21 0-15,0 0 0,0 0 0,0 1 16,-22-1-16,22 0 0,-21 0 16,21 0-1,0 0 1,-21-21-1,21-21 1</inkml:trace>
  <inkml:trace contextRef="#ctx0" brushRef="#br0" timeOffset="71903.3">12679 12954 0,'0'0'0,"0"-21"0,0 0 16,0 0-16,0-1 0,0 1 15,0 42 48,0 1-63,21-22 0,0 21 0,0-21 16,0 21-16,1-21 0,-1 21 15</inkml:trace>
  <inkml:trace contextRef="#ctx0" brushRef="#br0" timeOffset="72355.17">13166 13187 0,'-64'0'16,"64"-21"-1,-21 0-15,21-1 0,0 1 16,0 0-16,0 0 0,0 0 15,0 0-15,21 21 0,0-22 16,0 22-16,1 0 0,20 0 0,-21 0 16,21 0-16,1 0 0,-22 0 15,21 22-15,-21-1 0,22 0 16,-22 0-16,0 0 0,21 0 16,-42 1-16,22-1 0,-22 21 0,0-21 15,0 0-15,0 1 0,0 20 0,0-21 16,-22 0-16,1 0 0,0 1 15,21-1-15,-21-21 0,0 21 0,21 0 16,-21-21 0,21-21-1,0 0-15,0 0 16,0-1-16,0 1 16,0 0-16,21 0 0,-21 0 0,21-22 15,0 22-15,-21 0 0,21 0 16,0 0-16,1 0 0,-1-1 15,0 22-15,0-21 0,0 0 0,0 21 16,1-21-16,-1 21 0,0-21 16,21 0-16,-21 21 0,1-22 0,-1 22 15</inkml:trace>
  <inkml:trace contextRef="#ctx0" brushRef="#br0" timeOffset="74108.72">14033 13187 0,'0'21'0,"0"-42"0,0 63 0,-21-42 16,21 21-16,21-21 31,1 0-31,-1 0 0,0-21 0,21 0 16,-21 21-16,22-21 0,-22 0 15,21 0-15,1-1 0,-22 1 0,21 0 16,-21-21-16,0 21 0,1-1 0,-1 1 15,-21 0-15,0 0 16,-43 21-16,22 0 16,0 0-16,-21 21 15,21-21-15,-1 21 0,-20 0 0,21 1 16,0 20-16,0-21 0,-1 0 16,1 22-16,0-22 0,21 21 0,0-21 15,0 0-15,0 1 0,0 20 0,0-21 16,0 0-16,21 0 0,22 1 15,-22-1-15,0-21 0,21 0 16,1 21-16,-1-21 0,0 0 0,1 0 16,20 0-16,1 0 0,-22-21 15,21 21-15,1-21 0,-22-1 0,22 1 16,-22 0-16,22-21 0,-22 21 16,0-22-16,1 1 0,-1 0 15,0-1-15,-21-20 0,22 20 0,-22-20 16,0 21-16,-21-22 0,0 22 15,0-1-15,0 1 0,0 21 0,0-21 16,0 20-16,0 1 0,0 0 16,0 42 15,0 0-31,-21 1 0,21-1 0,0 21 16,-21 0-16,0 1 0,21 20 0,-22-20 15,1 20-15,0-21 0,0 22 16,0-1-16,0 1 0,-1-1 15,1 1-15,0-1 0,0 22 0,21 0 16,-21-1-16,21 1 0,-21 0 16,21-1-16,-22 1 0,22 21 0,0-21 15,-21 20-15,0 1 0,0-21 0,21 21 16,-21 0-16,0-22 0,21 22 16,-22 0-16,1-21 0,21-1 0,0 1 15,0 0-15,-21-1 0,21-20 0,0-1 16,0-20-16,0-1 0,0 0 15,0 1-15,0-22 0,21 0 0,0 0 16,1-21-16,20 0 0,-21 0 16,21 0-16,1-21 0,-1 21 15,0-42-15,22 20 0,-22-20 0,22 0 16,-22-1-16,22 1 0,-22-21 0,0-22 16,1 21-16,-1-20 0,0-1 15,-21 0-15,22 1 0,-22-22 0,-21 0 16,0 0-16,0 0 0,0 22 15,-21-22-15,0 21 0,-22 1 0,1 20 16,0-21-16,-22 22 0,1-1 0,-1 1 16,1 21-16,-1-1 15,1 1-15,20 0 0,1-1 0,21 22 16,0 0-16,-1 0 0,1 21 0,21-21 16,0-1-16,0 1 0,0 0 15,21 21-15,1-21 16,-1 0-16,21 21 0,-21-21 15,22-1-15,-1 1 0,21 21 0,-20-21 16,-1 0-16,22-21 0,-22 20 16,0 1-16,1-21 0,20 21 0,-21 0 15,-20-22-15,20 22 0,-21-21 16,21 21-16,-20-1 0,-1 1 16,0 0-16,0 0 0,-21 0 0,0 0 15,0-1-15,21 22 16,-21 22-1,0-1-15,-21-21 16,21 42-16,0-21 0,0 0 16,-21 1-16,21 20 0,-21-21 15,21 0-15,0 22 0,0-22 0,0 0 16,0 0-16,0 0 0,0 0 16,0 1-16,0-1 0,0 0 15,21-21-15,0 21 0,0-21 16,0 0-16,1 0 15,-1 0-15,0 0 0,0-21 16,-21 0-16,0 0 0,0-1 16,0 1-16,0 0 0,0-21 15,-21 21-15,21-1 0,-21 1 16,0 0-16,-1 0 0,1 0 16,0 0-16,21-1 0,-21 22 0,21-21 15,0 0-15,0 0 16,0 0-16,21 21 0,0-21 15,0 21-15,22-22 0,-22 22 16,21-21-16,-21 21 0,22 0 0,-22-21 16,21 21-16,-21 0 0,22 0 15,-22 0-15,0 21 0,0 0 0,0-21 16,1 43-16,-22-22 16,21 0-16,-21 21 0,0-20 0,0 20 15,0-21-15,0 21 0,0-20 0,0-1 16,0 0-16,-21 0 0,-1 0 15,22 0-15,0 1 0,0-1 0,-21-21 16,0 21-16,21-42 31,0 0-15,0-1-16,21 22 0,0-42 16,1 21-16,-1 0 0,0-22 0,0 1 15,0 21-15,22-21 0,-22-1 16,0 1-16,21 21 0,-21-22 15,1 22-15,-1 0 0,-21 0 0,0 0 16,21 21-16,-21 21 16,0 0-1,-21 0-15,0 0 0,-1 22 0,22-22 16,-21 21-16,0 1 0,21-22 0,-21 21 16,21-21-16,0 0 0,0 22 15,0-22-15,0 0 0,0 0 16,21 0-16,0-21 0,0 0 15,1 0-15,-1 0 0,0 0 0,0 0 16,0 0-16,0 0 0,1-21 16,-1 0-16,0 0 0,0 0 15,0 0-15</inkml:trace>
  <inkml:trace contextRef="#ctx0" brushRef="#br0" timeOffset="74822.95">17462 12446 0,'22'-21'15,"-44"42"-15,65-63 0,-22 42 0,0-21 16,-21-1-16,21 22 0,-42 0 31,0 0-31,0 0 0,0 22 16,-22-22-16,22 21 0,-21 21 0,21-21 15,-22 22-15,22-22 16,0 21-16,0 0 0,0 22 0,-22-22 16,43 22-16,-42 42 0,42-64 15,-21 21-15,21-20 0,0-1 16,0 0-16,0 1 0,21-22 0,0 21 16,0-21-16,0 1 0,22-1 15,-22 0-15,21-21 0,1 0 0,-1 0 16,0 0-16,1 0 0,-1 0 15,21 0-15,-20 0 0,-1-21 0,22 0 16,-22-1-16,0 1 0,1-21 16,-1 21-16,0-22 0,-21 1 0,22 0 15,-22-22-15,0 22 0,-21-22 16,0 1-16,0 21 0,0-22 16,-21 22-16,0-22 0,0 22 0,-22 0 15,1-1-15,0 1 0,-1 21 0,1 0 16,-22-1-16,22 1 0,-21 21 15,20 0-15,-20 0 0,20 21 0,1 1 16,0-1-16,-1 21 0,22-21 16,-21 22-16,21-1 0,21 0 15,-21 1-15,21 20 0,0-21 0,0 22 16,0-22-16,0 1 0,0 20 0,0-21 16,21-20-16,0 20 0,0 0 0,21-21 15,-20 1-15,20-1 16,0 0-16,22-21 0,-22 0 0,0 0 15,22 0-15,-22 0 0,1 0 16</inkml:trace>
  <inkml:trace contextRef="#ctx0" brushRef="#br0" timeOffset="75172.75">18415 12806 0,'0'0'0,"0"21"16,0 0-1,-21 0-15,0 22 0,-1-22 16,22 21-16,0 1 0,-21-1 16,21 21-16,-21-20 0,21-1 0,-21 22 15,21-1-15,0 1 0,0-1 0,-21 22 16,0-22-16,21 22 0,-22 0 16,1-1-16,21 1 0,-21 0 0,-21 20 15,21-20-15,-1 0 0,1-1 0,-21 1 16,21-21-16,-22 20 0,22-20 15,0-22-15,-21 22 0,21-22 0,-1 0 16,1 1-16,0-22 0,21 0 16,-21 0-16,21 0 0,-21 0 15,21-42 1,0 0-16,0 0 16,0-21-16,0 20 0,0-41 15,21 21-15,0-22 0,21-21 0,-20 22 16,20-43-16</inkml:trace>
  <inkml:trace contextRef="#ctx0" brushRef="#br0" timeOffset="75519.12">18288 13123 0,'0'-63'0,"0"126"0,0-168 16,0 62-16,0 1 16,0 21-16,0-22 0,0 22 0,0 0 15,0-21-15,0 21 0,0-1 16,21 1-16,21 0 0,-20 0 0,20 0 15,0 21-15,22 0 0,-22 0 16,22 0-16,-22 0 0,21 0 0,-20 21 16,-1 0-16,-21 21 0,0 1 0,1-1 15,-22 0-15,0 1 0,0-1 16,-22 0-16,1 1 0,0-1 0,-21-21 16,-22 22-16,22-22 0,-22 0 15,1 21-15,-1-42 0,22 21 0,0 1 16,-1-22-16,1 0 0,0 0 0,21 21 15,-1-21-15,1 0 16,21-21 0,0-1-16,0 1 15,43 21-15,-22-21 0,0 0 16,0 0-16,21 21 0,-20-21 0,20-22 16,0 22-16</inkml:trace>
  <inkml:trace contextRef="#ctx0" brushRef="#br0" timeOffset="76799.39">19240 12467 0,'0'0'0,"0"-21"0,0 0 16,-21 21 0,0 0-16,0 0 15,0 21-15,0 0 0,21 0 16,-22 1-16,22 20 0,-21 0 0,21 1 15,0-1-15,-21 21 0,21-20 16,-21 20-16,21-20 0,-21-1 0,21 0 16,0 1-16,0-1 0,0 0 15,0-21-15,0 22 0,0-22 0,0 0 16,0 0-16,0 0 0,21-21 16,0 0-16,0 0 0,0 0 15,1 0-15,-1 0 0,0-21 16,21 0-16,-21 0 0,1 0 15,20 0-15,-21-1 0,21-20 0,-20 21 16,20-21-16,-21-1 0,21 1 0,-20 0 16,-1-1-16,0 22 0,0-21 15,-21 21-15,21-1 0,-21 44 32,0-1-32,0 0 0,0 0 15,-21 0-15,21 22 0,-21-22 16,21 21-16,-21-21 0,0 22 0,21-22 15,0 21-15,0-21 0,0 0 16,0 1-16,0-1 0,0 0 16,0 0-16,21-21 0,0 21 0,0-21 15,0 0-15,0 0 0,1 0 16,20 0-16,-21 0 0,21 0 0,-20 0 16,20-21-16,0 0 0,-21 0 0,22 0 15,-22-1-15,0-20 0,0 21 16,0-21-16,1-1 0,-1 22 0,0 0 15,-21 0-15,0 0 0,0-1 16,0 44 0,0-1-1,0 0-15,-21 0 0,0 0 16,21 0-16,-22 1 0,22-1 0,0 0 16,0 0-16,0 0 0,0 0 15,0 1-15,0-1 16,22-21-16,-1 0 15,0 0-15,0 0 0,0 0 0,0 0 16,1 0-16,-22-21 0,21-1 0,0 22 16,-21-21-16,21 0 0,-21 0 15,0-21-15,0 20 0,0 1 0,0 0 16,-21 0-16,0 0 0,0 0 16,21-1-16,-22 1 0,1 21 15,0-21-15,0 21 0,0 0 16,21-21-16,21 0 15,21 0 1,-21 21-16,1-22 16,20 1-16,-21 21 0,21-21 0,1 21 15,-1 0-15,-21 0 0,22 0 16,-1 0-16,0 0 0,-21 0 0,1 0 16,-1 0-16,0 21 0,0 0 15,-21 22-15,21-22 0,-21 0 0,0 21 16,0 1-16,0-22 0,0 21 15,0-21-15,0 22 0,0-22 16,0 0-16,0 0 0,-21 0 0,21 1 16,0-1-16,0 0 0,-21-21 15,21 21-15,-21-21 32,21-21-17,0 0-15,0 0 0,0-1 16,21 1-16,-21 0 0,21-21 15,0 21-15,0-22 0,22 1 0,-22 0 16,0-1-16,21 1 0,-20 21 16,-1-22-16,21 22 0,-21-21 15,22 21-15,-22 21 0,21-21 0,-21 21 16,0 0-16,1 0 0,-1 21 16,0 0-16,0 0 0,-21 0 0,0 22 15,0-1-15,0 0 0,0 1 16,0-1-16,0 0 0,-21-21 0,21 22 15,-21-22-15,0 21 0,-1-21 0,22 1 16,0-1-16,-21 0 0,0-21 16,21 21-16,-21 0 0,0-21 31,21-21-15,21 0-1,0 0-15,0 0 0,0-1 16,22 1-16,-1 0 0</inkml:trace>
  <inkml:trace contextRef="#ctx0" brushRef="#br0" timeOffset="77219.14">21865 12679 0,'0'0'0,"42"-21"0,1 0 0,-22 21 16,0-22 0,-21 1-16,-21 21 0,-21 0 15,20 0-15,-20 0 0,0 0 0,-1 21 16,22 1-16,-21-22 0,0 21 15,-1 0-15,22 0 0,0 0 16,0 0-16,0 22 0,21-22 16,0 0-16,0 0 0,0 0 15,21 1-15,0-1 16,21-21-16,-21 0 0,22 0 0,-22 0 16,21 21-16,1-21 0,-22 0 0,21 0 15,0 0-15,-20 21 0,-1-21 16,21 21-16,-21-21 0,-21 21 0,0 1 15,21-1-15,-21 0 0,0 0 16,0 0-16,-21 0 0,0 1 16,0-1-16,-21 0 0,20 0 15,-20 0-15,0-21 0,-1 21 16,1-21-16,0 22 0,-1-22 0,1 0 16,21 21-16,-21-21 0,-1 0 15,1 0-15,21 0 0,-22 0 0,22 0 16,0 0-16,0 0 0,0 0 15,0 0-15,-1 0 0,1-21 0,21-1 16,-21-20-16,0 21 0,21 0 16,-21-22-16</inkml:trace>
  <inkml:trace contextRef="#ctx0" brushRef="#br0" timeOffset="77626.87">20362 12234 0,'-21'0'0,"42"0"0,-63 0 0,21 0 15,0 0-15,-1 22 16,1-1-16,0-21 0,21 21 15,0 0 1,21-21 0,0 0-16,1 0 0,-1 0 15,0 0-15,0 0 0,0-21 0,0 0 16,1 21-16,-22-21 0,0-1 16,0 1-16,0 0 0,-22 0 15,1 21-15,0-21 0,0 21 16,-21 0-16,20 0 0,1 0 15,0 0-15,0 21 0,21 0 0,-21 0 16,21 0-16,0 1 16,0-1-16,0 0 0,0 0 0,0 0 15</inkml:trace>
  <inkml:trace contextRef="#ctx0" brushRef="#br0" timeOffset="77914.71">19071 12615 0,'0'22'0,"0"-1"15,21-21-15,0 0 16,1 0-16,-1 0 15,0 0-15,21 0 0,-21-21 0,22-1 16,-1 22-16,0 0 0,1 0 16,20-21-16,-20 21 0,-1 0 0,0 0 15,1 0-15,-1-21 0,-21 21 0,0 0 16,0 0-16,1 0 0,-22-21 16,-22 21-1,1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4T01:56:08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1905 2011 0</inkml:trace>
  <inkml:trace contextRef="#ctx0" brushRef="#br0" timeOffset="963.96">974 550 0,'0'0'0,"0"-21"0,21 0 0,-21 42 63,-21 0-63,21 1 0,-22-1 15,22 0-15,0 0 0,0 21 16,-21 1-16,21-1 0,-21 0 16,21 22-16,-21-1 0,21-20 0,-21 20 15,0 1-15,21-22 0,-22 22 16,1-22-16,21 0 0,0 1 16,-21-1-16,21 0 0,-21-21 15,21 22-15,0-22 0,0 0 0,0 0 16,0 0-16,-21-21 0,21 22 15,0-44 1,0 1 0,-21 0-16,21 0 0,0 0 15,0 0-15,0-22 0,0 1 0</inkml:trace>
  <inkml:trace contextRef="#ctx0" brushRef="#br0" timeOffset="1296.77">952 635 0,'22'-21'0,"-44"42"0,44-63 16,-1 42-16,0-21 0,-21-1 15,21 22-15,-21 22 32,0-1-17,0 0-15,0 0 0,0 21 16,0-20-16,0 20 0,0 21 15,0-20-15,0-1 0,0 22 0,0-22 16,0 21-16,0-20 16,0-1-16,0 0 0,0 1 0,0-1 15,0-21-15,0 22 0,0-22 16,0 0-16,0 0 0,0 0 0,0 0 16,0-42 30,0 0-46,-21 0 0,0 0 16</inkml:trace>
  <inkml:trace contextRef="#ctx0" brushRef="#br0" timeOffset="1972.38">656 1249 0,'0'21'0,"21"-21"15,0 0 1,1 0-16,-1 0 0,21 0 16,-21 0-16,0-21 0,22 21 0,-22-21 15,21 21-15,-21-21 0,22-1 16,-22 22-16,21-21 0,-21 0 0,22 0 16,-22 21-16,21-21 0,-21 0 15,1-1-15,20 22 0,-21-21 16,0 21-16,0 0 0,-21-21 15,0 42 32,0 0-47,-21 1 16,21-1-16,0 0 0,0 21 0,-21-21 16,21 22-16,0-22 0,-21 0 15,21 21-15,0-20 0,0-1 0,0 0 16,0 0-16,0 0 0,0 0 15,21 1-15,0-22 16,0 0-16,1 0 0,-1 0 16,0 0-16,0 0 15,0 0-15,0 0 0,1-22 0,20 1 16,-21 0-16,0 0 0,22 0 16,-22 0-16,0-22 0,0 22 0,0-21 15,0-1-15,1 1 0,-1 21 16,0-21-16,-21 20 0,0 1 15,0 0-15,0 0 0,0 0 16,0 42 0,0 0-1,0 0-15,0 0 0,-21 1 16,21-1-16,-21 21 0,21-21 0,0 22 16,0-22-16,0 0 15,0 21-15,0-21 0,0 1 0,0-1 16,0 0-16,0 0 0,0 0 15,0 0-15,21-21 16,0 22-16,0-22 16,0 0-16,0-22 15,1 22-15,-1-21 0,-21 0 16,21-21-16</inkml:trace>
  <inkml:trace contextRef="#ctx0" brushRef="#br0" timeOffset="2308.19">2180 529 0,'0'-21'0,"-21"21"16,0 0 0,0 0-1,21 21-15,-22 0 0,22 1 16,-21 20-16,21-21 0,-21 21 15,21 1-15,0-1 0,-21 0 0,0 1 16,21 20-16,-21-20 0,-1 20 16,22-21-16,-21 22 0,0-22 15,21 1-15,0-1 0,0 0 16,-21-21-16,21 1 0,0 20 0,0-21 16,0 0-16,0 0 15,0-42 16,21 0-15,0 0-16,0 0 0</inkml:trace>
  <inkml:trace contextRef="#ctx0" brushRef="#br0" timeOffset="2764.39">2244 974 0,'-22'21'32,"22"0"-32,-21 0 0,21 0 15,0 1-15,-21 20 0,21-21 0,-21 0 16,21 0-16,-21 1 0,21 20 16,0-21-16,0 0 0,0 0 0,0 1 15,0-1-15,0 0 0,0 0 16,21 0-16,0-21 0,0 0 15,0 21-15,1-21 16,-1 0-16,21 0 0,-21 0 0,0 0 16,22 0-16,-22 0 0,21-21 15,-21 0-15,22 21 0,-22-21 0,21 0 16,-21 0-16,1-1 0,-1 1 16,0-21-16,-21 21 0,0 0 0,0-22 15,0 22-15,0-21 0,0 21 16,0-1-16,-21 1 0,21 0 0,-21 0 15,-1 21-15,1 0 0,0 0 16,0 0-16,0 0 0,0 0 0,-1 0 16,-20 0-16,21 21 0,0 0 15,0-21-15,-1 21 0,1-21 16,0 0-16,0 22 0,0-22 16,0 0-16,21-22 31</inkml:trace>
  <inkml:trace contextRef="#ctx0" brushRef="#br0" timeOffset="3048.99">2011 783 0,'0'0'15,"0"-21"16,42 21-31,-21 0 0,0 0 16,1-21-16,20 21 0,0 0 16,1-21-16,-1 21 0,0-21 0,1 21 15,-1 0-15,0-22 0,1 22 16,-1 0-16,-21 0 0,21 0 0,-20 0 16,-1 0-16,0 0 0,-21 22 46,-21-22-46,0 0 0,21 21 16</inkml:trace>
  <inkml:trace contextRef="#ctx0" brushRef="#br0" timeOffset="4536.91">3344 931 0,'21'0'0,"-42"0"0,64 0 16,-22 0-16,0 0 0,0-21 15,0 21-15,0-21 0,1 0 0,-1 0 16,0 21-16,-21-21 0,21-1 16,0 1-16,0 21 0,-21-21 0,0 0 15,0 0-15,0 0 16,0-1-16,-21 22 16,0 0-16,0-21 0,0 21 15,0 0-15,-1 0 0,1 0 16,-21 0-16,21 0 0,0 0 15,-1 0-15,1 0 0,-21 0 16,21 0-16,0 21 0,-1-21 0,1 22 16,0-1-16,21 0 0,-21 0 15,21 0-15,0 0 0,-21 1 0,21 20 16,0-21-16,0 0 0,0 0 16,0 22-16,21-22 0,0 0 0,0 21 15,0-20-15,-21-1 0,22 0 16,20 21-16,-21-21 0,0 1 0,0 20 15,1-21-15,-1 0 0,0 0 16,0 1-16,-21 20 0,0-21 0,0 0 16,0 0-16,0 1 15,0-1-15,-21 0 0,-21 0 16,20 0-16,-20 0 0,21 1 16,-21-22-16,-1 21 0,1-21 0,0 0 15,-1 0-15,1 0 0,0 0 16,20-21-16,-20-1 0,21 22 0,-21-21 15,20 0-15,1 0 0,-21 0 16,21-22-16,0 22 0,-1 0 0,1-21 16,0 21-16,21-22 0,0 1 15,0 21-15,0-22 0,0 22 16,0 0-16,0 0 0,0 0 16,21 21-1,0 0-15,1 21 16,-1-21-16,0 21 0,-21 21 15,21-20-15,0-1 0,0 0 0,1 0 16,-1 21-16,0-20 0,0-1 16,-21 0-16,21 0 0,0 0 0,1 0 15,-1 1-15,0-1 0,0 0 16,0-21-16,0 21 0,-21 0 0,22-21 16,20 0-16,-21 0 0,0 0 15,0 0-15,22 0 0,-22 0 0,21 0 16,-21-21-16,22 21 15,-22-21-15,21 0 0,1 0 0,-22-1 16,21 1-16,-21 0 0,22 0 16,-22-21-16,0 20 0,0-20 0,0 0 15,0 21-15,-21-22 0,0 22 16,0 0-16,0-21 0,0 20 0,22 22 16,-22-21-16,0 0 15,0 42 1,0 0-16,0 1 15,0-1-15,-22 0 0,22 0 0,0 21 16,-21-20-16,21-1 16,0 21-16,0-21 0,0 0 0,0 1 15,0-1-15,0 0 0,0 0 16,0 0-16,0 0 0,21-21 16,1 0-16,-1 0 0,0 0 15,0 0-15,0 0 0,0 0 0,1 0 16,-1-21-16,0 0 0,0 0 0,21 21 15,-20-42-15,-1 20 0,0 1 16,0 0-16,0-21 0,0-1 0,1 22 16,-22-21-16,0 21 0,21 0 15,-21-1-15,21 1 0,-21 0 0,0 0 16,0 42 15,0 0-15,-21 0-16,21 1 0,-21-1 0,21 0 15,0 21-15,0-21 0,0 1 16,0-1-16,0 21 0,0-21 0,0 0 16,0 1-16,0-1 0,0 0 15,0 0-15,0 0 0,21-21 16,0 21-16,0-21 16,21 0-16,-20 0 0,20 0 0,0 0 15,1 0-15,-1-21 0,0 0 16,1 21-16,-1-21 0,0 0 15,1 0-15,-1-1 0</inkml:trace>
  <inkml:trace contextRef="#ctx0" brushRef="#br0" timeOffset="5243.88">4953 1080 0,'0'0'0,"21"-22"0,-21 1 16,0 0-16,0 0 16,0 0-16,-21 21 0,0-21 15,0 21-15,-1 0 0,1 0 16,0 0-16,0 0 0,0 0 0,0 0 15,-1 21-15,-20-21 0,21 21 16,0 0-16,0 0 0,-1 22 16,1-22-16,0 0 0,0 21 0,21-21 15,-21 1-15,21 20 0,-21-21 16,21 0-16,0 0 0,0 1 0,0-1 16,0 0-16,21 0 15,0-21-15,0 0 0,21 0 16,-20 0-16,-1 0 0,21 0 15,-21-21-15,22 21 0,-22-21 0,0 0 16,21-1-16,-21 1 0,1 0 16,-1 0-16,0 0 0,0 0 0,-21-22 15,0 22-15,21 0 0,-21 0 16,21 0-16,-21-1 0,0 1 16,0 0-1,0 42 1,0 0-1,0 1-15,-21 20 0,21-21 16,-21 0-16,21 22 0,0-22 0,0 21 16,-21 0-16,21 1 0,0-1 15,0 0-15,0 1 0,0 20 0,0-20 16,0 20-16,0 1 0,0-22 16,0 21-16,0 1 0,-21-1 0,21 1 15,0-1-15,0-20 0,0 20 16,0-20-16,0 20 0,0-21 15,0 1-15,-21-1 0,21 0 0,-22 1 16,22-1-16,-21-21 0,21 22 16,-21-22-16,0 0 0,0 0 0,0-21 15,-1 0-15,1 21 0,0-21 0,0 0 16,-21 0-16,20-21 0,-20 0 16,21 0-16,-21 0 0,-1-22 0,22 1 15,-21 0-15,21-22 0,-1 22 0,1-1 16,21-20-16,0 21 0,0-22 15,0 22-15,0-1 0,0-20 0,0 21 16,0-1-16,21 1 16,-21 0-16,22-1 0,-1 1 0,0 0 15,0-1-15,21 1 0,-20 0 16,-1-1-16,21 1 0,-21 0 0,22 20 16,-22-20-16,21 0 0,0 21 0</inkml:trace>
  <inkml:trace contextRef="#ctx0" brushRef="#br0" timeOffset="6096.32">5546 1101 0,'21'0'0,"-42"0"0,42-21 15,-21-1-15,0 1 16,0 0-16,-21 0 15,-1 21-15,1 0 0,0 0 16,0 0-16,0 0 0,0 0 16,-1 0-16,-20 0 0,21 0 0,0 21 15,0 0-15,-1 0 0,1 1 16,0-1-16,0 0 0,0 0 0,21 21 16,0-20-16,0-1 0,0 0 15,0 0-15,0 0 0,0 0 0,0 1 16,21-22-1,0 21-15,0-21 16,0 0-16,1 0 0,-1 0 0,21-21 16,-21 21-16,0-22 0,22 1 15,-22 21-15,0-21 0,0 0 0,0 0 16,1 0-16,-22-1 0,0 1 16,21 0-16,-21 0 0,21 0 15,-21 0-15,-21 42 47,0 21-47,21-21 16,-22 0-16,22 22 0,-21-1 15,21 0-15,0 1 0,0-1 0,-21 0 16,21 1-16,0 20 0,0-20 0,0 20 16,0 1-16,0-1 0,0-21 15,0 22-15,0-1 0,0-20 0,0 20 16,0-20-16,0 20 0,0-21 15,0 22-15,0-1 0,0-20 0,0 20 16,0-20-16,0 20 0,0-21 0,0 1 16,0-1-16,0 0 0,0 1 15,0-1-15,-21 0 0,21-20 0,0 20 16,0-21-16,-21 0 0,0 0 0,-1-21 16,22 22-16,-21-22 15,0 0-15,0 0 0,0 0 0,0 0 16,-22 0-16,22-22 0,0 1 0,0-21 15,-22 21-15,22-22 0,0 1 16,0-21-16,0 20 0,0-20 0,-1-1 16,22 1-16,0-22 0,0 43 15,0-22-15,0 1 0,0-1 0,22 1 16,-22 20-16,21 1 0,0-21 0,0 20 16,0 1-16,0 21 0,1-22 15,-1 1-15,0 0 0,0-1 16,0 1-16,0 21 0,-21-21 15,22 20-15,-1-20 0,0 21 0,-21 0 16,21 0-16,0-1 0,-21 1 16,21 21-16,-21-21 0,0 0 0,0 0 15,0 0-15,22-1 16</inkml:trace>
  <inkml:trace contextRef="#ctx0" brushRef="#br0" timeOffset="6636.53">5778 1270 0,'-21'0'0,"42"0"31,1 0-16,-1-21-15,0 0 0,0 0 16,0 21-16,0-22 0,1 1 0,-1 0 16,0 0-16,-21 0 0,0 0 15,21-1-15,-21 1 0,0 0 16,-21 21 0,0 0-16,0 0 15,-1 0-15,1 21 16,0 0-16,0 1 0,-21-1 0,20 0 15,1 0-15,0 21 0,21-20 16,-21-1-16,21 0 0,-21 21 0,21-21 16,0 1-16,0-1 15,0 0-15,0 0 0,21-21 16,0 21-16,0-21 0,0 0 0,1 0 16,-1 0-16,0 0 0,0 0 15,0 0-15,0-21 0,1 0 0</inkml:trace>
  <inkml:trace contextRef="#ctx0" brushRef="#br0" timeOffset="7732.04">6392 974 0,'21'-21'0,"-42"42"0,64-64 0,-43 22 16,-22 21-1,1 0 1,0 0-16,0 0 0,0 21 15,0 1-15,-1-22 0,1 21 0,0 0 16,0-21-16,0 21 0,0 0 16,-1 0-16,22 1 0,0-1 15,0 0-15,0 0 16,0 0 0,22-21-1,-1 21-15,0 1 0,0-22 0,0 0 16,0 0-16,1 21 0,-1-21 15,0 0-15,0 0 0,21 0 0,-20 21 16,-1-21-16,0 0 0,-21 21 16,21-21-16,-21 21 15,-21 0 1,0-21-16,0 22 0,-1-22 16,-20 0-16,21 0 0,-21 21 0,20-21 15,-20 0-15,21 0 0,0 0 16,-22 0-16,22 0 0,0 0 15,0 0-15,0-21 0,0 21 0,-1-22 16,1 22-16,21-21 0,-21 21 16,21-21-16,21 21 47,0 21-47,-21 0 0,22-21 15,-1 22-15,0-1 0,0-21 0,0 21 16,-21 0-16,21-21 0,1 0 0,-1 21 15,0-21-15,0 0 0,0 0 16,0 0-16,22 0 0,-22 0 16,0 0-16,21 0 0,1-21 15,-22 0-15,21 0 0,1 0 0,-1 21 16,0-22-16,-21-20 0,22 21 16,-22 0-16,21-22 0,-21 1 0,1 21 15,-1-21-15,0-1 0,0 1 0,0-22 16,0 22-16,-21 0 0,0-1 15,0 22-15,0-21 0,0 21 0,0-22 16,0 22-16,0 0 16,0 0-16,0 42 15,0 0 1,-21 0-16,0 1 0,21-1 16,-21 21-16,21 0 0,0-20 15,0 20-15,-21 0 0,21 1 0,0-1 16,-21 0-16,21 1 0,0-1 15,0-21-15,0 21 0,0-20 0,0-1 16,0 21-16,0-21 0,0 0 0,21-21 16,0 22-16,0-22 15,0 0-15,0 0 0,1 0 0,-1 0 16,0 0-16,0 0 0,0 0 16,0 0-16,1-22 0,-1 1 0,0 0 15,0 0-15,0 0 0,0 0 16,1-22-16,-1 22 0,0 0 15,-21-21-15,0 20 0,21 1 16,-21 0-16,0 0 0,0 0 0,0 0 16,0 42 15,0 0-31,0 0 0,0 0 0,0 0 16,-21 22-16,21-22 0,0 0 15,0 0-15,0 0 0,0 1 0,0-1 16,0 0-16,0 0 0,0 0 15,21-21-15,0 0 16,0 0 0,1 0-16,-1 0 15,-21-21-15,21 21 0,0-21 0,-21 0 16,0 0-16,21-22 0,-21 22 16</inkml:trace>
  <inkml:trace contextRef="#ctx0" brushRef="#br0" timeOffset="7932.03">7493 656 0,'0'0'0,"-21"0"15,0 0-15,-1 0 16,22 21 31,-21-21-32,21 22-15,-21-22 16,21 21-16</inkml:trace>
  <inkml:trace contextRef="#ctx0" brushRef="#br0" timeOffset="8152.42">6604 1122 0,'0'0'0,"21"0"31,21 0-15,-20-21-16,-1 21 0,21 0 16,-21-21-16,22-1 0,-1 22 0,-21 0 15,21 0-15,-20 0 0,20-21 16,-21 21-16,0 0 0,0 0 0</inkml:trace>
  <inkml:trace contextRef="#ctx0" brushRef="#br0" timeOffset="9019.93">7768 974 0,'0'-21'0,"0"42"0,-21-42 31,0 21-31,0 0 0,-1 0 16,1 0-16,0 0 0,0 0 15,21 21-15,-21-21 0,0 21 0,-1 0 16,1-21-16,21 21 0,-21 0 16,21 1-16,-21-1 0,21 0 15,0 0-15,0 0 0,0 0 0,0 1 16,0-1-16,0 0 15,0 0-15,21 0 0,0-21 16,0 0-16,1 0 16,-1 0-16,0 0 0,0 0 15,0 0-15,0 0 16,-21-21-16,22 21 0,-22-21 0,0 0 16,0 0-16,0-1 0,0 1 15,0 0-15,0 0 0,0-21 16,21 20-16,-21 1 0,0-21 0,21 21 15,-21 0-15,0-22 16,21 22-16,0 0 0,-21 0 0,21 0 16,1-1-16,-1 22 0,0-21 15,0 21-15,0 0 0,0 0 0,1 0 16,-1 0-16,0 0 0,0 0 16,0 21-16,0-21 0,1 43 0,-1-22 15,-21 0-15,21 0 0,0 22 16,-21-22-16,21 21 0,-21-21 0,0 0 15,0 22-15,0-22 0,0 0 0,0 0 16,0 0-16,0 1 16,0-1-16,0 0 0,0 0 15,-21-21 17,21-21-17,0 0 1,0 0-16,0-1 0,0 1 0,0 0 15,0-21-15,21 21 0,-21-22 16,21 1-16,1 21 0,-1-22 0,0 1 16,21 21-16,-21-21 0,1 20 15,-1 1-15,0 0 0,0 0 0,21 21 16,-20 0-16,-1 0 16,0 0-16,0 0 0,0 21 15,0 0-15,-21 0 0,0 22 16,22-22-16,-22 21 0,0 1 0,0-22 15,0 21-15,0 0 0,0-20 0,0-1 16,0 21-16,0-21 0,0 0 16,0 1-16,-22-1 0,22 0 15,0 0-15,0-42 63,0 0-63,22 0 0</inkml:trace>
  <inkml:trace contextRef="#ctx0" brushRef="#br0" timeOffset="9581.16">9250 847 0,'0'0'0,"21"0"0,0-21 16,0-1-16,-21 1 15,0 0-15,0 0 0,-21 0 31,0 21-31,0 0 0,0 0 16,-1 0-16,1 0 0,0 0 0,0 21 16,-21 0-16,20-21 0,1 21 15,0 0-15,-21 1 0,42-1 0,-21 0 16,-1 0-16,22 0 0,0 0 16,-21 1-16,21-1 0,0 0 0,0 0 15,0 0 1,21 0-16,1-21 0,-1 22 15,0-22-15,21 21 0,-21-21 16,1 0-16,-1 0 0,0 21 0,0-21 16,0 0-16,0 0 0,1 21 15,-1-21-15,0 0 0,0 21 0,0 0 16,0 1 0,-21-1-16,0 0 15,-21-21 1,0 21-16,0-21 15,0 21-15,0-21 0,-1 0 0,1 0 16,0 21-16,0-21 0,0 0 0,0 0 16,-1 0-16,1 0 0,0 0 15,0 0-15,0 0 0,0 0 16,-1 0-16,1 0 16,0 0-16,0 0 31,0 0 31,21-21-62</inkml:trace>
  <inkml:trace contextRef="#ctx0" brushRef="#br0" timeOffset="11363.97">10647 1143 0,'-21'0'0,"42"0"0,-64 0 16,22 0-16,0 0 0,0 0 16,0 0-16,0 0 15,-1 0 1,44 0 46,-1 0-62,21 0 16,-21 0-16,22 0 0,20 0 16,1 0-16,-1 0 0,1 0 0,41 0 15,-20 0-15,0 0 0,21 0 16,-22 0-16,22 0 0,0 0 0,0 0 15,0-21-15,-1 21 0,1 0 16,-21 0-16,21 0 0,-22-21 16,-20 21-16,-1 0 0,22 0 0,-43 0 15,22-21-15,-22 21 0,1 0 16,-1 0-16,0 0 0,-21-22 0,1 22 16,-1 0-16,0 0 0,0 0 15,0 0-15,-21-21 16,-21 21 46,0 0-46,0-21 0</inkml:trace>
  <inkml:trace contextRef="#ctx0" brushRef="#br0" timeOffset="11933.15">12552 762 0,'0'0'15,"-21"0"-15,-1 0 16,1 0-1,21 21 1,0 0-16,0 1 16,0-1-16,21 0 15,-21 0-15,22 0 0,-1-21 0,0 21 16,0 1-16,0-1 0,0-21 16,1 21-16,-1 0 0,21-21 0,-21 21 15,22-21-15,-22 0 0,21 21 16,0-21-16,-20 0 0,20 0 0,-21 0 15,0 0-15,22 0 0,-22 0 0,0 0 16,0 0 0,-42 0 15,-21 0-31,20 0 16,1 22-16,-21-22 0,21 21 15,-22 0-15,22-21 0,-21 21 0,21 0 16,-22 0-16,22 1 0,0 20 0,-21-21 15,21 0-15,-22 0 0,22 22 16,-21-22-16,21 0 0,-1 0 0,1 0 16,0 1-16,0-1 0,0-21 15,0 21-15,21 0 0,-22-21 0,22 21 16,0-42 46,0 0-46,0 0-16,0 0 0</inkml:trace>
  <inkml:trace contextRef="#ctx0" brushRef="#br0" timeOffset="13192.01">14160 1228 0,'-21'0'0,"21"21"31,21-21 16,1 0-47,20 0 0,-21 0 16,21-21-16,-20 0 0,20 21 0,0-22 0,1 1 15,-1 0-15,0 0 16,-21 0-16,22 0 0,-22-1 0,0 1 15,0 0-15,0 0 0,1-21 16,-22 20-16,0 1 0,0 0 0,0-21 16,0 21-16,0-1 0,0 1 15,0 0-15,-22 21 0,22-21 16,-21 21 0,0 0-16,0 0 0,21 21 15,-21 0-15,0 0 0,21 1 16,-22 20-16,22-21 0,0 21 15,-21 1-15,0-1 0,21 0 0,-21 22 16,21-22-16,0 1 0,0 20 16,0-21-16,-21 22 0,21-22 0,0 22 15,-21-1-15,21 1 0,0 20 16,0-20-16,-22 21 0,1-22 0,0 22 16,21-22-16,-21 22 0,0-22 0,21 22 15,0 0-15,-21-22 0,21 1 16,-22 20-16,22-20 0,-21-1 0,21-20 15,0 20-15,0-20 0,0-1 0,0 0 16,0 1-16,0-22 0,0 21 16,0-21-16,0 0 0,0 1 15,21-22-15,1 0 16,-1 0-16,21 0 0,-21-22 0,0 1 16,22 0-16,-1-21 0,0 21 15,-20-22-15,20 1 0,0 0 0,1-22 16,-1 1-16,0-1 0,-21 1 0,22-22 15,-22 21-15,21 1 0,-42-1 16,0-20-16,0 20 0,0 1 0,0 20 16,-42-20-16,21-1 0,-22 22 15,1 0-15,0-1 0,-22 1 0,22 0 16,0 21-16,-22-22 0,43 43 16,-21-21-16,20 0 0,-20 0 0,21 21 15,0 0-15,0 0 0,-1 0 16,1 0-16,42 0 31,1 0-31,-1 0 0,0-21 0,21 21 16,1-22-16,-1 22 0,0-21 15,1 0-15,-1 0 0,0 21 0,22-21 16,-22 0-16,0-1 0,1 1 16,-1 0-16,-21 0 0,22 0 0,-22 0 15,0-1-15,0 1 0,-21 0 16,-21 42 31,0 0-32,21 1-15,-21-22 0,21 21 0,0 0 16,0 0-16,0 21 0,0-20 0,-22-1 16,22 0-16,-21 0 15,21 0-15,0 0 0,0 1 16,0-44 31,0 1-47,0 0 0</inkml:trace>
  <inkml:trace contextRef="#ctx0" brushRef="#br0" timeOffset="13391.9">14944 1058 0,'0'0'15,"0"22"32,0-1-31,0 0 0,0 0-16,21-21 0,0 21 15,0-21-15,0 21 16,0-21-16</inkml:trace>
  <inkml:trace contextRef="#ctx0" brushRef="#br0" timeOffset="13868.86">15282 1249 0,'-21'106'31,"21"-85"-31,0 0 0,0 0 16,0 0-16,0 1 0,-21-1 15,21 0-15,0 0 0,0 0 16,0 0 0,0-42 31,0 0-47,0 0 15,0 0-15,0 0 16,21-1-16,-21-20 0,21 21 0,0 0 15,-21 0-15,22-22 0,20 22 16,-21 0-16,0 0 0,22 0 16,-22-1-16,21 1 0,-21 21 0,0 0 15,22-21-15,-22 21 0,0 0 16,21 0-16,-20 21 0,-1-21 0,-21 21 16,21 1-16,0-1 0,0 21 15,-21-21-15,0 0 0,0 1 0,0 20 16,0-21-16,0 0 0,0 0 0,0 1 15,0-1-15,0 0 0,-21 0 16,21 0-16,0 0 16,-21-21-16,42-21 47,0 21-47,0-21 0</inkml:trace>
  <inkml:trace contextRef="#ctx0" brushRef="#br0" timeOffset="14436.54">16573 1164 0,'0'0'16,"0"-21"-16,-84-85 31,63 106-31,-1 0 0,1 0 16,-21 0-16,21 0 0,-22 0 15,22 0-15,-21 21 0,0-21 0,20 22 16,-20-1-16,21 21 0,-21-21 16,20 22-16,1-22 0,0 21 0,0-21 15,0 22-15,21-22 0,0 21 16,0-21-16,0 22 0,0-22 0,0 0 16,0 0-16,0 0 0,0 0 0,21-21 15,0 22-15,0-22 0,0 0 16,1 0-16,20 0 0,-21 0 0,0 0 15,22-22-15,-22 22 0,21-21 16,-21 0-16,22 0 0,-22 0 0,21-22 16,-21 22-16,22-21 0,-22 0 15,0-1-15,0 1 0,21 0 16,-42-22-16,22 22 0,-1-1 0,-21-20 16,21 21-16,-21-1 0,0 1 15,0 0-15,0 20 0,0 1 0,0 0 16,0 0-1,-21 21-15,0 0 0,21 21 16,-22 21-16,1-20 0,21 20 0,0 0 16,-21 22-16,21-22 0,-21 22 15,21-22-15,0 0 0,0 22 0,0-22 16,0 0-16,0 1 0,0-22 16,0 21-16,0-21 0,0 1 15,0 20-15,0-21 0,21-21 16,-21 21-16,21 0 0,0-21 15,1 0-15,-1 0 0,0 0 16,0-21-16,-21 0 0,21 21 16</inkml:trace>
  <inkml:trace contextRef="#ctx0" brushRef="#br0" timeOffset="15064.71">17018 1037 0,'0'0'0,"-42"0"15,63 0 17,0 0-17,21-21-15,-21 0 16,1 21-16,-1-21 0,21 0 0,-21-1 15,0 22-15,1-21 0,-1 0 16,0 0-16,0 0 0,-21 0 16,-21 21-1,0 0 1,0 0-16,-1 0 0,1 21 0,-21-21 16,21 21-16,-22 0 0,22 0 0,0 22 15,-21-22-15,21 0 0,21 0 16,-22 0-16,22 0 0,0 1 0,0-1 15,0 0-15,0 0 0,0 0 16,22 0-16,-1-21 0,0 0 16,0 0-16,0 0 0,0 0 0,1 0 15,20 0-15,-21 0 16,0 0-16,0 0 0,1 0 0,-1 0 0,0 0 16,-42 0 15,0 0-31,-1 22 15,1-22-15,-21 21 0,21 0 16,-22 0-16,22 0 0,-21 0 0,0 1 16,20-1-16,1 0 0,0 0 15,0 0-15,0 0 0,21 1 0,-21-1 16,21 0-16,0 0 16,0 0-16,21 0 0,0-21 15,0 0-15,21 0 16,-20 0-16,-1 0 0,21 0 15,-21 0-15,22 0 0,-1-21 0,0 21 16,1-21-16,-1 0 0,-21 0 16,21 0-16</inkml:trace>
  <inkml:trace contextRef="#ctx0" brushRef="#br0" timeOffset="15337.55">17695 910 0,'0'-42'0,"0"84"0,0-105 0,0 20 16,0 22-16,0 0 0,0 0 15,-21 42 1,0 0-16,21 0 16,0 22-16,-21-1 15,0 0-15,-1 1 0,22-1 0,-21 22 16,0-22-16,21 0 0,-21 1 16,21-1-16,-21 0 0,21 1 0,-21-1 15,21-21-15,-22 0 0,22 22 16,0-22-16,0 0 0,0 0 0,0 0 15,0 0-15,22-21 32,-1-21-32,0 21 15,0-21-15</inkml:trace>
  <inkml:trace contextRef="#ctx0" brushRef="#br0" timeOffset="15762.41">17822 1228 0,'0'21'16,"21"-21"15,1 0-31,-1 0 0,0 0 16,0-21-16,0 21 15,0-21-15,1-1 0,-1 22 0,-21-21 16,0 0-16,21 0 0,-21 0 16,0 0-16,-21 21 31,0 0-31,-1 21 0,1 0 16,0 0-16,0 0 0,0 0 15,0 1-15,-1-1 0,1 0 0,0 21 16,21-21-16,0 1 0,-21-1 15,21 0-15,0 0 0,0 21 0,0-20 16,0-1-16,0 0 0,21-21 16,0 21-16,0-21 15,1 0-15,-1 0 0,0 0 0,0 0 16,21 0-16,-20 0 0,-1 0 16,21 0-16,-21-21 0,22 0 0,-22 0 15,21-1-15,-21 22 0,22-42 0</inkml:trace>
  <inkml:trace contextRef="#ctx0" brushRef="#br0" timeOffset="16468.96">18373 1164 0,'0'0'16,"0"21"15,-22-21-31,1 22 16,21-1-16,0 0 0,-21 0 15,21 0-15,-21 0 0,21 1 0,0-1 16,-21 0-16,21 0 0,-21 0 15,21 0-15,0 1 0,-22-1 0,22 0 16,0 0 0,0-42 31,0 0-47,0 0 0,0-1 15,22 1-15,-1 0 0,-21 0 16,21 0-16,0 0 0,0-1 0,0-20 15,1 21-15,-1 0 0,0 0 16,0-1-16,0 22 0,0-21 16,1 21-16,-1 0 0,0 0 0,0 0 15,0 0-15,0 0 0,-21 21 16,22 1-16,-1-1 0,-21 0 16,0 0-16,0 0 0,0 0 15,0 1-15,0-1 0,0 0 0,0 0 16,0 0-16,0 0 0,0 1 15,0-1-15,0 0 0,0-42 63,0 0-47,0-1-16,0 1 0,0 0 0,0 0 15,0 0-15,42 0 0,-21-22 16,0 22-16,22-21 0,-22 21 0,21-1 15,-21 1-15,22 0 0,-22 0 16,21 0-16,-21 21 0,1 0 0,20 0 16,-21 0-16,0 21 0,-21 0 15,0 0-15,0 0 0,0 1 16,0-1-16,0 21 0,0-21 16,0 0-16,0 1 0,0-1 15,0 0-15,0 0 0,-21 0 0,0 0 16,21 1-16,0-1 31,0-42 0,21-1-31,0 22 16</inkml:trace>
  <inkml:trace contextRef="#ctx0" brushRef="#br0" timeOffset="17333.49">19240 1270 0,'-21'0'0,"42"0"31,1 0-31,-1 0 16,0 0-16,0 0 0,21 0 15,1-21-15,-22 21 0,21 0 0,-21-21 16,22 0-16,-22 21 0,0-22 15,0 22-15,-21-21 0,0 0 0,0 0 16,-21 21 0,0 0-1,0 0-15,0 0 0,-22 0 0,22 21 16,0 0-16,0-21 0,0 21 16,-22 1-16,22-1 0,21 0 0,-21 0 15,21 0-15,0 0 0,0 22 16,0-22-16,0 0 0,0 0 15,0 0-15,21-21 0,0 22 0,0-22 16,1 0-16,-1 0 0,21 0 16,-21 0-16,0 0 0,22 0 0,-22 0 15,21 0-15,-21 0 0,22-22 16,-22 22-16,21-21 0,-21 0 16,1 0-16,-1 0 0,0 0 0,0-1 15,0 1-15,0 0 0,-21-21 16,0 21-16,22-1 0,-22 1 0,0 0 15,0 0 1,0 42 0,0 0-16,0 0 15,-22 1-15,22-1 0,0 0 0,0 0 16,-21 0-16,21 22 0,-21-22 16,21 0-16,0 0 0,0 0 0,0 0 15,0 1-15,-21-1 16,21 0-1,0 0-15,-21-21 0,21-21 32,0 0-17,0 0-15,0-1 16,0 1-16,21 0 0,0-21 0,0 21 16,0-22-16,1 22 0,-1-21 0,0 21 15,21-22-15,-21 22 0,1 0 16,20 0-16,-21 0 0,0 21 15,22 0-15,-22 0 0,0 0 0,0 0 16,0 21-16,-21 0 0,21 0 16,-21 21-16,22-20 0,-22 20 15,0-21-15,0 21 0,0-20 0,0-1 16,0 0-16,0 21 0,0-21 16,0 1-16,0-1 0,0 0 15,0 0-15,-22-21 31,22-21-15,0 0 0,0 0-16,0-1 0,22-20 15,-1 21-15</inkml:trace>
  <inkml:trace contextRef="#ctx0" brushRef="#br0" timeOffset="17632.32">20743 699 0,'0'-22'0,"0"44"31,0-1-31,-21 0 0,0 0 16,21 21-16,-21 1 0,21-1 0,0 0 16,-21 1-16,21 20 0,-22-20 15,22-1-15,-21 0 0,21 1 0,-21-1 16,21-21-16,0 21 0,0-20 0,-21 20 15,21-21-15,-21 0 16,21 0-16,0 1 0,0-1 16,21-42 31,0-1-47,0 1 0,0 0 15,22 0-15,-22 0 0</inkml:trace>
  <inkml:trace contextRef="#ctx0" brushRef="#br0" timeOffset="18080.33">21251 1037 0,'21'0'0,"-42"0"0,42-21 16,-42 21 0,0 0-1,0 0-15,0 0 0,0 0 0,-1 0 16,1 21-16,0-21 0,-21 21 15,42 1-15,-21-1 0,-1-21 0,22 21 16,-21 0-16,21 0 0,0 0 16,0 1-16,21-22 15,1 21-15,-1-21 0,0 21 16,21-21-16,-21 0 0,22 0 16,-22 21-16,0-21 0,21 0 0,-20 0 15,-1 0-15,-21 21 0,21-21 16,0 0-16,-21 21 15,0 1 1,-21-22 0,0 21-16,0-21 0,-1 21 15,1-21-15,0 0 0,-21 21 16,21-21-16,-1 0 0,-20 0 16,21 21-16,0-21 0,0 0 0,-1 0 15,1 0-15,0 0 0,0 0 16,0 0-16,0 0 15,-1 0-15,1 0 16,21-21 0,0 0-16,0 0 15</inkml:trace>
  <inkml:trace contextRef="#ctx0" brushRef="#br0" timeOffset="18392.15">20447 974 0,'0'0'0,"0"-21"0,0-1 15,21 1 1,0 21 0,0 0-16,22 0 0,-1 0 0,0-21 15,22 21-15,-22 0 0,22 0 16,-1 0-16,-20 0 0,-1 0 0,0-21 15,1 21-15,-1 0 0,-21 0 16,0 0-16,0-21 0,1 0 16,-22-1 15,-22 44 16,1-1-47</inkml:trace>
  <inkml:trace contextRef="#ctx0" brushRef="#br0" timeOffset="19528.32">783 3323 0,'0'-21'0,"0"42"0,0-63 16,0 21-16,21 0 15,-21-1-15,0 1 0,0 0 16,0 0-16,0 0 15,0 0-15,21-1 0,-21 1 0,0 0 16,0 0-16,0 0 16,0 0-1,0 42 17,0 0-17,0 0-15,0 21 0,0 1 0,-21-1 16,21 0-16,0 22 0,0-22 15,0 22-15,0-1 0,0-20 16,0-1-16,0 0 0,0 1 0,0-1 16,0-21-16,0 21 0,0-20 15,0-1-15,0 0 0,0 0 16,0 0-16,0-42 31,0 0-31,0 0 16,0 0-16,0-22 0</inkml:trace>
  <inkml:trace contextRef="#ctx0" brushRef="#br0" timeOffset="20008.66">360 3154 0,'-21'-21'0,"42"42"0,-64-42 15,1 0-15,21-1 16,0 1-16,21 0 15,0 0-15,0 0 16,21 21-16,0-21 0,0 21 16,0-22-16,1 1 0,-1 21 0,21 0 15,0 0-15,1-21 0,-1 21 16,0-21-16,22 21 0,-22 0 16,22 0-16,-22 0 0,22 0 15,-1 21-15,1 0 0,-22 0 0,21 1 16,1-1-16,-22 0 0,22 21 15,-22-21-15,0 22 0,1-1 0,-22 0 16,0 22-16,0-22 0,-21 22 16,0-22-16,0 22 0,-21-22 0,-21 0 15,21 1-15,-22-1 16,1 0-16,0-21 0,-22 22 0,22-22 16,-1 0-16,-20 21 0,21-20 0,-22-1 15,22-21-15,-22 21 16,1 0-16,20-21 0,1 0 0,-21 0 15,41 0-15,-20 0 0,21 0 16,0 0-16,0 0 0,-1-21 0,22 0 16,0 0-16,0-1 15,0 1-15,22 0 16,-1 0-16,0 21 0,0-21 16,21 21-16,-20-21 0,-1-1 15,21 22-15,-21-21 0</inkml:trace>
  <inkml:trace contextRef="#ctx0" brushRef="#br0" timeOffset="20505.21">1376 3598 0,'-43'-21'31,"22"21"-31,21-21 0,0 0 0,0 0 16,0 0-16,0-1 16,0 1-16,0 0 15,21 21-15,1-21 0,-1 21 16,0-21-16,0 21 0,21 0 0,-20-21 16,20 21-16,0 0 0,1 0 15,-1 0-15,0 21 0,1-21 16,-1 21-16,-21 0 0,21 21 0,-20-20 15,-1 20-15,0-21 0,-21 21 16,0-20-16,0 20 0,0-21 0,0 21 16,-21-20-16,0-1 0,21 0 15,-22 0-15,1 0 0,0 0 0,0 1 16,0-22-16,0 0 16,21-22-1,0 1 1,0 0-16,0 0 0,0 0 15,0 0-15,21-1 0,-21 1 16,21 0-16,-21-21 0,21 21 0,-21-1 16,21 1-16,0 0 0,-21 0 15,22 0-15,-1 0 0,-21-1 0,21 1 16,0 21-16,0-21 0,0 0 16,1 21-16,-1-21 0,0 21 0,0 0 15</inkml:trace>
  <inkml:trace contextRef="#ctx0" brushRef="#br0" timeOffset="21216.47">2392 3302 0,'0'21'16,"0"0"-16,-21 1 0,21-1 0,-22 0 16,1 0-16,0 21 0,0-20 15,0 20-15,0-21 0,-1 21 0,1-20 16,0 20-16,21-21 0,0 0 15,0 0-15,0 1 0,0-1 0,0 0 16,21 0 0,0-21-16,1 0 0,-1 0 15,0 0-15,21 0 0,-21-21 16,22 21-16,-1-21 0,-21 0 0,22-1 16,-22 22-16,21-21 0,-21 0 15,0 0-15,1 0 0,-22 0 0,0-1 16,0-20-16,0 21 0,0 0 15,-22 0-15,1-1 0,-21 1 16,21 21-16,0 0 0,-22 0 16,22 0-16,0 0 0,0 0 0,0 0 15,-1 0-15,1 0 0,42 0 47,1 0-47,20 0 0,-21 0 16,21-21-16,1 21 0,-1-21 15,0 0-15,1 21 0,-1-21 0,0 21 16,1-22-16,-22 22 0,21-21 16,-21 21-16,1 0 0,20 0 0,-21 0 15,0 0-15,-21 21 16,0 1 0,0-1-16,0 0 0,0 21 0,0-21 15,0 22-15,-21-22 0,21 21 16,-21 1-16,21-1 0,0 0 15,0 1-15,0 20 0,0 1 16,0-1-16,0 1 0,0-1 0,0 1 16,0 20-16,0-20 0,0-1 0,-21 1 15,21-1-15,0 1 0,-21-1 16,21-20-16,-22 20 0,22-21 0,0 1 16,0-1-16,-21 0 0,21-20 15,-21 20-15,21-21 0,0 0 16,0-42-1,0 0-15,0 0 16,0-22-16,0 22 0,0-42 0,0 20 16,0 1-16,0-21 15,0-1-15,0-21 0,0 1 0,21 20 16</inkml:trace>
  <inkml:trace contextRef="#ctx0" brushRef="#br0" timeOffset="21518.3">2900 3641 0,'0'-43'0,"0"86"0,0-107 0,0 43 15,0 0-15,-21 0 0,21 0 0,0-1 16,0 1-16,0 0 0,0 0 16,21 0-16,0 0 15,0 21-15,0-22 0,0 22 16,1 0-16,20 0 0,-21 0 16,0 0-16,0 0 0,22 0 15,-22 22-15,0-1 0,0 0 0,0 0 16,1 85-1,-22-85-15,0 21 0,0-20 16,-22-1-16,1 0 0,-21 0 0,21 0 16,0 0-16,-22 1 0,22-1 15,-21 0-15,21-21 0,-1 21 16,1-21-16,0 0 0,0 0 0,0 0 16,21-21-1,0 0 1,0 0-16</inkml:trace>
  <inkml:trace contextRef="#ctx0" brushRef="#br0" timeOffset="23928.47">3873 3133 0,'0'-21'0,"0"42"0,0-64 16,0 22-16,-21 21 15,21 21 1,0 1-16,0-1 16,0 21-16,-21 0 0,21 1 0,0-1 15,0 22-15,-21-22 16,0 0-16,0 22 0,-1-22 0,22 0 16,-21 22-16,0-43 0,0 21 15,0 1-15,0-22 0,-1 0 0,1 21 16,21-20-16,-21-1 0,0-21 15,21-21 1,0-1 0,-21 1-16,21-21 15,0 21-15,0 0 0,0-22 0,0 1 16,0 0-16,0-1 0,0 1 16,0 21-16,0-22 0,0 1 0,0 21 15,0 0-15,21 21 16,0 0-1,0 21-15,-21 21 0,21-21 16,1 22-16,-22-22 0,21 21 16,0-21-16,0 22 0,-21-22 0,21 21 15,0-21-15,1 1 0,-1-1 16,0 0-16,0 0 0,0-21 0,22 21 16,-22-21-16,0 0 0,21 0 15,-21 0-15,22 0 0,-1 0 0,-21-21 16,22 0-16,-1 21 0,0-21 0,1 0 15,-22-22-15,21 22 16,-21-21-16,22 21 0,-22-22 0,-21 1 16,0 0-16,0-1 0,0-20 0,0 20 15,0 1-15,-21-21 0,-1 20 16,-20 1-16,21 0 0,-21-1 0,20 22 16,-20 0-16,0-21 0,-1 42 15,1-22-15,21 22 0,-21 0 0,-1 0 16,1 0-16,0 22 0,-1-22 15,1 42-15,0-21 0,20 21 0,-20 1 16,21-1-16,0 0 0,21 22 16,0-22-16,0 22 0,0-22 0,0 22 15,21-22-15,0 0 16,0 1-16,22-1 0,-22-21 0,21 21 16,-21-20-16,22-1 0,-1 0 0,-21 0 15,21-21-15,1 0 0,-1 0 16,22 0-16,-22 0 0,0 0 0,22-21 15,-1 21-15,1-21 0,-1 0 16,1-1-16,-1-20 0,1 21 16,-1-21-16,-20 20 0,-1-20 0,0 0 0,1 21 15,-22-22-15,0 1 16,0 0-16,-21 20 0,21 1 0,-21 0 16,0-21-16,-21 42 15,0 21 1,0 0-16,21 0 0,-21 0 0,-1 22 15,1-22-15,0 21 0,0 1 0,21-22 16,0 21-16,-21 0 0,21-20 16,0 20-16,0-21 0,0 21 0,0-20 15,0-1-15,0 0 0,21 0 16,-21 0-16,21-21 0,0 21 0,22-21 16,-22 0-16,0 0 0,21 0 0,-21 0 15,22 0-15,-22 0 0,21-21 16,-21 21-16,1-21 0,20 0 0,-21 0 15,0 0-15,0-1 0,1 1 0,-1-21 16,-21 21-16,0-22 0,21 1 16,-21 0-16,0-1 0,0 1 0,0 0 15,0 21-15,-21-22 0,0 1 16,-1 21-16,1 0 0,0-1 16,0 1-16,0 21 0,-22 0 0,22 0 15,0 0-15,0 0 0,0 0 0,0 21 16,-1 1-16,1-1 0,0 0 15,0 21-15,0-21 0,21 22 0,-21-1 16,21-21-16,0 22 0,0-1 0,0-21 16,0 21-16,0-20 0,0 20 15,21-21-15,0 0 0,0 0 16,0 1-16,0-22 0,22 21 0,-22-21 16,0 0-16,21 0 0,-20 0 15,-1 0-15,21 0 0,-21 0 0,22 0 16,-22-21-16,21 21 0,-21-22 15,22 1-15,-22 0 0,21-21 0,-21 21 16,22-1-16,-22-20 0,21 0 0,-21 21 16,0-22-16,1 1 15,-1 21-15,-21-22 0,0 22 0,21 0 0,-21 0 16,0 0-16,0 42 31,0 0-31,0 0 16,-21 0-16,21 1 0,0 20 0,-21-21 15,21 0-15,0 22 0,0-22 16,0 0-16,0 21 0,0-21 0,0 1 16,0-1-16,0 0 0,0 0 15,21 0-15,0 0 0,0-21 16,0 0-16,0 0 0,1 0 16,-1 0-16,0 0 0,21 0 15,-21-21-15,1 21 0,20-21 0,-21 0 16,0 0-16,0-22 0,1 22 15,-1-21-15,0 21 0,0-22 0,-21 1 16,0 21-16,21-21 0,0 20 16,-21 1-16,0 0 0,0 0 0,0 0 15,0 42 1,0 0 0,0 0-16,0 0 0,0 1 15,0-1-15,0 21 0,-21-21 0,21 22 16,0-22-16,0 21 0,0-21 0,0 0 15,0 22-15,0-22 0,0 0 16,21 0-16,1 0 0,-1-21 16,0 0-16,0 22 0,0-22 15,0 0-15,1 0 0,20 0 16,-21-22-16,0 22 0,0-21 16,1 21-16,-1-21 0,-21 0 0,0 0 15,21 0-15,-21-1 0,0 1 16,0-21-16,0 21 0,0 0 0,0-22 15,-21 22-15,0 0 0,-1-21 16,1 20-16,0 1 0,0 0 0,0 0 16,0 21-16,21-21 15,0 0-15,0-1 16,0 1-16,21 21 0,0-21 16,0 21-16,21-21 0,-20 21 15,-1 0-15,21 0 0,0-21 0,1 21 16,-1 0-16,0 0 0,-20 0 15,20 21-15,0 0 0,-21 0 16,22 0-16,-22 1 0,0-1 0,0 21 16,-21-21-16,0 0 0,21 22 0,-21-22 15,22 21-15,-22-21 0,0 1 0,0 20 16,0-21-16,0 0 0,0 0 16,0 22-16,0-22 0,0 0 0,0 0 15,0 0-15,0 1 0,0-1 16,-22-21-1,1 0 1,0 0-16,21-21 31,0-1-31,0 1 0,0 0 0,0 0 16,0 0-16,0-22 0,21 1 0,0 21 16,1-21-16,-1-22 0,21 22 15,-21-1-15,0 1 0,22 0 16,41-22-16,-41 22 0,-1 21 15,-21 0-15,22-1 0,-1 22 0,0 0 16,1 0-16,-1 0 0,-21 22 0,21 20 16,-20-21-16,-1 21 0,0-20 15,0 20-15,-21 0 0,0 1 0,0-1 16,0 0-16,0 1 0,0-1 16,-21-21-16,0 21 0,0-20 0,-1-1 15,22 0-15,-21 0 0,21 0 16,-21 0-16,0-21 0,21 22 15,0-44 1</inkml:trace>
  <inkml:trace contextRef="#ctx0" brushRef="#br0" timeOffset="24847.94">9758 3344 0,'-21'0'0,"42"0"0,-64-21 0,22 0 16,0 21-16,0-21 0,0 21 0,0 0 16,-22 0-16,22-21 0,0 21 0,0-21 15,0 21-15,-1 0 0,1 0 16,0 0-16,0 0 0,21-22 15,-21 22-15,0 0 0,42 0 16,0 0 0,21 0-16,1 0 0,-1 0 0,21 0 15,1 0-15,21 0 16,20 0-16,1 0 0,21 0 0,-21 0 0,21 0 16,21 0-16,0 0 0,1 0 15,-1-21-15,0 21 0,0 0 16,-21-21-16,21 21 0,0 0 0,-21 0 15,0-21-15,0 21 0,0 0 16,-21 0-16,0-21 0,-21 21 0,-22 0 16,1 0-16,-1 0 0,-20 0 0,-22 0 15,0 0-15,0 0 0,-21-21 16,-21-1 0,0 22-16,0 0 15,-1 0-15,1-21 16,0 21-16,0 0 0,0 0 0,-22-21 15,22 21-15,0 0 0,0-21 0,0 21 16,-22 0-16,22 0 0,-21-21 0,21 21 16,0-21-16,-22 21 0,22 0 15,0 0-15,0 0 16,42 0 15,0 0-31,0 0 16,0 0-16,1 0 0,-1 0 15,0 0-15,21 0 0,-21 0 0,1 0 16,20 0-16,-21 0 0,0 0 16,0 0-16,1 0 0,-1 0 15,0 0-15,0 0 0,0 0 16,-21 21-16,0 0 16,0 0-16,0 0 15,-21 0-15,0 1 0,21 20 0,-21-21 16,0 0-16,-1 22 0,-20-22 0,21 21 15,0-21-15,0 0 0,-22 22 16,22-22-16,0 0 0,0-21 16,0 21-16,-1 0 0,1-21 0,0 0 15</inkml:trace>
  <inkml:trace contextRef="#ctx0" brushRef="#br0" timeOffset="25660.47">16298 2879 0,'-21'0'0,"21"-21"32,0-1-17,21 22-15,-21-21 0,21 0 16,1 21-16,-22-21 0,21 0 16,0 0-16,0-1 0,-21 1 0,0 0 15,0 0-15,0 0 0,0 0 16,-42 21-16,21 0 15,-22 0-15,1 0 0,0 0 0,-1 0 16,1 21-16,0-21 0,-1 21 16,1 0-16,21-21 0,-22 21 0,22 0 15,0 1-15,0-22 0,0 21 16,21 0-16,0 0 0,0 0 16,0 0-16,0 1 0,21-22 15,0 21-15,0 0 0,0-21 16,1 21-16,20 0 0,-21-21 0,21 21 15,1 1-15,-1-1 0,0-21 0,-20 21 16,20 0-16,0 0 0,-21 0 16,1 1-16,-1-1 0,0 0 0,-21 21 15,0-21-15,0 1 0,-21 20 0,0-21 16,-22 0-16,1 0 0,-22 1 16,22-1-16,-21 0 0,-1 0 15,1 0-15,-1-21 0,1 0 0,-22 0 16,21 0-16,22 0 0,-21 0 15,-1 0-15,22-21 0,-1 21 0,1-21 16,21 0-16,0 0 0,0-22 0,-1 22 16,1-21-16,21 21 0,0-22 15,0 22-15,0 0 0,0-21 0,0 20 16,0 1-16,21 21 0,1-21 16,-22 0-16,21 21 0,0 0 0,0 0 15,21 0-15,-20-21 0,20 21 0,-21 0 16,21 0-16,1 0 0,-1 0 15,0 0-15</inkml:trace>
  <inkml:trace contextRef="#ctx0" brushRef="#br0" timeOffset="26077.24">16552 3175 0,'0'0'0,"0"21"15,21-21-15,-21 21 16,22-21-16,-1 0 0,0 0 0,0 0 16,0-21-16,0 0 15,1 21-15,-1-21 0,0 0 16,0 0-16,0 21 0,0-22 0,1 1 16,-1 0-16,-21 0 0,0 0 15,0-22-15,0 22 0,0 0 0,0 0 16,0 0-16,-21 0 0,-22 21 15,22-22-15,-21 22 0,21 0 0,-22 0 16,22 0-16,-21 22 0,21-1 16,-22 0-16,22 0 0,0 0 0,-21 22 15,20-22-15,1 21 0,21 0 0,0 1 16,-21-22-16,21 21 0,0 1 16,0-22-16,0 21 0,21-21 0,-21 0 15,21 1-15,1-1 0,-1 0 0,0-21 16,0 0-16,0 0 0,0 0 15,22 0-15,-22 0 0,21 0 16,-21 0-16,22-21 0,-22 0 16,0-1-16,21 1 0,-20 0 0,20-21 15</inkml:trace>
  <inkml:trace contextRef="#ctx0" brushRef="#br0" timeOffset="26352.08">17357 2477 0,'0'0'0,"-43"-64"16,22 64 0,0 21-1,21 0-15,-21 22 0,0-1 0,21 22 16,-22-22-16,22 21 0,-21 1 0,21-1 16,-21-20-16,21 20 0,-21-20 15,21 20-15,0-21 0,0 1 0,-21-1 16,21 0-16,-21 1 0,21-22 15,0 21-15,0-21 0,0 1 0,0-1 16,0 0-16,21-21 31,0 0-31,0-21 0,0 0 16,0-1-16,1 1 0,-1 0 0</inkml:trace>
  <inkml:trace contextRef="#ctx0" brushRef="#br0" timeOffset="26748.85">17462 3006 0,'0'0'15,"0"21"-15,0 21 32,22-42-17,-1 0-15,0 0 0,42-21 16,-41 21-16,-1-21 0,0 21 0,0-21 15,0 21-15,0-21 0,22 21 0,-22-22 16,0 22-16,0-21 0,-21 0 0,0 0 16,0 0-16,0 0 15,-21 21-15,0 0 16,-21 0-16,20 0 0,-20 0 0,0 21 16,21-21-16,-22 21 0,1 0 15,0 0-15,20 0 0,-20 22 0,21-22 16,0 0-16,0 21 0,21-20 15,0 20-15,0-21 0,0 21 0,0-20 16,0-1-16,0 0 0,21 0 16,0 0-16,0 0 0,0-21 0,0 22 15,22-22-15,-22 0 0,0 0 16,0 0-16,22 0 0,-22 0 0,21-22 16,0 22-16,-20-21 0,20 0 15</inkml:trace>
  <inkml:trace contextRef="#ctx0" brushRef="#br0" timeOffset="27352.51">18457 2879 0,'21'-21'15,"-42"42"-15,64-64 0,-43 22 0,0 0 0,0 0 16,-22 21 0,1 0-16,0 0 15,0 0-15,0 0 0,0 0 0,-1 21 16,1 0-16,0 0 0,0 22 0,0-22 15,0 21-15,-1-21 0,1 22 16,21-22-16,0 21 0,0-21 0,0 22 16,0-22-16,0 21 0,0-21 15,0 1-15,0-1 0,0 0 0,43 0 16,-22 0-16,0-21 0,0 0 0,21 0 16,-20 0-16,20 0 0,0 0 15,1 0-15,-1 0 0,-21 0 0,21-21 16,1 0-16,-1 0 15,0 0-15,1-22 0,-22 22 0,21-21 16,-21-1-16,22 22 0,-22-21 0,0-22 16,0 22-16,0 0 0,22-22 15,-22 1-15,-21-1 0,21 22 0,0-22 16,-21 1-16,0 21 0,0-1 16,0 22-16,0-21 0,0 21 0,0-1 15,0 1 1,-21 21-16,0 0 0,21 21 15,-21 1-15,0 20 0,21 0 16,-22 1-16,1 20 0,21-21 0,-21 22 16,21-1-16,0-20 0,-21 20 15,0-20-15,21 20 0,0-21 16,0 1-16,0-1 0,-21-21 0,21 22 16,0-1-16,0-21 0,0 21 15,0-20-15,0-1 0,0 21 0,21-42 16,-21 21-16,21 0 0,0-21 15,0 0-15,0 0 0,1 0 0,-1 0 16,0 0-16,0 0 0,0 0 0,0 0 16,1-21-16,20 0 0,-21 0 15,0 0-15,22-22 0,-22 22 0,0-21 16,0 21-16</inkml:trace>
  <inkml:trace contextRef="#ctx0" brushRef="#br0" timeOffset="27565.39">18796 2752 0,'-21'0'15,"42"0"-15,-42 42 0,21-21 16,21-21 0,0 0-16,21 0 0,-20 0 15,-1 0-15,21 0 0,-42 43 0,21-43 16,22 0-16,-22 0 0,21-22 0,0 22 15,1-21-15,-22 21 0,0-21 16,21 21-16,-20-21 0,-1 0 0,0 0 16,0 21-16</inkml:trace>
  <inkml:trace contextRef="#ctx0" brushRef="#br0" timeOffset="27949.17">20595 2138 0,'-21'-21'0,"42"42"0,-63-42 0,42 0 0,-21 21 16,-1 0-16,1 0 15,0-22-15,0 22 0,0 0 0,0 0 16,-1 0-16,1 22 0,0-1 16,-21 0-16,21 0 0,-1 0 0,1 0 15,0 1-15,0-1 0,21 21 0,0-21 16,-21 22-16,21-22 16,0 21-16,0-21 0,0 0 0,0 22 0,0-22 15,0 0-15,0 0 16,21-21-16,0 0 15,0 0-15,0 0 0,1 0 0,-1 0 16,21 0-16,-21-21 0,22 0 16,-1 0-16,0 0 0,1-1 0</inkml:trace>
  <inkml:trace contextRef="#ctx0" brushRef="#br0" timeOffset="28479.86">20807 1947 0,'0'-21'0,"0"42"0,-21-63 16,-1 42-16,1-21 0,0 0 16,0 21-16,0-21 0,-22 21 0,22 0 15,-21 0-15,0 0 0,-1 0 16,1 0-16,0 0 0,-1 0 0,1 0 16,0 0-16,-1 21 0,1 0 15,-22 0-15,22 0 0,0 0 0,-1 22 16,1-22-16,0 21 0,21-21 15,-22 22-15,1-1 0,21-21 0,0 22 16,-1-1-16,1 0 0,21 1 16,-21-1-16,21 0 0,0 1 15,0-1-15,21 0 0,0 1 0,1-22 16,-1 21-16,21-21 0,-21 0 16,22 1-16,-1-1 0,0 0 0,22 0 15,-22-21-15,0 0 0,22 0 0,-1 0 16,1 0-16,-22 0 0,22 0 15,-1 0-15,1 0 0,-1-21 0,-20 0 16,20 0-16,1-22 0,-22 22 16,0-21-16,1-1 0,-1 1 0,-21 0 15,21-1-15,-20-20 0,-1 21 0,-21-1 16,0 1-16,0 0 16,0-1-16,0 1 0,0 0 0,-21-1 15,-1 1-15,-20 0 0,0 20 16,-1-20-16,1 21 0,0 0 0,-22 0 15,22-1-15,0 1 0,-1 21 16,22 0-16,-21 0 0,21 0 0,-1 0 16,1 0-16,0 0 0,0 21 0,0 1 15,0-22-15,21 21 0,-22 0 0,1-21 16,0 21-16,0 0 0</inkml:trace>
  <inkml:trace contextRef="#ctx0" brushRef="#br0" timeOffset="29612.22">1079 5715 0,'0'-21'0,"0"42"0,-21-63 0,21 21 16,0-1-16,0 1 0,0 0 15,-21 21-15,21-21 0,-21 0 16,0 21 15,21 21-31,0 0 0,0 21 16,0-20-16,0 20 0,0 0 0,0 1 16,0 20-16,0-21 0,0 1 15,0-1-15,-21 22 0,21-22 0,0 0 16,-22 1-16,22-22 0,0 21 15,0 0-15,0-20 0,-21 20 16,21-21-16,0 0 0,0 0 16,0 1-16,-21-22 0,21-22 31,0 1-15,0 0-16</inkml:trace>
  <inkml:trace contextRef="#ctx0" brushRef="#br0" timeOffset="30208.88">762 6054 0,'0'0'0,"-21"-21"0,0-22 0,-1 22 16,1-21-16,0-1 0,0 22 16,0-21-16,21 0 0,0 20 15,0-20-15,0 0 0,0 21 16,0-22-16,21 22 0,0-21 0,0 21 16,0-1-16,1 1 0,-1 0 15,21 0-15,-21 21 0,22-21 0,-22 21 16,21 0-16,-21 0 0,22 0 15,20 21-15,-21 0 0,1 0 0,-1 0 16,0 22-16,-20-1 0,20 0 16,-21 1-16,0-1 0,0 0 0,1 1 15,-22 20-15,0-20 16,0-1-16,0 0 0,0-21 0,0 22 16,0-22-16,0 21 0,0-21 15,0 1-15,0-1 0,-22-21 16,1 0-1,0 0 1,21-21-16,0-1 0,0 1 0,-21 0 16,21 0-16,-21-21 0,21 20 15,0-20-15,0 0 0,0-22 0,0 22 16,0-22-16,21 22 0,0 0 16,0-22-16,0 22 0,22 0 15,-1-1-15,-21 22 0,22 0 16,-1 0-16,0 0 0,1 21 0,-22 0 15,21 0-15,0 21 0,1-21 16,-22 21-16,21 21 0,-21-21 0,1 22 16,-1-1-16,0 0 0,0 1 15,-21-1-15,21 0 0,-21 1 0,0-1 16,0 0-16,0 1 0,0-1 0,0-21 16,-21 22-16,0-22 0,0 21 0,0-21 15,21 0-15,0 1 0,-22-22 0,22 21 16,-21 0-16,21 0 15,21-42 17,1 0-17,-1 0-15</inkml:trace>
  <inkml:trace contextRef="#ctx0" brushRef="#br0" timeOffset="30736.57">2413 5673 0,'0'-21'0,"0"42"0,-21-42 31,0 21-31,-1 0 0,1 0 0,0 21 0,0 0 16,0 0-16,0 0 0,-1 0 16,1 22-16,0-22 0,0 21 15,21-21-15,-21 22 0,0-1 0,21-21 16,0 22-16,-22-22 0,22 21 0,0-21 15,0 22-15,0-22 0,0 0 16,22 0-16,-1 0 0,0 0 0,0-21 16,0 22-16,0-22 0,22 0 0,-22 0 15,21 0-15,1 0 0,-1-22 16,0 22-16,1-21 0,-1 0 0,0 0 16,1 0-16,-22 0 0,21-1 0,-21-20 15,0 21-15,1-21 0,-22-1 16,0 22-16,0-21 0,0-22 15,0 22-15,-22 0 0,1-1 0,0 1 16,-21 21-16,21-22 0,-22 22 16,1 0-16,21 21 0,-22 0 0,1 0 15,21 0-15,-21 0 0,-1 0 16,22 21-16,-21 0 0,21 22 0,-1-22 16,-20 21-16,21 1 0,0-22 15,0 21-15,21 0 0,0 1 0,-22-1 16,22 0-16,0 1 0,0-22 15,0 21-15,0-21 0,0 1 0,0 20 16,22-21-16,-1-21 0,0 21 0,0 0 16,0-21-16,22 0 15,-22 22-15,21-22 0,0 0 0,1 0 16,-1 0-16,-21 0 0,22-22 0,-1 1 16,0 21-16</inkml:trace>
  <inkml:trace contextRef="#ctx0" brushRef="#br0" timeOffset="31260.28">3069 5715 0,'0'-21'0,"0"42"0,0-63 0,0 21 15,0-1-15,0 44 47,0-1-47,-21 0 16,21 21-16,0-21 0,0 1 0,0 20 15,0 0-15,0-21 0,0 22 16,0-22-16,0 21 0,0-21 0,0 1 16,0-1-16,0 21 0,0-21 0,21-21 15,-21 21-15,21 1 0,0-22 16,-21 21-16,22-21 0,-1 0 0,0 0 16,0 0-16,0 0 0,0 0 15,1 0-15,-1 0 0,0-21 0,0-1 16,0 22-16,22-21 0,-22-21 0,0 21 15,0 0-15,0-22 16,0 22-16,1-21 0,-22-1 0,21 1 16,-21 21-16,21-21 0,-21 20 0,0 1 15,0 0-15,0 0 0,-21 21 32,0 21-17,21 0-15,0 22 0,-22-22 0,22 0 16,0 21-16,-21-21 0,21 22 0,0-22 15,0 21-15,0-21 0,0 22 16,0-22-16,0 0 0,0 0 0,0 0 16,21 1-16,1-22 0,-22 21 15,21-21-15,0 21 16,0-21-16,0 0 0,0 0 0,1 0 16,-1 0-16,0-21 0,0 0 15,21 21-15,-20-22 0,-1 1 0</inkml:trace>
  <inkml:trace contextRef="#ctx0" brushRef="#br0" timeOffset="31678.04">4149 5757 0,'21'-42'0,"-42"84"0,42-105 0,-21 42 15,0 0-15,0-1 16,0 1-16,-21 0 16,-1 21-16,1 0 0,0 0 15,0 0-15,0 0 0,21 21 16,-21 0-16,-1-21 0,1 22 15,0-1-15,0 0 0,21 0 0,0 0 16,0 0-16,0 1 0,0-1 0,0 0 16,0 0-16,21-21 0,0 21 15,0 0-15,1-21 0,-1 22 0,0-22 16,0 21-16,0-21 0,22 21 16,-22-21-16,0 21 0,0 0 15,0-21-15,-21 21 0,21 1 16,-21-1-16,0 0 15,0 0-15,-21-21 16,0 0-16,0 0 0,0 21 0,-22-21 16,22 0-16,0 21 0,0-21 15,0 0-15,0 0 0,-1 0 0,-20 0 16,21 0-16,0 0 16,0 0-16,21-21 0,-22 0 0,22 0 15,0 0-15,0 0 16,0-1-16,22 22 15,-22-21-15,21 0 0,0 0 0,0 0 16,0 0-16</inkml:trace>
  <inkml:trace contextRef="#ctx0" brushRef="#br0" timeOffset="32044.29">4339 5842 0,'0'0'15,"21"0"-15,0 21 16,1-21-16,-1 0 0,0 0 15,0 0-15,0 0 16,0-21-16,1 21 0,-1-21 16,0 0-16,0 21 0,21-21 0,-20-1 15,-1 1-15,0 0 0,0 0 16,0 21-16,0-21 0,-21 0 0,0-1 16,0 1-16,0 0 15,0 0-15,-21 21 0,0-21 0,-21 21 16,21 0-16,-1 0 0,1 0 0,-21 0 15,21 21-15,-22 0 0,22 0 16,0 22-16,0-22 0,0 21 0,0 0 16,-1-20-16,1 20 0,21 0 15,-21-21-15,21 22 0,0-22 0,0 0 16,0 0-16,0 0 0,21 1 0,0-22 16,22 0-16,-22 21 0,0-21 15,21 0-15,1 0 0,-22 0 0,21 0 16,1-21-16,-22 21 0,21-22 0,-21 1 15,22 0-15,-22 0 16</inkml:trace>
  <inkml:trace contextRef="#ctx0" brushRef="#br0" timeOffset="32528.08">5292 5144 0,'0'0'0,"0"-22"16,21 22-1,-21 22 1,0-1 0,0 0-16,-21 0 0,21 21 0,0 1 15,0-1-15,-22 0 0,22 1 16,0-1-16,-21 22 0,21-22 0,0 21 15,0-20-15,-21 20 0,21-20 0,0-1 16,-21 21-16,21-20 0,0-22 16,0 21-16,0-21 0,-21 22 0,21-22 15,0 0-15,0 0 0,0-42 47,0 0-47,0 0 0,21 0 16,0-22-16,-21 22 0,21-21 15</inkml:trace>
  <inkml:trace contextRef="#ctx0" brushRef="#br0" timeOffset="32800.92">5673 5207 0,'21'-42'16,"-42"84"-16,42-127 0,-21 43 0,0 21 0,0 0 16,0 0-16,-21 42 31,21 0-31,-22 21 0,22 1 15,-21-22-15,21 42 0,0-20 0,0-1 16,0 0-16,0 22 0,0-22 16,0 22-16,0-22 0,0 21 15,0-20-15,0-1 0,-21 0 0,21 1 16,0-1-16,-21-21 0,21 22 16,0-22-16,0 0 0,0 0 0,0 0 15,0 0-15,0 1 16,0-44-1,0 1-15,0 0 16</inkml:trace>
  <inkml:trace contextRef="#ctx0" brushRef="#br0" timeOffset="33384.66">5143 5736 0,'0'0'0,"-21"0"0,42 0 31,1 0-31,-1 0 16,21 0-16,0-21 0,1 0 16,-1 21-16,0-21 0,22 0 0,-1-1 15,1 22-15,-1-21 0,1 0 16,-22 0-16,22 0 0,-1 0 0,-20-1 16,-1 22-16,0-21 0,-21 0 15,22 21-15,-22 0 0,0 0 0,-21 21 31,-21 0-15,0-21-16,0 43 0,-1-22 16,1 0-16,0 21 0,0-20 0,0 20 15,21-21-15,-21 21 0,-1 1 0,22-22 16,-21 21-16,21-21 0,0 22 16,0-22-16,0 0 0,0 0 0,21 0 15,1-21-15,-1 22 0,0-22 0,0 0 16,21 0-16,-20 0 0,20 0 15,-21 0-15,21 0 0,-20-22 0,-1 22 16,21-21-16,-21 0 0,0 0 0,22 0 16,-22 0-16,0-22 15,0 22-15,0-21 0,-21-1 0,0 1 16,0 21-16,0-21 0,0-1 16,-21 1-16,21 0 0,-21 20 0,0-20 15,-21 21-15,20 0 0,-20 21 0,21 0 16,-21 0-16,20 0 0,-20 0 0,21 0 15,-21 0-15,20 0 0,-20 21 16,21 0-16,0 0 0,0 0 0,-1 1 16,1 20-16,21-21 0,0 21 15,0-20-15,0-1 0,0 21 0,21-21 16,1 0-16,-1 1 0,0-1 16,0-21-16,0 21 0,22-21 0,-22 0 15,0 0-15,21 0 0</inkml:trace>
  <inkml:trace contextRef="#ctx0" brushRef="#br0" timeOffset="33672.49">6604 5482 0,'0'-21'0,"0"42"0,0-63 0,0 21 16,0 42 31,0 0-47,0 0 15,21 0-15,0 22 0,0-22 16,-21 21-16,22-21 0,-1 22 0,0-22 16,-21 21-16,0-21 0,21 1 0,-21 20 15,0-21-15,21 0 0,-21 0 16,0 1-16,0-1 16,0-42 15,0-1-31,21 1 0,-21 0 0,22 0 15,-1 0-15,-21-22 16,21 22-16</inkml:trace>
  <inkml:trace contextRef="#ctx0" brushRef="#br0" timeOffset="33892.37">7070 5313 0,'-22'42'31,"22"-21"-31,-21 1 0,0-1 0,0 21 15,21-21-15,-21 22 0,0-22 0,-1 21 16,1 0-16,0-20 0,21 20 0,-21-21 16,0 0-16,21 22 0,-21-22 15,21 0-15,0 0 0,0 0 16,0 0-16,21-21 16,0 0-1,0 0-15,0 0 0,22-21 0,-22 0 16,0 21-16</inkml:trace>
  <inkml:trace contextRef="#ctx0" brushRef="#br0" timeOffset="34617.94">7218 5652 0,'21'0'15,"0"0"1,0 0-16,0 0 0,1-22 15,-1 22-15,0-21 16,0 21-16,0-21 0,-21 0 16,21 0-16,1 0 0,-22-1 15,21 1-15,-21 0 0,0 0 0,0 0 16,0 0-16,-21 21 16,-1 0-1,1 0-15,0 21 0,0 0 16,0 0-16,21 0 0,-21 22 15,21-22-15,-22 21 0,1-21 0,21 22 16,0-22-16,0 21 0,0-21 16,0 22-16,0-22 0,0 0 15,0 0-15,21-21 0,-21 21 0,22-21 16,-1 0-16,0 0 0,0 21 0,21-21 16,-20 0-16,-1 0 0,21 0 15,-21-21-15,22 21 0,-22-21 0,21 0 16,-21 0-16,0 21 0,1-21 0,-1-22 15,0 22-15,-21 0 0,0 0 16,0 0-16,0-22 0,0 22 0,0 0 16,0 0-16,0-22 0,0 22 0,0 0 15,0 0-15,21 0 0,0 0 16,0-1-16,1 1 16,-1 21-16,-21-21 0,21 21 0,0-21 15,0 21-15,22 0 0,-22 0 16,0 0-16,0 0 0,0 21 0,22 0 15,-22 0-15,0 1 0,0-1 0,0 0 16,0 0-16,-21 21 0,0-20 16,22 20-16,-22 0 0,0 1 15,21-22-15,-21 21 0,0-21 0,0 0 0,0 22 16,0-22-16,0 0 0,0 0 16,0-42 15,0 0-16,0 0-15,0 0 0,0-1 16,0-20-16,0 21 0,21 0 0,0-22 16,-21 1-16,21 21 0,0-21 0,1 20 15,-22 1-15,21-21 0,0 21 16,-21 0-16,21-1 0,0 1 0,0 0 16,1 0-16</inkml:trace>
  <inkml:trace contextRef="#ctx0" brushRef="#br0" timeOffset="35440.48">10266 5546 0,'-43'0'0,"86"0"0,-128 0 16,64 0-16,-21 0 0,-1-21 0,22 21 15,-21-22-15,21 22 0,-22 0 0,22 0 16,-21 0-16,21 0 0,-22 0 0,22 0 16,0-21-16,0 21 0,0 0 15,63 0 17,0 0-32,1 0 0,20 0 0,22 0 15,-1 0-15,1 0 0,21 0 0,0 0 16,0 0-16,21 0 0,0 0 15,21 0-15,0 0 0,-21-21 16,21 21-16,-21 0 0,0 0 0,0 0 16,0 0-16,-21-21 0,-21 21 0,-1 0 15,-20 0-15,-1 0 0,-20 0 16,-22-21-16,0 21 0,0 0 0,-21-21 16,0-1-16,-21 22 0,0-21 15,0 21-15,-1 0 0,-20-21 16,0 21-16,21 0 0,-22-21 0,1 21 15,0 0-15,20 0 0,-20-21 16,21 21-16,-21-21 0,20 21 16,1 0-16,0 0 0,0 0 0,0 0 15,0 0-15,42 0 32,0 0-32,0 0 0,21 0 0,1 0 15,-1 0-15,0 0 0,1 0 16,-1 0-16,22 0 0,-22 0 0,0 0 15,-21 0-15,22 0 0,-22 0 16,0 0-16,0 21 0,-21 0 0,0 0 16,0 0-16,-21 0 15,0 1-15,-21-1 0,-1 0 16,22 0-16,-21 0 0,-22 22 16,22-22-16,0 0 0,-1 0 0,1 21 15,21-20-15,-22-1 0,22 0 16,-21 0-16,21 0 0,21 0 0,-21-21 15,21 22-15,-22-22 0,22-22 32,22 22-32</inkml:trace>
  <inkml:trace contextRef="#ctx0" brushRef="#br0" timeOffset="36220.04">14330 4911 0,'-21'-21'0,"42"42"0,-42-64 0,21 22 16,0 0-16,-22 21 31,1 0-31,21 21 15,-21 0-15,0 1 0,21-1 0,-21 21 16,0 0-16,-1 1 0,22-1 16,-21 0-16,0 1 0,0-1 0,0 0 15,0 22-15,21-22 0,-22 1 0,1-1 16,0 0-16,0 1 16,21-1-16,-21 21 0,21-41 0,0 20 15,0-21-15,0 0 16,0-42 15,0 0-31,21 0 0,-21 0 0,0-1 16,0-20-16,21 21 0,-21-21 15,21 20-15,-21-20 0,0 0 0,64-128 16,-64 128 0,21 0-16,0-22 0,0 22 0,0-22 15,1 22-15,-1-21 0,0 20 16,21 1-16,-21 0 0,22-1 15,-1 22-15,-21 21 0,0 0 0,1 0 16,-1 0-16,0 0 16,0 21-16,0 64 0,0-43 0,1 1 15,-1-1-15,-21 21 0,0-20 0,0 20 16,21-20-16,-21-1 0,0 21 0,21-20 16,-21-1-16,0-21 0,0 22 0,0-1 15,0 0-15,0-21 0,0 22 0,0-22 16,0 21-16,0-21 0,0 1 0,0-1 15,0 0-15,0 0 0,-21 0 16,0-21 0,21 21-16,-21-21 0,-1 0 15,1-21-15,0 0 16,-21 0-16</inkml:trace>
  <inkml:trace contextRef="#ctx0" brushRef="#br0" timeOffset="36428.92">13864 5482 0,'21'0'31,"22"0"-31,-22-21 16,0 21-16,21 0 0,1-21 16,-1 21-16,0 0 0,22-21 0,-22 21 15,22 0-15,-22-21 0,21 21 16,-20-22-16,-1 22 0,0-21 0,1 21 15,-22-21-15,21 21 0,1-21 16,-22 21-16,21-21 0</inkml:trace>
  <inkml:trace contextRef="#ctx0" brushRef="#br0" timeOffset="36707.76">15176 5122 0,'0'0'0,"0"-21"15,-21 21 16,0 0-31,0 0 16,0 0-16,0 0 0,-1 21 0,1-21 16,0 22-16,0-1 0,0 0 0,0 0 15,-1 21-15,22-20 0,-21-1 16,0 21-16,21-21 0,0 22 0,0-22 16,-21 0-16,21 0 0,0 21 0,0-20 15,0-1-15,0 0 16,21 0-16,0-21 0,0 0 15,22 0-15,-22 0 0,21 0 16,-21 0-16,22 0 0,-1 0 0,0-21 16,-20 0-16,20 0 0,0-1 15,1-20-15,-1 21 0</inkml:trace>
  <inkml:trace contextRef="#ctx0" brushRef="#br0" timeOffset="36996.58">15642 4741 0,'0'-21'0,"0"42"15,0-84-15,0 42 0,0 0 0,0-1 16,-21 22 0,0 0-16,21 22 15,-21-1-15,21 0 0,0 0 0,-22 21 16,22 1-16,-21 20 0,21-20 16,0-1-16,-21 21 0,21-20 15,0-1-15,0 22 0,0-22 0,-21 0 16,21-21-16,0 22 0,0-22 0,0 21 15,0-21-15,0 22 0,0-22 0,0 0 16,0 0-16,0 0 0,0 1 16,21-22-16,0 0 15,0 0-15,1 0 16,-1 0-16,0-22 0,0 1 16,0 0-16,0 0 0</inkml:trace>
  <inkml:trace contextRef="#ctx0" brushRef="#br0" timeOffset="37237.46">15938 5038 0,'0'0'0,"0"-21"0,0 42 31,-21 0-15,21 0-16,-21 21 0,21-20 0,0-1 15,0 0-15,-21 21 0,21-21 0,-21 22 16,21-22-16,0 0 0,0 0 0,0 0 15,0 1-15,-21-1 0,21 0 16,0 0 0,0 0-16,21-21 15,0 0-15,0 0 16,0 0-16,-21-21 0,21 0 16,1 0-16</inkml:trace>
  <inkml:trace contextRef="#ctx0" brushRef="#br0" timeOffset="38036.64">16362 5080 0,'21'-21'0,"-42"42"0,42-63 16,-21 21-16,0 42 31,-21 0-31,21 0 16,-21 0-16,-1 0 15,22 1-15,-21 20 0,0-21 0,21 21 16,-21-20-16,21-1 0,-21 0 0,21 21 15,-21-21-15,21 1 0,0-1 0,-22 0 16,22 0-16,0 0 0,0 0 16,0 1-1,22-22-15,-1 0 0,0 0 0,0 0 16,21 0-16,-20 0 0,-1 0 0,0-22 16,0 1-16,0 21 0,0-21 15,-21 0-15,0 0 0,0 0 16,0-1-16,0 1 0,0 0 0,0-21 15,0 21-15,0-22 0,-21 22 16,21-21-16,-21-1 0,21 22 0,-21 0 16,21-21-16,0 21 0,0-1 0,0 1 15,0 0-15,21 21 0,21-21 16,-20 21-16,-1 0 0,21-21 0,-21 21 16,22 0-16,-22 0 0,21 0 0,-21 21 15,22 0-15,-22-21 0,0 21 16,0 22-16,21-22 0,-20 0 0,-1 0 15,-21 21-15,21-20 0,-21-1 16,21 21-16,-21-21 0,0 0 16,0 1-16,0 20 0,0-21 0,0 0 15,0 0-15,0 1 0,0-1 16,0 0-16,0 0 16,-21-21-1,0 0 1,21-21-1,0 0 1,0 0-16,0-1 0,0 1 16,0 0-16,0 0 0,21-21 0,0 20 15,0-20-15,22 0 0,-22-1 16,21 1-16,-21 0 0,22 21 16,-1-22-16,0 22 0,1 0 0,-1 0 15,0 0-15,1 21 0,-1 0 0,0 0 16,-21 21-16,22 0 0,-22 0 15,0 0-15,-21 22 0,0-1 0,0 0 16,0 1-16,0-1 0,0 0 16,-21-21-16,0 22 0,21-1 0,0-21 15,-21 0-15,-1 1 0,22-1 0,-21 0 16,21 0-16,-21 0 0,21 0 16,21-21 15,0-21-31,1 0 15,20 0-15,-21 21 0</inkml:trace>
  <inkml:trace contextRef="#ctx0" brushRef="#br0" timeOffset="38476.39">18267 4932 0,'0'0'0,"21"0"0,-21-21 15,0 0-15,0-1 0,-21 22 16,0 0-16,-1 0 0,1 0 0,0 0 15,0 0-15,0 0 0,0 0 16,-22 22-16,22-1 0,0 0 0,0 0 16,0 0-16,-1 0 0,1 1 15,0 20-15,0-21 0,21 0 0,0 0 16,0 1-16,0-1 0,0 0 16,21-21-16,0 0 15,22 21-15,-22-21 0,0 0 0,21 0 16,-21 0-16,22 21 0,-1-21 15,-21 0-15,22 21 0,-22-21 0,0 22 16,0-22-16,0 21 0,-21 0 16,21-21-16,-21 21 0,0 0 0,0 0 15,-21 1-15,0-22 16,0 21-16,0-21 0,0 21 0,-22-21 16,22 21-16,-21-21 0,21 21 15,-1-21-15,1 21 0,0-21 0,-21 0 16,21 0-16,-1 22 0,1-22 0,0 0 15,0 0-15,0 0 16,0 0-16,21-22 16,-22 1-1,22 0-15,0 0 16,-21 21-16,0-21 0</inkml:trace>
  <inkml:trace contextRef="#ctx0" brushRef="#br0" timeOffset="38748.18">16531 4466 0,'-21'0'0,"0"0"110,0 0-110,-1 0 15</inkml:trace>
  <inkml:trace contextRef="#ctx0" brushRef="#br0" timeOffset="38984.76">15642 4847 0,'0'0'0,"0"21"15,21-21 1,0 0-16,1 0 0,-1 0 15,0 0-15,21-21 0,-21 21 16,22-21-16,-22 21 0,21-21 0,-21 21 16,1 0-16,20-21 0,-21 21 0,0 0 15,0 0-15,1-21 0,-22-1 16,21 22-16,0 0 16</inkml:trace>
  <inkml:trace contextRef="#ctx0" brushRef="#br0" timeOffset="39508.51">18986 4128 0,'0'0'16,"0"-43"-1,-21 43 1,0 0-16,0 0 0,0 0 0,-22 21 16,22 1-16,0-1 0,-21 0 15,-1 0-15,22 0 0,-21 22 0,21-22 16,0 21-16,-22-21 0,43 22 0,-21-22 15,21 0-15,-21-21 0,21 21 16,-21 0-16,21 0 0,0 1 0,0-1 16,21-21-16,0 0 15,0 21-15,0-21 0,22 0 0,-1 0 16,0 0-16,-20 0 0,20 0 16,0 0-16,1 0 0,-1-21 0,0 0 15,1 21-15,-1-22 0</inkml:trace>
  <inkml:trace contextRef="#ctx0" brushRef="#br0" timeOffset="40028.8">19135 3937 0,'-22'-21'0,"44"42"0,-65-42 0,1 21 0,21 0 15,0 0-15,-22 0 0,22 0 0,-21 0 16,-1 0-16,1 0 0,21 21 15,-21 0-15,-1 0 0,1 1 0,21 20 16,-22-21-16,22 21 16,-21 1-16,21-1 0,0 0 0,-1 1 15,1-1-15,21-21 0,0 22 0,0-1 16,0 0-16,0-21 0,0 22 0,0-22 16,0 0-16,21 21 0,1-20 15,-1-1-15,21 0 0,-21 0 0,22-21 16,-1 21-16,0-21 0,1 0 0,-1 0 15,0 0-15,22 0 0,-22 0 16,0 0-16,1 0 0,-1 0 0,0-21 16,22 21-16,-22-21 0,1 0 0,-22 0 15,21-1-15,0 1 0,-20 0 16,-1 0-16,0-21 0,0-1 16,0 1-16,-21 0 0,0-1 15,0 1-15,0 0 0,-21-1 0,0 1 16,0 0-16,0-1 0,-22 1 0,22 21 15,-21 0-15,-1-1 0,1 22 16,0 0-16,-1 0 0,-20 0 0,21 0 16,-1 0-16,1 22 0,0-22 15,20 21-15,-20 0 0,0 0 0,21 0 16,-1 22-16,1-22 0,0 0 0,21 0 16,0 0-16,0 0 0,0 22 15,0-22-15,0 0 0,21 0 0,0 0 16,1 1-16,-1-1 0,0 0 15</inkml:trace>
  <inkml:trace contextRef="#ctx0" brushRef="#br0" timeOffset="40704.29">19177 5292 0,'-42'0'0,"84"0"0,-106 0 16,43 0-16,0 0 16,42 0-1,0 0 1,1 0-16,20 0 0,0 0 15,1 0-15,-1 0 0,21 0 0,1 0 16,-1 0-16,1 0 0,-1 0 0,1 0 16,-22 0-16,22 0 0,-22 0 15,22 0-15,-22-21 0,0 21 0,-21 0 16,22-22-16,-22 22 0,0-21 16,0 21-16,-21-21 0,0 0 15,0 0-15,0 0 16,0-1-16,-21 22 0,0-21 15,0 21-15,0 0 0,-1-21 0,1 21 16,-21 0-16,21 0 0,0 0 16,-1-21-16,1 21 0,0 0 15,0 0-15,0 0 0,42 0 47,0 0-31,0 0-16,0 0 0,22 0 15,-22 0-15,21 0 0,-21 0 16,1 0-16,-1 0 0,0 0 0,0 0 16,0 21-16,0 0 15,-21 0-15,0 1 16,0-1-16,-21 0 0,0 0 16,0 0-16,-21 0 0,20 1 15,-20-1-15,21 0 0,0-21 0,-22 21 16,1 0-16,21 0 0,0 1 0,0-22 15,-1 21-15,22 0 0,-21-21 16,21-21 15</inkml:trace>
  <inkml:trace contextRef="#ctx0" brushRef="#br0" timeOffset="41772.62">20637 4911 0,'0'-21'0,"0"42"0,0-64 0,0 22 16,0 0-16,22 21 0,-1-21 15,-21 0-15,21 0 0,0 21 0,0-22 16,0 22-16,1-21 16,-1 21-16,21 0 0,-21 0 0,0 0 15,1 0-15,-1 21 0,0 1 0,0-1 16,0 21-16,-21 0 0,0-20 15,21 20-15,-21 0 0,0 1 0,0-22 16,0 21-16,0 0 0,0-20 0,0 20 16,0-21-16,0 21 15,-21-20-15,21-1 0,0 0 0,-21 0 16,0 0-16,0-21 16,21-21 15,0 0-31,0 0 15,0-22-15,0 22 0,0 0 16,0-21-16,0-1 0,0 1 0,21 0 16,0-1-16,0 1 0,-21 0 15,21-1-15,22 22 0,-22-21 0,0 21 16,0 0-16,22-1 0,-22 22 0,0 0 16,21 0-16,-21 0 15,22 0-15,-22 22 0,0-1 0,0 0 16,0 0-16,1 21 0,-1 1 0,0-22 15,0 21-15,-21 1 0,0-22 16,0 21-16,0-21 0,0 0 0,0 1 16,0 20-16,0-21 0,0 0 15,-21 0-15,21 1 16,-21-22-16,0 0 0,21-22 31,0 1-15,0-21-16,0 21 15,0 0-15,21-22 0,0 22 16,0-21-16,0-1 0,-21 1 0,21 0 16,1 21-16,20-22 0,-21 22 15,0-21-15,0 21 0,22-1 0,-22 22 16,21-21-16,-21 21 0,1 0 0,-1 0 16,0 0-16,0 21 0,0 1 15,0-1-15,-21 21 0,22-21 0,-22 22 16,0-1-16,0-21 0,0 21 15,0-20-15,0 20 0,0-21 0,0 21 16,-22-20-16,1-1 0,0 0 0,21 0 16,-21 0-16,0 0 15,21 1-15,-21-22 0,-1 0 16,22-22 15,0 1-31,22 0 16,-1 0-16,0 0 0</inkml:trace>
  <inkml:trace contextRef="#ctx0" brushRef="#br0" timeOffset="42248.46">22310 4678 0,'0'0'0,"-22"0"31,1 0-31,0 0 0,0 21 0,21 0 15,-21 0-15,0 1 0,-1 20 16,1-21-16,0 21 0,0 1 0,21-1 16,-21 0-16,21-20 0,-21 20 0,21 0 15,0 1-15,0-22 0,0 0 16,0 21-16,0-21 0,0 1 0,0-1 16,0 0-16,21-21 0,-21 21 15,21-21-15,21 0 0,-21 0 0,1 0 16,-1 0-16,21 0 0,-21 0 0,22-21 15,-1 21-15,0-21 16,-21 0-16,22-1 0,-1 1 0,0-21 16,-20 21-16,-1-22 0,0 1 0,0 21 15,0-21-15,-21-1 0,0-20 16,0 42-16,0-22 0,-21 1 0,0 21 16,0 0-16,-22-1 0,22 22 0,-21 0 15,21 0-15,-22 0 0,22 0 16,-21 0-16,21 0 0,-22 0 0,22 0 15,0 22-15,0-1 0,0 0 0,0-21 16,21 21-16,-22 0 0,22 0 16,0 1-16,0-1 0,0 0 15,0 0-15,22 0 16,-1-21-16,0 0 0,0 0 16,0 0-16,0 0 0,1 0 0,20 0 15</inkml:trace>
  <inkml:trace contextRef="#ctx0" brushRef="#br0" timeOffset="42687.79">22818 4720 0,'0'0'0,"0"-21"16,21 21 0,0 0-1,0 0 1,0 0-16,-21 21 0,21 0 15,1 1-15,-1-1 0,-21 0 0,21 21 16,-21-21-16,21 22 0,-21-22 16,0 21-16,0-21 0,21 22 0,-21-22 15,0 0-15,0 21 0,0-20 16,0-1-16,0 0 0,0 0 16,0 0-16,0-42 46,21 0-46,-21 0 16,22 0-16,-22-1 0,0 1 16,21-21-16,0 21 0,-21-22 0,21 22 15,0-21-15,-21 0 0,21-1 16,1 1-16,-22 21 0,21-22 0,0 22 16,-21 0-16,0 0 0,21 21 0,-21-21 15,21 21-15,0 0 16,1 0 31</inkml:trace>
  <inkml:trace contextRef="#ctx0" brushRef="#br0" timeOffset="43052.58">23326 4868 0,'0'64'16,"21"-64"-16,0 0 15,0 0-15,0 0 0,0 0 0,1 0 16,-1 0-16,0-21 0,0 21 16,21-21-16,-20-1 0,-1 22 0,0-21 15,0 0-15,0 0 0,0 0 0,1 0 16,-22-1-16,21 1 16,-21 0-16,0 0 0,0 0 0,0 0 15,0-1-15,-21 22 0,-1 0 0,1 0 16,0 0-16,0 0 0,0 0 15,0 0-15,-1 22 0,1-1 0,0 21 16,0-21-16,-21 22 0,42-1 16,-22 0-16,1 1 0,21-1 0,-21-21 15,21 21-15,0 1 0,0-22 0,0 0 16,0 0-16,21 0 0,0 1 16,1-1-16,-1-21 0,21 21 0,-21-21 15,22 0-15,-22 0 0,21 0 16,-21 0-16,22 0 0,-22 0 15,0-21-15,0 21 0,21-21 0,-42-1 16,22 1-16,-22 0 0</inkml:trace>
  <inkml:trace contextRef="#ctx0" brushRef="#br0" timeOffset="43524.31">24257 4360 0,'-21'0'15,"21"-21"16,21 21-15,0 0-16,21 0 0,1-21 16,-1 21-16,22 0 0,-1 0 0,1-21 15,-1 21-15,22 0 0,-22 0 16,1-21-16,-1 21 0,-20 0 0,-1 0 16,-21 0-16,0 0 0,-42 0 15,-21 0-15,-1 0 16,1 0-16</inkml:trace>
  <inkml:trace contextRef="#ctx0" brushRef="#br0" timeOffset="43821.15">24511 4297 0,'0'21'31,"0"0"-31,0 0 0,0 1 16,0-1-16,0 0 0,0 0 0,21 0 15,-21 22-15,0-22 0,0 21 16,0-21-16,0 22 0,0-1 0,0 0 16,0 1-16,0-1 0,0 0 15,0 22-15,-21-22 0,21 0 0,0 1 16,0-22-16,-21 21 0,21-21 16,-21 22-16,21-22 0,0 0 0,-22 0 15,22 0-15,0 1 0,22-44 47,-1 22-47,0-21 0,-21 0 16,21 0-16,0 0 0</inkml:trace>
  <inkml:trace contextRef="#ctx0" brushRef="#br0" timeOffset="44251.9">24977 4763 0,'0'0'0,"0"-22"15,-22 44 1,1-1-16,0 0 16,0 0-16,21 0 0,-21 0 15,0 1-15,-1-1 0,22 0 0,0 21 16,-21-21-16,21 1 0,-21 20 0,21 0 16,0-21-16,0 1 0,0-1 15,0 0-15,21-21 16,0 0-16,1 0 0,-1 0 0,21 0 15,-21 0-15,0 0 0,22 0 0,-22 0 16,21-21-16,-21 0 0,22-1 16,-1 1-16,-21 0 0,22 0 0,-22-21 15,21-1-15,-21 1 0,-21 0 16,0-1-16,0 1 0,0 21 0,0-22 16,0 1-16,-21 21 0,-21 0 0,21 0 15,-1 21-15,-20 0 0,0 0 16,-1 0-16,1 0 0,21 0 0,-21 0 15,-1 0-15,22 0 0,0 21 0,-21 0 16,20-21-16,1 21 16,0 0-16,21 0 0,0 1 0,0-1 15,0 0-15,0 0 0,0 0 16,21-21 0,0 0-16,1 0 0,-1 0 0,21 0 15,-21-21-15</inkml:trace>
  <inkml:trace contextRef="#ctx0" brushRef="#br0" timeOffset="44888.53">25612 4424 0,'0'0'0,"42"0"15,-63 0 1,42 0 15,0-21-31,0 21 16,22-21-16,-22 21 0,21-22 0,-21 1 15,22 21-15,-1-21 0,-21 0 16,21 0-16,-20 21 0,-1-21 0,0-1 16,-21 1-16,0 0 15,-21 21-15,-22 0 16,1 0-16,21 0 0,-21 21 15,-22 0-15,22 1 0,-1-1 16,1 0-16,0 0 0,-1 21 0,1-20 16,-21-1-16,41 0 0,22 0 0,0 21 15,0-20-15,0-1 0,0 0 0,0 0 16,22 0-16,41 0 16,-21 1-16,1-22 15,-1 0-15,0 0 0,1 0 0,-1 0 16,0 0-16,1 0 0,-1 0 0,-21 0 15,0 0-15,1 0 0,-1 0 0,0 0 16,-42 0 0,0 0-1,-1 0-15,-20 0 0,0 0 0,21 0 16,-22 0-16,1 21 0,0 0 16,-1-21-16,1 21 0,21 21 0,-22-20 15,22-1-15,0 21 0,0-21 0,0 22 16,21-1-16,-21-21 0,21 21 15,0-20-15,0-1 0,0 21 0,0-21 16,0 0-16,0 1 0,21-1 0,0-21 16,0 21-16,0-21 0,0 0 15,1 0-15,20 0 0,-21 0 16,21 0-16,-20 0 0,20 0 0,0 0 0,-21-21 16,22 0-16,-22-1 15,21 1-15,1 0 0,-22-21 0,21 21 16</inkml:trace>
  <inkml:trace contextRef="#ctx0" brushRef="#br0" timeOffset="45191.94">26479 4149 0,'0'0'0,"0"-21"0,0-1 0,0 1 16,-21 21-16,0-21 0,21 42 15,-21 0 1,21 1-16,-21-1 0,0 0 0,21 21 15,0 1-15,0-1 0,0 0 16,0 22-16,-22-22 0,22 0 16,0 22-16,-21-22 0,21 1 0,0-1 15,0 21-15,0-20 0,0-1 0,0 0 16,-21 1-16,21-22 0,-21 21 16,21-21-16,0 1 0,0-1 0,-21 0 15,21 0-15,21-21 31,0 0-31,0 0 0,-21-21 16,21 0-16,1 0 0,-1-1 16,0-20-16</inkml:trace>
  <inkml:trace contextRef="#ctx0" brushRef="#br0" timeOffset="45732.63">26670 4678 0,'-42'0'31,"63"0"16,0 0-47,0 0 0,0 0 16,0 0-16,1-21 0,-1 21 16,0 0-16,0-21 0,0-1 0,0 1 15,-21 0-15,0 0 16,-21 21-1,0 0-15,0 0 0,0 0 16,0 0-16,-1 0 0,1 21 0,0 0 16,0 0-16,0 1 0,0-1 15,-1 0-15,1 0 0,21 0 0,0 22 16,-21-22-16,21 0 0,0 21 0,0-21 16,0 1-16,0-1 0,42 21 0,-20-21 15,-1 0-15,0-21 0,0 0 0,0 0 16,0 22-16,22-22 15,-22 0-15,21 0 0,-21 0 0,22 0 16,-1-22-16,-21 22 0,22-21 0,-1 0 16,-21 0-16,0 0 0,22 0 0,-22-1 15,0 1-15,0 0 0,0-21 0,0 21 16,-21-1-16,0-20 0,22 21 0,-22 0 16,0-22-16,0 22 0,0 0 0,21 21 15,-21-21-15,0 42 31,0 0-31,-21 0 0,-1 1 16,22-1-16,-21 0 0,21 0 0,0 21 16,0-20-16,-21-1 0,21 0 15,0 21-15,0-21 0,0 1 0,0-1 16,0 0-16,0 0 0</inkml:trace>
  <inkml:trace contextRef="#ctx0" brushRef="#br0" timeOffset="46284.31">27199 5017 0,'0'0'16,"0"-22"-16,0 1 15,0 0-15,21 0 0,-21 0 16,0 0-16,21-1 0,-21 1 0,22-21 16,-22 21-16,21 0 0,0-1 15,-21 1-15,21-21 0,-21 21 0,21 0 0,0-1 16,1 1-16,-1 0 0,0 0 16,0 21-16,0 0 0,0 0 15,-21 21-15,22-21 16,-1 21-16,-21 0 0,0 1 15,21-1-15,-21 0 0,0 0 16,0 0-16,21 22 0,-21-22 0,0 0 16,0 21-16,0-21 0,0 1 15,0-1-15,0 0 0,0 0 16,0 0-16,0 0 0,0-42 47,0 0-47,0 0 0,21 21 15,-21-21-15,21 0 0,1-1 16,-1-20-16,-21 21 0,21 0 16,0 0-16,0-22 0,0 22 0,22 0 15,-22-21-15,0 20 0,21 1 0,1 0 16,-22 21-16,0 0 0,0 0 16,0 0-16,1 0 0,-1 21 15,-21 0-15,0 1 16,0-1-16,0 21 0,0 0 0,-21-20 15,21 20-15,-22-21 0,1 21 0,21-20 16,0-1-16,-21 0 0,21 0 16,0 0-16,0 0 0,0 1 0,-21-22 15,21 21-15,-21-21 16,21-21 15,21-1-31,-21 1 16,0 0-16,21 0 0,0 21 0,-21-21 15,21-22-15</inkml:trace>
  <inkml:trace contextRef="#ctx0" brushRef="#br0" timeOffset="47140.4">28152 4699 0,'21'0'62,"0"0"-62,0 0 16,0 0-16,0-21 0,1 21 0,-1 0 16,0-21-16,0 21 0,0-21 0,-21-1 15,21 1-15,-21 0 16,22 0-16,-22 0 0,0 0 16,-22 21-1,1 0-15,0 0 16,0 0-16,0 21 0,0-21 0,-1 21 15,1 0-15,0 0 0,0 0 0,0 1 16,21-1-16,-21 0 0,21 0 0,-22 21 16,22-20-16,0-1 0,-21 0 0,21 0 15,0 0-15,0 0 0,0 1 0,21-1 16,1-21-16,-1 21 0,0-21 0,21 0 16,-21 21-16,1-21 0,20 0 0,0 0 15,-21 0-15,22 0 0,-1 0 0,-21 0 16,22-21-16,-22 21 0,21-21 0,-21 0 15,22-1-15,-22 1 0,0 0 0,0-21 16,0 21-16,0-1 0,1-20 16,-22 21-16,0 0 0,21 0 0,-21-1 15,0 1-15,0 0 0,0 0 0,0 0 16,-21 21 0,-1 21-1,1 0-15,21 0 0,-21 0 16,0 1-16,21-1 0,0 0 0,0 0 15,-21 0-15,21 0 0,-21 22 0,21-22 16,0 0-16,0 0 0,0 0 0,-22 1 16,22-1-16,0 0 0,0 0 15,0-42 32,0 0-47,0 0 16,0-1-16,0 1 0,0-21 0,22 21 15,-1-22-15,0 22 0,0 0 16,0-21-16,0 21 0,22-1 0,-22-20 16,0 21-16,21 0 0,-20 0 0,20 21 15,-21 0-15,21-22 0,-20 22 0,-1 0 16,0 0-16,0 22 0,0-1 16,0 0-16,-21 0 0,22 0 15,-22 22-15,0-22 0,0 0 16,0 21-16,0-21 0,0 22 0,0-22 15,-22 0-15,22 0 0,-21 0 0,21 1 16,-21-1-16,21 0 0,0 0 16,0 0-16,0-42 47,0 0-47,21 0 0,-21-22 15,21 22-15,1 0 0,-1-21 16</inkml:trace>
  <inkml:trace contextRef="#ctx0" brushRef="#br0" timeOffset="47455.22">29549 4128 0,'0'0'0,"0"-22"0,0 1 0,0 0 16,0 0-16,0 42 31,0 0-31,0 0 0,0 1 0,0 20 15,0-21-15,0 21 0,0 1 0,-22-1 16,1 0-16,0 22 0,21-22 16,-21 1-16,0-1 0,0-21 0,-1 21 15,22 1-15,0-1 16,-21-21-16,21 22 0,-21-22 0,21 0 0,0 21 16,0-21-16,0 1 15,0-1-15,21-21 31,0 0-31,1 0 16,-1-21-16,0-1 0,0 1 0,0 0 16,0 0-16,1 0 0,-1-22 0,0 22 15</inkml:trace>
  <inkml:trace contextRef="#ctx0" brushRef="#br0" timeOffset="47660.1">29443 4466 0,'0'0'0,"21"0"47,0 0-47,0 0 0,0 0 0,1 0 16,-1 0-16,0 0 16,0 0-16,0 0 0,0 0 15,1 0-15,-1 0 0,-21-21 16,21 21-16,0-21 0,0 21 0,0-21 15</inkml:trace>
  <inkml:trace contextRef="#ctx0" brushRef="#br0" timeOffset="47997.04">30374 4255 0,'0'0'0,"0"-22"16,0 44 15,-21-1-15,0 0-16,0 0 0,-1 0 0,1 0 16,0 22-16,0-22 0,0 21 15,0-21-15,-1 22 0,1-22 0,0 21 16,21-21-16,0 1 0,-21 20 0,21-21 15,0 0-15,0 22 0,0-22 16,0 0-16,0 0 0,0 0 0,21 0 16,0 1-16,0-1 0,1-21 15,-1 0-15,0 21 0,21-21 0,-21 0 16,22 0-16,-1-21 0,-21 21 16,22-21-16,-1-1 0,0 1 0</inkml:trace>
  <inkml:trace contextRef="#ctx0" brushRef="#br0" timeOffset="48331.85">31030 4106 0,'43'43'15,"-22"-22"-15,21 0 0,0 0 16,-20 0-16,20 1 16,-21-1-16,21 21 0,-20-21 0,20 0 15,-21 22-15,0-1 0,0-21 16,-21 22-16,0-1 0,0-21 0,0 21 16,0 1-16,-21-22 0,-21 21 0,21-21 15,0 22-15,-22-1 0,22 0 16,-21-20-16,-1-22 0,22 21 0,-21 0 15,21-21-15,0 21 0,-1-21 16,1 0-16,0 0 0,21 21 0</inkml:trace>
  <inkml:trace contextRef="#ctx0" brushRef="#br0" timeOffset="49671.98">1291 7535 0,'0'0'0,"-21"-21"16,21 0-16,0 0 0,0 0 15,0 0-15,0-1 16,0 1-16,0 0 16,-21 42 15,21 0-31,0 22 0,0-22 15,0 21-15,0 1 0,0-1 0,0 0 16,0 1-16,0 20 0,0-21 16,0 1-16,0-1 0,0 0 0,0 22 15,0-22-15,0 1 0,0-1 16,-21-21-16,21 21 0,0-20 0,-22-1 16,22 0-16,0 0 0,0 0 15,0 0-15,-21-21 16,0 0-1,21-21-15,0 0 0,-21 0 16</inkml:trace>
  <inkml:trace contextRef="#ctx0" brushRef="#br0" timeOffset="50448.05">974 7726 0,'-22'-21'15,"44"42"-15,-44-63 0,1-1 0,21 22 16,0 0-16,0 0 0,0-22 0,0 22 15,0-21-15,0 21 0,0-22 16,0 22-16,21-21 0,1 21 0,-1-22 16,0 22-16,0-21 0,0 21 15,0 0-15,22-22 0,-22 43 0,21-21 16,-21 0-16,22 21 0,-1 0 16,0 0-16,1 0 0,-1 21 15,22 0-15,-22 0 0,0 1 16,1 20-16,-22 0 0,21 22 0,-21-22 15,-21 22-15,0-22 0,0 21 16,0-20-16,-21 20 0,0-20 0,-21-1 16,-1 0-16,1 1 0,0-1 0,-1 0 15,1 1-15,0-22 0,20 21 16,-20-21-16,0-21 0,21 0 0,-1 21 16,1-21-16,0 0 0,0 0 15,0 0-15,0 0 0,-1 0 16,22-21-16,0 0 0,-21 0 0,21 0 15,-21 0-15,0 21 0,21-22 16,0 1-16,0 0 0,0 0 0,0 0 16,0 0-16,21 21 15,0 0-15,0 0 16,1 0-16,-1 21 0,0 0 0,0 0 16,0 0-16,0 0 0,22 43 0,-22-22 15,0-21-15,0 22 0,0-22 16,1 21-16,-1-21 0,0 1 0,0-1 15,0 0-15,-21 0 0,21-21 0,1 21 16,20-21-16,-21 0 0,0 0 0,0 0 16,1 0-16,20 0 0,-21 0 0,43 0 15,-43-21-15,0 21 0,21-21 0,-21 0 16,1 0-16,-1-1 0,0 1 0,0-21 16,0 21-16,0-22 0,-21 22 0,0-21 15,22 21-15,-22-22 0,21-20 0,-21 42 16,0 0-16,0-1 0,0 1 0,0 0 15,0 0-15,0 42 32,-21 0-32,21 0 0,-22 22 15,22-1-15,0-21 0,-21 0 16,21 1-16,0-1 0,0 21 16,0-21-16,0 0 0,0 1 15,0-1-15,0 0 16,0-42 15,0-22-15,0 22-16,0 0 0</inkml:trace>
  <inkml:trace contextRef="#ctx0" brushRef="#br0" timeOffset="50628.95">1968 7535 0,'0'0'0,"0"-21"0,0 42 47,0 1-32,0-1-15,0 0 16,22-21-16,-1 21 16,0-21-16,21 21 15,-21 0-15</inkml:trace>
  <inkml:trace contextRef="#ctx0" brushRef="#br0" timeOffset="51459.5">2879 7874 0,'0'0'0,"21"0"31,-21-21-31,0 0 0,0 0 16,0-1-16,0 1 15,0 0-15,0 0 0,-21 21 0,-1-21 16,22 0-16,-21-1 0,0 1 0,-21 21 16,21-21-16,-1 21 0,-20 0 15,21 0-15,-21 0 0,20 0 0,-20 0 16,0 21-16,21 0 0,-22 1 16,22-1-16,0 0 0,0 0 0,21 0 15,0 22-15,0-22 0,0 0 0,0 21 16,0-21-16,0 1 0,0-1 0,0 21 15,21-42-15,0 21 0,0 0 0,0-21 16,1 0-16,-1 0 0,0 0 0,21 0 16,-21 0-16,22 0 0,-1 0 0,-21-21 15,22 0-15,-1 0 0,-21 0 0,21 0 16,-20-1-16,-1 1 0,0 0 0,0 0 16,0 0-16,0 0 0,-21-1 15,0 1-15,0 0 0,0 0 0,0 0 16,0 0-16,-21 21 31,0 0-15,21 21-16,-21 0 0,21 0 0,0 0 15,0 0-15,0 22 0,0-1 0,0 0 16,0 22-16,0-22 0,0 22 0,0-1 16,0 1-16,0-1 0,0 1 0,0-1 15,0 1-15,0-1 0,0 1 0,0 20 16,0-20-16,21 21 0,0-1 0,-21-20 15,21-1-15,1 22 0,-1-22 0,-21 1 16,21 21-16,0-22 0,0 1 0,0-1 16,1 22-16,-1-22 0,0 1 15,0-22-15,0 22 0,0-1 0,1-21 16,-22 1-16,21-1 0,-21 0 0,0 1 16,0-1-16,0-21 0,0 0 0,-21 1 15,-1-22-15,1 0 0,0 0 0,0 0 16,0 0-16,-43-22 0,22 1 15,21 0-15,-22-21 0,-20-1 0,21 1 16,-22-21-16,1-1 0,-1 1 0,1 20 16,-1-20-16,1-1 0,-1 1 0,22-1 15,-1 1-15,1-1 0,21 22 0,0-22 16,0 1-16,21 21 0,-22-64 0,22 42 16,0 22-16,0-22 0,0 1 15,0 21-15,22-1 0,-1-20 0,0 20 16,0-20-16,0 21 0,22-1 0,-22 1 15,0 0-15,21-1 0,-21 1 0,1 21 16,20-22-16,-21 22 0,0-21 0,0 21 16,1 0-16,-1-1 0,21-41 0,-21 63 15,-21-21-15</inkml:trace>
  <inkml:trace contextRef="#ctx0" brushRef="#br0" timeOffset="52348.03">3323 7493 0,'0'0'0,"0"-21"0,-21 0 16,21 0-16,-21-1 0,21 1 15,0 0-15,-21 21 0,-1-21 0,1 0 16,0 21 0,0 21-1,21 0-15,0 21 0,0-20 16,0 20-16,0 0 0,0 1 16,0-1-16,-21 0 0,21 1 0,0 20 15,0-21-15,0-20 0,-21 20 0,21 0 16,0 1-16,0-1 0,0-21 0,0 21 15,0-20-15,0-1 0,0 0 16,0-42 15,21 0-31,0-1 0,-21 1 16,21 0-16,-21 0 0,21-21 0,0 20 16,-21-20-16,22 21 0,-22-21 15,21 20-15,0-20 0,-21 21 0,0 0 16,21 0-16,0-1 0,-21 1 15,0 0-15,21 21 0,1 0 16,-22 21 0,21 0-16,-21 1 0,0-1 0,21 0 15,-21 0-15,21 0 0,-21 0 0,21 22 16,-21-22-16,0 0 0,0 0 0,21 0 16,-21 1-16,22-1 0,-22 0 0,21 21 15,-21-21-15,21-21 0,0 0 16,-21 22-16,21-22 0,0 0 0,1 0 15,-1 0-15,0 0 0,0 0 0,43-43 16,-43 43-16,0-21 0,0 0 0,21 0 16,-20 0-16,-1-22 0,0 22 0,0 0 15,0-21-15,22-22 0,-43 22 0,21 21 16,-21-22-16,21 1 0,-21 0 0,0-1 16,0 1-16,0 0 0,0-1 0,0 22 15,0-21-15,0 21 0,0-1 0,0 1 16,0 0-16,0 0 15,0 42 1,-21 21 0,21-20-16,0 20 0,0 0 0,0 1 15,0-1-15,0 0 0,0 22 0,0-22 16,0 0-16,0 1 0,0-1 0,0 0 16,0-20-16,0 20 0,0-21 0,0 21 15,0-20-15,0-1 0,21 21 0,0-42 16,-21 21-16,21-21 0,0 0 15,1 0-15,20 0 16,-21 0-16,-21-21 0,0 0 16,21 21-16,-21-21 0,21 0 0,1-1 15,-22-20-15,0 21 16,0-21-16</inkml:trace>
  <inkml:trace contextRef="#ctx0" brushRef="#br0" timeOffset="52539.92">3937 7620 0,'-21'0'0,"42"0"0,0-21 47,0 21-47,0 0 0,1 0 16,-1 0-16,0 0 0,0-21 0,0 21 15,0 0-15,1 0 0,-1 0 16,42-21-16,-42 21 0,1 0 0,20-22 15,0 22-15,-21 0 0,22-21 0</inkml:trace>
  <inkml:trace contextRef="#ctx0" brushRef="#br0" timeOffset="53300.49">5038 7366 0,'-22'-42'31,"1"21"-31,0 21 0,0 0 15,0 0-15,0 0 0,-1 0 0,1 0 16,0 21-16,0 0 0,0 0 16,0 0-16,21 0 0,-22 22 15,1-22-15,0 21 0,21 1 0,-21-22 16,21 21-16,0 0 0,0 1 0,0-22 16,0 21-16,0 1 0,0-22 15,0 21-15,0-21 0,0 22 0,21-22 16,0 0-16,0 0 0,1 0 0,20 0 15,-21 1-15,21-22 0,1 0 0,-22 0 16,21 0-16,1 0 0,-22 0 0,21-22 16,-21 22-16,22-21 0,-22 0 0,21 0 15,-21-21-15,0 20 0,22 1 0,-22-21 16,0 21-16,0-22 0,0 1 16,1 0-16,-1 21 0,-21-43 0,21 22 15,0-1-15,-21-62 0,21 62 16,-21 1-16,21 0 0,-21-1 0,22 1 15,-22 0-15,0 20 0,0 1 0,0 0 16,0 0-16,0 42 16,-22 0-1,22 0-15,-21 22 0,0-1 16,0 0-16,21 1 0,0 20 0,-21-20 16,21 20-16,-21-21 0,21 1 0,0-1 15,0 0-15,0 1 0,0-1 0,0-21 16,0 22-16,0-22 0,0 21 15,0-21-15,0 0 0,21 1 0,0-1 16,0-21-16,0 21 16,0-21-16,1 0 0,20 0 0,-21 0 15,0 0-15,0-21 0,22 0 0,-22-1 16,0 22-16,0-21 0,22 0 0,-22 0 16,0 0-16,-21 0 0,21-22 15,0 22-15,0 0 0,-21 0 16,0 42 15,-21 0-31,21 0 0,-21 0 16,21 1-16,-21-1 0,21 0 15,0 0-15,0 0 0,-21 0 16,21 22-16,0-22 0,0 0 16,21-21-16,0 0 15,0 0-15,0 0 16,1-21-16,-22 0 0,21 21 15,-21-21-15,0-1 0,21 1 0,-21 0 16,21-21-16</inkml:trace>
  <inkml:trace contextRef="#ctx0" brushRef="#br0" timeOffset="53484.38">6054 7387 0,'0'0'0,"-22"-21"31,1 21-31,0 0 15,21 21 1,0 0 0,0 1-1,21-22-15,0 0 16,1 0-16,-1 0 16</inkml:trace>
  <inkml:trace contextRef="#ctx0" brushRef="#br0" timeOffset="54404.77">6498 7366 0,'0'-21'16,"0"-21"-1,-21 42 1,0 0-16,21 21 16,-21-21-16,-1 21 0,22 0 0,-21 0 15,0 22-15,21-22 0,0 0 0,-21 21 16,21-21-16,-21 43 0,0-22 0,21-21 15,0 1-15,0 20 0,0-21 16,0 0-16,0 0 0,0 1 0,0-1 0,0 0 16,0 21-16,0-21 0,21-21 15,0 0-15,0 0 16,21 0-16,-20 0 0,20 0 16,-21 0-16,21-21 0,1 0 0,-22 21 15,21-21-15,1 0 0,-22 0 0,21-1 16,-21 1-16,0-21 0,22 21 0,-22-22 15,0 1-15,-21 0 0,21-1 0,0-20 16,-21 21-16,0-22 0,0 22 0,0-22 16,0 22-16,22 0 0,-22 20 0,0-20 15,0 21-15,0-21 16,0 63 0,0 21-1,0-21-15,0 22 0,-22-1 0,22 0 16,-21 1-16,21-1 0,-21 0 0,21 22 15,-21-22-15,0 0 0,21 1 0,-21-1 16,21-21-16,-22 22 0,1-22 0,21 21 16,0-21-16,0 0 0,0 1 0,-21-1 15,21 0-15,-21-21 16,21-21 0,0 0-1,0-1-15,21 1 0,0 21 16,-21-21-16,21 0 0,1 0 0,-1-22 15,0 22-15,0 0 0,0-21 0,43-1 16,-43 1-16,0 21 0,0-21 0,22 20 16,-22 1-16,0 0 0,0 0 0,0 0 15,0 21-15,1 0 0,-1 0 0,0 0 16,0 0-16,-21 21 16,0 0-16,0 0 0,0 0 15,-42 22-15,21-22 0,-1 0 0,-20 0 16,21 0-16,0-21 0,0 22 0,-1-22 15,1 0-15,0 21 0,0-21 0,0 0 16,0 0-16,-1 0 16,1 0-16,0 0 15,21 21 32,0 0-31,21 0-16,0 22 15,1-43-15,-1 21 0,0 0 0,0 0 16,0 0-16,22 0 16,-43 1-16,21-22 0,0 21 15,0-21-15,21 21 16,-20-21 0,-1 0-1,-21-21-15,0 0 16,0-1-16,0 1 0,0 0 15</inkml:trace>
  <inkml:trace contextRef="#ctx0" brushRef="#br0" timeOffset="55475.73">9652 7239 0,'0'0'0,"-42"0"0,-1 21 16,22-21-16,0 21 0,0-21 0,0 0 16,-1 22-16,1-22 0,0 0 0,21 21 15,-21-21 1,42 0 31,0 0-47,0 0 0,22 0 0,-1 0 15,0 21-15,1-21 0,41 0 0,1-21 16,0 21-16,21-21 0,-22 21 16,22-22-16,0 22 0,0 0 0,0-21 15,21 21-15,0 0 0,0 0 0,0-21 16,0 21-16,-22 0 0,1 0 16,0-21-16,-21 21 0,-1 0 0,-20 0 15,-1 0-15,1-21 0,-22 21 16,1 0-16,-22-21 0,0 21 0,0 0 15,-21-22 1,0 1 0,-21 21-16,21-21 15,-21 21-15,0-21 0,-1 21 16,22-21-16,-21 21 0,21-21 0,-21 21 16,0-22-16,0 22 0,0 0 0,-1-21 15,1 0-15,0 21 0,-21-21 16,21 21-16,-22 0 0,22-21 0,-21 21 15,21 0-15,-1 0 0,1 0 0,0-21 16,0 21-16,0 0 16,42 0 15,0 21-31,0-21 16,0 21-16,22-21 0,-22 0 15,0 21-15,21-21 0,-20 0 0,20 21 16,0-21-16,1 0 0,-22 0 15,21 0-15,0 0 0,1 0 0,-1 0 16,-21 0-16,0 0 0,22 0 0,-22 21 16,0-21-16,0 22 0,-21-1 15,0 0-15,0 0 16,-42-21-16,21 42 16,0-20-16,-22-1 0,22 21 0,-21-21 15,-1 22-15,1-1 0,0 0 0,-1-21 16,1 22-16,0-1 0,-22 0 0,43 1 15,-21-22-15,21 0 0,-22 21 0,22-20 16,-21-1-16,21 0 0,-1 0 0,1-21 16,0 21-16,21 0 0,21-21 31</inkml:trace>
  <inkml:trace contextRef="#ctx0" brushRef="#br0" timeOffset="56257.33">13949 6943 0,'0'-21'0,"0"42"0,0-64 0,0 22 15,0 0-15,0 42 47,-21 0-47,21 22 0,0-22 16,-22 21-16,22 1 0,-21-1 0,21 21 16,-21-20-16,21 20 15,0-20-15,-21 20 0,0-21 0,0 1 16,-1-1-16,22 0 0,-21 1 0,0-1 15,0-21-15,0 0 0,21 1 0,0-1 16,-21 0-16,-1-21 0,22-21 31,0 0-15,0-1-16,0 1 0,0 0 0,0 0 16,0 0-16,22-22 0,-22-20 15,0 21-15,21-1 0,-21 1 0,0 0 16,0-1-16,0-20 0,21 20 0,0 1 0,0 0 15,-21-1-15,21 1 0,1 0 16,-1-1-16,0 1 0,0 21 0,0-21 16,0 20-16,22 1 0,-22 0 0,0 0 15,0 21-15,0 0 0,22 0 0,-22 21 16,0 21-16,0-20 0,0 20 0,1 0 16,-1 1-16,-21-1 0,21 0 15,-21 22-15,0-22 0,0 22 0,0-22 16,0 21-16,0-20 0,0-1 0,0 22 15,0-22-15,0-21 0,0 21 16,-21-20-16,21 20 0,0-21 0,0 0 16,-21-21-16,21 21 0,0 1 15,-22-22 1,1 0-16,0 0 0,0 0 16,0-22-16,21 1 0,-21 0 0,-1 0 15,1 0-15,0 0 0</inkml:trace>
  <inkml:trace contextRef="#ctx0" brushRef="#br0" timeOffset="56444.22">13589 7324 0,'-21'0'0,"42"0"0,-42 21 0,42-21 31,0 0-31,21 0 0,-20 0 16,-1 0-16,21-21 0,0 21 0,1 0 15,-1 0-15,0-21 0,22 21 16,-22 0-16,22 0 0,-22-22 0,22 1 15,-22 21-15,21-21 0,-20 0 16,20 0-16,-20 21 0,-22-21 0,21-1 16,0 22-16,-20-21 0</inkml:trace>
  <inkml:trace contextRef="#ctx0" brushRef="#br0" timeOffset="57988.79">14753 6985 0,'-21'0'31,"0"0"-31,0 0 16,-1 21-16,22 0 0,-21-21 0,0 43 16,0-22-16,0 0 0,0 21 15,-1 1-15,22-1 0,-21 0 0,0 1 16,21-1-16,0-21 0,-21 22 0,21-1 16,0-21-16,0 21 0,0-20 0,21 20 15,0-21-15,0 0 0,1-21 0,-1 21 16,0-21-16,21 0 0,1 0 0,-22 0 15,21 0-15,0 0 0,1 0 0,20 0 16,-20 0-16,-1-21 0,0 0 16,1 0-16,-1 0 0,0 0 0,1-1 15,-1-20-15,-21 21 0,0-21 0,22-1 16,-22 1-16,0 0 0,-21-1 0,21-20 16,-21 20-16,21 1 0,-21 0 0,0-22 15,0 22-15,0 0 0,0-1 0,0 22 16,0-21-16,0 21 0,0-1 15,0 1-15,0 42 16,21 1-16,-42-1 16,21 21-16,-21-21 0,0 22 15,0-22-15,21 21 0,-21 0 0,-1 1 16,22-1-16,-21 22 0,21-22 16,0 0-16,0 1 0,0-1 15,0-21-15,0 21 0,0 1 0,0-22 16,0 0-16,21 0 0,1 0 0,-1 1 15,0-1-15,0-21 0,21 0 16,-20 0-16,-1 0 0,0 0 0,21 0 16,-21 0-16,1 0 0,20-21 0,-21-1 15,0 1-15,0 0 0,1 0 16,-1-21-16,0 20 0,0-20 16,0 0-16,0 21 0,-21-22 0,22 1 0,-22 21 15,0-22-15,0 22 0,0 0 16,0 0-16,0 42 47,0 0-47,0 0 0,0 22 0,-22-22 15,22 21-15,0-21 0,-21 22 0,21-22 16,0 21-16,0-21 0,0 1 16,0-1-16,0 42 0,0-42 0,0 1 15,21-22-15,1 21 0,-1-21 0,0 21 16,0-21-16,0 0 0,0 0 15,1 0-15,20 0 0,-21 0 16,0-21-16,0 21 0,1-21 0,20-1 16,-21 1-16,21-21 0,1 21 0,-22-22 15,0 22-15,0-21 0,22 0 0,-22 20 16,0-20-16,-21 0 0,21 21 16,-21-1-16,21 1 0,-21 0 0,0 0 15,-21 21 16,0 21-31,21 0 0,-21 22 0,0-22 16,21 0-16,0 21 0,-22-21 0,22 22 16,-21-22-16,21 0 0,0 21 15,0-20-15,0-1 0,0 0 16,0 0-16,0 0 0,21 0 16,1-21-1,-1 0-15,0 0 0,0 0 16,0 0-16,0-21 0,1 0 0,-1 0 15,-21 0-15,0 0 16,0-1-16,0 1 0,0-21 0,0 21 16,0 0-16,0-22 0,-21 22 0,-1 0 15,1 0-15,21 0 16,-21-1-16,0 22 0,0-21 0,0 21 16,21-21-16,21 21 15,0 0-15,21-21 16,-21 0-16,1 21 0,20 0 15,0-21-15,1 21 0,-1 0 0,-21 0 16,43 0-16,-22-22 0,0 22 0,-21 0 16,22 0-16,-1 0 0,-21 22 15,22-1-15,-22 0 0,-21 0 0,0 0 16,21 0-16,-21 22 0,0-22 0,0 21 16,0-21-16,0 22 0,0-22 15,0 21-15,-21-21 0,21 22 0,0-22 16,0 0-16,-21 0 0,21 0 0,-22 1 15,22-1-15,-21 0 0,21 0 0,0 0 16,0-42 31,0 0-47,0 0 16,21 0-16,-21-1 0,22 1 0,-22 0 15,21-21-15,0 21 0,0-22 16,0 1-16,0 0 0,22-1 15,-22 1-15,21 0 0,1 20 0,-1-20 0,0 21 16,1 0-16,-1 0 0,0-1 0,1 22 16,-1 0-16,-21 0 0,21 0 15,-20 0-15,-1 22 0,-21 20 0,0-21 16,0 21-16,0-20 0,0 20 16,0 0-16,0 1 0,-21-22 15,-1 21-15,1-21 0,21 0 0,-21 1 16,0-1-16,21 0 0,-21 0 0,21 0 15,-21-21-15,21 21 16,0-42 15,21 0-15,-21 0-16,21 0 0,0 0 0,0-1 16,0 1-16</inkml:trace>
  <inkml:trace contextRef="#ctx0" brushRef="#br0" timeOffset="58392.56">18076 7027 0,'0'0'0,"43"-21"0,-22 0 0,0 0 0,0 21 16,0-21-16,-21 0 0,-21 21 31,0 0-31,0 0 0,0 0 0,-1 0 16,1 0-16,0 21 0,0 0 0,0 0 15,0-21-15,21 21 0,-22 0 16,22 1-16,-21-1 0,21 0 15,0 0-15,0 0 0,21 0 16,1 1-16,-1-22 0,0 0 16,0 0-16,0 21 0,22-21 15,-22 0-15,21 0 0,-21 0 0,22 21 16,-22-21-16,0 0 0,0 0 0,0 21 16,0-21-16,1 21 0,-22 0 15,0 1-15,0-1 0,0 0 16,0 0-16,-22 21 0,1-20 0,0-1 15,-21 0-15,21 0 0,-22 0 0,22-21 16,-21 21-16,21 1 0,-22-22 16,1 0-16,21 0 0,0 0 0,-1 0 15,1 0-15,0 0 0,0 0 16,0 0 0,21-22-16,0 1 15,-21 0-15,21 0 0,0 0 0,-22 0 16,1-1-16</inkml:trace>
  <inkml:trace contextRef="#ctx0" brushRef="#br0" timeOffset="58640.42">16764 6541 0,'0'0'0,"-21"0"16,0 0-16,-1 0 16,1 21 31,0-21-47,0 21 15,0-21-15,0 0 0,-22 21 16</inkml:trace>
  <inkml:trace contextRef="#ctx0" brushRef="#br0" timeOffset="58832.31">15430 6943 0,'0'21'0,"0"-42"0,0 63 16,0-21-1,22-21-15,-1 0 16,21 0-16,-21 0 0,22 0 0,-1-21 15,0 21-15,1-21 0,-1 21 16,0 0-16,1-21 0,-1 0 0,0-1 16,-21 22-16,22-21 0,-1 0 0,-21 0 15,0 0-15</inkml:trace>
  <inkml:trace contextRef="#ctx0" brushRef="#br0" timeOffset="59340.02">18817 6181 0,'0'0'0,"0"-21"0,0-1 0,0 1 15,-21 21-15,0 0 16,0 0 0,-22 0-16,22 0 0,0 0 0,0 0 15,0 0-15,-22 21 0,22-21 0,0 22 16,-21-1-16,20 0 0,1 0 16,0 0-16,0 0 0,0 1 0,21 20 15,0-21-15,0 0 0,0 22 16,0-22-16,0 0 0,0 0 0,0 0 15,0 0-15,21 1 0,21-22 0,-21 21 16,1-21-16,20 0 0,-21 0 16,21 0-16,1 0 0,-1 0 0,-21-21 15,22-1-15,-22 22 0,21-21 0</inkml:trace>
  <inkml:trace contextRef="#ctx0" brushRef="#br0" timeOffset="59821.11">18965 6011 0,'-21'-21'0,"42"42"0,-63-63 0,21 21 16,-22 21-16,22 0 0,-21 0 15,21 0-15,-22 0 0,1 0 0,0 0 16,-1 0-16,1 21 0,0 0 0,-1 0 16,1 1-16,0-1 0,-1 21 15,22-21-15,-21 22 0,0-22 16,20 21-16,1 0 0,0 1 0,0-1 15,21 0-15,0 1 0,0-1 0,0 0 16,0 1-16,21-1 0,0 0 16,22-20-16,-1 20 0,-21-21 0,43 0 15,-22 0-15,0 1 0,22-22 0,-22 0 16,22 0-16,-22 0 0,21 0 16,-20 0-16,-1 0 0,22-22 0,-22 22 15,0-21-15,1 0 0,-1 0 0,0 0 16,-21 0-16,22-22 0,-22 22 0,0-21 15,-21 21-15,0-22 0,0 1 16,0 0-16,0-1 0,0 1 16,0 0-16,-21-1 0,0 22 0,-22-21 15,22 21-15,-21-22 0,21 22 16,-22 0-16,1 0 0,0 21 0,-1 0 16,1 0-16,0 0 0,-1 0 0,-20 0 15,21 0-15,20 21 0,-20-21 0,21 21 16,0 0-16,-22 0 0,22 1 0,21 20 15,0-21-15,0 21 0,0-20 0,0 20 16,0 0-16,21 1 0,1-22 16,-1 0-16,21 21 0</inkml:trace>
  <inkml:trace contextRef="#ctx0" brushRef="#br0" timeOffset="60409.26">19494 7049 0,'-42'0'0,"84"0"0,-105 0 0,21 0 15,63 0 16,0 0-31,21 0 16,1 0-16,20 0 0,-21 0 16,22-22-16,-1 22 0,1 0 0,-1-21 15,1 21-15,-22 0 0,22 0 0,-22 0 16,0-21-16,1 21 0,-1 0 16,-21 0-16,0 0 0,1 0 0,-22-21 15,0 0 1,-22 21-16,-20 0 15,21 0-15,0-21 0,0 21 0,-1 0 16,1 0-16,0 0 0,0 0 0,0-22 16,21 1-1,0 0 1,0 0 0,21 21-16,0 0 15,0 0-15,0 0 0,1 0 16,-1 0-16,0 0 0,0 0 15,0 21-15,-21 0 0,21-21 0,-21 21 16,0 1-16,0-1 16,-21 0-16,0 0 0,0 0 0,-21 0 15,20 1-15,1-1 0,-21 0 0,0-21 16,20 21-16,-20 0 16,21-21-16,-21 21 0,20 1 0,1-22 0,0 0 15,0 0-15,21-22 16,0 1-1,0 0-15</inkml:trace>
  <inkml:trace contextRef="#ctx0" brushRef="#br0" timeOffset="61724.42">22077 6562 0,'0'-21'16,"0"42"-16,0-64 0,0 22 0,0 0 16,-21 21-16,-1-21 0,1 0 15,0 0-15,0 21 0,-21 0 0,20-22 16,1 22-16,0 0 0,-21 0 15,21 0-15,-1 22 0,-20-1 0,21 0 16,-21 0-16,20 21 0,-20 1 0,21-1 16,0-21-16,-22 43 0,22-22 15,0 0-15,0 1 0,21-1 0,0 0 16,-21 1-16,21-1 0,0 0 16,0 1-16,0-1 0,0-21 15,21 22-15,0-22 0,0 0 0,22 0 16,-1 0-16,-21 0 0,21-21 0,1 0 15,-1 0-15,0 0 0,1 0 0,-1 0 16,0 0-16,1-21 0,-1 0 16,0 0-16,-20 0 0,20 0 0,0-1 15,1 1-15,-22 0 0,21-21 0,0 21 16,-20-1-16,-1-20 0,0 21 0,0 0 16,0 0-16,-21-1 15,0 1-15,0 0 0,0 0 0,0 0 16,-42 21-1,21 0-15,0 0 16,-1 21-16,1 0 0,0 0 16,0 0-16,21 1 0,0-1 0,0 0 15,0 0-15,-21 0 0,21 0 16,0 1-16,0-1 0,0 0 0,0 0 16,0 0-16,0 0 0,21-21 15,0 0-15,0 0 16,0 0-16,1 0 0,-1 0 0,21-21 15,-21 21-15,0-21 0,1 21 16,-22-21-16,21 0 0,-21 0 16,0-1-16,0 1 0,0 0 15,0 0-15,-21 0 0,-1 0 0,1-1 16,0 1-16,0 0 0,21 0 16,-21 21-16,21-21 0,-21 0 15,21-1-15,21 1 16,0 0-16,0 21 15,0 0-15,0-21 0,22 21 0,-22 0 16,21 0-16,-21 0 0,22 0 16,-22 0-16,21 21 0,-21 0 0,22 22 15,-22-43-15,21 21 0,-21 0 16,1 0-16,-1 0 0,0 0 0,0 1 16,-21-1-16,0 0 0,0 0 15,0 0-15,0 0 0,0 1 0,0-1 16,0 0-16,-21 0 0,21 0 15,-21 0-15,0-21 0,21 22 0,-22-22 16,1 0 0,0 0-1,21-22 1,0 1-16,0 0 16,0 0-16,21 0 0,0 0 0,1-22 15,-1 22-15,-21 0 0,42-21 16,-21 20-16,0 1 0,22-21 0,-22 21 15,21 0-15,1-22 0,-22 22 16,21 21-16,0-21 0,-20 21 0,-1 0 16,21 0-16,-21 0 0,0 21 15,1 0-15,-1 0 0,-21 1 0,0-1 16,0 0-16,0 21 0,0-21 0,0 1 16,0-1-16,0 21 0,-21-21 15,21 0-15,0 1 0,-43-1 0,43 0 16,0 0-16,0 0 0,0 0 15,0-42 32,0 0-47,0 0 16,21 0-16,1 0 0</inkml:trace>
  <inkml:trace contextRef="#ctx0" brushRef="#br0" timeOffset="61996.26">23707 6498 0,'0'-21'0,"0"42"0,0-63 0,-22 42 47,22 21-47,0 21 0,-21-20 0,0-1 16,0 21-16,21 0 0,-21 1 15,21-1-15,-21-21 0,-1 22 0,22-1 16,0-21-16,0 21 0,-21-20 0,0-1 15,21 0-15,-21 0 0,21 0 16,0 0-16,0 1 0,0-1 16,0 0-16,21-21 31,0-21-31,0 0 16,1-1-16,-1 1 0</inkml:trace>
  <inkml:trace contextRef="#ctx0" brushRef="#br0" timeOffset="62188.15">23347 6752 0,'21'0'16,"-42"0"-16,42 21 15,0-21-15,0 0 16,0 0-16,1 0 0,-1 0 0,21 0 15,-21 0-15,0 0 0,22 0 0,-22 0 16,0 0-16,21-21 0,-20 21 16</inkml:trace>
  <inkml:trace contextRef="#ctx0" brushRef="#br0" timeOffset="62608.02">23855 6837 0,'0'21'0,"0"21"32,21-42-32,0 0 15,0 0-15,0 0 0,1 0 16,-1 0-16,0 0 0,0 0 0,0 0 16,0 0-16,1-21 0,20 0 0,-21 21 15,0-21-15,0 21 0,-21-21 0,22 0 16,-1-1-16,-21 1 0,0 0 15,0 0-15,-21 0 16,-1 21-16,1 0 16,0 0-16,0 0 0,0 0 0,-22 21 15,22 0-15,0-21 0,0 21 16,-21 0-16,20 1 0,22 20 16,-21-21-16,0 0 0,21 0 0,-21 1 0,21-1 15,0 0-15,0 0 0,0 0 16,0 0-16,0 1 0,21-1 15,0-21-15,0 21 0,1-21 0,-1 0 16,0 21-16,0-21 0,0 0 0,0 0 16,22 0-16,-22 0 0,0 0 0,0 0 15,0 0-15,1-21 0,-1 21 0,0-21 16,0 0-16,0 21 0,-21-22 16</inkml:trace>
  <inkml:trace contextRef="#ctx0" brushRef="#br0" timeOffset="63416.56">24384 6795 0,'0'-22'0,"0"44"0,21-44 0,-21 1 0,0 0 16,21 0-16,0 21 16,-21-21-16,22 21 0,-1 0 15,0 0-15,0 0 0,0 0 16,0 0-16,1 0 0,-1 21 16,-21 0-16,21 0 0,-21 0 15,0 1-15,0-1 0,0 0 0,0 0 16,0 0-16,0 22 0,0-22 0,0 0 15,0 0-15,-21 0 0,0 0 16,-1 1-16,1-1 0,0-21 16,0 21-16,0-21 0,0 21 15,-1-21 1,22-21 15,22 21-31,-1-21 0,0 21 0,-21-21 16,21-1-16,0 1 0,0 0 0,1 0 15,20-21-15,-21 20 0,0 1 16,22-21-16,-22 21 0,0 0 0,0-22 16,0 22-16,0 0 0,1 21 0,-1-21 15,-21 42 17,0 0-32,-21 0 15,-1 0-15,22 22 0,-21-22 0,0 0 16,0 21-16,21-20 0,0-1 15,-21 0-15,21 0 0,0 0 0,0 0 16,0 1-16,0-1 0,0 0 16,0 0-16,21-21 0,-21 21 0,21 0 15,0-21-15,22 0 0,-22 22 0,0-22 16,21 0-16,1 0 0,-1 0 0,-21 0 16,21-22-16,1 22 0,-1-21 0,-21 0 15,0 0-15,22 0 0,-22 0 16,0-1-16,0 1 0,0 0 0,1-21 15,-22-1-15,21 22 0,-21-21 0,21 0 16,-21-22-16,0 22 0,0-1 16,21-20-16,-21 21 0,0-1 0,0 22 15,21-21-15,-21 21 0,0-1 16,0 44 15,0 20-31,-21 21 0,21-20 16,-21-1-16,21-21 0,0 22 0,-21-1 15,21 0-15,-21-21 0,21 22 0,-22-22 16,22 21-16,-21-21 0,21 1 0,0-1 16,0 0-16,0 21 0,0-21 0,0 1 15,0-1-15,0 0 0,0 0 16,21-21 0,1 0-1,-1 0-15,21-42 16,-21 42-16,0-21 0,-21-1 0,22 22 15,-1-21-15,0 0 0,0 21 0</inkml:trace>
  <inkml:trace contextRef="#ctx0" brushRef="#br0" timeOffset="63616.44">25188 6731 0,'0'0'0,"0"-21"16,21 21-1,1 0-15,-1 0 0,0 0 16,0 0-16,0 0 0,0 0 16,1 0-16,-1 0 0,0 0 0,21-21 15,-21 21-15,1 0 0,-1 0 0,0 0 16,-21-21-16,21 21 0,0-22 0,-21 1 16</inkml:trace>
  <inkml:trace contextRef="#ctx0" brushRef="#br0" timeOffset="64633.38">26331 6562 0,'0'0'16,"0"-21"-16,0-1 15,0 1-15,-21 21 16,0-21-16,0 21 0,0 0 0,-1 0 16,-20 0-16,21 21 0,-21 0 15,20 1-15,-20-1 0,21 21 16,0-21-16,-22 22 0,22-22 15,0 21-15,0 0 0,0 1 0,21-22 16,0 21-16,-21 1 0,21-22 0,0 21 16,0 0-16,0-20 0,0 20 0,0-21 15,21 0-15,0 0 0,21-21 0,-21 22 16,22-1-16,-1-21 0,0 0 16,1 0-16,-1 0 0,0 0 0,1 0 15,-1 0-15,0 0 0,1-21 0,-1-1 16,0 1-16,1 0 0,-1 0 15,-21 0-15,22-22 0,-22 22 0,0-21 16,0 0-16,0-1 0,-21 1 0,21 0 16,-21-1-16,22-20 0,-22 20 15,0-20-15,0 21 0,0-1 16,21 1-16,-21 21 0,0 0 0,0-1 16,0 1-16,0 0 0,0 42 31,0 22-31,0-22 0,-21 21 15,-1 0-15,22 1 0,0-1 0,-21 0 16,0 1-16,21-1 0,-21 0 0,21 1 16,0-1-16,0-21 0,0 22 15,0-22-15,0 21 0,0-21 0,0 0 16,0 1-16,0-1 0,0 0 0,0 0 16,21-21-16,0 21 15,0-21-15,1 0 0,-1 0 16,0 0-16,0 0 0,0 0 0,0 0 15,1-21-15,-1 0 0,0 21 16,0-21-16,0 0 0,0-1 0,1 1 16,-1 0-16,0 0 0,0-21 15,-21 20-15,0 1 0,21 0 0,-21 0 16,0 0-16,0 42 31,0 0-31,-21 0 0,21 0 0,-21 1 16,0-1-16,21 0 0,0 0 0,-43 0 15,43 0-15,0 1 16,0-1-16,-21 0 0,21 0 16,0 0-16,21-42 47,1 21-47,-22-21 0,0 0 15,21 0-15,0-1 0</inkml:trace>
  <inkml:trace contextRef="#ctx0" brushRef="#br0" timeOffset="64832.26">27241 6583 0,'0'0'0,"-21"0"16,0 0 0,42 0-16,-42 0 31,21 21-16,0 0 1,21 0 15,0-21-31</inkml:trace>
  <inkml:trace contextRef="#ctx0" brushRef="#br0" timeOffset="65744.74">27580 6604 0,'0'0'0,"0"-21"0,-21 21 32,0 0-17,0 21-15,21 0 0,-22 0 16,1 1-16,0-1 0,21 0 0,0 0 16,-21 0-16,21 22 0,-21-22 15,21 0-15,-21 0 0,21 21 16,0-20-16,0-1 0,0 0 0,0 0 15,0 0-15,0 0 0,21 1 16,0-1-16,0-21 0,21 0 16,-20 21-16,-1-21 0,21 0 0,-21 0 15,22 0-15,-1 0 0,0 0 0,-21 0 16,22 0-16,-22-21 0,0 0 0,21-1 16,-20 1-16,-1 0 0,0 0 0,0 0 15,0-22-15,0 22 0,1-21 0,-1-22 16,0 22-16,0 0 0,21-22 15,-20 22-15,-1-22 0,0 22 0,0-21 16,0 20-16,0 22 0,1-21 16,-22 21-16,21-1 0,-21 1 15,-21 21 1,-1 21-16,1-21 16,0 22-16,0 20 0,0-21 15,0 21-15,-1 1 0,1-1 0,0 22 16,0-22-16,0 0 0,21 1 15,-21-1-15,-1 0 0,22 1 0,-21-22 16,21 0-16,0 21 0,-21-21 0,21 1 16,-21-22-16,21 21 0,0 0 0,-21-21 31,21-21 0,21 21-31,-21-21 0,21-1 0,0 1 16,0 21-16,1-21 0,-1 0 0,0 0 15,0 0-15,0-1 0,22 1 0,-22 0 16,0 0-16,21 0 0,-21 21 0,1-21 16,20 21-16,-21 0 0,0 0 0,0-22 15,1 22-15,-1 0 16,-42 0 0,-1 0-1,1 0-15,0 0 0,0 0 0,0 0 16,-22 0-16,22 0 0,0 0 15,0 0-15,0-21 0,0 21 16,-1 0-16,1 0 0,0 21 16,21 1-1,-21-1-15,21 0 16,0 0-16,0 0 0,0 0 16,0 1-16,0-1 0,0 0 15,0 0-15,21 0 0,0-21 16,-21 21-16,21 1 0,1-22 0,-22 21 15,21 0-15,0-21 0,0 21 16,0-21-16,0 0 16,1 0-16,-1 0 15,0 0-15,0 0 0,0 0 16,0 0-16,1 0 0,-1-21 16,-21 0-16,21 0 0</inkml:trace>
  <inkml:trace contextRef="#ctx0" brushRef="#br0" timeOffset="66056.56">29189 6287 0,'0'0'16,"0"-22"-16,-21 22 15,-1-21 1,1 21-16,0 0 0,0 21 0,0 1 15,0-1-15,-1 0 0,1 21 0,0-21 16,0 22-16,21-22 0,-21 21 16,0 1-16,21-1 0,0 0 0,0 1 15,0-22-15,0 21 0,0-21 0,0 0 16,0 22-16,0-22 0,0 0 0,0 0 16,0 0-16,0 1 15,21-22-15,0 21 0,0-21 16,0 0-16,0 0 0,1 0 15,20 0-15,-21 0 0,21 0 0,-20-21 16,-1-1-16,21 1 0</inkml:trace>
  <inkml:trace contextRef="#ctx0" brushRef="#br0" timeOffset="66380.38">29718 6265 0,'21'0'16,"0"0"-1,0 0-15,1 0 16,-1 0-16,0 22 0,0-22 16,-21 21-16,21 0 0,0-21 0,-21 21 15,22 21-15,-22-20 0,0-1 16,0 21-16,0-21 0,0 22 0,-22-22 15,1 21-15,0 0 0,21-20 0,-42 41 16,21-42-16,-1 0 0,-20 1 0,21-1 16,0 21-16,-22-21 0,22 0 15,0-21-15,21 22 0,-21-22 16,0 0-16,0 0 0,-1 0 16,1 0-1,0 0-15</inkml:trace>
  <inkml:trace contextRef="#ctx0" brushRef="#br0" timeOffset="69544.89">1249 9779 0,'0'0'0,"0"-21"15,0 0-15,0 0 0,0-1 16,0 1-16,0 0 0,0 0 16,0 0-16,0 0 0,0-1 15,0 1-15,-21 42 16,-1 1 0,22-1-16,-21 21 0,0-21 0,21 22 15,-21-1-15,0 21 0,21-20 16,0-1-16,-21 22 0,-1-22 0,1 0 15,0 1-15,0-1 0,0 0 0,0 1 16,21-1-16,-22 0 0,1 1 0,0-22 16,0 0-16,0 0 0,21 0 15,0 0-15,-21-21 0,21 22 16,-22-22-16,22-22 0,0 1 16,0 0-16,0 0 0,0-21 0,0 20 15,0 1-15,0-21 0,0 21 16,0-22-16,0 1 0,22 21 0,-1-21 15,-21-1-15,21 22 0,-21-21 0,0 21 16,0-1-16,21 1 0,0 0 16,-21 0-16,21 21 15,1 0-15,-22 21 16,21 0-16,0 0 0,0 1 16,0-1-16,-21 0 0,21 21 0,1-21 15,-1 22-15,0-22 0,0 21 16,0-21-16,0 1 0,22 20 0,-22-21 15,0 0-15,0 0 0,22-21 0,-22 0 16,21 22-16,-21-22 0,22 0 16,-22 0-16,21-22 0,-21 1 0,22 21 15,-22-21-15,0 0 0,21 0 0,-21 0 16,1-22-16,-1 22 16,0 0-16,0-21 0,-21-1 0,0 22 15,0-21-15,0-1 0,0 1 0,0 0 16,-21-22-16,0 22 0,0 0 15,-1-1-15,-20 22 0,21-21 0,-21-1 16,-1 22-16,1 0 0,0 0 16,-1 21-16,1 0 0,21 0 0,-22 0 15,1 0-15,21 0 0,0 21 16,-22 21-16,22-20 0,0 20 0,21 0 16,0 1-16,0-1 0,0 21 15,0-20-15,0-1 0,0 0 0,0 1 16,21-1-16,0 0 0,22 1 0,-22-22 15,0 0-15,21 0 16,1 0-16,-1-21 0,0 0 0,1 22 16,-1-22-16,0 0 0,1 0 15,-1 0-15,0-22 0,1 1 0,-22 21 16,21-21-16,1 0 0,-22 0 0,21 0 16,-21-1-16,0 1 0,-21 0 15,0-21-15,22 21 0,-22-1 0,0 1 16,0 0-16,0 0 0,-22 21 31,22 21-15,0 0-16,0 0 0,0 1 15,0-1-15,0 0 0,0 21 16,0-21-16,0 1 0,0 20 0,0-21 16,0 0-16,0 0 0,0 22 0,22-22 15,-22 0-15,21 0 0,0-21 16,0 21-16,0-21 0,0 0 0,1 0 15,20 0-15,-21 0 0,21 0 0,-20-21 16,20 21-16,-21-21 0,21 0 16,-20 0-16,20 0 0,0-1 15,-21-20-15,22 21 0,-22-21 0,0 20 0,0-20 16,-21 21-16,0-21 16,0-1-16,0 22 0,0-21 0,-21 21 15,0-1-15,0-20 0,-22 42 0,22-21 16,0 0-16,-21 21 0,21 0 15,-22 0-15,22 0 0,-21 0 0,21 21 16,-1 0-16,-20 0 0,21 0 0,0 1 16,0-1-16,-1 21 0,1-21 15,0 22-15,0-1 0,21-21 16,0 21-16,0-20 0,0 20 0,0-21 0,0 0 16,0 0-16,21 1 0,0-1 15,0 0-15,1 0 0,20-21 16,-21 0-16,21 0 0,-20 0 0,20 0 15,0 0-15,1 0 0,20 0 16,-21-21-16,1 0 0,-1 21 0,0-21 16,1-1-16,-1 1 0,-21 0 0,22 0 15,-22 0-15,0 0 0,0-1 16,0 1-16,-21 0 0,0 0 0,0 0 16,0 0-16,0-1 0,0 1 0,0 0 15,0 42 16,0 0-31,0 1 16,0-1-16,0 0 16,0 0-16,0 0 0,0 0 0,0 1 15,0 20-15,0-21 0,0 0 0,0 0 16,0 1-16,0-1 0,21 0 16,1-21-16,-1 0 0,0 0 15,0 0-15,0 0 0,0 0 0,1 0 16,-1 0-16,21-21 0,-21 0 0,0 21 15,1-22-15,-1 1 0,0 0 0,0 0 16,0 0-16,-21 0 0,21-1 16,-21 1-16,22-21 0,-22 21 0,0 0 15,0-1-15,0 1 0,0 0 0,0 0 16,-22 21 15,22 21-31,-21 0 16,0 22-16,21-22 0,0 0 15,0 0-15,0 0 0,0 0 16,0 22-16,0-22 0,0 0 0,0 0 16,21 0-16,0 1 0,1-22 15,-1 0-15,0 21 0,0-21 16,0 0-16,0 0 0,22 0 0,-22 0 16,0 0-16,21-21 0,-20-1 0,20 22 15,-21-21-15,21 0 0,-20 0 16,20-21-16,-21 20 0,0 1 15,0-21-15,1 0 0,-22-1 0,0 1 16,21 0-16,-21-1 0,21-20 0,-21 20 16,0 1-16,0 0 0,0 21 15,0-22-15,0 22 0,0 0 0,0 0 16,0 42 0,0 0-1,0 0-15,0 22 0,0-1 0,0-21 16,-21 21-16,21 1 0,0-1 15,0 0-15,0 1 0,0-1 0,-21-21 16,21 22-16,0-22 0,0 21 16,0-21-16,0 0 0,0 1 0,0-1 15,0 0-15,0-42 47,0 0-47,0-1 16,21 22-16,-21-21 0,21 0 0,0 0 15,-21 0-15,21-22 0,0 22 0,1 0 16,-22 0-16,21 0 0,0 0 16,0-1-16,0 22 0,0-21 15,1 21-15,-1 0 0,0 0 0,0 0 0,0 0 16,0 21-16,1 1 16,-1-1-16,0 0 0,0 21 15,-21-21-15,0 1 0,0-1 0,0 0 16,0 0-16,0 21 0,-21-42 0,0 22 15,0-1-15,-1 0 0,1 0 16,-21 0-16,21 0 0,0-21 16,-22 22-16,22-22 0,-21 0 0,21 21 15,-1-21-15,1 0 0,0 0 0,0 0 16,0 0-16,0 0 16,21-21-16,0-1 0,0 1 15,0 0 1,21 0-16,0 21 0,-21-21 0,21 0 15,0-1-15,0 22 0,1-21 16</inkml:trace>
  <inkml:trace contextRef="#ctx0" brushRef="#br0" timeOffset="69828.89">4381 9440 0,'0'0'0,"-21"0"31,21 22-31,-21-1 0,21 0 16,-21 0-16,21 21 0,0-20 15,0 20-15,0 0 0,0 1 0,0-1 16,0 0-16,0 1 0,0-1 0,-21-21 16,21 21-16,0 1 0,0-22 15,-21 0-15,21 21 0,0-20 0,0-1 16,0 0-16,0 0 0,0 0 15,21-21 1,0 0-16,0 0 16,0-21-16,0 21 0,1-21 0,-1 0 15</inkml:trace>
  <inkml:trace contextRef="#ctx0" brushRef="#br0" timeOffset="70212.88">4593 9843 0,'-21'0'16,"21"21"-16,0 0 31,21-21-31,0 0 16,0 0-16,1 0 0,-1-21 16,0 21-16,0-21 0,0-1 15,0 22-15,1-21 0,-22 0 16,21 0-16,0 21 0,-21-21 0,21 0 15,-21-1-15,0 1 0,0 0 16,-21 21 0,0 0-16,0 0 0,-1 0 15,1 21-15,0 0 0,0 1 0,0 20 16,0-21-16,-1 21 0,1-20 16,0 20-16,21-21 0,0 21 0,0-20 15,-21 20-15,21-21 0,0 0 0,0 0 16,0 1-16,0-1 0,0 0 0,21-21 15,0 0-15,0 0 16,1 0-16,20 0 16,-21 0-16,0 0 0,22-21 0,-22 21 15,21-21-15,-21-1 0,22 1 0</inkml:trace>
  <inkml:trace contextRef="#ctx0" brushRef="#br0" timeOffset="71223.53">5419 9525 0,'21'0'0,"-42"0"0,63-21 0,-42 0 15,0 0-15,0-1 0,0 1 16,-21 21 0,0 0-16,-1 0 0,1 0 15,0 0-15,0 0 0,0 0 16,0 21-16,-1 1 0,1-1 0,0 0 16,0 0-16,21 21 0,0-20 0,0 20 15,0 0-15,0 1 0,0-1 16,0 0-16,0 1 0,0-22 0,0 21 15,0 0-15,0-20 0,0 20 0,21-21 16,0 0-16,-21 0 0,21 1 16,1-1-16,-1 0 0,0-21 15,0 0-15,0 0 0,0 0 0,22 0 16,-22 0-16,0-21 0,21 21 0,-20-21 16,20-1-16,-21 1 0,21 0 0,-20 0 15,20 0-15,-21-22 0,21 22 0,-20-21 16,-1 21-16,0-22 0,0 1 15,0 0-15,0-1 0,-21-20 0,0 21 16,22-1-16,-1-20 0,-21 20 0,0 1 16,21 21-16,-21 0 0,0 0 0,0-1 15,0 1-15,0 0 16,0 42 15,0 0-31,0 1 0,0-1 0,0 0 16,0 0-16,0 21 0,-21 1 0,21-1 15,0 0-15,0 1 0,0-1 0,0 0 16,0 1-16,0 41 0,0-41 0,0-1 16,0-21-16,0 0 0,0 22 0,0-22 15,0 0-15,21 0 0,0-21 0,-21 21 16,21-21-16,22 0 0,-22 0 16,0 0-16,0 0 0,0 0 15,0 0-15,1-21 0,20 0 16,-42 0-16,21 0 0,0 0 0,0-1 15,-21 1-15,0 0 0,22 0 0,-22-21 16,21 20-16,-21-41 0,0 42 0,0-22 16,0 22-16,0 0 0,0 0 0,0 0 15,0 0-15,0 42 16,0 0 0,0 0-16,0 0 0,0 22 0,0-22 15,0 0-15,0 0 0,0 0 0,0 22 16,0-22-16,0 0 0,0 0 15,0 0-15,0 0 16,0-42 15,0 0-15,21 0-16</inkml:trace>
  <inkml:trace contextRef="#ctx0" brushRef="#br0" timeOffset="71416.42">6477 9440 0,'0'-21'0,"0"42"0,0-63 16,0 21-16,0 42 78,0 0-62,0 0-16,21-21 15,0 0-15,0 0 0</inkml:trace>
  <inkml:trace contextRef="#ctx0" brushRef="#br0" timeOffset="71837.69">6985 9398 0,'-85'0'31,"64"0"-31,0 21 0,0 0 0,0-21 16,-1 22-16,1-1 0,21 21 0,-21-21 16,0 0-16,21 22 0,-21-1 0,21-21 15,0 22-15,0 41 0,0-63 0,0 22 16,0-22-16,0 0 0,0 21 0,21-20 16,0-1-16,0 0 0,0 0 15,1-21-15,20 21 0,-21-21 0,0 0 16,22 0-16,-22 0 0,0 0 0,21 0 15,1 0-15,-22-21 0,21 21 0,-21-21 16,22 0-16,-22 0 0,0-1 16,21-20-16,-21 21 0,1-21 15,-1-1-15,0 1 0,0 0 0,0-1 16,-21-20-16,0 20 0,0 1 16,0 0-16,0-1 0,0 1 0,0 0 0,0-1 15,0 22-15,0-21 0,0 21 0,0 0 16,0-1-16,-21 22 15,21 22 1,0-1-16,0 0 0,0 21 0,0-21 16,0 22-16,0-1 0,0-21 0,0 22 15,0-1-15</inkml:trace>
  <inkml:trace contextRef="#ctx0" brushRef="#br0" timeOffset="72252.45">7302 9821 0,'0'22'16,"0"-44"-16,0 86 31,0-85-16,0 0 1,0-1-16,0 1 16,22 0-16,-22-21 0,21 21 0,0-1 15,-21-20-15,21 21 0,21-43 0,-20 43 16,-1 0-16,0 0 0,0 0 0,0 0 16,0-1-16,1 1 0,-1 21 15,0 0-15,0 0 16,-21 21-16,0 1 15,0-1-15,-21 0 0,0 0 16,0-21-16,-22 42 0,22-20 0,0-1 16,0-21-16,0 21 0,-1 0 0,22 0 15,-21-21-15,0 21 0,0-21 16,21 22-16,-21-22 0,21 21 31,21 0-31,-21 0 16,21-21-16,0 21 0,0-21 0,-21 21 15,22-21-15,-1 22 0,0-22 0,0 21 16,0-21-16,0 21 0,1-21 16,-1 0-16,0 0 0,0 0 15,0 0-15,0 0 0,1 0 16,-22-21 15,0 0-31</inkml:trace>
  <inkml:trace contextRef="#ctx0" brushRef="#br0" timeOffset="73087.98">9483 9271 0,'0'0'0,"-43"0"16,43 21 15,21-21-15,1 0-16,-1 0 0,21 0 0,-21 0 15,22 0-15,-1 0 16,21 0-16,1 0 0,-1 0 0,22 0 16,0 0-16,-1 0 0,1 0 0,0 0 0,-1 0 15,22-21-15,0 21 0,0-21 16,0 21-16,0-21 0,-1 0 16,-20 21-16,21-22 0,-21 22 0,-22-21 15,1 0-15,-1 21 0,1-21 0,-22 21 16,-21 0-16,0-21 0,-21 0 15,-21 21 1,0 0-16,-21 0 0,-1 0 0,1 0 16,0 0-16,-1 0 0,-20 0 0,20-22 15,1 22-15,0 0 16,21 0-16,-22 0 0,22 0 0,0 0 16,21-21-16,-42 21 0,84 0 31,-21-21-31,0 21 0,0 0 0,22 0 15,-1-21-15,-21 21 0,22 0 16,-1 0-16,0 0 0,1 0 0,-22 0 16,21 0-16,-21 0 0,0 0 0,22 0 15,-22 21-15,-21 0 16,0 0-16,0 1 0,0-1 0,0 0 16,-21 21-16,0-21 0,-1 1 0,-20 20 15,0-21-15,-1 0 16,22 0-16,-42 1 0,42-1 0,-22 0 15,22 0-15,-21 0 0,21 0 0,-1-21 16,22 22-16,0-1 0,22-42 31,-1 21-31,0-22 0</inkml:trace>
  <inkml:trace contextRef="#ctx0" brushRef="#br0" timeOffset="73908.5">13335 8827 0,'21'-22'0,"-42"44"0,42-65 16,0 22-16,-21 42 31,0 0-31,0 1 16,0 20-16,0-21 0,0 21 15,-21 1-15,21-1 0,0 22 0,0-22 16,0 0-16,0 1 0,-21-1 15,21-21-15,-21 21 0,21 1 16,-21-22-16,21 21 0,-22 1 0,1-22 16,21 0-16,-21 21 0,21-21 0,-21 1 15,0-22-15,21 21 0,0-42 32,0-1-17,0-20-15,0 21 0,0 0 16,0-22-16,21 1 0,0 0 0,-21-1 15,21 1-15,0-21 0,1 20 0,-1-20 16,0-1-16,21 1 0,-21-1 16,1 1-16,20-1 0,-21 22 15,0 0-15,22-1 0,-22 1 0,0 21 16,0 0-16,0-1 0,0 22 16,1 0-16,-1 0 0,0 22 15,0-1-15,-21 0 0,21 21 0,-21 22 16,0-22-16,21 22 0,-21-1 15,22 1-15,-22-22 0,0 21 0,0 1 16,0-22-16,0 22 0,0-22 0,0 0 16,0 1-16,0-22 15,0 21-15,-22 1 0,22-22 0,-21 0 0,21 21 16,0-21-16,0 1 0,-21-22 31,0-22-15,0 1-16,21 0 15,-21 0-15</inkml:trace>
  <inkml:trace contextRef="#ctx0" brushRef="#br0" timeOffset="74109.39">13314 9313 0,'0'0'0,"-21"0"0,-1 0 0,22-21 31,22 21-31,-1 0 0,0 0 16,0-21-16,21 21 0,-20 0 0,20 0 15,0-21-15,1 21 0,-1 0 16,0-21-16,22 0 0,-22 21 16,22 0-16,-22-22 0,21 22 0,-20-21 15,20 21-15,-20-21 0,-1 21 0,21-21 16,-20 0-16,-1 21 0,0-21 16</inkml:trace>
  <inkml:trace contextRef="#ctx0" brushRef="#br0" timeOffset="75656.42">14541 8975 0,'-21'0'16,"0"21"0,0-21-16,0 21 0,21 0 15,-21 0-15,-1 1 0,1-1 16,0 0-16,0 0 0,21 0 0,0 22 16,-21-22-16,21 0 0,0 21 15,-21-21-15,21 1 0,0-1 0,0 0 16,0 0-16,0 0 0,21 0 0,0 1 15,0-1-15,0-21 0,0 0 16,22 0-16,-22 0 0,0 0 16,21 0-16,-20 0 0,20 0 0,-21-21 15,21-1-15,-20 1 0,-1 0 16,21 0-16,-21 0 0,22 0 0,-22-22 16,21 22-16,-21-21 0,0-1 0,1 1 15,-1 0-15,-21-1 0,21-20 16,-21 21-16,21-22 0,-21 22 0,0-1 15,0 1-15,0 0 0,0 21 0,0-1 16,0 1-16,0 0 0,0 0 16,-21 42-1,0 0-15,0 0 16,21 22-16,0-22 0,-22 21 16,22 1-16,-21 20 0,21-21 15,-21 1-15,21-1 0,0 22 0,0-22 0,0 0 16,0-21-16,0 22 15,0-1-15,0-21 0,0 0 0,0 1 16,0-1-16,0 0 0,0 0 0,21 0 16,0-21-16,1 0 0,20 0 15,-21 0-15,0 0 0,22 0 16,-22 0-16,21-21 0,-21 0 0,22 0 16,-1 0-16,0-1 0,-21 1 0,22 0 15,-22-21-15,21 21 0,-21-22 16,22 1-16,-22 0 0,0 20 15,0-20-15,0 21 0,-21 0 0,0 0 16,22-1-16,-22 1 0,0 42 31,0 1-31,0-1 16,-22 21-16,22-21 0,-21 0 16,21 22-16,0-22 0,0 21 0,0-21 15,0 1-15,0 20 0,0-21 0,0 0 16,0 0-16,0 1 0,0-1 0,21 0 15,1-21-15,-1 0 16,0 0-16,0 0 0,0 0 0,0 0 16,1 0-16,-1 0 0,21 0 0,-21-21 15,0 21-15,22-21 0,-22-1 16,21 1-16,-21 0 0,1 0 0,20-21 16,-21 20-16,0-20 0,0 21 15,1-21-15,-1 20 0,0-41 16,-21 42-16,0 0 0,-21 21 31,0 21-31,-1 0 0,1 0 0,0 0 16,0 0-16,21 22 0,0-22 0,-21 0 15,21 0-15,-21 0 0,21 1 16,0-1-16,0 0 0,0 0 0,0 0 16,0 0-16,21-21 0,0 0 15,0 0-15,0 0 0,22 0 16,-22 0-16,0 0 0,21 0 15,-21 0-15,1 0 0,20 0 0,-21 0 16,0-21-16,0 0 0,-21 0 0,0 0 16,0 0-16,0-1 15,0 1-15,0 0 0,-21 0 0,0 0 16,0 0-16,0-1 0,0 22 0,-22 0 16,22-21-16,0 21 0,0 0 15,0 0-15,-1 0 16,22-21-1,22 0 1,-1 21-16,21-21 16,-21 21-16,0-21 0,22 21 0,-1-22 15,-21 22-15,22-21 0,-22 21 16,21 0-16,-21 0 0,0 0 0,1 0 16,-1 0-16,0 0 0,0 0 0,0 21 15,-21 1-15,21-1 0,-21 0 16,22 0-16,-22 0 0,21 0 0,-21 1 15,0-1-15,0 0 0,0 0 0,0 0 16,0 0-16,0 1 0,0-1 16,0 0-16,0 0 15,0 0-15,-21-21 32,-1 0-17,22-21 1,0 0-1,0 0-15,0 0 0,22-1 16,-1-20-16,-21 21 0,21 0 0,0-22 16,0 22-16,0-21 0,22 0 15,-22 20-15,21-20 0,-21 21 0,22 0 16,-22 0-16,21 21 0,-21 0 16,22-22-16,-22 22 0,0 0 15,0 0-15,0 22 0,-21-1 0,0 0 0,0 0 16,0 0-16,0 22 0,0-22 15,0 21-15,0-21 0,0 22 16,-21-22-16,21 21 0,-21-21 0,0 0 16,0 1-16,21-1 0,-21 0 0,-1 0 15,22 0-15,-21-21 0,0 21 16,42-21 15,0-21-15,1 0-16,-1 0 0,0 0 0,0 0 15</inkml:trace>
  <inkml:trace contextRef="#ctx0" brushRef="#br0" timeOffset="76060.25">17632 8827 0,'0'0'0,"21"-22"0,0 1 0,-21 0 16,0 0-1,-21 21-15,0 0 16,0 0-16,-1 0 0,1 0 0,0 0 15,-21 0-15,21 0 0,-1 0 0,1 21 16,0 0-16,0-21 0,0 21 16,0 1-16,21-1 0,0 0 0,0 0 15,0 0-15,0 0 0,0 1 16,0-1-16,42-21 0,-21 21 0,0-21 16,0 0-16,1 21 15,20 0-15,-21-21 0,0 0 0,0 21 16,1-21-16,-1 22 0,0-22 0,0 21 15,-21 0-15,0 0 16,0 0-16,0 0 16,-21-21-16,0 22 0,0-22 0,-1 0 15,1 21-15,0-21 0,0 0 0,-21 0 16,20 21-16,1-21 0,0 0 0,-21 0 16,21 0-16,-1 0 0,1 0 15,0 0 1,21-21-1,-21 21-15,21-21 16,-21 21-16,21-22 0,0 1 0,-21 0 16</inkml:trace>
  <inkml:trace contextRef="#ctx0" brushRef="#br0" timeOffset="76312.12">16087 8509 0,'-22'0'15,"1"0"1,0 0 0,0 0 15,0 0-31,0 0 15,21 21-15,-22-21 16,1 0-16,0 21 0,0-21 16</inkml:trace>
  <inkml:trace contextRef="#ctx0" brushRef="#br0" timeOffset="76509">14944 8869 0,'0'0'0,"0"21"16,21-21 0,0 0-16,0 0 0,0 0 15,0 0-15,1 0 0,20 0 0,0-21 16,1 0-16,-22 21 0,21-21 0,0-1 16,1 1-16,-1 0 0,0 21 15,-20-21-15,20 0 0</inkml:trace>
  <inkml:trace contextRef="#ctx0" brushRef="#br0" timeOffset="77038.03">18309 8149 0,'-21'-42'16,"0"42"-1,0 0-15,-1 0 0,1 0 0,-21 0 16,21 0-16,0 21 0,-1 0 15,-20-21-15,21 21 0,0 1 0,0-1 16,-1 21-16,22-21 0,0 0 0,0 1 16,0-1-16,0 21 0,0-21 15,0 0-15,0 1 0,0-1 0,22 0 16,-22 0-16,21-21 0,0 21 16,0-21-16,21 0 0,-20 0 0,-1 0 15,21 0-15,-21 0 0,22 0 16,-22 0-16,21-21 0,-21 21 15,22-21-15,-22 0 0</inkml:trace>
  <inkml:trace contextRef="#ctx0" brushRef="#br0" timeOffset="77496.28">18563 8065 0,'-21'-22'0,"42"44"0,-63-86 16,21 43-16,-22 0 0,1 0 15,21-1-15,-22 22 0,1 0 0,0 0 16,-1 0-16,1 0 0,21 0 0,-21 0 15,-1 0-15,1 22 0,0 20 16,-1-21-16,1 21 0,21 1 16,-22-1-16,1 0 0,21 1 0,0-1 15,0 0-15,-1 22 0,22-22 16,-21 1-16,21-1 0,0 0 0,0-21 16,0 22-16,21-1 0,1 0 0,-1-20 15,0-1-15,21 21 0,-21-21 0,22 0 16,-22 1-16,21-22 0,1 21 15,-1-21-15,0 0 0,1 0 0,-1 0 16,21 0-16,-20 0 0,20-21 16,1-1-16,-22 22 0,22-21 0,-22 0 15,0 0-15,1-21 0,-1 20 0,0 1 16,-21-21-16,1 21 0,-1-22 16,0 1-16,-21 0 0,0-1 0,0 1 15,0 0-15,0-22 0,-21 22 16,0 0-16,-22-22 0,22 22 0,-21 21 15,-1-22-15,1 22 0,0 0 0,-1 0 16,1 21-16,0 0 0,-1 0 16,1 0-16,21 0 0,0 0 0,-22 0 15,22 21-15,0 0 0,0-21 0,0 21 16,0 0-16,-1 1 0,22-1 0,0 0 16,0 0-16,0 0 0</inkml:trace>
  <inkml:trace contextRef="#ctx0" brushRef="#br0" timeOffset="78200.89">19685 8784 0,'0'0'16,"-21"0"-16,0-21 0,-1 21 0,1-21 15,0 21-15,0 0 0,0 0 0,0-21 16,-1 21-16,1 0 15,64 0 17,-22 0-32,21 0 0,0 0 15,1 0-15,20 0 0,-20 0 16,20-21-16,1 21 0,20 0 0,-20-22 16,-1 22-16,22-21 0,-22 0 15,22 21-15,-21 0 0,-22-21 0,21 21 16,-20 0-16,-22 0 0,21 0 0,-42-21 15,-42 0 1,21 21 0,-22 0-16,22 0 0,-21 0 0,0 0 15,-1-22-15,1 22 0,21 0 0,-22 0 16,22 0-16,0 0 0,0 0 16,42 0 15,0-21-31,0 21 15,1 0-15,-1 0 0,0 0 0,0 0 16,21 0-16,-20 0 0,-1 0 0,0 0 16,0 0-16,0 0 0,-21 21 0,0 1 15,0-1-15,0 0 16,0 0-16,-21 0 0,0 0 16,0 22-16,0-22 0,-22 21 0,22-21 15,-21 1-15,-1 20 0,1-21 16,0 21-16,-1-20 0,1-1 15,0 0-15,-1 0 0,22 0 0,-21 0 0,21-21 16,0 22-16,-1-22 0,44 0 31</inkml:trace>
  <inkml:trace contextRef="#ctx0" brushRef="#br0" timeOffset="80536.55">22077 8573 0,'0'-22'0,"0"44"31,-21-22-31,21 21 16,-22 0-16,22 21 0,-21-21 16,21 22-16,-21-1 0,21 0 0,0 1 15,-42-1-15,21 0 0,-1 1 0,22-1 16,-21 0-16,0 1 0,0-22 0,0 21 16,-22 1-16,22-22 0,0 0 15,0 0-15,0 0 0,21 0 0,-21 1 0,-1-22 16,22-22 15,0 1-31,0 0 0,0-21 0,0 21 16,22-22-16,-22 22 0,0-21 15,21-1-15,-21 22 0,21-21 0,-21-43 16,21 64-16,-21-21 0,21-1 16,-21 1-16,21 21 0,-21 0 0,0 0 15,0-1-15,22 44 16,-22-1-1,0 21-15,0-21 0,0 22 0,0-1 16,21-21-16,-21 21 0,21 1 0,-21-1 16,21 0-16,0 1 0,0-22 15,1 21-15,-1-21 0,0 1 16,0-1-16,0 0 0,0 0 0,22-21 16,-22 0-16,21 0 0,-21 0 0,22 0 15,-1 0-15,0 0 0,1 0 16,-1-21-16,0 0 0,1 0 0,-1-1 15,0 1-15,1-21 0,-22 0 16,21-1-16,-21 1 0,1-22 0,-1 22 16,-21 0-16,0-22 0,0 22 0,0 0 15,-21-22-15,-1 22 0,1-1 16,0 1-16,-21 21 0,21-21 0,-22-1 16,1 22-16,0 0 0,-1 21 15,1 0-15,0 0 0,20 0 0,-20 0 16,21 0-16,-21 21 0,20 0 15,1 0-15,-21 22 0,21-1 0,0 0 16,21 1-16,-22-1 0,22 22 16,0-1-16,-21-21 0,21 22 0,0-1 15,0-20-15,0-1 0,21 0 0,1 1 16,-1-22-16,0 21 0,0-21 16,0 1-16,0-1 0,22-21 15,-1 0-15,0 21 0,1-21 0,-1 0 0,0 0 16,1 0-16,20-21 0,-20 0 15,62-22-15,-62 22 0,20-21 16,-20 21-16,-1-22 0,-21 22 16,21-21-16,-20-1 0,-1 1 15,0 0-15,-21 21 0,0-22 0,0 22 16,0 0-16,0 0 0,-21 21 16,0 0-1,21 21-15,-22 0 0,1 0 0,0 0 16,21 22-16,-21-22 0,0 21 0,21-21 15,0 22-15,-21-1 0,21-21 0,0 22 16,0-22-16,0 0 0,0 0 0,0 0 16,0 0-16,21 1 0,-21-1 15,21-21-15,0 21 0,0-21 16,22 0-16,-22 0 0,21 0 0,-21 0 0,0 0 16,22 0-16,-22 0 15,21-21-15,-21 0 0,1-1 0,20 1 16,-21 0-16,0 0 0,0-21 0,1 20 15,-22-20-15,0 0 0,0-1 16,0 1-16,0 0 0,0-1 0,0 1 16,-22 21-16,1 0 0,0-22 0,0 22 15,-21 21-15,20-21 0,1 21 0,0 0 16,-21 0-16,21 0 0,-22 0 16,22 0-16,-21 21 0,21 0 0,-1 22 15,-20-22-15,21 21 0,0-21 16,0 22-16,-1-1 0,22 0 0,0 1 15,0-22-15,0 21 0,0-21 16,22 22-16,-1-22 0,0 0 0,0 0 16,21 0-16,-20 1 0,-1-22 15,21 0-15,-21 0 0,22 0 0,-22 0 16,21 0-16,-21 0 0,22 0 0,-22-22 16,21 1-16,-21 0 0,0 0 0,22 0 15,-22 0-15,0-22 0,0 22 16,0-21-16,1 21 0,-22-22 0,21 1 15,-21 0-15,21 20 0,0 1 0,-21 0 16,0 0-16,0 0 0,0 42 31,0 0-31,0 21 16,0-20-16,0-1 0,0 21 0,-21-21 16,21 22-16,0-22 0,0 21 15,0-21-15,0 0 0,0 1 0,0-1 16,0 0-16,0 0 0,21 0 0,0-21 15,0 0-15,1 21 0,-1-21 0,0 0 16,21 0-16,-21 0 0,22 0 16,-22 0-16,21-21 0,-21 0 0,1 0 15,20 0-15,-21 0 0,0-1 0,0 1 16,1 0-16,-1-21 0,0-1 16,-21 22-16,0-21 0,21 21 15,-21-22-15,0 22 0,0 0 0,0 0 16,-21 42 15,21 0-31,-21 22 0,0-22 0,21 0 16,-22 21-16,22-21 0,0 22 0,0-22 15,0 0-15,0 21 0,0-20 16,0-1-16,0 0 0,0 0 0,0 0 16,22 0-16,-1-21 0,0 0 15,0 0-15,0 0 0,0 0 16,1 0-16,-1 0 0,0 0 15,0-21-15,0 21 0,0-21 0,1 0 16,-1 0-16,-21 0 0,21-22 0,0 22 16,-21-21-16,0-1 0,21 1 15,0 0-15,-21-1 0,22 1 0,-22 0 16,0-1-16,0 1 0,0 21 0,0-21 16,0 20-16,0 1 15,0 42 1,-22 22-16,22-22 15,-21 0-15,21 21 0,-21 1 16,21-1-16,0 0 0,0 1 0,-21-1 16,21 0-16,0 1 0,-21-22 15,21 21-15,0-21 0,0 1 0,-21-1 16,21 0-16,0 0 0,0 0 16,0-42 15,0 0-16,0 0-15,21 0 0,0-1 16,0 1-16,0 0 0,0 0 0,1-21 16,-1 20-16,0 1 0,21 0 15,-21 0-15,43 21 16,-43 0-16,0 0 0,22 0 0,-22 0 0,0 21 16,-21 0-16,21 0 0,-21 1 15,21-1-15,-21 0 0,0 21 16,0-21-16,0 1 0,0-1 0,-21 0 15,0 0-15,0 0 0,0 0 0,-1 1 16,-20-22-16,21 21 0,-21 0 0,20-21 16,-20 0-16,21 0 0,0 0 15,-22 0-15,22 0 0,0 0 16,0 0-16,21-21 16,0 0-1,0-1-15,21 1 0,-21 0 16,21 21-16,0-21 15,1 0-15,-1 0 0</inkml:trace>
  <inkml:trace contextRef="#ctx0" brushRef="#br0" timeOffset="80821.39">25082 8467 0,'0'-21'0,"0"42"16,-21-21 15,21 21-31,-21 21 0,21-21 16,0 22-16,-21-22 0,0 21 15,21 1-15,-21-1 0,21 0 0,0 1 16,-22-1-16,22 0 0,-21 1 16,21-22-16,-21 21 0,21-21 0,0 22 15,0-22-15,0 0 0,0 0 0,0 0 16,0 0-16,21-21 31,0 0-31,1 0 0,-22-21 16,21 0-16,0 21 0</inkml:trace>
  <inkml:trace contextRef="#ctx0" brushRef="#br0" timeOffset="81184.17">25231 8911 0,'-22'0'16,"44"0"15,-1 0-31,0-21 16,0 21-16,0-21 0,0 21 0,1-21 16,-1 0-16,0-1 0,-21 1 15,21 0-15,-21 0 0,0 0 16,0 0-1,-21 21-15,0 0 0,0 0 16,-1 0-16,1 21 0,0-21 0,0 21 16,0 0-16,0 0 0,-1 0 0,1 22 15,0-22-15,0 0 0,0 21 16,21-20-16,0 20 0,-21-21 0,21 0 16,0 0-16,0 1 0,0-1 0,0 0 15,21 0-15,0-21 0,0 21 16,0-21-16,0 0 0,1 0 15,20 0-15,-21 0 0,0 0 0,0-21 16,22 21-16,-22-21 0,21 0 0</inkml:trace>
  <inkml:trace contextRef="#ctx0" brushRef="#br0" timeOffset="81892.77">26035 8530 0,'0'0'0,"-21"0"15,0 0 1,-1 0-16,1 0 0,0 0 0,-21 21 16,21 1-16,-1 20 0,1-21 15,0 0-15,0 22 0,21-1 16,-21-21-16,21 21 0,-21 1 16,21-1-16,0-21 0,0 22 0,0-22 15,0 0-15,0 0 0,21 0 0,0 0 16,0 1-16,0-1 0,0-21 0,1 21 15,20-21-15,-21 0 0,21 0 16,-20 0-16,20 0 0,-21 0 0,21 0 16,1 0-16,-22-21 0,21 0 0,-21-1 15,1 1-15,20 0 0,-21-21 0,0-1 16,0 1-16,1 0 0,-1-22 0,-21 22 16,21 0-16,0-22 0,-21 22 15,21-22-15,-21 22 0,0 0 16,21-1-16,-21 22 0,0-21 0,0 21 15,0-1-15,0 44 32,0-1-32,-21 21 0,21-21 15,-21 22-15,0-1 0,0 0 0,21 1 16,0-1-16,-21 21 0,21-20 16,-22-1-16,22 0 0,0 1 0,0-1 15,0 0-15,0 1 0,0-22 16,0 0-16,0 21 0,22-20 0,-1-1 15,0-21-15,0 0 0,0 0 16,0 0-16,1 0 16,-1 0-16,0 0 0,0 0 0,0-21 15,0-1-15,1 1 0,-1 0 0,0-21 16,0 21-16,0-1 0,0-20 0,1 21 16,-1 0-16,0 0 0,-21-1 15,0 1-15,0 42 16,0 1-1,0-1-15,0 0 0,0 0 0,-21 0 16,0 0-16,21 1 0,-22-1 16,22 0-16,0 0 0,0 0 15,0 0-15,0 1 0,0-1 0,22-21 47,-1 0-47,0 0 0,-21-21 0,21-1 16,0 22-16</inkml:trace>
  <inkml:trace contextRef="#ctx0" brushRef="#br0" timeOffset="82072.81">27030 8573 0,'-21'-22'0,"42"44"0,-64-44 0,22 22 15,0 0-15,0 0 16,0 0-16</inkml:trace>
  <inkml:trace contextRef="#ctx0" brushRef="#br0" timeOffset="82884.34">27495 8530 0,'-21'0'16,"-21"0"-1,21 0-15,0 21 16,-1-21-16,22 22 16,-21-1-16,21 0 0,0 0 15,-21 21-15,21-20 0,0 20 0,-21-21 16,21 21-16,0-20 0,0 20 0,0-21 15,0 21-15,0-20 0,21 20 0,0-21 16,0 0-16,1 0 0,-1 1 16,0-22-16,0 21 0,0-21 15,22 0-15,-22 0 0,0 0 0,0 0 0,0 0 16,22 0-16,-22-21 0,0-1 0,0 1 16,0 0-16,0 0 15,1-21-15,-1-1 0,0 1 0,0 0 16,0-1-16,0-20 0,22 20 0,-22 1 15,0-21-15,21 20 0,-20 1 0,-1 21 16,0-22-16,0 22 0,-21 0 16,0 0-16,0 0 0,-21 42 15,0 0 1,0 0-16,-1 0 0,-20 22 16,21-22-16,0 21 0,0 1 15,-1-1-15,1-21 0,0 21 0,0 1 16,21-1-16,-21-21 0,21 22 0,0-22 15,0 0-15,-21 0 0,21 0 16,-22 0-16,22 1 0,-21-22 16,21-22-1,0 1 1,0 0-16,21 0 0,1 0 16,-1 0-16,21-1 0,-21 1 0,22 0 15,-22 0-15,21 0 0,-21 0 0,22-1 16,-22 22-16,21-21 0,-21 21 15,0 0-15,1 0 0,-1-21 16,0 21-16,0 0 0,-42 0 31,0 0-31,0 0 16,-22 0-16,22 0 0,0 21 0,0-21 16,0 21-16,-1-21 0,1 22 0,0-1 15,0 0-15,21 0 0,0 0 16,0 0-16,0 1 0,-21-1 0,21 21 15,0-21-15,0 0 0,0 1 0,0-1 16,0 0-16,21 0 0,0 0 16,0 0-16,0-21 0,1 0 15,-1 22-15,21-22 0,-21 0 0,0 0 16,1 0-16,-1 0 0,0 0 16,0 0-16,21-22 0,-20 1 15,-1 21-15,21-21 0,-21 0 0</inkml:trace>
  <inkml:trace contextRef="#ctx0" brushRef="#br0" timeOffset="83180.17">28956 8424 0,'0'0'0,"-21"0"15,0 0-15,-1 0 16,1 0-16,-21 0 0,21 0 0,0 0 15,-1 22-15,22-1 0,-21 0 16,21 0-16,0 0 0,-21 0 16,21 1-16,-21-1 0,21 21 0,0-21 15,0 22-15,0-1 0,0-21 0,0 21 16,0-20-16,0-1 0,0 21 16,0-21-16,0 0 0,0 1 0,0-1 15,21 0-15,0-21 16,0 0-16,1 0 15,-1 0-15,0 0 0,0 0 0,0-21 16,22 0-16,-22-1 0</inkml:trace>
  <inkml:trace contextRef="#ctx0" brushRef="#br0" timeOffset="83485">29591 8192 0,'-21'0'0,"42"0"0,0 0 16,0 21 15,0 0-31,1 0 0,-1 0 16,-21 0-16,21 1 0,0 20 0,0-21 16,22 21-16,-22 1 0,0-1 0,-21-21 15,21 22-15,-21-1 0,0 0 16,0 1-16,0-1 0,0 0 0,-21 1 15,0-1-15,0 0 0,-22-21 0,22 22 16,0-22-16,-21 0 0,20 21 16,-20-20-16,21-1 0,-21 0 0,20-21 15,1 21-15,-21 0 0,21-21 16,-22 0-16,1 0 0,21 0 0,-21 0 16</inkml:trace>
  <inkml:trace contextRef="#ctx0" brushRef="#br0" timeOffset="85097.66">1587 11621 0,'0'0'0,"-21"0"15,0 0 1,0-22-16,0 22 16,0-21-16,-1 21 15,1 0-15,0 0 16,0 0-16,0 0 0,0 21 16,-1 1-16,1-1 0,0 0 0,0 21 15,0-21-15,0 22 0,-1-1 16,1 0-16,0 1 0,0 20 15,-21-20-15,20 20 0,1-21 0,0 1 16,0-1-16,-21 0 0,20 1 0,1-1 16,0-21-16,0 0 0,0 1 15,0-1-15,21 0 0,-22-21 0,22-21 32,0 0-32,0-1 0,0 1 15,0-21-15,0 0 0,0-1 16,0 1-16,22 0 0,-22-22 0,0 22 15,21-22-15,0 22 0,-21 0 16,0-1-16,0 22 0,21 0 16,-21 0-16,0 0 0,21 21 15,0 21-15,1 0 16,-1 21-16,0-21 16,0 22-16,-21-1 0,42 0 0,-20 1 15,-1-22-15,0 21 0,0 1 16,21-1-16,-20 0 0,20-21 0,0 1 15,-21 20-15,22-21 0,-1-21 16,0 21-16,1 0 0,-1-21 0,0 0 16,1 0-16,-1 0 0,0-21 15,1 0-15,-1 0 0,0 0 0,1-22 16,-1 1-16,-21 0 0,22-1 16,-22 1-16,21 0 0,-42-1 15,0-20-15,0 21 0,0-1 0,0-20 16,0 20-16,-21 1 0,0-21 15,0 20-15,-22 1 0,1 0 0,0-1 16,-22 1-16,1 0 0,-1 20 16,1 1-16,-1 0 0,1 21 0,-1 0 15,22 0-15,-1 21 0,-20 0 16,42 1-16,-22 20 0,22 0 0,0 1 16,21 20-16,0-21 0,0 1 15,21-1-15,-21 0 0,21 22 0,22-22 16,-22 1-16,21-22 0,1 21 15,-22 0-15,21-20 0,-21-1 0,22 0 16,-1 0-16,-21 0 0,21-21 0,-20 0 16,20 21-16,-21-21 0,21 0 0,-20 0 15,20 0-15,-21 0 0,0-21 0,22 21 16,-22-21-16</inkml:trace>
  <inkml:trace contextRef="#ctx0" brushRef="#br0" timeOffset="85548.42">2222 11896 0,'-21'0'0,"42"0"0,-63 0 16,21 0-16,21-43 16,0 22-1,0 0-15,0 0 0,21 0 16,0 21-16,-21-21 0,21 21 0,1-22 15,20 22-15,-21-21 0,0 21 0,22 0 16,-22 0-16,21 0 0,0 21 0,-20 1 16,20-1-16,0 0 15,1 0-15,-22 0 0,21 22 0,-21-1 16,0-21-16,-21 21 0,0 1 0,0-1 16,0 0-16,0-20 0,0 20 15,0-21-15,-21 0 0,0 0 0,21 1 16,0-1-16,0-42 31,0-1-31,0 1 0,0-21 16,21 21-16,-21-22 0,21 1 15,-21 21-15,0-21 0,22-1 0,-22 1 16,21 0-16,-21 20 0,21-20 0,0 21 16,-21 0-16,21 0 0,0-1 15,-21 1-15,22 21 0,-1 0 16,0 0-16,0 0 0,0 0 15,0 0-15,1 0 16</inkml:trace>
  <inkml:trace contextRef="#ctx0" brushRef="#br0" timeOffset="86592.82">3492 11875 0,'22'0'0,"-44"0"0,65 0 16,-22 0-16,-21-22 0,21 1 15,0 0-15,-21 0 0,0 0 16,0 0-16,0-1 0,0 1 16,0 0-16,-21 0 0,0 0 15,0 0-15,-43-1 0,43 22 16,0 0-16,0 0 0,0 0 0,-22 0 16,22 0-16,0 0 0,0 0 0,-22 22 15,22-1-15,0 0 0,0 0 0,0 0 16,0 22-16,-1-22 0,1 21 0,0 0 15,21 22-15,0-22 0,0 1 0,0-1 16,0-21-16,0 21 0,0-20 0,0-1 16,21 0-16,0 0 0,-21 0 0,22-21 15,-1 0-15,0 0 16,21 0-16,-21 0 0,1 0 0,20 0 16,-21-21-16,0 21 0,22-21 0,-22 0 15,0 0-15,21-1 0,-21-20 0,1 21 16,-1 0-16,21-22 0,-42 22 0,21-21 15,0 0-15,-21 20 0,0-20 0,0 21 16,0 0-16,0 0 0,0-22 16,0 22-16,0 0 0,0 0 15,-21 21 1,0 21-16,21 0 16,-21 0-16,21 22 0,0-22 0,0 0 15,0 21-15,0 1 0,0-22 0,0 21 16,0-21-16,0 22 15,0-1-15,21-21 0,0 0 0,0 22 16,1-22-16,-1 0 0,21-21 0,-21 21 16,22 0-16,-1-21 0,0 0 15,1 0-15,-1 0 0,0 0 0,1-21 16,-22 0-16,21 21 0,0-21 16,1-22-16,-1 22 0,0 0 0,-20-21 15,20 21-15,-21-22 0,21 1 16,-20 21-16,-22-22 0,0 1 0,0 21 15,0-21-15,0-1 0,0 22 0,-22-21 16,1 21-16,0-1 0,0 1 16,0 0-16,-22 21 0,22 0 0,-21 0 15,21 0-15,0 21 0,-22-21 16,22 21-16,-21 1 0,21-1 0,-1 0 16,1 0-16,0 21 0,0-20 0,21-1 15,0 0-15,0 0 0,0 0 0,0 0 16,21 1-16,0-1 15,0-21-15,1 0 0,-1 0 16,0 21-16,0-21 0,0 0 0,0 21 16,1-21-16,-1 21 0,0 0 0,0 1 15,0-1-15,0 0 0,1 21 16,-1-21-16,0 22 0,-21-1 16,21-21-16,0 22 0,0-1 0,-21 21 15,22-20-15,-1-1 0,-21 0 0,0 1 16,21-1-16,-21 0 0,21 1 0,-21-1 15,0 0-15,0 1 0,0 20 0,0-20 16,0-1-16,0 0 0,0-21 0,-21 22 16,0-1-16,0-21 0,-1 0 0,-20 22 15,21-43-15,-21 21 0,20-21 16,1 0-16,-21 0 0,0 0 0,20 0 0,-20 0 16,21-21-16,-21 0 0,20-1 0,-20 1 15,21-21-15,-21 21 16,20-22-16,-20-20 0,21 21 0,0-1 15,0 1-15,21 0 0,0-1 0,0 22 16,0-21-16,0 21 0,0-1 0,21-20 16,0 21-16,-21 0 0,21-22 0,0 22 15,43-42-15,-43 20 0,0 1 16</inkml:trace>
  <inkml:trace contextRef="#ctx0" brushRef="#br0" timeOffset="87196.48">4995 11409 0,'0'0'0,"0"-21"16,0 0-16,-21 21 0,0 0 16,0 0-16,0 0 15,-1 0-15,-20 0 0,21 21 0,0 0 16,0 0-16,-22 0 0,22 0 0,0 22 15,21-22-15,0 21 0,-21-21 16,21 1-16,0-1 0,0 0 0,21 21 16,0-21-16,0-21 15,0 0-15,1 0 0,-1 22 0,21-22 0,-21 0 16,0 0-16,22 0 16,-22 0-16,0 0 0,21 0 0,-20 0 15,-1-22-15,0 22 16,-42 0-1,0 0 1,-1 22-16,1-22 0,-21 21 0,21-21 16,-22 21-16,22 0 0,-21-21 0,21 21 15,0-21-15,-22 0 0,22 0 0,42 0 47,0 0-47,1 0 0,20 0 0,-21 0 16,0 0-16,0 21 0,22-21 15,-22 22-15,0-1 0,0-21 16,0 42-16,1-21 0,-22 0 0,21 1 16,-21 20-16,0 0 0,0-21 0,0 22 15,0-1-15,0 0 0,0 1 16,-21-1-16,-1 0 0,1 1 0,0-22 16,0 0-16,21 21 0,-21-20 0,21-1 15,0 0-15,-21-21 16,21-21-1,21 0-15,0-1 16,-21 1-16,21 0 0,0-21 16,0-1-16,-21 22 0</inkml:trace>
  <inkml:trace contextRef="#ctx0" brushRef="#br0" timeOffset="88780.95">5990 11261 0,'0'0'16,"21"0"-16,-21-21 0,0 42 16,-21 0-1,0 0-15,21 21 0,-21-20 0,0 20 16,-1 0-16,1 1 16,21-1-16,-21 0 0,0 1 0,0-1 15,0 0-15,-1 1 0,-20-1 0,21 0 16,0 1-16,-22-1 0,22-21 15,0 21-15,-21-20 0,21-1 0,21 0 16,-43 0-16,43-42 31,0 0-31,21 0 0,-21-1 16,22-20-16,-1 21 0,0-21 0,-21-1 16,21 22-16,0-42 0,0 41 0,1-20 15,-1 21-15,0 0 0,-21 0 16,21-1-16,0 1 0,0 21 15,-21 21-15,22 1 16,-22-1-16,21 0 0,-21 0 0,0 21 16,0-20-16,0-1 0,0 21 15,0 22-15,0-43 0,21 0 16,0 21-16,0-21 0,-21 1 0,21-1 16,1-21-16,-1 21 0,0-21 0,0 0 15,0 0-15,22 0 0,-22 0 0,0 0 16,21 0-16,-21 0 0,1-21 15,20 0-15,-21-1 0,0-20 0,0 21 16,22 0-16,-22-22 0,0 1 0,-21 21 16,21-43-16,-21 22 0,0 0 15,0-22-15,0 22 0,0-43 16,21 22-16,-21-1 0,-21 22 0,0 0 16,0-1-16,-21 1 0,20 21 0,-20-22 15,21 43-15,-21-21 0,20 0 16,-20 21-16,0 0 0,-1 0 0,1 0 15,21 21-15,-21 0 0,-1 22 0,1-22 16,21 21-16,0 1 0,-1-1 16,22 21-16,0-20 0,0 20 0,0-20 15,0-1-15,22 0 0,-22 1 0,21-1 16,0 0-16,21 1 0,-21-22 0,1 0 16,20 0-16,-21 21 0,21-42 15,-20 22-15,20-1 0,0-21 0,-21 0 16,22 0-16,-22 0 0,21 0 15,1 0-15,-22 0 0,21-21 0,0-1 16,1 1-16,-1 0 0,-21 0 0,22 0 16,-1 0-16,-21-22 0,21 22 0,-20-21 15,-1 21-15,0-1 0,0-20 16,-21 21-16,0 0 0,0 0 16,-21 21-16,0 0 15,0 21-15,21 0 16,0 0-16,0 0 0,0 22 15,0-22-15,0 0 0,0 0 0,0 0 16,0 0-16,0 1 0,0-1 0,0 0 16,21 0-16,0 0 0,21 0 15,-21-21-15,1 22 0,-1-22 0,0 0 16,0 0-16,0 0 0,0 0 0,1 0 16,20 0-16,-21-22 0,0 22 0,22-21 15,-22 21-15,0-21 0,0 0 0,0 0 16,-21 0-16,21-1 0,1 1 0,-22 0 15,21 0-15,-21-21 0,0 20 0,0 1 16,0 0-16,0 0 0,0 0 16,-21 42 15,21 0-31,-22 0 0,22 0 0,-21 1 16,21 20-16,0-21 0,0 0 0,-21 0 15,21 1-15,0-1 0,0 21 0,0-21 16,0 0-16,21-21 0,-21 22 15,21-22-15,1 0 0,-1 0 16,0 0-16,0 0 0,0 0 0,0 0 16,1 0-16,-1 0 0,21-22 0,-21 1 15,0 0-15,-21 0 0,22 0 16,-22 0-16,0-22 0,0 22 16,0 0-16,0 0 0,0-22 0,0 22 15,0 0-15,-22 0 0,22-21 0,-21 42 16,0-22-16,0 1 0,0 21 0,0 0 15,-1 0-15,1 0 0,-21 21 0,21-21 16,0 22-16,21-1 0,0 0 16,0 0-16,0 0 0,21-21 15,0 0-15,0 0 16,21 0-16,-20 0 0,-1 0 0,21 0 16,-21 0-16,0 0 0,22-21 0,-22 21 15,0-21-15,21 21 0,-20 0 16,-1-21-16,0 21 0,21 0 0,-21-21 15,1 21-15,-1 0 0,0 0 16,-21 21 0,0 0-16,0 21 0,0-21 15,0 1-15,0-1 0,0 0 0,0 21 16,0 1-16,0-22 0,0 21 0,0 0 16,0 1-16,21-1 0,-21 22 0,0-22 15,0 21-15,0-20 0,0 20 0,0-20 16,0 20-16,0-21 0,0 22 0,0-22 15,0 1-15,0 20 0,0-21 0,0 1 16,0-1-16,0 0 0,0 1 16,0-22-16,0 21 0,0-21 0,0 1 15,0-1-15,0 0 0,0-42 32,0 0-17,0-22-15,0 22 0,0-21 0,0-1 16,21 1-16,0 0 0,-21-1 0,0-20 15</inkml:trace>
  <inkml:trace contextRef="#ctx0" brushRef="#br0" timeOffset="89056.79">7853 11536 0,'0'0'0,"0"-21"0,0-22 16,0 22-16,0-21 0,0 21 15,21 0-15,0-1 0,0 1 0,0 0 16,1 21-16,20-21 0,-21 21 0,21-21 15,-20 21-15,20 0 0,-21 0 16,0 0-16,0 21 0,1 0 0,-1 21 16,0-20-16,0 20 0,-21 0 0,21 1 15,-21-22-15,0 21 0,0 0 0,0-20 16,-21 20-16,0-21 0,0 0 0,0 22 16,-22-22-16,22-21 0,-21 21 15,21 0-15,-22 0 0,22-21 0,-21 21 16,21-21-16,-1 0 0,1 22 15,0-22-15,0 0 16,21-22-16,0 1 0</inkml:trace>
  <inkml:trace contextRef="#ctx0" brushRef="#br0" timeOffset="89764.39">10012 11367 0,'-43'0'0,"86"0"0,-107 0 16,22 0-16,21 0 0,0 0 15,-22 0-15,22 0 0,0 0 0,63 0 32,-21 0-17,22 21-15,20-21 0,1 0 0,-1 0 16,22 0-16,-22 0 0,22 0 15,0 0-15,-1 0 0,22 0 0,0 0 16,-21 0-16,21 0 0,-1 0 0,1-21 16,-21 21-16,0-22 0,-1 22 0,-20-21 15,-1 21-15,1-21 0,-22 0 16,0 21-16,-20-21 0,-1 0 0,-21-1 16,0 1-16,-21 0 15,-1 21-15,-20 0 0,0-21 16,-1 21-16,1 0 0,0 0 0,-22 0 15,22 0-15,0-21 0,-1 21 16,1 0-16,21-21 0,0 21 0,21 21 16,21-21 15,0 0-31,21 0 0,-21 0 0,22 0 16,-1 0-16,-21 0 0,22 0 0,-1 0 15,0 0-15,-21 0 0,22 21 16,-22-21-16,0 0 0,0 21 0,0 0 15,1 0-15,-22 1 0,0 20 16,0-21-16,-22 0 0,-20 0 16,21 1-16,0-1 0,0 21 0,-22-21 15,1 0-15,21 1 0,-22 20 16,1-21-16,0 0 0,21 0 0,-1-21 16,1 22-16,0-1 0</inkml:trace>
  <inkml:trace contextRef="#ctx0" brushRef="#br0" timeOffset="90500.97">13335 10901 0,'0'0'0,"0"-21"0,0 0 15,0-1-15,0 1 16,0 0-16,0 0 0,0 42 31,-21 0-15,0 0-16,21 1 0,-22 20 16,1 0-16,21 1 0,-21-1 0,21 21 15,-21-20-15,0 20 0,21-20 0,-21 20 16,-1-21-16,1 22 0,0-22 15,0 1-15,0-1 0,0 0 0,-1-21 16,22 1-16,-21-1 0,0 0 16,21 0-16,-21-21 0,21-21 31,0 0-31,21 0 16,0-1-16,0-20 0,1 0 0,-1-1 15,0 1-15,21 0 0,-21-22 0,1 22 16,20-22-16,-21 1 0,21-1 15,-20 22-15,-1-21 0,21 20 0,-21-20 16,0 20-16,22-20 0,-22 21 16,0 20-16,0 1 0,0 0 0,1 21 15,-1 21 1,-21 0-16,21 22 0,-21-1 0,0 0 16,42 22-16,-42-22 0,0 22 0,0-1 15,0 1-15,0-22 0,0 22 0,0-22 16,-21 0-16,21 22 0,0-43 15,0 21-15,0-21 0,0 22 0,0-22 16,0 0-16,0 0 0,0 0 16,-21-42 15,21 0-31,-21 21 0,21-21 16,-21 0-16,-1 0 0,1-1 0,0-20 15</inkml:trace>
  <inkml:trace contextRef="#ctx0" brushRef="#br0" timeOffset="90689.87">13060 11282 0,'-64'0'16,"339"21"-16,-486-42 0,126 21 0,106 0 15,0 0 1,22 0-16,-22 0 0,21 0 16,-21 0-16,43 0 0,-22 0 0,1 0 15,20 0-15,-21-21 0,22 21 0,-1-21 16,-20 21-16,20-22 0,-20 1 15,20 21-15,-21-21 0,22 0 0,-22 0 16,22 0-16,-22-1 0,22 1 16,-22 0-16</inkml:trace>
  <inkml:trace contextRef="#ctx0" brushRef="#br0" timeOffset="92157.03">14393 10901 0,'0'-21'0,"-42"84"15,84-105-15,-63 21 0,0 21 16,0 21-16,0-21 0,-1 21 15,1 0-15,0 0 0,0 1 0,0-1 16,0 21-16,-1 0 0,1-20 0,0 20 16,0 43-16,21-43 15,-21 0-15,21 1 0,0-22 0,0 21 16,0 0-16,0-20 0,0-1 16,21 0-16,0 0 0,21 0 0,-20-21 15,20 0-15,-21 21 0,21-21 16,1 0-16,-1 0 0,0 0 0,1-21 15,-1 21-15,-21-21 0,22 0 0,-1-21 16,0 20-16,-21 1 0,22-21 0,-22 0 16,0-1-16,0 1 0,0 0 15,1-22-15,-22 22 0,21-1 0,-21-20 16,0 21-16,0-1 0,0 1 0,0 0 16,0-1-16,0 1 0,0 21 15,0 0-15,0-1 0,0 1 0,0 42 31,0 1-31,-21-1 16,21 21-16,-22-21 0,22 22 16,-21-1-16,21 0 0,0 1 0,0-1 15,0 0-15,0 22 0,-21-22 0,0 0 16,21 1-16,0-1 0,0 0 0,0-20 16,0 20-16,0-21 0,0 0 0,0 0 15,21 1-15,-21-1 0,21 0 0,0-21 16,1 0-16,-1 0 0,0 0 0,0 0 15,21 0-15,-20-21 0,20 0 16,-21 21-16,21-43 0,-20 22 0,20 0 16,21-21-16,-41-1 0,-1 1 15,0 21-15,21-22 0,-42 1 16,21 0-16,1 21 0,-22-22 0,21 22 16,-21 0-16,0 0 0,0 42 31,-21 0-31,-1 0 15,22 0-15,0 1 0,-21-1 0,0 21 16,21-21-16,-21 22 0,21-22 0,0 21 16,0-21-16,0 22 0,0-22 0,0 0 15,0 0-15,0 0 0,0 0 16,0 1-16,21-1 0,0-21 16,0 0-16,1 0 0,-1 0 15,21 0-15,-21 0 0,0 0 0,22 0 16,-22-21-16,0-1 0,21 1 0,-20 21 15,-1-42-15,0 21 0,0 0 0,0-22 16,0 22-16,1-21 0,-1-1 0,0 22 16,-21-21-16,0 21 0,21 0 15,-21-1-15,0 1 16,0 42-16,-21-21 16,21 22-16,-21-1 0,21 21 15,0-21-15,-21 0 0,-1 1 0,1 20 0,0-21 16,21 0-16,0 0 0,0 1 0,0 20 15,0-21-15,0 0 0,0 0 16,21 1-16,0-22 0,1 0 16,-1 0-16,0 0 0,0 0 15,0 0-15,0 0 0,1 0 16,-1-22-16,0 1 16,-21 0-16,0 0 0,0 0 0,0 0 15,0-1-15,0-20 0,0 21 0,0 0 16,-21 0-16,0-22 0,-1 22 15,1 0-15,21 0 0,0 0 16,-21 21-16,21-22 0,0 1 16,21 0-16,0 21 15,1 0-15,-1-21 0,0 21 16,0-21-16,0 21 0,22 0 0,-22 0 16,0-21-16,0 21 0,0 0 0,0 0 15,1 0-15,-1 21 0,-21 0 16,0 0-16,0 0 0,0 0 0,0 22 15,0-22-15,0 21 0,0-21 0,0 1 16,0 20-16,21-21 0,-21 0 0,0 22 16,0-22-16,0 0 0,0 0 0,0 0 15,0 0-15,21 1 0,-21-1 16,0 0-16,0 0 0,0 0 16,0-42 15,0 0-16,0 0-15,0 0 0,0-1 0,0 1 16,21 0-16,-21 0 0,21 0 0,1-22 16,-1 1-16,21 0 0,-21 21 0,0-22 15,22 1-15,-22 0 0,21-1 0,1 22 16,-22-21-16,21 21 0,0-1 0,-20 1 16,20 21-16,-21 0 0,0 0 0,22 0 15,-22 21-15,-21 1 16,21-1-16,-21 21 0,21-21 0,-21 22 15,0-1-15,0 0 0,0-21 0,0 22 16,0-1-16,0-21 0,0 0 0,0 22 16,-21-22-16,0 0 0,21 0 0,-21 0 15,21 1-15,-22-22 0,22 21 0,-21-21 16,42 0 15,1-21-31,-22-1 0,21 22 16,0-21-16,21-21 0,-21 21 15</inkml:trace>
  <inkml:trace contextRef="#ctx0" brushRef="#br0" timeOffset="92529.81">17378 10986 0,'0'0'0,"21"-22"0,21 1 16,-42 0-16,0 0 0,0 0 16,0 0-16,-21 21 15,0 0-15,0 0 0,0 0 16,-22 0-16,22 0 0,0 21 0,-21-21 15,20 21-15,1 0 0,0 0 0,0 0 16,0-21-16,21 22 0,0-1 16,0 0-16,0 0 0,21 0 15,0 0-15,0-21 0,0 22 16,1-22-16,20 21 0,-21-21 16,0 21-16,22 0 0,-22-21 15,0 21-15,0 0 0,-21 1 16,0-1-16,0 0 0,0 0 0,0 0 15,0 0-15,0 1 0,0-1 0,-21 0 16,0-21-16,0 21 0,-1-21 0,1 0 16,-21 21-16,21-21 0,0 0 15,-22 21-15,22-21 0,0 0 0,0 0 16,0 0-16,-1 0 0,1 0 0,0 0 16,0 0-16,0 0 0,0-21 15,-1 0-15,1 0 0,0 0 16,0 0-16,0-1 0,0 1 15</inkml:trace>
  <inkml:trace contextRef="#ctx0" brushRef="#br0" timeOffset="92752.68">15727 10583 0,'0'0'15,"0"-21"-15,-21 21 16,21-21 0,-22 21 31,1 0-47,0 0 0,0 0 15,-21 21-15</inkml:trace>
  <inkml:trace contextRef="#ctx0" brushRef="#br0" timeOffset="92924.58">14711 10922 0,'0'0'16,"0"21"-16,0 0 0,21-21 16,0 0-16,0 0 0,22 0 15,-22 0-15,21 0 0,0 0 0,22 0 16,-22-21-16,22 0 0,-22 21 15,22-21-15,-22 21 0,21-21 0,-20 0 16,-1-1-16</inkml:trace>
  <inkml:trace contextRef="#ctx0" brushRef="#br0" timeOffset="93404.67">18203 10054 0,'0'0'0,"0"-21"0,0 0 15,-21 0-15,0 21 0,0 0 16,0 0-16,-1 0 0,1 0 16,-21 0-16,21 0 0,-22 0 0,22 21 15,-21 0-15,21 0 0,-22 22 0,22-22 16,0 21-16,-21-21 0,21 22 0,-1-22 15,22 21-15,0 22 0,-21-43 16,21 21-16,0 0 0,0-20 0,0-1 16,0 0-16,0 0 0,21 0 0,1 0 15,-1-21-15,0 0 0,0 0 0,21 0 16,-20 0-16,-1 0 0,21 0 16,0 0-16,-20 0 0,20-21 0,0 0 15,22 0-15,-22 0 0,0-22 16,1 22-16,20-21 0,-20 21 0,-22-22 15</inkml:trace>
  <inkml:trace contextRef="#ctx0" brushRef="#br0" timeOffset="93836.43">18436 9864 0,'-42'-21'0,"-1"-22"0,192 340 0,-213-530 0,-63 148 0,85 64 16,-1 0-16,-20 0 0,21-1 16,-22 22-16,22 0 0,-22 0 0,1 22 15,-1-1-15,1 0 0,-1 0 0,1 21 16,20 1-16,-20-1 15,-1 0-15,22 1 0,0 20 0,-1-20 16,22 20-16,-21-21 0,21 22 0,21-1 16,0-20-16,0 20 0,0-20 0,0-1 15,21 21-15,0-41 0,0 20 0,22 0 16,-1-21-16,0 22 0,1-22 16,-1 0-16,21 0 0,1-21 0,-22 21 15,22-21-15,-1 0 0,1 0 0,20 0 16,-20 0-16,-1 0 0,1-21 15,21 0-15,-22 21 0,1-42 0,-1 21 16,1-1-16,-1-20 0,-21 0 0,1-1 16,-22 1-16,0-21 0,0 20 15,0-20-15,-21-1 0,0 22 16,0-22-16,0 22 0,-21-21 0,0 20 16,-21 22-16,-1-21 0,1 21 0,0-1 15,-22 1-15,22 0 0,-22 21 16,1 0-16,-1 0 0,22 0 0,-21 0 15,20 21-15,1 0 0,0 1 0,20-1 16,1 0-16,-21 0 0,21 21 0,21-20 16,-21-1-16,21 21 0,0 0 15,0-20-15,0 20 0</inkml:trace>
  <inkml:trace contextRef="#ctx0" brushRef="#br0" timeOffset="94396.01">19262 11049 0,'-22'0'0,"44"0"0,-65 0 0,22 0 15,0 0-15,42 0 16,0 0-16,0 0 16,22 0-16,-1 0 0,22-21 0,-22 21 15,43 0-15,-22 0 0,1-21 0,20 0 16,1 21-16,-22 0 0,22-22 0,-21 22 16,-1 0-16,-21 0 0,22-21 15,-22 21-15,-21 0 0,1 0 0,-1 0 16,-21-21-16,-21 0 15,-1 21-15,1 0 16,0 0-16,-21-21 0,21 21 16,-22 0-16,22 0 0,0 0 0,0 0 15,0-21-15,-1 21 16,22-22 0,22 22-16,-1 0 15,0 0-15,21 0 0,-21 0 0,1 0 16,20 0-16,-21 0 0,0 0 15,0 22-15,1-1 0,-1-21 0,0 21 16,-21 0-16,0 0 0,0 0 0,0 1 16,0-1-16,-21 0 0,0 0 0,-1 0 15,1 0-15,-21 1 16,21-1-16,0 0 0,-1 0 0,-20 0 16,21 0-16,-21 1 0,-1-22 0,22 21 15,-21-21-15,21 0 0,-1 0 0</inkml:trace>
  <inkml:trace contextRef="#ctx0" brushRef="#br0" timeOffset="95272.74">22183 10541 0,'-22'-21'0,"44"42"0,-44-63 0,22 21 15,0-1-15,0 1 0,-21 21 16,21-21-16,-21 42 15,21 0-15,0 22 0,0-22 16,0 21-16,0 1 0,0-1 16,0 21-16,0-20 0,0-1 0,-21 0 15,21 1-15,-21 20 0,0-20 16,-1-1-16,1 0 0,0 1 0,0-1 16,0 0-16,0 1 0,-1-1 0,1-21 15,0 0-15,0 22 0,0-22 0,0-21 16,-1 21-16,1-21 0,0 0 15,0 0-15,21-21 0,-21 0 16,21-1-16,-21-20 0,21 21 16,0-21-16,0-1 0,0 22 0,0-21 15,0-1-15,0 1 0,0 0 16,0-1-16,21 1 0,-21 0 16,21 21-16,-21-22 0,21 22 0,0-21 15,-21 21-15,21 21 16,-21 21-1,22 0-15,-1 0 0,-21 21 0,21-20 16,0 20-16,-21-21 0,21 21 0,0-20 16,-21 20-16,22 0 0,-22 1 0,21-22 15,-21 21-15,21 0 0,0-20 16,-21-1-16,21 0 0,0 0 0,1 0 16,-1 0-16,0-21 0,0 0 0,0 0 15,22 0-15,-22 0 0,21-21 16,-21 0-16,22 0 0,-22 0 15,21 0-15,0-22 0,-20 22 0,20-21 16,-21-1-16,0 1 0,0 0 16,1-1-16,-22 1 0,0 0 0,0-22 15,0 22-15,0 0 0,-22-22 0,1 22 16,-21-22-16,0 22 0,20 0 16,-20-1-16,0 22 0,-1-21 0,1 21 15,0 21-15,-1 0 0,1 0 0,0 0 16,-1 0-16,22 0 0,-21 21 15,0 0-15,20 21 0,1-21 0,0 22 16,21-1-16,0 0 0,0 1 0,0-1 16,0 22-16,0-22 15,0 0-15,21-21 0,22 22 0,-22-22 16,0 0-16,21 0 0,-21 0 0,1 1 16,20-1-16,-21-21 0,21 21 0,-20-21 15,20 0-15,-21 0 0,21 0 0,1 0 16,-22 0-16,21 0 0</inkml:trace>
  <inkml:trace contextRef="#ctx0" brushRef="#br0" timeOffset="95728.48">22648 11007 0,'0'0'0,"-21"-21"15,0 21-15,21-22 16,0 1-16,0 0 15,0 0-15,0 0 16,21 0-16,0-1 0,0 22 16,1-21-16,-1 21 0,0 0 0,21 0 15,-21 0-15,22 0 0,-22 0 16,21 0-16,1 0 0,-22 21 0,0 1 16,21-1-16,-21 0 0,1 0 0,-1 0 15,0 22-15,-21-22 0,0 0 0,0 21 16,0-21-16,0 22 15,0-22-15,0 21 0,0-21 0,0 1 16,-21-1-16,0 0 0,21 0 0,0 0 16,-22 0-16,1-21 15,21-21 1,0 0-16,0 0 16,21 0-16,-21 0 0,22-1 0,-22 1 15,0-21-15,21 21 0,0 0 0,-21-22 16,21 22-16,0 0 0,-21-21 0,0 20 15,21 1-15,1 0 0,-22 0 0,0 0 16,21 0-16,0 21 0,-21-22 16,21 22-16,0 0 15,0 0-15,1 0 0,-1 0 16,0 0-16,0 0 0</inkml:trace>
  <inkml:trace contextRef="#ctx0" brushRef="#br0" timeOffset="97000.51">23982 10964 0,'0'0'15,"21"0"-15,-21-21 0,0 0 16,0 0-16,0 0 16,0 0-16,0-1 0,0 1 15,0 0-15,-21 0 0,0 21 0,-1-21 16,1 0-16,0 21 0,0 0 15,0 0-15,0 0 0,-22 0 0,1 0 16,21 21-16,-22 0 0,1 0 0,21 0 16,-21 22-16,20-22 0,1 21 15,0-21-15,0 22 0,21-22 0,-21 21 16,21 0-16,0-20 0,0 20 0,0-21 16,0 21-16,0-20 0,0-1 0,21-21 15,0 21-15,0-21 0,0 0 16,1 0-16,-1 0 0,21 0 15,-21 0-15,43 0 0,-43-21 16,21 0-16,-21-1 0,22 1 16,-22 0-16,0 0 0,0-21 0,0 20 15,1 1-15,-1-21 0,-21 21 0,0 0 16,21-22-16,-21 22 0,0 0 16,0 0-16,0 0 0,0-1 0,0 1 15,21 21-15,-21 21 0,0 1 16,-21-22-16,0 21 15,21 0-15,0 0 0,0 0 16,0 0-16,0 22 0,0-22 16,0 0-16,0 21 0,0-20 0,0-1 15,0 0-15,0 21 0,21-21 16,0-21-16,0 22 0,22-1 0,-22-21 16,21 0-16,-21 0 0,22 0 0,-1 0 15,0 0-15,1 0 0,-1 0 0,21 0 16,-20-21-16,20-1 0,-20 1 15,20 0-15,-21 0 0,1 0 0,-1-22 16,-21 22-16,22 0 0,-22-21 16,0 21-16,-21-22 0,0 22 0,0-21 15,0 21-15,0-1 0,0 1 0,-21 0 16,0 21-16,-1 0 0,-20 0 16,21 0-16,-21 0 0,20 0 15,-20 0-15,0 21 0,21 0 0,-22 1 16,22-1-16,-21 21 0,21-21 0,-1 0 15,1 1-15,21-1 0,0 21 0,0-21 16,0 0-16,0 1 0,0-1 16,21 0-16,1-21 15,20 0-15,-21 0 0,0 0 0,0 0 16,22 0-16,-22 0 0,0-21 16,0 21-16,0-21 0,1-1 0,-1 1 15,0 0-15,0 21 0,-21-21 0,0 0 16,0 0-16,21 21 15,-21-22-15,0 1 0,-21 42 47,21 1-47,0-1 0,0 0 16,-21 0-16,21 0 0,-21 0 0,21 22 16,0-22-16,0 21 0,-21 1 0,21 20 15,0-21-15,0 1 0,-22 20 16,22 1-16,0-22 0,0 22 0,0-1 15,-21 1-15,21-1 0,0 1 0,0-1 16,-21 1-16,21-1 0,0 22 0,-21-22 16,21 1-16,0-1 0,0 1 15,0-22-15,-21 22 0,21-1 0,-21 1 16,21-22-16,0 21 0,0 1 0,0-22 16,-22 1-16,22 20 0,-21-21 15,0 1-15,0-22 0,21 21 0,-21-21 16,0 1-16,-1-1 0,1 0 0,0-21 15,0 0-15,0 0 0,0 0 16,21-21-16,-22 0 0,22-1 0,-21 1 16,21-21-16,-21 0 0,21-22 15,0 1-15,-21-1 0,21 1 0,-21-22 16,21 0-16,0 1 0,0-1 16,0 0-16,0-21 0,21 22 0,0-22 15,0 21-15,0 1 0,1-1 16,20 0-16,-21 1 0,21 20 0,-20 1 15,20-1-15,-21 1 0,21 20 0,-20 1 16,-1 0-16,0 20 0,0-20 16,0 21-16,0 21 0,-21-21 0,0 0 31,0-1-15,22 1-1</inkml:trace>
  <inkml:trace contextRef="#ctx0" brushRef="#br0" timeOffset="98552.62">25971 11091 0,'0'-21'0,"0"0"16,0 0-16,0 0 15,0 0-15,-21-1 0,21 1 16,0 0-16,-21 21 0,0-21 0,0 0 15,21 0-15,-21-1 0,-1 1 0,-20 0 16,21 21-16,0-21 0,0 21 0,-22 0 16,22 0-16,0 0 0,-21 0 0,20 0 15,-20 21-15,21-21 0,0 42 16,-22-20-16,22 20 0,0-21 0,0 21 0,0 22 16,0-22-16,-1 1 15,1 20-15,21-21 0,-21 1 0,21-1 16,0 0-16,0 1 0,0-22 0,0 21 15,0-21-15,0 1 0,21-22 16,0 0-16,1 0 0,-1 0 0,0 0 16,0 0-16,0 0 0,22 0 0,-22-22 15,0 1-15,21 0 0,-21 0 0,22 0 16,-1 0-16,0-22 0,1 22 0,-22-21 16,21-1-16,1 1 0,-22 0 15,21 21-15,0-22 0,-20 1 0,-1 21 16,0 0-16,-21-1 0,0 1 0,21 0 15,-21 42 1,0 0 0,-21-21-16,21 43 0,-21-22 0,21 0 15,0 21-15,0-20 0,0 20 0,0-21 16,0 21-16,0-20 0,0-1 0,0 0 16,0 0-16,21 0 0,0 0 15,21 1-15,-20-22 0,-1 0 0,21 0 16,-21 0-16,22 0 0,-22 0 0,21 0 15,-21 0-15,22-22 0,-22 22 0,0-21 16,21 0-16,-21 0 16,1-21-16,-22 20 0,21 1 0,-21-21 15,0 0-15,21 20 0,-21 1 0,0-21 16,0 21-16,0 0 0,-21 42 31,0 0-31,21 0 0,0 0 16,0 22-16,-22-22 0,22 21 0,-21-21 15,21 22-15,-21-22 0,21 0 0,-21 21 16,21-21-16,0 1 0,-21-1 0,21 0 16,-21-21-1,21-21 17,21 21-32,-21-21 15,21-1-15,0 1 0,0 0 0,-21-21 16,21 21-16,1-22 0,-1 22 0,0-21 15,0 21-15,21-22 0,-20 22 0,-1 0 16,21 0-16,-21 0 0,0 21 16,1 0-16,20 0 0,-21 0 15,0 21-15,-21 21 0,0-21 16,0 0-16,0 22 0,0-22 0,0 21 16,0 1-16,0-22 0,0 21 15,0-21-15,0 0 0,21 1 16,-21-1-16,22 0 0,-1 0 0,0 0 15,0-21-15,21 0 0,-20 21 16,20-21-16,0 0 0,-21 0 0,22 0 16,-1 0-16,0-21 0,1 21 0,-1-21 15,-21 0-15,22 0 0,-1 0 16,-21-22-16,0 22 0,0-21 0,1-1 16,-1 1-16,-21 0 0,0 21 0,21-22 15,-21 1-15,0 21 0,0 0 16,-21-1-16,0 1 0,-1 21 0,1 0 15,0 0-15,0 0 0,-21 0 0,20 0 16,-20 21-16,21-21 0,-21 22 16,20-1-16,-20 21 0,21-21 15,-21 22-15,20-22 0,22 21 0,0-21 16,-21 22-16,21-22 0,0 42 16,0-42-16,0 1 0,0-1 0,21 0 15,1-21 1,-1 0-16,21 21 0,-21-21 0,0 0 15,1 0-15,-1 0 0,21-21 0,-21 0 16,0 21-16,22-21 0,-22-22 16,0 22-16,21-21 0,-20-1 0,-1 1 15,0 0-15,0-1 0,0 1 16,0 0-16,1-1 0,-22 1 16,0-21-16,0 20 0,0 1 0,21 0 15,-21-1-15,0 1 0,0 21 0,0 0 16,0-1-16,0 1 0,-21 42 31,-1 1-31,22-1 0,-21 21 0,21 0 16,0 1-16,-21-1 0,21 0 0,-21 1 15,21-1-15,0 22 0,0-22 0,0 0 16,0-21-16,0 22 0,0-1 16,0-21-16,0 22 0,21-22 0,-21 0 15,21 0-15,0 0 0,1-21 16,-1 0-16,0 0 15,0 0-15,0 0 0,0-21 16,22 0-16,-22 21 0</inkml:trace>
  <inkml:trace contextRef="#ctx0" brushRef="#br0" timeOffset="100176.55">28638 10732 0,'0'0'0,"0"-22"0,-21 22 32,0 0-32,0 22 15,21-1-15,-21 0 0,0 21 16,-1 1-16,1-22 0,-21 21 0,21 0 16,0 1-16,-1 20 0,1-20 0,0-1 15,0 0-15,-21-21 0,20 22 0,1-22 16,0 21-16,0-21 0,0 1 15,0-22-15,-1 21 0,1-21 16,21-21 0,0-1-16,0 1 15,0 0-15,0 0 0,21 0 16,-21-22-16,22 22 0,-1-21 16,0 21-16,0-22 0,0 22 0,0 0 15,-21-21-15,22 21 0,-1 21 0,-21-22 16,0 1-16,21 21 15,-21 21 1,0 1-16,0-1 0,0 0 16,0 21-16,0-21 0,21 1 0,-21-1 15,0 0-15,0 0 0,21 21 16,0-20-16,1-1 0,-1-21 0,-21 21 16,21 0-16,21 0 0,-21-21 0,1 0 15,-1 0-15,0 0 0,21 0 0,-21 0 16,22 0-16,-22 0 0,0-21 15,0 21-15,0-21 0,1 0 0,-1-22 16,0 22-16,0-21 0,0 21 0,0-22 16,-21 1-16,22 0 0,-22-1 15,21 1-15,-21 0 0,0-1 0,0 1 16,0-21-16,0 20 0,0 1 0,-21 0 16,-1-1-16,1 22 0,0-21 0,0 21 15,-21-1-15,20 22 0,1 0 16,-21 0-16,21 0 0,-22 0 0,22 22 15,-21 20-15,21-21 0,-22 21 0,22-20 16,0 20-16,0 0 0,0 1 16,21-1-16,0 0 0,0 1 0,0-22 15,0 21-15,0 0 0,0-20 16,21 20-16,0-21 0,21 0 0,-20 22 16,-1-22-16,21 0 0,-21 0 0,22 0 15,-22-21-15,21 0 0,0 21 0,-20-21 16,20 0-16,0 0 0,-21 0 15,22-21-15,-22 0 0,21 0 0,-21 0 16,1 0-16,20-22 0,-21 22 0,0 0 16,0-21-16,1 20 0,-1 1 15,-21-21-15,0 21 0,21 21 0,-21-21 16,0 42 0,0 0-1,0 0-15,0 0 0,0 0 0,0 22 16,0-22-16,0 0 0,0 0 15,0 0-15,0 22 0,0-22 0,21 0 16,-21 0-16,21 0 0,0-21 16,1 0-16,-1 0 15,0 0-15,0 0 0,0 0 0,0 0 16,1-21-16,20 21 0,-21-21 0,0 0 16,0 0-16,1 0 15,-1-22-15,0 22 0,0 0 0,0 0 0,0-22 16,-21 22-16,22 0 0,-1 0 15,-21 42 17,0 0-32,-21 0 0,21 1 15,-22-1-15,22 0 0,0 0 16,0 21-16,0-20 0,0-1 0,0 0 16,0 0-16,0 0 0,0 0 0,0 1 15,0-1-15,0 0 16,22-21-16,-1 0 0,0 0 15,0 0-15,0 0 0,0-21 16,-21 0-16,22-1 0,-1 1 16,0 0-16,0 0 0,0-21 15,0 20-15,1-20 0,-1 21 0,-21-21 16,0 20-16,0 1 0,0 0 16,0 0-16,0 0 0,-43 0 0,22-1 15,0 22-15,-21 0 0,-1 0 0,1 0 16,21 0-16,-21 0 0,-1 22 15,22-22-15,0 21 0,0-21 0,21 21 16,0 0-16,0 0 16,21-21-16,0 0 0,0 21 15,0-21-15,22 0 0,-1 0 0,0 0 16,1 0-16,-1 0 0,0 0 16,1 0-16,20 0 0,-20 0 15,-1-21-15,0 21 0,1-21 0,-1 0 16,-21 21-16,0-21 0,0 21 15,1 0-15,-22-21 0,0 42 32,-22 0-32,-20 0 0,21 21 15,0-20-15,-22 20 0,22 0 0,0 22 16,0-22-16,0 22 0,0-1 0,-1-21 16,22 22-16,0-22 0,0 22 15,0-1-15,0-20 0,0 20 0,0-21 16,0 22-16,0-22 0,0 22 0,0-1 15,0-20-15,0-1 0,0 21 16,0-20-16,0-1 0,0 0 16,0-20-16,0-1 0,0 21 0,-21-21 15,21 0-15,-21-21 0,21-21 32,0 0-17,0 0-15,0 0 0,0 0 0,21-22 16,0 22-16,1-42 0,-1 20 15,0 1-15,0-22 0,0 1 16,0-1-16,1 1 0</inkml:trace>
  <inkml:trace contextRef="#ctx0" brushRef="#br0" timeOffset="100476.38">30247 11028 0,'0'0'16,"0"-42"-16,0-1 0,0 22 0,0 0 15,0 0-15,0 0 16,21 21-16,0 0 0,1 0 15,-1 0-15,0 0 0,0 0 16,21 0-16,-20 0 0,-1 0 0,21 0 16,-21 0-16,0 21 0,1-21 15,-22 21-15,0 0 0,0 0 16,0 0-16,-22 1 0,1-1 16,0 21-16,-21-21 0,21 0 15,-22 1-15,1-1 0,0 0 0,-1 0 16,1 0-16,0-21 0,20 21 0,-20-21 15,21 0-15,21 22 0,-21-22 16,0 0-16,-1 21 0,44-21 16,20-21-1,-21 21-15,0-22 0,22 1 16,-1 0-16,0 0 0</inkml:trace>
  <inkml:trace contextRef="#ctx0" brushRef="#br0" timeOffset="100752.89">31136 10710 0,'0'-21'16,"0"42"-16,0-63 0,0 21 15,0 0-15,-21 21 16,0 0-16,0 0 0,-1 21 16,1 0-16,21 0 0,-21 22 15,0-22-15,0 0 0,0 21 0,-1-21 16,1 22-16,21-22 0,0 21 0,0-21 15,-21 1-15,21-1 0,0 0 0,0 21 16,0-21-16,0 1 16,0-1-16,0 0 0,0 0 15,21 0-15,0-21 0,1 0 16,-1 0-16,0 0 0,21 0 16,-21 0-16,22-21 0,-22 21 0,21-21 15,1 0-15</inkml:trace>
  <inkml:trace contextRef="#ctx0" brushRef="#br0" timeOffset="101041.73">31623 10583 0,'0'-21'0,"0"42"0,0-63 16,21 42 15,0 0-31,0 0 0,1 0 0,-1 21 16,0 0-16,0 1 0,0-1 15,22 0-15,-22 21 0,-21-21 0,0 22 16,0-1-16,0-21 0,0 22 16,0-22-16,0 21 0,-21 0 0,-1-20 15,1-1-15,0 21 0,0-21 0,0 22 16,-22-22-16,22 0 0,0 0 16,0 0-16,0 0 0,0 1 0,-22-1 15,22 0-15,0-21 0,0 0 16,0 21-16,-1-21 0,1 0 15,-21 0-15,21 0 0,-22 0 0</inkml:trace>
  <inkml:trace contextRef="#ctx0" brushRef="#br0" timeOffset="103304.56">1206 13801 0,'0'-21'31,"22"-1"-31,-1 22 0,0-21 16,-21 0-16,21 0 0,0-21 15,0 20-15,-21 1 0,0 0 0,22-21 16,-22 21-16,0-1 0,0 1 16,0 0-16,-22 0 0,1 0 0,-21 0 15,21 21-15,-22 0 0,22 0 16,-21 0-16,0 0 0,-1 0 0,1 21 16,0-21-16,20 21 0,-20 0 15,0 0-15,21 22 0,-1-22 0,1 0 16,0 0-16,21 21 0,0-20 0,0-1 15,0 0-15,0 0 0,42 0 16,-20 0-16,-1 1 0,21-1 0,-21 0 16,22 0-16,20 0 0,-21 0 0,1 22 15,-1-22-15,22 0 0,-22 0 16,0 0-16,1 22 0,-22-22 0,21 0 16,-42 0-16,0 0 0,0 1 15,0-1-15,0 21 0,0-21 0,-21 0 16,-21 1-16,-1-1 0,1 0 15,0 0-15,-1-21 0,-20 0 0,20 21 16,1-21-16,-21 0 0,20 0 16,-20-21-16,20 0 0,1 21 0,0-21 15,-22-22-15,43 22 0,-21 0 16,-1-21-16,1 21 0,21-22 0,0 22 16,0-21-16,-1-1 0,1 22 15,21-21-15,0 21 0,0 0 0,0-1 16,0 1-16,43 0 0,-1 21 0,-21 0 15,0 21-15,0 0 0,22 1 16,-22-1-16,0 0 0,21 21 0,-20-21 16,-1 22-16,21-22 0,-21 21 15,0 1-15,1-22 0,-1 21 16,0 0-16,0-20 0,0-1 16,0 21-16,1-21 0,-1 0 0,0 1 15,0-22-15,0 21 0,0-21 16,1 0-16,20 0 0,-21 0 15,21-21-15,-20-1 0,20 1 0,0 0 16,1 0-16,-22 0 0,21-22 16,0 22-16,1-21 0,-22 21 0,0-22 15,0 22-15,0-21 0,1 0 16,-22 20-16,0-20 0,0 21 0,0 0 16,0 0-16,0-1 0,0 1 15,-22 21 1,22 21-1,-42 1-15,42-1 0,0 0 0,0 0 16,0 0-16,0 22 0,0-22 16,0 21-16,0-21 0,0 22 0,0-22 15,21 0-15,-21 0 0,21 0 0,-21 0 16,22-21-16,-22 22 0,21-22 0,0 0 16,0 0-16,0 0 15,0 0-15,1 0 0,-1 0 0,0-22 16,-21 1-16,21 0 0,0 21 0,0-21 15,1 0-15,-22-22 0,21 22 0,-21 0 16,21 0-16,-21-21 16,0 20-16,0 1 0,0-21 0,21 21 15,-21 0-15,0-1 0,0 1 16,0 42 0,0 1-16,0-1 15,0 0-15,0 0 0,0 0 16,0 22-16,0-22 0,0 0 0,0 21 15,0-21-15,0 1 0,0 20 0,0-21 16,0 0-16,21 0 0,0-21 16,-21 22-16,22-22 0,-1 0 0,0 0 15,0 0-15,0 0 0,0 0 0,1 0 16,-1 0-16,0-22 0,0 1 16,0 21-16,22-21 0,-22 0 15,0 0-15,21-22 0,-21 22 0,1-21 16,-1 21-16,0-22 0,0 1 0,0 0 15,-21 21-15,0-22 0,0 22 16,0 0-16,0 0 0,0 0 0,0 42 31,-21 0-31,21 0 0,0 0 16,0 0-16,-21 1 0,21 20 0,0-21 16,0 21-16,0-20 0,0 20 15,0-21-15,0 0 0,0 22 0,0-22 16,0 0-16,21 0 15,0-21-15,0 0 0,1 0 16,-1 0-16,0 0 0,21 0 0,1 0 16,-22 0-16,21 0 0,-21-21 15,22 0-15,-1 0 0,-21-1 0,0 1 16,22 0-16,-22 0 0,0-21 0,0 20 16,-21 1-16,0-21 0,0 21 15,0 0-15,0-1 0,0 1 0,0 0 16,0 0-16,0 42 15,0 0 1,-21 0-16,21 1 0,-21 20 0,21-21 16,-21 0-16,21 0 0,0 1 15,0 20-15,0-21 0,0 0 16,0 0-16,0 1 0,0-1 16,21-21 15,-21-21-16,0-1-15,0 1 16,0 0-16,0 0 0</inkml:trace>
  <inkml:trace contextRef="#ctx0" brushRef="#br0" timeOffset="103489.46">2879 13589 0,'0'0'15,"0"-21"-15,0 0 0,0 0 0,0-1 16,-22 22 15,22 22-31,0-1 16,0 0-1,0 0-15,0 0 0,22-21 16,-1 0-16,0 21 16,0-21-16</inkml:trace>
  <inkml:trace contextRef="#ctx0" brushRef="#br0" timeOffset="103749.31">3344 13420 0,'-21'0'16,"0"21"0,21 0-16,-21 0 0,21 0 15,0 22-15,0-1 0,-21 0 0,21 1 16,0-1-16,-22 0 0,22 1 0,0-1 15,0 0-15,0 1 16,0-1-16,-21-21 0,21 22 0,-21-22 0,21 21 16,0-21-16,0 0 0,0 1 0,0-1 15,21-21 1,0 0 0,1-21-16,-22-1 0,21 22 15</inkml:trace>
  <inkml:trace contextRef="#ctx0" brushRef="#br0" timeOffset="103961.2">3133 13907 0,'21'0'0,"0"0"16,0 0-1,0 0 1,0-22-16,-21 1 0,22 21 0,20-21 15,-21 21-15,0-21 0,22 21 0,-1-21 16,0 0-16,1-1 0,-1 1 0,0 21 16,1-21-16,-1 0 0,0 0 0,-21 0 15,22-1-15,-22 1 0</inkml:trace>
  <inkml:trace contextRef="#ctx0" brushRef="#br0" timeOffset="104609.82">3831 13589 0,'-42'42'31,"84"-84"-31,-105 106 16,41-43-16,1 0 0,-21 0 0,21 0 15,0 22-15,-1-22 0,1 21 0,21-21 16,0 22-16,0-22 0,0 21 16,0-21-16,0 0 0,0 22 0,0-22 15,0 0-15,21 0 0,1 0 0,-1-21 16,0 22-16,21-22 0,-21 0 16,22 0-16,-22 0 0,21 0 0,1 0 15,-1-22-15,0 22 0,-21-21 16,22 0-16,-1 0 0,-21 0 0,0 0 15,1-22-15,-22 22 0,0-21 0,21 21 16,-21-22-16,0 1 16,0 0-16,0-212 15,0 232-15,0-20 16,0 21-16,0 0 0,-21 0 16,21-1-16,0 44 15,0-1-15,0 0 16,0 21-16,0 1 0,0-1 15,0 0-15,0 1 0,0 20 0,0-21 16,-22 1-16,22-1 0,0 0 0,0 1 16,-21-1-16,21 0 0,0-20 15,0-1-15,-21 0 0,21 0 0,0 0 16,0 0-16,0 1 0,0-44 47,0 1-47,21 0 0,0 0 15,-21 0-15,22-22 0,-1 22 16,21-21-16,-21 21 0,0-22 0,1 1 16,-1 21-16,21 0 0,-21-22 0,22 43 15,-1-21-15,0 21 0,-21 0 16,22 0-16,-1 0 0,-21 21 0,0 1 16,1-1-16,-1 21 0,-21-21 0,0 0 15,0 22-15,0-22 0,0 21 16,-21-21-16,21 1 0,-22-1 15,1 0-15,-21 0 0,21 0 0,0 0 16,-1 1-16,44-44 47,-1 1-47,0 0 0</inkml:trace>
  <inkml:trace contextRef="#ctx0" brushRef="#br0" timeOffset="104884.66">4699 13377 0,'0'0'15,"21"-21"1,0 21-16,0 0 0,1-21 0,20 21 15,0 0-15,1-21 0,-1 21 16,0 0-16,22-21 0,-22 0 0,0 21 16,22 0-16,-22 0 0,1 0 0,-1 0 15,0 0-15,-21 0 0,1 0 16,-1 0-16,-42 0 31,-1 0-31,-20 0 0</inkml:trace>
  <inkml:trace contextRef="#ctx0" brushRef="#br0" timeOffset="105141.52">5059 13356 0,'0'127'31,"0"-84"-31,0-1 0,0-21 16,0 21-16,0 1 15,0-1-15,0 0 0,-21 1 0,21-1 16,-22-21-16,22 22 0,0-22 0,0 0 16,-21 0-16,21 0 0,-21 0 15,21 1-15,0-1 0,-21-21 0,42 0 32,0 0-32,0 0 15,1-21-15,-1-1 0,0 1 0,0 0 16</inkml:trace>
  <inkml:trace contextRef="#ctx0" brushRef="#br0" timeOffset="105496.32">5461 13568 0,'0'0'0,"-21"0"32,0 0-32,-1 21 15,1 0-15,21 0 0,-21 1 0,21 20 16,-21-21-16,0 21 0,21-20 0,0 20 15,0 0-15,-21-21 0,21 1 0,0-1 16,0 0-16,0 0 0,0 0 0,21 0 16,0-21-16,0 0 0,0 0 15,0 0-15,1 0 0,20 0 0,-21 0 16,0 0-16,22-21 0,-22 0 16,0 0-16,0 21 0,21-21 0,-20 0 15,-1-1-15,0 1 0,-21 0 0,0 0 16,21-21-16,-21-1 0,0 1 0,0 21 15,-21 0-15,0-1 0,21 1 16,-21 0-16,-1 0 0,1 21 0,-21 0 16,21 0-16,-22 0 0,22 0 0,0 0 15,0 21-15,21 0 0,-21 0 0,21 1 16,-21-22-16,21 21 0,0 0 0,0 0 16</inkml:trace>
  <inkml:trace contextRef="#ctx0" brushRef="#br0" timeOffset="106317.62">6075 13737 0,'0'0'0,"0"43"31,21-43-31,0 0 16,0 0-16,0 0 0,1 0 16,-1-22-16,0 22 0,21-21 0,-21 0 15,22 0-15,-22 0 0,21 0 0,-21-22 16,22 22-16,-22 0 0,0-21 0,0 20 15,0-20-15,1 21 0,-22-21 16,0-1-16,0 22 0,0-21 0,0 21 16,0-22-16,0 22 0,-22-21 0,22 21 15,-21-1-15,0 1 0,0 21 16,0 0-16,0 0 0,-1 0 16,1 0-16,0 0 0,0 21 15,21 1-15,0-1 0,-21 21 16,0-21-16,21 22 0,-22-1 0,22 21 15,0-20-15,0 20 0,0 1 16,0-1-16,-21 1 0,21-1 0,0 1 16,0-1-16,0 1 0,0-1 0,0 22 15,0-22-15,0 1 0,0-1 16,0 22-16,0 0 0,0-22 0,0 22 16,0-22-16,0 22 0,0-21 0,0-1 15,0 22-15,-21-22 0,21 1 0,0-1 16,0 1-16,0-1 15,0-20-15,0-1 0,0 0 0,0 1 16,0-22-16,0 0 0,0 0 0,21 0 16,0-21-16,1 0 15,-1-21-15,0 0 0,21 0 0,-21-22 16,1 22-16,20-21 0,0 0 0,-21-1 16,22-20-16,-22 20 0,21-20 0,-21 21 15,1-22-15,-1 22 0,-21-22 16,0 1-16,0-1 0,0 1 0,-21-1 15,-22 1-15,1-1 0,0 1 0,-1 20 16,1-20-16,-22 21 0,22-1 16,0 1-16,-22 21 0,22-22 15,0 22-15,-1 0 0,1 21 0,0 0 16,20-21-16,1 21 16,42 0-1,22 0 1,-22-21-16,0 21 0,0-21 15,22 21-15,-22 0 0,21-22 0,-21 22 16,0-21-16,22 21 0,-22-21 0,0 21 16,21-21-16</inkml:trace>
  <inkml:trace contextRef="#ctx0" brushRef="#br0" timeOffset="106768.59">6667 13780 0,'0'0'0,"0"-22"15,-21 1-15,21 0 16,0 0-16,0 0 16,0 0-16,0-1 15,21 1-15,1 21 0,-1-21 16,0 21-16,0 0 0,0 0 16,0 0-16,1 0 0,-1 0 0,0 0 15,21 0-15,-21 0 0,1 21 0,-1 0 16,0 1-16,0 20 0,0-21 15,-21 21-15,21 1 0,-21-1 16,0-21-16,0 22 0,0-22 0,0 21 16,0-21-16,0 0 0,-21 1 15,0-1-15,21 0 0,-21-21 0,21 21 16,-21-21-16,21-21 16,0 0-1,0 0-15,0-1 16,0 1-16,0-21 0,21 21 0,-21 0 15,21-22-15,-21 1 0,0 21 0,21-22 16,0 1-16,1 0 0,-22 21 16,21-22-16,0 22 0,-21 0 15,21 0-15,0 21 0,0-21 0,1-1 16,-1 22-16,0 0 0,0 0 16,0 22-16,0-1 15,-21 0-15,22 0 0,-22 0 0,0 0 16,21 1-16</inkml:trace>
  <inkml:trace contextRef="#ctx0" brushRef="#br0" timeOffset="108205.61">7662 13801 0,'0'0'0,"21"0"16,1 0-16,-1 0 0,0-21 0,0-1 0,0 22 16,-21-21-16,0 0 15,0 0-15,0 0 0,0 0 0,0-1 16,0-20-16,0 21 0,0 0 0,-21 0 15,0-1-15,0 1 0,0 0 0,-1 0 16,1 21-16,0 0 0,0 0 16,-21 0-16,20 0 0,1 0 0,0 21 15,0-21-15,0 21 0,0 0 0,-1 22 16,1-22-16,0 21 0,0 1 16,21-22-16,0 21 0,-21 0 0,21 1 15,0-22-15,0 21 0,0-21 0,0 22 16,0-22-16,0 0 0,21 0 0,0 0 15,0-21 1,0 22-16,1-22 0,-1 0 0,0 0 16,0 0-16,0 0 0,0-22 0,1 22 15,-1-21-15,21 0 0,-21 0 0,0 21 16,1-42-16,-1 20 0,0 1 16,0 0-16,0-21 0,0-1 0,-21 22 15,22-21-15,-22 0 0,21-1 0,-21 22 16,0-21-16,0 21 0,0-1 15,0 1-15,-21 21 32,-1 21-32,22 1 0,-21-1 15,21 0-15,0 0 0,0 21 16,0-20-16,0 20 0,0-21 0,0 0 16,0 0-16,0 22 0,21-22 0,1 0 15,-1 0-15,0 0 16,0-21-16,0 0 0,0 0 0,1 0 15,-1 0-15,0 0 0,0 0 0,0 0 16,0 0-16,1-21 0,-1 21 0,0-21 16,0 0-16,-21 0 15,21 0-15,-21-1 0,0 1 0,0-21 0,0 21 16,0 0-16,0-22 0,0 22 16,0 0-16,0 0 0,0 0 15,0 42 1,0 0-1,0 0-15,0 21 0,0-20 16,-21 20-16,21-21 0,0 21 0,-21-20 16,21 20-16,0-21 0,-21 0 0,21 0 15,0 1-15,0-1 0,0 0 16,0-42 15,21 0-15,0-1-16,0 1 15,-21 0-15,21 0 0,1-21 16,-22 20-16,21-20 0,0 21 0,0-21 16,0-1-16,0 1 0,1 21 0,-1-22 15,-21 22-15,21 0 0,0 21 16,-21-21-16,0 42 16,0 0-16,0 0 15,0 1-15,0-1 0,0 21 16,0 0-16,0-20 0,0 20 0,0-21 15,0 21-15,0-20 0,0-1 0,0 21 16,0-21-16,0 0 16,0 1-16,21-22 31,0 0-15,-21-22-16,22 1 0,-1 0 0,0-21 15,0 21-15,0-1 0,0 1 16,-21-21-16,22 21 0,-1-22 0,0 22 15,0 0-15,0 0 0,-21 0 16,21 0-16,-21-1 0,22 22 0,-22 22 31,0-1-31,0 0 0,0 0 16,0 0-16,0 0 0,0 22 16,0-22-16,0 0 0,0 0 0,0 0 15,0 1-15,0-1 0,0 0 16,0 0-16,21 0 0,0-21 0,0 21 15,0 1-15,0-22 0,1 0 0,20 0 16,-21 0-16,21 0 0,1 0 16,-22 0-16,21 0 0,1-22 0,-1 1 15,0 0-15,1 0 0,-22 0 0,21 0 16,0-1-16,-20-20 0,-1 21 16,0-21-16,0-1 0,0 1 0,-21 0 15,0 20-15,0-20 0,0 21 0,0 0 16,0 0-16,0-1 0,0 1 15,-21 21-15,0 0 16,0 0-16,0 21 0,-1 1 0,1-1 16,0 0-16,0 0 0,21 21 0,0-20 15,0 20-15,0-21 0,0 21 16,0 1-16,0-22 0,0 0 0,0 21 16,0-20-16,0-1 0,21 0 0,0 0 15,0 0-15,1-21 16,-1 0-16,0 0 0,0 0 15,0 0-15,0 0 0,1-21 16,-1 0-16,0 0 0,0 0 0,0-1 16,0 1-16,1 0 15,-1 0-15</inkml:trace>
  <inkml:trace contextRef="#ctx0" brushRef="#br0" timeOffset="108577.4">9991 13081 0,'0'0'0,"-22"0"15,22-21-15,-21 21 31,0 21-15,0 0-16,21 0 0,-21 1 16,21-1-16,0 21 0,-21-21 0,21 22 15,-22-1-15,22-21 0,0 21 0,0 1 16,-21-1-16,21 0 0,0 1 16,0-22-16,0 21 0,0-21 0,0 22 15,0-22-15,0 0 0,0 0 0,21 0 16,-21 1-16,22-1 0,-1-21 15,0 0-15,0 21 0,0-21 16,0 0-16,1 0 0,20 0 0,-21 0 16,0-21-16,22 0 0,-22-1 0,21 1 15</inkml:trace>
  <inkml:trace contextRef="#ctx0" brushRef="#br0" timeOffset="108864.23">10456 13166 0,'21'-43'0,"-42"86"0,42-107 15,1 22-15,-22 21 0,21 0 16,-21-1-16,21 22 0,0-21 16,0 21-16,0 0 0,1 0 0,-1 0 15,-21 21-15,21 1 0,0-1 16,0 0-16,0 21 0,-21 1 16,22-22-16,-1 21 0,-21 0 0,0 1 15,0-1-15,0 0 0,0 1 0,0-1 16,0-21-16,0 22 0,0-1 15,-21-21-15,-1 21 0,1-20 0,21-1 16,-21 0-16,0 0 0,0 0 16,0 0-16,-1 1 0,22-1 15,-21-21-15,0 0 16,21-21 0</inkml:trace>
  <inkml:trace contextRef="#ctx0" brushRef="#br0" timeOffset="109676.77">11409 13314 0,'0'0'16,"-21"0"-16,42 0 31,0 0-31,0 0 0,0 0 16,22 0-16,-1 0 0,-21 0 16,43 0-16,-22 0 0,21 0 0,1 0 15,-1 0-15,1 0 0,-1 0 0,1 0 16,21 0-16,-22 0 0,1-21 0,-1 21 15,1 0-15,-22 0 0,0-21 16,1 21-16,-1 0 0,-21 0 0,21 0 16,-20-22-16,-22 1 15,-22 0 1,1 21-16,0 0 16,0 0-16,-21-21 0,-1 21 0,22 0 15,-21-21-15,-1 21 0,1 0 16,21-21-16,-21 21 0,20-22 0,1 22 15,0 0-15,0 0 0,0 0 0,0 0 16,42 0 15,0 0-31,0 0 0,0 0 16,22 0-16,-22 0 0,21 0 0,0 0 16,1 0-16,-1 0 0,-21 0 15,22 0-15,-1 0 0,-21 0 0,21 0 16,-20 0-16,-1 0 15,0 22-15,0-1 0,-21 0 16,0 0-16,0 0 0,0 0 16,-21 22-16,-21-1 0,-1 0 15,22-20-15,-21 20 0,21-21 0,-22 0 16,22 0-16,-21 22 0,21-22 0,-1 0 16,-20 0-16,21 0 0,0 1 15,0-1-15,21 0 0,-22 0 16,22-42-1,22 21 1,-1-21-16</inkml:trace>
  <inkml:trace contextRef="#ctx0" brushRef="#br0" timeOffset="110592.25">14330 13356 0,'21'0'16,"0"0"-16,-21-21 16,21 0-16,-21 0 15,0 0-15,0-1 16,0 1-16,0 0 0,0 0 16,0 0-16,-21-22 0,0 22 0,0 0 15,0 0-15,-1 0 0,1 0 16,-21 21-16,21-22 0,0 22 0,-22 0 15,22 0-15,0 0 0,-21 22 16,20-22-16,-20 21 0,21 0 0,0 0 16,-22 21-16,22-20 0,0 20 15,0-21-15,0 21 0,21 1 0,-21-22 16,-1 21-16,22 1 0,0-1 0,0-21 16,0 21-16,0-20 0,22-1 15,-1 0-15,0 0 0,21 0 0,-21 0 16,1-21-16,20 0 0,-21 0 0,21 0 15,1 0-15,-22 0 0,21 0 0,1-21 16,-1 0-16,0 0 0,1 0 16,-1 0-16,0-1 0,-21-20 0,22 21 15,-22 0-15,0-22 0,0 1 16,0 0-16,1-1 0,-1 1 0,-21-21 16,0 20-16,21-20 0,-21 20 15,0-20-15,21 21 0,-21-22 0,0 22 16,0-1-16,0 1 0,0 0 0,0-1 15,0 22-15,0 0 0,0 0 0,-21 21 32,21 21-32,-21 0 0,0 0 0,21 22 15,-22-1-15,1 22 0,21-22 0,0 21 16,-21 1-16,21-1 0,-21 1 16,21-22-16,0 22 0,0-22 0,0 0 15,0 1-15,0-22 0,0 21 0,0-21 16,0 1-16,21 20 0,0-42 0,-21 21 15,21 0-15,1 0 0,-1-21 16,0 0-16,0 0 16,0 0-16,0 0 0,1 0 15,-1-21-15,0 21 0,0-21 0,0 21 16</inkml:trace>
  <inkml:trace contextRef="#ctx0" brushRef="#br0" timeOffset="111015.97">14986 13293 0,'-42'-43'31,"42"22"-31,0 0 0,0 0 16,21 0-16,0 21 0,0-21 16,-21-1-16,21 22 0,0-21 0,1 21 15,20 0-15,-21 0 0,0 0 16,0 0-16,1 0 0,20 0 0,-21 21 15,0 1-15,0-1 0,1 0 0,-1 0 16,0 0-16,0 0 0,0 22 0,-21-22 16,0 0-16,21 21 0,-21-20 0,0-1 15,0 21-15,0-21 16,0 0-16,-21 1 0,21-1 0,-21 0 16,21 0-16,-21-21 0,0 0 15,0 0-15,-1 0 16,22-21-1,-21 0-15,21 0 0,0-1 0,0 1 16,0 0-16,0 0 0,0 0 0,0 0 16,0-22-16,0 22 0,0 0 0,21 0 15,1 0-15,-1-1 0,-21 1 0,21 0 16,0 21-16,0-21 0,0 21 0,1-21 16,-1 21-16,0 0 0,21-21 0,-21-1 15,1 22-15,-1 0 0,0-21 16,21 21-16</inkml:trace>
  <inkml:trace contextRef="#ctx0" brushRef="#br0" timeOffset="111248.84">15875 13081 0,'-42'0'15,"84"0"-15,-42 21 16,0 0-16,0 1 16,0-1-16,0 0 0,0 0 0,-21 0 15,21 22-15,0-22 0,0 0 16,-43 0-16,43 21 0,0-20 0,0-1 15,0 0-15,0 0 0,0 0 16,0 0-16,0-42 63,0 0-63,22 0 0,-22 0 0,21 0 15</inkml:trace>
  <inkml:trace contextRef="#ctx0" brushRef="#br0" timeOffset="111561.17">15917 12912 0,'-21'-43'16,"42"340"-16,-63-615 0,84 382 0,-105-149 0,63 64 0,-21 0 15,-1 21-15,1 0 0,0 21 16,21 0-16,-21-21 16,21 21-16,0 0 0,0 1 15,21-22-15,0 0 16,0 0-16,1 0 15,-1 0-15,0 0 0,0 0 0,0-22 16,-21 1-16,0 0 16,0 0-16,0 0 0,0 0 15,0-1-15,-21 1 0,21 0 16,-21 21-16,0 0 0,0-21 0,-1 21 16,1 21-1,21 0-15,-21 0 0,21 1 0,0 20 16,0-21-16,0 21 15,0-20-15,21 20 0,0-21 0,1 0 16,-22 22-16,21-22 0,0 0 0,0 0 16</inkml:trace>
  <inkml:trace contextRef="#ctx0" brushRef="#br0" timeOffset="111872.81">16298 13081 0,'0'0'0,"0"-21"16,0 0-16,21 21 31,1 21-31,-1 0 0,0-21 16,-21 21-16,21 0 0,0 22 16,0-22-16,-21 0 0,0 0 0,22 0 15,-1 1-15,-21-1 0,0 0 0,0 0 16,0 0-16,0 0 0,0 1 0,0-1 15,0 0-15,0 0 0,21-21 47,0 0-47,-21-21 0,21 21 16,0-21-16,-21 0 0,22-1 16,-1 1-16,0 0 0,0 0 15</inkml:trace>
  <inkml:trace contextRef="#ctx0" brushRef="#br0" timeOffset="112084.69">16891 12933 0,'21'-64'16,"-63"191"-16,63-190 0,0-22 16,-21 106-1,-21 1-15,0-1 16,21 0-16,-21 0 0,-1 21 0,1 1 16,0-22-16,0 21 0,0-21 15,0 22-15,-1-1 0,1-21 0,0 0 16,21 1-16,0-1 0,0 0 15,-21 0-15,21 0 0,0 0 16,0 1-16,21-22 16,0 0-1,0 0-15,1-22 0</inkml:trace>
  <inkml:trace contextRef="#ctx0" brushRef="#br0" timeOffset="112488.98">17187 13145 0,'-21'0'0,"0"21"31,42-21-15,0 0-16,0 0 15,1 0-15,-1 0 16,0 0-16,0-21 0,-21-1 0,21 22 15,-21-21-15,21 21 0,-21-21 0,0 0 16,0 0-16,0 0 0,0-1 16,-21 22-1,0 0-15,0 0 16,0 0-16,21 22 0,-21-1 0,-1 0 16,1 0-16,21 0 0,-21 22 0,0-22 15,0 21-15,21-21 0,0 0 16,0 1-16,0-1 0,0 0 0,0 0 15,0 0-15,0 0 0,21 1 16,21-22-16,-21 21 16,1-21-16,-1 0 0,21 0 0,-21 0 15,22 0-15,-1 0 0,-21 0 0,21 0 16,1 0-16,-22-21 0,0-1 0,0 22 16,0-21-16</inkml:trace>
  <inkml:trace contextRef="#ctx0" brushRef="#br0" timeOffset="112865.28">17632 13145 0,'0'-127'16,"0"84"-16,0 213 16,0-361-16,21 191 0,0-21 0,-21 0 0,21 0 15,0-1-15,1 1 0,-1 21 16,0 0-16,0 0 0,0 0 0,0 0 16,1 0-16,-1 0 0,21 21 0,-42 1 15,42-1-15,-20 0 0,-1 21 0,0-21 16,0 22-16,0-1 0,-21-21 0,0 22 15,0-1-15,0-21 0,0 21 0,0-20 16,0-1-16,21 0 0,-21 0 16,0 0-16,0 0 0,-21 1 15,0-1-15,0-21 0,21 21 0,-21-21 16,0 0-16,-1 0 16,1 0-1,21-21-15,0 0 16,0-1-16,0 1 0,21 0 0,-21 0 15,22-21-15,-1 20 0,-21-20 16,21 21-16,0-21 0,0 20 0,0-20 16,1 0-16,-1 21 0,0-1 15,0-20-15,0 21 0,22 0 16,-22 21-16,0-21 0,21-1 0,-21 22 16,1 0-16,20 0 0</inkml:trace>
  <inkml:trace contextRef="#ctx0" brushRef="#br0" timeOffset="113183.63">18817 13081 0,'-21'21'0,"42"-42"0,-42 63 16,21-20-16,0-1 0,0 0 15,21-21 16,0 0-15,0 0-16,-21-21 0,22 21 0,-22-21 16,21 21-16,-21-22 0,0 1 0,0 0 15,0 0-15,0 0 16,-21 21 0,-1 0-16,22 21 15,-21 0-15,0 0 0,0 0 16,21 1-16,-21-22 0,0 21 15</inkml:trace>
  <inkml:trace contextRef="#ctx0" brushRef="#br0" timeOffset="114916.17">20024 13356 0,'-22'21'15,"1"-21"-15,21-21 16,0 0 0,0 0-16,0 0 15,0 0-15,0-1 0,21 1 0,1 0 16,-22-21-16,21 21 0,0-22 0,0 1 16,0 0-16,0-1 0,22-20 0,-22 20 15,0-20-15,0 21 0,0-1 16,1 1-16,-1 21 0,-21-22 15,0 22-15,0 0 0,-21 21 16,-1 0-16,1 0 0,0 0 16,0 21-16,0 0 0,-22 1 15,22-1-15,21 21 0,-21-21 0,21 22 16,0-1-16,0 0 0,0 1 16,0-1-16,21 0 0,0-21 0,1 22 15,-1-1-15,0-21 0,0 22 0,0-22 16,0 0-16,1 0 0,-1 0 0,0 0 15,0 1-15,-21-1 0,0 0 16,0 0-16,-21-21 16,0 0-16,0 0 0,-1 0 15,1 0-15,-21 0 0,21 0 16,0 0-16,-1-21 0,1 0 16,0 0-16,0-1 0,0 1 0,21 0 15,0 0-15,-21 0 0,-1 0 16,22 42 15,0 0-31,0 0 16,0 0-16,0 0 0,22 1 0,-1-1 15,0-21-15,-21 21 0,21 0 16,0-21-16,0 21 0,1-21 0,20 0 16,-21 0-16,0 0 0,22 0 0,-22 0 15,21 0-15,0 0 0,-20 0 16,20 0-16,0-21 0,1 21 15,-22-21-15,21 0 0,0 0 0,-20-1 16,20-20-16,-21 21 0,0-21 16,0 20-16,1-20 0,-1 0 0,0-1 15,-21 1-15,21 0 0,-21 21 0,0-22 16,0 22-16,0 0 0,0 0 16,-21 42-1,21 0-15,0 0 16,-21 0-16,21 22 0,-21-1 15,21-21-15,0 22 0,0-1 0,0-21 16,0 21-16,0-20 0,0-1 0,0 21 16,0-21-16,0 0 15,0 1-15,0-1 0,21 0 16,0-21-16,0 0 0,0 0 0,0 0 16,1 0-16,-1 0 0,0 0 15,0 0-15,0 0 0,0 0 0,1-21 16,-1 21-16,0-21 0,0-1 0,-21 1 15,21 0-15,0-21 0,1 21 16,-22-22-16,0 22 0,21-21 0,-21 21 16,21-1-16,-21 1 0,0-21 0,0 21 15,0 42 17,0 0-32,0 0 15,0 22-15,-21-22 0,21 0 16,-21 0-16,21 21 0,0-20 0,0-1 15,0 0-15,0 21 0,0-21 0,0 1 16,0-1-16,21 0 16,0 0-16,0-21 15,0 0-15,0 0 0,1 0 0,-1 0 16,0 0-16,0 0 0,0 0 0,0-21 16,1 0-16,-1 0 0,0-1 15,0 1-15,0 0 0,0 0 0,1 0 16,-1-22-16,-21 22 0,42-21 15,-21 21-15,-21-22 0,0 22 0,0-21 16,0 21-16,0 0 0,0-1 0,0 44 31,-21-1-31,21 21 16,0-21-16,-21 22 0,21-22 0,-21 21 16,21-21-16,-21 22 0,21-22 15,0 21-15,0-21 0,0 0 0,0 1 16,0-1-16,0 0 0,21 0 15,0-21-15,0 0 0,0 0 16,0 0-16,22 0 0,-22 0 16,0 0-16,21 0 0,-20 0 0,20-21 15,-21 0-15,0 21 0,0-21 16,22-1-16,-43 1 0,21-21 0,0 21 16,0 0-16,-21-22 0,0 22 15,0-21-15,0 21 0,0-1 0,0 1 16,0 42 15,0 1-31,0-1 0,-21 0 0,21 21 16,-21-21-16,21 1 0,-21-1 0,21 0 15,0 0-15,0 0 16,0 0-16,-21-21 0,21 22 0,0-1 16,0-42 30,0-1-46,21 1 0</inkml:trace>
  <inkml:trace contextRef="#ctx0" brushRef="#br0" timeOffset="115109.06">21992 12764 0,'0'0'15,"0"-22"-15,0 1 16,-21 21 15,21 21-31,0 1 16,0-1-1,21-21 1,0 0-16,0 0 16</inkml:trace>
  <inkml:trace contextRef="#ctx0" brushRef="#br0" timeOffset="115376.9">22437 12573 0,'0'-21'0,"0"42"31,0 0-15,0 0-16,0 1 0,-22-1 0,1 21 15,21 0-15,-21 1 0,0-1 16,21 0-16,0 1 0,-21-1 0,21 0 15,-21-20-15,21 20 0,0 0 0,0-21 16,-22 22-16,22-22 0,0 0 0,0 0 16,0 0-16,0 1 0,0-1 15,0 0-15,22-21 16,-1-21 0,-21 0-1,21 21-15</inkml:trace>
  <inkml:trace contextRef="#ctx0" brushRef="#br0" timeOffset="115544.81">22225 13018 0,'-21'0'15,"148"63"-15,-233-126 0,106 63 32,21 0-32,0-22 0,0 22 15,1 0-15,-1 0 0,21 0 0,0-21 16,1 21-16,-22-21 15,42 21-15,-20 0 0,-1-21 0,0 0 16</inkml:trace>
  <inkml:trace contextRef="#ctx0" brushRef="#br0" timeOffset="116237.2">22966 12806 0,'0'-21'16,"-43"21"-1,22 0-15,21 21 16,-21 0-16,0 0 0,0 0 15,0 22-15,21-22 0,-22 0 0,1 21 16,0-20-16,21-1 0,0 21 16,0-21-16,-21 22 0,21-22 15,0 0-15,0 0 0,0 0 0,0 0 16,21 1-16,0-1 16,22-21-16,-22 0 0,0 0 0,21 0 15,-21 0-15,22 0 0,-1 0 0,-21 0 16,22 0-16,-22-21 0,0 21 15,21-22-15,-21-20 0,1 21 0,-22-21 16,21 20-16,0-20 0,0-21 0,-21 20 16,0-20-16,21 20 0,0-20 15,1 21-15,-22-1 0,0 1 0,21 0 16,-21 20-16,21 1 0,-21 0 0,0 42 31,0 0-31,0 1 16,0 20-16,-21 0 0,0-21 0,-1 22 15,22-1-15,-21 0 0,21 1 16,-21-1-16,21 0 0,-21 1 0,21-22 16,-21 21-16,0-21 0,21 1 0,0-1 15,0 0-15,0 0 0,-22-21 0,22 21 16,0 0-16,-21-21 0,21-21 47,0 0-47,21 0 0,1 0 15,-1 0-15,-21-1 0,21 1 16,0-21-16,21 21 0,-20 0 16,-1-1-16,21 1 0,-21 0 0,22 0 15,-22 0-15,21 21 0,0 0 0,-20 0 16,-1 0-16,0 21 16,21 0-16,-42 0 0,21 22 0,-21-22 15,0 21-15,0-21 0,0 0 0,0 22 16,0-22-16,-21 0 0,21 0 0,-21 0 15,0-21-15,0 0 0,21 22 0,-21-1 16,-1-21-16,22 21 0,-21-21 16,21-21 31,21 21-47</inkml:trace>
  <inkml:trace contextRef="#ctx0" brushRef="#br0" timeOffset="116556.02">24045 12700 0,'-21'0'0,"42"0"0,-42-21 0,21 0 15,21 21 1,0 0-16,1 0 0,20-21 15,-21 21-15,21 0 0,1 0 0,-1-22 16,0 1-16,1 21 0,-1 0 0,0 0 16,1 0-16,-1 0 0,0 0 15,-20 0-15,-1 0 0,0 0 0,0 0 16,-42 0 15,0 0-31,0 0 0,-1 0 16,1 0-16,0 0 0,0 0 0,0 0 15,0 21-15,-1-21 0,1 0 16</inkml:trace>
  <inkml:trace contextRef="#ctx0" brushRef="#br0" timeOffset="116788.89">24405 12658 0,'-42'42'16,"84"-84"-16,-105 105 0,63-42 15,0 1-15,0 20 0,-22-21 0,22 0 16,-21 22-16,21-1 0,0-21 0,0 21 15,-21 1-15,0-22 0,21 21 0,-21-21 16,21 22-16,0-22 0,0 0 16,-21 0-16,21 0 0,0 1 15,-22-1-15,22 0 0,0 0 16,22-21 15,-1 0-31,0-21 16,0 21-16,0-21 0,0 0 15,1-1-15,20 22 0</inkml:trace>
  <inkml:trace contextRef="#ctx0" brushRef="#br0" timeOffset="117164.67">24744 12933 0,'21'-85'16,"-21"64"0,-64 190-16,107-232 0,-22-64 0,-42 127 15,21 21-15,-21 0 16,-1 0-16,1 22 0,0-22 15,0 21-15,0-21 0,0 22 0,-1-1 16,22-21-16,-21 0 0,21 1 0,-21 20 16,21-21-16,0 0 0,0 0 0,0 1 15,0-1-15,21 0 0,0-21 0,1 21 16,20-21-16,-21 0 0,21 0 16,-20 0-16,20 0 0,0 0 15,-21 0-15,22 0 0,-1 0 0,-21-21 0,22 0 16,-22 0-16,0-1 15,0-20-15,0 21 0,0-21 0,1-1 16,-22 1-16,0 21 0,0-22 0,0 1 16,0 0-16,0 21 0,-22-1 15,1 1-15,0 0 0,-21 21 0,21 0 16,-22 0-16,22 0 0,-21 21 0,21 0 16,-22-21-16,22 22 0,-21-1 0,21 0 15,21 0-15,-22-21 0,22 21 16,22-21-1,20 0-15</inkml:trace>
  <inkml:trace contextRef="#ctx0" brushRef="#br0" timeOffset="117444.51">25675 12573 0,'0'0'15,"-42"0"1,21 0-16,-1 21 0,1 0 16,0 1-16,0-1 0,21 21 15,-21-21-15,0 22 0,-1-1 0,1 0 16,21 1-16,0-1 0,0 0 0,0 1 16,0-22-16,0 21 0,0-21 15,0 22-15,0-22 0,0 0 16,0 0-16,0 0 0,0 0 15,21-21-15,1 22 0,-1-22 16,0 0-16,0 0 0,0 0 16,0-22-16,1 22 0</inkml:trace>
  <inkml:trace contextRef="#ctx0" brushRef="#br0" timeOffset="117732.14">26014 12615 0,'0'-21'0,"0"42"0,0-63 0,21 21 0,0 0 16,0 21-16,0 0 16,1 0-16,-1 0 0,0 0 0,21 0 15,-21 21-15,22 0 0,-22 0 0,21 0 16,1 22-16,-22-1 0,0 0 16,0 1-16,0-1 0,-21 0 0,0 1 15,0-1-15,0 0 0,0-20 0,0 20 16,-21 0-16,0-21 0,-21 1 15,20 20-15,1-21 0,-21-21 16,21 21-16,-22 0 0,22-21 0,-21 43 16,0-43-16,20 0 15,22-21 1,22 21-16,-1-22 0,0 22 16</inkml:trace>
  <inkml:trace contextRef="#ctx0" brushRef="#br0" timeOffset="118015.98">26882 12933 0,'-22'21'0,"44"-42"0,-44 63 16,1-42-16,21 21 15,0 1-15,21-22 31,1 0-31,-1 0 0,-21-22 0,21 22 16,-21-21-16,0 0 16,0 0-16,-21 0 15,0 21 1,-1 0-16,1 0 16,0 0-16,0 0 15,0 0-15</inkml:trace>
  <inkml:trace contextRef="#ctx0" brushRef="#br0" timeOffset="118952.45">28469 13123 0,'0'-21'31,"0"0"-31,0 0 15,0 0-15,21 0 0,0-1 0,1 1 16,-1 0-16,0 0 0,0 0 16,0-22-16,0 22 0,1-21 0,-1 21 15,0-22-15,0 22 0,-21-21 0,21 21 16,-21-22-16,0 22 0,0-21 16,0 21-16,0 0 0,0-1 0,0 1 15,-21 21-15,0 0 16,0 0-16,21 21 15,-21 1-15,-1-1 0,1 21 0,21 0 16,-21 1-16,21 20 0,-21 1 16,21-1-16,0 1 0,-21 20 0,0-20 15,21-1-15,0 1 0,-22 21 0,22-1 16,-21 1-16,0 0 0,0-1 16,0 1-16,0 0 0,-1-1 0,1 1 15,-21 0-15,21-1 0,0 1 0,-22 0 16,22-1-16,0 1 0,-21-22 0,20 1 15,1-1-15,21-20 0,0 20 16,-21-20-16,21-22 0,0 21 0,0-21 16,0 0-16,0 1 0,0-1 15,21-21-15,0 0 0,1 0 0,20 0 16,0 0-16,1-21 0,-1-1 16,21 1-16,1 0 0,-22 0 0,1 0 15,-1-22-15,0 1 0,1 21 0,-22-43 16,0 22-16,21 0 0,-21-22 0,-21 1 15,0 20-15,0-20 0,0-1 16,0 1-16,0-1 0,-21 1 0,0-22 16,-21 22-16,21-1 0,-22 1 15,1 20-15,0-20 0,-1 21 0,1-1 16,0 22-16,20-21 0,-20 21 16,21-1-16,0 22 0,21-21 0,0 0 31,0 0-31,21 21 0,0 0 15,21 0-15,-20-21 0,20 21 0,-21-21 16,21-1-16,1 22 0,-22-21 0,21 0 16,-21 21-16,1-21 0,-1 0 15</inkml:trace>
  <inkml:trace contextRef="#ctx0" brushRef="#br0" timeOffset="119372.26">28998 12996 0,'0'0'16,"-21"0"-16,0-21 0,21 0 0,-21 0 16,21 0-16,0 0 15,21-1 1,0 1-16,0 21 0,0-21 0,1 21 16,20 0-16,-21 0 0,21 0 0,1 0 15,-22 0-15,21 0 0,1 0 0,-1 0 16,-21 21-16,21 22 0,-20-22 15,-1 0-15,0 21 0,-21 1 16,0-22-16,0 21 0,0-21 0,0 0 0,0 22 16,0-22-16,0 0 15,-21 0-15,0 0 0,-1-21 16,1 0-16,0 0 0,0 0 0,0 0 16,21-21-1,0 0-15,0 0 16,0 0-16,21 0 0,0-1 15,-21 1-15,21-21 0,0 21 16,1 0-16,-1-22 0,-21 22 0,21 0 16,0 0-16,0 0 0,-21-1 15,21 22-15,1 0 0,-1-21 0,0 21 16,0 0-16,0 0 0,0 0 16,1 0-1</inkml:trace>
  <inkml:trace contextRef="#ctx0" brushRef="#br0" timeOffset="120552.78">30205 12975 0,'0'0'0,"21"-21"0,-21 0 16,0 0 0,0 0-16,0-1 0,0 1 0,0 0 15,-21 0-15,21 0 0,-21 0 0,-1-1 16,1 1-16,0 21 0,0 0 15,0 0-15,0 0 0,-1 0 16,-20 0-16,21 0 0,0 21 0,0 1 16,-1 20-16,1-21 0,-21 21 15,21 1-15,0-1 0,-1 0 0,1-20 16,0 20-16,0-21 0,21 21 0,0-20 16,0-1-16,0 0 0,0 0 15,0 0-15,0 0 0,21-21 0,0 0 16,0 0-16,22 0 0,-22 0 15,0 0-15,21 0 0,-20 0 0,20-21 16,-21 21-16,0-21 0,0 0 0,1 0 16,-1 0-16,0-1 15,-21-20-15,0 21 0,0 0 0,21-22 16,-21 22-16,0-21 0,0 21 16,0 0-16,0-1 0,0 1 0,0 42 31,0 1-31,0-1 0,0 0 15,0 0-15,0 21 0,0-20 0,0 20 16,0-21-16,0 0 0,0 0 16,0 1-16,21-1 0,-21 0 0,21 0 15,1-21-15,-1 0 0,0 21 0,0-21 16,0 0-16,0 0 16,1 0-16,-1 0 0,0-21 15,0 0-15,-21 0 0,21 21 16,-21-21-16,21-22 0,-21 22 0,0 0 15,22-21-15,-1 20 0,-21-20 0,21 0 16,-21 21-16,0-1 0,0-20 16,21 42-16,-21-21 0,0 42 31,0 21-31,0-20 0,-21-1 16,21 21-16,0-21 0,-21 22 0,21-22 15,-21 21-15,-1-21 0,22 0 16,0 1-16,0-1 0,-21 0 15,21 0-15,-21-21 0,21 21 16,-21-21-16,21 21 0,-21-21 16,0 0-16,-1 0 15,22-21 1,0 0-16,0 0 0,0 0 16,0 0-16,0-1 0,22-20 15,-1 21-15,0 0 0,0-22 16,0 22-16,22-21 0,-22 21 15,0 0-15,21-1 0,-21 1 0,22 0 16,-22 21-16,0 0 0,0 0 0,0 0 16,1 21-16,-22 0 0,0 1 15,21-1-15,-21 0 0,0 21 0,0-21 16,0 1-16,0 20 0,0-21 16,0 0-16,0 0 0,0 1 0,0-1 15,-21 0-15,21 0 16,-22-21-16,1 0 15,0 0 1,21-21 0,0 0-16,0 0 15,0-1-15,0 1 0,21 0 16,0 0-16,1 0 0,-1-22 16,0 22-16,0 0 0,21-21 0,-20 21 15,20-1-15,-21 1 0,21 21 16,-20 0-16,-1 0 0,0 0 0,0 21 15,0-21-15,0 43 0,-21-22 16,0 0-16,0 21 0,0-20 0,0-1 16,0 21-16,0-21 0,-21 0 0,0 1 15,0-1-15,21 0 0,-21-21 16,21 21-16,-21 0 0,21 0 31,0-42 0,0 0-31,21 21 0,0-21 16,-21 0-16,21 21 0</inkml:trace>
  <inkml:trace contextRef="#ctx0" brushRef="#br0" timeOffset="120889.85">31242 12975 0,'21'-21'15,"-106"85"-15,149-107 0,-22 1 16,-21 21-16,1 21 15,-1-21-15,0 21 0,21-22 0,-21 1 16,1 0-16,20 0 0,-21 21 16,0-21-16,0 0 0,1-1 15,-22 1-15,0 0 0,-22 21 16,1 0 0,0 0-16,0 0 0,-21 21 0,-1 0 15,1 1-15,21 20 0,-22 0 16,1-21-16,21 22 0,-21-1 0,20-21 15,1 22-15,0-1 0,0-21 16,21 0-16,0 0 0,0 22 16,0-22-16,0 0 0,0 0 0,21-21 15,0 21-15,0-21 16,1 0-16,20 0 0,-21 0 16,21 0-16,-20-21 0,20 0 15,0 21-15,-21-21 0,22 0 0,-1 0 16</inkml:trace>
  <inkml:trace contextRef="#ctx0" brushRef="#br0" timeOffset="121184.26">32089 12594 0,'0'0'0,"0"-21"0,-22 21 0,22-21 15,-21 21-15,0 0 0,0 0 16,0 0-16,0 0 15,-1 21-15,1 0 0,0 0 0,0 22 16,0-1-16,0-21 0,-1 22 16,1 20-16,21-21 0,-21 1 0,21-1 15,0 0-15,0 1 0,0-22 16,0 21-16,0-21 0,0 22 0,0-22 16,0 0-16,21-21 0,-21 21 0,21 0 15,1-21-15,-1 0 0,-21 22 16,21-22-16,0 0 0,21 0 0,-20 0 15,-1 0-15,21 0 16,0-22-16,-20 22 0,20-21 0,0 0 16</inkml:trace>
  <inkml:trace contextRef="#ctx0" brushRef="#br0" timeOffset="121496.59">32597 12531 0,'0'-21'15,"0"42"-15,-22-64 0,44 43 32,-1 0-32,0 0 0,0 0 0,0 0 15,0 0-15,1 22 0,-1-1 16,0 0-16,0-21 0,-21 42 16,0-21-16,0 22 0,0 20 15,0-20-15,0 20 0,0-21 0,-21 22 16,0-22-16,0 1 0,-1-1 15,1 0-15,-21 1 0,21-22 0,0 21 16,-22-21-16,22 0 0,-21 1 16,21-22-16,-1 21 0,1 0 0,0-21 15,0 0-15,0 21 0,0-21 0,-1 0 16,1 0-16,0 0 0,0 0 16</inkml:trace>
  <inkml:trace contextRef="#ctx0" brushRef="#br0" timeOffset="123824.36">1037 16235 0,'0'0'0,"-21"0"15,0 21-15,0 0 16,21 0 0,0-42 15,21 0-31,0 0 0,0 0 16,21 0-16,1-22 0,-1 1 0,0 0 15,1-1-15,-1 1 0,0-22 16,1 22-16,-22 0 0,21-1 15,-21 1-15,1 0 0,-22 21 16,0-22-16,0 1 0,-43 21 0,22 0 16,-21-1-16,21 22 0,-22 0 15,1 0-15,0 0 0,-1 0 16,1 22-16,0-1 0,20 0 0,1 0 16,0 21-16,0 1 0,21-1 15,0 0-15,0 1 0,0 20 0,0 1 16,21-22-16,-21 22 0,21-22 15,0 0-15,1 1 0,-1-1 16,0-21-16,0 21 0,0-20 0,0-1 16,-21 0-16,0 0 0,0 0 15,0 0-15,-21-21 16,0 0 0,0 0-16,-21 0 0,20 0 15,-20 0-15,21 0 0,-21-21 0,-1 0 16,22 0-16,-21 0 0,-1 0 15,22-1-15,-21 1 0,21-21 16,-22 21-16,22 0 0,0 21 0,0-22 16,21 44-1,0-1 1,0 0-16,21 0 0,0 0 0,0 0 16,1 1-16,-1-1 15,21 0-15,-21-21 0,0 21 0,22 0 16,-22-21-16,21 0 0,-21 21 15,22-21-15,-1 0 0,-21 0 0,22 0 16,-22 0-16,21-21 0,-21 0 16,22 0-16,-22 0 0,0 0 15,21-1-15,-21-20 0,1 21 0,-1-21 16,-21 20-16,0-20 0,0 0 16,0-1-16,0 1 0,0 21 0,0-21 15,0 20-15,0-20 16,0 21-16,0 0 0,0 42 31,0 0-31,0 21 16,0 1-16,0-22 0,0 42 15,0-20-15,0-1 0,0 0 0,0-20 16,0 20-16,0 0 0,0-21 16,0 22-16,21-22 0,0 0 0,0-21 15,-21 21-15,21-21 0,1 0 16,-1 0-16,21 0 0,-21-21 0,0 21 15,22-21-15,-22 0 0,21 0 16,-21-1-16,1-20 0,-1 21 16,21-21-16,-21-1 0,0 1 15,1 21-15,-22-22 0,0 1 0,21 0 16,-21 21-16,0-22 0,0 22 16,0 0-16,0 0 0,0 42 31,-21-21-31,21 42 0,-22-21 0,22 1 15,0 20-15,-21 0 0,21 1 16,-21-22-16,21 21 0,0 0 0,0 1 16,0-22-16,0 0 0,0 21 15,0-20-15,0-1 16,0 0-16,21-21 0,0 0 16,1 0-16,-1 0 0,0 0 0,0-21 15,0 0-15,0-1 0,1 22 16,-1-42-16,0 21 0,0 0 0,0 0 15,0-22-15,1 1 0,-1 21 16,0-22-16,-21 1 0,21 0 0,-21 21 16,0-22-16,0 22 0,0 0 15,0 0-15,-21 21 16,0 0-16,0 0 16,21 21-16,0 21 0,0-21 15,-22 1-15,22 20 0,0 0 16,0-21-16,0 22 0,0-22 15,0 21-15,0-21 0,0 22 0,0-22 16,0 0-16,22-21 0,-22 21 16,21-21-16,0 0 0,0 0 0,21 0 15,-20 0-15,-1 0 0,21 0 16,-21-21-16,22 0 0,-1 0 0,-21 0 16,21-22-16,-20 22 0,-1-21 0,21 21 15,-42-22-15,21 1 0,-21 21 16,21-22-16,-21 22 0,0-21 0,0 21 15,0 0-15,0-1 16,0 1-16,-21 21 16,0 0-16,21 21 0,0 1 15,0 20-15,0-21 0,0 21 16,0-20-16,0 20 0,0 0 0,0 1 16,0-22-16,0 21 0,0-21 15,0 0-15,0 22 0,0-22 0,0 0 16,0 0-16,0-42 31,0 0-15,0 0-16,0-22 0</inkml:trace>
  <inkml:trace contextRef="#ctx0" brushRef="#br0" timeOffset="124021.04">2646 15515 0,'0'0'0,"0"-21"32,-21 21-17,-1 0 1,22 21-16,0 0 16,22-21-1,-1 0-15,0 0 16,0 0-16</inkml:trace>
  <inkml:trace contextRef="#ctx0" brushRef="#br0" timeOffset="124296.88">3238 15388 0,'-21'21'31,"0"1"-31,0-1 0,21 0 0,-21 21 15,21 1-15,-21-22 0,-1 21 0,22 22 16,0-22-16,-21 21 16,21-20-16,-21 20 0,0-20 0,21 20 15,-21-21-15,21 1 0,0-1 16,-21 0-16,21-20 0,0 20 0,0-21 16,0 0-16,0 0 0,21-42 31,-21 0-31,21 21 15,-21-21-15,0 0 0,0-22 16</inkml:trace>
  <inkml:trace contextRef="#ctx0" brushRef="#br0" timeOffset="125171.93">2879 15875 0,'-43'0'31,"64"0"-16,1 0 1,-1 0-16,21-21 16,-21 0-16,0 21 0,22 0 0,-22-21 15,21-1-15,1 22 0,-1-21 16,0 21-16,1-21 0,-1 0 0,0 0 16,1 0-16,-22 21 0,21-22 0,0 1 15,-20 21-15,-1-21 0,0 21 16,-21-21-16,-21 21 31,0 0-15,-1 21-16,1 0 0,0-21 0,0 43 15,0-22-15,0 0 0,21 21 16,0-21-16,-22 22 0,22-1 0,0 0 16,0 1-16,0-1 0,0 0 15,0 1-15,0-1 0,0-21 0,22 0 16,-22 22-16,21-43 0,0 21 0,21 0 15,-21-21-15,1 0 0,20 0 0,-21 0 16,21 0-16,1 0 0,-22-21 16,21 0-16,1 0 0,-22-1 15,21 1-15,-21 0 0,0-21 0,1-1 16,-1 1-16,0 0 0,0-1 16,-21 1-16,21 0 0,-21-1 0,0 1 15,0 0-15,0-22 0,0 22 0,0 0 16,0 20-16,-21-20 0,21 21 15,0 0-15,0 0 0,-21-1 0,0 22 16,21 22-16,0-1 16,0 0-16,-21 0 0,21 21 15,0-20-15,-22 20 0,22 0 0,0 1 16,0-1-16,0 0 0,0 22 16,0-22-16,0 0 0,0 1 15,0-1-15,0 0 0,0 1 0,0-22 16,0 21-16,0-21 0,0 1 0,0-1 15,0 0-15,0-42 47,0 0-47,0-1 0,22 1 0,-1 0 16,0-21-16,0-1 0,-21 1 0,21 0 16,0-1-16,22 1 0,-22 21 15,0-21-15,0-1 0,22 22 16,-22 0-16,0 0 0,0 21 0,21 0 15,-20 0-15,-1 0 0,63 84 32,-62-62-32,-22 20 0,0 0 0,0-21 15,0 22-15,0-1 0,0-21 0,0 22 16,0-22-16,-22 21 0,1-21 0,0 0 16,0 1-16,0-1 0,21 0 15,-21 0-15,21 0 0,0-42 31</inkml:trace>
  <inkml:trace contextRef="#ctx0" brushRef="#br0" timeOffset="126269.23">4720 15875 0,'-42'21'0,"84"-42"0,-105 42 0,41 0 15,1 1-15,21-1 0,21-21 31,1 0-31,-1 0 16,0 0-16,0-21 0,21-1 0,-20 1 16,20 0-16,0 0 0,-21 0 15,22 0-15,-1-1 0,-21 1 0,22 0 16,-22-21-16,0 21 0,0-1 0,0 1 16,-21 0-16,21 0 15,-21 0-15,22 0 0,-22-1 0,0 1 0,0 0 16,0 0-16,0 0 15,0 0-15,0-1 16,0 1 0,0 0 140,0 0-140,-22 21-16,1 0 31,0 0-16,21 21-15,0 0 16,0 0-16,0 22 0,0-22 0,0 21 16,0 1-16,0-1 0,0 0 15,0 1-15,0 20 0,0 1 0,0-22 16,0 21-16,0 1 0,0-22 0,0 22 16,0-22-16,0 22 0,0-22 15,0-21-15,0 21 0,0-20 16,0-1-16,0 0 0,0 0 0,0 0 15,0-42 17,0 0-32,0 0 0,0 0 15,0-1-15,0 1 0,0-21 0,0 21 16,0-22-16,0 1 0,0 0 16,21-1-16,-21 1 0,21 0 0,1-1 15,-1 22-15,0-21 0,0 21 0,0-22 16,22 22-16,-22 0 0,21 0 0,-21 21 15,22 0-15,-1 0 0,0 0 16,1 0-16,-1 0 0,0 0 0,1 21 16,-1 21-16,-21-20 0,21-1 15,-20 21-15,-1 0 0,0-20 0,0 20 16,-21 0-16,0-21 0,0 22 16,0-22-16,0 21 0,-21-21 0,-21 1 15,20-1-15,-20 0 0,0 0 0,-1 0 16,1 0-16,-21 1 0,20-22 15,1 21-15,0-21 0,-1 0 16,-20 0-16,42 0 0,-22 0 0,1 0 16,0 0-16,20 0 0,1 0 15,0 0-15,0 0 0,21-21 16,0-1 0,21 1-16,0 21 15,0 0-15,1-21 0,20 0 0,-21 21 16,21-21-16</inkml:trace>
  <inkml:trace contextRef="#ctx0" brushRef="#br0" timeOffset="126808.44">6308 15854 0,'0'-21'0,"0"42"0,0-63 0,0 20 16,0 1-16,-22 0 15,1 21-15,0-21 16,0 21-16,0 0 0,0 0 16,-1 0-16,1 0 0,0 0 0,0 21 15,0 0-15,0 0 0,-1 1 0,1-1 16,0 21-16,0 0 0,0 1 16,0-1-16,-1 0 0,1-20 0,21 20 15,-21 0-15,21 1 0,0-22 16,0 21-16,0-21 0,0 0 15,21 1-15,0-22 0,1 21 0,-1-21 16,21 0-16,-21 0 0,22 0 0,-22 0 16,21 0-16,-21-21 0,0-1 15,22 22-15,-22-21 0,0 0 0,21-21 16,-20 21-16,-1-1 0,0-20 0,0 21 16,0-21-16,-21-1 0,0 22 15,0-21-15,0 21 0,0-22 0,0 22 16,0 0-16,0 0 0,0 42 47,0 0-47,0 21 0,0-20 0,-21-1 15,21 21-15,0 0 0,0-20 16,0-1-16,0 21 0,0-21 0,0 0 16,21 22-16,-21-22 0,21 0 15,1 0-15,-1-21 0,0 0 0,-21 21 16,21-21-16,0 0 0,0 0 15,1 0-15,20-21 0,-21 21 0,0-21 16,22 0-16,-22 0 0,21 0 0</inkml:trace>
  <inkml:trace contextRef="#ctx0" brushRef="#br0" timeOffset="127605.99">7133 15769 0,'64'-190'31,"-170"465"-16,148-360-15,0-105 0,-63 190 0,0 21 0,0 0 16,0 21-16,0-20 0,-1 20 0,1 0 16,0-21-16,21 22 0,-21-1 15,21 22-15,-21-43 0,21 21 0,0 0 16,0 1-16,0-22 0,0 21 0,21-21 16,0 1-16,21-1 0,-20-21 15,-1 21-15,21-21 0,0 0 0,-20 0 16,20 0-16,0 0 0,1 0 0,-22-21 15,21 21-15,0-21 16,-20-1-16,-1-20 0,0 21 0,0-21 16,0 20-16,0-20 0,-21-21 0,22 20 15,-22 1-15,0 0 0,0-22 16,0 22-16,0-22 0,0 22 0,0 0 16,0-1-16,0 1 0,0 21 0,0 0 15,0-1-15,0 1 0,0 42 16,0 1-1,0-1-15,0 0 0,0 21 16,0 1-16,-22-1 0,22 0 16,0-21-16,-21 22 0,0-1 0,21 0 15,-21 1-15,21-1 0,0 0 16,-21-20-16,21 20 0,0-21 0,-21 0 16,21 0-16,0 1 0,0-44 31,21 1-16,0 0-15,0 0 0,0-21 16,0 20-16,1-20 0,-1 21 0,0 0 16,21-22-16,-21 22 0,22 0 0,-22 0 15,21 0-15,-21 21 0,1-21 16,-1 21-16,0 0 16,-21 21-1,0 0-15,-21 0 16,0 0-16,-1-21 0,1 21 15,-21 1-15,21-22 0,0 21 0,-22 0 16,22-21-16,0 21 0,0 0 16,21 0-16,-21 1 15,21-1-15,0 0 16,21 0-16,0 0 0,0 0 16,0 1-16,0-1 0,1-21 15,-1 21-15,0-21 0,-21 21 16,21-21-16,0 21 0,0-21 15,1 21-15,-1-21 16,0 0-16,-21-21 31,21 21-31,-21-21 16,0 0-16,21 0 0,-21 0 0</inkml:trace>
  <inkml:trace contextRef="#ctx0" brushRef="#br0" timeOffset="128368.55">9758 15706 0,'-21'0'0,"42"0"0,-85 0 0,43 0 15,0 0-15,0 0 0,0 0 16,42 0 15,0 0-31,0 0 0,21 0 0,1 0 16,20 0-16,-20 0 0,41 0 15,-20 0-15,20 0 0,-20 0 0,21 0 16,-1 0-16,22 0 0,-21 0 0,21 0 16,-1 0-16,1 0 0,0 0 15,0 0-15,0 0 0,-22 0 0,1 0 16,-21 0-16,-1 0 0,1-21 15,-22 21-15,-21 0 0,21 0 0,-20-22 16,-1 22-16,-21-21 16,0 0-16,-21 0 0,-22 0 15,22 21-15,0-21 0,-21 21 0,-1-22 16,22 22-16,-21 0 0,-1 0 16,1 0-16,0 0 0,-1 0 0,22 0 15,-21 0-15,21 0 0,-22 0 0,22 0 16,0 0-16,0 0 0,63 0 31,-21 0-31,1 0 16,20 0-16,0 0 15,1 0-15,-1 0 0,0 0 0,1 0 16,-22 0-16,21 0 0,0 0 0,-20 22 16,-1-22-16,0 21 0,0 0 15,-21 0-15,0 0 0,0 0 16,0 1-16,-21 20 0,0-21 0,0 0 15,-1 0-15,1 1 0,-21-1 16,21 21-16,0-21 0,-1 22 0,-20-22 16,21 0-16,0-21 0,21 21 0,0 0 15,0 0 1,21-42 0</inkml:trace>
  <inkml:trace contextRef="#ctx0" brushRef="#br0" timeOffset="129124.12">13314 15558 0,'-21'0'15,"42"0"-15,-42 21 0,42-21 32,0 0-17,-21-21-15,21 21 0,-21-22 16,21 1-16,0 21 0,-21-21 15,0 0-15,0 0 16,0 0-16,0-1 0,0 1 16,-21 0-16,0 0 0,0 0 0,0 21 0,-22-21 15,22 21-15,-21 0 16,21 0-16,-22 0 0,1 0 0,0 0 16,-1 21-16,1 0 0,21 0 0,-21 21 15,-1-20-15,1 20 0,21-21 16,0 21-16,-1 1 0,1-22 0,0 21 15,21 1-15,-21-22 0,21 21 16,0-21-16,0 0 0,0 1 0,0-1 16,21 0-16,0 0 0,0-21 0,22 0 15,-22 0-15,21 0 16,1 0-16,20-21 0,1 0 0,-22 0 0,21 21 16,1-22-16,-1-20 0,1 21 15,-22 0-15,22-22 0,-22 22 16,0-21-16,-20 0 0,20-1 0,-21 1 15,0 0-15,0-22 0,1 22 0,-22-22 16,0 22-16,0-22 0,0 22 16,0 0-16,0-1 0,0 22 0,-22-21 15,22 21-15,-21 0 0,0 21 16,0 0-16,21 21 16,-21 0-16,21 21 0,0 1 0,0-1 15,0 0-15,0 22 0,0-22 16,0 22-16,0-22 0,0 21 0,0-20 15,0-1-15,0 0 0,0 1 16,0-1-16,0-21 0,0 0 0,0 22 16,21-43-16,0 21 0,0 0 15,-21 0-15,21-21 0,1 0 0,-1 0 16,0 0-16,0 0 0,0 0 16,0 0-16,1-21 0,-1 0 15</inkml:trace>
  <inkml:trace contextRef="#ctx0" brushRef="#br0" timeOffset="129540.39">13906 15494 0,'-21'0'0,"64"85"0,-65-170 0,-20 85 16,42-21-16,-21 21 0,21-21 16,0 0-1,0-1 1,21 22-16,0-21 0,22 21 0,-22-21 15,21 0-15,0 21 0,1 0 0,-1 0 16,0 0-16,1 0 0,-1 0 16,0 21-16,1 0 0,-1 0 0,-21 1 15,22 20-15,-22-21 0,-21 0 16,0 22-16,0-22 0,0 0 16,0 21-16,0-21 0,0 1 0,-21-1 15,-1-21-15,1 21 0,0 0 0,0-21 16,0 0-16,21 21 0,-21-21 15,-1 0-15,1 0 16,21-21-16,0 0 0,0 0 16,0 0-16,0-1 15,21 1-15,-21 0 0,22 0 0,-1-21 16,0 20-16,-21-20 0,21 21 16,0-21-16,0 20 0,1 1 0,-1 0 15,0 0-15,0 0 0,0 0 0,0-1 16,22 1-16,-22 21 0,0-21 15,0 21-15,0 0 0</inkml:trace>
  <inkml:trace contextRef="#ctx0" brushRef="#br0" timeOffset="129756.27">14944 15219 0,'-22'63'31,"1"-41"-31,21-107 0,43 85 0,-86 127 0,22-106 16,21 0-16,-21 22 0,0-22 0,21 0 15,0 21-15,0-21 16,0 1-16,0-1 0,0 0 0,0 0 0,0 0 16,0 0-16,0 1 15,21-22 17,-21-22-17,0 1-15,0 0 0</inkml:trace>
  <inkml:trace contextRef="#ctx0" brushRef="#br0" timeOffset="129936.17">14817 15113 0,'0'-21'0,"0"42"0,0-63 0,-22 21 16,1 21 0,21 21 15,0 0-31,0 0 15,0 0-15,21 0 0,1-21 16,-1 22-16,0-22 0,0 0 16</inkml:trace>
  <inkml:trace contextRef="#ctx0" brushRef="#br0" timeOffset="130383.91">15325 15282 0,'-22'-21'0,"44"42"0,-65-63 15,43 21-15,0 0 0,0 0 16,21 21 15,1 21-31,-22 0 16,21 21-16,0-21 0,0 1 0,-21 20 15,21 0-15,-21-21 0,21 22 0,-21-22 16,0 0-16,0 21 16,0-20-16,0-1 0,0 0 0,0 0 15,0 0-15,0 0 0,0-42 47,22 21-31,-1-21-16,-21 0 0,21 0 15,0 0-15,-21-1 0,21-20 0,0 21 16,1 0-16,-1-22 0,0 22 0,0-21 16,0 21-16,-21 0 0,21-1 15,1 22-15,-1-21 0,0 21 16,0 0 0,-21 21-1</inkml:trace>
  <inkml:trace contextRef="#ctx0" brushRef="#br0" timeOffset="131077.03">15875 15473 0,'-64'-42'0,"128"84"0,-43-42 0,0 0 16,0 0-16,1 0 0,-1 0 16,0-21-16,0 0 15,0 21-15,0-22 0,1 1 0,-1 0 16,0 0-16,0 0 0,0 0 15,-21-1-15,0 1 0,0 0 16,0 0-16,-21 21 16,0 0-16,0 0 0,0 0 0,-1 0 15,1 21-15,0 0 0,0 0 16,21 1-16,-21 20 0,21-21 0,-21 0 16,21 22-16,0-22 0,0 0 0,0 21 15,0-21-15,0 1 0,0-1 16,21 0-16,-21 0 0,21-21 0,0 21 15,0-21-15,22 21 0,-22-21 0,0 0 16,21 0-16,1 0 0,-22 0 16,21 0-16,0 0 0,-20 0 15,20 0-15,-21-21 0,21 21 0,-20-21 16,-1 0-16,0 21 0,0-21 16,0 0-16,-21-22 0,0 22 0,21 0 15,1-21-15,-22 20 0,21-20 0,-21 0 16,21 21-16,0-22 0,-21 22 15,21-21-15,0 21 0,22-1 0,-22 1 16,0 0-16,0 21 0,22 0 16,-22 0-16,21 0 0,-21 0 0,0 0 15,1 21-15,20 0 0,-21 22 0,0-1 16,0 0-16,1 1 0,-1-1 16,0 0-16,-21 1 0,21-1 15,0 0-15,0 1 0,-21-1 0,0 0 16,0-20-16,0-1 0,0 0 0,0 0 15,0 0-15,0 0 0,-21-21 16,0 0-16,0 0 16,0-21-16,21 0 0,-21 21 15,21-21-15,0 0 0,0 0 16,0-1-16,0 1 0,21-21 0,21 21 16,-21-22-16,0 22 0,22-21 0,-22 0 15,21-1-15,1 1 16,-22 0-16,21-1 0,0 1 0,1 21 15,-22 0-15,21-1 0,-21 1 0,1 21 16,-1 0-16,0 0 0,0 0 16,0 0-16,0 0 0,1 21 15</inkml:trace>
  <inkml:trace contextRef="#ctx0" brushRef="#br0" timeOffset="131352.41">17886 15515 0,'0'0'16,"0"21"-16,21-21 31,0 0-31,0 0 16,0-21-16,1 0 16,-22 0-16,0 0 0,21 21 15,-21-21-15,0-1 0,0 1 16,-21 21-16,-1 0 15,1 0-15,0 0 16,0 0-16,0 0 0,21 21 0,0 1 16,-21-1-16,21 0 0,-22-21 15,22 21-15,-21-21 0,21 21 16</inkml:trace>
  <inkml:trace contextRef="#ctx0" brushRef="#br0" timeOffset="132998.65">19389 15494 0,'0'21'0,"-22"0"16,22-42 15,0 0-15,0 0-1,0-21-15,0 20 0,0 1 0,0-21 16,22 0-16,-1-1 0,-21 1 0,21 0 16,0-22-16,0 22 0,22-1 15,-22 1-15,0 0 0,0-1 0,-21 1 16,0 21-16,0 0 0,0 0 15,0-1-15,-21 22 16,-21 0-16,20 22 0,-20-1 0,21 0 16,-21 0-16,20 21 0,-20 1 15,21-22-15,0 42 0,21-20 0,0-1 16,0 0-16,0 22 0,0-22 16,0 1-16,21-1 0,0-21 15,0 21-15,0-20 0,1-1 0,20 0 16,-21 0-16,-21 0 0,21 0 0,-42-21 31,0 0-31,0 0 0,0 0 16,-22 0-16,1-21 0,0 21 0,-1-21 15,1 0-15,21 0 0,-22-22 16,22 22-16,0 0 0,0 0 16,0 0-16,0 0 0,21-1 0,-22 1 15,22 42 1,0 1-1,0-1-15,22 0 0,-1 0 16,0 0-16,0 0 0,0 1 0,0-1 16,1 0-16,20 0 0,-21 0 0,21-21 15,-20 0-15,20 21 0,0-21 16,1 0-16,-1 0 0,21 0 0,-20 0 16,-1 0-16,22 0 0,-22-21 0,0 21 15,1-21-15,-1 0 0,-21 0 16,21 0-16,-20-1 0,-1-20 15,0 21-15,0-21 0,-21-1 16,0 1-16,0 0 0,0 20 0,0-20 0,0 21 16,0-21-16,0 20 15,0 1-15,0 42 16,0 1 0,0-1-16,-21 21 0,21-21 0,-21 22 15,21-1-15,0 0 0,0 1 16,0-1-16,0-21 0,0 21 0,0-20 15,0-1-15,0 0 0,0 0 16,0 0-16,0 0 0,0 1 0,21-22 16,0 0-16,0 0 0,0 0 0,1 0 15,-1 0-15,0 0 16,21 0-16,-21-22 0,1 1 16,-1 0-16,0 0 0,-21 0 0,21 0 15,0-22-15,0 22 0,1-21 16,-1 21-16,-21-22 0,21 22 0,-21-21 15,0 21-15,21-1 0,-21 1 16,0 42 0,0 22-1,0-22-15,0 0 0,0 21 16,0-20-16,0 20 0,0-21 0,0 0 16,0 22-16,0-22 0,0 0 15,0 0-15,0 0 0,21 0 16,0-21-16,1 22 0,-1-22 0,0 0 15,0 0-15,0 0 0,0 0 16,1 0-16,20 0 0,-21 0 0,0 0 16,0-22-16,22 1 0,-22 0 15,0 0-15,0 0 0,0 0 0,1-1 16,-22-20-16,21 21 0,-21-21 0,21-1 16,-21 1-16,21 21 0,-21-22 15,0 22-15,0 0 0,0 0 0,0 42 47,0 0-47,0 22 0,-21-22 0,21 21 16,-21 0-16,21-20 0,-21 20 15,21-21-15,0 21 0,0-20 0,0-1 16,0 0-16,0 0 0,0 0 0,0 0 16,21 1-16,0-22 0,0 0 15,21 0-15,-20 0 0,-1 0 0,0 0 16,0 0-16,21 0 0,-20-22 0,-1 1 15,0 0-15,0 21 0,0-21 16,0-21-16,1 20 0,-1 1 0,0-21 16,0 0-16,-21 20 0,0-20 15,21 0-15,-21-1 0,21 22 0,-21-21 16,0 21-16,0 0 0,0-1 16,0 44-1,-21-1-15,0 21 16,0-21-16,21 22 0,-21-1 0,0 0 15,21-21-15,-22 22 0,22-22 0,0 21 16,0-21-16,0 1 0,0-1 16,0 0-16,0 0 0,0 0 0,22-21 47,-1-21-47,-21 0 0</inkml:trace>
  <inkml:trace contextRef="#ctx0" brushRef="#br0" timeOffset="133180.07">21230 14923 0,'-21'-22'15,"42"44"-15,-63-65 0,21 22 0,-1 21 32,22 21-1,0 0-31,22-21 15,-1 0-15,0 0 16,0 0-16,0 0 0</inkml:trace>
  <inkml:trace contextRef="#ctx0" brushRef="#br0" timeOffset="133435.7">21611 14817 0,'0'-21'16,"0"42"-16,0-21 31,0 21-31,0 0 0,0 0 0,0 0 16,0 22-16,-21-22 0,21 21 0,-21 1 15,0-1-15,21 0 0,0 1 16,-22-1-16,1 0 0,21 1 16,-21-1-16,21-21 0,0 21 0,0-20 15,0-1-15,0 0 0,0 0 0,0 0 16,21-21-1,0 0-15,1 0 0,-1 0 0,0 0 16,0 0-16,0-21 0,-21 0 0,21 0 16</inkml:trace>
  <inkml:trace contextRef="#ctx0" brushRef="#br0" timeOffset="133624.59">21505 15134 0,'-21'0'0,"42"0"32,0 0-17,1 0-15,-1 0 0,21-21 16,0 21-16,-20-21 0,20 21 0,0-21 0,1 21 16,20-21-16,-21 21 0,1-22 15</inkml:trace>
  <inkml:trace contextRef="#ctx0" brushRef="#br0" timeOffset="134315.98">22225 14944 0,'0'-21'32,"0"42"-32,-21-42 0,0 21 15,-1 0-15,1 0 0,0 21 16,0-21-16,21 21 0,-21 0 0,0 0 16,21 22-16,-22-22 0,22 21 15,0 0-15,0-20 0,0 20 0,0 0 16,0 1-16,0-22 0,0 21 0,0-21 15,22 0-15,-1 22 0,0-43 16,0 21-16,0 0 0,0 0 0,22-21 16,-22 0-16,0 0 0,21 0 15,-20 0-15,20 0 0,-21 0 0,0-21 16,22 0-16,-22 0 0,0 0 0,-21-22 16,21 22-16,0-21 15,0-1-15,-21 1 0,0-21 0,22 20 16,-22 1-16,21-22 0,-21 22 0,0 0 15,0-22-15,0 22 0,0 0 16,0 20-16,0-20 0,0 21 0,0 42 31,0 21-31,-21-20 16,-1 20-16,22 0 0,-21 22 0,0-22 16,0 0-16,21 22 0,-21-22 15,21 1-15,-21 20 0,21-21 16,0-20-16,0 20 0,0-21 0,0 21 15,0-20-15,0-1 0,-22-21 16,22 21-16,0-42 31,0 0-15,0-1-16,0 1 0,0 0 0,22 0 16,-1 0-16,0-22 0,0 1 15,0 21-15,0-21 0,22-1 0,-22 22 16,21 0-16,1-21 0,-22 42 15,21-22-15,0 1 0,-20 21 0,20 0 16,0 0-16,-21 21 0,1 1 16,20 20-16,-21-21 0,0 21 0,-21-20 15,0 20-15,0-21 0,0 21 16,0-20-16,0 20 0,0-21 0,-21 0 16,21 0-16,0 1 0,-21-1 15,0-21-15,21 21 0,-21-21 16,-1 0-16,22-21 31,0 0-31,22-1 16,-1 1-16</inkml:trace>
  <inkml:trace contextRef="#ctx0" brushRef="#br0" timeOffset="134573.82">23241 14817 0,'-21'0'0,"21"-21"32,0-1-32,21 22 0,0 0 15,0-21-15,22 21 0,-22 0 16,0 0-16,21-21 0,-21 21 16,22 0-16,-1 0 0,-21 0 0,22 0 15,-22-21-15,0 21 0,0 0 16,-42 0 15,0 0-31,0 0 16,-1 0-16,1 0 0</inkml:trace>
  <inkml:trace contextRef="#ctx0" brushRef="#br0" timeOffset="134791.71">23431 14711 0,'-42'42'15,"84"-84"-15,-84 105 16,21-63-16,21 22 0,0 20 0,0-21 15,-21 0-15,21 22 0,0-1 0,0 0 16,-21 1-16,21-1 0,0 0 16,0 1-16,0-22 0,0 21 15,0 0-15,0 1 0,0-22 0,-22 0 16,22 0-16,0 0 0,0 1 16,0-1-16,0 0 0,22-21 31,-1-21-31,0 21 15,0-21-15,0-1 0,22 22 0</inkml:trace>
  <inkml:trace contextRef="#ctx0" brushRef="#br0" timeOffset="135148.76">23728 15092 0,'42'-85'16,"-105"212"-16,84-169 0,21-64 16,-63 106 15,21 21-31,-21 0 0,0 22 0,21-22 15,0 0-15,0 21 0,0-20 16,-22-1-16,22 0 0,0 0 0,0 0 16,0 0-16,0 1 0,22-1 0,-1-21 15,0 21-15,0-21 0,0 0 16,0 0-16,1 0 0,20 0 0,-21 0 16,0 0-16,0-21 0,1 0 0,-1-1 15,0 1-15,0 0 0,-21 0 16,21-21-16,-21 20 0,0-20 15,0 21-15,0-21 0,0 20 16,0 1-16,-21 0 0,0 0 0,0 21 16,0 0-16,-1 0 0,1 0 0,-21 0 15,21 0-15,0 0 0,-22 0 16,22 21-16,0-21 0,0 21 0,0 0 16,-1-21-16,22 22 0,0-1 0,0 0 15,22-21 1,20 0-16</inkml:trace>
  <inkml:trace contextRef="#ctx0" brushRef="#br0" timeOffset="135404.9">24701 14838 0,'0'-21'0,"0"42"0,0-63 15,0 20-15,0 1 0,-21 21 16,0 0-16,0 0 0,0 0 15,0 21-15,-22 1 0,22-1 0,0 0 16,0 0-16,0 21 0,-1-20 16,1 20-16,0 0 0,21 1 0,-21-22 15,21 21-15,0 0 0,0-20 0,0 20 16,0-21-16,0 21 16,0-20-16,0-1 0,21 0 0,0 0 15,0-21-15,1 0 0,20 0 16,-21 0-16,21 0 0,-20 0 15</inkml:trace>
  <inkml:trace contextRef="#ctx0" brushRef="#br0" timeOffset="135685.06">25125 14838 0,'0'-21'0,"-212"444"0,424-825 0,-191 360 0,0 20 15,-21 1-15,21 21 0,0 0 16,1 0-16,-1 0 15,0 0-15,0 21 0,-21 1 0,21-1 16,0 0-16,1 0 0,-22 21 16,21-20-16,-21 20 0,21 0 0,-21-21 15,0 22-15,0-1 0,0 0 0,0-20 16,0 20-16,-21 0 0,0-21 16,-1 1-16,1 20 0,-21-21 0,21 0 15,0-21-15,-1 21 0,1 1 16,0-22-16,0 0 0,0 0 0,21-22 31,0 1-31,0 0 0,21 0 16</inkml:trace>
  <inkml:trace contextRef="#ctx0" brushRef="#br0" timeOffset="135944.75">25612 14986 0,'-22'0'0,"22"21"0,-21 43 32,42-64-17,1 0 1,-22-21 0,0-1-1,-22 22 1,1 0-1,0 0 1,0 0-16</inkml:trace>
  <inkml:trace contextRef="#ctx0" brushRef="#br0" timeOffset="137477">26860 15282 0,'0'22'15,"0"-44"1,22 1-16,-22 0 15,0 0-15,21 0 0,-21 0 16,0-1-16,0-20 0,0 21 0,0 0 16,0-22-16,-21 22 0,-1-21 0,1 21 15,-21 0-15,21-1 0,-22 1 16,1 21-16,21 0 0,-21 0 16,-1 0-16,22 0 0,-21 21 0,21 1 15,-22-1-15,22 21 0,0-21 16,0 22-16,0-1 0,-1 0 0,1 1 15,21-1-15,-21 0 0,21 1 16,0-22-16,0 21 0,0-21 0,0 22 16,21-22-16,0 0 0,1-21 0,-1 21 15,21-21-15,-21 21 0,22-21 16,-22 0-16,21 0 0,-21 0 0,22-21 16,-1 0-16,0 0 0,-21 0 0,22-22 15,-1 22-15,-21-21 0,22-1 16,-1-20-16,-21 21 0,21-1 15,-20-20-15,20-1 0,-21 22 0,0-22 16,0 1-16,1 21 0,-1-22 16,-21 22-16,21-1 0,-21 1 0,0 21 15,0 0-15,0 0 0,-21 21 16,0 21 0,21 0-16,-22 21 0,1 1 15,0-1-15,0 0 0,0 22 0,21-22 0,-21 22 16,-1-1-16,22 1 0,0-22 15,0 0-15,0 1 0,0-1 0,0 0 16,22-21-16,-1 1 0,21 20 0,-21-21 16,22-21-16,-22 21 15,21-21-15,0 21 0,-20-21 0,20 0 16,0 0-16,1 0 0,-22 0 0,21-21 16,-21 0-16,22 0 0,-22 0 15,0 0-15,0-22 0,-21 22 0,0-21 16,21 21-16,-21-22 0,0 22 15,0 0-15,0 0 0,0 0 0,-21 21 32,0 21-17,0 0-15,21 0 0,-21 0 16,21 0-16,0 1 0,0 20 0,0-21 16,0 0-16,0 0 0,0 1 15,0-1-15,21 0 0,0 0 0,0 0 16,0-21-16,0 21 0,1-21 0,20 0 15,-21 0-15,21 0 0,1 0 16,-1 0-16,-21 0 0,22-21 0,-1 0 16,0 0-16,1 0 0,-1 0 0,-21-22 15,21 22-15,-20-21 0,20-1 16,-21 1-16,0 0 0,0-1 0,1 1 16,-1 0-16,-21-1 0,0 1 15,21 21-15,-21-21 0,21 20 0,-21 1 16,0 42 15,-21 1-31,0 20 0,21-21 0,-21 21 16,-1 1-16,1-1 0,0 22 0,0-22 15,0 21-15,0 1 0,-1-22 16,22 22-16,-21-22 0,0 22 0,0-1 16,21-21-16,-21 22 0,0-22 0,21 22 15,-22-22-15,1 22 16,21-22-16,-21 21 0,0 1 0,0-1 0,0-20 15,-1 20-15,1 1 0,0-22 16,-21 22-16,21-22 0,-22 0 16,22 22-16,-21-22 0,21 0 0,-1 1 15,1-1-15,0 0 0,0-20 16,21 20-16,0-21 0,0 0 0,0 0 16,21-21-16,0 0 15,0 0-15,1-21 0,20 0 16,0 0-16,1 0 0,-1-22 0,0 22 15,1-21-15,20 21 0,-21-22 0,1 1 16,-1 0-16,-21-22 16,0 22-16,1-22 0,-1 1 0,-21-1 15,0 1-15,0-1 0,0 1 0,0-1 16,-21 1-16,-1-1 0,1 22 16,0 0-16,-21-1 0,21 1 0,-22 21 15,22 0-15,0 0 16,0-1-16,0 1 0,-22 21 0,22 0 0,42 0 31,0 0-31,22 0 0,-22 0 16,21 0-16,1 0 0,-1 0 0,0 0 15,22 0-15,-22-21 0,22 21 16,-1-21-16,-21 21 0</inkml:trace>
  <inkml:trace contextRef="#ctx0" brushRef="#br0" timeOffset="138788.23">28871 15198 0,'0'-106'0,"0"85"16,0 169-16,0-169 0,-21-127 0,0 105 0,-21 43 0,20-21 16,1 0-16,0 21 0,0 0 0,0 0 15,-22 0-15,22 0 0,0 0 16,0 21-16,0 0 0,0 0 0,-1 1 16,1 20-16,0 0 0,0 1 0,0-1 15,0-21-15,21 21 16,0 1-16,0-22 0,0 0 0,0 21 0,0-20 15,0-1-15,0 0 0,21 0 0,0-21 16,0 21-16,0-21 0,0 0 16,1 0-16,-1 0 15,0 0-15,21 0 0,-21 0 0,1-21 16,-1 21-16,0-21 0,0 0 0,0-22 16,-21 22-16,21 0 0,1-21 0,-1-1 15,0 1-15,-21 21 0,21-21 16,-21 20-16,0 1 0,0 0 0,0 0 15,0 0-15,0 42 16,0 0 0,0 0-16,-21 22 0,21-22 0,-21 21 15,21-21-15,-21 22 0,21-22 16,0 21-16,0-21 0,0 0 16,0 1-16,0-1 0,21 0 0,0 0 0,0-21 15,0 0-15,0 21 16,1-21-16,-1 0 0,21 0 0,-21 0 15,0 0-15,22 0 0,-22-21 0,0 0 16,0 21-16,22-21 0,-22 0 16,0-1-16,0-20 0,0 21 0,-21-21 15,21 20-15,1-20 0,-22 21 0,0-21 16,0 20-16,21 1 0,-21 0 16,0 42-1,-21 0 1,21 1-16,-22 20 0,1-21 0,0 0 15,21 22-15,0-22 0,0 0 16,0 21-16,0-21 0,0 1 0,0-1 16,0 0-16,0 0 0,21 0 15,0-21-15,1 0 16,-1 0-16,0 0 0,0 0 0,21 0 16,-20 0-16,-1 0 0,-21-21 0,21 0 15,0 21-15,0-21 0,0-22 16,1 22-16,-22-21 0,21 21 0,0-22 15,-21 22-15,0-21 0,0 21 0,21 0 16,-21-1-16,0 1 0,0 42 31,0 1-31,0-1 0,0 0 16,0 21-16,0-21 0,0 1 16,0 20-16,0-21 0,0 0 0,0 0 15,0 1-15,0-1 0,21-21 0,-21 21 16,21-21-16,1 0 0,-1 21 15,0-21-15,0 0 0,0 0 0,0 0 16,1 0-16,-1 0 0,0-21 0,0 0 16,0 0-16,0-1 15,1 1-15,-1-21 0,-21 21 0,21-43 16,0 22-16,0 0 0,-21-1 0,21-20 16,1 20-16,-22-20 0,0 21 15,0-1-15,21 1 0,-21 21 0,0-22 16,0 22-16,-21 21 15,21 21-15,-22 1 16,1-1-16,21 0 0,-21 21 0,21 1 16,-21-1-16,21 0 0,-21 1 0,21-1 15,0 21-15,0-20 0,0-1 16,0 0-16,0 1 0,0-22 0,0 21 16,21-21-16,0 1 0,0-1 15,0 0-15,1-21 0,-1 0 0,21 0 16,-21 0-16,0 0 0,1 0 15,-1 0-15,0 0 0,0-21 16,0 0-16,0-22 0,1 22 0,-1 0 16,0-21-16,0-1 0,-21 1 0,21-22 15,0 22-15,1 0 0,-1-1 16,0 1-16,-21 0 0,21-1 0,-21 1 16,21 21-16,-21 0 0,0 0 15,-21 42 1,0 21-1,0-21-15,0 22 0,21-22 16,-22 21-16,1 0 0,21 1 0,0-1 16,0 0-16,0 1 0,0-1 15,0 0-15,0 1 0,0-22 0,0 0 16,0 21-16,0-20 0,0-1 16,21-21-16,1 21 0,-1 0 15,0-21-15,0 0 0,0 0 16,-21-21-16,0 0 0,0 0 15,21-1-15,-21 1 0</inkml:trace>
  <inkml:trace contextRef="#ctx0" brushRef="#br0" timeOffset="138988.1">30332 15050 0,'-21'0'15,"42"0"16,0 0-31,0 0 16,21 0-16,-20 0 0,20 0 16,-21 0-16,21 0 0,1 0 0,-22 0 15,0 0-15,21 0 0,-20 0 16,-1 0-16,0-22 0,0 1 0,0 21 16,0-21-16</inkml:trace>
  <inkml:trace contextRef="#ctx0" brushRef="#br0" timeOffset="140084.48">31305 14732 0,'0'-21'0,"0"42"0,-21-42 0,21 0 0,-21 21 0,21-21 15,0-1-15,-21 1 16,0 0-16,0 21 0,-1 0 16,1 0-16,0 0 15,0 0-15,0 21 0,-22-21 0,22 21 16,0 22-16,-21-22 0,21 21 0,-1-21 16,1 22-16,-21-1 0,21 0 15,0 1-15,-1 20 0,22-20 0,-21-1 16,21 0-16,-21 1 0,21-1 15,0 0-15,0 1 0,0-22 0,0 21 16,0-21-16,21 0 0,0 1 0,1-1 16,-1 0-16,0-21 0,21 0 15,-21 0-15,22 0 0,-1 0 0,0 0 16,1 0-16,-22 0 16,21-21-16,1 21 0,-1-21 0,0-1 15,-21 1-15,22-21 0,-22 21 16,21 0-16,-21-22 0,1 22 0,-1 0 15,-21 0-15,0 0 0,21 21 16,-21-22-16,-21 22 16,0 22-16,-1-1 15,1 0-15,0 0 0,21 0 16,-21 0-16,21 1 0,-21-1 0,21 21 16,0-21-16,0 0 0,0 1 15,0-1-15,21 0 0,0-21 0,-21 21 16,21-21-16,0 0 15,-21 21-15,22-21 0,-1 0 0,0 0 16,0 0 0,-21-21-16,0 0 0,0 0 15,0 0-15,-21-1 16,0-20-16,21 21 0,-21 0 0,-1-22 16,1 22-16,21 0 0,0 0 15,0 0-15,0 0 0,0-1 0,0 1 16,0 0-16,21 0 15,1 21-15,-1 0 0,0 0 0,21 0 16,-21 0-16,22 0 0,-22 0 16,0 0-16,0 0 0,22 21 15,-22 0-15,-21 0 0,21 1 0,-21-1 16,0 0-16,21 0 0,-21 21 16,0-20-16,0-1 0,0 0 0,0 0 15,0 0-15,-21 0 0,21 1 16,-21-1-16,21 0 0,0 0 15,0 0 1,0-42 15,0 0-15,0 0-16,0 0 0,0-1 16,0 1-16,21 0 0,0-21 15,0 21-15,0-1 0,1 1 16,-1-21-16,21 21 0,0-22 15,22 22-15,-43 0 0,21 0 0,-20 21 16,20 0-16,-21 0 0,0 0 0,0 21 16,1 0-16,-22 0 0,0 1 15,0 20-15,0-21 0,0 21 0,0-20 16,0 20-16,-22-21 0,1 21 16,0-20-16,21-1 0,-21 0 15,0 0-15,0 0 0,21 0 31,0-42 1,0 0-32,21 0 15,0 0-15</inkml:trace>
  <inkml:trace contextRef="#ctx0" brushRef="#br0" timeOffset="140328.31">32575 14859 0,'22'-42'0,"-22"21"16,-191 296-16,360-487 0,-126 149 0,-64 63 16,-1 21-1,1 0-15,0 21 0,0-21 16,0 22-16,0-1 0,-1 0 0,22 1 16,-21-1-16,21 22 0,-21-22 15,21-21-15,0 21 0,0 1 0,0-22 16,0 0-16,0 21 0,0-20 15,0-1-15,0-42 47</inkml:trace>
  <inkml:trace contextRef="#ctx0" brushRef="#br0" timeOffset="140508.69">32321 15177 0,'0'0'0,"22"0"62,-1 0-62,0 0 0,21 0 16,-21 0-16,1 0 0,20 0 0,-21 0 16,0 0-16,22 0 0,-22 0 15,0 0-15,21 0 0</inkml:trace>
  <inkml:trace contextRef="#ctx0" brushRef="#br0" timeOffset="141464.51">32829 15113 0,'0'0'15,"-21"0"-15,0 0 0,0 0 0,0 0 0,0 21 16,-1-21-16,22 21 0,-21 1 16,0-1-16,21 0 15,0 0-15,0 0 16,21-21-16,0 21 15,1-21-15,-1 0 16,0 0-16,0 0 0,0 0 0,0 0 0,1-21 16,-1 0-16,0 21 15,-21-21-15,21 0 0,-21 0 16,0-1-16,0 1 16,0 0-16,-21 21 15,0 0 1,0 21-16,-1 0 0,1 1 0,21-1 15,-21 0-15,0 0 0,0 0 16,0 22-16,-1-22 0,22 0 0,0 0 16,-21 0-16,21 0 0,-21 1 15,21-1-15,0 0 0,0 0 16,0 0-16,21-21 0,0 0 16,1 0-1,-1 0-15,0 0 0,0 0 0,0 0 16,-21-21-16,21 21 0,1-21 15,-1 0-15,0 21 0,0-21 0,0-1 16,0 1-16,-21 0 0,22-21 16,-1 42-16,-21-21 0,0-1 0,0 44 31,0-1-15,0 0-16,0 0 0,-21 0 0,-1 0 15,22 1-15,0-1 0,0 0 16,0 0-16,0 0 15,22-21 17,-1 0-17,0 0-15,0 0 16,0-21-16,0 0 0,1 0 16,-1 21-1,0 0-15,-21 21 31,21-21 1,0 0-32,0 0 15,1 0 1,-1-21-16,-21 0 0,21-1 0,0 1 16,0 0-16,-21-21 0,21-1 15,1 22-15,-1-21 0,0 0 16,21-1-16,-21-20 0,1 20 0,-1 22 15,0-21-15,-21 0 0,0 20 16,21 1-16,-21 0 0,0 0 0,-21 21 16,0 21-1,0 0-15,-1 0 0,-20 1 0,21 20 16,0 0-16,0-21 0,-1 22 16,1-1-16,0 0 0,21 1 15,-21-1-15,21 0 0,0 1 16,0-22-16,0 0 0,0 21 0,0-20 15,0-1-15,0 0 16,21-21 0,0 0-16,0 0 15,1 0-15,-22-21 0,21 0 0</inkml:trace>
  <inkml:trace contextRef="#ctx0" brushRef="#br0" timeOffset="141664.96">33210 15113 0,'0'0'0,"0"-21"16,22 21-1,-1 0-15,0-21 0,21 21 16,-21 0-16,22 0 0,-22 0 0,21 0 16,-21 0-16,22 0 0,-22 0 15,21 0-15,-21 0 0,1 0 16,-1-21-16,-21 42 15,-21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4T01:58:32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 1545 0,'21'0'16,"0"-21"-16,-21 0 0,21 0 16,0 21-16,0-21 0,-21-1 15,22 1-15,-1 21 0,0-21 16,0 0-16,-21 0 0,0 0 0,21-1 15,-21 1-15,0 0 16,0 0-16,0 0 0,0 0 16,-21-1-16,0 1 0,0 21 15,0 0-15,-1 0 0,1 0 16,0 0-16,-21 0 0,21 21 0,-22 1 16,1-1-16,21 0 0,-22 21 15,22-21-15,0 1 0,0-1 16,21 21-16,0-21 0,0 0 15,0 1-15,0-1 0,21 0 16,0 0-16,0 0 0,1-21 16,-1 21-16,0 1 0,21-22 0,-21 21 15,22 0-15,-1-21 0,-21 21 16,22 0-16,-1 0 0,0 1 0,1-1 16,-22 21-16,21-21 0,-21 0 15,0 1-15,1 20 0,-22-21 16,0 0-16,0 0 0,0 22 0,0-22 15,-22 0-15,-20 0 0,21 0 16,-21-21-16,-1 22 0,1-1 16,0-21-16,-1 21 0,1-21 15,0 0-15,-22 0 0,22 0 0,-1 0 16,-20 0-16,21 0 0,-1 0 16,22-21-16,-21 21 0,21-21 0,-22-22 15,43 22-15,-21 0 0,21 0 0,-21 21 16,21-21-16,-21-1 0,21 1 15,0 0-15,0 0 0,0 0 0,21 0 16,0 21-16,21-22 0,-20 1 16,20 21-16,0-21 0,1 0 15,-1 21-15</inkml:trace>
  <inkml:trace contextRef="#ctx0" brushRef="#br0" timeOffset="311.75">1587 1482 0,'22'0'0,"-44"0"0,44-21 16,-22-1-16,-22 22 15,1 0-15,0 0 16,0-21-16,0 21 0,0 0 0,-1 21 16,1-21-16,0 22 15,0 20-15,0-21 0,0 21 16,21 22-16,0-22 0,-22 1 15,22-1-15,0 21 0,0-20 0,0-1 16,0 0-16,0-20 0,0 20 16,22-21-16,-1 0 0,0 0 15,0-21-15,0 22 0,0-22 0,1 0 16,-1 0-16,21 0 0,-21 0 16,22 0-16,-22 0 0,21 0 0,-21-22 15,22 1-15,-22 0 0,0 0 16,21 0-16</inkml:trace>
  <inkml:trace contextRef="#ctx0" brushRef="#br0" timeOffset="707.53">1968 1588 0,'-21'0'0,"42"0"0,-42-22 16,0 22-16,21-21 15,0 0-15,21 0 16,0 21-1,1 0-15,-1 0 0,0 0 16,0 0-16,0 0 0,0 0 16,22 21-16,-22 0 0,0 0 0,21 22 15,-20-22-15,20 21 0,-21 1 16,0-22-16,0 21 0,1 0 16,-22 1-16,0-22 0,0 21 15,0-21-15,-22 22 0,1-22 0,0 0 16,0 0-16,21 0 0,-21 1 15,0-22-15,-1 0 16,22-22 0,0 1-16,0 0 15,0 0-15,0-21 0,0 20 16,0 1-16,0-21 0,0 0 0,0-1 16,22 22-16,-22-21 0,21-1 15,0 22-15,0 0 0,0 0 0,0 0 16,1 0-16,-1-1 0,21 1 15,-21 21-15,0-21 0</inkml:trace>
  <inkml:trace contextRef="#ctx0" brushRef="#br0" timeOffset="1179.26">2984 1461 0,'0'0'0,"-21"0"16,0 0-1,0 0-15,0 0 0,0 21 16,-22-21-16,22 21 0,0 21 16,0-21-16,0 1 0,-1 20 15,22 0-15,-21-21 0,0 22 16,0-1-16,21 0 0,0 1 0,0-22 16,0 21-16,-21-21 0,21 22 15,0-22-15,0 0 0,21 0 0,-21 0 16,21 1-16,0-22 0,22 0 15,-22 0-15,0 0 0,21 0 0,-21 0 16,22 0-16,-22 0 0,21-22 16,-21 1-16,22 0 0,-22 0 0,0 0 15,0 0-15,0-1 0,1 1 0,-1-21 16,-21 0-16,0 20 0,0-20 16,0 0-16,0-1 0,0 1 15,0 21-15,-21-21 0,-1 20 16,1-20-16,-21 21 0,21 0 0,-22 21 15,22 0-15,-21 0 0,21 0 16,-22 0-16,22 0 0,-21 0 0,0 21 16,20 0-16,1 0 0,-21 0 15,21 1-15,0-1 0,21 21 0,0-21 16,0 22-16,0-22 0,0 0 16,0 0-16,0 0 0,21 0 0,0-21 15,21 0-15,-21 0 16</inkml:trace>
  <inkml:trace contextRef="#ctx0" brushRef="#br0" timeOffset="1756.93">3471 1334 0,'0'-22'0,"0"44"0,0-65 15,0 22-15,0 0 16,-21 21-1,21 21-15,-21 0 16,21 0-16,0 1 0,0-1 16,0 0-16,0 21 0,-21 1 0,21-22 15,-21 21-15,21 0 0,0 22 16,0-22-16,-22 1 0,22-1 0,-21 0 16,21 1-16,-21-1 0,21-21 15,0 21-15,0-20 0,0-1 0,0 0 16,0 0-16,0 0 0,21-21 15,0 0-15,1 0 0,-1 0 16,0 0-16,21 0 0,-21 0 0,22-21 16,-22 0-16,21 0 0,1-22 15,-22 22-15,21-21 0,0 21 16,-20-22-16,20 1 0,-21-21 16,0 20-16,0 1 0,1 0 0,-1-1 15,-21 1-15,0 0 0,0 20 16,0-20-16,0 21 0,0 0 0,0 0 15,0-1 1,-21 22-16,21 22 16,-22-22-16,1 21 0,21 0 15,0 21-15,-21-21 0,21 22 0,-21-1 16,21 0-16,0 1 0,0-1 0,0 0 16,0 1-16,0-1 0,0 0 15,-21 1-15,21-22 0,0 21 16,0-21-16,0 1 0,0-1 15,0 0-15,0 0 0,21 0 0,0-21 16,0 0-16,0 0 0,1 0 16,-1 0-16,21 0 0,-21 0 15,0-21-15,22 0 0,-22 0 0</inkml:trace>
  <inkml:trace contextRef="#ctx0" brushRef="#br0" timeOffset="2323.6">4339 1270 0,'0'0'0,"-21"-21"0,21 0 15,-21 21-15,21-21 0,-21 21 16,21 21 0,0 0-16,0 0 15,0 0-15,0 0 0,0 22 16,0-22-16,0 21 0,0 1 0,0-1 15,0 0-15,0 1 0,0 20 16,-22-21-16,22 1 0,0-1 0,-21 0 16,21-20-16,0 20 0,0-21 15,0 0-15,0 0 0,0 1 0,0-1 16,-21-21 0,21-21 15,0-1-31,0 1 0,0 0 15,0 0-15,21-21 0,-21 20 0,21-20 16,1 21-16,-22-21 0,21-1 16,0 22-16,0-21 0,21 21 0,-20-1 15,-1 1-15,0 0 0,21 0 0,-21 21 16,1 0-16,20 0 0,-21 0 16,21 0-16,-20 21 0,20-21 15,-21 21-15,21 22 0,-20-22 0,-1 0 16,0 21-16,-21-21 0,21 22 15,-21-22-15,0 21 0,0-21 0,0 22 16,-21-22-16,0 0 0,-22 0 16,22 0-16,-21 1 0,21-1 0,-22-21 15,1 21-15,0 0 0,21-21 16,-22 0-16,22 21 0,-21-21 0,21 0 16,-1 0-16,1 0 0,0 0 15,21-21 1,0 0-16,0 0 0,0 0 15,0-1-15</inkml:trace>
  <inkml:trace contextRef="#ctx0" brushRef="#br0" timeOffset="2968.23">5440 1566 0,'0'-21'0,"0"42"0,0-63 0,0 21 16,0 0-16,0 0 0,0-1 15,0 1-15,0 0 0,0 0 16,0 0-16,-21 21 0,-1 0 0,22-21 16,-21 21-16,0 0 0,0 0 15,0 0-15,0 21 0,-1 0 0,1-21 16,0 21-16,-21 21 0,21-20 16,-1 20-16,1 0 0,0 1 0,0-1 15,0-21-15,21 21 0,-21 1 0,21-1 16,-22 0-16,22-20 15,0 20-15,0-21 0,0 0 0,0 0 16,0 1-16,22-22 0,-1 0 16,0 0-16,0 0 0,0 0 0,22 0 15,-22 0-15,21 0 0,-21-22 0,0 1 16,22 0-16,-22 21 0,0-42 16,0 21-16,0-1 0,1-20 0,-22 21 15,0-21-15,0 20 0,0-20 16,0 0-16,0 21 0,0-22 0,0 22 15,0 0-15,0 0 0,0 42 32,0 0-17,0 21-15,0-20 0,0 20 16,0 0-16,0 1 0,21-22 0,-21 21 16,21-21-16,-21 22 0,21-22 15,-21 0-15,0 0 0,21 0 0,0-21 16,-21 21-16,22-21 0,-1 0 0,0 0 15,0 0-15,0 0 16,0 0-16,22-21 0</inkml:trace>
  <inkml:trace contextRef="#ctx0" brushRef="#br0" timeOffset="3352.02">5884 1524 0,'0'-21'0,"0"42"0,0-63 0,0 21 16,0-1-16,0 1 0,0 0 0,0 0 15,0 0-15,0 0 16,21-1-16,1 22 16,-1 0-16,0 0 15,0 0-15,0 22 0,22-1 0,-22 21 16,0-21-16,0 22 0,0-22 16,0 21-16,-21 0 0,0 1 0,0-1 15,0 0-15,0 1 0,0-1 16,0-21-16,0 22 0,0-22 15,-21 0-15,0 0 0,0 0 0,0 0 16,0-21-16,-1 22 0,1-22 16,21-22-1,0 1 1,0 0-16,0 0 0,21-21 0,1 20 16,-1-20-16,-21 0 0,21 21 15,0-22-15,-21 1 0,21 0 0,0-1 16,1 22-16,-22 0 0,21-21 0,0 20 15,0 1-15,-21 0 0,21 21 16,0-21-16,1 21 16</inkml:trace>
  <inkml:trace contextRef="#ctx0" brushRef="#br0" timeOffset="4243.18">6477 1588 0,'0'0'0,"-42"-22"31,20 22-31,1 0 16,21 22-16,21-22 15,22 0-15,-22 0 0,21 0 16,1 0-16,20 0 0,1 0 0,-1 0 16,1 0-16,20 0 0,64 0 0,-63 0 15,0 0-15,-22 0 0,22 0 16,0 0-16,-22 0 0,22 0 0,-22-22 16,22 22-16,-22 0 0,-20-21 0,-1 21 15,0 0-15,1 0 0,-22 0 16,0 0-16,-21-21 0,0 0 31,-21 21-31,0 0 0,0-21 0,-1 21 16,1 0-16,-21-21 0,21-1 15,0 22-15,-1 0 0,1 0 16,0-21-16,0 21 0,0 0 0,0 0 16,-1 0-16,1 0 0,0 0 0,0-21 15,0 21-15,0 0 16,42 0 31,0 0-32,0 0-15,0 0 0,0 0 0,22 0 16,-22 0-16,0 0 0,21 21 16,-20-21-16,20 0 0,-21 0 15,0 0-15,0 0 0,1 0 0,-1 0 16,0 0-16,0 0 0,0 0 15,-21 21 1,-21 1 0,0-1-16,0-21 15,-22 21-15,22 21 0,-21-21 0,0 1 16,20 20-16,-20 0 0,21 1 0,-21-22 16,20 21-16,-20-21 15,21 22-15,0-22 0,0 0 0,-1 0 16,1 0-16,0 0 0,21 1 0,0-1 15,21-21 17,0 0-32,1-21 15</inkml:trace>
  <inkml:trace contextRef="#ctx0" brushRef="#br0" timeOffset="4870.93">9080 974 0,'0'0'0,"-21"0"0,0 0 16,21 21 15,21-21-31,0 0 0,1 0 16,20 0-16,0 0 0,22 0 15,-22 0-15,0 0 0,22 0 0,-1 0 16,1 0-16,-1 0 0,-20 0 16,20 0-16,-20 0 0,-1 0 0,0 0 15,-21 0-15,1 0 0,-1 0 16,-42 0 15,-1 0-31,1 0 0,0 0 16,0 0-16,0 0 0,0 0 0,-1 0 15</inkml:trace>
  <inkml:trace contextRef="#ctx0" brushRef="#br0" timeOffset="5411.64">9546 1037 0,'-21'0'47,"21"21"-31,0 1-1,0-1-15,0 0 16,-21 0-16,21 0 0,0 0 16,0 22-16,0-22 0,0 21 0,0 1 15,0-22-15,0 21 0,0 0 16,0 22-16,0-22 0,0 1 15,0-1-15,0 0 0,0 1 0,0-1 16,0 0-16,0 1 0,21-22 16,-21 21-16,0-21 0,0 0 0,0 1 15,0-1-15,0 0 0,0 0 16,-21 0-16,0-21 0,-1 0 0,1 21 16,0-21-16,-21 0 0,21 0 0,-22 0 15,1 0-15,0 0 0,-1-21 16,22 0-16,-21 0 0,-1 0 0,22 0 15,0-1-15,-21 1 0,21 0 16,21 0-16,0-21 0,-22 20 0,22 1 16,0 0-16,0 0 0,0 0 15,22 0-15,-1-1 0,0 1 16,21 21-16,1-21 0,-1 0 0,-21 21 16,21-21-16,1 21 0</inkml:trace>
  <inkml:trace contextRef="#ctx0" brushRef="#br0" timeOffset="5971.31">10287 1524 0,'0'-21'0,"0"42"0,0-63 15,-21 42-15,0-21 0,-1 21 0,1-22 16,0 1-16,0 21 0,0-21 15,-22 21-15,22 0 0,0 0 0,0 0 16,-21 0-16,20 0 0,1 0 16,0 21-16,-21 0 0,21 1 0,-1-1 15,1 0-15,0 21 0,0 1 0,0-1 16,21 0-16,0 1 0,-21-1 16,21 0-16,0-21 0,0 22 0,0-22 15,0 21-15,0-21 0,0 1 16,21-1-16,-21 0 0,21-21 15,21 21-15,-21-21 0,1 0 0,20 0 16,-21 0-16,21 0 0,1 0 16,-22-21-16,21 0 0,1 21 0,-22-21 15,21-1-15,-21 1 0,0-21 0,1 21 16,-1-22-16,0 22 0,0-21 16,-21 0-16,0-1 0,0 22 0,0-21 15,0 21-15,0-22 0,0 22 16,0 0-16,0 0 0,0 42 31,0 0-15,0 21-16,0-20 0,0 20 0,0 0 15,0-21-15,0 22 0,0-1 16,0-21-16,0 22 0,21-22 0,0 21 16,-21-21-16,22 0 0,-1 1 0,0-1 15,0 0-15,0-21 16,0 0-16,1 0 0,-1 0 0,0 0 15,0 0-15,0 0 0,-21-21 16,21 0-16,1 21 0</inkml:trace>
  <inkml:trace contextRef="#ctx0" brushRef="#br0" timeOffset="6203.18">10731 1482 0,'0'-21'15,"0"42"-15,0-64 0,0 22 0,0 42 31,0 1-15,0-1-16,0 21 0,0-21 0,0 22 16,0-1-16,0 0 0,0 1 0,0-22 15,0 21-15,0 0 0,22-20 16,-22-1-16,0 0 0,0 0 0,21 0 16,-21 0-16,0 1 0,21-22 15,0 0 1,0 0-16,0 0 15,1 0-15,-1-22 0</inkml:trace>
  <inkml:trace contextRef="#ctx0" brushRef="#br0" timeOffset="6436.05">11218 1503 0,'0'0'16,"21"-21"-16,-21 0 0,0-1 0,-21 22 15,0 0 1,0 0-16,0 0 0,0 22 0,-1-1 15,1 0-15,-21 0 16,21 0-16,0 22 0,-1-22 0,1 21 16,0-21-16,0 22 0,0-22 0,0 21 15,-1-21-15,22 0 0,0 22 16,0-22-16,0 0 0,0 0 16,0 0-16,22-21 15,-1 0-15,0 0 0,21 0 16,-21 0-16</inkml:trace>
  <inkml:trace contextRef="#ctx0" brushRef="#br0" timeOffset="6915.78">11811 1545 0,'0'-21'0,"0"42"0,0-63 0,0 21 15,-21 0-15,0-1 0,-1 22 16,1 0-16,0-21 0,0 21 15,0 0-15,0 0 0,-1 0 0,-20 0 16,21 21-16,0 1 0,0-22 0,-1 42 16,-20-21-16,21 0 0,0 22 15,0-1-15,-1 0 0,1 1 0,21-1 16,0 0-16,0-21 0,0 22 16,0-22-16,0 21 0,0-21 0,0 1 15,21-1-15,1 0 0,-1-21 16,21 0-16,-21 0 0,0 0 15,1 0-15,20 0 0,-21 0 0,0 0 16,0-21-16,22 0 0,-22-1 16,0 1-16,0 0 0,0 0 0,-21 0 15,22-22-15,-22 1 0,21 21 0,-21-21 16,21-1-16,-21 1 0,0 0 16,0-1-16,0 22 0,0 0 0,0 0 15,0 0-15,0 42 31,0 0-31,-21 21 0,21-21 0,0 22 16,-21-22-16,21 21 16,0 1-16,0-1 0,0-21 0,0 21 15,0-20-15,21-1 0,-21 0 0,21 0 16,-21 0-16,21-21 0,0 0 16,0 0-16,1 0 0,20 0 15</inkml:trace>
  <inkml:trace contextRef="#ctx0" brushRef="#br0" timeOffset="7588.39">12446 1397 0,'0'0'0,"21"-21"0,-21 0 16,21 21-16,0-21 15,1-1-15,-1 1 0,0 0 0,0 0 16,0 0-16,0 0 0,1-1 16,-1-20-16,-21 21 0,0 0 0,0 0 15,0-1-15,-21 22 16,-1 0-16,-20 0 0,0 0 16,-1 0-16,1 0 0,0 0 0,-22 22 15,22-1-15,0 0 0,-1 0 16,1 0-16,21 0 0,-22 22 0,43-22 15,0 0-15,0 0 0,0 0 16,0 1-16,0-1 0,22 21 0,20-21 16,-21 0-16,21 1 0,1-1 15,-1 0-15,0 0 0,1 21 16,-1-20-16,-21-1 0,22 0 0,-1 0 16,-21 0-16,0 0 0,0 1 15,1-1-15,-22 0 0,0 0 0,0 0 16,0 0-16,-22 1 0,-20-22 0,21 21 15,-21-21-15,-1 0 0,-20 21 16,20-21-16,1 0 0,-21 0 0,20 0 16,1 0-16,0 0 0,20 0 15,-20 0-15,21-21 0,0 21 0,0-21 16,21-1-16,-22 1 0,22 0 16,0 0-1,0 0-15,0 0 0,22 21 16,-1 0-16,0-22 0,0 22 0,0 0 15,0-21-15,1 21 0,20-21 16</inkml:trace>
  <inkml:trace contextRef="#ctx0" brushRef="#br0" timeOffset="8387.33">12996 1397 0,'0'0'0,"-21"-42"32,0 42-32,0 0 15,0 0-15,-1 0 0,1 21 16,0 0-16,0 0 16,0 0-16,0 22 0,-1-22 0,22 21 15,-21-21-15,0 22 0,0-1 16,21 0-16,0-20 0,-21 20 0,21-21 15,0 0-15,0 22 0,0-22 16,0 0-16,0 0 0,21-21 16,0 21-16,0-21 0,0 21 0,22-21 15,-22 0-15,21 0 0,1 0 0,-1 0 16,0-21-16,1 0 0,-1 0 16,21 21-16,-20-21 0,-1-22 0,22 22 15,-22 0-15,-21-21 0,21 21 16,-20-22-16,-1 1 0,0 21 0,-21 0 15,0-22-15,0 22 0,0 0 0,0 0 16,-21 0-16,0 21 0,-22 0 16,22 0-16,0 0 0,-21 0 0,20 0 15,-20 0-15,21 0 0,0 0 16,0 21-16,21 0 0,0 0 16,0 0-16,0 0 0,21 1 15,0-1-15,0 0 0,21 0 16,-20 0-16,-1 22 0,0-22 0,0 0 15,0 0-15,0 0 0,1 0 16,-1 1-16,-21-1 0,0 0 0,0 0 16,21 0-16,-21 0 0,21-21 15,0 0-15,0 0 16,1 0-16,-1 0 16,0 0-16,21 0 0,-21 0 15,1-21-15,-1 0 0,21 0 0,-21 0 16,0 0-16,1-1 0,-1-20 0,0 21 15,0-21-15,0 20 16,0-20-16,-21 21 0,0-21 0,0 20 16,0 1-16,0 0 0,0 0 15,-21 21 1,21 21-16,-21 0 0,0 22 16,0-22-16,21 0 15,0 0-15,0 21 0,-21-20 0,21-1 16,0 0-16,0 0 0,0 0 0,0 0 15,0 1-15,0-1 16,21-42 15,-21-1-15</inkml:trace>
  <inkml:trace contextRef="#ctx0" brushRef="#br0" timeOffset="8559.23">13928 1376 0,'-22'0'0,"44"0"0,-65 0 0,43-21 0,-21 21 31,42 21 16,0-21-47,1 0 0,-1 21 16</inkml:trace>
  <inkml:trace contextRef="#ctx0" brushRef="#br0" timeOffset="8919.54">14287 1397 0,'0'21'15,"-21"0"1,21 1-16,0-1 0,-21 0 15,21 0-15,0 21 0,0 1 16,0-1-16,0 0 0,0 1 0,0-1 16,0 0-16,0 22 0,0-22 0,-21 1 15,21 20-15,0-21 0,0 22 16,-21-22-16,0 22 0,21-1 0,-43-20 16,22 20-16,21 1 0,0-1 0,-21 1 15,0-1-15,21-21 0,0 22 16,-21-22-16,-1 1 0,22-1 0,-21-21 15,21 21-15,0-20 0,-21-1 0,21 0 16,-21-21-16,21-21 31,0 0-31,0-1 16,21 1-16,-21-21 0,21 0 0,0-1 16,1 1-16,-1-22 0,0 1 15,0-1-15</inkml:trace>
  <inkml:trace contextRef="#ctx0" brushRef="#br0" timeOffset="9232.36">14160 1651 0,'0'0'0,"0"-42"15,0 21-15,0-22 0,0 22 0,0 0 16,0 0-16,0 0 0,22-1 0,-1 1 16,0 21-16,0-21 0,0 21 15,0 0-15,22 0 0,-22 0 0,21 0 16,-21 0-16,22 0 0,-1 0 15,-21 21-15,0 0 0,22 1 0,-22 20 16,0-21-16,0 21 0,-21 1 16,0-22-16,0 21 0,0 1 0,0-22 15,0 21-15,-21-21 0,0 0 16,-21 1-16,20-1 0,-20 0 0,21-21 16,0 21-16,-22-21 0,22 0 0,0 0 15,0 0-15,0 0 0,0 0 16,21-21-1,0 0-15,21 21 16,0-21-16,0-1 0,0 1 16,22-21-16</inkml:trace>
  <inkml:trace contextRef="#ctx0" brushRef="#br0" timeOffset="9483.2">14965 1207 0,'0'0'0,"0"-22"0,0 1 15,0 42 17,-21 1-32,-1 20 15,22-21-15,-21 21 0,21 1 0,-21-22 16,0 21-16,21 1 0,0-1 16,0 0-16,0 1 0,-21-1 0,21-21 15,0 21-15,0-20 0,0-1 16,0 21-16,0-21 0,0 0 15,0 1-15,21-22 0,0 0 16,0 0-16,0 0 0,1-22 16,-1 1-16</inkml:trace>
  <inkml:trace contextRef="#ctx0" brushRef="#br0" timeOffset="9668.11">14817 1439 0,'0'0'0,"-22"0"16,44 0 15,-1-21-15,0 21-16,21 0 0,-21 0 0,1 0 16,20 0-16,-21-21 0,0 21 0,0 0 15</inkml:trace>
  <inkml:trace contextRef="#ctx0" brushRef="#br0" timeOffset="11996.32">15769 1228 0,'0'0'0,"-21"0"15,21-21 32,21 21-31,0-22-16,22 22 16,-22 0-16,0-21 0,21 21 15,1-21-15,-22 21 0,21-21 16,-21 0-16,22 21 0,-22-21 0,0-1 15,-21 1-15,0 0 16,0 0-16,0 0 0,-21 0 16,0 21-16,-1 0 0,1-22 0,-21 22 15,21 0-15,0 0 0,-1 0 16,-20 0-16,21 0 0,-21 22 0,20-1 16,-20 0-16,21 0 15,0 0-15,-22 0 0,22 1 0,0 20 0,21-21 16,0 0-16,0 0 0,0 1 0,0-1 15,0 0-15,0 0 16,21-21-16,0 21 0,1-21 0,-1 0 16,0 21-16,0-21 0,0 0 15,0 0-15,1 0 0,-1 0 0,0 0 16,0 0 15,-42 22-31,0-22 16,0 0-16,-1 21 0,-20 0 15,0-21-15,21 21 0,-22 0 16,22 0-16,0 1 0,0-1 0,0 0 16,-1 21-16,22-21 0,0 1 0,0 20 15,0-21-15,0 0 0,0 0 16,0 1-16,0-1 0,22-21 0,-1 21 16,0-21-16,0 0 0,0 0 15,0 0-15,1 0 0,-1 0 16,0 0-16,0-21 15,0 0-15,-21-1 0,21 1 16,1 0-16,-22 0 0,21-21 16,-21 20-16,21 1 0,0 0 15,0 0-15,-21-21 0,21 20 16,1 1-16,-1 0 0,0 0 0,0 21 16,21-21-16,-20 21 0,-1-21 15,0 21-15,0 0 0,21 0 0,-20 21 16,-1 0-16,0 0 0,-21 0 15,0 0-15,0 1 0,0-1 0,0 21 16,0-21-16,0 22 0,0-22 16,-21 0-16,0 0 0,21 0 0,-22 22 15,22-22-15,-21-21 0,0 21 0,0-21 16,21 21 0,0-42-1,0 0 1,21 0-16,0-1 0,-21 1 15,21 0-15,1 0 0,20-21 0,-21 20 16,0-20-16,0 21 0,1-21 16,-1 20-16,0-20 0,0 21 0,0-21 15,0 20-15,-21 1 0,0 0 16,-21 42 15,0 0-31,0 1 0,0-1 16,21 0-16,-21 21 0,21-21 0,-22 1 15,22 20-15,0-21 0,0 0 0,0 22 16,0-22-16,0 21 16,0-21-16,0 0 0,22 1 0,-1-1 15,0 0-15,0 0 0,0-21 0,0 21 16,22-21-16,-1 0 0,-21 0 16,22 0-16,-1 0 0,0 0 0,22 0 15,-22-21-15,0 0 0,1 0 0,-1 21 16,0-21-16,-20-22 0,20 22 15,-21 0-15,0 0 0,0-22 0,-21 22 16,22 0-16,-22-21 0,0 21 0,0-1 16,0 1-16,-22 0 0,1 0 15,0 21-15,0 0 0,0-21 0,0 21 16,-1 0-16,1 21 16,0 0-16,0-21 0,0 42 15,0-20-15,21-1 0,0 0 0,0 21 16,0-21-16,0 22 0,0-22 15,0 21-15,0-21 0,21 1 0,0-1 16,0 0-16,0 0 0,0-21 0,1 21 16,-1-21-16,0 0 0,0 0 15,21 0-15,-20 0 0,-1 0 0,0 0 16,21 0-16,-21-21 0,1 0 16,-1 0-16,0 0 0,0-1 0,0 1 15,0 0-15,1-21 0,20 21 16,-21-22-16,0 1 0,0 21 15,22-22-15,-22 22 0,0-21 0,21 21 16,-20 0-16,-1-1 0,0 22 16,0-21-16,0 21 0,-21 21 47,0 1-47,0-1 15,0-42 32,0-1-16,-21 1-31,0 21 16,0 0-16,0 0 16,-1 0-16,1 0 15,0 0-15,0 21 0,0 1 0,0-1 16,-1 0-16,1 0 0,0 21 15,0-20-15,0 20 0,0 0 0,21-21 16,-22 22-16,22-22 0,0 21 16,0-21-16,0 1 0,0 20 0,22-21 15,-1 0-15,0-21 0,21 21 16,-21-21-16,22 0 0,-22 0 0,21 0 16,1 0-16,-1 0 0,-21 0 15,21 0-15,1-21 0,-1 0 16,-21 21-16,22-21 0,-22-21 0,0 20 15,0 1-15,0-21 0,0 21 16,1-22-16,-1 1 0,0 21 0,-21-21 16,0 20-16,0-20 0,21 21 0,-21 0 15,0 0-15,-21 42 32,0 21-17,0-21-15,21 0 0,-22 1 0,22 20 16,0-21-16,0 21 15,0-20-15,0-1 0,0 21 0,0-21 16,0 0-16,0 1 0,22-22 0,-1 21 16,0 0-16,0-21 0,0 0 15,0 0-15,1 0 0,-1 0 0,0 0 16,21 0-16,-21 0 0,1-21 16,20 0-16,-21-1 0,0 1 15,0 0-15,1 0 0,-1 0 0,-21-22 16,21 22-16,0-21 0,-21 21 0,21-22 15,-21 22-15,0 0 0,0 0 16,0 0-16,0 0 0,0 42 31,0 0-31,-21 0 0,21 21 16,0-20-16,0-1 0,-21 21 0,21-21 16,0 22-16,0-22 0,0 21 15,0-21-15,0 0 0,0 1 0,0-1 16,21 0-16,0-21 15,0 0-15,22 0 0,-22 0 0,0 0 16,0 0-16,22 0 0,-22 0 0,21-21 16,-21 0-16,0-1 0,1 1 15</inkml:trace>
  <inkml:trace contextRef="#ctx0" brushRef="#br0" timeOffset="12268.17">19029 1016 0,'0'-21'0,"0"42"0,0-63 0,-21 42 32,-1 21-32,1 0 0,21 0 15,-21 22-15,0-1 0,0 0 16,0 1-16,-1-1 0,22 0 0,-21 1 16,0-1-16,0 0 0,21-21 15,0 22-15,0-1 0,0 0 16,-21-20-16,21 20 0,0-21 0,0 21 15,0-20-15,0-1 0,0 0 16,0 0-16,21-21 16,0 0-16,0 0 15,0 0-15,1 0 0,-1-21 16,0 0-16,0 21 0</inkml:trace>
  <inkml:trace contextRef="#ctx0" brushRef="#br0" timeOffset="12663.94">19304 1334 0,'0'0'0,"-21"0"16,0 0-16,-1 21 15,1 0-15,0 0 0,0 0 0,0 0 16,21 1-16,-21-1 0,-1 21 0,22-21 16,0 22-16,0-22 0,0 0 15,-21 0-15,21 21 0,0-20 0,0-1 16,0 0-16,0 0 0,21-21 15,1 0-15,-1 0 16,0 0-16,0 0 0,21 0 0,-20 0 16,-1 0-16,21-21 0,-21 0 15,22 21-15,-22-21 0,0-1 16,0-20-16,0 21 0,0-21 0,-21 20 16,0 1-16,0-21 0,0 21 15,0 0-15,0-1 0,-21-20 0,0 42 16,21-21-16,-21 0 0,-21 21 15,20 0-15,1 0 0,0 0 0,0 0 16,-21 0-16,20 21 0,1-21 0,0 21 16,0 0-16,0 0 0,21 1 15,0-1-15,0 0 0,0 0 16,21-21 0,0 0-16,0 0 0</inkml:trace>
  <inkml:trace contextRef="#ctx0" brushRef="#br0" timeOffset="13071.6">19685 1418 0,'0'0'0,"0"-21"0,0 0 16,0 0-16,0 0 0,0-22 16,21 43-16,0-21 15,0 21-15,1 0 0,-1 0 16,0 0-16,21 0 0,-21 0 15,1 0-15,-1 21 0,0 0 0,0 1 16,0-1-16,-21 21 16,0-21-16,0 22 0,21-22 0,-21 0 15,0 21-15,0-21 0,0 22 0,0-22 16,0 0-16,-21 0 0,0 0 16,21 1-16,-21-22 0,0 21 15,0 0-15,-1 0 0,1-21 16,21-21-16,0 0 15,0 0-15,0-1 16,21 1-16,1 0 0,-22-21 16,21 21-16,0-1 0,0-20 0,0 21 15,0-21-15,1 20 0,-1-20 16,0 21-16,0 0 0,0 0 16,0-1-16,-21 1 0,22 21 0,-1-21 15,-21 0 1</inkml:trace>
  <inkml:trace contextRef="#ctx0" brushRef="#br0" timeOffset="13333.45">18605 1058 0,'-21'0'0,"42"0"0,-63 22 0,63-22 16,22 0 0,-22 0-16,21 0 0,0 0 0,1 0 15,-1 0-15,22 0 0,-22 0 16,0 0-16,1 0 0,-22 0 0,21 0 16,0 0-16,-20 0 0,-1 0 15,0 0-15,-21-22 0,21 22 16,-21-21-16,0 0 15,0 0-15</inkml:trace>
  <inkml:trace contextRef="#ctx0" brushRef="#br0" timeOffset="13815.17">20913 720 0,'0'-21'16,"-22"21"15,22 21-31,0 0 0,-21 0 0,0 0 15,21 22-15,-21-22 0,21 0 16,0 21-16,0-21 0,-21 1 16,21-1-16,0 0 0,-21 0 0,21 0 15,0 0-15,0 1 16,0-44 31</inkml:trace>
  <inkml:trace contextRef="#ctx0" brushRef="#br0" timeOffset="14067.03">20574 1122 0,'0'0'0,"-21"21"31,42-21-31,0 0 15,0 0-15,0 0 0,1 0 16,20 0-16,-21 0 0,21 0 0,-20 0 16,20 0-16,-21 0 0,21 0 15,-20 0-15,-1 0 0,0 0 16,0 0-16,0 0 0,0 0 0,-21-21 31,22 21-31,-22-21 0,0 0 16,0-1-16</inkml:trace>
  <inkml:trace contextRef="#ctx0" brushRef="#br0" timeOffset="14294.9">20595 720 0,'-21'0'0,"42"0"0,-42-21 0,0 21 15,21-22 1,21 22 0,0 0-16,0 0 0,0 0 15,22 0-15,-1 0 0,-21 0 0,22 0 16,-1 0-16,0 0 0,1-21 0,-1 21 16,-21 0-16,21 0 0,1-21 15,-22 21-15</inkml:trace>
  <inkml:trace contextRef="#ctx0" brushRef="#br0" timeOffset="16484.04">21294 656 0,'0'0'0,"0"-21"15,0 0 1,0 0-1,-22 0-15,1-1 16,0 1 0,0 21-16,0 0 0,0-21 0,-1 0 15,1 21-15,0 0 0,-21 0 16,21-21-16,-22 21 0,1 0 0,0 0 16,-1 0-16,1 0 0,0 0 15,-1 0-15,1 0 0,0 0 16,-22 21-16,22 0 0,-1-21 0,1 21 15,0 0-15,-1-21 0,1 22 16,21-1-16,-21 0 0,20 0 0,-20 21 16,21-20-16,0-1 0,0 21 15,-1 0-15,22 1 0,0-1 0,0 0 16,0 1-16,0-1 0,0-21 0,0 22 16,0-1-16,0 0 0,0-21 15,22 22-15,-1-22 0,-21 0 16,21 0-16,0 0 0,0 1 15,0-1-15,1-21 0,-1 21 0,0-21 16,21 0-16,-21 21 0,22-21 0,-1 0 16,0 0-16,1 0 0,-1 0 15,0 0-15,22 0 0,-22 0 0,1 0 16,20 0-16,-21-21 0,1 0 16,-1 21-16,22-21 0,-22-1 0,0 1 15,-21 0-15,22 0 0,-1 0 0,0 0 16,-20-22-16,20 1 0,-21 0 15,0-1-15,22 1 0,-22-22 16,0 22-16,-21 0 0,0-1 16,0 1-16,0 0 0,0-1 0,0 22 15,0-21-15,0 21 0,-21 0 0,-22-1 16,22 1-16,0 0 0,-21 21 16,21-21-16,-22 21 0,22 0 0,-21 0 15,21 0-15,-22 0 0,22 0 16,0 0-16,0 0 0,-22 0 0,22 0 15,0 0-15,0 0 16,21 21-16,-21-21 0,21 21 16,0 0-16</inkml:trace>
  <inkml:trace contextRef="#ctx0" brushRef="#br0" timeOffset="17363.66">9250 2879 0,'0'0'0,"21"0"0,-21-21 16,0 42 62,0 0-78,0 0 0,0 21 15,-21-20-15,21 20 0,0-21 0,0 21 16,0 1-16,-21-22 0,21 21 16,0 1-16,0-1 0,0-21 0,0 21 15,0-20-15,0-1 0,0 0 0,0 0 16,0 0-16,0 0 15,21-21 1,0 0-16,0-21 16,-21 0-16,21 0 0</inkml:trace>
  <inkml:trace contextRef="#ctx0" brushRef="#br0" timeOffset="17643.52">9567 3069 0,'0'21'0,"0"1"16,-21-22-16,42 0 31,0 0-31,1 0 16,-1 0-1,0 0 1,-21-22-16,-21 22 15,0 0 1,-1 0-16,1 0 0,0 0 16,42 0 15</inkml:trace>
  <inkml:trace contextRef="#ctx0" brushRef="#br0" timeOffset="20312.09">10477 3387 0,'-21'0'0,"21"21"0,0 0 16,21-21 15,1 0-31,-1-21 0,21 0 16,-21 0-16,0 21 0,1-22 15,-1 1-15,21 0 0,-21-21 0,0 21 16,1-1-16,20 1 0,-21 0 16,-21-21-16,0 21 0,21-1 0,-21-20 15,0 21-15,0 0 0,0 0 16,-21-22-16,21 22 0,-21 0 0,0 21 16,0-21-16,-1 21 0,1 0 15,0 0-15,0 0 0,0 0 16,0 21-16,-1 0 0,1 0 0,0 0 15,21 1-15,-21 20 0,21 0 0,0-21 16,0 22-16,0-1 0,0 0 16,0 1-16,0-1 0,21-21 0,-21 22 15,21-22-15,0 0 0,1 0 16,-1 0-16,0 0 0,0-21 0,0 0 16,0 0-16,1 0 0,-1 0 0,0 0 15,0 0-15,0 0 0,0-21 16,1 0-16,-1 0 0,0 0 15,0 0-15,0-1 0,-21-20 16,43 0-16,-22 21 0,0-22 16,0 1-16,0 21 0,22-22 0,-22 22 15,0-21-15,21 21 0,-21 0 16,22-1-16,-22 1 0,21 21 0,-21 0 16,1 0-16,20 0 0,-21 21 15,-21 1-15,0-1 0,0 0 16,21 0-16,-21 21 0,0-20 0,0 20 15,0-21-15,0 21 0,-21 1 0,0-22 16,0 21-16,21-21 16,-21 1-16,-1 20 0,22-21 0,0 0 15,-21-21-15,21 21 0,-21-21 0,21-21 47,21 0-47,0 0 16,-21-21-16,22 20 0,-1 1 0,0-21 15,0 0-15,0 20 0,0-20 0,1 0 16,-1 21-16,0-22 0,0 22 16,0 0-16,-21 0 0,0 0 15,21-1-15,-21 1 0,-21 21 32,0 0-17,21 21-15,-21 1 0,0-1 16,0 0-16,21 0 0,-22 0 0,22 0 15,-21 22-15,21-22 0,0 21 0,0-21 16,-21 22-16,21-1 0,0-21 16,0 22-16,0-22 0,0 0 0,21 0 15,0 0-15,-21 0 0,22 1 0,-1-22 16,21 0-16,-21 21 0,22-21 16,-1 0-16,0 0 0,1 0 0,-1-21 15,0 21-15,1-22 0,20 1 16,-21 0-16,22 0 0,-22-21 15,1 20-15,-22-20 0,21 21 0,-21-21 16,0 20-16,-21-20 0,0 0 16,0 21-16,0-1 0,0-20 0,0 21 15,-21 0-15,0 0 0,0 21 16,0 0-16,0 0 0,-22 0 16,22 0-16,0 21 0,0 0 0,0-21 15,-1 21-15,22 21 0,0-20 0,-21-1 16,21 21-16,0 0 0,0-20 15,0 20-15,0-21 0,0 21 0,0-20 16,21-1-16,1 0 0,-22 0 16,21 0-16,21-21 0,-21 21 15,0-21-15,22 0 0,-22 0 0,21 0 16,1 0-16,-22 0 0,21 0 16,-21 0-16,22-21 0,-22 0 0,0 21 15,0-21-15,21 0 0,-20-22 0,-1 22 16,-21 0-16,21-21 0,0 21 15,0-22-15,-21 1 0,21 21 0,1 0 16,-22-1-16,21 1 0,0 0 0,-21 0 16,21 21-16,0 0 15,0 0 1,-21 21 0,0 0-1,0 0 1,22-21 15,-22-21-15,0 0-1,0 0-15,0 0 16,0 0-16,-22 21 16,1 0-1,0 0-15,0 0 16,21 21-16,-21 0 0,21 0 15,-21 0-15,-1 22 0,22-22 16,0 21-16,-21-21 0,0 22 0,21-1 16,0-21-16,-21 21 0,21-20 15,0-1-15,0 21 0,0-21 0,21 0 16,0-21-16,0 22 0,1-22 0,-1 0 16,0 0-16,21 0 0,-21 0 15,1 0-15,20 0 0,-21 0 0,21 0 16,-20-22-16,20 22 0,-21-21 15,0 0-15,22 0 0,-22 0 0,0-22 16,0 22-16,0-21 0,0 21 16,1-22-16,-1 22 0,0-21 0,-21 21 15,0 0-15,0-1 0,21 1 16,-21 0-16,0 0 0,-21 21 31,21 21-31,0 0 0,-21 0 16,21 1-16,-21-1 0,21 21 0,-22-21 15,22 22-15,0-22 0,0 0 16,0 21-16,0-21 0,0 1 0,0-1 16,22 0-16,-1 0 0,0 0 15,0-21-15,0 21 0,0-21 16,1 0-16,-1 0 0,0 0 0,0 0 16,21 0-16,-20-21 0,-1 0 15,0 0-15,0 21 0,-21-21 16,21-22-16,0 22 0,1 0 0,-22-21 15,0 21-15,21-1 0,-21-20 16,21 21-16,-21 0 0,0 0 0,0-1 16,0 1-16,0 42 31,-21-21-31,21 22 0,-21-1 16,21 0-16,0 0 0,0 21 0,0-20 15,0-1-15,0 21 0,0-21 16,0 0-16,0 1 0,0-1 15,0 0-15,0 0 0,21-21 0,-21 21 16,21 0-16,0-21 0,0 0 16,0 0-16,1 0 0,-1 0 0,0 0 15,0 0-15,0 0 0,0-21 16,1 21-16,-1-21 0,0 0 0,0 0 16,-21 0-16,21-22 0,0 1 15,1 21-15,-22-22 0,21 1 0,-21 0 16,21-1-16,-21 1 0,0 0 0,21-1 15,-21 1-15,0 0 0,21-1 16,-21 22-16,0-21 0,0 21 0,0 0 16,0-1-16,0 1 15,-21 42 17,21 1-32,-21-1 0,21 0 0,-21 21 15,21-21-15,0 22 0,0-1 16,0 0-16,0 1 0,0-1 0,0-21 15,-21 22-15,21-1 0,0 0 0,0-21 16,0 22-16,0-22 0,0 21 16,0-21-16,0 1 0,0-1 0,21 0 15,0 0-15,0-21 0,0 21 0,0-21 16,22 0-16,-22 0 0,21 0 16,1 0-16,-1 0 0,0 0 15,1-21-15,-1 0 0,0 0 16,1 21-16,-22-21 0,21-22 0,-21 22 15,0 0-15,22-21 0,-43 20 16,21 1-16,-21-21 0,21 21 0,-21-22 16,0 22-16,0 0 0,0 0 15,-21 21-15,0 0 16,0 0-16,-1 0 16,1 21-16,0-21 0,0 21 0,21 22 15,0-22-15,-21 21 0,21-21 16,-21 22-16,21-22 0,0 0 15,0 21-15,0-21 0,0 1 0,21-1 16,-21 0-16,21 0 0,0-21 16,0 21-16,0-21 0,1 0 0,20 0 15,-21 0-15,21 0 0,1 0 0,-22 0 16,21-21-16,1 21 0,-22-21 16,21 0-16,-21 0 0,0-1 0,1 1 15,-1 0-15,0-21 0,0 21 16,-21-1-16</inkml:trace>
  <inkml:trace contextRef="#ctx0" brushRef="#br0" timeOffset="20555.13">13928 2879 0,'-22'21'16,"44"-42"-16,-22 42 16,21-21-16,0 0 0,21 0 15,1 0-15,-22 0 0,21 0 16,0 0-16,1 0 0,20 0 16,-20-21-16,-1 21 0,-21 0 0,21 0 15,-20-21-15,-1 21 0,0 0 0,0-22 16</inkml:trace>
  <inkml:trace contextRef="#ctx0" brushRef="#br0" timeOffset="21311.7">16044 2879 0,'0'0'0,"0"-21"32,0-1-17,21 1-15,1 21 16,-1-21-16,0 0 0,0 0 0,0 0 16,0-1-16,1 1 0,-1-21 15,-21 21-15,0 0 16,0-1-16,0 1 0,-21 21 15,-1 0-15,1 0 0,-21 0 0,21 0 16,-22 0-16,1 21 0,0-21 0,21 22 16,-22-1-16,1 0 0,21 0 15,-22 0-15,22 0 0,0 1 0,0-1 16,21 0-16,0 0 16,0 0-16,0 0 0,0 1 0,0-1 15,21-21-15,0 21 0,0 0 0,1 0 16,20-21-16,-21 21 0,0 1 15,22-1-15,-22 0 0,21 0 0,-21-21 16,22 21-16,-22 22 0,0-22 0,0 0 16,0 0-16,0 0 0,-21 0 0,0 1 15,0 20-15,0-21 0,0 0 16,-21 0-16,-21 1 0,21-22 0,-22 21 16,22 0-16,-21-21 0,0 0 15,-1 21-15,1-21 0,0 0 0,-1 0 0,1 0 16,0 0-16,20 0 15,-20-21-15,21 0 0,0 21 0,-22-21 16,43-1-16,-21 1 0,0 0 0,0-21 16,21 21-16,-21-1 0,21 1 15,0 0-15,0 0 0,0 0 0,0 0 16,0-1-16,0 1 16,21 21-1,0 0-15,0-21 16,0 21-16</inkml:trace>
  <inkml:trace contextRef="#ctx0" brushRef="#br0" timeOffset="22135.27">16510 2836 0,'0'0'15,"0"-21"-15,-21 21 16,21-21-16,-43 21 16,22-21-16,0 21 0,0 21 15,0 0-15,0 0 0,21 1 16,0-1-16,-22 0 0,1 21 16,21-21-16,0 1 0,0-1 0,0 21 15,-21-21-15,21 22 0,0-22 16,0 21-16,0-21 0,0 22 0,0-22 15,0 0-15,0 0 0,0 0 0,21 0 16,0 1-16,1-22 0,-1 21 0,0-21 16,0 21-16,21-21 0,-20 0 15,20 0-15,0 0 0,-21 0 0,22-21 16,-1 0-16,0 21 0,1-22 0,-1 1 16,0 0-16,-20 0 0,20 0 15,0-22-15,-21 22 0,1 0 0,-1-21 0,0 21 16,-21-22-16,0 22 15,0 0-15,0-21 0,0 20 0,0 1 16,0 0-16,-21 21 0,0-21 0,-1 21 16,1 0-16,0 0 0,0 0 0,0 0 15,0 0 1,-1 21-16,22 0 16,0 0-16,0 1 0,0-1 15,22 0-15,-1 0 0,0 0 16,0 0-16,-21 1 0,21-1 15,0 21-15,-21-21 0,0 0 0,0 1 0,0-1 16,22 0-16,-22 0 0,0 0 16,21-21-16,-21 21 0,21-21 15,0 22-15,0-22 0,0 0 16,1 0-16,-1 0 0,0 0 16,21-22-16,-21 22 0,22-21 15,-22 21-15,21-21 0,1 0 0,-1 0 16,-21 0-16,21-22 0,-20 22 15,20 0-15,-21 0 0,0-22 0,-21 22 16,0 0-16,0 0 0,21-21 0,-21 20 16,0 1-16,0 0 15,-21 21-15,0 0 16,0 0-16,0 21 0,0 0 16,21 1-16,-22-1 15,1 0-15,21 0 0,0 0 0,0 22 16,-21-22-16,21 0 0,0 0 0,0 0 15,0 0-15,0 1 0,0-1 16,21-21-16,0 0 16,1 0-16,-1 0 0,0 0 15,0 0-15,0-21 0,0-1 16</inkml:trace>
  <inkml:trace contextRef="#ctx0" brushRef="#br0" timeOffset="22519.69">17674 2582 0,'-21'-42'0,"42"84"0,-63-105 0,21 42 0,-1 0 15,1 21-15,0 0 0,-21 0 16,21 0-16,-1 21 0,1 0 0,21 0 16,-21 0-16,21 22 0,0-22 0,0 21 15,0-21-15,0 22 0,21-22 16,0 0-16,1 0 0,20-21 15,-21 21-15,0-21 0,22 21 0,-22-21 16,0 0-16,0 0 0,0 0 16,0 0-16,1-21 0,-1 0 0,0 0 15,-21 0-15,0 0 16,0-1-16,0 1 0,0 0 0,0-21 16,0 21-16,0-1 0,-21 1 15,0 0-15,-1 0 0,1 21 16,0 0-16,0 0 0,0 21 15,0-21-15,-1 21 0,1 0 16,0 22-16,0-22 0,0 21 0,21-21 16,-21 1-16,21 20 0,-22-21 15,22 21-15,0-20 0,0-1 0,0 0 16,22 0-16,-1 0 0</inkml:trace>
  <inkml:trace contextRef="#ctx0" brushRef="#br0" timeOffset="22915.46">18182 2921 0,'0'0'0,"-21"0"0,21-21 0,-21 21 0,0 0 16,-1 0-1,22 21-15,-21 0 16,21 0-16,0 1 0,0 20 15,0-21-15,0 21 0,0-20 16,0 20-16,0 0 0,0 1 0,-21-1 16,21 21-16,-21-20 0,21-1 0,-21 22 15,21-22-15,-21 21 0,-1-20 16,22 20-16,-21 1 0,0-1 0,0 1 16,21-1-16,-21 22 0,0-22 0,21 1 15,0-1-15,-22 1 0,1-22 16,0 22-16,0-22 0,21 0 0,-21-20 15,21-1-15,-21 0 0,21 0 16,0-42 15,0 0-31,0 0 0,21-1 0,0-20 16,0 0-16,-21-1 0,21 1 0,0-21 16,1-1-16,-1 1 0,0-1 15</inkml:trace>
  <inkml:trace contextRef="#ctx0" brushRef="#br0" timeOffset="23259.53">18097 2985 0,'0'-43'0,"0"86"0,0-107 0,0 22 15,0 21-15,0-1 0,0 1 0,0 0 16,0 0-16,22 0 16,-1 0-16,0 21 0,-21-22 0,21 22 15,0-21-15,0 21 0,1 0 0,-1 0 16,0 0-16,21 21 15,-21 1-15,1-1 0,-22 0 0,21 21 16,0-21-16,0 22 0,-21-22 0,21 21 16,-21-21-16,0 22 0,0-22 15,0 21-15,0-21 0,-21 1 0,0-1 16,0 0-16,0-21 0,-22 21 16,22-21-16,0 0 0,0 0 15,-22 0-15,22 0 0,0 0 0,0 0 0,0 0 31,0 0-31,21-21 16,0 0 0,21 21-16,0-21 15,0-1-15,0 22 0,0-21 16</inkml:trace>
  <inkml:trace contextRef="#ctx0" brushRef="#br0" timeOffset="23565.17">18902 2350 0,'21'-22'0,"-42"44"0,42-65 0,-21 22 15,0 42 1,0 0 0,-21 22-16,0-1 0,21-21 15,-22 22-15,22-1 0,0 21 0,-21-20 16,21-1-16,-21 0 0,21 1 0,0-1 15,0-21-15,0 22 0,-21-1 16,21-21-16,0 0 0,0 0 0,0 1 16,0-1-16,0 0 0,0 0 15,21-21 1,0 0-16,0 0 0,1 0 16,-1 0-16,0 0 15,0-21-15,0 0 0,0 0 16,1-1-16,-22 1 0</inkml:trace>
  <inkml:trace contextRef="#ctx0" brushRef="#br0" timeOffset="23784.05">18754 2540 0,'-22'0'0,"65"0"31,-1 0 0,-21 0-31,0 0 0,22 0 0,-22 0 16,21 0-16,-21 0 0,22 0 15,-22 0-15,0 0 0,21 0 0,-20-21 16,-1 21-16,0 0 16,0 0-16,0 0 0</inkml:trace>
  <inkml:trace contextRef="#ctx0" brushRef="#br0" timeOffset="24130.95">20108 2350 0,'0'-22'15,"0"44"-15,0-65 16,-21 43-1,0 0 1,0 0-16,0 21 0,-1-21 16,1 43-16,0-22 0,0 21 0,-21 1 15,20-1-15,1 0 0,0 22 16,0-22-16,21 0 0,-21 22 16,21-22-16,-21 1 0,21-22 0,0 21 15,0-21-15,0 22 0,0-22 16,0 0-16,21 0 0,0 0 0,-21 0 15,21 1-15,0-1 0,0-21 16,1 0-16,20 0 0,-21 0 0,0 0 16,22 0-16,-22 0 0,0-21 0,21 21 15,-21-22-15,1 1 0</inkml:trace>
  <inkml:trace contextRef="#ctx0" brushRef="#br0" timeOffset="24471.55">20722 2265 0,'0'-21'0,"21"21"47,-21 21-47,21 0 0,1-21 0,20 21 16,-21 0-16,0 1 0,0-1 15,22 0-15,-22 0 0,-21 21 0,21 1 16,-21-1-16,0 0 0,0 1 16,0-1-16,0 22 0,-21-22 15,0 0-15,0 1 0,-22-22 0,22 21 16,-21-21-16,-1 22 0,22-22 16,0 0-16,0 0 0,0 0 0,0-21 15,-1 21-15,22 1 0,-21-22 0,21 21 16,-21-21-16,21 21 15,-21-21 1,0 0-16</inkml:trace>
  <inkml:trace contextRef="#ctx0" brushRef="#br0" timeOffset="26127.33">952 4509 0,'0'0'0,"22"-22"63,-1 1-47,0 21-16,0-21 15,0 0-15,0 0 0,-21 0 0,22 21 16,-1-22-16,0 1 0,-21 0 15,0 0-15,0 0 0,0 0 16,0-1-16,-21 1 16,0 21-16,-1 0 0,1 0 15,0 0-15,0 0 0,0 0 0,-22 0 16,22 0-16,0 0 0,-21 21 16,21 1-16,-1-1 0,-20-21 0,21 21 15,0 0-15,0 21 0,-1-20 16,1-1-16,21 0 0,0 0 0,0 0 15,0 0-15,0 1 0,21 20 16,1-21-16,-1 0 0,21 0 16,-21 1-16,22 20 0,-22-21 15,21 0-15,0 22 0,-20-22 0,20 21 16,0-21-16,-21 22 0,22-1 16,-22-21-16,0 21 0,0 1 0,-21-1 15,0-21-15,0 22 0,0-1 16,-21-21-16,0 0 0,0 0 0,0 22 15,-22-43-15,22 21 0,-21 0 16,21-21-16,-22 0 0,1 0 0,0 0 16,-1 0-16,1 0 0,0 0 15,-1 0-15,22-21 0,-21 0 0,21 0 16,-1-22-16,1 22 0,21-21 16,-21 21-16,21-22 0,-21 1 15,21 0-15,0-1 0,0 1 16,0 21-16,0-22 0,0 22 15,0 0-15,0 0 0,21 0 0,0 0 16,0 21-16,1 0 0,-1 0 16,0-22-16,21 22 0,-21 0 0,22 0 15,-22 0-15</inkml:trace>
  <inkml:trace contextRef="#ctx0" brushRef="#br0" timeOffset="26444.15">1609 4593 0,'0'-21'31,"-22"0"-31,1 21 16,0 0-16,0 0 16,0 21-16,0-21 0,21 21 15,-22 0-15,1 1 0,0 20 0,21 0 16,-21 1-16,21-1 0,0 0 15,0 1-15,0-1 0,0 0 0,0 1 16,0-1-16,0-21 0,0 21 16,0-20-16,0-1 0,21 0 15,0 0-15,0 0 0,1-21 0,-1 0 16,0 0-16,0 0 0,0 0 16,22 0-16,-22 0 0,21 0 0,-21-21 15,22 0-15,-22 0 0,21 0 16,-21-1-16,0 1 0,22 0 0</inkml:trace>
  <inkml:trace contextRef="#ctx0" brushRef="#br0" timeOffset="26847.92">1968 4720 0,'0'0'16,"-21"-21"-16,0 21 0,21-21 15,0 0-15,0 0 16,21 21 15,0 0-31,1 0 16,-1 0-16,0 21 0,21 0 15,-42 0-15,21 21 0,1-20 0,20 20 16,-21 0-16,0-21 0,0 22 0,1-1 16,-1 0-16,-21-20 0,0 20 15,0-21-15,0 21 0,-21-20 16,21 20-16,0-21 0,-22-21 0,22 21 15,-21-21-15,0 0 16,21-21 0,0 0-16,21 0 0,0 0 15,-21-1-15,22-20 0,-22 21 16,21-21-16,0-1 0,-21 22 0,21-21 16,0-1-16,-21 1 0,21 21 15,1-21-15,-1 20 0,-21 1 0,21 0 16,0 0-16,0 0 0,0 0 15,1 21-15,-22-22 0,21 22 0,0 0 16,0 0-16,0 0 0</inkml:trace>
  <inkml:trace contextRef="#ctx0" brushRef="#br0" timeOffset="28303.51">2752 4974 0,'0'0'0,"21"0"0,0 0 16,0 0-16,0 0 0,0 0 15,-21-21-15,22 21 0,-1-21 0,0 0 16,0 0-16,0-1 0,22 1 16,-22 0-16,-21 0 0,21-21 15,0 20-15,0 1 0,-21 0 0,0 0 16,0 0-16,0 0 0,-21 21 31,0 0-31,0 0 0,0 0 16,-1 21-16,-20 0 0,21 0 0,0 0 15,-22 0-15,22 22 0,0-22 0,0 21 16,0 1-16,0-1 0,21 0 16,0-21-16,0 22 0,0-1 0,0-21 15,0 22-15,21-22 0,0 0 0,0 0 16,0 0-16,0 0 0,1-21 15,-1 0-15,21 22 0,-21-22 0,22 0 16,-1 0-16,-21 0 0,21 0 0,1 0 16,-1-22-16,-21 1 0,22 0 0,-1 21 15,0-21-15,1-21 0,-1 20 16,-21 1-16,21 0 0,-20-21 0,-1 21 16,21-22-16,-42 1 0,21 21 0,-21-22 15,21 1-15,-21 21 0,0-21 0,0 20 16,0 1-16,0 0 0,0 0 15,0 0-15,-21 21 0,0-21 16,0 21 0,0 0-16,0 21 0,-1-21 0,22 21 15,-21 0-15,0 0 0,0 22 0,0-22 16,21 21-16,0-21 0,-21 22 16,21-1-16,0-21 0,0 21 0,0 1 15,0-22-15,0 0 0,0 0 0,0 0 16,21 1-16,0-1 0,0 0 0,0-21 15,0 0-15,22 0 0,-22 0 0,21 0 16,1 0-16,-22 0 0,21 0 0,0 0 16,1-21-16,-1 0 0,0 21 0,1-22 15,-1 1-15,-21 0 0,22 0 16,-22 0-16,0 0 0,0-1 0,0 1 16,0-21-16,1 21 0,-22-22 0,0 22 15,0 0-15,0-21 0,0 21 0,0-1 16,0 1-16,0 0 0,0 0 15,-22 21 1,22 21-16,0 0 16,0 0-16,0 1 0,0-1 0,-21 0 15,21 0-15,0 21 0,0-20 0,-21 20 16,21-21-16,0 0 16,0 0-16,-21 22 0,21-22 0,-21 0 15,21 0-15,0 0 0,0 1 16,0-44 31,0 1-47,0 0 0,0 0 0,0 0 15,0 0-15,21-1 0,-21-20 0,21 21 16,0-21-16,0-1 0,-21 22 0,22-21 16,20-1-16,-21 22 0,0-21 0,0 21 15,22 0-15,-22-1 0,0 22 0,0 0 16,22 0-16,-22 0 0,0 0 15,0 0-15,0 22 0,0-1 0,1 0 16,-22 0-16,0 21 0,0-20 0,0-1 16,0 21-16,0-21 0,0 0 15,0 22-15,0-22 0,0 21 0,0-21 16,0 1-16,0-1 0,0 0 0,0 0 16,0 0-16,0 0 0,0 1 15,21-22-15,0 0 0,0 0 0,0 21 16,0-21-16,1 0 0,20 0 0,-21 0 15,0 0-15,22 0 0,-22-21 0,21-1 16,-21 22-16,22-21 0,-22 0 16,21 0-16,-21 0 0,22-22 15,-22 22-15,0 0 0,0-21 0,0 21 16,0-22-16,1 1 0,-1 21 0,-21-22 16,0 22-16,0-42 0,0 42 15,0-1-15,0 1 0,0 0 0,-21 21 16,-1 0-16,1 0 15,0 21-15,0 0 0,-21 1 16,42-1-16,0 0 0,0 0 0,0 21 16,0-20-16,0 20 0,0-21 0,0 0 15,0 22-15,0-22 0,21 0 16,0 0-16,-21 0 0,21 0 0,0 1 16,0-1-16,1 0 15,-1-21-15,-21 21 0,21 0 16,-21 0-16,-21-21 15,0 0 1,-1 0-16,1 0 0,0 0 16,0 0-16,0 0 0,0 0 0,-1 0 15,1 0-15,0 0 0,0 0 16,21-21 0,0 0-16,0 0 15,21 0-15</inkml:trace>
  <inkml:trace contextRef="#ctx0" brushRef="#br0" timeOffset="28867.19">5461 4339 0,'0'0'0,"0"-21"0,0 0 16,-21 21-16,0 0 0,21-21 0,-22 42 31,1 0-31,21 0 16,-21 0-16,21 22 0,0-22 15,0 21-15,0 1 0,-21-1 0,21 0 16,0 1-16,0-1 0,-21 0 0,21 1 16,0 20-16,0-21 15,0 1-15,0-22 0,0 21 0,0 1 16,0-22-16,0 0 0,0 0 15,0 0-15,0 0 0,0 1 16,0-44 0,0 1-1,0 0-15,0 0 0,0 0 16,0 0-16,0-22 0,0 22 0,21-21 16,-21 21-16,21-22 0,0 1 0,0 21 15,1-22-15,-1 22 0,0-21 16,21 21-16,-21 0 0,1-1 0,20 1 15,-21 0-15,21 21 0,-20 0 0,-1 0 16,21 0-16,-21 0 0,0 0 16,1 21-16,-22 0 0,0 1 0,21-1 15,-21 0-15,0 21 0,0-21 0,0 1 16,0 20-16,0-21 0,0 21 16,-21-20-16,21-1 0,0 0 0,0 0 15,-22 0-15,22 0 0,-21 1 0,21-1 16,-21-21-16,21 21 0,-21-21 0,21 21 15,0-42 17,21 0-32,0 0 15</inkml:trace>
  <inkml:trace contextRef="#ctx0" brushRef="#br0" timeOffset="29311.94">6138 4572 0,'-21'-21'32,"0"21"-32,0 0 0,21 21 15,-21 0-15,-1 0 0,22 1 16,0-1-16,-21 0 0,0 21 0,21-21 16,-21 22-16,21-22 0,-21 0 0,21 21 15,0-20-15,0 20 0,0-21 16,0 0-16,0 0 0,0 1 0,21-1 15,-21 0-15,21 0 0,0-21 0,0 0 16,22 21-16,-22-21 0,0 0 0,21 0 16,-20 0-16,-1 0 0,21 0 15,-21-21-15,0 0 0,22 21 0,-22-21 16,0 0-16,-21-1 0,21 1 0,0 0 16,1-21-16,-22 21 15,0-22-15,0 22 0,0-21 0,0 21 16,0-22-16,0 22 0,-22 0 0,1-21 15,21 20-15,-21 1 0,-21 21 0,21-21 16,-1 21-16,1 0 0,-21 0 16,0 0-16,20 0 0,1 0 0,-21 21 15,21 0-15,0 1 0,-1-1 0,22 0 16,-21 0-16,21 0 0,-21 0 0,21 1 16,0-1-16,21-21 15,0 0-15,1 0 0,-1 0 16,0 0-16</inkml:trace>
  <inkml:trace contextRef="#ctx0" brushRef="#br0" timeOffset="29626.95">6773 4318 0,'0'21'0,"0"-42"0,0 0 15,0 0-15,0 0 0,0-1 16,-21 22-1,0 22 1,21-1-16,-21 0 0,21 0 16,0 21-16,-21-20 0,21 20 0,-22 0 15,22 1-15,0-1 0,0 0 16,-21 1-16,21-1 0,-21 21 0,0-20 16,21-1-16,0-21 0,0 22 15,0-22-15,0 21 0,0-21 0,0 0 16,0 1-16,0-1 0,21 0 15,0-21-15,0 0 0,1 0 16,-1 0-16,0 0 0,21-21 16,-21 21-16,1-21 0,-1-1 15,0 1-15,0 0 0</inkml:trace>
  <inkml:trace contextRef="#ctx0" brushRef="#br0" timeOffset="29850.82">6604 4614 0,'21'0'0,"-42"0"0,0 0 16,42-21 15,0 21-31,0 0 16,22 0-16,-22 0 0,0 0 0,21-21 15,-21 21-15,1 0 0,20 0 0,-21 0 16,0 0-16,0-21 0,1 21 15,-1-21-15</inkml:trace>
  <inkml:trace contextRef="#ctx0" brushRef="#br0" timeOffset="30771.55">7789 4741 0,'-21'0'0,"42"0"0,-63 0 16,21 0-16,0 0 0,-1 0 0,-20 0 16,21-21-16,42 21 31,21 0-15,-20 0-16,20 0 0,0 0 0,22 0 15,-1 0-15,1 0 0,-1 0 0,22 0 16,-22 0-16,1 0 0,-1 0 0,1 0 15,21 0-15,-22 0 0,1 0 16,-1-21-16,1 21 0,-22 0 0,21 0 16,-20 0-16,-1 0 0,-21-21 15,0 21-15,1 0 0,-22-21 16,-22 0 0,1 21-16,-21-22 15,21 22-15,0 0 0,-22-21 16,22 0-16,0 21 0,-21 0 0,20 0 15,-20-21-15,21 21 0,0 0 0,-22 0 16,22 0-16,0 0 0,0 0 16,0 0-16,0 0 15,-1 0-15,44 0 16,-1 0 0,0 0-16,0 0 15,21 0-15,-20 0 0,-1 0 0,21 0 16,-21 0-16,22 0 0,-1 0 15,-21 0-15,21 0 0,-20 0 0,20 0 16,-21 0-16,0 0 0,0 0 16,1 0-16,-22 21 15,0 0 1,-22 0-16,1 1 16,0-22-16,0 21 0,0 0 0,0 0 15,-1 0-15,1 22 0,0-22 16,0 0-16,0 0 0,0 21 15,-1-20-15,1-1 0,21 0 0,-21 0 16,0 0-16,0 0 0,21 1 0,-21-22 16,21 21-16,0 0 15,0-42 1</inkml:trace>
  <inkml:trace contextRef="#ctx0" brushRef="#br0" timeOffset="32007.13">10245 4085 0,'-22'0'16,"1"0"-16,0 0 15,0 0-15,0 0 0,21 43 16,42-43 15,-21 0-31,22 0 16,-1-22-16,0 22 0,22 0 0,-22 0 16,22-21-16,-22 0 0,21 21 15,1 0-15,-1-21 0,-20 21 0,20 0 16,-20 0-16,-1 0 0,-21 0 15,21 0-15,-63 0 32,-21 0-32,21 0 15,-22 0-15,1 0 0,0 0 16</inkml:trace>
  <inkml:trace contextRef="#ctx0" brushRef="#br0" timeOffset="32259.13">10520 4106 0,'0'0'16,"0"22"-16,0-1 0,0 0 0,0 0 15,0 21-15,0-20 0,0 20 0,0 0 16,0 1-16,0-1 0,0-21 0,0 21 16,-21 1-16,21-1 0,0-21 15,0 22-15,-22-1 0,22-21 16,-21 21-16,21-20 0,0-1 0,0 0 15,0 0-15,0 0 0,0 0 16,0 1-16,21-22 31,-21-22-31,22 1 0,-1 21 16</inkml:trace>
  <inkml:trace contextRef="#ctx0" brushRef="#br0" timeOffset="33883.62">11430 4466 0,'0'0'15,"21"-21"-15,-21 0 16,0 0-16,0 0 16,0-1-16,0 1 15,-21 21-15,0-21 0,0 0 0,-1 0 16,1 21-16,0-21 0,0-1 0,0 22 15,-22 0-15,22 0 0,-21 0 16,0 0-16,20 22 0,-20-1 0,0 0 16,21 0-16,-22 0 0,1 22 15,21-22-15,0 21 0,-1 0 16,1 1-16,0-22 0,0 21 0,21 1 16,-21-1-16,0-21 0,21 21 0,0-20 15,0 20-15,21-21 0,0 0 16,0-21-16,0 21 0,0-21 0,22 0 15,-22 0-15,21 0 0,-21 0 0,22 0 16,-1-21-16,0 21 0,1-21 0,-1 0 16,-21 0-16,22 0 0,-1-1 0,-21-20 15,21 21-15,-20 0 16,-1-22-16,0 22 0,0-21 0,-21 0 16,0 20-16,0-20 0,21 0 0,-21 21 15,0-22-15,0 22 0,0-21 16,0 21-16,-21 21 0,21-22 0,-21 22 15,0 0-15,0 0 16,21 22-16,0-1 0,-22 21 0,22-21 16,-21 22-16,21-22 0,0 21 0,0 0 15,0 1-15,0-22 0,0 21 16,0-21-16,0 1 0,21-1 0,1 21 16,-22-21-16,21-21 0,0 21 0,0 1 15,0-22-15,0 0 0,1 0 16,-1 0-16,21 0 0,-21 0 0,22 0 15,-22-22-15,21 22 0,-21-21 0,22 0 16,-22 0-16,0 0 16,21 0-16,-21-1 0,1-20 0,-22 21 15,21-21-15,-21-1 0,21 22 0,-21-21 16,0-1-16,0 1 0,0-21 16,0 20-16,0 22 0,0-21 0,0 21 15,0-1-15,0 1 0,0 0 0,0 42 16,0 0-1,-21 1-15,21 20 0,0 0 0,0-21 16,-21 22-16,21 20 0,0-42 16,0 22-16,0-1 0,0 0 0,0-20 15,0 20-15,-22-21 0,22 0 0,0 22 16,-21-22-16,21 0 16,0 0-1,0-42 1,0 0-1,0 0-15,0-1 16,21 1-16,1 0 0,-1 0 0,-21-21 16,21 20-16,0 1 0,0 0 0,0 0 15,1 0-15,-1 0 0,0-1 16,0 1-16,0 21 0,0 0 16,1-21-16,-1 21 0,-21 21 31,-21-21-31,-1 21 0,1-21 15,0 0-15,0 22 0,0-22 16,0 0-16,-1 0 0,1 0 0,21 21 16,-21-21-16,0 0 0,21 21 31,0 0-31,0 0 16,0 0-16,0 1 0,0-1 15,0 0-15,0 0 0,0 0 16,0 0-16,0 1 0,0-1 0,0 0 15,0 0-15,21 0 0,0-21 16,0 21-16,1 1 0,-1-22 16,21 0-16,-21 0 0,22 0 15,-1 0-15,0 0 0,1 0 0,-1 0 16,-21 0-16,21-22 0,1 22 0,-1-21 16,0 0-16,-20 0 0,20 21 0,-21-21 15,21 0-15,-20-1 0,-1 1 0,0-21 16,0 21-16,-21 0 0,21-1 15,-21-20-15,0 21 0,0 0 0,0 0 16,0-1-16,-21 22 31,0 0-31,0 22 0,21-1 0,-21 0 16,-1 0-16,1 0 0,21 22 16,0-22-16,-21 0 0,21 0 15,-21 21-15,21-20 0,0-1 0,0 0 16,0 0-16,0 0 0,0 0 0,21-21 15,0 22-15,0-22 16,1 21-16,20-21 0,-21 0 0,0 0 16,22 0-16,-22 0 0,21-21 0,-21 21 15,22-22-15,-1 22 0,-21-21 16,21 0-16,1 0 0,-22 0 0,21 0 16,1-22-16,-22 22 0,0 0 15,0-21-15,0 20 0,0-20 16,-21 21-16,0 0 0,0 0 0,0-1 15,0 1-15,-21 21 16,0 0-16,0 0 0,0 21 16,0 1-16,21-1 0,0 0 0,0 0 15,0 21-15,0-20 0,0-1 0,0 21 16,0-21-16,0 0 0,0 1 0,0-1 16,0 0-16,21 0 15,-21 0-15,0 0 0,0 1 16,0-1-16,-21-21 15,-1 0-15,1 0 0,0 21 16,-21-21-16,21 0 0,-1 0 16,1 0-16,0 0 0,21-21 15,-21 0-15,0-1 16</inkml:trace>
  <inkml:trace contextRef="#ctx0" brushRef="#br0" timeOffset="34687.17">14033 4297 0,'0'0'16,"22"0"-16,-1-21 16,-21 0-16,21-1 0,0 22 15,0-21-15,0 0 0,1 0 0,-22 0 16,21 0-16,0-1 0,0 1 15,-21 0-15,0 0 0,21 0 0,-21 0 16,0-1-16,0 1 0,0 0 0,-21 21 16,0 0-16,-21 0 15,20 0-15,-20 0 0,0 21 16,-1-21-16,1 21 0,0 1 0,21 20 16,-22-21-16,1 21 0,21-20 15,-22 20-15,22-21 0,21 21 0,0-20 16,0-1-16,0 21 0,0-21 0,0 0 15,0 1-15,0-1 0,21 0 0,1-21 16,20 21-16,-21 0 0,21 0 0,-20 1 16,20-1-16,-21 0 0,21 0 0,-20-21 15,20 21-15,-21 0 0,0 1 16,-21-1-16,0 0 0,-21-21 16,0 21-16,0 0 15,0-21-15,-22 21 0,1-21 0,21 22 16,-22-1-16,1-21 0,-21 0 0,20 0 15,1 0-15,0-21 0,20-1 0,-20 22 16,0-21-16,21 21 0,-1-21 0,1 21 16,21-21-16,0 0 0,-21 21 0,21-21 15,0-1-15,0 1 16,21 21-16,0-21 16,1 0-16,-1 21 0,0 0 0,0-21 15,0 21-15,22 0 0,-22-21 16,21 21-16,-21-22 0</inkml:trace>
  <inkml:trace contextRef="#ctx0" brushRef="#br0" timeOffset="36171.32">14584 4297 0,'21'-21'0,"-42"42"0,42-63 0,-21 20 15,0 1-15,-21 21 31,0 0-31,-1 0 16,1 0-16,0 21 0,21 1 16,-21-1-16,0 0 0,21 0 0,-21 0 15,21 0-15,0 22 0,-22-22 0,22 0 16,-21 21-16,21-20 0,0-1 0,0 0 16,0 21-16,0-21 0,0 1 0,0-1 15,0 0-15,0 0 0,0 0 16,21 0-16,22-21 0,-22 0 15,0 0-15,0 0 0,22 0 0,-1 0 16,-21 0-16,21 0 0,-20 0 16,20-21-16,0 0 0,-21 0 0,22 0 15,-1 21-15,-21-43 0,22 22 16,-1 0-16,0 0 0,-21 0 0,1 0 16,-22-1-16,0 1 0,0 0 0,0 0 15,21 0-15,-21 0 16,-21 21-1,-1 0-15,22 21 0,0 0 16,-21-21-16,0 21 0,0 0 0,21 0 16,0 1-16,-21-1 0,21 0 0,-21-21 15,21 21-15,0 0 0,0 0 0,0 1 16,0-1-16,0 0 0,0 0 16,21-21-16,0 0 0,0 21 15,0-21-15,22 0 0,-22 0 16,0 0-16,21 0 0,-21 0 0,22 0 15,-1 0-15,-21-21 0,22 0 0,-1 21 16,0-21-16,-21 0 0,22-1 0,-22 1 16,21 0-16,-21 0 0,1 0 15,-1 0-15,0-1 0,-21-20 0,0 21 16,0 0-16,0 0 0,0-1 0,0 1 16,0 0-16,-21 21 0,21-21 15,-21 21-15,-1 0 0,1 0 0,0 0 16,0 21-16,0 0 0,0-21 0,-1 21 15,22 1-15,-21-1 0,0 0 16,21 0-16,-21 21 0,21-20 16,0-1-16,0 0 0,0 0 0,0 0 15,0 0-15,0 1 0,0-1 0,0 0 16,21 0-16,0-21 0,0 21 0,1-21 16,-1 0-16,21 21 0,-21-21 0,22 0 15,-22 0-15,21 0 0,0 0 0,1 0 16,-22 0-16,21-21 0,1 21 0,-1-21 15,0 21-15,-21-21 0,22 0 16,-22 0-16,21-1 0,-21 1 0,1 0 16,-1-21-16,0 21 0,-21-1 15,0-20-15,21 21 0,-21 0 0,0 0 0,0-1 16,0 1-16,-21 21 31,21 21-31,-21 22 16,0-22-16,-1 0 0,1 0 15,21 0-15,0 22 0,0-22 0,0 0 16,0 0-16,0 0 0,0 1 16,0-1-16,21-21 0,1 0 0,-1 0 15,0 21-15,0-21 0,0 0 0,22 0 16,-1 0-16,0 0 0,1 0 16,-1 0-16,0-21 0,1 21 0,-1-21 15,0 21-15,-21-22 0,22 1 0,-22 0 16,0 0-16,0 0 0,-21 0 0,21-1 15,1-20-15,-22 21 0,0 0 16,21 0-16,-21-1 0,-21 22 31,-1 22-31,22-1 0,-21 0 16,0 0-16,21 0 0,-21 0 0,21 1 16,-21 20-16,21-21 0,0 0 0,-21 0 15,-1 1-15,22-1 0,-21-21 0,21 21 16,0 0-16,-21-21 15,21 21 1,0-42 0,0 0-1,21 0-15,-21 0 16,21-1-16,1 1 0,-1 0 0,0 0 16,0 0-16,0 0 0,0-1 0,1-20 15,-1 21-15,21 0 0,-21 0 0,0-1 16,1 1-16,-1 0 0,0 21 15,0 0-15,0 21 16,-21 0-16,0 1 0,0-1 0,0 21 16,0-21-16,0 0 0,0 1 0,0 20 15,0-21-15,0 0 0,0 0 0,0 1 16,0-1-16,0 0 0,0 0 0,21 0 16,1-21-1,-1 0-15,0 0 0,0 0 16,0 0-16,0 0 0,22 0 0,-22 0 15,21 0-15,-21 0 0,1-21 0,-1 21 16,0 0-16,0-21 0,0 21 16,0 0-16,-21-21 0,0 0 15,43 21-15,-43-22 16,-21 22 0,-1 0-16,22-21 15,0 0-15</inkml:trace>
  <inkml:trace contextRef="#ctx0" brushRef="#br0" timeOffset="36946.87">17992 4212 0,'21'0'0,"0"0"15,-21-21 1,21 21-16,0-21 0,0 21 0,1-21 15,-22 0-15,21 21 0,-21-22 0,21 1 16,-21 0-16,0 0 16,0 0-16,-42 21 15,20 0-15,1 0 0,0 0 16,0 0-16,-21 0 0,20 0 0,1 0 16,0 21-16,0 0 0,0-21 0,21 21 15,0 0-15,0 1 16,-21-1-16,21 0 0,0 0 0,0 21 15,0-20-15,21-1 0,0 0 16,0 0-16,21 0 0,-20 0 0,-1 1 16,0-1-16,21 0 0,-21 0 0,1 0 15,20 0-15,-21 1 0,21 41 32,-42-42-32,0 0 0,-42-21 15,21 22-15,-21-22 0,20 0 16,-20 0-16,0 0 0,-1 0 0,1 0 15,0 0-15,-1 0 0,1 0 0,0 0 16,-1 0-16,22 0 16,-21-22-16,21 22 0,0-21 0,21 0 15,-22 21-15,22-21 0,0 0 16,0 0 0,22 21-16,-1 0 15,-21-22-15,42 22 0,-21 0 0,0-21 16,1 21-16,-1-21 0,21 0 0,0 21 15</inkml:trace>
  <inkml:trace contextRef="#ctx0" brushRef="#br0" timeOffset="37479.57">18669 3852 0,'0'-21'0,"0"42"0,0-63 0,-42 42 16,20 0-1,-20 0-15,21 0 0,0 21 16,21 22-16,-21-22 0,-1 0 16,1 21-16,21 1 0,0 20 15,0-21-15,0 1 0,-21 20 0,21-20 16,0-1-16,0 21 0,0-20 0,0-22 16,0 21-16,0 1 0,0-22 15,0 0-15,0 0 0,0 0 0,0 0 16,0 1-16,0-1 15,0-42 17,-21-1-32,21 1 15,0 0-15,0 0 0,0 0 16,0 0-16,21-1 0,0-20 0,0 21 16,1-21-16,-1-1 0,21 1 0,-21 21 15,22-22-15,-22 1 0,21 21 16,0 0-16,1 0 0,-1-1 0,-21 22 15,22 0-15,-22 0 0,0 22 16,0-1-16,0 0 0,0 21 0,-21 1 16,22-22-16,-22 21 0,0 0 15,0-20-15,0 20 0,0-21 16,-22 0-16,1 22 0,0-43 0,0 21 16,21 0-16,-21 0 0,21 0 15,-21-21-15,21 21 16,-22-21-16,44 0 31,-1-21-31,0 21 0,0-21 0,-21 0 16</inkml:trace>
  <inkml:trace contextRef="#ctx0" brushRef="#br0" timeOffset="37903.33">19473 4212 0,'0'-21'0,"0"42"0,0-63 15,0 21-15,0 0 0,-21 21 16,0 0-16,0 0 0,0 0 16,-1 0-16,1 21 0,0 0 15,0 0-15,0 21 0,0-20 0,-1 20 16,1 0-16,0-21 0,0 22 0,0-22 16,0 64-16,21-64 15,0 0-15,0 0 0,0 0 16,0 0-16,21 1 0,-21-1 0,21 0 0,0-21 15,21 0-15,-20 0 0,20 0 16,-21 0-16,21 0 0,-20 0 0,20 0 16,-21-21-16,0 21 0,22-21 0,-22 21 15,21-22-15,-21 1 0,-21 0 0,21 0 16,-21 0-16,22-22 0,-22 1 0,0 21 16,0-21-16,0-1 0,0 1 15,0 0-15,-22-1 0,1 22 0,0-21 16,21 21-16,-21-1 0,-21 1 0,20 21 15,1 0-15,-21 0 0,21 0 16,-22 0-16,1 0 0,21 0 0,-21 21 16,-1 1-16,22-22 0,0 21 0,21 0 15,0 0-15,0 0 0,0 0 16,21 1-16,0-22 0,22 0 16,-22 0-16</inkml:trace>
  <inkml:trace contextRef="#ctx0" brushRef="#br0" timeOffset="38223.14">20193 3895 0,'0'0'0,"0"-21"0,0 42 31,0 0-15,0 21-16,0 1 0,-21-1 15,21 0-15,-21 22 0,-1-22 0,1 0 16,0 1-16,0-1 0,0 0 16,0-20-16,21 20 0,0-21 0,-43 21 15,22-20-15,21-1 0,0 0 0,0 0 16,21 0-16,0-21 0,1 0 16,-1 21-16,0-21 0,0 0 15,0 0-15,0 0 0,1 0 16,-1 0-16,0 0 0,0 0 0,0-21 0,0 0 15,1 21-15,-1-21 0,0 0 16,-21 0-16,21 21 0,-21-22 0</inkml:trace>
  <inkml:trace contextRef="#ctx0" brushRef="#br0" timeOffset="38410.04">19981 4191 0,'-21'0'0,"42"0"0,-63 0 0,63 0 47,0 0-47,0 21 0,1-21 0,-1 0 15,21 0-15,-21 0 0,22 0 16,-1 0-16,-21-21 0,21 0 0,1 21 16,-1-21-16,0 21 0</inkml:trace>
  <inkml:trace contextRef="#ctx0" brushRef="#br0" timeOffset="38728.86">21526 3514 0,'0'0'16,"0"-21"-16,0 42 47,-21 0-47,21 0 0,-21 0 15,0 0-15,21 22 0,0-22 0,-21 0 16,21 21-16,-21-20 0,21-1 16,0 0-16,0 0 0,0 0 0,0 0 15,0 1-15,0-1 16,0 0-16</inkml:trace>
  <inkml:trace contextRef="#ctx0" brushRef="#br0" timeOffset="38943.73">21209 3937 0,'0'0'0,"0"21"0,21-21 32,0 0-32,0 21 0,1-21 15,-1 0-15,0 0 0,0 0 0,0 0 16,0 0-16,1 0 0,20 0 16,-21 0-16,0 0 0,22-21 0,-22 21 15,0-21-15,0 21 0,0-21 0,-21 0 16,21 0-16</inkml:trace>
  <inkml:trace contextRef="#ctx0" brushRef="#br0" timeOffset="39139.14">21209 3577 0,'0'0'16,"21"0"-1,0 0-15,0 0 16,1 0-16,-1 0 0,0 0 0,0 0 16,0 0-16,0 0 0,22 0 15,-22 0-15,0 0 0,0 0 0,0 0 16,1-21-16</inkml:trace>
  <inkml:trace contextRef="#ctx0" brushRef="#br0" timeOffset="39692.82">21759 3196 0,'-21'0'15,"42"0"-15,-42-21 0,0 0 0,21 0 16,-21 21-16,0 0 0,-1-21 0,1 21 16,-21 0-16,21 0 0,0 0 15,-22 0-15,22 0 0,-21 0 0,-1 21 16,1-21-16,21 21 0,-21 21 0,-1-21 15,22 22-15,-21-1 0,-1 0 16,22 1-16,0-1 0,0 0 16,-21 1-16,20-1 0,22 0 15,0 1-15,-21-1 0,21 0 0,0 1 16,0-1-16,0 0 0,21 1 0,1-1 16,-1 0-16,0 1 0,0-1 15,0-21-15,0 22 0,1-22 0,-1 0 16,21 0-16,-21 0 0,22-21 0,-22 0 15,21 21-15,0-21 0,1 0 16,-1 0-16,0 0 0,1 0 16,-1-21-16,0 0 0,22 0 0,-22 0 0,1 0 15,20-1-15,-21 1 0,1-21 16,-1 21-16,0-22 0,1 1 16,-1 0-16,-21-1 0,22 1 0,-22 0 15,0-1-15,-21 1 0,0-21 0,0 20 16,0 1-16,0-22 0,0 22 15,0 0-15,-21-1 0,0 1 0,-22 21 16,1-21-16,0-1 0,-1 22 0,1 0 16,0 0-16,-1 0 0,1-1 0,0 22 15,20 0-15,-20 0 0,21 0 16,0 0-16,0 0 0,-1 22 16,1-1-16,-21 0 0,21-21 15,0 21-15,-1 0 0,1 0 0,-21 22 16,21-22-16,-22 0 0</inkml:trace>
  <inkml:trace contextRef="#ctx0" brushRef="#br0" timeOffset="40359">10181 5906 0,'0'-22'16,"0"44"-16,0-65 0,0 22 0,0 0 0,0 0 0,0 0 15,0-1-15,0 1 16,0 42 15,0 1-31,0-1 0,0 0 16,0 21-16,0-21 0,0 22 0,0-1 15,0 0-15,0-20 0,0 20 16,0 0-16,0-21 0,0 22 0,0-1 16,0-21-16,0 0 0,0 22 0,0-22 15,0 0-15,0 0 0,0 0 16,0 1-16,0-1 0,21-21 15,0 0 1,1 0-16,-22-21 0,21-1 16,0 22-16</inkml:trace>
  <inkml:trace contextRef="#ctx0" brushRef="#br0" timeOffset="40534.51">10562 6096 0,'21'-21'15,"0"21"-15,1 0 0,-1 0 63,-21-21-63,21 21 16,0-21-16</inkml:trace>
  <inkml:trace contextRef="#ctx0" brushRef="#br0" timeOffset="41380.72">12234 5969 0,'106'0'16,"-85"-21"-16,0 0 16,1 21-16,-1-21 0,0-1 0,0 22 15,-21-21-15,0 0 0,21 0 16,-21-21-16,0 20 0,0 1 0,0 0 15,0 0-15,-21 0 0,0 0 16,0-1-16,0 22 0,-22 0 16,22 0-16,-21 0 0,21 0 0,-22 0 15,1 0-15,0 22 0,20-1 16,-20 21-16,0-21 0,-1 0 0,22 22 16,-21-22-16,21 21 0,0-21 0,-1 22 15,1-22-15,21 0 0,0 21 16,0-20-16,0-1 0,21 0 15,22-21-15,-22 0 0,21 0 0,1 0 16,-1 0-16,0 0 0,1 0 16,20-21-16,-21 0 0,22 21 0,-22-22 15,1 1-15,-1 0 0,0 0 0,-21 21 16,22-21-16,-22 0 0,0-1 16,-21 1-16,21 0 0,-21 0 15,0 0-15,0 0 0,0-1 0,0 1 16,0 42 15,-21 1-31,21-1 0,0 0 0,0 21 16,0-21-16,-21 22 0,21-1 0,0-21 15,-21 22-15,21-1 0,0 0 0,0 1 16,0-1-16,0 0 0,0 22 16,-21-22-16,21 22 0,0-1 0,0-21 15,0 22-15,0-1 0,0-20 0,0 20 16,-22-20-16,22 20 0,0-21 15,0 1-15,-21-1 0,0 0 0,0 1 16,0-1-16,0 0 0,21-20 0,-22 20 16,1-21-16,0 0 0,0 0 0,0-21 15,0 0-15,-1 0 0,1 0 16,-21 0-16,21 0 0,-22-21 0,22 0 16,-21-21-16,0 21 0,42-22 0,-43 1 15,22 0-15,0-1 0,0 1 0,0-22 16,21 22-16,-22-21 0,22-1 0,0 1 15,0 20-15,22-20 0,-1 20 0,0 1 16,21 0-16,-21-1 16,22 1-16,20 0 0,-20-1 0,-1 1 15,21 21-15,-20-21 0,-1-1 0</inkml:trace>
  <inkml:trace contextRef="#ctx0" brushRef="#br0" timeOffset="42003.33">12954 5863 0,'0'21'0,"-64"-21"15,149-21 17,-85 0-32,21 21 15,0-21-15,1 0 0,-1 0 0,0-1 16,-21 1-16,0 0 15,21 21-15,-21-21 0,0 0 0,-21 21 16,0 0 0,0 0-16,-1 0 0,1 21 15,0 0-15,-21 0 0,21 0 0,-1 22 16,22-22-16,-21 21 0,21-21 16,-21 22-16,21-1 0,0-21 0,0 0 15,0 22-15,21-22 0,0 0 0,-21 0 16,22 0-16,-1-21 0,0 22 15,0-22-15,21 0 0,-20 0 16,20 0-16,-21 0 0,21 0 0,1 0 16,-22 0-16,21 0 0,1-22 0,-1 1 15,0 21-15,1-21 0,-1 0 0,0 0 16,-21-22-16,22 22 0,-22-21 0,21 0 16,-21-1-16,1 1 0,-1 0 15,-21-1-15,0 1 0,0 0 0,0-1 16,0 1-16,0 0 0,0 20 0,0 1 15,0 0-15,0 0 0,-21 42 32,21 0-32,-22 22 0,22-1 15,0-21-15,0 43 0,-21-22 16,21 0-16,-21 1 0,21-1 0,-21 0 16,21 1-16,-21-1 0,21 0 0,0-21 15,-21 22-15,21-22 0,0 0 0,0 0 16,0 0-16,0 1 0,0-1 15,21-21-15,0 0 16,0 0-16,0 0 0,0 0 16,1-21-16,-22-1 0,21 1 15,-21 0-15</inkml:trace>
  <inkml:trace contextRef="#ctx0" brushRef="#br0" timeOffset="42187.74">13483 5715 0,'0'0'0,"21"0"31,0 0-15,1 0-16,-1 0 0,0 0 0,0 0 16,0 0-16,22-21 0,-22 21 15,0-21-15,21 0 0,1 21 0,-1-22 16,0 1-16</inkml:trace>
  <inkml:trace contextRef="#ctx0" brushRef="#br0" timeOffset="42834.88">14774 5567 0,'-21'0'0,"42"0"0,-63 0 16,21 0-16,42 0 31,0 0-15,0 0-16,0-21 0,1 0 0,-1 21 15,0-22-15,0 22 0,0-21 16,0 0-16,-21 0 0,22 0 15,-22 0-15,0-1 0,0 1 0,0 0 16,0 0-16,-22 21 16,1 0-16,0 0 0,0 0 15,0 0-15,0 0 0,-22 0 16,22 21-16,-21 0 0,21 0 16,-1 1-16,-20-1 0,21 0 0,0 0 15,0 0-15,-1 0 0,1 1 16,21-1-16,-21 21 0,21-21 0,0 0 15,0 1-15,0 20 0,0-21 0,21 0 16,0 0-16,1 1 0,-1-1 16,21 0-16,-21 0 0,0 0 0,1 0 15,-1 1-15,21-1 0,-21 0 0,0 0 16,-21 0-16,0 0 0,22 1 16,-22-1-16,0 0 0,-22 0 15,-20 0-15,21-21 16,0 0-16,-22 0 0,1 21 15,0-21-15,-1 0 0,-20 0 0,21 0 16,-22 0-16,1 0 0,20 0 0,1-21 16,0 21-16,-22-63 15,43 42-15,0-1 0,21 1 16,0 0-16,0 0 0,0 0 16,21 21-16,-21-21 0,21 21 15,0 0-15,0 0 0,1 0 16,-1 0-16,0 0 0,0 0 0,0-22 15,0 22-15,1 0 0,-1 0 0</inkml:trace>
  <inkml:trace contextRef="#ctx0" brushRef="#br0" timeOffset="43139.38">15176 5525 0,'0'0'16,"-21"0"-16,0 0 0,0-22 16,0 22-16,0 22 0,21-1 15,-22 0-15,1 21 16,0-21-16,0 1 0,0 20 0,0-21 0,21 21 16,-22 1-16,22-22 15,0 21-15,0-21 0,0 1 0,0 20 16,0-21-16,0 0 0,0 0 0,0 1 15,0-1-15,22-21 0,-22 21 0,21-21 16,0 0-16,21 21 0,-21-21 0,1 0 16,20 0-16,-21 0 0,21 0 15,-20 0-15,20-21 0,0 21 0,-21-21 16,22 0-16</inkml:trace>
  <inkml:trace contextRef="#ctx0" brushRef="#br0" timeOffset="43553.35">15557 5715 0,'-21'-21'16,"42"42"-16,-63-42 0,42 0 0,0 0 0,-21-1 16,21 1-1,0 0 1,0 0-16,21 21 0,0 0 16,0 0-16,1 0 0,-1 0 0,0 0 15,0 0-15,0 0 0,0 0 0,1 0 16,-1 21-16,-21 0 0,21 0 0,0 1 15,0 20-15,-21-21 16,21 0-16,-21 0 0,0 22 0,22-22 0,-22 0 16,0 21-16,0-20 0,0-1 15,0 0-15,-22 0 0,1 0 16,0-21-16,21 21 0,-21-21 16,0 0-16,0 0 0,21-21 31,0 0-16,21 0-15,-21 0 0,21 0 16,-21-1-16,21-20 0,-21 21 0,0 0 16,21 0-16,-21-1 0,21-20 0,-21 21 15,22 0-15,-1 0 16,0-1-16,0 22 16,0 0-16,0-21 0,1 21 15,-1-21-15,0 21 0,0 0 0</inkml:trace>
  <inkml:trace contextRef="#ctx0" brushRef="#br0" timeOffset="44643.42">16319 5821 0,'0'0'16,"0"21"-16,22-21 31,-1-21-16,0 21-15,0-21 16,0 0-16,0-1 0,1 1 0,-1 21 16,0-21-16,0 0 0,0 0 0,0-22 15,1 22-15,-22-21 0,0 21 16,0 0-16,0-1 16,-22 22-16,1 0 15,0 0-15,0 0 0,0 22 16,0-22-16,-22 21 0,22 0 0,0 21 15,0-21-15,0 1 0,-1 20 0,1-21 16,0 21-16,0-20 0,21 20 16,0-21-16,0 0 0,0 22 15,0-22-15,0 0 0,0 0 0,21 0 16,0-21-16,22 21 0,-22 1 16,0-22-16,21 0 0,-21 21 0,22-21 15,-22 0-15,21 0 0,1 0 0,-1 0 16,-21 0-16,21-21 0,1-1 0,-22 1 15,21 21-15,-21-21 0,1 0 0,-1-21 16,0 20-16,0 1 0,0-21 16,0 21-16,1-22 0,-22 22 15,0-21-15,0 21 0,21-22 0,-21 22 16,0 0-16,0 0 0,0 0 16,-21 42-1,21 0 1,-22-21-16,1 42 0,0-20 15,21-1-15,0 21 0,-21-21 0,0 0 16,21 22-16,0-22 0,0 0 0,0 21 16,0-20-16,0-1 0,0 0 15,21-21-15,-21 21 0,21 0 0,0-21 16,0 0-16,1 21 0,-1-21 0,21 0 16,-21 0-16,22 0 0,-1 0 15,0 0-15,1-21 0,-1 0 0,0 21 16,1-21-16,-1 0 0,0 0 15,-21-1-15,22-20 0,-22 21 16,0-21-16,-21 20 0,21-20 0,-21 21 16,0-21-16,21 20 0,-21 1 0,0 0 15,-21 21 1,21 21 0,-21 0-16,21 1 0,-21-1 0,21 0 15,0 21-15,0-21 0,-21 1 16,21 20-16,-21-21 0,21 0 0,-22 0 15,22 1-15,0-1 0,0 0 16,-21 0 0,21-42 31,0 0-47,0 0 0,0-1 15,0 1-15,0-21 0,21 21 0,1 0 16,-1-22-16,0 1 0,0 21 15,21-22-15,-20 1 0,20 0 0,-21 21 16,21-22-16,1 22 0,-22 0 0,21 21 16,1 0-16,-22 0 0,21 0 15,-21 21-15,0 0 0,1 22 0,-1-1 16,-21 0-16,0 1 0,0-1 0,0-21 16,0 21-16,0 1 0,0-1 15,-21-21-15,21 0 0,-22 1 0,-20-1 16,42 0-16,0 0 0,0 0 15,-21 0-15,21-42 47,0 0-31,21 21-16,0-21 0</inkml:trace>
  <inkml:trace contextRef="#ctx0" brushRef="#br0" timeOffset="45292.05">18521 5652 0,'63'0'16,"-42"0"-16,1 0 0,-1 0 15,21-22-15,-21 1 0,22 21 0,-22-21 16,0 0-16,0 0 0,0 0 15,0-1-15,-21 1 0,0 0 16,0 0-16,0 0 0,-21 21 16,0 0-16,0 0 0,0 0 15,-22 0-15,1 0 0,0 0 16,-1 21-16,1-21 0,21 21 0,-21 0 16,20-21-16,1 21 0,0 1 0,0-1 15,21 0-15,0 0 16,0 0-16,21 0 0,0 1 15,0-22-15,1 21 0,20 0 0,-21 0 16,21 0-16,-20-21 0,-1 21 0,21 1 16,-21-1-16,0 0 0,1 0 15,-1 0-15,-21 0 0,0 1 0,0-1 16,0 0-16,0 0 0,-43-21 16,22 0-16,-21 21 0,0-21 15,-1 0-15,1 0 0,-22 0 16,22 0-16,0 0 0,-1 0 0,-20 0 15,21 0-15,20-21 0,1 21 0,0-21 16,0 21-16,21-21 0,0 0 16,0-1-16,0 1 0,0 0 15,21 0-15,0 21 0,0-21 16,1 0-16,-1 21 0,0-22 16,21 1-16,-21 21 0,1-21 0,20 0 15</inkml:trace>
  <inkml:trace contextRef="#ctx0" brushRef="#br0" timeOffset="45839.67">19283 5228 0,'0'0'0,"0"-21"15,-21 21-15,-1 0 16,1 0-16,21 21 0,-21 0 0,0 1 15,21-1-15,-21 0 0,0 0 16,21 21-16,-22 1 0,22-22 16,0 21-16,-21 1 0,21-1 0,0 0 0,0 1 15,-21-1-15,21 0 0,0-21 16,0 22-16,0-22 0,0 21 16,0-21-16,0 1 0,0-1 0,0 0 15,-21-21 1,21-21 15,0 0-31,0-1 16,0 1-16,0 0 0,0 0 0,21 0 15,0-22-15,0 22 0,1-21 16,-1 0-16,0 20 0,21-20 0,-21 21 16,22-21-16,-1 20 0,0 1 15,1 21-15,-22-21 0,21 21 16,1 0-16,-22 0 0,0 0 0,21 21 15,-21 0-15,-21 1 0,0-1 0,22 21 16,-22-21-16,0 22 0,0-22 16,0 21-16,-22 0 0,1-20 0,21-1 15,-21 21-15,0-21 0,0 0 16,0 1-16,-1-22 0,1 21 0,21 0 16,-21-21-16,21 21 0,21-42 46,0 0-46,1 0 0,-1-1 0,0 22 16</inkml:trace>
  <inkml:trace contextRef="#ctx0" brushRef="#br0" timeOffset="46271.24">20129 5440 0,'0'-21'16,"0"42"-16,-21-42 15,0 21-15,0 0 0,0 0 16,0 21-16,-1 0 0,1 0 16,0 0-16,0 1 0,0 20 15,21 0-15,-21-21 0,-1 22 16,1-22-16,21 21 0,0-21 0,0 22 16,0-22-16,0 0 0,0 0 15,0 0-15,21 1 0,1-1 16,20-21-16,-21 0 0,0 0 0,0 0 15,1 0-15,-1 0 0,21 0 16,-21 0-16,0-21 0,1 21 0,-1-22 16,0 1-16,0 0 0,0 0 0,0-21 15,1 20-15,-22-20 0,0 21 16,0-21-16,0-1 0,0 1 0,0 21 16,0-22-16,0 22 0,-22 0 15,1 0-15,21 0 0,-21 0 0,0 21 16,0 0-16,0 0 0,-22 0 15,22 0-15,0 0 0,0 21 16,0 0-16,-1 0 0,22 0 16,0 0-16,-21 1 0,21-1 0,0 0 15,0 0-15,21-21 16,1 0-16,20 0 0,-21 0 0</inkml:trace>
  <inkml:trace contextRef="#ctx0" brushRef="#br0" timeOffset="46588.05">20870 5249 0,'0'-21'15,"0"42"-15,0-63 0,0 21 0,0 0 0,0 0 16,-21 21 0,0 0-1,0 21-15,0 0 0,-1 21 0,1-21 16,0 22-16,21-22 0,-21 21 15,0 1-15,0-1 0,-1 0 0,1 1 16,0-1-16,21-21 0,0 21 16,-21 1-16,21-22 0,0 21 0,0-21 15,0 1-15,0-1 0,0 0 16,21 0-16,0-21 0,-21 21 16,21-21-16,1 0 0,-1 0 0,0 0 15,0 0-15,0 0 0,0 0 0,1 0 16,-1-21-16,0 0 0,0 0 15,0 0-15,0-1 0,1 1 0,-1 0 16</inkml:trace>
  <inkml:trace contextRef="#ctx0" brushRef="#br0" timeOffset="46774.91">20468 5419 0,'0'0'0,"21"-21"31,0 21-31,1 21 0,20-21 16,0 0-16,-21 0 15,22 0-15,-22 0 0,21 0 0,-21 0 16,22 0-16,-22 0 0,21 0 0,-21 0 16</inkml:trace>
  <inkml:trace contextRef="#ctx0" brushRef="#br0" timeOffset="47347.72">21484 5165 0,'0'0'0,"0"-21"16,-21 21-16,21 21 15,-21 0 1,21 0-16,-21 0 0,-1 22 15,22-22-15,0 21 0,-21-21 0,0 22 16,0-1-16,21 0 0,-21-21 0,0 22 16,-1-1-16,22-21 0,-21 22 15,21-22-15,-21 21 0,21-21 0,-21-21 16,21 21-16,0 1 0,0-1 16,0-42 15,0-1-31,21 1 15,-21 0-15,21 0 0,-21 0 16,0-22-16,0 1 0,21 21 0,1-21 16,-1-1-16,-21 1 0,21 0 0,0 20 15,0-20-15,0 0 0,1-1 16,20 1-16,-21 0 0,0 21 0,0-22 16,1 22-16,-1 0 15,0 21-15,0-21 0,0 21 16,-21 21-16,21 0 0,-21 0 15,0 22-15,0-22 0,0 21 16,0 0-16,0 1 0,0-1 0,0 0 16,0 1-16,-21-1 0,0 0 15,21 1-15,-21-22 0,21 21 0,0-21 16,0 1-16,0-1 0,0 0 0,0 0 16,0 0-16,0 0 15,0-42 16,0 0-31,0 0 0,21 0 16,-21 0-16,0-1 0</inkml:trace>
  <inkml:trace contextRef="#ctx0" brushRef="#br0" timeOffset="47531.63">21399 5440 0,'0'0'0,"-21"0"0,0-21 16,42 21-1,0 0 1,1 0-16,-1 0 0,0 0 0,0 0 16,21 0-16,-20 0 0,-1 0 0,21 0 15,-21-21-15,22 21 0,-22-22 16,0 22-16,21 0 0,-21-21 16,22 21-16,-22-21 0</inkml:trace>
  <inkml:trace contextRef="#ctx0" brushRef="#br0" timeOffset="47895.42">21992 5271 0,'42'0'0,"-42"-22"0,-63 65 0,84-64 15,43-1-15,-64 1 0,-22 21 47,1 0-47,0 21 16,21 1-16,-21-1 0,0 0 16,21 0-16,0 0 0,0 0 15,0 1-15,0-1 16,0 0-16,0 0 15,21-21-15,0 0 0,0 21 0,0-21 16,1 0-16,-1 0 0,0 21 0,0-21 16,0 0-16,-21 22 0,21-22 0,-21 21 15,22-21-15,-22 21 0,-22 0 16,1-21 0,0 21-16,0-21 0,-21 21 15,20-21-15,1 0 0,-21 0 0,21 22 16,0-22-16,-22 0 0,22 0 0,0 0 15,0 0-15,0 0 16,42 0 15,0 0-15,0-22-16,0 22 0,0-21 0</inkml:trace>
  <inkml:trace contextRef="#ctx0" brushRef="#br0" timeOffset="48199.25">22733 5101 0,'0'-21'0,"0"42"0,0-63 0,-21 42 16,-22 0-1,22 21-15,0 0 0,0 0 16,0 1-16,-22 41 15,43-42-15,-21 0 0,0 22 0,0-22 16,0 21-16,21-21 0,0 1 0,0 20 16,0-21-16,0 0 0,0 0 15,0 1-15,0-1 0,0 0 0,0 0 16,0 0-16,21 0 0,0-21 16,0 22-16,0-22 0,1 0 15,-1 0-15,0 0 0,0 0 16,0 0-16,22 0 0,-22-22 0,0 1 15,21 0-15</inkml:trace>
  <inkml:trace contextRef="#ctx0" brushRef="#br0" timeOffset="48540.05">23220 5080 0,'0'0'0,"0"-21"16,0 0-1,21 21 1,0 0-16,0 0 16,0 0-16,1 0 0,20 21 0,-21-21 15,21 21-15,1 0 0,-22 0 0,21 1 16,-21-1-16,1 0 0,-22 21 16,0-21-16,0 22 0,0-1 0,-22-21 15,1 22-15,0-22 0,0 21 0,0-21 16,0 0-16,-1 22 0,1-22 15,0 0-15,21 0 0,-21 0 0,0 1 16,21-1-16,-21-21 0,21 21 16,-22-21-1,22 21-15,0-42 32</inkml:trace>
  <inkml:trace contextRef="#ctx0" brushRef="#br0" timeOffset="48726.62">23368 5757 0,'0'0'0,"0"22"0,-21-22 0,0 21 16,21 0-16,-22-21 15,22-21 32</inkml:trace>
  <inkml:trace contextRef="#ctx0" brushRef="#br0" timeOffset="51207.16">974 7705 0,'0'0'0,"0"-21"16,0-1-16,0 1 0,0 0 16,0 0-1,-22 42 16,1 21-31,21-20 16,-21-1-16,21 0 0,-21 21 0,0-21 16,0 22-16,-1-1 0,22 0 15,-21 1-15,0-1 0,0 0 0,21 1 16,0-1-16,-21 0 0,21 1 16,0-22-16,0 21 0,0-21 0,0 1 15,0-1-15,0 0 0,21-21 31,0 0-31</inkml:trace>
  <inkml:trace contextRef="#ctx0" brushRef="#br0" timeOffset="51523.11">952 7789 0,'0'0'0,"0"-21"0,-21 0 0,21 0 0,0-21 16,0-1-16,0 22 0,0 0 0,0 0 15,21 0-15,1 21 0,-1-22 16,0 1-16,0 21 0,0 0 0,0 0 16,1 0-16,-1 21 0,0-21 0,21 22 15,1-1-15,-22 0 0,21 0 16,0 0-16,-20 22 0,20-22 0,-21 21 16,0 0-16,-21 1 0,0-1 15,0 0-15,0 22 0,0-22 0,-21 1 16,0-1-16,0 0 0,0 1 15,-1-22-15,1 21 0,21-21 0,-21 0 16,21 1-16,-21-1 16,21-42-1,0-1 1,-21 1-16,21 0 0,0 0 16</inkml:trace>
  <inkml:trace contextRef="#ctx0" brushRef="#br0" timeOffset="51727.83">825 8065 0,'0'21'0,"0"-42"0,0 63 0,22-42 32,-1 0-32,0-21 0,21 0 0,-21 21 15,22-22-15,-1 1 0,0 0 16,1 0-16,-1 0 0,0 0 15,22-1-15,-22 1 0,1 0 0,-1 0 16,0 21-16,1-21 0,-1 0 16</inkml:trace>
  <inkml:trace contextRef="#ctx0" brushRef="#br0" timeOffset="51986.74">1905 7535 0,'21'-21'0,"-21"0"31,-21 21-15,0 21-16,21 0 0,-21 1 0,-1-1 16,1 21-16,21 0 15,-21-20-15,21 20 0,-21 0 0,21 1 16,0 20-16,-21-21 0,0 1 16,21-1-16,-22 0 0,22 1 0,0-1 15,0 0-15,0 1 0,0-22 16,0 0-16,0 0 0,0 0 0,22-21 15,-1 0-15,0 0 0,0 0 16,0 0-16,0-21 0,22 0 16,-22 0-16,0 0 0</inkml:trace>
  <inkml:trace contextRef="#ctx0" brushRef="#br0" timeOffset="52383.8">2011 7938 0,'0'0'0,"-21"0"0,-1 21 16,1-21-16,21 21 16,21-21 15,1 0-31,-1 0 16,0-21-16,0 21 0,0-21 0,22-1 15,-43 1-15,42 21 0,-21-21 16,0 0-16,0 21 0,1-21 15,-22 0-15,21 21 0,-21-22 0,-21 22 32,-1 0-32,1 0 0,0 0 15,0 22-15,0-1 0,0 0 16,-1 0-16,1 0 0,21 22 0,-21-43 16,0 42-16,0-21 0,21 21 0,-21 1 15,21-22-15,0 21 0,0-21 0,0 1 16,0-1-16,0 0 15,21 0-15,0-21 0,0 0 0,0 0 16,0 0-16,22 0 0,-22 0 16,21 0-16,1 0 0,-22-21 15,21 21-15,0-21 0,-20 0 0,20 21 16</inkml:trace>
  <inkml:trace contextRef="#ctx0" brushRef="#br0" timeOffset="52767.43">2582 7959 0,'0'-21'16,"0"-1"-16,0 1 16,0 0-16,0 0 0,0 0 15,21 21-15,1 0 0,-22-21 16,21-1-16,0 22 0,0 0 0,0 0 16,0 0-16,1 0 0,-1 0 15,0 22-15,0-1 0,0 0 0,0 0 16,1 0-16,-1 0 0,0 1 15,-21-1-15,0 21 0,21-21 0,-21 22 16,0-22-16,0 0 0,0 21 0,0 1 16,0-22-16,0 0 0,-21 0 0,0 0 15,0-21-15,-1 21 16,22-42 15,0 0-31,0 0 16,0 0-16,0 0 0,0-1 15,0 1-15,22-21 0,-22 21 0,21 0 16,0-22-16,-21 22 0,21-21 0,0 21 16,0-1-16,-21 1 0,22-21 0,-1 21 15,0 0-15,0-1 0,0 1 16,0 0-16,1-21 0</inkml:trace>
  <inkml:trace contextRef="#ctx0" brushRef="#br0" timeOffset="53039.25">3365 7430 0,'0'63'31,"0"-42"-31,0 0 0,0 1 0,0-1 16,0 21-16,-21-21 0,21 22 0,0-22 16,0 21-16,0 0 0,0 1 0,0-1 15,0 0-15,-21 1 0,21-1 16,0 0-16,-21-20 0,21-1 0,0 21 15,0-21-15,0 22 0,0-22 0,0 0 16,0 0-16,0 0 0,21-21 16,0 0-1,0 0-15,1 0 0,-1 0 0,0 0 16,0-21-16,0 0 0,0 0 16,1 0-16,-1-22 0,-21 22 15</inkml:trace>
  <inkml:trace contextRef="#ctx0" brushRef="#br0" timeOffset="53212.12">3175 7789 0,'0'0'16,"0"-21"0,21 21-16,0 0 0,0-21 15,22 21-15,-22 0 16,21-21-16,-21 21 0,22-21 0,-1 21 15,0-21-15,1 21 0,-1-22 0,-21 22 16</inkml:trace>
  <inkml:trace contextRef="#ctx0" brushRef="#br0" timeOffset="53758.23">3958 7938 0,'85'-106'16,"-170"212"-16,191-233 0,-85 105 0,0 1 0,-21 0 15,21 0-15,-21 0 0,22 0 16,-22-1 0,0 44-1,0-1-15,0 0 16,0 0-16,0 21 0,0-20 0,0 41 15,0-21-15,0 1 0,0 20 0,0 1 16,-22-1-16,22 1 0,-21-22 16,21 22-16,0-1 0,-21-21 0,0 22 15,0 21-15,21-22 0,-21 1 0,21-22 16,-22 21-16,1-20 0,21 20 0,-21-20 16,0 20-16,21-21 0,-21 1 0,21-1 15,0 0-15,0-20 0,0-1 16,-21 0-16,21 0 0,0-42 31,21 0-31,-21-22 16,0 22-16,0-21 0,21 0 15,-21-22-15,21 22 0,-21-22 0</inkml:trace>
  <inkml:trace contextRef="#ctx0" brushRef="#br0" timeOffset="54091.04">3958 7938 0,'0'0'0,"0"-43"0,-21 22 16,21-21-16,-21 21 0,21-1 0,0 1 16,0 0-16,0 0 0,0 0 0,0 0 15,21 21-15,0-22 0,0 1 16,0 21-16,1-21 0,20 21 16,-21 0-16,0 0 0,22 0 15,-22 0-15,21 0 0,-21 0 0,22 21 16,-1 0-16,-21 1 0,0-1 0,22 0 15,-22 0-15,-21 0 0,0 0 0,0 22 16,0-22-16,0 21 0,0-21 0,0 1 16,-21 20-16,-22-21 0,22 0 0,0 0 15,0 1-15,-22-1 0,22 0 16,-21 42-16,21-63 0,0 0 16,-1 0-16,1 0 15,0 0-15,21-21 31,0 0-31,21 21 0,0-21 16,22 0-16</inkml:trace>
  <inkml:trace contextRef="#ctx0" brushRef="#br0" timeOffset="54851.6">4889 7662 0,'0'0'0,"-21"0"15,0 0-15,0 0 16,0 0-16,0 0 0,-1 0 16,1 22-16,0-1 0,0 0 0,21 0 15,-21 0-15,0 0 0,-1 22 16,22-22-16,0 21 0,-21-21 0,21 22 16,-21-1-16,21-21 0,0 0 0,0 1 15,0-1-15,0 0 0,0 0 16,21-21-16,0 0 0,1 0 0,-1 0 15,21 0-15,-21 0 0,0 0 0,22 0 16,-22-21-16,0 21 16,21-21-16,-20 0 0,-1-1 0,0 1 15,0 0-15,-21 0 0,0 0 0,21-22 16,-21 22-16,0 0 0,0 0 16,0-21-16,0 20 0,-21 1 0,0 0 15,0 0-15,0 0 0,-1 21 0,1-21 16,0 21-16,0 0 0,0 0 15,0 0-15,42 0 32,0 0-32,0 0 15,0 0-15,22 0 0,-1 0 0,0-22 16,1 22-16,-1 0 16,0-21-16,1 21 0,-1 0 0,0-21 15,1 21-15,-1-21 0,0 21 0,1 0 16,-22 0-16,21 0 0,-21-21 15,0 21-15,1 0 16,-22 21 0,0 0-1,-22 0-15,22 0 0,0 1 0,0-1 16,-21 21-16,21-21 0,-21 22 16,21-1-16,0 0 0,-21 1 0,21 20 0,0-21 15,0 22-15,0-22 0,0 22 16,0-22-16,-21 22 0,21-22 15,0 21-15,-21-20 0,21-1 0,-22 22 16,22-22-16,0 0 0,-21 22 0,21-22 16,-21 0-16,21 1 0,0-1 15,0 0-15,0 1 0,0-1 0,0-21 16,0 0-16,0 1 0,0-1 0,0 0 16,0 0-16,-21-21 0,0 0 0,42-21 31,0 0-31,-21 0 0,0-1 15,0 1-15,21-21 0,0 0 0,-21-1 16,0 1-16,22 0 0,-22-22 0</inkml:trace>
  <inkml:trace contextRef="#ctx0" brushRef="#br0" timeOffset="55184.41">5503 8001 0,'0'-63'0,"0"126"0,0-169 0,-21 64 15,0 0-15,21-1 0,0 22 16,0 0-16,0 0 0,0 0 0,0-1 15,0 1-15,0 0 0,21 0 16,0 0-16,0 21 0,22 0 16,-22-21-16,21 21 0,-21 0 0,22 0 15,-22 0-15,21 0 0,-21 21 0,1 0 16,20-21-16,-21 21 0,0 21 0,-21-20 16,0 20-16,0-21 0,0 21 15,-21-20-15,0 20 0,0-21 16,0 21-16,-22-20 0,22-1 0,-21 21 15,-1-21-15,22 0 0,-21 1 0,0-22 16,-1 21-16,22 0 0,0-21 0,21 42 16,-42-21-16,42-42 31,21 0-31,0 21 0,0-21 16,0 21-16,0-21 0,1 0 15,-1 21-15,0-22 0,0 1 0,0 0 0,22 21 16</inkml:trace>
  <inkml:trace contextRef="#ctx0" brushRef="#br0" timeOffset="55611.18">6181 7620 0,'0'-21'0,"0"42"0,42-42 0,-21 21 0,-21-21 16,-21 21-1,0 0-15,0 21 16,21 0-16,0 0 0,-22 0 15,22 1-15,-21-1 0,21 0 16,0 0-16,0 0 0,0 0 0,0 1 16,0-1-16,0 0 0,0 0 0,0 0 15,0 0-15,0 1 0,0-1 16,0 0-16,21 0 0,-21 0 0,22-21 16,-1 21-16,-21 1 0,21-22 0,0 0 15,0 0-15,0 0 0,1 0 0,-1 0 16,0 0-16,0-22 0,0 1 0,0 21 15,1-21-15,-1 0 0,0 0 0,0 0 16,0-22-16,0 22 0,-21 0 16,0-43-16,22 43 0,-22 0 0,0 0 15,0-21-15,0 20 16,0 1-16,0 0 0,0 0 0,0 0 31,-22 21-31</inkml:trace>
  <inkml:trace contextRef="#ctx0" brushRef="#br0" timeOffset="55970.97">7048 7514 0,'0'0'0,"-42"0"32,21 21-17,0 1-15,21-1 16,0 21-16,-21-21 0,21 22 0,-22-22 16,22 21-16,-21 0 0,21 1 15,0 20-15,0-20 0,-21 20 0,0 1 16,21-22-16,-21 21 0,21 1 0,0-1 15,-21 1-15,21-22 0,-22 22 0,22-1 16,-21-20-16,21 20 16,0-21-16,0 22 0,0-22 0,-21 22 15,21-22-15,0 0 0,0 22 0,-21-43 16,21 21-16,0 1 0,0-22 0,0 0 16,0 0-16,-21-21 0,21 21 15,21-42 1,0 0-16,0 0 15,0 0-15,1-22 0,-22 1 0,21 0 16,0-1-16,0-20 0</inkml:trace>
  <inkml:trace contextRef="#ctx0" brushRef="#br0" timeOffset="56303.58">7070 7959 0,'0'0'15,"-22"-64"-15,1 22 0,0 0 0,0 20 0,0-20 16,-22 21-16,43-21 0,0 20 0,0 1 15,0 0-15,0 0 16,22 0-16,-1 0 0,0-1 0,0 22 16,21-21-16,1 21 0,-1 0 0,0-21 15,1 21-15,-1 0 0,-21 0 16,22 0-16,-1 21 0,-21 0 0,21 1 16,-20-1-16,-1 21 0,0-21 0,0 0 15,-21 22-15,0-1 0,0-21 16,0 22-16,0-22 0,-21 21 15,-21-21-15,20 0 0,1 22 0,-21-22 16,0 0-16,20 0 0,22 0 0,-42 1 16,0-1-16,-1 0 0,1-21 15,21 21-15,0-21 0,0 0 0,-1 0 16,22-21 15,22 0-31,-1 0 0</inkml:trace>
  <inkml:trace contextRef="#ctx0" brushRef="#br0" timeOffset="57247.99">8340 7853 0,'-22'-21'0,"44"42"0,-65-42 16,22 21-16,21-21 16,-21 21-16,0 0 15,42 0 16,0 0-31,0 0 0,0 0 0,22 0 16,-1 21-16,0-21 0,1 0 0,20 0 16,1 0-16,-1 0 0,22 0 15,-22 0-15,22 0 0,-21 0 0,20 0 16,1 0-16,-22-21 0,1 21 0,-1 0 16,1 0-16,-1-22 0,-20 22 15,-1 0-15,0 0 0,1-21 0,-22 21 16,-21-21-1,-21 0 1,0 21 0,-1-21-16,1 21 0,0-21 15,0 21-15,0 0 0,0 0 0,-1-22 16,1 22-16,0 0 0,0-21 16,0 21-16,0-21 0,-1 21 15,1 0-15,0 0 0,0 0 0,21-21 16,-21 21-16,42 0 47,0 0-47,0 0 0,0 0 15,1 0-15,-1 0 0,0 0 16,0 0-16,0 0 0,0 21 16,1-21-16,-1 0 0,0 0 0,0 21 15,0-21-15,0 21 0,1-21 16,-22 22-1,0-1-15,0 0 16,0 0-16,-22-21 0,1 21 16,0 0-16,0 1 0,0-1 15,0 0-15,-22 0 0,22 0 0,0 0 16,0 22-16,0-22 0,-1 0 0,1 21 16,0-20-16,0-1 0,0 0 15,0 0-15,-1 0 0,22 0 16,0 1-16,-21-22 15,21 21-15,21-42 32,-21-1-32,22 22 15,-22-21-15</inkml:trace>
  <inkml:trace contextRef="#ctx0" brushRef="#br0" timeOffset="62863.42">11134 7853 0,'0'-21'0,"0"0"78,0-1-62,0 1-16,0 0 16,0 0-1,-22 0-15,1 0 0,0 21 16,0-22-16,-21 1 0,20 0 16,-20 0-16,21 0 0,0 21 0,0-21 15,-22 21-15,22 0 0,0-22 16,0 22-16,-22 0 0,22 0 0,0 0 15,0 22-15,0-1 0,0 0 0,-1 0 16,22 0-16,-21 0 0,21 22 16,-21-22-16,21 0 0,0 21 0,0 22 15,0-43-15,0 21 0,0-20 0,-21 20 16,21-21-16,0 0 0,0 0 16,0 1-16,0-1 0,21 0 15,0 0-15,0-21 0,1 0 16,-1 0-16,0 0 0,0 0 15,0 0-15,22 0 0,-22-21 0,0 0 16,0 0-16,0-1 0,22 1 16,-22-21-16,0 21 0,21 0 0,-21-22 15,1 22-15,20-21 0,-21-1 0,0 1 16,0 21-16,1-21 0,-1-1 16,-21 1-16,0 0 0,21-1 15,-21 1-15,0 0 0,0-1 0,0 1 16,0 21-16,0-22 0,0 22 0,0 0 15,-21 21 1,21 21-16,0 0 16,0 22-16,0-1 0,0 0 0,0 1 15,0 20-15,0-20 0,0-1 16,0 0-16,0-21 0,0 22 0,0-1 16,0 0-16,0-20 0,0 20 0,0 0 15,0-21-15,0 1 0,21 20 0,0-21 16,0 0-16,0 0 0,1-21 15,-1 0-15,0 0 0,0 0 16,0 0-16,0 0 0,1 0 16,-1-21-16,0 21 0</inkml:trace>
  <inkml:trace contextRef="#ctx0" brushRef="#br0" timeOffset="63299.8">11557 7811 0,'0'-22'0,"-21"-20"16,21 21 0,0 0-16,0 0 0,0-1 15,0 1 1,21 21-16,-21-21 0,21 0 0,0 21 16,0 0-16,1 0 0,-1-21 15,0 21-15,0 0 0,-21 42 0,21-42 16,0 0-16,1 0 0,-1 21 0,0 0 15,21 1-15,-42-1 0,21 0 0,1 0 16,-22 0-16,21 0 0,-21 1 0,0 20 16,0-21-16,0 0 0,0 22 15,0-22-15,0 0 0,0 0 0,-21 0 16,21 0-16,-22-21 0,1 22 0,0-22 16,21-22 15,0 1-31,0 0 0,0 0 0,0 0 15,0 0-15,21-1 0,-21 1 16,0 0-16,0 0 0,21 0 0,-21-22 16,22 22-16,-22 0 0,21 21 0,0-21 15,0 0-15,0 0 0,0-1 16,1 22-16,-1-21 0,21 0 0,0 21 16,-20-21-16,-1 21 0,21-21 0,-21 21 15,0 0-15,22-21 0</inkml:trace>
  <inkml:trace contextRef="#ctx0" brushRef="#br0" timeOffset="63507.68">12531 7535 0,'0'22'0,"0"-44"0,0 65 0,0-22 0,0 0 15,0 0-15,-22 0 0,22 1 0,0-1 16,0 0-16,-21 21 0,21-21 16,-21 22-16,21-22 0,0 0 0,-21 0 15,21 0-15,0 1 16,0-1-16,0 0 0,-21-21 0,21 21 15,0-42 17,0 0-17,0 0-15,21-1 0</inkml:trace>
  <inkml:trace contextRef="#ctx0" brushRef="#br0" timeOffset="63851.48">12404 7451 0,'0'0'0,"0"21"0,0 0 16,21-21-16,0 0 15,0 0-15,0 0 16,0-21-16,1 21 0,-1-21 15,-21 0-15,0-1 16,0 1-16,21 0 0,-21 0 16,0 0-16,0 0 0,0-1 15,-21 22-15,0-21 0,-1 21 0,1 0 16,0 0-16,0 0 0,0 0 16,21 21-16,0 1 0,0-1 0,0 0 15,0 0-15,0 0 0,0 0 16,0 1-16,0-1 0,0 0 0,0 0 15,0 0-15,21-21 0,0 21 0,-21 1 16,21-22-16,0 0 16</inkml:trace>
  <inkml:trace contextRef="#ctx0" brushRef="#br0" timeOffset="64150.96">12742 7493 0,'0'0'0,"0"-21"0,0 42 32,0 0-17,0 0-15,21 1 16,1-1-16,-22 21 0,21-21 0,0 0 16,-21 22-16,21-22 0,-21 0 0,21 21 15,-21-20-15,0-1 0,0 0 0,0 0 16,21 0-16,-21 22 0,0-22 15,22 0-15,-22 0 16,21-21 0,0-21-1,-21 0-15,0 0 0,21-1 16,0 1-16,-21 0 0,21-21 0,-21 21 16</inkml:trace>
  <inkml:trace contextRef="#ctx0" brushRef="#br0" timeOffset="64367.84">13229 7366 0,'0'0'31,"0"21"-31,0 0 0,0 1 16,-21-1-16,21 0 0,-21 21 0,21-21 16,0 22-16,-21-1 0,21-21 0,-22 0 15,1 22-15,21-22 0,-21 0 16,0 0-16,0 0 0,21 1 0,0-1 0,-21 0 15,-1 0-15,22 0 16,22-21 0,-1 0-16,21 0 15</inkml:trace>
  <inkml:trace contextRef="#ctx0" brushRef="#br0" timeOffset="64723.64">13462 7726 0,'0'-21'16,"0"42"-16,21-42 0,0 21 15,0-21-15,1-1 0,-1 22 16,0-21-16,0 0 0,0 0 16,0 0-16,1 0 15,-22-1-15,0 1 0,21 0 0,-21 0 16,0 0-16,0 0 0,0-1 0,0 1 15,-21 21-15,-1 0 16,1 0-16,0 0 0,0 0 16,0 21-16,21 1 0,-21-1 0,-1 0 15,1 0-15,21 0 0,-21 22 0,21-22 16,0 0-16,0 21 0,0-21 0,0 1 16,0-1-16,0 0 0,0 0 0,0 21 15,0-20-15,21-1 0,0 0 16,1-21-16,-1 0 15,0 21-15,21-21 0,-21 0 0,1 0 16,-1 0-16,0 0 0,21 0 0</inkml:trace>
  <inkml:trace contextRef="#ctx0" brushRef="#br0" timeOffset="65113.41">13949 7620 0,'0'0'15,"0"-21"-15,0 0 0,0 0 0,0-1 0,0 1 16,0 0-16,0 0 0,0 0 15,0 0-15,0-1 0,21 1 0,0 21 16,0-21-16,0 21 16,1 0-16,-1 0 0,0 0 0,0 0 15,0 21-15,0-21 0,1 21 0,20 1 16,-21 20-16,0-21 0,0 0 16,-21 22-16,22-22 0,-22 21 0,21-21 15,-21 0-15,0 22 0,0-1 0,0-21 16,0 0-16,-21 1 0,21-1 0,-22 0 15,1-21-15,0 21 0,0-21 0,0 0 16,0 21-16,-1-21 16,22-21-1,0 0-15,0 0 16,0 0-16,22-1 0,-22 1 0,21 0 16,0 0-16,0-21 15,0 20-15,0 1 0,1-21 0,-1 21 16,0-22-16,0 22 0,21 0 0,-42-21 15,43 42-15,-43-21 0,21-1 0,0 1 16,0 21-16,0 0 0,1-21 16,-1 21-16</inkml:trace>
  <inkml:trace contextRef="#ctx0" brushRef="#br0" timeOffset="65376.26">14859 7620 0,'0'21'0,"0"-42"0,0 63 16,0-20 0,21-22-1,0 0 1,0 0-16,1 0 16,-22-22-16,0 1 15,-22 0 16,1 21-15,0 0 15,42 0-31</inkml:trace>
  <inkml:trace contextRef="#ctx0" brushRef="#br0" timeOffset="67107.42">16192 7557 0,'0'0'0,"43"0"16,-22-22-1,0 1-15,0 21 0,0-21 0,1 0 16,-1 0-16,0 0 0,0-1 0,0 1 16,22 0-16,-22 0 0,-21 0 15,0 0-15,0-1 0,0 1 0,0-21 16,0 21-16,-21 0 0,-1 21 0,-20-22 16,21 22-16,-21 0 0,-1 0 15,1 0-15,0 0 0,-1 0 0,22 22 16,-21-22-16,21 21 0,-1 0 0,1 0 15,0 0-15,21 0 0,-21 1 0,21-1 16,0 21-16,0-21 0,0 0 16,21 1-16,0-1 0,0 0 0,1 0 15,-1 0-15,21 0 0,-21 22 16,0-22-16,22 0 0,-22 0 0,21 0 16,-21 1-16,1-1 0,20 0 0,-21 0 15,-21 0-15,0 0 0,0 1 0,0-1 16,0 0-16,0 0 15,-42-21-15,21 21 0,-22-21 0,1 0 16,0 21-16,-1-21 0,1 0 0,0 0 16,-1 0-16,1 0 0,0-21 0,20 21 15,1-21-15,-42 0 0,42 0 16,-1 0-16,22-1 0,0 1 0,-21 0 0,21 0 16,-21 0-16,21-22 0,0 22 15,0 0-15,0 0 0,0-21 16,0 20-16,0 1 0,0 0 0,0 0 15,21 21 1,0 21-16,-21 0 16,22 0-16,-1 22 0,0-22 0,-21 0 15,21 0-15,0 22 0,0-1 0,1-21 16,-1 0-16,0-21 0,-21 21 0,21 1 16,0-1-16,22 0 0,-22-21 15,0 21-15,21-21 0,1 0 0,-22 0 16,21 0-16,0 0 0,1 0 15,-1 0-15,0 0 0,1-21 0,-1 21 16,0-21-16,1 0 0,-1-1 0,0 1 16,1 0-16,-22 0 0,21 0 0,-21-22 15,1 22-15,-1-21 0,0 21 16,0-22-16,-21 1 0,0 21 0,0-21 16,0 20-16,0-20 0,0 21 0,0 0 15,-21 21 1,0 0-16,0 21 15,21 0-15,-22 0 0,22 0 16,0 22-16,-21-1 0,21-21 0,-21 22 16,21-22-16,0 0 0,0 21 0,0-21 0,0 1 15,0-1-15,0 0 16,0 0-16,0 0 0,21-21 0,0 0 16,1 21-16,-1-21 0,0 0 15,0 0-15,0 0 0,0 0 0,22 0 16,-22-21-16,0 21 0,21-21 0,-20 0 15,-1 0-15,21 0 0,-21-22 16,22 22-16,-22 0 16,0-21-16,-21-1 0,0 22 0,21 0 15,-21 0-15,0 0 0,0-1 16,0 1-16,-21 21 16,0 21-1,21 1-15,-21-1 0,21 0 16,-22 0-16,22 0 0,-21 0 0,21 43 15,-21-43-15,21 0 0,0 0 0,0 1 16,0-1-16,0 0 0,21-21 0,-21 21 16,21 0-16,1-21 0,-22 21 0,21-21 15,0 0-15,21 0 0,-21 0 0,1 0 16,-1 0-16,0 0 0,0 0 0,21 0 16,-20 0-16,-1 0 0,21-21 0,-21 0 15,0 21-15,22-21 0,-43 0 0,21 0 16,0-1-16,21-20 0,-20 21 15,-22 0-15,21 0 0,0-1 0,-21-20 16,21 0-16,-21-1 0,0 1 16,0 21-16,0-21 0,0 20 0,0 1 15,0 0-15,0 42 32,0 0-32,0 1 0,0-1 0,0 21 15,-21-21-15,21 0 0,0 22 0,0-22 16,-21 21-16,21 1 0,0-22 0,0 0 15,0 0-15,0 0 0,21 0 16,0 1-16,0-22 0,0 21 16,1 0-16,-1-21 0,0 0 15,21 0-15,-21 0 0,1 0 0,-1 0 16,0 0-16,21 0 0,-21-21 0,1 21 16,-1-21-16,0-1 0,21 1 0,-21 0 15,1 0-15,-1 0 0,0 21 16,0-64-16,0 43 0,-21-21 0,0-1 15,0 22-15,0 0 0,0 0 0,0 0 16,0 42 0,0 0-1,0 0-15,-21 0 0,21 22 0,-21-22 0,21 0 16,-21 0-16,0 0 0,-1 1 0,22-1 16,0 0-16,0 0 0,0 0 15,0 0-15,0 1 16,22-22-16,-1 0 31,0 0-31,-21-22 0,0 1 16</inkml:trace>
  <inkml:trace contextRef="#ctx0" brushRef="#br0" timeOffset="67303.03">18373 7133 0,'0'0'0,"21"-21"0,-21 0 0,0 0 15,0 42 17,-43-21-32,43 21 15,0 0-15,0 0 16,0 1 0,22-22-1,-1 0-15,0 0 0</inkml:trace>
  <inkml:trace contextRef="#ctx0" brushRef="#br0" timeOffset="67566.88">18881 6943 0,'0'0'16,"0"-21"-16,0-1 0,0 1 0,0 0 16,0 42 15,-22 0-31,22 1 0,-21-1 0,21 21 15,-21 0-15,21-20 0,-21 20 0,0 0 16,0 22-16,63-22 0,-63 43 16,0-43-16,-1-21 0,22 22 0,0-1 0,-21-21 15,21 0-15,0 0 0,-21 1 16,21-1-16,0 0 0,0 0 16,21 0-16,0-21 15,1 0-15,-1 0 0,0 0 16,0 0-16,-21-21 0</inkml:trace>
  <inkml:trace contextRef="#ctx0" brushRef="#br0" timeOffset="67743.78">18605 7345 0,'0'0'0,"0"-21"15,22 21 1,-1 0-1,21 0-15,-21 0 0,0 0 16,22-21-16,-1 21 0,-21 0 0,22-22 16,-1 22-16,0 0 0,-21-21 0,22 21 15</inkml:trace>
  <inkml:trace contextRef="#ctx0" brushRef="#br0" timeOffset="68459.25">19346 7112 0,'0'0'0,"0"-21"16,-21 21-1,0 0-15,0 0 0,0 0 16,-1 0-16,1 0 16,21 21-16,-21 21 0,0-20 15,0-1-15,21 21 0,-21 0 0,-1 1 16,22-22-16,-21 21 0,0 1 0,21-22 16,0 0-16,0 21 0,0-21 0,0 1 15,0-1-15,21 0 0,0 0 16,1-21-16,-1 21 0,0-21 0,21 21 15,-21-21-15,64 0 0,-43 0 0,-20 0 16,20 0-16,0 0 0,1 0 0,-22 0 16,21-21-16,-21 21 0,22-21 0,-22-21 15,0 21-15,0-1 0,21-20 16,-20 0-16,-1-1 0,-21 1 0,21 0 16,0-22-16,-21 22 0,0-22 0,0 22 15,21 0-15,-21-1 0,0 1 0,21 0 16,-21 21-16,0-1 0,0 1 15,0 42 1,0 1-16,-21 20 16,0-21-16,21 21 0,-21 1 15,0-1-15,0 0 0,21 22 0,-22-22 16,1 1-16,0-1 0,0 0 0,21 1 16,0-22-16,0 21 0,0-21 0,-21 22 15,21-1-15,-21-42 0,21 21 0,0 0 16,0 0-1,-22-21-15,22-21 32,0 0-32,0 0 15,22 0-15,-22 0 0,21-22 16,0 22-16,0 0 0,21-21 16,-20 20-16,20-20 0,0 21 15,-21-21-15,22 20 0,-1-20 0,-21 21 16,22-21-16,-1 42 0,0 0 0,-21 0 15,1 21-15,-22 0 0,0 0 16,21 0-16,-21 0 0,0 22 0,0-22 16,0 21-16,0-21 0,0 1 15,0 20-15,-21-21 0,-1 0 16,1 0-16,21 1 0,-21-1 0,42-21 16,-21 21-16,-21 0 0,0-21 15,0 0-15,42 0 31,0-21-31</inkml:trace>
  <inkml:trace contextRef="#ctx0" brushRef="#br0" timeOffset="68714.75">20468 6922 0,'0'0'0,"-42"-22"0,21 1 0,42 0 32,0 21-32,21 0 0,-21 0 15,1-21-15,20 21 0,0 0 16,1 0-16,-1 0 0,0 0 0,1 0 16,-22 0-16,21 0 0,0 0 0,-20 0 15,-1 0-15,21 0 0,-21 0 16,0 0-16,1 0 15,-1-21-15</inkml:trace>
  <inkml:trace contextRef="#ctx0" brushRef="#br0" timeOffset="68963.62">20891 6837 0,'0'21'0,"0"-42"0,-21 63 16,0-21-16,21 1 15,-21-1-15,21 0 0,-21 21 0,0-21 16,21 22-16,-22-1 0,1 0 16,0 1-16,0-1 0,0 22 15,0-22-15,-1-21 0,1 21 0,21 1 16,-21-1-16,0-21 0,21 0 0,-21 1 16,21-1-16,0 0 0,0 0 15,0 0 1,21-21-16,0 0 0,0 0 15,0 0-15,1-21 0,20 21 0,-21-21 16</inkml:trace>
  <inkml:trace contextRef="#ctx0" brushRef="#br0" timeOffset="69355.39">21188 7197 0,'0'-21'0,"0"42"0,0-64 15,0 65 16,-21-1-31,-1 0 0,1 0 0,0 21 16,0-20-16,0 20 0,0-21 16,-1 21-16,22-20 0,-21 20 0,21-21 15,0 21-15,0-20 0,0-1 16,0 0-16,0 0 0,21-21 16,1 0-16,-1 0 15,0 0-15,0 0 0,0 0 0,22 0 16,-22 0-16,0 0 0,0-21 15,0 0-15,0 0 0,1-1 0,-1-20 16,0 21-16,0-21 0,-21-1 16,21 1-16,-21 0 0,0-1 0,0 1 15,0 21-15,0-22 0,0 22 0,0 0 16,-21 21-16,0-21 0,0 21 0,0 0 16,-1 0-16,1 0 0,-21 21 0,42 0 15,-42 0-15,20 1 0,1-1 0,0 0 16,0-21-16,0 21 0,21 0 0,0 0 15,0 1-15,0-1 16,21-21-16,21 0 16</inkml:trace>
  <inkml:trace contextRef="#ctx0" brushRef="#br0" timeOffset="69631.24">22056 6943 0,'0'0'0,"0"-21"0,0-1 16,-22 22-16,1 0 15,0 0-15,21 22 16,-42-1-16,21 0 0,-1 0 16,1 0-16,0 22 0,-21-1 0,21-21 15,-1 21-15,-20 1 0,21-1 0,0 0 16,21 1-16,0-22 0,-21 21 0,21-21 15,0 22-15,0-22 0,0 0 0,0 0 16,21 0-16,-21 1 0,21-22 16,0 0-16,0 0 0,22 0 0,-22 0 15,0 0-15,21 0 0,-21 0 0</inkml:trace>
  <inkml:trace contextRef="#ctx0" brushRef="#br0" timeOffset="69931.47">22310 6964 0,'0'-21'0,"0"42"0,0-63 0,21 20 16,0 1-16,0 21 15,0 0-15,0 0 16,1 0-16,-1 0 0,0 0 0,21 43 16,1-43-16,-22 21 0,0 0 0,0 0 15,21 21-15,-20-20 0,-22-1 0,21 21 16,-21-21-16,0 22 0,0-1 0,0 0 15,0-21-15,0 22 0,-21-1 0,-1-21 16,1 22-16,0-22 0,0 0 0,0 21 16,-22-21-16,22 1 0,0-22 15,0 21-15,-21-21 0,20 0 0,1 21 16,0-21-16,42-21 31,22 0-15</inkml:trace>
  <inkml:trace contextRef="#ctx0" brushRef="#br0" timeOffset="70171.67">23008 7197 0,'-21'21'0,"21"0"15,21-21 16,0 0 1,-21-21 15</inkml:trace>
  <inkml:trace contextRef="#ctx0" brushRef="#br0" timeOffset="71011.2">24320 7324 0,'22'0'0,"41"0"16,-42 0-1,0 0-15,1-21 0,-1-1 0,0 1 16,0 21-16,0-21 0,0 0 16,1 0-16,-22-22 0,0 22 0,0 0 15,0 0-15,-22 0 0,1 0 0,-21-1 16,21 22-16,0-21 0,-22 0 0,22 0 16,-21 21-16,21 0 0,-22 0 15,1 0-15,0 0 0,-1 0 0,1 21 16,0 0-16,-1 0 0,1 1 0,21 20 0,-22-21 15,1 21-15,0 1 0,21-1 16,21 0-16,0 22 0,0-22 16,0-21-16,0 22 0,0-1 0,21-21 15,-21 0-15,21 22 0,21-43 0,-21 21 16,22 0-16,-22-21 0,21 0 0,-21 0 16,22 0-16,-1 0 0,0 0 15,-20-21-15,20 0 0,0 0 0,1-1 16,-22 1-16,21 0 0,-21-21 0,0 21 15,22-22-15,-22 1 16,-21 0-16,21-1 0,-21 1 0,0 0 16,21-1-16,-21 1 0,0 21 0,0 0 0,0-1 15,0 1-15,-42 21 16,21 0-16,21 21 16,-21 1-16,-1-1 0,22 0 15,0 21-15,0 1 0,0-1 0,-21 0 16,-21 1-16,42-1 0,0-21 0,0 21 15,21-20-15,0-1 0,0 0 0,1 0 16,-1 0-16,-21 0 0,21-21 0,0 0 16,21 22-16,-20-22 0,-1 0 0,0 0 15,21 0-15,-21 0 0,1-22 16,20 1-16</inkml:trace>
  <inkml:trace contextRef="#ctx0" brushRef="#br0" timeOffset="71287.05">25273 6752 0,'0'-21'0,"0"42"0,0-63 0,-21 63 31,0 0-31,-1 0 0,1 1 16,21 20-16,-21 0 0,21 1 0,-21-1 15,0 0-15,21 22 0,0-22 16,-21 22-16,21-22 0,-22 21 15,1-20-15,21-1 0,-21 0 0,21-20 16,0 20-16,-21-21 0,21 21 0,-21-20 16,21-1-16,0 0 15,21-21 1,0 0-16,0 0 0,0 0 16,1-21-16,-1 0 0</inkml:trace>
  <inkml:trace contextRef="#ctx0" brushRef="#br0" timeOffset="71643.85">25336 7197 0,'0'0'0,"0"21"16,22-21 0,-1 21-16,0-21 15,0 0-15,0 0 0,0 0 16,1 0-16,-1-21 0,0 21 0,0-21 15,0 21-15,22-21 0,-22 21 0,-21-22 16,21 1-16,0 21 16,-21-21-16,0 0 15,-21 21-15,0 0 0,0 0 16,-1 0-16,1 0 0,-21 0 16,21 0-16,0 21 0,-22 0 0,22 22 15,0-22-15,-21 21 0,20-21 0,1 22 16,21-22-16,0 21 0,0-21 0,0 22 15,0-22-15,0 0 0,0 0 16,0 21-16,21-42 0,1 22 0,-1-1 16,0 0-16,0-21 0,21 0 0,-20 0 15,20 0-15,-21 0 0,21 0 16,1 0-16,-1 0 0</inkml:trace>
  <inkml:trace contextRef="#ctx0" brushRef="#br0" timeOffset="72023.08">25971 7324 0,'0'-43'0,"0"86"0,0-128 16,0 64-16,0-21 0,0 20 0,0-20 16,22 21-16,-22 0 0,21 0 0,0-1 15,0 22-15,0 0 16,0 0-16,1 0 16,-1 0-16,0 0 0,0 22 0,21 20 15,-20-21-15,-1 0 0,0 22 0,-21-1 16,0-21-16,21 21 0,0 1 0,-21-1 15,0 0-15,0-20 0,0 20 0,0-21 16,0 21-16,0-20 16,-21-1-16,0 0 0,21 0 0,-21-21 15,0 21-15,-1-21 0,1 0 0,0 21 16,0 1-16,21-1 0,-21-21 16,21-21-16,0-1 0,0 1 15,21-21-15,-21 21 0,21 21 16,0-21-16,0-22 0,1 22 0,-1 0 15,0-21-15,0 20 0,0-20 0,0 0 16,22-1-16,-22 1 0,0 21 0,0-21 16,0 20-16,1-20 0,-22 21 15,21 21-15,0-21 0,0 0 16,0 21-16,-21-22 0,21 22 0,1 0 16</inkml:trace>
  <inkml:trace contextRef="#ctx0" brushRef="#br0" timeOffset="72335.89">27157 6752 0,'0'-21'15,"0"0"-15,-21 42 16,-1-21-16,22 21 16,-21 0-16,0 1 0,21 20 15,-21-21-15,0 21 0,21 1 16,-21-22-16,-1 21 0,22 1 0,-21-1 15,0 21-15,0-20 0,21-1 16,-21 0-16,0 1 0,-1-1 0,22-21 16,0 22-16,-21-22 0,21 21 0,-21-21 15,21 0-15,0 1 0,0-1 16,0 0-16,21-21 16,0 0-16,1 0 0,-1 0 15,0 0-15,0 0 16,21-21-16,-20 0 0,-1-1 0,0 1 15,0 0-15,21-21 0,-20 21 0</inkml:trace>
  <inkml:trace contextRef="#ctx0" brushRef="#br0" timeOffset="72531.78">26903 6985 0,'0'0'15,"-43"0"-15,22 0 0,0 0 16,42 21-1,0-21-15,22 0 0,-22 0 16,21 0-16,-21 0 0,22 21 16,-1-21-16,0 0 0,1 0 0,-22 0 15,21 0-15,1 0 0,-22 0 0,21 0 16,-21-21-16,0 21 0,22 0 16,-22-21-16</inkml:trace>
  <inkml:trace contextRef="#ctx0" brushRef="#br0" timeOffset="72820.73">28025 6837 0,'-22'0'16,"1"0"-16,0 0 15,0 0-15,0 21 0,0 0 0,-1 0 16,1 1-16,0-1 15,21 21-15,-42-21 0,21 22 0,-1-1 16,22-21-16,0 21 0,0 1 0,-21-1 16,21 0-16,-21-20 0,21 20 0,0-21 15,0 0-15,0 0 0,0 1 0,21-1 16,0 0-16,-21 0 0,22-21 0,-1 0 16,0 21-16,0-21 0,0 0 15,0 0-15,22 0 0,-22 0 0,0-21 16,0 21-16,0-21 0,1 0 0</inkml:trace>
  <inkml:trace contextRef="#ctx0" brushRef="#br0" timeOffset="73123.57">28384 6816 0,'0'0'0,"22"-21"0,-1 21 16,0 0-16,0 0 15,0 0-15,0 0 0,1 0 0,-1 0 16,21 0-16,-21 21 0,0-21 0,1 21 16,-1 0-16,0 21 0,-21-20 15,21-1-15,-21 21 0,0 0 0,0 1 16,0-1-16,-21 0 16,0 1-16,0-1 0,-22 0 0,22 1 15,-21-1-15,21-21 0,-22 22 0,22-22 16,-21 0-16,21 0 0,-22 0 15,22 0-15,0 1 0,0-1 0,0-21 16,21 21-16,-22 0 0,1-21 0,0 21 16,0-21-16,0 0 15,0 0-15</inkml:trace>
  <inkml:trace contextRef="#ctx0" brushRef="#br0" timeOffset="74116.05">11388 8721 0,'0'0'0,"0"-21"0,0-1 16,0 1-16,-22 0 0,22 0 0,-21 21 16,21-21-16,0 0 0,-21 21 0,0 0 15,0 0-15,0 0 16,-1 0-16,1 0 0,0 21 0,0-21 16,0 21-16,0 0 0,-1 0 0,22 0 15,-21 22-15,0-1 0,0-21 0,21 22 16,-21-1-16,21 43 0,-21-64 0,21 21 15,0-21-15,0 22 16,0-22-16,21 0 0,0 21 0,0-21 16,0-21-16,0 22 0,1-1 0,-1-21 15,21 0-15,-21 0 0,0 0 0,22 0 16,-22 0-16,21 0 0,-21-21 0,22 21 16,-22-22-16,21 1 0,-21 0 15,1 0-15,20 0 0,-21-22 0,-21 22 16,21-21-16,-21 21 0,21-22 0,-21 22 15,0-21-15,0 0 0,0 20 0,-21-20 16,0 21-16,0-21 0,0 20 16,0 1-16,-1-21 0,1 42 15,0-21-15,-21 0 0,21 21 0,-1 0 16,1 0-16,0 0 0,0 0 0,0 0 16,0 21-16,-1-21 0,22 21 15,-21-21-15,21 21 0,0 0 16,0 0-16,0 1 0,0-1 15,0 0-15,0 0 0,21 0 16,1 0-16,-1-21 0,-21 22 16,21-22-16,0 0 0,0 0 0</inkml:trace>
  <inkml:trace contextRef="#ctx0" brushRef="#br0" timeOffset="74403.88">11959 8594 0,'0'-21'0,"0"42"16,0-21-1,0 21 1,-21 0-16,21 21 0,-21-20 0,0 20 16,21 0-16,-22-21 0,1 22 0,21-1 15,-21 0-15,21-20 0,0 20 16,0-21-16,-21 21 0,21-20 0,0-1 15,-21 0-15,21 0 0,0 0 16,0 0 0,0-42 15,0 0-31,0 0 16,0 0-16</inkml:trace>
  <inkml:trace contextRef="#ctx0" brushRef="#br0" timeOffset="74811.66">12446 8573 0,'0'0'16,"-21"0"0,-22 21-16,22 0 0,-21-21 0,21 21 15,-22 0-15,22-21 0,-21 21 0,0 1 16,20-22-16,-20 21 0,21 0 15,0-21-15,0 21 0,-1-21 0,1 0 16,0 0 0,42 21 31,0 0-47,-21 1 15,22-1-15,-1 0 0,-21 21 0,0-21 16,21 1-16,-21-1 0,21 0 15,0 21-15,-21-21 0,21 1 0,-21-1 16,0 0-16,22-21 0,-1 21 0,0 0 16,0 0-16,0-21 0,0 0 15,1 0-15,-1 0 0,0 0 16,0 0-16,0 0 16,0 0-16,1-21 15,-1 21-15,0-21 0,0 0 16,-21 0-16</inkml:trace>
  <inkml:trace contextRef="#ctx0" brushRef="#br0" timeOffset="75479.28">12954 8827 0,'0'0'0,"-21"0"0,0 0 0,-1 0 15,-20 0 1,63 0 0,0 0-16,1 0 15,-1 0-15,21 0 16,-21 0-16,22 0 0,-1 0 0,21 0 0,-20 0 16,-1 0-16,22 0 0,-22 0 15,21 0-15,-20-22 0,-1 22 0,22-21 16,-22 21-16,0 0 0,1 0 0,-22-21 15,21 21-15,-21 0 0,0 0 0,1 0 16,-1 0-16,-21-21 0,-21 21 31,-1 0-31,-20-21 16,21 21-16,0 0 0,0 0 0,-1 0 16,1 0-16,0 0 0,0 0 0,0-21 15,0 21-15,-1 0 16,1-22-16,0 22 0,0 0 15,42 0 32,0 0-47,0 0 16,22 0-16,-22 0 0,0 0 0,21 0 16,-20 0-16,-1 0 0,0 0 0,21 0 15,-21 0-15,1 0 0,41 0 0,-42 0 16,0 0-16,1 22 15,-22-1-15,0 0 16,0 0-16,0 0 0,-43 0 16,43 1-16,-21-1 0,-21 0 15,21 0-15,-1 0 0,1 0 0,0 1 16,0-1-16,-21 0 0,-1 0 0,22 0 16,0 0-16,0 1 0,0-22 0,-1 21 15,22-42 32,-21 21-31</inkml:trace>
  <inkml:trace contextRef="#ctx0" brushRef="#br0" timeOffset="76567.44">22585 8149 0,'0'0'0,"21"-21"0,-21 0 15,0 0-15,0 0 16,-21-1 0,0 22-16,21-21 15,-22 21-15,1 0 0,0 0 0,-21 0 16,21 21-16,-1-21 0,-20 22 16,21-1-16,-21 0 0,20 21 0,-20-21 15,21 1-15,-21 20 0,20 0 16,1 1-16,-21-22 0,21 21 0,-22 43 15,22-64-15,0 21 0,0-21 16,21 22-16,0-1 0,0-21 0,0 0 16,0 22-16,0-22 0,42 0 0,-21 0 15,1 0-15,20 1 0,-21-1 0,21-21 16,1 0-16,-1 21 0,22-21 16,-22 0-16,21 0 0,1-21 15,-22 21-15,22-21 0,-1 21 0,-20-22 16,20 1-16,1 0 0,-22 0 0</inkml:trace>
  <inkml:trace contextRef="#ctx0" brushRef="#br0" timeOffset="77443.8">23156 8530 0,'0'0'0,"0"-42"0,0 21 15,0 0-15,0-22 0,0 22 16,-21 0-16,21 0 0,-21 0 0,0 21 0,0 0 16,-1 0-16,1 0 0,-21 0 15,21 0-15,0 0 0,-22 21 16,22 0-16,-21 0 0,21 0 0,-22 0 15,22 1-15,-21 20 0,21-21 0,-1 0 16,22 0-16,-21 1 0,21 20 0,0-21 16,0 0-16,0 22 0,0-22 0,0 0 15,0 0-15,21 0 0,1 0 16,-1-21-16,0 0 0,0 0 0,0 0 16,0 0-16,22 0 0,-22 0 0,0 0 15,21-21-15,1 0 0,-22 0 0,0 21 16,0-21-16,0 0 0,1-1 0,-22 1 15,21 0-15,-21 0 16,21 0-16,-21 0 0,0-1 0,0-20 16,0 21-16,0 0 0,0 0 15,0 42 17,0 0-32,-21 0 0,21 0 15,0 0-15,0 1 0,0-1 0,-21 0 16,21 0-16,21 0 0,-21 0 0,0 1 15,21-1-15,0 0 16,0-21-16,0 0 0,1 21 0,-1-21 16,0 0-16,0 0 0,21 0 0,-20 0 15,-1-21-15,0 21 0,21-21 16,-21 21-16,22-21 0,-22 21 0,0-22 16,0 1-16,-21 0 0,21 0 0,1 0 15,-22 0-15,0-1 0,0 1 0,0 0 16,0 0-16,0 0 0,0 0 15,0-1-15,0 1 0,0 42 32,0 1-32,0-1 0,0 0 15,0 0-15,0 43 0,0-43 16,0 0-16,0 0 0,0 0 16,-22 0-16,22 1 0,-21-22 15,21 21-15,0-42 47,0-1-47,0 1 16,0 0-16,0 0 0,21 0 15,1 0-15,-1-1 0,0 1 0,21-21 16,-21 21-16,22 0 0,-22-1 0,21 1 16,1 0-16,-1 0 0,0 21 15,1 0-15,-1 0 0,-21 0 0,21 0 16,-20 0-16,-1 21 0,0 0 0,-21 0 15,0 1-15,0 20 0,0-21 0,0 0 16,0 22-16,0-22 16,-21 0-16,0 21 0,-1-21 0,1 1 15,0-1-15,-21 0 0,42 0 0,-21-21 16,21 21-16,0 0 0,0 1 16,21-22-1,0 0-15,0 0 0,0 0 16,0-22-16,22 1 0</inkml:trace>
  <inkml:trace contextRef="#ctx0" brushRef="#br0" timeOffset="77695.5">24574 8382 0,'0'0'0,"0"-21"0,0 0 16,0 0-16,-21 21 15,0 0 1,0 0-16,-21 0 0,20 21 15,1 0-15,0 0 0,0 0 0,21 22 16,-21-22-16,0 21 0,-1-21 16,22 22-16,-21-22 0,21 21 0,0-21 15,0 0-15,0 1 0,0 20 0,0-21 16,0 0-16,0 0 0,21-21 16,22 22-16,-22-22 0,0 0 15,0 0-15,22 0 0,-22 0 0,0 0 16,21-22-16,-21 22 0,22-21 15</inkml:trace>
  <inkml:trace contextRef="#ctx0" brushRef="#br0" timeOffset="78311.72">25019 8530 0,'-21'0'15,"42"0"32,0 0-47,0 0 0,0 0 0,22 0 16,-22 0-16,0 0 0,21-21 15,-20 21-15,20 0 0,-21-21 16,0 0-16,-21 0 0,21-1 16,-21 1-16,-21 21 15,0 0 1,0 0-16,0 0 0,-22 21 0,22-21 15,-21 22-15,0-1 0,-1 0 16,22 0-16,-21 21 0,-1-20 0,22-1 16,-21 0-16,21 21 0,0-21 0,21 1 15,0-1-15,0 0 0,0 0 16,0 0-16,21 0 0,-21 1 16,42-1-16,-21-21 0,0 21 0,22-21 15,-22 0-15,21 0 0,-21 0 0,22 0 16,-1 0-16,0 0 0,1 0 0,-22-21 15,21 0-15,-21-1 0,22 1 16,-22 0-16,21-21 0,-21 21 0,1-22 16,-1 1-16,0 0 0,0-1 0,0 1 15,0 0-15,1-1 0,-22-20 16,21 20-16,-21 1 0,21 0 0,-21 21 16,0-1-16,0 1 0,0 0 0,0 42 31,-21 0-31,0 1 0,-22 20 15,22 0-15,0 1 0,0 20 0,21-21 16,-21 1-16,21-1 0,-22 0 16,22-20-16,0 20 0,0 0 0,0-21 15,0 1-15,0 20 0,0-21 0,0 0 16,0 0-16,0 1 16,22-22-16,-1 0 0,0 0 0,0 0 15,21 0-15,-20 0 0,20 0 0,0 0 16,1-22-16</inkml:trace>
  <inkml:trace contextRef="#ctx0" brushRef="#br0" timeOffset="78825.85">26268 8530 0,'-21'0'0,"42"0"0,-85-21 0,43 21 0,-21 0 15,21 0-15,42 0 31,0 0-31,0 0 0,21 0 0,1 0 16,-22 0-16,21 0 0,22 0 16,-22 0-16,0 0 0,22 0 0,-22 0 15,22 0-15,-22 0 0,22-21 0,-1 0 16,-21 21-16,22 0 16,-22-21-16,1 21 0,-1 0 0,-21-22 15,0 22-15,0 0 0,-21-21 0,-21 0 16,0 0-1,0 21-15,0 0 0,-22-21 0,1 21 16,0 0-16,-1 0 0,22 0 0,0 0 16,0 0-16,0 0 0,0 0 15,-1 0 1,65 0 0,-22 0-16,0 0 0,0 0 15,22 0-15,-22 0 0,0 0 16,0 0-16,0 0 0,0 0 15,22 21-15,-22-21 0,0 21 16,-21 0-16,0 0 0,0 1 16,0 20-16,-21-21 0,0 0 15,-22 0-15,22 22 0,0-22 0,0 0 16,21 0-16,-42 0 0,-1 1 0,1-1 16,0 0-16,20 0 0,-20-21 15,21 21-15,-21 0 0,20 1 0,1-22 16,0 21-16,0-21 0,-21 21 0,-1-21 15</inkml:trace>
  <inkml:trace contextRef="#ctx0" brushRef="#br0" timeOffset="79815.28">14520 8996 0,'21'0'16,"-21"-21"-16,22 21 16,-1-21-16,0-1 15,0 1-15,0 0 0,0 0 16,1 0-16,-1 0 0,0-1 0,-21 1 16,0 0-16,0-21 0,0 21 0,0-1 15,0 1-15,-21 0 0,21 0 16,-43 0-16,22 0 0,0 21 0,-21 0 15,-1 0-15,22 0 0,-21 0 0,0 0 16,20 0-16,-20 21 0,0 0 16,21 0-16,-1 21 0,-20 1 0,21-1 15,21 0-15,-21 1 0,21 20 0,0-20 16,0-1-16,0 0 16,0 1-16,0-22 0,0 21 0,21-21 15,-21 0-15,21 1 0,21-22 0,-20 21 16,-1-21-16,21 0 0,-21 0 15,22 0-15,-22 0 0,21 0 0,0-21 16,-20-1-16,20 1 0,-21 0 0,21 0 16,-20 0-16,20-22 0,-21 22 15,21-21-15,-20 0 0,-1 20 16,0-20-16,-21 0 0,0-1 0,21 1 0,-21 21 16,0-21-16,0 20 0,0 1 15,0 0-15,-21 21 16,21 21-16,-21 0 15,0 22-15,21-22 16,-22 21-16,22 1 0,0-1 0,0-21 16,0 21-16,0 1 0,0-1 0,0-21 15,0 0-15,0 22 0,0-22 16,22 0-16,-1 0 0,0 0 16,0-21-16,0 0 0,22 0 0,-22 0 15,21 0-15,-21 0 0,22 0 16,-1-21-16,0 0 0</inkml:trace>
  <inkml:trace contextRef="#ctx0" brushRef="#br0" timeOffset="80075.14">15663 8636 0,'0'-21'0,"0"42"0,0-63 0,0 21 16,0-1-16,-21 22 15,0-21-15,0 21 0,-22 0 16,22 0-16,0 21 0,0 1 0,-21-22 15,20 21-15,1 0 0,0 0 0,0 21 16,0-20-16,0 20 0,-1 0 0,1-21 16,21 22-16,0-1 0,0 0 15,0-20-15,0 20 0,0-21 16,0 0-16,0 22 0,21-22 0,1 0 16,-1 0-16,0-21 0,0 21 15,21-21-15,-20 0 0,20 0 0,0 0 16,1 0-16,-1 0 0,0-21 0,1 0 15,-1 0-15</inkml:trace>
  <inkml:trace contextRef="#ctx0" brushRef="#br0" timeOffset="80331.99">16319 8657 0,'0'-21'0,"0"42"0,0-63 16,0 21-16,-21 21 0,0 0 15,0 0-15,-21 0 0,20 0 16,1 0-16,0 0 0,0 21 0,0-21 15,-22 21-15,22 0 0,0 0 0,0 22 16,0-22-16,0 21 0,-1 1 0,1-22 16,21 21-16,0 0 0,0 1 0,-21-22 15,21 21-15,0-21 0,0 22 16,0-22-16,0 0 0,21 0 0,0-21 16,1 21-16,-1-21 0,0 0 0,21 0 15,1 0-15,-22 0 0,42 0 16,-20 0-16,-1 0 0,0 0 0,1-21 15,-1 0-15,0 0 0</inkml:trace>
  <inkml:trace contextRef="#ctx0" brushRef="#br0" timeOffset="81031.59">16722 8848 0,'-43'0'31,"64"0"-16,1 0 1,-1 0-16,0-21 16,0-1-16,0 22 0,0-21 0,1 21 15,-1-21-15,21 0 0,-21 21 0,-21-21 16,21 0-16,-21-1 16,0 1-16,0 0 0,0 0 15,0 0-15,-21 21 0,0 0 16,0 0-16,0 0 0,0 0 0,-1 21 15,1 0-15,-21 0 0,21 0 16,0 1-16,-1 20 0,-20 0 0,21 1 16,21-1-16,-21 0 0,0-21 0,21 22 15,0-1-15,0-21 0,0 22 0,0-22 16,0 0-16,21 0 0,0-21 0,0 21 16,21 0-16,1-21 0,-22 0 0,21 0 15,1 0-15,-1 0 0,0 0 0,1 0 16,-1 0-16,21 0 0,-20-21 15,-1 21-15,22-21 0,-22 0 0,0 0 16,1 0-16,-22-22 0,0 22 16,21-21-16,-21-1 0,1 1 0,-22 0 15,0-1-15,0 1 0,21 21 0,-21-21 16,0 20-16,0 1 0,0 0 16,-21 42-1,21 0-15,-22 1 16,22 20-16,-21 0 0,21 1 0,0-1 15,0 0-15,0 22 0,0-22 0,-21 22 16,21-22-16,0 21 0,0-20 16,0 20-16,0-20 0,0 20 15,-21 1-15,21-1 0,0 1 0,0-1 16,0-21-16,-21 22 0,0-1 0,-1 1 16,22-22-16,-21 22 0,0-22 0,21 22 15,-21-22-15,0 0 0,0-21 0,21 22 16,0-1-16,-22-21 0,22 0 0,-21 1 15,21-1-15,0-42 32,21 21-32,1-43 0,-1 22 0,0 0 15,0 0-15,0-22 0,0 1 0,1 0 16,-1-1-16,21-20 0,-21 21 0,0-22 16,1-21-16</inkml:trace>
  <inkml:trace contextRef="#ctx0" brushRef="#br0" timeOffset="81348.41">17505 9017 0,'-21'-63'0,"42"126"0,-64-169 16,22 43-16,0 20 0,0 1 0,0 21 16,21 0-16,0 0 0,0-1 0,0 1 15,0 0-15,0 0 0,21 21 16,0 0-16,0 0 0,22-21 0,-22 21 16,21 0-16,0 0 0,1 0 0,-1 0 15,-21 0-15,22 0 0,-22 21 0,21-21 16,-21 21-16,0 0 0,1 0 15,-1 1-15,-21-1 0,0 21 0,0-21 16,0 0-16,0 22 0,0-22 16,-21 0-16,-22 0 0,22 0 0,0 1 15,-21-1-15,20-21 0,-20 21 0,0-21 16,-1 0-16,22 0 0,-21 0 16,21 0-16,-22 0 0,22 21 0,0-42 15,21 0 1,0 0-16,21 21 0,0-22 15,1 1-15,20 0 0,-21 0 0,21 0 16,-20 0-16,20-22 0</inkml:trace>
  <inkml:trace contextRef="#ctx0" brushRef="#br0" timeOffset="81627.47">18288 8340 0,'0'0'16,"0"-21"-16,-21 21 31,0 0-31,-1 21 16,1 0-16,0 21 0,0-21 0,0 22 15,0-22-15,-1 21 0,22 1 16,-21-22-16,0 21 0,21 0 0,-21 1 16,21-1-16,0-21 0,0 22 15,0-22-15,0 21 0,0-21 0,0 0 16,21 1-16,0-1 15,0-21-15,1 0 0,-1 0 0,0 0 16,0 0-16,0 0 0,-21-21 0,21-1 16,1 1-16,-1 0 0,0 0 15,-21 0-15,21 0 0</inkml:trace>
  <inkml:trace contextRef="#ctx0" brushRef="#br0" timeOffset="81827.36">17949 8594 0,'-21'0'16,"42"0"-16,-63 0 0,21 0 16,21 21-1,21-21-15,0 0 16,0 0-16,0 0 0,1 0 0,-1 0 16,21 0-16,-21 0 0,22 0 0,-1 0 15,-21 0-15,21 0 0,22 0 0,-22 0 16,1 0-16,-1-21 0,21 21 15,-20 0-15</inkml:trace>
  <inkml:trace contextRef="#ctx0" brushRef="#br0" timeOffset="82091.2">19050 8446 0,'-21'-22'31,"0"22"-31,-22 22 15,43-1 1,-21-21-16,-21 106 16,21-85-16,21 0 15,-22 0-15,22 43 0,0-43 16,0 0-16,0 0 0,0 0 0,0 0 16,0 1-16,0-1 0,0 0 0,0 0 15,22 0 1,20-21-16,-21 0 0,0 0 15,0 0-15,1 0 0,-1 0 0,0 0 16,-21-21-16</inkml:trace>
  <inkml:trace contextRef="#ctx0" brushRef="#br0" timeOffset="82356.05">19516 8424 0,'21'-21'0,"-42"42"0,63-42 0,-21 21 15,0 0-15,0 0 16,1 0-16,-1 0 0,-21 21 0,21 1 16,0-22-16,-21 42 0,0-21 15,0 0-15,21 22 0,-21-22 0,0 21 16,0-21-16,0 22 0,0-1 0,-21-21 16,0 43-16,0-43 0,0 0 0,-1 0 15,22 0-15,-21 0 0,0-21 0,-21 22 16,21-22-16,21 21 0,-22 0 0,1-21 15,0 0-15,-21 21 0,42-42 32</inkml:trace>
  <inkml:trace contextRef="#ctx0" brushRef="#br0" timeOffset="83647.23">28427 8615 0,'21'0'0,"-42"0"0,63 0 0,-21-21 15,0 21-15,1-21 0,-1 21 0,0-22 16,0 1-16,-21 0 0,21 21 16,-21-21-16,0 0 0,0 0 0,0-1 15,0 1-15,0 0 16,0 0-16,-21 0 0,0 0 0,0-1 0,0 1 16,-1 0-16,-20 21 0,21 0 15,-21 0-15,20 0 0,-20 0 16,0 0-16,-1 21 0,1-21 0,0 21 15,-1 22-15,1-22 0,0 21 0,-1-21 16,22 22-16,-21-1 0,21 0 16,0 1-16,21-22 0,0 21 0,0-21 15,0 22-15,21-22 0,0 0 0,0 21 16,0-20-16,0-22 0,1 21 0,20-21 16,0 0-16,-21 0 0,22 0 15,-1 0-15,0 0 0,-20 0 0,20-21 16,0-1-16,1 1 0,-22 0 0,21 0 15,-21-21-15,22 20 0,-22 1 16,21-21-16,-21 0 0,0 20 16,1-20-16,-1 0 0,0-1 0,0-20 15,-21 21-15,21-1 0,-21 1 0,0 0 16,0-1-16,0 1 0,0 0 0,0-1 16,0 22-16,0 0 0,0 0 15,0 0-15,0 42 16,-21 0-16,21 21 15,-21 1-15,0-1 0,21 0 0,0 1 16,-21 20-16,21-21 0,-22 1 16,1 63-16,21-64 15,0 0-15,0-21 0,0 1 0,0 20 16,0-21-16,0 0 0,0 0 0,0 1 16,0-1-16,21-21 0,1 21 0,20-21 15,-21 0-15,0 0 0,0 0 16,1 0-16,20 0 0,-21-21 15,43 0-15,-43-1 0,0 1 0,0 21 16,0-21-16,0 0 0,1 0 0,-22 0 16,0-1-16,0 1 0,21 0 0,-21 0 15,0 0-15,0 0 0,-21 42 32,21 0-17,-22-21-15,22 21 0,-42 0 0,42 0 16,0 1-16,-21-1 0,42 21 0,-21-21 15,-21 0-15,0 1 0,21-1 16,-21 0-16,21 0 0,0 0 0,0 0 16,0 1-16,21-44 31,-21 1-31,21 21 0</inkml:trace>
  <inkml:trace contextRef="#ctx0" brushRef="#br0" timeOffset="83824.13">29062 8319 0,'0'-43'16,"0"86"-16,0-107 0,-21 43 15,21 0-15,21 21 47,0 0-47,0 21 16,0-21-16,0 21 0,1-21 0,-1 0 15</inkml:trace>
  <inkml:trace contextRef="#ctx0" brushRef="#br0" timeOffset="84255.4">29781 8340 0,'0'0'0,"22"0"0,-22-21 16,21 21-1,-21-22-15,-21 1 16,-1 21-16,1 0 0,-21 0 0,21 0 16,0 0-16,-1 0 0,1 0 15,0 0-15,-21 21 0,42 1 16,-21-22-16,-1 21 0,22 0 0,0 0 16,0 0-1,0 0-15,22 1 0,-22-1 16,21 0-16,0-21 0,0 21 0,0 0 15,0 0-15,1-21 0,-1 22 0,0-1 16,-21 0-16,21 0 0,0 0 16,-21 0-16,0 1 15,0-1-15,0 0 0,-21-21 16,0 21-16,0-21 0,-22 0 16,22 0-16,-21 0 0,21 0 0,-22 0 15,22 0-15,-21 0 0,21 0 0,0 0 16,-22 0-16,22 0 0,0 0 15,21-21-15,-21 0 16,21 0-16,0-1 16,0 1-16,21 21 0,-21-21 15,21 21-15,0-21 0,22 0 0</inkml:trace>
  <inkml:trace contextRef="#ctx0" brushRef="#br0" timeOffset="85007.49">30099 8361 0,'0'-21'16,"-21"21"15,0 0-31,21 21 0,-22 0 16,1 0-16,21 0 0,0 1 0,-21-1 15,21 0-15,-21 0 0,21 21 16,-21-20-16,21-1 0,-21 0 0,21 0 15,0 0-15,0 0 0,0 1 0,0-1 16,-22 0-16,22 0 16,0 0-16,0-42 47,0 0-47,0 0 0,0 0 15,22-1-15,-1-20 0,-21 21 16,21 0-16,0 0 0,-21-22 15,21 22-15,0 0 0,1-21 0,-1 20 16,0 1-16,21 0 0,-21 0 16,1 0-16,-1 0 0,0 21 0,0 0 15,0 0-15,0 0 0,1 21 16,-22 0-16,21 0 0,-21 0 16,0 0-16,0 1 0,0-1 0,0 0 15,0 0-15,0 0 0,0 0 0,0 1 16,0-1-16,0 0 15,0 0-15,-21-21 16,-1 0-16,22-21 31,0 0-15,0 0-16,22 21 0,-22-22 16,21 1-16,0 0 0,-21 0 15,21 0-15,0 0 0,0-1 0,1 1 16,20 0-16,-21 0 0,0 0 15,22 0-15,-22-1 0,0 1 0,0 21 16,0 0-16,0 0 0,1 0 0,-1 21 16,0 1-16,-21-1 0,0 0 15,0 21-15,0-21 0,0 22 0,0-22 16,0 0-16,0 21 0,0-20 0,0-1 16,-21 21-16,0-21 0,21 0 15,0 1-15,-22-22 0,22 21 0,0 0 16,-21-21-1,42-21 17,1 0-17,-22-1-15,21 22 0,0-21 0</inkml:trace>
  <inkml:trace contextRef="#ctx0" brushRef="#br0" timeOffset="85223.37">30882 8467 0,'42'-64'16,"-42"43"-16,-63 127 0,84-127 0,43-64 0,-64 106 31,0 0-31,-22 1 16,1-1-16,21 0 0,0 0 15,-21 0-15,21 0 0,-21 1 0,21-1 16,-21-21-16,21 21 0,0 0 0,0 0 16,0 0-16,-21-21 15,21 22-15,0-44 47,0 1-47</inkml:trace>
  <inkml:trace contextRef="#ctx0" brushRef="#br0" timeOffset="85415.77">30967 8192 0,'0'-22'0,"0"44"0,0-65 0,-21 43 31,21-21-31,0 42 47,0 0-47,21-21 16,0 22-16,0-22 15</inkml:trace>
  <inkml:trace contextRef="#ctx0" brushRef="#br0" timeOffset="85811.55">31475 8255 0,'-64'21'16,"43"-21"0,0 0-16,0 0 0,0 0 15,-1 0-15,1 0 0,0 0 0,0 0 16,21 21-16,-21-21 0,21 22 15,0-1-15,21-21 16,0 21-16,0-21 16,0 0-16,-21 21 0,22-21 0,-1 21 15,0-21-15,0 21 0,0-21 0,0 22 16,-21-1-16,22 0 16,-22 0-16,0 0 0,0 0 0,0 1 15,0-1-15,-22 0 16,1-21-16,0 0 15,0 21-15,0-21 0,0 0 0,-1 21 16,-20-21-16,21 0 0,0 43 0,0-43 16,-1 0-16,1 0 0,-21 0 0,21-22 15,0 22-15,-1-21 0,1 21 0,0 0 16,21-21 0,21 21-16,-21-21 15,21 21-15,22-21 0,-22 21 0,21-21 16,1 21-16</inkml:trace>
  <inkml:trace contextRef="#ctx0" brushRef="#br0" timeOffset="86216.32">31898 8382 0,'0'0'0,"0"-21"15,0 0-15,0 0 0,-21-1 16,0 22-16,0 0 0,-1 0 15,1 0-15,0 0 16,21 22 0,0-1-1,0 0-15,0 0 16,0 0-16,0 0 0,0 1 16,21-1-16,-21 0 15,0 0-15,21 0 16,-21 0-16,22 1 15,-22-1 1,-22-21 0,1 0-1,0 0-15,-21 0 0,21 0 16,-1 0-16,1 0 0,0 0 0,0 0 16,0 0-16,0 0 0,-1 0 15,44-21 16,-1-1-31,0 22 16,0-21-16</inkml:trace>
  <inkml:trace contextRef="#ctx0" brushRef="#br0" timeOffset="86496.16">32343 8213 0,'0'-21'0,"0"-22"31,0 64-15,-43 1-16,43-1 0,-21 0 15,0-21-15,-21 42 0,20-21 16,-20 22-16,21-1 0,0-21 0,21 0 16,0 22-16,-21-22 0,21 0 15,0 21-15,-22-20 0,22-1 0,0 0 16,0 0-16,0 0 0,0 0 0,22 1 15,-1-1-15,0-21 16,0 0-16,0 0 0,0 0 0,1 0 16,-1 0-16,21 0 0,-21 0 15</inkml:trace>
  <inkml:trace contextRef="#ctx0" brushRef="#br0" timeOffset="86760.01">32766 8149 0,'21'-42'16,"-42"84"-16,63-105 0,-42 42 0,21 21 16,1 0-1,-1 0-15,0 21 0,-21 0 0,0 0 16,21 21-16,0-20 0,-21 20 16,0 0-16,0 1 0,0-22 0,0 21 15,0 22-15,0-22 0,0-21 16,0 21-16,-21-20 0,0-1 0,0 0 15,0 0-15,-1 0 0,1 0 0,0 1 16,0-22-16,0 21 0,0 0 0,-1-21 16,-20 0-16,21 21 0,0-21 0,-22 0 15,1 0-15,21 0 0,-21 21 0,-1-21 16</inkml:trace>
  <inkml:trace contextRef="#ctx0" brushRef="#br0" timeOffset="87928.11">1079 10732 0,'0'0'0,"-21"-22"0,0 22 0,-21-63 15,42 42 1,-21 0-16,-1-1 0,22 1 16,-21 21-16,21-21 15,-21 21-15,21 21 16,-21 0-16,21 1 16,0 20-16,0-21 0,0 21 0,0 22 15,0-22-15,0 1 0,0 20 0,0-21 16,0 1-16,0 20 0,0-20 15,0-1-15,0 0 0,0 1 16,0-1-16,0-21 0,0 0 16,0 0-16,0 1 0,0-1 15,21-21 1,-21-21-16,21-1 16,0 1-16,-21 0 0,22-42 15,-1 41-15,0-20 0,0 21 0</inkml:trace>
  <inkml:trace contextRef="#ctx0" brushRef="#br0" timeOffset="88179.97">1333 10583 0,'22'-42'0,"-44"84"0,65-105 0,-22 21 15,-21 20-15,0 1 0,0 42 32,0 22-32,0-22 0,0 21 15,0 22-15,0-22 0,0 0 16,0 22-16,-21-22 0,21 1 0,-21 20 15,21-21-15,0 22 0,-22-22 16,22 1-16,0-1 0,0 0 0,0 1 16,0-1-16,0-21 0,0 0 15,0 0-15,0 1 0,0-1 0,0-42 47,0-1-47,-21 1 16</inkml:trace>
  <inkml:trace contextRef="#ctx0" brushRef="#br0" timeOffset="88479.31">910 11070 0,'-42'0'16,"42"-21"-1,21 21-15,0 0 0,0 21 16,0-21-16,1 0 0,-1 0 0,21 0 15,0 0-15,1-21 0,-1 21 16,0-21-16,1 21 0,-22 0 0,21 0 16,1-21-16,-1 0 0,0-1 15,1 22-15,-1-21 0,0 0 0,-21 0 16,1 21-16,-1-21 0,0 21 16,-21 21 15,0 0-31,0 0 0,0 0 0,0 1 15,0-1-15,0 0 0,-21 0 16,21 21-16,0-20 0,0-1 0,0 0 16</inkml:trace>
  <inkml:trace contextRef="#ctx0" brushRef="#br0" timeOffset="88559.27">1587 11261 0,'0'0'0,"0"-21"15,0-1-15,0 1 0,0 0 16,0 0-16</inkml:trace>
  <inkml:trace contextRef="#ctx0" brushRef="#br0" timeOffset="88748.16">1672 10668 0,'0'-21'0,"0"42"0,-21-42 31,21 42-15,-21-21-16,21 21 0,0 0 15,0 43-15,0-43 0,21-21 16,0 0-16,0 0 16,0 0-16,1 0 15,-1 0-15</inkml:trace>
  <inkml:trace contextRef="#ctx0" brushRef="#br0" timeOffset="90524.15">2688 11049 0,'0'-42'31,"0"21"-31,-21-1 16,0 1-16,0 21 0,-1-21 15,1 0-15,0 21 0,0-21 16,0 0-16,-22-1 0,22 22 0,-21-21 15,21 21-15,-22 0 0,22 0 16,-21 0-16,21 0 0,0 21 0,-22 1 16,22-1-16,0 0 0,0 0 0,0 21 15,-1-20-15,1 20 16,21 0-16,0 1 0,0-22 0,0 21 16,0 0-16,0-20 0,0 20 15,0-21-15,0 0 0,0 0 16,21-21-16,1 0 15,-1 0-15,0 0 0,0 0 0,21-21 16,-20 21-16,-1-21 0,21 0 0,-21 0 16,22-22-16,-22 22 0,21-21 15,-21 21-15,22-22 0,-22 1 0,0 21 16,21-21-16,-21-22 0,1 22 16,-1-1-16,-21 1 0,21-21 0,-21 20 15,0 1-15,0-22 0,0 22 16,0 21-16,0-21 0,0 20 0,0 1 15,0 0-15,0 0 0,0 42 32,0 0-32,0 0 0,0 22 0,-21-1 15,21 0-15,0 1 0,-21-1 16,21 22-16,0-22 0,0 0 0,0 22 16,0-22-16,0 0 0,0 1 15,0-1-15,21 0 0,0 1 0,-21-22 16,21 21-16,-21-21 0,21 22 0,22-43 15,-22 21-15,21-21 0,0 0 0,-20 0 16,20 0-16,0 0 0,1 0 16,-22-21-16,21 21 0,0-21 0,1-1 15,-22 22-15,21-21 0,-21-21 0,22 21 16,-22-22-16,0 22 0,0 0 0,0 0 16,1-21-16,-22 20 0,0 1 15,0 0-15,0 0 0,0 0 0,0 0 16,-22-1-16,1 22 0,0-21 15,0 21-15,0 0 0,0 0 0,-1 0 16,1 0-16,0 21 0,0 1 16,0-22-16,0 21 0,-1 0 15,1 21-15,21-21 0,0 1 0,-21-1 16,21 21-16,-21-21 0,21 22 16,0-22-16,0 0 0,0 0 15,0 0-15,0 0 0,0 1 0,0-1 16,0 0-16,21-21 0,0 0 0,0 0 15,1 0 1,-1 0-16,0 0 0,0-21 0,21 0 16,-20-22-16,-1 22 0,0 0 0,21-21 15,-21-1-15,1 22 0,-1-21 16,-21-1-16,21-20 0,0 21 16,-21-1-16,21 1 0,-21-22 0,0 22 15,0 0-15,0-1 0,0-20 0,0 21 16,0 20-16,0-20 0,21 21 15,-21 0-15,0 0 0,0 42 32,0 0-32,-21 0 0,21 21 0,0-20 15,0 62-15,0-41 0,0-1 0,0 0 16,0 1-16,0-1 0,0 0 16,0 1-16,0 41 0,0-63 0,0 22 15,0-22-15,21 21 0,-21-21 0,0 1 16,22-1-16,-1 0 0,0 0 0,0 0 15,0-21-15,0 0 0,1 0 0,20 0 16,-21 0-16,0 0 0,22 0 16,-22 0-16,0-21 0,21 0 0,-21 0 15,22 0-15,-43-1 0,21 1 0,21 0 16,-21 0-16,1 0 0,-1 0 0,0-1 16,0-20-16,-21 21 0,0 0 0,0 0 15,0-1-15,0 1 0,0 0 0,0 0 16,-21 21-1,21 21 1,-21 0-16,21 0 0,0 1 16,-21-1-16,21 0 0,0 21 0,0-21 15,0 1-15,0-1 0,0 0 16,0 0-16,42 43 16,-21-43-16,0-21 15,0 0-15,1 0 0,-1 0 16,21 0-16,-21 0 0,0-21 0,22 21 15,-22-22-15,0 1 0,21 0 0,-20 21 16,-1-21-16,-21 0 0,21 0 16,0-1-16,-21-20 0,21 21 0,-21 0 15,0 0-15,0-1 0,0 1 0,0 0 16,0 0-16,0 0 0,-21 21 31,21 21-31,0 0 16,-21 0-16,21 0 0,0 22 0,0-22 0,-21 0 15,21 0-15,-21 22 0,21-22 16,0 0-16,0 0 0,-22 0 16,22 0-16,0 1 0,-21-1 0,21 0 15,-21-21-15,21-21 47,0 0-47,0-1 0,0 1 16,0 0-16,21 0 0,0 0 0,1-22 15,-1 22-15,0-21 16,0 0-16,0-1 0,22 22 0,-22-21 16,21-1-16,-21 22 0,22 0 0,-22-21 15,63 42-15,-62 0 16,-1 0-16,0 21 0,0 0 0,-21 21 16,0-20-16,21-1 0,-21 21 0,0-21 15,0 22-15,0-22 0,0 0 0,-21 21 16,21-21-16,-21 1 0,0-22 15,0 21-15,21 0 0,0 0 0,-22 0 16,22 0-16,0 1 0,-21-22 0,21 21 16,-21-21 15,21-21-15</inkml:trace>
  <inkml:trace contextRef="#ctx0" brushRef="#br0" timeOffset="91575.64">5736 10901 0,'0'0'0,"21"0"0,0 0 0,1 0 15,-1-21-15,0 0 16,-21-1 0,0 1-16,0 0 15,0 0-15,0 0 0,-21 0 0,0-1 16,-1 1-16,1 0 0,0-21 0,0 21 16,0-1-16,0 1 0,-22 0 15,22 0-15,-21 21 0,21 0 0,-22 0 16,22 0-16,-21 0 0,21 0 0,-22 21 15,22 0-15,0 0 0,-21 22 0,20-22 16,1 21-16,0 1 0,21-22 16,0 21-16,0 0 0,0-20 0,0 20 15,0-21-15,0 21 0,0-20 0,0-1 16,21 0-16,0 0 0,1 0 16,-1-21-16,0 21 0,0-21 0,0 0 15,22 0-15,-22 0 0,0 0 16,21 0-16,-21-21 0,22 21 0,-22-21 15,0 0-15,21 21 0,-20-21 0,20 0 16,-21-1-16,0 1 0,22-21 0,-22 21 16,0-22-16,21 22 0,-21-21 0,1 0 15,-1-22-15,0 22 0,0-1 16,0-20-16,0-1 0,-21 22 16,0 0-16,22-1 0,-22 1 0,0 0 0,0 21 15,0-22-15,0 22 0,0 0 0,0 0 16,-22 21-16,1 0 15,0 0-15,0 0 0,0 21 16,0 0-16,21 21 0,0-20 16,-22 41-16,22-21 0,-21 22 0,21-22 15,0 22-15,0-1 0,0 1 0,0-22 16,0 22-16,0-22 0,0 0 0,0 1 16,0-1-16,0 0 0,0-21 0,0 22 15,21-22-15,1 0 0,-1 0 16,0-21-16,0 21 0,0-21 0,0 0 15,1 0-15,20 0 0,-21 0 0,0 0 16,22 0-16,-22-21 0,0 0 16,21 21-16,-21-21 0,1 0 15,-1 0-15,0-22 0,0 22 0,0 0 16,0 0-16,-21-22 0,0 22 0,0-21 16,0 21-16,0 0 0,0-1 15,0 1-15,0 0 0,0 0 0,-21 21 31,21 21-31,-21 0 0,21 0 0,0 22 16,0-22-16,0 0 0,0 21 0,0-20 16,-21-1-16,21 21 0,0-21 15,0 0-15,0 1 0,0-1 0,0 0 16,0 0-16,21-21 47,0-21-47,-21 0 15</inkml:trace>
  <inkml:trace contextRef="#ctx0" brushRef="#br0" timeOffset="91764.34">6413 10499 0,'-42'-21'16,"42"42"15,0 0-31,0 0 16,21-21-1,0 0-15,1 21 0,-1-21 16,0 0-16</inkml:trace>
  <inkml:trace contextRef="#ctx0" brushRef="#br0" timeOffset="93747.93">6773 10689 0,'-21'0'16,"0"0"0,21 21 15,0 1-31,0-1 15,0 0-15,0 0 0,0 0 16,0 0-16,21 1 0,0-1 16,-21 0-16,0 0 0,0 0 0,0 0 15,21 1-15,1-22 16,-22 21-16,21-21 16,0 0-16,0 0 15,0 0-15,0 0 0,1-21 16,-1 21-16,0-22 15,0 1-15,0 21 0,-21-21 0,21 0 16,1 0-16,-22 0 0,21-1 0,0-20 16,-21 21-16,21 0 0,-21-22 0,0 22 15,21 0-15,-21 0 0,0 0 16,0 0-16,0-1 0,0 44 47,0-1-47,0 0 0,0 0 15,-21 0-15,21 0 0,0 1 16,0-1-16,0 0 0,0 0 0,0 0 16,0 0-16,0 1 0,0-1 0,0 0 15,0 0-15,21 0 0,0-21 16,1 21-16,-1-21 16,0 0-16,0 0 0,0 0 15,0 0-15,1 0 0,-1-21 0,0 21 16,0-21-16,0 21 0,0-21 0,1 0 15,-22 0-15,21 21 0,0-22 0,-21 1 16,21 0-16,-21-21 16,0 21-16,0-1 0,0 1 0,0-21 15,0 21-15,0 0 0,0-1 16,0 1-16,0 42 31,0 1-31,0-1 16,-21 0-16,21 0 0,0 21 0,0-20 15,0-1-15,0 0 0,0 0 0,0 0 16,0 0-16,0 1 0,0-1 0,0 0 16,21-21-1,-21 21-15,21-21 0,0 0 0,1 0 16,-1 0-16,0 0 16,0 0-16,0 0 0,0-21 0,22 0 15,-22 21-15,0-21 0,0-1 16,0 22-16,1-21 0,20 0 0,-21 0 15,0-21-15,-21 20 0,21 1 0,1 0 16,-22-21-16,0 21 0,0-1 0,0-20 16,0 21-16,0 0 15,-22 42 1,1 0-16,21 0 16,-21 0-16,21 1 0,0 20 0,0-21 15,0 21-15,0-20 0,0-1 16,0 21-16,0-21 0,0 0 15,21 1-15,0-1 0,-21 0 0,22-21 16,-22 21-16,0 0 0,21-21 16,-21 21-16,-21-21 47,-1 0-47,22-21 0,0 0 15,-21 21-15,0-21 0,0 0 16,0 21-1,21 21 17,21 0-17,0-21-15,0 0 16,0 0-16,1 0 16,-1 0-16,0 0 0,0 0 0,0 0 15,22 0-15,-22 0 0,0 0 0,0-21 16,0 21-16,22-21 0,-22 21 0,0-21 15,0-1-15,0 22 0,0-21 0,-21 0 16,22 0-16,-1 0 0,-21-22 16,0 22-16,21 0 0,-21 0 15,0-21-15,21 20 0,-21 1 0,0-21 0,0 21 16,0 0-16,0 42 31,0 0-31,0 0 16,-21 0-16,21 0 0,0 22 0,-21-22 15,21 21-15,0-21 0,0 1 0,0-1 16,0 0-16,0 0 0,0 0 0,0 0 16,0 1-16,21-1 0,0-21 15,0 0-15,-21 21 16,21-21-16,1 0 0,-1 0 0,0 0 16,0 0-16,0-21 0,0 21 15,-21-21-15,22-1 0,-1 22 16,-21-21-16,21 0 0,-21-21 0,21 21 15,0-1-15,-21-20 0,0 21 0,0-21 16,0 20-16,0 1 0,21 0 16,-21 0-16,0 0 0,0 0 0,0 42 31,0 0-31,0 21 0,0-21 16,-21 22-16,21-22 0,-21 21 15,21-21-15,0 22 0,0-22 0,-21 21 16,21-21-16,0 1 0,0-1 0,0 0 15,0 0-15,0 0 16,21-21-16,0 0 0,-21 21 0,21 1 16,1-22-16,-1 0 0,0 0 15,21 0-15,-21 0 0,1-22 0,-1 22 16,0-21-16,0 21 0,0-21 0,-21 0 16,0 0-16,0 0 0,21-1 0,-21 1 15,0 0-15,0 0 0,0 0 0,0-22 16,-21 22-16,0 0 0,21 0 0,-21 0 15,0 0-15,0-1 0,-1 22 16,1-21-16,0 21 0,0 0 16,0 0-16,42 0 47,0 0-47,0-21 0,0 21 15,1-21-15,20 21 0,-21-21 0,21 21 16,-20-21-16,20 21 0,0-22 0,-21 22 15,22-21-15,-22 21 0,21 0 0,-21 0 16,1 0-16,-1 0 0,0 0 16,0 0-16,-21 21 0,0 1 15,0-1-15,0 0 0,0 0 0,0 0 16,0 0-16,0 22 0,0-22 16,0 21-16,0-21 0,0 1 0,0-1 15,0 21-15,0-21 0,-21-21 16,21 21-16,0 1 0,0-1 0,0 0 15,-21 0-15,21 0 0,0 0 16,-21-21 0,-1 0-1</inkml:trace>
  <inkml:trace contextRef="#ctx0" brushRef="#br0" timeOffset="94043.76">9186 10943 0,'0'-21'16,"21"-42"-1,-42 147-15,64-190 0,-43 64 16,21 21-16,0-21 0,0-1 0,0 1 15,0 0-15,1-1 0,-1 1 0,21 0 16,-21-1-16,0 1 0,1 21 0,20-22 16,-21 22-16,0 21 0,0-21 0,1 21 15,-1 21-15,0 22 16,-21-22-16,0 21 0,0 0 16,0-20-16,0 20 0,0 0 0,0 1 15,0-1-15,0-21 0,-21 21 0,21-20 16,0 20-16,-21-21 0,21 0 15,-22 0-15,22 1 0,0-1 0,-21 0 16,0-21-16,21 21 16,0-42 31,-21 0-47,21 0 15,0-1-15</inkml:trace>
  <inkml:trace contextRef="#ctx0" brushRef="#br0" timeOffset="94291.62">8805 10118 0,'-21'0'16,"42"0"-16,-63 0 0,21 0 15,0 0 79</inkml:trace>
  <inkml:trace contextRef="#ctx0" brushRef="#br0" timeOffset="94508.02">7599 10160 0,'0'21'16,"21"0"-1,0-21-15,0 0 16,0 0-16,1 0 16,-1 0-16,0 0 0,0 0 0,0 0 15,0 0-15,1 0 16</inkml:trace>
  <inkml:trace contextRef="#ctx0" brushRef="#br0" timeOffset="95695.23">10774 10562 0,'0'0'16,"-85"0"0,64 0-16,0 0 15,42 0 32,0 0-47,0 0 0,22 0 16,-1 0-16,0 0 0,1 0 0,20 0 15,1 0-15,-1 0 0,1 0 0,20 0 16,-20 0-16,-1 0 0,1 0 0,20 0 16,-41 0-16,20 0 0,1 0 0,-1 0 15,-20 0-15,-1-21 0,21 21 0,-20 0 16,-22 0-16,21 0 0,-21 0 15,1-21-15,-1 21 0,0 0 0,-21-21 16,0 0 0,0-1-16,-21 22 15,0-21-15,-1 21 0,1-21 16,0 0-16,0 21 0,21-21 0,-42 21 16,20-21-16,1 21 0,0-22 0,0 1 15,0 21-15,0-21 0,-1 21 0,1 0 16,0-21-16,0 21 0,0 0 15,0 0-15,-1-21 0,44 21 63,-1 21-63,0-21 0,0 0 0,21 0 16,-20 21-16,41-21 0,-42 0 0,22 0 15,-22 0-15,0 0 0,42 0 0,-41 0 16,20 0-16,-21 0 0,0 0 0,0 0 15,1 0-15,-1 0 0,0 0 0,0 0 16,-21 21 0,0 22-1,-21-22 1,0-21-16,0 21 0,-22-21 16,22 21-16,0 0 0,0 0 0,-22 1 15,22-22-15,-21 21 0,21 0 0,-22 0 16,22 21-16,-21-20 0,21-1 15,-64 21-15,64-21 0,0 0 16,0 1-16,-1-1 0,1 0 16,0 0-16,21 0 0,-21-21 0,21 21 15,0 1-15,21-22 63,0-22-63,-21 1 15</inkml:trace>
  <inkml:trace contextRef="#ctx0" brushRef="#br0" timeOffset="97035.48">12065 10224 0,'-21'0'31,"21"21"-31,0 0 31,21-21 0,0 0-15,0 21-16,0-21 0,1 0 16,-1 0-16,0 0 15,0 0 1,-42 0 46,0 21-62,0-21 16,-1 0 0,1 21-16,0-21 0,0 22 15,0-22-15,0 21 16,-1-21-16,22 21 15,22-21 17,-1 0-17,0 0-15,0 0 0,0 0 16,0-21-16,1 21 0,-1 0 16,0 0-16,0-21 0,0 21 15,-42 0 32,0 0-31,0 0-1,0 0-15,42 0 157,0 0-157</inkml:trace>
  <inkml:trace contextRef="#ctx0" brushRef="#br0" timeOffset="98027.91">12954 10541 0,'-21'21'0,"42"-42"0,-63 42 0,42 0 15,21-21 17,0 0-32,21-21 15,-21 21-15,1-21 0,20 0 16,-21 0-16,21 0 0,1-1 0,-22 1 16,21-21-16,-21 21 0,22-22 0,-22 22 15,0-21-15,0 21 0,-21-22 16,21 22-16,-21-21 0,0 21 0,0-22 15,0 22-15,0 0 0,0 0 0,0 0 16,0 0-16,-21 21 16,0 0-16,0 0 15,0 0-15,0 21 0,-1 0 16,1 0-16,21 0 0,0 22 0,0-1 16,-21 0-16,21 1 0,-21-1 15,21 21-15,0 1 0,0-1 0,0 22 16,0-21-16,0-1 0,0 1 0,-21 20 15,21-20-15,0-1 0,-21 22 16,21-22-16,-22 22 0,22 0 0,-21-22 16,0 22-16,21-22 0,-21 1 0,0 21 15,0-22-15,-1 1 0,1-1 16,0 1-16,0 20 0,0-20 0,0-1 16,-1-20-16,1 20 0,21-21 15,0 1-15,0-22 0,0 21 0,0-21 16,0 1-16,21-22 0,1 0 15,-1 0-15,0 0 0,0 0 16,21-22-16,-20-20 0,20 21 0,0-21 16,1-1-16,-1 1 0,21 0 0,-20-22 15,-1 22-15,-21-22 0,43 1 0,-22 20 16,0-20-16,-42-1 0,0 22 0,0-21 16,0-1-16,0-21 0,0 22 0,-21-1 15,0 1-15,-21 21 16,-1-22-16,1 22 0,-21-1 0,20 1 15,-20 21-15,20 0 0,-20 0 0,21-1 16,-1 22-16,22 0 0,0 0 0,-21-21 16,-1 21-16,43-21 15,21 21 1,1 0-16,20-21 0,0 0 0,1 21 16,-1-21-16,0 21 0,22-22 0,-22 1 15,22 0-15,-22 0 0,21 0 16,-20 0-16,20-22 0,-20 22 0,20 0 15,-21-21-15,-20 20 0,20 1 16,-21 0-16,0 0 0,0 0 0,-21 0 16,0-1-16,0 1 0,-21 21 31,0 0-31,0 21 16,0 1-16,21-1 0,0 0 0,-21 21 15,21-21-15,-22 1 0,22-1 0,0 21 16,0-21-16,0 0 0,0 1 15,0-1-15,0 0 16,-21-21-16,21 21 0,0-42 47,0 0-47,0 0 16</inkml:trace>
  <inkml:trace contextRef="#ctx0" brushRef="#br0" timeOffset="98223.8">13758 10266 0,'0'-21'0,"-42"317"0,84-571 0,-63 254 47,21 42-16,21-21-31,0 0 15,1 0-15,-1 21 16,0-21-16,0 0 0</inkml:trace>
  <inkml:trace contextRef="#ctx0" brushRef="#br0" timeOffset="98687.54">14182 10435 0,'0'21'0,"0"-42"0,0 64 0,0-22 15,0 0-15,-22 0 0,22 0 0,-21 22 16,21-22-16,0 0 0,-21 0 16,21 0-16,-21 0 0,21 1 0,0-1 15,0 0-15,0 0 0,-21-21 0,21 21 16,-21-21-16,21 21 16,0-42 15,0 0-16,0 0-15,0 0 0,0 0 16,0-22-16,0 1 0,21 21 0,0-22 16,21 1-16,-21 0 0,22 21 15,-22-22-15,21 1 0,22 21 16,-22-22-16,0 22 0,1 0 0,20 0 16,-42 21-16,22 0 0,-1 0 0,0 0 15,-20 21-15,20-21 0,-21 42 0,0-20 16,0 20-16,1-21 0,-22 21 15,0 1-15,0-1 0,0-21 0,0 22 16,0-1-16,-22-21 0,1 0 0,0 22 16,0-22-16,0 0 0,0 0 0,-1-21 15,22 21-15,-21-21 16,21 21-16,21-21 31,1 0-31,-1-21 0,0 0 16,0 21-16</inkml:trace>
  <inkml:trace contextRef="#ctx0" brushRef="#br0" timeOffset="99195.24">15452 10456 0,'-85'-105'31,"64"83"-31,0 1 0,-22 21 0,22 0 0,0 0 15,-21 0-15,20 0 0,1 0 16,-21 21-16,21-21 0,0 43 0,-22-22 16,22 0-16,0 21 0,0 1 15,0-22-15,-1 21 0,1 1 16,21-1-16,-21-21 0,21 21 0,0-20 16,0-1-16,0 21 0,0-21 0,21-21 15,0 21-15,1 1 0,-1-22 16,21 0-16,-21 0 0,0 0 0,22 0 15,-22 0-15,21 0 0,1-22 0,-22 1 16,21 21-16,-21-21 0,22-21 16,-22 21-16,0-1 0,21-20 15,-21 0-15,1-1 0,-1-20 0,0 21 16,0-1-16,-21-20 0,21 20 0,-21 1 16,21 0-16,-21-1 0,0 1 15,0 0-15,0 21 0,0-1 0,0 1 16,0 0-16,0 0 0,-21 21 15,0 0-15,0 21 16,21 0-16,-21 22 0,21-1 16,-21 0-16,-1 1 0,22 20 0,0-21 15,0 22-15,0-1 0,-21-20 0,21 20 16,0-20-16,0-1 0,0 0 0,0-21 16,0 1-16,0-1 0,21 0 0,1 0 15,-22 0-15,21-21 0,0 0 0,0 0 16,0 0-16,22 0 15</inkml:trace>
  <inkml:trace contextRef="#ctx0" brushRef="#br0" timeOffset="101003.22">15896 10393 0,'21'0'16,"0"0"-16,1 0 16,20 0-16,-21 0 0,21-21 0,-20 0 15,20 21-15,0-22 0,-21 1 16,22 0-16,-22 21 0,0-21 16,0 0-16,0 21 0,-21-21 0,-21-1 31,-21 22-31,21 0 0,-22 0 15,22 0-15,-21 0 0,0 22 0,-1-22 16,22 21-16,0-21 0,-21 21 0,20 0 16,1 0-16,21 0 0,0 1 15,0-1-15,0 0 0,0 0 16,0 0-16,21 0 0,1-21 0,-1 22 16,0-22-16,0 21 0,21-21 15,-20 0-15,20 0 0,-21 0 16,21 21-16,-20-21 0,-1 0 0,0 0 15,-42 0 17,0 0-32,-1 0 0,-20 0 0,21 21 15,-21-21-15,20 21 0,1 0 16,-21-21-16,21 22 0,0-1 0,-1 0 16,1 0-16,21 0 0,-21 0 0,21 1 15,0-1-15,0 21 0,0-21 0,0 0 16,21 1-16,0-1 15,1-21-15,20 21 0,-21-21 0,0 0 16,22 0-16,-22 0 0,21 0 16,-21 0-16,22 0 0,-1 0 0,0 0 15,1-21-15,-1 0 0,21-1 16,-20 1-16,-1 0 0,0 0 0,1-21 16,-1-1-16,0 1 0,-20 0 0,20-1 15,-21-20-15,0 20 0,0-20 16,1 21-16,-1-22 0,-21 22 0,0-1 15,0 22-15,0-21 0,0 21 0,0-22 16,0 22-16,0 0 16,-21 21-1,-1 21-15,1 0 0,21 1 0,-21-1 16,0 21-16,21 0 0,-21 1 16,0-1-16,21 0 0,-22 22 15,22-22-15,-21 22 0,21-22 0,0 0 16,0 22-16,0-43 0,0 21 0,21 1 15,1-22-15,-1 0 0,0 0 16,0 0-16,0 1 0,22-1 0,-22-21 16,0 0-16,21 0 0,-21 0 0,22 0 15,-22 0-15,21 0 0,1 0 16,-22-21-16,21 21 0,-21-22 0,22 1 16,-22 0-16,21 0 0,-21-21 0,0 20 15,1-20-15,-1 21 0,0-21 16,-21-1-16,0 1 0,0 21 15,0-22-15,0 22 0,0 0 0,0 0 16,-21 21-16,0 0 16,-1 0-16,1 0 0,0 21 15,0 0-15,21 0 0,0 22 0,-21-22 16,21 0-16,0 21 0,0-20 16,0 20-16,0-21 0,0 0 0,0 22 15,21-22-15,0-21 0,0 21 0,0 0 16,1 0-16,20-21 0,0 0 15,-21 0-15,22 0 0,-1 0 0,-21 0 16,22 0-16,-1 0 0,0-21 0,-21 21 16,22-21-16,-22 0 0,0 0 15,0-1-15,0 1 0,1 0 16,-1-21-16,-21 21 0,0-22 0,21 22 16,-21-21-16,0 21 0,0-22 0,21 22 15,-21 0-15,0 42 31,0 0-31,-21 0 0,21 1 16,-21-1-16,21 21 0,0-21 0,0 0 16,0 1-16,-21 20 0,21-21 0,-22 0 15,22 0-15,0 1 16,0-1-16,0 0 0,-21-21 16,21-21 30,0 0-46,0-1 0,21-20 16,-21 21-16,22 0 0,-1 0 16,0-22-16,-21 22 0,21-21 0,0 21 15,0-22-15,1 22 0,-1 0 0,0-21 16,0 20-16,0 1 0,0 21 16,1 0-16,-1 21 15,-21 1-15,0-1 0,21 0 16,-21 21-16,21-21 0,-21 22 15,0-22-15,0 21 0,0-21 16,21 1-16,-21 20 0,0-21 0,0 0 16,21 0-16,-21 1 0,0-1 0,0 0 15,22 0 1,-1-21 0,0-21-16,-21 0 15,21 0-15,0 21 16,-21-22-16,0 1 0,21 0 0,1 0 0,-1-21 15,21 20-15,-21-20 0,0 21 16,-21 0-16,22-22 0,-1 22 0,0 0 16,0 0-16,21 0 0,-20 0 15,-1-1-15,0 22 0,0 0 0,0 0 16,0 0 0,-21 22-16,0-1 0,0 0 15,0 0-15,0 0 0,0 22 0,0-22 16,0 0-16,-21 21 0,21-21 15,0 1-15,0-1 0,0 21 0,0-21 16,0 0-16,0 1 0,21-1 16,1 0-16,-1 0 0,0-21 15,0 0-15</inkml:trace>
  <inkml:trace contextRef="#ctx0" brushRef="#br0" timeOffset="101997.16">19156 10795 0,'42'0'0,"170"-233"46,-466 466-46,529-487 0,-275 212 0,0 21 16,0-22-16,0 22 0,0 0 0,0 0 16,0 0-16,-42-1 0,-1 22 15,22 0-15,0 0 0,0 22 16,0-1-16,-1 0 0,1 21 0,0-21 16,21 22-16,0-22 0,-21 21 15,21-21-15,0 22 0,0-22 16,0 0-16,0 21 0,0-20 0,0-1 15,21-21-15,0 21 0,-21 0 16,43 0-16,-22-21 0,0 0 0,21 21 16,1-21-16,-1 0 0,0 0 0,1 0 15,-1 0-15,0 0 0,1 0 16,-1-21-16,0 0 0,-21 0 0,22 0 16,-22 0-16,0-1 0,21-20 0,-20 21 15,-1-21-15,-21 20 0,21-20 16,-21 21-16,21 0 0,-21 0 0,0-1 15,0 1-15,-21 42 32,0 1-32,0-1 0,-1 0 15,22 21-15,-21-21 0,0 1 0,0 20 16,21-21-16,0 0 0,-21 0 16,0 1-16,21-1 0,0 0 0,0 0 15,-22-21-15,22 21 0,0-42 47,22 21-47,-22-21 0,21 0 16,0 0-16,0-1 0,21 1 0,-20 0 15,20-21-15,-21 21 0,21-22 0,-20 22 16,-1-21-16,21 21 0,-21-1 16,22 1-16,-22 21 0,0 0 15,0 0-15,-21 21 16,0 1-16,0-1 0,0 0 15,0 0-15,0 0 0,0 22 0,0-22 16,0 0-16,0 0 0,21 0 16,-21 0-16,0 1 0,0-1 0,21-21 15,1 21-15,-1-21 0,0 0 16,0 0-16,0 0 0,0 0 16,1 0-16,-1 0 0,0 0 15,0-21-15,0 0 0,0-1 0,1-20 16,20 21-16,-21-21 15,85-149 1,-21 43 0,-22-170 15,-84 318 0,-64 106-15,85-85-16,-21 22 15,0-1-15,21 0 0,-21 1 16,21-1-16,0 0 0,0 1 0,0 20 16,0-20-16,0-22 0,0 21 0,0 0 15,0 1-15,0-22 0,0 0 16,0 0-16,21 0 0,0 1 0,0-1 16,0 0-16,1-21 0,-1 0 0,0 0 15,0 0-15,21 0 0,-20 0 16,-1 0-16,21-21 0,-21 0 0,0-1 15,22 1-15,-22 0 0,21-42 16,1 41-16,-22 1 0,0 0 16,-21-21-16,21 21 0,-21-1 0,21 22 15</inkml:trace>
  <inkml:trace contextRef="#ctx0" brushRef="#br0" timeOffset="102316.35">20362 10287 0,'0'0'0,"21"0"32,1 0-32,20 0 15,-21 0-15,21 0 16,1 0-16,-1 0 0,22 0 0,-22 0 15,21 0-15,-20 0 0,-1 0 0,0 0 16,1 0-16,-1-21 0,0 21 16,1 0-16,-22 0 0,0 0 0,0 0 15,0-21-15,1 21 16,-44 0 15,1 0-31,-21 0 16,21 0-16,-22 0 0</inkml:trace>
  <inkml:trace contextRef="#ctx0" brushRef="#br0" timeOffset="103372.12">1312 13039 0,'21'0'31,"-21"-21"47,0-1-62</inkml:trace>
  <inkml:trace contextRef="#ctx0" brushRef="#br0" timeOffset="104676.02">1418 12573 0,'-21'0'15,"21"-21"16</inkml:trace>
  <inkml:trace contextRef="#ctx0" brushRef="#br0" timeOffset="105476.55">1418 12531 0,'21'-43'32,"-21"22"-32,0 0 0,0 0 15,0 0 1,0 42 31,0 0-47,0 0 0,0 0 0,0 22 15,-21-1-15,21 0 0,0 1 16,0-1-16,0 22 0,0-22 0,-21 21 16,21-20-16,0 63 0,0-64 0,-21 0 15,21 1-15,0-1 0,-21-21 0,21 21 16,0-20-16,0-1 0,0 0 0,0 0 16,0 0-16,0-42 46,0 0-46,21 21 0,-21-21 16,21 0-16,-21-1 0,0-41 0</inkml:trace>
  <inkml:trace contextRef="#ctx0" brushRef="#br0" timeOffset="105759.39">1460 12531 0,'0'0'0,"0"-21"0,22 21 0,-22-22 31,21 22-31,0 0 0,0 0 16,0 0-16,0-21 0,22 21 0,-22 0 16,21-21-16,-21 21 0,22 0 0,-22-21 15,21 21-15,-21 0 0,1 0 16,-1 0-16,0 0 0,0 0 0,-21 21 62,-21-21-62,0 21 0,0 0 16</inkml:trace>
  <inkml:trace contextRef="#ctx0" brushRef="#br0" timeOffset="105983.26">1439 13039 0,'21'0'0,"-42"0"0,64 0 0,-22 0 0,0 0 16,0 0-16,0 0 0,0 0 16,22-21-16,-22 21 0,0-22 0,0 22 15,0-21-15,1 21 0,-1-21 16,0 21-16,0 0 0,-21-21 0,0 0 31</inkml:trace>
  <inkml:trace contextRef="#ctx0" brushRef="#br0" timeOffset="106251.11">2032 12848 0,'0'0'0,"0"21"16,0 1-16,0-1 0,0 0 15,0 0-15,0 0 0,0 0 16,0 1-16,0 20 0,0-21 0,0 0 16,0 0-16,0 1 0,-21-1 15,21 0-15,0 0 16,-21-21-16,21-21 47,0 0-32,0 0-15,0-1 0</inkml:trace>
  <inkml:trace contextRef="#ctx0" brushRef="#br0" timeOffset="106447">2074 12615 0,'0'0'0,"0"-21"0,0 0 16,43 21-16,-65 0 16,1 0-16,0 0 15,0 0 1,42 0 31,0 0-47,0 0 0</inkml:trace>
  <inkml:trace contextRef="#ctx0" brushRef="#br0" timeOffset="106739.83">2498 12404 0,'0'0'0,"0"-21"15,-43 21 16,1 0-31,42 21 0,0 0 16,0 0-16,0 0 0,0 0 0,0 22 16,0-22-16,0 0 0,0 21 0,-21 1 15,21-1-15,0 0 0,-21 22 0,21-22 16,0 1-16,0-1 0,0-21 0,0 21 16,-22-20-16,22 20 0,0 0 0,0-21 15,-21 1-15,21-1 16,21-21-16,-21 21 0,22-21 15,-1 0 1,0 0-16,0-21 0,0 21 16,-21-21-16,21 21 0,1-22 0</inkml:trace>
  <inkml:trace contextRef="#ctx0" brushRef="#br0" timeOffset="107155.59">2773 12827 0,'-43'85'31,"43"-64"-15,22-21-16,-1 0 16,0 0-16,0 0 0,0-21 15,0 21-15,1-21 0,-1-1 0,0 1 16,0 21-16,0-21 0,0 0 0,1 0 15,-1 0-15,0-1 0,0 1 16,-21 0-16,0 0 0,0 0 0,0 0 16,0-1-16,-21 22 15,0 0-15,0 0 16,-1 0-16,1 0 0,-21 22 16,21-1-16,0 0 0,-1 21 0,-20 1 15,21-22-15,21 21 0,-21 0 16,21 1-16,0 20 0,0-20 15,0-22-15,0 21 0,0-21 0,21 0 16,-21 1-16,21-1 0,0 0 0,0-21 16,1 0-16,-1 21 0,0-21 15,0 0-15,21 0 0,-20 0 0,20 0 16,-21-21-16,21 0 0,-20 21 16,20-21-16</inkml:trace>
  <inkml:trace contextRef="#ctx0" brushRef="#br0" timeOffset="109507.25">4022 12531 0,'-22'0'47,"1"0"-47,0 0 0,0 0 16,0 0-16,0 0 0,-1 0 0,-20 0 16,-21 0-16,41 0 15,1 21-15,-21 0 0,21-21 0,0 21 0,-1 0 16,-20 22-16,21-22 0,0 21 15,0 1-15,21-22 0,-22 21 0,1 43 16,0-43-16,21-21 0,0 22 0,0-1 16,0-21-16,21 0 0,-21 0 0,21 1 15,-21-1-15,22 0 0,-1 0 0,0-21 16,21 0-16,-21 0 0,1 0 0,-1 0 16,21 0-16,-21 0 0,43-21 0,-43 21 15,21-21-15,-21 0 0,22-1 0,-22 1 16,21 0-16,-21 0 0,43-43 15,-43 43-15,0-21 0,0 0 0,22-1 16,-43 22-16,21-21 0,0-1 0,0 1 16,-21 0-16,0-1 0,0 1 0,0 0 15,0-1-15,0 1 0,0 0 0,0 21 16,0-22-16,-21 1 0,21 21 16,-21 0-16,21-1 0,-21 1 0,0 42 31,21 1-31,-22-1 0,22 21 0,-21-21 15,21 22-15,0-1 0,0 0 0,0 22 16,0-22-16,-21 0 0,21 22 16,0-22-16,-21 22 0,0-22 0,21 0 15,0-20-15,0 20 0,0 0 16,21-21-16,0 22 0,0-43 0,0 21 16,1 0-16,-1-21 0,0 0 15,0 0-15,21 0 0,-20 0 0,20 0 16,-21 0-16,21-21 0,1 0 0,-22 0 15,21 21-15,-21-22 0,22 1 0,-22 0 16,0-21-16,0 21 0,0-1 16,-21-20-16,22 21 0,-22 0 0,0 0 15,21-1-15,-21 1 0,0 0 0,0 0 16,-21 21 15,-1 21-31,22 0 16,0 0-16,0 1 0,0 20 15,-21-21-15,21 0 0,0 22 0,-42-22 16,42 0-16,0 21 0,0 1 0,0-22 16,21 0-16,0 0 0,0 0 0,1-21 15,-22 21-15,21-21 0,21 0 0,0 0 16,-20 0-16,20 0 0,-21 0 0,0 0 16,22 0-16,-22 0 0,0-21 0,21 21 15,-21-21-15,1 0 0,20-21 0,-21 20 16,0 1-16,0 0 0,1 0 15,-22 0-15,21-22 0,-21 22 0,0-21 16,0 21-16,0-22 0,0 1 16,-21 21-16,-1-21 0,1 20 0,0 1 15,0 0-15,0 0 0,0 0 0,-22 0 16,22 21-16,-21 0 0,21 0 0,-22 0 16,22 0-16,-21 21 0,21 0 15,-22 0-15,22 0 0,0 0 16,0 1-16,0 20 0,21-21 0,-22 21 0,22-20 15,0 20-15,0-21 0,0 21 0,22-20 16,-1-1-16,0 0 0,0 0 0,0 0 16,0-21-16,22 0 0,-1 21 0,0-21 15,-20 0-15,20 0 0,-21 0 0,21 0 16,-20-21-16,20 21 0,21-42 16,-41 42-16,20-21 0,-21 0 0,21-1 15,-20 1-15,-1 0 0,0 0 0,0 0 16,0 0-16,0-1 0,-21-41 0,22 63 15,-22-21-15,0 0 0,0-1 0,0 1 16,-22 42 15,22 1-31,0-1 16,-21 0-16,21 0 0,-21 0 0,21 0 16,-21 43-16,21-43 0,0 0 15,0 0-15,0 22 0,0-22 0,0 0 0,0 0 16,0 0-16,0 1 0,21-1 15,0-21-15,0 21 0,1-21 0,-1 0 16,0 0-16,21 0 0,-21 0 0,1 0 16,-1 0-16,21 0 0,-21 0 0,0-21 15,22 21-15,-22-21 0,42-1 0,-41 1 16,-1 0-16,21 0 0,-21 0 0,0-22 16,1 22-16,-1 0 0,-21-21 15,42 21-15,-42-1 0,21-20 0,-21 21 16,0 0-16,0 0 0,0-1 0,0 1 15,-21 42 1,0-21-16,21 22 0,0-1 16,0 0-16,-21 21 0,21-21 15,0 1-15,0-1 0,0 21 0,-21-21 16,21 0-16,0 22 0,0-22 0,21 0 16,0 0-16,-21 0 0,21-21 15,0 0-15,0 0 0,1 22 0,-1-22 16,0 0-16,0 0 0,0 0 0,0 0 15,1 0-15,-1-22 0,0 22 0,21-42 16,-21 21-16,1 0 0,-22 0 16,21-1-16,-21 1 0,0 0 0,0 0 15,0-21-15,0 20 0,0 1 0,0 0 16,0 0-16,-21 0 0,-1 0 16,1-1-16,-21 1 0,21 21 15,21-21-15,-21 21 0,21-21 0,-22 21 16,22-21-1,22 0 1,-1 21-16,0 0 0,0-22 16,21 22-16,-20 0 0,-1-21 0,0 0 15,21 21-15,22 0 0,-43 0 16,42 21-16,-41 0 0,20-21 16,-21 22-16,0-1 0,0-21 15,1 21-15,-1 0 0,0 0 0,0 0 16,0 1-16,-21 20 0,0 0 0,0-21 15,0 1-15,0-1 0,0 0 0,0 0 16,0 21-16,0-20 0,0-1 16,0 0-16,0 0 0,0 0 15,-42-21-15,42 21 0,-21-21 0,0 0 16,-1 0 0,22-21-1,0 0 1,22-21-16,-22 21 0,21-1 0,0 1 15,21-21-15,-21 0 0,1 20 16,-1-20-16,0 21 0,21-21 0,22-1 16,-22 1-16,43 0 0,-43 20 15,0 1-15,43 21 0,-64 0 16,0 21-16,1 1 0,-1-1 16,0 0-16,0 0 0,0 0 0,0 0 15,-21 22-15,0-1 0,0 0 0,0 1 16,0-22-16,0 21 0,0 1 0,-21-22 15,0 0-15,0 21 0,0-21 0,63 1 16,-63-1-16,0-21 0,0 0 16,-1 21-16,1-21 0,0 0 15,21-21-15</inkml:trace>
  <inkml:trace contextRef="#ctx0" brushRef="#br0" timeOffset="110621.43">7853 12298 0,'0'0'0,"21"-42"0,-21 20 16,0 1-16,0-21 15,0 21-15,-21 42 31,21 0-31,-21 0 0,-1 0 0,22 22 16,0-1-16,0-21 0,-21 22 16,21-1-16,-21 0 0,21 22 15,-21-22-15,21 0 0,0 1 0,-21-1 16,0 22-16,-1-22 0,1 0 0,21-21 16,-21 22-16,0-1 0,21-21 15,0 0-15,-21 1 0,21-1 0,-21 0 16,-1-21-16,22-21 31,0 0-31,0-1 0,0 1 16,0 0-16,0-21 0,0-1 0,0 1 15,0 21-15,0-21 0,0-1 0,0 1 16,0 21-16,0 0 0,22-1 16,-22 1-16,0 0 0,21 21 0,0 0 15,-21 21 1,21-21-16,-21 21 15,21 1-15,-21-1 0,21 0 0,-21 21 16,0-21-16,22 1 0,-22-1 16,0 0-16,21 0 0,0 0 0,0 0 15,0 1-15,0-22 0,1 21 0,-1 0 16,0-21-16,0 0 0,0 0 0,0 0 16,22 0-16,-22 0 0,0 0 0,21 0 15,-20-21-15,20 21 0,-21-21 16,21-1-16,-20 1 0,20 0 15,-21 0-15,0 0 0,0-22 0,1 22 16,-1-21-16,0 21 0,-21 0 0,0-22 16,0 22-16,0 0 0,0 0 15,0 0-15,0 42 32,0 0-32,0 0 0,0 0 15,0 0-15,0 1 0,0 20 16,0-21-16,0 0 0,0 22 0,0-22 15,0 0-15,-21 0 0,21 43 0,21-43 16,0 0-16,0-21 0,22 21 0,-22-21 16,0 0-16,0 0 0,21 0 15,-20 0-15,20 0 0,-21 0 0,43 0 16,-43-21-16,0 21 0,21-21 0,-21 0 16,43-22-16,-43 22 0,0 0 15,0 0-15,1-22 0,-22 22 0,0-42 0,0 42 16,0-22-16,0 22 0,0 0 0,0-21 15,0 20-15,-22 1 0,-41-21 0,42 21 16,0 0-16,-22-1 0,22 1 0,-21 21 16,21 0-16,-22 0 0,22 0 0,-21 0 15,21 0-15,-43 0 0,22 21 16,21-21-16,-1 22 0,1-1 0,0 0 16,-21 0-16,21 0 0,-1 22 15,22-22-15,-21 0 0,21 0 0,0 0 16,0 43-16,0-43 0,0 0 0,21 21 15,1-20-15,-1 20 0,0-21 0,0 0 16,21 0-16,1 1 0,-1-1 0,-21-21 16,0 0-16,22 0 0,41 0 0,-62 0 15</inkml:trace>
  <inkml:trace contextRef="#ctx0" brushRef="#br0" timeOffset="111639.25">9546 12573 0,'21'-21'15,"-42"42"-15,42-63 0,-21 21 0,0-1 0,0 1 16,0-21-16,0 21 0,0 0 0,0-1 16,-21 1-16,0 21 0,0-21 15,0 21-15,-1 0 0,1 0 0,0 0 0,0 0 16,0 0-16,0 21 0,-22 0 0,22 1 16,0-1-16,0 0 0,0 21 15,-1-21-15,1 1 0,0 20 0,21-21 16,-21 43-16,21-22 0,0-21 0,-21 21 0,21-20 15,0 20-15,0-21 0,0 43 0,0-43 16,0 0-16,21-21 0,0 42 16,0-42-16,0 21 0,22-21 15,-22 0-15,0 0 0,0 0 16,22-21-16,-22 0 0,0 0 16,0 21-16,0-21 0,0-22 0,1 22 15,-1 0-15,0-21 0,0 21 0,0-43 16,0 43-16,-21-21 0,0 20 0,0 1 15,22-21-15,-22 21 0,21 0 0,-21-1 16,0 1-16,0 0 0,0 42 31,-21-21-15,21 43-16,0-22 0,0 0 0,0 0 16,0 0-16,0 22 0,0-22 0,0 0 15,0 0-15,0 0 0,42 22 0,-42-22 16,21 0-16,0 0 0,-21 0 0,43 0 15,-22-21-15,0 22 0,21-1 0,-21-21 16,43 0-16,-22 21 0,1-21 0,-1 0 16,0 0-16,43 0 0,-43 0 0,1 0 15,-22-21-15,63 0 0,-62-1 0,-1 1 16,21 21-16,-21-21 0,0 0 0,22-43 16,-43 43-16,21 0 0,-21 0 0,21-21 15,-21-1-15,21 22 0,-21 0 16,0 0-16,0 0 0,-21-1 0,0 1 15,0 0-15,-22 21 0,1 0 16,21 0-16,0 0 0,-22 0 0,22 0 16,-21 0-16,21 0 0,-43 42 0,43-20 15,0-1-15,0 0 0,0 0 0,-22 21 16,22-20-16,0 20 0,21-21 0,-21 0 16,21 43-16,0-43 0,0 0 15,0 0-15,0 0 0,0 22 0,21-22 16,0-21-16,0 21 0,0-21 0,1 0 0,-1 0 15,0 0-15,21 0 0,1 0 0,-22 0 16,0 0-16,0-21 0,21 21 0,1-42 16,-22 42-16,0-22 0,0 1 15,0 0-15,22-42 0,-22 41 0,-21 1 16,21-21-16,0 0 0,0 20 0,-21-20 16,0 0-16,22-1 0,-22 1 0,0 0 15,0-1-15,21 1 0,-21-21 0,0 20 16,0 1-16,0 0 0,0 20 0,0-20 15,0 21-15,0 0 0,0 0 0,0-1 16,0 44 0,0-1-1,0 21-15,-21 0 0,21 1 16,-22-1-16,1 22 0,21-22 0,-21 0 0,0 22 16,21-22-16,0 0 0,0 43 15,0-43-15,-21-20 0,21 20 0,0 0 16,0 1-16,0-1 0,0-21 0,0 0 15,0 22-15,0-22 0,0 0 16,21-21-16,0 0 16,-21 21-16,21-21 0,0 0 0,1-21 15,-1 21-15,0-21 0,-21 0 0,21-1 16,0 22-16</inkml:trace>
  <inkml:trace contextRef="#ctx0" brushRef="#br0" timeOffset="112343.84">11366 12679 0,'-21'0'0,"0"-21"16,63 42-16,-105-42 0,42 21 0,0 0 0,21-21 16,21 21 15,0 0-31,21 0 15,1 0-15,-1 0 0,0 0 0,1 0 16,41 0-16,-41 0 0,20 0 0,-21 0 16,43 0-16,-21 0 0,-1 0 0,64-22 15,-85 22-15,22 0 0,-1 0 16,-20 0-16,-1-21 0,-21 21 0,22 0 16,-22 0-16,-21-21 0,0 0 15,-21 21 1,-1-21-16,1 21 0,-21 0 0,21 0 15,-22-21-15,-20 21 0,21 0 16,-1 0-16,1 0 0,0 0 0,20 0 16,1 0-16,-21 0 0,21-22 15,0 22 1,42 0 0,0 0-16,0 0 15,0 0-15,22 0 0,20 0 16,-42 0-16,22 0 0,-22 0 0,0 0 15,21 22-15,-21-22 0,1 0 0,-1 21 16,0-21-16,0 21 0,0-21 0,-21 21 16,0 0-16,0 0 0,0 1 15,0-1-15,-21 0 0,0 0 0,0 0 16,-22 0-16,1 22 0,0-22 0,-22-21 16,22 42-16,0-21 0,-1 1 0,22-1 15,0-21-15,0 21 0,0-21 0,21 21 16,-22-21-16,44 0 15,-1 0 1,0-21-16</inkml:trace>
  <inkml:trace contextRef="#ctx0" brushRef="#br0" timeOffset="112823.57">14563 12044 0,'21'-21'15,"-42"42"-15,42-63 0,0 20 0,-21 1 16,0 0-16,0 42 31,0 0-31,0 1 0,0 20 0,0 21 16,0-20-16,0 20 15,0-20-15,0 20 0,0 1 0,0-22 16,0 0-16,0 22 0,0-22 0,-21 0 16,0 1-16,-1-1 0,1 0 0,21 1 15,0-22-15,-21 21 0,0-21 0,21 1 16,0-1-16,0-42 47,0-1-47,21 1 0,-21 0 15,21-21-15</inkml:trace>
  <inkml:trace contextRef="#ctx0" brushRef="#br0" timeOffset="113359.26">14541 12277 0,'0'-43'0,"0"86"0,-21-107 0,21 22 16,0 21-16,0-22 0,0 1 0,0 21 15,0 0-15,0 0 0,0-1 0,0 1 16,0 0-16,0 0 0,21 0 0,1 0 15,-1-1-15,0 1 0,0 21 0,21-21 16,-20 21-16,20-21 0,-21 21 0,21 0 16,1 0-16,-22 21 0,21 0 15,1 0-15,-1 1 0,0 20 0,-21 0 16,1 1-16,-1-1 0,0 0 16,-21 1-16,0-1 0,0 0 0,-21 1 15,0-22-15,-22 21 0,22-21 0,-21 22 16,-1-22-16,1 0 0,0 0 0,-1 0 15,1-21-15,21 21 0,0-21 0,-22 0 16,22 0-16,0 0 0,0 0 16,0 0-16,0 0 0,21-21 15,0 0 1,-22 0-16,22 0 0,0 0 16,0-1-16,22 22 15,-1 0 1,-21 22-16,0-1 15,21 0-15,0 0 0,-21 0 0,21 0 16,0 22-16,-21-22 0,0 0 0,22 0 16,-1 0-16,-21 22 0,0-22 0,21 0 15,0 0-15,0 0 0,0 1 0,1-22 16,-1 21-16,0 0 0,0-21 16,0 0-16,0 21 0,1-21 0,20 0 15,-21 0-15,0 0 0,0 0 0,1 0 16,-1 0-16,0 0 0,0 0 0,0-21 15,0 0-15,1 21 0,-1-21 16,0-1-16,21 1 0,-21 0 0,1 0 16,-1 0-16,21 0 0</inkml:trace>
  <inkml:trace contextRef="#ctx0" brushRef="#br0" timeOffset="113837.41">15600 12340 0,'0'-21'15,"-43"106"-15,86-149 0,-64 43 16,-1 21-1,1 21-15,0 0 16,0 1-16,0-1 0,21 0 0,0 0 16,-21 0-16,21 22 0,-22-22 0,22 0 15,0 0-15,0 21 16,0-20-16,0-1 0,0 0 0,0 0 16,0 0-16,22 0 0,-1 1 0,0-1 15,0-21-15,0 0 0,0 21 16,1-21-16,-1 0 0,21 0 0,-21 0 15,0 0-15,22-21 0,-22 21 0,0-21 16,0-1-16,22 1 0,-22 0 16,0 0-16,0 0 0,-21-22 0,0 22 15,21-21-15,-21 21 0,0-22 0,0 1 16,0 21-16,0-21 0,-21-1 0,0 22 16,0-21-16,0 21 0,-1-1 15,1 1-15,0 21 0,0 0 16,0 0-16,0 0 0,-1 0 0,1 21 15,-21 1-15,21-1 0,0 21 16,-1-21-16,1 0 0,21 22 0,-21-1 16,21-21-16,-21 22 0,21-22 15,0 0-15,0 21 0,0-21 0,0 1 16,0-1-16,21 0 0,0 0 0,0-21 16,1 21-16,-1 0 0,21-21 0,-21 0 15,22 0-15,-1 0 0,0 0 0,-21 0 16,22 0-16,-1-21 0,0 0 15,-20 0-15,20 0 0,0 0 16</inkml:trace>
  <inkml:trace contextRef="#ctx0" brushRef="#br0" timeOffset="114397.54">16510 12086 0,'0'-42'0,"0"84"0,0-105 0,0 42 15,0-1-15,-21 22 0,0 0 16,-1 0-16,1 22 15,0-1-15,0 0 0,-21 21 0,20 1 16,1-1-16,21 0 0,-21 1 16,0-1-16,21 0 0,-21 1 0,21-1 15,-21 0-15,21-21 0,0 22 0,0-1 16,0-21-16,0 0 0,21 22 16,-21-22-16,21 0 0,-21 0 15,0 0-15,0 1 0,21-1 16,-21-42 15,0-1-31,0 1 16,0 0-16,0 0 0,0 0 0,21 0 15,-21-1-15,21 1 0,1-21 16,-1 21-16,0 0 0,0-22 0,21 22 16,1 0-16,-22 0 0,21 0 15,1-1-15,-1 1 0,-21 21 0,21 0 16,22-21-16,-43 21 0,0 21 15,-21 0-15,0 1 0,21-1 0,-21 21 16,0-21-16,0 0 0,0 1 0,0-1 16,0 21-16,0-21 0,0 0 0,-21 1 15,0-1-15,21 21 0,0-21 0,-21 0 16,0-21-16,-22 43 0,22-22 0,0-21 16,-21 21-16,21-21 0,-1 0 0,1 21 15,0-21-15,0 0 0,0 0 16,0 0-16,-1 0 0,1 0 0,0 0 0,0 0 15,21-21 1,-21 21-16,21-21 0,0 0 0,0 0 16,21-1-16,0 22 15,0-21-15,0 0 0,22 21 16,-22-21-16,21 21 0,-21-21 0</inkml:trace>
  <inkml:trace contextRef="#ctx0" brushRef="#br0" timeOffset="114864.28">17230 12383 0,'42'-22'0,"-84"44"0,84-65 0,-42 22 16,0 0-16,-21 21 15,0 0 1,-1 0-16,1 21 0,0 0 16,21 0-16,-21 1 0,0-1 15,0 0-15,21 0 0,-22 0 0,22 0 16,-21 22-16,21-22 0,0 0 0,-21 0 15,0 0-15,21 1 0,0-1 0,0 21 16,0 0-16,0-20 0,0-1 0,21 0 16,0-21-16,0 21 0,1-21 0,-1 0 15,0 21-15,21-21 0,-21 0 0,1 0 16,20 0-16,-21 0 0,21 0 0,22 0 16,-22-21-16,-21 0 0,1 0 0,-1 0 15,21-1-15,-21-20 0,-21 21 16,21 0-16,1 0 0,-22-22 0,0 22 0,0-21 15,0 21-15,0-22 0,0 22 16,-22-42-16,1 41 0,0 1 0,0 0 16,0 0-16,-22 21 0,22 0 0,-21-21 15,0 21-15,-1 0 0,1 0 0,0 0 16,-1 0-16,1 0 0,0 0 0,20 21 16,1 21-16,0-21 0,0 1 0,0-1 15,0 0-15,21 0 0,0 0 0,0 0 16,0 1-16,0-1 0,21 0 0,0 0 15,0-21-15,0 21 0,0 0 16,1-21-16,20 0 0,-21 22 0,21-22 16,1 0-16,-1 0 0</inkml:trace>
  <inkml:trace contextRef="#ctx0" brushRef="#br0" timeOffset="115181.1">17970 12234 0,'22'-63'15,"-44"126"-15,65-168 0,-43 62 0,21 1 0,-21 0 16,0-1-16,0 22 0,0-21 16,0 21-16,0-1 0,0 1 15,0 42 1,-21 1-16,0 20 16,21-21-16,-22 21 0,1 1 0,0-1 15,21 22-15,-21-22 0,0 0 0,0 1 16,21-1-16,-22 21 0,1-41 0,21 20 15,0 0-15,0 1 0,-21-1 0,21-21 16,0 21-16,0-20 0,0-1 0,0 21 16,0-21-16,0 0 0,0 1 0,0-1 15,21-21-15,0 0 16,1 0-16,-1 0 0,0 0 16,0 0-16,0 0 0,0-21 0,1-1 15,-1 1-15,0 0 0,0 0 16</inkml:trace>
  <inkml:trace contextRef="#ctx0" brushRef="#br0" timeOffset="115398.97">17928 12234 0,'0'0'0,"-21"0"0,0 0 0,0 0 0,-1 43 15,44-43 16,-1 0-31,0 0 16,0 0-16,0 0 0,22 0 16,-22 0-16,21 0 0,-21 0 15,22 0-15,-22 0 0,21 0 0,-21 0 16,22-21-16,-1 21 0,-21 0 0,21 0 16</inkml:trace>
  <inkml:trace contextRef="#ctx0" brushRef="#br0" timeOffset="116699.23">19156 11748 0,'0'0'0,"0"-22"15,0 1 1,-21 21 0,-1 0-1,1 0-15,0 0 0,0 0 0,0 0 16,0 21-16,-1 1 0,1-22 0,0 21 15,0 0-15,0 0 0,0 0 16,-22 43-16,43-43 0,-21 0 0,21 0 16,0 0-16,0 1 0,0-1 0,0 0 15,0 0-15,0 0 0,0 0 16,21-21-16,0 22 0,1-22 0,-1 21 16,0-21-16,0 0 0,21 0 15,-20 0-15,-1 0 0,21 0 0,-21 0 16,22-21-16,-22-1 0,0 22 15,21-21-15</inkml:trace>
  <inkml:trace contextRef="#ctx0" brushRef="#br0" timeOffset="116967.51">19494 11494 0,'-21'-22'16,"42"44"-16,-63-65 0,21 22 0,-21 21 0,-1-21 15,1 0-15,21 21 16,-22 0-16,-20-21 0,21 21 0,-1 0 16,1 0-16,0 0 0,-22 0 0,22 21 15,-22 0-15,22 0 0,-22 0 0,22 0 16,-21 1-16,20-1 0,1 21 16,0-21-16,-1 22 0,1-1 0,21 0 15,-22 1-15,22-1 0,0 0 0,0 1 16,21-1-16,0 0 0,0 22 0,0-22 15,0 0-15,0 1 0,21-1 16,0-21-16</inkml:trace>
  <inkml:trace contextRef="#ctx0" brushRef="#br0" timeOffset="117171.4">18796 12488 0,'42'0'15,"128"0"1,-382 0-16,466 0 16,-191 0-16,-20-21 0,20 0 0,-20 21 15,20-21-15,-21 0 0,1 0 0,-1-1 16,0-20-16,1 21 0,-1-43 15,0 22-15,1-21 0,-22 20 0,0-20 16,0 20-16,0 1 0,-21-64 0,0 64 16,0-22-16,0 22 0,0 0 0,-21 21 15,-21-22-15,21 1 0,-22 21 0,1-22 16,0 22-16,-1 0 0,-20 0 0,21 0 16,-1 21-16,-20-21 0,20 21 0,1 0 15,-21 0-15</inkml:trace>
  <inkml:trace contextRef="#ctx0" brushRef="#br0" timeOffset="117252.35">18859 11621 0,'64'42'15,"-170"-211"-15,233 338 0,-212-211 0,191 105 0</inkml:trace>
  <inkml:trace contextRef="#ctx0" brushRef="#br0" timeOffset="117951.88">18542 11853 0,'0'22'15,"0"41"1,-21-42-16,21 22 15,0-22-15,-21 0 0,21 0 0,0 0 16,0 22-16,0-22 0,0 0 0,0 0 16,0 0-16,0 0 0,21 1 15,-21-1-15,21 0 0,0-21 0,0 21 16,0 0-16,1-21 0,-1 0 0,0 21 16,0-21-16,0 0 0,0 0 15,1 0-15,-1 0 0,0 0 0,0 0 16,0 0-16,0 0 15</inkml:trace>
  <inkml:trace contextRef="#ctx0" brushRef="#br0" timeOffset="119195.82">889 14436 0,'0'0'0,"21"0"16,-21-21 15,21 21-31,-21-22 16,0 1-1,-21 21 1,0 0-16,0 0 16,-22 0-16,1 0 0,0 21 15,-1 1-15,1-1 0,0 0 0,-22 0 16,22 21-16,0 1 16,-22-22-16,22 21 0,-1 1 0,1-1 15,21 0-15,0 1 0,0-1 16,21 0-16,0-21 0,0 22 15,0-1-15,0-21 0,21 22 0,21-22 16,-21 0-16,22 0 0,-1 0 16,0 0-16,22-21 0,-22 0 0,22 0 15,-1 0-15,-21 0 0,22 0 16,-22-21-16,1 0 0,20 0 16,-21 0-16,1 0 0,-1-22 0,0 22 15,1-21-15,-1 21 0,-21-22 16,22 1-16,-22 21 0,0-22 15</inkml:trace>
  <inkml:trace contextRef="#ctx0" brushRef="#br0" timeOffset="119659.11">1312 14457 0,'-21'-64'15,"-42"-20"1,147 232-16,-190-296 0,106 169 16,-21 0-16,21 0 0,0 22 15,0-1-15,0 0 0,-21 1 0,21-1 16,0 0-16,0 1 0,0 20 15,0-21-15,-21 1 0,21-1 16,0-21-16,0 22 0,0-1 16,0-21-16,0 0 0,0 0 15,0 1-15,0-1 0,0 0 0,0-42 47,0 0-47,0-1 16,0 1-16,0 0 0,0-21 15,0 21-15,0-1 0,21-20 0,0 0 16,0 21-16,22-22 0,-22 1 16,21 21-16,1 0 0,-1-1 15,0 1-15,-21 21 0,22 0 0,-1 0 16,-21 0-16,22 21 0,-22 1 16,21-1-16,-21 0 0,0 0 15,-21 21-15,0-20 0,0-1 0,0 21 16,0-21-16,0 0 0,-21 22 15,21-22-15,-21 0 0,0 0 16,21 0-16,0 1 16,0-44 15,0 1-15,21 0-16,-21 0 0</inkml:trace>
  <inkml:trace contextRef="#ctx0" brushRef="#br0" timeOffset="119895.98">2032 14605 0,'21'-21'31,"-21"42"-31,0 0 0,0 0 16,0 1-16,0-1 0,0 0 15,0 0-15,0 0 0,0 0 0,0 1 16,0-1-16,-21 0 0,21 0 15,0 0-15,-21-21 0,21 21 0,0 1 16,0-1 0,-21-21-16,21 21 0,-22-21 15,22-21 1,0 0-16</inkml:trace>
  <inkml:trace contextRef="#ctx0" brushRef="#br0" timeOffset="120255.77">1968 14415 0,'0'-22'0,"0"44"0,0-65 0,0 22 16,-21 21-16,21-21 0,-21 21 15,21 21-15,-21 0 16,21 0 0,0 1-16,21-22 15,0 0-15,0 0 16,22 0-16,-22 0 0,0 0 0,0-22 15,0 1-15,1 21 0,-1-21 16,0 0-16,0 0 0,-21 0 0,0-1 16,0 1-16,-21 0 15,0 21-15,0 0 0,-1-21 16,1 21-16,0 0 0,-21 0 16,21 0-16,-1 0 0,1 0 0,0 0 15,0 21-15,0 0 0,0 0 16,21 1-16,0-1 0,0 0 15,0 0-15,0 0 0,0 22 16,21-22-16,0 0 0,0-21 0,0 21 16,0-21-16,1 0 0,-1 0 15,21 0-15,-21 0 0,22 0 0</inkml:trace>
  <inkml:trace contextRef="#ctx0" brushRef="#br0" timeOffset="120523.62">2709 14224 0,'0'-21'0,"0"42"0,0-63 0,0 63 31,0 0-31,0 0 0,0 0 16,0 22-16,0-22 0,0 21 16,0 1-16,-21 20 0,21-21 0,0 1 15,-21-1-15,21 0 0,0 1 16,0-1-16,-21-21 0,21 22 0,-21-22 15,21 21-15,0-21 0,0 0 16,0 1-16,0-1 0,21-21 31,0 0-31,0-21 0,21 21 16,-20-22-16,20 1 16</inkml:trace>
  <inkml:trace contextRef="#ctx0" brushRef="#br0" timeOffset="121043.32">3471 14605 0,'0'0'16,"43"-85"-1,-43 64-15,0 0 0,0 0 16,0 0-16,0 0 0,-22 21 16,1-22-16,0 22 0,0 0 0,0 0 15,-22 0-15,22 0 0,0 22 16,0-1-16,-21 0 0,20 0 15,1 0-15,0 22 0,0-1 0,21 0 16,-21-21-16,0 22 0,21-1 16,-22-21-16,22 22 0,0-22 0,0 21 15,0-21-15,0 0 0,0 1 16,0-1-16,0 0 0,22-21 16,-1 0-16,0 0 0,0 0 15,21 0-15,-20 0 0,20-21 0,-21 21 16,21-21-16,1-1 0,-22 1 0,21-21 15,1 21-15,-22 0 16,21-22-16,-21 1 0,0 0 0,1-1 16,-1-20-16,0 20 0,0-20 15,-21 21-15,0-22 0,0 22 0,0-22 16,0 22-16,0 0 0,0 20 0,0-20 16,0 21-16,0 63 31,0-21-31,-21 22 0,21 20 15,0-20-15,-21 20 0,21 1 0,-21-1 16,21 1-16,0-22 0,0 21 16,0-20-16,0-1 0,0 0 0,0 1 15,0-22-15,0 0 0,0 0 0,21 0 16,0 1-16,0-22 0,0 0 16,0 0-16,22 0 0,-22 0 15,21 0-15</inkml:trace>
  <inkml:trace contextRef="#ctx0" brushRef="#br0" timeOffset="121736.85">4720 14288 0,'-21'-22'0,"42"44"0,-63-44 16,21 1-16,-1 0 0,1 21 15,0-21-15,21 0 0,-21 0 16,21-1-16,-21 22 0,21-21 16,0 42-1,0 1-15,0-1 16,0 0-16,0 21 0,0 1 15,0 20-15,21-21 0,-21 22 0,0-22 16,21 22-16,-21-22 0,0 22 16,0-22-16,0 0 0,0 1 15,0-1-15,0-21 0,0 0 0,0 22 16,0-22-16,0 0 0,0 0 16,-21-21-16,0 0 31,21-21-31,-21 0 15,21 0-15,0-1 0,0-20 0,0 21 16,0-21-16,0 20 0,0-20 16,21 0-16,0 21 0,0-22 0,21 1 15,1 0-15,-22 20 0,42 1 16,-20 0-16,-1 0 0,0 0 16,22 21-16,-22 0 0,1 0 0,-1 21 15,0 0-15,-21 0 0,22 0 16,-22 22-16,0-22 0,0 0 0,-21 21 15,0-20-15,0 20 0,0-21 0,0 21 16,-21-20-16,-21-1 0,21 0 16,-22 0-16,1 0 0,0 0 15,-1 1-15,1-22 0,0 21 0,-1-21 0,22 0 16,-21 0-16,-1 0 0,22 21 16,-21-21-16,21 0 0,0 0 0,-1 0 15,1 0-15,21-21 31,106-22-15,-64 22-16,1 0 16,-1 21-16</inkml:trace>
  <inkml:trace contextRef="#ctx0" brushRef="#br0" timeOffset="122171.6">5482 14605 0,'-21'-21'16,"0"21"-16,21-21 16,-21 0-16,21-1 0,0 1 15,0 0-15,0 0 0,0 0 16,21 0-16,0 21 0,-21-22 0,21 1 16,0 21-16,0 0 0,1 0 15,20 0-15,-21 0 0,0 0 0,22 21 16,-22 1-16,0-1 0,21 0 0,-21 21 15,22-21-15,-22 22 0,0-1 16,0-21-16,0 22 0,1-1 0,-22-21 16,0 21-16,0-20 0,0-1 0,0 0 15,0 0-15,-22 0 0,1 0 16,0 1-16,0-22 16,0 0-16,21-22 31,0 1-31,0 0 0,0 0 0,0 0 15,0 0-15,0-22 0,0 22 16,21-21-16,0 21 0,-21-22 0,21 1 16,0 21-16,1-22 0,-1 22 0,0-21 15,0 21-15,0 0 0,0-1 16,22 1-16,-22 0 0,0 0 16,21 0-16,-20 21 0,-1 0 0,0 0 15,21 0-15</inkml:trace>
  <inkml:trace contextRef="#ctx0" brushRef="#br0" timeOffset="122616.35">6519 14330 0,'-21'0'47,"0"0"-47,21 21 0,-21 0 16,21 0-16,-21 1 0,-1-1 15,22 0-15,-21 21 0,21-21 0,0 22 16,-21-22-16,21 21 0,-21-21 16,21 22-16,0-22 0,0 21 0,0-21 15,0 1-15,0-1 0,0 0 16,21 0-16,0 0 0,0 0 16,1-21-16,-1 0 0,21 0 0,-21 0 15,0 0-15,22 0 0,-22 0 16,21-21-16,-21 21 0,22-21 0,-1 0 15,-21 0-15,22 0 0,-22-22 0,21 22 16,-21-21-16,0-1 0,1 1 16,-22 0-16,0-1 0,0 1 0,0 0 15,0 21-15,0-22 0,0 22 16,-22-21-16,1 42 0,0-21 0,0-1 16,0 22-16,-22 0 0,22 0 15,-21 0-15,0 0 0,20 22 0,-20-1 16,21 0-16,-21 0 0,20 0 15,1 22-15,0-22 0,0 0 0,0 0 16,0 0-16,21 0 0,-22 1 16,22-1-16,0 0 0</inkml:trace>
  <inkml:trace contextRef="#ctx0" brushRef="#br0" timeOffset="123367.92">7197 14393 0,'0'0'0,"0"-21"0,-22 21 0,1 0 15,21-21-15,-21 0 16,0 21-1,0 0 1,21 21-16,0 0 16,0 0-16,0 1 0,0 20 15,0-21-15,0 0 0,0 22 16,0-22-16,0 21 0,0-21 0,0 22 16,0-22-16,0 0 0,0 0 0,0 0 15,0 0-15,0 1 0,0-1 16,0 0-16,21-21 15,0 0-15,0 0 16,0 0-16,-21-21 0,22 21 16,-1-21-16,0-1 0,0 1 0,0 0 15,-21 0-15,21 0 0,1-22 16,-1 22-16,0-21 0,-21 21 0,21 0 16,-21-22-16,21 22 0,-21 0 15,21 0-15,-21 42 16,0 0-1,0 0-15,0 0 0,0 1 0,0-1 16,0 21-16,0-21 0,0 22 0,0-22 16,0 0-16,0 0 0,0 0 15,0 0-15,22 1 0,-22-1 0,21 0 16,0-21-16,0 0 0,0 21 0,0-21 16,1 0-16,-1 0 0,21 0 0,-21 0 15,0 0-15,1-21 16,20 0-16,-21 0 0,0-1 0,0 1 15,1 0-15,-1 0 0,-21-21 0,0 20 16,21-20-16,-21 0 0,0-1 16,0 1-16,0 0 0,0-1 0,-21 22 15,0-21-15,21 21 0,-22 0 0,1-1 16,0 1-16,0 21 0,0 0 16,0 0-16,-1 0 0,1 0 15,0 0-15,0 21 16,21 1-16,0-1 15,0 0-15,0 0 0,21 0 16,0-21-16,0 21 16,1-21-16,20 22 0,-21-22 0,21 0 15</inkml:trace>
  <inkml:trace contextRef="#ctx0" brushRef="#br0" timeOffset="123740.71">8361 14330 0,'21'-21'0,"-169"84"15,296-147-15,-169 126 0,42-106 0,-42 64 16,0 0 0,-1 0-16,1 0 0,0 22 0,-21-22 15,21 21-15,-1 0 0,1 0 0,0 0 16,21 0-16,0 1 16,0-1-16,0 0 0,0 0 0,0 0 15,0 0-15,21 1 0,0-1 0,1-21 16,-1 21-16,21 0 0,-21-21 15,0 21-15,1-21 0,-1 21 0,0 1 16,0-1 0,-21 0-16,0 0 0,0 0 15,-21-21-15,0 21 16,0-21-16,-22 0 0,22 0 16,0 22-16,-21-22 0,20 0 0,-20 0 15,21 0-15,0 0 0,0 0 16,-1 0-16,1 0 15,21-22 1,21 22-16,1-21 0,-1 0 16,0 21-16,0-21 0,21 21 0</inkml:trace>
  <inkml:trace contextRef="#ctx0" brushRef="#br0" timeOffset="124387.34">8530 14563 0,'0'0'0,"21"0"15,0 0-15,-21-21 0,22-1 0,-1 22 16,0-21-16,0 21 0,0-21 16,0 0-16,1 21 0,-1-21 15,0 0-15,0-1 0,-21 1 0,0 0 16,21 0-16,-21 0 0,0 0 16,-21 21-1,0 0-15,0 0 0,0 0 0,-1 21 16,1-21-16,0 21 0,0 21 15,0-21-15,0 1 0,21 20 0,0-21 16,0 0-16,-22 22 0,22-22 0,0 0 16,0 21-16,0-21 0,0 1 15,22-1-15,-1 0 0,0-21 16,0 21-16,0-21 0,0 0 16,22 0-16,-22 0 0,0 0 15,21 0-15,-20 0 0,20 0 0,-21 0 16,0-21-16,0 0 0,22 0 15,-22-1-15,0 1 0,0 0 0,0 0 16,1 0-16,-1-22 0,0 1 0,0 21 16,0-21-16,22-1 0,-22 22 15,21-21-15,-21 21 0,0-1 0,22 1 16,-22 0-16,0 0 0,0 21 16,0 0-16,1 0 0,-1 0 0,0 0 15,-21 21-15,0 0 0,0 0 0,0 22 16,0-22-16,0 21 0,0 1 15,0-22-15,0 21 0,0 0 16,0-20-16,0-1 0,-21 21 0,21-21 16,0 0-16,0 1 0,-21-1 15,21 0-15,-22-21 0,1 0 32,21-21-17,0 0-15,0-1 0,0 1 16,0 0-16,0 0 0,0 0 15,0 0-15,0-22 0,21 22 0,-21-21 16,22 21-16,-1-1 0,-21-20 16,21 21-16,0 0 0,-21 0 15,21-1-15,0 1 0,-21 0 16,22 0-16</inkml:trace>
  <inkml:trace contextRef="#ctx0" brushRef="#br0" timeOffset="124908.39">10308 14161 0,'0'-22'0,"0"44"0,0-65 16,0 22-16,0 0 15,0 42 16,0 0-31,0 0 0,0 1 16,0-1-16,0 21 0,0 0 0,0 1 16,0 20-16,0 1 0,0-1 15,0-20-15,0 20 0,0 1 0,0-1 16,0 1-16,0-1 0,-21 1 0,0-1 16,21 1-16,-21-22 0,-1 21 15,1 1-15,0-1 0,0-20 0,-21 20 16,20-20-16,1-1 0,-21 0 0,21-21 15,0 22-15,-1-22 0,1 0 16,0-21 0,0 0-16,21-21 15,0 0-15,0-22 16,0 22-16,0-21 0,0-22 0,0 22 16,0-21-16,0-1 0</inkml:trace>
  <inkml:trace contextRef="#ctx0" brushRef="#br0" timeOffset="125227.15">9969 14520 0,'22'-42'16,"-86"254"-16,106-382 0,-20 86 0,-1 41 0,0 1 16,-21 0-16,21 21 0,0-22 15,-21 22-15,21 0 0,1 0 0,-1 0 16,0 21-16,21-22 0,-21 1 16,1 21-16,20-21 0,-21 21 0,21 0 15,-20 0-15,20 0 0,-21 0 16,0 0-16,22 21 0,-22 0 0,0 1 15,-21-1-15,0 0 0,0 21 0,0 1 16,0-22-16,0 21 0,0 0 16,-21 1-16,0-22 0,-22 21 0,22-21 15,0 22-15,-21-22 0,20 0 16,1 0-16,0 0 0,0-21 0,0 22 16,0-22-16,42-22 46,0 1-46,0 0 0,0 21 16,22-21-16,-22 0 0,0 0 16</inkml:trace>
  <inkml:trace contextRef="#ctx0" brushRef="#br0" timeOffset="125899.31">10858 14203 0,'43'-42'15,"-149"126"-15,233-168 0,-191 126 0,107-84 16,-64 63-16,-1-21 15,1 21-15,0 0 0,0 21 0,0-20 16,0 20-16,21-21 16,-22 21-16,1-20 0,21 20 0,-21 0 15,21-21-15,0 1 0,0 20 0,0-21 16,0 0-16,0 0 0,0 1 16,21-1-16,0-21 0,22 0 15,-22 0-15,0 0 0,21 0 0,-20 0 16,20 0-16,0 0 0,-21-21 15,22-1-15,-22 1 0,0 0 0,0 0 16,0 0-16,-21 0 0,0-22 16,0 22-16,0-21 0,0 21 0,-21-1 15,0-20-15,0 21 0,-21 0 16,20 0-16,-20 21 0,0-22 16,-1 22-16,22 0 0,-21 0 0,21 0 15,0 0-15,21-21 16,21 21-1,0-21-15,0 21 0,21 0 16,1-21-16,-1 21 0,0 0 0,1 0 16,-22-21-16,21 21 0,1-21 15,-1 21-15,0 0 0,-21 0 0,22 0 16,-22 0-16,21 0 0,-21 0 16,1 0-16,-1 21 0,0 0 15,0 0-15,0 0 0,-21 0 0,21 22 16,-21-22-16,0 21 0,0 1 15,0-1-15,0 0 0,0 1 0,0-1 16,0 0-16,0 1 0,0 20 0,0-21 16,0 1-16,0-1 0,0 0 15,0 22-15,-21-22 0,21 22 0,-21-22 16,21 0-16,-21 22 0,21-22 0,0 22 16,0-22-16,0 0 0,-21 1 15,21-22-15,0 21 0,-21-21 0,21 22 16,0-22-16,-22 0 0,22 0 0,0 0 15,0-42 17,0 0-17,0 0-15,0-21 0,0 20 16,22-20-16,-22 0 0,21-22 0,-21 22 16</inkml:trace>
  <inkml:trace contextRef="#ctx0" brushRef="#br0" timeOffset="126215.55">11493 14584 0,'0'-191'16,"0"572"-16,0-571 0,0-43 0,0 191 16,22-1-16,-22 22 0,0 0 0,21 0 15,-21 0-15,0 0 0,21-1 0,0 1 16,0 21 0,0 0-16,1-21 0,-1 21 0,0 0 15,0 0-15,0 0 0,0 21 0,1-21 16,-1 21-16,0 1 0,-21-1 15,0 21-15,0-21 0,0 0 0,0 22 16,0-22-16,-21 0 0,0 21 16,-1-20-16,1-1 0,-21 0 0,21 0 15,0 0-15,-22 0 0,22-21 0,0 22 16,0-1-16,0-21 0,-1 0 16,44-21 15,-1 21-16,0-22-15,0 22 0,0-21 0,0 21 16,22-21-16</inkml:trace>
  <inkml:trace contextRef="#ctx0" brushRef="#br0" timeOffset="126592.34">12044 14245 0,'84'-84'16,"-168"168"-1,190-190-15,-106 85 0,0 42 31,-22-21-31,1 22 16,0-1-16,21 21 0,0-21 0,-21 22 16,21-22-16,-21 21 0,21 0 15,0 1-15,0-22 0,0 21 0,0-21 16,0 1-16,0-1 0,0 0 16,21 0-16,0 0 0,0-21 0,22 0 15,-22 0-15,0 0 0,21 0 0,1 0 16,-22 0-16,21-21 0,-21 0 15,22 0-15,-22 0 0,21-1 0,-21 1 16,0-21-16,1 21 0,-22-22 0,0 22 16,0-21-16,0 21 15,0-22-15,0 22 0,0 0 0,0 0 0,0 0 16,0 0-16,0-1 16,21 22 30,0 0-30,0 0-16</inkml:trace>
  <inkml:trace contextRef="#ctx0" brushRef="#br0" timeOffset="126940.14">12890 14118 0,'0'43'31,"-21"-22"-31,0 0 15,21 21-15,0-21 16,0 22-16,0-1 0,0 0 0,-21 1 16,21-1-16,0 22 0,0-22 0,0 21 15,-21-20-15,21 20 0,0 1 16,0-1-16,0 1 0,-21-1 0,21 1 16,-22-1-16,22 1 0,0 20 0,0-20 15,0-22-15,0 22 0,0-1 0,0-20 16,0-1-16,0 0 0,0 1 15,0-1-15,0-21 0,0 0 16,-21 0-16,21 1 0,0-1 0,-21-42 47,21-1-47,0 1 0,0 0 16,0 0-16,0-21 0,0-1 15,0 1-15,0 0 0,21-22 0,-21 1 16,21-1-16,1-21 0</inkml:trace>
  <inkml:trace contextRef="#ctx0" brushRef="#br0" timeOffset="127223.25">12912 14393 0,'0'-42'0,"0"0"0,0 296 0,0-424 16,0 65-16,0 62 0,0 22 0,0 0 16,0 0-16,0 0 0,21-1 15,0 1-15,0 21 0,0 0 16,0-21-16,1 21 0,-1 0 0,21 0 15,-21 0-15,22 0 0,-22 0 0,0 21 16,21 0-16,-21 1 0,-21-1 16,22 21-16,-22 0 0,21-20 0,-21 20 15,0 0-15,0 1 0,0-22 0,-21 21 16,-1-21-16,1 22 0,0-22 16,0 0-16,-21 0 0,-1 0 15,22 0-15,-21-21 0,-1 22 0,1-22 16,21 0-16,-21 0 0,20 0 15,1 0-15,21-22 16,0 1-16</inkml:trace>
  <inkml:trace contextRef="#ctx0" brushRef="#br0" timeOffset="127960.21">14097 14542 0,'-21'0'16,"0"0"-1,42 0 17,0 0-32,0 0 15,21 0-15,1 0 0,20 0 16,1 0-16,-1 0 0,1 0 0,20 0 15,-20 0-15,-1 0 0,22 0 16,-21 0-16,20 0 0,-20 0 0,20 0 16,-20 0-16,21 0 0,-22 0 0,1-22 15,-1 1-15,-21 21 0,-20 0 16,-22-21-16,21 0 0,0 21 0,-21-21 16,21 42-16,-21-42 15,-21 0-15,0-1 16,-22 1-16,22 21 0,-21-21 0,21 21 15,-22 0-15,22 0 0,-21 0 0,21 0 16,0 0-16,-1 0 0,1 0 16,0 0-16,0 0 0,42 0 31,0 0-15,0 0-16,1 0 0,20 0 0,0 0 15,-21 0-15,22 0 0,-1 0 16,-21 0-16,22 0 0,-43-21 0,21 21 15,0 0-15,0 21 16,-21 0-16,0 0 0,0 1 0,0-1 16,0 0-16,-21 0 0,0 0 15,-22 0-15,22 22 0,-21-22 0,21 0 16,-22 0-16,22 22 0,0-22 0,-21 0 16,21 0-16,-1 0 0,1-21 15,21 21-15,0 1 0,-21-22 0,21 21 16,0-42-1</inkml:trace>
  <inkml:trace contextRef="#ctx0" brushRef="#br0" timeOffset="129099.83">17208 13991 0,'22'0'0,"-1"0"15,0-21-15,0 0 0,0 0 16,0 0 0,-21-1-16,22 1 15,-22 0-15,0 0 0,0 0 16,0 0-16,-22 21 0,1-22 15,0 1-15,0 21 0,0 0 0,-22-21 16,22 21-16,-21 0 0,21 0 0,0 21 16,-22-21-16,22 21 0,0 1 15,0-1-15,0 21 0,-1 0 0,1-20 16,0 20-16,0 0 0,0 1 16,21 20-16,-21-21 0,21 1 0,-22 20 15,22-20-15,0-1 0,0 0 0,0 1 16,0-1-16,0 0 15,22 1-15,-1-22 0,0 0 0,21 0 16,-21 0-16,22-21 0,-22 0 0,21 0 16,1 0-16,-1 0 0,0 0 15,1 0-15,-1-21 0,0 0 0,1 0 16,-1 0-16,-21-22 0,0 22 0,-21 0 16,0 0-16,0-22 0,0 22 15,0-21-15,-42 21 0,21 0 0,0-1 16,-22 1-16,1 0 0,0 21 15,-1 0-15,22-21 0,-21 21 16,21 0-16,-1 0 0,1 0 0,0 0 0,0 0 16,42 0 15,21 0-31,-20 0 16,-1 0-16,21 0 0,-21 21 15,22 0-15,-1-21 0,-21 21 0,21 22 16,-20-22-16,-1 21 0,0-21 0,0 22 15,-21-1-15,21 0 0,-21 1 16,0 20-16,0-20 0,0-1 0,-21 21 16,0-20-16,0 20 0,0-20 15,-1 20-15,1-21 0,0 22 0,0-22 16,0 22-16,0-22 0,-1 0 16,22 1-16,-21-22 0,21 21 0,-21-21 15,21 1-15,-21-1 0,63-64 31,-42 22-31,21 0 16,22-21-16,-22-1 0,0-20 0</inkml:trace>
  <inkml:trace contextRef="#ctx0" brushRef="#br0" timeOffset="129743.73">17801 14266 0,'21'0'63,"0"-21"-63,1 21 16,-1-21-16,0 0 0,0 0 15,0 0-15,-21-1 0,0 1 16,0 0-16,0 0 0,0 0 15,0 0-15,-21 21 16,0 0 0,0 0-16,0 0 0,-1 0 15,1 21-15,0 0 0,0 0 0,21 0 16,-21 22-16,21-22 0,-21 21 0,21-21 16,0 22-16,0-1 0,0 0 0,0-21 15,0 22-15,21-22 0,0 21 16,0-21-16,0 1 0,0-22 0,22 21 15,-22-21-15,21 0 0,1 0 0,-1 0 16,0 0-16,1-21 0,-1-1 16,0 22-16,22-42 0,-22 21 0,0 0 15,1-22-15,-22 22 0,21-21 0,-21 0 16,43-43 0,-43 43-16,0-1 0,0 1 0,-21 0 15,0-1-15,22 1 0,-22 0 0,21-1 16,-21 1-16,0 0 0,0 20 15,0 1-15,-21 64 32,-1-22-32,22 21 0,-21 0 0,0 1 15,21-1-15,-21 0 0,21 1 0,-21-1 16,21 0-16,0 1 0,-21-1 16,21 22-16,0-43 0,0 21 0,0 0 15,0-20-15,0 20 0,0-21 0,0 0 16,21 0-1,0-21-15,0 0 0,0 0 0,0 0 16,1 0-16,-1-21 0,0 0 0,0 0 16,21 0-16,-20 0 0,-1-1 15</inkml:trace>
  <inkml:trace contextRef="#ctx0" brushRef="#br0" timeOffset="129919.63">18500 14118 0,'-22'0'0,"44"0"0,-65 0 16,22 0-16,42 0 16,0 0-16,1 0 15,-1 0-15,21 0 0,0 0 16,1 0-16,-1 0 0,0 0 0,1-21 16,-1 21-16,22-21 0,-22 0 15,21 21-15</inkml:trace>
  <inkml:trace contextRef="#ctx0" brushRef="#br0" timeOffset="130771.15">19431 13949 0,'-21'0'0,"42"0"0,-63 0 15,-1 0-15,22 21 16,0 0-16,0 0 0,0 1 0,21-1 16,0 0-16,-22 0 0,1 21 15,21-20-15,0 20 0,0-21 0,-21 21 16,21 1-16,-21-22 0,21 21 15,0-21-15,0 1 0,0-1 0,0 0 16,0 0-16,0 0 0,0-42 47,21 0-47,0 0 0,0 0 0,-21-1 16,22-20-16,-1 21 0,0 0 15,0-22-15,0 22 0,0-21 0,-21 21 16,22 0-16,-1 21 0,-21-22 15,0 44 1,0-1 0,0 0-16,0 0 0,0 0 0,0 22 15,0-22-15,0 0 0,0 0 16,0 0-16,21 0 0,0 1 0,0-1 16,-21 0-16,43-21 0,-22 21 0,0-21 15,0 0-15,0 0 0,22 0 16,-22 0-16,21 0 0,-21 0 0,22-21 15,-22 21-15,0-21 0,0 0 16,0-1-16,0 1 0,1-21 16,-1 21-16,-21-22 0,21 22 0,-21-21 15,21 0-15,-21-1 0,0 1 0,0 0 16,0-1-16,21 22 0,-21-21 16,0-1-16,0 22 0,0 0 0,0 0 15,-21 42 1,21 21-16,0-20 15,-21 20-15,0-21 0,21 21 0,-21 1 16,21-22-16,0 21 0,0 1 16,0-1-16,0-21 0,0 21 0,0-20 15,0 20-15,0-21 0,0 0 16,21 22-16,-21-22 0,21-21 0,0 21 16,21 0-16,-20-21 0,-1 0 15,21 0-15,-21 0 0,0 0 0,22 0 16,-22-21-16,0 0 0,0 21 15,22-21-15,-22-1 0,0 1 0,-21-21 16,21 21-16,0 0 0,0-22 0,-21 22 16,0 0-16,0 0 0,0 0 15,0-1-15,0 44 16,0-1 0,0 0-16,0 0 0,-21 0 15,21 22-15,0-22 0,-21 0 16,21 0-16,0 0 0,0 0 0,0 1 15,0-1-15,0 0 0,0 0 16,21-21-16,0 0 0,22 21 16,-22-21-16,0 0 0,21 0 0,1 0 15,-22 0-15,21-21 0,-21 21 16,1-21-16,-1 0 0,0 0 0</inkml:trace>
  <inkml:trace contextRef="#ctx0" brushRef="#br0" timeOffset="130956.04">20595 13928 0,'-21'-21'16,"42"42"-16,-63-42 0,21 21 15,-1 0-15,1 0 16,0 21 0,21 0-16,0 0 15,21-21 1,0 0-1,1 0-15,-1 0 0</inkml:trace>
  <inkml:trace contextRef="#ctx0" brushRef="#br0" timeOffset="131459.75">20955 14034 0,'-21'0'15,"42"0"-15,-63 0 0,20 21 16,22 0-16,0 0 0,0 0 16,0 0-16,0 1 15,0-1-15,0 0 0,0 21 0,0-21 16,0 1-16,0-1 0,0 21 0,0-21 16,0 0-16,0 1 0,0-1 15,0 0-15,0 0 16,-21-21-16,21-21 47,0 0-47,0 0 15,21-1-15,-21 1 0,22 0 0,-1 0 16,0-21-16,0 20 0,0 1 0,22-21 16,-22 21-16,0 0 0,21-22 15,1 22-15,-22 0 0,21 0 0,0 0 16,1-1-16,-22 22 0,21 0 0,1 0 15,-22 0-15,0 22 0,0-1 16,0 0-16,-21 0 0,0 0 16,0 22-16,0-22 0,0 0 0,0 21 15,0-21-15,-21 22 0,21-22 16,-21 0-16,0 0 0,0 0 0,21 1 16,-22-1-16,1 0 0,42-42 46,1 21-46</inkml:trace>
  <inkml:trace contextRef="#ctx0" brushRef="#br0" timeOffset="131999.44">22140 14055 0,'0'0'0,"0"-21"0,0-1 15,-21 1-15,0 0 0,0 21 16,0-21-16,-1 21 0,1 0 0,-21-21 16,21 21-16,-22 0 0,22 0 15,-21 21-15,21-21 0,-22 21 0,22 0 16,0 22-16,-21-22 0,21 21 16,-1-21-16,1 22 0,0-1 15,0 0-15,21-21 0,0 22 0,0-1 0,0 0 16,0-20-16,21 20 15,0-21-15,0 0 0,1 0 0,20 1 16,-21-22-16,0 0 0,22 0 0,-22 0 16,21 0-16,-21 0 0,22 0 15,-22 0-15,0-22 0,0 1 0,0 0 16,0-21-16,1 21 0,-1-22 0,0 1 16,0 0-16,0-1 0,-21 1 15,21 0-15,-21-22 0,22 22 0,-1-22 16,-21 22-16,21-22 0,-21 22 15,0-21-15,21 20 0,-21 1 0,21 0 16,-21 20-16,0 1 0,0 0 16,0 42-1,0 22-15,0-1 0,-21-21 16,0 43-16,21-22 0,-21 0 0,21 22 16,0-22-16,0 0 0,0 1 15,-21-1-15,21 22 0,0-22 0,0 0 16,0 1-16,0-22 0,0 21 0,0 0 15,0-20-15,0-1 0,0 0 16,0 0-16,0 0 0,21 0 0,0-21 16,0 0-16,0 0 0,0 0 15,1 0-15</inkml:trace>
  <inkml:trace contextRef="#ctx0" brushRef="#br0" timeOffset="132407.21">22839 14139 0,'0'0'0,"0"-42"0,0 21 0,0 0 16,-21 21 0,-1 0-16,1 21 0,0 0 15,0 0-15,0 0 0,0 1 0,-1-1 16,1 0-16,0 0 0,21 21 16,-21-20-16,21-1 0,0 0 15,0 0-15,0 0 0,0 0 0,0 1 0,0-1 16,21 0-16,0-21 15,0 0-15,1 0 0,-1 0 0,0 0 16,0 0-16,21 0 0,-20 0 0,-1 0 16,21-21-16,-21 0 0,0-1 15,1 1-15,-1 0 0,21-21 0,-21 21 16,-21-22-16,21 22 0,1-21 0,-22-1 16,0 1-16,0 21 0,0-21 15,0 20-15,0 1 0,0 0 0,-22 0 16,1 21-16,0 0 0,0 0 15,-21 0-15,20 21 0,-20 0 16,21 0-16,-21 1 0,20-1 0,-20 21 16,21-21-16,0 0 0,0 1 15,-1-1-15,22 0 0,0 0 0,0 0 16,0 0-16,22 1 0,-1-22 16,0 21-16</inkml:trace>
  <inkml:trace contextRef="#ctx0" brushRef="#br0" timeOffset="132979.51">23431 14182 0,'0'-21'0,"0"42"0,0-64 0,0 22 15,0 0-15,0 0 16,0 0-16,-21 21 16,0 21-1,0 0-15,21 0 16,-21 0-16,21 1 0,-21-1 0,21 21 15,0-21-15,-22 22 0,22-22 0,0 0 16,0 0-16,0 21 0,0-20 16,0-1-16,0 0 0,0 0 15,22-21 1,-1 0-16,0 0 0,0 0 16,0 0-16,-21-21 0,21 0 15,1 0-15,-1-1 16,0 1-16,0 0 0,-21 0 0,21-21 15,0 20-15,1 22 0,-1-21 0,-21 0 16,21 21-16,-21 21 31,0 0-31,0 1 0,0-1 16,0 0-16,0 0 0,0 21 16,0-20-16,0-1 0,0 0 0,0 0 15,0 0-15,21-21 0,0 0 16,0 0-16,1 0 0,-1 0 15,0 0-15,0 0 0,0 0 0,0-21 16,1 0-16,-1 0 0,0 0 16,0-1-16,0 1 0,0-21 15,1 21-15,-22-22 0,0 1 0,21 21 16,-21-21-16,0 20 0,0-20 0,0 21 16,0 0-16,0 0 15,-21 21-15,-1 0 0,1 0 0,-21 0 16,21 0-16,0 0 0,-1 21 15,-20-21-15,21 0 0,0 21 0,0-21 16,-1 0-16</inkml:trace>
  <inkml:trace contextRef="#ctx0" brushRef="#br0" timeOffset="133439.26">24426 13737 0,'0'0'0,"0"-21"16,0-21 0,0 21-16,-21 21 15,0 21 1,21 0-16,0 0 0,0 21 0,0-20 15,-21 20-15,21 0 0,-21 22 16,21-22-16,0 0 0,-22 1 0,22-1 16,-21 0-16,0 1 0,0-1 15,0 0-15,21 1 0,-21-1 0,-1-21 16,1 22-16,0-22 0,21 0 16,0 0-16,21-42 15,0 0 1,1 21-16,-1-21 0</inkml:trace>
  <inkml:trace contextRef="#ctx0" brushRef="#br0" timeOffset="133667.13">24765 13758 0,'21'-21'0,"-42"42"0,42-63 16,-21 21-16,21 0 0,-21 42 15,0 0 1,-21 0-16,0 22 0,21-1 0,-21 0 15,21-21-15,0 22 0,0-1 0,-21 0 16,21 1-16,0-1 0,-22 0 16,22-20-16,0 20 0,-21-21 0,21 21 15,0-20-15,0-1 0,0 0 0,0 0 16,0 0-16</inkml:trace>
  <inkml:trace contextRef="#ctx0" brushRef="#br0" timeOffset="133879.01">24363 14182 0,'21'0'31,"0"0"-31,0 0 0,0 0 16,1 0-16,-1-21 0,21 21 15,0 0-15,1 0 0,-1 0 0,0 0 0,1-22 16,20 22-16,-20 0 0,-1 0 16,0 0-16,1-21 0,-1 21 15,0 0-15,1 0 0,-22-21 0</inkml:trace>
  <inkml:trace contextRef="#ctx0" brushRef="#br0" timeOffset="135253.23">25527 14034 0,'0'0'0,"0"-22"15,0 1-15,0 0 16,-21 21 0,0 0-16,-1 0 0,1 0 15,0 0-15,0 0 0,-21 0 0,20 21 16,-20 0-16,21 1 16,0-1-16,0 0 0,-1 0 0,1 0 15,0 0-15,0 22 0,0-22 0,21 0 16,-21 0-16,21 22 0,0-22 0,0 0 15,0 0-15,21 0 16,0-21-16,21 0 0,-21 0 0,1 0 16,-1 0-16,21 0 0,-21 0 0,0 0 15,1 0-15,20-21 0,-21 21 16,0-21-16,0 0 0,1 0 0,-22-1 16,21 1-16,-21 0 0,21 0 0,-21-21 15,0 20-15,0 1 0,21 0 16,-21 0-16,0 0 0,21 0 15,-21-1-15,0 44 32,0-1-32,0 0 0,0 0 0,0 0 15,0 0-15,-21 22 0,21-22 0,0 0 16,0 0-16,0 0 0,0 1 16,0-1-16,21 0 0,0-21 0,1 21 15,-1-21-15,0 21 0,21-21 0,-21 0 16,22 0-16,-1 0 0,-21 0 15,22 0-15,-22-21 0,21 0 0,-21 0 16,0 21-16,-21-21 0,22-1 16,-22 1-16,21 0 0,-21 0 0,21-21 15,-21 20-15,0 1 0,0 0 16,0 0-16,0 0 0,0 42 31,0 21-31,-21-21 16,0 1-16,-1-1 0,22 0 0,-21 21 15,0-21-15,0 1 0,0-1 16,0 0-16,21 0 0,-22 0 0,1 0 16,42-42 31,1 0-47,-1 21 0,0-21 15,0 0-15,0 0 0,22-1 0,-22 1 16,0 0-16,21 0 0,1 0 15,-22 0-15,21-1 0,0 1 0,1 0 16,-22 0-16,21 21 0,-21 0 0,22 0 16,-22 0-16,0 0 0,0 21 15,-21 0-15,0 0 0,21 1 0,-21-1 16,0 0-16,22 21 0,-22-21 0,0 1 16,0-1-16,0 0 0,0 0 15,0 0-15,0 0 0,21 1 0,0-22 16,0 21-16,0-21 0,0 21 15,1-21-15,-1 0 0,0 0 16,0 0-16,0 0 0,22 0 0,-22 0 16,0-21-16,21 0 0,-21-1 0,1 1 15,-1 0-15,21 0 0,-21-21 16,0 20-16,1-20 0,-1 21 0,-21-21 16,0 20-16,0-20 0,0 0 0,0 21 15,0-1-15,0-20 0,0 21 16,-43 21-16,22-21 0,0 21 0,-21 0 15,21 0-15,-22 21 0,1 0 16,21 0-16,-22 0 0,1 1 16,21-1-16,-21 21 0,20-21 15,1 22-15,0-22 0,21 21 0,0-21 0,0 22 16,0-22-16,0 0 0,0 0 16,21 0-16,0 0 0,1 1 0,-1-1 15,0-21-15,0 0 0,21 0 0,-20 0 16,-1 0-16,0 0 0,21 0 15,-21-21-15,1-1 0,-1 1 0,0 0 16,0 0-16,0 0 0,0-22 16,1 1-16,-1 0 0,0-1 15,0 1-15,0 0 0,0-22 0,1 1 16,-1 20-16,-21-20 0,0 21 0,21-1 16,-21 1-16,0 21 0,0 0 15,0-1-15,-21 44 16,0-1-16,-1 0 15,1 0-15,0 21 0,0 1 0,0-1 16,21 0-16,-21 1 0,21-1 16,0 0-16,0 1 0,0-1 0,0 0 15,0-20-15,0 20 0,21-21 0,-21 21 16,21-20-16,0-1 0,0 0 16,-21 0-16,21-21 0,1 0 15,-1 0-15,0 0 0,0-21 16,0 0-1,0 0-15,-21-1 0,22-20 16,-1 21-16,0 0 0,0-22 0,0 22 16,0-21-16,1 0 0,20-1 15,-21 1-15,0 0 0</inkml:trace>
  <inkml:trace contextRef="#ctx0" brushRef="#br0" timeOffset="135468.1">27601 13653 0,'21'-64'15,"-42"106"1,21 1-1,0-64-15,-21 63 0,0 0 0,0 22 0,21-22 16,-21 22-16,-1-22 0,22 0 0,-21 22 16,21-22-16,0 0 0,-21 1 15,0-1-15,21 0 0,0-20 0,0 20 16,-21-21-16,21 21 0,-21-20 16,21-1-16,-22 0 0,44-21 31,-1 0-16,0-21-15,0 0 0,0-1 16,0 22-16</inkml:trace>
  <inkml:trace contextRef="#ctx0" brushRef="#br0" timeOffset="135815.9">27686 14182 0,'-21'21'0,"42"-42"0,0 21 46,0 0-46,0 0 16,1 0-16,-1 0 0,21 0 0,-21 0 16,22 0-16,-22 0 0,0-21 0,0-1 15,21 22-15,-42-21 0,22 0 16,-22 0-16,21 0 0,-21 0 0,0-1 16,0 1-16,-21 21 15,-1 0-15,-20 0 0,21 0 16,-21 21-16,20-21 0,-20 22 0,0-1 15,21 0-15,-22 21 0,22-21 16,0 1-16,0 20 0,0-21 0,21 21 16,0-20-16,0-1 0,0 21 0,0-21 15,0 0-15,0 1 0,0 20 16,0-21-16,21-21 0,0 21 0,-21 0 16,21-21-16,21 0 0,-20 22 15,-1-22-15,21 0 0,0 0 0,-20 0 16,20 0-16,0 0 0</inkml:trace>
  <inkml:trace contextRef="#ctx0" brushRef="#br0" timeOffset="136075.75">28850 14012 0,'0'-21'0,"0"42"0,0-63 0,0 21 15,0 0-15,-21 21 16,0 21-1,0 0-15,-1 0 0,1 0 0,0 22 16,21-22-16,-21 21 0,21 1 16,-21-22-16,21 21 0,-21 0 15,21-20-15,0 20 0,0-21 0,0 21 0,0-20 16,0-1-16,0 0 16,0 0-16,0 0 0,0 0 0,21 1 15,0-22-15,0 0 16,0 0-16,0 0 0,1 0 15,-1 0-15</inkml:trace>
  <inkml:trace contextRef="#ctx0" brushRef="#br0" timeOffset="136359.59">29464 13864 0,'0'-21'16,"0"42"-16,0-21 15,0 21 1,0 1-16,21-1 0,0 21 16,0-21-16,1 0 0,-1 22 0,0-22 15,21 21-15,-21-21 0,1 22 16,-1-1-16,-21-21 0,0 22 0,0-1 16,0 0-16,0-21 0,0 22 0,-21-22 15,-1 21-15,1-21 0,-21 1 16,0-1-16,-1 0 0,1 0 15,0 0-15,-1-21 0,1 21 0,0 1 16,-1-22-16,1 0 0,0 0 0,-1 21 16,1-21-16</inkml:trace>
  <inkml:trace contextRef="#ctx0" brushRef="#br0" timeOffset="137339.22">16214 15790 0,'0'0'0,"42"-21"0,0 0 0,-21 0 15,22 0-15,-22 0 0,0-1 0,0 22 16,-21-21-16,0 0 0,0 0 16,-21 21-16,0 0 0,0 0 15,0 0-15,-22 0 0,1 21 0,0-21 16,-1 21-16,1 22 0,0-22 15,-1 21-15,1 0 0,0 1 0,-1 20 16,22 1-16,-21-22 0,21 22 0,-1-1 16,22 1-16,0-22 0,0 21 15,0-20-15,0-1 0,22-21 16,-1 22-16,21-22 0,0 0 0,1 0 16,-1-21-16,22 0 0,-22 21 15,21-21-15,1 0 0,-22 0 0,22-21 16,-22 21-16,0-21 0,1 0 15,-1 0-15,-21-1 0,-21 1 0,0 0 16,0 0-16,0-21 0,0 20 16,0-20-16,-21 0 0,0 21 0,0-22 15,0 22-15,-1-21 0,1 21 0,0-1 16,21 1-16,0 0 0,0 42 31,0 0-31,21 1 0,0 20 16,1 0-16,-22 1 0,0-1 0,21 0 15,-21 1-15,0-1 0,0 21 16,0-20-16,0-1 0,-21 22 16,21-1-16,-22-21 0,1 22 0,21-1 15,-21-20-15,21 20 0,-21 1 0,0-22 16,21 0-16,0 1 0,0-1 16,-21-21-16,21 22 0,0-22 0,0 0 15,0-42 1,0 0-16,21-1 15,0 1-15,0 0 0,0-21 16,0-1-16</inkml:trace>
  <inkml:trace contextRef="#ctx0" brushRef="#br0" timeOffset="137939.87">16954 16235 0,'22'0'47,"-1"0"-47,0 0 0,0 0 15,0-21-15,0 0 16,1 21-16,-1-22 0,0 1 0,0 0 16,0 0-16,0 0 0,1 0 0,-22-1 15,0 1-15,0 0 0,0 0 16,0 0-16,-22 21 0,1 0 0,0 0 15,0 0-15,0 0 0,0 0 0,-1 21 16,1 0-16,0 0 0,0 22 16,0-22-16,21 21 0,-21 0 0,21 1 15,0-22-15,0 21 0,0-21 0,0 1 16,0 20-16,21-21 0,0 0 16,0-21-16,0 21 0,0 1 0,22-22 15,-22 0-15,21 0 0,1 0 16,-1 0-16,0 0 0,1 0 15,-1-22-15,21 22 0,-20-21 0,-1 0 16,0 0-16,1 0 0,-1 0 0,-21-22 16,0 22-16,1-21 0,-1-22 15,0 22-15,-21 0 0,21-22 0,-21 22 16,0-1-16,0 1 0,0 0 0,0-1 16,0 22-16,0 0 0,0 0 15,0 42 1,0 0-16,0 0 0,-21 22 15,0-1-15,21 0 0,-21 1 0,21 20 16,-22-20-16,22-1 0,-21 0 16,21 1-16,-21-1 0,21 0 15,0 1-15,-21-22 0,21 0 0,0 21 16,0-21-16,21 1 0,0-1 16,0-21-16,1 0 15,-1 0-15,0 0 0,0-21 16,0-1-16,0 1 0</inkml:trace>
  <inkml:trace contextRef="#ctx0" brushRef="#br0" timeOffset="138123.76">17589 16066 0,'0'0'0,"22"0"31,-1 0-31,0 0 0,0-22 15,0 22-15,0 0 0,1 0 16,20 0-16,0-21 0,-21 0 0,22 21 16,-1-21-16,22 0 0,-22 21 15,21-21-15</inkml:trace>
  <inkml:trace contextRef="#ctx0" brushRef="#br0" timeOffset="139115.2">18775 15833 0,'0'-21'15,"0"42"-15,0-64 0,0 22 0,0 0 16,0 0-16,0 0 0,0 0 16,0-1-1,0 44 1,-21-1-16,21 0 0,0 0 0,-22 21 16,1-20-16,21 20 0,-21 0 15,21 1-15,-21-1 0,0-21 0,21 21 16,-21 1-16,-1-22 0,22 21 15,0-21-15,-21 1 0,21-1 0,-21-21 16,21 21-16,21-21 31,0-21-31,1 0 0,-1-1 16,0 1-16,0 0 0,0 0 16,0 0-16,1 0 0,-1-1 15,0 1-15,0 0 0,-21 0 0,21 0 16,0 21-16,1 0 15,-22 21-15,0 0 0,0 21 16,0-20-16,0-1 0,0 21 16,0-21-16,0 22 0,0-22 0,0 21 15,21-21-15,-21 0 0,21 1 0,-21-1 16,21 0-16,0-21 0,0 21 16,1-21-16,-1 0 15,21 0-15,-21 0 0,22-21 0,-22 0 0,21 21 16,0-21-16,-20-1 0,20-20 15,0 21-15,-21-21 0,22-1 16,-22 1-16,0 0 0,0-1 16,0 1-16,1 0 0,-22-22 0,0 22 15,0-1-15,0 1 0,0 21 0,0-21 16,0 20-16,0 1 0,-22 21 16,1 0-1,0 0-15,0 21 0,21 22 16,0-22-16,0 21 0,-21 1 0,21-1 15,0 0-15,0 1 0,0 20 0,0-21 16,0 1-16,0-1 16,0 0-16,0-20 0,21 20 0,-21-21 15,21 0-15,0 0 0,0 1 0,22-1 16,-22-21-16,0 0 0,21 0 16,-20 0-16,-1 0 0,21 0 0,-21 0 15,22 0-15,-22-21 0,21-1 16,-21 1-16,0-21 0,22 21 0,-22-22 15,0 22-15,0-21 0,-21 0 16,0-1-16,21 22 0,-21-21 0,0 21 16,0 42-1,-21 0 1,0 0-16,21 21 0,0-20 16,-21 20-16,0-21 0,21 0 0,0 0 15,-21 22-15,21-22 0,-22-21 16,22 21-16,0 0 0,0 0 15,22-21 1,-1-21 0,0 0-16</inkml:trace>
  <inkml:trace contextRef="#ctx0" brushRef="#br0" timeOffset="139303.09">20002 15727 0,'0'0'0,"0"-21"0,-21 21 16,0 0 0,21 21-1,0 0 1,0 0-16,0 0 16,21-21-16,-21 22 0,21-1 15,1-21-15,-1 21 0</inkml:trace>
  <inkml:trace contextRef="#ctx0" brushRef="#br0" timeOffset="139731.39">20320 15939 0,'0'0'0,"0"21"16,0 0-16,0 0 16,0 0-16,0 0 0,0 1 0,0-1 15,-21 0-15,21 0 0,-21 21 0,21-20 16,0-1-16,-22 0 0,22 0 15,0 0-15,0 0 0,-21 1 0,21-1 16,0 0-16,-21-21 16,21 21-16,-21-21 15,21-21 1,0 0 0,0 0-16,0-1 15,21 1-15,0 0 0,0 0 0,1-21 16,-1-1-16,21 22 0,-21-21 15,22-1-15,-1 1 0,21 0 0,-20 21 16,-1-1-16,22 1 0,-22 21 0,0 0 16,1 0-16,-22 0 0,21 21 15,-21 1-15,0-1 0,-21 21 0,0-21 16,0 22-16,0-22 0,0 21 0,0-21 16,0 0-16,0 22 0,0-22 15,-21 0-15,0 0 0,0-21 0,21 21 16,0 1-16,-21-22 0,21 21 0,21-21 47,21 0-47</inkml:trace>
  <inkml:trace contextRef="#ctx0" brushRef="#br0" timeOffset="140621.88">21548 16044 0,'0'-42'0,"0"84"0,0-105 0,0 42 0,0 0 15,0-1-15,-22 1 0,1 0 16,0 21-16,-21-21 0,21 21 0,-1 0 16,-20 0-16,21 0 0,-21 0 15,20 0-15,-20 21 0,21 0 0,-21 0 16,20 1-16,1-1 0,0 21 16,0-21-16,0 22 0,0-22 0,21 21 15,-22 0-15,22-20 0,0 20 0,0-21 16,0 0-16,0 0 0,22 1 15,-1-1-15,0 0 0,0 0 0,0-21 16,0 0-16,1 0 0,-1 0 0,21 0 16,-21 0-16,22 0 0,-1 0 15,-21-21-15,21 0 0,-20 0 16,20-1-16,-21 1 0,0-21 0,22 0 16,-22-1-16,0 1 0,0 0 15,21-22-15,-20 1 0,-1 20 0,0-20 16,-21 20-16,21-20 0,-21 21 0,21-1 15,-21 1-15,0 21 0,0 0 16,-21 21-16,0 0 16,0 0-16,0 42 0,-1-21 0,1 0 15,-21 22-15,21-1 0,0 0 16,-1 1-16,1-1 0,21 0 0,0 1 16,0-1-16,0 0 0,0-21 0,0 22 15,0-1-15,0-21 16,21 22-16,1-22 0,-1 0 0,0 0 15,0 0-15,21 0 0,-20 1 0,20-22 16,0 0-16,1 0 0,-1 0 16,0 0-16,1 0 0,-1 0 0,0 0 15,-21-22-15,22 1 0,-22 21 0,0-21 16,0 0-16,0-21 0,1 20 16,-1 1-16,-21-21 0,0 0 0,21 20 15,-21-20-15,0 21 0,0 0 16,0 0-16,0-1 0,-21 44 15,0-1 1,21 0-16,0 0 16,0 21-16,-22-20 0,22-1 0,0 21 15,0-21-15,0 22 0,0-22 0,0 0 16,0 0-16,0 0 0,22 0 16,-1-21-16,-21 22 0,21-1 0,21-21 15,-21 0-15,1 0 0,20 0 0,-21 0 16,21 0-16,-20 0 0,20 0 15,-21-21-15,21-1 0,-20 1 0,-1 0 16,0 0-16,0-21 0,-21-1 16,0 1-16,0 0 0,0-1 0,0 1 15,0 0-15,0-1 0,0 22 0,-42-21 16,21 42-16,-1-21 16,-20-1-16,21 22 0,-21 0 0,20 0 15,-20 22-15,21-1 0,-21 0 0,20 0 16,1 21-16,0-20 0,0 20 15,21 0-15,0-21 0,0 1 0,0 20 16,0-21-16,0 0 0,0 0 16,21 1-16,0-1 0,0-21 0,1 0 15</inkml:trace>
  <inkml:trace contextRef="#ctx0" brushRef="#br0" timeOffset="141175.21">22945 16044 0,'105'-148'16,"-210"296"-16,232-296 0,-127 169 31,0 1-31,0-1 16,-22 0-16,1 21 0,0-21 0,21 22 16,-21-22-16,0 0 0,0 0 15,21 22-15,0-22 0,0 0 0,0 0 16,0 0-16,0 0 15,21-21 1,0 0 0,0 0-16,0-21 0,0 21 0,1-21 15,-1 0-15,0 0 0,0 0 16,0-1-16,22 1 0,-22 0 0,0 0 16,0 0-16,0 0 0,0-1 0,1 22 15,-22 22 1,0-1-1,0 0-15,0 0 0,0 0 16,0 0-16,0 1 0,0-1 0,0 0 16,0 0-16,0 0 0,21 0 15,0-21-15,0 0 16,0 0-16,0 0 0,1 0 16,-1 0-16,0-21 0,0 21 0,0-21 15,0 0-15,1 0 0,-1 0 16,-21-1-16,0 1 0,21 0 0,-21-21 15,21 21-15,-21-22 0,0 1 0,0 0 16,0 20-16,0 1 0,0 0 16,0 0-16,0 0 0,-21 21 15,0 0 1,0 0-16</inkml:trace>
  <inkml:trace contextRef="#ctx0" brushRef="#br0" timeOffset="141643.43">24638 15685 0,'0'-22'32,"0"44"-17,-21-1-15,0 0 0,-1 21 0,1-21 16,0 22-16,0-1 0,21 22 16,-21-22-16,0 0 0,-1 1 15,1-1-15,0 0 0,0 1 0,21-1 16,-21-21-16,21 21 0,-21-20 15,21-1-15,0 0 0,0 0 0,0 0 16,0-42 15,21 0-31,0 0 0,21 0 0,-21-1 16,1-20-16</inkml:trace>
  <inkml:trace contextRef="#ctx0" brushRef="#br0" timeOffset="141879.29">24955 15727 0,'127'-106'16,"-105"85"-16,-234 233 0,275-297 0,86-63 0,-128 148 16,-21 21-16,0 0 15,0 21-15,0-20 0,-21 20 0,21 0 16,-22 1-16,1-1 0,0 21 0,21-20 16,-21-1-16,0 0 0,0 1 15,-1-1-15,22 0 0,-21 1 0,0-22 16,21 0-16,-21 21 0,21-20 15,0-1-15,0-42 47,0-1-47</inkml:trace>
  <inkml:trace contextRef="#ctx0" brushRef="#br0" timeOffset="142079.18">24532 16002 0,'-63'0'31,"41"0"-31,276 64 0,-423-128 0,63 106 0,85-42 0,21 22 16,0-1-16,21-21 15,0 0-15,1 21 16,20-21-16,-21 0 0,43 0 0,-22 0 16,21 0-16,1 0 0,-1 0 0,22 0 15,0 0-15,-1-21 0,1 0 16,0 21-16,-1-22 0,1 22 0,-21-21 15,20 0-15</inkml:trace>
  <inkml:trace contextRef="#ctx0" brushRef="#br0" timeOffset="142939.69">25887 15875 0,'0'-42'16,"-43"-1"0,22 43-16,85 85 0,-149-170 0,64 85 15,-21 0-15,20 0 0,-20 0 16,21 22-16,-21-1 0,20 0 15,-20 0-15,21 21 0,-21 1 0,20-22 16,1 21-16,21 1 0,0-1 0,-21-21 16,21 21-16,0-20 0,0 20 15,0-21-15,0 0 0,21 0 16,0-21-16,1 0 0,-1 0 16,0 0-16,21 0 0,-21 0 0,1 0 15,20 0-15,-21-21 0,0 21 16,22-21-16,-22 0 0,0 0 0,-21 0 15,21-22-15,-21 22 0,21 0 0,-21-21 16,0 20-16,0-20 16,0 21-16,0 0 0,0 0 0,0-1 15,0 1-15,0 42 16,0 1 0,0-1-16,-21 0 0,21 21 0,-21-21 15,21 1-15,0-1 0,0 21 16,0-21-16,0 0 0,0 1 0,0-1 15,0 0-15,21-21 0,0 0 16,0 0-16,1 0 0,20 0 16,-21 0-16,0 0 0,22 0 0,-22 0 15,21 0-15,-21-21 0,0 0 16,22-1-16,-22 1 0,0 0 16,0 0-16,0 0 0,-21 0 0,22-1 15,-1-20-15,-21 21 0,0 0 16,21 0-16,0-1 0,-21 44 31,0-1-31,0 0 0,-21 0 16,0 0-16,21 0 0,-21 1 0,21 20 15,-22-21-15,1 0 0,21 0 16,0 1-16,-21-22 0,0 21 0,21 0 16,0 0-16,-21-21 15,21-21 32,0 0-47,0 0 0,21-1 16,-21 1-16,21 0 0,0-21 15,22 21-15,-22-22 0,21 1 0,-21 21 16,22 0-16,-1-22 0,0 22 0,1 0 16,-1 21-16,0 0 0,-21 0 15,22 0-15,-22 0 0,0 21 0,0 0 16,0 0-16,1 22 0,-22-22 15,0 21-15,0 1 0,0-22 0,0 0 16,0 21-16,-22-21 0,1 1 16,0-1-16,0 0 0,0 0 15,0 0-15,-1-21 0,1 0 16,42 0 15,1 0-15,-1-21-16,21 21 0</inkml:trace>
  <inkml:trace contextRef="#ctx0" brushRef="#br0" timeOffset="143463.39">27432 15960 0,'21'-21'0,"-42"42"0,42-64 16,-21 22-16,21 0 0,-21 0 0,0 0 15,-21 0-15,0-1 0,0 22 16,0-21-16,-1 21 0,1 0 0,-21 0 15,21 0-15,-22 0 0,22 0 0,-21 21 16,0 1-16,-1-1 0,22 0 16,-21 0-16,21 21 0,-22-20 0,22 20 15,0-21-15,0 21 0,21-20 0,0 20 16,0-21-16,0 0 0,0 0 16,0 1-16,21-1 0,0 0 0,0 0 15,22-21-15,-22 0 0,21 21 0,-21-21 16,22 0-16,-22 0 0,21 0 15,-21 0-15,0-21 0,22 21 16,-22-21-16,0 0 0,0 0 0,0-22 16,1 22-16,-1-21 0,0-1 0,0 1 15,0 0-15,0-1 0,1 1 16,-1-21-16,-21 20 0,21 1 0,-21 0 16,21-1-16,0 22 0,-21-21 0,21 21 15,-21-1-15,0 1 0,0 0 0,0 0 16,0 42-1,0 0-15,-21 0 16,21 22-16,-21-22 0,0 21 0,0 1 0,0-1 16,-1 0-16,22 1 15,0 20-15,-21-21 0,21 1 0,-21-1 16,21-21-16,0 22 0,0-22 0,0 21 16,0-21-16,0 0 0,0 1 15,21-22-15,0 21 0,1-21 0,-1 0 16,0 0-16,0 0 15,0 0-15,0-21 0</inkml:trace>
  <inkml:trace contextRef="#ctx0" brushRef="#br0" timeOffset="143736.24">27982 15579 0,'0'-85'16,"-84"424"-16,168-593 0,-84 148 0,0 127 31,0 0-31,0 0 0,0 22 16,0-1-16,0-21 0,-21 43 15,21-22-15,-21 0 0,21 1 0,-21-1 16,21 0-16,0 1 0,0-22 0,-21 21 16,21-21-16,-22 1 0,22-1 15,-21 0-15,21 0 0,0 0 16,0 0-16,21-21 31,1-21-31,-1 0 16,0 21-16,0-21 0</inkml:trace>
  <inkml:trace contextRef="#ctx0" brushRef="#br0" timeOffset="144423.84">28194 15854 0,'0'21'31,"21"-21"-31,0 0 16,0 0-16,1 0 0,-1 0 15,0 0-15,0 0 0,0 0 0,0 0 16,1-21-16,-1 21 0,0-21 16,0 0-16,0-1 15,0 1-15,-21 0 0,0 0 16,-21 21-1,0 0-15,0 0 0,0 0 16,0 0-16,-1 21 0,1 0 16,0 0-16,-21 1 0,21-1 0,-1 21 15,1 0-15,0-20 0,0 20 16,21-21-16,-21 21 0,21-20 16,0-1-16,0 21 0,0-21 0,0 0 15,21 1-15,0-22 0,21 21 16,-20-21-16,-1 0 0,21 0 0,0 0 15,-20 0-15,20 0 0,0 0 16,-21 0-16,22 0 0,-1-21 0,0-1 16,-20 1-16,20 0 0,0 0 0,22-21 15,-22 20-15,0-20 0,1 0 16,-1-1-16,0 22 0,-20-21 16,-1 21-16,0 0 0,-21-1 0,0 1 15,0 0-15,-21 21 0,0-21 16,-22 21-16,22 0 0,0 0 15,-21 0-15,20 21 0,1 0 16,21 22-16,0-22 0,0 0 16,0 21-16,0-21 0,21 1 15,-21 20-15,22-21 0,-1 21 0,0-20 16,-21-1-16,0 0 0,0 0 16,0 0-16,0 0 0,0 1 0,0-1 15,0 0-15,-21-21 0,0 0 16,-1 0-16,1 21 0,0-21 15,0 0-15,0 0 0,0 0 0,-1 0 16,1 0-16,0 0 16,0 0-16,0-21 0,21 0 15,0 0 1,21 21-16,0-22 16,21 22-16,-20-21 0,-1 0 0,21 0 15,0 0-15</inkml:trace>
  <inkml:trace contextRef="#ctx0" brushRef="#br0" timeOffset="144707.68">29739 15642 0,'0'21'16,"0"-42"-16,0 0 0,-21 42 16,0-21-16,0 0 15,-1 0-15,1 0 16,-21 21-16,21 1 0,0-1 0,-1 0 15,1 21-15,0-21 0,0 22 16,0-1-16,21-21 0,-21 22 0,21-1 16,0 0-16,0 1 0,0-22 0,0 21 15,0-21-15,0 22 0,0-22 16,0 0-16,21 0 0,0-21 0,-21 21 16,21 0-16,0-21 0,0 0 15,1 0-15,-1 0 0,0 0 16,0-21-1,0 21-15,0-21 0,22 0 0</inkml:trace>
  <inkml:trace contextRef="#ctx0" brushRef="#br0" timeOffset="145015.5">30141 15769 0,'21'-21'0,"-42"42"0,42-63 0,-21 21 0,0 0 15,22-1 1,-1 22-16,0 0 15,0 0-15,0 22 16,0-22-16,1 21 0,-1 0 16,0 0-16,-21 21 0,21-20 15,-21 20-15,21 0 0,-21 1 16,0-1-16,0 0 0,0 1 0,-21-1 16,0-21-16,0 21 0,0 1 15,-1-22-15,-20 21 0,21-21 0,-21 1 16,20-22-16,-20 21 0,21 0 15,0-21-15,0 0 0,-1 21 0,1-21 16,0 0-16,21-21 31,21 21-15,0-21-16</inkml:trace>
  <inkml:trace contextRef="#ctx0" brushRef="#br0" timeOffset="145332.46">30501 16341 0,'0'0'15,"0"21"-15,-21-21 47,0 0-31,21-21-1,-21 21-15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4T02:01:01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 1376 0,'21'0'15,"-21"-21"1,0 0-16,21 21 15,-21-22 1,0 1 0,0 0 15,0 0-31,0 0 16,0 0-1,-21 21 1,0 21-1,21 0 1,0 0-16,0 0 0,0 0 0,0 22 16,0-1-16,0-21 15,0 22-15,-21-1 0,21 21 0,0-20 16,-21-1-16,21 0 0,0 22 16,-22-22-16,22 1 0,-21-22 0,21 21 15,0-21-15,-21 0 0,21 1 16,0-1-16,0-42 47,0-1-47,0 1 0,-21 0 15,21-21-15,0 21 16,0-22-16,0 1 0,0 0 0,0-1 16,0 1-16,0 0 0,0 20 15,0-20-15,21 0 0,-21-1 16,0 1-16,0 21 0,21-21 0,0-1 15,-21 22-15,22 0 0,-22 0 16,21 21-16,0 0 16,0 0-16,0 0 0,22 21 15,-22 21-15,0-21 0,0 22 16,21-1-16,-20 0 0,-1 1 0,0-1 16,0 0-16,0 22 15,0-22-15,1 1 0,-1-1 0,-21 0 16,0 1-16,21-22 0,-21 0 15,21 0-15,-21 0 0,0 0 16,21-21-16,-21 22 0,0-44 31,0 1-31,0 0 16,0 0-16,0-21 0,21-1 16,-21 1-16,0 0 0,0-1 15,0-20-15,0 20 0,0 1 0,0-21 16,22 20-16,-22 1 0,0-22 15,0 22-15,21 0 0,-21-1 16,0 1-16,0 21 0,0 0 16,0 0-16,0 42 31,0 0-15,0 0-16,0 0 0,0 0 15,0 1-15,0-1 0</inkml:trace>
  <inkml:trace contextRef="#ctx0" brushRef="#br0" timeOffset="499.71">1757 1482 0,'0'0'0,"0"-21"0,-21 21 31,-1 0-31,1 0 16,0 21-16,0 0 16,0 0-16,0 21 0,-1-20 0,1 20 15,0 0-15,21 1 0,0-1 16,0 0-16,0-21 0,0 22 16,0-22-16,0 21 0,0-21 0,21-21 15,0 22-15,1-1 16,-1-21-16,21 0 0,-21 0 0,22 0 15,-22 0-15,21-21 0,-21-1 16,22 1-16,-1 0 0,-21 0 0,21 0 16,-20 0-16,-1-22 0,21 1 15,-21 21-15,-21-22 0,21 1 0,-21 0 16,0-1-16,0 1 0,0 0 16,0 21-16,-21-22 0,0 1 0,0 21 15,0 0-15,-22-1 0,22 1 16,0 0-16,0 21 0,-21 0 0,20 0 15,-20 0-15,21 21 0,0-21 16,-22 21-16,22 1 0,0 20 16,0-21-16,0 21 0,0-20 15,21 20-15,0 0 0,0-21 0,0 22 16,0-22-16,0 0 0,21 21 16,0-42-16,21 22 0,-21-22 0,1 0 15,20 0-15,-21 0 0</inkml:trace>
  <inkml:trace contextRef="#ctx0" brushRef="#br0" timeOffset="997.43">2519 1122 0,'0'0'0,"0"-21"16,0 0-16,0-1 0,0 1 15,0 0-15,-21 21 16,-1 0-16,22 21 0,-21 0 15,0 1-15,21 20 0,0-21 16,-21 21-16,21 1 0,-21-1 0,21 0 16,0 1-16,0-1 0,0 22 15,0-22-15,0 0 0,0 1 0,0-1 16,0 0-16,0 1 0,21-22 16,-21 21-16,21-21 0,0 0 0,0 1 15,1-22-15,-1 0 0,0 0 16,21 0-16,-21 0 0,1 0 15,20 0-15,-21-22 0,21 1 0,-20 21 16,20-42-16,-21 21 0,0 0 16,0-22-16,1 22 0,-1-21 0,0 21 15,0-22-15,-21 22 0,21-21 16,-21 21-16,0-1 0,0 1 0,0 0 16,0 0-16,0 42 15,0 0 1,0 0-16,0 1 0,-21 20 15,21-21-15,0 21 0,0-20 16,-21-1-16,21 21 0,-21-21 0,21 0 16,0 1-16,0-1 0,0 0 15,0 0-15,21-42 32,0 21-32,-21-21 15,21 0-15,0-1 0</inkml:trace>
  <inkml:trace contextRef="#ctx0" brushRef="#br0" timeOffset="1176.32">3154 1101 0,'0'0'0,"0"-21"0,-21-1 16,-1 1-16,1 0 16,0 21-1,0 0-15,21 21 16,0 0-16,-21-21 15,21 22-15,0-1 16,-21-21 0</inkml:trace>
  <inkml:trace contextRef="#ctx0" brushRef="#br0" timeOffset="1380.21">2286 1439 0,'-21'0'0,"21"22"31,21-22-31,0 0 16,0 0-16,22 0 0,-1-22 16,0 22-16,1-21 0,-1 21 0,21-21 15,-20 0-15,-1 21 0,0-21 16</inkml:trace>
  <inkml:trace contextRef="#ctx0" brushRef="#br0" timeOffset="2348.65">3514 1461 0,'0'0'0,"0"21"16,42-21-1,-21 0 1,0 0-16,0-21 16,22-1-16,-1 1 0,0 21 15,22-21-15,-22 0 0,1-21 16,-1 20-16,-21 1 0,21 0 0,-20-21 16,-1 21-16,0-22 0,-21 1 15,21 21-15,-21-22 0,0 1 0,0 21 16,0-21-16,-21 20 0,0 1 15,0 0-15,-1 0 0,1 21 16,0 0-16,0 0 0,0 0 0,0 21 16,-1 0-16,1 22 0,21-22 0,-21 21 15,0 0-15,0 22 0,21-22 16,0 22-16,-21-22 0,-1 22 0,22-1 16,-21 1-16,21-1 0,0 1 15,0 20-15,-21-20 0,21 20 16,-21-20-16,0 21 0,21-22 0,-21 22 15,-1-1-15,22 1 0,-21 0 16,0-1-16,21 1 0,-21 0 0,0-1 16,21-20-16,-21 21 0,-1-1 0,22-20 15,-21 20-15,21-20 0,-21 21 16,0-22-16,21 1 0,0-1 0,0 1 16,0-22-16,0 0 0,0 1 0,0-22 15,0 21-15,21-21 0,0-21 0,0 0 16,1 0-16,-1 0 0,21 0 15,-21 0-15,22-21 0,-1 0 0,0-21 16,1-1-16,20 1 0,-21 0 16,1-22-16,-1 1 0,22-1 15,-22 1-15,-21-22 0,21 21 0,-20-20 16,-1 20-16,-21-20 0,0-1 16,0 0-16,0 1 0,-21-1 0,-1 21 15,-20-20-15,21 20 0,-21 22 0,-22-22 16,22 22-16,-22 0 0,22-1 15,-22 22-15,1 0 0,21 0 0,-22 0 16,22 0-16,-1 21 0,1 0 0,21-22 16,0 22-16,21-21 31,21 21-31,0-21 16,0 21-16,22-21 0,-1 0 15,0 21-15,22-21 0,-22-1 0,0-20 16,22 21-16,-22 0 0,1-22 15,-1 1-15,0 21 0,1-21 0,-22 20 16,21 1-16,-21-21 0,-21 21 0,0 0 16,21-1-16,-21 1 0,0 0 15,-21 42 32,21 0-47,-21 1 0,21-1 0,0 0 16,0 21-16,0 1 0,0-22 15,0 21-15,0-21 0,0 0 0,0 1 16,0 20-16,0-21 0,0 0 16,21-42 15,-21 0-31,21 0 16</inkml:trace>
  <inkml:trace contextRef="#ctx0" brushRef="#br0" timeOffset="2544.54">4212 1228 0,'0'0'0,"-21"0"15,0 0-15,0 0 16,-1 0 15,44 0-15,-1 0-1,0 0-15,0 0 16,-21 21-16,21-21 0</inkml:trace>
  <inkml:trace contextRef="#ctx0" brushRef="#br0" timeOffset="2873.36">4572 1397 0,'21'0'0,"-42"0"0,63-21 15,-42 0 1,0 0-16,0-1 0,0 1 16,-21 0-1,0 21-15,0 0 16,0 0-16,-1 21 16,1 0-16,0 1 0,0-1 0,0 0 15,21 0-15,-21 21 0,-1 1 16,22-22-16,-21 21 0,21 1 15,0-1-15,0-21 0,0 21 0,0 1 16,0-22-16,0 0 0,0 21 0,0-20 16,21-1-16,1-21 0,-1 21 15,0 0-15,21-21 0,22 0 0,-22 0 16,22 0-16,-1 0 0,1-21 0,-1 0 16,1 0-16,-1-1 0,1 1 0,-1 0 15,-21 0-15</inkml:trace>
  <inkml:trace contextRef="#ctx0" brushRef="#br0" timeOffset="3623.92">5482 1376 0,'0'-42'16,"0"84"-16,0-106 0,-21 43 0,0 0 0,0 0 15,-1 0-15,1 0 0,0 21 0,0 0 16,-21 0-16,20 0 0,1 0 0,0 0 16,-21 21-16,21-21 0,-1 21 0,-20 0 15,21 21-15,0-20 0,0-1 16,-1 21-16,1 0 0,0-20 0,0 20 15,21 0-15,0-21 0,0 22 0,0-22 16,0 21-16,0-21 0,0 1 16,21 20-16,0-21 0,0-21 15,1 21-15,-1 0 0,0-21 0,0 0 0,0 0 16,0 0-16,22 0 0,-22 0 16,0-21-16,0 0 0,0 0 15,22 0-15,-22 0 0,0-1 16,0 1-16,0-21 0,-21 0 0,22 20 15,-22-20-15,21 0 0,-21 21 16,0-22-16,0 1 0,0 21 0,0 0 16,0-1-16,0 1 0,0 0 0,-21 21 31,-1 21-31,1 0 0,21 1 16,0 20-16,0-21 15,0 21-15,-21-20 0,21 20 0,0 0 16,0-21-16,0 22 0,0-22 15,0 21-15,21-21 0,0 1 0,1-1 16,-22 0-16,21 0 0,21 0 16,-21-21-16,0 0 0,1 0 0,20 0 15,-21 0-15,21 0 0,-20-21 0,20 0 16,0 0-16,-21 0 0,22-1 16,-22-20-16,21 0 0,-21 21 0,1-22 15,20 1-15,-21 0 0,0-22 16,0 22-16,1-22 0,-1 22 0,-21-22 15,0 1-15,0 21 16,0-22-16,0 22 0,0-1 0,0 22 16,0 0-16,-21 0 0,-1 21 15,1 0-15,0 0 0,0 21 16,0 21-16,0-20 0,21 20 16,-22 0-16,22 22 0,-21-22 0,21 0 15,0 1-15,0-1 0,0 0 16,0 1-16,0-1 0,0 0 0,0 1 15,0-1-15,0-21 0,0 22 16,21-22-16,1 21 0,-1-21 0,-21 0 16,21 1-16,0-22 0,0 21 15,0-21-15,1 0 16,-1 0-16,0 0 0,0 0 0,0 0 16,0-21-16,22-1 0,-22 1 15,0 0-15,0 0 0,22 0 0</inkml:trace>
  <inkml:trace contextRef="#ctx0" brushRef="#br0" timeOffset="3892.77">6689 1228 0,'0'-21'0,"0"42"32,-22 0-32,1 0 15,0 0-15,21 0 0,0 22 16,-21-22-16,0 0 0,21 21 0,-21-20 15,21 20-15,0-21 0,0 0 16,0 22-16,0-22 0,0 0 0,0 21 16,0-21-16,0 1 0,0-1 15,0 0-15,21-21 16,0 0-16,0 0 16,0 0-16,22 0 0,-22 0 0,0 0 15,21-21-15,1 0 0,-22-1 16,21-20-16,0 21 0,-20 0 0</inkml:trace>
  <inkml:trace contextRef="#ctx0" brushRef="#br0" timeOffset="4652.34">7112 1397 0,'0'-21'0,"0"42"0,0-63 0,0 21 15,-21 42 1,0 0 0,-1 0-16,22 21 15,-21-20-15,0-1 0,21 0 0,0 21 16,0-21-16,0 1 0,0 20 15,0-21-15,0 0 0,0 0 0,0 1 16,0-1-16,21-21 0,0 0 16,1 0-16,-1 0 15,0 0-15,0 0 0,0 0 16,-21-21 0,21 21-16,-21-22 0,0 1 0,0 0 15,22 0-15,-22-21 0,0 20 0,0 1 16,0 0-16,0-21 0,0 21 15,0-1-15,0 1 0,0-21 0,0 21 16,0 0-16,0-1 0,0 1 16,0 0-16,0 0 0,21 0 15,0 21-15,0-21 0,0-1 16,0 22-16,1 0 0,-1 0 16,21 0-16,-21 22 0,0-1 15,1 0-15,-1 0 0,0 0 0,0 0 16,-21 1-16,0 20 0,0-21 15,0 0-15,0 22 0,0-22 16,0 0-16,0 21 0,0-21 0,0 1 16,0 20-16,0-21 0,0 0 15,0 0-15,0 1 0,0-1 0,0 0 16,0 0-16,-21-21 31,21-21-15,0 0-1,0 0-15,0-1 0,0 1 16,0-21-16,0 21 0,21-22 16,0 22-16,0-21 0,1 0 0,20-1 15,-21 22-15,21-21 0,1-1 16,-1 22-16,0 0 0,1-21 0,-1 42 16,0-21-16,1 21 0,-1 0 0,0 0 15,-20 21-15,20-21 0,-21 21 16,0 21-16,-21-21 0,0 22 0,0-22 15,0 21-15,0-21 0,0 22 0,0-22 16,0 0-16,0 21 0,0-20 16,-21-1-16,21 0 0,-21 0 15,21 0-15,0 0 0,-21 1 0,0-1 16,-1 0-16,44-42 47,-1 0-32,21-1-15,-21 1 0</inkml:trace>
  <inkml:trace contextRef="#ctx0" brushRef="#br0" timeOffset="5080.09">8953 1207 0,'0'0'0,"0"-22"15,22 22-15,-22-21 0,0 0 0,0 0 16,-22 0-16,1 21 0,-21 0 0,21 0 15,0 0-15,-22 0 16,22 21-16,-21 0 0,21 0 0,-22 0 16,22 1-16,0-1 0,0 0 15,0 0-15,-1 0 0,22 0 0,-21 1 16,21-1-16,0 0 0,0 0 16,21 0-16,1-21 15,-1 0-15,0 0 0,21 21 0,1-21 16,-22 0-16,21 0 0,-21 0 15,22 22-15,-22-22 0,21 0 16,-21 21-16,0-21 0,1 21 0,-22 0 16,0 0-1,0 0-15,0 1 0,0-1 16,-22 0-16,1-21 0,0 21 0,0 0 16,-21-21-16,20 21 0,1-21 0,0 0 15,0 22-15,0-22 0,0 0 0,-1 0 16,1 0-16,0 0 0,0 0 0,0 0 15,0 0-15,-1 0 16,1-22 0,0 1-16,21 0 0,-21 0 15,0 0-15,0 0 16</inkml:trace>
  <inkml:trace contextRef="#ctx0" brushRef="#br0" timeOffset="5439.89">7387 804 0,'-21'22'0,"42"-44"0,-42 65 0,21-22 16,0 0-16,21-21 15,0 0-15,0 0 16,22 0-16,-22 0 0,0-21 0,21 21 16,-20-21-16,-1 21 0,0-21 15,0-1-15,-21 1 0,0 0 16,0 0-16,0 0 0,-21 0 16,0 21-16,0 0 0,-1 0 15,1-22-15,0 22 0,0 0 0,0 0 16,0 0-16,-1 0 0,22 22 15,0-1-15,0 0 16,0 0 0</inkml:trace>
  <inkml:trace contextRef="#ctx0" brushRef="#br0" timeOffset="5732.22">5990 1228 0,'-21'0'0,"42"0"0,-42 21 16,42-21-1,0 0-15,22 0 0,-1 0 16,0 0-16,1-21 0,-1 21 15,0 0-15,1 0 0,-1-21 0,0 21 16,22 0-16,-22 0 0,-21 0 16,22-22-16,-22 22 0,21 0 0,-21 0 15,0 0 1,-21-21-16,-21 21 16</inkml:trace>
  <inkml:trace contextRef="#ctx0" brushRef="#br0" timeOffset="6772.63">9715 1609 0,'-21'0'0,"-21"21"16,42 0-1,21-21 1,21 21-16,1-21 0,-1 0 16,22 0-16,20 0 0,1 0 0,0 21 15,20-21-15,-20 0 0,21 0 16,0 0-16,-22 0 0,22 0 0,0 0 16,-21 0-16,-1 0 0,1 0 15,-21 0-15,-1 0 0,-21 0 0,1 0 16,-1 0-16,-21-21 0,-21 0 15,0 0 1,-21 0-16,0 21 16,0-21-16,-22 21 0,22-22 15,-21 22-15,0-21 0,20 21 0,-20-21 16,0 21-16,21-21 0,-22 21 16,22-21-16,-21 21 0,21 0 0,-1-21 15,1 21-15,0 0 0,0 0 0,0 0 16,21-22-1,21 22 17,0 0-32,21 0 0,-20 0 15,20 0-15,0 0 0,1 0 0,-1 0 16,0 22-16,1-22 16,-1 0-16,0 0 0,1 0 0,-22 0 15,21 0-15,-21 21 0,0-21 0,-21 21 16,0 0-1,0 0-15,-21 0 0,-21 1 16,21-1-16,-22 0 0,1 0 16,0 21-16,-1-20 0,1-1 0,0 21 15,-1-21-15,1 0 0,21 1 16,-21-1-16,20 0 0,1 0 0,0 0 16,0-21-16,21 21 0,21-21 46,0 0-46</inkml:trace>
  <inkml:trace contextRef="#ctx0" brushRef="#br0" timeOffset="7684.11">12531 1270 0,'0'0'0,"0"-21"0,0 0 0,0 0 16,0-1-16,0 1 16,0 0-16,0 0 15,-22 21-15,1-21 0,0 21 0,0 0 16,0 0-16,0 0 0,-22 0 15,22 0-15,-21 21 0,-1-21 0,1 42 16,0-21-16,-1 1 0,1 20 16,21 0-16,-21 1 0,20-1 0,1 0 15,0 1-15,21-1 0,0 21 16,-21-20-16,21-1 0,0 0 16,0 1-16,21-1 0,0 0 0,0-20 15,1 20-15,20-21 0,0 0 16,1-21-16,-1 21 0,21-21 0,-20 0 15,20 0-15,1 0 0,-1-21 0,-20 21 16,20-21-16,1 0 0,-1-21 16,-21 20-16,22 1 0</inkml:trace>
  <inkml:trace contextRef="#ctx0" brushRef="#br0" timeOffset="8155.84">13166 1185 0,'0'0'0,"0"-42"0,0 21 0,-22 0 0,22 0 15,0-1-15,0 1 0,-21 21 0,0 21 16,21 1-16,0-1 16,-21 21-16,21 0 0,-21 1 0,21-1 15,0 0-15,-21 22 0,-1-22 16,1 1-16,21 20 0,-21-21 0,0 1 16,21-1-16,-21 0 0,21 1 15,0-1-15,0-21 0,0 0 0,0 22 16,0-22-16,0 0 0,0-42 47,0 0-32,0 0-15,0-22 0,0 22 16,21 0-16,0-21 0,0 20 0,-21-20 16,43 0-16,-22 21 0,0-1 15,21-20-15,1 21 0,-22 0 0,21 0 16,0 21-16,-20 0 0,20 0 15,-21 0-15,21 0 0,-20 0 0,20 21 16,-21 0-16,0 0 0,-21 0 0,21 22 16,-21-22-16,0 21 0,0-21 15,0 22-15,0-22 0,0 0 16,0 0-16,-21 0 0,0 0 0,21 1 16,0-1-16,-21 0 0,0-21 15,21 21-15,0-42 31</inkml:trace>
  <inkml:trace contextRef="#ctx0" brushRef="#br0" timeOffset="8556.61">13695 1482 0,'0'-21'0,"0"42"0,0-64 15,0 22-15,21 21 16,-21-21-16,21 21 16,0 0-16,0 0 0,1 0 0,-1 0 15,0 0-15,0 0 0,0 0 16,0 21-16,1 0 0,-1 22 0,0-22 16,0 21-16,0-21 0,0 22 0,-21-22 15,22 21-15,-22 1 0,0-22 16,0 21-16,0-21 0,0 0 0,0 1 15,0-1-15,-22-21 32,22-21-17,0-1 1,0 1-16,0 0 0,22 0 0,-22-21 16,21 20-16,0 1 0,-21-21 15,21 21-15,0 0 0,-21-22 0,21 22 16,1 0-16,-22 0 0,21 21 0,-21-21 15,21 21-15,0 0 16,0-22-16,0 22 0,1 0 16,-1 0-16</inkml:trace>
  <inkml:trace contextRef="#ctx0" brushRef="#br0" timeOffset="9573.03">14795 1376 0,'-21'0'16,"0"0"-16,0 0 16,0 21-16,0 0 0,-1 0 15,1 1-15,0 20 0,21-21 16,-21 0-16,0 22 0,0-22 16,21 21-16,0-21 0,-22 22 0,22-22 15,-21 0-15,21 0 0,0 0 0,0 0 16,0 1-16,21-22 15,1 21-15,-1-21 0,0 0 16,0 0-16,0 0 0,0 0 0,1 0 16,-1 0-16,0-21 0,0-1 0,-21 1 15,21 0-15,-21 0 16,0 0-16,0-22 0,0 22 0,0 0 16,0-21-16,0 21 0,-21-1 15,21 1-15,-21 0 0,21 0 0,0 0 16,-21 0-16,21-1 0,0 1 15,0 0-15,0 0 0,0 0 16,21 21-16,0-21 0,0 21 16,22 0-16,-22 0 15,21 0-15,0 0 0,1 21 0,-1 0 16,0 0-16,1-21 0,-1 21 16,-21 0-16,0 22 0,1-22 0,-1 0 15,0 0-15,-21 22 0,0-22 0,0 0 16,0 21-16,0-21 0,0 1 15,0-1-15,0 0 0,0 0 0,0 0 16,0 0-16,0 1 0,0-1 16,-21-21-16,0 0 31,21-21 0,0-1-31,0 1 0,0-21 16,0 21-16,0-22 0,0 22 0,21-21 15,0 0-15,0-1 0,0 22 16,22-21-16,-1-1 0,0 22 0,1 0 16,-1 0-16,0 0 0,1 0 0,-1 21 15,0 0-15,1 0 0,-1 21 16,-21 0-16,21 0 0,-20 0 0,-1 0 16,-21 22-16,0-22 15,0 21-15,0 1 0,0-1 0,0-21 16,0 21-16,0 1 0,0-22 0,-21 0 15,21 0-15,-22 0 0,1 1 16,21-1-16,-21 0 16,21-42 15,0 0-31,0-1 16,21 1-16,0-21 0,1 21 15,-1-22-15,0 1 0,0 21 0,21-21 16,-20-1-16,20 22 0,0-21 15,1 21-15,-1-1 0,-21 22 16,21 0-16,1 0 0,-22 0 16,21 0-16,-21 22 0,1-1 0,-1 0 15,-21 0-15,0 21 0,0-20 0,0 20 16,0-21-16,0 21 0,-21-20 16,-1-1-16,22 0 0,-21 0 0,0 0 15,0 0-15,21 1 0,0-1 16,-21-21-16,0 21 0,21-42 47,0 0-47,42 21 0,-21-22 15</inkml:trace>
  <inkml:trace contextRef="#ctx0" brushRef="#br0" timeOffset="9980.82">16700 1672 0,'0'-21'32,"22"21"-17,-1 0-15,0-21 16,0 21-16,0-21 0,0 0 0,22 21 16,-22-22-16,0 22 0,21-21 15,-20 0-15,-1 0 0,0 21 0,0-21 16,-21 0-16,0-1 0,21 1 15,-21 0-15,0 0 16,-21 21-16,0 0 16,0 0-16,-22 21 0,1 0 15,0 0-15,-1 1 0,1 20 0,0 0 16,21-21-16,-22 22 0,22-22 16,0 21-16,0-21 0,21 1 0,0 20 15,0-21-15,0 0 0,21 0 0,0 1 16,0-1-16,22-21 0,-22 21 15,21 0-15,0-21 0,1 0 0,-1 0 16,0 0-16,1 0 16,-1 0-16,-21 0 0,22 0 0,-1-21 15,0 0-15,1 21 0,-22-21 0,0 21 16,21-22-16,-21 1 0,-21 0 16,22 0-16</inkml:trace>
  <inkml:trace contextRef="#ctx0" brushRef="#br0" timeOffset="10964.77">9864 2392 0,'-22'0'0,"44"0"0,-65 0 0,22 0 0,21 21 31,21 0-15,22 22-16,-1-22 15,0 21-15,1-21 0,20 22 0,1-1 16,-1 0-16,1 1 0,-1-1 16,1 0-16,20 1 0,-20 20 15,20-21-15,1 1 0,-21-1 0,20 0 16,1 1-16,0-1 0,-22 0 15,1 1-15,-1-22 0,1 21 0,-22-21 16,0 1-16,1-1 0,-22 0 16,0 0-16,0-21 0,-21 21 15,-21-21 1,0 0 0,0-21-16,-1 21 0,1-21 0,0 0 15,0 21-15,0-21 0,21-1 16,-21 22-16,-1-21 0,22 0 15,-21 0-15,21 0 0,0 0 16,0-1-16,21 22 16,1 0-16,-1 0 15,0 0-15,0 0 0,0 0 0,0 0 16,1 22-16,-1-1 16,-21 0-16,0 0 0,0 0 0,0 22 15,0-22-15,0 0 0,-21 0 0,-1 0 16,1 0-16,0 1 0,-21-1 15,21 0-15,-22 0 0,22 0 16,-21-21-16,-1 21 0,22 1 0,0-22 16,0 0-16,0 0 0,0 0 15,21-22 1</inkml:trace>
  <inkml:trace contextRef="#ctx0" brushRef="#br0" timeOffset="12024.68">12044 3514 0,'-21'0'16,"42"0"-16,-85 21 0,43-21 0,0 0 0,0 0 16,21 21-16,-21-21 0,42 0 31,21 0-31,-21 0 0,0 0 16,22 0-16,-1-21 0,0 0 0,1 21 15,-22-21-15,21-1 0,1 1 16,-1 0-16,0 0 0,-21 0 15,22 0-15,-22-22 0,0 22 0,0 0 16,0-21-16,-21 20 0,22-20 16,-22 21-16,0 0 0,0 0 0,0-22 15,0 22-15,0 0 0,-22 0 16,1 0-16,0 21 16,0 0-16,0 0 0,0 0 15,-1 0-15,1 0 0,0 21 16,0 0-16,0 21 0,0-21 0,-1 22 15,22-1-15,0 22 0,-21-22 16,21 21-16,-21 1 0,21-1 0,-21 1 16,21-1-16,0 1 0,0-1 15,0 22-15,0-21 0,-21 20 16,21 1-16,0 0 0,0-1 0,-21 1 16,21 0-16,0-1 0,0 22 0,0-21 15,-22-1-15,22 1 0,-21 0 0,21-1 16,0-20-16,0 21 0,0-22 15,0 1-15,0-22 0,0 0 0,0 1 16,0-1-16,21 0 0,1 1 0,-22-22 16,21 0-16,0 0 0,0-21 0,0 0 15,22 0-15,-22 0 0,0 0 16,21-21-16,-21 0 0,22 0 0,-1-1 16,0-20-16,1 21 0,-22-21 15,21-1-15,1 1 0,-22 0 0,0-22 16,21 1-16,-21-1 0,-21 1 0,0-1 15,0-21-15,0 22 0,0-1 16,-21-20-16,0 20 0,-21-20 0,21 20 16,-22 1-16,1-1 0,-22 1 0,22-1 15,0 22-15,-22-1 0,22 1 16,-22 21-16,22 0 0,0 0 0,21-1 16,-22 22-16,22 0 0,21-21 15,-21 21-15,42-21 16,0 21-1,0 0-15,1-21 0,20 21 0,0-21 16,1 21-16,-1-21 0,0-1 0,1 22 16,-1-21-16,0 0 0,-21 0 15,22 0-15,-1 0 0,-21-1 0,0 1 16,1 0-16,-1 0 0,0 0 0,-21 0 16,0-1-16,0 44 31,0-1-16,0 0-15,0 0 0,0 0 0,0 0 16,0 1-16,0-1 16,-21 21-16,21-21 0,0 0 0,0 1 15,0-1-15,0 0 16,0 0-16,0-42 47,0 0-47,0 0 15</inkml:trace>
  <inkml:trace contextRef="#ctx0" brushRef="#br0" timeOffset="12212.57">12785 3387 0,'0'0'0,"0"-21"31,0 42 16,21-21-32,-21 21-15,21-21 0,-21 21 16,21-21-16</inkml:trace>
  <inkml:trace contextRef="#ctx0" brushRef="#br0" timeOffset="12628.05">12996 3641 0,'0'0'0,"-21"0"15,21-21 1,0-1-16,0 1 0,21 21 16,0 0-16,-21-21 0,22 0 0,-1 21 15,0 0-15,0 0 0,0 0 16,0 0-16,1 0 0,20 0 15,-21 21-15,21 0 0,-20 0 0,20 1 16,-21-1-16,21 0 0,-20 0 16,-1 21-16,-21-20 0,0-1 0,21 0 15,-21 0-15,0 21 0,0-20 0,-21-1 16,21 0-16,-21 0 0,-1-21 16,1 21-16,0-21 0,0 21 15,0-21-15,21-21 16,0 0-16,0 0 15,0 0-15,0 0 0,21-1 16,-21 1-16,21 0 0,0 0 0,0 0 16,-21 0-16,22-1 0,-1-20 15,0 21-15,0 0 0,-21 0 16,21-1-16,0 22 0,1-21 0,-1 21 16,0 0-16,0 0 15,0 0-15</inkml:trace>
  <inkml:trace contextRef="#ctx0" brushRef="#br0" timeOffset="12992.63">13652 3683 0,'0'0'0,"0"21"15,22-21-15,-1 0 16,0 0-16,0 0 16,0 0-16,0 0 0,1-21 15,-1 21-15,0-21 0,21 21 16,-21-21-16,1 21 0,-22-21 0,21-1 15,0 1-15,-21 0 16,0 0-16,-21 21 16,0 0-16,-1 0 0,1 0 0,0 0 15,0 0-15,0 0 0,0 21 16,-1 0-16,1 0 0,0-21 0,0 43 16,0-22-16,0 0 0,21 0 15,0 0-15,-22 1 0,22-1 0,0 21 16,0-21-16,0 0 15,0 1-15,22-1 0,-1-21 0,0 21 0,0-21 16,0 0-16,0 0 16,22 0-16,-22 0 0,21 0 0,1 0 15,-1 0-15,0 0 0,1 0 0,20-21 16,-21 21-16,1-21 0,20-1 0,-20 1 16,-1 0-16,-21 0 0,21 0 15,1-22-15</inkml:trace>
  <inkml:trace contextRef="#ctx0" brushRef="#br0" timeOffset="14350.58">14626 3196 0,'0'-21'16,"0"42"-16,0-84 0,0 20 0,0 22 0,0 0 0,0 0 15,-21 0-15,21 0 0,-21 21 32,21 21-32,-21 0 15,21 0-15,-22 21 0,22 1 0,0-1 16,0 22-16,0-22 0,0 21 15,-21 1-15,21-1 0,-21 1 0,21-1 16,-21-20-16,21 20 0,0 1 0,-21-1 16,0 1-16,21-1 0,-22 1 0,1 20 15,21-20-15,0 21 0,-21-22 16,0 22-16,0-22 0,21 22 0,-21 0 16,-1-1-16,22 22 0,-21-21 0,0-1 15,0 1-15,0 0 0,0-1 16,-1-20-16,22 21 0,0-22 0,0 1 15,0-1-15,0 1 0,0-22 16,0 0-16,0 1 0,0-22 0,22 21 16,-1-42-16,0 21 0,0-21 0,0 0 15,22 0-15,-22 0 0,21-21 0,0 0 16,1 0-16,-1 0 0,22-1 16,-22-20-16,0 0 0,22-1 0,-22 1 15,0 0-15,1-22 0,-1 22 0,0-22 16,1 1-16,-22-22 0,0 22 0,0-22 15,-21 0-15,0 1 16,0-1-16,-21 0 0,0 22 0,0-22 16,-22 1-16,22-1 0,-21 21 0,0-20 15,-1 20-15,1-20 0,-22 20 16,22 22-16,0-1 0,-22 1 0,22 21 16,21-21-16,-22 20 0,22 22 0,21-21 15,0 0 1,21 21-1,1 0-15,-1 0 16,0 0-16,0-21 0,0 21 0,0-21 16,1 21-16,-1-21 0,0 21 15,0-22-15,21 22 0,-20-21 16,-1 0-16,0 0 0,0 0 0,0 0 16,22-1-16,-22 1 0,0 0 15,0 0-15,0 0 0,0 0 0,1-1 16,-22 1-16,0 0 0,0 0 0,21 21 15,-21-21-15,-21 21 32,-1 21-32,22 0 0,-21 0 15,0 0-15,0 1 0,21-1 0,0 0 16,-21 0-16,21 21 0,-21-20 0,21-1 16,0 0-16,0 0 0,0 0 15,0 0-15,0 1 0,0-1 16,0 0-16,21-21 15,0 0-15,0 0 16,0 0-16,0 0 0,1 0 16,-1 0-16,0 0 0,0 0 0,-21-21 15,21 0-15,-21-1 16,0 1-16,0 0 16,-21 0-16,0 0 0,0 0 15,0 21-15,-1-22 0,1 1 0,0 0 16,0 0-16,0 0 0,21 0 15,0-1-15,0 1 16,0 0-16,0 0 0,21 0 16,21 21-16,-21-21 0,1 21 15,20-22-15,0 22 0,1 0 16,-1 0-16,0 0 0,22 0 0,-22 0 16,0 0-16,1 0 0,-1 22 15,0-1-15,-20 0 0,-1 0 0,0 0 16,0 22-16,-21-22 0,0 0 0,0 21 15,0-21-15,0 22 0,0-22 16,-21 0-16,0 0 0,0 0 0,-22 1 16,22-1-16,0 0 0,0 0 15,-22-21-15,22 0 0,0 21 16,21-42 15,21 0-31,0 21 16,22-21-16,-22 0 0,0-1 0,21 1 15,-20-21-15,20 21 0,-21 0 16,21-22-16,-20 1 0,-1 21 0,0-22 16,0 1-16,0 21 0,0 0 0,-21 0 15,0-1-15,-21 22 16,0 0 0,0 22-16,0-1 0,0 21 0,-1-21 15,1 22-15,0-22 0,0 21 16,0-21-16,21 22 0,0-22 15,0 21-15,0-21 0,0 0 0,0 1 16,21-1-16,0 0 0,0 0 16,0-21-16,22 21 0,-22-21 0,0 0 15,21 0-15,-20 0 0,-1 0 0,21 0 16,-21-21-16,22 0 0,-22 0 16</inkml:trace>
  <inkml:trace contextRef="#ctx0" brushRef="#br0" timeOffset="15380.83">17970 1418 0,'-21'0'0,"42"0"0,-63 0 0,21 0 16,0 0 0,42 0 15,0 0-31,21 0 0,-20 0 15,20 0-15,0 0 0,1 0 0,20 0 16,1 0-16,-1 0 0,22 0 16,-22 21-16,1-21 0,-1 0 0,1 0 15,-1 0-15,1 0 16,-22-21-16,0 21 0,1 0 0,-22 0 16,0 0-16,0-21 0,-21 0 15,-21 21 1,0-21-16,0 21 0,-22-21 15,22 21-15,0 0 0,-21 0 0,21-22 16,-1 22-16,1 0 0,0 0 16,0 0-16,21-21 15,21 21 17,0 0-32,0 0 15,1 0-15,-1 21 0,21-21 16,-21 22-16,0-1 0,-21 0 15,0 0-15,0 0 16,0 0-16,-21-21 0,0 22 0,0-1 16,0-21-16,-22 21 0,22 0 15,-21 0-15,21-21 0,-22 21 0,1 1 16,21-22-16,0 21 0,0-21 0,-1 0 16,44 0-1,-1 0-15,21-21 16</inkml:trace>
  <inkml:trace contextRef="#ctx0" brushRef="#br0" timeOffset="16004.83">19791 1249 0</inkml:trace>
  <inkml:trace contextRef="#ctx0" brushRef="#br0" timeOffset="17436.99">19918 1312 0,'-21'0'0,"-1"0"0,1 0 47,42 0 15,1 0-31,-1 0-31,0 0 0,-21-21 16,21 21-16,0-21 16,-21 0-1,0 0-15,-21 21 16,0-21 0,0 21-16,0 0 15,-1 0-15,1 0 0,0 21 16,-21 0-16,21 0 0,-22 0 15,22 0-15,-21 22 0,-1-22 0,22 21 16,-21 1-16,21-1 0,-22 21 16,22-20-16,-21-1 0,21 22 0,0-22 15,-1 0-15,22 22 0,0-43 0,0 21 16,0 1-16,22-22 0,-1 21 16,0-21-16,21 0 0,-21-21 0,22 22 15,-1-22-15,22 0 0,-22 0 16,0 0-16,1 0 0,20 0 0,-21-22 15,1 1-15,20 0 0,-20 0 16,20 0-16,-21 0 0,22-22 16,-22 1-16,1 0 0,-1-1 0</inkml:trace>
  <inkml:trace contextRef="#ctx0" brushRef="#br0" timeOffset="19156.41">20595 1270 0,'21'-63'15,"-42"126"-15,42-169 0,-21 64 0,0 0 0,0 20 16,0-20-16,-21 21 0,0 21 15,0 0-15,0 0 16,-1 21-16,1 21 0,0 1 16,0-1-16,21 0 0,-21 1 0,0 20 15,21 1-15,-22-22 0,22 22 16,0-1-16,-21-21 0,0 22 16,21-22-16,0 22 0,-21-22 15,0 0-15,21-20 0,-21 20 0,21-21 16,0 0-16,0 0 0,0 1 15,0-44 17,21 1-17,-21 0-15,21 0 0,0 0 0,0-22 16,-21 22-16,21-21 0,1 21 16,20-22-16,-21 22 0,0 0 0,-21 0 15,21 21-15,1 0 16,-1 0-16,-21 21 15,21 0-15,-21 0 16,0 1-16,0 20 0,0-21 0,0 21 16,0-20-16,0-1 0,0 21 15,0-21-15,0 0 0,0 1 0,0-1 16,0 0-16,21-21 16,0 0-16,0 0 15,1 0-15,-1 0 0,21 0 0,-21 0 16,22 0-16,-1-21 0,0 0 15,-21-1-15,22 1 0,-1 0 16,0-21-16,-20 21 0,-1-22 16,21 22-16,-21-21 0,-21-1 0,0 22 15,0-21-15,0 21 0,0 0 16,0-1-16,0 1 0,-21 21 16,0 0-1,0 0-15,0 21 16,-1 1-16,22-1 15,0 0-15,0 0 0,0 0 16,0 0-16,0 1 0,22-22 16,-1 21-16,-21 0 0,0 0 0,0 0 15,21 0-15,-21 1 0,0-1 16,0 0-16,0 21 0,0-21 16,0 1-16,0-1 0,0 0 15,0 0-15,0 0 16,21-21-16,0 0 15,0 0-15,1 0 16,-1 0-16,0 0 0,21-21 0,-21 0 16,22 21-16,-22-21 0,21 0 0,1-1 15,-22-20-15,21 21 0,-21 0 16,0-22-16,1 22 0,-1-21 0,0 21 16,0 0-16,-21-1 0,0 1 15,0 0-15,-21 42 31,0-21-31,21 21 0,-21 1 16,-1 20-16,1-21 0,0 0 16,21 22-16,-21-22 0,21 0 0,-21 0 15,21 0-15,0 0 0,0 1 0,0-1 16,21-21 0,0 0-16,0 0 0,0 0 15,1 0-15,-1 0 16,0 0-16,0-21 0,0 21 0,0-22 15,1 22-15,-22-21 0,0 0 16,0 0-16,0 0 0,0 0 16,0-1-16,0 1 0,0 0 15,0 0-15,-22 0 0,22 0 0,-21-1 16,0 22-16,0-21 0,0 21 16,21-21-1,21 21 1,0 0-1,0 0-15,0-21 0,1 21 0,-1 0 16,21 0-16,-21 0 0,0 0 16,22 0-16,-22 0 0,0 0 0,0 0 15,0 21-15,1 0 0,-1 0 16,-21 1-16,0-1 0,21 0 16,-21 0-16,0 0 0,0 0 15,0 22-15,0-22 0,0 0 0,0 0 16,0 0-16,0 1 0,0-1 15,0 0-15,0 0 0,-21 0 16,21 0-16,-21-21 31,-1 0-15,22-21-16,0 0 16,0 0-16,0 0 0,0 0 15,0-22-15,0 22 0,22 0 16,-1-21-16,0 20 0,0-20 15,-21 21-15,21-21 0,0 20 0,1 1 16,-1 0-16,0 21 0,0-21 16,0 21-16,0 0 0,1 0 0,-1 0 15,-21 21-15,21 0 0,0 0 16,-21 1-16,21 20 0,-21-21 0,0 21 16,0-20-16,0 20 0,0-21 15,0 0-15,0 0 0,0 1 0,0-1 16,0 0-16,0 0 0,0 0 15,0-42 32,0 0-47,0 0 0,0 0 16,0-22-16,0 22 16,21 0-16,1 0 0,-1-22 0,21 22 15,-21-21-15,0 21 0,22 0 16,-22-1-16,21 1 0,-21 0 15,22 21-15,-22 0 0,0 0 0,0 21 16,0 0-16,1 1 0,-22-1 0,21 0 16,-21 21-16,0-21 0,0 1 0,0 20 15,0-21-15,-21 0 0,-1 0 16,22 1-16,-21-22 0,21 21 0,-21 0 16,0-21-16,21 21 15,21-42 16</inkml:trace>
  <inkml:trace contextRef="#ctx0" brushRef="#br0" timeOffset="19516.2">22860 1884 0,'21'0'31,"0"0"-15,0 0-16,1 0 0,-22-21 0,21 21 15,0-21-15,0 21 0,0-22 16,-21 1-16,0 0 0,0 0 16,0 0-16,0 0 0,-21 21 31,0 0-31,0 0 0,0 21 0,-1-21 15,1 21-15,0 21 0,0-21 16,0 1-16,0-1 0,-1 21 16,1-21-16,0 0 0,21 1 15,0-1-15,0 0 0,0 0 16,0 0-16,21 0 16,0-21-16,22 0 0,-22 0 15,0 0-15,21 0 0,-20 0 0,20-21 16,0 0-16,-21 21 0</inkml:trace>
  <inkml:trace contextRef="#ctx0" brushRef="#br0" timeOffset="20021.16">23622 1122 0,'-21'-21'0,"42"42"0,-63-42 0,20 21 15,1 0-15,0 21 0,0-21 16,0 42-16,0-21 0,-1 22 0,-20-1 16,21 0-16,0 1 0,0-1 15,-1 22-15,-20-22 0,21 21 0,0-20 16,0 20-16,-1-20 0,1-1 16,0 0-16,21 22 0,0-22 15,0-21-15,0 22 0,0-1 0,0-21 0,0 0 16,0 22-16,21-43 15,0 21-15,1 0 0,-1-21 0,0 0 16,21 0-16,1 0 0,-22 0 16,21 0-16,0 0 0,1 0 0,-1-21 15,0 0-15,1-1 0,-1 1 0,0 0 16,1 0-16,-22-21 0,21-1 16,-21 1-16,1 0 0,-1-1 0,-21-20 15,0 20-15,0-20 0,0 21 16,0-1-16,0-20 0,0 20 0,-21 22 15,-1-21-15,1 0 16,0 20-16,-21 1 0,-1 0 0,22 21 16,-21 0-16,-22 0 0,22 0 15,0 0-15,-1 21 0,1 0 0,0 1 16,-1 20-16,1-21 0,0 21 16,21 1-16,-1-1 0,1 0 15,0-20-15,21 20 0,0 0 0,0-21 0,0 1 16,0-1-16,21 0 0,0 0 15</inkml:trace>
  <inkml:trace contextRef="#ctx0" brushRef="#br0" timeOffset="20397.31">24151 1863 0,'-21'0'16,"0"21"-16,21 0 0,0 0 16,-21 0-16,-1 1 0,22 20 15,-21 0-15,21-21 0,0 22 0,-21-1 16,0 0-16,21 1 0,-21-1 0,0 0 16,-1 22-16,22-22 0,-21 22 15,-21-1-15,21 1 0,0-1 0,-1 1 16,1-1-16,-21-20 0,21 20 15,0 1-15,-1-22 0,1 21 16,21-20-16,-21 20 0,0-20 0,0-1 16,0 0-16,21-21 0,-22 22 0,22-22 15,-21-21-15,21 21 0,0-42 32,0 0-32,0 0 0,0-1 0,21 1 15,1-21-15,-1 0 0,21-1 16,-21 1-16,22-22 0,-22 22 0,21-21 15</inkml:trace>
  <inkml:trace contextRef="#ctx0" brushRef="#br0" timeOffset="20700.15">24045 2159 0,'0'0'0,"0"-63"0,0 20 16,0 1-16,0 0 0,0-1 16,0 22-16,0-21 0,0 21 0,21-1 15,-21 1-15,22 0 0,-1 0 16,0 0-16,-21 0 0,21 21 0,21 0 15,-20 0-15,-1 0 0,21 0 16,-21 21-16,22 0 0,-22 0 0,0 0 16,21 22-16,-42-22 0,0 21 0,0 0 15,0-20-15,0 20 16,0 0-16,-21-21 0,0 1 0,0-1 16,0 0-16,-1 0 0,-20-21 15,21 21-15,0 0 0,-22-21 0,22 0 16,0 0-16,0 0 0,0 0 0,0 0 15,-1 0-15,44-21 32,-1 0-32,0 21 15,0-21-15,0 0 0</inkml:trace>
  <inkml:trace contextRef="#ctx0" brushRef="#br0" timeOffset="21964.43">24828 1482 0,'0'0'0,"0"-21"31,-21 21-31,0 0 0,0 21 16,0 0-16,0 21 16,-1-21-16,1 22 0,0 20 0,0-20 15,0-1-15,0 0 0,-1 1 16,22-1-16,0 0 0,-21 1 0,21-22 15,0 21-15,0-21 0,0 0 16,0 22-16,0-22 16,0 0-16,21-21 0,1 0 0,-1 0 15,0 0-15,21 0 0,-21 0 16,22 0-16,-22 0 0,21 0 0,1-21 16,-1 0-16,0 0 0,-21-1 0,22 1 15,-1-21-15,-21 21 0,0-22 16,1 22-16,-1 0 0,0-21 0,-21 21 15,0-1-15,0 1 16,-21 42 0,0 1-1,-1-1-15,1 21 16,0-21-16,21 0 0,-21 1 0,21-1 16,-21 21-16,21-21 0,0 0 15,0 1-15,0-1 0,0 0 16,0 0-16,21-21 15,0 0-15,0 0 0,0 0 16,22 0-16,-22 0 0,0 0 0,0 0 16,22 0-16,-22-21 0,0 0 15,21 0-15,-21-1 0,1 1 0,-1 0 16,0 0-16,0 0 0,0 0 16,0-1-16,1-20 0,-22 21 15,0 0-15,0 42 31,-22 0-15,22 0-16,-21 0 0,0 1 16,0-1-16,21 0 0,0 0 0,0 0 15,-21 0-15,21 1 0,0-1 16,0 0-16,0 0 0,0 0 16,21-21-1,0 0-15,0 0 16,0 0-16,1 0 0,-1 0 15,0 0-15,0-21 0,0 21 0,0-21 16,1 0-16,-22 0 16,0-1-16,0 1 0,0-21 15,0 21-15,0 0 0,0-1 0,0 1 16,-22 0-16,1 0 16,0 21-16,0 0 15,21-21-15,21 21 31,0-21-15,0 21-16,22-22 0,-22 22 16,0 0-16,0 0 0,22 0 0,-22 0 15,0 0-15,0 0 0,0 22 16,0-1-16,1 0 0,-1 0 16,-21 0-16,0 0 0,21 1 0,-21 20 15,0-21-15,0 0 0,0 0 16,0 1-16,0-1 0,0 0 0,0 0 15,0 0-15,-21 0 16,21 1-16,-21-22 16,-1 0-1,22-22 17,0 1-32,0 0 0,22 0 15,-1 0-15,0-22 0,21 22 0,-21-21 16,22 21-16,-22-22 0,21 22 15,1-21-15,-22 0 0,21 20 16,-21 1-16,22-21 0,-22 42 0,21-21 16,-21 0-16,0 21 0,1 21 15,-22 0-15,0 21 0,0-21 0,0 22 16,0-22-16,0 21 0,0 1 0,0-1 16,21-21-16,-21 21 0,0-20 15,-21-1-15,-1 0 0,1 0 0,21 0 16,0 0-16,-21-21 0,21 22 0,-21-22 15,21 21-15,-21-21 16,42-21 15,0-1-15,0 1-16,0 21 0</inkml:trace>
  <inkml:trace contextRef="#ctx0" brushRef="#br0" timeOffset="22368.7">27030 1757 0,'21'0'0,"-42"0"0,42-21 0,-21 0 0,0-1 16,0 1-16,-21 21 15,0 0-15,-1 0 0,1 0 16,-21 0-16,21 0 0,-22 21 16,1 1-16,0-1 0,-1 0 15,1 0-15,21 0 0,-21 0 0,42 1 16,0-1-16,-22-21 0,22 21 15,0 0-15,0 0 0,22 0 16,-1 1-16,0-22 0,0 21 0,0-21 16,0 0-16,22 21 0,-22-21 15,0 21-15,21-21 0,-20 21 0,-1-21 16,0 21-16,-21 1 0,21-1 16,-21 0-16,0 0 15,-21-21 1,0 21-16,21 0 0,-21-21 0,-1 0 15,1 0-15,-21 0 0,21 0 16,0 0-16,-22 0 0,22 0 0,0 0 16,0 0-16,0 0 0,-1 0 15,1 0-15,0 0 0,0 0 16,0-21-16,0 0 16,21 0-16,-22 0 15,22 0-15</inkml:trace>
  <inkml:trace contextRef="#ctx0" brushRef="#br0" timeOffset="22600.57">25633 1630 0,'0'0'0,"-21"0"15,-1 0-15,22-21 16</inkml:trace>
  <inkml:trace contextRef="#ctx0" brushRef="#br0" timeOffset="22821.44">24426 1693 0,'-21'0'0,"42"0"0,-63 0 16,63 0-1,0 0-15,22 0 16,-22 0-16,21 0 0,0 0 15,1 22-15,-1-22 0,0 0 16,1 0-16,-1 0 0,-21 0 0,22 0 16,-22 0-16,0 0 0</inkml:trace>
  <inkml:trace contextRef="#ctx0" brushRef="#br0" timeOffset="23828.66">16150 3683 0,'0'0'0,"-21"0"0,0 0 15,0 0-15,-1 0 0,1 21 16,42-21 0,1 0-16,-1 0 0,0 0 0,21 0 15,1 0-15,20 0 0,-21 0 16,22 0-16,-1 0 0,1 0 0,21-21 15,-22 21-15,1 0 0,-22 0 0,21 0 16,-20-21-16,20 21 0,-20 0 16,-22 0-16,21-21 0,-21 21 0,0 0 15,1 0-15,-22-21 0,0-1 16,-22 1-16,1 21 16,0 0-16,0-21 0,-21 21 15,20-21-15,-20 21 0,0 0 0,21 0 16,-1 0-16,1 0 0,0-21 0,42 21 31,0 0-15,1 0-16,-1 0 0,0 0 0,0 0 15,21 0-15,-20 0 0,20 0 16,-21 0-16,0 0 0,0 0 0,1 21 16,-1-21-16,-21 21 0,0 0 15,0 0-15,0 1 0,-21-1 16,-1-21-16,1 21 0,0 0 15,-21 0-15,21-21 0,-22 21 0,22 1 16,-21-22-16,21 21 0,-1-21 0,-20 0 16,21 21-16,0-21 15,0 0-15,-1 0 0</inkml:trace>
  <inkml:trace contextRef="#ctx0" brushRef="#br0" timeOffset="24804.1">18224 3662 0,'22'0'0,"-44"0"0,65 0 15,-22 0-15,21 0 16,-21 0-16,1-21 0,20 0 0,0 21 16,-21-22-16,22 1 0,-1 0 0,0 21 15,-20-21-15,20 0 0,0 0 16,-21-22-16,1 22 0,20 0 16,-21-21-16,-21-1 0,21 22 15,-21-21-15,21 21 0,-21-22 0,0 1 16,0 21-16,0 0 0,0-1 0,0 1 15,-21 0-15,0 0 0,0 21 16,0 0-16,-22 21 16,22 0-16,0 0 0,0 22 15,0-1-15,-22 22 0,22-1 0,0 1 16,-21-1-16,21 22 0,-1-22 0,1 1 16,21 20-16,-21-20 0,21 21 15,-21-1-15,21 1 0,-21 0 0,21-1 16,0 1-16,0 0 0,0-22 15,-21 22-15,-1-1 0,22 1 16,-21 0-16,0-22 0,0 22 0,0 0 16,0-22-16,21 1 0,-22-1 0,22-21 15,-21 22-15,21-22 0,0 1 16,0-22-16,0 21 0,0-21 0,0 0 16,21-21-16,1 0 0,-1 0 15,0 0-15,21-21 0,-21 0 0,22 0 16,20 0-16,-20-22 0,20 1 15,-21 0-15,22-1 0,-22-20 16,22-1-16,-22 1 0,22-1 0,-43 1 16,21-22-16,-21 22 0,0-22 15,-21 0-15,0 22 0,0-22 0,-21 1 16,0-1-16,-21 0 0,-1 22 0,1-1 16,-21 1-16,-1 20 0,1 1 15,-1 21-15,1 0 0,-1 0 0,1-1 16,20 22-16,1 0 0,0-21 0,20 21 15,22-21 1,22 0-16,-1 21 16,21-21-16,-21 0 0,22 21 0,-1-22 15,0 1-15,1 0 16,20 21-16,-21-21 0,1 0 0,-1 0 16,0-1-16,1 22 0,-1-21 0,0 0 15,-20 0-15,-1 21 0,0-21 16,-21 0-16,0-1 0,21 1 15,-21 0-15,-21 42 47,21 0-47,0 1 16,0-1-16,0 0 0,0 0 16,0 0-16,0 0 0,0 1 15,0-1-15,0 0 0,0 0 16,0 0-1,0-42 17</inkml:trace>
  <inkml:trace contextRef="#ctx0" brushRef="#br0" timeOffset="25000.99">19113 3239 0,'0'0'15,"0"-43"-15,-21 43 0,0 0 16,21-21 0,-21 21-16,0 0 15,21 21 1,0 0 0,0 1-16,21-1 0,0-21 15,0 21-15,0 0 0,1 0 0</inkml:trace>
  <inkml:trace contextRef="#ctx0" brushRef="#br0" timeOffset="25387.76">19389 3450 0,'-22'0'16,"44"0"-16,-65-21 0,43 0 0,-21 0 15,21 0-15,0-1 16,0 1-1,21 21-15,0 0 0,1 0 16,-1 0-16,0 0 0,21 21 0,-21 1 16,22-22-16,-22 42 0,0-21 0,21 0 15,-20 22-15,-1-22 0,-21 21 16,0-21-16,21 22 0,-21-22 0,0 0 16,0 0-16,0 0 0,0 0 0,-21 1 15,0-22-15,21 21 0,-22-21 16,1 0-16,0 0 15,21-21 1,0-1-16,0 1 16,21 0-16,0 0 0,1 0 0,-1 0 15,0-1-15,0-20 0,0 21 16,0 0-16,1-22 0,-1 22 0,0 0 16,0 0-16,0 0 0,0 0 15,1-1-15,-1 22 0,0 0 16,0 0-16</inkml:trace>
  <inkml:trace contextRef="#ctx0" brushRef="#br0" timeOffset="25712.65">20045 3556 0,'84'21'15,"-62"-21"1,-1 0-16,0 0 0,0-21 15,0 21-15,0-21 0,1 0 0,-1 21 16,0-21-16,0-1 0,0 1 0,0 0 16,-21 0-16,0 0 15,0 0-15,-21 21 16,0 0-16,0 0 0,0 0 16,0 21-16,-22-21 0,22 21 0,0 0 15,0 0-15,0 22 0,-1-22 16,22 0-16,-21 0 0,21 21 0,0-20 15,0-1-15,0 0 0,0 0 16,21 0-16,1 0 0,-1-21 16,0 0-16,0 0 0,21 0 15,-20 0-15,-1 0 0,0-21 16,21 21-16</inkml:trace>
  <inkml:trace contextRef="#ctx0" brushRef="#br0" timeOffset="27248.83">20680 3450 0,'0'0'0,"-43"21"0,22-21 0,-21 0 0,42-21 31,21 0-15,0 0-16,22 21 0,-22-21 16,21-22-16,0 22 0,1 0 15,20 0-15,-20-21 0,-22 20 0,21 1 16,0-21-16,-20 21 0,-1 0 0,0-22 15,0 22-15,0 0 0,-21-21 16,0 20-16,0 1 0,0 0 0,0-21 16,0 21-16,-21-1 15,0 22-15,0 0 0,0 0 0,-1 0 16,1 0-16,0 22 0,0 20 16,0-21-16,-22 43 0,22-22 15,0 21-15,-21 22 0,21-21 0,-1 20 16,1 1-16,21 0 0,-21-1 15,0 1-15,21 0 0,-21-1 0,21 22 16,0 0-16,-21 0 0,-1-22 16,1 22-16,21 0 0,-21 0 0,21 0 15,-21 0-15,0-1 0,0 1 0,-1-21 16,1 21-16,0-22 0,0 1 16,-21 21-16,20-43 0,1 22 15,0-21-15,0-1 0,-21 1 0,42-22 16,-22 0-16,22 1 0,0-22 0,0 0 0,0 0 15,22-21 1,-1 0-16,21-21 0,0 21 16,1-42-16,-1 20 0,22-20 0,-1 0 15,1-1-15,-1 1 0,1-21 0,-22 20 16,21-20-16,-20 20 0,-1-20 16,0-1-16,1 1 0,-22-22 0,-21 1 15,0 20-15,0-21 0,0 1 0,0-1 16,-42 0-16,20 1 0,-41-1 15,21 0-15,-22 22 0,22-22 16,-22 22-16,1-22 0,-1 22 0,1 20 16,-1 1-16,22 0 0,0 20 15,20 1-15,1-21 0,0 42 0,21-21 16,0 0-16,42 21 16,-20 0-16,20-22 15,0 22-15,1 0 0,20-21 0,1 21 16,-22-21-16,21 0 0,1 21 0,-1-21 15,1 0-15,-22-1 0,1 1 16,-1 0-16,0 0 0,1 0 0,-22-22 16,21 22-16,-21 0 0,-21 0 0,21 0 15,-21 0-15,22-1 0,-22 1 16,0 0-16,0 0 0,-22 42 47,22 0-47,-21 0 0,21 1 15,0 20-15,0-21 0,0 21 0,0-20 16,0 20-16,0-21 0,0 21 0,0-20 16,0-1-16,-21 0 0,21 0 15,0 0-15,0 0 0,0 1 0,21-22 16,0 21 0,1-21-16,-1 0 15,0 0-15,0 0 0,0-21 0,0-1 16,1 1-16,-1 21 0,-21-21 0,0 0 15,0 0-15,0 0 0,0-1 0,0 1 16,0 0-16,-21 0 0,-1 0 0,22-22 16,-21 22-16,0 0 0,0 21 15,21-21-15,0 0 0,-21 21 0,21-21 16,0-1-16,0 1 0,21 0 16,0 21-1,0 0-15,0 0 0,1-21 0,-1 21 16,21 0-16,0 0 0,-20 0 0,20 0 15,0 21-15,1-21 16,-22 21-16,21 0 0,-21 1 0,0-1 16,-21 0-16,0 0 0,22 21 0,-22-20 15,0-1-15,0 0 0,0 0 16,0 21-16,-22-42 0,22 22 0,-21-1 16,0 0-16,0 0 0,21 0 15,-21-21-15,21-21 31,21 21-15,0-21-16,0 0 0,0 0 0,-21-1 16,22 1-16,-1 0 0,0-21 15,0 21-15,0-22 0,0 22 16,1 0-16,-1-21 0,0 20 0,-21 1 16,0 0-16,0 42 15,0 0 1,-21 22-16,21-22 0,-21 0 15,-1 21-15,22-20 0,0-1 0,-21 21 16,21-21-16,0 0 0,0 1 16,0-1-16,0 0 0,0 0 15,0 0-15,21-21 0,1 0 16,-1 0-16,0 0 0,0 0 0,0 0 16,0 0-16,22 0 0,-22 0 15,21-21-15,1 0 0</inkml:trace>
  <inkml:trace contextRef="#ctx0" brushRef="#br0" timeOffset="27932.96">22796 3323 0,'0'-21'0,"0"42"0,0-63 0,22 21 0,-22 0 15,0-1-15,0 1 0,0 0 0,-22 0 16,1 21-16,0 0 16,0 0-16,0 0 0,0 0 0,-22 0 15,22 0-15,-21 21 0,-1 21 0,22-20 16,-21 20-16,0 0 16,20 1-16,1-1 0,-21 0 0,21 22 15,0-22-15,21 22 0,0-22 0,0 0 16,0 1-16,0-1 0,0 0 15,0 1-15,21-22 0,0 21 0,21-21 16,1 0-16,-1 1 0,0-22 16,22 0-16,-1 0 0,-20 0 0,20 0 15,1 0-15,-1-22 0,1 22 0,-22-21 16,21 0-16,-20 0 16,-1-21-16,0 20 0,1 1 0,-22-21 0,-21 0 15,0-1-15,0 1 0,0 0 16,0-22-16,0 22 0,0-22 15,0 1-15,-21-1 0,0 22 0,-22-22 16,22 22-16,0 0 0,-21 21 16,20-22-16,-20 22 0,21 21 0,-21 0 15,-1 0-15,1 0 0,0 0 16,-22 0-16,22 0 0,-1 21 0,1 22 16,0-1-16,-1 0 0,1 1 15,21-1-15,0 21 0,0-20 0,21 20 16,0-20-16,0-1 0,0 21 15,21-20-15,0-22 0,21 21 0,1 1 16,-1-22-16,21 0 0,-20 0 16,20-21-16,1 0 0</inkml:trace>
  <inkml:trace contextRef="#ctx0" brushRef="#br0" timeOffset="28304.67">23770 3493 0,'-21'0'0,"42"0"0,-63 0 16,-1 0-16,22 0 0,0 0 0,0 21 16,0-21-16,0 42 0,-22-21 15,22 22-15,0-22 0,0 21 16,0 0-16,-1 22 0,1-22 0,21 22 16,0 20-16,0-20 0,0 21 15,0-1-15,-21 1 0,21 0 0,0 20 16,0-20-16,-21 21 0,21 0 0,-21-22 15,0 22-15,21-21 0,-22 0 16,1-1-16,0-20 0,0 20 0,0-20 16,0-1-16,-1 1 0,1-22 0,0 22 15,21-22-15,-21-21 0,0 22 0,21-22 16,-21 0-16,21 0 0,-22-21 16,1 0-16,21-21 15,0 0 1,0 0-16,0-22 0,21 1 15,1 0-15,-1-1 0,0-20 16,0-1-16,0 1 0,0-1 0,1-20 16,-1-1-16</inkml:trace>
  <inkml:trace contextRef="#ctx0" brushRef="#br0" timeOffset="28623.93">23410 3620 0,'0'-43'0,"0"86"0,0-107 0,0 22 15,0 21-15,0-1 0,0 1 16,0 0-16,21 0 16,1 0-16,-1 21 0,0 0 0,0 0 15,21 0-15,1 0 0,-22 21 16,42 0-16,-20 21 0,-1-20 0,0 20 16,-20 0-16,-1-21 0,0 22 15,-21-1-15,0 0 0,0-20 0,0 20 16,-21-21-16,0 0 0,-1 0 0,-20 1 15,21-1-15,-21-21 0,-1 21 0,1-21 16,21 0-16,-22 0 16,1 0-16,21 0 0,0 0 0,0 0 0,-1 0 15,1 0-15,21-21 32,0 0-32,21-1 0,1 1 15,-1 0-15,0 0 0,0 0 0</inkml:trace>
  <inkml:trace contextRef="#ctx0" brushRef="#br0" timeOffset="29908.85">24215 3069 0,'-22'-21'31,"1"21"-31,0 0 15,0 21-15,0 0 0,21 1 0,-21 20 16,-1 0-16,1 1 0,0-1 0,21 0 16,0 22-16,-21-22 0,21 22 15,-21-22-15,21 0 0,0 1 0,0-22 16,0 21-16,0-21 0,0 0 16,0 1-16,21-1 0,0 0 0,-21 0 15,21-21-15,0 0 0,1 0 0,-1 0 16,0 0-16,0 0 0,0 0 15,0 0-15,1 0 0,-1-21 0,0 0 16,0 0-16,0-1 0,0 1 16,1 0-16,-1 0 0,0 0 15,-21-22-15,21 22 0,0-21 0,-21 21 16,0 0-16,0-1 0,0 1 0,21 0 16,-21 0-16,0 42 31,0 0-31,-21 0 0,21 1 15,0 20-15,0-21 0,0 0 0,0 0 16,0 22-16,0-22 0,0 0 0,0 0 16,0 0-16,0 1 0,0-1 15,0 0-15,21-21 16,1 0-16,-1 21 0,0-21 0,0 0 16,0 0-16,22 0 0,-22 0 15,0 0-15,21 0 0,-21 0 0,1-21 16,20 21-16,-21-21 0,0 0 0,22-1 15,-22 1-15,0 0 0,0 0 16,0-21-16,-21 20 0,21 1 0,-21 0 16,0 0-16,0 0 0,0 42 31,0 0-31,-21 21 16,0-20-16,0-1 15,21 0-15,0 0 0,0 0 16,-21 0-16,21 1 0,0-1 15,0 0-15,0 0 16,21-21-16,0 0 0,0 0 16,0 0-16,1 0 0,20 0 15,-21 0-15,0 0 0,0 0 0,1 0 16,-1-21-16,0 21 0,0-21 0,-21 0 16,0-1-16,0 1 0,0 0 15,0 0-15,0 0 0,-21 0 0,0-1 16,0 1-16,-1 0 0,1 0 15,0 0-15,0 21 0,0-21 0,0 21 16,-1 0-16,22-22 16,22 22-1,-1-21-15,0 21 16,0 0-16,0 0 0,22-21 16,-22 21-16,21-21 0,-21 21 0,22 0 15,-22 0-15,0 0 0,0 0 0,0 0 16,0 21-16,1 0 0,-1 0 15,0 1-15,0-1 0,-21 0 16,0 0-16,0 21 0,0-20 0,0-1 16,0 0-16,0 21 0,0-21 0,0 1 15,0-1-15,0 0 16,0 0-16,0 0 0,0 0 31,-21-21-15,21-21-1,0 0 1,0 0-16,0 0 0,0 0 16,21-1-16,-21-20 0,21 21 0,0 0 15,22-22-15,-22 1 0,0 21 16,21-21-16,-20 20 0,20 1 16,-21 0-16,21 0 0,-20 21 0,-1 0 15,0 0-15,-21 21 0,0 0 16,0 0-16,0 1 0,0 20 0,0-21 15,0 21-15,0-20 0,0 20 0,0-21 16,-21 0-16,21 0 0,-21 1 16,-1-1-16,22 0 0,-21 0 0,21 0 15,0 0-15,-21-21 16,42 0 15,0 0-31,1 0 16,-1 0-16,0-21 0,0 0 0,0 0 15,22 21-15,-22-21 0</inkml:trace>
  <inkml:trace contextRef="#ctx0" brushRef="#br0" timeOffset="30320.61">26501 3281 0,'0'0'0,"0"-21"0,0 0 0,0-1 15,0 1-15,-22 21 16,1 0-16,-21 21 15,21 1-15,0-1 0,-22 21 0,22-21 16,0 0-16,-21 22 0,20-22 16,1 0-16,21 21 0,0-20 0,0-1 15,0 0-15,0 0 16,0 0-16,21 0 16,1-21-16,-1 0 0,0 0 15,21 0-15,-21 0 0,1 0 16,20 0-16,-21 0 0,0 22 0,22-22 15,-22 0-15,0 0 0,0 21 16,0-21-16,-21 21 0,21 0 16,-21 0-16,0 0 0,0 1 15,-21-22-15,21 21 16,-21-21-16,0 0 0,0 21 0,0 0 16,-22-21-16,22 0 0,0 0 0,-21 0 15,-1 0-15,22 0 0,-21 0 16,-1 0-16,22 0 0,0 0 15,-21 0-15,21 0 0,-1 0 16,1 0-16,0 0 0,0-21 16,0 0-16,0 21 0,-1-21 0,22-1 15,-21 1-15</inkml:trace>
  <inkml:trace contextRef="#ctx0" brushRef="#br0" timeOffset="30660.42">25442 2942 0,'21'0'31,"1"0"-16,-1 0-15,0 0 16,-21-21-16,21 21 0,-21-21 16,-21 21-1,0-21-15,0 21 16,-1 0-16,1 0 0,0 0 16,0 0-16,21 21 15,-21 0-15,21 0 16,0 0-16,0 1 0,-21-22 15,21 21-15</inkml:trace>
  <inkml:trace contextRef="#ctx0" brushRef="#br0" timeOffset="30912.65">24109 3260 0,'-21'0'0,"42"0"0,-21 0 32,21 0-32,0 0 0,21 0 15,1 0-15,-22 0 0,21 0 16,1 0-16,-1-21 0,0 21 0,1 0 16,-1 0-16,-21 0 0,0 0 15,-21-22-15,-21 22 31,-21 0-31,21 0 0,-22 0 0,1 0 16</inkml:trace>
  <inkml:trace contextRef="#ctx0" brushRef="#br0" timeOffset="33352.93">1037 6519 0,'0'-21'0,"0"0"16,0 0-16,0 0 16,0 0-16,0-1 15,0 1-15,21-21 0,0 21 0,22 0 16,-22-1-16,0-20 0,21 21 15,-20 0-15,-1-22 0,21 22 16,-42 0-16,0 0 0,0 0 16,0 0-16,0-1 0,0 1 15,-21 0-15,0 21 0,0 0 0,-1 0 16,-20 0-16,21 0 0,-21 0 16,20 0-16,-20 0 0,0 21 0,-1 0 15,1 1-15,0-1 0,21 0 16,-22 0-16,22 0 0,0 0 15,21 1-15,0-1 0,0 0 0,0 21 16,0-21-16,0 1 0,21 20 16,0-21-16,0 21 0,22-20 0,-22 20 15,21 0-15,1-21 0,-1 22 16,0-22-16,-21 21 0,22-21 16,-1 22-16,-21-22 0,0 21 15,1-21-15,-22 22 0,0-22 0,0 0 16,0 0-16,-22 0 0,-20 1 15,21-1-15,-21 0 0,20 0 16,-20-21-16,21 0 0,-21 21 0,-1-21 16,22 0-16,-21 0 0,-1 0 15,22-21-15,-21 21 0,21-21 0,0 0 16,-1 0-16,1-1 0,0-20 16,0 21-16,21-21 0,0 20 0,0-20 15,0 0-15,0-1 0,0 1 16,0 0-16,0-1 15,0 22-15,0 0 0,0 0 0,0 0 16,21 21 0,0 21-16,0 0 0,1 21 15,-1 1-15,0-1 0,0-21 16,0 22-16,-21-1 0,21 0 0,1 1 16,-22-1-16,21-21 0,0 21 15,0-20-15,-21-1 0,21 0 16,0 0-16,1 0 0,-1-21 15,0 0-15,0 0 0,0 0 0,0 0 16,22 0-16,-22-21 0,21 21 0,1-21 16,-22 0-16,21 0 15,0-1-15,1 1 0,-22-21 0,21 21 16,-21-22-16,22 22 0,-22-21 16,0 0-16,-21 20 0,21-20 0,-21 0 15,21 21-15,-21-22 0,0 22 16,0 0-16,0 0 0,0 42 31,0 0-31,0 0 16,0 0-16,0 1 0,0-1 0,-21 21 15,21-21-15,0 22 0,0-22 16,-21 21-16,21-21 0,0 22 0,0-22 16,0 0-16,0 0 15,0 0-15,0 0 0,21-21 0,0 22 16,1-22-16,-1 0 15,0 0-15,0 0 0,0 0 16,0-22-16,1 1 0,-1 21 16,0-21-16,-21 0 0,21 0 0,0 0 15,0-22-15,1 22 0,-1-21 16,-21 21-16,21-22 0,-21 1 0,21 21 16,-21-22-16,0 22 15,0 0-15,0 0 0,0 42 31,0 0-31,0 0 16,0 22-16,0-22 0,-21 0 16,21 21-16,0-20 0,0 20 0,0-21 15,0 0-15,0 0 0,0 22 16,0-22-16,0 0 0,21 0 16,0 0-16,0-21 0,1 0 15,-1 0-15,0 0 0,0 0 0,0 0 16,22 0-16,-22 0 0,21 0 15,-21-21-15,22 0 0,-1 0 16,-21 0-16,21 0 0,-20-1 0,20-20 16,-21 21-16,0-21 0,0 20 15,1-20-15,-22 0 0,0-1 0,21 1 16,-21 0-16,0 21 0,0-22 16,0 22-16,0 0 0,0 0 0,0 63 46,0-21-46,0 22 0,0-1 16,0-21-16,-21 21 0,21 1 0,0-1 16,0 0-16,0 1 0,0-1 15,0-21-15,0 22 0,0-22 16,0 0-16,0 0 0,21-21 16,0 21-16,0-21 0,0 0 0,0 0 15,1 0-15,-1 0 0,0 0 16,0 0-16,21-21 0,-20 0 0,-1 0 15,0 0-15,21-1 0,-21 1 0,1 0 16,-1-21-16,-21 21 0,21-22 16,-21 1-16,21 0 0,-21 20 0,0-20 15,0 0-15,0 21 0,0-1 16,0 1-16,-21 42 16,21 1-1,0-1-15,-21 21 0,21-21 16,-21 22-16,21-1 0,-22 0 15,22-21-15,0 22 0,0-22 0,0 0 16,0 0-16,0 0 0,0 1 0,22-22 31,-1 0-15,-21-22-16,0 1 16</inkml:trace>
  <inkml:trace contextRef="#ctx0" brushRef="#br0" timeOffset="33560.81">2963 6096 0,'-21'0'0,"42"0"0,-63 0 0,21 0 31,0 0-31,-1 0 16,22 21-1,0 0-15,22 1 16,-1-22-16,0 21 16,0-21-16</inkml:trace>
  <inkml:trace contextRef="#ctx0" brushRef="#br0" timeOffset="33854.87">3598 6096 0,'0'-21'0,"-21"21"16,0 0-1,0 0-15,0 21 0,-1 0 16,22 0-16,0 1 0,-21 20 16,0-21-16,21 21 0,-21 1 0,21-1 15,0 0-15,-21 1 0,0-1 16,21 0-16,-22 1 0,22-1 15,0 0-15,-21 1 0,21-22 0,-21 0 16,21 21-16,0-20 0,0-1 16,0 0-16,0 0 0,21-21 15,0 0 1,1-21-16,41-43 16</inkml:trace>
  <inkml:trace contextRef="#ctx0" brushRef="#br0" timeOffset="34052.71">3238 6456 0,'0'0'0,"0"21"0,-21-21 16,42 0 15,1 0-31,-1 0 0,0 0 16,21 0-16,1 0 0,-1 0 0,0-21 15,1 21-15,20-21 0,-21 0 0,22-1 16,-22 1-16,1 0 0,20 21 16</inkml:trace>
  <inkml:trace contextRef="#ctx0" brushRef="#br0" timeOffset="34736.39">4127 6202 0,'-63'21'31,"-1"43"-16,43-43-15,0 0 0,0 0 0,0 21 16,0 1-16,-1-22 0,1 21 16,0 1-16,0-22 0,21 21 0,0-21 15,0 22-15,0-22 0,0 0 0,0 0 16,21 0-16,0 0 0,0 1 16,1-22-16,-1 0 0,0 21 0,0-21 15,21 0-15,-20 0 0,20 0 16,-21-21-16,21 21 0,-20-22 15,20 1-15,0 0 0,-21 0 0,22-21 16,-22 20-16,21-20 0,-21 0 0,1-1 16,-1 1-16,-21 0 0,0-1 15,0 1-15,0-21 0,0 20 0,0 22 16,0-21-16,0-1 0,0 22 0,-21 0 16,21 0-16,-22 21 15,1 21 1,21 0-16,0 0 0,0 1 0,0 20 15,0 0-15,0-21 0,0 22 16,0-1-16,0 0 0,0 1 0,0-1 16,0 0-16,0 1 0,0-1 15,0-21-15,-21 22 0,21-22 16,0 0-16,-21 0 0,21 0 0,0 0 16,0-42 15,0 0-16,0 0-15,0 0 0,0 0 16,21-1-16,0-20 0,0 0 0,1 21 16,-1-22-16,21 1 0,0 0 15,1-1-15,-1 22 0,0 0 0,1 0 16,20 0-16,-20 21 0,-1 0 0,0 0 16,-21 21-16,22 0 0,-22 0 15,0 0-15,0 0 0,-21 22 16,0-22-16,0 0 0,0 21 0,0-20 15,0-1-15,0 21 0,0-21 0,-21 0 16,0 1-16,21-1 0,0 0 16,-21 0-16,0 0 0,21-42 47,21 0-47,0 0 0,0 0 15</inkml:trace>
  <inkml:trace contextRef="#ctx0" brushRef="#br0" timeOffset="35004.41">5165 5990 0,'0'0'0,"-22"0"0,44 0 31,-1 0-31,0 0 15,21 0-15,-21 0 0,22 0 16,20 0-16,-20 0 0,20 0 0,1 0 16,-22 0-16,21 0 0,-20 0 15,-1 0-15,0 0 0,-20 0 16,-1 0-16,0 0 0,-42 0 31,0 0-31,-1 0 0,-20 0 0,21 21 16</inkml:trace>
  <inkml:trace contextRef="#ctx0" brushRef="#br0" timeOffset="35248.31">5419 6033 0,'0'63'31,"0"-42"-31,0 0 16,0 22-16,0-22 0,0 21 0,0-21 15,0 22-15,0-1 0,-22 0 0,1 22 16,21-43-16,-21 21 0,21 1 16,0-1-16,0-21 0,-21 22 0,21-22 15,0 0-15,0 0 0,0 0 0,0 0 16,21-21 15,0 0-31,0-21 0</inkml:trace>
  <inkml:trace contextRef="#ctx0" brushRef="#br0" timeOffset="35792">6371 6414 0,'0'0'15,"0"-22"-15,0 1 0,0 0 0,0 0 16,-21 0-16,0 0 0,0-1 15,-1 1-15,1 21 0,0-21 16,0 0-16,-21 21 0,20 0 0,1 0 16,-21 0-16,21 0 0,0 21 15,-22 0-15,22 0 0,0 1 0,0-1 16,-22 21-16,22 0 0,0 1 0,0-1 16,0 0-16,0 1 0,-1-1 15,22 0-15,-21 1 0,21-22 0,0 0 16,0 21-16,0-20 0,21-22 15,22 21-15,-22-21 0,0 0 0,21 0 16,-20 0-16,20 0 0,0 0 0,-21 0 16,22-21-16,-1-1 0,-21 1 15,22 0-15,-22 0 0,21 0 16,-21-22-16,0 22 0,1-21 0,-1 0 16,-21 20-16,0-20 0,21 0 15,-21-1-15,0 1 0,0 21 0,0 0 16,0 0-16,0-1 0,0 1 0,0 42 31,0 1-31,-21-1 0,21 21 0,0 0 16,0 1-16,0-1 0,0-21 0,0 22 15,0-1-15,0 0 0,0-21 16,0 1-16,0-1 0,21 0 0,0 0 16,0 0-16,0 0 0,1-21 0,-1 0 15,0 0-15,0 0 16,0 0-16,22 0 0,-22-21 0,21 21 15,-21-21-15,0 0 0,22 0 0,-22 0 16,0-22-16</inkml:trace>
  <inkml:trace contextRef="#ctx0" brushRef="#br0" timeOffset="36304.69">6900 6160 0,'0'-43'16,"0"86"-16,0-128 0,0 64 0,0-22 0,0 22 15,0 0-15,-21 0 0,0 21 16,0 21-1,21 21-15,0-20 0,0 20 16,0 0-16,0 1 16,0-1-16,0 0 0,0 1 0,0-1 15,-21 21-15,21-20 0,0-1 0,0 0 16,0 1-16,-22-1 0,22-21 16,0 22-16,0-22 0,0 0 0,0 0 15,0 0-15,0 0 16,0-42-1,0 0 1,0 0-16,22 0 0,-22 0 0,21-1 16,0-20-16,0 21 0,0-21 15,0-1-15,1 1 0,20 21 0,0-22 16,-21 22-16,22-21 0,-22 21 16,21 0-16,-21 21 0,22 0 15,-22 0-15,0 0 0,0 0 0,0 0 16,1 21-16,-1 0 0,-21 0 0,0 21 15,21-20-15,-21 20 0,0-21 16,0 21-16,0-20 0,0 20 0,0-21 16,0 0-16,0 22 0,-21-22 0,0 0 15,-1 0-15,1 0 16,-21-21-16,21 21 0,0-21 0,-22 0 16,22 0-16,0 22 0,-21-22 15,20 0-15,1 0 0,0 0 0,0 0 16,0 0-16,21-22 15,21 1 1,0 0-16,0 0 0,0 0 16,22 0-16</inkml:trace>
  <inkml:trace contextRef="#ctx0" brushRef="#br0" timeOffset="36720.47">7980 6265 0,'0'0'15,"0"-21"-15,21 21 0,-21-21 0,-21-21 32,0 42-32,-1 0 0,1 0 15,0 0-15,-21 0 0,21 0 0,-22 0 16,1 21-16,0 0 0,20 0 0,-20 0 16,21 1-16,0-1 0,0 21 15,21-21-15,-22 0 0,22 1 0,0-1 16,0 0-16,22 0 0,-1 0 15,21-21-15,0 21 0,-20-21 16,20 22-16,0-22 0,22 21 0,-43-21 0,21 21 16,1-21-16,-22 21 0,21-21 15,-42 21-15,21-21 0,-21 21 16,0 1-16,0-1 0,-21 0 16,0-21-16,0 21 15,-22-21-15,22 0 0,-21 21 0,0-21 16,-1 21-16,22-21 0,-21 0 0,-1 0 15,22 22-15,-21-22 0,21 0 16,-22 0-16,22 0 0,0 0 0,0 0 16,0 0-16,0 0 15,21-22 1,0 1-16</inkml:trace>
  <inkml:trace contextRef="#ctx0" brushRef="#br0" timeOffset="37400.74">9017 6477 0,'0'0'0,"-21"0"16,-22 0-16,-41-42 31,84 21-31,21 21 15,0 0-15,21 21 16,1-21-16,-1 21 0,22-21 16,-22 0-16,21 0 0,1 21 0,21-21 15,-22 0-15,22 0 0,-22 0 16,22 0-16,0 0 0,-22 0 0,1 0 16,20 0-16,-41 0 0,20 0 15,-21 0-15,-20-21 0,-1 21 0,0 0 16,-21-21-16,-42 0 15,20 21-15,-20-22 16,0 22-16,-1-21 0,-20 21 0,21 0 16,-22-21-16,22 21 0,-1-21 0,1 21 15,0 0-15,21 0 0,-1 0 16,44 0 0,-1 0-16,0 0 0,21 0 15,1 0-15,-1 0 0,0 0 16,1 0-16,-1 0 0,0 0 15,1 21-15,-22-21 0,21 21 0,-21 0 16,0 1-16,-21-1 16,0 0-16,0 0 0,0 0 0,-42 0 15,21 22-15,-21-22 0,-1 0 0,22 0 16,-21 0-16,-1 1 0,1-1 0,0 0 16,-1 0-16,22 0 0,0-21 15,-21 21-15,21 1 0,-1-22 16,22 21-16,-21-21 0</inkml:trace>
  <inkml:trace contextRef="#ctx0" brushRef="#br0" timeOffset="38184.11">11324 6752 0,'0'21'0,"0"1"15,21-22-15,0 0 16,1 0-16,-1-22 16,0 22-16,0-21 0,0 0 0,0 0 15,1 0-15,-1 0 0,0-1 16,0 1-16,-21 0 0,0 0 0,0 0 16,0-22-16,0 22 0,-21 0 15,0-21-15,0 21 0,-1-1 0,-20 1 16,0 0-16,21 0 0,-22 0 15,1 21-15,0 0 0,20 0 0,-20 0 16,0 0-16,-1 21 0,-20 0 16,21 0-16,20 22 0,-20-1 0,0 0 15,21 1-15,-22 20 0,22-21 0,21 1 16,0-1-16,0 0 0,0 1 0,0-1 16,0-21-16,21 22 0,0-22 15,1 0-15,20-21 0,0 0 0,1 0 16,-1 0-16,21 0 0,-20 0 0,20 0 15,-20-21-15,-1 0 0,21-1 16,-20 1-16,-1 0 0,-21-21 0,22 21 16,-22-22-16,21 1 0,-21 0 0,0-1 15,-21-20-15,22 20 0,-22-20 0,21 21 16,-21-22-16,21 22 0,-21-22 16,0 22-16,0-22 0,0 22 0,0 0 15,0-1-15,0 1 0,0 21 0,0 0 16,-21 0-16,21-1 0,-21 22 0,-1 0 15,22 22-15,-21 20 16,21-21-16,-21 21 0,21 1 16,0-1-16,-21 0 0,21 22 0,0-1 15,0 1-15,0-1 0,0 1 16,0-1-16,0-20 0,0 20 0,0-20 16,0-1-16,0 0 0,21-21 0,-21 22 15,21-22-15,0 0 0,-21 0 0,22 0 16,-1 1-16,0-22 15,0 0-15,0 0 16,0 0-16,1 0 0,-1-22 0,0 1 16,0 0-16</inkml:trace>
  <inkml:trace contextRef="#ctx0" brushRef="#br0" timeOffset="38584.87">11959 6583 0,'-21'-21'0,"42"42"0,-63-42 16,42 0-16,-21 21 0,21-22 0,0 1 15,0 0-15,0 0 16,0 0-16,0 0 0,21-1 16,0 22-16,0-21 0,0 0 0,0 21 15,22-21-15,-1 21 0,-21 0 16,22 0-16,-1 0 0,0 0 0,-21 0 16,22 21-16,-22 0 0,21 0 0,-21 22 15,22-1-15,-22 0 0,0 1 0,0-1 16,-21-21-16,0 22 0,0-1 15,0-21-15,0 21 0,0-20 0,0 20 0,0-21 16,-21 0-16,0 0 0,0 1 16,0-22-16,-1 21 0,1-21 0,0 0 15,0 0-15,0 0 16,21-21-16,0-1 0,0 1 16,0-21-16,0 21 15,21 0-15,0-22 0,0 22 0,0-21 16,-21-1-16,22 22 0,-1-21 0,0 0 15,0-1-15,21 22 0,-20 0 16,-1-21-16,0 20 0,0 1 16,0 21-16,0-21 0,22 21 0,-22-21 0,0 21 15,0 0-15,0 0 16</inkml:trace>
  <inkml:trace contextRef="#ctx0" brushRef="#br0" timeOffset="38784.76">12890 6371 0,'0'21'0,"0"1"0,0 20 0,0-21 15,-42 85 1,42-64-16,-21-21 0,21 1 0,0 20 0,0-21 16,0 0-16,0 0 0,0 1 0,0-1 15,0 0-15,0 0 0,0 0 16,21-21 15,0 0-31,0-21 16,-21 0-16,0 0 15,22 0-15,-1-1 0,-21 1 0,21 0 16</inkml:trace>
  <inkml:trace contextRef="#ctx0" brushRef="#br0" timeOffset="39108.12">12996 6160 0,'-21'-22'0,"42"44"0,-63-44 0,21 1 15,0 21-15,-1 0 16,22 21-16,0 1 15,0-1-15,22-21 32,-1 0-32,0 0 15,0 0-15,0 0 0,0 0 0,1-21 16,-1 21-16,-21-22 0,21 1 16,-21 0-16,0 0 15,0 0-15,-21 21 0,0 0 16,-1 0-16,1-21 0,0 21 0,0 0 15,0 0-15,0 0 0,-1 21 16,1 0-16,21 0 0,0 0 16,0 0-16,0 1 0,0-1 0,0 21 15,0-21-15,0 0 0,21 1 16,1-1-16,-22 21 0,42-21 0,-21 0 16,0 1-16,0-1 0,43 0 0</inkml:trace>
  <inkml:trace contextRef="#ctx0" brushRef="#br0" timeOffset="39380.98">13398 6414 0,'0'0'0,"0"-22"32,0 44-32,22-1 0,-1 0 15,-21 0-15,0 21 0,21-20 16,0 20-16,-21 0 0,0-21 0,21 22 15,-21-22-15,21 0 0,-21 21 16,0-20-16,0-1 0,0 0 0,0 0 16,0 0-16,22-21 0,-22 21 0,21-21 15,0 0 1,0 0-16,0-21 16,0 0-16,1 21 15,-22-21-15,21-21 0,0 20 16</inkml:trace>
  <inkml:trace contextRef="#ctx0" brushRef="#br0" timeOffset="39600.86">13970 6350 0,'21'-21'0,"-42"42"0,42-63 15,-21 21-15,-21 21 16,0 21 0,0 0-16,-1 0 0,1 0 0,0 0 15,0 22-15,0-1 0,0-21 0,-22 22 16,22-1-16,0-21 0,0 21 0,0-20 15,-1 20-15,1-21 0,21 0 16,0 0-16,0 1 0,-21-1 0,21 0 16,0 0-16,21-21 15,0 0-15,1 0 0,-1 0 16,0 0-16,21 0 0,-21-21 16,22 0-16</inkml:trace>
  <inkml:trace contextRef="#ctx0" brushRef="#br0" timeOffset="39968.64">14160 6604 0,'0'0'0,"0"-21"47,22 21-47,-1-21 16,0 21-16,21-21 0,-21-1 15,1 22-15,20-21 0,-21 0 16,0 0-16,22 21 0,-22-21 15,0 0-15,0-1 0,-21 1 0,0 0 16,0 0-16,0 0 16,-21 21-16,0 0 0,0 0 15,-22 0-15,22 21 0,-21 0 0,21 0 16,-22 0-16,22 22 0,-21-1 0,21-21 16,-1 22-16,1-1 0,0 0 0,0-21 15,21 22-15,-21-22 0,21 0 0,0 0 16,0 0-16,0 1 0,0-1 15,21 0-15,0-21 0,21 21 16,-20-21-16,20 21 0,-21-21 0,21 0 16,1 0-16,-1 0 0,-21 0 0,22 0 15,-1 0-15,0-21 0,-21 0 0,22 21 16,-22-21-16,0 0 0,0-1 0</inkml:trace>
  <inkml:trace contextRef="#ctx0" brushRef="#br0" timeOffset="40324.53">14711 6646 0,'21'-42'0,"-42"127"0,21-128 0,21-20 0,0 21 16,-21 20-16,0-20 0,21 0 0,0 21 15,-21-1-15,22 1 0,-1-21 0,0 21 16,0 0-16,0 21 16,0 0-16,1-22 0,-1 22 0,0 0 15,0 0-15,0 0 0,0 0 0,1 22 16,-1-1-16,0 0 0,0 21 16,-21-21-16,0 22 0,21-1 0,-21 0 15,0-20-15,0 20 0,0 0 0,0 1 16,0-22-16,0 21 0,0-21 0,0 0 15,0 22-15,0-22 0,0 0 16,-21 0-16,0-21 0,0 0 31,21-21-31,0 0 16,0 0-16,0 0 16,0-1-16,21 1 0,-21-21 0,21 21 15,0-22-15,0 22 0,1-21 16,-1 0-16,0-1 0,21 1 0,-21 0 15,1 20-15,20-20 0,-21 21 0,0 0 16,0 0-16,22 21 0,-22-22 0,0 22 16,0 0-16,0 0 0,1 0 15</inkml:trace>
  <inkml:trace contextRef="#ctx0" brushRef="#br0" timeOffset="40596.37">15621 6541 0,'0'21'0,"0"-42"0,0 63 0,0-21 16,0 0-16,21-21 0,-21 21 0,21-21 0,0 0 16,1 0-16,-1 0 15,0 0-15,0 0 0,0 0 16,0-21-16,1 21 0,-1-21 0,-21 0 16,21 0-16,-21 0 0,0-1 15,0 1-15,0 0 16,-21 21-16,0 0 0,-1 0 15,1 0-15,0 0 0,-21 0 16,42 21-16,-43-21 0,43 21 16,-21 1-16,0-1 0,0-21 0,0 21 15,21 0-15,0 0 16,21-21 0</inkml:trace>
  <inkml:trace contextRef="#ctx0" brushRef="#br0" timeOffset="42212.45">16785 6710 0,'0'0'0,"0"21"0,0-42 31,21 0-15,-21 0-16,21-1 0,1 1 15,-1 0-15,0-21 0,0 21 0,0-22 16,0 1-16,1 0 0,-1-1 0,21 1 16,-21 0-16,0-1 0,1 1 15,-1 0-15,0-22 0,-21 22 0,0 21 16,0-22-16,0 1 0,0 21 0,0 0 15,-21-1-15,0 1 0,-1 21 16,1 0-16,0 0 0,0 21 0,0 1 16,-22-1-16,22 21 0,0 0 15,0 1-15,0-1 0,0 0 16,21 1-16,0-1 0,0 22 0,21-22 16,0 21-16,0-20 0,0-1 0,0 0 15,1 1-15,-1-22 0,0 21 0,0-21 16,0 1-16,0-1 0,1 0 0,-22 0 15,21-21-15,-42 0 16,-1 0 0,-20 0-16,21 0 0,-21-21 0,20 21 15,-20-21-15,21 0 0,-21-1 16,20 1-16,-20 0 0,21 0 0,0 0 16,0 0-16,-1 21 0,1 0 15,21 21 1,43 0-1,-43 0-15,21 0 0,0 0 16,0 1-16,0-1 0,0 0 0,1-21 16,-1 21-16,0-21 0,0 0 0,0 0 15,0 0-15,22 0 0,-22 0 16,21 0-16,1 0 0,-1-21 0,0 21 16,1-21-16,-1 0 0,0-1 0,1 1 15,-1-21-15,0 21 0,-21-22 0,1 1 16,-1 21-16,0-21 0,0-1 15,0 1-15,-21 0 0,0 20 0,21-20 16,-21 21-16,0 0 0,0 0 16,0-1-16,-21 44 31,0-1-31,0 21 0,21-21 16,0 22-16,-21-1 0,21 0 0,-21 1 15,21-1-15,0 0 0,0 1 0,0-22 16,0 0-16,0 0 0,21 0 15,0 0-15,0 1 0,0-22 0,0 0 16,1 0-16,-1 0 0,21 0 16,-21 0-16,0 0 0,22 0 0,-1 0 15,-21-22-15,0 1 0,1 0 0,-1 0 16,0 0-16,0 0 0,0-1 16,0-20-16,-21 0 0,0 21 0,0-22 15,22 22-15,-1-21 0,-21 21 0,0-1 16,0 1-16,0 0 0,0 0 0,0 42 31,0 0-31,-21 0 16,21 1-16,-22 20 0,22-21 0,0 21 15,0 1-15,0-22 0,-21 21 0,21-21 16,0 22-16,0-22 0,0 0 16,0 0-16,21 0 0,1 1 15,-1-22-15,0 0 0,21 0 16,-21 0-16,22 0 0,-22 0 15,21 0-15,1 0 0,-22-22 0,21 1 16,0 0-16,-20 0 0,20 0 0,-21 0 16,0-22-16,0 22 0,22-21 0,-43-1 15,21 1-15,0 21 0,-21-21 16,21-1-16,-21 22 0,0-21 0,0 21 16,0-1-16,0 1 0,-21 21 31,0 0-31,0 0 0,21 21 0,-21 22 15,-1-22-15,22 21 0,0-21 0,0 22 16,-21-1-16,21 0 16,0 1-16,0-1 0,0-21 0,0 0 15,0 22-15,0-22 0,21 0 0,1-21 16,-1 21-16,0-21 0,0 0 0,0 0 16,22 0-16,-22 0 0,21 0 15,-21 0-15,22 0 0,-22 0 0,21-21 16,-21 0-16,0 0 0,1 0 0,-1-22 15,0 22-15,0-21 0,0 21 16,0-22-16,-21 1 0,0 21 0,0-22 16,0 22-16,22 0 0,-22 0 15,0 0-15,0 0 0,0 42 16,-22 0 0,22 21-16,-21-21 0,21 1 15,-21 20-15,21-21 0,0 21 0,0-20 16,-21-1-16,21 0 0,0 0 0,0 0 15,0 0-15,0 1 0,0-1 16,0-42 15,0-1-31,0 1 16,0 0-16</inkml:trace>
  <inkml:trace contextRef="#ctx0" brushRef="#br0" timeOffset="42521.27">19008 5906 0,'0'0'0,"-22"0"0,1 0 0,0 0 0,0 0 15,21 21-15,0 0 16,0 0 0,21-21-1,0 0 1,0 0-16,-21-21 15,0 0-15,0 0 16,0-1-16,0 1 16,-21 21-1,0 0-15,0 0 0,0 0 16,0 0-16,-1 21 16,22 1-16,-21-1 0,21 0 15,0 0-15,21 0 16,1-21-16,-1 0 15</inkml:trace>
  <inkml:trace contextRef="#ctx0" brushRef="#br0" timeOffset="42771.64">19664 5863 0,'0'0'0,"0"-21"0,0 0 15,-21 21 1,-1 0-1,1 21-15,0 21 0,21-20 16,-21 20-16,0-21 0,0 21 16,21 1-16,-22-1 0,1 0 0,0 1 15,0-1-15,0-21 0,0 22 0,-1-1 16,1 0-16,21 1 0,0-22 0,-21 21 16,21-21-16,0 0 0,0 1 0,21-1 15,0-21 1,1 0-16,-1 0 0,0 0 0,0 0 15</inkml:trace>
  <inkml:trace contextRef="#ctx0" brushRef="#br0" timeOffset="42964.53">19262 6181 0,'0'0'0,"-22"0"0,22-21 15,-21 21-15,42 0 16,1 0-16,-1 0 0,21 0 15,-21 0-15,22 0 16,-1 0-16,0 0 0,1 0 0,20-22 0,-21 22 16,22 0-16,-1 0 0,-20-21 15,20 0-15,1 21 0,-22-21 16,0 21-16,22-21 0</inkml:trace>
  <inkml:trace contextRef="#ctx0" brushRef="#br0" timeOffset="43644.13">20235 5969 0,'-21'0'0,"42"0"0,-63 0 0,21 21 0,-22-21 16,22 21-16,0 1 0,0-1 0,0 21 16,0-21-16,-1 0 0,1 22 15,21-22-15,0 0 0,-21 21 0,21-20 16,0-1-16,0 21 0,0-21 0,0 0 16,0 1-16,0-1 15,0 0-15,21 0 0,0 0 0,22-21 16,-22 0-16,0 21 0,21-21 0,-20 0 15,20 0-15,0 0 0,1-21 16,-1 21-16,0-21 0,1 0 0,-22 0 16,21 0-16,0-1 0,-20-20 0,20 21 15,-21-21-15,21-1 0,-20 22 16,-1-21-16,0-1 0,0 1 0,0 0 16,0-1-16,-21 1 0,0 0 15,0-1-15,0 22 0,0 0 0,0 0 16,-21 21-1,21 21-15,-21 0 0,0 0 16,0 1-16,0 20 0,-1 0 0,1 1 16,21-22-16,-21 21 0,0 0 0,21 1 15,-21-22-15,21 21 0,0-21 0,-21 22 16,21-1-16,-22-21 0,22 0 16,-21 22-16,21-22 0,0 0 0,0 0 15,-21 0-15,21-42 47,0 0-47,0 0 0,0 0 0,21 0 16,0-1-16,22-20 0,-22 21 15,21-21-15,1 20 0,-1-20 0,0 21 16,1 0-16,-1 0 0,0-1 0,1 1 16,-1 0-16,0 21 0,-21 0 0,22 0 15,-22 0-15,0 21 0,0 0 0,0 1 16,-21-1-16,22 0 0,-22 0 0,0 0 15,0 0-15,0 1 0,-22-1 0,1 0 16,0 21-16,0-21 0,0 1 0,0-1 16,-1 0-16,1 0 0,0 0 15,0-21-15,0 21 0,21 1 16,21-22 15,0-22-31,0 22 16,0-21-16,1 0 0,-1 0 15</inkml:trace>
  <inkml:trace contextRef="#ctx0" brushRef="#br0" timeOffset="43895.99">21357 5863 0,'0'-21'0,"0"42"0,0-63 15,-21 21-15,21 0 16,0-1-1,21 22-15,0 0 0,0 0 0,1-21 16,-1 21-16,21 0 0,0 0 0,-20 0 16,20 0-16,0 0 0,1 0 0,-1 0 15,0 0-15,1 0 0,-22 0 16,21 0-16,-21 0 0,0 0 0,-42 0 47,0 0-47,0 0 0,0 0 0,0 0 15</inkml:trace>
  <inkml:trace contextRef="#ctx0" brushRef="#br0" timeOffset="44143.84">21611 5779 0,'0'21'0,"0"-42"0,-21 63 0,0-21 0,21 0 15,-21 0-15,21 1 0,-22 20 16,1-21-16,21 21 0,0-20 0,-42 20 15,42-21-15,-21 21 0,21-20 0,-21 20 16,-1 21-16,1-41 0,21-1 0,0 21 16,0-21-16,0 0 0,0 1 0,0-1 15,0 0-15,0 0 0,0 0 16,0 0 0,21-21 15,1-21-31,-1 21 0,0-21 15</inkml:trace>
  <inkml:trace contextRef="#ctx0" brushRef="#br0" timeOffset="44524.63">22119 6011 0,'0'0'15,"-21"0"-15,0 0 16,0 22-16,-1-1 0,1 0 0,0 0 15,0 0-15,0 0 0,0 1 0,-1-1 16,1 21-16,21-21 0,-21 0 0,0 1 16,0 20-16,21-21 0,0 0 0,0 0 15,0 1-15,0-1 0,21 0 16,21 0-16,-21-21 0,1 0 0,20 0 16,-21 0-16,21 0 0,1 0 15,-22 0-15,21 0 0,-21-21 0,22 21 16,-22-21-16,21 0 0,-21-1 0,1-20 15,-1 21-15,0-21 0,-21 20 16,0-20-16,0 0 0,0 21 16,0-22-16,0 22 0,0-21 0,-21 21 15,0-1-15,-1 1 0,-20 21 16,21 0-16,-21 0 0,20 0 0,-20 0 16,0 21-16,21 1 0,-22-22 0,22 21 15,-21 0-15,21 0 0,-1 0 16,22 0-16,0 1 0</inkml:trace>
  <inkml:trace contextRef="#ctx0" brushRef="#br0" timeOffset="44824.46">23114 5757 0,'0'0'0,"-21"0"0,0 0 16,-64 22-1,64-22-15,-22 42 16,1-21-16,21 0 0,-21 22 0,20-1 0,-20-21 16,21 21-16,-21 1 0,20-22 15,1 21-15,-21-21 0,42 22 16,-21-22-16,21 21 0,0-21 0,0 22 15,0-22-15,0 0 0,21 21 16,0-20-16,0-1 0,0 0 0,22-21 16,-22 21-16,21-21 0,1 0 0,-1 0 15,0 0-15,1 0 0</inkml:trace>
  <inkml:trace contextRef="#ctx0" brushRef="#br0" timeOffset="45120.37">23431 5927 0,'0'0'0,"0"-43"0,22 22 0,-1-21 0,-21 21 16,21 0-16,-21-1 0,21 22 15,0 0-15,0 0 0,1 0 0,-1 0 16,0 0-16,0 0 0,0 22 0,0-1 16,1 0-16,-1 21 0,0-21 0,-21 22 15,0-1-15,0 0 0,0 1 0,0-1 16,0-21-16,0 22 0,0-1 15,-21 0-15,0-21 0,-1 22 0,1-1 16,0-21-16,-21 0 0,21 22 0,-1-22 16,-20 0-16,21 0 0,0 0 15,0-21-15,21 22 0,-22-22 0,1 0 16,42 0 0,1-22-1,-1 1-15,0 21 0</inkml:trace>
  <inkml:trace contextRef="#ctx0" brushRef="#br0" timeOffset="45392.92">24130 6223 0,'0'0'16,"-21"0"-16,21 21 0,-21-21 15,21 21-15,21-21 31,0 0-31,0 0 16,0 0-16,0 0 0,1-21 16,-22 0-1,0 0 1,-22 21-16,1 0 0,0 0 16,0 0-16,0 0 0,0 0 15,-1 0-15,1 21 16,0-21-16,0 0 0</inkml:trace>
  <inkml:trace contextRef="#ctx0" brushRef="#br0" timeOffset="46517.16">25802 6160 0,'0'0'0,"0"-22"0,-21-20 32,21 21-32,0 0 0,0 0 15,0-1-15,21 22 0,-21 22 31,0-1-15,0 0-16,0 21 0,0-21 16,0 22-16,0-1 0,0-21 0,-21 22 15,21-1-15,-21-21 0,0 21 0,-1-20 16,1 20-16,21-21 0,-21 0 16,0-21-16,21 21 0,0 1 0,0-44 46,0 1-46,0 0 0,21 0 16,0 0-16,0 0 0,-21-22 16,22 22-16,20 0 0,-21-21 15,0 20-15,0-20 0,1 21 0,-1-21 16,0 20-16,-21 1 0,21 21 16,0 0-16,0 0 15,-21 21-15,0 1 0,0-1 16,0 21-16,22-21 0,-22 22 15,0-22-15,21 21 0,-21-21 0,0 0 16,21 22-16,0-22 0,0 0 16,0 0-16,1-21 0,-1 21 0,0 1 15,0-22-15,21 0 0,-20 0 0,20 0 16,0 0-16,-21 0 16,22 0-16,-22-22 0,21 1 0,-21 21 15,22-21-15,-22 0 0,0-21 16,0 20-16,0-20 0,1 21 0,-1-21 15,0-1-15,-21 22 0,0-21 0,21-1 16,-21 1-16,0 0 0,0 21 16,0-22-16,0 22 0,0 0 15,-21 21-15,0 21 16,0 0-16,21 0 0,-22 1 16,1 20-16,0 0 0,21-21 15,0 22-15,-21-1 0,21 0 0,0-20 16,0 20-16,0 0 0,0-21 15,0 22-15,0-22 0,21 0 0,0 0 16,0 0-16,22-21 0,-22 0 16,21 22-16,-21-22 0,22 0 0,-1 0 15,0 0-15,1-22 0,-22 1 0,21 21 16,1-21-16,-22 0 0,0 0 16,0-22-16,21 22 0,-20 0 0,-22-21 15,21 21-15,0-1 0,-21-20 16,21 21-16,-21 0 0,-21 42 31,0 0-31,0 0 16,-1 0-16,22 1 0,-21-1 0,0 0 15,0 0-15,21 0 16,0 0-16,-21-21 0,21 22 0,0-1 16,0 0-16,0-42 31</inkml:trace>
  <inkml:trace contextRef="#ctx0" brushRef="#br0" timeOffset="46700.21">27178 5906 0,'0'0'0,"-21"-22"0,0 22 31,-1 0-31,1 0 0,21 22 15,0-1 1,0 0-16,0 0 16,21 0-16,1-21 0,-1 21 0,0-21 15,0 0-15,0 22 0</inkml:trace>
  <inkml:trace contextRef="#ctx0" brushRef="#br0" timeOffset="47144.89">27601 6096 0,'0'21'0,"-42"43"32,42-43-32,0 0 0,0 0 0,-21 0 15,21 1-15,-21 20 0,21-21 16,0 0-16,-22 0 0,22 1 0,0-1 16,0 0-16,-21 0 15,21-42 32,0 0-47,0 0 16,0-1-16,0 1 0,0 0 0,21-21 15,1 21-15,-1-1 0,0-20 16,0 21-16,0 0 0,0-22 0,22 22 16,-22 0-16,21 0 0,-21 21 0,22 0 15,-22 0-15,0 0 0,0 0 16,0 21-16,22 0 0,-22 0 0,0 1 15,0-1-15,0 0 0,-21 21 0,0-21 16,0 1-16,0-1 0,0 21 16,0-21-16,0 0 0,0 1 0,0-1 15,-42 0-15,42 0 16,0 0 0,21-21-16,0 0 0,1 0 15,-1 0-15,21 0 0,-21 0 16,22 0-16,-1 0 0,0 0 0,-21-21 15</inkml:trace>
  <inkml:trace contextRef="#ctx0" brushRef="#br0" timeOffset="47676.59">28723 6096 0,'0'-21'16,"0"42"-16,0-63 0,0-1 0,0 22 0,-21 0 15,0 0-15,0 21 0,21-21 0,-43 21 16,22 0-16,0 0 0,-21 0 15,20 21-15,-20 0 0,21 0 0,-21 0 16,20 22-16,-20-22 0,21 0 0,0 21 16,-22-20-16,43 20 0,-21-21 15,21 21-15,0-20 0,0-1 0,0 21 16,0-21-16,0 0 0,21 1 0,1-1 16,-1-21-16,0 21 0,0-21 15,0 0-15,0 0 0,1 0 16,-1 0-16,0 0 0,21 0 0,-21-21 15,1 0-15,-1-1 0,0 1 16,0 0-16,0-21 0,0-1 16,1 22-16,-1-21 0,0 0 15,0-22-15,0 22 0,0-22 0,1 22 16,-1-22-16,-21 22 0,21-21 0,0 20 16,0 1-16,0 0 0,-21 20 15,0 1-15,0 0 0,0 0 0,0 63 31,-21 1-31,21-1 0,0 0 0,-21 1 16,0-1-16,0 0 0,21 22 16,-21-22-16,-1 0 0,22 1 0,-21-1 15,21 0-15,0 1 0,-21-22 0,21 21 16,0 1-16,0-22 16,0 0-16,0 0 0,0 0 0,0 0 15,0 1-15,0-1 0,21-21 0,0 0 16,1 0-16,-1 0 0,21 0 15,-21 0-15,22 0 0,-22 0 0,21-21 16,0 21-16,1-22 0,-1 1 16</inkml:trace>
  <inkml:trace contextRef="#ctx0" brushRef="#br0" timeOffset="48128.33">29485 6117 0,'0'0'0,"0"-21"0,0 0 0,0 0 0,0 0 15,0-1-15,-21 22 16,0 0-1,0 0-15,-1 22 0,-20-1 0,21 0 16,0 0-16,0 0 0,-22 0 16,22 22-16,0-22 0,21 0 0,-21 0 15,21 0-15,0 22 0,0-22 16,0 0-16,0 0 0,0 0 16,21 1-16,0-22 0,21 0 15,-20 0-15,-1 0 0,0 0 16,21 0-16,-21 0 0,1 0 0,20-22 15,-21 1-15,21 0 0,-20 0 16,-1 0-16,0 0 0,0-1 16,0-20-16,-21 0 0,0 21 15,21-22-15,-21 1 0,0 21 0,0-22 16,0 22-16,0 0 0,-21 0 0,0 0 16,0 21-16,0 0 0,0 0 15,-1 0-15,1 21 0,-21-21 0,21 21 16,-22 0-16,22 22 0,0-22 15,0 0-15,0 21 0,0-21 0,-1 1 16,22 20-16,-21-21 0,21 0 16,0 0-16,0 1 0,0-1 15,0 0-15,0 0 0,21 0 0,1 0 0,-1 1 16,0-22 0,0 0-16,0 0 0,22 0 0,-22 0 15,0 0-15,21 0 0,1 0 16</inkml:trace>
  <inkml:trace contextRef="#ctx0" brushRef="#br0" timeOffset="48780.23">29993 6117 0,'0'0'0,"21"-42"0,-21 21 15,21 0-15,-21-1 0,22 1 16,-44 42 15,1 1-31,21-1 0,-21 0 16,0 21-16,0-21 0,0 1 15,21-1-15,-22 21 0,22-21 0,-21 0 16,21 1-16,-21-1 0,21 0 16,0 0-16,0 0 0,0 0 0,0 1 15,0-1-15,21-21 16,0 0-16,1 0 0,-1 0 16,0 0-16,0 0 0,0 0 15,0 0-15,1-21 0,20-1 0,-21 1 16,21 0-16,-20 0 0,-1 0 0,21 0 15,-21-1-15,0 1 16,1-21-16,-1 21 0,-21 0 0,0-1 16,0 1-1,-21 21 1,21 21-16,-22-21 0,22 22 16,-21-1-16,21 0 0,0 0 15,0 0-15,0 0 31,21-21-31,1 0 0,-1 0 0,0 0 16,21 0-16,-21 0 0,1 0 16,20 0-16,-21 0 0,21 0 0,-20 0 15,-1-21-15,0 21 0,0-21 16,0 0-16,-21 0 0,0 0 16,0-1-16,21 1 0,-21 0 0,0 0 15,0 0-15,0-22 0,-21 22 16,0 0-16,0 0 0,0 0 0,-22 0 15,22-1-15,0 22 16,21-21-16,21 21 31,0 0-31,1 0 0,-1 0 16,0 0-16,0 0 0,0 0 16,0 0-16,1 0 0,-1 0 0,0 0 15,-21-21-15,21 21 16,0-21-16,-21 0 15,21 21-15</inkml:trace>
  <inkml:trace contextRef="#ctx0" brushRef="#br0" timeOffset="49100.23">31454 5736 0,'0'0'0,"0"-21"16,0 0-16,-22 21 0,1-21 16,0 21-16,0 0 15,0 0-15,0 0 0,-22 21 0,22 0 16,-21 0-16,-1 22 0,22-22 16,-21 21-16,21 0 0,0-20 0,-22 20 15,43 0-15,-21 1 0,21-1 0,0-21 16,-21 21-16,21-20 0,0 20 15,0-21-15,0 21 0,0-20 0,21-1 16,0 0-16,0 0 0,-21 0 16,22-21-16,-1 21 0,0-21 0,0 0 15,0 0-15,0 0 16,22 0-16,-22 0 0,21 0 0,1-21 16,-1 0-16</inkml:trace>
  <inkml:trace contextRef="#ctx0" brushRef="#br0" timeOffset="49408.78">31835 5821 0,'0'0'0,"0"-21"0,0 0 0,0-1 15,21 22-15,0 0 16,0 22 0,0-1-16,0 0 0,1 0 15,-1 21-15,21-20 0,-21 20 16,22-21-16,-22 21 0,21 1 0,-21-22 15,0 0-15,-21 21 0,0-20 16,0-1-16,0 0 0,-21 21 0,0-21 16,0 1-16,0-1 0,0 0 15,-22 0-15,22 0 0,0 0 0,-21 1 16,20-1-16,1-21 0,0 21 16,0-21-16,0 21 0,0-21 15,21 21-15,21-21 31</inkml:trace>
  <inkml:trace contextRef="#ctx0" brushRef="#br0" timeOffset="49584.68">32237 6689 0,'-21'0'0,"42"0"0,-64 0 0,22 0 0,0 0 15,21 21 17</inkml:trace>
  <inkml:trace contextRef="#ctx0" brushRef="#br0" timeOffset="53128.62">1270 8890 0,'0'0'0,"-21"0"16,21-21-16,0 0 0,0 0 15,0-1-15,-21 22 0,-1-21 16,22 0-16,0 0 0,0 0 0,0 0 16,0-1-16,0 1 0,0 0 0,0 0 15,22 0-15,-1 21 0,-21-21 0,21-1 16,0 22-16,0 0 16,0 0-16,1 0 0,-1 22 15,0-1-15,0 0 16,21 0-16,-20 21 0,20-20 0,-21 20 15,0 0-15,0 1 0,-21-1 16,0 0-16,0 1 0,0-1 0,0 0 16,0 1-16,0-1 0,0-21 0,0 64 15,0-64 1,-21-21 0,0-21-1,21 0 1,0-1-16,0 1 0,0-21 0,0 21 15,0-22-15,0 1 0,21 0 16,0-22-16,-21 22 0,22 0 16,-1-1-16,0 1 0,0 0 15,0-1-15,0 1 0,22 21 0,-22 0 16,0 21-16,0 0 0,0 0 0,1 0 16,20 0-16,-21 21 0,0 0 15,0 21-15,1-21 0,-1 22 0,0-1 16,-21 0-16,0 1 0,0-1 15,0 0-15,0 1 0,0-1 0,0-21 16,0 22-16,0-22 0,21 21 0,-21-21 16,-21 0-16,21 1 0,0-1 15,0-42 32,0-1-47,0 1 0,21 0 16</inkml:trace>
  <inkml:trace contextRef="#ctx0" brushRef="#br0" timeOffset="54122.96">2349 8805 0,'0'0'0,"0"22"0,-21-22 0,0 21 15,42-21 16,0-21-15,1 21-16,-1-22 0,0 1 16,0 0-16,0 0 0,0 0 0,1 0 15,-1 21-15,0-22 0,-21 1 16,0 0-16,0 0 0,0 0 0,0 0 16,0-1-16,-21 22 15,0-21-15,-1 21 0,1 0 16,0 0-16,0 0 0,0 21 0,0 1 15,-1-1-15,1 0 0,21 21 0,-21-21 16,0 22-16,21-1 16,0 22-16,0-22 0,-42 0 0,42 1 15,0-1-15,0 0 0,0 1 0,0-22 16,0 21-16,0-21 0,21 0 0,0 1 16,0-22-16,-21 21 0,21-21 0,0 0 15,22 0-15,-22 0 0,0 0 0,21 0 16,-20 0-16,20 0 0,0-21 0,-21-1 15,22 1-15,-1 0 0,-21 0 16,22 0-16,-22 0 0,0-22 0,21 22 16,-21-21-16,-21 21 0,22-22 0,-1 22 15,-21-21-15,21 21 0,-21-1 16,0 1-16,0 0 0,0 0 0,0 0 16,0 42 15,0 0-31,0 0 0,0 0 15,0 22-15,0-22 0,0 21 0,0-21 16,0 1-16,0 20 0,0-21 0,0 0 16,0 0-16,0 1 0,0-1 0,0 0 15,21-21-15,0 21 0,0-21 16,1 0-16,-1 0 0,0 0 16,0 0-16,0 0 0,0-21 15,1 21-15,-1-21 0,0 0 0,0-1 16,0 1-16,22 0 0,-22 0 0,0-21 15,0 20-15,0-20 0,0 21 16,1-21-16,-1 20 0,-21 1 0,21 0 16,-21 0-16,0 42 15,0 21 1,0-20-16,0-1 16,0 21-16,0-21 0,0 22 0,0-1 15,0-21-15,0 21 0,0-20 0,0-1 16,0 0-16,0 0 0,0 0 15,21 0-15,0 1 0,0-22 16,1 0-16,20 0 0,0 0 0,-21 0 16,22 0-16,-1-22 0,0 22 15,-20-21-15,20 0 0,0 0 0,-21 0 16,22 0-16,-22-1 0,21 1 0,-21-21 16,1 21-16,-22-22 0,0 1 15,0 21-15,0-21 0,0-1 0,0 22 16,0-21-16,0 21 0,-22-1 0,1 1 15,0 0-15,0 0 0,0 0 16,0 21-16,-1 0 0,1 0 0,0 0 16,0 0-16,0 0 0,0 0 15,-1 0-15,1 0 16,21 21-16,21-21 16,1 0-1,-1 0-15</inkml:trace>
  <inkml:trace contextRef="#ctx0" brushRef="#br0" timeOffset="54428.8">4276 8319 0,'0'0'0,"-22"0"16,44 0 0,-1 0-16,0 0 0,0 0 15,21-22-15,1 22 0,-1 0 0,0-21 16,1 21-16,20 0 0,-20-21 16,20 21-16,-21 0 0,22-21 0,-22 21 15,1-21-15,-1 21 0,-21 0 0,0 0 16,0 0-16,1 0 0,-44 0 31,1 0-31,-21 0 16,21 21-16</inkml:trace>
  <inkml:trace contextRef="#ctx0" brushRef="#br0" timeOffset="54652.67">4614 8340 0,'-63'21'16,"63"0"-1,0 0-15,0 0 16,0 1-16,0-1 0,0 21 0,0-21 16,0 22-16,0-22 0,0 21 15,0 0-15,0 1 0,0-1 0,0 0 16,0 1-16,0-1 0,0-21 16,0 22-16,0-1 0,0-21 0,-21 21 15,21-20-15,0-1 0,-22 0 16,22 0-16,0 0 0</inkml:trace>
  <inkml:trace contextRef="#ctx0" brushRef="#br0" timeOffset="55915.98">5461 8805 0,'21'-21'0,"-42"42"0,63-63 0,-21 21 0,1 0 16,-1 0-16,-21-1 0,0 1 15,0 0-15,0 0 0,0 0 0,0 0 16,0-1-16,-21 1 0,-1 0 0,-20 0 15,21 0-15,0 0 0,-22 21 16,22-22-16,-21 22 0,21 0 0,-22 0 16,22 0-16,0 22 0,-21-22 0,21 21 15,-1 21-15,-20-21 16,21 22-16,0-22 0,0 21 0,-1 0 16,22 22-16,0-22 0,-21 1 0,21 20 15,0-21-15,0-20 0,0 20 16,0 0-16,21-21 0,1 1 0,-1-1 15,0 0-15,0-21 0,21 0 0,-20 0 16,-1 0-16,21 0 0,-21 0 16,22-21-16,-22 21 0,21-21 0,-21-1 15,22 1-15,-22 0 0,0-21 0,0 21 16,0-1-16,0-20 0,-21 21 16,0-21-16,0-1 0,0 22 0,0-21 15,0-1-15,0 22 0,0 0 16,0-21-16,0 21 0,0-1 15,-21 22-15,0 0 16,21 22-16,0-1 16,0 0-16,0 0 0,0 21 0,0-20 15,0 20-15,0-21 0,0 21 16,21 1-16,-21-22 0,21 21 0,-21-21 16,0 1-16,22 20 0,-1-21 0,0 0 15,0-21-15,0 21 0,0-21 16,1 0-16,-1 0 0,21 0 0,-21 0 15,22 0-15,-1-21 0,-21 0 16,21 0-16,1 0 0,-1 0 16,-21-22-16,22 1 0,-22 0 0,21-1 15,-21 1-15,0 0 0,1-1 0,-22 1 16,0-22-16,0 22 0,0-21 16,0 20-16,0-20 0,0 20 0,0 1 15,0-21-15,0 41 0,0-20 0,0 21 16,0 42-1,0 0-15,0 22 16,-22-1-16,22 0 0,0 1 0,0 20 16,0-21-16,0 1 0,0 20 15,0-20-15,0-1 0,0 0 16,-21 1-16,21-1 0,0 0 0,0-21 16,0 22-16,0-22 0,-21 0 0,21 0 15,0 0-15,0 1 0,-21-22 16,21-22-1,0 1 1,0 0-16,0-21 0,21 21 16,-21-1-16,21 1 0,-21-21 0,21 21 15,1-22-15,-22 22 0,21 0 0,0-21 16,0 21-16,0-1 0,22 1 0,-22 0 16,0 0-16,21 21 0,1 0 15,-22 0-15,21 0 0,0 0 0,-20 21 16,20 0-16,-21 0 0,0 1 0,0-1 15,-21 0-15,0 0 0,0 21 16,0 1-16,0-22 0,0 21 0,0-21 16,-21 22-16,0-22 0,-21 0 0,21 0 15,-1 0-15,-20 1 0,21-1 16,-21 0-16,20-21 0,-20 21 0,21-21 16,-21 0-16,20 0 0,1 21 0,-21-21 15,21 0-15,0 0 0,-1 0 0,1 0 16,21-21-16,-21 21 15,21-21-15,0 0 0,0 0 16,0-1-16</inkml:trace>
  <inkml:trace contextRef="#ctx0" brushRef="#br0" timeOffset="56640.56">7493 8721 0,'0'0'0,"0"-21"16,21 21 15,0 0-31,0 21 0,22-21 16,-1 0-16,22 0 0,-1 0 0,1 0 15,-1 0-15,1 0 0,-1 0 16,1 0-16,-1 0 0,1 0 0,-22 0 16,21 0-16,-20-21 0,-1 21 0,0 0 15,1 0-15,-1-22 0,-21 22 16,0 0-16,1 0 0,-22-21 16,-22 21-1,1-21-15,0 21 0,0-21 0,0 21 16,0 0-16,-1-21 0,1 21 15,0 0-15,-21-21 0,21 21 0,-1 0 16,-20 0-16,21-22 0,0 22 16,0 0-16,-1 0 15,22-21-15,22 21 32,-1 0-17,0 21-15,0-21 0,0 0 0,0 22 16,1-22-16,20 0 0,-21 21 0,0-21 15,0 21-15,1-21 0,-22 21 0,0 0 16,0 0 0,0 1-16,0-1 0,0 21 0,-22-21 0,1 0 15,0 1-15,-21-1 0,21 0 16,-22 21-16,1-21 0,21 1 16,-22-1-16,22-21 0,0 21 0,0 0 15,0-21-15,42-21 16</inkml:trace>
  <inkml:trace contextRef="#ctx0" brushRef="#br0" timeOffset="57433.01">10012 8784 0,'0'0'15,"0"21"1,0-42-1,0 0 1,0 0-16,21 0 16,0 0-16,-21-1 0,21 1 15,-21 0-15,0 0 0,0 0 16,0 0-16,0-1 0,0-20 16,0 21-16,0 0 0,-21 0 0,21-22 15,-21 22-15,-21 0 0,20-21 0,1 20 16,-21 22-16,21-21 0,-22 21 15,22 0-15,-21 0 0,0 21 0,-1-21 16,22 22-16,-21 20 0,-1-21 0,22 21 16,-21 1-16,21-1 0,0 0 15,-1 1-15,22-1 0,0 0 16,-21 1-16,21-1 0,0-21 0,0 22 16,0-1-16,0-21 0,0 0 15,0 0-15,21-21 0,1 22 0,-1-22 16,0 0-16,0 0 0,0 0 0,22 0 15,-22 0-15,21-22 0,0 22 16,-20-21-16,20 0 0,0 0 0,1-21 16,-1 20-16,-21-20 0,21 0 0,1-1 15,-22 1-15,21 0 0,-21-1 16,22 1-16,-22-21 0,0 20 0,0-20 16,-21-1-16,0 22 0,21-22 15,-21 1-15,0 21 0,0-1 16,0 1-16,0 21 0,0 0 0,0-1 15,0 1-15,-21 42 16,21 22-16,0-1 0,0 0 16,0 1-16,-21 20 0,21 1 0,0-22 15,0 22-15,0-1 0,0-21 0,0 22 16,0-22-16,0 1 0,0-1 16,0-21-16,0 21 0,0 1 0,0-22 15,21 0-15,-21 21 0,21-20 16,1-1-16,-1 0 0,0-21 15,0 0-15,0 0 16,0 0-16,1 0 0,-1-21 16,0 21-16,0-21 0</inkml:trace>
  <inkml:trace contextRef="#ctx0" brushRef="#br0" timeOffset="57828.78">10541 8594 0,'0'0'16,"-21"0"-16,0 0 0,21-21 15,0-1-15,0 1 0,0 0 16,0 0-16,0 0 16,21 0-16,0-1 0,0 22 0,0-21 15,0 0-15,22 21 0,-22 0 16,21 0-16,-21 0 0,22 0 16,-1 0-16,-21 21 0,22 0 0,-1 1 15,0-1-15,-21 0 0,1 0 0,20 21 16,-21-20-16,-21-1 0,0 21 0,0-21 15,0 0-15,0 22 0,0-22 0,-21 0 16,0 0-16,0 0 0,-1 1 0,1-1 16,0-21-16,0 0 0,0 21 0,0-21 15,21-21 1,0 0-16,0-1 16,0 1-16,0 0 0,0 0 0,21 0 15,-21-22-15,21 22 16,-21 0-16,21 0 0,0 0 0,-21-22 15,21 22-15,1 0 0,-1 0 0,0 0 16,0 0-16,21 21 0,-20-22 16,-1 1-16,21 21 0,0-21 0,-20 21 15,20 0-15,-21-21 0,21 21 0</inkml:trace>
  <inkml:trace contextRef="#ctx0" brushRef="#br0" timeOffset="58036.66">11663 8403 0,'0'0'0,"0"21"0,0 1 0,0-1 15,0 0-15,0 21 0,-21-21 16,-43 22-16,64-1 16,0-21-16,0 0 0,-21 1 0,21 20 15,-21-21-15,21 0 0,0 0 0,-21 1 16,21-1-16,21-21 31,0-21-15,-21-1-16,0 1 15,21 0-15,-21 0 0,0-21 16</inkml:trace>
  <inkml:trace contextRef="#ctx0" brushRef="#br0" timeOffset="58212.56">11620 8192 0,'0'0'15,"-21"-22"-15,0 22 16,0 0-1,21 22-15,0-1 16,0 0 0,21-21-16,0 21 0,0 0 0,1-21 15,-1 21-15,0-21 0,0 22 0,0-22 16,22 21-16</inkml:trace>
  <inkml:trace contextRef="#ctx0" brushRef="#br0" timeOffset="58595.65">12044 8424 0,'0'0'0,"0"22"47,21-1-31,0 0-16,0 0 0,-21 0 15,21 0-15,1 1 0,-22-1 0,0 0 16,21 21-16,-21-21 0,0 1 0,0 20 15,0-21-15,0 21 0,0-20 16,0-1-16,-21 0 0,21 0 16,0 0-16,0 0 0,-22-21 15,22-21 1,22 0 0,-22 0-16,21 0 0,0 0 0,0-1 15,0-20-15,0 21 0,1-21 16,-1 20-16,0-20 0,0 0 0,0-1 15,0 22-15,1-21 0,20 21 0,-21-22 16,0 22-16,0 0 16,1 0-16,-1 0 0,0 0 0,0-1 0,0 22 15,0 0-15</inkml:trace>
  <inkml:trace contextRef="#ctx0" brushRef="#br0" timeOffset="59291.72">12679 8615 0,'0'0'16,"21"0"-16,-21 21 0,21-21 15,0 0-15,0 0 0,1 0 16,-1 0-16,0 0 0,0 0 16,0 0-16,0-21 0,1 0 0,-1 21 15,0-21-15,0-1 0,0 22 0,0-21 16,-21 0-16,0 0 15,22 0-15,-22 0 0,0-1 16,-22 22-16,1 0 16,0 0-16,0 0 0,0 0 15,0 22-15,-1-1 0,1 0 0,21 0 16,-21 0-16,0 0 0,0 1 0,0 20 16,21-21-16,0 0 0,-22 22 0,22-22 15,0 0-15,0 0 0,0 0 16,0 0-16,0 1 0,22-1 0,-1 0 15,0-21-15,0 0 0,0 21 16,22-21-16,-22 0 0,21 0 0,0 0 16,-20 0-16,20 0 0,-21-21 15,21 0-15,-20 0 0,20 21 0,-21-43 16,21 22-16,-20 0 0,20 0 16,-21 0-16,0-22 0,0 22 0,1 0 15,-1-21-15,0 20 0,0 1 0,-21-21 16,21 21-16,0 0 0,1-1 15,-22 1-15,21 0 0,0 21 0,0-21 16,0 21-16,0 0 0,1 0 0,-1 0 16,0 21-16,0 0 0,0 0 15,-21 1-15,0 20 0,21-21 0,-21 21 16,22-20-16,-22 20 0,0 0 0,0-21 16,0 22-16,0-1 0,0-21 15,0 22-15,0-22 0,0 0 16,0 0-16,0 0 0,0 0 0,0-42 47,0 0-47,0 0 15,0 0-15,0-22 0,21 22 0,0 0 16,0-21-16,-21 21 0,21-22 16,0 22-16,1-21 0,-1 21 15,0-22-15,-21 22 0,21 0 0,0 0 16,0 0-16,1-1 0,-1 1 15,0 21-15,0 0 0,0-21 0,0 21 16</inkml:trace>
  <inkml:trace contextRef="#ctx0" brushRef="#br0" timeOffset="59481.17">14457 8594 0,'21'21'31,"-21"0"-15,-21-21-1,0 0 1,-1 0-16,22-21 16,0 0-16</inkml:trace>
  <inkml:trace contextRef="#ctx0" brushRef="#br0" timeOffset="61076.17">15684 8763 0,'0'-21'31,"0"0"-31,22 0 15,-1-1-15,-21 1 0,21 0 16,0 0-16,0-21 0,0 20 0,1-20 16,20 0-16,-21-1 0,0 1 15,22-21-15,-22 20 0,21-20 0,0-1 16,-20 1-16,-1-1 0,0 22 0,0 0 16,-21-1-16,0 22 0,0 0 0,0 0 15,0 0-15,-21 21 0,0 0 0,-22 0 16,22 0-16,-21 21 0,21 0 15,-22 21-15,1 1 0,21-1 0,-21 21 16,20 1-16,1-1 0,21-20 16,0-1-16,0 22 0,0-22 15,0 0-15,21 1 0,1-22 0,-1 21 16,0-21-16,0 22 0,0-22 0,0 0 16,1 0-16,-1 0 0,-21 0 15,21 1-15,-42-22 31,0 0-31,-1 0 0,1-22 16,0 22-16,0-21 0,0 0 0,0 0 16,-1 0-16,1 0 0,0-1 0,0 1 15,21 0-15,-21 0 0,21 0 16,0 42 15,0 0-15,0 0-16,21 0 0,0 1 0,0-22 15,0 21-15,1 0 0,-1 0 16,21 0-16,-21-21 0,0 0 16,22 0-16,-22 0 0,21 0 0,-21 0 15,22 0-15,-1 0 0,0 0 0,1 0 16,-22-21-16,21 0 0,1 21 16,-1-21-16,-21 0 0,21-1 0,-20 1 15,-1-21-15,0 21 0,-21 0 16,0-22-16,0 22 0,0-21 15,0 21-15,0-1 0,0 1 0,0-21 16,0 21-16,0 42 31,0 0-31,-21 0 0,21 22 0,0-22 16,0 21-16,0 0 0,0-20 16,0 20-16,0-21 0,0 21 0,0-20 15,-21-1-15,21 0 0,21 0 0,-21 0 16,21 0-16,0-21 0,0 0 15,0 22-15,22-22 0,-22 0 0,0 0 16,21 0-16,-20 0 16,20-22-16,-21 22 0,0-21 0,22 0 15,-22 0-15,0 0 0,21 0 0,-21-1 16,1-20-16,-1 21 0,0 0 0,-21-22 16,21 1-16,-21 21 0,21-21 15,-21 20-15,0 1 0,0 0 0,0 0 16,0 0-16,0 42 15,-21 0-15,21 0 16,-21 22-16,21-22 0,-21 21 0,21-21 16,0 0-16,0 22 0,0-22 15,0 0-15,0 0 0,0 0 16,0 1-16,0-1 0,0 0 0,21-21 16,0 21-16,0-21 0,0 0 15,1 0-15,20 0 0,-21 0 16,21 0-16,-20 0 0,20 0 0,-21-21 15,21 0-15,-20 21 0,20-21 0,-21-1 16,0 1-16,0-21 0,22 21 16,-22 0-16,-21-22 0,21 22 15,-21-21-15,21-1 0,-21 1 0,21 21 0,-21-21 16,0 20-16,0 1 0,0 0 16,0 0-16,0 42 15,-21 0-15,21 0 0,-21 1 16,0 20-16,21-21 0,0 21 0,0 1 15,-21-1-15,21-21 0,0 22 16,0-22-16,0 21 0,0-21 0,0 0 16,21 1-16,0-1 0,0-21 15,0 21-15,22-21 0,-22 0 0,0 0 16,21 0-16,1 0 0,-22 0 0,21 0 16,-21 0-16,1-21 0,20 0 15,-21 21-15,0-22 0,0 1 0,1 0 16,-22 0-16,0 0 0,21-22 0,-21 22 15,0-21-15,0 0 16,0 20-16,0-20 0,0 21 0,0 0 16,0 42-1,-21 0 1,21 21-16,-22-20 0,22 20 0,0-21 16,0 0-16,0 22 0,0-22 0,0 0 15,0 0-15,0 0 0,0 0 16,0 1-16,0-1 15,0-42 17,0-1-17,0 1-15,0 0 0</inkml:trace>
  <inkml:trace contextRef="#ctx0" brushRef="#br0" timeOffset="61264.2">17992 8065 0,'0'0'0,"0"-43"15,0 22-15,0 0 0,0 0 0,0 0 16,-22-1-16,22 44 47,0-1-31,0 0-16,0 0 15,22-21-15,-1 0 0,0 0 0,0 0 16,0 0-16,0 0 0</inkml:trace>
  <inkml:trace contextRef="#ctx0" brushRef="#br0" timeOffset="61540.04">18648 7853 0,'0'0'0,"21"0"0,-21-21 16,0 42-1,-21 0 1,0 0-16,-1 0 0,22 22 15,-21-1-15,0 0 0,0 1 16,21-1-16,-21 22 0,0-22 0,-1 0 16,22 1-16,-21-1 0,21 0 15,-21-21-15,0 22 0,21-22 0,0 0 16,0 0-16,0 0 0,0 1 0,0-1 16,0 0-16,21-21 15,0 0-15,0 0 0,1 0 16,-1 0-16,0 0 0,0-21 15,-21 0-15,21 21 0,-21-22 16,0 1-16</inkml:trace>
  <inkml:trace contextRef="#ctx0" brushRef="#br0" timeOffset="62412.54">18436 8297 0,'0'0'0,"-21"0"0,0 0 16,0-21-16,42 21 31,0 0-16,0 0-15,0 0 0,22 0 0,-1 0 16,0 0-16,22 0 0,-22 0 16,22-21-16,-1 21 0,1-21 0,-22 21 15,21-21-15,1 21 0,-1-21 16,1-1-16,-22 22 0,22-21 0,-22 21 16,0-21-16,-20 21 0,-1-21 0,0 21 15,-21-21 1,-21 21-16,0 0 0,-1 0 15,1 0-15,-21 0 0,21 21 16,0-21-16,-1 21 0,1 0 16,0 0-16,0 22 0,0-22 0,0 21 15,21-21-15,-22 22 0,22-22 0,0 0 16,0 21-16,0-20 0,0-1 16,0 0-16,0 0 0,22 0 0,-1 0 15,0 1-15,21-1 0,-21-21 0,1 0 16,20 21-16,0-21 0,1 0 15,-22 0-15,21 0 0,0 0 0,1-21 16,-1 0-16,-21-1 0,22 22 16,-22-21-16,0-21 0,21 21 15,-21-22-15,1 22 0,-22-21 0,21-22 16,0 22-16,-21-21 0,21 20 0,-21-20 16,0-1-16,21 22 0,0-22 15,-21 22-15,0 0 0,0 21 0,0-1 16,22 1-16,-22 0 0,0 42 15,0 0 1,-22 1-16,22 20 0,-21 0 0,0 1 16,21 20-16,-21-21 0,0 22 15,0-22-15,21 1 0,-22 20 0,1-21 16,0 1-16,21-22 0,0 21 16,-21-21-16,0 22 0,21-22 15,0 0-15,0 0 0,-21 0 16,21-42 15,0 0-15,0 0-16,21 0 0,-21 0 15,42-1-15,-21-20 0,0 21 16,22-21-16,-1 20 0,0-20 0,1 0 16,-1-1-16,22 22 0,-22 0 15,0 0-15,1 21 0,-1 0 0,0 0 16,1 21-16,-22 0 0,0 0 15,0 1-15,-21 20 0,0-21 16,0 21-16,0-20 0,0-1 0,-21 21 16,0-21-16,0 0 0,-1 1 0,1-1 15,21 0-15,-21 0 0,0-21 16,0 21-16,0 0 0,-1-21 0,1 0 16,21 22-16,-21-22 15,42-22 16,-21 1-31,21 21 0,1-21 0,20 0 16</inkml:trace>
  <inkml:trace contextRef="#ctx0" brushRef="#br0" timeOffset="62944.42">20637 7853 0,'0'0'0,"-42"0"0,21-21 0,-21 21 0,20 0 15,1 0-15,21-21 16,0-1 0,43 1-16,-22 21 0,21 0 0,0 0 15,1 0-15,-1 0 16,0 0-16,22 0 0,-22 0 0,22 0 16,-22 0-16,0 0 0,1 0 15,-1 0-15,0 21 0,-20-21 0,20 0 16,-21 0-16,-21 22 0,-21-22 31,0 0-31,0 0 0,-1 0 16,1 0-16,0 0 0,-21 0 0,21 0 15,-1 0-15,-20 0 0,21 0 16,0 0-16,0 0 16,-1 0-1,22 21 1,0 0-1,0 0-15,0 0 0,-21 0 16,21 22-16,-21-1 0,0 0 0,21 1 16,-21-1-16,0 0 0,21 1 0,-22-1 15,1 0-15,0-20 0,0 20 16,21 0-16,-21-21 0,0 1 0,21-1 16,-22 0-16,22 0 0,0 0 0,0 0 15,-21-21-15,21 22 0,21-22 47,1 0-47,-1 0 0,0 0 0,21 0 16,-21-22-16,1 1 0,20 21 15,-21-21-15</inkml:trace>
  <inkml:trace contextRef="#ctx0" brushRef="#br0" timeOffset="63312.21">21251 8170 0,'0'0'0,"0"-21"0,0 0 16,21 0-16,-21 42 31,-21 0-31,0 0 0,0 22 0,21-22 16,-42 21-16,20-21 15,1 22-15,0-22 0,0 21 0,21-21 16,-21 22-16,21-22 0,-21 0 0,21 0 16,0 0-16,0 1 15,21-22-15,0 0 16,21 0-16,-21 0 0,1 0 0,-1 0 15,21 0-15,-21 0 0,0 0 0,1-22 16,20 1-16,-21 0 0,0 0 0,0 0 16,1 0-16,-22-1 0,0-20 15,21 21-15,-21-21 0,0 20 0,0 1 16,0 0-16,0-21 0,-21 42 0,-1-21 16,22-1-16,-21 22 0,0 0 15,0 0-15,0 0 0,0 0 16,-1 0-16,1 22 0,21-1 0,-21-21 0,0 21 15,21 0-15,-21 0 16,21 0-16,0 1 16,21-22-16</inkml:trace>
  <inkml:trace contextRef="#ctx0" brushRef="#br0" timeOffset="63604.04">22204 7916 0,'0'0'0,"0"-21"0,0 0 15,-21 21 1,-1 21-16,1-21 0,0 43 16,0-22-16,0 21 0,0-21 0,-1 22 15,1-1-15,0 0 0,0 1 16,0-1-16,0 0 0,-1 1 0,22-22 15,0 21-15,-21-21 0,21 0 0,0 1 16,0-1-16,0 0 16,0 0-16,0 0 0,21-21 0,1 0 0,-1 21 15,21-21-15,-21 0 16,0 0-16,1 0 0,20 0 16,-21 0-16,21-21 0</inkml:trace>
  <inkml:trace contextRef="#ctx0" brushRef="#br0" timeOffset="63904.61">22500 8001 0,'21'-21'0,"-42"42"0,63-84 0,-42 41 0,22 1 15,-1 0-15,0 21 0,0 0 16,0 0-16,0 0 0,1 0 0,-1 0 16,21 0-16,0 0 0,-20 21 15,20 22-15,0-22 0,-21 21 0,22 0 16,-1 1-16,-21-1 0,0 0 15,-21 1-15,0-1 0,0 0 16,0-20-16,-21 20 0,0 0 0,0-21 16,-21 1-16,20 20 0,-20-21 0,21 0 15,-21 0-15,-1-21 0,22 22 16,-21-1-16,-1-21 0,22 0 0,0 0 16,0 21-16,0-21 0,0 0 15,42-21 1,0 0-16,0 21 15,21-22-15,-20 1 0</inkml:trace>
  <inkml:trace contextRef="#ctx0" brushRef="#br0" timeOffset="64179.68">23326 8297 0,'0'22'0,"-22"-22"0,22 42 31,22-42-15,-1 0-1,0 0-15,0 0 0,-21-21 16,0 0 0,0-1-1,-21 22 1,0 0-16,0 0 0,-1 0 15,1 0-15,0 0 16,21-21 0</inkml:trace>
  <inkml:trace contextRef="#ctx0" brushRef="#br0" timeOffset="64968.36">23982 7938 0,'-21'-22'0,"21"1"15,0 0-15,0 0 16,0 0 0,21 21-16,0 0 15,0 0-15,0 0 0,0 0 0,1 21 16,-1-21-16,-21 42 16,21-21-16,-21 22 0,0-22 15,0 21-15,0 1 0,0-1 0,0 0 16,0 1-16,0-1 0,0-21 15,0 21-15,0 1 0,0-22 0,0 0 16,0 0-16,0 0 0,0 1 0,0-1 16,-21-21-16,0 0 15,-1 0-15,22-21 16,0-1 0,0 1-16,0 0 0,0 0 15,0-21-15,22 20 0,-1-20 16,0 0-16,0-1 0,21 1 0,-20 0 15,20-1-15,-21 22 0,21-21 16,-20 0-16,20 20 0,0 22 0,-21-21 16,22 21-16,-22 0 0,0 0 15,0 21-15,0 1 0,1 20 0,-22 0 16,0-21-16,21 22 0,-21-1 0,0 0 16,0 1-16,0-1 0,0-21 15,-21 22-15,-1-22 0,22 21 0,-21-21 16,21 0-16,0 1 0,-21-22 0,21 21 15,-21 0-15,21 0 16,0-42 15,0 0-31,0 0 16,0-1-16,21 22 0</inkml:trace>
  <inkml:trace contextRef="#ctx0" brushRef="#br0" timeOffset="65984.78">24828 8213 0,'22'0'0,"-1"0"31,0-21-31,0 21 0,-21-22 16,21 22-16,0-21 0,22 0 0,-22 21 16,0-21-16,0 0 0,0 21 15,1-21-15,-1-1 0,0 1 0,-21 0 16,0 0-16,0 0 0,0 0 0,0-1 15,0 1-15,-21 21 0,0 0 16,-1 0-16,-20 0 0,0 0 0,21 21 16,-22 1-16,1 20 0,0 0 15,-1-21-15,22 22 0,-21-1 0,21 0 16,-1 1-16,22-22 0,0 21 0,0-21 16,0 22-16,0-22 15,22 0-15,-1 0 0,0 0 0,0 1 16,21-22-16,1 21 0,-22-21 0,21 0 15,1 0-15,-1 0 0,0 0 16,1 0-16,-1 0 0,0-21 0,1-1 16,-22 22-16,21-21 0,-21 0 0,0 0 15,1-21-15,-1 20 0,0 1 16,0-21-16,0 0 0,-21-1 0,0 22 16,0-21-16,21-1 0,-21 22 15,0 0-15,0 0 0,0 42 16,0 0-1,-21 0-15,0 1 16,21 20-16,-21-21 0,0 21 0,21 1 16,0-22-16,-21 0 0,21 21 0,-22-20 15,22-1-15,0 0 0,0 0 16,0 0-16,0 0 0,22-21 16,-22 22-16,21-22 0,0 0 15,0 0-15,0 0 0,0 0 0,1 0 16,-1 0-16,0-22 0,21 1 0,-21 0 15,1 21-15,-1-21 0,21-21 16,-21 20-16,0 1 0,1 0 0,20-21 16,-21 21-16,0-1 0,0 1 0,1 0 15,-22 0-15,0 42 16,0 0 0,0 0-16,0 1 0,-22-1 15,1 0-15,21 21 0,-21-21 0,21 1 16,0-1-16,0 0 0,0 0 15,0 0-15,0 0 16,21-21-16,0 22 0,1-22 0,-1 0 16,0 0-16,21 0 0,-21 0 0,1 0 15,20 0-15,-21 0 0,0-22 16,22 22-16,-22-21 0,0 0 0,0 21 16,0-42-16,0 21 0,-21-1 0,0 1 15,0-21-15,0 0 16,0 20-16,0-20 0,0 21 0,0-21 15,-21 20-15,0 1 0,0 0 16,0 0-16,0 21 0,-1 0 0,1 0 16,0 0-16,0 0 0,0 0 0,42 0 62,0 0-62,0 0 0,0 0 0,1 0 16,-1 0-16,0 0 0,0 0 15,0 0-15,0 0 16,-21-21 15,0 0-15,-21 21 0,0 0-16,21-22 0</inkml:trace>
  <inkml:trace contextRef="#ctx0" brushRef="#br0" timeOffset="67093.02">26628 7768 0,'21'0'0,"-42"0"0,63-21 16,-42 0-16,21 21 0,-21-21 0,21 0 15,-21-1-15,0 1 16,-21 42 15,21 22-31,-21-22 0,0 21 16,21 1-16,0-1 0,-21 21 0,-1-20 16,22 20-16,-21-20 0,21 20 15,0-21-15,-21 1 0,21-1 0,-21-21 16,21 22-16,0-22 0,0 0 0,0 0 15,0 0-15,0 0 16,21-21 0,0-21-1,0 0-15,1 0 16,-22 0-16,21 0 0,0-1 0,-21-20 16,21 21-16,0-21 0,0 20 15,-21-20-15,22 0 0,-1-1 0,0 22 16,-21-21-16,0 21 0,21 0 0,-21 42 31,0 0-31,0 0 0,0 0 16,0 22-16,0-1 0,0-21 15,21 21-15,-21-20 0,0-1 16,0 0-16,0 21 0,21-21 0,1 1 16,-22-1-16,21 0 0,0-21 0,-21 21 15,21-21-15,21 0 0,-20 0 16,-1 0-16,21 0 0,-21 0 0,0 0 15,22 0-15,-22 0 0,0-21 0,0 0 16,0 0-16,1-1 0,-1-20 16,0 21-16,-21-21 0,21-1 0,-21 1 15,0 0-15,0-1 0,0-20 16,0 20-16,0 1 0,0 0 0,0-1 16,0 22-16,0-21 0,0 21 0,0 0 15,-21-1-15,21 1 16,-21 21-16,0 0 15,21 21-15,0 1 0,0 20 0,-22-21 16,1 21-16,21 1 0,-21 20 16,21-20-16,0-1 0,0 21 0,0-20 15,0-1-15,0 0 0,0-20 16,0 20-16,0-21 0,0 0 0,21 0 16,-21 1-16,21-1 0,1-21 0,-1 0 15,0 21-15,21-21 0,-21 0 16,1 0-16,-1 0 0,0 0 0,0-21 15,0 0-15,0 21 16,1-22-16,-1 1 0,0 0 0,0-21 16,-21 21-16,21-1 0,-21-20 0,21 0 15,-21 21-15,0-22 0,0 22 16,0 0-16,0 42 31,0 0-31,0 22 0,-21-22 0,21 0 16,-21 21-16,21-21 0,-21 1 0,21-1 15,-21 0-15,21 0 0,0 0 16,0 0-16,0 1 0,21-44 47,0 1-47</inkml:trace>
  <inkml:trace contextRef="#ctx0" brushRef="#br0" timeOffset="67268.07">27665 7832 0,'0'-21'0,"0"42"0,0-64 0,0 22 16,-21 21-1,-1 0 1,1 0-16,21 21 0,0 1 16,0-1-1,21 0 1,1-21-16,-1 0 0,0 0 15</inkml:trace>
  <inkml:trace contextRef="#ctx0" brushRef="#br0" timeOffset="67697.1">27898 7853 0,'0'21'16,"-22"0"-16,1 0 0,21 1 0,-21 20 15,21-21-15,0 21 0,0-20 16,0 20-16,0 0 0,0-21 0,-21 1 15,21 20-15,0-21 0,0 0 16,0 0-16,0 1 16,0-1-16,-21-21 15,0-21 17,21-1-32,0 1 15,0 0-15,0 0 0,0 0 16,21-22-16,0 22 0,0-21 0,21 0 15,-20-1-15,20 22 0,0-21 0,1-1 16,-1 22-16,0 0 0,1 0 16,-1 21-16,0 0 0,1 0 0,-22 21 15,21 0-15,-21 22 16,-21-22-16,0 21 0,0 0 0,0 1 16,0-1-16,0 0 0,0-20 0,-21 20 15,0-21-15,0 0 0,0 22 0,-1-22 16,22 0-16,-21-21 15,21 21-15,21-21 32,1 0-32,-1-21 0,0 0 15,21 21-15</inkml:trace>
  <inkml:trace contextRef="#ctx0" brushRef="#br0" timeOffset="68205.02">29019 7938 0,'0'-22'0,"0"44"0,0-65 0,0 22 16,0 0-16,-21 0 0,0 21 16,0 0-16,0-21 0,0 21 15,-22 0-15,22 0 0,-21 0 0,21 21 16,-1-21-16,-20 21 0,21 21 16,0-21-16,-22 22 0,22-22 0,0 21 15,21 1-15,0-22 0,-21 21 0,21-21 16,0 22-16,0-22 0,0 0 15,0 0-15,21 0 0,0 0 16,0 1-16,1-22 0,-1 0 16,0 0-16,21 0 0,-21 0 15,1 0-15,-1 0 0,0-22 0,0 1 16,21 0-16,-20 0 0,-1 0 16,0-22-16,-21 1 0,21 0 0,0-1 15,0-20-15,1 21 0,-1-22 0,0 22 16,0-22-16,0 22 0,-21 0 15,0-22-15,0 22 0,0-1 0,0 22 16,0-21-16,0 21 0,-21 21 16,0 21-1,0 21-15,0 1 16,21-1-16,-22 0 0,1 1 0,21-1 16,-21 21-16,21-20 0,0 20 0,0-20 15,0-1-15,0 21 0,0-41 16,0 20-16,0 0 0,0-21 0,0 1 15,0-1-15,0 0 0,0 0 16,21-21-16,0 0 16,1 0-16,20 0 0,-21 0 15,0 0-15,22-21 0</inkml:trace>
  <inkml:trace contextRef="#ctx0" brushRef="#br0" timeOffset="68600.03">29527 7938 0,'22'-43'0,"-44"86"0,44-107 0,-1 43 15,-21 0-15,0 0 0,0-1 16,-21 22 0,-1 22-16,1-1 15,-21 0-15,21 0 0,0 21 0,-1-20 16,1 20-16,0-21 0,0 21 0,21-20 16,-21 20-16,21-21 0,0 0 15,0 22-15,0-22 0,21 0 16,0 0-16,0-21 0,0 0 15,1 21-15,20-21 0,-21 0 16,0 0-16,22 0 0,-22 0 0,21-21 16,-21 21-16,0-21 0,1 0 15,-1-22-15,0 22 0,0-21 0,0 0 16,-21-1-16,21 1 0,-21 0 16,0-1-16,0 22 0,0-21 0,0 21 15,0-1-15,0 1 0,-21 0 16,0 21-16,0 0 0,-21 0 15,20 21-15,1-21 0,-21 21 0,21 1 16,0-1-16,-1 0 0,1 0 16,0 0-16,21 0 0,0 1 0,0-1 15,0 0-15,21 0 16,0-21-16,22 0 0,-22 0 16,0 21-16</inkml:trace>
  <inkml:trace contextRef="#ctx0" brushRef="#br0" timeOffset="69276.5">30311 7789 0,'0'-21'0,"0"42"0,0-63 15,-22 63 17,22 22-32,-21-22 15,0 21-15,0-21 0,0 22 16,0-1-16,21 0 0,0-21 0,-22 22 15,22-22-15,0 21 0,0-21 16,0 1-16,0-1 0,0 0 0,0 0 16,22-21-16,-1 21 15,0-21-15,0 0 0,0 0 0,0 0 16,1 0-16,-1-21 0,21 21 16,-21-21-16,0 0 0,22 0 0,-22-1 15,21-20-15,-21 21 0,22 0 16,-22-22-16,0 22 0,0 0 0,22 0 15,-43 0-15,21 0 0,0 21 16,-21 21 0,0 0-16,0 21 15,0-21-15,-21 22 0,21-22 16,-21 21-16,21-21 0,0 22 0,0-22 16,0 0-16,0 0 0,0 0 15,0 1-15,21-1 0,0-21 0,0 0 16,0 21-16,0-21 0,1 0 0,-1 0 15,0 0-15,0 0 0,0-21 16,0 0-16,1 21 0,-22-43 0,21 22 16,0 0-16,0-21 0,-21-1 15,0 1-15,21 0 0,-21-1 16,0 1-16,0 0 0,0 20 16,0-20-16,0 21 0,0 0 0,-21 0 15,0-1-15,0 22 0,0 0 16,21-21-16,-22 21 0,1 0 15,42 0 1,1 0-16,-1 0 16,0 0-16,0 0 0,21 0 0,1 0 15,-1 0-15,0 0 0,1-21 16,20 21-16,-20 0 0,20 0 0,-21 0 16,-20 0-16,20 0 0,-21 0 15,0 0-15,-42 0 31,-21 0-31,-1 0 0</inkml:trace>
  <inkml:trace contextRef="#ctx0" brushRef="#br0" timeOffset="69900.69">19473 9271 0,'0'-21'0,"0"42"0,0-63 16,21 21-16,1-1 0,-22 1 15,21 21-15,-21-21 0,21 0 0,-21 0 16,-21 42 15,0 0-31,-22 0 0,22 22 16,0-22-16,-21 21 0,20 0 15,-20 1-15,21 20 0,-21-20 0,20 20 16,1 1-16,0-1 0,0 1 0,-21-1 16,20 1-16,1-1 0,-21-21 15,21 22-15,0-1 0,-1-20 0,1 20 16,21-20-16,0 20 0,0-21 0,0 22 16,0-22-16,0 1 0,21-1 0,1-21 15,20 0-15,-21 0 0,21 1 0,22-22 16,-22 0-16,43 0 0,-22-22 15,1 1-15,21 0 0</inkml:trace>
  <inkml:trace contextRef="#ctx0" brushRef="#br0" timeOffset="70787.95">20151 9589 0,'0'-43'0,"0"86"0,-22-128 0,22 64 0,0 0 16,-21 21-16,0 0 0,0 0 15,0 0-15,0 21 16,21 0-16,-22 0 0,1 21 0,21 1 16,-21-1-16,21 0 0,-21 1 0,21-1 15,-21 22-15,21-22 0,0 0 0,-21 1 16,-1-1-16,22 0 16,0-21-16,0 22 0,0-22 0,0 0 15,0 0-15,0 0 0,22-21 31,-1 0-31,0-21 0,0 21 0,0-21 16,0 0-16,1 0 0,-1 0 0,0-1 16,0-20-16,0 21 0,0-21 0,1 20 15,-1-20-15,0 0 0,-21 21 16,21-22-16,-21 22 0,21 21 0,-21-21 16,0 42-1,0 0-15,0 0 16,0 1-16,0 20 0,0-21 0,0 0 15,0 22-15,0-22 0,0 0 0,0 21 16,21-21-16,-21 1 0,22-1 16,-22 0-16,21 0 0,-21 0 0,21-21 15,0 21-15,0-21 0,0 0 0,22 0 16,-22 0-16,21 0 0,-21 0 0,22 0 16,-22-21-16,21 0 0,-21 0 15,22 21-15,-22-21 0,0 0 0,0-22 16,0 22-16,1-21 0,-1 21 0,0-22 15,-21-20-15,0 20 0,21 1 16,0-21-16,-21 20 0,21-20 16,-21 20-16,0 1 0,0 0 0,22 21 15,-22-1-15,0 1 0,0 0 16,0 42 0,-22 0-16,1 22 0,0-1 0,0 0 15,21 1-15,-21 20 0,0-20 16,21 20-16,-22-21 0,22 1 0,0-1 15,0 0-15,0-20 0,0 20 0,0-21 16,22 0-16,-1 0 0,0 1 16,0-1-16,21-21 0,-20 0 0,-1 0 15,21 0-15,-21 0 0,22 0 0,-22 0 16,0 0-16,21 0 0,-21 0 16,1-21-16,-1-1 0,0 1 15,21 0-15,-42 0 0,21 0 0,1 0 16,-1-22-16,-21 22 0,0 0 0,0-21 15,21 42-15,-21-22 0,0 44 32,-21-1-32,21 0 0,-21 21 15,-1-21-15,22 1 0,-21-1 0,21 0 16,0 0-16,-21 0 16,21 0-16,0 1 15,21-22 1,0 0-1,-21-22-15,22 1 0,-1 21 16,-21-21-16</inkml:trace>
  <inkml:trace contextRef="#ctx0" brushRef="#br0" timeOffset="70960.06">21336 9694 0,'0'-42'16,"0"84"-16,0-105 0,0 42 0,0 0 15,-21 21-15,0 0 16,-1 0-1,22 21 1,0 0-16,0 0 16,0 0-16,0 0 0,0 1 15,22-1-15,-1-21 0,0 21 0,0-21 16,0 0-16</inkml:trace>
  <inkml:trace contextRef="#ctx0" brushRef="#br0" timeOffset="71416.32">21780 9800 0,'-21'0'16,"0"0"-16,0 0 0,21 21 15,-21-21-15,21 22 0,0-1 16,0 0-16,0 0 0,0 0 16,0 0-16,-21 1 0,21-1 15,0 0-15,0 0 0,0 0 16,-22 0-16,22 1 0,0-1 15,-21-21-15,21 21 16,-21-21-16,21-21 31,0 0-31,0-1 16,0 1-16,0 0 0,21 0 0,0 0 16,1-22-16,-1 22 0,21-21 0,0 21 15,1-22-15,-1 1 0,0 21 16,1-21-16,-1 20 0,0 1 15,1 21-15,-1 0 0,0 0 0,-20 0 16,20 21-16,-21 1 0,0-1 0,22 21 16,-43-21-16,0 0 0,0 22 15,0-22-15,0 21 0,0-21 0,-22 1 16,22-1-16,-21 0 0,0 0 0,0 0 16,0 0-16,21 1 0,-21-22 15,42 0 16,0 0-15,0 0-16</inkml:trace>
  <inkml:trace contextRef="#ctx0" brushRef="#br0" timeOffset="72327.72">22987 9843 0,'0'-22'0,"0"-20"16,-42-43-1,-1 64-15,22 0 16,0 21-16,-21 0 0,20 0 0,-20 0 16,21 0-16,-21 21 0,20 0 0,-20 1 15,21-1-15,0 0 16,0 0-16,-1 21 0,1-20 0,0-1 16,0 21-16,21-21 0,-21 0 0,21 22 15,0-22-15,0 0 0,0 0 0,0 0 16,21-21-16,0 22 0,0-1 15,0-21-15,22 0 0,-22 0 0,21 0 16,-21 0-16,22 0 0,-1 0 0,-21 0 16,22-21-16,-1 21 0,-21-22 0,21 1 15,-20 0-15,20-21 0,-21 21 16,0-22-16,0 1 0,1 0 0,-1-22 16,0 1-16,0 20 0,0-20 15,0 20-15,-21 1 0,0-21 16,22 20-16,-22 22 0,0-21 0,0 21 15,21-1-15,-42 44 32,-1 20-32,1 0 0,21 1 0,-21-1 15,0 0-15,21 1 0,0 20 16,-21-21-16,21 1 0,-21-1 0,42 0 16,-21 1-16,-21-1 0,21-21 0,0 0 15,0 22-15,0-22 0,0 0 0,21 0 16,0-21-16,0 0 0,0 0 15,0 0-15,22 0 16,-22 0-16,0 0 0,0 0 0,22-21 16,-22 0-16,0 21 0,0-21 0,0 0 15,0 21-15,1-22 0,-1 1 0,0 0 16,-21 0-16,0 0 0,21 0 0,0-1 16,-42 44 15,0-1-16,21 0-15,-21-21 0,0 21 0,21 0 16,0 0-16,-22 1 0,22-1 0,-21 0 16,21 0-16,0 0 15,0 0-15,21 1 16,1-22-16,-1 0 0,0 0 16,0 0-16,0 0 0,0 0 0,22 0 15,-22 0-15,0 0 0,0 0 16,22-22-16,-22 1 0,0 21 0,0-21 15,0 0-15,0 0 0,1 0 0,-1-22 16,-21 22-16,0-21 0,21-1 0,-21 1 16,0 0-16,0 21 0,0-22 15,0 1-15,-21 21 0,0 0 0,-1-1 16,1 22-16,-21 0 0,21 0 0,0 0 16,-22 0-16,22 22 15,0-1-15,0 0 0,-22 0 0,22 21 16,0-20-16,0-1 0,21 21 0,0-21 15,-21 22-15,21-22 0,0 0 0,0 0 16,0 0-16,0 0 0,0 1 16,21-1-16,0-21 0,0 0 15,0 0-15,1 0 0</inkml:trace>
  <inkml:trace contextRef="#ctx0" brushRef="#br0" timeOffset="72864.41">24236 9821 0,'21'-21'0,"-42"42"0,42-63 0,-21 0 0,0 21 16,0-22-16,0 22 16,0 0-16,-21 21 15,0 21 1,21 0-16,-22 0 0,22 22 0,-21-22 16,0 0-16,21 21 0,0-20 15,-21-1-15,21 0 0,-21 0 0,21 0 16,0 0-16,0 1 0,0-1 0,21 0 15,0 0-15,0-21 16,0 0-16,1 0 0,-1 0 16,0 0-16,0 0 0,0 0 15,0-21-15,1 0 0,-1 0 0,0 21 16,0-22-16,0 1 0,0 0 0,-21 0 16,22 0-16,-1 0 0,-21-1 0,0 1 15,0 0-15,21 0 0,-21 42 31,0 0-31,0 0 0,0 1 16,0-1-16,-21 0 0,21 0 16,0 0-16,0 0 0,0 1 0,0-1 15,0 0-15,21-21 0,0 0 16,0 0-16,0 0 0,1 0 0,-1 0 16,0 0-16,0 0 0,0 0 0,0 0 15,1 0-15,-1-21 0,0 0 16,-21-1-16,21 1 0,-21 0 15,21 0-15,-21-21 0,0 20 16,0 1-16,0-21 0,0 21 0,0 0 16,0-22-16,0 22 0,-21 0 15,0 0-15,0 21 0,0 0 0,-1 0 16,1 0-16,0 0 0,-21 0 0,21 0 16,-1 0-16,1 0 0,0 0 0,0 0 15</inkml:trace>
  <inkml:trace contextRef="#ctx0" brushRef="#br0" timeOffset="73252.19">25231 9165 0,'21'0'15,"-42"0"-15,63 0 0,-21 0 0,0 0 0,0 0 16,1 0-16,-1 0 0,0 0 15,21 0-15,1 0 0,-1 0 0,0 0 16,1 0-16,-1 0 0,0 0 16,1 0-16,-1 0 0,0 0 0,1 0 15,-22 0-15,0 0 0,0 0 0,-42 0 32,0 0-32,-22 0 15,22 0-15,-21 0 0,0 0 0,20 0 16</inkml:trace>
  <inkml:trace contextRef="#ctx0" brushRef="#br0" timeOffset="73465.07">25485 9186 0,'-22'22'0,"44"-44"0,-44 65 0,1-43 15,21 21-15,0 21 0,0-21 0,-21 1 16,21 20-16,-21 0 0,21 1 16,0-1-16,0 0 0,-21 1 0,21-1 15,-21 0-15,-1 1 0,22-1 0,0-21 16,0 21-16,-21-20 0,21-1 15,0 0-15,-21 0 0,21 0 16,0 0-16,0 1 0,21-22 31,0 0-31,1 0 0,-22-22 16,42 22-16,-21-21 0</inkml:trace>
  <inkml:trace contextRef="#ctx0" brushRef="#br0" timeOffset="74058.25">25802 9610 0,'21'-21'15,"-42"42"-15,63-64 0,-20 22 0,-1 21 16,-21 21 0,-21 1-16,-1 20 15,1-21-15,0 0 0,0 22 16,0-22-16,0 21 0,-1-21 16,22 0-16,0 1 0,-21-1 0,21 0 15,0 0-15,0 0 0,0 0 16,21-21-16,1 22 0,-1-22 0,21 0 15,-21 0-15,22 0 0,-22 0 0,21 0 16,0 0-16,1 0 0,-22-22 16,21 22-16,1-21 0,-22 0 0,21 21 15,-21-21-15,0-21 0,1 20 0,-1 1 16,-21 0-16,0-21 0,21 21 16,-21-22-16,21 22 0,-21 0 0,0 0 15,0-22-15,0 22 16,0 0-16,0 42 15,-21 0 1,0 1-16,0-1 0,21 21 16,0 0-16,-22 1 0,1-1 0,0 0 15,21-20-15,-21 20 0,21 0 0,-21 1 16,0-1-16,21-21 0,0 21 16,-22 1-16,1-1 0,21 0 0,0 1 15,0-1-15,-21 0 0,0 1 0,21 20 16,-21-20-16,21-1 0,-21 21 15,-1-20-15,22-1 0,-21-21 0,0 22 16,0-1-16,0-21 0,0 0 16,21 0-16,-22-21 0,1 0 0,-21 22 15,21-22-15,0 0 0,-1 0 16,1 0-16,-21-22 0,21 22 0,-22-21 16,22 0-16,-21 0 0,0 0 0,20-22 15,-20 22-15,21 0 0,0-21 0,0 21 16,21-1-16,0 1 0,0-21 15,0 21-15,0 0 0,0-1 0,21-20 16,21 21-16,-21-21 0,22 20 0,-1 1 16,21-21-16</inkml:trace>
  <inkml:trace contextRef="#ctx0" brushRef="#br0" timeOffset="74366.07">26585 9589 0,'0'-22'0,"0"44"0,0-65 0,0 22 16,0 42 0,0 0-16,0 22 0,0-1 15,0 0-15,-21 1 0,21 20 16,-21-20-16,21 20 0,0-21 0,0 22 16,-21-22-16,21 1 0,-21 20 15,-1-21-15,1 1 0,21-1 16,-21 22-16,0-22 0,0 0 0,0 22 15,-1-22-15,1 0 0,0 1 0,0-22 16,0 21-16,0-21 0,-1 22 0,1-43 16,21 21-16,-21 0 0,42-21 31,0-21-31,1 0 0,-1 0 16,0-22-16,0 22 0,0-21 15</inkml:trace>
  <inkml:trace contextRef="#ctx0" brushRef="#br0" timeOffset="74648.91">26522 9843 0,'0'-64'15,"0"128"-15,21-170 0,-21 63 0,21 1 0,0 21 16,0-21-16,1 20 0,-1-20 0,0 21 16,21 0-16,-21 21 0,22-21 15,-22 21-15,21 0 0,1 0 0,-22 0 16,21 0-16,-21 21 0,0 0 15,-21 21-15,0-21 0,0 22 0,-21-1 16,0-21-16,0 22 0,0-22 0,-22 21 16,22-21-16,-21 0 0,21 1 0,-22-1 15,1 0-15,0-21 16,21 0-16,-1 21 0,-20-21 0,21 0 16,42-21 15,0 0-31,22 21 0,-22-21 15,0-1-15</inkml:trace>
  <inkml:trace contextRef="#ctx0" brushRef="#br0" timeOffset="75008.7">27178 9652 0,'21'0'31,"0"0"-16,0-21-15,1 21 0,-1 0 16,0-21-16,0 0 0,0 21 16,0-22-16,1 1 0,-1 21 0,0-21 15,0 0-15,0 0 0,-21 0 0,0-1 16,0 1-16,-21 21 16,0 0-16,0 0 15,0 0-15,-22 0 0,22 21 16,-21 1-16,21-1 0,-22 0 0,22 0 15,-21 21-15,21-20 0,-1 20 0,22 0 16,0-21-16,0 22 16,0-22-16,0 0 0,0 0 0,0 0 15,0 1-15,0-1 0,22-21 0,-1 21 16,0-21-16,0 21 0,21-21 16,-20 0-16,-1 0 0,0 0 0,21 0 15,-21 0-15,1-21 0,20 0 16,0 21-16</inkml:trace>
  <inkml:trace contextRef="#ctx0" brushRef="#br0" timeOffset="75288.53">27982 9546 0,'-21'0'16,"-85"64"15,106-43-31,-21-21 0,21 21 0,0 0 16,0 0-16,21-21 15,0 0-15,1 0 16,-1 0-16,0 0 0,0 0 16,0-21-16,-21 0 0,0 0 15,0 0-15,0 0 16,0-1-16,-21 1 16,0 21-16,0 0 0,0 0 15,-1 0-15,1 0 0,0 0 0,0 0 16,0 21-1,0-21-15</inkml:trace>
  <inkml:trace contextRef="#ctx0" brushRef="#br0" timeOffset="75644.34">28617 9144 0,'-21'0'0,"42"0"0,-63-21 0,84 21 31,-21 0-31,1 0 15,-1 0-15,21 0 0,0 0 16,-20 0-16,20 0 0,0 0 0,22 0 16,-22 0-16,0 0 0,1 0 15,-1 0-15,0 0 0,-20 0 0,-1 0 16,0 0-16,-42 0 31,0 0-31,-1 0 0,1 0 0,-21 0 16,21 0-16,-22 0 0,22 0 0,0 0 15</inkml:trace>
  <inkml:trace contextRef="#ctx0" brushRef="#br0" timeOffset="75840.23">28935 9165 0,'0'0'0,"-21"148"32,-1-105-32,1-1 15,21-21-15,-21 22 0,21-1 0,-21 0 16,0 1-16,0-1 0,21-21 15,-22 21-15,1-20 0,21-1 0,0 0 16,0 0-16,0 0 16,21-21-1,1 0-15,-1 0 0,21 0 16,-21 0-16,22-21 0</inkml:trace>
  <inkml:trace contextRef="#ctx0" brushRef="#br0" timeOffset="76304.48">29549 9313 0,'0'-21'16,"0"42"-16,0-63 0,0 21 0,-22 21 31,1 21-31,0 21 16,0-20-16,0-1 0,21 0 0,-21 21 15,-1-21-15,1 22 0,0-1 0,21-21 16,0 22-16,-21-22 0,21 0 15,-21 0-15,21 0 0,0 0 0,0 1 16,21-22 15,-21-22-31,21 1 16,-21 0-16,0-21 0,21 21 0,0-1 16,1-20-16,-1 21 0,0-21 15,0-1-15,0 22 0,0-21 0,1-1 16,20 22-16,-21-21 0,21 21 0,-20 0 15,20-1-15,-21 1 0,0 0 16,0 21-16,22 0 0,-22 0 16,0 21-16,-21 22 0,0-22 15,21 0-15,-21 21 0,0-21 0,0 22 16,0-1-16,0-21 0,-21 22 0,21-22 16,-21 21-16,0 0 0,21-20 15,-21-1-15,21 21 0,0-21 16,0 0-16,-22 1 0,22-1 15,-21-21-15,0 0 16,0 0-16,0 0 16</inkml:trace>
  <inkml:trace contextRef="#ctx0" brushRef="#br0" timeOffset="76496.97">29337 9462 0,'0'0'15,"21"-22"1,0 22-16,0 0 0,1 0 16,20 0-16,-21 0 0,21-21 15,-20 21-15,20 0 0,0 0 0,1 0 16,20 0-16,-21 0 0,22-21 16,-22 21-16,22-21 0,-1 21 0,-20-21 15,20 21-15,-21-21 0</inkml:trace>
  <inkml:trace contextRef="#ctx0" brushRef="#br0" timeOffset="76729.41">30395 9165 0,'0'0'15,"-21"0"17,0 21-32,21 22 0,-21-22 15,0 0-15,21 21 0,-22 1 16,1-22-16,0 21 0,21 1 0,-21-1 15,0-21-15,0 21 0,21-20 0,-22-1 16,22 21-16,-21-21 0,0-21 16,21 21-16,0 1 0,21-22 47,0-22-47</inkml:trace>
  <inkml:trace contextRef="#ctx0" brushRef="#br0" timeOffset="77216.89">30311 9292 0,'21'-42'0,"-42"84"0,63-105 16,-42 42-16,21-1 0,0 1 0,0 0 15,1 0-15,-1 21 0,0-21 16,0 21-16,0 0 0,0-21 0,1 21 16,-1 0-16,0 0 0,0 0 15,0 0-15,0 0 0,1 0 0,-22 21 16,0 0-16,0 0 0,0 0 15,0 0-15,0 1 0,-22-1 0,1 0 16,-21 0-16,21 0 0,-22-21 16,1 21-16,0 1 0,-1-22 15,22 21-15,-21-21 0,21 0 0,0 0 16,-1 0-16,22 21 0,22-21 31,-1 0-31,21 0 16,-21 0-16,22 0 0,-22 0 0,21 0 15,0 0-15,-20 0 0,20 0 16,-21 21-16,21 0 0,-20 0 0,-1-21 16,0 22-16,0 20 0,-21-21 0,0 0 15,0 0-15,0 22 16,0-22-16,0 0 0,0 0 0,-21 0 16,0 1-16,0-1 0,-22 0 15,22-21-15,-21 21 0,-1-21 0,1 0 16,0 0-16,-1 0 0,1 0 0,0 0 15,-1 0-15,22 0 0,-21 0 16,21 0-16,0 0 0,-1 0 0,22-21 16,0 0-1,0 0-15,0-1 0,43 1 16,-22 0-16</inkml:trace>
  <inkml:trace contextRef="#ctx0" brushRef="#br0" timeOffset="77620.17">30967 8932 0,'0'-21'0,"0"42"16,0-63-16,0 21 0,0 0 0,0 0 15,0-1-15,21 1 0,0 21 0,0 0 16,0 0-16,1 0 0,20 0 15,0 21-15,-21-21 0,22 22 0,-1 20 16,0-21-16,1 21 16,-1 1-16,-21 20 0,0-20 0,1 20 15,-1-21-15,-21 22 0,0-1 16,0-20-16,0 20 0,-21 1 0,-1-22 16,1 22-16,0-1 0,-21-21 15,21 1-15,-22-1 0,1-21 0,0 22 16,-1-22-16,22 0 0,-21 0 15,-1 0-15,22-21 0,-21 21 0,0-21 16,20 0-16,1 0 0,0 0 0,0 0 16,0 0-16,0 0 15,21-21 17,21 21-32,0-21 0,0 0 0,21 0 15,-20 0-15,20-1 0</inkml:trace>
  <inkml:trace contextRef="#ctx0" brushRef="#br0" timeOffset="77857.08">31940 9377 0,'-21'0'15,"0"-42"1,21 63 62,0 0-62,0 0-16</inkml:trace>
  <inkml:trace contextRef="#ctx0" brushRef="#br0" timeOffset="78052">31835 9864 0,'-22'21'16,"44"-42"-16,-65 63 0,22-21 0,0 0 0,21 1 16,-21-1-16,0 0 0,-1 0 15,1 0-15,0 0 0,0 1 0,0-22 16,0 21-16,-22 0 0,22 0 15,0-21-15,-21 21 0,-1-21 0,1 0 16,0 0-16,-22 21 0,22-21 16</inkml:trace>
  <inkml:trace contextRef="#ctx0" brushRef="#br0" timeOffset="79532.49">550 12637 0,'0'0'0,"-21"0"0,0-22 0,21 1 15,0 0-15,0 0 16,0 0-16,0 0 16,0-1-16,0 1 0,0 0 15,0 0-15,21 0 0,-21 0 0,21-1 16,0 22-16,1-21 0,-1 21 15,0 0-15,0 0 0,0 0 0,22 0 16,-22 21-16,0 1 0,0 20 16,0-21-16,0 21 0,1 1 0,-1-1 15,-21 0-15,0 22 0,21-22 16,-21 22-16,0-22 0,0 0 16,0 1-16,0-1 0,0-21 0,0 0 15,0 1-15,-21-1 0,21 0 16,-21-21-1,-1 0 1,22-21-16,0 0 0,0-1 0,0-20 16,0 21-16,0-21 0,0-1 15,0 1-15,0 0 0,0-1 0,22 1 16,-1 0-16,0-1 0,0-20 16,0 20-16,0 1 0,22 0 0,-22-1 15,0 22-15,21-21 0,-20 21 16,-1 21-16,21 0 0,-21 0 0,0 21 15,1 0-15,-1 21 0,0-20 16,0 20-16,-21 0 0,0 1 16,0-1-16,0 0 0,0 22 15,0-22-15,0 0 0,0 1 0,0-1 16,0 0-16,0-20 0,0 20 16,0-21-16,0 0 15,0 0-15,21-21 16,-21-21-1,21 0-15,1 0 0,-22 0 0</inkml:trace>
  <inkml:trace contextRef="#ctx0" brushRef="#br0" timeOffset="79933.25">1566 12594 0,'43'0'31,"-22"0"-31,0 0 0,0 0 16,0 0-16,0-21 0,1 0 16,-1 21-16,21-21 0,-21 0 0,0-1 15,1 22-15,-1-21 0,-21 0 16,0 0-16,21 0 0,-21 0 0,0-1 16,0 1-16,0 0 15,-21 21-15,21-21 0,-21 21 16,-1 0-16,1 0 0,0 21 15,0 0-15,0 0 0,0 1 16,-1-1-16,1 21 0,0 0 16,0-20-16,21 20 0,0 0 0,0 1 15,0-1-15,0 0 0,0 1 16,0-1-16,0-21 0,0 21 16,0-20-16,21-1 0,0-21 0,22 21 15,-22-21-15,21 0 0,-21 0 16,22 0-16,-1-21 0,0 0 0,1-1 15,-1 1-15,0-21 0,1 21 16,-1-22-16,-21 22 0,21-21 0,1 21 16,-22-22-16</inkml:trace>
  <inkml:trace contextRef="#ctx0" brushRef="#br0" timeOffset="80503.95">2413 12340 0,'0'-42'16,"0"21"-16,-21 190 15,42-275-15,-21 85 31,-21 42-31,21 0 0,0 22 0,0-22 16,0 21-16,0-21 0,-21 22 16,21-1-16,0-21 0,-22 22 0,22-22 15,0 21-15,0-21 0,0 0 16,0 1-16,0-1 0,0 0 16,22-21-1,-1 0 1,0-21-16,0 0 0,0-1 0,0 1 15,22 0-15,-22 0 0,0 0 16,0-22-16,0 22 0,1 0 0,-1-21 16,0 21-16,-21-1 0,0 1 15,21 0-15,-21 0 0,21 0 0,-21 42 32,0 0-32,0 0 0,0 0 15,0 22-15,0-22 0,0 0 0,0 21 0,0-20 16,0 20-16,0-21 15,0 21-15,21-20 0,-21-1 0,22 0 16,-1 0-16,0 0 0,0-21 16,0 0-16,0 0 0,1 0 0,20 0 15,0 0-15,-21 0 0,22 0 16,-22-21-16,21 0 0,1 0 0,-1 0 16,-21-22-16,21 22 0,-20 0 15,-1-21-15,0-1 0,0 22 0,-21-21 16,0-1-16,0 1 0,0 0 0,-21-1 15,0 1-15,0 0 0,-22-1 16,22 22-16,0 0 0,-21 0 0,20 0 16,1 21-16,0 0 15,0 0-15,0 0 0,0 0 0,-1 21 16,22 0-16,0 0 0,0 0 0,0 1 16,0-1-16,0 0 15,0 0-15,0 0 0,22 0 16</inkml:trace>
  <inkml:trace contextRef="#ctx0" brushRef="#br0" timeOffset="81308.91">3768 12002 0,'0'-22'0,"0"44"0,0-65 16,0 22-16,21 0 0,-21 42 31,0 21-31,21 1 0,-21-1 15,0 0-15,0 22 0,21-22 16,-21 22-16,21-1 0,-21-20 0,0 20 16,0-21-16,0 1 0,0-1 15,0 0-15,0 1 0,0-1 0,0 0 16,0-20-16,0-1 0,0 0 0,0 0 16,0-42 15,0 0-31,0 0 15,0-22-15,0 22 0,21 0 0,1-21 16,-1 20-16,-21-20 0,21 0 16,0 21-16,-21-22 0,21 1 15,0 0-15,-21 20 0,22 1 0,-22 0 16,21 0-16,0 21 16,0 21-16,-21 0 0,21 0 15,-21 1-15,0 20 0,0-21 0,0 21 16,0 1-16,21-1 0,-21-21 15,0 22-15,0-1 0,0 0 0,22-21 16,-22 22-16,21-22 0,-21 0 16,21 0-16,0 0 0,0 1 0,22-22 15,-22 0-15,21 0 0,0 0 0,-20 0 16,20-22-16,0 1 16,1 0-16,-1 0 0,0 0 0,-21-22 15,22 22-15,-1-21 0,-21 21 0,0-22 16,1 1-16,-1-21 0,-21 20 15,0 1-15,0-22 0,0 1 0,0-1 16,0 22-16,-43-21 0,22-1 16,0 1-16,-21 20 0,-1 1 0,22 0 15,-21 20-15,0 1 0,20 0 0,-20 0 16,0 21-16,21 0 0,-1 0 16,-20 21-16,21 0 0,21 22 0,-21-1 15,21 0-15,0 22 16,-21-22-16,21 22 0,0-22 0,0 21 15,0-20-15,0-1 0,0 0 0,21-20 16,0 20-16,0-21 0,21 0 16,-20 0-16,20 1 0</inkml:trace>
  <inkml:trace contextRef="#ctx0" brushRef="#br0" timeOffset="81572.75">5143 12361 0,'0'-21'16,"0"42"0,0 1-16,0-1 15,0 0-15,0 21 0,0-21 16,0 1-16,0-1 0,0 0 0,0 21 16,0-21-16,0 1 0,0-1 15,-21-21-15,21 21 0,0 0 0,0 0 16,0-42 15,0 0-15,0 0-16,0 0 15,0-1-15</inkml:trace>
  <inkml:trace contextRef="#ctx0" brushRef="#br0" timeOffset="81744.66">5101 12171 0,'0'-21'15,"0"42"-15,0-63 0,-21 42 32,0 0-32,21 21 15,0 0 1,21-21-16,0 0 16,-21 21-16,21-21 0,0 0 0,1 0 15,-1 0-15</inkml:trace>
  <inkml:trace contextRef="#ctx0" brushRef="#br0" timeOffset="82200.71">5440 12383 0,'0'21'16,"0"-42"-16,-21 63 0,21-21 0,0 0 15,0 22-15,0-22 0,0 0 0,0 0 16,0 0-16,0 0 0,0 1 15,0-1-15,0 0 16,0 0-16,0-42 47,0 0-47,0 0 0,0-1 16,0 1-16,0-21 15,0 21-15,0 0 0,21-22 0,0 22 16,0-21-16,0 21 0,0-22 0,22 22 15,-1-21-15,-21 21 0,22-1 16,-1 22-16,0-21 0,1 21 0,-1 0 16,0 0-16,1 21 0,-22 1 15,21-1-15,-21 0 0,0 0 16,1 0-16,-22 22 0,0-22 0,0 0 0,0 21 16,0-21-16,0 1 15,0-1-15,0 0 0,0 0 0,-22 0 16,22 0-16,-21 1 0,0-22 0,21 21 15,-21-21-15,21 21 16,0-42 15,21 0-31</inkml:trace>
  <inkml:trace contextRef="#ctx0" brushRef="#br0" timeOffset="82748.75">6667 12319 0,'0'0'0,"0"-21"0,0 0 16,0 0-16,-21 21 0,21-22 0,-21 22 15,0-21-15,-21 21 0,20 0 16,1-21-16,0 21 0,0 0 0,-21 0 16,20 0-16,1 0 0,0 21 0,0 0 15,0 1-15,0-1 0,21 21 16,-22-21-16,1 22 0,0-22 0,21 21 15,0 0-15,0-20 0,-21 20 16,21-21-16,0 0 0,0 0 16,0 1-16,0-1 0,21 0 0,-21 0 15,21-21-15,0 0 0,1 0 16,20 0-16,-21 0 0,0 0 0,22 0 16,-22 0-16,21 0 0,-21-21 0,22 0 15,-22 0-15,0 21 0,21-22 16,-21-20-16,1 21 0,-22 0 0,21-22 15,-21 1-15,21 0 0,-21-1 0,0 1 16,0 0-16,0-22 0,0 1 16,0 20-16,0-20 0,0 21 0,0-22 15,0 22-15,0 21 0,0-22 16,0 22-16,0 0 0,0 0 16,0 42-1,-21 0-15,21 21 0,-21 1 16,21-1-16,-22 22 0,22-1 0,0 1 15,0-22-15,0 21 0,0 1 0,0-22 16,0 1-16,0-1 0,0 0 16,0-21-16,0 1 0,0 20 0,0-21 15,22-21-15,-22 21 0,21 0 0,0-21 16,0 0-16,0 0 16,0 0-16,1 0 0,-1 0 0,0 0 15,0-21-15,0 21 0</inkml:trace>
  <inkml:trace contextRef="#ctx0" brushRef="#br0" timeOffset="83196.5">7345 12213 0,'0'-21'0,"0"42"0,-21-42 32,-1 42-32,1 0 15,0 22-15,0-22 0,0 0 0,0 21 16,21-20-16,-22 20 0,22-21 0,-21 0 15,21 0-15,0 1 0,0 20 16,0-21-16,0 0 16,0 0-16,21-21 0,1 0 0,-1 0 15,0 0-15,0 0 0,0 0 16,0 0-16,22 0 0,-22 0 0,0-21 16,0 0-16,22 21 0,-22-21 0,0 0 15,0 0-15,0-1 0,-21 1 16,0-21-16,0 21 0,0-22 0,0 22 15,0-21-15,0 0 0,0 20 0,-21-20 16,0 21-16,21 0 0,-21 0 16,0 21-16,-22 0 0,22 0 0,0 0 15,0 0-15,0 21 0,-22 0 16,22 0-16,0 0 0,0 22 16,0-22-16,21 21 0,-22-21 0,1 22 15,21-22-15,-21 0 0,21 21 16,0-21-16,0 1 0,0-1 15,0 0-15,21-21 0,0 0 0,1 21 16,-1-21-16,0 0 0,21 0 16,-21 0-16,22 0 0,-22 0 0,21 0 15,-21-21-15</inkml:trace>
  <inkml:trace contextRef="#ctx0" brushRef="#br0" timeOffset="83745.25">7874 12256 0,'21'-22'0,"-233"234"0,403-402 0,-170 147 15,0 22-15,-21 0 16,0 42 0,0 0-16,-21 0 0,0 1 15,21-1-15,-21 21 0,0-21 0,21 0 16,-22 22-16,22-22 0,-21 0 0,0 0 16,21 22-16,0-22 0,0 0 15,0 0-15,0 0 16,21-21-16,0 0 15,1 0-15,-1 0 0,0 0 16,0 0-16,0-21 0,0 21 0,1-21 16,20 0-16,-21 0 0,0 21 15,0-22-15,1-20 0,-22 21 16,21 0-16,0 0 0,-21-1 0,0 1 16,21 0-16,0 21 0,-21 21 31,0 0-31,0 1 0,0-1 0,0 21 15,0-21-15,0 0 0,0 1 16,0-1-16,0 0 0,0 0 0,0 0 16,21-21-16,1 0 15,-1 0-15,0 0 0,0 0 0,21 0 16,-20 0-16,-1 0 0,21 0 0,-21 0 16,22-21-16,-22 21 0,0-21 15,0 0-15,0 0 0,0-1 0,-21 1 16,0 0-16,0 0 0,0-21 15,0 20-15,0-20 0,0 21 0,0 0 16,-21 0-16,0-1 0,0 1 16,21 0-16,-21 21 0,0 0 0,-1 0 15,1 0 1,0 21-16,0 0 16,21 1-1</inkml:trace>
  <inkml:trace contextRef="#ctx0" brushRef="#br0" timeOffset="84328.26">8996 12213 0,'-21'0'0,"42"0"0,-64 0 15,65 0 1,-1 0-16,0 0 0,21 0 16,1 0-16,-1 0 0,0 21 0,22-21 15,-22 0-15,22 0 0,-22 0 0,21 0 16,1 0-16,21 0 0,-22 0 0,1 0 15,20 0-15,-20 0 0,-1 0 16,1-21-16,-1 21 0,-20 0 0,-1-21 16,0 21-16,-21-21 0,-21 0 15,0 0-15,-21-1 16,0 1-16,-21 21 0,21-21 16,-43 0-16,22 0 0,-1 21 15,-20-21-15,21 21 0,-1 0 0,22-22 16,0 22-16,0 0 0,0 0 0,-1 0 15,44 0 1,-1 0 0,0 0-16,0 0 0,0 0 0,22 0 15,-1 0-15,0 0 0,1 22 16,-1-22-16,-21 21 0,21-21 0,-20 21 16,-1 0-16,0 0 0,-21 0 15,0 1-15,0 20 0,0-21 16,0 0-16,-42 22 0,20-22 0,-20 0 15,0 0-15,-1 21 0,1-20 0,-21-1 16,20 0-16,1 0 0,21-21 16,-22 21-16,22 0 0,0-21 0,0 0 15</inkml:trace>
  <inkml:trace contextRef="#ctx0" brushRef="#br0" timeOffset="85092.89">11472 12277 0,'64'0'31,"-43"-21"-31,0 21 0,0-22 16,-21 1-16,0 0 0,21 21 0,-21-21 15,0 0-15,0 0 0,0-22 16,0 22-16,0 0 0,0-21 0,-21 20 15,0-20-15,0 21 0,0-21 0,0 20 16,-1 1-16,-20 0 0,0 0 16,21 21-16,-22 0 0,1 0 0,21 0 15,-22 0-15,1 0 0,21 21 0,-21 0 16,20 22-16,-20-1 0,21 0 16,0 1-16,0-1 0,-1 0 0,1 22 15,21-22-15,0-21 0,0 22 16,0-1-16,0-21 0,0 0 15,0 0-15,21 1 0,1-1 0,20-21 16,-21 0-16,21 0 0,1 0 0,-22 0 16,21-21-16,1-1 0,-1 1 15,-21 0-15,21 0 0,1 0 0,-22 0 16,21-22-16,-21 1 0,1 0 0,-1-1 16,0 1-16,0-22 0,-21 22 15,0-21-15,0 20 0,0-20 0,0-1 16,0 22-16,0-22 0,0 1 15,0-1-15,0 22 0,0-21 16,0 20-16,0 1 0,-21 0 0,21 20 16,-21 22-16,21 22 15,0-1-15,0 42 0,-21-20 16,21 20-16,0 1 0,0-1 0,0 1 16,0-22-16,0 21 0,0 1 15,0-1-15,0 1 0,0-22 0,0 22 16,0-22-16,0 0 0,0 1 0,0-1 15,21-21-15,-21 0 0,0 1 16,21-1-16,0-21 0,0 21 16,0-21-16,1 0 0,-1 0 15,-21-21-15,21 21 16,0-21-16,-21-1 0,21 22 0</inkml:trace>
  <inkml:trace contextRef="#ctx0" brushRef="#br0" timeOffset="85481.58">11811 11917 0,'0'-42'16,"0"84"-16,0-106 16,0 43-16,21 0 15,0 0-15,0 21 0,1 0 16,20 0-16,-21 0 0,0 0 16,22 0-16,-22 0 0,21 0 0,0 0 15,-20 21-15,20 0 0,-21 0 0,0 1 16,22-1-16,-22 21 15,0 0-15,0 1 0,0-22 0,-21 21 16,0 1-16,0-22 0,0 21 0,0-21 16,0 22-16,0-22 0,-21 0 15,0 0-15,0-21 0,0 21 0,-1-21 16,1 0-16,0 0 0,0 0 16,0 0-16,0 0 15,21-21-15,0 0 0,0 0 16,0 0-16,0-1 0,0 1 0,0-21 15,0 21-15,21 0 0,0-22 16,21 22-16,-21 0 0,1-21 0,20 20 16,-21 1-16,21 0 0,1 21 15,-1-21-15,-21 0 0,22 21 16,-22 0-16,21 0 0,-21-21 0,22 21 16,-22 0-16,0 0 0</inkml:trace>
  <inkml:trace contextRef="#ctx0" brushRef="#br0" timeOffset="85688.46">12890 11853 0,'22'0'0,"-86"0"0,106 0 0,-20 22 32,-22-1-17,0 0-15,-22 0 0,22 21 16,-21-20-16,21-1 0,0 21 16,0-21-16,-21 0 0,21 22 0,-21-22 15,21 0-15,0 0 0,0 0 16,-21 1-16,21-1 15,0-42 1,0-1 0,0 1-16,0 0 0</inkml:trace>
  <inkml:trace contextRef="#ctx0" brushRef="#br0" timeOffset="85860.37">12890 11748 0,'0'-22'0,"0"44"0,0-65 0,0 22 0,-21 21 15,21-21-15,-21 21 16,0 0-16,21 21 31,0 0-31,21-21 16,0 21-16,0-21 0,1 0 16,-1 22-16,0-22 0</inkml:trace>
  <inkml:trace contextRef="#ctx0" brushRef="#br0" timeOffset="86248.65">13229 11811 0,'0'-21'16,"21"21"15,-21 21-31,21 0 0,-21 0 16,22 1-16,-22-1 0,21 21 15,0-21-15,-21 22 0,21-1 0,-21-21 16,21 21-16,-21 1 0,0-22 0,21 0 16,1 21-16,-22-20 15,0-1-15,21 0 0,0-21 16,0 0-16,0-21 31,-21 0-31,0-1 0,21 1 16,-21 0-16,0-21 0,0 21 0,22-22 15,-22 22-15,21-21 0,-21-1 16,21 1-16,-21 21 0,21-21 0,0 20 16,-21 1-16,0-21 0,21 42 15,1-21-15,-22 0 0,21 21 16,0-22-16,0 22 0,0 0 31,0 0-31</inkml:trace>
  <inkml:trace contextRef="#ctx0" brushRef="#br0" timeOffset="86965.24">13928 12002 0,'0'21'0,"42"-21"31,-21 0-31,0-21 0,0 21 16,-21-22-16,22 1 0,-1 21 0,0-21 15,0 0-15,0 0 0,0 21 0,1-21 16,-22-1-16,21 1 0,0 0 16,-21 0-16,0 0 15,0 0-15,0-1 0,0 1 16,-21 21-16,0 0 16,-1 0-16,1 0 0,0 0 0,-21 21 15,21 1-15,-1-1 0,1 0 0,0 21 16,0-21-16,21 22 0,-21-1 15,21-21-15,0 22 0,0-1 0,0-21 16,0 21-16,0-20 0,21-1 16,0 21-16,0-21 0,0-21 0,1 21 15,-1 1-15,0-22 0,0 0 0,21 0 16,-20 0-16,20 0 0,0 0 16,-21 0-16,22 0 0,-22-22 15,21 1-15,-21 21 0,1-21 0,-1 0 16,0 0-16,-21-22 0,21 22 15,0 0-15,-21-21 0,0 21 0,21-22 16,-21 22-16,22-21 0,-1-1 0,-21 22 16,21 0-16,0-21 0,0 21 15,0-1-15,1 1 0,20 0 0,-21 0 16,0 21-16,0 0 0,22 0 16,-22 0-16,0 0 0,0 0 0,0 0 15,1 21-15,-1 21 0,0-20 0,0 20 16,-21-21-16,21 21 0,-21 1 15,0-1-15,0 0 0,0 1 16,-21-22-16,0 21 0,21-21 0,-21 1 16,21-1-16,0 0 0,-21 0 15,-1-21 1,22-21 0,0 0-16,0 0 0,0-1 15,22 1-15,-1 0 0,-21 0 0,21-21 16,0 20-16,0-20 0,0 0 15,1 21-15,20-22 0,-21 22 16,0-21-16,22 21 0,-22-1 0,0 1 16,21 0-16,-21 0 0,22 21 15,-22 0-15,21 0 0,-21 0 0,1 0 16,-1 0-16,0 21 0</inkml:trace>
  <inkml:trace contextRef="#ctx0" brushRef="#br0" timeOffset="87136.93">15600 11938 0,'63'0'63,"-63"-21"-32,21 21-31</inkml:trace>
  <inkml:trace contextRef="#ctx0" brushRef="#br0" timeOffset="88668.83">16954 12086 0,'-21'0'0,"42"0"0,-42-21 15,21 0 1,0 0-16,21 0 16,-21-1-16,22-20 0,-1 21 15,21 0-15,-21-22 0,0 22 0,22-21 16,-22 0-16,0-1 0,21 1 0,-20 0 16,20-22-16,-21 22 0,0-22 15,0 22-15,-21-22 0,0 22 0,0 0 16,0-1-16,0 22 0,0 0 15,-21 0-15,0 0 0,0 21 0,0 0 16,0 0-16,-1 21 0,1 0 0,-21 0 16,21 0-16,0 22 0,-1 20 15,1-20-15,21 20 0,-21-21 0,21 22 16,0-22-16,0 22 0,0-22 16,21 0-16,0 1 0,1-1 15,-22 0-15,21 1 0,0-22 0,0 21 16,-21-21-16,0 22 0,0-22 0,0 0 15,0 0-15,0 0 16,-21-21-16,0 0 16,0 0-16,-22 0 0,22-21 0,0 0 15,-21 0-15,20 0 0,1 0 16,-21-22-16,21 22 0,0 0 16,-1 0-16,1 0 0,0-1 0,21 1 15,0 0-15,0 42 31,0 0-31,21 1 16,0-1-16,1 0 0,-1 0 0,0 0 16,21 0-16,-21 1 0,1-1 0,-1-21 15,21 0-15,-21 0 0,22 0 16,-1 0-16,0 0 0,-21 0 0,22 0 16,20-21-16,-20 21 0,-1-22 0,0 1 15,1 0-15,-22 0 0,21 0 16,-21-22-16,0 22 0,1 0 15,-1 0-15,-21-21 0,21 20 0,-21-20 16,0 21-16,0 0 0,0-22 16,0 22-16,0 0 0,0 42 31,0 0-31,0 1 0,0 20 16,0 0-16,0 1 0,0-1 0,0 0 15,0 1-15,0-1 0,0-21 16,0 21-16,0 1 0,0-22 0,0 21 15,0-21-15,0 1 0,0-1 16,21-21-16,0 0 16,0 0-16,22 0 0,-22 0 15,0 0-15,0-21 0,0-1 0,22 22 16,-22-21-16,0-21 0,0 21 16,0 0-16,1-22 0,-1 22 0,0-21 15,0 21-15,0-22 0,0 1 0,1 21 16,-1-22-16,-21 22 0,0 0 15,21 21-15,-21-21 0,0 42 16,-21 0 0,21 22-16,-21-22 0,-1 0 15,1 21-15,21-21 0,0 22 0,-21-22 16,21 0-16,0 43 16,0-43-16,0 0 0,0 0 0,0 0 15,21-21-15,0 21 0,1-21 16,20 0-16,-21 0 0,21 0 15,-20 0-15,20 0 0,0 0 0,1-21 16,-1 0-16,0 21 0,1-21 0,-1-21 16,-21 20-16,21 1 0,-20-21 15,-1 21-15,0-22 0,0 1 16,0 21-16,-21-21 0,0-1 0,21 22 0,-21-21 16,0 21-16,0-1 0,0 1 15,0 42 1,0 1-16,0-1 15,-21 0-15,21 21 0,-21-21 0,21 22 16,0-1-16,-21-21 0,21 22 16,0-1-16,0-21 0,0 21 15,0-20-15,0-1 0,0 0 0,0 0 16,21 0-16,0-21 0,0 0 0,1 0 16,-1 0-16,0 0 0,21 0 15,-21 0-15,1 0 0,-1 0 0,0-21 16,0 0-16,0 0 0,0 0 0,1-1 15,-22 1-15,0 0 0,21-21 16,-21 21-16,21-22 0,-21 22 16,0 0-16,0 0 0,0 42 31,0 0-31,0 0 16,0 0-16,0 1 0,-21 20 0,21-21 15,-21 0-15,-1 0 0,22 1 16,0-1-16,0 0 0,0 0 0,22-21 31,-1 0-31</inkml:trace>
  <inkml:trace contextRef="#ctx0" brushRef="#br0" timeOffset="88864.72">19135 11642 0,'0'-21'0,"0"42"0,-22-64 0,1 22 15,21 0-15,-21 21 16,42 21 47,0-21-63,1 0 0,-1 0 0,0 0 15</inkml:trace>
  <inkml:trace contextRef="#ctx0" brushRef="#br0" timeOffset="89113.18">19621 11451 0,'0'-21'0,"0"42"0,0-63 15,0 63 17,0 21-32,-21-20 0,21 20 15,-21 0-15,21 1 0,-21-22 16,21 21-16,-21 0 0,21 1 0,-21-1 15,-1 0-15,22 1 0,-21-22 0,0 21 16,21-21-16,0 22 0,-21-22 16,21 0-16,0 0 0,0 0 0,21-21 31,0 0-31,0 0 16,1 0-16,-22-21 0,21 0 0,-21 0 15</inkml:trace>
  <inkml:trace contextRef="#ctx0" brushRef="#br0" timeOffset="89289.07">19410 11790 0,'0'0'15,"21"0"1,0 0 0,0 0-16,0 0 0,1-21 0,-1 21 15,21 0-15,0 0 0,1 0 16,-1-21-16,0 21 0,1 0 15,-1-22-15,22 1 0,-22 21 0,0-21 16,1 21-16</inkml:trace>
  <inkml:trace contextRef="#ctx0" brushRef="#br0" timeOffset="89931.7">20172 11621 0,'0'0'0,"-21"0"0,-1 0 16,1 21-16,0-21 15,0 21-15,0 0 0,21 21 0,-21-20 16,-1-1-16,22 0 0,0 21 0,0-21 15,-21 1-15,21-1 16,0 21-16,0-21 0,0 0 0,0 1 16,0-1-16,21-21 0,1 21 0,-1 0 15,0-21-15,0 0 0,0 0 16,22 0-16,-22 0 0,0 0 0,21 0 16,-21 0-16,1 0 0,-1-21 0,0 0 15,0 0-15,0-1 0,0-20 16,-21 21-16,22-21 0,-22 20 0,21-20 15,-21 0-15,21-1 0,-21 1 0,0 0 16,0-1-16,0 1 0,21 21 16,-21-21-16,0 20 0,0 1 0,0 0 15,0 42 1,0 0-16,0 1 16,0 20-16,-21-21 0,0 21 0,0 1 15,21-1-15,-22 0 0,1 1 0,0-22 16,0 21-16,0 1 0,0-1 15,21-21-15,-22 0 0,22 0 0,-21 1 16,21-1-16,0 0 0,0 0 0,0-42 47,0 0-47,0 0 0,21-1 16,1 1-16,-22 0 0,21 0 15,21 0-15,-21 0 0,22-22 16,-1 22-16,0 0 0,1 0 0,-22 0 15,21-1-15,0 22 0,1 0 16,-22 0-16,0 0 0,0 0 0,0 22 16,-21-1-16,0 0 0,0 0 0,0 0 15,0 0-15,0 22 0,-21-22 16,0 0-16,0 0 0,0 0 0,0 1 16,-1-1-16,1 0 0,0 0 15,0 0-15,21 0 0,21-21 47,0-21-47,0 21 16,1-21-16</inkml:trace>
  <inkml:trace contextRef="#ctx0" brushRef="#br0" timeOffset="90216.54">20913 11472 0,'-22'0'0,"44"0"0,-44-21 0,1 21 16,21-21-16,0 0 16,21 21-16,1-21 15,-1 21-15,21 0 0,-21-21 16,22 21-16,-1-22 0,0 22 0,22 0 16,-22 0-16,0 0 0,1 0 15,20 0-15,-20 0 0,-22 0 0,21 0 16,-21 0-16,0 0 0,-42 22 31,0-22-31,0 0 0,0 0 16,0 0-16,-1 21 0,1-21 15,0 21-15,0-21 0,0 0 0,0 0 16,-1 0-16,22 21 0</inkml:trace>
  <inkml:trace contextRef="#ctx0" brushRef="#br0" timeOffset="90465.4">21251 11430 0,'0'0'31,"0"21"-15,0 0-16,21-21 0,-21 22 0,0-1 16,0 21-16,0-21 0,0 22 15,0-22-15,0 21 0,-21 0 0,0 1 16,21-22-16,-21 21 0,0 1 0,0-22 16,-1 21-16,22 0 0,-21-20 15,21-1-15,-21 0 0,21 0 0,0 0 16,0 0-16,0 1 0,21-22 31,0 0-31,1 0 16,-1 0-16,0 0 15,0-22-15,0 1 0,0 0 0,22 0 16,-22 0-16,21 0 0</inkml:trace>
  <inkml:trace contextRef="#ctx0" brushRef="#br0" timeOffset="90840.18">21653 11769 0,'85'-85'31,"-233"233"-31,211-211 0,1-43 16,-85 106 0,0 21-16,-1 0 0,1 22 15,0-22-15,0 0 16,0 21-16,0-21 0,21 1 0,0 20 0,0-21 16,0 0-16,0 0 15,0 1-15,0-1 0,0 0 0,21 0 16,0-21-16,0 0 0,0 0 15,0 0-15,1 0 0,20 0 16,-21 0-16,0-21 0,0 21 0,1-21 16,-1 0-16,0-1 0,0 1 0,0-21 15,-21 21-15,0 0 0,0-22 16,0 22-16,0-21 0,0 21 0,0-22 16,0 22-16,0 0 0,0 0 15,0 0-15,-21 21 0,0 0 16,0 0-16,0 0 0,-1 0 15,-20 21-15,21 0 0,0 0 16,0-21-16,-22 21 0,22 0 0,0-21 16,21 22-16,21-22 31,0 0-31</inkml:trace>
  <inkml:trace contextRef="#ctx0" brushRef="#br0" timeOffset="91113.03">22500 11451 0,'0'0'0,"-21"0"16,0 0-16,0 0 0,-1 0 16,1 0-16,0 21 0,21 1 15,-21-1-15,0 0 0,0 0 0,-1 21 16,22-20-16,0 20 0,-21-21 0,21 21 15,-21-20-15,21 20 0,0-21 16,0 21-16,0-20 0,0-1 0,0 21 16,0-21-16,0 0 0,0 1 0,21-22 15,-21 21-15,21 0 0,1-21 16,-1 0-16,0 0 0,0 0 16,0 0-16,22 0 0,-22 0 0,0-21 15</inkml:trace>
  <inkml:trace contextRef="#ctx0" brushRef="#br0" timeOffset="91423.85">22818 11515 0,'0'0'0,"21"-148"31,-21 126-31,21 22 0,0 0 16,0 0-16,0 0 0,22 0 15,-22 0-15,21 0 0,-21 0 16,22 22-16,-1-1 0,-21 0 0,22 21 15,-22-21-15,-21 22 0,0-1 16,21-21-16,-21 22 0,0-1 0,0 0 16,-21-21-16,0 22 0,-1-22 15,1 21-15,0-21 0,0 1 0,-21-1 16,20 0-16,-20 0 0,21 0 0,0 0 16,0-21-16,-1 0 0,22 22 0,-21-22 15,42 0 1,1-22-1,-1 1-15,21 0 0,-21 21 0,22-21 16,-1 0-16,0 0 16</inkml:trace>
  <inkml:trace contextRef="#ctx0" brushRef="#br0" timeOffset="91648.73">23537 11726 0,'0'0'15,"-21"22"-15,0-1 0,0-21 16,21 21-16,0 0 0,-21-21 0,21 21 15,-22 0-15,22 1 0,0-1 16,0 0 0,22-21-16,-1 0 15,0 0-15,0 0 0,0-21 16,-21 0 0,0-1-16,0 1 0,0 0 15,-21 21 1,0-21-16,0 21 0,0-21 0,-1 0 15</inkml:trace>
  <inkml:trace contextRef="#ctx0" brushRef="#br0" timeOffset="93142.4">24257 11472 0,'0'-21'0,"0"42"0,21-63 16,-21 21-16,21 21 0,0-21 16,1 21 15,-22 21-31,0 0 0,0 21 15,0-20-15,21-1 0,-21 21 0,0-21 16,0 0-16,0 22 0,0-22 16,0 21-16,0-21 0,0 1 0,0-1 15,0 0-15,0 0 0,0 0 0,-21 0 16,21 1-16,-22-22 31,22-22-15,0 1-16,0 0 15,0 0-15,0 0 0,0 0 0,0-1 16,0 1-16,0-21 0,22 21 0,-1-22 16,0 1-16,0 21 0,0-21 15,22-1-15,-22 22 0,21 0 0,0 0 16,-20 21-16,20 0 0,0 0 16,-21 21-16,22 0 0,-22 0 0,0 0 15,-21 22-15,0-1 0,0 0 16,0-20-16,0 20 0,0 0 15,0-21-15,0 1 0,0 20 0,0-21 16,0 0-16,0 0 0,0 1 0,0-1 16,21 0-16,0 0 0,1-21 15,-1 0-15,21 0 0,-21 0 0,22 0 16,-1 0-16,-21 0 0,21 0 0,1-21 16,-1 0-16,0 21 0,1-21 15,-1-1-15,-21 1 0,22 0 16,-22 0-16,0 0 0,0-22 0,0 22 0,-21-21 15,0 21-15,0-22 0,0 1 16,0 21-16,0 0 0,0 0 16,0-1-16,-21 22 0,0 0 0,0 0 15,0 0-15,21 22 0,-22-1 16,1 0-16,-21 0 0,21 21 0,0-20 16,-1 20-16,1 0 0,21-21 0,-21 22 15,21-22-15,-21 0 0,21 0 16,0 0-16,0 1 0,0-1 0,21 0 15,0-21-15,0 0 0,1 21 0,-1-21 16,21 0-16,-21 0 0,0 0 16,22 0-16,-22-21 0,21 21 0,-21-21 15,22 0-15,-22-1 0,0 22 16,0-21-16,0-21 0,1 21 16,20 0-16,-42-1 0,21-20 0,0 21 15,0-21-15,1 20 0,-1 1 0,0-21 16,-21 21-16,0 42 31,0 0-31,0 0 0,0 22 16,-21-22-16,21 0 0,0 0 15,-21 21-15,21-20 0,0-1 0,0 0 16,0 0-16,0 0 0,0 0 16,21 1-1,0-22-15,0 0 0,0 0 0,0 0 16,1 0-16,20 0 0,-21 0 15,0-22-15,0 22 0,1-21 16,-1 0-16,0 21 0,0-21 0,0 0 16,0 0-16,-21-1 0,22 1 0,-1-21 15,0 21-15,-21 0 16,21 21-16,-21 21 16,0 0-1,-21 0-15,0 0 0,21 0 0,-21 1 16,-1-1-16,1 0 0,0 0 0,21 0 15,0 0-15,0 1 0,0-1 16,0 0-16,21 0 0,22-21 16,-22 0-16,0 0 0,21 0 15,-21 0-15,22 0 0,-1 0 16,-21 0-16,22-21 0,-22 21 0,21-21 16,-21 0-16,0 21 0,1-22 0,-22 1 15,0 0-15,0 0 0,0 0 16,0-22-16,0 22 0,0 0 0,0-21 15,0 21-15,-22-22 0,1 22 0,0 0 16,21 0-16,0 0 0,-21 21 16,0 0-16,42 0 31,0 0-15,0 0-16,0 0 15,1 0-15,-1 0 0,0-22 16,0 22-16,0-21 0,-21 0 0</inkml:trace>
  <inkml:trace contextRef="#ctx0" brushRef="#br0" timeOffset="94923.74">27347 11240 0,'0'0'0,"-21"-22"0,0 1 15,0 0-15,0 21 0,21-21 16,0 0-16,-22 21 0,1 0 16,0 21-1,21 21-15,0-21 0,0 22 0,0 20 16,0-20-16,0-1 0,0 21 15,-21-20-15,0-1 0,21 0 16,0 1-16,-21-1 0,-1 0 0,1-20 16,0 20-16,0-21 0,21 0 15,-21 0-15,0 1 0,21-44 47,0 1-47,0 0 0,0 0 0,0 0 16,21 0-16,0-1 0,0 1 0,0-21 15,-21 21-15,21-22 0,1 22 16,-1-21-16,0 21 0,0 0 0,0-1 16,0 1-16,1 21 15,-22 21-15,21 1 16,-21-1-16,0 0 0,0 21 0,0-21 16,21 1-16,-21 20 0,21-21 15,-21 21-15,0-20 0,0-1 0,21 21 16,0-21-16,1 0 0,-1 1 0,0-1 15,0-21-15,0 21 0,22-21 16,-22 0-16,0 0 0,21 0 0,-21 0 16,1-21-16,20 21 0,-21-21 0,0-1 15,22 1-15,-22 0 0,0 0 16,0 0-16,0-22 0,0 22 16,1-21-16,-22 0 0,21-1 0,-21 1 15,21 0-15,-21-1 0,0-20 16,21 20-16,0 1 0,-21-21 0,0 41 15,0-20-15,0 21 0,0 63 16,0-21 0,0 22-16,0-1 0,0 0 0,0 22 15,0-22-15,0 1 0,-21 20 16,0-21-16,21 1 0,0-22 0,0 21 16,0-21-16,0 22 0,0-22 0,0 0 15,0 0-15,21 0 16,0-21-16,0 0 0,22 0 0,-22 0 15,21 0-15,-21 0 0,22 0 0,-1 0 16,0 0-16,-20 0 16,20-21-16,0 0 0,-21 0 0,22 0 15,-22 0-15,0-1 0,0 1 16,0 0-16,1 0 0,-22 0 0,0-22 16,0 22-16,0 0 0,0 42 31,0 0-31,-22 1 0,1-1 0,0 0 15,21 0-15,0 21 0,-21-20 16,21-1-16,-21 0 0,21 0 16,0 0-16,0 0 0,0 1 0,21-22 15,0 0-15,0 0 0,0 0 16,1 0-16,-1 0 0,0 0 16,21 0-16,-21 0 0,1-22 0,20 22 15,-21-21-15,0 0 0,0 21 16,1-21-16,-1 0 0,0 0 0,0-22 15,0 22-15,0 0 0,1-21 16,-22 20-16,0 1 0,21 0 0,-42 42 31,-1 0-31,1 1 16,21 20-16,-21-21 0,0 0 0,0 0 16,0 1-16,-1-1 0,1 0 15,21 0-15,-21 0 0,21 0 16,21-42 15,0 21-15,1-21-16,-22 0 0,21 21 0,0-21 15,0 0-15,-21-1 0,21 1 16,0 0-16,1 0 0,-1 0 0,0 21 16,-21-21-16,21-1 0,0 22 15,-21 22 1,0-1-16,0 21 0,0-21 15,0 0-15,21 1 0,-21-1 16,0 0-16,22 0 0,-1 0 16,-21 0-16,42-21 0,-21 22 0,0-1 15,22-21-15,-22 21 0,21-21 16,1 0-16,-1 0 0,21 0 0,-20 0 16,-1 0-16,0 0 0,1 0 15,-22 0-15,21-21 0,-21 0 0,1 21 16,-1-22-16,0 1 0,0 0 0,0-21 15,-21 21-15,0-22 0,0 22 16,0-21-16,0-1 0,0 22 0,0-21 16,0 21-16,0 0 0,0-1 15,-21 22-15,0 0 0,0 0 16,0 0-16,-1 0 0,-20 22 0,21-1 16,-21 21-16,-1-21 0,22 0 15,-21 22-15,21-22 0,-22 42 16,43-41-16,0-1 0,0 0 0,0 0 15,21 0-15,1 0 16,-1-21-16,0 0 0,0 0 0,0 0 16,0 0-16,1 0 0,-1 0 15,0 0-15,0-21 0,0 21 0,0-21 16,1 0-16,-1 0 0,-21 0 0,21-22 16,0 22-16,0-21 0,-21-1 15,21-20-15,1 21 0,-22-22 16,0 1-16,21 20 0,0-20 15,-21 20-15,0 1 0,0 0 0,0 21 16,0-1-16,0 1 0,0 42 16,0 1-16,0 20 15,0 0-15,-21 1 0,21-1 0,-21 21 16,21-20-16,-22-1 0,22 22 0,0-22 16,0 0-16,0-21 0,0 22 15,0-1-15,0-21 0,0 0 0,0 1 16,0-1-16,0 0 0,0 0 15,22 0-15,-1-21 0,0 0 16,0 0-16,0 0 0,0 0 16</inkml:trace>
  <inkml:trace contextRef="#ctx0" brushRef="#br0" timeOffset="95336.06">30459 11599 0,'0'-21'16,"-318"254"-16,636-445 0,-297 191 0,-21 0 0,0 0 15,-21 21 1,0 21-16,-1 0 0,-20 0 16,21 1-16,0-1 0,-22 0 15,22 0-15,0 0 0,0 22 0,0-22 16,0 0-16,21 0 0,0 0 16,0 0-16,0 1 0,0-1 15,21-21-15,0 21 0,0-21 16,0 0-16,0 0 0,22 0 0,-22 0 15,21 0-15,-21 0 0,22 0 16,-1 0-16,-21-21 0,22 0 0,-22 21 16,0-22-16,0 1 0,0-21 0,0 21 15,-21 0-15,0-22 0,0 1 16,0 0-16,0 20 0,0-20 0,0 21 16,0-21-16,-21 20 0,0 22 15,-21 0-15,21 0 0,-22 0 0,1 0 16,21 22-16,-22-1 0,1 0 15,0 0-15,21 21 0,-22-20 16,22-1-16,0 0 0,21 0 0,0 0 16,0 0-16,0 1 0,21-22 15,0 0-15,22 21 16,-22-21-16</inkml:trace>
  <inkml:trace contextRef="#ctx0" brushRef="#br0" timeOffset="95884.74">30924 11599 0,'22'-21'0,"-44"42"0,65-63 0,-43 21 0,0 0 16,21 21-16,-21 21 31,-21 0-31,0 0 0,-1 0 0,22 22 16,-21-22-16,0 0 0,21 21 15,-21-20-15,21-1 0,0 0 0,0 0 16,0 0-16,0 0 0,0 1 15,21-1 1,0-21-16,0 0 0,1 0 16,-1 0-16,0 0 0,0-21 0,0 21 15,0-22-15,22 22 16,-22-21-16,21 0 0,-21 0 0,1 0 16,20 0-16,-21-22 0,21 22 0,-20 0 15,-1 0-15,0 21 0,0 0 16,0 0-16,-21 21 15,0 0-15,0 0 0,0 0 16,0 1-16,0-1 0,0 0 0,0 0 16,0 0-16,0 0 0,21-21 15,1 22-15,-1-22 0,0 21 0,0-21 16,0 0-16,0 0 0,22 0 16,-22 0-16,0 0 0,0 0 0,0-21 15,1-1 1,-1 1-16,-21 0 0,0 0 0,0 0 15,21-22-15,-21 22 0,21-21 16,-21 0-16,0-1 0,0 22 0,0-21 16,0 21-16,0-1 0,0 1 15,-21 21 1,0 0-16,0 0 0,-1 0 16,1 0-16,0 21 0,-21 1 0,21-22 15,-22 0-15,1 21 0,0-21 16,-22 0-16</inkml:trace>
  <inkml:trace contextRef="#ctx0" brushRef="#br0" timeOffset="96124.61">28617 11113 0,'-21'0'0,"42"0"0,-63 0 16,42 21 31,-21 0-32,0 0-15</inkml:trace>
  <inkml:trace contextRef="#ctx0" brushRef="#br0" timeOffset="96902.16">18119 13356 0,'0'-21'0,"0"42"0,0-63 0,-22 21 0,1 0 16,21-1-16,-21 22 0,21-21 16,-21 21-1,0 0-15,0 0 32,21-21 30,21 21-62,-21-21 0,0 0 0,21 0 16,-21-1-16,21 1 0,-21 0 15,0 0-15,0 0 0,0 0 16,0-1-16,0 1 0,-21 21 16,0 0-16,0 0 15,-1 21-15,1 22 0,0-1 16,0 0-16,0 1 0,0 20 15,-1 1-15,1 20 0,0-20 0,0 21 16,0-1-16,21 1 0,-21-22 0,-1 22 16,22-21-16,-21-1 0,21 1 15,0-22-15,0 21 0,21-20 0,1 20 16,20-20-16,-21-1 0,0 0 16,22-21-16,-1 1 0,-21-1 0,21 0 15,1-21-15,-1 0 0,0 0 0,1-21 16,-1 0-16,0-1 0,22 1 15,-22-21-15</inkml:trace>
  <inkml:trace contextRef="#ctx0" brushRef="#br0" timeOffset="97720.4">18732 13610 0,'0'43'0,"0"-86"0,0-63 16,0 64-16,-21 21 0,0-21 15,21 20-15,-21 22 0,0 0 0,0 0 16,-1 0-16,1 22 0,0 20 15,21 0-15,-21 1 0,21-1 16,-21 21-16,0-20 0,21 20 0,-22 1 16,22-22-16,-21 0 0,0 22 15,21-43-15,-21 21 0,21 1 16,-21-22-16,21 0 0,0 0 0,0 0 16,21-21 15,0-21-31,0 0 0,0 0 15,1 0-15,-1 0 0,0-1 0,0-20 16,0 0-16,0-1 0,1 1 16,-1 21-16,0-21 0,-21-1 0,0 22 15,21 0-15,-21 0 0,21 21 0,-21 21 16,0 0-16,0 0 16,21 0-16,-21 22 0,0-22 0,0 21 15,0 1-15,0-22 0,22 0 0,-22 21 16,21-21-16,-21 1 15,21-1-15,0 0 0,0 0 16,0-21-16,22 0 0,-22 0 0,0 0 16,21 0-16,-20 0 0,20 0 15,-21 0-15,21-21 0,1 0 0,-1 0 16,-21-1-16,22 1 0,-22 0 16,0-21-16,0-1 0,0 1 0,-21 0 15,0-1-15,0 1 0,0-21 0,0 20 16,0 1-16,0 0 0,0-1 15,0 22-15,0 0 0,-21 21 16,0 0 0,0 21-16,21 0 0,0 22 0,-21-1 15,21 0-15,-22 1 0,22-1 0,0 21 16,0-20-16,0-1 0,0 0 16,0 1-16,0-22 0,22 0 0,-1 21 15,0-20-15,0-1 0,0-21 0,0 21 16,1-21-16,20 0 0,0 0 15,1 0-15,-1 0 0,0 0 0,1 0 16,-1 0-16,-21-21 0,21 0 16,1 21-16,-22-22 0,0 1 0,0 0 15,0-21-15,-21 21 0,0-1 0,0 1 16,0 0-16,-21 21 31,21 21-31,-21 0 16,0 1-16,21-1 0,0 0 0,0 0 15,-21 0-15,21 0 0,-21 1 0,21-1 16,21-21 15,0-21-15,0-1-16</inkml:trace>
  <inkml:trace contextRef="#ctx0" brushRef="#br0" timeOffset="97888.3">19960 13610 0,'0'-21'0,"0"0"0,0 0 0,-21 21 31,0 0-31,21 21 16,0 0-16,0 0 16,0 0-16,0 1 15,21-1-15,0-21 16,0 0-16,0 0 0</inkml:trace>
  <inkml:trace contextRef="#ctx0" brushRef="#br0" timeOffset="99088.01">20320 13758 0,'0'22'16,"0"-44"-16,0 65 0,0-1 0,0-21 0,-21 0 16,21 22-16,-21-22 0,21 0 15,-22 0-15,22 0 0,0 1 0,0-1 16,-21 0-16,21 0 15,-21-21-15,21-21 32,21 0-17,0 0-15,1-1 16,-22 1-16,21 0 0,0 0 0,0 0 16,0 0-16,0-22 0,1 22 15,20 0-15,-21 0 0,0 0 0,0 21 16,1 0-16,-1 0 15,-21 21-15,21-21 0,-21 21 0,0 0 16,0 0-16,21 0 0,-21 22 0,21-22 16,0 0-16,-21 0 0,22 0 15,-1 1-15,0-1 0,0 0 0,0-21 16,22 21-16,-1-21 0,-21 0 16,21 0-16,1 0 0,-1 0 0,0 0 15,1 0-15,-1 0 0,0 0 16,1-21-16,-22 21 0,0-21 15,21 0-15,-20-1 0,-22 1 0,21 0 16,0 0-16,-21 0 0,21 0 0,-21-22 16,0 1-16,0 21 0,0-22 15,0 1-15,-21 21 0,0 0 0,0 0 16,-1-1-16,1 1 0,0 21 0,0 0 16,-21 0-16,20 21 0,1 1 15,0-1-15,0 21 0,0-21 0,-22 22 16,43-1-16,-21-21 15,21 21-15,-21 1 0,21-22 0,0 0 16,0 21-16,0-20 0,0-1 0,21-21 16,0 21-16,1-21 0,-1 0 15,0 0-15,0 0 0,21 0 0,-20 0 16,-1 0-16,21 0 0,-21-21 16,22 0-16,-22-1 0,0 1 0,0 0 15,0-21-15,0 21 0,1-22 0,-1 1 16,-21-22-16,0 22 0,21-21 15,-21 20-15,21-20 0,-21 20 0,0 1 16,0 0-16,0-1 0,0 22 16,0 0-16,0 42 15,0 0-15,-21 1 16,0 20-16,21 0 16,-21 1-16,21 20 0,0-21 0,-22 1 15,22-1-15,0 0 0,0 1 0,0-1 16,0-21-16,0 0 0,0 22 15,0-22-15,22 0 0,-1-21 0,0 21 16,-21 0-16,42-21 0,-21 0 16,1 0-16,-1 0 0,21 0 0,-21 0 15,22 0-15,-1 0 0,-21-21 0,21 0 16,-20 0-16,20 0 0,-21 0 16,0-1-16,0 1 0,1 0 0,-1-21 15,0 21-15,-21-22 0,0 22 16,0-21-16,21 21 0,-21-1 15,0 44 1,0 20 0,-21-21-16,0 0 0,0 22 0,21-22 15,0 0-15,-22 21 0,22-21 0,0 22 16,0-22-16,0 0 0,0 0 16,0 0-16,22 1 0,-1-22 15,0 21-15,21-21 0,-21 0 0,22 0 16,-1 0-16,-21 0 0,0 0 0,22 0 15,-22 0-15,0 0 0,0-21 16,0-1-16,1 22 0,-1-21 16,0-21-16,-21 21 0,0-22 0,0 1 15,0 0-15,0-1 0,0 1 0,0 0 16,0 21-16,0-22 0,-21 22 16,0 0-16,-1 21 0,1 0 0,0 0 15,-21 0-15,21 0 0,-1 21 16,-20 21-16,21-20 0,-21-1 0,20 21 15,1-21-15,0 0 0,21 22 16,0-22-16,0 0 0,0 0 16,0 0-16,0 1 0,21-22 0,0 21 0,1-21 15,-1 0-15,21 0 0,-21 0 16,22 0-16</inkml:trace>
  <inkml:trace contextRef="#ctx0" brushRef="#br0" timeOffset="99600.37">22818 13589 0,'0'0'0,"0"-21"0,0 42 31,0 0-31,-22 0 0,1 1 16,0-1-16,21 21 0,-21-21 16,0 0-16,21 1 0,0 20 0,0-21 15,0 0-15,0 0 16,0 1-16,0-1 15,21-21 1,0 0-16,0 0 16,0-21-16,1-1 0,-1 22 15,0-21-15,0 0 0,0 0 0,0 0 16,1 0-16,-1-1 0,0 22 16,0-21-16,0 21 0,-21 21 31,0 1-31,0-1 15,0 0-15,0 0 0,0 0 16,21 0 0,1-21-16,-1 0 0,0 0 15,0 0-15,0 0 0,0 0 16,1 0-16,20 0 0,-21 0 0,0 0 16,0 0-16,1-21 0,-1 0 0,0 21 15,-21-21-15,0 0 0,0 0 16,0-1-16,0-20 0,0 21 0,0 0 15,-21-22-15,0 22 0,-1 0 16,1 0-16,0 0 0,0 0 0,0 21 16,0 0-1,-1 0-15,1 0 0</inkml:trace>
  <inkml:trace contextRef="#ctx0" brushRef="#br0" timeOffset="99948.67">23474 13166 0,'-43'-21'16,"86"42"-16,-128-42 0,64 21 0,0 0 16,0 0-16,42 0 15,0 0-15,0 0 0,21 0 16,1 0-16,20 0 0,1 0 16,-1 0-16,1 0 0,20 0 0,-20 0 15,-1 0-15,1 0 0,-22 0 16,1 0-16,-1 0 0,0 0 15,-21 0-15,-42 0 32,0 0-32,0 0 0,0 0 15,-22 0-15</inkml:trace>
  <inkml:trace contextRef="#ctx0" brushRef="#br0" timeOffset="100165.81">23939 13123 0,'-42'22'16,"84"-44"-16,-84 65 0,42-22 15,0 0-15,0 0 0,-21 22 0,21-1 16,-21 0-16,21 1 0,0-1 0,0 21 16,-21-20-16,-1-1 15,1 0-15,21 1 0,-21-1 0,21-21 0,0 22 16,0-22-16,0 0 0,0 0 16,0 0-16,0 0 0,21-21 15,0 0-15,1 0 16,-1 0-16,0 0 0,21 0 15,-21 0-15,22-21 0,-22 0 0,21 0 16,-21 0-16</inkml:trace>
  <inkml:trace contextRef="#ctx0" brushRef="#br0" timeOffset="100700.58">24278 13547 0,'0'-21'0,"0"-1"16,-21 149-16,42-211 0,-42 63 31,0 63-31,0-21 0,21 21 0,-22-20 15,22 20-15,-21-21 0,21 0 0,-21 22 16,21-22-16,0 0 0,0 0 16,0 0-16,0 0 0,21 1 15,0-22-15,1 0 0,20 0 0,-21 0 16,0 0-16,22 0 0,-22 0 16,0 0-16,21-22 0,-21 1 0,22 21 15,-22-21-15,0 0 0,0 0 0,0-22 16,-21 22-16,0-21 0,22 21 15,-22 0-15,0-22 0,0 22 0,0 0 16,0 42 0,0 0-1,-22 0-15,22 22 0,0-1 0,-21 0 16,0 1-16,21-1 0,-21 0 16,0 1-16,21-22 0,-21 21 0,-1 1 15,22-1-15,-21 0 0,21 1 0,0-1 16,-21 21-16,21-20 0,-21-1 15,0 22-15,21-22 0,-21 21 0,-1-20 16,1-1-16,0 22 0,0-22 16,-21 0-16,20 1 0,-20-22 0,21 21 15,-21-21-15,-1 0 0,22 1 0,-21-1 16,-1-21-16,1 0 0,0 0 16,-1 0-16,-20 0 0,42 0 15,-22 0-15,1-21 0,0-1 0,21 1 16,-22-21-16,22 0 0,21-1 0,-21 1 15,21 0-15,0-1 0,0-20 0,0 20 16,21-20-16,0 21 0,22-1 0,-1-20 16,0 20-16,22 1 0,-1 0 15,1 21-15,-1-22 0</inkml:trace>
  <inkml:trace contextRef="#ctx0" brushRef="#br0" timeOffset="101000.4">25040 13589 0,'0'-21'0,"0"42"0,0-63 16,-21 42-16,0 0 0,0 0 15,-1 21-15,1 0 16,21 0-16,-21 22 0,0 20 0,21-21 16,-21 22-16,21-1 0,-21 1 0,-1-1 15,22 1-15,-21-1 0,0 1 16,0 21-16,0-22 0,-22 1 0,22-1 15,0 1-15,-21-1 0,-1-21 16,22 22-16,-21-22 0,21 1 16,-22-1-16,22 0 0,0-21 0,0 22 15,0-43-15,0 21 0,21-42 32,21-22-32,0 22 0,0 0 15,21-21-15,-20-1 0,20-20 0</inkml:trace>
  <inkml:trace contextRef="#ctx0" brushRef="#br0" timeOffset="101297.24">24871 13737 0,'0'-42'0,"-43"444"0,86-762 0,-22 276 0,-21 41 16,0 1-16,21 21 0,-21 0 0,21-1 16,-21 1-16,21 0 0,1 0 0,-1 21 15,0 0-15,0 0 0,21 0 16,-20 0-16,20 0 0,-21 21 0,21 0 15,-20 0-15,20 1 0,-42 20 16,21-21-16,-21 21 0,0 1 0,0-22 16,-21 21-16,0-21 0,0 22 0,-22-22 15,1 0-15,0 0 0,-1-21 16,-20 21-16,20-21 0,1 0 0,0 22 16,-1-22-16,22 0 0,0 0 15,42 0 1,0-22-1,22 1-15,-22 21 0,21-21 16,-21 0-16,22 0 0,-22 21 0</inkml:trace>
  <inkml:trace contextRef="#ctx0" brushRef="#br0" timeOffset="101597.06">25252 13716 0,'21'0'15,"0"0"-15,0 0 16,0 0-16,1 0 0,-1 0 15,0 0-15,0 0 0,21-21 16,1 21-16,-22-21 0,21 21 16,1-21-16,-22-1 0,21 1 0,-21 0 15,0 21-15,-21-21 0,0 0 16,0 0-16,-21-1 16,0 22-16,0 0 0,-21 0 0,20 0 15,-20 22-15,21-1 0,-21 0 16,20 0-16,-20 0 0,21 0 15,0 1-15,21-1 0,0 21 0,0-21 16,0 0-16,0 1 0,0-1 0,0 0 16,0 0-16,21-21 0,-21 21 15,42-21-15,-21 0 0,1 21 16,-1-21-16,21 0 0,0 0 0,-20 0 16</inkml:trace>
  <inkml:trace contextRef="#ctx0" brushRef="#br0" timeOffset="101864.91">26395 13653 0,'-21'0'15,"-1"0"-15,1 0 16,0 0-16,0 0 16,21 21-16,21-21 31,0 0-31,0 0 15,1 0-15,-1 0 0,-21-21 0,21 21 16,-21-22-16,0 1 16,-21 21-1,0 0-15,-1 0 0,1 0 0,0 0 16,-21 0-16,21 0 0,-1 0 16,1 0-16,0 0 15</inkml:trace>
  <inkml:trace contextRef="#ctx0" brushRef="#br0" timeOffset="102605.33">27326 13187 0,'-21'0'0,"21"0"32,0 21-32,0 0 15,0 0-15,0 1 0,0 20 0,21 0 16,-21 1-16,0-1 0,0 0 0,0 22 15,0-22-15,0 0 0,0 1 16,-21-1-16,0 0 0,0-20 0,-1 20 16,1-21-16,21 0 0,-21 0 15,0-21-15,0 0 0,0 0 16,21-21 0,0 0-16,0 0 15,0-21-15,0 20 0,21 1 0,0-21 16,-21 0-16,21 20 0,0-20 15,22 0-15,-22-1 0,0 1 16,0 21-16,21 0 0,-20 0 0,-1-1 16,21 22-16,-21 0 0,0 0 15,22 22-15,-22-1 0,0 0 0,0 21 16,0 1-16,-21-1 0,0 21 0,22-20 16,-22-1-16,21 22 0,-21-22 15,0-21-15,0 21 0,21-20 0,0 20 16,0-21-16,0-21 0,1 21 15,-1-21-15,0 0 0,21 0 0,1 0 16,-1 0-16,-21-21 0,21 0 16,1 0-16,-1 0 0,-21-22 15,0 22-15,1-21 0,-1-1 0,-21 1 16,21-21-16,-21 20 0,0-20 16,0-1-16,0 22 0,-21-22 0,-22 22 15,22 0-15,-21-1 0,21 1 0,-22 21 16,22 0-16,-21 0 0,0 21 15,-1 0-15,22 0 0,-21 21 0,21 0 16,-1 0-16,1-21 0,0 42 0,0-20 16,21 20-16,0-21 0,0 21 15,0-20-15,0 20 0,21 0 0,0-21 16,0 1-16,22-1 0,-1 21 16,0-42-16,1 21 0</inkml:trace>
  <inkml:trace contextRef="#ctx0" brushRef="#br0" timeOffset="102820.21">28638 13483 0,'0'0'0,"0"-21"15,0 0-15,-21 21 16,0 21 0,21 0-16,-21 22 0,21-22 15,-21 0-15,0 21 0,21-21 16,0 22-16,-22-22 0,1 0 15,21 21-15,-21-20 0,21-1 0,0 0 16,0 0-16,0 0 0,21-21 31,0 0-31</inkml:trace>
  <inkml:trace contextRef="#ctx0" brushRef="#br0" timeOffset="103056.07">28914 13377 0,'0'0'0,"-22"22"31,1 20-31,21-21 0,-21 21 0,21 1 16,-21-1-16,21 0 0,0-20 16,-21 20-16,21 0 0,0 1 0,-21-22 15,21 0-15,0 0 0,0 0 16,0 0-16,0 1 0,21-22 31,-21-22-31,21 22 0,-21-21 16,0 0-16</inkml:trace>
  <inkml:trace contextRef="#ctx0" brushRef="#br0" timeOffset="103373.4">28871 13631 0,'0'-84'16,"148"-107"15,-296 466-16,318-529-15,-170 297 0,0-22 16,0 0-16,21 21 0,-21 1 0,21-1 16,-21 0-16,0-20 0,0 20 15,21 0-15,0-21 0,0 1 0,-21-1 16,22 0-16,-1 0 0,0-21 0,0 0 16,0 0-16,0 0 0,1 0 15,-1 0-15,-21-21 16,21 0-16,-21-22 15,0 22-15,0-21 0,0 21 0,0-22 16,21 1-16,-21 0 0,21-1 0,-21 1 16,0 21-16,21 0 0,-21 0 15,0-1-15,22 22 0,-22 22 32,0-1-17</inkml:trace>
  <inkml:trace contextRef="#ctx0" brushRef="#br0" timeOffset="103600.27">29739 13377 0,'0'-21'0,"0"42"0,0-63 16,0 63 15,0 0-31,0 1 0,0 20 16,-21-21-16,21 21 0,0 1 15,-21-22-15,21 21 0,0-21 0,0 22 16,0-22-16,-21 21 0,21-21 16,-22 1-16,22-1 15,0 0-15</inkml:trace>
  <inkml:trace contextRef="#ctx0" brushRef="#br0" timeOffset="103912.1">29654 13356 0,'0'-42'0,"0"84"0,0-105 0,0 42 15,0-1 1,22 22-16,-1 0 16,0 0-16,21 0 0,-21 0 15,1 22-15,20-1 16,-21 0-16,21 0 0,-20 0 0,-1 22 15,21-1-15,-21-21 0,-21 21 16,0 1-16,0-1 0,0 0 0,0 1 16,0-22-16,-21 21 0,-21-21 0,21 1 15,-22-1-15,22-21 0,-21 21 16,-1-21-16,1 21 0,21-21 0,-21 0 16,20 0-16,1 0 0,0 0 15,0 0-15,42-21 16,0 0-1,0 21-15,22-21 0,-1-1 16,0 22-16</inkml:trace>
  <inkml:trace contextRef="#ctx0" brushRef="#br0" timeOffset="104285.14">30459 13356 0,'0'-21'0,"0"42"0,-21-42 31,-1 42-31,-20 0 0,21 1 15,-21 20-15,-1-21 0,22 21 0,-21 1 16,21-1-16,-22 0 0,22-20 16,21 20-16,0-21 0,0 21 0,0-20 15,0-1-15,0 0 0,42 0 0,-20 0 16,-1 0-16,21-21 16,0 0-16,1 0 0,-1 0 0,0 0 15,-20 0-15,20 0 0,0 0 16,-21-21-16,1 0 0,-1 0 0,0-21 15,0 20-15,0-20 0,-21-21 16,0 20-16,0 1 0,0 0 0,0-1 16,0 1-16,0 21 0,-21 0 15,-21-1-15,21 1 0,-1 0 0,-20 21 16,0 0-16,-1 0 0,1 0 16,0 21-16,-1 0 0,22-21 15,-21 22-15,21-1 0,0 0 0,21 0 16,0 0-16,0 0 0,0 1 15,21-1-15,21-21 0,-21 21 0,22-21 16</inkml:trace>
  <inkml:trace contextRef="#ctx0" brushRef="#br0" timeOffset="104835.82">30988 13399 0,'0'-22'16,"-21"44"15,21-1-31,-21 0 0,-1 0 16,1 0-16,0 22 0,21-22 0,-21 21 15,0-21-15,21 0 0,0 22 16,0-22-16,0 0 0,0 0 0,0 0 16,0 1-16,0-1 0,21-21 31,0 0-31,0 0 15,0-21-15,1-1 0,-1 22 16,0-21-16,21-21 0,-21 21 0,22 0 16,-22-22-16,21 22 0,-21 0 15,22 0-15,-22 0 0,0 21 16,-21 21 0,0 0-16,0 0 0,21 0 0,-21 22 15,0-1-15,0-21 0,0 0 16,0 0-16,0 1 0,0-1 0,0 0 15,21 0-15,1-21 16,-1 0-16,0 0 0,0 0 0,0 0 16,22 0-16,-22 0 0,0 0 15,0 0-15,0-21 0,-21 0 0,21-22 16,-21 22-16,22-21 0,-22 0 16,0-1-16,0 1 0,0 0 0,0-1 15,0 22-15,0-21 16,0 21-16,0-1 0,0 1 0,0 0 15,-22 0-15,1 21 0,0 0 16,0 0-16,0 0 16,0 21-16,-1-21 15,22 21-15</inkml:trace>
  <inkml:trace contextRef="#ctx0" brushRef="#br0" timeOffset="105224.6">31708 12848 0,'-22'-21'0,"44"42"0,-44-63 0,22 21 16,22 21-1,20 0-15,-21 0 0,0 21 0,22 0 16,-22 0-16,21 0 0,0 22 15,1-22-15,-1 21 0,22 1 16,-22-1-16,-21 0 0,21 22 0,1-22 16,-22 0-16,-21 22 0,0-1 15,0 1-15,0-1 0,-21 1 0,-22-1 16,22 1-16,-21-22 16,0 22-16,-1-22 0,1 0 0,0 1 15,-1-1-15,1 0 0,0 1 16,20-22-16,-20 0 0,0 21 0,21-20 15,-22-22-15,22 21 0,-21 0 16,21-21-16,-1 0 0,1 21 0,0-21 16,21-21 15,21 0-31,0 0 0,22 21 0,-22-22 16</inkml:trace>
  <inkml:trace contextRef="#ctx0" brushRef="#br0" timeOffset="105472.46">32724 13547 0,'-22'0'0,"44"0"0,-65 0 15,43-21-15,-21 21 0,0 0 16,21-22-1,-21 22-15,21 22 47,0-1-47,0 0 16,0 0-16,0 0 0,0 0 16</inkml:trace>
  <inkml:trace contextRef="#ctx0" brushRef="#br0" timeOffset="105692.34">32639 14118 0,'-21'21'0,"42"-42"0,-42 64 0,21-22 0,-21-21 16,21 21-16,-22 0 0,1 0 15,21 0-15,-21 1 0,0-1 16,0 0-16,-22 0 0,22 0 0,-21 0 15,0 1-15,-1-22 0,1 21 16,-22 0-16,22-21 0,-21 0 0,-22 0 16,21 0-16,1 0 0,-22 0 0,1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4T02:03:24.7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2561 1905 0</inkml:trace>
  <inkml:trace contextRef="#ctx0" brushRef="#br0" timeOffset="848.44">2582 762 0,'21'0'0,"-42"0"0,64-21 15,-22 0-15,0 21 16,0-21-16,-21-1 0,21 22 0,0-21 16,1 0-1,-22 0-15,0 0 16,-22 21-1,1 0-15,0 0 16,-21 0-16,21 0 0,-22 0 0,22 21 16,-21-21-16,-1 42 0,1-21 15,0 22-15,-1-1 0,-20 0 16,21 22-16,-1-1 0,1 1 16,21-1-16,-22 1 0,22-22 15,0 22-15,0-1 0,21-20 0,0-1 16,0 0-16,0 1 0,0-1 15,21-21-15,0 21 0,22-20 0,-22-1 16,21-21-16,0 21 0,22-21 16,-22 0-16,22 0 0,-1 0 15,-20-21-15,20 21 0,1-21 0,-1-1 16,-21 1-16,22 0 0,-22-21 16,22 21-16</inkml:trace>
  <inkml:trace contextRef="#ctx0" brushRef="#br0" timeOffset="1391.95">3260 847 0,'0'0'0,"-22"-170"31,1 149-31,0 0 16,21 42 0,-21-21-1,21 21-15,0 22 0,-21-22 0,21 21 16,0 1-16,0 20 0,0-21 15,0 1-15,0-1 0,-21 22 16,21-22-16,0 0 0,-22 1 16,22-1-16,0 0 0,0 1 15,0-22-15,0 0 0,0 21 0,0-21 16,0 1-16,0-44 47,0 1-47,0 0 15,0 0-15,0 0 0,22-22 16,-1 22-16,-21-21 0,21 0 0,0-1 16,0 1-16,0 0 0,1 20 15,-1-20-15,0 21 0,21 0 16,-21 0-16,22-1 0,-22 1 16,21 21-16,-21 0 0,22 0 15,-22 0-15,21 21 0,-21 1 0,1-1 16,-1 0-16,0 0 0,0 21 15,-21 1-15,0-22 0,0 21 0,0-21 16,0 22-16,0-22 0,-21 21 16,0-21-16,0 1 0,-1-1 0,22 0 15,-21 0-15,21 0 0,-21-21 16,21 21-16,0-42 47,0 0-47,0 0 0,0 0 15</inkml:trace>
  <inkml:trace contextRef="#ctx0" brushRef="#br0" timeOffset="1995.6">4466 1016 0,'0'-21'0,"0"42"0,0-63 16,-21 42-16,21-21 0,-21-1 0,0 22 15,21-21-15,-22 0 0,1 0 16,0 0-16,0 0 0,0-1 0,0 1 16,-1 21-16,1 0 0,21-21 15,-21 21-15,0 0 0,0 0 0,0 21 16,-1 0-16,1 1 0,0 20 15,0 0-15,0 1 0,0-1 0,-1 0 16,1 1-16,0-1 0,0 0 16,0 1-16,21-1 0,-21 0 0,21-21 15,0 22-15,0-22 0,0 0 16,0 0-16,0 0 0,0 1 16,21-22-16,0 0 0,0 21 15,0-21-15,22 0 0,-22 0 0,0 0 16,21-21-16,-21-1 0,22 22 15,-1-21-15,-21 0 0,22 0 0,-22-21 16,21 20-16,-21 1 0,0-21 16,1 21-16,-1-22 0,0 1 0,-21 21 15,0-21-15,0 20 0,0-20 16,0 21-16,0 0 16,0 42-1,0 0-15,-21 0 0,21 0 16,-21 1-16,21 20 15,-22-21-15,22 21 0,0-20 0,0-1 16,0 0-16,0 21 0,0-21 16,0 1-16,0-1 0,22 0 15,-1-21-15,0 0 0,0 21 16,0-21-16,0 0 0,1 0 0,20 0 16,-21 0-16,0-21 0,22 0 15,-22 21-15,0-21 0</inkml:trace>
  <inkml:trace contextRef="#ctx0" brushRef="#br0" timeOffset="2368.39">4889 1058 0,'0'0'0,"0"-21"16,0-63-1,0 62-15,0 44 32,0-1-17,-21 21-15,21-21 0,0 22 16,0-22-16,0 21 0,0 0 15,0 1-15,0-1 0,0 0 0,-21 1 16,21-1-16,-21 22 0,21-22 16,0 21-16,0 1 0,-21-1 0,21 1 15,0-1-15,-21 1 0,21-1 16,-22 22-16,22-21 0,0-1 16,-21 1-16,21-1 0,-21 22 15,0-22-15,21 1 0,0-1 0,-21 1 16,21-1-16,-21 1 0,21-22 0,-22 0 15,22 1-15,0-22 0,0 0 16,0 0-16,0-42 31,0 0-31,0-21 0,0 20 16,0 1-16,22-21 0,-1 0 0,0-1 16,-21 1-16,21-22 15,0 22-15,0-21 0,1-1 0</inkml:trace>
  <inkml:trace contextRef="#ctx0" brushRef="#br0" timeOffset="2756.17">4974 1228 0,'0'0'0,"-21"-43"16,0 1-16,21 21 0,-21-21 0,-1 20 16,22-20-16,0 21 0,0 0 15,0 0-15,0-1 0,0 1 0,0 0 16,0 0-16,0 0 15,22 0-15,-1 21 16,21 0-16,-21-22 0,0 22 16,22 0-16,-22 0 0,21 0 0,-21 0 15,1 0-15,20 22 0,-21-1 16,0 21-16,0-21 0,1 22 0,-22-22 16,21 21-16,-21 0 0,0 1 15,0-22-15,-21 21 0,-1 1 0,1-22 16,0 0-16,0 0 0,0 0 15,0 0-15,-1 1 0,1-22 0,0 0 16,0 21-16,0-21 0,0 0 16,-1 0-1,1 0 1,21-21 15,0-1-31,21 1 16,1 21-16,-1-21 0</inkml:trace>
  <inkml:trace contextRef="#ctx0" brushRef="#br0" timeOffset="3056">5715 550 0,'0'-21'0,"0"42"0,0-63 0,0 21 16,-21 21-1,0 0 1,-1 21-16,22 0 0,0 0 16,0 22-16,-21-22 0,21 21 0,-21 1 15,21-1-15,-21 0 0,21 1 16,-21 20-16,21-21 0,0 22 0,0-22 16,0 1-16,-21-1 0,21 0 15,0 1-15,0-22 0,0 21 0,0-21 16,0 0-16,0 1 0,21-1 15,0-21 1,0 0-16,0 0 16,0 0-16,1-21 0,-1-1 0</inkml:trace>
  <inkml:trace contextRef="#ctx0" brushRef="#br0" timeOffset="3280.19">5482 889 0,'0'0'0,"-21"0"0,0 0 15,42 0 17,0 0-17,0 0-15,0 0 0,22 0 16,-22 0-16,21 0 0,1 0 0,-22 0 15,21 0-15,0-21 0,-20 21 16</inkml:trace>
  <inkml:trace contextRef="#ctx0" brushRef="#br0" timeOffset="3699.98">6159 1016 0,'0'0'0,"22"0"16,-22-21-16,21 21 16,0-21-16,-21 0 0,21 21 0,0-22 15,-21 1-15,0 0 0,21 0 16,-21 0-16,0 0 0,0-1 15,0 1 1,-21 21 0,0 0-16,0 21 15,0 1-15,0-22 0,21 21 0,-22 21 16,1-21-16,0 0 0,21 22 16,-21-22-16,21 0 0,0 21 0,0-20 15,0-1-15,0 21 0,0-21 16,0 0-16,0 1 0,21-1 15,-21 0-15,21-21 0,0 0 16,1 21-16,-1-21 0,0 0 0,0 0 16,0 0-16,0 0 0,1-21 15,-1 21-15,21-21 0,-21 0 16</inkml:trace>
  <inkml:trace contextRef="#ctx0" brushRef="#br0" timeOffset="4159.71">6583 847 0,'-21'-21'0,"42"42"0,-42-64 0,21 22 16,0 0-16,0 0 15,0 0 1,21 21-16,0 0 0,0 0 16,-21-21-16,21 21 0,22 0 0,-22 0 15,0 0-15,0 0 16,0 21-16,22 0 0,-22-21 0,0 21 15,0 21-15,0-20 0,0 20 16,-21-21-16,0 21 0,0-20 0,0 20 16,0 0-16,0-21 0,0 22 15,0-22-15,-21 0 0,0 21 0,0-42 16,21 22-16,-21-1 0,0-21 16,21 21-16,0-42 31,0 0-31,0-1 15,21 1-15,0 0 0,-21 0 16,21-21-16,0 20 0,0-20 16,1 0-16,-1 21 0,-21-22 15,21 1-15,0 21 0,0-22 0,-21 22 16,21 0-16,1 0 16,-1 21-16,-21-21 0,21 21 15,0 0 1</inkml:trace>
  <inkml:trace contextRef="#ctx0" brushRef="#br0" timeOffset="4440.55">7387 889 0,'0'0'0,"-21"0"0,42 0 47,0 0-31,0 0-16,1 0 0,-1 0 15,0 0-15,0 0 0,0 0 16,0-21-16,1 21 0,-1 0 15,0-21 1,0 21-16,-21-21 16,0-1-1</inkml:trace>
  <inkml:trace contextRef="#ctx0" brushRef="#br0" timeOffset="5180.39">7980 656 0,'0'-21'32,"0"0"-32,0 0 0,0 0 15,0-1 1,0 1-16,21 21 15,0 0-15,0-21 16,0 21-16,1 0 0,-1 0 0,0 0 16,0 0-16,0 0 0,0 0 15,1 0-15,-1 0 0,0 0 0,-21 21 16,0 0-16,0 1 16,0-1-16,0 0 15,0 0-15,0 0 0,0 0 16,-21 1-16,21-1 0,-21-21 0,-1 21 15,1 0-15,-21 0 0,21-21 16,0 21-16,-1 1 0,1-22 0,0 0 16,0 0-16,0 0 15,42 0 17,0 0-17,0-22-15,0 22 0,1 0 16,-1-21-16,0 21 0,0 0 0,0 0 0,0 0 15,1 0-15,-1 0 16,0 0-16,0 0 0,0 0 0,0 0 16,-21 21-16,22-21 0,-1 22 15,-21-1-15,0 0 0,21 0 0,-21 0 16,21 0-16,-21 22 0,0-22 16,0 0-16,0 21 0,0-20 0,0-1 15,0 21-15,-21-21 0,0 0 16,0 1-16,-1-22 0,1 21 0,0 0 15,0-21-15,-21 0 0,20 21 16,-20-21-16,21 0 0,-21 0 0,-1 0 16,22 0-16,-21 0 15,21 0-15,-1 0 0,-20 0 0,21 0 16,0 0-16,0 0 0,-1 0 16,1 0-16,0 0 31,0 0 0,0 0-15,0 0-16</inkml:trace>
  <inkml:trace contextRef="#ctx0" brushRef="#br0" timeOffset="5919.92">2349 1947 0,'0'0'0,"-21"0"16,0 0-16,0 0 0,42 0 78,0 0-78,22 0 0,-1 0 15,0 0-15,22 0 0,-1 0 0,1 0 16,20 0-16,1 0 0,-21 0 16,20-21-16,1 21 0,0 0 0,20 0 15,-20 0-15,21 0 16,0 0-16,21 0 0,-21 0 0,21 0 16,0-21-16,21 21 0,0 0 15,0 0-15,21 0 0,-20 0 0,20 0 16,-21-21-16,21 21 0,-20 0 15,20 0-15,-21 0 0,-21-21 0,21 21 16,-21 0-16,0-21 0,0 21 16,0-22-16,0 22 0,-21-21 0,21 21 15,-21 0-15,-21-21 0,20 21 16,-20 0-16,-21 0 0,20-21 0,-20 21 16,-22 0-16,22 0 0,-22 0 0,-21 0 15,21 0-15,-20 0 16,-44 0 15,-20 0-31,21 0 0,-21 0 16</inkml:trace>
  <inkml:trace contextRef="#ctx0" brushRef="#br0" timeOffset="6860.11">2984 2032 0,'0'0'0,"-105"21"32,105 0-32,-22-21 0,1 22 0,0-22 0,0 0 15,0 0 1,21 21-16,21-21 47,0 0-32,0 0-15,0 0 0,1 0 16,20 0-16,-21 0 0,0 0 16,22 0-16,-22 0 0,21 0 0,0-21 15,1 21-15,-1 0 0,22 0 16,-1 0-16,1-22 0,-1 22 0,22 0 15,-1-21-15,1 21 0,0 0 0,21 0 16,-22 0-16,22 0 16,-21 0-16,21 0 0,21 0 0,-22-21 15,22 21-15,0 0 0,-21 0 16,21 0-16,-21-21 0,21 21 0,-21 0 16,21-21-16,-21 21 0,21 0 15,-21 0-15,-1 0 0,1 0 0,0 0 16,-21 0-16,21 0 0,-1 0 15,-20 0-15,21 0 0,0 0 0,0 0 16,-22-21-16,1 21 0,0 0 16,-1 0-16,-20 0 0,-22 0 0,22 0 15,-22 0-15,0 0 0,1 0 0,-22 0 16,0 0-16,21 0 16,-21 0-16,1 0 0,-22-22 31,21 22 47,0 0-47</inkml:trace>
  <inkml:trace contextRef="#ctx0" brushRef="#br0" timeOffset="43031.9">1101 3577 0,'0'0'0,"21"0"0,-21-21 0,0-21 0</inkml:trace>
  <inkml:trace contextRef="#ctx0" brushRef="#br0" timeOffset="43343.72">1122 3387 0,'0'0'15,"0"-21"1,0 42 31,0 0-47,0 0 15,0 0-15,0 22 0,0-22 16,0 21-16,0-21 0,0 22 0,0-1 16,0 0-16,0 1 0,0-1 15,0 0-15,-21 1 0,21 20 16,0 1-16,0-22 0,0 21 16,0-20-16,0 20 0,0-20 15,-22-1-15,22 0 0,0-21 0,0 22 16,0-22-16,0 0 0,-21 0 15,21 0-15,0 1 0,0-44 63,0 1-63,0 0 16</inkml:trace>
  <inkml:trace contextRef="#ctx0" brushRef="#br0" timeOffset="43712.51">1587 4191 0,'22'21'16,"-1"-21"0,0-21-1,0 0-15,-21 0 16,21 0-16,0-1 0,-21 1 16,0 0-16,0 0 15,-21 21 1,0 0-16,0 0 0,0 0 15,0 0-15,-1 21 0,22 0 16,-21 0-16,21 1 16,-21-1-16,42-21 31</inkml:trace>
  <inkml:trace contextRef="#ctx0" brushRef="#br0" timeOffset="44805.4">3302 3514 0,'0'0'0,"0"-21"0,0-1 0,0 1 0,0 0 16,0 0-16,-21 21 15,0 0 1,-1 0-1,65 0-15,-43 21 0,-21 21 0,-1-20 16,1 20-16,0 0 0,21 1 16,-21 20-16,0-21 0,0 1 0,-1 20 15,1-20-15,0 20 0,0 1 16,0-22-16,0 0 0,-22 22 16,22-22-16,0 0 0,0-20 0,21 20 15,-21-21-15,21 0 0,-22-21 16,22 21-16,-21-21 0,21-21 31,0 0-31,0 0 0,0-21 16,0 20-16,0-20 0,0 21 15,0-21-15,0-1 0,0 1 0,0 0 16,0-1-16,0 1 0,0 21 16,0-22-16,0 22 0,0 0 0,0 0 15,0 0-15,21 21 31,1 21-31,-22 0 0,21 0 0,0 0 16,-21 22-16,21-22 0,-21 21 16,0 1-16,21-22 0,0 21 0,-21 0 15,22 1-15,-22-1 0,21-21 16,0 22-16,0-22 0,-21 0 0,21 0 16,0 0-16,1-21 0,-1 21 15,0-21-15,0 0 0,0 0 0,22 0 16,-22 0-16,0-21 0,21 21 15,1-21-15,-22 0 0,21 0 0,-21-22 16,0 22-16,22-21 0,-22 0 16,0-1-16,0 1 0,0-22 15,-21 22-15,0 0 0,0-1 0,0-20 16,0 21-16,0-1 0,0-20 16,-21 20-16,-21 1 0,21 0 0,-22-1 15,1 1-15,0 0 0,-1-1 16,1 22-16,0 0 0,-1 0 0,-20 21 15,21 0-15,20 0 0,-20 0 16,0 21-16,-1 0 0,22 22 0,-21-22 16,21 21-16,0 0 15,21 22-15,0-22 0,0 1 0,0-1 0,0 0 16,0 1-16,0-1 0,0-21 0,21 21 16,0-20-16,0 20 15,-21-21-15,21 21 0,0-20 0,1-1 16,-1 0-16,0 0 0,0-21 15,0 21-15,0-21 0,1 0 0,-1 0 16,21 0-16,-21 0 0,22 0 16,-22 0-16,21 0 0</inkml:trace>
  <inkml:trace contextRef="#ctx0" brushRef="#br0" timeOffset="45352.5">4212 3725 0,'0'0'0,"0"-21"0,0 0 16,0 0-16,0 0 0,-21 21 15,0 0-15,0-21 0,-1 21 16,1 0-16,0 0 0,0 0 16,0 21-16,0 0 0,-1-21 15,1 21-15,0 21 0,0-20 16,0-1-16,0 21 0,21 0 0,-22 1 15,1-22-15,21 21 0,-21 1 16,21-1-16,0 0 0,0 1 16,0-1-16,0-21 0,0 0 0,0 0 15,21 1-15,-21-1 0,21-21 16,1 0-16,-1 0 0,0 0 0,0 0 16,21 0-16,-20 0 0,-1-21 15,0-1-15,21 22 0,-21-42 0,1 21 16,-1 0-16,0-22 0,0 22 0,0-21 15,-21 0-15,21-1 0,-21 1 16,22 21-16,-22-22 0,0 1 0,0 21 16,0 0-16,0 0 0,0-1 15,0 1-15,0 0 0,0 42 32,0 0-32,0 1 15,0-1-15,0 0 0,0 0 16,-22 0-16,22 0 0,0 22 0,0-1 15,0 0-15,0-20 0,0 20 0,0-21 16,0 21-16,0-20 0,22-1 16,-1 0-16,-21 0 0,21-21 0,0 21 15,0-21-15,0 0 0,22 0 16,-22 0-16,0 0 0,21-21 0,-20 0 16,20 0-16,-21 0 0</inkml:trace>
  <inkml:trace contextRef="#ctx0" brushRef="#br0" timeOffset="45636.49">4974 3471 0,'0'0'0,"0"-21"0,-21 0 32,0 21-32,0 0 0,-1 21 15,22 0-15,0 1 16,0 20-16,-21-21 0,21 21 0,0 1 15,-21-22-15,21 21 0,0 1 0,0-22 16,0 21-16,-21 0 0,21 1 16,-21-22-16,21 21 0,0-21 15,0 22-15,0-22 0,0 21 16,0-21-16,0 1 0,0-1 0,21 0 16,0-21-16,0 0 15,0 0-15,1 0 0,20 0 16,-21 0-16,0-21 0,22 0 0</inkml:trace>
  <inkml:trace contextRef="#ctx0" brushRef="#br0" timeOffset="46156.51">5482 3747 0,'0'0'0,"0"-22"0,0-20 16,0 0-16,0 21 15,0-1-15,-21 22 16,0 0-16,0 0 15,-1 22-15,1-1 0,0 0 16,0 0-16,0 0 0,0 0 16,-22 22-16,22-22 0,21 0 0,-21 21 15,0 1-15,0-22 0,21 21 16,-22-21-16,22 22 0,0-22 0,0 21 16,0-21-16,0 1 0,0-1 0,22 0 15,-1-21-15,0 0 16,0 0-16,0 0 0,0 0 15,1-21-15,20 0 0,-21 21 16,0-22-16,0 1 0,22 0 0,-22-21 16,0 21-16,0-1 0,0-20 0,1 21 15,-1 0-15,0-22 0,0 22 16,-21-21-16,0 21 0,21 0 0,-21-1 16,0 1-16,21 0 0,-21 0 15,0 42 1,0 0-16,-21 0 0,21 1 15,-21-1-15,21 0 0,0 0 16,-21 21-16,21-20 0,0-1 0,0 21 16,0-21-16,0 0 0,0 1 15,0 20-15,0-21 16,21 0-16,0 0 0,0-21 0,1 0 16,-1 0-16,0 0 0,0 0 15,0 0-15,22 0 0,-22-21 0,21 0 16,-21 0-16,0 0 0,22 0 0,-22-1 15,0 1-15,0 0 0,0 0 16</inkml:trace>
  <inkml:trace contextRef="#ctx0" brushRef="#br0" timeOffset="46408.56">4784 3641 0,'42'0'15,"-21"0"-15,-21 21 16,42-21-16,-20 0 16,20 0-16,0 0 0,22-21 0,-22 21 15,0-21-15,1 21 0,-1-22 0,-21 22 16,22 0-16,-22 0 15,0-21-15,0 0 0,0 21 0,0 0 16,-21-21-16</inkml:trace>
  <inkml:trace contextRef="#ctx0" brushRef="#br0" timeOffset="46888.78">6371 3598 0,'0'0'16,"0"-21"-16,0 0 0,0 0 0,0 0 16,0 0-16,0-1 0,21 1 15,-21 0-15,0 0 0,21 0 0,-21 0 16,0 42 15,0 0-15,0 21-16,0-21 0,0 22 0,0-22 15,0 21-15,0 1 0,0-22 0,0 21 16,0 0-16,0 1 0,0-22 16,0 21-16,0 1 0,0-22 0,0 21 15,0-21-15,0 0 0,0 22 16,-21-22-16,21 0 0,0 0 16,0 0-16,0-42 31,0 0-31,21 0 15</inkml:trace>
  <inkml:trace contextRef="#ctx0" brushRef="#br0" timeOffset="47304.18">6244 3514 0,'0'0'15,"-21"-21"-15,0-1 0,0 1 0,21 0 0,-22 21 16,22-21-16,0 0 0,0 0 15,0-1-15,22 22 0,-1-21 16,0 21-16,21-21 16,-21 21-16,22 0 0,20 0 0,-20 0 15,-1 0-15,21 0 0,1 0 16,-1 21-16,1 0 0,-22 1 0,22 20 16,-22-21-16,0 21 0,1 1 0,-1-1 15,-21 0-15,0 1 0,1-1 16,-22 0-16,0-20 0,0 20 0,0 0 15,-43 1-15,22-1 0,-21 0 16,-22-21-16,22 22 0,-22-22 0,1 21 16,-1-21-16,1 1 0,-1-1 15,1 0-15,21 0 0,-1-21 16,1 0-16,0 0 0,20 0 0,1 0 16,0 0-16,0 0 0,21-21 15,0 0-15,0 0 16,0-1-16,0 1 15,21 0-15,0 21 16,0-21-16,1 0 0,20 0 0,-21-1 16,21 22-16,1-21 0</inkml:trace>
  <inkml:trace contextRef="#ctx0" brushRef="#br0" timeOffset="47752.99">7260 3704 0,'0'0'15,"0"-21"-15,0 0 16,0 0-16,0 0 16,0-1-1,0 1-15,21 21 0,0 0 16,1 0-16,-1 0 0,0 0 0,0 0 15,0 0-15,0 21 0,1 1 16,-1-1-16,0 0 0,0 0 16,0 0-16,0 0 0,1 22 0,-1-22 15,-21 0-15,0 21 0,0-20 0,0-1 16,0 0-16,0 21 0,-21-21 16,-1 1-16,1-1 0,0 0 0,0-21 15,21 21-15,-21-21 16,0 0-16,21-21 15,0 0-15,0 0 16,0-1-16,0 1 0,0 0 16,21 0-16,0 0 0,-21 0 0,21-1 15,0 1-15,0-21 0,1 21 16,-1 0-16,0-1 0,0 1 16,0 0-16,22 0 0,-1 0 0,-21 0 15,21-1-15,1 1 0,-1 0 16,0 0-16</inkml:trace>
  <inkml:trace contextRef="#ctx0" brushRef="#br0" timeOffset="47948.03">8128 3556 0,'0'0'0,"0"42"0,0-20 0,0-1 15,0 0-15,0 0 0,-21 21 16,21-20-16,-21-1 0,21 0 0,0 0 16,0 0-16,0 0 0,0 1 0,0-1 15,0 0 1,0 0-16,21-21 47,-21-21-47,21 0 0,0 21 15,-21-21-15,21-1 0</inkml:trace>
  <inkml:trace contextRef="#ctx0" brushRef="#br0" timeOffset="48264.59">8234 3387 0,'0'0'15,"0"-21"-15,-21 21 0,-1 0 0,1 0 16,0 0-16,0 0 16,21 21-1,0 0 1,21-21 0,0 0-16,0 0 15,1 0-15,-1-21 16,0 0-16,-21-1 15,0 1-15,0 0 16,0 0-16,-21 21 0,0 0 0,21-21 16,-22 21-16,1 0 0,0 0 15,0 0-15,0 0 0,0 21 16,-1-21-16,1 21 0,21 0 16,0 0-16,0 1 15,0-1-15,0 0 0,0 0 0,21 0 16,1-21-16,20 21 15</inkml:trace>
  <inkml:trace contextRef="#ctx0" brushRef="#br0" timeOffset="48560.07">8615 3471 0,'0'-21'16,"0"42"-16,-21-42 31,21 42-31,0 1 0,0-1 16,0 0-16,0 0 0,0 0 15,0 22-15,0-22 0,0 0 0,0 21 16,0-21-16,0 1 0,0 20 0,0-21 16,0 0-16,0 0 0,0 1 15,0-1-15,0 0 0,21-21 16,-21 21-16,21-21 31,0 0-31,-21-21 16,21 0-16,0 0 0,1-1 15</inkml:trace>
  <inkml:trace contextRef="#ctx0" brushRef="#br0" timeOffset="48780.05">8996 3471 0,'0'0'0,"0"-21"0,21 0 16,-21 0-16,0 0 0,-21 21 31,0 21-31,-1 0 0,1 0 0,0 22 16,0-22-16,0 0 0,0 21 15,-22-21-15,43 22 0,-21-22 16,0 21-16,0-21 0,0 1 0,21-1 16,-22 0-16,22 0 0,0 0 15,0 0-15,0 1 0,22-22 16,20 0-1,-21 0-15,0 0 0,0 0 16</inkml:trace>
  <inkml:trace contextRef="#ctx0" brushRef="#br0" timeOffset="49176.48">9207 3620 0,'-21'0'0,"42"0"47,1 0-47,-1 0 0,0 0 0,0 0 15,21 0-15,-20 0 0,-1-22 16,0 22-16,0-21 0,0 21 0,0-21 16,1 0-16,-1 21 0,-21-21 15,21 0-15,-21-1 0,0 1 0,0 0 16,0 0-16,-21 21 0,0 0 15,-22 0-15,22 0 16,0 0-16,0 0 0,-22 21 0,22 0 16,0 0-16,-21 1 0,21 20 0,-1-21 15,1 21-15,21-20 0,0 20 16,0-21-16,0 0 0,0 22 0,0-22 16,0 0-16,0 0 0,0 0 15,21-21-15,1 21 0,20-21 0,-21 0 16,21 22-16,1-22 0,-1 0 0,0 0 15,1 0-15,-1 0 0,0 0 16,22-22-16,-22 22 0,1-21 0,-1 0 16,21 0-16</inkml:trace>
  <inkml:trace contextRef="#ctx0" brushRef="#br0" timeOffset="49632.22">10033 3577 0,'0'-21'0,"0"42"0,0-84 16,0 42-16,0-22 0,0 22 15,-21 0-15,0 0 0,-1 21 16,1 0-16,0 0 0,0 0 15,21 21-15,-21 0 0,21 0 16,-21 0-16,21 22 0,0-22 0,0 21 16,0-21-16,0 22 0,0-22 15,0 0-15,0 0 0,0 22 0,0-22 16,0 0-16,0 0 0,0 0 16,0 0-16,0 1 15,0-44 32,0 1-47,-22 0 0,22 0 16,0-21-16,0 20 0,0-20 0,0 21 15,22-21-15,-1-1 0,0 1 16,21 0-16,1-1 0,-1 1 0,0 0 16,1 20-16,20-20 0,-21 42 15,22-21-15,-1 21 0,-20 0 0,20 21 16,-20 0-16,-1 22 0,0-22 0,-21 21 15,22 0-15,-22 1 16,-21-1-16,0-21 0,0 22 0,0-1 16,0-21-16,0 0 0,0 0 0,-21 22 15,21-22-15,-21 0 0,-1-21 16,1 21-16,0 0 0,0-21 0,0 22 16,0-22-16,-1 0 0,1 21 0,0-21 15,0 0-15,0 21 16,0-21-16,-1 0 0</inkml:trace>
  <inkml:trace contextRef="#ctx0" brushRef="#br0" timeOffset="50636.93">1206 5863 0,'0'0'0,"-21"0"0,0 0 0,0 0 16,0 0-16,0 0 0,-1 0 0,1 0 15,0 0-15,21-21 16,-21 0-16,21 0 0,0 0 16,0-1-16,0 1 0,0 0 15,0 0-15,0 0 0,0 0 16,0-1-16,21 1 0,0 0 0,0 0 15,1 0-15,20 0 0,-21 21 16,21 0-16,-20 0 0,20 0 0,0 0 16,1 21-16,-22 0 0,21 0 15,0 21-15,-20 1 0,-1 20 0,0-20 16,-21 20-16,0-21 0,0 22 16,0-22-16,-42 1 0,20 20 15,1-21-15,-21 1 0,0-1 16,-1 0-16,1 1 0,0-22 15,-1 21-15,1-21 0,21 1 0,-22-1 16,22 0-16,0-21 0,0 0 16,0 0-16,0 0 0,-1 0 0,1 0 15,21-21-15,-21 0 0,21-1 16,-21 1-16,21 0 0,-21-21 0,21 21 16,0-22-16,0 22 0,0-21 15,0 21-15,0-1 0,0-20 0,0 21 16,21 0-16,0 21 15,0 0-15,0 0 0,1 0 16,-1 21-16,0 0 0,21 0 16,-21 0-16,1 1 0,-1-1 15,-21 0-15,21 0 0,0 0 0,-21 0 16,21 1-16,-21-1 0,0 0 16,0 0-16,21 0 0,-21 0 0,22-21 15,-1 0-15,0 0 16,0 0-16,0 0 0,0 0 0</inkml:trace>
  <inkml:trace contextRef="#ctx0" brushRef="#br0" timeOffset="50808.34">1863 6075 0,'0'-21'62,"21"21"-46,-21-21-16</inkml:trace>
  <inkml:trace contextRef="#ctx0" brushRef="#br0" timeOffset="51252.21">3196 5652 0,'0'-22'0,"0"44"0,0-86 16,-21 43-16,21 0 0,0 0 15,0-1-15,0 1 0,0 0 16,-21 21-16,21 21 16,0 0-1,0 1-15,0 20 0,0 0 0,0 1 16,0-1-16,0 21 0,0-20 15,0-1-15,0 22 0,0-22 0,0 0 16,0 1-16,0-1 0,0-21 16,0 21-16,0-20 0,0 20 15,0-21-15,0 0 0,0 0 16,21-42 15,-21 0-15</inkml:trace>
  <inkml:trace contextRef="#ctx0" brushRef="#br0" timeOffset="51572.29">3069 5736 0,'0'0'0,"-42"0"0,42-21 16,0 0-16,0-21 0,0 20 16,0 1-16,0-21 0,0 21 15,0 0-15,0-1 0,0 1 0,21 0 16,0 0-16,0 0 0,22 21 15,-22-21-15,21 21 0,0 0 0,1 0 16,-1 0-16,22 0 0,-22 0 16,0 21-16,1 0 0,-1 0 0,-21 0 15,21 0-15,-42 22 0,0-22 0,0 21 16,0 1-16,0-22 0,-42 21 16,21 0-16,-21-20 0,-1-1 0,1 21 15,0-21-15,-1 0 0,1 1 16,21-1-16,-22-21 0,22 21 0,0-21 15,0 0-15,63-21 32,-21 21-17,1-21-15,20-1 0</inkml:trace>
  <inkml:trace contextRef="#ctx0" brushRef="#br0" timeOffset="52060.01">4000 5482 0,'0'0'0,"-21"0"31,0 21-15,0 1-16,0-1 0,21 21 16,-21-21-16,-1 22 0,1-22 15,21 21-15,-21 0 0,0 1 0,21-22 16,-21 21-16,0 1 0,-1-1 0,22-21 15,0 21-15,0-20 0,0-1 16,0 0-16,0 0 0,22 0 0,-1 0 16,0-21-16,21 0 0,-21 22 15,22-22-15,-22 0 0,21 0 0,1 0 16,-22 0-16,21-22 0,0 22 0,-20-21 16,20 0-16,-21 0 15,0 0-15,22 0 0,-22-1 0,0-20 16,-21 21-16,0-21 0,0-1 0,0 22 15,0-21-15,0-22 0,0 22 16,-21 0-16,0-1 0,-1 22 0,-20-21 16,21 21-16,0-1 0,-22 1 15,1 0-15,21 21 0,-21 0 0,20 0 16,-20 0-16,0 0 0,21 21 16,-22-21-16,22 21 0,0 1 0,0 20 15,0-21-15,-1 21 0,22 1 0,-21-22 16,21 21-16,0 1 0,0-1 15,0-21-15,0 21 0,21-20 16,1-1-16,-1 0 0,0 0 16,0 0-16,0-21 0,22 0 0,-22 21 15</inkml:trace>
  <inkml:trace contextRef="#ctx0" brushRef="#br0" timeOffset="52332.05">4784 5525 0,'0'0'0,"0"-22"0,0 1 0,0 0 16,-22 21-1,1 21 1,21 0-16,0 1 0,-21-1 0,21 21 16,0 0-16,-21-20 0,0 20 15,0 0-15,21-21 0,0 22 0,-22-1 16,22 0-16,-21-20 0,21-1 15,0 21-15,0-21 0,0 0 0,0 1 16,0-1-16,0 0 0,0 0 16,21-21-1,1 0-15,-1 0 16</inkml:trace>
  <inkml:trace contextRef="#ctx0" brushRef="#br0" timeOffset="52597.9">4847 5440 0,'0'0'0,"-21"0"0,21 21 16,0 0-16,0 0 16,0 1-16,0 20 0,21 0 0,0 1 15,-21-22-15,21 21 0,1 0 0,-22-20 16,0 20-16,21-21 0,0 0 15,-21 0-15,0 1 0,0-1 0,21 0 16,0-21-16,-21 21 16,21-21-1,1 0-15,-1-21 16,-21 0-16,21 0 0,0-1 16,0-20-16</inkml:trace>
  <inkml:trace contextRef="#ctx0" brushRef="#br0" timeOffset="52824.77">5440 5398 0,'0'-22'16,"0"44"-16,21-44 0,-21 1 0,-21 21 31,0 21-31,-1-21 0,1 22 16,0-1-16,0 0 0,0 0 16,0 0-16,-1 22 0,1-22 0,0 0 15,0 21-15,0-21 0,0 22 0,-1-22 16,1 0-16,0 0 0,0 0 15,0 1-15,21-1 0,0 0 0,21-21 32,0-21-17,0 0-15,0-1 0,1 1 0</inkml:trace>
  <inkml:trace contextRef="#ctx0" brushRef="#br0" timeOffset="53069.63">5440 5313 0,'0'0'15,"21"0"-15,-21-21 0,0 0 0,0 42 16,0 0-16,0 0 16,0 0-16,0 0 15,0 1-15,0 20 0,0 0 0,0 1 16,0-1-16,0 0 0,0 1 16,0-1-16,0 0 0,0 1 0,0-1 15,0 0-15,0 1 0,0-22 0,0 21 16,-21-21-16,21 0 0,0 1 15,0-1-15,0 0 0,0 0 16,21-21 15</inkml:trace>
  <inkml:trace contextRef="#ctx0" brushRef="#br0" timeOffset="54159.91">995 7895 0,'-43'-21'31,"43"0"-31,0 0 0,0 0 16,0-1-16,0 1 16,22 0-16,-1 21 15,0-21-15,0 21 0,0 0 16,0 0-16,1 0 0,-1 0 16,21 0-16,-21 0 0,0 0 0,1 21 15,-1 0-15,0 0 0,-21 1 16,0 20-16,0-21 0,0 21 15,0-20-15,0 20 0,-21 0 0,-22-21 16,22 22-16,0-1 0,0-21 16,-21 22-16,20-22 0,1 0 0,0 0 15,0 0-15,0-21 0,0 21 16,21-42 0,0 0-1,0 0-15,0 0 16,21 0-16,0-1 0,0 1 15,0 0-15,22 0 0,-22 21 0,0-21 16,21 21-16,1 0 0,-1 0 16,0 0-16,1 0 0,-1 0 0,0 21 15,1 0-15,-1 0 0,-21 22 16,0-22-16,22 0 0,-43 21 0,0 1 16,0-22-16,0 21 0,0-21 15,0 22-15,-22-22 0,1 0 0,-21 21 16,0-21-16,-1 1 0,-20-1 15,20 0-15,1 0 0,-21 0 16,20-21-16,1 0 0,0 0 16,-1 0-16,22 0 0,-21 0 0,21 0 15,-22-21-15,22 21 0,0-21 16,0 0-16,0 0 0,-1-1 0,1 1 16,21 0-16,0 0 0,-21 0 15,21 0-15,0-1 0,0 1 16,0 0-16,21 21 0,-21-21 15,21 21-15,1-21 0,-1 21 0,0-21 16,21-1-16</inkml:trace>
  <inkml:trace contextRef="#ctx0" brushRef="#br0" timeOffset="54303.85">1926 8086 0,'0'-21'0,"0"42"0,-21-42 16,42-1-16</inkml:trace>
  <inkml:trace contextRef="#ctx0" brushRef="#br0" timeOffset="54396.79">1926 8065 0,'0'0'16</inkml:trace>
  <inkml:trace contextRef="#ctx0" brushRef="#br0" timeOffset="54913.88">2836 7599 0,'0'-21'0,"0"42"0,-21-42 15,0 21-15,21-21 16,-21 21-16,42 0 31,0 0-31,0 0 0,22-22 16,-1 22-16,0 0 0,22 0 0,-22-21 15,22 0-15,-1 21 0,1 0 16,20-21-16,-20 21 0,-1 0 0,1 0 16,-22 0-16,22 0 0,-22 0 0,-21 0 15,0 0-15,0 0 16,-42 0-1,0 21-15,0-21 0,-21 21 16,-1-21-16,1 0 0</inkml:trace>
  <inkml:trace contextRef="#ctx0" brushRef="#br0" timeOffset="55164.74">3175 7535 0,'0'0'0,"-21"0"31,21 22-31,0-1 15,0 0-15,0 0 0,0 0 0,0 22 16,0-22-16,0 21 0,0 0 16,0-20-16,0 41 0,0-21 15,0 1-15,0-1 0,0 0 0,0 22 16,0-22-16,0 1 0,0-1 16,0 0-16,0-21 0,0 22 0,0-22 15,0 0-15,0 0 0,0 0 0,0 1 16,21-22-1,0 0-15,0-22 16,0 1-16,1 0 0</inkml:trace>
  <inkml:trace contextRef="#ctx0" brushRef="#br0" timeOffset="55580.54">3598 7959 0,'0'21'16,"0"0"0,21-21-1,1 0-15,-1 0 16,0 0-16,0-21 0,0 0 0,0 21 16,1-21-16,-1 21 0,0-22 15,0 22-15,0-21 0,0 0 0,-21 0 16,0 0-16,0 0 15,0-1 1,-21 22-16,0 0 16,0 0-16,0 0 0,0 0 0,-1 0 15,1 22-15,0-1 0,0 0 16,0 0-16,0 21 0,-1-20 0,22 20 16,-21 0-16,21-21 0,0 22 15,0-1-15,0-21 0,0 22 0,0-22 16,0 21-16,0-21 0,0 0 0,21 1 15,1-1-15,-1 0 16,0-21-16,0 0 0,0 0 0,0 0 16,22 0-16,-22 0 15,0 0-15,21-21 0,1 21 0,-22-21 16,21-1-16</inkml:trace>
  <inkml:trace contextRef="#ctx0" brushRef="#br0" timeOffset="55996.3">4466 7811 0,'0'0'0,"0"-22"0,0 1 16,-21 21 0,0 0-1,0 0-15,-22 0 16,22 0-16,0 0 0,-21 21 16,20 1-16,1-22 0,0 21 0,21 0 15,-21 0-15,21 0 16,0 0-16,0 1 0,0-1 15,0 0-15,21-21 0,-21 21 0,21 0 16,22 0-16,-22-21 0,0 22 16,21-1-16,-21-21 0,22 21 0,-22-21 15,21 21-15,-21-21 0,22 21 0,-22-21 16,0 21-16,0-21 0,0 22 16,-21-1-16,0 0 0,0 0 15,-21-21-15,-21 21 16,21-21-16,-22 0 0,1 21 15,0-21-15,-22 0 0,22 0 0,0 0 16,20 0-16,-20 0 0,0 0 0,21 0 16,-1 0-16,1 0 0,0-21 15,0 21-15,21-21 0,0 0 16,0 0 0,0 0-16,21-1 0,0 22 15,0-21-15,1 0 0,20 0 0</inkml:trace>
  <inkml:trace contextRef="#ctx0" brushRef="#br0" timeOffset="56301.13">5101 7451 0,'0'0'0,"0"-21"0,0-1 15,-21 22-15,0 0 0,21 22 16,-21-1-16,21 0 15,0 21-15,-22-21 0,22 22 16,0-22-16,0 21 0,0 1 0,0-22 16,0 21-16,0 0 0,0 1 15,0-1-15,0 0 0,0 1 16,0-1-16,0 0 0,0 1 0,0-22 16,0 21-16,22-21 0,-22 22 15,21-22-15,-21 0 0,0 0 0,21 0 16,0-21-16,-21 22 0,21-22 0,0 0 15,1 0 1,-1-22-16,-21 1 16,21 0-16</inkml:trace>
  <inkml:trace contextRef="#ctx0" brushRef="#br0" timeOffset="56500.68">4868 7789 0,'0'0'15,"-21"0"-15,0 0 0,42 0 32,0 0-32,0 0 0,1 0 15,20 0-15,-21-21 0,0 21 16,22 0-16,-22 0 0,21 0 0,-21-21 16,22 21-16,-22-21 0,21 21 15,0-21-15,1 0 0,-1 21 0,0-22 16</inkml:trace>
  <inkml:trace contextRef="#ctx0" brushRef="#br0" timeOffset="56788.51">5948 7451 0,'0'0'0,"-21"0"16,-1 0-1,1 21-15,21 0 16,-21 0-16,21 22 0,-21-22 0,21 21 15,-21-21-15,21 22 0,0-1 16,0 0-16,0 1 0,0-22 0,0 21 16,-21 0-16,21 1 0,0-1 15,-22-21-15,22 22 0,0-22 0,0 0 16,0 0-16,0 0 0,0 0 16,0 1-16,22-22 15,-1 0 1,0-22-16,-21 1 15,0 0-15,0 0 0,0 0 0,21-22 16,-21 22-16</inkml:trace>
  <inkml:trace contextRef="#ctx0" brushRef="#br0" timeOffset="57014.42">5884 7705 0,'0'0'0,"0"-43"16,21 22-16,-21-21 0,0 21 0,0 0 16,0-1-16,22 22 0,-1 0 15,0 0-15,-21 22 16,21-1-16,-21 0 0,21 21 15,0-21-15,1 22 0,-1-22 0,0 21 16,-21 1-16,21-22 0,0 21 16,0 0-16,-21-20 0,0 20 0,22-21 15,-1 21-15,-21-20 0,21-1 0,0 0 16,-21 0-16,0 0 16,21-21-16,0 0 0,1 0 15,-22-21-15,21 0 16,0 0-16,-21 0 0,0-1 0</inkml:trace>
  <inkml:trace contextRef="#ctx0" brushRef="#br0" timeOffset="57272.26">6562 7408 0,'0'-21'0,"0"42"0,0-63 16,0 21-16,0 0 0,0 0 15,-22 21 1,1 21-16,0 0 0,21 0 15,-21 0-15,21 0 0,0 22 0,-21-22 16,21 21-16,0 1 0,0-1 16,-21 0-16,21 1 0,0-1 0,0 0 15,0 1-15,0-22 0,0 21 16,-22 0-16,22 1 0,0-22 16,0 0-16,0 21 0,0-20 0,0-1 15,0 0-15,0 0 0,22-21 16,-1 0-16,0 0 15,0 0-15,21-21 0</inkml:trace>
  <inkml:trace contextRef="#ctx0" brushRef="#br0" timeOffset="57904.9">7387 7451 0,'0'0'0,"0"-43"0,0 22 0,0-21 0,0 21 16,0 0-16,0-1 0,-21 22 15,0 0-15,0 0 0,-1 0 16,1 0-16,-21 22 0,21-1 16,0 0-16,-22 21 0,22 1 0,0-1 15,-21 0-15,20 1 0,1 20 0,-21-21 16,21 1-16,0-1 0,-1 0 16,22 1-16,0-1 0,0 0 0,0 1 15,0-1-15,0-21 0,0 0 0,22 22 16,-1-22-16,0 0 0,21-21 15,1 21-15,-1-21 0,-21 0 16,21 0-16,22 0 0,-22 0 0,1 0 16,-22 0-16,21-21 0,0 0 15,-20 0-15,-1 0 0,0-22 0,0 22 16,-21 0-16,0-21 0,0 20 0,0 1 16,0 0-16,-21-21 0,-21 21 15,20-1-15,1 22 0,-21 0 16,21 0-16,-22 0 0,1 0 0,21 0 15,-21 0-15,20 0 0,1 22 0,0-22 16,0 0-16,21 21 16,21-21-1,0 0-15,0 0 0,1 0 16,-1 0-16,21 0 0,-21 0 16,0 0-16,1 21 0,-1-21 0,21 21 15,-21 0-15,-21 0 0,21 1 0,1-1 16,-22 0-16,21 21 0,-21 1 15,0-1-15,0 0 0,0 1 0,0-1 16,0 21-16,-21 1 0,-1-22 0,22 22 16,-21-22-16,21 22 0,-21-1 0,0 1 15,0 20-15,21-20 0,-21-1 16,-1 1-16,1-1 0,21-20 0,-21 20 16,21-21-16,-21 1 0,21-22 0,0 21 15,0-21-15,0 1 0,0-44 31,0 1-15</inkml:trace>
  <inkml:trace contextRef="#ctx0" brushRef="#br0" timeOffset="58336.64">8509 7239 0,'-21'0'16,"42"-21"0,21 21-1,-21-21-15,22 21 0,-1 0 0,0-21 16,1 21-16,20 0 0,-20 0 15,-1-22-15,21 22 0,-20-21 0,20 21 16,-20 0-16,-1 0 0,-21 0 16,21 0-16,-20 0 0,-1 0 0,0 0 15,-42 0 1,0 0-16</inkml:trace>
  <inkml:trace contextRef="#ctx0" brushRef="#br0" timeOffset="58596.49">8784 7133 0,'0'0'0,"-21"0"0,21 21 0,-21 1 0,21-1 15,0 0-15,0 0 0,0 21 16,0 1-16,0-22 0,0 21 0,0 1 16,0 20-16,0-21 0,0 1 0,0-1 15,0 0-15,0 1 0,0-1 16,0 0-16,0 1 0,0-1 0,0 0 15,0 1-15,0-1 0,-21-21 0,21 22 16,-22-22-16,22 0 0,0 0 16,0 0-16,0 0 15,22-21 1,-1 0-16,0-21 16,-21 0-16</inkml:trace>
  <inkml:trace contextRef="#ctx0" brushRef="#br0" timeOffset="59396.03">9292 7641 0,'0'-21'16,"0"42"-16,0-63 0,21 42 0,-21-21 15,-21 21 1,0 0-16,21 21 0,-21 0 16,0-21-16,-1 21 15,1 0-15,21 1 0,-21 20 0,0-21 16,0 0-16,21 0 0,0 1 0,0 20 15,-21-21-15,-1 0 0,22 0 16,-21 22-16,21-22 0,0 0 16,21-21-16,1 0 0,-1 0 0,0 0 15,21 0-15,-21 0 0,22 0 16,-22 0-16,0 0 0,21-21 0,-20 0 16,20 21-16,-21-21 0,0-1 0,0 1 15,1 0-15,-22 0 0,0 0 16,0 0-16,0-22 0,0 22 0,0 0 15,0-21-15,0 20 0,-22 1 16,1 0-16,0 0 0,0 0 16,0 21-16,0-21 0,-1 21 15,1 0-15,21-22 16,21 22 0,1-21-16,-1 21 0,21 0 15,-21 0-15,0-21 0,22 21 0,-1 0 16,0 0-16,1 0 0,-1 0 15,22 0-15,-22 0 0,0 0 0,22 0 16,-22 0-16,0 0 0,1 21 16,-1 0-16,-21-21 0,0 22 15,1-1-15,-22 0 0,0 0 0,0 0 16,0 0-16,-22 1 0,1-1 0,-21 0 16,21 0-16,0 21 0,-22-20 15,22-1-15,0 0 0,0 0 0,0 0 16,-1 0-16,1 1 0,21-1 15,0 0-15,0 0 16,21-21-16,1 0 0,20 0 16,-21 0-16,0 0 0,22 0 0,-1-21 15,-21 0-15,21 21 0,1-21 16,-1-1-16,0 1 0,-20 0 16,20 0-16,-21 0 0,0 0 0,0-1 15,-21-20-15,0 21 0,0 0 0,0-22 16,0 22-16,0 0 0,-21-21 15,0 21-15,-21-1 0,21 1 0,-22 21 16,1-21-16,0 21 0,20 0 0,-20 0 16,0 0-16,-1 0 0,22 0 15,-21 0-15,21 0 0,0 0 0,21 21 16,42-21 0,-21 0-1,0 0-15,22 0 0,-22 0 16,21 0-16,0 0 0,1 0 0,-1 0 15,0-21-15,1 0 0</inkml:trace>
  <inkml:trace contextRef="#ctx0" brushRef="#br0" timeOffset="59703.86">10774 7176 0,'0'0'0,"21"-22"0,0-41 31,-21 84-15,-21 0-1,21 22-15,-21-1 0,0-21 0,-1 43 16,1-22-16,21 0 0,-21 1 16,0 20-16,21-21 0,-21 1 15,21-1-15,0 0 0,0 1 0,0-22 16,0 21-16,0-21 0,0 1 0,0 20 16,0-21-16,0 0 0,21 0 0,0 1 15,0-22-15,0 21 0,1 0 16,-1-21-16,0 0 0,0 0 0,21 0 15,-20 0-15,-1 0 0,0 0 0,21-21 16,-21 0-16,1-1 0,-1 1 16,0 0-16,21 0 0,-21 0 0,1 0 15,-1-22-15,0 22 0,0-21 16,0 21-16</inkml:trace>
  <inkml:trace contextRef="#ctx0" brushRef="#br0" timeOffset="59791.81">11197 7684 0,'0'0'0,"-21"0"0,21 21 16</inkml:trace>
  <inkml:trace contextRef="#ctx0" brushRef="#br0" timeOffset="59860.77">11134 7768 0,'0'0'16,"-22"0"0,1-21-16,0 0 15</inkml:trace>
  <inkml:trace contextRef="#ctx0" brushRef="#br0" timeOffset="75460.64">4149 10795 0</inkml:trace>
  <inkml:trace contextRef="#ctx0" brushRef="#br0" timeOffset="75565.59">4212 10753 0,'0'0'16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4T02:04:44.2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1185 783 0,'0'-21'0,"-21"21"16,21-21-1,0 0-15,0 0 16,0-1-16,0 1 16,0 0-16,0 0 15,0 42 48,-21 0-63,21 0 0,0 22 0,0-22 15,-21 21-15,21 22 0,-21-22 16,21 22-16,0-1 0,-22 1 16,1-1-16,0 1 0,0-1 15,0 1-15,-22-22 0,22 21 16,0 1-16,0-1 0,-21-20 0,20-1 15,1 0-15,0 1 0,0-1 16,0-21-16,21 0 0,0 1 0,-21-1 16,-1-21-1,22-21-15,0-1 16,0 1-16,0 0 0,0 0 0,0-21 16,0-1-16,0 1 0,0 0 15,0 20-15,0-20 0,0 0 0,0-1 16,0 1-16,0 0 0,0 21 15,0-1-15,22-20 0,-22 21 0,0 0 16,21 21 0,0 0-16,0 0 15,-21 21-15,21 0 16,0 0-16,-21 0 0,22 22 16,-1-22-16,-21 0 0,21 21 0,0 1 15,0-22-15,0 21 0,-21 1 16,22-1-16,-1-21 0,0 21 0,0 1 15,0-22-15,0 0 0,1 0 16,-1 0-16,0 1 0,0-1 16,0-21-16,0 0 0,22 0 0,-22 0 15,0 0-15,21-21 0,1-1 16,-22 1-16,21 0 0,-21-21 16,22-1-16,-22 1 0,21-64 15,-21 85-15,1-21 0,-1-1 16,-21 1-16,0 0 0,0-22 0,0 22 15,0-22-15,0 1 0,0-1 16,-43 1-16,22 21 0,0-22 16,-21 1-16,-1 20 0,22 1 0,-21 0 15,0 20-15,-1-20 0,1 21 16,0 0-16,-1 21 0,1 0 0,0 0 16,20 21-16,-20 0 0,21 0 15,-21 0-15,20 22 0,1 20 0,0-20 16,21 20-16,-21 1 15,21-1-15,0 1 0,0-1 0,0-21 16,21 22-16,0-22 0,0 1 16,1-1-16,-1-21 0,0 21 15,0-20-15,0-1 0,0 0 0,22 0 16,-22 0-16,0-21 0,0 21 16,22-21-16,-22 0 0,21 0 15,-21 0-15,22 0 0,-22 0 0,21 0 16,0 0-16,-20-21 0,20 21 15</inkml:trace>
  <inkml:trace contextRef="#ctx0" brushRef="#br0" timeOffset="575.34">2222 1291 0,'0'0'0,"22"-21"0,-1 0 16,-21 0-16,0 0 15,0-1-15,0 1 0,-21 0 16,-1 0-16,1 0 16,0 21-16,0 0 15,0 0-15,0 0 0,-1 0 0,-20 0 16,21 21-16,0 0 0,-22 0 16,22 0-16,0 1 0,-21 20 15,21-21-15,-1 21 0,1-20 0,0 20 16,0 0-16,21 1 0,0-1 15,0-21-15,0 21 0,0 1 0,0-1 16,0-21-16,0 0 0,21 22 16,0-22-16,0-21 0,1 21 0,-1-21 15,21 0-15,-21 0 0,0 0 16,22 0-16,-22-21 0,0 0 0,21 0 16,-20-1-16,-1-20 15,21 21-15,-21 0 0,0-22 0,1 1 16,-1 21-16,0-21 0,0-1 15,-21 22-15,0-21 0,21-1 0,-21 22 16,0 0-16,0-21 0,0 21 16,0-1-16,-21 22 31,21 22-31,-21-1 0,21 0 16,0 0-16,0 0 0,0 0 0,0 1 15,0 20-15,0-21 0,0 0 16,0 0-16,0 1 0,0-1 0,0 0 15,21 0-15,0 0 0,-21 0 16,21 1-16,1-22 0,-1 21 16,0-21-16,0 0 0,0 0 15,0 0-15,1 0 0,-1 0 0,0-21 16,0 21-16,21-22 0,-20 1 16</inkml:trace>
  <inkml:trace contextRef="#ctx0" brushRef="#br0" timeOffset="867.17">2942 826 0,'0'-43'0,"0"86"0,0-107 0,0 22 15,0 21-15,0-1 16,0 1-16,-21 21 16,21 21-1,0 22-15,-21-22 0,21 21 16,0 1-16,0 20 0,0-21 15,-21 22-15,21-22 0,0 1 0,-22 20 16,1-21-16,0 1 0,21-1 16,0 0-16,-21 1 0,21-1 0,-21-21 15,21 22-15,-21-22 0,21 21 16,0-21-16,0 0 0,0 1 0,0-1 16,0 0-16,21-21 0,0 0 15,0 0-15,0 0 0,22 0 16,-22 0-16</inkml:trace>
  <inkml:trace contextRef="#ctx0" brushRef="#br0" timeOffset="1406.86">3556 1185 0,'0'-63'31,"0"42"-31,0 0 0,-21 21 0,0-22 15,-1 22-15,1 0 16,0 0-16,0 0 0,0 0 16,0 0-16,-1 22 15,-20-1-15,21 0 0,0 21 0,-22-21 16,22 1-16,0 20 0,-21 0 16,21-21-16,-1 22 0,22-22 0,0 21 15,-21-21-15,21 22 0,0-22 16,0 0-16,0 21 0,0-20 0,0-1 15,21 0-15,1-21 16,-1 0-16,0 0 0,0 0 16,0-21-16,0 0 15,22-1-15,-22 1 0,0 0 0,0 0 0,0 0 16,1 0-16,-1-22 16,0 22-16,0-21 0,0 21 0,-21-22 15,0 22-15,21-21 0,-21 21 16,22-1-16,-22 1 0,0 0 0,0 42 31,0 0-31,0 1 16,0-1-16,0 21 0,0-21 15,0 0-15,0 22 0,0-22 0,0 0 16,0 0-16,0 22 0,0-22 16,21 0-16,-21 0 0,21-21 15,0 21-15,0 0 0,0-21 16,1 0-16,-1 0 0,0 0 0,0 0 15,0 0-15,22 0 0,-22 0 16,0-21-16,0 21 0,0-21 0,-21 0 16,21 0-16</inkml:trace>
  <inkml:trace contextRef="#ctx0" brushRef="#br0" timeOffset="1647.4">2794 953 0,'0'21'0,"21"-21"16,0 0-16,0 0 15,22 0-15,-22 0 0,21 0 0,1 0 16,-1 0-16,-21 0 0,21-21 15,1 21-15,-1-22 0,-21 1 0,22 21 16,-22 0-16,21-21 0</inkml:trace>
  <inkml:trace contextRef="#ctx0" brushRef="#br0" timeOffset="2166.9">5101 550 0,'42'0'16,"-63"0"15,0 22-31,21-1 16,0 0-16,0 21 0,0 1 0,0-1 15,0 21-15,0-20 0,-21 20 16,21 1-16,-21-1 0,0-20 0,21 20 16,-22-21-16,1 22 0,0-22 15,21 1-15,-21-1 0,21-21 0,-21 0 16,21 22-16,-21-22 0,21 0 15,0-42 17,0 0-32</inkml:trace>
  <inkml:trace contextRef="#ctx0" brushRef="#br0" timeOffset="2279.83">4614 804 0,'0'0'16,"-21"-21"-16,0 0 0,-21 0 0,-1 0 16</inkml:trace>
  <inkml:trace contextRef="#ctx0" brushRef="#br0" timeOffset="2619.64">4445 550 0,'85'-42'16,"-43"42"-1,0-21-15,1 21 0,20 0 0,1 0 16,-1 0-16,22 0 0,-1 0 15,1 21-15,0 0 0,-1 0 0,1 1 16,0-1-16,-22 21 0,22 0 16,-22 1-16,1-1 0,-22 0 0,1 22 15,-1-1-15,-21-20 0,0 20 16,-21-20-16,0 20 0,0-21 0,0 1 16,-21-1-16,-21 0 0,-1 1 15,1-1-15,-21-21 0,-1 22 0,1-22 16,-1 0-16,-21 0 0,22 0 15,-22 0-15,22 1 0,-1-22 16,1 0-16,-1 21 0,22-21 0,0 0 16,-1-21-16,1 21 0,21 0 15,0 0-15,-1-22 0,22 1 16,0 0-16,0 0 16,0 0-16,22 0 15,20-1-15,-21 22 0,21-21 16,1 0-16,-1 21 0,0-21 0</inkml:trace>
  <inkml:trace contextRef="#ctx0" brushRef="#br0" timeOffset="2783.54">5821 1185 0,'-21'-21'0,"42"42"0,-64-63 0</inkml:trace>
  <inkml:trace contextRef="#ctx0" brushRef="#br0" timeOffset="3087.37">5800 1016 0,'84'-42'32,"-41"21"-32,-22 21 0,0 0 15,21 0-15,-21 21 16,22 0-16,-22 0 0,0 0 0,21 22 15,-20-22-15,-1 21 0,-21-21 16,0 22-16,21-22 0,-21 21 0,0-21 16,0 22-16,0-22 0,-21 0 15,0 0-15,-1 0 0,1 0 0,0 1 16,0-1-16,0-21 16,0 0-16,21-21 15,0-1 1,0 1-16,0 0 15,0 0-15,0-21 0,0 20 0,21 1 16,-21 0-16,21 0 16,0-21-16,-21 20 0,21 1 0,0 0 15,1 0-15,-1 0 0,0 0 16,0 21-16,0-22 0,0 1 0,1 21 16,20 0-16,-21-21 0</inkml:trace>
  <inkml:trace contextRef="#ctx0" brushRef="#br0" timeOffset="3299.25">6583 995 0,'21'21'0,"-21"64"31,0-64-31,0 0 0,0 0 0,0 0 16,21 22-16,-21-22 16,0 0-16,0 0 0,0 0 0,0 1 15,0-1-15,0 0 0,0 0 0,-21 0 16,21 0-16,0-42 47,21 21-47,0-21 0,0 0 0,1 0 15</inkml:trace>
  <inkml:trace contextRef="#ctx0" brushRef="#br0" timeOffset="3647.05">6816 804 0,'0'0'0,"-22"-42"15,-41-21 1,42 63-16,0 0 0,-1 0 16,1 0-16,0 0 0,0 0 0,0 21 15,21 0-15,-21-21 0,21 21 0,0 0 16,0 0-16,0 1 16,21-22-1,0 0-15,0 0 0,0 0 16,0 0-16,1 0 0,-1-22 0,0 22 15,21-21-15,-21 0 16,1 21-16,-22-21 0,21 0 0,-21 0 16,0-1-1,-21 22-15,-1 0 0,1 0 16,0 0-16,0 0 0,0 0 16,0 0-16,-1 0 0,1 0 0,0 0 15,0 22-15,21-1 0,-21 0 16,21 0-16,0 0 0,0 22 0,0-22 15,0 0-15,0 0 0,21 0 0,0 0 16,0 1-16</inkml:trace>
  <inkml:trace contextRef="#ctx0" brushRef="#br0" timeOffset="3935.89">7133 995 0,'0'-21'32,"-21"21"-32,21 21 15,0 0-15,0 0 0,0 0 16,0 22-16,0-22 0,0 0 0,0 0 16,0 0-16,0 22 0,0-22 15,0 0-15,0 0 0,0 0 0,0 1 16,0-1-16,0 0 0,0 0 15,0 0-15,0 0 0,21-21 32,0 0-17,0 0-15,1-21 0,-1 0 16</inkml:trace>
  <inkml:trace contextRef="#ctx0" brushRef="#br0" timeOffset="4178.75">7514 995 0,'0'0'16,"0"-21"-16,0 0 0,-21 21 31,0 21-31,0 0 16,-1 0-16,1 21 0,0-20 16,0-1-16,21 0 0,-21 21 0,0-21 15,21 22-15,0-22 0,-22 0 0,1 0 16,21 0-16,-21 1 0,21-1 15,0 0-15,0 0 0,0 0 16,21-21 0,0 0-1,1 0-15,-1 0 0</inkml:trace>
  <inkml:trace contextRef="#ctx0" brushRef="#br0" timeOffset="4579.52">7789 1207 0,'21'0'47,"1"0"-31,-1 0-16,0 0 0,0-22 0,0 22 15,0-21-15,1 0 16,-1 21-16,0-21 0,-21 0 0,21 21 15,0-21-15,-21-1 0,0 1 16,0 0-16,-21 21 16,0 0-1,0 0-15,-22 0 0,22 21 16,-21 0-16,21 1 0,0-1 0,-22 21 16,22-21-16,0 0 0,21 22 0,-21-22 15,21 0-15,-21 0 0,21 0 16,0 1-16,0-1 0,0 0 0,0 0 15,0 0-15,21 0 16,0-21-16,0 0 0,0 0 16,0 0-16,22 0 0,-1 0 0,0 0 15,1 0-15,-1-21 0,22 21 16,-22-21-16,0 0 0,1 0 0,-1 0 16,0-1-16</inkml:trace>
  <inkml:trace contextRef="#ctx0" brushRef="#br0" timeOffset="5027.26">8424 1122 0,'0'-21'0,"0"42"0,0-63 15,0 20-15,0 1 0,-21 21 32,21 21-32,-21 1 15,21-1-15,0 0 0,0 0 0,0 0 16,0 0-16,0 22 16,-21-22-16,21 0 0,-21 0 0,21 0 15,0 1-15,0-1 0,0 0 0,-22 0 16,22 0-16,0 0 0,0 1 15,0-1-15,-21-21 32,21-21-17,0-1 1,0 1-16,0 0 0,0-21 16,0 21-16,21-1 0,1-20 0,-1 0 15,0 21-15,0-22 0,21 1 16,1 21-16,-1-22 0,0 22 15,1 0-15,-1 0 0,0 21 16,1 0-16,-1 0 0,0 0 0,1 21 16,-1 0-16,-21 0 0,0 1 15,22 20-15,-43-21 0,21 0 0,-21 22 16,0-22-16,0 21 0,0-21 0,0 0 16,-21 22-16,21-22 0,-21 0 15,-1 0-15,1 0 0,-21 1 0,21-22 16,0 21-16,21 0 0,-22-21 15,1 0 1,42-21-16</inkml:trace>
  <inkml:trace contextRef="#ctx0" brushRef="#br0" timeOffset="5518.98">9715 699 0,'0'0'0,"22"0"32,-1 0-32,0 0 0,21 0 0,-21 0 15,43 0-15,-22-22 0,22 22 16,-22 0-16,22 0 0,-1 0 0,-21 0 16,1 0-16,20 0 0,-20 0 0,-22 0 15,21 0-15,-21 0 0,0 0 0,1 0 16,-22 22-1,-22-22 1,-20 0-16</inkml:trace>
  <inkml:trace contextRef="#ctx0" brushRef="#br0" timeOffset="5774.83">10033 783 0,'-21'21'0,"-22"106"32,22-84-32,21-1 0,0 0 0,0 1 15,-21-1-15,21-21 0,0 22 16,-21-1-16,21-21 0,0 21 16,0-20-16,-21 20 0,21-21 0,-21 0 15,21 0-15,0 1 0,0-1 0,-22 0 16,22 0-16,22-21 31,-1 0-31,0 0 0</inkml:trace>
  <inkml:trace contextRef="#ctx0" brushRef="#br0" timeOffset="6130.63">10308 1270 0,'0'0'0,"21"-21"31,0 21-31,1-21 16,-1 0-16,0 21 15,-21-22-15,21 1 0,0 21 0,0-21 16,-21 0-16,22 0 16,-1 0-16,-21-1 15,-21 44 16,-1-1-31,1 0 16,0 0-16,-21 0 0,21 0 16,-1 1-16,1-1 0,0 21 0,0-21 15,0 0-15,0 1 0,21-1 0,0 0 16,0 0-16,0 0 16,0 0-16,21-21 15,0 0-15,0 0 16,0 0-16,22 0 0,-22 0 0,21 0 15,0-21-15,-20 21 0</inkml:trace>
  <inkml:trace contextRef="#ctx0" brushRef="#br0" timeOffset="7043.11">10943 1185 0,'0'0'0,"21"-21"0,22 21 0,-22-21 0,-21 0 16,21 21-16,-42 0 31,0 0-31,-1 0 0,1 0 0,-21 0 15,21 21-15,0-21 0,-22 21 16,22 0-16,0-21 0,21 22 0,-21-22 16,21 21-16,0 0 0,0 0 15,0 0-15,0 0 16,21-21-16,0 22 16,0-22-16,0 0 0,22 21 0,-22 0 15,0-21-15,21 21 0,-20-21 16,-1 21-16,0-21 0,0 21 15,-21 1-15,-21-22 32,-21 21-32,20-21 0,-20 0 15,21 0-15,-21 0 0,-1 0 0,22 0 16,-21 0-16,21 0 0,-1 0 16,-20-21-16,21 21 0,0 0 15,0 0-15,21 21 31,21-21-31,0 21 16,0-21-16,0 0 16,0 0-16,1 0 0,-1 0 0,0 0 15,21 0-15,1 0 0,-1 0 0,0 0 16,-21 0-16,22 0 0,-1-21 16,22 21-16,-22-21 0,-21-1 0,21 22 15,1-21-15,-1 0 0,-21 0 16,22 0-16,-22 0 0,0-22 0,0 22 15,0-21-15,0 21 0,-21-22 16,0 1-16,22 0 0,-22-1 0,0 1 16,0 0-16,0 20 0,0-20 15,0 21-15,0 0 0,0 0 0,-22 21 16,1 21 0,0 21-1,21-21-15,-21 22 0,21-1 0,0 0 16,-21 1-16,21-1 0,-21-21 15,21 21-15,0 1 0,0-22 0,0 21 16,0-21-16,0 1 0,0-1 16,0 0-16,21 0 0,0 0 0,-21 0 15,21-21-15,0 22 0,0-22 16,1 0-16,-1 0 0,21 0 0,-21 0 16,0 0-16,1 0 0,20 0 0,-21-22 15,0 22-15,22-21 0,-22 0 16,0 0-16,0 21 0,0-42 15,0 20-15,1 1 0,-1 0 16,-21 0-16,0 0 0,0 0 0,0-1 16,0 44 15,0-1-31,0 0 0,0 0 16,0 0-16,0 0 0,0 1 15,0-1-15,0 0 0,0 0 16,0 0-1,21-21 1,0 0-16,0 0 0,0 0 16,1 0-16,-1-21 15</inkml:trace>
  <inkml:trace contextRef="#ctx0" brushRef="#br0" timeOffset="7227">12192 910 0,'0'0'0,"0"-21"0,0 0 0,0 0 16,-21 21-16,0 0 16,-1 0-1,1 0-15,0 21 16,21 0 0,-21 0-1</inkml:trace>
  <inkml:trace contextRef="#ctx0" brushRef="#br0" timeOffset="7418.89">11536 1101 0,'0'21'0,"-21"-21"15,-1 0 1,44 0-1,-1 0-15,21 0 0,-21 0 16,0 0-16,1 0 0,20 0 16,0 0-16,-21 0 0,22 0 0,-1 0 15</inkml:trace>
  <inkml:trace contextRef="#ctx0" brushRef="#br0" timeOffset="7935.39">12467 1122 0,'0'21'16,"-21"0"-16,0 0 15,21 1 1,-21-1-16,21 0 0,0 0 16,0 0-16,0 0 15,-22 1-15,22-1 0,0 0 16,0 0-16,0 0 15,-21-21-15,21 21 16,0-42 31,0 0-31,0 0-16,0 0 15,0 0-15,0-1 0,0 1 16,21 0-16,1-21 0,-1 21 0,21-1 15,-21-20-15,0 21 0,22 0 16,-22 0-16,21-1 0,-21 1 0,22 21 16,-22 0-16,0 0 0,21 0 0,-42 43 15,22-22-15,-1 0 0,0 0 16,0 21-16,-21-20 0,0 20 0,0-21 16,0 21-16,0-20 0,0-1 0,0 0 15,0 0-15,0 0 16,0 0-16,-21 1 0,0-22 0,21 21 15,-21-21-15,21 21 16,21-42 15,0 21-15</inkml:trace>
  <inkml:trace contextRef="#ctx0" brushRef="#br0" timeOffset="8786.7">13547 1143 0,'0'0'0,"0"-21"0,0 0 15,0 0-15,-22-1 0,1 22 16,0-21-16,0 21 16,0 0-16,0 0 0,-22 0 0,22 0 15,0 21-15,-21-21 0,-1 22 16,22-1-16,-21 21 0,21-21 0,-22 22 15,22-22-15,0 0 0,0 21 16,0-21-16,21 1 0,0-1 0,0 21 16,0-21-16,0 0 15,21 1-15,0-22 0,0 0 0,0 21 16,0-21-16,1 0 0,-1 0 16,0 0-16,0 0 0,21 0 15,-20 0-15,-1-21 0,0 21 0,0-22 16,0 1-16,0 0 0,1 0 0,-1 0 15,-21 0-15,21-1 0,0 1 16,0 0-16,-21-21 0,0 21 0,0-1 16,21 1-16,-21 0 0,0 0 15,22 21-15,-22-21 0,0 42 32,0 0-17,0 0-15,0 22 0,-22-22 0,22 0 16,-21 21-16,21-21 0,0 22 0,0-1 15,-21-21-15,21 22 0,0 20 16,0-21-16,0 22 0,0-22 16,0 22-16,0-1 0,0-20 0,0 20 15,0 1-15,0-22 0,0 21 0,0-20 16,0 20-16,0 1 0,0-22 16,0 22-16,0-1 0,0-21 0,0 22 15,0-1-15,0-20 0,0-1 16,0 0-16,0 1 0,0-1 0,0-21 15,0 22-15,0-22 0,0 0 16,0 0-16,0 0 0,0 0 0,-21-21 31,0 0-15,21-21-16,-21 0 0,-1 0 16,22 0-16,0 0 0,-21-22 15,21 22-15,-21-21 0,0-1 0,21 1 16,0-21-16,0-1 0,0 22 0,0-22 15,0 1-15,0-1 0,0 1 16,0-1-16,0 22 0,0-22 0,0 1 16,0-1-16,21 1 0,-21-1 0,21 22 15,0 0-15,1-1 16,-1 1-16,21 0 0,-21 21 0,0-22 16,1 22-16,-1 0 0,0 0 15,0 21-15,0 0 0,-21-21 16,21 21-16,1 0 15,-22-22 1</inkml:trace>
  <inkml:trace contextRef="#ctx0" brushRef="#br0" timeOffset="10703.26">720 2265 0,'0'0'0,"-22"0"16,1 0-1,0 0 1,0 0 0,21 21 31,21-21-32,0 21 1,0-21-16,1 0 0,-1 0 0,0 0 15,0 0-15,21 0 0,-20 0 16,-1 0-16,0 0 0,0 0 16,0 0-16,0 0 0,22 0 0,-22 0 15,0 0-15,0 0 0,0 0 16,22 0-16,-1 0 0,-21 0 0,22 0 16,20 0-16,-21 0 0,22 0 15,-1 0-15,1 0 0,-1 0 16,1 0-16,-22 0 0,22 0 15,-1-21-15,1 21 0,-22 0 0,22 0 16,-22 0-16,21 0 0,1 0 16,-22 0-16,22 0 0,-22 0 0,22 0 15,-1 0-15,1-21 0,-1 21 16,1 0-16,-1 0 0,1 0 0,-1 0 16,1 0-16,-1 0 0,1-21 15,-22 21-15,21 0 0,1 0 0,-1 0 16,22 0-16,-21 0 0,-1 0 15,22 0-15,-22-21 0,22 21 16,-22 0-16,22 0 0,-21 0 0,20 0 16,-20 0-16,20 0 0,1 0 15,0 0-15,-1 0 0,1-22 0,0 22 16,21 0-16,-22 0 0,22 0 16,-21 0-16,21-21 0,-22 21 0,1 0 15,21 0-15,-22 0 0,22 0 16,-21 0-16,21 0 0,-22 0 0,1-21 15,0 21-15,-1 0 0,1 0 0,0 0 16,-1 0-16,1 0 0,0 0 16,-1 0-16,1 0 0,21 0 0,-21-21 15,-1 21-15,1 0 16,0 0-16,-1 0 0,1 0 0,0 0 16,-1 0-16,1 0 0,0-21 0,-1 21 15,1 0-15,0 0 0,20 0 16,-20 0-16,0 0 0,-1 0 0,-20 0 15,21 0-15,-22 0 0,22 0 16,-1 0-16,1-21 0,-21 21 0,20 0 16,1 0-16,0 0 0,-1 0 0,1 0 15,-22 0-15,22 0 0,-21 0 16,20 0-16,-20 0 0,20 0 0,-20 0 16,21 0-16,-1-22 0,1 22 15,0 0-15,-1 0 0,1 0 16,0 0-16,-1 0 0,1-21 0,-22 21 15,22 0-15,0 0 0,-22 0 16,22 0-16,0 0 0,-1-21 0,1 21 16,0 0-16,-1 0 0,-20 0 15,20 0-15,1-21 0,-21 21 0,-1 0 16,22 0-16,-22 0 0,22 0 16,0-21-16,-22 21 0,22 0 0,-1 0 15,1 0-15,-21 0 0,20 0 0,-20 0 16,20-21-16,-20 21 0,-1 0 15,1 0-15,-1 0 0,1 0 0,-1 0 16,1-22-16,-1 22 16,1 0-16,-1 0 0,-20 0 0,20 0 15,1 0-15,-22 0 0,22 0 0,-22 0 16,0-21-16,1 21 0,-1 0 16,-21 0-16,21 0 0,-20 0 0,-1 0 15,0 0-15,0 0 0,0 0 16,0-21-1,-21 0 48,0 0-63,0 0 16,-21 21-16</inkml:trace>
  <inkml:trace contextRef="#ctx0" brushRef="#br0" timeOffset="10883.16">13737 1905 0,'0'0'0,"-21"0"15,21 21-15,0 0 16,0 1 15,0-1-31,0 0 16,-21 0-1</inkml:trace>
  <inkml:trace contextRef="#ctx0" brushRef="#br0" timeOffset="14874.89">1439 3471 0,'0'0'0,"0"-21"0,-21 0 16,21 0-16,-21 21 16,21-21-16,-21 21 0,21-21 31</inkml:trace>
  <inkml:trace contextRef="#ctx0" brushRef="#br0" timeOffset="15143.76">1439 6435 0,'0'0'0,"0"21"0,21-741 15,-21 403 1,0 63-16,0 63 0,0 64 0,0 43 16,0 41-16,0 86 15,0-1-15,0 21 0,0 1 16,0 21-16,0-1 0,0-20 15,0 20-15,0 1 0,0-21 16,0 20-16,-21 1 0,21 0 16,-21-22-16,21 1 0,-21 20 0,21-20 15,0-1-15,-21-20 0,21 20 16,-21-21-16,21 22 0,0-22 0,0 1 16,0-1-16,0 0 0,0-21 15,0 1-15,0-1 0,0 0 0,0-42 31,0-22-31,0 22 0,21-21 16,0 0-16</inkml:trace>
  <inkml:trace contextRef="#ctx0" brushRef="#br0" timeOffset="15818.88">1333 3556 0,'0'0'0,"0"-21"16,0 0 0,0 0-16,0-1 31,22 22-15,-1 0-1,-21 22 1,0-1-16,21 21 0,0-21 15,-21 22-15,0-1 0,0 0 0,0 1 16,21 20-16,-21 1 0,0-1 16,21 1-16,-21 20 0,0-20 15,0 20-15,0 1 0,0-21 16,0 20-16,0 1 0,0 0 0,0-1 0,0 22 16,0-21-16,0-1 15,0-20-15,0 21 0,0-22 0,0 1 16,0-1-16,0-21 0,-21 22 15,21-22-15,0 1 0,-21-1 0,21 0 16,0 1-16,0-22 0,0 0 16,0 0-16,0-42 15,0 0 1,0 0-16,0-22 0</inkml:trace>
  <inkml:trace contextRef="#ctx0" brushRef="#br0" timeOffset="17263.33">1397 3154 0,'0'0'16,"0"-21"-16,21 21 47,0 0-47,0 0 15,1 0-15,-1 0 0,21 21 0,-21-21 16,22 0-16,-1 0 0,0 0 0,1 0 15,-1 0-15,0 0 0,1 0 16,-1 0-16,21 21 0,-20-21 0,41 0 16,-20 0-16,42 0 0,-22 0 15,43 0-15,-42 21 0,42-21 0,-21 0 16,21 0-16,0 0 0,21 0 0,0 0 16,0 0-16,1 0 15,20 0-15,-21 0 0,21 0 0,-20 0 16,20-21-16,0 21 0,-21 0 0,1 0 15,-1 0-15,0 0 0,0 0 0,0 0 16,0 0-16,-21 0 0,22-21 16,-22 21-16,0 0 0,0 0 0,0 0 15,-22 0-15,22 0 0,-21 0 0,0 0 16,0 0-16,-21-21 0,-1 21 0,-20 0 16,-1 0-16,1 0 0,-22 0 15,0 0-15,1 0 0,-22 0 0,21 0 16,-21 0-16,1 0 0,-1 0 15,-21 21 48,-21-21-63,21 21 0,-22 0 0,22 0 16,0 1-16,0-1 0,0 0 15,0 21-15,0-21 0,0 22 0,-21-22 16,21 21-16,0 1 0,-21 20 0,21-21 15,-21 1-15,21 20 0,0-20 0,-21 20 16,21 1-16,-21 20 0,-1-20 16,22-1-16,0 22 0,0-22 0,-21 22 15,0-21-15,21-1 0,0 1 16,0 20-16,0-20 0,0 20 0,0 1 16,0-21-16,0 20 0,0-20 0,0-1 15,0 22-15,0-22 0,0 1 0,0-1 16,0-20-16,0 20 0,0 1 0,0-1 15,0 1-15,0-22 0,0 22 0,0-22 16,0 0-16,0 1 0,0 20 0,0-42 16,0 22-16,0-1 0,0 0 0,0-21 15,0 1-15,-21 20 0,21-21 0,0 0 16,0 22-16,-21-22 0,21 0 0,-21 0 16,21 0-16,-22 0 0,22 1 0,-21-22 15,0 21-15,0 0 0,0-21 16,0 21-16,-1-21 0,1 0 15,0 0-15,0 0 0,-21 0 0,20 0 16,-20 0-16,21 0 0,-21 0 0,-1 0 16,1 0-16,0 0 0,-1 0 0,1-21 15,-22 21-15,22-21 0,-21 21 0,20 0 16,-20-21-16,-1 21 0,1 0 0,-1 0 16,1 0-16,-22-22 0,22 22 0,-22 0 15,21 0-15,-20 0 0,-22 0 0,21 0 16,1 0-16,-22 0 0,0 0 0,-21 0 15,0 0-15,0 0 0,0 0 0,-21 0 16,21 0-16,0 0 0,0 0 16,0 0-16,0 0 0,0 0 0,0 0 15,21 0-15,0 0 0,0 0 0,0 0 16,22 0-16,-22 0 0,0 0 0,0 0 16,0 0-16,1 22 0,-1-22 15,0 0-15,0 0 0,0 0 0,22 0 16,-22 0-16,21 0 0,-21 0 0,22 0 15,-22-22-15,42 22 16,-20 0-16,41 0 0,-20 0 16,20 0-16,1 0 0,21 0 0,0 0 15,0 0-15,-1 0 0,1-21 16,0 21-16,21-21 16,0 0 15,0 0-31,21 21 0,0-21 15,1 21-15,-1-22 0,0 1 0</inkml:trace>
  <inkml:trace contextRef="#ctx0" brushRef="#br0" timeOffset="18058.98">1820 3683 0,'0'0'0,"0"-21"15,0 0 1,0 42-1,0 0 1,0 0-16,0 22 16,0-22-16,0 0 0,0 21 0,0 1 15,0-1-15,0 0 0,0-21 16,0 22-16,0-1 0,0 0 16,0 1-16,0-22 0,0 0 0,0 21 15,21-20-15,1-1 16,-1-21-16,0 0 15,0 0-15,0 0 0,0-21 0,1-1 16,-1 1-16,0 0 0,0-21 16,21 21-16,-20-22 0,-1 1 15,0 21-15,0-22 0,0 1 0,0 0 16,1-1-16,-22 22 0,0-21 16,0 21-16,0 0 0,0-22 0,0 22 15,0 0-15,-22 21 47,22 21-31,0 0-1,22-21-15,-22 21 16</inkml:trace>
  <inkml:trace contextRef="#ctx0" brushRef="#br0" timeOffset="18495.73">2942 3641 0,'0'0'0,"0"-21"31,-21 21-15,-21 0-16,20 0 16,1 0-16,0 0 0,-21 0 0,21 21 15,-1-21-15,1 21 0,0 0 16,0-21-16,0 21 0,21 0 15,-21-21-15,21 22 0,0-1 16,21-21-16,0 21 0,0-21 16,0 21-16,0-21 0,1 21 15,-1-21-15,0 21 0,0 1 0,0-22 16,0 21-16,-21 0 0,22-21 16,-22 21-16,0 0 0,0 0 15,0 1-15,0-1 16,-22 0-16,1 0 0,0 0 0,-21-21 15,-1 21-15,1 1 0,21-22 16,-21 0-16,-1 0 0,1 0 0,0 0 16,-1 0-16,22 0 0,0 0 15,-21-22-15,20 22 0,22-21 0,-21 21 16,21-21-16,0 0 16,0 0-16,21 0 15,1-1-15,-1 22 0,21-21 16,-21 0-16,22 21 0,-1-21 0</inkml:trace>
  <inkml:trace contextRef="#ctx0" brushRef="#br0" timeOffset="18683.62">3133 3683 0,'0'-21'31,"0"42"31,0 0-62</inkml:trace>
  <inkml:trace contextRef="#ctx0" brushRef="#br0" timeOffset="18859.52">3175 3916 0,'0'0'16,"0"21"-16,0 0 16,-21-21-16,21 21 31,21-21 0,0-21-31,0 21 0,0-21 16,1 21-16</inkml:trace>
  <inkml:trace contextRef="#ctx0" brushRef="#br0" timeOffset="19138.64">4000 3493 0,'0'63'15,"0"-42"1,0 0-16,0 1 0,0-1 16,0 0-16,0 0 0,0 0 0,-21 22 15,21-22-15,0 21 0,-21-21 16,21 0-16,-21 22 0,21-22 0,0 0 16,0 21-16,0-20 0,0-1 0,0 0 15,0 0-15,0-42 31,21 0-15</inkml:trace>
  <inkml:trace contextRef="#ctx0" brushRef="#br0" timeOffset="19791.27">3979 3471 0,'0'0'0,"43"-21"47,-22 21-47,0 0 0,21 0 0,1 0 15,20 0-15,1 0 0,20-21 0,1 21 16,0 0-16,-1-21 0,1 21 16,0 0-16,20 0 0,-20 0 0,0-21 15,-1 21-15,22 0 16,-21 0-16,0 0 0,20 0 0,-20-21 15,0 21-15,-22 0 0,22 0 0,-22 0 16,-20 0-16,20 0 0,-20 0 16,-1 0-16,-21 0 0,21 0 0,-20 0 15,-1 0-15,0 0 16,-21 21 15,0 0-31,0 0 0,-21 0 16,21 0-16,-21 1 0,21-1 0,0 0 15,0 0-15,0 0 0,-22 0 16,22 22-16,0-22 0,0 0 16,-21 0-16,21 0 0,0 1 0,0-1 15,0 0-15,0 0 0,0 0 16,-21 0-16,0 1 0,21-1 16,-21 0-16,21 0 15,-21-21-15,-1 21 0,1-21 0,21 21 16,-21-21-16,0 0 0,0 0 0,-22 0 15,22 0-15,-21 22 0,0-22 16,-1 0-16,-20 0 0,20 0 0,-20 0 16,-22 0-16,22 0 0,-22 0 0,-21 0 15,0 0-15,-21 0 0,0-22 16,0 22-16,22 0 0,-22 0 16,21-21-16,85 21 0,-43 0 0,1 0 15,-22 0-15,21 0 0,1 21 16,21-21-16,-22 22 0,22-22 0,21 0 15,-1 0-15,1 21 0,0 0 16,21 0-16,0 0 16</inkml:trace>
  <inkml:trace contextRef="#ctx0" brushRef="#br0" timeOffset="20267.43">2032 4699 0,'-21'0'15,"21"21"1,0 0-16,0 22 0,0-22 0,0 21 16,0 1-16,0 20 0,0-21 15,0 1-15,0-1 0,0 0 0,0-20 16,0 20-16,0 0 0,0-21 16,0 1-16,0-1 0,0 0 15,0 0-15,0 0 0,0-42 31,0 0-15</inkml:trace>
  <inkml:trace contextRef="#ctx0" brushRef="#br0" timeOffset="20575.25">1905 4784 0,'0'0'0,"0"-85"16,21 64-1,0 0-15,0 21 16,1 0-16,-1-21 0,0 21 16,0 0-16,0 0 0,0 0 0,22 0 15,-22 21-15,0-21 0,21 21 0,-20 0 16,-1 0-16,0 0 0,-21 22 0,0-22 16,0 21-16,0-21 0,0 1 15,-42 20-15,20-21 0,1 0 0,-21 0 16,21 22-16,0-22 0,-1 0 15,1-21-15,0 21 0,0 0 0,0-21 16,0 0 0,42-21 15,0 0-31,0 0 0,0 21 16</inkml:trace>
  <inkml:trace contextRef="#ctx0" brushRef="#br0" timeOffset="21134.93">2519 4805 0,'0'21'0,"0"43"15,0-22-15,0-21 16,-21 21-16,-1-20 0,22 20 16,-21-21-16,21 21 0,-21-20 15,0 20-15,21-21 0,0 0 0,-21 0 16,21 1-16,-21-1 0,21 0 15,21-21 17,-21-21-32,21 0 0,0-1 15,0 1-15,0 0 0,1 0 0,-1 0 16,-21-22-16,21 22 0,0 0 16,0 0-16,0 0 0,1 0 0,-1 21 15,0 0 1,-21 21-1,21 0-15,-21 0 0,0 0 0,0 0 16,0 1-16,0-1 0,0 0 16,21-21-16,-21 21 0,0 0 0,0 0 15,21-21-15,1 22 0,-1-22 16,0 0-16,0 0 0,0 0 0,0 0 16,1 0-16,-1 0 0,0 0 15,0-22-15,0 22 0,0-21 0,1 0 16,-1 0-16,0 0 0,-21-22 0,21 22 15,-21-21-15,0 21 16,0-22-16,0 1 0,0 21 0,-21-21 16,0 20-16,0 1 0,-1 0 15,1 0-15,0 21 0,0-21 0,0 21 16,0 0-16,-1 0 0,1 0 16,21 21-16,0 0 0,-21-21 0,21 21 15,0 0-15,0 1 0,0-1 16,21 0-16,0-21 0,1 0 15,-1 0-15,0 0 0,0 0 0</inkml:trace>
  <inkml:trace contextRef="#ctx0" brushRef="#br0" timeOffset="21354.81">3260 4763 0,'-22'21'16,"22"0"-1,-21 0-15,21 0 0,-21 0 16,21 1-16,0 20 0,0-21 0,-21 0 16,21 22-16,-21-22 0,21 0 15,0 0-15,0 0 0,0 0 0,0 1 16,0-1 0,21-42-1</inkml:trace>
  <inkml:trace contextRef="#ctx0" brushRef="#br0" timeOffset="21675.17">3196 4805 0,'0'0'0,"0"-21"0,-21 0 0,21-1 0,0 1 16,0 0-16,0 0 0,0 0 16,21 0-1,0 21-15,0 0 16,1 0-16,20 0 0,-21 0 0,21 21 15,-20 0-15,20-21 16,0 42-16,-21-21 0,22 1 0,-22-1 16,21 21-16,-21-21 0,-21 22 0,0-22 15,0 21-15,0-21 0,-21 0 16,0 22-16,-21-22 0,21 0 0,-22 0 16,1 0-16,0 1 0,20-1 15,-20 0-15,0-21 0,21 0 0,-1 21 16,1-21-16,0 0 0,0 0 15,21-21 1,0 0 0,21 21-16,0-21 0,22-1 15,-22 1-15</inkml:trace>
  <inkml:trace contextRef="#ctx0" brushRef="#br0" timeOffset="21880.07">3873 4720 0,'0'0'0,"-21"0"47,21 21-31,0 1-1,0-1-15,0 0 0,0 0 16,0 0-1</inkml:trace>
  <inkml:trace contextRef="#ctx0" brushRef="#br0" timeOffset="22038.98">3916 5080 0,'0'0'0,"-21"0"15,21 21-15,-22-21 16,22-21 31,22 0-47,-1 21 0,0-21 0</inkml:trace>
  <inkml:trace contextRef="#ctx0" brushRef="#br0" timeOffset="22283.84">4445 4636 0,'0'42'16,"-21"-42"-16,21 21 15,0 21-15,-21-20 0,21-1 0,0 21 16,0-21-16,0 22 0,0-1 16,0-21-16,0 21 0,0-20 0,0-1 15,0 21-15,-22-21 0,22 0 0,0 1 16,0-1-16,0 0 0,0 0 15,22-42 17</inkml:trace>
  <inkml:trace contextRef="#ctx0" brushRef="#br0" timeOffset="22875.5">4466 4572 0,'85'-42'32,"-64"42"-32,21-21 15,22 21-15,-22 0 0,22 0 0,-1 0 16,22 0-16,-22 0 0,1 0 0,20 0 16,-20 0-16,-1 0 0,1 0 0,21 0 15,-22 0-15,22 0 0,-22 0 0,1 0 16,-1 0-16,1 0 0,-22 0 0,22 0 15,-22 0-15,-21 0 0,21 0 16,-20 0-16,-1 0 0,0 0 0,0 0 16,-21 21 31,0 0-47,-21 0 15,21 0-15,-21 0 16,21 1-16,0-1 0,0 0 0,0 0 15,0 0-15,-21 0 0,21 22 0,0-22 16,-22 21-16,22-21 0,0 1 0,0 20 16,0-21-16,0 0 0,0 22 0,0-22 15,0 0-15,0 0 0,0 0 16,0 0-16,0 1 0,0-1 16,0 0-16,0 0 0,-21 0 15,0-21-15,0 0 16,0 0-16,-22 0 0,22 0 0,-21 0 15,0 0-15,-22 0 0,1 0 0,-1 0 16,1 0-16,-22 0 0,0 0 16,1 0-16,-1 0 0,21 0 0,-20 0 15,20 0-15,1 0 0,20 0 0,-20-21 16,21 21-16,-1 0 0,1 0 16,0 0-16,-1 0 0,1 0 0,0 0 15,-1 0-15,22 0 0,0 0 16,-21 0-16,20 0 0,1 0 15</inkml:trace>
  <inkml:trace contextRef="#ctx0" brushRef="#br0" timeOffset="23930.9">3196 5630 0,'0'0'0,"0"-21"16,0 0-16,0 42 31,0 0-31,0 1 0,0 20 16,0-21-16,0 21 0,0 1 15,0-1-15,0 0 0,0-20 0,0 20 16,0 0-16,0-21 0,-21 22 0,0-22 15,21 0-15,-21 0 0,-1 0 16,22 1-16,-21-1 0,0-21 0,21 21 16,-21-21-16,0 0 0,0 0 0,-1 0 15,1 0-15,21-21 16,0 0-16,-21 21 0,21-22 0,-21-20 16,21 21-16,0 0 0,0-22 0,0 22 15,0-21-15,0 0 0,0 20 16,0-20-16,0 21 0,0 0 15,21 0-15,-21-1 0,21 22 16,0 0-16,1 0 0,-1 22 16,0-1-16,0 21 0,-21-21 15,21 0-15,0 1 0,-21-1 16,0 0-16,22 21 0,-22-21 0,21 1 16,0-1-16,-21 0 0,21 0 15,0 0-15,0-21 16,1 21-16,-1-21 0,0 0 0,0 0 15,0 0-15,0 0 0,1 0 16,-1 0-16,21 0 0,-21-21 0,0 0 16,22 21-16,-22-21 0,0 0 15,0 0-15,0 21 0,1-22 16,-1 1-16,0 0 0,-21 0 0,0 0 16,0 0-16,0-1 0,0 1 15,0 0-15,-21 21 16,0 0-1,21 21-15,0 0 0,-22-21 0,1 22 16,21-1-16,-21 0 0,21 0 16,0 0-16,0 0 0,0 1 0,0-1 15,0 0-15,0 0 0,0 0 16,21 0-16,0 1 0,1-22 16,-1 0-16,0 0 0,0 0 15,0 0-15,0 0 0,1 0 0,-1 0 16,0 0-16,0 0 0,21-22 15,-20 22-15,-1-21 0,0 0 0,0 0 16,-21 0-16,21 0 0,-21-1 0,21 1 16,-21 0-16,0-21 0,0 21 15,0-1-15,0-20 0,-21 21 0,0 0 16,0 0-16,0 21 0,0-22 0,-1 22 16,1 0-16,0 0 15,0 0-15,-21 0 0,20 22 0,1-22 16,0 21-16,21 0 0,-21 0 0,0 0 15,21 0-15,-21 1 0,21-1 16,0 0-16,0 0 0,0 0 0,21 0 16,0-21-16,0 0 15,0 0-15,0 22 0,1-22 0</inkml:trace>
  <inkml:trace contextRef="#ctx0" brushRef="#br0" timeOffset="24643.5">4403 5842 0,'0'0'0,"0"-21"0,0 0 16,-22 21-1,1 0-15,0 0 16,0 0-16,0 21 0,0-21 0,-1 21 16,1 0-16,0 0 0,0 1 15,0-1-15,0-21 0,21 21 0,-22 0 16,22 0-16,0 0 0,0 1 15,22-22 1,-1 0 0,0 0-16,0 0 0,21 0 0,-20-22 15,-1 22-15,0-21 0,0 21 16,0-21-16,0 0 0,1 21 16,-1-21-16,0 0 15,0 21-15,-21 21 47,0 0-47,0 0 16,0 0-16,0 0 0,0 1 15,21-1-15,-21 0 0,21 0 0,-21 21 16,22-20-16,-1 20 0,-21 0 0,21-21 16,-21 22-16,42-1 0,-21 0 15,-21 64-15,-21-42 16,21-22-16,0 22 0,0-1 0,0-21 15,21 22-15,1-1 0,-22 1 0,0-22 16,63 22-16,-63-1 0,0 1 0,0-1 16,-21 1-16,-21-1 0,20-20 0,1-1 15,0 0-15,0 1 0,0-1 16,0 0-16,-1-21 0,1 1 0,0-1 16,0 0-16,0 0 0,0-21 0,-1 0 15,-20 0-15,21 0 0,0-21 0,-22 0 16,22 0-16,-21-1 0,0 1 15,-1-42-15,22 20 0,-21 1 0,-22 0 16,22-1-16,0 1 0,-1-21 16,22-1-16,0 1 0,21-22 0,0 21 15,0 22-15,0-21 0,0-1 0,42 1 16,-21-1-16,1 1 0,-1-1 0,0 1 16,0 20-16,0-20 0,0 20 15,1 1-15,20 21 0,-21-21 0,0 20 16,22 1-16,-1-21 0,0 21 0,-21 21 15,22-21-15,-1-1 0,0 1 16,1 0-16</inkml:trace>
  <inkml:trace contextRef="#ctx0" brushRef="#br0" timeOffset="24887.35">4784 5948 0,'-22'21'32,"22"0"-32,-21-21 0,21 21 15,-21-21-15,0 22 0,21-1 16,0-42 46,21-1-46</inkml:trace>
  <inkml:trace contextRef="#ctx0" brushRef="#br0" timeOffset="25119.22">4699 5715 0,'0'0'15,"-42"0"1,20 0-1,22-21 17,0 42 15,22 0-32,-1-21 1,0 0-16,0 21 0</inkml:trace>
  <inkml:trace contextRef="#ctx0" brushRef="#br0" timeOffset="25582.95">5059 5821 0,'0'0'0,"0"21"15,0 0-15,0 0 16,0 1-16,0-1 15,0 0-15,0 0 16,0 0-16,0 0 0,0 1 0,0-1 16,0 0-16,0 0 15,-21 0-15,21 0 0,0 1 16,0-44 31,0 1-32,0 0-15,0 0 16,0 0-16,0 0 0,21-1 16,-21 1-16,21-21 0,0 21 0,0 0 15,0-1-15,1 1 0,-1 0 16,21 0-16,-21 21 0,22 0 0,-22 0 16,21 0-16,0 0 0,-20 0 15,20 0-15,-21 21 0,0 0 0,22 0 16,-43 22-16,21-22 0,-21 0 0,0 0 15,0 22-15,0-22 16,0 0-16,0 0 0,0 0 0,-21 0 16,-1 1-16,22-1 0,-21 0 0,0 0 15,0-21-15,21 21 0,-21-21 16</inkml:trace>
  <inkml:trace contextRef="#ctx0" brushRef="#br0" timeOffset="26355.51">6477 3683 0,'0'0'0,"-21"0"16,0 0-1</inkml:trace>
  <inkml:trace contextRef="#ctx0" brushRef="#br0" timeOffset="26587.38">6498 3683 0,'42'0'0,"-84"0"0,127 0 16,-43 0-16,22 0 0,20 0 0,1 0 16,0 0-16,-1 0 0,1-21 15,21 21-15,0 0 0,-1-21 0,22 21 16,0 0-16,-21 0 0,21-21 16,-21 21-16,-21 0 0,21 0 0,-43 0 15,22-22-15,-43 22 0,22 0 16,-22 0-16,-21 0 0,0 0 0,0 0 15,-21-21 1,-21 21 0,0 0-16,0 0 15,0-21-15,0 21 0,-1 0 16,1-21-16,0 0 0,-21 21 16,21 0-16,-1 0 0,1-21 0</inkml:trace>
  <inkml:trace contextRef="#ctx0" brushRef="#br0" timeOffset="26839.24">8318 3471 0,'0'0'0,"22"0"0,-1 0 0,0 0 16,0 0-16,0 22 0,0-22 15,1 21-15,-1-21 0,-21 21 0,0 0 16,0 0-1,0 0-15,0 1 0,-21-1 16,-1 0-16,1-21 0,0 21 16,0 0-16,-21 0 0,20-21 0,-20 22 15,21-22-15,-21 21 0,20-21 16,1 0-16,0 21 0,0-21 0</inkml:trace>
  <inkml:trace contextRef="#ctx0" brushRef="#br0" timeOffset="27522.85">9440 3514 0,'21'-21'31,"-21"-1"-31,43 22 0,-22-21 16,0 0-16,0 0 0,-21 0 15,21 21-15,1-21 0,-22-1 0,0 1 16,0 0-16,0 0 0,-22 0 16,1 0-16,0-1 0,0 1 15,0 21-15,0-21 0,-1 21 0,1 0 16,-21 0-16,21 0 0,0 21 16,-22 0-16,22 1 0,-21-1 15,-1 0-15,22 21 0,0-21 0,-21 22 16,21-1-16,-1-21 0,22 22 15,0-22-15,0 0 0,0 0 0,0 21 16,-21-42-16,21 22 0,21-1 16,1-21-16,-1 21 0,0-21 15,0 0-15,0 0 0,22 0 16,-22 0-16,0 0 0,0-21 0,0 21 16,0-21-16,22-1 0,-22 1 15,0 0-15,0 0 0,0 0 16,-21 0-16,22-1 0,-1 1 0,-21 0 15,0 0-15,21 0 0,-21 0 16,0 42 15,0 0-31,0 0 0,0 0 0,-21 0 16,21 1-16,0-1 0,0 0 16,0 0-16,0 0 0,0 0 0,0 1 15,0-1-15,21-21 16,0 21-16,0-21 0,0 0 15,22 0-15,-22 0 0,21 0 16,-21 0-16,22-21 0</inkml:trace>
  <inkml:trace contextRef="#ctx0" brushRef="#br0" timeOffset="28010.57">10372 3217 0,'0'0'0,"-22"-21"0,22 0 16,0 0-16,0 0 0,-21 21 15,0 0-15,0 0 0,0 0 16,0 0-16,-1 21 0,1 0 0,0 0 16,-21 0-16,21 1 0,-1 20 15,1-21-15,0 21 0,0 1 16,0-22-16,0 21 0,21-21 0,0 22 16,0-22-16,0 0 0,0 0 15,0 0-15,21 1 0,0-22 16,0 0-16,21 0 0,-20 0 15,20 0-15,-21 0 0,21 0 0,-20-22 16,-1 22-16,21-21 0,-21 0 16,0 0-16,1 0 0,-1-22 0,0 22 15,-21-21-15,21 0 0,-21-1 16,0 22-16,0-21 0,0-1 0,0 1 16,0 0-16,0 21 0,0-22 0,0 22 15,0 0-15,0 0 16,0 0-16,-21 21 0,0 0 15,0 0 1,21 21-16,-22 0 0,22 21 0,0-21 16,0 22-16,0-1 0,0 0 15,0 1-15,0-1 0,0 0 0,0 1 16,0-1-16,22 0 0,-22-20 0,21-1 16,-21 0-16,21 0 0,0 0 15,-21 0-15,21-21 0,0 0 0,1 0 16,-1 0-16,0 0 15,0-21-15,0 21 0,0-21 0</inkml:trace>
  <inkml:trace contextRef="#ctx0" brushRef="#br0" timeOffset="28691.18">10816 3217 0,'0'22'31,"0"-1"-31,-21 0 0,21 0 15,-21 0-15,21 0 0,0 1 0,0-1 16,0 0-16,0 0 0,-21 0 16,21 0-16,0 1 0,0-1 0,0 0 15,0 0-15,0 0 16,-22-21 15,22-21-15,0 0-1,0 0-15,0 0 0,0-1 16,0 1-16,0-21 0,0 21 0,0-22 16,0 22-16,22 0 0,-1 0 15,0-21-15,0 42 0,0-22 0,0 1 16,22 21-16,-22 0 0,0 0 16,0 0-16,0 21 0,1 1 0,-1-1 15,0 0-15,0 0 0,0 0 0,0 0 16,-21 1-16,0-1 15,0 0-15,0 0 0,0 0 0,0 0 16,0 1-16,0-1 16,-21 0-1,21-42 17,0 0-32,0-1 0,0 1 15,21 0-15,1 0 0,-1 0 16,0 0-16,0-22 0,0 22 0,0 0 15,1 0-15,-1 0 0,0-1 16,21 1-16,-21 21 0,1 0 0,-1 0 16,21 0-16,-21 21 15,0 1-15,1-1 0,-22 21 0,0-21 16,21 0-16,-21 1 0,0 20 16,0-21-16,0 0 0,0 0 0,0 22 15,0-22-15,0 0 0,0 0 16,-21 0-16,-1 1 15,22-44 32,0 1-47,22 0 0,-22 0 16,21 0-16</inkml:trace>
  <inkml:trace contextRef="#ctx0" brushRef="#br0" timeOffset="28875.07">11620 3281 0,'0'0'0,"22"0"0,-22 21 15,0 0 1,0 0-16,0 1 0,0-1 16,0 0-16,0 0 0,0 0 15,0 0-15,0 1 0,0-1 16,0 0-16,0 0 31,-22-21-15,22-21-16,0 0 0</inkml:trace>
  <inkml:trace contextRef="#ctx0" brushRef="#br0" timeOffset="29050.97">11620 3154 0,'0'0'0,"0"-21"0,-21 0 0,0-1 0,21 1 16,-21 0-1,0 21-15,21 21 31,0 0-15,0 1-16,0-1 16,21 0-16,0 0 15,0-21-15,-21 21 0</inkml:trace>
  <inkml:trace contextRef="#ctx0" brushRef="#br0" timeOffset="29463.74">11853 3408 0,'0'0'0,"0"127"31,0-106-31,0 0 0,0 0 16,0 1-16,0-1 16,-21-21-1,0 0 1,21-21-1,-21 21-15,21-22 16,0 1-16,0 0 0,0 0 16,0 0-16,0 0 0,0-1 0,21-20 15,-21 21-15,21-21 0,0-1 16,22 22-16,-22 0 0,21-21 0,0 20 16,-20 1-16,20 21 15,0 0-15,1 0 0,-1 0 0,-21 21 16,21 22-16,-20-22 0,-1 0 15,0 21-15,0 1 0,-21-22 0,0 21 16,0-21-16,0 22 0,0-22 0,0 0 16,-21 21-16,0-20 0,-22-1 15,22 0-15,0 0 0,0-21 0,-21 21 16,20 0-16,1 1 0,-21-22 16,21 21-16,0-21 0,-22 21 0</inkml:trace>
  <inkml:trace contextRef="#ctx0" brushRef="#br0" timeOffset="30275.27">6794 5144 0,'0'0'16,"0"-22"-16,-21 22 0,0 0 15,0 0-15,21-21 0,-21 21 16,42 0 0,0 0-16,21 0 0,1 0 15,20 0-15,1 0 0,-1 21 0,1-21 16,20 0-16,-20 0 0,21 0 16,-1 0-16,1 0 0,0 0 0,-1 0 15,1 0-15,0 0 0,-1 0 16,-20 0-16,-22 0 0,0 0 0,1 0 15,-22 0-15,0 0 0,-42 0 32,-21 0-32,-1-21 0,1 21 15,0-21-15,-1 21 0,1-21 16,-22 21-16,43 0 0,-21-21 0,0 21 16,20-21-16,1 21 0,21-22 15,0 1-15,0 0 16,21 21-16,1-21 15,20 21-15,-21 0 0,21 0 16,-20 0-16,20 0 0,0 0 0,-21 0 16,1 0-16,20 21 0,-21 0 15,-21 0-15,0 1 0,0-1 16,0 0-16,0 0 16,-21 0-16,0 0 0,0 1 0,-1-1 15,-20 0-15,0 0 0,21 0 0,-22 0 16,22-21-16,0 22 0,0-1 15,0-21-15,21 21 16,21-21-16</inkml:trace>
  <inkml:trace contextRef="#ctx0" brushRef="#br0" timeOffset="31134.78">8699 4868 0,'0'22'32,"0"-1"-32,0 0 15,-21 0-15,21 0 0,0 0 16,0 1-16,-21-1 0,21 0 15,-21 0-15,0 0 0,21 0 0,0 1 16,-21-1-16,-1-21 16,1 0-1,21-21 17,0-1-32,0 1 0,0 0 15,0 0-15,21 0 0,1 0 16,-22-1-16,21-20 0,0 21 0,0-21 15,0 20-15,0 1 0,1 0 16,20 0-16,-21 0 0,0 0 0,22 21 16,-1 0-16,-21 0 0,21 0 15,-20 21-15,20 0 0,-21 0 0,0 21 16,0-20-16,1-1 0,-22 21 16,21-21-16,-21 22 0,0-22 15,0 0-15,0 0 0,0 0 0,0 0 16,0 1-16,-21-1 0,-1-21 15,1 0 1,0 0 0,21-21-16,0-1 0,0 1 15,0-21-15,0 21 16,0 0-16,21-22 0,0 22 0,1-21 16,-1-1-16,21 22 0,-21-21 0,22 21 15,-22 0-15,21-1 16,0 1-16,1 21 0,-1 0 0,0 0 0,1 0 15,-1 21-15,-21 1 16,22-1-16,-1 0 0,-21 0 0,0 21 16,0-20-16,-21 20 0,0-21 0,0 21 15,0-20-15,-21 20 0,0-21 16,0 0-16,0 0 0,0 1 0,-1-1 16,-20-21-16,42 21 0,-21-21 15,0 21-15,0-21 0,21-21 31,0 0-31,21 21 0</inkml:trace>
  <inkml:trace contextRef="#ctx0" brushRef="#br0" timeOffset="31635.5">10075 4805 0,'0'-21'0,"0"42"0,0-63 15,-21 20 1,0 22-16,0 0 0,0 0 0,-22 0 16,22 0-16,0 22 0,-21-1 0,20-21 15,1 21-15,0 21 0,0-21 16,0 1-16,0 20 0,-1-21 0,1 21 16,21-20-16,-21-1 0,21 21 15,0-21-15,0 0 0,0 1 16,0-1-16,0 0 0,64 0 15,-43-21-15,0 0 0,0 0 16,0 0-16,0 0 0,1 0 0,20 0 16,-21-21-16,21 0 0,-20 0 15,20-1-15,-21 1 0,0 0 0,0 0 16,1 0-16,-1 0 0,0-22 16,-21 22-16,21-21 0,-21 21 0,0-1 15,0 1-15,0 0 0,0 0 0,0 42 31,0 0-31,0 0 16,0 1-16,0 20 16,0-21-16,-21 0 0,21 22 0,0-22 15,0 0-15,0 0 0,0 21 16,21-20-16,0-1 0,0-21 16,1 0-16,-1 0 0,0 0 0,0 0 15,0 0-15,22 0 0,-22 0 16,21 0-16,-21-21 0,0-1 0,1 1 15,-1 0-15,0 0 0</inkml:trace>
  <inkml:trace contextRef="#ctx0" brushRef="#br0" timeOffset="32058.25">10604 4784 0,'-42'42'31,"42"-21"-31,-21 0 0,21 1 0,0-1 16,0 0-16,-21 0 0,21 21 15,-21-20-15,21-1 0,0 0 16,0 0-16,-22 0 16,22 0-16,0-42 31,0 0-15,0 0-16,0-21 0,0 20 15,22 1-15,-22 0 0,21-21 16,-21 21-16,21-22 0,0 22 15,-21 0-15,21 0 0,0 0 16,-21-1-16,22 22 0,-1 0 0,0 0 16,0 0-16,0 0 0,0 22 0,-21-1 15,22 0-15,-1 0 0,0 21 16,-21-20-16,0 20 0,21-21 0,-21 0 16,0 0-16,21 22 0,-21-22 15,0 0-15,0 0 0,21 0 16,1-21-1,-1 0-15,0 0 16,0 0-16,0 0 0,0-21 16,1 0-16,-1 0 0,21 21 15,-21-21-15,0 0 0,22-1 0</inkml:trace>
  <inkml:trace contextRef="#ctx0" brushRef="#br0" timeOffset="33070.67">11366 4699 0,'0'0'0,"-21"0"0,0 0 0,0 0 16,0 0-16,0 0 0,-1 0 16,-20 0-16,21 21 0,-21 0 0,20 1 15,-20-1-15,21 0 0,0 0 16,0 21-16,-1-20 0,1-1 16,0 21-16,21-21 0,-21 0 0,21 22 15,0-22-15,0 0 0,0 0 16,21 0-16,0-21 0,0 22 0,1-22 15,-1 0-15,0 0 0,0 0 0,21 0 16,-20 0-16,-1 0 0,21 0 16,-21-22-16,22 22 0,-22-21 0,0 0 15,0 0-15,0 0 0,0 0 16,1-1-16,-1 1 0,-21-21 0,0 21 16,0-22-16,0 22 0,0 0 15,0 0-15,0 0 0,0 0 0,-21 21 47,21 21-47,0 0 0,-22 0 0,1 0 16,21 0-16,0 1 0,0-1 15,0 0-15,0 0 0,0 0 0,0 0 16,0 1-16,0-1 0,21 0 0,1 0 16,-1-21-16,21 21 0,-21-21 15,22 0-15,-1 0 0,-21 0 0,21 0 16,1 0-16,-1 0 0,0 0 15,1-21-15,-1 0 0,0 21 16,1-21-16,-1 0 0,0-1 0,-20 1 16,-1-21-16,0 21 0,0-22 15,-21 22-15,0 0 0,0-21 0,0 21 16,0-1-16,0 1 0,-21 0 16,0 0-16,0 21 0,-1 0 0,1 0 15,-21 0-15,21 0 0,-22 0 16,22 0-16,0 21 0,0 0 0,0 0 15,0 1-15,-1 20 0,1-21 16,21 0-16,-21 0 0,21 1 0,0-1 16,0 0-16,0 0 0,0 0 15,21 0-15,0-21 16,1 0-16,-1 0 0,0 0 0,0 0 16,0 0-16,22 0 0,-22 0 15,0 0-15,0 0 0,0 0 16,-21 22-1,21-22 1,-21 21-16,0 0 0,0 0 0,0 0 16,0 0-16,22 1 0,-22 20 15,21-21-15,-21 21 0,0 1 0,0-22 16,21 21-16,0 1 0,-21-1 16,21 0-16,-21 1 0,0 20 15,21-21-15,-21 1 0,0 20 0,0-20 16,0 20-16,0-21 0,0 1 15,0 20-15,-21-20 0,0 20 0,0-21 16,0 1-16,-22-1 0,22 22 0,0-22 16,-21 0-16,21 1 0,-22-22 0,22 0 15,0 0-15,0 0 0,0-21 16,-1 0-16,1 0 0,0 0 0,0-21 16,0 0-16,0 0 0,-1 0 0,1-22 15,0 1-15,0 0 0,0-1 16,0 1-16,-1 0 0,22-22 0,0 1 15,-21 20-15,21-20 0,0-1 16,0 1-16,0-1 0,0 1 16,21 20-16,1 1 0,-1 0 0,0-1 15,0 1-15,21 0 0,1-1 0,-1 22 16,0-21-16,22 0 0</inkml:trace>
  <inkml:trace contextRef="#ctx0" brushRef="#br0" timeOffset="33423.47">12298 4974 0,'0'0'0,"-21"0"0,-1 0 16,1 0-1,42 0 17,1 0-32,-1-21 0,0 0 0,0 21 15,0-21-15,0 0 0,1 21 0,-1-22 16,0 1-16,0 0 0,0 0 15,-21 0-15,0 0 0,-21 21 32,0 0-32,0 0 15,0 21-15,-1-21 0,1 21 16,0 0-16,0 21 0,21-20 0,-21-1 16,21 0-16,0 0 0,0 0 0,0 0 15,0 1-15,0-1 16,0 0-16,21 0 0,0-21 15,0 0-15,0 21 0,1-21 0,-1 0 16,0 0-16,0 0 0,0 0 16,0 0-16,-21-21 0,22 21 0,-1-21 15,0 0-15</inkml:trace>
  <inkml:trace contextRef="#ctx0" brushRef="#br0" timeOffset="33803.26">12636 4847 0,'0'0'0,"0"-21"0,0 0 0,0 0 0,0 0 16,0-1-16,0 1 15,22 0-15,-1 21 16,0-21-16,-21 0 0,21 21 16,0 0-16,0 0 15,1 0-15,-1 0 0,0 0 0,0 0 16,-21 21-16,21-21 0,0 21 0,-21 0 16,0 0-16,0 22 0,0-22 15,0 0-15,0 21 0,0-20 0,0-1 16,0 0-16,0 0 0,0 0 15,-21 0-15,0 1 0,21-1 0,-21-21 16,21 21-16,-21-21 16,0 0-1,-1 0 1,22-21-16,0 0 16,0-1-16,0 1 0,0 0 0,22 0 15,-1 0-15,0-22 0,0 22 0,0 0 16,0 0-16,-21 0 0,22 0 15,-1-1-15,0 1 0,0 21 0,0-21 16,0 21-16,1 0 16,-22-21-16,21 21 0,0 0 15</inkml:trace>
  <inkml:trace contextRef="#ctx0" brushRef="#br0" timeOffset="41367.24">9144 3514 0,'-21'0'0,"0"0"15,-1 0 1,1 0 0,0 0 15,21 21-15,21-21 15,22 0-31,-22 0 0,21 0 0,-21 0 15,43 0-15,-22 0 0,22 0 16,-1 0-16,22 0 0,-1 0 0,43 0 16,-21 0-16,21 0 0,0-21 15,0 21-15,0 0 0,0 0 0,0-21 16,0 21-16,21 0 0,-21 0 16,-21 0-16,21-22 0,-42 22 15,21-21-15,-22 21 0,-20 0 0,-1 0 16,1 0-16,-1-21 0,-20 21 15,-1 0-15,0 0 0,1 0 0,-22-21 16,0 21-16,-21-21 31,-21 0 1,0 21-32,0 0 15,-1 0 1</inkml:trace>
  <inkml:trace contextRef="#ctx0" brushRef="#br0" timeOffset="43690.91">13398 3260 0,'0'0'0,"-21"21"0,0-21 16,0 0-16,0 0 0,-22 21 0,22-21 15,0 0-15,0 0 0,0 21 16,42-21-1,0 0 1,0 0-16,22 0 0,-1 0 16,0 0-16,1 0 0,20 0 0,1 0 15,-1-21-15,1 21 0,20-21 0,-20 0 16,20 21-16,-20-21 0,-1 21 16,1 0-16,-1-22 0,-20 22 0,-1 0 15,0 0-15,-20 0 0,-1 0 16,-21-21-16,21 21 0,-21-21 15,-21 21-15,0 0 16,-1 0-16,1-21 0,0 21 16,0 0-16,-21 0 0,20-21 0,-20 21 15,21 0-15,0 0 0,0 0 0,-22-21 16,22 21-16,0 0 0,0 0 16,0 0-16,42 0 46,21 0-46,-21 0 0,22 0 16,-1 0-16,0 0 0,1 0 16,-1 0-16,0 0 0,1 0 0,-22 0 15,0 0-15,0 0 0,0 0 0,0 0 16,-21 21 0,0 0-16,-21-21 0,0 21 15,0-21-15,-21 21 0,20-21 16,-20 21-16,0 1 0,-1-22 0,1 21 15,0-21-15,21 21 0,-22-21 0,22 0 16,0 21-16,0-21 0,0 0 16,21 21-16,21-21 31,0 0-31,21 0 0</inkml:trace>
  <inkml:trace contextRef="#ctx0" brushRef="#br0" timeOffset="44450.84">15155 3112 0,'21'-22'0,"-42"44"0,21-44 31,-21 22-15,0 0-16,0 22 15,0-1-15,-1 0 0,22 0 0,-21 0 16,0 0-16,21 1 0,0-1 16,0 0-16,0 0 0,-21 0 0,21 0 15,0 1-15,-21-1 0,21 0 0,0 0 16,0 0-16,-21-21 16,-1 0-1,1 0 1,21-21-1,0 0-15,-21 21 0,21-21 16,0 0-16,0-1 0,0 1 16,0-21-16,0 21 0,0 0 0,0-1 15,0-20-15,0 21 0,21 0 0,0 0 16,1-1-16,-1 1 0,0 0 16,0 21-16,0 0 0,0 0 0,22 0 15,-22 0-15,21 0 0,1 0 16,-22 0-16,21 0 0,0 21 0,1 0 15,-22 1-15,0-1 0,0 0 0,0 0 16,1 0-16,-22 22 0,0-22 16,0 0-16,0 0 0,0 0 15,0 0-15,0 1 16,-22-22-16,1 0 0,0 21 16,0-21-16,0 0 0,0 0 15,21-21-15,0-1 16,0 1-16,0 0 0,0 0 15,0 0-15,0 0 0,21-1 16,0 1-16,0 0 0,0-21 0,0 21 16,22-1-16,-22 1 0,0 0 0,21 21 15,1-21-15,-22 21 0,0 0 16,21 0-16,-20 0 0,-1 21 0,0 0 16,0-21-16,0 21 0,0 1 15,-21-1-15,22 0 0,-22 21 16,0-21-16,0 1 0,0-1 0,0 0 15,0 0-15,-22 0 0,1 0 16,0 1-16,0-22 0,21 21 0,0 0 16,21-21 15,0-21-15</inkml:trace>
  <inkml:trace contextRef="#ctx0" brushRef="#br0" timeOffset="46092.33">16319 3133 0,'0'0'0,"22"0"0,-22-85 31,0 64-31,-22 0 0,1 0 0,0 21 16,0 0-16,0-22 0,-22 22 15,22 0-15,-21 0 0,21 22 0,-22-1 16,22 0-16,-21 0 0,21 0 0,0 22 15,-1-22-15,1 21 0,0 0 16,0-20-16,21 20 0,0-21 0,0 0 16,0 22-16,0-22 0,0 0 15,21 0-15,0 0 0,0-21 16,1 0-16,-1 0 0,21 0 0,-21 0 16,0 0-16,22 0 15,-22-21-15,0 21 0,0-21 0,0 0 16,1 0-16,-1-1 0,0 1 0,0 0 15,0 0-15,-21 0 0,0-22 16,0 22-16,21 0 0,-21 0 0,0 0 16,0 0-16,0-1 15,-21 22 1,0 22-16,21-1 0,0 0 16,0 0-16,0 0 0,-21 0 15,21 1-15,0-1 0,0 0 0,0 0 16,21-21-16,-21 21 0,21 0 15,0-21-15,1 0 0,-1 22 16,21-22-16,-21 0 0,22 0 0,-22 0 16,21 0-16,-21 0 0,22-22 15,-22 22-15,0-21 0,0 0 0,0 0 16,0 0-16,1 0 0,-1-1 16,-21 1-16,0 0 0,0 0 0,0-21 15,0 20-15,0 1 0,0 0 0,0 0 16,0 42 15,0 0-31,-21 0 0,21 1 16,-22-1-16,22 0 0,-21 21 15,21-21-15,0 1 0,0-1 0,0 0 16,0 0-16,0 0 0,0 0 16,0 1-16,0-44 46,21 1-46,-21 0 0,22 0 16,-1 0-16,-21 0 0,21-1 0,-21 1 16,21 0-16,-21 0 0,21 0 15,-21 0-15,21 21 0,-21-22 16,22 22 0,-22 22-16,0-1 15,0 0-15,0 0 0,0 0 16,21 0-16,-21 1 0,0-1 15,21 0-15,0 0 0,0-21 16,0 21-16,1-21 0,-1 0 16,21 0-16,-21 0 0,22 0 0,-22 0 15,21 0-15,0 0 0,1 0 0,-1-21 16,0 0-16,-20 21 0,20-21 16,-21 0-16,0 21 0,0-22 0,1 1 15,-22 0-15,0-21 0,0 21 16,0-1-16,0 1 0,0 0 15,0 0-15,0 0 0,-22 0 0,1 21 16,0-22-16,0 22 0,0 0 16,0 0-16,-22 0 0,22 0 0,0 22 15,-21-22-15,20 21 0,1 0 0,0 0 16,21 0-16,0 22 0,-21-22 16,21 0-16,0 0 0,0 0 0,0 0 15,0 1-15,0-1 0,21-21 16,0 21-16,0-21 0,1 0 0,-1 0 15,0 0-15,0 0 0,0 0 16,0 0-16,1 0 0,-1 0 16,0 0-16,0-21 0,0 0 0,0 21 15,-21-22-15,0 1 0,0 0 16,22 0-16,-22 0 0,0 0 0,21-1 16,-21 1-16,0 0 15,0 42 16,0 0-31,0 1 0,0-1 16,-21 0-16,21 0 0,0 0 0,0 0 16,0 1-16,0-1 0,0 0 15,0 0-15,21-21 0,-21 21 16,21-21-16,21 0 0,-21 21 0,1-21 16,20 0-16,0 0 0,-21 0 15,22 0-15,-1 0 0,0 0 0,1-21 16,-1 21-16,0-21 0,-20 0 15,20 0-15,-21 21 0,0-43 0,0 22 16,1 0-16,-22 0 0,21 0 0,-21-22 16,0 22-16,0 0 0,0 0 15,0 0-15,-21 21 0,-1-21 0,1 21 16,0 0-16,0 0 0,0 0 16,-22 0-16,22 0 0,0 0 0,0 21 15,0-21-15,0 21 0,21 0 16,0 0-16,0 0 15,0 1-15,0-1 0,0 0 0,0 0 16,0 21-16,21-20 0,0-1 16,-21 21-16,21-21 0,0 22 0,-21-1 15,21-21-15,-21 21 0,22 1 0,-22-1 16,0-21-16,0 22 0,0-1 16,0 0-16,0-21 0,0 22 0,0-1 15,0-21-15,-22 22 0,1-22 16,0 0-16,0 0 0,0 0 0,0 0 15,-1-21-15,1 0 0,0 22 0,-21-22 16,21 0-16,-1 0 16,1 0-16,0-22 0,0 22 0,21-21 15,0 0-15,0 0 0,0 0 16,0 0-16,21-1 0,0 1 16,0-21-16,1 21 0,-1-22 0,21 22 15</inkml:trace>
  <inkml:trace contextRef="#ctx0" brushRef="#br0" timeOffset="46407.15">18351 3196 0,'0'0'0,"0"-21"32,22 21-17,-1-21-15,0 0 0,0 0 16,0 21-16,-21-22 15,0 1-15,0 0 16,-21 21 15,0 0-31,0 0 0,0 21 0,-1 0 16,22 1-16,-21-1 0,0 0 16,0 0-16,21 0 0,0 0 0,0 1 15,0-1-15,0 0 0,0 0 16,0 0-16,0 0 15,21-21-15,0 0 0,0 0 0,1 0 16,-1 0-16,0 0 0,21 0 16,-21 0-16</inkml:trace>
  <inkml:trace contextRef="#ctx0" brushRef="#br0" timeOffset="46754.87">18732 3133 0,'0'0'16,"0"-21"-16,0-1 15,0 1-15,22 0 0,-1 0 16,0 21-16,-21-21 0,21 21 16,0 0-16,0 0 15,1 0 1,-22 21-16,0 0 0,0 0 16,0 22-16,0-22 0,0 0 15,0 0-15,0 0 0,0 0 0,-22 1 16,22-1-16,0 0 0,-21 0 0,0-21 15,21-21 17,0 0-17,0 0-15,0-1 0,0 1 0,0-21 16,0 21-16,21 0 0,0-1 16,1 1-16,-1 0 0,-21-21 15,21 21-15,0-1 0,0 1 0,0 0 16,1 21-1</inkml:trace>
  <inkml:trace contextRef="#ctx0" brushRef="#br0" timeOffset="47504.73">9334 4995 0,'-42'0'16,"84"0"-16,-126 0 0,41 22 0,1-1 0,0-21 15,21 0-15,-1 0 0,44 21 32,-1 0-32,21-21 15,22 21-15,-22-21 0,43 0 16,-1 0-16,22 0 0,21 0 0,0 0 16,21 0-16,22 0 0,-1-21 15,0 21-15,1-21 0,20 0 16,1 0-16,20-1 0,1 1 0,0 21 15,-22-21-15,22 0 0,-1 21 0,-20-21 16,-1 21-16,1 0 0,-22-21 16,-21 21-16,1-22 0,-22 22 0,-22 0 15,-20 0-15,0 0 0,-22 0 16,1 0-16,-43-21 0,21 21 0,-21 0 16,1 0-16,-1 0 0,-21-21 15,0 0 1,0 0-16,0 0 15</inkml:trace>
  <inkml:trace contextRef="#ctx0" brushRef="#br0" timeOffset="48126.74">14563 4720 0,'0'0'15,"-22"0"-15,1 0 0,0 0 0,42 0 32,0 0-32,1 0 0,-1 0 0,21 0 15,0 0-15,1 0 0,-1 0 0,0 0 16,22 0-16,-22 0 0,22 0 16,-1 0-16,1-21 0,-1 21 15,1 0-15,-1 0 0,-20 0 0,-1 0 16,0-21-16,1 21 0,-22 0 15,-21-21-15,-21 21 16,-1-21 0,1 21-16,-21 0 0,21-22 0,-22 22 15,1 0-15,0 0 0,21 0 0,-22-21 16,22 21-16,0 0 0,0 0 16,21-21-1,42 21 1,-21 0-16,0 0 0,22 0 15,-1 0-15,-21 0 0,22 0 16,-1 0-16,-21 0 0,0 0 0,0 0 16,1 21-16,-22 0 15,0 1-15,0-1 0,0 0 0,-22 0 16,1 0-16,-21 0 0,0 1 0,-1-1 16,1 0-16,0 0 0,-1 0 15,1 0-15,0 1 0,20-1 0,1-21 16,0 0-16,21 21 0</inkml:trace>
  <inkml:trace contextRef="#ctx0" brushRef="#br0" timeOffset="49346.89">16298 4720 0,'0'0'0,"0"-21"31,0 0-31,21 0 0,-21 0 16,0-1-16,0 1 16,-21 0-16,0 21 0,0-21 15,0 21-15,0 0 0,-1-21 16,-20 21-16,21 0 0,-21 0 15,-1 0-15,22 0 0,-21 0 0,-1 21 16,1 0-16,21 0 0,-21 0 16,20 1-16,-20-1 0,21 21 0,21-21 15,0 22-15,-21-22 0,21 0 0,0 21 16,0-21-16,0 1 0,0-1 16,21 0-16,0-21 0,0 0 15,0 0-15,1 0 0,-1 0 0,0 0 16,0 0-16,0-21 0,22 21 15,-22-21-15,0-1 0,0 1 16,21 0-16,-20 0 0,-1-21 16,0 20-16,0 1 0,0 0 0,0-21 15,1 21-15,-1-1 0,0 1 0,-21 0 16,0 0-16,0 42 31,0 0-31,0 0 0,-21 1 16,21-1-16,0 0 0,0 0 15,0 21-15,0-20 0,0-1 0,0 0 16,21 21-16,-21-21 0,42 1 16,-21-22-16,1 21 0,20 0 15,0-21-15,1 0 0,-1 0 0,0 0 0,1 0 16,-1 0-16,0-21 16,1 0-16,-1-1 0,0 1 0,-21 0 15,22 0-15,-22 0 0,0-22 0,0 22 16,-21 0-16,21-21 0,-21 21 15,0-22-15,0 22 0,0 0 0,0 0 16,-21 0-16,0-1 0,0 22 16,0 0-16,0 0 0,-1 0 0,1 0 15,0 0-15,0 22 0,0-1 0,0 0 16,-1 0-16,1 0 16,0 0-16,21 22 0,0-22 0,0 0 0,0 0 15,0 22-15,0-22 0,0 0 16,0 0-16,0 0 0,21-21 15,0 21-15,1-21 0,-1 0 0,0 0 16,0 0-16,0 0 0,0 0 16,1-21-16,-1 0 0,0 21 15,0-21-15,-21-21 0,0 20 0,21 1 16,0-21-16,-21 21 0,0-22 16,0 1-16,22 21 0,-22-21 0,0-22 15,21 22-15,-21-1 0,0 1 16,0 21-16,0-21 0,0 20 15,0 1-15,0 0 0,-21 21 16,-1 0-16,22 21 16,-21 0-16,0 1 0,21 20 0,-21 0 15,21-21-15,0 22 0,-21-1 16,21 0-16,0 1 0,0-1 0,0 0 16,0 1-16,0-22 0,0 21 0,21 1 15,0-22-15,-21 0 0,21 0 16,22 0-16,-22 0 0,0 1 0,0-1 15,0-21-15,22 0 0,-22 0 16,0 0-16,0 0 0,21 0 0,-20-21 16,-1-1-16,0 1 0,0 0 0,0 0 15,0 0-15,1 0 16,-22-1-16,0 1 0,21 0 0,-21-21 16,0 21-16,0-1 0,0 44 31,-21-22-31,21 21 15,0 0-15,0 0 0,-22 0 16,22 22-16,0-22 0,0 0 16,0 0-16,0 0 0,0 0 15,22-21 1,-1 0 0,-21-21-16,21 21 15,-21-21-15,0 0 0</inkml:trace>
  <inkml:trace contextRef="#ctx0" brushRef="#br0" timeOffset="50763.85">17357 4572 0,'0'0'0,"0"21"110,0 0-110,0 1 15,0-1-15,0 0 0,0 0 16,0 0-16,-22 0 0,22 1 0,0-1 15,0 0-15,0 0 0,0 0 16,0 0-16,0-42 47,0 0-47,0 0 16,0 0-16,0 0 15,0-1-15,0 1 0,22 0 0,-1 0 16,-21 0-16,21-22 0,0 22 15,0 0-15,0 0 0,1 0 0,20 0 16,-21 21-16,0 0 0,0-22 0,1 22 16,-1 0-16,0 0 0,0 0 15,-21 22-15,0-1 0,21 0 0,-21 0 16,0 0-16,0 0 0,0 1 16,0-1-16,0 0 0,0 0 0,0 0 15,0 0-15,0 1 0,0-1 31,-21-21-31,21-21 32,0-1-17,0 1-15,0 0 16,0 0-16,0 0 0,0 0 16,21-1-16,0 1 0,1 0 0,-1 0 15,0 0-15,0 0 0,0-1 0,0 1 16,1 0-16,-1 21 0,0 0 15,0 0 1,-21 21-16,0 0 0,0 1 0,0-1 16,0 0-16,0 0 15,0 0-15,0 0 0,0 1 0,0-1 16,0 0-16,0 0 0,0 0 16,0 0-16,21-21 15,0 22-15,1-22 0,20 0 16,-21 0-16,0 0 0,0 0 15,1 0-15,-1 0 0,0-22 0,0 22 16,0-21-16,0 0 0,1 0 16,-1 0-16,-21 0 0,21-1 15,-21 1-15,21 0 0,-21 0 0,0 0 16,0 0-16,0 42 47,-21 0-47,0 0 0,21 0 0,-21 0 15,21 1-15,-22-1 0,22 0 0,0 0 16,0 0-16,0 0 0,0 1 16,0-1-16,0 0 0,22-21 15,-1 0-15,0 0 16,0 0-16,0 0 0,22 0 0,-22 0 16,0 0-16,0 0 0,0-21 15,22 0-15,-22 21 0,0-22 16,0 1-16,0 0 0,0 0 0,64-85 31,-85 85-31,21 21 0,-42 21 31,0-21-15,0 21-16,21 0 0,-21-21 0,-1 22 16,22-1-16,-21 0 0,21 0 15,-21 0-15,21 0 16,0 1-16,-21-22 31,21-22-15,0 1-1,0 0-15,0 0 16,21 0-16,-21 0 0,21-1 16,0 1-16,1 0 0,-1-21 0,0 21 15,0-1-15,21 1 0,-20 0 16,-1 21-16,0-21 0,21 21 0,-21 0 15,1 0-15,-1 0 0,0 0 16,0 21-16,0 0 0,-21 0 0,0 22 16,0-22-16,0 0 0,0 0 15,0 0-15,0 22 0,0-22 16,0 0-16,-21 0 0,0 0 16,21 1-16,-21-22 0,0 21 0,-1-21 31,1 0-31,0 0 15,21-21-15,0-1 0,-21 1 16</inkml:trace>
  <inkml:trace contextRef="#ctx0" brushRef="#br0" timeOffset="50943.28">18457 4212 0,'0'0'0,"-21"0"0,0 0 15,0 0-15,42 0 47,0 0-31,0 0-16,22 0 0</inkml:trace>
  <inkml:trace contextRef="#ctx0" brushRef="#br0" timeOffset="51207.36">19283 4255 0,'0'21'16,"-21"0"0,-1 0-16,22 0 15,-21 0-15,21 1 0,0 20 16,0-21-16,0 0 0,0 0 0,0 1 15,-21-1-15,21 0 0,-21 0 16,21 0-16,0 0 0,0 1 16,-21-1-16,21 0 15,21-21 17</inkml:trace>
  <inkml:trace contextRef="#ctx0" brushRef="#br0" timeOffset="51631.13">19431 4382 0,'0'0'0,"42"-64"32,-42 43-32,21 21 0,1 0 15,-22-21-15,21 21 0,21 0 16,-21 0-16,0 0 0,1 0 15,20 0-15,-21 0 0,0 0 0,0 0 16,1 0-16,-22 21 0,0 0 16,0 0-16,0 0 0,0 1 0,0-1 15,0 0-15,-22 0 0,22 0 16,-42 0-16,21 1 0,0-1 0,-22 0 16,1-21-16,21 21 0,-21 0 0,-1-21 15,22 21-15,0-21 0,-21 0 16,42 22-16,-22-22 0,1 0 15,42 0 17,1 0-32,-1 0 15,0 0-15,0 0 0,0 0 0,22 0 16,-22 0-16,0 0 0,0 0 16,0 0-16,0-22 0,1 22 0,-1 0 15,0-21-15,0 21 0,0 0 16,0-21-16,1 0 0,-1 21 0,0-21 15,0 21-15</inkml:trace>
  <inkml:trace contextRef="#ctx0" brushRef="#br0" timeOffset="52142.95">20151 4255 0,'0'0'0,"-22"0"0,22-22 0,22 22 47,-1 0-47,0 0 16,0 0-16,0 0 0,0 0 0,1 0 16,-1 0-16,0 22 0,0-22 0,0 21 15,-21 0 1,0 0-16,0 0 0,0 0 15,-21 1 1,0-22-16,0 21 0,0 0 0,-22-21 16,22 0-16,0 21 0,0-21 0,0 0 15,-1 0-15,1 0 0,42 0 47,1 0-47,20 0 16,-21 0-16,0 0 0,0 0 15,1 0-15,-1 21 16,0-21-16,0 21 0,0-21 16,-21 22-16,0-1 0,0 0 15,0 0 1,-21 0-16,0-21 0,21 21 16,-42-21-16,20 0 0,1 22 0,0-22 15,0 0-15,0 0 16,0 0-16,-1 0 0,1 0 15,0 0-15,0 0 16</inkml:trace>
  <inkml:trace contextRef="#ctx0" brushRef="#br0" timeOffset="109300.08">1101 8192 0,'0'-22'187</inkml:trace>
  <inkml:trace contextRef="#ctx0" brushRef="#br0" timeOffset="109400.03">1249 8043 0,'0'0'0,"21"-21"0,-21 0 0</inkml:trace>
  <inkml:trace contextRef="#ctx0" brushRef="#br0" timeOffset="110130.61">1206 8001 0,'0'-42'16,"0"21"0,0-1-16,0 1 31,-21 21-31,0 0 47,21 21-32,0 1-15,0-1 0,0 0 0,0 0 16,0 21-16,-21-20 0,21 20 16,0 0-16,0 1 0,0-1 0,0 0 15,0 1-15,0-22 0,0 21 16,0 0-16,-21-20 0,21 20 15,0-21-15,0 0 0,0 0 0,0 1 16,0-1-16,0 0 16,21-21 15,-21-21-31,21 21 16,-21-21-16,0-1 0,21 1 15,0-21-15,1 21 0,-22 0 0,21-22 16,-21 1-16,21 21 0,0-22 15,0 1-15,0 21 0,1-21 0,-1-1 16,0 22-16,-21 0 0,21 21 16,-21-21-16,21 21 0,0 0 0,1 0 15,-1 21 1,0 0-16,-21 0 0,0 0 0,21 22 16,-21-22-16,0 21 0,21-21 15,0 1-15,-21 20 0,0-21 16,22 0-16,-1 22 0,-21-22 0,21 0 15,0-21-15,0 21 0,-21 0 0,21-21 16,1 21-16,-1-21 16,0 0-16,0 0 0,0 0 0,22 0 15,-22 0-15,0 0 0,0 0 16,0-21-16,0 0 0,1 0 0,-1 0 16,-21 0-16,21-1 0,-21-20 0,21 0 15,-21 21-15,0-22 0,0 1 16,0 0-16,0-22 0,0 43 0,0-21 15,-21-1-15,21 22 0,-21 0 16,0-21-16,21 20 0,-22 22 16,1 0-16,0 0 0,0 0 15,0 0 1,0 0-16,21 22 0,0-1 16,0 0-1,0 0-15,0 0 0,21-21 31,0 0-31</inkml:trace>
  <inkml:trace contextRef="#ctx0" brushRef="#br0" timeOffset="110723.27">2413 7705 0,'-21'0'0,"42"0"0,-63 0 16,42 21-16,-22-21 0,22 21 15,-21 0-15,21 0 0,0 1 0,0-1 16,0 21-16,0 0 0,0-20 16,0 20-16,0 0 0,0 1 0,0-1 15,0 0-15,0 1 16,0-1-16,0 0 0,0-21 0,0 22 15,0-22-15,0 0 0,-21 21 16,21-20-16,0-1 0,0 0 16,0 0-16,-21-42 47,21 0-47,0 0 0,0-1 15,0 1-15,0 0 0,0-21 0,21 21 16,0-22-16,0 1 0,1 0 15,-1 20-15,0-20 0,0 0 0,0 21 16,22-1-16,-22-20 16,0 21-16,21 21 0,-21-21 0,1 21 15,20 0-15,-21 0 0,0 0 16,0 21-16,1 0 0,-1 0 0,0 0 16,0 22-16,0-22 0,-21 21 15,0-21-15,0 22 0,0-22 0,0 21 16,0-21-16,0 22 0,0-22 0,0 0 15,0 0-15,-21 0 0,21 1 16,0-1-16,0 0 0,-21 0 16,21-42 31,0 0-32,0 0-15,21-1 0</inkml:trace>
  <inkml:trace contextRef="#ctx0" brushRef="#br0" timeOffset="111603.3">3133 7980 0,'0'0'0,"0"21"31,0 0-16,0 0-15,0 1 0,0-1 16,0 0-16,0 0 0,-22 21 0,22-20 16,0-1-16,-21 0 0,21 0 15,0 21-15,0-20 0,0-1 0,0 0 16,0 0-16,0 0 16,21 0-16,1-21 15,-1 0-15,0 0 0,0 0 0,0 0 16,0 0-16,1-21 0,-1 21 15,0-21-15,21 0 0,-21 21 0,1-21 16,-1 0-16,0-22 16,-21 22-16,21 0 0,0 0 0,0-22 15,-21 22-15,0 0 0,0 0 0,22-21 16,-22 20-16,0 1 0,21 21 16,-21-21-16,0 0 0,0 0 15,0 42 16,0 0-31,0 0 16,0 0-16,0 1 0,0 20 0,0-21 16,0 0-16,0 22 0,0-1 0,0 0 15,0-21-15,0 22 16,0-1-16,0 0 0,0 1 0,0-1 16,0 0-16,0 1 0,0-1 0,0 22 15,0-22-15,21 21 0,-21 1 16,21-22-16,-21 22 0,0-22 0,21 22 15,0-22-15,-21 21 0,0-20 0,22-1 16,-22 0-16,21 1 0,-21-1 16,0 0-16,21 1 0,-21-1 0,0 0 15,0 1-15,0-22 0,0 21 16,0-21-16,-21 22 0,21-22 0,-21 0 16,-1 0-16,1 0 0,0 1 15,0-22-15,0 0 0,0 0 16,-1 0-16,1 0 15,-21 0-15,21-22 0,0 1 0,-1 0 16,-20-21-16,21-1 0,-21 1 16,20 0-16,-20-1 0,21 1 0,0-21 15,0 20-15,-1-20 0,1 20 0,21-20 16,0-1-16,0 22 0,0-21 16,0-1-16,0 22 0,21-22 0,1 22 15,-1-22-15,0 22 0,0 0 16,0-1-16,0 22 0,1-21 0,20 21 15,-21 0-15,0-1 0,0 1 0,1 0 16,-1 0-16,0 0 16,0 21-16,0-21 0,0 21 15,-21-22-15</inkml:trace>
  <inkml:trace contextRef="#ctx0" brushRef="#br0" timeOffset="112663.62">5376 7832 0,'0'-21'16,"-21"21"15,0 0-15,21 21-1,0 0-15,-21 0 0,21 21 16,-21 1-16,-1-22 0,22 21 0,-21 22 16,21-22-16,-21 0 0,0 1 15,0-1-15,0 0 0,21 1 0,-22-1 16,1 0-16,0-20 0,21-1 0,0 0 15,-21 0-15,21 0 0,-21-21 16,21-21 15,0 0-31,0 0 16,0 0-16,0-1 0,0 1 0,0 0 16,0-21-16,0 21 0,0-22 0,0 22 15,0-21-15,0-1 0,0 22 16,0 0-16,0-21 0,0 21 15,0-1-15,0 44 16,0-1-16,0 0 16,21 0-16,0 21 0,-21-20 0,0-1 15,0 21-15,21 0 0,-21-20 0,21 20 16,-21-21-16,22 0 0,-22 22 16,21-22-16,0 0 0,0-21 15,0 21-15,0-21 0,1 0 0,-1 0 16,21 0-16,-21 0 0,22 0 0,-1 0 15,0 0-15,1-21 0,-22 0 16,21 0-16,0-22 0,1 22 0,-1-21 16,0-1-16,-20 1 0,-1-21 15,0 20-15,0-20 0,-21 20 0,0-20 16,0 21-16,0-1 0,0 1 0,-21 0 16,0 20-16,-22-20 0,22 21 15,-21 0-15,0 0 0,20-1 0,-20 1 16,0 21-16,-1 0 0,22 0 15,-21 0-15,0 0 0,20 0 16,-20 21-16,21 1 0,0-1 0,0 21 16,-1-21-16,1 22 0,21-1 15,0 0-15,0-21 0,0 22 0,0-1 16,0 0-16,0 1 0,0-1 0,0-21 16,21 22-16,1-22 0,-1 0 0,0 21 15,0-21-15,21 1 0,-20-22 16,20 21-16,-21-21 0,21 0 0,1 21 15,-1-21-15,0 0 0,1 0 0,-1 0 16,0-21-16,22 21 0,-22-21 16,1-1-16,-1 1 0</inkml:trace>
  <inkml:trace contextRef="#ctx0" brushRef="#br0" timeOffset="113175.93">6413 7874 0,'0'0'16,"0"-21"-16,0 0 0,0 0 0,0-1 15,0 1-15,-21 21 0,0-21 16,0 21-16,0 0 0,0 0 16,-1 0-16,1 21 0,0 0 15,0 1-15,0-1 0,0 21 16,-1-21-16,1 22 0,21-22 0,-21 21 16,0 0-16,0 1 0,21-1 15,0 0-15,0 1 0,-21-22 16,21 21-16,0-21 0,0 22 0,0-22 15,0 0-15,0 0 0,0 0 0,21-21 16,21 22-16,-21-22 0,0 0 16,1 0-16,-1 0 0,0 0 15,0-22-15,0 22 0,0-21 0,1 0 16,-1 0-16,0 0 0,0-22 0,0 22 16,0-21-16,1 0 0,-22-1 0,0 1 15,21 0-15,-21 20 0,21-20 16,-21 0-16,0 21 0,0-1 0,0 1 15,0 0-15,0 0 0,-21 42 47,21 0-47,0 0 0,-21 1 0,21 20 16,0 0-16,0-21 0,0 22 16,-22 20-16,22-20 0,0-22 15,0 0-15,22 21 0,-22-21 0,0 1 16,21-1-16,0 0 0,0-21 0,-21 21 15,21-21-15,0 0 0,1 0 16,-1 0-16,0 0 0,0 0 16,0 0-16,0-21 0,1 21 15,-1-42-15,21 20 0</inkml:trace>
  <inkml:trace contextRef="#ctx0" brushRef="#br0" timeOffset="113439.78">7070 7768 0,'0'0'0,"21"-148"31,-21 127-31,-21 21 31,21 21-31,-22-21 0,22 21 16,0 0-16,0 22 0,0-22 0,0 21 16,0 1-16,0-1 15,-21 0-15,21 1 0,0-1 0,-21 0 16,21 1-16,-21 20 0,21-21 0,0-20 15,0 20-15,0-21 0,0 21 0,0-20 16,-21-1-16,21 0 0,0 0 16,0 0-16,21-21 15,0 0-15,0 0 0,0 0 16,1 0-16</inkml:trace>
  <inkml:trace contextRef="#ctx0" brushRef="#br0" timeOffset="113967.31">7662 7959 0,'0'0'0,"0"-43"15,0-20 1,0 42-16,0 0 0,-21 21 16,0 0-16,21-22 0,-21 22 0,0 0 15,-1 0-15,1 0 0,0 0 0,0 22 16,0-22-16,-22 21 0,22 0 15,0 0-15,0 0 0,0 22 0,0-1 16,-1 0-16,1 1 0,21-22 0,0 21 16,0 0-16,-21 1 0,21-1 15,0-21-15,0 22 0,0-22 16,0 0-16,0 0 0,21 0 0,-21 0 16,21 1-16,1-22 0,-1 0 0,0 0 15,0 0-15,0 0 16,0 0-16,1-22 0,-1 1 0,0 0 15,21 0-15,-21 0 0,1 0 0,-1-22 16,0 22-16,-21-21 0,21-1 16,0 1-16,-21 0 0,0-1 0,0 1 15,0 0-15,0-1 0,21 22 0,-21 0 16,0 0-16,0 0 0,-21 21 16,21 21-1,-21 0-15,0 0 16,21 22-16,-21-1 0,21 0 15,0 1-15,0-1 0,0 0 0,0-21 16,0 22-16,0-1 0,0-21 0,0 0 16,0 1-16,0-1 0,0 21 0,21-21 15,0-21-15,0 0 0,0 0 16,1 0-16,-1 0 0,0 0 0,21 0 16,-21-21-16,1 0 0,-1 21 0,21-21 15</inkml:trace>
  <inkml:trace contextRef="#ctx0" brushRef="#br0" timeOffset="114207.77">6943 7726 0,'21'0'0,"148"-21"31,-105 21-31,-22 0 16,0-21-16,-21 21 0,22-22 0,-22 22 16,21 0-16,-21 0 0</inkml:trace>
  <inkml:trace contextRef="#ctx0" brushRef="#br0" timeOffset="114694.48">8805 7578 0,'21'-21'0,"-42"42"0,42-64 16,-21 65 15,0-1-31,0 0 0,0 0 16,0 21-16,0-20 0,0 20 0,-21 0 15,21 1-15,0-1 0,-21 0 16,21 1-16,0-1 0,0 0 0,-21 1 15,21-1-15,0-21 0,0 21 0,0-20 16,0-1-16,0 0 16,0-42 15,0 0-31,21-1 0</inkml:trace>
  <inkml:trace contextRef="#ctx0" brushRef="#br0" timeOffset="114787.43">8572 7641 0,'-21'-21'0,"42"42"0</inkml:trace>
  <inkml:trace contextRef="#ctx0" brushRef="#br0" timeOffset="115087.26">8636 7493 0,'21'0'0,"127"0"31,-105 0-31,20 0 0,1 0 0,-1 21 15,-21 0-15,22 1 0,-1-1 0,-20 0 16,-1 0-16,0 0 0,-20 22 16,-1-22-16,0 21 0,-21 0 0,0 1 15,0-1-15,0 0 0,-21 1 0,0-1 16,-22 0-16,1 1 0,0-1 16,-22 0-16,1-20 0,-1 20 0,1-21 15,-1 0-15,22 0 0,-22 1 0,22-22 16,0 0-16,-1 21 15,22-21-15,0 0 0,0 0 0,0 0 0,-1-21 16,22-1-16,0 1 16,0 0-16,0 0 15,0 0-15,22 0 0,-1-1 0,0 1 16,21 0-16,1 0 0,-22 0 0,21 0 16,22 21-16,-22-22 0</inkml:trace>
  <inkml:trace contextRef="#ctx0" brushRef="#br0" timeOffset="115523.01">9525 7938 0,'0'0'0,"0"-22"0,0 1 15,-21 42-15,21-42 16,0-21-16,0 21 0,0 0 15,21-1-15,0 1 0,0 0 16,0 21-16,1 0 0,-1 0 16,0 0-16,0 0 0,0 0 15,0 0-15,1 21 0,-1-21 0,0 21 16,-21 22-16,21-22 0,0 0 0,-21 21 16,21-20-16,-21 20 15,0 0-15,0-21 0,0 22 0,0-22 0,0 21 16,-21-21-16,0 1 0,0-1 15,21 0-15,-21 0 16,21-42 0,0 0-1,0 0-15,0-1 0,0 1 16,0 0-16,21 0 0,-21-21 0,0 20 16,21 1-16,0-21 0,0 21 0,-21 0 15,22-1-15,-1 1 0,0 0 16,0 0-16,0 0 0,0 0 15,1-1-15,-1 22 0,21-21 0,-21 21 16,0 0-16,22-21 0</inkml:trace>
  <inkml:trace contextRef="#ctx0" brushRef="#br0" timeOffset="115742.88">10329 7768 0,'0'21'0,"-21"22"15,21-22 1,0 0-16,0 0 0,-21 0 15,21 1-15,0-1 0,0 0 0,-21 0 16,21 0-16,0 0 0,0 1 0,0-1 16,0 0-16,0 0 15,0 0 1,0-42 15,0 0-15,0 0-16,0 0 0,0-1 0</inkml:trace>
  <inkml:trace contextRef="#ctx0" brushRef="#br0" timeOffset="115923.78">10308 7662 0,'0'0'0,"0"-21"0,0 0 16,-21 0 0,0 21-1,21 21 1,0 0-1,0 0-15,21 1 16,-21-1-16,21-21 16,0 0-16,0 21 15</inkml:trace>
  <inkml:trace contextRef="#ctx0" brushRef="#br0" timeOffset="116316.56">10604 7768 0,'0'21'31,"0"1"-31,0-1 16,0 0-16,0 0 16,0 0-16,0 0 0,0 22 0,0-22 15,0 0-15,0 0 0,0 0 0,0 1 16,22-1-16,-22 0 0,0 0 15,0 0-15,0 0 0,21-21 16,0 0 0,0 0-16,0-21 15,0 0-15,-21 0 16,22 0-16,-1 0 0,0-1 0,-21-20 16,21 21-16,0-21 0,0 20 15,-21-20-15,22 21 0,-1 0 0,0-22 16,-21 22-16,21 0 0,-21 0 15,21 21-15,-21-21 16,21 21 0,1 0-16,-1 0 15,0 0 1</inkml:trace>
  <inkml:trace contextRef="#ctx0" brushRef="#br0" timeOffset="117113.1">11218 7895 0,'21'0'16,"1"-21"-16,-1 21 0,0 0 16,-21-21-16,21 0 0,0 21 15,0-21-15,1 21 0,-1-22 0,0 1 16,0 0-16,0 0 0,-21 0 15,21 21-15,-21-21 0,0-1 16,0 1 0,-21 21-16,0 0 15,-21 0-15,21 21 0,-1 1 16,1-1-16,-21 0 0,21 0 0,0 0 16,-1 0-16,22 22 0,0-22 0,0 21 15,0-21-15,0 1 0,0 20 16,0-21-16,0 0 0,22 0 0,-1 1 15,0-1-15,21 0 0,1-21 0,-22 0 16,21 0-16,0 0 0,1 0 16,-1 0-16,-21 0 0,22-21 0,-22 21 15,21-21-15,-21-1 0,0 1 0,22 0 16,-22 0-16,-21-21 0,21 20 16,0 1-16,-21-21 0,21 21 15,-21-22-15,0 22 0,0 0 0,0-21 16,0 21-16,0-1 0,0 1 15,0 42 1,0 1 0,0-1-16,0 0 0,-21 0 0,21 0 15,0 22-15,0-22 0,-21 0 16,21 0-16,0 21 0,0-20 0,0-1 16,0 0-16,-21 0 0,21 0 0,0 0 15,-21-21-15,21 22 0,0-44 47,0 1-31,0 0-16,0 0 0,0 0 0,0 0 15,21-1-15,-21-20 0,21 21 0,0-21 16,0-1-16,1 22 0,20-21 16,-21 21-16,21-22 0,-20 22 0,20 0 15,-21 0-15,21 0 0,-20 21 0,20 0 16,-21 0-16,21 21 0,-20 0 15,-1 0-15,21 0 0,-42 0 0,21 1 16,0 20-16,-21-21 0,22 21 0,-22-20 16,0-1-16,0 21 15,0-21-15,0 0 0,0 22 0,0-22 16,-22-21-16,1 21 0,21 0 0,-21 0 16,-21-21-16,126-21 0,-105 0 15,0 21 1</inkml:trace>
  <inkml:trace contextRef="#ctx0" brushRef="#br0" timeOffset="117451.98">13229 7260 0,'-21'-42'31,"42"21"-31</inkml:trace>
  <inkml:trace contextRef="#ctx0" brushRef="#br0" timeOffset="117815.39">13483 7387 0,'0'21'0,"0"1"16,0 20-16,21-21 16,-21 0-16,0 22 0,0-22 0,0 21 15,0-21-15,0 22 0,0-22 0,0 21 16,0-21-16,0 22 0,0-22 15,0 0-15,0 0 0,0 0 0,0 0 16,-21-21-16,21 22 0,0-1 0,21-21 47,0-21-47</inkml:trace>
  <inkml:trace contextRef="#ctx0" brushRef="#br0" timeOffset="118230.99">13187 7303 0,'-21'0'16,"-1"0"-1,22-22-15,22 22 16,-1 0 0,0-21-16,21 21 0,1 0 15,-1 0-15,21-21 0,-20 21 0,20 0 16,-20-21-16,20 21 0,-21-21 0,1 21 15,20 0-15,-20-21 0,-1 21 16,0 0-16,-21 0 0,1 0 0,-1 0 16,-42 0 15,-1 0-31,1 0 0,0 0 0,0 0 16,-21 21-16,20-21 0,1 0 15,-21 21-15,21-21 0,0 0 0,-22 21 16</inkml:trace>
  <inkml:trace contextRef="#ctx0" brushRef="#br0" timeOffset="118523.32">13441 7281 0,'-21'0'15,"21"22"1,0-1-16,0 0 15,0 0-15,0 0 0,0 0 16,0 22-16,0-22 0,0 21 0,0-21 16,0 22-16,0-22 0,0 21 0,0 1 15,0-22-15,0 0 0,-22 21 16,22-21-16,-21 1 0,21-1 0,0 0 16,0 0-16,0 0 0,0 0 15,0-42 16,21 21-15,1-21-16,-1 0 0</inkml:trace>
  <inkml:trace contextRef="#ctx0" brushRef="#br0" timeOffset="118943.08">13822 7641 0,'0'0'0,"21"0"16,-21 21-16,0 1 16,-21-22-1,42 0 17,0 0-32,0 0 0,0 0 0,1 0 15,-1-22-15,0 22 0,0-21 16,0 0-16,0 0 0,1 0 15,-22 0-15,0-1 16,0 1-16,0 0 0,0 0 0,0 0 16,-22 21-16,1 0 0,0 0 15,0 0-15,0 0 0,0 0 16,-1 0-16,1 21 0,-21 0 0,21 0 16,0 0-16,-1 1 0,-20-1 15,21 21-15,21-21 0,0 0 0,-21 1 16,21 20-16,0-21 0,0 0 15,0 0-15,0 1 0,0-1 16,21 0-16,0-21 0,0 21 16,0-21-16,22 0 0,-22 0 15,0 0-15,0 0 0,22 0 0,-22 0 16,21-21-16,0 0 0</inkml:trace>
  <inkml:trace contextRef="#ctx0" brushRef="#br0" timeOffset="120395.28">14711 7472 0,'0'-21'0,"0"42"0,0-63 0,21 20 16,-21 1-1,-21 21-15,0 0 16,-1 0-16,-20 0 0,21 0 0,-21 0 16,20 0-16,-20 21 0,0 1 0,21-22 15,-22 21-15,22 0 0,0 0 16,0 0-16,0-21 0,21 21 0,-22 1 15,22-1-15,0 0 16,0 0-16,0 0 0,22-21 0,-1 21 16,21 1-16,-21-22 0,0 21 15,22-21-15,-22 21 0,21 0 0,-21-21 16,1 21-16,20-21 0,-21 21 16,0-21-16,0 0 0,-21 22 0,0-1 15,-21-21 16,-21 0-31,21 0 0,0 0 0,-22 0 16,1 0-16,21 0 0,-22 0 0,1 0 16,0 0-16,21 0 0,-22-21 15,22 21-15,0-22 0,0 22 0,0 0 16,21 22 15,0-1-31,21-21 16,0 21-16,0-21 0,0 0 15,0 0-15,1 21 0,20-21 16,-21 0-16,21 0 0,1 0 0,-1 0 16,0 0-16,-20 0 0,20 0 0,0 0 15,1 0-15,-22-21 0,21 21 16,-21-21-16,22 0 0,-22-1 0,21 22 16,-21-21-16,0 0 0,1-21 0,-1 21 15,0-1-15,0-20 0,0 21 16,-21-21-16,0 20 0,21-20 0,-21 0 15,22-1-15,-22 1 0,0 21 16,0-21-16,0-1 0,0 22 16,0 0-16,0 0 0,0 0 0,0-1 15,-22 22 17,22 22-32,-21-1 0,21 21 0,0-21 15,-21 22-15,0-1 0,21 0 0,-21 1 16,21-1-16,0 0 0,-21 1 15,21-1-15,-22-21 0,22 21 0,0-20 16,0-1-16,0 21 0,0-21 0,0 0 16,0 1-16,22-1 15,-1-21-15,0 0 0,0 0 16,0 0-16,0 0 0,1 0 0,-1 0 16,21 0-16,-21 0 0,22-21 15,-1-1-15,-21 1 0,21 21 0,-20-21 16,-1 0-16,0-21 0,0 20 0,0 1 15,0 0-15,1 0 0,-22 0 0,0 0 16,0-1-16,0 1 0,-22 21 31,22 21-31,-21 1 16,21-1-16,0 0 16,0 0-16,0 0 0,0 22 0,0-1 15,0-21-15,0 0 16,21 0-16,1-21 15,-1 0-15,0 0 16,0 0-16,21 0 0,-20 0 0,20 0 16,-21 0-16,0 0 0,0 0 15,1-21-15,-1 21 0,0-21 0,0 0 16,-21 0-16,21 0 0,-21-1 0,0 1 16,0 0-16,0 0 0,0-21 15,0 20-15,0 1 0,0 0 0,0 0 16,-21 42 15,21 0-31,0 0 0,0 1 16,-21-1-16,21 0 0,-21 21 15,21-21-15,0 1 0,0-1 0,-21 0 16,21 0-16,-22 0 0,22 0 16,0 1-16,-21-1 15,21-42 16,0-1-15,0 1-16,0 0 0,0 0 16,21-21-16,-21 20 15,22 1-15,-1-21 0,21 21 0,-42-22 16,21 22-16,0-21 0,22 21 16,-22-22-16,21 22 0,1 0 0,-22 0 15,21 21-15,-21 0 0,0 0 16,22 0-16,-22 21 0,0 0 0,0 0 15,0 1-15,1 20 0,-22-21 0,21 21 16,-21-20-16,21 20 0,-21-21 16,0 21-16,0-20 0,0-1 0,0 0 15,-21 0-15,0 0 0,-1 0 0,22 1 16,-21-1-16,0-21 16,21-21 30,0-1-46,0 1 16,21 21-16,0-21 0</inkml:trace>
  <inkml:trace contextRef="#ctx0" brushRef="#br0" timeOffset="121003.03">16806 7451 0,'0'0'0,"0"-21"0,0-1 0,0 1 16,0 0-16,0 0 15,0 0-15,0 0 0,-21 21 0,21-22 16,-21 22-16,0 0 0,0 0 0,-1 0 16,1 0-16,0 22 15,-21-1-15,21 0 0,-1 0 0,1 0 16,-21 22-16,21-22 0,0 21 0,-1-21 16,1 0-16,21 22 0,0-22 0,0 0 15,0 0-15,0 0 0,0 1 16,0-1-16,21-21 15,22 0-15,-22 0 0,0 0 0,21 0 16,-20 0-16,20-21 0,-21 21 16,21-22-16,-20 1 0,-1 0 15,21 0-15,-21 0 0,0-22 0,-21 22 16,22-21-16,-22 21 0,21-22 16,-21 22-16,0 0 0,0 0 0,0 0 15,0 0-15,0 42 31,-21 21-31,21-21 0,0 0 16,0 22-16,0-22 0,-22 21 16,22 1-16,-21-1 0,21-21 0,-21 21 15,21 1-15,0-1 0,0 0 0,0 1 16,-21 41-16,21-41 0,0 20 0,0 1 16,63-22-16,-41 22 0,-22-22 15,0 21-15,0-20 0,0 20 0,0-20 16,0-1-16,0 21 0,0-20 15,0-1-15,0 0 0,0 1 0,0-1 16,-22-21-16,1 22 0,0-22 16,21 0-16,-21 21 0,0-42 0,0 21 15,21 1-15,-22-22 0,1 0 0,0 0 16,0 0-16,0-22 16,21 1-16,0 0 15,0 0-15,0-21 0,0 20 16,0-20-16,0 0 0,0-1 15,0 1-15,0 0 0</inkml:trace>
  <inkml:trace contextRef="#ctx0" brushRef="#br0" timeOffset="121242.9">15833 6964 0,'0'0'0,"-22"0"0,1 0 0,21 21 94</inkml:trace>
  <inkml:trace contextRef="#ctx0" brushRef="#br0" timeOffset="121442.78">14838 7260 0,'0'0'0,"-43"64"16,65-64-16,-1 21 15,0-21-15,0 0 0,21 0 16,-20 0-16,-1 0 0,0 0 0,21 0 16,-21 0-16,22 0 0,-1 0 0,-21 0 15,22 0-15,-1 0 0,0-21 16,-21 21-16,22 0 0</inkml:trace>
  <inkml:trace contextRef="#ctx0" brushRef="#br0" timeOffset="122162.97">18436 7239 0,'0'0'0,"21"0"0,0 0 15,1 0-15,-22-21 16,-22 21 0,1 0-16,-21-21 0,21 21 15,-22-21-15,22-1 0,-21 22 16,0-21-16,20 0 0,-20 21 0,21-21 15,0 0-15,0 0 0,-1-1 16,22 1-16,-21 0 0,21 0 0,0 0 16,0 0-16,0-1 0,21 1 15,1 0-15,-1 0 0,21 0 16,0 21-16,1-21 0,-1 21 0,22 0 16,-1 0-16,-21 0 0,22 0 15,-22 0-15,22 0 0,-22 0 0,0 0 16,-20 21-16,20 0 0,-21 0 15,0 0-15,-21 22 0,0-22 16,0 21-16,0-21 0,0 22 0,-42-22 16,42 21-16,-21 0 0,-22 1 0,1-1 15,0-21-15,-1 22 0,1-1 16,0-21-16,-1 21 0,-20 22 16,42-43-16,0 0 0,-1 0 0,1 22 15,0-22-15,21 0 0,0 0 0,-21 0 16,0 1-16,0-22 0,21 21 15,0 0-15,0 0 0,0 0 16,0 0 0,21-21-16</inkml:trace>
  <inkml:trace contextRef="#ctx0" brushRef="#br0" timeOffset="122474.79">18394 8086 0,'0'0'0,"0"21"0,-21-21 0,21 21 16,0 0-16,0 0 0,0 1 0,21-22 16,0 0-1,0 0-15,0 0 16,0 0-16,1 0 0,-1 0 0,0-22 16,-21 1-16,21 21 15,-21-21-15,21 0 0,-21 0 16,0 0-16,0-1 0,0 1 15,-21 21-15,0 0 0,0 0 16,21-21-16,-21 21 0,-1 0 16,1 0-16,21 21 0,0 0 15,0 1-15,-21-22 0,21 21 0,0 0 16,0 0 0,21-21-16,-21 21 0,21-21 0,1 0 15,-1 0-15</inkml:trace>
  <inkml:trace contextRef="#ctx0" brushRef="#br1" timeOffset="127503.29">783 9546 0,'0'0'0,"0"-21"0,0 0 0,0 0 16,0 0-16,-21 21 16,0 0-16,0 0 15,-1 21-15,1 0 16,0 21-16,21-21 15,0 22-15,-21-22 0,0 21 16,0 1-16,21-1 0,-22 0 0,1 1 16,21-22-16,0 21 0,-21 0 0,21-20 15,-21 20-15,21-21 0,0 0 16,0 0-16,0 1 0,0-1 16,0-42 15,21-1-31,0-20 15,0 21-15</inkml:trace>
  <inkml:trace contextRef="#ctx0" brushRef="#br1" timeOffset="127787.13">698 9440 0,'22'0'0,"-44"0"0,44-21 0,-1 0 15,-21 0-15,21 21 16,0 0-16,0 0 0,0 0 15,1 0-15,-1 21 0,0 0 16,-21 0-16,21 1 0,0 20 0,-21 0 16,0 1-16,21-1 0,-21 0 0,0 1 15,0-1-15,0 0 16,0 1-16,0-1 0,0 0 0,0 1 16,0-22-16,0 21 0,0-21 15,-21 0-15,21 1 0,0-1 16,-21-21-16,21-21 31,-21-1-15,21 1-16,-21 0 0</inkml:trace>
  <inkml:trace contextRef="#ctx0" brushRef="#br1" timeOffset="127983.02">487 9821 0,'21'-21'0,"0"21"32,0 0-32,0 0 0,1 0 15,20 0-15,-21 0 0,0 0 0,0 0 16,22 0-16,-22 0 0,0-21 16,0 21-16,22 0 0,-22 0 0,-21-21 15,21 21-15,0-21 0,0 21 16</inkml:trace>
  <inkml:trace contextRef="#ctx0" brushRef="#br1" timeOffset="128454.75">1587 9631 0,'22'-21'0,"-44"42"0,44-63 16,-1 42-16,-21-22 0,0 1 15,0 0-15,-21 21 16,-1 0 0,1 0-16,0 0 0,0 0 15,-21 0-15,20 0 0,1 21 16,0 0-16,-21-21 0,21 22 0,-1-1 16,1 0-16,0 0 0,21 0 15,0 0-15,0 1 0,0-1 16,0 0-16,21 0 15,0-21-15,1 21 0,-1 0 0,21-21 16,-21 22-16,0-22 0,1 21 16,20-21-16,-21 0 0,0 21 0,0-21 15,1 21-15,-1-21 0,-21 21 16,21-21-16,-21 21 0,0 1 16,-21-22-16,0 21 0,-1-21 15,-20 0-15,21 21 0,-21-21 16,20 0-16,-20 0 0,0 0 0,21 0 15,-22 0-15,22 0 0,0 0 16,-21 0-16,20 0 16,1 0-16,21-21 31,0 0-31,21 21 16,1 0-16</inkml:trace>
  <inkml:trace contextRef="#ctx0" brushRef="#br1" timeOffset="128907.06">2603 9546 0,'0'-21'0,"0"42"0,0-63 0,0 21 16,0 42 15,0 0-31,0 0 0,0 0 16,0 22-16,0-1 0,0 0 16,0 1-16,0-1 0,22 22 0,-22-22 15,0 21-15,0 1 16,0-22-16,0 22 0,0 20 0,0-20 15,0 21-15,0-22 0,0 22 0,0-1 16,-22-20-16,1 21 0,-21-22 16,0 1-16</inkml:trace>
  <inkml:trace contextRef="#ctx0" brushRef="#br1" timeOffset="129034.99">2371 11345 0,'0'0'16,"0"-21"15,0 0-15,0 0-16,0 0 0,0-22 0,0 1 15,0 21-15,0-21 0,0-22 16,0 22-16,0-22 0,0 1 16,0-1-16,21 1 0</inkml:trace>
  <inkml:trace contextRef="#ctx0" brushRef="#br1" timeOffset="129404.08">2476 9991 0,'0'-21'0,"0"42"0,0-85 16,0 43-16,0 0 0,0-21 0,0 20 15,0 1-15,0-21 0,0 21 0,0 0 16,0-22-16,22 22 0,-1 0 16,0 0-16,0 0 0,0-1 15,22 22-15,-22-21 0,21 21 16,-21 0-16,22 0 0,-22 0 0,21 0 16,-21 0-16,22 0 0,-22 21 0,0 1 15,0-1-15,0 0 0,0 0 16,-21 21-16,0-20 0,0-1 0,0 0 15,0 21-15,-21-21 0,0 1 16,0-1-16,0 0 0,-22 0 0,22 0 16,-21 0-16,0 1 0,20-1 15,-20 0-15,0-21 0,21 21 0,-1-21 16,1 0-16,0 21 0,0-21 0,21 21 16,21-21 30,0 0-46,0-21 0,1 0 16,-1 21-16,0-21 0,0 0 0,0 0 16</inkml:trace>
  <inkml:trace contextRef="#ctx0" brushRef="#br1" timeOffset="129874.88">2984 9843 0,'22'0'31,"-1"0"-15,0 0-16,0 0 15,0 0 1,0-22-16,1 22 0,-22-21 15,21 0-15,0 21 0,0-21 0,0 0 16,-21 0-16,21-1 0,1 22 16,-22-21-16,0 0 0,0 0 15,-22 21 17,1 0-32,0 0 0,0 0 15,21 21-15,-21-21 0,0 21 16,-1 0-16,1 1 0,21-1 0,0 0 15,0 21-15,-21-21 0,21 1 16,0-1-16,0 0 0,0 0 0,0 0 16,0 0-16,0 1 0,0-1 15,21-21-15,-21 21 0,21-21 16,1 0-16,-1 0 0,0 0 16,0 0-16,0 0 15,0 0-15,1 0 16,-1 0-16,0-21 0,0 21 0,0-21 15,22-1-15</inkml:trace>
  <inkml:trace contextRef="#ctx0" brushRef="#br1" timeOffset="130323.04">3704 9673 0,'0'0'0,"-21"-42"31,21 21-31,0 0 16,0-1 0,21 22-16,0 0 0,0 0 15,1 0-15,-1 0 16,0 0-16,0 0 0,0 0 0,0 0 16,1 22-16,-1-1 0,0 0 0,0 0 15,0 0-15,0 0 0,1 1 16,-1 20-16,-21-21 0,0 0 0,0 0 15,0 22-15,0-22 0,0 0 0,0 0 16,-21 0-16,21 1 0,-22-1 16,1-21-16,0 21 0,0-21 15,0 21-15,21-42 32,0 0-32,0 0 15,0-1-15,0 1 0,0-21 16,0 21-16,0 0 0,21-22 0,0 1 15,-21 21-15,21-22 0,0 22 0,-21 0 16,22-21-16,-1 21 0,0-1 0,-21 1 16,21 21-16,0-21 0,0 21 15,1 0 1,-1 0-16</inkml:trace>
  <inkml:trace contextRef="#ctx0" brushRef="#br1" timeOffset="130767.79">5397 9271 0,'0'-21'0,"0"0"15,-21 21 1,0 21-1,21 0 1,0 21-16,0-20 0,0-1 0,-21 21 16,21-21-16,0 22 0,-21-1 0,21 0 15,0-21-15,0 22 16,0-1-16,-21-21 0,21 22 0,0-22 16,0 0-16,-22 0 0,22 0 0,0 0 15,0 1-15,0-44 47</inkml:trace>
  <inkml:trace contextRef="#ctx0" brushRef="#br1" timeOffset="131435.41">4995 9567 0,'-21'22'31,"42"-22"-15,0 0-16,1 0 0,20 0 0,-21 0 15,21-22-15,1 22 0,-1-21 0,0 0 16,1 0-16,-1 0 0,22 21 16,-22-21-16,21-1 0,-20 1 0,20 0 15,-20 0-15,-22 0 0,21 0 0,-21-1 16,0 1-16,-21 0 0,0 0 15,0 0-15,0 0 16,-21-1-16,0 22 16,0 0-16,0 0 15,0 0-15,21 22 16,-22-1-16,22 0 0,0 0 0,0 0 16,0 22-16,0-22 0,-21 21 0,21-21 15,0 22-15,0-1 0,0-21 16,0 21-16,0 1 0,0-22 0,-21 21 15,21 1-15,-21-22 0,21 0 0,-21 0 16,21 0-16,0 0 0,0 1 16,-21-22-16,21 21 0,0-42 31,0-1-31,0 1 16,0 0-16,0 0 15,0-21-15,21 20 0,-21-20 0,21 21 16,0-21-16,0 20 0,0-20 0,22 21 15,-22-21-15,21 20 0,-21 1 16,22 0-16,-1 21 0,0 0 0,-20 0 16,20 0-16,-21 0 0,21 0 0,-20 0 15,-1 21-15,0 0 0,0 1 16,-21-1-16,0 0 0,0 0 0,0 21 16,0-20-16,0 20 0,0-21 0,-21 0 15,0 0-15,21 1 0,-21-1 16,21 0-16,-22 0 0,1 0 15,42-42 32,1 0-47,-22 0 0,21 0 0,0-1 16</inkml:trace>
  <inkml:trace contextRef="#ctx0" brushRef="#br1" timeOffset="131811.54">6202 9589 0,'21'0'31,"0"0"-31,0 0 16,0 0-16,1 0 0,-1-22 16,0 1-16,0 21 0,0-21 0,0 21 15,1-21-15,-1 0 0,0 21 0,0-21 16,0-1-16,-21 1 15,0 0-15,0 0 0,-21 21 16,0 0-16,0 0 16,0 0-16,-1 0 0,1 0 0,-21 0 15,21 21-15,0 0 16,-1 0-16,1 1 0,0 20 0,21-21 16,0 21-16,-21-20 0,21 20 0,-21-21 15,21 21-15,0-20 0,0-1 16,0 0-16,0 0 0,0 0 0,0 0 15,21-21-15,0 0 0,0 22 0,0-22 16,1 0-16,-1 0 0,0 0 16,0 0-16,0 0 0,22-22 0,-22 22 15,0-21-15,21 0 0,-21 0 0,1 0 16</inkml:trace>
  <inkml:trace contextRef="#ctx0" brushRef="#br1" timeOffset="132394.37">7070 9462 0,'0'0'0,"-22"0"0,22-22 16,0 1-16,0 0 16,0 0-16,22 0 15,-1 21-15,0-21 16,0-1-16,0 22 0,0 0 15,1 0-15,-1 0 0,21 0 0,-21 0 16,0 0-16,22 0 0,-22 0 0,0 22 16,21-1-16,-20 0 0,20 0 15,-21 0-15,0 0 0,0 22 0,1-22 16,-22 21-16,0-21 0,0 22 16,0-1-16,0-21 0,0 0 0,-22 22 15,22-22-15,-21 0 0,0 0 16,0 0-16,21 1 0,-21-22 15,0 0-15,21-22 16,0 1 0,0 0-16,0 0 0,0 0 15,0-22-15,21 22 0,-21 0 0,0-21 16,21-1-16,0 22 0,0-21 16,-21 21-16,21 0 0,1-1 0,-1 1 15,0 0-15,0 0 0,0 0 0,0 21 16,1 0-16,-1-21 15,0 21-15,0 0 0,0 0 0,0 0 16,1 0-16</inkml:trace>
  <inkml:trace contextRef="#ctx0" brushRef="#br1" timeOffset="133115.28">8128 9292 0,'-21'0'31,"21"21"-15,-21 1-16,-1-1 16,22 0-16,0 0 0,0 0 15,-21 0-15,21 22 0,-21-22 0,21 0 16,0 21-16,0-20 0,0-1 16,0 0-16,0 21 0,0-21 0,0 1 15,0-1-15,0 0 0,21-21 16,0 0-16,1 0 0,-1 0 15,0 0-15,0 0 0,21 0 0,-20 0 16,-1 0-16,21-21 0,-21 0 0,22-1 16,-22 1-16,0 0 0,0 0 15,0-21-15,0 20 0,1 1 0,-1-21 16,-21 21-16,0-22 0,0 22 16,0 0-16,21-21 0,-21 21 0,0-1 15,0 1-15,-21 21 31,21 21-31,0 1 16,-21-1-16,21 21 0,-22-21 16,22 0-16,0 22 0,0-22 0,0 21 15,0-21-15,0 1 0,0-1 0,0 21 16,0-21-16,22 0 16,-1 1-16,21-22 0,-21 21 15,0-21-15,22 0 0,-22 0 16,21 0-16,-21-21 0,22 21 0,-1-22 15,-21 1-15,22 0 0,-22 0 16,0 0-16,0-22 0,21 22 0,-20-21 16,-22 21-16,21-22 0,0 1 0,-21 0 15,21 21-15,-21-22 0,0 1 16,0 0-16,0-1 0,0 22 0,0-21 16,0 21-16,0-1 0,0 44 31,0 20-31,-21-21 0,21 0 15,-21 22-15,21-1 0,-21 0 0,21 1 16,0-1-16,0-21 16,0 21-16,0 1 0,0-22 0,21 21 15,-21-21-15,0 22 0,0-22 0,0 0 16,0 0-16,21 0 0,-21 1 0,21-1 16,0-21-16,0 0 15,1 0-15,-1-21 16,0-1-16,0 1 0</inkml:trace>
  <inkml:trace contextRef="#ctx0" brushRef="#br1" timeOffset="133519.04">9292 9419 0,'0'0'0,"0"21"0,0 1 16,21-22-1,0 0 1,1 0-16,-1 0 0,0 0 16,0 0-16,0 0 0,0 0 15,1-22-15,-1 22 0,0-21 0,0 0 16,0 21-16,-21-21 0,0 0 16,21 21-16,-21-21 0,0-1 15,0 1-15,-21 21 16,0 0-16,0 0 0,0 0 15,0 0-15,-1 0 0,1 0 16,0 0-16,0 21 0,21 1 0,-21-1 16,21 0-16,-21 0 0,21 0 0,0 22 15,0-22-15,0 0 0,0 0 16,0 0-16,0 0 0,0 1 0,21-1 16,0 0-16,-21 0 0,21-21 0,0 0 15,-21 21-15,21 0 0,1-21 0,-1 0 16,0 0-16,0 0 15,-21-21-15,21 21 0,-21-21 0,21 21 16,1-21-16,-22 0 0</inkml:trace>
  <inkml:trace contextRef="#ctx0" brushRef="#br1" timeOffset="134600.43">10604 9525 0,'0'0'0,"0"21"0,0 0 16,0-42 15,0 0-31,0 0 16,22 21-16,-1-21 0,-21 0 0,21-1 16,0 1-16,0 0 0,-21 0 15,21 0-15,1-22 0,-1 22 16,-21 0-16,0-21 0,21 21 0,-21-22 15,21 22-15,-21 0 0,0 0 0,0 0 16,0 42 15,0 0-31,-21 0 0,21 0 0,-21 0 16,21 22-16,-21-22 0,21 0 16,0 21-16,0-20 0,0-1 0,0 21 15,0-21-15,0 0 0,0 1 0,0-1 16,0 0-16,0 0 0,21-21 15,-21 21-15,21-21 0,0 21 16,0-21-16,0 0 0,1 0 0,-1 0 16,21 0-16,-21-21 0,0 0 0,22 21 15,-22-21-15,0 0 0,0 21 16,0-21-16,1-1 0,-22 1 0,0 0 16,0 0-16,0 0 0,0-22 0,-22 22 15,-20 0-15,21 0 0,-21 21 16,20-21-16,-20 0 0,21 21 0,-21 0 15,20 0-15,1 0 0,0 0 0,0 0 16,42 0 15,0 0-31,0-22 0,22 22 16,-1 0-16,0-21 0,1 21 16,-1-21-16,0 21 0,1-21 0,20 21 15,-20-21-15,-1 0 0,-21-1 0,21 22 16,-20-21-16,20 21 0,-21-21 0,0 21 15,-21 21 17,0 0-17,0 1-15,0-1 0,0 0 16,0 0-16,0 21 0,0-20 0,0 20 16,0-21-16,0 21 0,0 1 0,0-1 15,-21 0-15,21 22 0,0-22 16,0 22-16,0-1 0,0 1 15,0-22-15,0 22 0,0-1 0,0 1 16,0-1-16,0 1 0,0-1 0,0 22 16,0-22-16,0 1 0,0 20 0,0-20 15,21-1-15,-21 1 0,0-1 16,21 1-16,-21-22 0,0 22 0,0-22 16,0 0-16,0-20 0,0-1 0,0 21 15,0-21-15,-21 0 0,0-21 16,0 0-16,0 0 0,-22 0 15,22-21-15,-21 21 0,0-21 0,-22 0 16,22 0-16,-1-22 0,-20 22 16,21 0-16,-1-21 0,22 21 0,-21-22 15,21 1-15,-1 21 0,1-22 0,21 22 16,0-21-16,0 21 0,0-22 16,0 22-16,0-21 0,21 0 0,1-1 15,20 22-15,0-21 0</inkml:trace>
  <inkml:trace contextRef="#ctx0" brushRef="#br1" timeOffset="135032.19">12573 9102 0,'0'-21'0,"0"42"0,0-64 0,0 22 0,-21 0 16,21 0-16,0 0 0,0 0 16,0-1-16,0 1 0,0 0 15,0 0 1,0 42-1,0 0-15,0 0 16,0 1-16,0 20 0,0-21 0,0 21 16,0-20-16,0 20 0,0 0 0,0 1 15,-21-1-15,42 0 0,-21 1 0,0-22 16,-21 21-16,21 0 0,-22 1 0,22-22 16,-21 21-16,21-21 0,0 1 0,0-1 15,0 0-15,0 0 16,0-42-1,0 0 1,21 0-16,1-1 0,-1 1 0,0 0 0,0 0 16</inkml:trace>
  <inkml:trace contextRef="#ctx0" brushRef="#br1" timeOffset="135506.91">12848 8911 0,'0'0'0,"0"-21"0,0 0 16,0 42 15,-21 0-31,21 0 0,-21 1 0,21 20 16,0 0-16,0-21 0,0 22 15,0-1-15,0 0 0,-21 1 16,21-1-16,0 0 0,-22-20 0,22 20 0,-21-21 16,21 21-16,0-20 0,0 20 15,-21-21-15,21 0 0,-21 0 16,21 1-16,0-44 31,0 1-31,0 0 16,21 0-16,0 0 0,-21 0 0,21-22 15,1 22-15,-1-21 0,0-1 0,0 22 16,0-21-16,0 21 0,22-22 0,-22 22 16,0 0-16,0 0 15,22 0-15,-22 21 0,0 0 0,0 0 16,0 0-16,-21 21 0,21 0 0,1 0 15,-22 0-15,0 1 0,0-1 16,0 0-16,0 21 0,0-21 0,0 1 16,0-1-16,0 0 0,-22 21 0,1-42 15,21 21-15,0 1 0,-21-1 0,21 0 16,-21-21-16,21 21 0,21-21 31,0-21-15,0 0-16,1 0 15,-22-1-15,21 1 0</inkml:trace>
  <inkml:trace contextRef="#ctx0" brushRef="#br1" timeOffset="135896.69">13356 9271 0,'0'0'0,"0"21"15,21 0 1,0-21-16,1 0 15,-1 0-15,0 0 16,0 0-16,0 0 0,0 0 0,1-21 16,-1 21-16,0-21 0,0 21 0,0-21 15,0 21-15,1-21 16,-22 0-16,0-1 0,0 1 16,0 0-16,0 0 15,-22 21-15,1 0 16,0 0-16,0 0 0,0 0 0,-22 0 15,22 21-15,0 0 0,-21 0 0,21 1 16,-1-1-16,1 0 0,0 21 0,0-21 16,21 1-16,0-1 0,0 21 15,0-21-15,0 0 0,21 1 16,0-1-16,0 0 0,1-21 0,-1 0 16,21 21-16,-21-21 0,0 0 15,22 0-15,-22 0 0,0 0 16,0 0-16,22-21 0,-22 0 0,0 21 15,0-21-15,0-1 0,-21 1 0,0 0 16,21 0-16</inkml:trace>
  <inkml:trace contextRef="#ctx0" brushRef="#br1" timeOffset="136175.32">12192 9186 0,'-21'0'16,"42"0"-16,0 0 31,0 0-15,0 0-16,22 0 0,-1 0 0,0 0 15,22 0-15,-22-21 0,22 21 0,-22 0 16,0 0-16,22-21 0,-22 21 0,-21 0 16,22 0-16,-22 0 15,0-21-15</inkml:trace>
  <inkml:trace contextRef="#ctx0" brushRef="#br1" timeOffset="137723.6">15536 9208 0,'64'-43'31,"-43"22"-31,0 0 0,-21 0 16,0 0-16,0-1 15,0 1-15,0 0 0,0 0 16,-21 21-16,0-21 0,0 0 0,-1 21 15,1 0-15,0-22 0,-21 22 16,21 0-16,-1 0 0,-20 0 0,21 0 16,-21 0-16,-1 22 0,22-22 0,-21 21 15,21 0-15,-22 0 0,22 0 16,0 22-16,0-22 0,0 0 0,21 21 16,0-21-16,0 22 0,-22-22 0,22 21 15,0-21-15,0 1 0,0-1 16,0 0-16,0 0 0,22 0 0,-1-21 15,0 21-15,0-21 0,0 0 16,0 0-16,1 0 0,20 0 0,-21 0 16,21 0-16,-20-21 0,20 21 15,-21-21-15,21 0 0,-20 0 0,20 0 16,-21-1-16,0 1 0,0 0 0,1 0 16,-1 0-16,0 0 0,-21-22 15,0 22-15,0-21 0,0 21 0,0-1 16,0-20-16,0 21 0,0 0 0,0 0 15,0 42 17,-21 0-32,21 0 0,0 0 15,0 22-15,-21-22 0,21 21 16,0-21-16,0 0 0,0 22 0,0-22 16,0 0-16,0 0 0,21 0 0,0 1 15,0-22-15,-21 21 0,21-21 16,0 0-16,1 0 0,-1 0 0,0 0 15,0 0-15,0 0 0,0 0 0,22-21 16,-22 21-16,0-22 0,0 22 0,0-21 16,1 0-16,-22 0 0,21 0 15,-21 0-15,21-1 0,-21 1 0,0 0 16,0-21-16,0 21 0,0-1 0,0 1 16,0 0-16,0 0 15,0 0-15,0 42 16,0 0-1,0 0-15,0 22 16,0-22-16,0 0 0,-21 0 0,21 21 16,0-20-16,0-1 0,0 0 0,0 0 15,0 0-15,0 0 16,0 1-16,21-22 0,0 0 16,0 0-16,0 0 0,1 0 15,-1 0-15,0 0 0,0-22 16,0 1-16,0 21 0,1-21 15,-22 0-15,21 0 0,0 0 16,-21-1-16,0 1 0,0 0 0,21 0 16,-21-21-16,21 20 15,-21 1-15,0 42 32,0 22-32,-21-22 0,21 0 15,0 0-15,0 0 0,-21 22 0,21-22 16,0 0-16,0 0 0,0 0 0,0 1 15,21-1-15,0-21 0,0 21 16,1-21-16,-1 0 16,0 0-16,21 0 0,-21 0 0,1 0 15,-1 0-15,0 0 0,21-21 16,-21 0-16,1-1 0,-1 1 0,0 0 16,0 0-16,0-21 0,0 20 15,1-20-15,-1 0 0</inkml:trace>
  <inkml:trace contextRef="#ctx0" brushRef="#br1" timeOffset="137982.45">16806 8700 0,'0'-22'0,"0"44"0,0-65 0,0 22 0,0 0 16,0 42-1,0 0 1,0 22-16,0-22 0,-21 21 0,21 0 16,0 22-16,-21-22 0,21 1 0,0-1 15,-21 0-15,21 1 16,0-1-16,0-21 0,0 21 0,0-20 15,0-1-15,0 0 0,0 0 0,0 0 16,0 0-16,0 1 16,21-22-1,0 0-15,0 0 0,0 0 16,1-22-16,-1 1 0,0 21 0,0-21 16,0 0-16,22 0 0,-22 0 0,0-22 15,0 22-15,0 0 0</inkml:trace>
  <inkml:trace contextRef="#ctx0" brushRef="#br1" timeOffset="138323.25">17124 8996 0,'0'-21'16,"0"42"-16,0-21 16,-21 21-1,21 0-15,-22 0 0,22 1 0,0-1 16,-21 21-16,21-21 0,-21 0 16,21 1-16,0 20 0,0-21 0,0 0 15,0 0-15,0 1 0,21-1 16,0-21-16,1 0 15,-1 0-15,0 0 0,21 0 16,-21 0-16,1 0 0,20 0 0,-21 0 16,0-21-16,22-1 0,-22 1 0,0 21 15,0-42-15,0 21 0,0 0 16,1-22-16,-22 22 0,0-21 16,0 21-16,0-22 0,0 22 0,0-21 15,-22 21-15,1-1 0,0 22 16,0 0-16,0-21 0,-22 21 0,22 0 15,0 0-15,-21 0 0,21 21 0,-1-21 16,1 22-16,0-22 0,0 21 16,0-21-16,0 21 0,-1-21 15,22 21-15</inkml:trace>
  <inkml:trace contextRef="#ctx0" brushRef="#br1" timeOffset="138519.14">16573 8932 0,'0'0'0,"-21"0"16,42 0 0,1 0-16,-1 0 0,0 0 0,21 0 15,-21 0-15,22 0 0,-22-21 16,21 21-16,1 0 0,-22 0 0,21-21 15,0 21-15,-20 0 0,-1 0 0,21 0 16,-21-21-16</inkml:trace>
  <inkml:trace contextRef="#ctx0" brushRef="#br1" timeOffset="139479.59">17674 9165 0,'0'-21'15,"0"42"-15,0-63 0,0 21 0,0 0 16,0-1-16,0 1 0,0 0 16,21 0-1,0 0-15,-21 0 0,22 21 16,-1-22-16,0 22 0,0 0 15,0 0-15,0 0 0,1 0 16,-1 0-16,0 0 0,0 0 0,-21 22 16,21-1-16,-21 0 0,21 21 0,-21-21 15,0 1-15,0-1 0,0 21 0,0-21 16,0 0-16,0 22 0,0-22 16,0 0-16,0 0 0,0 0 0,0 1 15,0-1-15,-21-21 0,21 21 16,-21-21-16,21-21 47,0 0-47,0-1 0,0 1 15,0 0-15,0 0 0,0 0 16,0-22-16,21 22 0,0 0 16,-21 0-16,22-21 0,-1 20 0,0 1 15,0 0-15,0 0 0,22 0 0,-22 0 16,21 21-16,-21 0 0,22 0 15,-22 0-15,21 21 0,-21 0 0,0 0 16,1 0-16,-1 0 0,0 1 0,-21 20 16,0-21-16,0 0 0,0 22 0,0-22 15,0 0-15,0 0 16,0 0-16,0 0 0,0 1 0,-21-22 16,21 21-16,-21-21 0,-1 0 46,22-21-46,0-1 0,0 1 16,0 0-16,22 0 0,-22 0 0,21 0 16,0-1-16,-21-20 0,21 21 15,0-21-15,22 20 0,-22-20 0,0 21 16,21-21-16,-21 20 0,22 1 16,-22 21-16,21-21 0,-21 21 0,1 0 15,-1 0-15,0 21 0,0 0 16,0 1-16,-21-1 0,0 21 0,0-21 15,0 22-15,0-22 0,0 21 16,0-21-16,0 22 0,0-22 0,0 0 16,0 21-16,0-21 0,-21-21 0,21 22 15,-21-1-15,21 0 16,21-21 15,0 0-31,0-21 0,1 0 0</inkml:trace>
  <inkml:trace contextRef="#ctx0" brushRef="#br1" timeOffset="139983.31">19537 8890 0,'0'0'0,"0"-21"0,0 0 16,-21 0-16,-1-1 0,1 1 15,0 0-15,-21 21 0,21 0 16,-22 0-16,22 0 0,-21 0 0,21 0 15,-22 21-15,1 0 0,21 1 0,-22 20 16,22 0-16,-21 1 0,21-22 16,0 21-16,-1 0 0,1 1 0,0-22 15,21 21-15,0-21 0,0 22 16,0-22-16,0 0 0,0 0 16,0 0-16,21-21 0,0 22 0,1-22 15,-1 0-15,21 0 0,-21 0 0,0 0 16,1 0-16,20 0 0,-21 0 15,21 0-15,-20-22 0,-1 1 0,21 0 16,-21 0-16,0 0 0,1 0 0,-1-1 16,0-20-16,0 0 0,0 21 15,0-22-15,1 1 0,-22-22 0,0 43 16,0-21-16,21 0 0,-21 20 16,0 1-16,0 42 31,-21 22-31,21-22 0,0 21 15,-22 1-15,22-1 0,-21-21 16,21 21-16,0 1 0,0-22 0,0 0 16,0 21-16,0-20 0,0-1 0,0 0 15,0 0-15,21 0 0,1-21 16,-1 21-16,0-21 16,0 0-16,0 0 0,0 0 0,22 0 15,-22-21-15,0 21 0,21-21 0,-20 0 16</inkml:trace>
  <inkml:trace contextRef="#ctx0" brushRef="#br1" timeOffset="140259.15">20066 8700 0,'0'0'0,"0"-22"0,0-20 16,0 21-16,0 0 0,0 0 0,0-1 16,-21 22-16,0 0 15,-1 0 1,22 22-16,0-1 0,-21 0 0,0 21 15,21 1-15,-21-1 0,21 0 0,0 1 16,0 20-16,-21-21 0,21 1 16,-21-1-16,21 0 0,0 1 0,-22-22 15,22 21-15,0-21 0,0 1 0,0-1 16,0 0-16,0 0 16,22-21-1,-1 0-15,0 0 16,0 0-16,0 0 0,0-21 0,1 0 15,-1 0-15,0-1 0</inkml:trace>
  <inkml:trace contextRef="#ctx0" brushRef="#br1" timeOffset="141210.6">20362 8805 0,'0'0'0,"21"-21"0,-21 0 0,0 0 16,0 42-1,0 0 1,-21 22-16,0-22 15,21 21-15,-21-21 0,21 22 0,-21-22 16,0 21-16,21 0 0,0-20 16,-22-1-16,22 21 0,-21-21 0,21 0 15,0 1-15,0-1 0,0 0 16,21-21 0,1 0-1,-1 0-15,0 0 0,0 0 0,0-21 16,22 0-16,-22-1 0,21 1 0,-21 0 15,22-21-15,-22 21 16,21-22-16,-21 1 0,0 21 0,1-22 16,-1 1-16,-21 21 0,21 0 0,-21 0 15,0-1-15,-21 22 32,0 22-32,21-1 0,-22 21 15,22-21-15,0 0 0,-21 22 16,21-22-16,-21 0 0,21 21 0,0-20 15,0-1-15,0 0 0,0 0 0,0 0 16,0 0-16,0 1 16,21-22-1,0 0-15,1 0 16,-22-22 0,0 1-16,0 0 15,0 0-15,0 0 0,0 0 0,0-22 16,0 22-16,0 0 0,0-21 15,0 20-15,0-20 0,0 21 0,0 0 16,21-22-16,-21 22 0,21 0 0,0 21 16,0-21-16,0 0 0,-21 0 15,43 21-15,-22 0 0,0 0 0,0 0 16,0 0-16,1 0 0,20 0 0,-21 21 16,0 0-16,0 0 15,-21 0-15,22 22 0,-1-22 0,-21 21 16,21 0-16,-21 1 0,0-1 0,0-21 15,0 22-15,0-1 0,0-21 16,0 0-16,0 0 0,-21 1 0,21-1 16,-21 0-16,-1 0 0,22 0 15,-21-21-15,0 0 16,0 0 0,21-21-16,0 0 0,0 0 15,0 0-15,0-1 0,0 1 16,21-21-16,0 21 0,0-22 0,1 1 15,-1 0-15,21-1 0,-21 1 16,0 0-16,22-1 0,-22 1 0,21 21 16,-21-21-16,1 20 0,20 22 15,-21-21-15,0 21 0,22 0 0,-22 0 16,0 21-16,0 1 0,-21-1 0,0 0 16,21 21-16,-21 1 0,0-22 15,0 21-15,0 0 0,0 1 0,0-1 16,0-21-16,-21 22 0,21-1 0,-21-21 15,0 0-15,21 0 0,-21 1 16,21-1-16,0 0 0,-22-21 0,22 21 16,-21-21-16,21-21 31,0 0-15,0 0-16,0-1 0</inkml:trace>
  <inkml:trace contextRef="#ctx0" brushRef="#br1" timeOffset="141431.35">20934 8382 0,'0'0'0,"-21"0"0,-1 0 16,22-21-16,0 42 46,0 0-30,0 0 0,-21-21-1,0 0-15,0 22 0</inkml:trace>
  <inkml:trace contextRef="#ctx0" brushRef="#br1" timeOffset="141623.24">19664 8700 0,'-21'0'15,"42"0"-15,0 0 16,0 0-16,21 0 0,-20 0 16,20 0-16,0 0 0,-21 0 0,22 0 15,-1 0-15,-21 0 0,22 0 0,-1 0 16,-21-22-16,21 22 0,-20 0 15</inkml:trace>
  <inkml:trace contextRef="#ctx0" brushRef="#br1" timeOffset="143558.9">22669 9165 0,'64'0'16,"-43"0"-1,0 0-15,0-21 0,1 21 0,-1-21 16,0 21-16,-21-21 0,21 0 0,0-1 16,-21 1-16,21 0 0,-21 0 15,0 0-15,0 0 0,0-22 0,-42 22 16,21-21-16,0 21 0,0-22 0,-22 22 15,22 0-15,-21 0 0,-1 0 16,22 21-16,-21 0 0,21 0 16,-22 0-16,22 0 0,-21 0 0,21 21 15,-22 0-15,22 0 0,0 21 0,0-20 16,0 20-16,0 0 0,21-21 16,0 22-16,0-1 0,0-21 0,0 22 15,0-22-15,0 0 0,0 0 0,0 0 16,21 0-16,0-21 0,0 22 15,0-22-15,0 0 0,22 0 0,-22 0 16,0 0-16,21 0 0,-20 0 0,-1-22 16,21 22-16,-21-21 0,22 0 15,-22 0-15,0 0 0,0 0 16,0-22-16,0 22 0,1-21 0,-1-1 16,0-20-16,0 21 0,-21-1 15,0 1-15,21 0 0,0-1 0,-21 1 16,0 0-16,0-1 0,22 22 0,-22-21 15,21 21-15,-21-1 0,0 1 16,0 42 0,0 1-16,0 20 0,-21-21 15,-1 43-15,22-22 0,0 0 16,-21 22-16,21-1 0,0-20 0,0 20 16,0-21-16,0 1 0,0-1 0,0 0 15,21-20-15,1 20 16,-1-21-16,0 0 0,0 0 0,0-21 15,0 22-15,1-22 0,20 0 0,-21 0 16,21 0-16,-20 0 0,20 0 16,0 0-16,-21 0 0,22-22 0,-1 22 15,0-21-15,-20 0 0,20 0 0,0 0 16,-21-22-16,1 22 0,-1-21 16,0 0-16,-21 20 0,0-20 0,0 0 15,0 21-15,0-22 0,0 22 0,0 0 16,-21 0-16,0 21 0,-1-21 15,-20 21-15,21 0 0,0 0 0,0 0 16,-22 21-16,22-21 0,0 21 16,-21 21-16,20-21 0,1 1 15,0 20-15,21-21 0,0 21 0,0-20 16,0 20-16,0-21 0,0 0 0,0 0 16,0 1-16,0-1 0,21 0 15,0-21-15,1 21 0,-1-21 16,0 0-16,0 0 0,0 0 0,0 0 15,1 0-15,-1 0 0,0-21 0,0 0 16,0 21-16,-21-21 0,21-1 16,-21 1-16,22-21 0,-22 21 0,21 0 15,-21-22-15,0 22 0,0 0 0,0 0 16,0 0-16,0-1 16,0 44-1,0-1-15,0 0 16,-21 0-16,21 21 0,0-20 15,0-1-15,0 0 0,0 0 0,0 0 16,0 0-16,0 1 0,0-1 0,21 0 16,0-21-16,0 0 15,0 0-15,0 0 0,22 0 0,-1 0 16,-21 0-16,22 0 0,-1 0 0,0 0 16,1-21-16,-22 0 0,21-1 15,-21 1-15,22 0 0,-22 0 0,0-21 16,0 20-16,0-20 0,0 0 15,-21-1-15,0 1 0,22 0 16,-22-1-16,0 1 0,0 0 0,0-1 16,0 22-16,0-21 0,0 21 0,0-22 15,0 22-15,0 0 0,0 0 16,0 0-16,0 42 31,-22 0-31,22 0 0,-21 22 0,21-1 16,0 0-16,-21 1 0,21-1 0,-21 21 15,21-20-15,0 20 0,0-20 16,0-1-16,0 0 0,0 1 0,0-1 16,0-21-16,21 0 0,0 0 15,0 1-15,1-1 0,-1 0 0,21 0 16,-21-21-16,22 0 0,-1 0 16,-21 0-16,21 0 0,22 0 0,-22 0 15,1-21-15,-1 21 0,0-21 0,1 0 16,-1-1-16,0 1 0,-21 0 15,22-21-15,-22-1 0,0 1 0,0 0 16,0 21-16,-21-22 0,0 1 0,0 0 16,0 20-16,0 1 0,0 0 15,0 0-15,0 0 0,-21 21 0,0 0 16,0 0-16,0 0 0,0 0 0,-22 21 16,22 0-16,0 21 15,-21-20-15,20 20 0,1 0 0,0 1 16,0-22-16,0 21 0,21-21 0,-21 22 15,21-22-15,0 0 0,0 0 16,0 0-16,0 0 0,21-21 0,0 22 16,0-22-16,0 0 0,0 0 15,1 0-15,-1 0 0,0 0 16,0-22-16,21 22 0,-20-21 0,-1 0 16,0 0-16,0 0 0,0 0 0,0-22 15,-21 1-15,22 21 16,-1-22-16,0 22 0,0-21 0,0 21 15,-21 0-15,0-1 0,0 44 32,0-1-32,0 0 0,-21 0 15,0 21-15,0 1 0,21-22 0,0 21 16,-21 1-16,21-22 0,0 0 16,0 21-16,0-21 0,0 1 0,0-1 15,21 0-15,0-21 0,0 0 16,21 0-16,-20 0 15,-1 0-15,0 0 0,21 0 16,-21 0-16,1 0 0,-1-21 0,0 0 16,0-1-16,0 1 0,-21-21 15,21 21-15,1-22 0,-22 22 0,21-21 16</inkml:trace>
  <inkml:trace contextRef="#ctx0" brushRef="#br1" timeOffset="143838.75">24193 8594 0,'0'0'0,"-21"0"0,21-21 15,21-1-15,1 22 16,-1 0-16,0-21 0,21 21 15,1-21-15,-1 21 0,0 0 0,1 0 16,-1-21-16,0 21 0,1 0 0,-1 0 16,0 0-16,1 0 0,-22 0 0,0 0 15,0 0-15,0 0 0,-21-21 32,-21 21-32</inkml:trace>
  <inkml:trace contextRef="#ctx0" brushRef="#br1" timeOffset="145411.85">1016 11176 0,'0'-21'16,"21"21"-1,-21-21-15,21 0 16,0 21-16,-21-22 0,22 22 16,-1-21-16,0 0 0,0 21 15,0-21-15,0 0 0,1 0 0,-1 21 16,-21-22-16,21 1 15,0 0-15,-21 0 16,-21 21 0,0 0-16,0 0 0,-1 0 0,-20 0 15,21 0-15,-21 0 0,-1 21 16,22-21-16,-21 21 0,21 0 0,-1-21 16,-20 22-16,21-1 0,0-21 15,21 21-15,0 0 0,0 0 0,0 0 16,0 1-16,0-1 15,0 0-15,21-21 0,0 21 0,21 0 16,-20-21-16,20 21 0,-21-21 16,21 22-16,-20-1 0,20-21 15,0 21-15,-21 0 0,22 0 16,-22 0-16,0 1 0,0-1 16,-21 0-16,0 21 0,0-21 0,0 1 15,-21-1-15,0 0 0,-21 0 16,-1 21-16,1-20 0,0-22 0,-1 21 15,1 0-15,0-21 0,-1 0 16,1 0-16,0 0 0,-1 0 0,1 0 16,21 0-16,-22-21 0,22 0 15,-21-1-15,21 1 0,0 0 0,-1 0 16,-20 0-16,21 0 0,0-22 16,0 22-16,-1 0 0,22-21 15,0 20-15,0 1 0,0 0 16,0 0-16,0 0 0,0 0 15,22 21-15,-1 0 0,21-22 16,-21 22-16,22 0 0,-22-21 16,21 21-16,0 0 0</inkml:trace>
  <inkml:trace contextRef="#ctx0" brushRef="#br1" timeOffset="145927.54">1460 10964 0,'0'-21'16,"-21"21"0,0 0-16,0 0 0,0 21 15,0-21-15,21 22 0,0-1 16,0 0-16,0 0 0,0 21 0,0-20 16,0 20-16,0 0 0,0 1 15,0-1-15,0-21 0,0 21 0,0 1 16,0-22-16,0 21 0,0-21 15,-22 1-15,22-1 0,0 0 0,0 0 16,0 0 0,-21-21-16,21-21 31,0 0-31,0 0 0,0 0 16,0-22-16,0 22 0,0-21 15,21 21-15,1-22 0,-1 1 0,0 0 16,0 20-16,0-20 0,0 21 15,22 0-15,-22 0 0,21-1 0,-21 22 16,22 0-16,-22 0 0,21 22 16,-21-1-16,1 0 0,-1 0 0,0 21 15,0-20-15,-21 20 0,0 0 16,0-21-16,0 22 0,0-1 0,0-21 16,-21 22-16,21-22 0,-21 0 15,0 0-15,21 0 0,0 0 16,-22-21-16,22 22 15,0-44 17,0 1-32,22 0 0,-1-21 15,-21 21-15,21-1 0</inkml:trace>
  <inkml:trace contextRef="#ctx0" brushRef="#br1" timeOffset="147591.6">2095 11113 0,'0'-22'15,"0"44"-15,-21-22 32,0 0-17,21 21-15,-21 21 0,0-21 0,0 0 16,21 22-16,0-1 0,0-21 16,-22 22-16,22-22 0,0 21 0,0-21 15,0 22-15,0-22 0,0 0 16,0 0-16,22 0 0,-22 0 0,21 1 15,0-22-15,0 21 16,0-21-16,0 0 0,1 0 0,-1 0 16,21 0-16,-21-21 0,0-1 15,1 22-15,20-21 0,-21 0 16,0 0-16,0 0 0,1-22 0,-1 22 16,0 0-16,-21-21 0,0-1 15,0 22-15,0-21 0,0 0 0,0-1 16,-21 22-16,0-21 0,-1 21 15,1-1-15,-21 1 0,21 21 0,0 0 16,-1 0-16,-20 0 0,21 0 16,0 0-16,-22 21 0,22 1 0,0 20 15,0-21-15,21 21 0,0 1 16,-21-1-16,21-21 0,0 22 0,0-1 16,0 0-16,0-21 0,0 22 15,0-22-15,0 0 0,21 21 0,0-42 16,0 22-16,0-1 0,1-21 15,-1 0-15,0 0 0,21 0 16,-21 0-16,22 0 0,-22 0 0,21 0 16,1-21-16,-1-1 0,0 1 15,-21 0-15,22 0 0,-1-21 0,0 20 16,-20-20-16,-1 21 0,0-21 16,0-1-16,0 22 0,-21-21 0,0 21 15,0-1-15,0 1 0,0 0 16,0 0-16,-21 42 15,0-21-15,21 21 16,-21 0-16,21 22 0,0-22 16,0 0-16,0 21 0,0-20 15,0-1-15,0 0 0,0 21 16,0-21-16,21 1 0,-21-1 16,21-21-16,0 0 0,0 21 15,1-21-15,-1 0 0,0 0 0,0 0 16,21 0-16,-20-21 0,-1 21 0,0-21 15,0-1-15,0 1 0,0 0 16,1 0-16,-1 0 0,0 0 0,-21-22 16,0 22-16,0 0 15,0-21-15,0-1 0,0 22 0,0 0 0,0 0 16,0 0-16,0-1 0,0 44 31,0-1-31,0 21 16,0-21-16,0 22 0,-21-22 15,21 21-15,0-21 0,0 22 0,0-22 16,0 0-16,0 64 16,21-64-16,-21 0 15,21-21-15,0 0 0,0 0 0,1 0 16,-1 0-16,0 0 0,0 0 16,0-21-16,0 0 0,1-1 0,20 1 15,-21 0-15,0 0 16,0-21-16,1-1 0,-22 1 0,21 0 15,0-1-15,-21 1 0,0 0 0,0-1 16,0 22-16,0-21 0,0-1 16,0 22-16,0 0 0,0 0 0,0 0 15,-21 42 17,21 0-32,-21 21 0,21-20 15,-22 20-15,22-21 0,0 21 16,0 1-16,0-1 0,0 0 0,0 1 15,0-1-15,0 0 0,0-20 16,0 20-16,0-21 0,22 0 16,-1 0-16,0 1 0,0-1 0,0 0 15,22-21-15,-22 0 0,21 0 16,0 0-16,1 0 0,-1 0 0,0 0 16,22 0-16,-22 0 0,1-21 0,-1 0 15,0-1-15,1 1 0,-1 0 16,0-21-16,-21 21 0,1-1 0,-1-20 15,0 0-15,0 21 0,-21-22 16,0 1-16,0 21 0,0 0 0,0-22 16,0 22-16,0 0 0,-21 0 0,0 21 15,0-21-15,-1 21 16,1 0-16,-21 0 0,21 0 0,-22 0 16,22 21-16,-21-21 0,21 21 0,0 0 15,-1 21-15,1-20 0,0 20 16,21-21-16,0 21 0,0 1 0,0-22 15,0 21-15,0-21 0,0 1 16,0-1-16,21 21 0,0-42 0,1 21 16,-1 0-16,0-21 0,21 0 15,-21 0-15,1 0 0,-1 0 0,0 0 16,0 0-16,21-21 0,-20 0 0,-1 0 16,0 0-16,0 0 0,0-22 15,0 1-15,1 0 0,20-1 16,-21 1-16,-21 0 0,21-1 0,0-20 15,-21 20-15,0 1 0,0 0 16,0-22-16,0 22 0,0 0 0,0-1 16,-21 1-16,21 21 0,-21-22 15,0 22-15,0 21 0,0 0 16,-1 21-16,22 22 16,-21-1-16,21-21 0,0 22 15,0 20-15,0-21 0,0 1 0,0-1 16,0 0-16,21 1 0,1-1 15,-22 0-15,21 1 0,0-1 0,-21 0 16,21 1-16,0-22 0,0 21 16,1-21-16,-1 1 0,0-22 15,0 21-15,0-21 0,22 0 0,-22 0 16,0 0-16,0 0 0,21-21 0,-20-1 16,-1 1-16,21 0 0,-21 0 15</inkml:trace>
  <inkml:trace contextRef="#ctx0" brushRef="#br1" timeOffset="148306.71">5122 11070 0,'0'0'0,"-21"0"0,0 0 16,0 0-16,21-21 16,0 0-1,0 0 1,0 0-16,0-1 0,21 22 15,0-21-15,0 0 0,0 0 0,1 0 16,-1 21-16,21-21 0,-21 21 16,22 0-16,-22 0 0,0 0 0,21 0 15,-21 0-15,1 0 0,-1 21 0,0 0 16,0-21-16,0 21 0,-21 21 16,0-20-16,0-1 0,21 0 0,-21 21 15,0 1-15,0-22 0,0 21 0,0-21 16,0 22-16,0-22 0,0 0 15,0 0-15,-21 0 0,21 0 0,0 1 16,-21-22 0,0 0-1,21-22-15,0 1 16,0 0-16,0 0 0,0-21 16,0 20-16,0 1 0,0-21 15,21 21-15,0-22 0,-21 1 0,21 21 16,1-21-16,20 20 0,-21-20 15,21 21-15,-20 0 0,20 0 0,0 21 16,1 0-16,-22 0 0,21 0 0,0 0 16,-20 0-16,-1 21 0,21 0 15,-21 0-15,-21 0 0,0 0 16,21 22-16,-21-22 0,0 21 0,0-21 16,0 22-16,0-22 0,-21 21 15,21-21-15,0 1 0,-21 20 0,21-21 16,-21-21-16,21 21 0,0 0 0,-21-21 15,42 0 17,0-21-32,0 0 0,0 0 0,1 0 15,-1 0-15,0-22 0</inkml:trace>
  <inkml:trace contextRef="#ctx0" brushRef="#br1" timeOffset="148759.37">6498 10795 0,'0'0'0,"-21"0"32,0 0-32,0 0 0,-1 21 15,1 0-15,0 1 0,0-1 0,0 0 16,21 0-16,-21 21 0,-1-20 16,22-1-16,0 0 0,-21 21 0,21-21 15,-21 22-15,21-22 0,0 0 0,0 0 16,0 0-16,0 1 15,0-1-15,21 0 0,0 0 0,1-21 0,-1 0 16,0 0-16,0 0 0,0 0 16,22 0-16,-22-21 0,0 0 15,21 0-15,-21 21 0,22-22 0,-22-20 16,21 21-16,-21 0 0,1-22 16,-1 22-16,0-21 0,0 21 0,-21-22 15,0 22-15,0-21 0,0 0 0,0 20 16,-21 1-16,0 0 0,0 0 15,-1 0-15,1 0 0,0 21 0,-21 0 16,21 0-16,-1 0 0,1 0 0,-21 21 16,21 0-16,0 0 0,-1 0 15,1 0-15,0 1 0,0-1 0,21 0 16,0 0-16,0 0 0,0 0 16,0 1-16,0-1 0,0 0 15,21-21-15,0 0 16,0 0-16,22 0 0,-1 0 0,-21 0 15,22-21-15,-1 0 0</inkml:trace>
  <inkml:trace contextRef="#ctx0" brushRef="#br1" timeOffset="149015.42">7197 10605 0,'0'0'0,"0"-22"15,-22 44 1,1-1-1,0 0-15,0 21 0,21-21 0,-21 22 16,0-1-16,21 0 0,0-20 16,-22 20-16,1 0 0,21 1 0,-21-22 15,21 21-15,0 0 0,0-20 0,0-1 16,0 21-16,0-21 0,0 0 16,21 1-16,0-22 0,1 0 15,-1 0-15,0 0 0,0 0 16,0-22-16,0 1 0,1 0 15,-1 0-15,-21 0 0,0 0 0,0-1 16</inkml:trace>
  <inkml:trace contextRef="#ctx0" brushRef="#br1" timeOffset="149187.48">6900 10837 0,'0'0'0,"-63"0"31,84 0-16,21 0 1,-21 0-16,22 0 0,-22 0 0,21-21 16,1 21-16,-1 0 0,0-21 0,1 21 15,-1-21-15,0 0 0,1 21 16</inkml:trace>
  <inkml:trace contextRef="#ctx0" brushRef="#br1" timeOffset="150166.91">7895 10541 0,'0'0'0,"0"-21"0,0 0 0,0 0 16,0-1-16,0 1 0,0 0 16,21 0-16,-21 42 31,0 0-31,0 0 0,21 1 16,-21 20-16,0-21 0,0 21 0,0 1 15,0-1-15,0 0 0,0 1 16,0-1-16,0 0 0,0 1 15,0-1-15,0-21 0,0 22 0,0-22 0,0 0 16,0 0-16,0 0 16,0 0-16,0 1 15,0-44 1,0 1 0,0 0-16,0 0 0,0 0 15,22 0-15,-1-22 0,-21 22 0,21 0 16,0-21-16,0 20 0,-21 1 15,21-21-15,1 21 0,20 0 0,-21-1 16,0 1-16,0 0 0,22 21 0,-22 0 16,0 0-16,21 0 15,-20 0-15,-1 21 0,0 0 0,0 1 16,0-1-16,0 0 0,-21 0 0,0 21 16,0-20-16,0-1 0,0 0 15,0 0-15,0 0 0,-21 0 0,0 1 16,0-1-16,0 0 0,-22 0 0,22 0 15,0-21-15,-21 21 0,21-21 16,-1 0-16,-20 0 0,21 0 0,0 0 16,0 0-16,-1 0 0,1 0 0,0-21 15,21 0-15,-21 21 16,21-21-16,0 0 16,0 0-16,21 42 31,-21 0-16,21-21-15,-21 21 0,21-21 0,1 21 16,-1 0-16,0-21 16,0 22-16,0-22 0,0 0 0,1 0 15,-1 0-15,21 0 0,-21 0 0,22 0 16,-22 0-16,21 0 0,0 0 16,1 0-16,-1-22 0,0 1 0,22 0 15,-22 21-15,1-21 0,20-21 0,-21 20 16,1 1-16,-1 0 0,0-21 15,-20 21-15,20-22 0,-21 22 16,-21-21-16,0 21 0,0-1 0,0 1 16,0 0-16,-21 21 15,0 0-15,0 0 0,-1 21 16,1 0-16,0 1 0,0-1 0,0 0 16,21 0-16,0 0 0,0 0 15,0 1-15,0-1 0,0 0 0,0 0 16,0 0-16,21 0 0,0-21 0,0 22 15,0-22-15,1 0 16,-1 0-16,0 0 0,0 0 0,0 0 16,0 0-16,1 0 15</inkml:trace>
  <inkml:trace contextRef="#ctx0" brushRef="#br1" timeOffset="151326.92">10054 10964 0,'-21'0'0,"42"0"0,-63 0 0,21 0 0,-1 0 16,65 0 0,-22-21-1,0 21-15,21-21 0,1 0 0,-1 0 16,-21 0-16,22-22 0,-1 22 16,0-21-16,-21 21 0,22-22 15,-22 1-15,0 0 0,0-1 0,-21 1 0,21 0 16,-21-1-16,0 1 15,0 0-15,0-1 0,0 22 0,-21 0 16,0 0-16,0 0 0,0 21 16,0 0-16,-1 0 15,1 21-15,21 0 0,0 21 0,0-21 16,-21 22-16,21-1 0,0 22 0,0-22 16,0 0-16,0 1 0,0 20 15,0-21-15,0 1 0,0-22 0,0 21 16,0-21-16,0 22 0,0-22 15,0 0-15,0 0 0,0 0 0,0 1 16,21-22 0,-21-22-1,21 22-15,-21-21 16,22 0-16,-22 0 0,21 0 16,-21 0-16,0-1 0,21 1 0,-21 0 15,21 0-15,-21 0 16,21 21-16,0 0 0,1 0 15,-1 0 1,0 21-16,-21 0 0,21 0 0,0 0 16,-21 1-16,21-1 0,1 0 0,-22 0 15,21 0-15,0 0 0,0 1 16,0-22-16,0 21 0,1 0 0,-1-21 16,0 0-16,21 21 0,-21-21 0,22 0 15,-22 0-15,21 0 0,1 0 16,-22 0-16,21 0 0,0-21 15,1 0-15,-1 21 0,0-21 0,1-1 16,-1 1-16,0 0 0,-20 0 0,-1-21 16,0 20-16,0 1 0,-21-21 15,0 21-15,0-22 0,0 1 0,0 21 16,-21-21-16,0 20 0,-22 1 0,22 0 16,0 0-16,-21 0 0,21 21 15,-22 0-15,22 0 0,-21 0 0,-1 21 16,22 0-16,-21 0 0,21 22 15,0-22-15,-1 21 0,1-21 0,0 22 16,21-1-16,-21-21 0,21 21 16,0-20-16,0 20 0,0-21 0,0 0 15,0 0-15,21 1 0,0-22 16,0 21-16,1-21 0,-1 0 0,0 0 16,21 0-16,-21 0 0,22 0 0,-22 0 15,21 0-15,-21-21 0,22 21 16,-22-22-16,21 1 0,-21 0 0,1 0 15,-1 0-15,0 0 0,-21-1 0,0 1 16,0 0-16,0 0 0,0 0 16,0 0-16,0-1 0,-21 22 31,21 22-15,-21-1-16,21 0 0,-22 0 0,22 0 15,0 0-15,0 1 0,0 20 0,0-21 16,0 0-16,0 0 0,0 1 15,0-1-15,22-21 0,-1 21 16,0-21-16,0 0 0,0 0 16,0 0-16,1 0 0,-1 0 15,0 0-15,0 0 0,0 0 0,0 0 16,1-21-16,-1 21 0,0-21 0,0-1 16</inkml:trace>
  <inkml:trace contextRef="#ctx0" brushRef="#br1" timeOffset="151763.56">11747 10774 0,'0'0'0,"0"-21"0,-42-22 16,42 22-16,0 0 15,0 0 1,21 0-16,0 21 0,1 0 0,-1-21 16,0 21-16,0 0 0,0 0 15,0 0-15,1 0 0,-1 0 0,0 0 16,0 21-16,21 0 0,-20 0 0,-1 0 15,0 0-15,0 22 16,0-22-16,-21 0 0,0 0 0,0 0 16,0 1-16,0 20 0,0-21 0,0 0 15,0 0-15,-21 1 0,0-22 16,0 21-16,0-21 16,21-21 15,21-1-31,0 1 15,0 0-15,0 0 0,0-21 0,1 20 16,-1 1-16,-21-21 0,21 21 0,0 0 16,0-22-16,0 22 15,-21 0-15,22 0 0,-1 0 16,-21 42 15,0 0-15,0 0-16</inkml:trace>
  <inkml:trace contextRef="#ctx0" brushRef="#br1" timeOffset="152579.39">12912 10689 0,'0'0'0,"21"0"0,0 0 0,-21-21 16,21 21-16,0-21 16,-21 0-1,0 0-15,0-1 16,0 1-16,-21 21 0,0-21 0,21 0 15,-21 21-15,0-21 0,-22 21 16,22-21-16,0 21 0,0 0 0,-22 0 16,22 0-16,0 0 0,0 21 15,0 0-15,0 0 0,-22 0 0,22 0 16,0 1-16,0-1 0,0 21 16,-1-21-16,1 0 0,21 22 0,0-22 15,0 0-15,0 0 0,0 22 16,0-22-16,0 0 0,21 0 15,1 0-15,-1-21 0,0 21 16,0-21-16,21 0 0,-20 0 16,-1 0-16,0 0 0,21 0 0,-21 0 15,22 0-15,-22-21 0,0 0 0,21 21 16,-20-21-16,20 0 0,-21 0 16,0-1-16,0 1 0,1 0 15,-1-21-15,0 21 0,0-22 0,0 1 16,-21 0-16,0-1 0,21-20 15,-21 20-15,0 1 0,0 0 0,0 21 16,0-22-16,0 22 0,0 0 0,0 0 16,0 0-16,-21 21 15,0 0-15,21 21 16,-21 0-16,0 0 0,21 21 16,0 1-16,0-1 0,-21 22 0,21-22 15,0 0-15,0 1 0,0-1 0,0 0 16,0 1-16,0-1 0,0-21 15,0 21-15,0-20 0,0-1 16,0 0-16,21 0 0,-21 0 0,21 0 16,0-21-16,0 0 0,0 0 15,1 0-15,20 0 0,-21 0 0,21 0 16,-20 0-16,-1 0 0,21-21 0,-21 21 16,22-21-16</inkml:trace>
  <inkml:trace contextRef="#ctx0" brushRef="#br1" timeOffset="152847.24">13779 10605 0,'0'0'0,"0"-64"16,0 43-16,-21 21 15,0 0-15,0 0 16,0 0-16,0 0 16,-1 21-16,1 0 0,0 0 15,0 1-15,0-1 0,0 21 0,-1-21 16,1 0-16,21 1 0,0 20 15,-21-21-15,21 0 0,0 0 0,0 1 16,0-1-16,0 0 0,21 0 0,0 0 16,1-21-16,-1 21 0,0-21 15,21 0-15,-21 0 0,22 0 0,-22 0 16,21 0-16,1 0 0,-22 0 0,21 0 16,0-21-16,1 0 0,-1 21 15,0-21-15</inkml:trace>
  <inkml:trace contextRef="#ctx0" brushRef="#br1" timeOffset="153267">14266 10626 0,'0'0'16,"0"-21"-16,0-22 15,-21 43-15,0 0 16,0 21-16,0-21 0,21 22 16,-22-1-16,1 0 0,0 0 0,21 0 15,0 0-15,-21 22 0,0-22 16,21 0-16,0 0 0,0 0 15,0 1-15,0-1 0,0 0 0,0 0 16,0 0-16,21 0 16,0-21-16,0 0 0,0 0 0,1 0 15,-1 0-15,0 0 0,21 0 0,-21 0 16,22 0-16,-22 0 0,0 0 16,21-21-16,-20 0 0,-1 21 0,0-21 15,0 0-15,0 0 0,0-22 0,1 22 16,-22-21-16,0 21 0,0-22 15,0 1-15,0 21 0,0-22 0,0 22 16,-22 0-16,1 0 0,0 0 0,0 0 16,-21 21-16,20 0 15,1 0-15,-21 0 0,0 21 0,20 0 16,-20 0-16,0 0 0,21 0 16,-22 1-16,22-1 0,0 21 0,21-21 15,0 0-15,0 1 0,0-1 0,0 0 16,0 0-16,0 0 15,42-21-15,-21 0 0,1 0 0,20 0 16,0 0-16</inkml:trace>
  <inkml:trace contextRef="#ctx0" brushRef="#br1" timeOffset="153795.84">15071 10478 0,'0'0'0,"0"-64"31,-22 64-31,1 0 0,0 0 16,0 0-16,-21 0 0,20 21 0,1 0 15,0 1-15,0-1 0,0 0 16,0 21-16,-1-21 0,1 22 0,0-1 16,0-21-16,21 22 0,0-22 0,0 0 15,0 21-15,0-21 0,0 1 16,0-1-16,0 0 0,21-21 15,0 0-15,0 0 0,1 0 16,-1 0-16,21 0 0,-21 0 16,0 0-16,22 0 0,-22-21 0,0 0 15,21-1-15,-20 1 0,20 0 0,-21-21 16,0 21-16,0-22 0,1 1 16,-1 0-16,0-22 0,-21 22 0,0-1 15,21-20-15,-21 21 0,21-1 16,-21 1-16,0 0 0,0 20 0,0 1 15,0 0-15,0 0 0,0 0 0,0 42 32,-21 0-32,0 0 0,21 0 15,-21 22-15,21-1 0,-21 0 0,21 22 16,0-22-16,-22 1 0,22-1 16,-21 0-16,21 1 0,0-1 0,0-21 15,0 21-15,0-20 0,0-1 0,0 0 16,0 0-16,0 0 0,21-21 15,1 0-15,-22 21 0,21-21 0,0 0 16,0 0-16,0 0 0,22 0 16,-22 0-16,0-21 0,21 0 0,-21 0 15</inkml:trace>
  <inkml:trace contextRef="#ctx0" brushRef="#br1" timeOffset="154179.62">15621 10647 0,'21'0'63,"0"-21"-63,0 21 0,1 0 15,-1-21-15,0 21 0,0-22 0,0 1 16,0 21-16,22-21 0,-22 0 16,0 0-16,0-22 0,-21 22 0,21 0 15,-21 0-15,0 0 0,0 0 0,0-1 16,-21 22-16,0-21 15,0 21-15,0 0 0,0 0 16,-22 21-16,1 1 0,21-1 0,-22 0 16,1 21-16,21-21 0,0 22 15,0-1-15,-1-21 0,1 0 0,21 22 16,0-22-16,0 0 0,0 21 16,0-20-16,0-1 0,21-21 0,-21 21 15,22 0-15,20 0 0,-21-21 0,0 21 16,0-21-16,22 0 0,-22 0 15,0 0-15,0 0 0,22 0 0,-22 0 16,0 0-16,0 0 0,0 0 0,0 0 16,1-21-16,-1 0 0,0 21 15,0-21-15,0 21 0</inkml:trace>
  <inkml:trace contextRef="#ctx0" brushRef="#br1" timeOffset="154347.53">16192 10689 0,'-21'21'16,"0"-21"-16,0 0 31,21-21 0,0 0-31</inkml:trace>
  <inkml:trace contextRef="#ctx0" brushRef="#br1" timeOffset="158259.39">9334 3747 0,'0'0'0,"-21"0"0,0 0 0,21 21 0,-21-21 15,0 0-15,0 0 0,-1 0 16,1 0-16,0 0 0,0 0 15,0 0-15,0 0 16,-1 0-16,1 0 16,0 0-16,0 0 15,0 0-15,0 0 16,42 0 78,0 0-79,-21 21-15,21-21 0,21 0 0,-20 0 16,-1 0-16,0 0 0,21 0 16,-21 0-16,22 21 0,-22-21 0,21 0 15,-21 0-15,22 0 0,-1 0 0,-21 0 16,22 0-16,-1 0 15,21 0-15,-20 0 0,20 0 0,1 0 16,-1 0-16,22 0 0,-22 0 16,22 0-16,0 0 0,-1 0 0,-20 0 15,21 0-15,-22 0 0,22 0 0,-1 0 16,1 0-16,0 0 0,21 0 16,-22 0-16,22 0 0,-21 0 0,-1 0 15,-20 0-15,-1 0 0,1 0 16,-1 0-16,-20 0 0,20 0 0,-42 0 15,22 0-15,-22 0 0,0 0 0,0 0 16,0 0-16,-21-21 16</inkml:trace>
  <inkml:trace contextRef="#ctx0" brushRef="#br1" timeOffset="159135.25">9080 5567 0,'0'0'0,"-21"0"0,0-21 16,0 21-16,21-21 0,-21 21 0,0 0 15,-1 0-15,1 0 0,0-22 0,0 22 16,0 0-16,0 0 16,42 0 31,0 22-47,21-22 0,1 0 0,-1 0 15,0 21-15,22-21 0,-1 0 16,1 0-16,-1 0 0,22 0 15,21 0-15,0 0 0,-1 0 16,22 0-16,0 0 0,0 0 0,22 0 16,-22 0-16,0 0 0,0 0 15,21 0-15,-21 0 0,0 0 0,0 0 16,0 0-16,-21 0 0,-1 0 0,-20 0 16,21 0-16,-21 0 0,-1 0 15,-20 0-15,20 0 0,-20 0 0,-22-21 16,1 21-16,-1 0 0,-21 0 15,0 0-15,0 0 0,-21-22 16,0 1 15,-21 21-31,0 0 0</inkml:trace>
  <inkml:trace contextRef="#ctx0" brushRef="#br1" timeOffset="159275.26">12277 5588 0,'0'42'15,"0"-20"16,-22-22-31,1 21 16</inkml:trace>
  <inkml:trace contextRef="#ctx0" brushRef="#br1" timeOffset="163423.23">17208 10245 0,'0'-21'15,"-21"-1"-15,21 1 16,-21 0-16,0 0 16,21 0-16,0 0 15,0 42 32,0 0-47,0 0 0,21 21 0,-21-20 16,0 20-16,21 0 0,0 22 15,-21-22-15,0 0 0,0 22 16,0-22-16,0 1 0,0-1 0,0 0 16,0 1-16,0-1 0,0-21 0,0 0 15,0 22-15,0-22 16,-21 0-16,0-21 15,21-21 1,0 0 0,0-1-16,0 1 0,0 0 0,0-21 15,0 21-15,0-22 0,0 22 16,21-21-16,0-1 0,1 22 0,-1-21 16,0 21-16,0 0 0,21-22 15,-20 22-15,20 21 0,0-21 0,-21 21 16,22 0-16,-1 0 0,-21 0 15,22 0-15,-22 21 0,21 0 16,-21 0-16,0 1 0,-21-1 0,0 0 16,22 21-16,-22-21 0,0 22 0,0-22 15,-22 0-15,22 21 0,-42-20 16,21-1-16,0 0 0,-22 0 0,22 0 16,-21 0-16,21-21 0,0 22 15,-22-22-15,22 0 0,0 0 0,0 0 16,0 0-16,-1 0 0,1 0 0,21-22 15,-21 1 1,21 0-16,-21 0 0,21 0 16,0 0-16,0-1 0,0 1 15,0 42 1,0 1 0,21-1-16,0-21 0,-21 21 15,21 0-15,1 0 0,-1-21 16,-21 21-16,21 1 0,0-22 0,0 21 15,22-21-15,-22 0 0,0 21 16,21-21-16,-21 0 0,22 0 0,-1 0 16,0 0-16,1 0 0,-1 0 15,-21-21-15,22 0 0,-1 21 16,0-22-16,1 1 0,-22 0 0,21-21 16,-21 21-16,0-1 0,1-20 0,-1 21 15,0-21-15,-21-1 0,0 1 16,0 21-16,0-22 0,0 22 0,0 0 15,0 0-15,0 0 0,-21 21 16,0 0-16,-1 0 16,1 0-16,0 21 0,0 21 0,21-21 15,-21 1-15,0 20 0,-1 0 16,22-21-16,0 22 0,-21-22 0,21 21 16,0-21-16,0 1 0,0-1 0,0 0 15,0 0-15,0 0 0,21-21 16,1 21-16,-1-21 0,0 0 15,0 22-15,0-22 0,22 0 0,-22 0 16,0 0-16,21 0 0,-21 0 16,22 0-16,-22 0 0,0-22 0,21 1 15,-20 21-15</inkml:trace>
  <inkml:trace contextRef="#ctx0" brushRef="#br1" timeOffset="163699.26">18838 10372 0,'0'0'0,"0"-43"0,0-41 32,-21 84-32,0 0 15,0 0-15,0 0 0,-1 0 16,1 21-16,0 0 0,0 0 0,0 0 16,0 22-16,-1-22 0,1 21 15,0 1-15,0-1 0,21-21 0,-21 21 16,0 1-16,21-22 0,0 21 15,0-21-15,0 1 0,0-1 0,0 0 16,0 0-16,21 0 0,0 0 0,21-21 16,-21 0-16,22 22 15,-1-22-15,-21 0 0,22 0 0,-1 0 16,0 0-16,1 0 0,-1-22 0,0 22 16</inkml:trace>
  <inkml:trace contextRef="#ctx0" brushRef="#br1" timeOffset="165238.6">19621 10499 0,'0'0'0,"22"-21"0,-22-22 0,0 22 16,0 0-16,0 0 0,0 0 0,-43-22 15,22 22-15,0 21 16,0 0-16,0-21 0,-1 21 16,1 0-16,0 0 0,0 0 0,0 0 0,0 21 15,-1 0-15,-20 0 16,21 1-16,0-1 0,0 21 0,-1 0 15,1-20-15,21 20 0,-21 0 0,0-21 16,21 22-16,-21-22 0,21 21 16,0-21-16,0 1 0,0-1 0,0 0 15,0 0-15,0 0 0,21-21 0,0 0 16,0 21-16,0-21 0,1 0 16,-1 0-16,21 0 0,-21 0 0,22-21 15,-1 0-15,-21 21 0,21-21 16,1 0-16,-22 0 0,21-1 15,-21 1-15,1 0 0,-1-21 0,0 21 16,0-22-16,-21 22 0,21-21 16,-21 21-16,0-1 0,0 1 0,0 0 15,0 0-15,-21 21 16,0 21 0,0 0-16,0 22 0,-1-22 15,22 0-15,0 0 0,-21 21 16,21-20-16,-21-1 0,21 21 0,0-21 15,0 0-15,0 1 0,0-1 0,0 0 16,21 0-16,0-21 0,1 21 16,-1-21-16,0 0 0,0 0 15,21 0-15,-20 0 0,-1 0 0,0 0 16,21 0-16,-21 0 0,1-21 16,-1 0-16,0 0 0,0 21 0,0-21 15,0-22-15,-21 22 0,22 0 0,-22-21 16,21 20-16,-21-20 0,0 21 15,0-21-15,21 20 0,-21 1 0,0 0 16,0 0 0,0 42-1,0 0-15,0 0 0,0 1 16,0 20-16,0-21 0,-21 0 16,21 22-16,0-22 0,0 0 15,0 0-15,0 0 0,0 0 0,0 1 16,0-1-16,0 0 0,0 0 15,21-21-15,0 21 0,0-21 16,0 0-16,1 0 0,-1 0 16,0 0-16,0 0 0,0 0 0,0-21 15,1 0-15,-1 0 0,0 0 0,0 21 16,0-43-16,0 22 0,1 0 16,-1-21-16,0 20 0,0-20 0,0 21 15,-21-21-15,21 20 0,-21 1 0,22 0 16,-44 63 15,22-20-31,-21-1 16,0 0-16,0 21 0,21-21 15,0 1-15,-21 20 0,21-21 0,0 0 16,0 0-16,0 1 0,0-1 16,0 0-16,0 0 0,21-21 0,0 21 15,0-21-15,0 0 0,1 0 0,20 0 16,-21 0-16,21 0 0,1 0 15,-22 0-15,21 0 0,1-21 0,-1 0 16,-21 0-16,21 0 0,-20-1 0,20 1 16,-21-21-16,21 0 0,-20 20 15,-1-20-15,0 0 0,0 21 16,-21-1-16,0 1 0,21 0 0,-21 0 16,0 42-1,-21 0-15,21 0 16,0 1-16,-21 20 0,21-21 15,0 0-15,0 0 0,-21 1 0,21 20 16,0-21-16,0 0 0,0 0 16,0 1-16,0-1 0,0 0 15,0 0-15,0 0 16,-21-21 31,21-21-47,-22 21 0,1-21 15,0 0 1,0 0-16,0 21 16,21 21-1,0 0-15,0 0 16,0 0 0,21-21-16,0 0 0,0 0 15,0 0-15,-21 21 0,43-21 0,-22 0 16,0 0-16,0 0 0,22 0 0,-22 0 15,21-21-15,-21 21 16,22-21-16,-1 21 0,0-21 0,1 0 16,-1 0-16,-21 21 0,21-43 0,-20 22 15,-1 0-15,0 0 0,0-22 16,-21 22-16,0-21 0,0 21 0,0 0 16,0-1-16,0 1 0,0 0 15,-21 21-15,0 0 0,0 0 16,-1 21-16,1 0 0,0 1 0,0-1 15,21 0-15,0 0 0,0 0 16,0 0-16,0 1 0,0 20 0,0-21 16,0 0-16,0 0 0,0 1 15,0-1-15,0 0 16,21-21-16,0 0 16,0 0-16,1 0 0,-1 0 15,0 0-15,0 0 16,0-21-16,22 21 0</inkml:trace>
  <inkml:trace contextRef="#ctx0" brushRef="#br1" timeOffset="166947.35">23072 10329 0,'0'0'0,"0"-21"0,0 0 16,-22 0-16,1 0 0,0 0 15,0 21-15,0-22 0,0 22 16,-1 0-16,1 0 0,0 0 0,0 0 16,0 0-16,0 0 0,-1 0 0,-20 0 15,21 22-15,0-1 0,0 0 16,-22 21-16,22-21 0,0 22 0,0-22 15,21 21-15,0-21 0,0 22 16,0-22-16,0 0 0,0 21 16,0-20-16,0-1 0,21 0 0,-21 0 15,21-21-15,21 21 0,-20-21 16,-1 0-16,21 0 0,-21 0 0,0 0 16,22 0-16,-22 0 0,21 0 0,-21-21 15,22 0-15,-22 0 0,0 0 16,0-1-16,22-20 0,-22 21 0,0-21 15,0-1-15,-21 1 0,21 0 16,0-1-16,1 1 0,-22 0 0,0-1 16,0 1-16,21 0 0,-21-1 0,0 1 15,0 21-15,21 0 16,-21-22-16,0 22 0,-21 21 16,0 21-1,21 22-15,-22-22 0,1 21 16,0 0-16,21-20 0,0 41 0,-21-21 15,21 1-15,0-1 0,0 0 16,0 1-16,0-1 0,0 0 0,0-20 16,21 20-16,0-21 0,0 21 0,1-20 15,-1-1-15,21-21 0,-21 21 16,22-21-16,-22 0 0,21 0 0,-21 0 16,22 0-16,-1 0 0,0 0 15,-21-21-15,22 0 0,-1-1 0,-21 1 16,22 0-16,-22-21 0,0 21 15,0-22-15,0 1 0,0 21 16,-21-22-16,0 22 0,0-21 0,0 21 16,0 0-16,-21-1 0,0 22 0,0 0 15,0-21-15,0 21 0,-1 0 16,-20 0-16,21 0 0,0 21 0,0 1 16,-22-1-16,22 0 0,0 0 0,0 21 15,0-20-15,-1-1 0,22 0 16,0 21-16,0-21 0,0 1 0,0-1 15,0 0-15,0 0 16,0 0-16,22-21 0,-22 21 0,21-21 16,0 0-16,0 0 0,0 0 0,0 0 15,1 0-15,20 0 0,-21 0 16,0 0-16,0-21 0,1 0 0,-1 0 16,-21 0-16,21 0 0,0-1 0,-21 1 15,0-21-15,21 21 0,-21-22 16,21 22-16,-21 0 0,22 0 0,-22 0 15,0 42 17,-22 0-32,22 0 0,-21 0 15,21 1-15,0 20 16,0-21-16,0 0 0,0 0 0,0 1 16,0-1-16,0 0 0,21 0 15,1-21-15,-1 0 0,0 0 16,0 21-16,21-21 0,-20 0 15,-1 0-15,0-21 0,0 21 16,0-21-16,0 0 0,1 0 0,-1-22 16,-21 22-16,21-21 0,0-1 0,0 22 15,-21-21-15,21 0 0,1-1 16,-22 1-16,0 0 0,21-1 0,-21 22 16,0-21-16,0 21 0,0-1 15,0 1-15,0 0 0,-21 42 16,21 0-1,-22 1-15,22-1 0,-21 0 16,21 21-16,0-21 0,0 22 0,0-1 16,0-21-16,0 22 0,0-1 15,0 0-15,0-21 0,21 22 0,-21-22 16,22 21-16,-1-21 0,0 1 0,-21-1 16,21 0-16,0 0 0,0-21 15,1 21-15,-1-21 0,0 0 0,0 0 16,0 0-16,0 0 0,1 0 0,-1-21 15,0 21-15,21-21 0,-21 0 16,1 0-16,-1-22 0,0 22 16,0-21-16,0 21 0,0-22 15,1 22-15,-1 0 0,0-21 0,-21 20 16,21 1-16,-21 0 0,0 0 16,-21 21-16,0 0 15,0 0-15,-1 0 0,1 21 0,-21 0 16,21 0-16,0 1 0,-1-1 0,1 21 15,0-21-15,0 0 0,21 1 16,0 20-16,-21-21 0,21 0 16,0 0-16,0 1 0,0-1 0,0 0 15,21-21 1,0 0-16,0 0 16,0 0-16,1 0 15,-1-21-15,-21 0 0,21-1 0,0 1 16,0 0-16,0 0 0,-21-21 0,22 20 15,-1-20-15,0 21 0,0 0 16,0 0-16,-21-1 0,0 1 0,0 42 31,0 1-31,0-1 0,0 0 16,-21 21-16,0-21 0,21 1 16,0 20-16,0-21 0,0 0 0,0 0 15,0 1-15,0-1 0,0 0 16,21 0-16,0-21 0,0 0 15,1 0-15,-1 0 16,0 0-16,0 0 0,0 0 0,0-21 16,1 21-16,-1-21 0,0 0 15,0-1-15,-21 1 0,21-21 0,0 21 16,-21 0-16,0-22 0,0 22 0</inkml:trace>
  <inkml:trace contextRef="#ctx0" brushRef="#br1" timeOffset="167203.22">23812 9991 0,'-21'0'0,"42"0"0,-63 21 0,21-21 16,42 0-1,0 0-15,0 0 0,22 0 16,-1 0-16,0 0 0,22 0 0,-1 0 15,1 0-15,-22 0 0,22 0 0,-1 0 16,1 0-16,-22 0 0,22 0 16,-22 0-16,0 0 0,1-21 0,-22 21 15,21 0-15,-21 0 0</inkml:trace>
  <inkml:trace contextRef="#ctx0" brushRef="#br1" timeOffset="169591.45">1058 12531 0,'0'0'0,"0"-21"0,-21 21 16,21-22-1,-21 22-15,21 22 16,0-1-16,0 0 16,0 0-16,0 0 15,0 22-15,0-1 0,0 0 0,0 1 0,0-1 16,0 0-16,0 1 0,0-1 15,0-21-15,0 21 0,0-20 16,0-1-16,0 0 0,0 0 16,0 0-16,-21-21 15,21-21 17,0 0-32,0-21 0,0 20 15,0 1-15,21-21 0,-21 21 16,0-22-16,0 1 0,21 0 0,0 21 15,-21-22-15,21 22 0,-21 0 16,0 0-16,22 0 0,-22-1 16,21 22-16,0 22 15,0-1-15,0 0 16,0 0-16,-21 0 0,0 22 0,0-22 16,22 21-16,-22-21 0,0 0 15,21 22-15,-21-22 0,0 0 16,0 0-16,0 0 0,21 1 0,0-22 15,0 0 1,0 0-16,1 0 16,-1-22-16,-21 1 0,21 0 15,0 0-15,0 0 0,0-22 0,1 22 16,-1-21-16,-21 0 0,21 20 16,0-20-16,0 21 0,0-21 15,1 20-15,-22 1 0,21 0 0,0 21 16,0 0-1,0 21 1,-21 0-16,21 1 0,-21-1 16,0 21-16,0-21 0,22 22 0,-22-1 15,0-21-15,21 21 0,-21 1 16,0-22-16,0 21 0,21-21 0,0 1 16,0-1-16,-21 0 0,21-21 15,1 0-15,-1 21 0,0-21 0,0 0 16,0 0-16,0 0 15,1-21-15,-1 0 0,0 21 0,0-21 16,0-1-16,0-20 0,1 21 16,-1-21-16,0 20 0,0-20 0,-21 0 15,21-1-15,0 22 0,-21-21 16,0 21-16,0 0 0,22-1 0,-22 1 16,0 42 15,0 1-31,0-1 15,0 0-15,0 21 0,0-21 0,0 1 16,0 20-16,0-21 0,0 21 16,0-20-16,21-1 0,0 0 15,-21 0-15,21 0 0,0 0 16,0 1-16,1-22 0,20 0 0,-21 0 16,21 0-16,-20 0 0,20 0 15,-21 0-15,21 0 0,-20 0 0,20-22 16,-21 1-16,0 0 0,0 0 15,1 0-15,-1 0 0,-21-1 0,0 1 16,0-21-16,0 21 0,0 0 16,-21-22-16,-1 22 0,1 0 0,0 0 15,-21 0-15,21-1 0,-22 1 16,22 0-16,0 21 0,-21-21 0,20 21 16,22-21 15,22 21-31,-1 0 0,0 0 15,21 0-15,1 0 0,-1 0 0,0 0 16,22-21-16,-1 21 0,-20 0 16,20-22-16,1 22 0,-1 0 0,1-21 15,-1 0-15,-21 21 0,22 0 16,-22-21-16,1 21 0,-22 0 0,21 0 16,-63 0 15,-21 0-31,20 21 0,-20-21 15,21 21-15,-21 0 16,-1 1-16,22-22 0,-21 21 0,21 0 16,-1 0-16,1 0 0,0 0 15,0 22-15,0-22 0,21 21 0,0-21 16,0 22-16,0-22 0,0 0 16,0 21-16,0-20 0,0-1 0,21 0 15,0-21-15,0 21 0,0-21 16,1 21-16,-1-21 0,21 0 0,-21 0 15,22 0-15,-22-21 0,21 0 16,-21 21-16,22-21 0,-22 0 0,21-1 16,-21-20-16,0 21 0,22 0 0,-22-22 15,0 22-15,-21-21 16,21 21-16,-21-22 0,21 1 0,-21 0 16,0 21-16,0-22 0,0 1 15,0 0-15,0-1 0,0 22 0,0-21 16,0 21-16,0-1 0,0 1 15,0 0-15,-21 21 0,0 0 16,21 21 0,0 0-16,0 1 0,0 20 0,-21-21 15,21 21-15,0 1 0,0-1 0,0 0 16,0 1-16,0-22 0,0 21 16,0 1-16,0-1 0,21-21 0,-21 21 15,21-20-15,0-1 16,1 0-16,20 0 0,-21 0 0,21-21 15,-20 0-15,-1 0 0,21 0 16,-21 0-16,22 0 0,-22 0 0,0-21 16,0 21-16,21-21 0,-20 0 15,-1 0-15,0-1 0,-21-20 0,21 21 16,-21 0-16,0 0 0,0-1 0,0-20 16,0 21-16,0 0 0,0 0 15,0 42 16,-21 0-31,21 0 0,0 0 16,0 0-16,0 1 0,0-1 0,0 0 16,0 0-16,0 0 0,0 0 15,21-21 17,-21-21-32,21 21 15</inkml:trace>
  <inkml:trace contextRef="#ctx0" brushRef="#br1" timeOffset="169767.34">4106 12383 0,'-21'-22'0,"42"44"0,-63-44 0,42 1 0,-21 21 32</inkml:trace>
  <inkml:trace contextRef="#ctx0" brushRef="#br1" timeOffset="170799.31">4318 12700 0,'-21'0'15,"21"21"-15,21-42 31,0 21-31,0-21 0,0 0 16,1 21-16,-1-21 0,21-1 0,-21 1 16,22 0-16,-22 0 0,0 0 15,0 0-15,0-1 0,0 1 0,-21 0 16,0 0-16,0 0 0,0-22 16,0 22-16,0-21 0,0 21 0,0 0 15,0-22-15,0 22 0,-21 0 16,0 21-16,0-21 0,0 21 15,0 0-15,-1 0 0,1 21 16,21 0-16,0 0 0,-21 0 16,21 22-16,0-1 0,0 0 0,0 1 15,0-1-15,0 22 16,0-22-16,0 21 0,0 1 0,0 21 16,0-22-16,0 1 0,0 20 0,0-20 15,-21-1-15,21 22 0,-21-22 16,21 22-16,0-21 0,0 20 0,-21 1 15,21 0-15,-22-22 0,22 22 16,0-22-16,0 22 0,-21-22 0,21 1 16,0-22-16,-21 22 0,21-1 0,0-20 15,0-1-15,0 0 0,0-21 16,0 1-16,21-22 0,0 0 0,1 0 16,-1 0-16,106-85 15,-106 43-15,21-1 16,1 1-16,-1 0 0,-21-1 15,21-20-15,1 20 0,-22-20 16,21-1-16,-21-20 0,1 20 0,-22 1 16,0-22-16,0 22 0,0-1 15,0-21-15,-22 22 0,1-1 0,-21 1 16,0 21-16,-1-1 0,1 1 0,0 0 16,-1 20-16,1 1 0,0 0 15,-1 0-15,22 21 0,-21 0 0,21 0 16,-1 0-16,1-21 15,0 21-15,0 0 0,21-21 16,21-1 0,0 22-16,0-21 0,22 0 15,-22 21-15,21-21 0,1 0 0,-1 0 16,0-1-16,1 1 0,-1 0 16,0 0-16,-21 0 0,22 0 0,-22-1 15,21 1-15,-21 0 0,1-21 16,-22 21-16,21-1 0,0 1 15,-21 0-15,0 0 0,0 42 47,0 0-47,-21 0 0,21 1 16,0-1-16,0 0 0,0 0 16,0 0-16,0 0 0,0 1 15,0-1-15,0 0 0,0 0 16,0 0-16,21-21 31,-21-21-31,21 0 16,-21 0-16,21 0 0,-21-1 15,0 1-15</inkml:trace>
  <inkml:trace contextRef="#ctx0" brushRef="#br1" timeOffset="170991.35">4995 12277 0,'0'-21'15,"-21"21"1,0 0-16,0 0 16,0 0-1,21 21 1,0 0-16,0 0 16,21-21-16,0 0 15,0 21-15,0-21 0,0 0 0,1 0 16,-1 0-16</inkml:trace>
  <inkml:trace contextRef="#ctx0" brushRef="#br1" timeOffset="171279.36">5419 12319 0,'0'0'0,"0"-21"16,0 0-16,-22 21 15,1 0-15,21-21 0,-21 21 0,0 0 16,0 0-16,0 0 15,-1 0-15,1 0 0,0 21 0,21 0 16,-21 0-16,0 0 0,21 0 16,0 1-16,-21-1 0,21 21 0,-22-21 15,22 0-15,0 22 0,0-22 0,0 0 16,0 21-16,0-20 16,0-1-16,0 0 0,22 0 0,-1 0 15,0 0-15,0 1 0,21-22 16,-20 0-16,20 21 0,0-21 0,-21 0 15,43 0-15,-22 0 0,1-21 0,20 21 16,-21-22-16,22 1 0,-1 0 16</inkml:trace>
  <inkml:trace contextRef="#ctx0" brushRef="#br1" timeOffset="173023.21">6223 12319 0,'-21'0'16,"42"0"-16,-63-21 0,20 0 0,1 21 15,0 0-15,0-21 0,-21 21 0,20 0 16,1 0-16,0 0 0,0 0 16,0 21-16,-22 0 0,22-21 0,0 21 15,0 0-15,0 0 0,0 22 0,-1-22 16,1 0-16,21 0 0,-21 22 16,21-22-16,-21 0 0,21 0 0,0 0 15,0 0-15,0 1 0,0-1 16,0 0-16,21 0 0,0-21 0,0 0 15,1 21-15,-1-21 0,0 0 16,0 0-16,0 0 0,22-21 16,-22 21-16,21-21 0,-21 0 0,0 0 15,22 21-15,-22-22 0,0 1 16,0 0-16,0-21 0,1 21 0,-1-1 16,-21 1-16,0-21 0,0 21 0,0 0 15,0-1-15,0 1 0,0 0 16,0 0-16,-21 21 15,-1 0 1,22 21-16,-21-21 0,21 21 0,0 0 16,0 1-16,-21-1 0,21 0 0,0 0 15,0 0-15,0 0 0,0 1 16,0-1-16,21 0 0,-21 0 16,21 0-16,1 0 0,-1-21 0,0 22 15,21-22-15,-21 0 0,1 0 16,20 0-16,-21 0 0,21 0 0,-20 0 15,20 0-15,0 0 0,-21-22 16,22 1-16,-22 0 0,21 0 0,-21 0 16,1 0-16,-1-1 0,0 1 0,0-21 15,0 21-15,-21-22 0,0 1 16,21 0-16,-21 21 0,22-22 0,-22 1 16,0 0-16,0 20 0,0-20 15,0 21-15,0 0 0,0 0 0,0-1 16,-22 22-1,22 22 1,-21-1-16,21 21 0,0-21 0,0 22 16,0-22-16,0 21 0,0 0 15,0-20-15,0 20 0,0 0 0,0-21 16,0 22-16,0-22 0,0 0 0,0 0 16,21 0-16,-21 1 0,22-1 15,-1 0-15,0-21 0,0 21 16,0-21-16,0 0 0,1 0 15,20 0-15,-21 0 0,0 0 16,0-21-16,1 0 0,20 0 0,-21 21 16,0-22-16,0 1 0,1-21 15,-22 21-15,21 0 0,-21-1 0,21-20 16,-21 21-16,0 0 0,0 0 0,0-1 16,0 1-16,0 0 0,0 42 31,0 0-31,0 1 15,-21-1-15,21 0 0,-21 0 0,21 21 16,0-20-16,0-1 0,0 0 0,0 0 16,0 0-16,0 0 0,0 1 15,0-1-15,21-21 0,0 0 16,0 0-16,0 0 0,0 0 16,22 0-16,-22 0 0,0 0 15,0 0-15,0 0 0,22 0 0,-22-21 16,0-1-16,0 22 0,0-21 15,-21 0-15,22 0 0,-1 0 0,-21-22 16,0 22-16,0 0 0,0 0 0,21 0 16,-21 0-16,0-1 0,0 1 15,0 42 1,0 1 0,0-1-16,0 0 15,-21 0-15,21 0 0,0 0 16,0 1-16,0-1 0,0 0 15,0 0-15,0 0 0,0 0 16,0 1-16,21-22 16,0 0-16,0 0 0,0 0 15,1 0-15,-1 0 0,0 0 16,0 0-16,-21-22 0,21 1 0,0 0 16,-21 0-16,0 0 15,0 0-15,0-1 0,0 1 0,0 0 16,-21 0-16,0 0 15,0 0-15,0 21 0,0-22 0,-1 1 16,1 21-16,0 0 16,21-21-16,21 21 31,0 0-31,1 0 16,-1 0-16,0-21 0,21 21 0,-21 0 15,1 0-15,20 0 0,-21 0 0,0 0 16,0 0-16,1 0 0,-1 0 15,0 0-15,0 21 0,-21 0 0,21-21 16,-21 21-16,0 1 0,0-1 16,0 0-16,0 0 0,0 0 0,0 0 15,21 1-15,-21-1 0,0 0 16,0 0-16,0 0 0,0 0 16,0 1-16,0-1 0,0 0 15,0 0-15,-21-21 16,0 0-1,0 0-15,21-21 32,0 0-32,0 0 15,0-1-15,0 1 0,21 0 0,0-21 16,0 21-16,1-22 0,-1 22 16,0-21-16,21-1 0,-21 1 15,22 0-15,-1-1 0,-21 22 0,22 0 16,-22 0-16,21 21 0,0 0 15,-20 0-15,-1 21 0,0 21 0,0-20 16,-21-1-16,21 21 0,-21-21 16,0 22-16,0-1 0,0-21 0,0 21 15,-21-20-15,0 20 0,21-21 0,-21 0 16,21 0-16,0 1 0,-21-1 16,21 0-16,-22-21 0,22 21 0,0-42 46,0 0-30,0 0-16</inkml:trace>
  <inkml:trace contextRef="#ctx0" brushRef="#br1" timeOffset="173231.3">7959 11790 0,'0'-21'0,"0"42"0,-22-42 0,1 21 16,21 21 31,0 0-31,-21-21-16,0 0 15,0 21-15,0-21 0,-1 0 16</inkml:trace>
  <inkml:trace contextRef="#ctx0" brushRef="#br1" timeOffset="173411.22">6816 12213 0,'0'0'0,"0"21"0,0 1 16,0-1-1,21-21-15,0 0 0,21 0 16,-21 0-16,22 0 0,-1 0 15,-21-21-15,22-1 0,-1 22 16,0-21-16,1 21 0,-1-21 0,0 21 16,-21-21-16,22 0 0</inkml:trace>
  <inkml:trace contextRef="#ctx0" brushRef="#br1" timeOffset="175067.99">10096 12467 0,'43'-21'16,"-43"0"0,21 0-16,0 21 0,-21-21 15,21-1-15,-21 1 0,0 0 0,21 0 16,-21 0-16,0 0 0,0-22 0,0 22 15,0-21-15,0-1 0,0 22 16,-21-21-16,0 0 0,-21 20 0,21-20 16,-22 21-16,1 0 0,0 0 15,-1-1-15,1 22 0,0 0 0,-1 0 16,1 0-16,0 0 0,20 0 0,-20 22 16,21-1-16,-21 0 0,20 21 15,1-21-15,0 22 0,0 20 0,0-20 16,21-1-16,0 0 0,0 1 15,0-1-15,0 0 0,0-21 16,0 22-16,0-22 0,21 0 0,-21 0 16,21 0-16,0 1 0,22-22 15,-22 0-15,0 21 0,21-21 0,1 0 16,-22 0-16,21 0 0,0 0 0,1-21 16,-1-1-16,0 22 0,-20-21 15,20 0-15,0 0 0,-21-21 0,1 20 16,-1 1-16,0-21 0,0 21 15,0-22-15,-21 1 0,0 21 16,0-21-16,0 20 0,0 1 0,0 0 16,-21 42 15,21 0-31,-21 1 16,21-1-16,0 0 0,0 0 0,0 21 15,0-20-15,0-1 0,0 21 0,0-21 16,21 0-16,0 1 0,0-22 15,1 21-15,20 0 0,-21-21 0,0 0 16,0 0-16,22 0 0,-22 0 16,0 0-16,21 0 0,-20 0 0,-1-21 15,21 21-15,-21-21 0,0-1 16,1 1-16,-1 0 0,0 0 16,0 0-16,-21 0 0,21-22 0,-21 22 15,0 0-15,0 0 0,0 0 0,0-1 16,0 1-16,0 42 15,0 1 1,0-1-16,-21 0 0,21 0 16,0 0-16,0 22 0,-21-22 0,21 0 15,-21 0-15,21 21 0,-21-42 0,21 22 16,0-1-16,0 0 0,-22-21 16,22 21-16,0-42 46,22 21-46,-22-21 0,21 0 0,0-1 16,0-20-16,0 21 16,-21 0-16,21-22 0,1 22 0,-1-21 15,0 21-15,0-22 0,0 22 16,0 0-16,1 0 0,-1 0 0,0 21 16,0 0-16,0 0 0,-21 21 15,0 0-15,0 0 0,0 0 16,0 1-16,0 20 0,21-21 15,-21 0-15,0 22 0,22-22 0,-22 0 16,0 0-16,21 0 0,0 0 0,0 1 16,0-1-16,22 0 0,-22-21 15,21 0-15,-21 21 0,22-21 16,-1 0-16,0 0 0,-21 0 0,22 0 16,-1 0-16,0-21 0,-20 21 0,20-21 15,0 0-15,-21-1 0,22 1 16,-22 0-16,0 0 0,0-21 15,0 20-15,-21-20 0,0 0 0,0 21 16,0-22-16,0 22 0,0-21 0,-21 21 16,0-1-16,0 1 0,0 21 15,0 0-15,-1 0 0,-20 0 0,21 0 16,0 21-16,0-21 0,-1 22 16,1 20-16,0-21 0,0 0 15,0 22-15,0-22 0,-1 21 0,22-21 16,-21 22-16,21-22 0,0 0 0,0 21 15,0-21-15,0 1 16,0-1-16,21-21 0,1 0 0,-1 0 16,0 0-16,0 0 0,21 0 0,-20 0 15,-1 0-15,0 0 0,0-21 16,21-1-16,-20 1 0,-1 0 0,0 0 16,0 0-16,21-22 0,-20 1 15,-22 21-15,21-43 0,0 22 16,0 0-16,0-1 0,-21-20 0,21 21 15,-21-1-15,22 1 0,-22 21 16,0-22-16,21 22 0,-21 0 0,0 0 16,0 0-16,0 42 15,-21 21 1,21-21-16,-22 22 0,1-1 0,21 0 16,0 1-16,-21-1 0,21 22 15,0-22-15,0 0 0,0 1 0,0-1 16,0 0-16,0-21 0,0 22 15,21-22-15,0 0 0,1 0 16,-1 0-16,0-21 0,0 0 0,0 22 16,0-22-16,22 0 0,-22 0 0,21 0 15,-21-22-15,22 1 0,-1 0 16,-21 0-16,22 0 0</inkml:trace>
  <inkml:trace contextRef="#ctx0" brushRef="#br1" timeOffset="176027.67">12763 12234 0,'0'0'0,"0"-21"16,0 0-16,0 0 0,0 0 15,0 0-15,0-22 0,0 22 16,0 0-16,0 0 0,22 0 0,-22-1 16,21 1-16,0 0 0,0 0 15,0 21-15,0 0 0,1 0 0,-1 0 16,0 0-16,0 0 0,0 21 0,0-21 16,1 42-16,-1-20 0,0-1 15,0 21-15,0-21 0,0 22 0,-21-1 16,0-21-16,0 21 0,0-20 15,0 20-15,0-21 0,0 0 16,0 0-16,0 1 0,0-1 0,0 0 16,-21-21-1,0 0 1,0 0-16,21-21 16,0 0-16,0-1 0,0 1 15,0 0-15,0 0 0,0-21 0,0-1 16,0 22-16,21-21 0,0-1 15,0 1-15,1 21 0,-1-21 0,0 20 16,0-20-16,0 21 0,22 21 0,-22-21 16,0 21-16,21 0 0,-21 0 15,1 0-15,-1 21 0,0 0 16,0 0-16,0 22 0,-21-1 0,0-21 16,21 21-16,-21 1 0,22-22 15,-22 21-15,0-21 0,0 22 0,0-22 16,0 0-16,0 0 0,0 0 15,0 1-15,-22-22 0,22 21 16,-21-21-16,21-21 31,0-1-31,0 1 0,0 0 0,0 0 16,0 0-16,0 0 0,21-22 0,1 1 16,-1 0-16,-21 20 0,21-20 15,0 0-15,21-1 0,-20 22 16,-1 0-16,0-21 0,21 42 15,-21-21-15,1 21 0,20 0 0,-21 0 16,0 21-16,-21 0 0,21 0 0,-21 0 16,22 22-16,-22-22 0,0 21 15,0 0-15,0-20 0,0 20 0,0-21 16,-22 21-16,22-20 0,-21-1 0,21 0 16,0 0-16,0 0 0,-21 0 15,21 1-15,-21-1 16,42-42 15,0-1-31,0 1 16</inkml:trace>
  <inkml:trace contextRef="#ctx0" brushRef="#br1" timeOffset="176728.27">14584 12023 0,'21'-21'0,"-42"42"0,42-64 15,-21 22-15,0 0 0,0 0 16,-21 0-16,0 0 0,-1 21 0,1-22 16,0 22-16,-21 0 0,21 0 0,-1 0 15,1 0-15,-21 0 16,21 0-16,-22 22 0,22-1 0,-21 0 16,21 21-16,0-21 0,-22 22 0,22-1 15,0 0-15,0-20 0,0 20 16,21 0-16,0 1 0,-22-22 0,22 21 15,0-21-15,0 0 0,0 1 16,0-1-16,22 0 0,-1-21 0,0 0 16,0 0-16,0 0 0,22 0 0,-22 0 15,21 0-15,0 0 0,1 0 16,-22-21-16,21 0 0,1-1 0,-22 1 16,21-21-16,-21 21 0,0-22 15,1 22-15,-1-21 0,0 0 16,0-1-16,-21 22 0,0-21 0,0 21 15,0-22-15,0 22 16,0 0-16,0 42 16,0 0-16,0 0 15,-21 1-15,21-1 0,-21 0 0,21 21 16,0-21-16,0 1 0,0 20 0,0-21 16,0 0-16,0 0 0,0 1 15,0-1-15,0 0 0,0 0 0,21-21 16,0 0-16,0 21 0,0-21 15,1 0-15,-1 0 0,21 0 16,-21 0-16,0 0 0,22-21 0,-22 0 16,21 21-16,-21-21 0,1 0 15,-1-1-15,21-20 0,-21 21 0,0-21 16,-21 20-16,22-20 0,-22 21 0,21-21 16,-21 20-16,0 1 0,0 42 31,0 1-31,-21-1 15,-1 0-15,22 0 0,-21 21 0,21-20 16,0-1-16,0 0 0,-21 0 0,21 0 16,0 0-16,0 1 0,-21-1 15,21 0-15,21-21 32,0 0-17,-21-21-15,0 0 0,0-1 0</inkml:trace>
  <inkml:trace contextRef="#ctx0" brushRef="#br1" timeOffset="176899.18">15092 11811 0,'-21'-21'15,"42"42"-15,-64-63 16,22 42-16,0 0 16,0 0-16,0 0 15,21 21-15,0 0 16,21-21-1,0 0-15,0 21 0,0-21 16,1 0-16,-1 0 0</inkml:trace>
  <inkml:trace contextRef="#ctx0" brushRef="#br1" timeOffset="177595.79">15452 11832 0,'-22'43'31,"22"-22"-31,0 0 0,-21 0 16,21 0-16,-21 22 0,21-22 0,-21 0 16,21 21-16,0-21 0,0 22 15,0-22-15,0 0 0,0 0 0,-21 0 16,21 1-16,0-1 0,0 0 0,-21 0 16,21 0-1,0-42 16,0 0-31,0 0 16,0 0-16,21-1 0,0-20 0,0 21 16,0-21-16,0-1 15,1 22-15,-1-21 0,0-1 0,21 22 16,-21-21-16,1 21 0,-1 0 0,21 21 16,-21 0-16,0 0 15,1 0-15,-1 0 0,-21 21 0,0 21 16,0-21-16,0 22 0,21-22 15,-21 21-15,0 0 0,0-20 0,0 20 16,0-21-16,0 21 0,21-20 0,-21-1 16,0 0-16,21-21 0,0 21 15,1 0-15,-1-21 0,0 0 16,0 0-16,0 0 0,0 0 0,1 0 16,20 0-16,-21-21 15,0 21-15,0-21 0,22 0 0,-22-22 16,0 22-16,-21-21 0,21 21 15,0-22-15,-21-20 0,22 21 0,-22-1 16,0 1-16,0-22 0,0 22 0,0 0 16,21-1-16,-21 22 0,0-21 15,0 21-15,0 0 0,0 42 32,-21 0-32,-1 0 0,22 21 15,0-20-15,-21 20 0,21 0 0,-21 1 16,21-22-16,0 42 0,0-20 15,0-22-15,0 21 0,0 0 16,0 1-16,0-22 0,0 21 0,0-21 16,0 1-16,0-1 0,21 0 15,0-21-15,1 0 0,-1 0 16,0 0-16,0 0 0,0 0 16,0-21-16,1 0 0,-22-1 15,21 1-15</inkml:trace>
  <inkml:trace contextRef="#ctx0" brushRef="#br1" timeOffset="177778.68">16044 11896 0,'0'0'0,"-21"0"16,0 0 0,21 21-16,21-21 31,0 0-31,0 0 0,1 0 15,20 0-15,-21 0 0,21 0 0,-20 0 16,20-21-16,0 0 0,1 21 0,-1-22 16</inkml:trace>
  <inkml:trace contextRef="#ctx0" brushRef="#br1" timeOffset="179395.62">16997 12129 0,'0'0'0,"0"-22"47,21 22-47,-21-21 0,0 0 0,21 0 16,0 21-16,-21-42 0,0 20 0,0 1 15,0 0-15,0 0 0,0-21 16,0 20-16,0 1 0,-21 0 0,0 0 15,0 0-15,0 21 0,-22 0 0,22 0 16,-21 0-16,21 0 16,-22 0-16,1 21 0,21 0 0,-22 0 15,22 0-15,-21 22 0,21-1 16,-22 0-16,22 1 0,0-22 0,0 21 16,0 1-16,21-1 0,0-21 0,0 21 15,0-20-15,21-1 0,0 0 16,0 0-16,0-21 0,1 0 0,20 21 15,0-21-15,-21 0 0,22 0 16,-22 0-16,21 0 0,-21-21 0,22 0 16,-22 0-16,21 0 0,-21-1 0,1 1 15,-1-21-15,0 21 16,-21-22-16,21 1 0,-21 0 0,21-1 16,-21 1-16,0 21 0,0-21 0,0 20 15,0 1-15,0 0 16,-21 42-1,21 0-15,-21 1 0,21-1 16,0 0-16,0 0 0,0 21 16,0-20-16,0 20 0,0-21 0,0 0 15,0 22-15,0-22 0,21 0 16,0 0-16,0-21 0,1 21 0,-1 0 16,0-21-16,0 0 0,0 0 0,22 0 15,-22 0-15,21 0 16,-21 0-16,22-21 0,-22 0 0,21 0 15,-21 0-15,0 0 0,1-1 0,-1-20 16,0 21-16,0-21 0,-21-1 16,0 22-16,0-21 0,0 21 0,0-1 15,0 1-15,-21 21 16,21 21 0,0 1-16,-21-1 0,21 0 15,-21 0-15,21 21 16,-22-20-16,22-1 0,0 0 0,0 21 0,-21-21 15,21 1-15,0-1 0,0 0 16,0 0-16,0 0 16,0-42 15,21 21-31,-21-21 0,22 0 16,-1 21-16,-21-21 0,21-1 15,0-20-15,0 21 0,0 0 0,1-22 16,-1 22-16,-21 0 0,21 0 0,0 0 15,0 0-15,-21-1 0,21 22 16,1 0-16,-1 0 16,0 22-16,-21-1 15,21 0-15,0 0 16,-21 0-16,21 0 0,1 1 0,-22-1 16,21 0-16,0 0 0,-21 0 15,21-21-15,0 21 0,-21 1 0,21-22 16,1 0-16,-1 0 0,0 0 15,0 0-15,0 0 16,0 0-16,-21-22 0,0 1 16,22 0-16,-22 0 0,21 0 15,0-22-15,-21 22 0,21-21 0,0 21 16,0 0-16,1-1 0,-1-20 0,-21 21 16,21 0-16,0 0 15,0 21-15,-21-22 0,0 1 16,0 42-1,0 1-15,0-1 16,0 0-16,0 0 16,0 0-16,0 0 0,0 1 15,0-44 32,0 1-31,0 0-16,0 0 15,0 0 1,0 0-16,0-1 16,-21 22-16,0 0 15,0 0-15,0 0 0,21 22 16,-22-22-16,1 21 0,21 0 0,0 0 16,-21 0-16,21 0 0,-21 22 15,21-22-15,0 0 0,0 0 0,0 22 16,0-22-16,0 0 0,0 0 0,0 0 15,21 0-15,0 1 0,0-1 16,1-21-16,20 21 0,-21-21 0,21 0 16,1 0-16,-1 0 0,0 0 0,1 0 15,-1 0-15,22 0 16,-22-21-16,0 0 0,-21-1 0,22 1 16,-22 0-16,21 0 0,-21-21 15,-21 20-15,22-20 0,-22 0 0,21 21 16,-21-1-16,0-20 0,0 21 0,0 0 15,-21 21-15,-1 0 16,1 0-16,0 0 0,0 21 16,0-21-16,0 21 0,-1 21 15,1-20-15,21 20 0,0-21 0,0 21 16,0-20-16,0-1 0,0 21 0,0-21 16,0 0-16,0 1 0,21-1 15,1 0-15,-1-21 16,0 0-16,0 0 15,0 0-15,0 0 0,22-21 0,-22 0 16,0 21-16,21-22 0</inkml:trace>
  <inkml:trace contextRef="#ctx0" brushRef="#br1" timeOffset="179835.37">20235 11769 0,'0'0'0,"21"-21"16,1-1-1,-22 44 17,0-1-32,0 0 0,0 0 15,0 0-15,-22 0 0,22 22 16,0-22-16,-21 21 0,21-21 0,-21 22 15,21-22-15,-21 0 0,21 0 0,0 0 16,0 1-16,0-1 0,0 0 16,0 0-16,21-42 31,0 0-31,0 21 16,1-21-16,-1-1 0</inkml:trace>
  <inkml:trace contextRef="#ctx0" brushRef="#br1" timeOffset="180211.21">20807 11705 0,'0'0'16,"21"-21"-16,-21 0 0,21 21 0,-63 0 31,21 0-31,-1 0 0,-20 21 16,21 0-16,-21-21 0,-1 21 0,22 1 15,-21-1-15,21 0 0,-1 0 0,1-21 16,21 21-16,0 0 0,0 1 15,43-1 1,-22-21-16,0 0 0,21 21 16,1-21-16,-1 0 0,-21 0 15,21 21-15,1-21 0,-1 21 0,-21-21 16,0 21-16,1-21 0,-1 22 16,0-22-16,-21 21 0,0 0 0,0 0 15,0 0-15,-21-21 0,0 21 16,-1-21-16,-20 0 0,0 22 15,21-22-15,-22 0 0,1 0 0,0 0 16,20 21-16,-20-21 0,21 0 16,0 0-16,0 0 0,-1 0 0,1 0 15,0 0-15,21-21 0,0-1 16,0 1 0,0 0-16,0 0 0,0 0 0</inkml:trace>
  <inkml:trace contextRef="#ctx0" brushRef="#br1" timeOffset="180406.62">20193 11557 0,'-21'0'16,"42"0"-16,-63 0 0,20 0 31,22 21-16,22-21 17</inkml:trace>
  <inkml:trace contextRef="#ctx0" brushRef="#br1" timeOffset="180860.41">22373 11599 0,'0'-21'0,"0"42"0,0-63 0,0 21 0,0 0 16,0 0-16,0-1 0,0 1 16,0 0-16,0 0 0,0 42 31,0 0-15,0 0-16,0 22 0,-21-22 0,0 21 15,21-21-15,-21 22 0,21-1 16,-22-21-16,1 22 0,21-1 0,0-21 15,0 21-15,-21 1 0,21-1 0,0-21 16,0 22-16,0-22 0,0 0 16,0 0-16,0 0 0,0 0 0,0 1 15,0-1 1,21-21-16,0 0 16,-21-21-16,22-1 15,-22 1-15,0 0 16,21 21-16</inkml:trace>
  <inkml:trace contextRef="#ctx0" brushRef="#br1" timeOffset="181055.11">22161 11811 0,'0'0'0,"22"0"31,-1 0-31,0 0 16,0 0-16,0 0 0,22 0 15,-22 0-15,0 0 16,21 0-16,-21 0 0,22 0 0,-22 0 16,21 0-16,-21-21 0,1 21 0,-1 0 15,0-21-15,0 21 0</inkml:trace>
  <inkml:trace contextRef="#ctx0" brushRef="#br1" timeOffset="181426.9">22691 11769 0,'0'0'0,"0"21"0,21-21 47,0 0-47,0 0 0,0 0 0,0 0 16,1 0-16,-1 0 0,0-21 15,0 21-15,0-21 0,22 21 0,-22-22 16,0 1-16,0 0 15,0 0-15,-42 21 16,0 0 0,0 0-16,0 0 0,-1 0 15,1 0-15,0 21 0,-21-21 0,21 21 16,-1 0-16,1 1 0,0-1 16,0-21-16,0 21 0,0 0 15,-1 0-15,22 0 0,0 1 0,0-1 16,0 0-16,0 0 0,0 0 15,0 0-15,22 1 0,-1-22 0,0 21 16,0 0-16,0-21 0,0 0 16,22 0-16,-22 0 0,0 0 0,21 0 15,-20 0-15,20 0 0</inkml:trace>
  <inkml:trace contextRef="#ctx0" brushRef="#br1" timeOffset="183411.02">23516 11769 0,'0'0'0,"0"-21"0,0-1 0,0 1 16,-21 0-16,0 0 0,0 21 15,-1 0-15,1-21 0,0 21 16,0 0-16,0 0 0,0 0 0,-1 0 16,1 21-16,-21 0 15,21-21-15,0 21 0,-1 0 0,1 1 16,0-1-16,21 0 0,-21 21 0,0-21 15,21 1-15,-21 20 0,21-21 16,0 0-16,0 0 0,0 1 0,0-1 16,21 0-16,0 0 0,0-21 15,0 21-15,0-21 0,1 0 16,-1 0-16,0 0 0,21 0 0,-21 0 16,1 0-16,20-21 0,-21 21 15,0-21-15,0 0 0,1 0 0,-1-22 16,0 22-16,0 0 0,0-21 15,0 20-15,1-20 0,-22 0 0,21-1 16,-21 22-16,21-21 0,-21 0 0,0-1 16,0 1-16,0 0 0,21 20 15,-21 1-15,0 0 0,0 0 0,0 0 16,-21 21 0,21 21-16,-21 0 0,0 0 0,21 0 15,-22 1-15,1 20 0,21 0 16,0-21-16,-21 22 0,21-1 15,-21 0-15,21-20 0,0 20 0,0 0 16,0-21-16,0 22 0,0-1 0,0-21 16,0 22-16,21-22 0,-21 0 15,21 0-15,0 0 0,1 0 0,20-21 16,-21 22-16,0-22 0,22 0 16,-22 0-16,0 0 0,21 0 0,-21 0 15,1 0-15,20-22 0,-21 22 0,0-21 16,0 0-16,1 0 0,-1 0 15,-21 0-15,21-22 0,0 22 16,-21 0-16,0-21 0,21 20 16,-21 1-16,21 0 0,-21 0 0,0 0 15,-21 21 1,21 21 0,-21 0-16,0 0 0,21 0 15,-21 1-15,21-1 0,0 0 0,0 0 16,0 21-16,0-20 0,0-1 15,0 0-15,0 0 0,0 0 16,0 0-16,21-21 0,0 0 16,21 22-16,-20-22 0,-1 0 0,0 0 15,0 0-15,21 0 0,-20 0 16,-1 0-16,21-22 0,-21 1 16,0 0-16,1 21 0,-1-42 0,0 21 15,0-1-15,0 1 0,-21 0 16,21-21-16,1 21 0,-22-1 0,21 22 15,-21-21-15,0 0 0,0 42 32,0 0-17,-21 1-15,21-1 0,-22 0 16,22 0-16,0 0 0,0 0 16,0 1-16,0-1 0,0 0 0,0 0 15,0 0-15,0 0 16,22-21-16,-22 22 0,21-22 15,0 0-15,0 0 0,0 0 0,0 0 16,1 0-16,-1 0 0,21 0 16,-21 0-16,0-22 0,22 22 0,-22-21 15,0 0-15,0 0 0,0 0 0,1-22 16,-1 22-16,-21-21 0,0 21 16,21-22-16,-21 22 0,0-21 0,0 0 15,0 20-15,0-20 0,0 21 16,-21 0-16,21 0 0,-21-1 0,-1 22 15,-20 0-15,21 0 0,-21 0 0,-1 0 16,22 0-16,-21 22 0,-1-1 16,22 0-16,-21 0 0,21 0 15,0 0-15,-1 22 0,22-22 0,0 0 16,0 21-16,0-20 0,0 20 16,0-21-16,0 0 0,22 22 0,-1-22 15,0 0-15,0-21 0,0 21 16,22 0-16,-1-21 0,-21 0 0,21 0 15,1 0-15,-1 0 0,0 0 0,1 0 16,-1-21-16,0 0 0,-20 0 16,20 0-16,-21-1 0,21 1 15,-20-21-15,-1 21 0,21 0 16,-21-22-16,0 22 0,-21 0 0,22-21 16,-1 20-16,-21 1 0,0 0 15,0 0-15,-21 42 31,-1 0-31,22 0 16,-21 1-16,21-1 0,-21 0 0,21 0 16,0 0-16,0 0 0,0 1 0,0 20 15,0-21-15,0 0 0,0 0 16,0 1-16,0-1 0,0 0 0,21 0 16,0-21-1,1 21-15,-1-21 0,0 0 16,0 0-16,0 0 15,0-21-15,1 0 0,-1 21 16,0-21-16,-21 0 0,21-1 0,0-20 16,0 21-16,-21 0 0,22 0 0,-22-1 15,21 1-15,-21 0 0,21 0 16,-21 0-16,0 42 31,-21 0-15,21 0-16,-21 0 15,21 1-15,-22-1 0,22 0 0,0 0 16,0 0-16,0 0 0,0 1 16,0-1-16,0 0 0,22 0 15,-1-21 1,0 0-16,0 0 0,0 0 16,0 0-16,1 0 0,-1-21 15,0 0-15,21 21 0,-21-21 0,1-1 16,20 1-16,-21 0 0,21-21 0,-20 21 15,20-1-15,-21 1 0,0-21 16,0 21-16,1 0 0,-22-1 0,0 1 16,0 0-16,0 0 0,-22 21 15,1 0-15,-21 0 0,21 0 16,0 0-16,-1 21 0,1-21 16,0 21-16,0 0 0,21 22 15,-21-22-15,21 0 0,0 21 0,0-20 16,0-1-16,0 21 0,0-21 15,0 0-15,0 22 0,0-22 0,21 0 16,-21 0-16,0 0 0,0 1 0,0-1 16,0 0-16,0 0 15,0 0-15,-21-21 16,0 0-16,-1 0 16,1 0-16,0 0 15,0 0-15,0-21 31,21 0-31,-21 0 16,21 0-16,0-1 0,0 1 0,0 0 16</inkml:trace>
  <inkml:trace contextRef="#ctx0" brushRef="#br1" timeOffset="183667.88">24469 11472 0,'-22'0'0,"44"0"0,-65-21 16,22 21-16,0 0 31,0 0 16,21 21-31</inkml:trace>
  <inkml:trace contextRef="#ctx0" brushRef="#br1" timeOffset="184946.7">1630 14224 0,'21'0'0,"0"0"15,0 0-15,0 0 16,1-21-16,-1 0 16,0 21-16,0-21 0,0-1 15,0 1-15,1 0 0,-22 0 0,21 21 16,-21-21-16,21 0 0,-21-1 15,0 1-15,0 0 0,0 0 0,0 0 16,0 42 31,0 0-47,0 0 0,0 22 0,0-1 16,0 0-16,0 1 0,0 20 15,0-21-15,21 22 0,-21-1 0,0 1 16,21-1-16,-21 1 0,0-1 15,0-20-15,0 20 0,0-20 0,0-1 16,0 21-16,0-20 0,0-22 16,0 21-16,0 1 0,0-1 15,0-21-15,0 21 0,-21-20 0,21-1 16,-21 0-16,0 0 0,21 0 16,-21-21-16,-1 0 0,1 0 0,0 0 15,0 0-15,0 0 16,-22-21-16,22 0 0,-21 0 0,21 0 15,-22-22-15,1 22 0,0 0 16,21-21-16,-22 20 0,22 1 0,-21-21 16,21 21-16,-1 0 0,1-22 15,0 22-15,21 0 0,0-21 0,0 20 16,0-20-16,0 0 0</inkml:trace>
  <inkml:trace contextRef="#ctx0" brushRef="#br1" timeOffset="185382.78">1990 13589 0,'0'0'0,"-43"0"15,22 0-15,0 0 16,21 21-16,-21-21 0,21 21 16,0 1-16,0-1 15,21-42 48,-21-1-48,0 1 1,-21 21 0,0 0-16,-1 0 15,22 21 1,-21-21-16,0 22 0,21-1 16,0 0-1,-21 0-15,21 0 0,0 0 16,21 1-1,0-1-15,0-21 0</inkml:trace>
  <inkml:trace contextRef="#ctx0" brushRef="#br1" timeOffset="185915.48">2392 13885 0,'-21'0'15,"-1"0"1,1 0-16,0 0 16,0 0-16,0 22 0,21-1 0,-21 0 15,-1 0-15,1 0 0,0 0 16,21 1-16,0-1 0,-21 21 0,21-21 16,-21 22-16,21-1 0,0-21 15,0 21-15,0 1 0,0-22 16,0 21-16,0-21 0,0 1 0,0-1 15,21 0-15,0-21 0,21 0 16,-20 0-16,20 0 0,0 0 0,-21-21 16,22 0-16,-1 21 0,0-43 15,1 22-15,-1 0 0,0 0 16,-20 0-16,20-22 0,-21 22 16,0-21-16,0 21 0,-21-22 0,0 1 15,0 21-15,0-22 0,0 22 16,-21-21-16,-21 0 0,21 20 0,-22 1 15,1 0-15,21 0 0,-21 21 16,-1 0-16,1 0 0,0 0 0,-1 0 16,22 21-16,0 0 0,0 22 15,0-22-15,-1 21 0,22 0 0,-21-20 16,21 20-16,0 0 0,0-21 16,0 22-16,0-22 0,0 0 15,0 21-15,0-20 0,0-1 16,21 0-16,1-21 0,-1 21 15,0-21-15,0 21 0,21-21 0,-20 0 16,20 0-16,0-21 0,1 0 16,-1 21-16,-21-21 0,21 0 0</inkml:trace>
  <inkml:trace contextRef="#ctx0" brushRef="#br1" timeOffset="186518.66">3133 13610 0,'0'0'0,"-22"-84"32,1 84-17,21 21-15,-21 0 0,0 0 16,21 0-16,0 22 0,0-1 16,0 0-16,0 1 0,0-1 0,0 21 15,0-20-15,0-1 0,0 0 16,0 1-16,0-1 0,0 0 0,0 1 15,0-22-15,0 21 0,0-21 16,0 1-16,0-1 0,0 0 0,0 0 16,0 0-1,0-42 1,0 0 0,0 0-16,0 0 0,0-1 15,0 1-15,0-21 0,0 21 16,0 0-16,0-22 0,21 22 0,0-21 15,0 21-15,-21-22 0,22 22 16,-1 0-16,0 0 0,0 0 0,0-1 16,22 1-16,-22 21 0,0 0 15,0 0-15,21 0 0,-20 21 0,-1 1 16,21-1-16,-21 0 0,0 0 0,1 0 16,-1 22-16,-21-22 0,0 0 15,0 21-15,0-21 0,0 1 16,-43-1-16,22 21 0,0-21 15,-21 0-15,21 1 0,-1-1 0,-20-21 16,21 21-16,-21 0 0,20-21 16,1 0-16,0 21 0,0-21 0,0 0 15,0 0-15,-1 0 0,1 0 16,0 0-16,0 0 0,21-21 16,-21 21-16,21-21 0,-21 21 15,21-21-15,0 0 31,0-1-31,0 1 16,21 21-16</inkml:trace>
  <inkml:trace contextRef="#ctx0" brushRef="#br1" timeOffset="189931.65">5757 13822 0,'21'0'0,"-21"-21"16,0 42 31,-21 0-47,21 0 0,0 0 0,0 1 15,0 20-15,0-21 0,-21 21 16,21-20-16,0 20 0,-21-21 0,21 21 16,0-20-16,0 20 0,0-21 15,-21 0-15,21 22 0,0-22 16,0 0-16,0 0 0,0 0 15,21-42 17,-21 0-32,0 0 15,21 0-15,-21-1 0,21 1 0</inkml:trace>
  <inkml:trace contextRef="#ctx0" brushRef="#br1" timeOffset="190327.45">5778 13610 0,'-21'-21'0,"42"42"0,-63-42 16,21 21-1,0 0-15,0 0 0,-1 0 16,1 21-16,21 0 0,-21-21 16,21 22-16,0-1 0,0 0 0,0 0 15,21-21 1,0 0-1,1 0-15,20 0 0,-21 0 0,0-21 16,0 21-16,22-21 0,-22 0 16,0 21-16,-21-22 0,0 1 0,0 0 15,0 0-15,0 0 16,0 0-16,-21-1 0,-21 22 16,20-21-16,1 21 0,-21 0 15,0 0-15,20 0 0,-20 0 0,21 0 16,0 21-16,0 1 0,-1-1 15,1 0-15,21 0 0,0 0 0,0 0 16,0 1-16,0 20 0,0-21 16,21 21-16,22-20 0,-22-1 0,21 0 15,1 21-15,-1-42 0,0 21 0,1 1 16,-1-22-16,0 0 0,22 0 16</inkml:trace>
  <inkml:trace contextRef="#ctx0" brushRef="#br1" timeOffset="190818.87">6329 13716 0,'0'0'0,"-21"0"15,-1 0-15,1 0 16,0 21-16,21 0 0,0 1 16,0-1-16,0 0 0,0 0 0,0 0 15,0 22-15,0-22 0,0 0 16,0 0-16,0 0 0,0 0 0,0 1 15,0-1-15,0 0 0,0 0 16,0 0-16,0 0 16,0-42 31,0 0-32,0 0-15,0 0 0,0 0 0,0-22 16,0 22-16,21-21 0,0-1 0,-21 22 15,22-21-15,-1 0 0,0-1 16,21 1-16,-21 21 0,22-22 0,-22 43 16,21-21-16,1 21 0,-1 0 15,-21 0-15,21 21 0,1 1 0,-22-1 16,21 21-16,-21-21 16,1 22-16,-1-22 0,0 21 0,-21-21 15,0 0-15,0 22 0,0-22 0,0 0 16,0 0-16,0 0 0,-21 1 15,0-1-15,-1 0 0,22 0 16,-21-21-16,42-21 31,1 0-31,-1 0 16,0-1-16</inkml:trace>
  <inkml:trace contextRef="#ctx0" brushRef="#br1" timeOffset="191579.44">7429 13568 0,'0'0'16,"0"-21"-16,-21 21 15,0 0-15,0 0 16,0 0-16,0 0 0,-1 0 16,1 0-16,0 21 0,0-21 0,0 21 15,0 0-15,21 0 0,0 1 16,0-1-16,0 0 0,0 0 15,0 0-15,21 0 16,0 1-16,0-22 0,0 21 16,0 0-16,1-21 0,20 21 0,-21-21 15,0 21-15,0 0 0,1-21 16,-1 22-16,0-1 0,0-21 0,-21 21 16,0 0-16,0 0 0,0 0 15,-21-21-15,0 0 16,0 0-16,-1 0 0,1 22 0,0-22 15,0 0-15,0 0 0,-22 0 16,22 0-16,0-22 0,0 22 0,0-21 16,-22 0-16,22 0 0,0 0 0,0 21 15,0-21-15,21-1 16,-21 1-16,-1 21 16,22 21-1,0 1 1,22-1-16,-1-21 0,0 21 0,-21 0 15,21 0-15,0-21 0,0 21 16,1-21-16,-1 0 0,21 22 0,-21-22 16,22 0-16,-22 0 0,0 0 15,21 0-15,-21 0 0,22 0 0,-1-22 16,-21 22-16,22-21 0,-1 0 0,-21 0 16,21 0-16,-20 0 0,-1-22 15,0 22-15,0-21 0,0-1 16,-21 1-16,0-21 0,21 20 15,-21 1-15,0 0 0,0-1 0,0 1 16,0 0-16,0-1 0,0 22 0,0 0 16,0 0-16,0 0 0,0 42 31,-21 0-31,21 0 0,0 0 16,0 22-16,0-22 0,-21 21 0,21 22 15,0-22-15,-21 0 0,21 1 0,0-1 16,0 0-16,0 1 0,0-22 15,0 21-15,0-21 0,0 22 0,0-22 16,0 0 0,0 0-16,21-21 0,0 0 0,0 0 15,1 0-15,-1 0 0,0 0 16,0 0-16,0-21 0,-21 0 16,21 0-16</inkml:trace>
  <inkml:trace contextRef="#ctx0" brushRef="#br1" timeOffset="191779.1">7747 13589 0,'0'0'0,"-21"0"0,0 0 16,42 0 15,0 0-31,0 0 0,0 0 16,22-21-16,-22 21 0,21 0 0,-21 0 15,22-21-15,-22 0 0,0 21 16,21-22-16,-21 22 0,1 0 0,-1 0 16</inkml:trace>
  <inkml:trace contextRef="#ctx0" brushRef="#br1" timeOffset="192166.87">8064 13716 0,'0'0'0,"0"21"0,0 0 15,0 1 1,22-22-16,-1 0 16,0 0-16,0 0 0,0-22 0,0 1 15,1 21-15,-1-21 0,0 0 16,0 0-16,0 0 0,0-1 0,1 1 16,-1 0-16,0 0 0,-21 0 15,0 0-15,0-1 0,0 1 0,0 0 16,0 0-1,-21 21-15,0 0 0,-1 0 16,1 0-16,0 0 0,-21 21 0,21 0 16,-1 0-16,1 1 0,0-1 15,21 0-15,-21 21 0,0-21 0,21 22 16,-21-22-16,21 21 0,0-21 16,0 1-16,0 20 0,0-21 0,21 0 15,21 0-15,-21-21 0,0 22 0,1-1 16,-1-21-16,21 0 0,-21 0 15,0 0-15,22 0 0,-22 0 0,21 0 16,-21 0-16,22 0 0,-22-21 16,21-1-16,-21 22 0,22-21 0</inkml:trace>
  <inkml:trace contextRef="#ctx0" brushRef="#br1" timeOffset="193126.58">8890 13504 0,'0'-21'0,"0"42"0,0-63 0,0 21 15,0 0-15,-21 21 16,0 0-16,-1-21 0,1 21 16,0 0-16,0 0 0,0 0 15,0 21-15,-1 0 0,1 0 16,0 0-16,21 0 0,-21 1 0,0 20 16,21-21-16,-21 21 0,21 1 15,0-22-15,0 21 0,0-21 16,-22 1-16,22-1 0,0 21 0,0-21 15,0 0-15,22-21 16,-1 0-16,0 0 16,0 0-16,0 0 0,0 0 15,1-21-15,-1 0 0,0 21 16,0-21-16,0-21 0,0 20 0,1 1 16,-22-21-16,21 0 0,0 20 15,-21-20-15,0 21 0,0-21 0,0 20 16,0 1-16,0 0 0,0 0 15,0 42 1,0 0 0,-21 0-16,21 1 0,-21 20 15,21-21-15,0 21 0,0-20 0,0-1 16,0 21-16,0-21 0,0 0 0,21 1 16,0-1-16,0 0 0,0 0 15,22 0-15,-1-21 0,0 0 0,1 21 16,-1-21-16,0 0 0,22 0 15,-22 0-15,0 0 0,22 0 0,-22-21 16,1 0-16,-1 0 0,0 21 16,1-21-16,-22-22 0,21 22 0,-21 0 15,0-21-15,-21 21 0,0-22 16,0 1-16,0 21 0,0-22 16,0 22-16,0 0 0,0 0 0,-21 0 15,0 0-15,0 21 0,0 0 16,0 0-16,-22 0 0,22 0 0,0 0 15,0 0-15,0 21 0,-1 0 0,1 0 16,-21 0-16,21 22 0,21-22 16,-21 21-16,-1-21 0,22 22 0,0-22 15,0 21-15,0-21 0,0 0 16,0 1-16,0-1 0,0 0 0,22-21 16,-1 21-16,0-21 0,0 0 15,0 0-15,0 0 16,22 0-16,-22 0 0,0-21 0,0 0 15,0 0-15,1-1 0,-1 1 16,0 0-16,0-21 0,0-1 0,0 1 16,1 0-16,-1-1 0,-21 1 0,21 0 15,-21-1-15,21 1 0,-21 21 16,0-21-16,0-1 0,0 1 0,0 21 16,0 0-16,0-1 0,0 1 15,0 42 1,-21 22-1,0-22-15,21 21 0,-21 1 0,21-1 16,0 0-16,0 1 0,0 20 16,0-21-16,0 1 0,0-1 15,0 0-15,0 1 0,0-22 0,0 21 16,0-21-16,21 1 0,-21-1 0,21 0 16,-21 0-16,0 0 0,21-21 15,0 0-15,0 0 0,1 0 16,-1-21-16,0 0 15</inkml:trace>
  <inkml:trace contextRef="#ctx0" brushRef="#br1" timeOffset="194307.56">11028 13293 0,'0'-21'0,"0"-43"31,-21 64 0,-1 0-15,22 21-16,0 0 0,-21 1 0,21-1 16,0 21-16,0-21 0,0 22 15,0-22-15,0 21 0,0 0 0,0-20 16,0 20-16,-21-21 0,21 0 0,-21 22 16,21-22-16,0 0 0,0 0 15,0 0-15,21-21 31,-21-21-31,21 0 16,0 0-16,1 0 0,-1-1 16,0 1-16,0-21 0,0 21 15,0-22-15,1 22 0,-1-21 0,-21 21 16,21 0-16,0-1 0,0 22 16,-21-21-16,21 21 15,1 21-15,-22 1 16,0-1-16,0 0 15,21 0-15,-21 0 0,0 0 16,21 1-16,-21-1 0,0 0 16,21 0-16,0-21 15,0 21-15,1-21 16,-1 0-16,0 0 0,0 0 0,0 0 16,0-21-16,1 21 0,-1-21 15,-21 0-15,21 0 0,0-1 16,0 1-16,0 0 0,1 0 0,-1 0 15,0 0-15,-21-22 0,21 22 16,-21 0-16,21-21 0,-21 20 0,0 1 16,0 0-16,0 0 0,0 0 0,0 0 15,0-1 1,0 44 0,0-1-16,0 0 15,0 0-15,0 0 0,0 0 0,0 1 16,0-1-16,0 21 0,0-21 0,0 0 15,0 1-15,0-1 16,21 21-16,1-21 0,-1 0 0,-21 1 16,21-1-16,0 0 0,0 0 15,0 0-15,1-21 0,-1 0 0,0 21 16,21-21-16,-21 0 0,22 0 0,-22 0 16,21 0-16,-21-21 0,22 0 15,-22 21-15,21-21 0,1 0 0,-1-22 16,-21 22-16,21 0 0,-20 0 15,-1 0-15,0-22 0,0 22 0,-21 0 16,0 0-16,0-21 0,0 20 16,0 1-16,0 0 0,-21 21 15,0 0-15,0 0 16,-1 0-16,22 21 0,-21 0 16,0 1-16,0-1 0,0 0 0,21 0 15,0 0-15,0 0 0,0 22 0,0-22 16,0 0-16,0 0 0,0 0 15,21 1-15,-21-1 0,21-21 16,0 0-16,0 21 0,1-21 16,-1 0-16,21 0 0,-21 0 0,0-21 15,22 21-15,-22-21 0,21-1 0</inkml:trace>
  <inkml:trace contextRef="#ctx0" brushRef="#br1" timeOffset="197115.1">13716 13462 0,'0'0'0,"-64"42"31,64-63 0,0 0-31,22 0 0,-1 21 16,0-21-16,0-22 0,0 22 16,22 0-16,-22-21 0,21-1 0,-21 22 15,22-42-15,-22 20 0,0 1 0,21 0 16,-42-1-16,21 1 0,-21 0 15,0 21-15,0-22 0,0 22 0,-21 21 16,0 0-16,0 0 16,0 0-16,0 21 0,-1 0 0,1 1 15,0 20-15,0 0 0,21-21 16,0 22-16,0-1 0,0 0 16,0-20-16,0 20 0,0 0 0,0-21 15,0 22-15,0-22 0,21 0 16,0 0-16,0 0 0,1 1 0,-22-1 15,21 0-15,-21 0 0,0 0 16,0 0-16,0 1 16,-21-22-1,-1 0-15,1-22 16,0 22-16,0-21 0,0 0 0,0 0 16,-22 0-16,22 21 15,0-21-15,0-1 0,0 1 0,-1 0 16,22 42 15,0 0-31,0 1 0,0-1 16,0 0-16,0 0 0,22 0 15,-1 0-15,0 1 0,0-1 0,0 0 16,0-21-16,1 21 0,20-21 16,-21 0-16,21 0 0,1 0 0,-1 0 15,0 0-15,1-21 0,-1 21 0,22-21 16,-22 0-16,0-1 15,1 1-15,-1-21 0,0 21 0,1 0 0,-22-22 16,21 1-16,-21 21 16,0-22-16,-21 1 0,0 0 0,0-22 15,0 22-15,0 0 0,0-1 0,0 22 16,0-21-16,0 21 0,0-1 16,-21 22-16,0 0 15,0 22-15,0-1 0,21 0 16,0 21-16,-21-21 0,21 22 0,-22-1 15,22 0-15,0 1 0,0-1 0,0-21 16,0 22-16,-21-22 0,21 21 16,0-21-16,0 0 0,-21 22 0,21-22 15,0 0 1,0 0-16,0 0 16,21-21-1,0-21-15,1 0 16,-1 0-16,0 0 0,0 0 15,-21-1-15,21 1 0,0 0 16,-21 0-16,22 0 0,-1 0 16,0 21-1,-21 21 1,0 0-16,0 0 0,0 0 16,0 0-16,0 1 0,0-1 15,0 0-15,21 0 16,-21 0-16,0 0 0,0 1 0,21-1 15,0-21-15,1 21 0,-1-21 16,0 0-16,0 0 0,21 0 16,-20 0-16,-1 0 0,21 0 15,-21-21-15,22 0 0,-22 21 0,0-22 16,21 1-16,-21 0 0,1 0 0,20 0 16,-21 0-16,0-1 0,-21 1 15,21-21-15,-21 21 0,0 0 0,22-1 16,-22 1-16,0 0 15,-22 21 1,1 0-16,21 21 16,0 0-16,-21 1 0,0-22 15,21 21-15,-21 0 0,21 0 0,0 0 16,0 0-16,0 1 0,0 20 0,0-21 16,0 0-16,0 0 0,0 1 15,0-1-15,21-21 0,-21 21 0,21 0 16,0-21-16,0 0 0,1 0 15,-1 0-15,21 0 0,-21 0 0,0 0 16,22 0-16,-22 0 0,21-21 16,-21 0-16,22 0 0,-22-1 0,0 22 15,0-42-15,0 21 0,1 0 0,-1 0 16,-21-22-16,0 22 16,0-21-16,0 21 0,0-22 0,0 22 15,-21-21-15,-1 21 0,1-1 16,0 1-16,0 21 0,0-21 0,-22 21 15,22 0-15,-21 0 0,21 0 0,-22 21 16,22 0-16,-21 1 0,0-1 16,20 0-16,1 0 0,0 21 0,0-20 15,21-1-15,0 21 0,0-21 16,0 0-16,0 1 0,0 20 0,21-21 16,0 0-16,0 0 0,22 1 15,-22-22-15,21 21 0,-21 0 16,22-21-16,-1 0 0,-21 0 0,22 0 15,-1 0-15,-21 0 0,21-21 16,1 0-16,-22 21 0,21-22 0,-21 1 16,1 0-16,-1 0 0,0 0 0,0 0 15,0-1-15,-21 1 0,21-21 16,-21 21-16,0 0 0,0-1 0,0 1 16,0 0-16,0 0 0,0 42 46,0 0-46,0 0 0,0 1 16,0-1-16,0 0 0,0 0 0,0 0 16,0 22-16,0-22 0,0 0 15,0 0-15,0 0 0,22 0 16,-1-21-16,0 0 0,0 0 16,0 0-16,22 0 0,-22 0 15,0 0-15,0 0 0,0 0 0,0-21 16,1 0-16,20 0 0,-42 0 15,21 0-15,0-1 0,0 1 0,-21 0 16,0 0-16,22-21 0,-22 20 16,21 1-16,-21 0 0,0 0 0,0 0 15,0 42 17,0 0-32,-21 0 15,21 0-15,0 1 0,0-1 0,0 0 16,0 0-16,0 0 0,0 0 15,0 1-15,0-1 0,21 0 0,-21 0 16,21 0-16,0-21 0,0 21 16,0-21-16,22 0 0,-22 0 0,0 0 15,21 0-15,1 0 0,-22 0 0,21 0 16,1 0-16,-1-21 16,-21 0-16,21 21 0,-20-21 0,-1 0 0,0 0 15,0-1-15,0-20 16,-21 21-16,21-21 0,-21 20 0,22-20 15,-22 0-15,0-1 0,21 1 0,-21 0 16,0-1-16,0 1 0,0 21 16,0-21-16,0 20 0,0 1 15,0 42 1,0 1-16,0-1 16,0 21-16,0-21 0,0 22 15,0-1-15,-21-21 0,21 21 0,0 1 16,0-22-16,0 21 0,0-21 0,0 1 15,0 20-15,0-21 0,0 0 16,0 0-16,21 1 0,0-1 16,0 0-16,0 0 0,0-21 15,22 21-15,-22-21 0,21 0 0,1 21 16,-1-21-16,0 0 0,22 0 0,-22 0 16,22 0-16,-22 0 0,21-21 15,-20 21-15,-1-21 0,0 0 0,1 0 16,-22 21-16,0-21 0,0-22 15,0 22-15,1 0 0,-22 0 0,21 0 16,-21-22-16,0 22 0,0 0 0,0 0 16,0 0-16,-21-1 0,-1 22 15,1 0-15,-21-21 0,21 21 0,-22 0 16,1 0-16,21 0 16,-21 21-16,20 1 0,-20-1 0,21 0 15,0 0-15,0 0 0,-1 0 0,1 1 16,21-1-16,0 0 0,0 0 15,0 0-15,0 0 0,0 1 0,0-1 16,21 0-16,1-21 0,-22 21 16,42-21-16,-21 0 0,0 21 0,0-21 15,22 0-15,-22 0 0,21 0 0,-21 0 16,22 0-16,-22-21 16,0 0-16,21 21 0,-20-21 0,-1 0 15,0-1-15,0-20 0,0 21 0,0 0 16,1-22-16,-1 1 0,0 0 15,0-1-15,-21 1 0,21-21 0,-21 20 16,21 1-16,-21 0 0,0-1 16,0 1-16,0 21 0,0-22 0,0 22 15,0 0-15,-21 21 0,0-21 16,0 21-16,0 0 16,0 21-16,21 0 0,-22 0 0,22 22 15,0-1-15,0 0 0,0 1 16,0-1-16,0 0 0,0 1 15,0-1-15,0 0 0,0-20 16,0 20-16,0-21 0,0 21 0,0-20 16,22-1-16,-1 0 0,-21 0 0,21 0 15,-21 0-15,21-21 0,0 22 16,0-22-16,1 0 0,-1 0 16,0 0-16,0 0 15,0 0-15,-21-22 0,21 22 16,1-21-16,-1 0 0</inkml:trace>
  <inkml:trace contextRef="#ctx0" brushRef="#br1" timeOffset="198371.57">19621 13102 0,'0'0'0,"22"-21"0,-1 0 0,0 0 15,-21 0-15,21-1 0,-21 1 0,0 0 16,0 0-16,-21-21 0,0 20 16,0 1-16,-1 0 0,-20 21 0,21 0 15,-21-21-15,-1 21 0,22 0 16,-21 0-16,-1 21 0,1 0 0,0 0 16,-1 1-16,22-1 0,-21 0 15,21 21-15,0-21 0,-1 22 16,1-22-16,21 0 0,0 0 0,0 22 15,0-22-15,21 0 16,1 0-16,-1-21 0,21 0 0,0 0 16,1 0-16,-1 0 0,0 0 0,22 0 15,-22 0-15,1-21 0,20 0 16,-21 21-16,1-21 0,-22-1 0,21 22 16,-21-21-16,1 0 0,-1 0 0,0 0 15,-21 0-15,0-1 16,0 1-16,-21 21 31,21 21-15,0 1-16,-21-22 0,21 21 0,0 21 15,0-21-15,0 0 0,-22 22 16,22-22-16,0 21 0,0 1 0,0-1 16,0 0-16,0 22 0,0-22 15,0 22-15,0-1 0,0 1 0,0 20 16,0-20-16,0-1 0,0 22 0,0-22 15,0 1-15,-21 21 0,21-22 16,-21 22-16,21-22 0,0 1 0,-21-1 16,0 1-16,0-22 0,21 22 0,0-22 15,-22 0-15,1 1 0,0-22 16,21 21-16,-21-21 0,0-21 16,21 21-16,-21-21 0,-1 0 0,1 0 15,0 0-15,0-21 0,21 0 0,-21 0 16,0 0-16,-22-22 0,22 1 15,0 0-15,0-1 0,0-20 0,21-1 16,-22-20-16,22 20 0,0 1 0,0-22 16,0 22-16,0-1 0,0 1 15,22-1-15,-1 1 0,0-1 0,0 22 16,21-22-16,-20 22 0,20 0 0,0-1 16,1 22-16,-1-21 0,-21 21 15,21-22-15,1 22 0,-1 0 16,-21-21-16,22 20 0,-22 1 0,21-21 15</inkml:trace>
  <inkml:trace contextRef="#ctx0" brushRef="#br1" timeOffset="198963.23">20024 13187 0,'0'0'0,"0"21"16,21-21-1,0 0 1,0 0-16,0 0 0,0-21 15,1 21-15,-1-21 0,0 0 0,0 21 16,0-22-16,0 1 16,-21 0-16,22 0 0,-22 0 15,0 0-15,0-1 0,0 1 16,0 0-16,-22 0 0,1 21 16,0 0-16,0 0 0,0 0 0,0 0 15,-1 0-15,1 21 0,0 0 16,0 22-16,0-22 0,0 21 0,21-21 15,-22 22-15,22-22 0,0 21 16,0-21-16,0 0 0,0 22 0,22-22 16,-1 0-16,0 0 0,0-21 0,0 21 15,0-21-15,22 0 0,-22 0 16,21 0-16,1 0 0,-22 0 16,21 0-16,0 0 0,1 0 0,-1-21 15,0 21-15,1-21 0,-22 0 16,21 0-16,-21 0 0,22-22 0,-22 1 15,0 21-15,0-22 0,0 1 0,-21 0 16,22-22-16,-22 22 0,21 0 16,-21-22-16,0 22 0,0 21 0,21-22 15,-21 22-15,0 0 16,0 42 0,-21 21-16,21-20 0,0 20 15,-21 0-15,21 1 0,-22-1 0,1 0 16,21 1-16,0-1 0,0 0 15,0 1-15,-21-22 0,21 21 16,0-21-16,0 0 0,0 1 0,0-1 16,0 0-16,0 0 0,21-21 15,0 0-15,1 0 16,-1 0-16,0 0 0,0 0 0,-21-21 16,21 21-16,0-21 0,-21 0 0</inkml:trace>
  <inkml:trace contextRef="#ctx0" brushRef="#br1" timeOffset="199171.11">20722 12954 0,'0'0'16,"-21"0"-16,21 21 0,21 0 47,0-21-47,0 0 0,1 0 0,20 0 15,0 0-15,1 0 0,-1 0 0,0 0 16,1 0-16,20-21 0,-21 0 16,1 21-16,20-21 0,-20 21 0,20-21 15</inkml:trace>
  <inkml:trace contextRef="#ctx0" brushRef="#br1" timeOffset="199494.93">22500 12700 0,'0'0'16,"-21"-63"0,21 41-1,-21 22-15,0 0 16,21 22-16,-22-1 15,22 0-15,-21 0 0,21 21 0,0 1 16,0-1-16,-21 0 0,21 1 16,-21-1-16,21 0 0,0-20 0,-21 20 15,0 0-15,21-21 0,-22 1 0,22-1 16,0 0-16,0 0 0,0 0 16,0 0-16</inkml:trace>
  <inkml:trace contextRef="#ctx0" brushRef="#br1" timeOffset="200383.42">22077 13060 0,'-21'0'16,"-1"0"-1,65 0 16,-22 0-31,0 0 0,21 0 16,-20-21-16,20 0 0,0 21 0,22-22 16,-22 22-16,22-21 0,-22 0 0,21 0 15,-20 0-15,-1 0 16,0-1-16,1 1 0,-1-21 0,-21 21 16,0-22-16,1 22 0,-22 0 15,0-21-15,0 21 0,0-1 0,0 1 16,0 0-16,-22 21 15,1 0-15,0 0 0,0 21 16,21 0-16,-21 1 16,21 20-16,-21-21 0,21 21 15,0 1-15,0-1 0,0 0 0,-22-20 16,22 20-16,0 0 0,-21-21 0,21 1 16,0 20-16,0-21 0,0 0 15,0 0-15,0 1 0,0-1 16,0-42 31,21-1-47,1 1 0,-1 0 15,0 0-15,0 0 0,0-22 0,0 22 16,1-21-16,20 21 0,-21-22 16,0 22-16,0 0 0,22 0 0,-43 0 15,21 0-15,0 21 0,0 0 16,-21 21-16,0 0 15,0 0-15,0 0 0,0 0 0,0 1 16,0 20-16,0-21 16,0 21-16,0-20 0,0-1 0,0 0 15,0 0-15,0 0 0,21 0 0,1 1 16,-22-1-16,21-21 0,0 21 16,0-21-16,21 0 0,-20 0 0,-1 0 15,21 0-15,-21 0 0,22 0 16,-22 0-16,21 0 0,-21-21 0,22 0 15,-22-1-15,0 1 0,21 0 16,-21-21-16,1 21 0,-1-22 0,0 1 16,0 21-16,-21-22 0,0 22 0,0-21 15,0 21-15,0 0 16,-85 63 0,64-21-1,0 0-15,0 22 0,0-22 0,21 0 16,0 21-16,0-21 0,0 1 0,0-1 15,0 0-15,0 0 0,0 0 16,0 0-16,21 1 0,0-22 16,0 0-16,0 0 0,1 0 15,-1 0-15,0 0 0,0 0 16,0 0-16,0-22 0,1 1 16,-1 0-16,0 21 15,-21-21-15,21 21 0,-21-21 16,0 0-16,21-1 0,-21 1 15</inkml:trace>
  <inkml:trace contextRef="#ctx0" brushRef="#br1" timeOffset="203071.89">4318 15325 0,'0'-21'31,"0"-1"-31,21 1 16,-21 0-16,21 0 0,-21 0 0,0 0 15,0-1-15,0 1 16,0 0-16,0 0 0,-21 21 0,0-21 16,-21 0-16,20 21 0,1 0 15,-21-22-15,21 22 0,-22 0 0,22 0 16,-21 0-16,21 0 0,-22 0 15,1 22-15,21-1 0,-21 0 16,-1 0-16,22 0 0,-21 0 16,21 22-16,-1-1 0,-20-21 0,21 22 15,21-1-15,0 0 0,0-21 16,0 22-16,0-22 0,0 0 0,0 21 16,21-20-16,0-22 0,0 21 15,22-21-15,-22 0 0,21 0 0,-21 0 16,22 0-16,-22-21 0,21-1 15,1 1-15,-22 0 0,21 0 0,0-21 16,1-1-16,-1 22 0,-21-21 16,22-1-16,-1 1 0,-21 0 0,21-1 15,-20 1-15,-1 0 16,0-1-16,0 1 0,0 0 0,0-1 16,-21 22-16,0-21 0,0 21 0,0 0 15,0-22-15,0 22 16,0 0-16,-21 21 0,0 0 15,0 21-15,21 0 16,-21 0-16,21 1 0,0-1 0,-21 21 16,21-21-16,0 22 0,0-1 15,0 0-15,0-21 0,0 22 0,0-1 16,0 0-16,21 1 0,-21-22 16,21 21-16,0 1 0,21-22 15,-20 0-15,-1 0 0,21 0 16,0 0-16,-20 1 0,20-22 0,0 0 15,1 0-15,-1 0 0,0 0 0,1 0 16,-1-22-16,-21 22 0,21-21 16,1 0-16,-1 0 0,-21 0 0,22 0 15,-22-1-15,21 1 0,-21 0 16,0 0-16,1 0 0,-22-22 0,0 22 16,0 0-16,0 0 0,0 0 15,0 0-15,-22-1 0,22 1 0,-21 0 16,0 21-16,0-21 0,0 21 15,0 0-15,-1 0 0,1 0 0,0 0 16,0 21-16,0-21 0,0 21 16,-1 0-16,1 1 0,21 20 15,-21-21-15,21 21 0,-21-20 0,21 20 16,0-21-16,0 0 0,0 22 16,0-22-16,0 0 0,0 0 15,21-21-15,0 0 0,0 0 16,1 0-16,-1 0 0,0-21 15,0 0-15,0 0 0,0-1 16,1 1-16,-1 0 0,-21 0 16,21-21-16,0 20 0,-21 1 15,21-21-15,-21 21 0,0 0 0,0-1 16,0 1-16,0 0 0,0 0 16,0 0-16,0 42 31,0 0-31,0 0 15,0 0-15,0 1 0,0-1 16,0 21-16,0-21 0,0 22 0,0-22 16,0 21-16,21-21 0,1 22 15,-1-22-15,0 0 0,-21 0 16,21-21-16,0 21 0,0-21 0,1 0 16,20 0-16,-21 0 0,0 0 15,22 0-15,-22 0 0,21-21 0,-21 0 16,22 0-16,-22 0 0,21-1 15,-21 1-15,22-21 0,-22 0 0,21 20 16,-21-20-16,0 0 0,1-1 16,-1 1-16,-21 21 0,0-21 0,0-1 15,0 1-15,0 21 0,0 0 0,0-22 16,0 22-16,0 0 0,0 0 16,-21 21-16,-1 0 15,1 0-15,0 0 16,21 21-16,-21 0 0,0 0 0,21 0 15,-21 1-15,21 20 0,0-21 16,0 21-16,0 1 0,0-1 16,0-21-16,0 22 0,21-1 0,0-21 15,-21 21-15,21 1 0,0-22 16,0 0-16,1 0 0,-1 0 0,0 1 16,0-1-16,21-21 0,-20 0 0,20 0 15,-21 0-15,21 0 0,-20 0 16,20-21-16,0-1 0,-21 22 0,22-21 15,-1-21-15,-21 21 0,22 0 16,-22-22-16,21 22 0,-21 0 0,0-21 16,-21 20-16,0-20 0,0 21 15,0 0-15,0 0 0,0-22 16,0 22-16,0 0 0,-21 21 16,0 0-16,0 0 0,0 0 15,0 0-15,-1 21 0,1 0 16,0 0-16,0 1 0,0-1 0,21 21 15,0-21-15,0 22 0,0-22 16,0 21-16,0-21 0,0 0 0,0 1 16,0-1-16,0 0 0,0 0 15,0 0-15,21-21 0,0 0 16,0 0-16,0 0 0,1 0 16,-1 0-16,0-21 0,0 0 15,0 0-15,0 0 0,-21-1 16,22 1-16,-22 0 0,0-21 15,0 21-15,0-1 0,0 1 0,0 0 16,0 0-16,0 0 16,0 42-1,0 0-15,0 0 16,0 0-16,0 1 0,0 20 16,0-21-16,0 0 0,0 0 0,0 1 15,21-1-15,0-21 0,-21 21 0,21-21 16,0 0-16,0 0 0,1 0 15,-1 0-15,0 0 0,0 0 16,0 0-16,22 0 0,-22-21 16,0 21-16,0-21 0,0-1 0,-21 1 15,21 0-15,-21 0 0,22-21 0,-22 20 16,0 1-16,0-21 0</inkml:trace>
  <inkml:trace contextRef="#ctx0" brushRef="#br1" timeOffset="203315.75">5609 14774 0,'0'0'0,"-21"0"0,0 0 0,42 0 31,0 0-31,21 0 15,-20 0-15,-1 0 0,21-21 0,0 21 16,1 0-16,-1-21 0,0 21 16,1 0-16,-1-21 0,0 21 0,1 0 15,-1-21-15,0 0 0,1 21 16,-22 0-16</inkml:trace>
  <inkml:trace contextRef="#ctx0" brushRef="#br1" timeOffset="204111.29">8064 14944 0,'0'21'0,"0"-42"0,0 63 15,-21-42-15,21 21 0,21-21 32,-21-21-17,22 21-15,-1-21 0,0 0 0,21 0 16,-21-1-16,1 1 0,20-21 16,-21 21-16,0-22 0,0 1 0,1 21 15,-1-21-15,0-1 0,0-20 16,-21 20-16,0 1 0,0 0 0,0-1 15,0 1-15,0 21 0,0 0 0,0 0 16,0-1-16,0 1 0,-21 21 16,0 0-16,21 21 15,-21 1-15,-1 20 16,22 0-16,-21 1 0,21 20 0,-21-21 16,0 22-16,21-1 0,0 1 0,-21-1 15,0 1-15,-1-1 0,22 22 16,0 0-16,0-22 0,-21 22 0,21 0 15,-21-1-15,21 1 0,0 0 0,-21-1 16,21 1-16,0 0 0,0-1 16,0 1-16,0 0 0,-21-1 0,21 1 15,0-22-15,0 1 0,0-1 16,0 1-16,0-22 0,0 1 0,0-22 16,21 21-16,0-42 0,0 21 0,0-21 15,1 0-15,-1-21 16,21 21-16,-21-21 0,22-21 0,-1 20 15,-21-20-15,21 0 0,1-1 0,-1-20 16,0 21-16,-20-22 0,20 1 16,-21-22-16,0 21 0,-21 1 0,0-1 15,0 1-15,0-22 0,-42 22 16,21-1-16,-22 1 0,1-1 0,0 22 16,-1-22-16,-20 22 0,21 0 0,-1-1 15,1 22-15,0 0 0,-1 0 16,1 21-16,0 0 0,20-21 0,-20 21 15,21 0-15,0 0 16,21-21 0,0-1-16,21 22 15,0-21-15,0 21 16,0 0-16,1-21 0,-1 21 0,0 0 16,0-21-16,0 21 0,0-21 15,1 21-15,-1-21 0,21 21 0,-21-22 16,0 22-16</inkml:trace>
  <inkml:trace contextRef="#ctx0" brushRef="#br1" timeOffset="204523.06">8551 14817 0,'0'0'0,"-21"0"0,0 0 0,21-21 15,-21 21-15,21-43 16,0 22-1,0 0-15,0 0 16,21 21-16,0 0 16,21 0-16,-20 0 0,-1 0 0,21 0 15,-21 0-15,22 21 0,-22 0 16,21 21-16,-21-20 0,0-1 0,1 0 16,-1 21-16,0-21 15,-21 22-15,0-22 0,0 21 0,0-21 16,0 1-16,0 20 0,-21-21 0,0 0 15,21 0-15,-22-21 16,22-21 15,0 0-31,0 0 0,0 0 16,0 0-16,0-1 0,0 1 0,22-21 16,-22 21-16,21 0 0,0-1 15,-21-20-15,21 21 0,0 0 0,0 0 16,22-1-16,-22 1 15,0 0-15,0 0 0,22 0 0,-22 21 16,0-21-16,0 21 0,0 0 0</inkml:trace>
  <inkml:trace contextRef="#ctx0" brushRef="#br1" timeOffset="205415.06">9356 14605 0,'-64'21'15,"128"-42"-15,-64 42 0,0 0 0,0 1 0,-22-1 16,22 0-16,0 0 0,-21 0 15,0 22-15,21-22 0,0 0 0,0 0 16,-21 0-16,21 22 0,0-22 16,0 0-16,0 0 0,0 0 15,0 0-15,0 1 0,21-22 16,0 0 0,0 0-16,1 0 0,-1 0 0,0 0 15,0-22-15,0 1 16,0 0-16,-21 0 0,0 0 15,0 0-15,0-1 0,0 1 16,-21 0-16,0 0 0,21 0 16,-21 0-16,21-1 0,0 1 0,0 0 15,0 0-15,0 0 16,0 0-16,21-1 16,0 22-16,0 0 0,1 0 15,-1 0-15,0 22 16,0-1-16,21 0 0,-20 0 0,-1 0 15,0 0-15,0 1 0,0-1 0,-21 0 16,21 0-16,-21 0 0,0 0 16,22 1-16,-22-1 0,0 0 0,0 0 15,0 0-15,0 0 16,-22 1-16,1-22 16,0 0-16,21-22 31,0 1-31,-21 21 0,21-21 0,0 0 15,0 0-15,0 0 0,0-22 16,0 22-16,0 0 0,21-21 16,-21-1-16,21 22 0,0 0 0,1-21 15,-1 20-15,0 1 0,21 0 16,-21 21-16,1 0 0,20 0 0,0 0 16,-21 0-16,22 21 0,-22 0 15,0 1-15,21-1 0,-20 0 0,-1 21 16,0-21-16,0 1 0,-21-1 0,0 21 15,0-21-15,0 0 0,0 1 16,0-1-16,0 0 0,0 0 16,-21-21-1,0 0 1,0 0-16,21-21 16,0 0-16,0 0 15,21-1-15,0 1 0,0-21 16,0 21-16,0-22 0,1 22 0,-1-21 15,0 0-15,21-1 0,-21 22 16,22-21-16,-22 21 0,0 21 0,21 0 16,-20 0-16,20 0 0,-21 0 15,0 21-15,0 0 0,1 0 0,-22 21 16,0-20-16,21-1 0,-21 21 0,0-21 16,0 22-16,0-22 15,0 21-15,-21-21 0,21 0 0,0 1 16,-22 20-16,1-21 0,0 0 15,21 0-15,0 1 0</inkml:trace>
  <inkml:trace contextRef="#ctx0" brushRef="#br1" timeOffset="205814.83">11642 14203 0,'0'0'15,"0"-42"1,0 63 0,0 21-1,0 0-15,0 1 0,-22-1 16,22 0-16,0 22 0,0-22 0,-21 22 16,21-22-16,-21 0 0,21 22 0,0-43 15,0 21-15,0 1 0,0-22 16,0 21-16,0-21 0,0 1 0,0-1 15,21-21 1,0 0-16,1 0 16,-1 0-16,0-21 0,0-1 0,0 22 15,0-42-15,22 21 0,-22 0 16,21-22-16</inkml:trace>
  <inkml:trace contextRef="#ctx0" brushRef="#br1" timeOffset="206507.48">12065 14203 0,'-21'-42'16,"0"42"-16,21 296 0,42-550 0,-106 233 16,64 63-16,-21-21 15,21 22-15,0-1 0,0 0 16,0 1-16,0 20 0,0-21 0,0 1 16,0-1-16,0 0 0,0 1 15,-21-1-15,21-21 0,0 22 0,0-22 16,-21 0-16,21 0 0,0 0 0,0 0 15,0-42 17,0 0-17,21 0-15,-21 0 0,21 0 16,0-1-16,1 1 0,-1-21 0,0 0 16,0 20-16,0-20 0,0 21 15,22 0-15,-22 0 0,0-1 0,0 1 16,0 21-16,1 0 0,-1 0 0,0 0 15,-21 21-15,0 1 0,0-1 16,0 21-16,0-21 0,0 0 0,0 22 16,0-22-16,0 21 0,0-21 15,0 1-15,0-1 0,0 0 16,0 0-16,0 0 0,21 0 0,0 1 16,0-22-16,22 21 15,-22-21-15,0 0 0,0 0 0,22 0 16,-22 0-16,21 0 0,-21-21 0,22 21 15,-22-22-15,21 1 0,-21 0 16,22 0-16,-22 0 0,21 0 0,-21-22 16,0 22-16,1-21 0,-1-1 0,-21 22 15,0-21-15,0 0 0,0-1 16,0 22-16,0 0 0,0 0 0,0 0 16,-21 21-1,-1 21-15,1 0 0,0 0 16,0 0-16,0 22 0,21-22 0,0 21 15,-21 0-15,21-20 0,0 20 16,0-21-16,0 0 0,0 22 0,0-22 16,0 0-16,21 0 0,0-21 15,0 21-15,0-21 0,0 0 0,1 0 16,20 0-16,-21 0 0,0 0 0,22 0 16,-22 0-16,21 0 0,-21-21 15,0 0-15,1 0 0,-1 21 0,0-43 16,0 22-16,0 0 0,-21 0 15,0-21-15,0 20 0</inkml:trace>
  <inkml:trace contextRef="#ctx0" brushRef="#br1" timeOffset="206743.46">11663 14584 0,'0'0'0,"-21"0"0,-1 21 16,1 0-16,42-21 15,22 0 1,-22 0-16,21 0 16,1-21-16,-1 21 0,0-21 0,1 21 15,20-21-15,1 21 0,-22-21 16,21-1-16,-20 22 0,-1-21 0</inkml:trace>
  <inkml:trace contextRef="#ctx0" brushRef="#br1" timeOffset="207971.65">14351 14732 0,'0'21'15,"21"-21"1,0-21 0,0 21-16,1-21 0,-1 21 15,0-21-15,0 0 0,0-1 0,0 1 16,1 0-16,-22 0 0,21-21 0,-21 20 16,21-20-16,-21 21 0,0-21 15,0 20-15,0 1 0,0-21 0,0 21 16,-21 0-16,0 21 15,-1 0-15,1 21 16,0 0-16,21 0 0,0 0 0,-21 0 16,21 22-16,-21-1 0,21-21 15,0 22-15,0-1 0,0-21 0,0 21 16,0-20-16,0 20 16,0-21-16,0 0 0,21 0 0,0 1 15,0-1-15,0-21 0,1 0 16,-1 0-16,0 0 15,0 0-15,0 0 0,0 0 0,-21-21 16,22-1-16,-1 22 0,-21-21 16,21 0-16,0 0 0,-21-21 0,21 20 15,0-20-15,1 21 0,-1-21 0,0 20 16,0-20-16,0 21 0,22 0 16,-22 0-16,0 21 0,21 0 0,-21 0 15,22 0-15,-22 0 16,0 21-16,0 0 0,0 0 0,1 0 15,-22 0-15,0 22 0,0-22 0,0 0 16,0 21-16,0-20 0,-22-1 16,1 21-16,0-21 0,0 0 0,21 1 15,-21-1-15,0-21 0,-1 21 16,22-42 15,0 0-15,22 21-16,-22-22 0,21-20 0,0 21 15,0 0-15,0-22 0,0 22 0,1-21 16,-1 21-16,0-22 16,0 1-16,21 21 0,-20-21 0,-1 20 15,0 1-15,0 0 0,-21 42 32,-21 0-17,21 1-15,-21-1 0,0 21 0,-1-21 16,22 0-16,0 22 0,0-22 0,0 0 15,0 21-15,0-20 0,0-1 16,0 0-16,0 0 0,0 0 0,22 0 16,-1 1-16,0-22 0,0 21 15,0-21-15,0 0 0,1 0 16,20 0-16,-21 0 0,0 0 0,22 0 16,-22 0-16,0 0 0,21-21 15,-21-1-15,1 22 0,-1-21 0,21 0 16,-21-21-16,0 21 0,-21-22 0,22 1 15,-1 21-15,0-43 0,-21 22 16,0 0-16,21-1 0,-21 1 0,21 0 16,-21-1-16,0 22 0,0 0 15,0 0-15,0 0 0,-21 21 32,21 42-32,-21-21 0,21 21 15,0-20-15,0 20 0,-21 0 16,21 22-16,0-22 0,-21 0 15,21-20-15,-22 20 0,22 0 0,0-21 16,0 22-16,0-22 0,0 0 0,0 0 16,0 0-16,0 1 0,22-1 15,-1-21-15,0 0 16,0 0-16,0 0 16,0 0-16,-21-21 0,22-1 0,-1 1 15,-21 0-15</inkml:trace>
  <inkml:trace contextRef="#ctx0" brushRef="#br1" timeOffset="208175.65">15727 14415 0,'0'0'0,"-21"0"16,42 0 15,0 0-31,0 0 15,0 0-15,0 0 0,22 0 0,-22-22 16,21 22-16,1 0 0,-22 0 0,21-21 16,0 21-16,1 0 0,-1 0 15,-21-21-15</inkml:trace>
  <inkml:trace contextRef="#ctx0" brushRef="#br1" timeOffset="208871.76">16192 14584 0,'0'21'16,"0"-42"-16,0 63 0,0-21 0,22-21 31,-1 0-31,0 0 16,0 0-16,0 0 0,0-21 0,22 0 16,-22 21-16,21-21 0,-21 0 15,1 0-15,20-1 0,-21 1 16,0 0-16,0-21 0,-21 21 0,0-1 15,0 1-15,0 0 0,0 0 16,0 0-16,-21 21 0,0 0 16,0 0-16,0 0 0,0 21 15,-1 0-15,1 0 0,0 0 0,0 22 16,0-22-16,0 21 0,21-21 0,0 22 16,0-22-16,0 21 0,0-21 15,0 1-15,0-1 0,0 0 0,21 0 16,0 0-16,0 0 0,0-21 15,0 0-15,22 22 0,-22-22 16,0 0-16,21 0 0,-20 0 0,20 0 16,-21 0-16,21-22 0,-20 22 15,-1-21-15,0 0 0,0 0 0,-21 0 16,21 0-16,-21-1 0,21 1 0,1-21 16,-22 21-16,21-22 0,0 22 15,0 0-15,-21 0 0,21 0 0,0 0 16,1-1-16,20 22 0,-21 0 15,0 0-15,0 0 0,1 0 0,-1 0 16,0 22-16,-21-1 16,0 0-16,21 0 0,-21 21 0,21-20 15,-21-1-15,0 0 0,0 0 16,0 0-16,0 0 0,0 1 16,0-1-16,0 0 0,-21 0 15,0-21 1,21-21 15,-21 0-31,21 0 0,0-1 16,0 1-16,0 0 0,0 0 15,0-21-15,0 20 0,21 1 0,-21 0 16,0 0-16,21 0 0,0 0 16,0-1-16,1 22 0,-1 0 15,0-21-15,0 21 16,0 0-16,0 0 0,1 0 15</inkml:trace>
  <inkml:trace contextRef="#ctx0" brushRef="#br1" timeOffset="209388.02">17589 14415 0,'0'0'0,"-21"0"0,21-22 15,-21 1-15,0 21 16,0 0-16,21 21 31,0 1-31,0-1 16,0 0-16,0 0 0,0 0 15,0 0-15,0 1 0,0-1 0,0 0 16,0 21-16,0-21 0,0 1 0,0-1 16,-21-21-16,21 21 0,-22 0 15,22 0-15,-21-21 16,0 0-1,21-21 1,0 0-16,0 0 16,0 0-16,21-1 0,0 1 15,1-21-15,-1 21 0,0-22 16,0 1-16,0 21 0,22-21 16,-22-1-16,21 22 0,0-21 0,-20 21 15,20-1-15,-21 1 0,21 21 0,-20 0 16,-1 0-16,0 0 0,0 0 15,0 0-15,0 43 0,-21-22 0,22 0 16,-22 21-16,0-21 0,0 22 16,0-1-16,0-21 0,0 22 0,0-22 15,0 0-15,-22 0 0,22 0 0,-21 0 16,21 1-16,-21-1 0,21 0 16,21-21 30,0 0-46,1 0 0,-1-21 0,0 0 16</inkml:trace>
  <inkml:trace contextRef="#ctx0" brushRef="#br1" timeOffset="210158.81">18605 14330 0,'0'0'0,"0"-21"0,-21 0 16,0-1-16,0 1 15,-21 21-15,20 0 0,1-21 16,-21 21-16,0 0 0,20 0 0,-20 0 16,21 21-16,-21-21 0,20 21 15,-20 22-15,21-22 0,0 0 0,0 21 16,-1-20-16,1 20 0,21-21 0,0 21 16,0-20-16,-21 20 0,21-21 15,0 0-15,0 0 0,0 1 0,21-1 16,-21 0-16,21 0 0,1-21 15,-1 21-15,0-21 0,0 0 0,0 0 16,0 0-16,1 0 0,-1 0 0,0 0 16,0-21-16,0 21 0,0-21 15,1 0-15,-1 0 0,0-1 16,0-20-16,-21 21 0,21-21 0,0-1 16,1 1-16,-22 21 0,21-22 15,0 1-15,-21 0 0,0 21 0,0-22 16,21 43-16,-21-21 0,0 0 15,0 42 1,0 0-16,-21 0 0,21 1 0,0-1 16,-21 21-16,21-21 0,-21 22 15,21-22-15,0 21 0,0-21 0,0 22 16,0-22-16,0 0 0,0 0 16,21 0-16,-21 0 0,21-21 15,0 22-15,0-22 0,0 0 0,1 0 16,-1 0-16,0 0 0,0 0 15,0 0-15,0 0 0,1 0 0,-1-22 16,0 1-16,0 0 0,0 0 16,0-21-16,1-1 0,-1 22 0,-21-42 15,0 20-15,21 1 0,-21 0 0,21-1 16,-21 1-16,0 0 0,0-1 16,0 1-16,0 21 0,0 0 0,0-1 15,0 1-15,-21 21 16,0 0-16,21 21 15,-21 1-15,21 20 0,-22-21 16,1 0-16,21 22 0,0-22 16,0 21-16,0 0 0,0 1 0,0-1 15,0-21-15,0 22 0,0-1 16,0 0-16,0-21 0,0 22 0,21-22 16,-21 0-16,0 0 0,22 0 0,-1 1 15,-21-1-15,21-21 0,0 21 16,0-21-16,0 0 0,1 0 15,-1 0-15,0 0 16,0 0-16,0 0 0,22-21 0,-22 0 16,0-1-16</inkml:trace>
  <inkml:trace contextRef="#ctx0" brushRef="#br1" timeOffset="210831.11">20214 14245 0,'-21'0'16,"0"0"-16,0-21 0,21 0 15,-22 0-15,22 0 16,0-1-16,0 1 0,0 0 15,0 0-15,22 21 0,-1-21 16,0 21-16,0-21 16,21 21-16,-20 0 0,20 0 0,0 0 15,1 0-15,-1 0 0,0 21 0,1 0 16,-1 0-16,-21 0 0,21 22 16,1-22-16,-22 21 0,0 0 0,0-20 15,-21 20-15,21 0 0,-21 1 16,0-1-16,0-21 0,-21 21 0,0 1 15,0-22-15,0 0 0,0 0 16,-22 0-16,22-21 0,0 0 0,0 22 16,0-22-16,21-22 15,0 1 1,0 0-16,0 0 0,0 0 0,0 0 16,21-22-16,0 1 0,0 21 0,0-22 15,0 1-15,1 0 0,20-1 16,-21 22-16,21-21 0,-20 21 0,20 0 15,-21-1-15,21 1 0,-20 21 16,-1-21-16,0 21 0,0-21 0,0 21 16,0 0-16,1 0 31,-22 21-31,0 0 16</inkml:trace>
  <inkml:trace contextRef="#ctx0" brushRef="#br1" timeOffset="211175.08">21209 14288 0,'0'0'0,"21"0"0,0 0 16,0 0-16,1-22 0,-1 1 0,0 21 16,0-21-16,0 21 0,0-21 15,1 0-15,-22 0 0,21 21 0,-21-22 16,0 1-16,0 0 15,0 0-15,-21 21 16,-1 0-16,1 0 0,-21 0 16,21 0-16,0 0 0,-1 21 15,1 0-15,0 0 0,0 1 0,0-1 16,21 0-16,-21 21 0,21-21 0,-22 22 16,22-22-16,0 21 0,0-21 15,0 1-15,0 20 0,0-21 0,0 0 16,22-21-16,-1 21 0,0 1 15,0-22-15,0 0 0,0 0 0,1 0 16,-1 0-16,0 0 0,21 0 0,-21 0 16,22 0-16,-22-22 15,21 1-15,1 21 0</inkml:trace>
  <inkml:trace contextRef="#ctx0" brushRef="#br1" timeOffset="213514.95">22013 14097 0,'0'0'0,"21"-21"0,-21 0 15,0 0-15,0-1 0,0 1 0,-21 21 32,0 0-32,0 0 0,0 0 0,0 0 15,-1 21-15,1 1 0,0-22 16,0 21-16,0 0 0,0 0 0,-1 0 16,1 0-16,21 1 0,0-1 15,0 0-15,0 0 16,0 0-16,21 0 0,1-21 0,-1 22 15,0-1-15,0-21 0,21 21 16,-20-21-16,-1 21 0,0 0 0,0 0 16,0-21-16,0 22 0,-21-1 0,0 0 15,0 0-15,0 0 16,0 0-16,-21 1 0,0-22 16,-21 0-16,21 21 0,-1-21 15,-20 0-15,21 0 0,-21 0 0,20 0 16,-20 0-16,21 0 0,0 0 15,0 0-15,-1 0 0,1-21 16,21-1-16,21 22 47,1 0-47,-1 0 0,0 22 16,0-22-16,0 21 0,0-21 15,1 0-15,-1 0 0,21 0 0,-21 21 16,22-21-16,-22 0 0,21 0 15,0 0-15,1 0 0,-1 0 0,-21-21 16,22 21-16,-1-21 0,-21 21 16,21-22-16,-20 1 0,20 0 15,-21 0-15,0 0 0,0 0 0,1-1 0,-22-20 16,21 21-16,-21-21 0,21 20 16,-21 1-16,0-21 0,0 21 15,0 0-15,0-1 0,0 1 16,0 42-1,-21-21 1,0 22-16,21-1 0,-22 0 16,1 0-16,21 21 0,-21-20 0,21-1 15,-21 21-15,21-21 0,0 0 0,0 1 16,0-1-16,0 21 0,0-21 16,0 0-16,21 1 15,0-22-15,0 21 16,1-21-16,-1 0 0,0 0 0,21 0 15,-21 0-15,1 0 0,20-21 0,-21-1 16,21 22-16,-20-21 0,-1 0 16,0 0-16,0 0 0,0-22 0,0 22 15,-21-21-15,0 21 0,0-22 16,0 22-16,0-21 0,0 21 0,-21 0 16,0-1-16,0 1 0,0 0 15,0 21-15,-22 0 0,22-21 0,-21 21 16,-1 0-16,22 0 0,-21 0 15,0 21-15,20 0 0,1-21 16,0 21-16,0 1 0,0 20 0,21-21 16,0 0-16,0 22 0,0-22 0,0 0 15,0 21-15,21-21 0,-21 22 16,21-22-16,0 0 0,22 0 0,-22 0 16,0 1-16,21-22 0,-21 21 15,22-21-15,-1 0 0,0 0 0,1 0 16,-22 0-16,21 0 0,1 0 15,-22 0-15,0-21 0,21 21 0,-21-22 16,1 1-16,-1 0 0,0 0 0,0-21 16,0 20-16,0-20 15,1 21-15,-22 0 0,0-22 0,21 22 16,-21 0-16,0 0 0,21 21 16,-21-21-16,0 42 31,-21 0-31,0 0 0,21 0 15,-22 1-15,22-1 0,0 0 0,0 0 16,0 0-16,0 0 0,0 1 16,0-1-16,0 0 0,0 0 0,0 0 15,22 0-15,-1 1 16,0-22-16,0 0 0,0 0 0,0 0 16,1 0-16,-1 0 15,0 0-15,0 0 0,0-22 16,0 22-16,-21-21 0,22 0 0,-22 0 15,21 0-15,0 0 0,-21-22 16,0 22-16,21 0 0,-21-21 0,21 20 16,-21 1-16,0 0 0,0 0 0,21 0 15,-21 0 1,0 42 0,-21 0-1,21 0-15,0 0 0,0 0 0,-21 1 16,21-1-16,0 0 0,0 0 0,0 0 15,0 0-15,0 1 0,0-1 16,0 0-16,21-21 16,0 21-16,1-21 15,-1 0-15,0 0 0,0 0 16,0 0-16,0 0 0,1-21 0,-1 21 16,0-21-16,0 0 0,-21-1 15,21 1-15,0-21 0,-21 21 0,22 0 16,-22-1-16,0-20 0,0 21 15,0 0-15,0 0 0,0-1 16,0 44 15,0-1-31,0 0 16,0 0-16,0 0 0,0 0 16,0 1-16,0-1 0,0 0 0,0 0 15,21 0-15,-21 0 0,21-21 0,-21 22 16,21-1-16,0-21 0,0 0 15,1 0-15,-1 0 0,0 0 16,0 0-16,0 0 16,0 0-16,1-21 0,-1 21 0,0-22 15,0 1-15,0 0 0,0 0 16,1 0-16,-1-22 0,0 22 16,0 0-16,0-21 0,22 21 0,-22-1 15,0 1-15,0 0 0,0 0 16,0 0-16,1 0 0,-1 21 15,-21-22-15,21 22 0,-21 22 16,0-1 0,0 0-16,0 0 15,0 0-15,-21-21 0,21 21 16,-21-21-16,21 22 0,0-44 62,0 1-62,0 0 16,0 0-16,0 0 16,0 0-1,-22 21 1,1 0-16,0 0 16,0 0-16,21 21 0,-21 0 15,21 0-15,-21 0 0,-1 0 0,22 1 16,-21-1-16,21 0 0,0 0 15,0 0-15,-21 0 0,21 22 0,0-22 16,0 0-16,0 0 0,0 0 16,21 1-16,0-1 0,1 0 15,-1 0-15,0-21 0,0 21 0,21-21 16,-20 0-16,20 0 0,0 21 16,-21-21-16,22 0 0,-1 0 0,0 0 15,1-21-15,-22 0 0,21 0 16,1 0-16,-22 0 0,21-22 0,-21 22 15,0 0-15,1-21 0,-1 20 16,0-20-16,0 21 0,-21-21 0,0 20 16,0 1-16,0 0 0,-21 21 15,0 0-15,0 0 16,-1 0-16,1 0 0,0 21 0,0 0 16,-21 1-16,20 20 15,1-21-15,21 0 0,0 0 0,-21 22 16,21-22-16,0 0 0,0 0 0,0 0 15,0 1-15,0-1 0,0 0 16,21 0-16,0-21 0,1 0 16,-1 0-16,0 0 15,0 0-15,0 0 0,0 0 16,1 0-16,-1 0 0,0-21 16,0 21-16,-21-21 0,21 0 15,0 21-15,-21-22 16,0 1-1</inkml:trace>
  <inkml:trace contextRef="#ctx0" brushRef="#br1" timeOffset="213718.61">24765 14584 0,'-21'0'0,"42"0"0,-63 0 63,20 0-63,1-21 0,0 21 15,0-21-15</inkml:trace>
  <inkml:trace contextRef="#ctx0" brushRef="#br1" timeOffset="-214377.96">4889 15981 0,'22'-21'15,"-44"42"-15,65-42 0,-43 0 16,21 21-16,-21 21 31,0 21-31,0-21 0,0 22 0,0-1 16,0 0-16,0 22 0,0-22 0,0 0 16,-21 22-16,21-22 0,-21 1 15,-1-1-15,1 0 0,0 22 0,0-22 16,-21 0-16,-1 1 0,1-1 15,0 0-15,-1 1 0,1-1 0,21-21 16,-22 0-16,22 1 0,-21-22 16,21 0-16,0 0 0,-1 0 15,1 0-15,0 0 16,21-22-16,-21-20 0,21 21 0,0 0 16,0-22-16,0 1 0,0 0 15,0 21-15,0-22 0,0 1 0,0 0 16,0-1-16,0 22 0,0-21 15,21 21-15,-21-1 0,21 1 0,0 0 16,1 21-16,-1 0 16,0 0-16,0 21 0,0 0 0,0 1 15,-21-1-15,22 0 16,-1 21-16,0-21 0,0 1 0,0-1 0,0 0 16,1 21-16,-1-21 15,0 1-15,21-22 0,-21 21 0,1 0 16,-1-21-16,21 0 0,-21 0 15,0 0-15,22 0 0,-22 0 0,21 0 16,-21 0-16,22 0 0,-22-21 16,0 0-16,0-1 0,22 22 0,-22-21 15,-21 0-15,21 0 0,-21 0 16,21-22-16,-21 22 0,0 0 0,0 0 16,0 0-16,0 0 0,0-1 15,0 44 16,0-1-31,0 0 16,0 0-16,-21 0 0,21 0 0,0 1 16,0-1-16,0 0 15,0 0-15,0 0 0,0 0 16,0 1 0,0-44 15,0 1-31</inkml:trace>
  <inkml:trace contextRef="#ctx0" brushRef="#br1" timeOffset="-214185.44">5334 16298 0,'-64'191'0,"128"-382"0,-64 170 16,-21 21 15,42 0 31,0 0-62,0 0 0,0 0 16</inkml:trace>
  <inkml:trace contextRef="#ctx0" brushRef="#br1" timeOffset="-213393.6">5821 16044 0,'-43'43'31,"43"-22"-31,0 0 0,0 21 16,-21-20-16,21 20 0,-21-21 0,21 21 16,0 1-16,-21-22 0,21 21 15,0 1-15,-21-22 0,0 21 0,21-21 16,0 0-16,-22 22 0,22-22 15,-21 0-15,21 0 0,-21-21 16,21 21-16,0-42 31,0 0-15,0 0-16,21 0 16,-21 0-16,21-22 0,1 22 0,-1 0 15,21-21-15,-21 20 0,22 1 16,-22-21-16,0 21 0,21 0 0,-21 21 15,1-22-15,-1 22 0,0 0 16,0 0-16,-21 22 31,-21-1-31,0-21 0,0 21 16,-22 0-16,22-21 0,0 21 0,-21 0 16,20-21-16,-20 0 0,21 22 15,0-22-15,0 0 0,-1 0 16,22 21-1,0 0 1,22-21 0,-1 21-16,-21 0 0,21 0 0,0-21 15,0 22-15,0-1 0,1 0 16,-1 0-16,0 0 0,0 0 16,0-21-16,0 22 0,1-1 15,-1-21-15,21 0 0,-21 0 0,22 0 16,-1 0-16,-21 0 0,21 0 15,1-21-15,-1 21 0,0-22 0,-20 1 16,20 0-16,0 0 0,-21 0 0,1 0 16,20-1-16,-42 1 0,21 0 15,-21 0-15,0 0 0,0 0 0,0-1 16,0 1-16,0 0 0,-21 0 16,21 0-16,-21 21 0,0 0 0,-1 0 15,1 0-15,21 21 16,0 0-16,-21 0 0,21 0 15,0 1-15,-21 20 0,21-21 0,0 0 16,0 0-16,0 1 0,0-1 16,21 0-16,-21 0 0,21 0 15,0 0-15,1-21 0,-1 0 0,0 0 16,0 0-16,0 0 0,22 0 16,-22 0-16,21 0 0,0-21 0,1 21 15,-1-21-15,0 0 0,1 0 0</inkml:trace>
  <inkml:trace contextRef="#ctx0" brushRef="#br1" timeOffset="-212873.49">9525 15981 0,'-21'-21'15,"42"42"-15,-63-42 0,42 0 0,-22 21 16,1 0 0,21 21-16,-21 0 15,21 21-15,0-21 0,0 22 0,0 20 16,0-20-16,0 20 0,0-21 0,0 22 16,0-1-16,0 1 0,0-1 15,0 1-15,-21 21 0,21-22 0,0 1 16,0 20-16,-21-20 0,21 20 15,-21-20-15,21-1 0,-22 1 0,22-1 16,0 1-16,0-1 16,-21 1-16,21-22 0,-21 1 0,21-1 15,0-21-15,-21 0 0,21 0 16,0-42 0,0-21-1,0 21-15,0-22 0,0 1 0,0 0 16,0-1-16,0-20 0,0 21 15</inkml:trace>
  <inkml:trace contextRef="#ctx0" brushRef="#br1" timeOffset="-212509.7">9250 16447 0,'0'0'0,"-21"-43"0,21 1 0,-22 21 16,22 0-16,0-22 0,0 22 15,-21 0-15,21-21 0,0 20 0,0 1 16,0-21-16,0 21 0,0-22 15,21 22-15,1-21 0,-1 21 0,21 0 16,0-1-16,1 1 0,-1 0 16,0 0-16,22 21 0,-22 0 0,22 0 15,-22 21-15,0 0 0,1 22 0,-1-22 16,-21 21-16,0 0 0,-21 22 16,0-22-16,0 1 0,0-1 15,-21 0-15,-21-21 0,21 22 16,-22-1-16,1-21 0,0 0 0,-1 1 15,22-1-15,-21 0 0,21-21 0,0 0 16,-1 21-16,1-21 0,0 0 16,0 0-16,21-21 31,0 0-31,21 0 16,0 21-16,0-22 0,1 22 15,-1-21-15,0 0 0,21 0 0,-21 21 16,1-21-16</inkml:trace>
  <inkml:trace contextRef="#ctx0" brushRef="#br1" timeOffset="-212094.94">9885 16193 0,'0'-64'15,"0"43"1,21 0-16,-21 0 0,21 21 0,0-22 15,-21 1-15,21 0 0,1 21 16,-1-21-16,21 21 0,-21 0 0,0 0 16,22 0-16,-22 0 15,0 0-15,21 0 0,-20 21 0,-1 0 16,0 22-16,0-22 0,0 21 16,-21-21-16,0 22 0,0-22 0,0 21 15,0 0-15,0-20 0,0-1 16,-21 21-16,0-21 0,0 0 0,0-21 15,-1 22-15,22-1 0,-21-21 0,21-21 32,0-1-17,0 1-15,0 0 16,21 0-16,1-21 0,-22 20 0,21 1 16,0-21-16,0 21 0,-21-22 15,21 22-15,0 0 0,1-21 16,20 21-16,-21-1 0,0 1 0,0 0 15,22 0-15,-22 0 0,0 0 16,0 21-16,0-22 0,1 22 0</inkml:trace>
  <inkml:trace contextRef="#ctx0" brushRef="#br1" timeOffset="-211408.81">10731 15960 0,'0'0'0,"-63"106"16,42-85-16,21 21 15,-21-21-15,21 22 0,-22-22 16,22 21-16,-21-21 0,0 0 16,21 22-16,0-22 0,0 0 0,0 0 15,0 0-15,0 1 16,21-22-16,0 0 0,1 0 0,20 0 16,-21 0-16,21 0 0,-20 0 15,20-22-15,-21 1 0,21 0 0,-20 21 16,20-21-16,-21 0 0,0 0 15,0-1-15,-21-20 0,0 21 0,0 0 16,0 0-16,0-22 0,-21 22 0,0 0 16,0-21-16,-21 20 0,20 1 15,1 0-15,-21 21 0,21 0 16,0-21-16,-22 21 0,22 0 16,0 0-16,42 0 31,0 0-31,0 0 0,22 0 15,-22 0-15,21 0 0,1 0 16,-22 0-16,21 0 0,0-21 0,1 21 16,-22 0-16,21-21 0,1 21 15,-22 0-15,21 0 0,-21 0 0,0 0 16,1 0-16,-1 0 0,0 0 16,-21 21-16,0 0 15,0 0-15,0 0 0,0 22 0,0-22 16,0 21-16,0-21 0,0 22 15,0-1-15,0 0 0,0 1 0,0-1 16,0 0-16,0 1 0,-21-1 16,21 0-16,0 22 0,0-1 0,0 1 15,0-1-15,0 1 0,0-1 0,-21 1 16,21-1-16,-22 1 0,22-22 16,-21 22-16,21-22 0,0 21 0,0-20 15,-21-1-15,21 0 0,0 1 16,-21-1-16,21-21 0,-21 0 0,21 1 15,0-1-15,0-42 32,0-1-32,0 1 0,0-21 15,0 21-15,0-22 0,0 1 0,0-21 16,21 20-16,-21-20 0,21-1 0,-21-20 16,21 20-16,-21-21 0</inkml:trace>
  <inkml:trace contextRef="#ctx0" brushRef="#br1" timeOffset="-211113.98">11261 16235 0,'0'-85'0,"0"339"16,0-423-16,21 63 0,-21 64 0,21 21 0,0-1 0,-21 1 15,21 0-15,0 0 0,1 0 16,-1 0-16,0 21 0,0 0 16,0 0-16,22 0 0,-22 0 0,0 0 15,0 21-15,0 0 0,0 21 16,-21-21-16,0 22 0,0-1 0,0-21 15,0 22-15,0-1 0,0-21 16,-42 21-16,21-20 0,0 20 0,-22-21 16,22 0-16,-21 0 0,0-21 0,20 22 15,-20-1-15,21-21 0,0 0 16,0 21-16,42-21 31,0 0-31,0 0 16,0-21-16,0 0 0,1-1 0,-1 22 15,0-21-15,0 0 0</inkml:trace>
  <inkml:trace contextRef="#ctx0" brushRef="#br1" timeOffset="-210456.81">11726 16256 0,'21'0'16,"1"0"-1,-22-21-15,21 21 16,0 0-16,-21-21 0,21 21 15,0-21-15,0 21 0,1-22 16,-1 1-16,0 0 0,0 0 0,0 0 16,0 0-16,1-1 0,-22 1 15,0 0-15,0 0 0,-22 21 32,1 0-32,0 0 0,0 21 15,0-21-15,0 21 16,-1 22-16,22-22 0,0 0 0,0 21 15,0-21-15,0 1 0,0 20 16,0-21-16,0 0 0,0 0 0,0 1 16,0-1-16,22 0 0,-1 0 0,0-21 15,-21 21-15,21-21 16,0 0-16,0 0 0,1 0 0,-1 0 16,0 0-16,0 0 0,0-21 15,0 21-15,1-21 0,-1 0 16,0 0-16,0-1 0,0 1 15,0 0-15,1 0 0,-1-21 0,21 20 16,-21-20-16,22 21 0,-22 0 0,21-22 16,-21 22-16,22 21 0,-22-21 15,0 21-15,0 0 0,21 0 0,-20 21 16,-1 0-16,0 1 16,0-1-16,-21 0 0,0 0 15,0 0-15,0 22 0,0-22 16,0 0-16,0 0 0,0 0 0,0 0 15,-21 1-15,0-22 0,0 21 0,-1 0 16,1-21 0,0 0-1,21-21 1,0 0-16,0-1 16,0 1-16,0 0 0,0 0 15,0 0-15,21 0 0,-21-1 0,21 1 16,1 0-16,-22 0 0,21 21 15,0-21-15,0 0 0,0-1 0,0 1 16,1 0-16,-1 0 0,21 0 16,-21 0-16,0-1 0</inkml:trace>
  <inkml:trace contextRef="#ctx0" brushRef="#br1" timeOffset="-209692.54">13208 15685 0,'0'-22'0,"-42"128"0,84-190 0,-42 41 16,0 22-1,0 42 1,0 0 0,0 1-16,0-1 0,-21 0 15,0 0-15,21 21 0,-22 1 16,22-1-16,0-21 0,-21 43 16,0-22-16,21 0 0,-21 1 0,21-1 15,-21 0-15,21-20 0,0 20 0,0-21 16,0 21-16,0-20 0,0-1 15,21 0-15,0-21 0,0 21 0,22-21 16,-22 0-16,0 0 0,21 0 16,-21 0-16,22 0 0,-1 0 0,-21 0 15,22-21-15,-22 21 0,21-21 16,-21 0-16,0-1 0,1 1 0,-1 0 16,0 0-16,0 0 0,-21 0 15,0-1-15,0 1 16,0 42 15,0 1-31,-21-22 0,21 21 0,0 0 16,-21 0-16,21 0 0,0 0 15,0 1-15,0-1 16,21-21-16,0 0 0,0 0 16,0 0-16,1 0 0,-1 0 15,0 0-15,0 0 0,21 0 0,-20-21 16,-1-1-16,21 22 0,-21-21 15,0 0-15,1 0 0,-22 0 16,21 0-16,-21-1 0,21 1 0,-21 0 16,0 0-16,0 0 0,0 0 15,0 42 17,-21-21-32,21 42 0,-21-21 0,21 0 15,-22 1-15,22 20 0,-21-21 0,21 21 16,-21 1-16,0-22 0,21 21 15,0 22-15,0-22 0,0 0 0,0 22 16,0-22-16,0 22 0,0-1 16,0 1-16,0-1 0,0 1 0,0-22 15,0 22-15,-21-22 0,21 0 16,0 1-16,0-1 0,0-21 16,0 0-16,0 0 0,-21 1 0,-1-22 15,1 0 1,21-22-1,0 1-15,0 0 0,0 0 16,0-21-16,0 20 0,0 1 16,0-21-16,0 0 0,-21-1 15,21 1-15,0 0 0</inkml:trace>
  <inkml:trace contextRef="#ctx0" brushRef="#br1" timeOffset="-209477.66">12954 15960 0,'0'-21'0,"0"42"0,0-64 31,21 43-15,0 0-16,0 0 0,1-21 15,20 21-15,0-21 0,-21 21 0,22 0 16,-22 0-16,21 0 0,-21 0 15,1 0-15,20-21 0,-21 21 16,0 0-16,22 0 0</inkml:trace>
  <inkml:trace contextRef="#ctx0" brushRef="#br1" timeOffset="-208036.98">14584 16150 0,'0'0'16,"0"21"-16,0 1 15,21-44 1,0 1-1,0 21-15,0-21 0,1 0 0,20 0 16,-21 0-16,0-22 0,22 22 16,-22-21-16,0 21 0,0-22 0,0 22 15,0 0-15,-21-21 0,0 20 0,0-20 16,0 21-16,0 0 0,0 0 16,0-1-16,-21 22 0,0 0 15,0 0-15,0 0 16,0 0-16,-1 22 0,1 20 15,0-21-15,21 21 0,-21 1 0,21-1 16,-21 22-16,0-22 0,21 21 16,0 1-16,-22-1 0,1 1 0,21-1 15,-21 1-15,21 21 0,0-22 16,0 22-16,0-22 0,-21 22 0,21 0 16,0-1-16,-21 1 0,21 0 0,0-22 15,0 22-15,0-22 0,0 22 16,0-22-16,0 1 0,0-1 0,0-20 15,0-1-15,0 0 16,21-20-16,0-1 0,0 0 0,0-21 16,1 0-16,20 0 0,-21 0 15,0-21-15,0 0 0,22-1 0,-22-20 16,21 0-16,-21-1 0,22 1 16,-1 0-16,-21-22 0,22 22 0,-22-22 15,0 1-15,0-1 0,-21-20 0,0 20 16,0 1-16,-21-22 0,0 22 15,-22-1-15,1 22 0,0-22 0,-1 22 16,-20 0-16,21 20 0,-22-20 16,1 21-16,20 0 0,-20 21 0,20-21 15,1-1-15,21 22 0,0 0 16,0 0-16,21-21 0,21 0 16,0 21-16,0-21 15,21 21-15,1-21 0,-1 0 16,0-1-16,1 22 0,20-21 0,1 0 15,-1-21-15,1 21 0,-1-1 0,1 1 16,-22-21-16,22 21 0,-22 0 16,0-1-16,-21 1 0,22 21 0,-22-21 15,-21 0 1,0 42 0,0 0-16,0 0 15,-21 1-15,0-1 0,21 0 16,-22 21-16,22-21 0,0 1 0,0-1 15,0 0-15,0 0 0,0 0 16,0 0-16,0 1 0,0-1 0,22 0 16,-1 0-16,0-21 15,0 0-15,0 0 0,0 0 0,1 0 16,-1 0-16,21 0 0,-21 0 16,0 0-16,22-21 0,-22 0 0,0 21 15,0-21-15,22-22 0,-22 22 0,0-21 16,0-1-16,0 1 0,0 0 15,-21-1-15,22 1 0,-1-21 16,-21 20-16,0 1 0,0 0 16,21-1-16,-21 1 0,0 21 0,0 0 15,0-1-15,0 1 0,0 0 16,-21 42 0,21 0-1,0 1-15,-21 20 0,21-21 16,0 21-16,0 1 0,0 20 0,0-20 15,0-1-15,0 0 0,0 1 16,0-1-16,0 0 0,0 1 0,0-22 16,0 0-16,0 21 0,21-21 15,0 1-15,0-22 0,0 21 16,0 0-16,1-21 0,-1 0 0,21 0 16,-21 0-16,22 0 0,-22 0 15,21-21-15,0 0 0,1-1 0,-1 1 16,-21 0-16,22 0 0,-1 0 0,-21-22 15,0 22-15,0-21 0,1 0 16,-22 20-16,0 1 0,0 0 0,0 0 16,-22 21-1,1 0-15,0 21 0,0 0 16,0 0-16,0 1 0,-1 20 16,1-21-16,21 0 0,0 22 15,0-22-15,0 0 0,0 0 0,0 0 16,0 0-16,21-21 0,1 22 15,-1-22-15,21 0 0,-21 0 0,0 0 16,22 0-16,-22 0 0,0 0 16,21 0-16,-20 0 0,-1 0 0,0-22 15,0 22-15,0-21 0,-21 0 0,0 0 16,0 0-16,0 0 16,0-1-16,-21 1 0</inkml:trace>
  <inkml:trace contextRef="#ctx0" brushRef="#br1" timeOffset="-207825.1">15579 15812 0,'-22'0'16,"1"0"-1,21 21 16</inkml:trace>
  <inkml:trace contextRef="#ctx0" brushRef="#br1" timeOffset="-207484.29">17441 16150 0,'-21'0'15,"21"21"17,0 1-32,0-1 15,0 0-15,0 0 0,0 0 0,0 0 16,0 22-16,0-22 0,0 0 16,-21 0-16,0 0 0,0 1 0,-22-1 15,1 0-15,21 0 0,-22 0 0,1-21 16,0 21-16,-1-21 0,22 0 15,-21 0-15,21 0 0,0 0 0</inkml:trace>
  <inkml:trace contextRef="#ctx0" brushRef="#br1" timeOffset="-205421.47">18203 15621 0,'0'0'0,"-21"0"0,0 0 15,21 21-15,21 0 32,21-21-32,-20 0 0,-1 0 0,21 0 15,0 0-15,1 0 0,-1-21 16,0 21-16,1-21 0,-1 21 16,0-21-16,-20 0 0,20 0 0,-21 21 15,0-22-15,-21 1 0,0 0 0,0 0 16,0 0-16,0 0 0,0-1 15,-21 1-15,0 0 0,0 0 16,-22 21-16,1-21 0,0 21 0,21 0 16,-22 0-16,1 0 0,0 21 15,-1 0-15,1 0 0,21 0 0,-22 1 16,22-1-16,0 21 0,0 0 0,21-20 16,0 20-16,0-21 0,0 21 15,0-20-15,21-1 0,0 0 0,0 0 16,22 0-16,-22-21 15,21 0-15,22 21 0,-22-21 0,0 0 16,1 0-16,-1 0 0,0 0 0,1 0 16,-22 0-16,0 0 0,0-21 15,0 21-15,-21-21 16,-21 0 0,-21 21-16,21 0 0,0 0 0,-22 0 15,1 21-15,21 0 0,-22-21 0,1 21 16,0 1-16,-1-1 0,22 21 15,-21-21-15,21 22 0,0-22 0,-1 21 16,1 0-16,21-20 0,0 20 16,0-21-16,0 0 0,0 0 15,0 1-15,43-1 0,-22 0 0,0-21 16,21 0-16,1 0 0,-1 0 16,-21 0-16,21 0 0,1 0 0,-1 0 15,0-21-15,-20 21 0,20-21 0,-21-1 16,21 1-16,-20 0 0,-1-21 15,0 21-15,0-22 0,0 22 0,0-21 16,22-1-16,-22 22 0,0-21 16,0 21-16,0-22 0,1 22 0,-1 21 15,0-21-15,0 0 0,0 21 16,0 0-16,1 0 0,-1 0 0,0 0 16,-21 21-16,0 0 0,0 0 15,21 1-15,-21-1 0,0 21 16,0-21-16,0 22 0,-21-1 0,0-21 15,0 21-15,21-20 0,-22-1 0,1 21 16,0-21-16,0 0 0,0 1 16,21-1-16,0 0 15,0-42 1,0 0-16,21-1 16,-21 1-16,21 0 15,0-21-15,0 21 0,1-22 0,-1 22 16,0-21-16,0 21 0,0-22 0,0 22 15,1-21-15,-1 21 16,-21-1-16,21 22 0,-21-21 0,21 21 16,-21 21-1,-21 1 1,21-1-16,-21 0 0,21 0 0,-21 0 16,21 22-16,0-22 0,0 0 15,0 21-15,0-21 0,0 1 0,0-1 16,0 0-16,0 0 0,21 0 0,-21 0 15,21 1-15,21-22 16,-21 0-16,1 21 0,20-21 0,-21 0 0,21 0 16,-20 0-16,20 0 0,-21 0 15,21-21-15,1-1 0,-22 1 16,21 0-16,-21 0 0,1 0 0,20 0 16,-21-22-16,0 22 0,0-21 15,1 21-15,-1-22 0,0 22 0,0-21 16,0 21-16,-21-1 0,21 1 15,-21 0-15,0 42 32,0 0-17,0 1-15,0-1 0,0 0 16,0 0-16,-21 0 16,21-42 30,0 0-30,0 0-16,0 0 16,0-1-16,0 1 0,0 0 15,-21 21-15,21-21 16,-21 21-16,0 0 16,0 0-16,-1 0 15,22 21-15,-21 0 0,21 0 0,-21 1 16,21-1-16,0 21 0,-21-21 0,21 22 15,0-22-15,0 21 0,0-21 16,0 0-16,0 22 0,0-22 16,0 0-16,21 0 0,0-21 15,0 21-15,1 1 0,20-22 0,-21 0 16,0 0-16,22 0 0,-22 0 0,21 0 16,0 0-16,1 0 0,-22-22 15,21 22-15,1-21 0,-22 0 0,21 0 16,-21 0-16,0 0 0,1-22 15,-22 22-15,0-21 0,21 21 0,-21-1 16,0-20-16,0 21 0,0 0 0,0 0 16,-21 21-16,21-22 0,-22 22 15,1 0-15,0 0 0,0 0 0,0 0 16,0 22-16,-1-1 16,22 0-16,-21 21 0,21-21 15,0 1-15,0 20 0,0-21 0,0 21 16,0-20-16,0-1 0,0 21 15,0-21-15,21 0 0,1 1 0,20-1 16,-21-21-16,0 0 16,0 0-16,22 0 0,-1 0 0,0 0 15,-20 0-15,20 0 0,0-21 16,1-1-16,-1 1 0,-21 0 0,21 0 16,-20-21-16,-1 20 0,0-20 15,0 0-15,0-1 0,0 1 0,-21 21 16,22-21-16,-22-1 0,21 1 15,-21 0-15,0-1 0,0 22 0,0-21 16,0 21-16,0-1 0,0 1 16,0 0-16,-21 21 15,-1 21-15,22 0 16,-21 1-16,0-1 0,0 21 0,21-21 16,-21 22-16,21-1 0,-21-21 15,21 21-15,0 1 0,0-1 0,0 0 16,0 1-16,0-1 0,0 0 0,0-20 15,0 20-15,0-21 0,0 0 16,21 0-16,0 1 0,0-1 16,0-21-16,0 0 0,1 0 0,-1 0 15,0 0-15,0 0 0,21-21 16,-20 21-16,-1-22 0,21 1 0,-21 0 16</inkml:trace>
  <inkml:trace contextRef="#ctx0" brushRef="#br1" timeOffset="-203472.58">21717 15706 0,'21'-21'31,"0"21"-31,0-22 16,1 1-16,-1 0 0,0 0 15,0 21-15,0-21 0,0 0 16,-21-1-16,0 1 0,0 0 16,0 0-16,-21 21 15,0 0-15,0 0 16,0 0-16,-22 0 0,22 21 0,0-21 16,0 21-16,0 0 0,0 1 15,21-1-15,0 0 0,0 0 0,0 0 16,0 0-16,0 1 0,21-1 15,-21 0-15,21 0 0,0 0 16,0 0-16,0 22 0,22-22 0,-22 0 16,0 0-16,0 22 0,-21-22 15,21 21-15,-21-21 0,0 0 0,0 22 16,0-22-16,0 0 0,-21 0 0,0 0 16,0 1-16,0-22 0,-22 21 15,22-21-15,-21 0 0,21 0 0,-22 0 16,22 0-16,-21 0 0,21 0 15,0-21-15,-1-1 0,1 1 0,0 0 16,0 0-16,21-21 0,0 20 16,0-20-16,-21 0 0,21 21 15,0-22-15,-21 22 0,21 0 0,0 0 16,0 0-16,0-1 0,0 44 31,0-1-31,0 0 16,21 21-16,-21-21 0,0 1 15,21 20-15,0-21 0,0 0 0,0 22 16,-21-22-16,22 0 0,-1 0 16,21 0-16,-21 0 0,0-21 0,22 22 15,-22-22-15,21 0 0,-21 0 16,22 0-16,-1 0 0,0 0 0,1-22 16,-1 22-16,0-21 0,1 0 15,-22 0-15,21 0 0,1 0 16,-22-22-16,0 1 0,21 21 0,-21-22 15,1 1-15,-22 0 0,0-1 16,21 1-16,-21 0 0,0-1 0,0 22 16,0-21-16,0 21 0,0 0 15,0-1-15,0 44 16,-21-1 0,21 0-16,0 21 0,0-21 15,0 22-15,-22-22 0,22 21 0,0 1 16,-21-1-16,21 0 0,0-21 15,0 22-15,-21-1 0,21-21 16,-21 22-16,21-22 0,0 0 16,0 0-16,0 0 0,0 0 15,0-42 17,0 0-32,21 0 0,0 0 15,-21 0-15,21-1 0,1 22 16,-1-21-16,-21 0 0,21 21 0,0 0 15,0 0 1,-21 21-16,0 0 16,21 1-16,-21-1 15,0 0-15,0 0 16,0 0-16,22 0 0,-1 1 16,0-22-16,0 0 15,0 0-15,0 0 0,1 0 0,20 0 16,-21 0-16,21 0 0,1 0 15,-1 0-15,0 0 0,1-22 0,-1 1 16,-21 0-16,22 0 0,-1 0 0,-21 0 16,0-22-16,0 22 0,1-21 15,-1-1-15,0 22 0,-21-21 16,21 21-16,-21 0 0,0-1 0,0 1 16,0 0-16,-21 21 15,0 0-15,-22 0 16,22 0-16,0 21 0,0 0 15,0 1-15,0-1 0,-1 0 0,1 21 16,0-21-16,21 22 0,0-22 16,0 0-16,0 21 0,0-20 0,0-1 15,0 0-15,0 0 0,21 0 16,0 0-16,22-21 0,-22 22 0,21-22 16,-21 0-16,22 0 0,-1 0 0,0 0 15,1 0-15,-1 0 0,0 0 16,1 0-16,-1-22 0,0 22 0,1-21 15,-22 0-15,0 0 0,0 0 16,0-22-16,1 22 0,-22-21 16,0 21-16,0 0 0,0-22 0,0 22 15,0 0-15,0 0 0,0 0 16,-22 21-16,1 0 0,0 0 16,0 0-16,0 0 0,0 0 0,-1 21 15,1 0-15,21 0 0,0 0 16,-21 22-16,21-22 0,0 0 0,0 21 15,0-21-15,0 1 0,0-1 16,0 0-16,21 0 0,0 0 0,1 0 16,-22 1-16,42-22 0,-21 21 15,0-21-15,22 0 0,-22 0 0,21 0 16,-21 0-16,22 0 0,-1-21 16,0 21-16,1-22 0,-22 1 15,21 0-15,0 0 0,-20 0 0,20-22 16,-21 1-16,0 21 0,22-21 15,-22-1-15,0 1 0,0 0 0,-21-1 16,0 1-16,21 0 0,-21-1 0,0 22 16,0-21-16,0 21 0,0-22 15,0 22-15,0 0 0,-21 21 0,0 0 16,0 0-16,0 21 16,21 0-1,-22 22-15,22-22 0,0 0 0,0 21 16,-21 1-16,21-22 0,0 21 15,0 0-15,-21 1 0,21-1 0,0-21 16,0 22-16,0-1 0,0 0 16,0-21-16,0 22 0,0-22 0,0 0 15,21 0-15,-21 0 0,21 1 0,1-1 16,-1-21-16,0 0 16,0 0-16,0 0 0,0 0 0,1 0 15,-1 0-15,0 0 0,0-21 16,0 21-16,0-22 0,1 1 15,-1 0-15,-21 0 0,21 0 0,-21 0 16,21-1-16,-21-20 0</inkml:trace>
  <inkml:trace contextRef="#ctx0" brushRef="#br1" timeOffset="-203213.73">24066 15727 0,'0'0'16,"22"0"0,-1 0-1,0 0-15,0 0 0,0 0 16,0 0-16,1 0 16,-1 0-16,0 0 0,0-21 0,0 21 15,0 0-15,1 0 0,-1-21 16,0 21-16,0 0 31,0 0-31,0 0 16</inkml:trace>
  <inkml:trace contextRef="#ctx0" brushRef="#br1" timeOffset="-202937.36">24955 15981 0,'0'-21'47</inkml:trace>
  <inkml:trace contextRef="#ctx0" brushRef="#br1" timeOffset="-187009.65">20743 1969 0,'0'-22'16,"0"44"62,0-1-62,0 0-16,21 0 15,-21 0-15,0 22 0,22-22 0,-1 21 16,0-21-16,-21 22 0,21-1 16,0 21-16,0-20 0,-21 20 0,22 1 15,-22-1-15,21 1 0,-21-1 16,0-20-16,0 20 0,0 1 0,0-22 16,0 21-16,0-20 15,0 20-15,-21-20 0,21 20 0,-22 1 16,22-22-16,0 21 0,0-20 15,0 20-15,-21-20 0,21-1 0,0-21 16,0 21-16,0-20 0,0 20 16,0-21-16,0 0 0,-21-42 47,21 0-47,0 0 15,0 0-15,0-22 0,0 1 16,0 0-16</inkml:trace>
  <inkml:trace contextRef="#ctx0" brushRef="#br1" timeOffset="-185865.31">20659 2053 0,'0'0'0,"-22"0"31,1 0-16,42 0 64,22 0-64,-22 0-15,21 0 0,1 0 0,20 0 16,-21 0-16,22 0 0,-1 0 15,22 0-15,-21 0 0,41 0 0,1 0 16,0 0-16,0 0 0,0 0 16,0 0-16,-1 0 0,-20 0 0,21 0 15,0 0-15,-22 0 0,22 0 16,-21 0-16,21 0 0,0 0 16,-22 0-16,1 0 0,0 0 0,-1 0 15,-20-21-15,-1 21 0,1 0 16,-1 0-16,1 0 0,-1 0 0,-20 0 15,20 0-15,-21 0 16,1 0-16,-1 0 0,0 0 0,1 0 16,-22 0-16,0 0 0,21 0 15,-20 0-15,-1 0 0,0 0 16,0 0-16,0 0 31,-21 21 32,0 0-63,0 1 0,0-1 15,0 0-15,0 0 16,0 0-16,-21 0 0,21 22 16,0-22-16,0 21 0,0 1 15,0-22-15,0 42 0,0-20 0,0-1 16,0 0-16,0 22 0,0-22 15,0 0-15,0 22 0,0-22 0,0 1 16,0-1-16,0 0 0,0 1 16,0-1-16,0 0 0,0 1 0,0-1 15,0 0-15,0 1 0,0-22 16,0 21-16,0 0 0,0-20 0,0-1 16,0 21-16,0-21 0,0 0 15,0 1-15,0-1 0,0 0 16,0 0-16,0 0 15,-21-21 1,0 0-16,21 21 16,-21-21-16,-1 0 0,1 0 15,0 0-15,0 0 0,0 0 0,-22 0 16,1 0-16,0 0 0,-1 0 16,-20 0-16,-1 22 0,1-22 0,-43 0 15,0 0-15,0 21 0,-21-21 16,0 0-16,0 21 0,0-21 15,0 0-15,22 0 0,-1 21 0,0-21 16,21 0-16,1 0 0,20 21 16,-21-21-16,22 0 0,-1 0 0,1 0 15,21 0-15,-22 0 0,22 0 16,-1 0-16,1 0 0,0 0 0,21-21 16,-1 21-16,1 0 0,0-21 15,0 21-15,21-21 0,0 0 16,0-1-16,0 1 0,0 0 15,21 0-15,0 0 0</inkml:trace>
  <inkml:trace contextRef="#ctx0" brushRef="#br1" timeOffset="-185112.73">20934 1524 0,'0'0'0,"-21"21"0,21 0 16,21-21-1,0 0-15,0 0 16,0 0-16,0 0 0,22 0 16,-22 0-16,21-21 0,1 21 0,-1-21 15,0 21-15,-21-21 0,22 21 16,-22-21-16,0 21 0,-21-21 15,0-1 1,-21 1-16,0 21 16,0 0-16,-22 0 15,22 0-15,-21 0 0,-1 0 0,22 21 16,-21 1-16,0-22 0,-1 21 16,1 0-16,0 0 0,20 0 0,-20 22 15,21-22-15,0 0 0,0 0 16,21 0-16,0 0 0,0 1 15,0-1-15,0 0 0,21-21 0,0 21 16,0 0-16,0-21 0,22 0 16,-22 0-16,0 0 0,21 0 15,-21 0-15,1 0 0,-1 0 16,0 0-16,0 0 0,0 0 0,-42 21 47,0 1-47,0-22 15,-22 21-15,22 0 0,-21 0 0,0 0 16,20 0-16,-20 1 0,21-1 16,0 0-16,0-21 0,21 21 0,0 0 15,0 0-15,21 1 32,0-22-32,0 0 0,0 0 15,0 0-15,1 0 0,-1 0 0,0 0 16,21 0-16,-21 0 0,1-22 15,-1 1-15,21 21 0,-21-21 0</inkml:trace>
  <inkml:trace contextRef="#ctx0" brushRef="#br1" timeOffset="-184585.04">21336 1693 0,'0'0'0,"85"-21"31,-64 21-31,0-21 0,21 21 0,-21 0 16,1 0-16,20 0 0,-21 21 15,0 0-15,-21 1 0,0-1 0,0 0 16,0 0-16,0 0 0,0 0 16,-21 22-16,0-22 0,0 0 0,0 0 15,-1 0-15,-20 1 0,21-1 16,0-21-16,0 21 0,21 0 0,-22-21 15,44 0 17,-1-21-17,0 0-15,0 21 0,21-21 16,-20-1-16,-1 1 0,21 0 16,-21-21-16,22 21 0,-22-1 0,0 1 15,0-21-15,0 21 0,0 0 16,-21-1-16,22 22 0,-22-21 15,-22 21 1,22 21 0,-21 1-16,0-1 0,21 0 0,0 0 15,-21 0-15,21 0 0,0 1 16,-21-1-16,21 21 0,0-21 0,0 0 16,0 1-16,0-1 15,0 0-15,21 0 16,0-21-16,0 21 15,0-21-15,1 0 0,-1 0 0,0 0 16,21 0-16,-21 0 0,1 0 16,-1-21-16,0 21 0</inkml:trace>
  <inkml:trace contextRef="#ctx0" brushRef="#br1" timeOffset="-184301.2">22267 1651 0,'0'0'0,"-21"0"32,0 0-32,21 21 0,-21 0 15,0-21-15,21 43 0,-22-22 16,1 0-16,21 0 0,-21 22 0,21-22 16,0 0-16,-21 21 0,21-21 15,0 1-15,-21-1 0,21 0 0,0 0 16,0 0-16,0 0 0,0 1 15,21-1-15,0-21 16,0 0-16,0 0 16,1 0-16,-1 0 0,0 0 15,0 0-15,0 0 0,0-21 16,1-1-16,-1 1 0,21 21 0</inkml:trace>
  <inkml:trace contextRef="#ctx0" brushRef="#br1" timeOffset="-183637.58">22437 1820 0,'0'0'0,"-22"22"0,22-1 32,22-21-17,-1 0 1,0 0-16,0 0 0,0 0 15,22-21-15,-22 21 0,0-22 16,0 22-16,0-21 0,0 0 0,-21 0 16,22 21-16,-22-21 15,0 0-15,0-1 16,-22 22-16,1 0 0,0 0 16,0 0-16,0 0 0,0 0 15,-1 22-15,1-1 0,0 0 0,0-21 16,0 21-16,0 0 15,-1 22-15,1-22 0,21 0 0,0 0 0,0 0 16,0 0-16,0 1 16,0-1-16,0 0 15,21-21-15,1 0 0,-1 0 16,0 0-16,0 0 0,0 0 0,0 0 16,1 0-16,20 0 0,-21 0 15,0-21-15,0 21 0,22-21 0,-22-1 16,21 22-16,-21-21 0,22 0 15,-22-21-15,21 21 0,-21-22 0,1 22 16,-1-21-16,-21-1 0,21 1 16,-21 21-16,0-21 0,0-1 15,0 22-15,0-21 0,0 21 0,0-1 16,0 1-16,-21 42 31,0 1-31,21-1 0,0 0 16,-22 21-16,22-21 0,-21 22 15,21-1-15,0 0 0,0 1 0,0-1 16,0-21-16,0 22 0,0-22 16,0 0-16,0 21 0,0-21 15,0 1-15,0-1 0,21-21 16,1 21-16,-1-21 16,0 0-1,0-21-15,0 0 16</inkml:trace>
  <inkml:trace contextRef="#ctx0" brushRef="#br1" timeOffset="-183200.83">23495 1545 0,'0'0'0,"-21"0"16,0 0-16,-1 0 15,1 0-15,0 0 0,0 0 16,0 0-16,0 0 16,-1 21-16,1 1 15,21-1-15,0 0 16,0 0-16,0 0 16,21 0-16,1-21 15,-1 22-15,0-22 0,0 21 16,0-21-16,0 0 0,1 21 15,-1 0-15,0 0 16,-21 0-16,0 1 16,0-1-1,0 0-15,-21-21 16,0 0-16,-1 21 0,1-21 0,0 0 16,-21 0-16,21 21 0,-1-21 15,1 0-15,-21 0 0,21 0 0,0 0 16,-1 0-16,1 0 15,42-21 17,1 21-17</inkml:trace>
  <inkml:trace contextRef="#ctx0" brushRef="#br1" timeOffset="-182605.27">23770 1482 0,'0'0'16,"0"-21"-16,-21 21 16,0 0-1,0 0 1,21 21-16,-22 0 15,22 0-15,-21 0 16,21 0-16,0 22 0,0-22 0,0 21 16,0 1-16,0-22 0,0 21 15,0-21-15,-21 22 0,21-22 0,0 0 16,0 0-16,0 0 0,0 0 16,0 1-16,0-44 62,0 1-62,21 0 16,0 0-16,-21 0 0,22 0 15,-1-1-15,0-20 0,0 21 16,0 0-16,0-22 0,22 22 16,-43 0-16,21 21 0,0-21 0,0 21 15,0-21-15,1 21 16,-22 21-16,0 0 0,21 0 15,-21 0-15,0 1 0,0 20 0,0-21 16,0 0-16,0 22 0,0-22 16,0 0-16,0 0 0,-21 0 0,21 0 15,-22 1-15,22-1 16,0 0-16,0-42 62,0 0-62,22-1 16,-1 1-16</inkml:trace>
  <inkml:trace contextRef="#ctx0" brushRef="#br1" timeOffset="-181705.78">24109 1757 0,'21'0'32,"0"0"-32,0 0 15,0 0-15,1-21 16,-1 0-16,-21-1 16,21 22-16,-21-21 0,21 21 15,-21-21-15,0 0 0,0 0 16,-21 42 15,0 0-31,0 0 16,21 0-16,-22 1 0,22-1 15,-21 0-15,21 0 0,-21 0 16,21 0-16,0 1 0,0-1 0,0 0 16,0 0-16,0 0 15,21-21 1,0 0-16,1 0 0,-1 0 15,0 0-15,0 0 0,0 0 16,0 0-16,1-21 0,-1 21 0,0-21 16,0 21-16,0-21 0,0 0 15,1-1-15,-22 1 0,0 0 0,21 0 16,-21 0 0,0 0-16,0-1 0,0 1 15,-21 21 1,-1 0-1,22 21-15,0 1 16,-21-22-16,21 21 0,-21 0 0,21 0 16,0 0-16,0 0 0,0 1 15,0-1-15,0 0 0,0 0 16,0 0 0,21-21-16,0 0 0,1 0 15,-1 0-15,0 0 0,0 0 16,0 0-16,0 0 15,1 0-15,20-21 0,-42 0 0,21 0 16,0 21-16,0-43 0,1 22 16,-1 0-16,-21-21 0,21 21 15,-21-22-15,21 22 0,-21-21 0,21 21 16,-21-22-16,0 22 0,0 0 16,0 0-16,0 0 0,0-1 15,0 1-15,0 0 16,-21 42-1,0 0 1,0 1-16,21-1 0,-21 21 16,21-21-16,-22 22 0,22-1 15,-21-21-15,21 21 0,0 1 16,0-1-16,0-21 0,0 0 0,0 22 16,0-22-16,0 0 0,0 0 15,21-21-15,1 21 0,-1 1 0,0-22 16,0 0-16,0 0 15,0 0-15,1 0 0,20 0 0,-21 0 16,0 0-16,0-22 0,1 22 16,20-21-16,-21 0 0</inkml:trace>
  <inkml:trace contextRef="#ctx0" brushRef="#br1" timeOffset="-181428.4">24765 1566 0,'0'0'16,"0"-21"-1,21 21 1,0 0-16,0 0 16,1-21-16,-1 21 0,21 0 0,-21 0 15,0 0-15,1 0 0,-1 0 16,0 0-16,0 0 0,0 0 15,0 0-15,1 0 16,-22 21 15,-22 0-15,1 1-16</inkml:trace>
  <inkml:trace contextRef="#ctx0" brushRef="#br1" timeOffset="-180149.09">21294 3747 0,'-22'0'0,"1"0"16,0 0-16,0 0 15,0 0-15,0 0 16,-1 0-16,1 0 0,0 0 15,0 0-15,0 0 0,0 0 16,-1 0-16,1 0 0,0 0 16,0 0-1,0 0 235,0 0-234,-1 0 0,1 0-1,21-22 79,21 1-78,-21 0-1</inkml:trace>
  <inkml:trace contextRef="#ctx0" brushRef="#br1" timeOffset="-174617.85">21336 2519 0,'0'0'0,"-21"21"0,0-21 16,-1 21-16,1-21 0,0 0 15,0 0-15,21 21 16,21-21 62,21 0-78,-20 0 16,20 0-16,0 0 0,1-21 15,-1 21-15,21 0 0,1-21 0,-22 0 16,22 21-16,-22 0 0,22 0 15,-22-21-15,0 21 0,-21 0 16,22 0-16,-22 0 0,0-21 0,0 21 16,0 0-1,-21-22 48,22 22-48</inkml:trace>
  <inkml:trace contextRef="#ctx0" brushRef="#br1" timeOffset="-174226.08">22606 2350 0,'-21'0'16,"0"0"-16,42 0 62,0 0-62,21 0 0,1 0 16,-1 0-16,0 0 0,1 0 0,-1 0 15,0 0-15,1 0 0,-1 0 16,-21 0-16,21 0 0,-20 0 0,-1 0 16,0 0-1,0 0 1,-42 0 31,0 0-32,0 0-15,-1 0 0,-20 0 16,0 21-16,21 0 0</inkml:trace>
  <inkml:trace contextRef="#ctx0" brushRef="#br1" timeOffset="-173865.28">21378 3006 0,'0'0'16,"21"0"15,1 0-31,20 0 15,-21 0-15,21 0 0,1 0 16,-1 0-16,0 0 0,1 0 16,-1-21-16,0 21 0,-20 0 15,20 0-15,-21 0 0,21 0 0,-20 0 16,-1 0 0,0-22 15,0 22-31,0 0 15,0-21-15</inkml:trace>
  <inkml:trace contextRef="#ctx0" brushRef="#br1" timeOffset="-173537.47">22796 2794 0,'0'21'16,"22"-21"15,-1 0-31,0 0 0,21 0 16,-21 0-16,22 0 0,-22 0 0,21 0 16,-21 0-16,22 0 0,-22 0 15,21 0-15,-21 0 0,1 0 16,-1 0-16,0 0 0,-42 0 62,0 0-46,-1 21-16,-20-21 0,21 0 0,-21 0 16,-1 22-16</inkml:trace>
  <inkml:trace contextRef="#ctx0" brushRef="#br1" timeOffset="-173212.66">21802 3323 0,'21'0'31,"0"0"-31,0 0 0,21 0 16,-20 0-16,20-21 0,0 21 16,1-21-16,-1 21 0,0-21 15,1 21-15,-1 0 0,0-21 16,-21 21-16,22 0 0,-1 0 0,-21 0 16,0 0-16,1 0 0,-1 0 15,-42 21 16,-1-21-15,1 0-16,0 0 0,0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4T02:09:42.3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868 783 0,'0'-21'46,"0"0"-30,-21 21 0,21-21-16,-22 0 15,22-1 1,0 44 31,0-1-47,0 0 15,0 21-15,0 1 16,0-1-16,0 0 0,0 1 0,0-1 16,0 0-16,0 1 0,0 20 15,0-21-15,0-20 0,0 20 0,0 0 16,0-21-16,0 1 0,0 20 16,0-21-16,0 0 15,0 0-15,22-21 31,-1 0-31,0-21 0,-21 0 16,0 0-16,21-21 0,0 20 16,-21-20-16,21 21 0,-21-21 15,0-1-15,22 1 0,-22 0 16,21 20-16,-21-20 0,0 0 16,0 21-16,0-22 0,21 22 0,-21 0 15,0 0-15,21 21 16,-21 21-1,0 0-15,0 0 0,21 0 16,-21 1-16,21 20 0,-21 0 16,0-21-16,22 22 0,-22-1 15,21 0-15,0 1 0,-21-22 0,21 21 16,0-21-16,0 1 0,-21-1 16,22 0-16,-1 0 0,21-21 15,-21 21-15,0-21 0,22 0 16,-22 0-16,21 0 0,-21 0 15,22 0-15,-1-21 0,-21 0 0,22 0 16,-22 0-16,21-1 0,-21 1 16,0-21-16,-21 21 0,0-22 0,22 1 15,-22 0-15,0-1 0,0 1 16,0 0-16,0-1 0,-22 22 16,22-21-16,-21 21 0,0 0 0,0-1 15,0 22-15,0-21 0,-1 21 16,1 0-16,0 0 0,0 0 0,0 0 15,0 0-15,-1 0 16,1 0 0,21 21-16,0 1 0,0-1 15,0 0 1,21-21-16,1 0 16,-1 0-16,0 0 0,21 0 0,-21 0 15</inkml:trace>
  <inkml:trace contextRef="#ctx0" brushRef="#br0" timeOffset="860.02">2053 614 0,'0'-42'31,"0"63"16,0 0-47,0 0 15,0 0-15,0 0 0,0 1 16,0 20-16,0 0 0,0 1 0,0-1 16,0 0-16,0 1 0,0-1 15,0 0-15,0 1 0,0-22 0,0 21 16,0 0-16,0-20 0,0-1 15,0 0-15,0 0 0,0 0 16,0 0-16,0 1 0,0-44 63,0 1-63,0 0 0,0 0 0,0-21 15,0 20-15,0-20 0,0 0 16,0 21-16,0-22 0,0 1 15,21 0-15,0-1 0,1 1 0,-1 21 16,0-22-16,21 22 0,-21 0 16,22 0-16,-1 21 0,-21 0 0,22 0 15,-1 0-15,-21 21 0,21 0 16,-20 0-16,-1 22 0,21-22 0,-42 21 16,0 1-16,21-1 0,-21 0 15,0-21-15,0 22 0,0-1 16,-21-21-16,0 22 0,0-22 15,0 0-15,21 0 0,-22 0 0,22 0 16,-21 1-16,21-1 16,21-21 15,1-21-31,-1 21 0,0-22 16</inkml:trace>
  <inkml:trace contextRef="#ctx0" brushRef="#br0" timeOffset="1448.2">3175 953 0,'0'0'0,"0"-22"0,0 1 16,0 0-16,0 0 0,0 0 15,0 0-15,-21-1 0,0 1 16,-1 0-16,1 21 0,0 0 15,0 0-15,0 0 16,0 0-16,-1 0 0,1 21 16,0-21-16,0 21 0,-21 22 15,20-22-15,1 21 0,0-21 16,-21 22-16,42-1 0,-21 0 0,-1 1 16,22-22-16,-21 21 0,21-21 15,0 22-15,0-22 0,0 0 0,0 0 16,21 0-16,1 1 0,-1-1 15,0-21-15,0 0 0,0 21 0,0-21 16,1 0-16,-1 0 0,21 0 16,-21 0-16,0-21 0,1 0 0,-1-1 15,0 1-15,21 0 0,-21 0 16,-21 0-16,22-22 0,-1 1 0,-21 21 16,21-21-16,-21-1 15,0 1-15,0 0 0,0-1 0,0 22 16,0 0-16,0-21 0,0 20 15,0 44 1,0-1 0,0 0-16,0 0 0,0 21 15,0 1-15,0-1 0,0-21 0,0 22 16,0-1-16,0-21 0,0 21 16,0-20-16,0-1 0,0 0 0,21 0 15,0 0-15,0 0 0,-21 1 16,22-22-16,-1 0 0,0 0 0,0 0 15,0 0-15,0 0 16,1 0-16,20-22 0,-21 1 0,0 0 16,0 0-16,22-21 0</inkml:trace>
  <inkml:trace contextRef="#ctx0" brushRef="#br0" timeOffset="1704.05">3746 614 0,'0'0'16,"0"-42"-16,0 20 0,0 1 0,0 0 15,0 42 1,0 0-16,-21 1 16,21 20-16,-21-21 0,21 21 15,0 1-15,0-1 0,0 22 16,0-22-16,-21 0 0,21 1 16,0-1-16,-21 0 0,21 1 0,0-1 15,0-21-15,0 21 0,0-20 16,0-1-16,0 0 0,0 0 15,21-21-15,0 0 0,0 0 16,0 0-16,1 0 0,-1 0 16,0-21-16,-21 0 0,21 0 15</inkml:trace>
  <inkml:trace contextRef="#ctx0" brushRef="#br0" timeOffset="1915.93">3556 847 0,'0'0'0,"-42"0"0,20 0 31,44 0-15,-1 0 0,0 0-16,0 0 0,21 0 0,-20 0 15,20 0-15,-21-21 0,21 21 16,1-22-16,-1 22 0,0-21 0,1 21 15,-1-21-15</inkml:trace>
  <inkml:trace contextRef="#ctx0" brushRef="#br0" timeOffset="2228.28">5101 614 0,'0'0'0,"-21"0"31,0 21-15,21 0 0,-21-21-16,21 21 0,0 1 15,0 20-15,0-21 0,0 0 0,-22 22 16,22-1-16,0-21 0,-21 0 15,21 22-15,0-22 0,-21 21 0,21-21 16,0 0-16,0 1 0,0-1 16,0 0-16,21-21 31,0 0-31,1 0 0</inkml:trace>
  <inkml:trace contextRef="#ctx0" brushRef="#br0" timeOffset="2688.53">5736 614 0,'0'-21'16,"0"0"-16,-21 21 0,0 0 0,0 0 16,-1 0-16,1 0 0,-21 21 15,21-21-15,-22 21 0,22 0 0,0 0 16,-21-21-16,21 21 0,-1 1 15,1-1-15,0 0 0,21 0 16,0 0-16,0 0 16,0 1-16,0-1 0,0 0 15,21-21-15,0 0 0,1 0 16,-1 0-16,21 21 0,-21-21 0,22 0 16,-1 0-16,-21 0 0,21 0 15,1 0-15,-22 21 0,21-21 0,-21 0 16,1 21-16,20-21 0,-21 22 15,0-22-15,0 21 0,-21 0 16,0 0-16,0 0 16,0 0-16,-21 1 0,0-22 15,0 21-15,-21 0 0,20-21 0,-20 21 16,21-21-16,-21 0 0,-1 0 16,22 21-16,-21-21 0,21 0 0,-1 0 15,1 0-15,0 0 0,0 0 16,0 0-16,0 0 0,-1 0 0,1 0 15,21-21-15,-21 21 16,21-21-16,-21 0 0,21 0 0,0-1 16</inkml:trace>
  <inkml:trace contextRef="#ctx0" brushRef="#br0" timeOffset="3088.31">4995 423 0,'-21'0'16,"42"0"-16,-63 0 0,21 22 16,0-22-16,21 21 15,0 0 1,21-21-1,0 0 1,0 0-16,0 0 0,0 0 16,1-21-16,-1 0 15,-21-1-15,0 1 16,0 0-16,0 0 16,-21 21-1,-1 0-15,1 0 16,0 0-16,0 0 0,21 21 0,-21 0 15,0-21-15,21 21 0,0 1 16,-22-22-16,22 21 0,-21 0 0,21 0 16,0 0-16</inkml:trace>
  <inkml:trace contextRef="#ctx0" brushRef="#br0" timeOffset="3831.44">7324 572 0,'0'0'0,"-22"0"62,1 21-46,21 0-16,0 0 16,0 0-16,0 22 0,0-1 0,0-21 15,0 43-15,0-22 0,0 0 16,0 1-16,0-1 0,0 0 0,0 1 16,0-1-16,0-21 15,0 21-15,0-20 0,0-1 0,0 0 16,0 0-16,0 0 15,0-42 32,0 0-47</inkml:trace>
  <inkml:trace contextRef="#ctx0" brushRef="#br0" timeOffset="4303.51">6921 741 0,'0'0'16,"-21"-21"-16,0 21 0,21-21 16,0-1-1,0 1 1,21 21-1,0 0-15,1-21 0,20 21 0,0 0 16,-21 0-16,22 0 0,-1 0 16,22 0-16,-22 0 0,21 0 15,-20 21-15,20 0 0,1 1 16,-22-1-16,22 21 0,-22-21 0,0 22 16,1-1-16,-22 0 0,0-21 15,0 22-15,-21-1 0,0 0 0,-21-20 16,0 20-16,0-21 0,-22 21 15,1-20-15,0 20 0,-22-21 0,22 0 16,-1 0-16,1 1 0,0-22 16,-1 21-16,1-21 0,21 0 0,-21 0 15,20 0-15,1 0 0,0 0 16,0 0-16,21-21 47,21-1-47,0 22 0,0-21 15,1 21-15,-1-21 0,0 0 16,0 21-16,21-21 0</inkml:trace>
  <inkml:trace contextRef="#ctx0" brushRef="#br0" timeOffset="4879.63">8297 1016 0,'0'-21'0,"0"42"0,0-63 16,0 21-16,0-1 0,-21 1 15,0 0-15,21 0 16,-21 21-16,0-21 0,-1 21 0,1 0 16,0 0-16,0 0 15,0 0-15,0 0 0,-1 21 0,1 0 16,0 0-16,-21 0 0,21 1 15,-1-1-15,22 0 0,-21 21 0,21-21 16,-21 1-16,21 20 0,0-21 16,0 0-16,0 0 0,0 1 15,0-1-15,0 0 0,0 0 16,21-21-16,0 0 16,1 0-16,-1 0 15,0 0-15,0 0 0,0 0 16,0-21-16,1 0 0,-1 0 15,0 21-15,0-43 0,0 22 0,0 0 16,1 0-16,-1-22 0,-21 22 16,0-21-16,0 21 0,21 0 0,-21-1 15,0 1-15,0 0 0,21 21 16,-21-21-16,0 42 31,0 0-31,0 0 0,0 1 16,0-1-16,0 21 0,0-21 15,0 22-15,0-22 0,0 0 0,0 0 16,0 21-16,0-20 0,0-1 16,0 0-16,0 0 0,21-21 15,0 21-15,1-21 16,-1 0-16,0 0 16,0-21-16,-21 0 0,21 0 0,0 0 15</inkml:trace>
  <inkml:trace contextRef="#ctx0" brushRef="#br0" timeOffset="5139.85">8699 508 0,'0'0'0,"0"21"16,-21 0-1,21 1-15,0-1 0,0 0 16,-21 21-16,21 1 0,-21-1 0,21 0 15,0 1-15,0-1 0,-21 0 16,21 1-16,0-1 0,-21 0 0,21-21 16,0 22-16,0-22 0,0 0 15,0 21-15,0-20 0,0-1 16,0 0-16,21-21 16,0 0-16,0 0 0,0 0 15,0 0-15,1 0 0,-1-21 16</inkml:trace>
  <inkml:trace contextRef="#ctx0" brushRef="#br0" timeOffset="5620.7">9144 995 0,'0'0'0,"21"-21"0,-21 0 0,0-1 16,0 1-16,21 0 0,-21-21 0,0 21 16,0-1-16,0 1 15,0 0-15,-21 21 0,0 0 16,0 0-16,0 0 15,-1 0-15,1 21 0,0 0 16,0 22-16,0-22 0,0 21 16,-1-21-16,1 22 0,0-1 0,0-21 15,21 22-15,0-22 0,0 21 16,0-21-16,0 0 0,0 1 0,0-1 16,21-21-1,0 0-15,0 0 0,1 0 0,-1 0 16,0 0-16,21 0 0,-21-21 15,1-1-15,-1 1 0,0 0 16,0 0-16,0-21 0,0 20 0,1-20 16,-22 21-16,0-21 0,0 20 15,0-20-15,0 21 0,0 0 0,21 0 16,-21-1-16,0 44 16,0-1-1,0 21-15,-21-21 0,21 22 16,-22-22-16,22 21 0,0-21 0,0 22 15,0-22-15,0 0 0,0 0 16,0 0-16,0 0 0,0 1 0,22-22 16,-1 21-16,0-21 0,0 0 15,0 0-15,0 0 16,1 0-16,-1 0 0,0-21 0,-21-1 16,0 1-16,21 0 0</inkml:trace>
  <inkml:trace contextRef="#ctx0" brushRef="#br0" timeOffset="5855.73">8467 635 0,'0'0'0,"-43"0"0,22 0 0,0 0 16,0 21-16,21 0 31,42-21-31,-21 0 0,0 0 0,22 0 16,-1 0-16,0 0 0,1 0 15,-1-21-15,22 21 0,-22 0 0,0-21 16,1 0-16,-1 21 0,-21 0 0</inkml:trace>
  <inkml:trace contextRef="#ctx0" brushRef="#br0" timeOffset="6343.66">10499 593 0,'-22'0'0,"22"21"0,0 0 16,-21 0-16,21 0 0,0 22 16,0-1-16,0 0 0,0 1 0,-21-1 15,21 0-15,-21 22 0,21-22 16,-21-21-16,21 22 0,0-1 0,0-21 15,0 0-15,-21 1 0,21-1 16,0 0-16,21-21 31,-21-21-31,0 0 0</inkml:trace>
  <inkml:trace contextRef="#ctx0" brushRef="#br0" timeOffset="6723.07">10033 593 0,'0'0'15,"-21"0"-15,21-21 16,0-1-16,21 22 16,21 0-16,-21 0 0,1 0 15,20 0-15,0 0 0,-21 0 0,22 0 16,-1 0-16,22 22 0,-22-22 0,0 21 15,22 0-15,-22 0 0,22 0 16,-22 22-16,21-1 0,-41-21 0,20 43 16,-21-22-16,0 0 15,-21 1-15,0-1 0,-21 21 0,-21-20 16,21-1-16,-22-21 0,-20 22 16,20-22-16,-20 21 0,-1-21 0,22 0 15,-21 1-15,20-22 0,-20 21 16,20-21-16,22 0 0,-21 0 0,21 0 15,0 0-15,-1 0 0,1 0 16,0 0-16,21-21 16,0-1-16,0 1 0,21 21 15,0-21-15,22 0 0,-22 0 16,0 21-16</inkml:trace>
  <inkml:trace contextRef="#ctx0" brushRef="#br0" timeOffset="7363.78">11007 1058 0,'-22'-21'0,"1"-63"31,21 62-15,0 1-16,0 0 0,0 0 0,21 21 15,1-21-15,-1 21 0,0 0 16,0 0-16,21 0 16,-20 0-16,20 0 0,-21 0 0,0 21 15,22 0-15,-22 0 0,0 0 16,0 22-16,0-22 0,-21 21 0,21-21 16,-21 22-16,0-22 0,0 0 15,0 21-15,0-20 0,-21-1 0,0 0 16,0-21-16,0 21 0,0-21 15,21 21-15,-22-21 16,22-21 0,0 0-1,0 0-15,0 0 0,0-1 16,0 1-16,22-21 16,-22 21-16,21 0 0,0-22 0,-21 22 15,21 0-15,0 0 0,0 0 16,1-22-16,-1 22 0,21 0 0,-21 21 15,0-21-15,1 0 0,-1 21 16,0 0-16,21-22 0,-21 22 0,1 0 16,-1 0-16,0 0 0,0 0 15,-21 22 1,0-1-16,0 0 0,0 0 16,0 21-16,0-20 0,0-1 0,0 21 15,0-21-15,0 0 16,0 1-16,0-1 0,0 0 0,0 0 15,0 0-15,0 0 16,0 1 0,0-44 15,0 1-31,0 0 0,0 0 16</inkml:trace>
  <inkml:trace contextRef="#ctx0" brushRef="#br0" timeOffset="7531.72">11663 699 0,'0'0'0,"0"-22"0,-21 22 31,-1 0-31,22 22 32,0-1-17,22-21 1,-22 21-16,21-21 0,0 21 15</inkml:trace>
  <inkml:trace contextRef="#ctx0" brushRef="#br0" timeOffset="7891.72">11959 847 0,'0'84'31,"21"-62"-31,-21-1 0,21 0 0,-21 21 0,22-21 16,-22 1-16,21-1 0,0 0 15,-21 0-15,21 0 0,-21 0 16,21-21-16,-21 22 0,21-22 31,1 0-31,-1 0 16,-21-22-16,0 1 15,0 0-15,21 21 0,-21-21 0,21 0 16,-21 0-16,0-1 0,21-20 16,0 21-16,-21 0 0,22-22 0,-22 22 15,0 0-15,21 0 0,0 0 16,-21 0-16,21-1 0,0 22 16,0 0-16,1 0 15</inkml:trace>
  <inkml:trace contextRef="#ctx0" brushRef="#br0" timeOffset="8656.02">12509 1016 0,'0'0'0,"22"0"0,-1 0 16,0 0-16,0 0 0,0-21 15,0 0-15,1 21 0,-1-21 16,0-1-16,-21 1 0,0 0 0,21 0 16,-21 0-16,0 0 15,0-1-15,-21 22 16,0 0 0,0 22-16,-1-1 15,1 0-15,0 0 0,0 21 0,0-20 16,21 20-16,0-21 0,-21 21 15,21-20-15,0 20 0,0-21 0,0 0 16,0 0-16,0 1 0,21-22 16,0 21-16,21-21 0,-21 0 0,22 0 15,-1 0-15,0 0 0,1 0 16,-1-21-16,0-1 0,1 22 0,20-21 16,-42 0-16,22 0 0,-1 0 15,-21 0-15,0-1 0,1 1 16,-1 0-16,-21 0 0,0 0 15,0 0-15,0-1 0,0 1 16,-21 42 0,-1 1-1,22-1-15,-21 0 0,21 0 0,0 21 16,0-20-16,0-1 0,-21 21 16,21-21-16,0 0 0,0 1 0,0-1 15,-21 0-15,21 0 16,0 0-16,0 0 0,-21-21 47,21-21-47,0 0 0,0 0 15,0 0-15,0-22 16,0 22-16,21 0 0,0-21 0,0-1 16,0 1-16,22 0 0,-1-1 15,0 22-15,1-21 0,-1 21 0,0 0 16,1-1-16,-1 1 0,0 21 15,1 0-15,-1 0 0,-21 21 0,0 1 16,22-1-16,-22 0 0,-21 21 16,21-21-16,-21 22 0,0-1 0,0-21 15,0 22-15,0-22 16,0 21-16,0-21 0,-21 0 0,21 22 16,-21-22-16,0-21 0,-1 21 0,1 0 15,0-21-15,0 0 0,21 21 16,-21-21-16,0 0 0</inkml:trace>
  <inkml:trace contextRef="#ctx0" brushRef="#br0" timeOffset="9111.98">14753 868 0,'0'0'16,"-21"-21"-16,0 0 0,0-1 0,-1 22 0,22-21 15,0 0 1,0 0 0,0 0-1,43 21-15,-22-21 0,0 21 16,21-22-16,1 22 0,20 0 15,-20-21-15,20 21 0,-21 0 0,1 0 16,-1 0-16,0-21 0,1 21 16,-22 0-16,0 0 0,0 0 15,-42 0 1,-21 0 0,21 0-16</inkml:trace>
  <inkml:trace contextRef="#ctx0" brushRef="#br0" timeOffset="9355.37">14880 720 0,'0'0'0,"0"42"0,-21-21 0,21 22 0,0-22 16,0 21-16,0 0 15,0 1-15,0-1 0,0 22 0,0-22 16,0-21-16,0 21 0,0 1 15,0-22-15,0 21 0,0-21 0,0 1 16,0-1-16,0 0 0,0 0 16,21-21 15,0 0-31</inkml:trace>
  <inkml:trace contextRef="#ctx0" brushRef="#br0" timeOffset="9736.18">15261 1207 0,'21'0'31,"0"-22"-31,1 22 16,-22-21-16,21 0 0,0 21 15,0-21-15,0 21 0,-21-21 16,21 0-16,1-1 0,-1 1 15,-21 0-15,0 0 0,0 0 16,0 0-16,0-1 16,-21 22-1,-1 22 1,1-1-16,0 0 0,0 21 16,0-21-16,0 22 0,-1-22 15,1 21-15,0-21 0,21 22 0,0-22 16,0 0-16,0 0 0,0 0 15,0 1-15,0-1 0,21-21 16,0 0-16,1 0 16,20 0-16,-21 0 0,21 0 0,1 0 15,-1 0-15,0-21 0,1-1 0,-1 22 16,0-21-16,1 0 0,20-21 16</inkml:trace>
  <inkml:trace contextRef="#ctx0" brushRef="#br0" timeOffset="10604.18">16044 995 0,'0'0'0,"0"-21"15,-21 21 1,0 0-16,0 0 0,0 0 16,-1 0-16,1 0 0,0 21 15,-21-21-15,21 21 0,21 0 0,-22 0 16,22 1-16,-21-1 0,21 0 16,0 0-16,0 0 0,0 0 15,21-21-15,1 22 0,-1-1 0,0-21 16,0 21-16,0 0 0,0-21 15,1 21-15,-1-21 0,0 0 16,-21 21-16,21-21 0,0 0 16,-42 0 15,0 0-31,0 0 0,0 0 16,-1 0-16,1-21 0,0 0 0,0 21 15,0 0-15,0-21 0,-1 21 16,1 0-16,21 21 31,0 0-31,0 0 16,0 1-16,21-22 15,-21 21-15,22-21 0,-1 0 16,0 0-16,0 0 0,0 0 0,0 0 16,1 0-16,-1 0 0,0 0 15,21 0-15,-21 0 0,22-21 0,-22 21 16,21-22-16,1 1 0,-22 0 15,21 0-15,-21 0 0,22 0 0,-22-22 16,0 22-16,0-21 0,0-1 16,0 1-16,-21 0 0,22-1 0,-22 1 15,0 0-15,0 21 0,0-22 16,0 22-16,0 0 0,0 0 0,0 42 47,0 0-47,-22 0 0,1 22 0,0-1 15,21 0-15,0 1 0,-21-1 16,21 21-16,0-41 0,-21 20 0,21 0 16,0 1-16,0-22 0,0 0 15,0 0-15,21 0 0,0 0 0,0 1 16,0-22-16,1 0 0,-1 21 16,0-21-16,0 0 0,21 0 0,-20 0 15,20 0-15,-21 0 0,0-21 16,22-1-16,-22 22 0,0-21 0,0 0 15,0 0-15,0-21 0,1 20 16,-1 1-16,-21 0 0,0 0 16,0 0-16,21 0 0,-21-1 15,0 44 1,0-1 0,0 0-16,0 0 0,0 0 0,0 0 15,0 1-15,0-1 16,0 0-16,21 0 0,0 0 15,0-21-15,1 0 0,-1 0 16,0 0-16,21 0 16,-21 0-16,1 0 0,20 0 0,-21-21 15,21 21-15,-20-21 16,20 0-16,-21 0 0,0-1 0</inkml:trace>
  <inkml:trace contextRef="#ctx0" brushRef="#br0" timeOffset="11491.42">17357 1080 0,'0'0'0,"0"-22"0,0 1 0,-22 21 31,22 21-31,-21 1 16,0-1-16,21 0 0,0 0 16,-21 0-16,0 0 0,21 1 0,-21-1 15,21 0-15,0 0 0,0 0 16,0 0-16,0 1 16,0-44 30,0 1-30,0 0-16,0 0 0,21 0 0,0 0 16,-21-1-16,21-20 0,0 21 15,0 0-15,1 0 0,-22-1 0,21 1 16,0 21-16,0 0 0,0 0 16,0 0-16,-21 21 15,0 1-15,22-1 16,-22 0-16,21 0 0,0 0 15,-21 0-15,0 1 0,21-1 0,0 0 16,0 0-16,1 0 0,-1-21 16,0 21-16,0-21 0,21 0 0,-20 0 15,-1 0-15,21 0 0,-21 0 16,22 0-16,-22 0 0,21 0 0,0 0 16,-20-21-16,20 21 0,0-21 15,1 0-15,-22 0 0,21-22 0,-21 22 16,0 0-16,1-21 0,-1-1 15,-21 22-15,0-21 0,0 21 0,0-22 16,0 22-16,-21 0 0,-1 0 16,1 0-16,0 21 0,0 0 15,-21 0-15,20 0 0,1 21 16,-21 0-16,21 0 0,0 0 0,-1 22 16,1-22-16,0 21 0,0-21 15,0 22-15,21-22 0,0 0 0,0 0 16,0 0-16,0 1 0,0-1 15,0 0-15,21-21 0,0 0 16,0 0-16,0 0 0,1 0 16,-1 0-16,21 0 0,-21-21 0,0 21 15,1-21-15,20-1 0,-21 22 16,0-21-16,0 0 0,-21 0 0,22 0 16,-22 0-1,21 21-15,-21 21 31,0 0-31,0 0 0,0 0 0,0 22 16,0-1-16,0 0 0,0 1 16,0-1-16,0 0 0,0 1 0,0 20 15,0-21-15,0 22 0,0-22 0,0 22 16,0-22-16,0 22 0,0-22 16,0 21-16,0-20 0,0-1 0,0 0 15,0 1-15,-21-22 0,-1 21 16,1-21-16,21 22 0,-21-22 0,0 0 15,0 0-15,0-21 0,-1 21 16,1-21-16,0 0 0,0 0 16,21-21-1,0 0-15,0 0 16,0 0-16,0 0 0,0-22 0,0 1 16,0 0-16,0-1 0</inkml:trace>
  <inkml:trace contextRef="#ctx0" brushRef="#br0" timeOffset="11739.39">17335 720 0,'0'0'16,"-21"-21"-16,0 21 15,0 0 64</inkml:trace>
  <inkml:trace contextRef="#ctx0" brushRef="#br0" timeOffset="11980.37">16468 847 0,'-22'0'31,"44"0"-15,-1 0-16,0 0 15,0 0-15,0 0 16,0 0-16,1-21 0,-1 21 16,0 0-16,0-22 0,0 22 0,0 0 15,1 0-15,-22-21 0,21 21 16</inkml:trace>
  <inkml:trace contextRef="#ctx0" brushRef="#br0" timeOffset="13615.97">1524 7176 0,'0'-22'0,"0"1"15,-21 21 1,21 21 15,-21 1-31,21-1 0,0 21 0,0-21 16,0 22-16,-22-1 16,1 0-16,21 1 0,-21-1 0,0 0 15,21-21-15,-21 22 0,0-1 16,-1 0-16,1-20 0,21-1 0,-21 21 15,0-21-15,21 0 16,0 1-16,-21-22 0,21-22 31,0 1-15,0 0-16,0 0 0,21 0 0,-21-22 16,21 22-16,0-21 0,-21 0 15,21-22-15,1 1 0,-1 20 16,0-20-16,0-1 0,0 1 15,0 20-15,1 1 0,-1 0 16,-21-1-16,0 22 0,0 0 0,21 0 16,0 21-1,0 0-15,-21 42 16,21-21-16,1 22 16,-22-22-16,0 21 0,0 22 15,21-22-15,-21 0 0,0 1 0,0-1 16,0 0-16,0 1 0,21-1 15,-21-21-15,0 22 0,0-22 0,0 0 16,0 0-16,0 0 0,21-21 16,-21 21-16,21-21 15,-21-21 1,0 0 0</inkml:trace>
  <inkml:trace contextRef="#ctx0" brushRef="#br0" timeOffset="13844.35">1355 7430 0,'21'0'47,"0"0"-47,21 0 0,-21 0 16,22 0-16,-1-22 0,-21 22 15,22 0-15,-1-21 0,0 0 0,1 21 16,-1 0-16,-21 0 0,0-21 16,0 21-16,1 0 0,-1 0 0,-21-21 15</inkml:trace>
  <inkml:trace contextRef="#ctx0" brushRef="#br0" timeOffset="14479.99">2688 7366 0,'21'0'0,"-42"0"0,42-21 0,0 0 15,-21 0-15,0-1 16,0 1-16,0 0 15,0 0-15,-21 0 0,0 0 0,0 21 16,0-22-16,-22 1 0,1 0 16,21 21-16,-21 0 0,-1 0 0,1 0 15,21 0-15,-22 0 16,1 0-16,21 21 0,-21 0 0,20 1 16,1 20-16,-21-21 0,21 21 15,21 1-15,-21-1 0,21 0 0,-22 1 16,22-1-16,0 0 0,0 1 15,0-1-15,0-21 0,0 0 0,0 1 16,22-1-16,-1 0 0,0-21 16,0 0-16,0 0 0,0 0 0,22 0 15,-22 0-15,21 0 0,-21 0 16,22-21-16,-1 0 0,-21-1 0,22-20 16,-1 21-16,0-21 0,-21-1 15,22-20-15,-22 20 0,0-20 16,0-1-16,0 1 0,1 21 15,-22-22-15,21 1 0,-21 20 0,0 1 16,0 0-16,0-1 0,0 1 16,-21 21-16,21 0 0,-22-1 0,1 1 15,0 21-15,0 21 16,0 1-16,0-1 0,-1 0 0,22 21 16,0 1-16,0-1 0,0 21 15,0-20-15,0 20 0,0 1 0,0-22 16,0 22-16,0-22 0,22 0 15,-1 1-15,0-1 0,-21 0 0,21-21 16,0 22-16,0-22 16,1 0-16,-1-21 0,0 21 0,21-21 15,-21 0-15,1 0 0,-1 0 16,0 0-16,0 0 0,0-21 0</inkml:trace>
  <inkml:trace contextRef="#ctx0" brushRef="#br0" timeOffset="14887.71">3048 7281 0,'0'0'0,"-21"-63"31,21 42-31,0 0 0,0-1 16,0 1-16,21 21 16,0 0-16,0 0 15,0 21-15,1 1 0,-1-1 0,0 0 16,0 0-16,-21 0 0,21 22 15,0-22-15,-21 21 0,22-21 0,-22 22 16,0-1-16,0-21 0,0 0 16,0 0-16,0 22 0,0-22 0,0 0 15,0 0-15,0-42 32,21 0-17,0 0-15,-21 0 16,21-22-16,0 1 0,0 21 15,-21-22-15,22-20 0,-1 21 0,0-1 16,-21 1-16,21 0 0,-21 20 0,21-20 16,0 21-16,-21 0 0,0 0 15,22 21-15,-1 0 16,0 0 0,-21 21-1,21-21-15,-21 21 0</inkml:trace>
  <inkml:trace contextRef="#ctx0" brushRef="#br0" timeOffset="15897.13">4191 7387 0,'0'-21'0,"0"42"0,21-63 0,-21 0 0,0 20 15,0 1-15,0-21 0,0 21 0,0 0 16,0-1-16,-21 1 0,0 0 16,21 0-16,-21 0 0,-1 21 15,-20 0-15,21 0 0,-21 0 16,20 0-16,-20 21 0,21 0 0,-21 0 16,-1 0-16,22 22 0,-21-22 15,21 21-15,-1 1 0,1-1 0,21 0 16,-21 1-16,21-1 0,0 0 15,0 1-15,0-22 0,21 21 0,0-21 16,1 0-16,-1 1 0,0-22 0,0 21 16,21-21-16,-20 0 0,20 0 15,-21 0-15,21 0 0,-20 0 0,20-21 16,-21-1-16,21 22 0,-20-21 16,-1-21-16,0 21 0,0 0 15,0-22-15,0 22 0,1-21 0,-22-1 16,0 1-16,0 0 0,0-1 15,0 1-15,0 21 0,0-21 0,0 20 16,0 1-16,-22 0 0,1 21 16,0 0-16,0 0 15,21 21-15,-21 22 16,21-22-16,0 0 0,0 21 0,0 1 16,0-1-16,0-21 0,0 21 15,0-20-15,21 20 0,0-21 0,0 0 16,0 0-16,1 1 0,-1-1 15,0 0-15,0-21 0,0 0 16,22 0-16,-22 0 0,21 0 0,-21 0 16,22-21-16,-22 21 0,21-21 15,-21-1-15,0 1 0,1 0 0,-1 0 16,0 0-16,0-22 0,0 22 16,-21 0-16,0-21 0,0 21 0,0-22 15,0 22-15,0 0 0,-21 42 31,21 0-31,0 0 16,-21 1-16,21-1 0,0 21 16,0-21-16,0 22 0,0-22 0,0 0 15,0 0-15,0 21 16,0-20-16,0-1 0,0 0 16,-21-21-16,21 21 15,0-42 1,0 0-1,0 0-15,0-1 0,0 1 16,0 0-16,0-21 0,0 21 0,21-22 16,0 1-16,0 0 0,-21-1 15,21 22-15,1-21 0,20-1 0,-21 22 16,0 0-16,22 0 0,-1 0 16,-21 21-16,21 0 0,1 0 0,-22 0 15,21 0-15,-21 21 0,1 0 16,-1 0-16,0 22 0,0-22 15,-21 21-15,0 0 0,0 1 0,0-1 16,0-21-16,0 22 0,0-22 16,0 21-16,0-21 0,0 0 0,0 1 15,-21-1-15,21 0 0,-21-21 0,21 21 16,-21-21-16,21-21 31,0 0-31,21 0 16,0-1-16</inkml:trace>
  <inkml:trace contextRef="#ctx0" brushRef="#br0" timeOffset="16155.98">5440 6900 0,'0'-21'0,"0"42"0,0-63 0,0 21 16,0 0-16,-21 21 15,-1 0-15,22 21 16,0 0-16,0 0 0,0 0 15,-21 1-15,21 20 0,0 0 0,0 1 16,-21 20-16,21-21 0,0 1 16,0 20-16,-21-20 0,21-1 0,0 0 15,-21 1-15,21-1 0,0-21 0,0 0 16,0 0-16,0 1 16,0-1-16,21 0 0,0-21 0,0 0 15,0 0-15,1 0 16,-1-21-16,0 0 0</inkml:trace>
  <inkml:trace contextRef="#ctx0" brushRef="#br0" timeOffset="16335.88">5292 7049 0,'0'0'0,"-22"0"0,22-22 15,22 22 1,-1-21-1,0 21-15,0 0 0,0-21 0,22 21 16,-22 0-16,21 0 0,0 0 0,-20-21 16,20 21-16,0 0 0,-21-21 15,22 21-15,-22 0 0</inkml:trace>
  <inkml:trace contextRef="#ctx0" brushRef="#br0" timeOffset="17708.13">6054 7387 0,'21'0'15,"0"0"-15,0 0 0,0 0 16,0-21-16,1 0 16,-1 0-16,0 0 0,-21-1 15,21 1-15,-21-21 0,0 21 16,0 0-16,0-1 0,0-20 0,0 21 15,0 0-15,-21 0 0,0-1 0,-22 1 16,22 0-16,0 0 0,-21 21 16,21 0-16,-22 0 0,22 0 0,-21 0 15,-1 0-15,22 21 0,-21 0 16,0 0-16,-1 1 0,1-1 0,21 21 16,0 0-16,-22 1 0,22-1 15,21-21-15,0 22 0,0-1 16,0 0-16,0-21 0,0 1 0,0-1 15,21 0-15,0 0 0,1 0 16,-1-21-16,21 0 0,-21 0 0,22 0 16,-1 0-16,0 0 0,-21 0 0,22-21 15,-1 21-15,0-21 0,-20 0 16,20 0-16,-21-1 0,21 1 0,-20-21 16,-1 21-16,-21 0 0,0-22 15,0 22-15,0-21 0,0 21 0,0-22 16,0 22-16,0 0 0,0 0 15,-21 21 1,-1 0-16,22 21 16,0 0-16,0 0 15,0 0-15,0 22 0,0-22 0,0 21 16,0-21-16,0 22 0,0-22 0,22 21 16,-22-21-16,21 1 0,0-1 15,0 0-15,0-21 0,0 21 0,1 0 16,20-21-16,-21 0 0,21 0 15,1 0-15,-22 0 0,21 0 0,1-21 16,-1 0-16,21 21 0,-20-21 16,-1 0-16,0-1 0,1-20 15,-1 21-15,-21-21 0,22 20 0,-22-20 16,0 0-16,-21 21 0,0-22 16,0 22-16,0-21 0,0 21 0,-21-1 15,0 1-15,-1 21 0,1-21 16,0 21-16,-21 0 0,21 0 0,-22 0 15,1 0-15,21 0 0,-22 21 0,22 0 16,-21 1-16,21-1 0,0 0 16,-1 21-16,22-21 0,0 22 0,0-22 15,0 0-15,0 21 0,0-20 16,0-1-16,0 0 0,22 0 0,-1-21 16,0 21-16,0-21 0,21 0 0,-20 0 15,20 0-15,0 0 0,-21 0 16,22 0-16,-22 0 0,21-21 15,-21 0-15,1 21 0,-1-21 16,0 0-16,0-1 0,-21 1 0,21 0 16,-21 0-16,0 0 0,0 0 0,0-1 15,0 44 17,0-1-17,0 0-15,0 21 0,0-21 0,0 22 16,0-1-16,0 0 0,0 22 0,0-22 15,0 1-15,0 20 16,21-21-16,-21 22 0,22-1 0,-1 1 16,-21-1-16,0 1 0,0 21 0,0-22 15,21 1-15,-21 20 0,0-20 16,21-1-16,-21 1 0,0-1 0,0 1 16,0-1-16,0 1 0,0-1 0,0 1 15,0-22-15,0 0 0,0 1 16,0-1-16,-21 0 0,0-20 0,0-1 15,-1 0-15,1-21 0,0 0 16,0 0-16,0 0 0,0-21 0,-22-22 16,22 22-16,-21-21 0,21 0 15,-22-1-15,1-20 0,21 20 16,0-20-16,-22-1 0,22 1 0,21-22 16,-21 22-16,21-1 0,0-20 15,0 20-15,0 1 0,0-1 0,21 1 16,-21 20-16,21-20 0,0 20 0,1 1 15,20 0-15,-21-1 0,21 1 16,1 0-16,-22-1 0,21-20 16,1 21-16,-1-1 0,0 1 0,1 0 15,-22 20-15</inkml:trace>
  <inkml:trace contextRef="#ctx0" brushRef="#br0" timeOffset="18300.56">7324 7303 0,'0'21'32,"21"-21"-17,0 0-15,0-21 16,0-1-16,0 1 0,1 0 16,-1 21-16,0-21 0,-21 0 15,21 0-15,-21-1 0,21 1 0,-21 0 16,0 0-1,-21 21 1,0 0 0,0 21-16,0 0 15,-1 0-15,22 1 0,-21-1 0,21 21 16,0-21-16,0 0 0,0 1 16,0 20-16,0-21 0,0 0 0,0 0 15,0 1-15,21-1 0,1-21 16,-1 0-16,0 0 0,0 0 15,21 0-15,-20 0 0,-1 0 0,21 0 16,-21 0-16,22-21 0,-22-1 16,21 1-16,-21 0 0,22-21 0,-22 21 15,21-22-15,0 1 0,-20 0 16,20-1-16,-21 22 0,21 0 16,-20-21-16,-22 20 0,0 1 15,-22 21-15,1 0 16,0 0-16,-21 0 0,21 0 0,-22 21 15,1-21-15,21 22 0,0-1 0,-1 0 16,1 0-16,21 21 0,0-20 16,0 20-16,0-21 0,0 21 0,21-20 15,1-1-15,-1 21 0,0-21 16,0 0-16,0 1 0,0-1 0,1 0 16,-1 0-16,-21 0 15,0 0-15,-21-21 16,-1 0-1,1 0-15,0 0 0,0 0 0,0-21 16,0 21-16</inkml:trace>
  <inkml:trace contextRef="#ctx0" brushRef="#br0" timeOffset="18477.29">9377 7049 0,'0'-22'0,"0"1"16</inkml:trace>
  <inkml:trace contextRef="#ctx0" brushRef="#br0" timeOffset="19232.5">9334 6943 0,'-21'0'0,"42"0"0,-63 0 16,21 0-16,0 0 15,0 0 1,21 21-16,0 0 0,0 0 0,0 0 16,0 1-16,0-1 0,0 21 15,-22-21-15,22 22 0,0-1 16,0-21-16,0 21 0,0-20 0,0 20 16,0-21-16,0 0 0,22 0 15,-22 1-15,21-22 0,0 0 16,0 0-16,0 0 0,0 0 15,1-22-15,-1 1 0,-21 0 16,21 0-16,-21 0 0,21 0 0,-21-1 16,21 1-16,-21-21 0,0 21 15,0-22-15,0 22 0,0 0 0,0-21 16,-21 21-16,0-1 0,0 1 0,21 0 16,0 0-16,0 0 31,21 0-16,0 21-15,0 0 16,0 0-16,22-22 0,-22 22 0,0-21 16,21 21-16,-20 0 0,20 0 0,-21 0 15,0 0-15,0 0 0,1 0 16,-1 0-16,0 0 0,0 0 0,-21 21 16,21-21-16,-21 22 0,0-1 15,0 0-15,0 0 0,0 21 16,0-20-16,0-1 0,0 21 0,0 0 15,-21 1-15,21-1 16,0 0-16,0 22 0,0-22 0,0 22 16,0-1-16,0-20 0,0 20 0,0-21 15,0 22-15,0-1 0,21 1 16,-21-1-16,21 1 0,1-1 0,-22 1 16,0-1-16,21 1 0,0-1 0,-21 1 15,0-1-15,0-20 0,0 20 16,0-20-16,0-1 0,0 21 0,0-41 15,0 20-15,0 0 0,0-21 0,0 1 16,-21-1-16,21 0 0,-21-21 16,-1 0-16,1 0 15,0-21-15,0 21 0,21-43 16,-21 22-16,0 0 0,-1-21 0,1-1 16,0 1-16,0 0 0,0-22 15,21 1-15,-21-1 0,21-20 0,0-1 16,0 0-16,0 22 0,0-22 0,0 0 15,0 22-15,0-1 0,0 1 16,21-1-16,0 22 0,0-21 0,0 20 16,-21 1-16,21 0 0,1 20 15,-1-20-15,0 0 0,21 21 16,-21-22-16,1 22 0,-1-21 0,0 21 0</inkml:trace>
  <inkml:trace contextRef="#ctx0" brushRef="#br0" timeOffset="19608.34">11388 6731 0,'0'-21'16,"0"42"-16,0-63 0,0 21 0,-22 21 15,22 21 17,0 0-32,0 0 0,0 21 15,0-20-15,0 20 0,-21 0 0,21-21 16,0 22-16,0-1 0,-21-21 0,21 22 15,-21-1-15,21-21 0,-21 0 16,21 22-16,0-22 0,0 0 0,0 0 16,0 0-16,0 0 15,0-42 1,0 0 0</inkml:trace>
  <inkml:trace contextRef="#ctx0" brushRef="#br0" timeOffset="19968.15">10964 6689 0,'0'0'0,"0"-21"15,0-22 1,0 22-16,43 21 0,-22 0 0,0-21 16,21 21-16,22-21 0,-22 21 15,22 0-15,-22 0 0,21 0 16,1 21-16,-1 0 0,1 21 15,-1-20-15,-20 20 0,20-21 0,-20 21 16,-1 1-16,-21-22 0,21 21 0,-42 1 16,0-1-16,0-21 0,0 21 15,-21 1-15,0-1 0,-21-21 0,-1 22 16,-20-22-16,21 21 0,-22-21 16,1 0-16,-1 1 0,1-1 0,-1-21 15,1 21-15,-1-21 0,22 0 0,-1 0 16,22 0-16,-21 0 0,21 0 15,21-21-15,0 0 16,0-1-16,0 1 16,21 0-16,21 0 0,-21 0 15,22 0-15,-1-1 0,0 1 0,22 0 16</inkml:trace>
  <inkml:trace contextRef="#ctx0" brushRef="#br0" timeOffset="20224.39">12107 6668 0,'0'-22'0,"0"44"0,0-65 0,-21 43 16,0 21-1,21 1-15,-21-1 16,21 0-16,-21 0 0,21 21 0,-22-20 16,22 20-16,0 0 0,0 1 15,0-22-15,0 21 0,0 0 0,0 1 16,-21-22-16,21 21 0,0-21 0,-21 22 15,21-22-15,0 0 0,0 0 16,0 0-16,21-21 31,0-21-31,1 0 16,-22 0-16</inkml:trace>
  <inkml:trace contextRef="#ctx0" brushRef="#br0" timeOffset="20587.73">11980 6731 0,'0'0'16,"-21"-21"-16,21-21 0,0 20 0,0 1 0,0 0 16,0 0-16,0 0 0,21 21 15,0-21-15,1-1 0,20 22 0,-21 0 16,0-21-16,22 21 0,-1 0 16,0 0-16,1 0 0,-1 21 0,0 1 15,1-1-15,-1 21 0,0-21 0,-21 22 16,22-22-16,-22 21 0,21 0 15,-21 1-15,1-1 0,-22 0 16,0 1-16,0-1 0,0 0 0,0-20 16,-22 20-16,-20 0 0,21-21 15,-21 1-15,-1 20 0,1-21 0,0 0 16,-22 0-16,22-21 0,-22 22 16,22-22-16,-22 0 0,22 0 0,0 0 15,-1 0-15,1 0 0,21 0 0,-21 0 16,20 0-16,22-22 15,0 1 1,0 0-16,22 21 16,20-21-16,-21 0 0,21 0 15,1-1-15,-1 1 0,0 0 0</inkml:trace>
  <inkml:trace contextRef="#ctx0" brushRef="#br0" timeOffset="20867.7">12806 6710 0,'0'0'15,"21"0"1,0 0 0,0 0-16,0-21 0,1 21 0,20 0 15,0 0-15,1-21 0,-22 21 16,21 0-16,0 0 0,1 0 0,-1 0 15,0 0-15,-20 0 0,-1 0 16,0 0-16,0 0 0,0 0 0,-21-22 31,-21 22-15,0 0-16,-21 0 0,20 0 16,1 0-16,-21-21 0</inkml:trace>
  <inkml:trace contextRef="#ctx0" brushRef="#br0" timeOffset="21084.58">13081 6646 0,'0'0'0,"0"22"0,0-1 16,0 0-16,0 0 0,0 0 15,0 0-15,0 1 0,0-1 16,0 0-16,21 0 0,-21 21 0,0-20 16,0-1-16,0 21 0,0-21 0,0 0 15,0 1-15,0-1 0,0 0 16,0 0-16,0 0 0,0 0 0,0 1 15,21-22 17,0 0-32,1 0 15,-1-22-15</inkml:trace>
  <inkml:trace contextRef="#ctx0" brushRef="#br0" timeOffset="21504.35">14520 6795 0,'0'0'0,"-21"0"0,-127-85 31,106 64-31,20-22 0,-20 22 0,21 0 16,0-21-16,0-1 0,21 22 0,0-21 15,0 21-15,21-22 0,0 22 16,21 0-16,1 0 0,-1 0 0,0 0 16,1-1-16,20 22 0,-21 0 15,1 0-15,-1 0 0,-21 0 0,22 22 16,-22-22-16,0 21 0,0 21 16,0-21-16,-21 22 0,0-1 0,0 0 15,0 1-15,0-1 0,-21-21 0,0 21 16,0 1-16,0-1 0,-22-21 15,22 22-15,-21-1 0,21-21 16,-1 0-16,-20 22 0,21-22 16,0 0-16,0 0 0,-1 0 0,1 0 15,0 1-15,21-1 0,0 0 0,-21 21 16,21-21-16,0 1 0,0-1 16,0 0-16,0 0 0,0 0 0,0 0 15,0 1-15</inkml:trace>
  <inkml:trace contextRef="#ctx0" brushRef="#br0" timeOffset="21736.21">14372 7641 0,'0'0'0,"0"21"0,0 1 0,0-1 0,0 0 15,0 0 1,21-21 0,0 0-16,1 0 0,-1 0 15,0 0-15,-21-21 0,21 0 16,0 0-16,-21-1 15,0 1-15,-21 21 32,0 0-17,0 0-15,0 0 0,-1 21 16,1-21-16,0 0 0,0 0 0,0 0 0,0 22 16</inkml:trace>
  <inkml:trace contextRef="#ctx0" brushRef="#br1" timeOffset="28519.82">868 2180 0,'0'0'0,"0"-21"16,0 0 0,0 0-1,0 42 17,0 0-32,0 0 0,0 0 0,0 1 15,0 20-15,0 0 0,0 1 16,0-1-16,0 21 0,0-20 15,0 20-15,0-20 0,0-1 0,0 0 16,0 1-16,0-22 16,0 21-16,0-21 0,0 0 0,0 1 15,0-1-15,0 0 0,0 0 16,0-42 15,0 0-15,0 0-16</inkml:trace>
  <inkml:trace contextRef="#ctx0" brushRef="#br1" timeOffset="29019.53">847 2413 0,'-22'-42'0,"44"84"0,-44-105 0,22 41 16,-21 1-16,0 0 0,21 0 16,-21 0-16,21 0 0,0-1 15,0 1-15,0 0 0,0 0 16,21 0-16,0 0 0,0 21 15,1 0-15,20 0 0,-21 0 16,21 0-16,1 0 0,-1 0 0,0 21 16,1 0-16,-1 0 0,0 0 15,1 22-15,-1-22 0,-21 21 16,0-21-16,-21 22 0,0-1 16,0-21-16,-21 21 0,-21 1 15,21-1-15,-22-21 0,1 22 16,0-22-16,21 0 0,-22 0 0,22 0 15,0-21-15,-21 0 0,20 0 16,1 0-16,0 0 16,21-21-16,0 0 15,0 0-15,0 0 0,0-1 16,0 1-16,0 0 0,0 0 0,0 0 16,21 21-16,0 0 15,1 0-15,-22 21 0,21 0 16,0 0-16,0 0 0,0 1 15,0-1-15,-21 21 0,22-21 16,-22 22-16,21-22 0,-21 0 0,0 0 16,0 21-16,21-20 0,0-1 15,-21 0-15,21-21 16,0 21-16,1-21 16,-1 0-16,0 0 0,0 0 15,0-21-15,0 0 0,22 21 16,-22-21-16</inkml:trace>
  <inkml:trace contextRef="#ctx0" brushRef="#br1" timeOffset="29424.3">1609 2625 0,'0'0'0,"-22"21"0,22 0 16,22-21 15,-1 0-31,21 0 0,-21-21 16,0 0-16,1 21 0,20-21 15,-21-1-15,0 1 0,0 0 0,1 0 16,-1 0-16,0 0 0,-21-1 16,0 1-16,0 0 0,0 0 15,0 0 1,-21 21-16,0 0 0,-1 0 15,1 21-15,-21 0 0,21 0 0,0 0 16,-22 1-16,22 20 0,0-21 16,0 21-16,0 1 0,-1-1 0,22-21 15,0 22-15,0-22 0,0 21 16,0-21-16,0 0 0,0 1 16,0-1-16,22-21 0,-1 21 0,0-21 15,0 0-15,21 0 0,-20 0 16,20 0-16,0 0 0,1 0 0,-1 0 15,0 0-15,1-21 16,-22 0-16</inkml:trace>
  <inkml:trace contextRef="#ctx0" brushRef="#br1" timeOffset="29916.02">2561 2413 0,'0'0'0,"21"-21"0,-21 0 0,-21 21 31,0 0-31,0 0 0,0 0 0,-1 0 16,-20 0-16,21 21 0,-21 0 16,-1 0-16,22 22 0,-21-22 0,-1 21 15,22-21-15,0 22 16,0-1-16,0 0 0,0 1 16,21-22-16,-22 21 0,22-21 0,0 22 15,0-22-15,0 0 0,0 0 16,22 0-16,-1-21 0,0 0 15,0 0-15,0 0 0,0 0 16,22 0-16,-22-21 0,21 0 0,-21 21 16,22-21-16,-1 0 0,-21-1 15,22-20-15,-22 21 0,21 0 16,-21-22-16,0 22 0,-21-21 0,0 0 16,0 20-16,0-20 0,0 21 15,0 0-15,0 0 0,0-1 16,-21 22-1,0 22-15,0-1 16,21 0-16,0 0 0,0 21 16,-21-20-16,21 20 0,0 0 0,0-21 15,0 22-15,0-22 0,0 0 16,0 0-16,0 0 0,21 1 16,0-1-16,0-21 0,0 21 0,1-21 15,20 0-15,0 0 0,1 0 16,-1 0-16,0 0 0,1 0 0,-1-21 15,21 21-15,-20-21 0</inkml:trace>
  <inkml:trace contextRef="#ctx0" brushRef="#br1" timeOffset="31168.3">3450 2519 0,'0'0'16,"0"-21"-16,0 0 0,0-1 15,0 1-15,-21 21 0,0-21 16,0 21-16,-22 0 15,22 0-15,0 0 0,0 21 16,-22-21-16,22 21 0,0 1 0,-21-1 16,21 21-16,-1-21 0,1 22 15,0-22-15,21 21 0,-21-21 0,21 22 16,-21-22-16,21 21 16,0-21-16,0 0 0,0 1 0,0-1 15,0 0-15,0 0 0,21 0 16,0-21-16,0 0 15,0 0-15,1 0 0,-1 0 16,0 0-16,0-21 0,0 0 0,0 0 16,22 0-16,-22-1 0,0-20 15,0 21-15,0-21 0,1-1 0,-1 1 16,0 0-16,-21-1 16,21-20-16,-21 20 0,21 1 0,-21 0 15,0-1-15,0 1 0,0 0 0,0 21 16,0-1-16,0 1 0,0 0 15,0 0-15,-21 42 32,0 0-32,21 0 15,-21 1-15,21 20 0,0 0 0,0 1 16,0 20-16,-21-21 0,21 1 16,0-1-16,0 0 0,0 1 0,0-1 15,0 0-15,0-20 0,0 20 16,21-21-16,0 0 0,-21 0 0,21 1 15,0-22-15,0 0 16,1 0-16,20 0 0,-21 0 0,0 0 16,22 0-16,-22 0 0,21-22 15,-21 22-15,22-21 0,-22 0 0,0-21 16,0 21-16,0-1 0,0-20 16,1 21-16,-22-21 0,0 20 0,0-20 15,0 21-15,0 0 0,0 0 16,0-1-16,-22 44 31,22-1-31,0 0 0,-21 0 0,0 0 16,21 0-16,-21 22 15,21-22-15,0 21 0,0-21 0,0 1 16,0-1-16,0 0 0,0 0 16,0 0-16,0 0 0,21-21 0,0 22 15,0-22-15,22 0 16,-22 0-16,0 0 0,21 0 0,-20 0 15,20 0-15,-21-22 0,0 1 16,22 0-16,-22 21 0,0-21 0,0-21 16,0 20-16,0 1 0,-21 0 15,0-21-15,0 21 0,0-1 0,0 1 16,0 0-16,0 0 0,0 0 16,0 42 15,-21 0-16,21 0-15,-21 0 0,21 22 16,0-22-16,0 0 0,0 21 0,0-20 16,-21-1-16,21 0 0,0 0 15,0 0-15,0 0 0,0 1 16,-21-1-16,21-42 47,0-1-32,0 1-15,0 0 0,0 0 16,0 0-16,0-22 0,0 22 16,21-21-16,0 21 0,0-22 0,0 1 15,1 0-15,-1 21 0,21-22 16,0 22-16,-20 0 0,20 21 0,0 0 16,1 0-16,-1 0 0,-21 0 15,21 21-15,1 0 0,-1 0 0,-21 1 16,0 20-16,1 0 0,-1-21 15,-21 22-15,0-22 0,0 21 0,0-21 16,0 1-16,-21 20 0,-1-21 16,22 0-16,-21-21 0,0 21 0,0 1 15,0-1 1,0-21 0,21-21 15,21-1-31,0 1 0,0 21 15,0-21-15,0 0 0</inkml:trace>
  <inkml:trace contextRef="#ctx0" brushRef="#br1" timeOffset="31759.97">5270 2413 0,'0'0'0,"0"-21"0,0 0 16,-21 21-1,0 0-15,0 0 16,0 0-16,0 21 0,-1 0 16,1 0-16,0 0 0,0 1 15,-21-1-15,20 21 0,1-21 0,0 0 16,21 22-16,-21-22 0,21 0 16,-21 0-16,21 0 0,0 1 0,0-1 15,0 0-15,0 0 0,21-21 16,0 0-16,0 0 0,0 0 0,1 0 15,20 0-15,-21 0 0,0 0 16,0 0-16,22-21 0,-22 0 16,0 0-16,0-1 0,0 1 15,1 0-15,-1 0 0,0 0 0,-21 0 16,0-22-16,0 22 0,0-21 16,0 21-16,0-1 0,0 1 0,0 0 15,0 0-15,0 42 31,0 0-31,-21 22 16,21-22-16,0 0 0,0 21 0,0 1 16,0-22-16,-21 21 0,21 0 15,0 1-15,0-1 0,0 0 16,0 1-16,0-1 0,0 0 0,0 1 16,0-1-16,0 0 0,0 22 15,0-22-15,0 22 0,0-1 0,0-20 16,0 20-16,0-21 0,0 22 15,0-22-15,0 1 0,0-1 0,0 0 16,0-21-16,-22 1 0,1 20 16,0-42-16,0 21 0,21 0 0,-21-21 15,0 0-15,-1 0 0,1 0 16,0 0-16,0 0 0,0 0 16,0-21-16,-1 0 0,1 0 0,21-22 15,-21 1-15,-21 0 0</inkml:trace>
  <inkml:trace contextRef="#ctx0" brushRef="#br1" timeOffset="31983.84">4297 2223 0,'-21'0'31,"21"21"16,21 0-47,0-21 16,0 0-16</inkml:trace>
  <inkml:trace contextRef="#ctx0" brushRef="#br1" timeOffset="32418.59">6583 2307 0,'0'0'0,"0"-21"16,0-85 0,0 85-16,0 0 0,0 0 15,0 0-15,0 42 31,0 0-31,0 21 16,0-21-16,0 22 0,0-1 16,-21 22-16,21-22 0,0 0 0,-22 22 15,1-22-15,21 0 0,-21 1 16,21-1-16,0-21 0,0 0 0,0 1 16,0-1-16,0 0 0,0 0 15,21-21 16,-21-21-31</inkml:trace>
  <inkml:trace contextRef="#ctx0" brushRef="#br1" timeOffset="33046.23">6202 2498 0,'0'0'0,"0"-21"0,-21 21 0,42 0 31,0 0-31,21 0 15,1 0-15,-1 0 0,0-22 16,22 1-16,-22 21 0,43-21 0,-22 0 16,1 21-16,-1-21 0,1 0 15,-1-1-15,-20 1 0,20 0 16,-42 21-16,22-21 0,-22 0 0,-21 0 16,0-1-16,0 1 15,0 0-15,-21 0 0,-1 21 16,1 0-16,0 0 0,0 0 15,0 0-15,0 0 0,21 21 0,-22-21 16,1 21-16,21 0 0,-21 22 16,21-22-16,0 0 0,0 21 0,0 1 15,0-1-15,0-21 0,0 22 16,0-1-16,0 0 0,0-21 0,0 22 16,0-22-16,0 0 0,0 0 15,0 0-15,0 1 0,0-1 16,0 0-16,-21-21 31,21-21-31,0 0 16,0-1-16,0 1 0,0-21 15,0 21-15,21-22 0,0 22 0,0-21 16,1 0-16,-1 20 0,21-20 16,-21 21-16,22 0 0,-22 0 0,21-1 15,0 22-15,-20 0 0,20 0 16,-21 0-16,0 0 0,0 0 0,22 0 15,-43 22-15,21-1 16,0 21-16,-21-21 0,0 0 0,0 22 16,0-22-16,0 21 0,0-21 15,0 1-15,-21-1 0,0 0 0,21 0 16,0 0-16,-21 0 0,21 1 16,-22-22-16,44 0 31,-22-22-31,21 1 15,0 0-15,-21 0 0,21 0 0</inkml:trace>
  <inkml:trace contextRef="#ctx0" brushRef="#br1" timeOffset="33392.03">7472 2455 0,'21'0'0,"0"0"16,0 0-16,22 0 0,-22 0 15,0 0-15,21 0 0,1-21 16,-1 21-16,0-21 0,1 0 0,-1 0 16,0 21-16,-21-21 0,22-1 0,-22 1 15,0 21-15,0-21 16,-21 0-16,-21 21 16,0 0-16,-21 0 0,20 0 15,-20 0-15,0 21 0,-1 0 16,1 0-16,0 1 0,-1 20 15,22-21-15,-21 21 0,21 1 0,0-22 16,-1 21-16,22-21 0,0 22 16,0-22-16,0 0 0,0 0 0,22 0 15,-1-21-15,0 22 0,0-22 0,21 0 16,-20 0-16,20 0 0,0 0 16,-21 0-16,22 0 0,-1-22 0,0 1 15,-20 21-15,20-21 0,-21 0 16</inkml:trace>
  <inkml:trace contextRef="#ctx0" brushRef="#br1" timeOffset="34146.12">9165 2540 0,'21'0'0,"-42"0"0,63 0 0,-20 0 15,-1 0-15,0 0 0,0 0 16,0 0-16,0-21 0,1 0 0,-1 21 15,-21-21-15,21-1 0,-21 1 16,21 0-16,-21 0 0,0 0 16,0 0-16,0-1 0,-21 1 15,0 0-15,0 0 0,-1 0 0,-20 21 16,0-21-16,21 21 0,-22 0 16,-20 0-16,20 0 0,1 0 15,-21 0-15,20 21 0,-20 0 0,-1 0 16,22 0-16,0 22 0,-1-1 15,1-21-15,21 21 0,0 1 0,-1-1 16,22 0-16,0 1 0,0-1 16,0-21-16,0 22 0,22-22 0,-1 0 15,0 0-15,0-21 0,21 21 16,-20-21-16,20 0 0,0 0 0,1 0 16,-22 0-16,21 0 0,0-21 0,1 0 15,-1 0-15,0 0 0,1-1 16,-1-20-16,-21 21 0,22-21 0,-22-1 15,0 1-15,0 0 16,21-1-16,-42 1 0,22 0 0,-22-1 16,21 1-16,-21 0 0,0-1 15,0 1-15,0 0 0,0-1 0,0 22 16,0 0-16,0 0 0,0 0 16,-21 21-16,-1 0 0,22 21 15,-21 0-15,0 0 0,21 0 16,0 22-16,-21-1 0,0 0 0,21 1 15,-21 20-15,21-21 0,0 1 0,0 20 16,0-20-16,-22-1 0,22 0 16,0 1-16,0-1 0,0-21 0,0 0 15,0 0-15,22 1 16,-1-1-16,-21 0 0,21-21 0,0 0 16,0 0-16,0 0 0,22 0 15,-22 0-15,0 0 0,21 0 0,-20-21 16,20 0-16</inkml:trace>
  <inkml:trace contextRef="#ctx0" brushRef="#br1" timeOffset="34635.83">10075 2371 0,'0'0'0,"21"-21"0,1-1 16,-22 1-16,0 0 0,0 0 16,-22 21-1,1-21-15,0 21 0,0 0 16,0 0-16,-22 0 0,22 0 15,-21 0-15,21 21 0,-22 0 0,22 0 16,-21 0-16,21 1 0,0 20 16,-1 0-16,-20-21 0,42 22 0,-21-1 15,0-21-15,21 22 0,0-22 0,0 21 16,0-21-16,0 0 0,0 1 16,21-1-16,0-21 0,0 21 15,0-21-15,22 0 0,-22 0 16,21 0-16,1 0 0,-22-21 0,21 0 15,0-1-15,-20 1 0,20 0 16,-21 0-16,0 0 0,0 0 16,1-22-16,-1 22 0,0-21 0,-21-1 15,0 22-15,0-21 0,0 21 16,0 0-16,0-1 0,0 1 0,-21 21 31,0 21-31,21 1 16,0-1-16,-22 21 0,22-21 15,-21 22-15,21-22 0,0 21 0,-21 0 16,21-20-16,0-1 0,0 21 16,0-21-16,0 0 0,0 1 15,0-1-15,21-21 0,0 0 16,1 0-16,-1 0 16,21 0-16,-21 0 0,22 0 0,-22-21 15,21-1-15,-21 1 0</inkml:trace>
  <inkml:trace contextRef="#ctx0" brushRef="#br1" timeOffset="34871.71">10710 2138 0,'0'0'15,"0"-21"-15,0 0 0,0-1 0,0 1 16,0 42 15,-21 1-31,0-1 0,21 0 0,-21 0 16,21 21-16,0 1 0,-21-1 0,-1 0 15,22 1-15,-21-1 0,21 0 16,0 1-16,0-1 0,-21 0 0,21-20 16,0 20-16,0 0 0,0-21 15,0 1-15,0-1 0,0 0 0,21 0 16,0-21-16,1 0 16,-1 0-16,21 0 0,-21 0 0</inkml:trace>
  <inkml:trace contextRef="#ctx0" brushRef="#br1" timeOffset="35335.44">11345 2392 0,'0'0'0,"0"-21"0,0 0 0,0-1 16,-21 22 0,0 0-16,0 0 15,-22 0-15,22 0 0,-21 0 0,21 22 16,-22-1-16,22 0 0,-21 21 15,21-21-15,-22 22 0,22-22 0,0 21 16,0-21-16,21 22 0,0-22 16,0 0-16,0 0 0,0 0 15,0 1-15,21-1 16,0-21-16,22 0 0,-22 0 0,0 0 16,21 0-16,-21 0 0,22 0 0,-22-21 15,21 21-15,-21-22 0,1 1 16,-1 0-16,0 0 0,0 0 0,0 0 15,-21-1-15,21 1 0,-21 0 16,0 0-16,0 0 0,0 0 0,0-1 16,-21 44-1,21-1 1,-21 0-16,21 0 0,0 0 16,0 0-16,0 22 0,0-22 15,0 0-15,0 0 0,0 0 0,0 1 16,0-1-16,21-21 0,-21 21 15,21-21-15,1 21 0,-1-21 0,0 0 16,0 0-16,0 0 16,0 0-16,1-21 0,-1 0 0,-21 0 15,0-1-15,21 1 0</inkml:trace>
  <inkml:trace contextRef="#ctx0" brushRef="#br1" timeOffset="35563.68">10689 2117 0,'0'0'0,"-21"0"0,0 0 0,21 21 32,21-21-32,0 0 15,0 0-15,0 0 0,22 0 16,-1 21-16,0-21 0,1 0 0,-1 0 15,-21 0-15,22 0 0,-1 0 0,-21 0 16,21 0-16,-20 0 0,-1 0 16</inkml:trace>
  <inkml:trace contextRef="#ctx0" brushRef="#br1" timeOffset="36376.42">12742 2561 0,'0'0'0,"21"-21"47,1 0-47,-1 21 0,0-21 0,21 0 16,1-1-16,-22-20 0,21 21 16,0 0-16,1-22 0,-1 22 0,0 0 15,-20-21-15,20 21 0,-21-22 16,0 22-16,0-21 0,-21-1 0,0 22 15,0 0-15,0-21 16,0 21-16,0-1 0,0 1 16,-21 21-16,0 0 0,0 0 15,0 0-15,0 21 0,-1-21 16,22 43-16,-21-22 0,0 21 0,0-21 16,21 22-16,0 20 0,0-20 15,-21 20-15,21-21 0,-21 43 0,-1-21 16,22-1-16,0 22 0,-21-22 15,21 22-15,-21-22 0,0 22 0,21-21 16,-21 41-16,0-20 0,21 0 0,-22-1 16,1 1-16,0 0 15,0-1-15,21-20 0,-21 21 0,0-22 16,-1 1-16,22-1 0,0-21 0,0 22 16,0-22-16,-21 1 0,21-22 15,0 0-15,0 0 0,0 0 0,21-21 16,1 0-16,-1 0 0,21-21 15,-21 0-15,22-21 0,-1-1 0,0 1 16,22 0-16,-22-1 0,22-20 0,-22-1 16,21 1-16,-20-1 0,-1 1 15,-21-1-15,0-20 0,1 20 0,-22-21 16,0 22-16,0-1 0,-22 1 16,-20-1-16,0 22 0,-1 0 15,1-1-15,-21 1 0,20 21 0,-20 0 16,20 0-16,1-1 0,0 1 15,21 0-15,-1 21 0,1 0 0,0-21 16,21 0 0,21 0-1,0 21-15,1 0 0,-1-22 16,21 1-16,-21 21 0,22-21 16,-1 21-16,0-21 0,1 0 0,-22 0 15</inkml:trace>
  <inkml:trace contextRef="#ctx0" brushRef="#br1" timeOffset="36772.19">13441 2455 0,'0'-63'16,"0"42"-16,0 0 16,0-1-16,0 1 15,21 21 1,0-21-16,0 21 0,0 0 0,1 0 15,-1 0-15,0 0 0,0 0 16,0 0-16,0 21 0,1 0 16,-1 1-16,0-1 0,0 21 15,0-21-15,0 22 0,-21-1 16,0-21-16,0 21 0,0 1 0,0-22 16,0 21-16,0-21 0,-21 1 15,0-1-15,21 0 0,-21-21 16,0 0-16,0 0 15,21-21 1,0 0 0,0-1-16,0 1 0,0 0 0,21 0 15,-21 0-15,21 0 0,0-22 16,-21 22-16,21 0 0,0-21 0,-21 20 16,22 1-16,-1 0 0,0 0 0,0 21 15,21-21-15,-20 0 16,-1 21-16,21-22 0</inkml:trace>
  <inkml:trace contextRef="#ctx0" brushRef="#br1" timeOffset="37616.71">14436 2307 0,'0'0'0,"-22"21"16,1 1-16,0-1 0,0 0 15,0 21-15,-22-21 0,22 22 0,0-22 16,0 21-16,0 1 0,0-22 0,21 21 15,0-21-15,0 0 0,0 1 16,0-1-16,0 0 0,0 0 16,21-21-16,-21 21 15,21-21-15,0 0 0,0 0 0,0 0 16,22 0-16,-22 0 0,0-21 0,0 0 16,0 0-16,-21 0 15,0-1-15,0 1 0,0-21 16,0 21-16,0 0 0,0-22 15,0 1-15,0 21 0,0-22 0,0 22 16,22-21-16,-22 21 0,21 0 16,0 21-16,0-22 0,-21 1 15,21 21-15,0 0 0,1 0 0,-1 0 16,0 21-16,0 1 0,0-1 16,0 0-16,1 0 0,-1 21 0,-21-20 15,0-1-15,21 21 0,-21-21 16,21 22-16,-21-22 0,0 0 0,0 0 15,0 0-15,0 0 0,0 1 16,0-1-16,-21-21 16,0 0-1,21-21 1,0-1 0,0 1-16,0 0 0,0 0 0,0-21 15,0 20-15,0-20 0,21 21 0,0-21 16,0-1-16,0 22 15,1 0-15,-1 0 0,0 0 0,21-1 16,-21 22-16,22 0 0,-22 0 16,21 0-16,-21 22 0,22-1 0,-22 21 15,0-21-15,0 22 0,0-1 16,1-21-16,-22 21 0,21 1 0,-21-22 16,0 21-16,0-21 0,0 1 0,0-1 15,-21-21-15,-1 21 0,1 0 16,0-21-16,0 0 15,0 0-15,0 0 16,21-21-16,0 0 16,0 0-16,0-1 0,0 1 0,42-21 15,-21 21-15,0-22 0,22 1 16,-1 0-16,21-1 0,-20 1 0,-1 21 16,22-21-16,-22 20 0,0 1 15,1 21-15,-22 0 0,21 0 0,-21 0 16,0 21-16,1 1 0,-22 20 15,0-21-15,0 21 0,0 1 0,0-22 16,0 21-16,0-21 0,-22 22 16,1-22-16,0 0 0,21 0 15,-21 0-15,21 1 0,-21-22 16,21-22 0,0 1-16</inkml:trace>
  <inkml:trace contextRef="#ctx0" brushRef="#br1" timeOffset="38812.12">16341 2667 0,'0'0'16,"-22"0"-16,22 21 16,22-21 15,-1 0-31,0-21 15,0 0-15,0 21 0,22-21 16,-22 0-16,21-1 0,0 1 0,1-21 16,-1 21-16,0-22 0,1 1 0,-22 21 15,0-21-15,21 20 0,-42-20 16,22 21-16,-22 0 0,0 0 0,0-1 16,-22 22-1,1 0-15,0 0 0,-21 0 16,21 22-16,-1-1 0,-20 21 15,21-21-15,21 22 0,-21-22 0,21 21 16,0 0-16,0 1 0,0-1 16,0 0-16,0 1 0,0-22 15,21 0-15,0 21 0,0-20 16,0-22-16,1 21 0,-1 0 0,0-21 16,0 0-16,0 0 0,0 0 0,1 0 15,-1 0-15,0 0 0,0-21 16,0 21-16,0-21 0,1-1 0,-1 1 15,0 0-15,0-21 0,0 21 16,0-22-16,1 1 0,-1 0 0,0 20 16,21-20-16,-21 21 15,22 0-15,-22 0 0,21-1 0,-21 1 0,22 21 16,-22 0-16,0 0 0,0 0 16,0 21-16,-21 1 0,0-1 15,0 21-15,0 0 0,0-20 0,0 20 16,0 0-16,-21-21 0,0 22 15,0-22-15,21 21 0,-21-21 0,0 1 16,-1-1-16,22 0 16,-21-21-16,42 0 31,1-21-31,-1 0 0,0-1 16,21-20-16,-21 21 0,22-21 15,-22 20-15,0-20 0,0 0 0,22-1 16,-22 1-16,-21 21 0,21-21 15,-21 20-15,21 1 0,-21 0 16,0 42 15,-21 0-31,0 22 0,21-22 16,0 21-16,0-21 0,-21 22 16,21-1-16,0 0 0,-22-20 0,22 20 15,0 0-15,0-21 0,0 22 16,0-22-16,22 0 0,-1 0 0,0 0 15,0-21-15,0 0 0,0 0 16,22 0-16,-22 0 0,0 0 0,21 0 16,1 0-16,-22-21 0,21 0 15,1 0-15,-22 0 0,21-22 16,0 22-16,-20-21 0,20 0 0,-21-1 16,0-20-16,0 20 0,1 1 15,-1-21-15,0 20 0,-21 1 0,0 0 16,0-1-16,0 1 0,0 0 15,0 20-15,0 1 0,0 0 0,0 42 32,-21 0-32,0 1 0,-1 20 15,1 0-15,21 1 0,-21-1 16,21 0-16,-21 22 0,21-22 0,0 0 16,0 1-16,0-1 0,0 0 15,0 1-15,0-22 0,0 21 16,0-21-16,0 1 15,0-1-15,21-21 0,0 0 16,0 0-16,1-21 0,-22-1 16</inkml:trace>
  <inkml:trace contextRef="#ctx0" brushRef="#br1" timeOffset="39000.01">18076 2413 0,'0'0'0,"-21"21"32,42-21-17,0 0 1,22 0-16,-22 0 0,21 0 0,1 0 16,-1 0-16,0 0 0,-21-21 15</inkml:trace>
  <inkml:trace contextRef="#ctx0" brushRef="#br1" timeOffset="39379.81">18542 2498 0,'0'0'0,"0"21"16,21-21 31,21 0-47,-20 0 0,-1-21 15,0 0-15,21 21 0,-21-22 0,1 1 16,-1 0-16,0 21 0,0-21 16,0 0-16,0 0 0,-21-1 15,0 1 1,-21 21 0,0 0-16,0 21 0,0 1 0,0-1 15,-1 0-15,-20 21 0,21-21 0,0 22 16,0-22-16,-1 21 0,1-21 15,21 22-15,0-22 0,0 0 16,0 0-16,0 0 0,0 1 0,21-1 16,1-21-16,-1 21 0,0-21 15,21 0-15,-21 0 0,22 0 0,-22 0 16,21 0-16,-21 0 0,22-21 16,-22 0-16,0 21 0,0-22 0,0 1 15,1 0-15</inkml:trace>
  <inkml:trace contextRef="#ctx0" brushRef="#br1" timeOffset="39703.62">19050 2561 0,'0'-21'15,"-21"85"-15,42-107 0,-21-20 0,21 42 0,-21-1 16,0-20-16,0 21 0,0 0 0,21 0 16,0 21-1,-21-22-15,22 22 0,-1 0 16,0 0-16,0 0 0,0 0 0,0 22 16,1-1-16,-1 0 0,0 0 15,0 21-15,0-20 0,0 20 0,1-21 16,-22 21-16,0-20 0,0 20 15,0-21-15,0 0 0,0 22 0,0-22 16,0 0-16,0 0 16,-22-21-16,1 0 15,0 0-15,0 0 16,21-21-16,0 0 16,0 0-16,0-1 0,0 1 15,0 0-15,0 0 0,0-21 0,0 20 16,21-20-16,0 21 0,0-21 15,1 20-15,-1 1 0,0 0 0,-21 0 16,21 0-16,0 0 0,0 21 16,1 0-16,-1-22 0,0 22 0,0 0 15</inkml:trace>
  <inkml:trace contextRef="#ctx0" brushRef="#br1" timeOffset="40192.37">19812 2328 0,'0'0'0,"-21"0"0,21 22 0,-21-22 16,-1 21-16,1 0 0,21 0 15,-21 0-15,21 22 0,0-22 0,0 0 16,0 21-16,0-21 0,0 22 16,0-22-16,0 0 0,0 0 0,0 0 15,0 1-15,0-1 0,0 0 0,0 0 16,0 0-1,0-42 17,0 0-32,0 0 15,0 0-15,0-22 0,0 22 16,21 0-16,-21-21 0,21-1 0,1 1 16,-1 21-16,0-22 0,0 1 15,0 21-15,22-21 0,-22 20 0,21 1 16,-21 0-16,0 21 0,22 0 15,-22 0-15,21 0 0,-21 0 0,22 21 16,-22 0-16,0 1 0,0-1 16,0 21-16,1 0 0,-22 1 15,0-1-15,21 0 0,-21 1 0,0-22 16,0 21-16,0-21 0,-21 22 16,-1-22-16,1-21 0,21 21 0,-21 0 15,0-21-15,21 21 16,0-42 15,21 21-31,0-21 0,0 0 16,1 21-16</inkml:trace>
  <inkml:trace contextRef="#ctx0" brushRef="#br1" timeOffset="40948.94">20891 2413 0,'0'0'0,"0"-21"0,0 0 16,0 0-16,-21-1 0,0 22 16,0 0-16,0 0 0,-22 0 0,22 0 15,0 0-15,-21 22 0,21-22 16,-1 21-16,-20 0 0,21 21 0,0-21 16,0 22-16,-1-1 0,22-21 15,0 22-15,-21-22 0,21 21 0,0-21 16,0 0-16,0 1 0,0-1 15,0 0-15,0 0 0,21-21 16,1 0-16,-1 0 0,0 0 16,0 0-16,0 0 0,0 0 0,1 0 15,-1 0-15,21-21 0,-21 0 16,0 0-16,1-1 0,-1-20 0,21 21 16,-21-21-16,0-1 0,-21 1 15,22 21-15,-1-22 0,0 1 0,-21 21 16,0-21-16,0 20 0,0 1 15,0 42 1,0 1-16,0-1 0,0 21 16,-21 0-16,0 1 0,21-22 15,0 21-15,0 1 0,0-1 16,0-21-16,0 21 0,0-20 16,0-1-16,21 0 0,0 0 0,0-21 15,0 0-15,0 0 0,1 0 16,20 0-16,-21 0 0,21 0 0,-20 0 15,20-21-15,-21 0 0,21 0 16,-20-1-16,20-20 0,-21 0 0,21-1 16,-20 1-16,20-21 0,-21 20 15,0 1-15,22-22 0,-22 22 0,0-21 16,0 20-16,0 1 0,-21 0 16,0-1-16,0 22 0,0 0 15,0 0-15,-21 21 0,0 0 16,0 21-16,0 0 0,-1 0 15,1 0-15,0 22 0,0-1 0,21 0 16,0 22-16,-21-22 0,21 22 16,0-22-16,0 22 0,0-22 0,0 0 15,21-21-15,0 22 0,0-22 16,0 0-16,1 0 0,-1 0 0,0 1 16,0-22-16,0 0 0,22 0 15,-22 0-15,21 0 0,0 0 0,-20-22 16,20 1-16,0 0 0,1 0 15,-22 0-15,21 0 0,0-1 0,-20 1 16,-1-21-16,21 21 16,-21-22-16,0 22 0,-21 0 0</inkml:trace>
  <inkml:trace contextRef="#ctx0" brushRef="#br1" timeOffset="41976.1">1376 3725 0,'0'-21'0,"0"42"0,0-63 0,-21 21 15,21 0-15,0 0 16,0-1-16,0 1 15,-22 0-15,22 0 16,0 42 15,0 0-31,0 0 0,0 22 0,0-1 16,0 0-16,0 1 0,0-1 16,0 0-16,0 22 0,0-1 0,0-20 15,0 20-15,0-20 0,0 20 16,0-21-16,0 1 0,0-1 15,0-21-15,22 22 0,-22-22 0,0 0 16,0 0 0,21-21-1,0-21-15,-21 0 16,0 0-16,0-1 0</inkml:trace>
  <inkml:trace contextRef="#ctx0" brushRef="#br1" timeOffset="42467.33">1355 3768 0,'-22'-21'0,"-20"-22"15,42 22-15,0 0 0,0 0 16,0 0 0,0-1-16,0 1 0,21 21 0,0-21 15,1 21-15,-1 0 0,21 0 16,-21 0-16,22 0 0,-1 0 0,0 0 15,1 21-15,20 0 0,-21 1 16,1 20-16,-22-21 0,0 0 0,21 0 16,-42 22-16,0-22 0,0 0 15,0 0-15,0 22 0,0-22 16,-21 0-16,-21 0 0,21 21 0,0-20 16,-22-1-16,1-21 15,21 21-15,-22 0 0,22-21 0,-21 0 16,21 0-16,-22 0 0,22 0 15,0 0-15,0 0 0,0 0 16,21-21-16,0 0 16,21 21-1,0 0-15,0 21 16,0 0-16,22 0 0,-22 0 16,0 22-16,21-22 0,-20 0 15,-1 0-15,21 0 0,-21 1 0,0-1 16,1 0-16,20 0 0,-21 0 15,0-21-15,0 0 0,22 21 16,-22-21-16,0 0 0,0 0 16,0 0-16,1 0 0,-1 0 0,0-21 15,-21 0-15,21 0 0,-21 0 16</inkml:trace>
  <inkml:trace contextRef="#ctx0" brushRef="#br1" timeOffset="42836.12">2095 3979 0,'22'0'31,"-1"0"-15,0 0-16,0-21 16,0 21-16,0-21 0,22 21 15,-22-21-15,21 21 0,-21-21 0,1 21 16,-1-21-16,0 21 0,-21-22 15,-21 22 17,0 0-32,-1 0 0,1 0 0,-21 0 15,21 22-15,0-1 0,-1 0 16,1 0-16,0 21 0,0-20 16,0 20-16,21 0 0,0-21 0,0 22 15,0-22-15,0 0 16,0 0-16,0 0 0,0 1 0,0-1 15,21 0-15,0-21 0,0 0 16,0 0-16,1 0 0,-1 0 0,21 0 16,-21 0-16,22 0 0,-1-21 15,0 0-15,1-1 0</inkml:trace>
  <inkml:trace contextRef="#ctx0" brushRef="#br1" timeOffset="45107.95">3048 3810 0,'0'-21'0,"0"42"0,21-63 0,-21 21 15,0-1 1,-21 22 0,0 0-16,0 22 0,-22-1 0,22-21 15,0 21-15,-21 0 0,20 0 16,1 0-16,0 1 0,0-1 16,0 0-16,21 0 0,0 0 15,0 0-15,0 1 0,21-1 16,0-21-16,0 21 0,22-21 15,-22 0-15,0 21 0,21-21 16,-21 21-16,1-21 0,20 21 0,-21-21 16,0 22-16,-21-1 15,21-21-15,-21 21 0,0 0 16,0 0 0,-21-21-16,0 21 0,0-21 15,0 0-15,0 0 0,-1 0 16,1 0-16,0 0 0,0 0 0,0-21 15,0 0-15,-1 21 0,1-21 16,0 0-16,21 0 0,-21-1 16,0 22-16,21 22 31,0-1-15,21 0-16,0 0 0,0 0 15,0 0-15,1 1 0,-1-1 16,0 0-16,0-21 0,0 21 0,0-21 15,22 0-15,-22 0 0,21 0 16,-21 0-16,22 0 0,-1 0 0,0 0 16,1 0-16,20-21 0,-20 21 0,-1-21 15,0 0-15,1-1 0,-1 1 16,0-21-16,-21 21 0,1 0 0,-1-22 16,0 22-16,-21-21 0,0 21 15,21-1-15,-21-20 0,0 21 0,0 0 16,0 0-1,-21 21-15,0 0 16,0 21-16,21 0 16,-22 0-16,22 0 0,-21 0 0,21 22 15,0-22-15,-21 0 0,21 21 16,0-20-16,0 20 0,0-21 0,0 0 16,0 0-16,0 1 0,0-1 15,21 0-15,0-21 0,1 0 16,-1 0-16,0 0 0,0 0 15,0 0-15,0 0 0,22 0 0,-22-21 16,21 0-16,-21 21 0,1-22 16,20 1-16,-21-21 0,0 21 15,0 0-15,1-22 0,-1 22 0,-21-21 16,0 21-16,0-22 0,0 22 16,0-21-16,0 21 0,0-1 0,0 1 15,-21 0-15,-1 0 0,1 0 16,0 0-16,0 21 0,-21 0 0,20 0 15,-20 0-15,21 0 0,0 0 16,-22 21-16,22 0 0,-21 0 0,21 0 16,-22 0-16,22 22 0,0-22 15,0 21-15,21 1 0,0-22 0,0 21 16,0 0-16,0 1 0,0-22 16,21 21-16,21-21 0,-20 1 15,-1-1-15,21 0 0,-21 0 16,22-21-16,-1 0 0,0 0 0,-21 0 15,22 0-15,-1 0 0,0 0 0,1-21 16,-22 21-16,21-21 0,-21 0 16,1-1-16,-1 1 0,0-21 0,0 21 15,0-22-15,-21 22 0,21-21 16,-21 21-16,0-22 0,0 22 0,0 0 16,0 0-16,0 0 0,0 0 15,0-1-15,-21 22 31,21 22-31,0-1 16,-21 0-16,21 0 0,0 21 16,0-20-16,0 20 0,0-21 0,0 0 15,0 22-15,0-22 0,0 0 16,21 21-16,0-21 0,-21 1 0,22-22 16,-1 21-16,0-21 0,0 0 15,0 21-15,22-21 0,-22 0 0,0 0 16,21 0-16,-21 0 0,22-21 15,-22 21-15,0-21 0,21-1 0,-20 1 16,-1 0-16,21-21 0,-21 21 16,-21-22-16,21 22 0,-21-21 15,22 21-15,-22-22 0,0 22 0,0 0 16,0 0-16,0 0 0,0-1 16,-22 22-1,22 22 1,-21-1-16,21 0 0,0 0 0,0 0 15,0 22-15,0-22 0,0 0 16,0 0-16,0 21 0,0-20 0,0-1 16,0 0-16,0 0 0,0 0 15,0 0-15,21-21 0,1 0 16,-1 0-16,0 0 0,0 0 0,0 0 16,22 0-16,-22 0 15,21 0-15,-21-21 0,22 0 0,-22 0 16,21 0-16,-21 0 0,22-1 15,-22-20-15,0 21 0,0-21 0,0 20 16,0 1-16,-21 0 0,0 0 16,0 0-16,22 0 0,-22 42 31,0 0-15,0 0-16,0 0 0,-22 0 0,22 1 15,0-1-15,0 21 0,0-21 16,0 0-16,0 1 0,0-1 15,0 0-15,22 0 16,-1-21-16,0 0 16,0 0-16,0 0 0,0 0 15,1-21-15,-1 21 0,0-21 16,0 0-16,0-1 0,0 1 0,1 0 16,-22-21-16,0 21 0,21-1 15,-21 1-15,21-21 0,-21 21 0,21 0 16,-21-1-16,0 1 15,21 21-15,0 0 0,-21-21 0,22 21 16,-1 0 0,-21 21 15,-21-21 63,-1 0-94,1 0 15,0 0 1,0 0-16,0 21 0,0 1 16,21-1-16,-22 21 0,22-21 15,0 0-15,0 22 0,0-22 16,-21 0-16,21 21 0,0-20 0,0-1 15,0 0-15,0 0 0,0 0 16,21 0-16,1-21 16,-1 22-16,0-22 0,21 0 15,-21 0-15,22 0 0,-22 0 0,21 0 16,22 0-16,-22 0 0,0-22 0,1 1 16,-1 0-16,0 0 0,-20 0 15,20 0-15,-21-22 0,0 22 16,0-21-16,1 21 0,-1-22 0,-21 22 15,0 0-15,0-21 0,0 20 0,0 1 16,-21 0 0,-1 21-16,1 0 0,0 21 15,0 0-15,0 1 0,0-1 16,21 21-16,0 0 0,-22-20 16,22 20-16,0-21 0,0 21 0,0-20 15,0-1-15,0 0 0,0 0 16,22 0-16,-22 0 0,21-21 0,0 0 15,0 22-15,0-22 16,0 0-16,22 0 0,-22 0 0,0 0 16,0 0-16,0-22 0,1 1 15,-1 0-15,-21 0 16,0 0-16,0 0 16</inkml:trace>
  <inkml:trace contextRef="#ctx0" brushRef="#br1" timeOffset="47728.79">7324 4233 0,'21'0'0,"0"0"16,0 0-16,0-21 15,0 21-15,-21-21 16,0 0-16,22 0 16,-22 0-16,21-1 0,-21 1 15,0 0-15,0 0 0,0 0 16,0 0-16,0-1 0,0 1 0,-21 0 15,-1 0-15,1 0 0,0 0 16,0-1-16,21 1 0,-21 21 16,0 0-16,-1 0 0,-20 0 0,21 0 15,0 0-15,0 0 0,-1 21 16,1-21-16,0 22 0,0-1 0,0 21 16,0 0-16,-1-20 0,1 20 15,21 0-15,0 1 0,0-1 0,0 0 16,0 1-16,0-1 0,0-21 15,0 21-15,21-20 0,1-1 0,-1 0 16,0-21-16,0 21 0,0-21 0,0 0 16,22 0-16,-22 0 15,0 0-15,21 0 0,-20 0 0,-1-21 16,21 0-16,-21 0 0,22-1 16,-22 1-16,21 0 0,-21 0 0,0 0 15,1-22-15,20 22 0,-42-21 0,21 21 16,-21-22-16,21 1 0,-21 21 15,0-21-15,0 20 0,0 1 0,0 0 16,-21 21 0,0 0-16,0 21 15,0 0-15,21 1 0,0 20 16,-22-21-16,22 21 0,0-20 16,0 20-16,0 0 0,0-21 15,0 1-15,0-1 0,0 21 0,22-42 16,-1 21-16,0 0 0,0-21 0,0 0 15,22 0-15,-22 0 0,21 0 16,0 0-16,1 0 0,-1-21 0,0 0 16,1 0-16,-1 0 0,0 0 15,-20-1-15,20 1 0,-21 0 0,0-21 16,0 21-16,1-22 0,-22 22 16,0-21-16,0 21 0,0-1 0,0 1 15,0 0-15,0 42 31,0 0-31,0 1 16,-22-1-16,22 21 0,0-21 16,-21 0-16,21 22 0,0-22 0,0 0 15,0 0-15,-21 0 0,21 1 16,0-1-16,-21-21 0,21 21 16,0-42 15,0 0-31,21-1 0,0 1 15,64-85 1,-64 85-16,0-21 0,0 21 16,1-22-16,-1 22 0,0-21 15,0 21-15,0 0 0,0-1 16,1 22-16,-1 0 0,0 0 0,0 0 16,0 0-16,0 0 15,-21 22-15,22-1 0,-22 0 0,0 21 16,0-21-16,21 22 0,-21-22 15,0 21-15,21-21 0,-21 22 0,0-22 16,21 0-16,0 21 0,0-20 0,1-22 16,-1 21-16,0 0 0,0-21 15,21 0-15,-20 0 0,20 0 16,0 0-16,1 0 0,-1 0 16,0 0-16,-21 0 0,22-21 0,-1 0 0,0-1 15,1 1-15,-22 0 0,0-21 16,21 21-16,-20-22 0,-1 22 15,-21-21-15,0-1 0,21 22 0,-21-21 16,0 21-16,0 0 0,0-22 16,0 22-16,-21 21 0,0-21 0,-1 21 15,-20 0-15,21 0 16,0 0-16,0 21 0,-1 0 0,1 0 16,-21 1-16,21 20 0,0-21 0,-22 21 15,22-20-15,0 20 16,0 0-16,0-21 0,-1 22 0,22-22 0,0 21 15,0-21-15,0 1 0,0-1 16,22 0-16,-1-21 0,0 0 16,0 0-16,0 0 0,22 0 0,-22 0 15,21 0-15,-21-21 0,0 21 16,22-21-16,-22-1 0,0-20 0,21 21 16,-20 0-16,-1-22 0,0 1 15,0 0-15,-21-1 0,21 1 0,-21 0 16,21-1-16,-21 1 0,0 0 15,0-1-15,0 1 0,0 0 0,0-1 16,0 22-16,0-21 0,0 21 16,0 42-1,0 0-15,0 0 16,0 22-16,0-1 0,0 0 16,0 1-16,0-1 0,0 0 0,0 1 15,0 20-15,0-21 0,0 1 16,0-1-16,0 0 0,0-20 0,22 20 15,-1-21-15,0 0 0,0 0 16,0 1-16,0-1 0,22-21 0,-1 0 16,-21 0-16,22 0 0,-1 0 0,0 0 15,-21-21-15,22-1 0,-1 1 16,0 0-16,1 0 0</inkml:trace>
  <inkml:trace contextRef="#ctx0" brushRef="#br1" timeOffset="50784.54">11070 4170 0,'0'21'0,"0"-42"0,0 63 16,21-42-1,0 0-15,1-21 16,-1 0-16,0 21 0,0-21 15,0 0-15,22-1 0,-22-20 0,0 21 16,0 0-16,0-22 0,0 22 16,1-21-16,-1 0 0,0 20 15,-21-20-15,0 0 0,0-1 0,0 1 0,0 21 16,0-21-16,0 20 16,0 1-16,0 0 0,-21 21 0,0 0 15,-1 0-15,1 0 0,0 21 16,0 0-16,0 1 0,0-1 0,-1 0 15,1 0-15,0 21 0,21-20 0,-21-1 16,21 0-16,0 0 0,0 0 16,0 0-16,21 1 0,0-22 15,0 0-15,1 0 0,-1 0 16,0 0-16,0 0 0,0 0 16,22 0-16,-22 0 0,0 0 0,21-22 15,-21 1-15,1 21 0,20-21 16,-21 0-16,0 0 0,0 0 0,1-1 15,-22 1-15,21 0 16,-21 0-16,0 0 16,0 42-1,-21 0-15,21 0 16,0 0-16,-22 1 0,1-1 16,21 0-16,-21 21 0,21-21 15,0 1-15,0 20 0,0-21 0,-21 0 16,21 22-16,0-22 0,0 0 15,0 0-15,0 0 0,21-21 0,-21 21 16,21-21-16,0 22 0,1-22 16,-1 0-16,0 0 15,21 0-15,-21-22 0,1 1 0,-1 21 16,21-21-16,-21 0 0,22 0 16,-22 0-16,0-22 0,0 22 0,21 0 15,-20 0-15,-22-22 0,21 22 16,0 0-16,-21 0 0,0 0 0,0 0 15,0-1-15,0 1 16,-21 42 0,21 1-16,-21-1 15,21 0-15,-22 0 16,22 0-16,0 0 0,0 22 0,0-22 16,0 0-16,0 21 0,0-20 0,0-1 15,0 21-15,0-21 0,22 0 16,-1-21-16,0 22 0,0-22 0,0 0 15,22 0-15,-22 0 0,21 0 16,-21 0-16,22 0 0,-1 0 0,0 0 16,-21-22-16,22 1 0,-1 0 15,0 0-15,-20 0 0,20 0 0,-21-22 16,0 22-16,0 0 0,1-21 16,-1 20-16,-21 1 0,0-21 15,0 21-15,21 0 0,-21-1 16,-21 22-1,21 22 1,-21-1-16,21 0 0,-22 0 16,22 0-16,-21 0 0,21 22 0,0-22 15,0 0-15,0 21 0,0-20 0,0-1 16,0 21-16,21-21 0,1 0 16,-1-21-16,0 22 0,0-22 0,21 21 15,-20-21-15,20 0 0,-21 0 16,21 0-16,1 0 0,-1-21 0,0-1 15,-20 22-15,20-21 0,-21 0 16,0 0-16,0 0 0,1-22 16,-1 22-16,-21 0 0,21-21 0,-21 21 15,0-1-15,0 1 0,0 0 16,0 0-16,0 0 0,-21 21 16,0 21-1,-1 0-15,1 0 0,21 0 16,-21 22-16,0-22 0,21 0 0,0 0 15,-21 22-15,21-22 0,-21 0 16,21 0-16,0 0 0,0 0 16,21-42 31,0 0-47,0 0 0,-21 0 15,21 0-15,0-1 0,1 1 0,-1 0 16,0 0-16,0-21 0,0 20 15,-21 1-15,21 0 0,1 0 0,-1 0 16,0 21-16,0 0 16,0 0-16,-21 21 15,0 0-15,0 0 0,0 0 16,21 1-16,-21-1 0,0 0 16,0 0-16,22 0 0,-22 0 15,0 1-15,21-1 0,0 0 16,0 0-16,21 0 0,-20-21 15,-1 0-15,21 0 0,-21 0 0,0 0 16,22 0-16,-22 0 0,21 0 16,-21-21-16,1 0 0,20 0 0,-21 0 15,0-1-15,-21 1 0,21 0 16,1-21-16,-22 21 0,0-1 0,0 1 16,0-21-16,0 21 0,0 0 15,0-1-15,0 44 31,-22-1-31,1 0 0,21 0 16,0 0-16,0 0 0,0 1 16,-21 20-16,21-21 0,0 0 0,-21 0 15,21 1-15,0-1 0,0 0 16,-21-21-16,21 21 0,0 0 0,21-21 47,-21-21-47,21 0 15,0 0-15,-21 0 0,21-1 0,1 1 16,-1 0-16,0 0 0,-21 0 0,21 0 16,0-1-16,0 1 15,1 0-15,-22 0 0,0 0 0,21 21 16,0 0-16,-21 21 16,0 0-1,0 0-15,0 0 0,0 1 16,0-1-16,0 0 0,0 0 15,21 0-15,0 0 0,-21 1 0,21-1 16,22 0-16,-22-21 0,21 21 16,-21 0-16,22-21 0,-1 0 0,0 0 15,1 0-15,-22 0 0,21 0 16,1 0-16,-22 0 0,0 0 16,21-21-16,-21 0 0,1 0 0,-1 0 15,-21-22-15,0 22 0,21 0 16,-21-21-16,0 20 0,21-20 0,-21 21 15,0 0-15,0 0 0,0-1 16,0 44 0,0-1-1,0 0-15,-21 0 0,21 0 0,0 0 16,-21 1-16,21-1 0,0 0 0,0 0 16,0 0-16,0 22 0,0-22 15,0 0-15,21 0 0,0 0 16,0-21-16,0 0 0,1 21 15,20-21-15,-21 0 0,21 0 16,1 0-16,-22 0 0,21 0 0,1-21 16,-22 21-16,21-21 0,-21 0 15,0 0-15,1-22 0,-1 22 0,0 0 16,0 0-16,0-21 0,-21 20 16,0 1-16,0 0 0,0 0 15,0 42 1,-21 0-16,0 0 15,0 1-15,0-1 0,-1 0 16,22 0-16,-21 0 0,0 0 16,0 1-16,21-1 0,0 0 0,0 0 15,-21-21-15,21 21 16,21-42 15,0 21-31,0-21 16,0 0-16,1 0 0,-1-1 0,0 1 15,0 0-15,0 0 0,0 0 16,1 0-16,-1-1 0,0 1 16,0 0-16,0 21 0,0-21 0,-21 0 15,22 21-15,-22 21 16,0 0 0,0 0-16,0 0 0,-22 1 0,1-1 15,0 0-15,21 0 0,0 21 16,0-20-16,0-1 0,0 0 15,0 21-15,0-21 0,0 1 0,21-1 16,0-21-16,22 21 0,-1 0 16,0-21-16,1 0 0,-1 21 0,0-21 15,1 0-15,-1 0 0,0 0 0,1 0 16,-22-21-16,21 21 0,-21-21 16,22 0-16,-22 0 0,0-22 0,0 22 15,0-21-15,1-1 0,-22 22 16,0-21-16,0 0 0,0-1 15,0 22-15,0-21 0,0 21 16,0-1-16,-22 1 0,1 21 0,0 0 0,0 0 16,0 0-16,0 0 0,-1 21 15,-20 1-15,21-1 0,0 0 16,-22 0-16,22 0 0,0 0 16,0 1-16,21 20 0,0-21 0,0 0 15,0 0-15,0 1 0,0-1 0,0 0 16,21-21-16,0 21 0,0 0 15,1-21-15,-1 21 0,0-21 16,0 0-16,0 22 0,-21-1 16,21 0-16,1 0 15,-22 0-15,0 22 0,0-22 0,0 21 16,0-21-16,0 22 0,0-1 16,0 0-16,0 1 0,0-1 0,0 0 15,0 1-15,-22-1 0,1 21 0,0-20 16,0 20-16,21-20 15,-21-1-15,0 0 0,-1 1 0,-20-1 0,21 0 16,0-21-16,-22 1 0,1-1 16,21 0-16,-21 0 0,-1 0 15,22-21-15,-21 0 0,-1 0 0,1 0 16,21 0-16,-21-21 0,20 0 0,-20 0 16,21 0-16,0-1 0,21-20 15,0 0-15,-21-1 0,21-20 0,0 21 16,0-22-16,0 1 0,0-1 15,0 1-15</inkml:trace>
  <inkml:trace contextRef="#ctx0" brushRef="#br1" timeOffset="50965.44">14880 3577 0,'0'0'0,"-63"0"31,63 21-31,0 1 16,-22-22 0</inkml:trace>
  <inkml:trace contextRef="#ctx0" brushRef="#br1" timeOffset="51584.17">16933 3577 0,'0'0'16,"0"21"-16,0 1 15,21-22-15,1 21 16,20-21-16,-21 0 0,21 0 0,1 0 16,-1 0-16,22 0 15,-22 0-15,21 0 0,-20-21 0,20 21 16,-20-22-16,20 1 0,-21 0 15,-20 0-15,20 21 0,-21-21 0,-21 0 16,0-22-16,0 22 16,0 0-16,0 0 0,-21 21 15,0 0-15,0 0 16,-1 21-16,1 0 0,0 0 0,0 22 16,0-22-16,21 21 0,-21 0 15,-1 1-15,22-1 0,0 0 0,-21-20 16,0 20-16,21 0 0,-21 1 15,21-22-15,0 21 0,0 0 16,0-20-16,0 20 0,0-21 0,0 0 16,0 0-16,0 1 0,-21-1 15,21 0-15,-21-21 0,-1 21 16,1-21-16,0 0 16,0 0-16,0 0 0,-22-21 0,22 0 15,0 0-15,0-1 0,-21 1 16,20 0-16,1 0 0,0 0 0,0 0 15,21-1-15,0 1 0,0 0 0,0 0 16,0 0-16,21 0 16,0 21-16,22-22 0,-1 22 15,-21 0-15</inkml:trace>
  <inkml:trace contextRef="#ctx0" brushRef="#br1" timeOffset="52233.8">17653 3852 0,'0'0'0,"21"0"32,0 0-17,0 0-15,1-21 0,-1 21 16,0-21-16,0 21 16,0-21-16,0 0 0,1 21 0,-1-21 0,0-1 15,0 22-15,-21-21 16,21 0-16,-21 0 0,-21 21 31,0 0-31,0 0 0,-22 21 16,22 0-16,0 0 0,-21 1 15,21-1-15,-1 0 0,-20 21 0,21-21 16,0 1-16,21-1 0,-21 21 0,21-21 16,0 0-16,0 22 0,0-22 15,0 0-15,21 0 0,0-21 0,0 21 16,21-21-16,1 0 0,-22 0 15,21 0-15,1 0 0,-1 0 0,0-21 16,1 21-16,-1-21 16,0 0-16,1 0 0,-22 0 0,21-1 15,0-20-15,-20 21 0,20 0 0,-21 0 16,0-22-16,0 22 0,1 0 16,-22 0-16,0 0 0,0-1 0,0 1 15,-22 21 1,1 0-16,0 21 0,0 1 15,0-22-15,0 21 0,21 0 16,0 0-16,0 21 0,0-20 0,0-1 16,0 0-16,0 0 0,0 0 15,21 0-15,-21 1 0,21-1 0,-21 0 16,21 0-16,-21 0 0,0 0 16,-21-21-1,0 0-15,0 0 16,-1 0-16,1 0 0,0 0 15,0-21-15,0 0 0,0 0 16,-1 0-16,22 0 16,0-1-16,0 1 0,0 0 15,22 0 1,-1 0-16,0 21 0,21-21 16</inkml:trace>
  <inkml:trace contextRef="#ctx0" brushRef="#br1" timeOffset="52483.65">18881 3535 0,'0'0'0,"21"-21"0,-21 0 16,0-1-16,-21 22 31,-1 0-31,22 22 0,-21 20 16,0-21-16,0 21 0,0-20 15,21 20-15,-21 0 0,21-21 0,-22 22 16,22-22-16,-21 21 15,21 1-15,0-22 0,0 0 0,0 21 16,0-21-16,0 1 0,0-1 16,0 0-16,0 0 0,21-21 15,1 0-15,-1 0 0,0 0 16,0-21-16,-21 0 0</inkml:trace>
  <inkml:trace contextRef="#ctx0" brushRef="#br1" timeOffset="52651.56">18627 3683 0,'0'0'0,"-22"0"16,22-21-16,0 0 15,22 21 1,-1 0-16,0 0 0,0-21 16,0 21-16,22 0 0,-22-22 0,21 22 15,-21 0-15,22 0 0,-22-21 16,0 21-16,0-21 0,0 21 0</inkml:trace>
  <inkml:trace contextRef="#ctx0" brushRef="#br1" timeOffset="53128.31">19473 3620 0,'21'0'16,"-42"0"-16,64 0 0,-1-22 0,-21 22 15,21-21-15,-20 21 0,-1-21 0,0 21 16,0-21-16,0 0 0,-21 0 15,0-1-15,0 1 0,0 0 16,0 0-16,0 0 16,0 0-16,-21 21 0,-21 0 0,21 0 15,-22 0-15,22 0 0,-21 21 16,21 0-16,-22 0 0,1 21 0,21-20 16,0 20-16,-22 0 0,22 1 15,0-22-15,21 21 0,-21 0 0,21-20 16,-21 20-16,21-21 0,0 0 0,0 22 15,0-22-15,0 0 0,21 0 16,0 0-16,0 0 0,0-21 0,22 22 16,-1-22-16,21 0 0,-20 0 15,20 0-15,1 0 0,-22 0 16,22 0-16,-22 0 0,0-22 16,22 1-16,-22 0 0,0 0 0,-20 0 15,20 0-15</inkml:trace>
  <inkml:trace contextRef="#ctx0" brushRef="#br1" timeOffset="54486.31">20278 3641 0,'0'0'16,"21"-21"-16,-21-1 0,0 1 0,-21 0 16,-1 21-16,1 0 15,0 0-15,0 0 0,-21 21 16,20 0-16,1-21 0,-21 22 0,21-1 16,-22 0-16,22 0 0,-21 21 15,21-20-15,0-1 0,-1 0 16,22 0-16,0 0 0,0 0 0,0 1 15,0-1-15,0 0 0,0 0 16,0 0-16,43 0 0,-22-21 16,0 0-16,0 0 0,0 0 15,1 0-15,-1 0 0,0 0 0,0-21 16,0 21-16,0-21 0,1 0 16,-1 0-16,0 21 0,-21-21 0,21-1 15,-21-20-15,21 21 0,-21 0 16,0-22-16,0 22 0,0 0 0,0-21 15,0 21-15,0-1 0,21 22 16,-21-21-16,0 42 16,0 1-1,0-1-15,0 21 0,-21-21 16,21 0-16,0 22 0,0-22 0,0 0 16,0 0-16,0 22 0,0-22 15,0 0-15,0 0 0,0 0 0,0 0 16,43 1-16,-22-1 15,0-21-15,0 0 0,21 0 0,-20 0 16,20 0-16,0 0 0,-21 0 16,22-21-16,-1-1 0,0 1 0,1 0 15,-22 0-15,21 0 0,1 0 16,-22-22-16,21 22 0,-21-21 16,0 21-16,1-22 0,-1 22 0,-21 0 15,21 0-15,-21 0 16,-21 21-16,0 0 15,-1 21-15,1 0 0,0-21 16,0 21-16,0 0 0,21 0 0,0 1 16,0-1-16,0 0 0,0 0 15,0 0-15,21 0 0,0 1 0,0-1 16,0 0-16,-21 0 0,22 0 16,-1 0-16,0-21 0,0 22 0,-21-1 15,0-42 32,0-1-47,-21 22 0,0-21 16,21 0-16,-21 21 0,-1-21 0,1 21 15,21-21-15,-21 21 16,21 21 15,0 0-31,21 0 16,0 0-16,1-21 15,-1 22-15,0-22 0,0 0 16,21 0-16,-20 0 0,-1 0 0,0 0 16,21 0-16,-21 0 0,22 0 15,-22 0-15,0-22 0,21 1 0,-20 21 16,-1-21-16,0 0 0,0 0 16,0 0-16,0-1 0,1 1 0,-1-21 15,-21 21-15,21 0 0,-21-22 16,0 22-16,0 0 0,0 0 0,0 0 15,0-1-15,-21 22 16,0 0-16,-1 0 0,1 22 16,0-22-16,21 42 0,-21-21 15,0 0-15,0 0 0,-1 1 0,22 20 16,0-21-16,0 0 0,0 0 16,0 1-16,0-1 0,0 0 15,0 0-15,0 0 0,22 0 0,-1 1 16,0-22-16,0 0 0,0 21 15,22-21-15,-22 0 0,21 0 0,0 0 16,1 0-16,-22-21 0,21-1 16,1 22-16,-1-21 0,0 0 0,1 0 15,-1 0-15,-21-22 0,21 22 16,-20 0-16,20-21 0,-21 21 16,0-22-16,0 22 0,1 0 15,-22 0-15,0 0 0,0-1 0,0 1 16,-22 21-1,1 21-15,0 1 0,0-1 16,0 0-16,21 0 0,0 0 16,0 0-16,0 22 0,0-22 0,0 0 15,0 0-15,0 0 0,0 1 16,0-1-16,0 0 0,0 0 16,21 0-16,-21 0 0,0 1 15,-21-1 1,0-21-16,-1 0 15,1 0-15,0 0 0,-21 0 16,21 0-16,-1 0 0,1 0 0,0 0 16,0 0-16,0 0 0,21-21 15,0-1-15,0 1 16,21 0-16,0 21 16</inkml:trace>
  <inkml:trace contextRef="#ctx0" brushRef="#br1" timeOffset="54688.2">22669 4022 0,'-21'0'0,"0"0"16,21 21-16,-21-21 0,0 21 15,21 0 1,-21-21-16,21 21 0,-22-21 15,1 22-15,0-1 0,0 0 16,0-21-16,0 21 16</inkml:trace>
  <inkml:trace contextRef="#ctx0" brushRef="#br1" timeOffset="60144.32">1058 8996 0,'21'0'15,"-21"21"-15,22-21 0,-22 21 47,-22-21-15,1 21-17,0-21-15,0 0 0,0 0 16,-22 0-16,22 0 0,-21 22 0,0-22 15,-1 0-15,1 0 0,0 0 16,-1 0-16,-20 0 0,20 0 0,1 0 16,0 0-16,21 0 0,-22 0 15,1 0-15,21 0 0,0 0 16,-1 0-16,1 0 0,0 0 0,0 0 16,0 0-1,0 0-15,42 0 78,21 0-78,-21 0 0,0 0 16,22 0-16,-1 0 0,0 0 0,22-22 16,-22 22-16,22 0 0,-1 0 15,-20 0-15,20 0 0,1 0 0,-1 0 16,1-21-16,-1 21 15,1 0-15,-1 0 0,1 0 0,20 0 16,-20 0-16,-1 0 0,1 0 16,-22 0-16,22-21 0,-22 21 15,0 0-15,1 0 0,-1 0 0,-21 0 16,0 0-16,0 0 0,-42 0 47,0-21-32,0 21-15,0 0 16,0 0-16,-1-21 31,1 21-31,0 0 0,0-21 16,0 21-16,0-22 16,-1 22-16,1 0 0,0-21 15,0 0-15,-21 21 0,20-21 0,1 21 16,-21-21-16,21 0 0,0 21 15,-1-22-15,1 1 0,0 21 0,0-21 16,0 21-16,0-21 16,21 42 46,21-21-62,-21 21 0,21-21 16,21 21-16,-21-21 0,22 22 15,-1-22-15,0 0 0,1 21 0,-1-21 16,0 0-16,1 21 0,-1-21 16,0 21-16,1-21 0,-1 0 15,-21 0-15,0 0 0,22 0 0,-22 0 16,0 21-16,0-21 16,-21 21-1,0 1-15,-21-22 16,0 21-16,0-21 0,0 21 15,-1 0-15,1-21 16,0 21-16,0 0 0,0 1 0,-22-1 16,22 0-16,0 0 0,-21 0 15,21 0-15,-22-21 0,22 22 0,0-1 16,0 0-16,0 0 0,-1-21 16,1 21-16,0-21 0,21 21 0,0 1 15,-21-22-15,0 21 16,21 0-1,-21-21 1,21 21 0,21-21 62,-21-21-78</inkml:trace>
  <inkml:trace contextRef="#ctx0" brushRef="#br1" timeOffset="62768.07">2921 8488 0,'0'0'0,"0"-21"0,0 0 15,0-1 1,-21 22-16,0-21 16,21 42 15,0 1-31,-22-1 16,22 0-16,0 21 0,0-21 15,0 22-15,0-1 0,0 0 0,0 1 16,0-1-16,0 0 0,0 1 15,0-1-15,0 0 0,0 1 0,-21-1 16,21 0-16,0 1 0,0-22 16,0 0-16,0 0 0,0 0 0,0 1 15,0-1 1,0-42 0,0-1-1,0 1-15,0 0 16,0 0-16</inkml:trace>
  <inkml:trace contextRef="#ctx0" brushRef="#br1" timeOffset="63408.03">2688 8678 0,'0'0'0,"-42"-21"16,21 0-16,21 0 15,-22 0-15,22 0 16,0-1-16,0 1 15,22 0-15,-1 0 0,21 0 16,-21 0-16,0-1 16,1 22-16,20-21 0,-21 21 0,21 0 15,-20-21-15,20 21 0,-21 0 16,21 0-16,-20 0 0,20 21 0,0 0 16,-21 1-16,22-1 0,-22 0 15,21 0-15,-21 21 0,1-20 0,-1 20 16,0-21-16,-21 21 0,0 1 15,0-1-15,0-21 0,0 22 0,0-22 16,0 21-16,0-21 0,0 0 16,0 1-16,0-1 0,0 0 0,0 0 15,-21-21-15,0 0 32,21-21-32,0 0 0,0 0 15,0-1-15,0-20 0,0 21 16,0-21-16,0 20 0,0-20 0,21 21 15,-21-21-15,21-1 0,0 1 16,-21 0-16,21 20 0,0-20 0,1 0 16,-1-1-16,0 22 0,0 0 15,21-21-15,-20 42 0,20-21 0,-21 21 16,21 0-16,-20 0 16,-1 0-16,21 0 0,-21 21 0,0 0 0,1 21 15,-1-21-15,0 1 16,0 20-16,0 0 0,-21-21 0,0 22 15,0-1-15,0 0 0,0 1 0,0-1 16,0 0-16,0-20 0,0 20 16,0 0-16,0-21 0,0 22 0,0-22 15,-21 0-15,21 0 0,0 0 16,0 1-16,-21-22 0,21 21 16,-21-21-1,0 0 1,-1 0-16,22-21 0,0-1 0,0 1 15</inkml:trace>
  <inkml:trace contextRef="#ctx0" brushRef="#br1" timeOffset="65056.11">4424 8827 0,'0'0'0,"21"0"16,0 0-16,0 0 15,0 0 1,1 0-16,-22-22 16,0 1-16,21 21 0,-21-21 0,21 0 15,-21 0-15,0 0 0,0-1 16,0 1-16,0 0 0,0 0 15,0 0-15,-21 0 0,0-1 0,-1 1 16,1 0-16,-21 21 0,21-21 16,0 21-16,-22 0 0,22 0 0,-21 0 15,21 0-15,-22 0 0,22 21 16,-21 0-16,21 0 0,-1 1 0,-20-1 16,21 0-16,0 21 0,-22 1 15,22-22-15,21 21 0,0 0 16,-21 1-16,21-22 0,0 21 0,0 1 15,0-22-15,0 0 0,21 0 16,-21 0-16,21 0 0,1 1 0,-1-22 16,0 21-16,0-21 15,0 0-15,0 0 0,1 0 0,-1 0 16,-21-21-16,42-1 0,-21 1 0,0 21 16,1-21-16,-22 0 0,21-21 15,0 20-15,0 1 0,-21-21 0,0 21 16,21-22-16,-21 22 0,21-21 15,-21 21-15,0 0 0,0-1 16,0 1-16,0 0 0,0 0 0,0 0 16,0 42 15,0 0-15,0 0-16,0 0 0,0 22 15,0-22-15,0 0 0,0 0 0,0 22 16,0-22-16,0 21 0,0-21 15,0 0-15,22 1 0,-1-1 0,0 0 16,0 0-16,0-21 0,0 0 16,1 21-16,-1-21 0,0 0 15,21 0-15,-21 0 0,22 0 0,-22-21 16,21 0-16,-21 21 0,22-21 16,-22 0-16,21-1 0,-21-20 0,1 21 15,-1 0-15,0-22 0,0 22 16,-21 0-16,0 0 0,0 0 0,0 0 15,0-1-15,0 1 0,0 0 16,0 42 15,0 0-15,0 1-16,0-1 0,0 0 16,0 0-16,0 21 0,0-20 15,0-1-15,0 0 0,0 0 16,0 0-16,21-21 0,0 21 0,-21 1 15,22-22-15,-22 21 0,21-21 0,0 0 16,0 0-16,0 0 0,0 0 16,1 0-16,-1 0 0,0 0 15,0 0-15,0-21 0,0-1 16,1 1-16,-1 0 0,0 0 0,0 0 16,0 0-16,-21-1 0,0-20 0,21 21 15,-21 0-15,0 0 0,0-1 16,0 1-16,0 0 0,0 0 0,0 42 47,0 0-47,0 0 0,0 1 15,0-1-15,0 0 0,0 0 16,-21 21-16,21-20 0,0-1 0,0 0 16,0 0-16,0 0 0,0 0 0,0 1 15,21-44 32,-21 1-47,22 0 0,-22 0 16,21 0-16,-21 0 0,21-1 0,0-20 15,-21 21-15,21 0 16,0 0-16,-21-1 0,22 1 0,-22 0 16,0 0-16,21 21 0,0 0 0,0 0 15,-21 21 1,0 0-16,0 0 15,0 1-15,0-1 0,0 0 16,0 0-16,0 0 0,0 0 0,0 1 16,21-1-16,0 0 0,-21 0 0,22 0 15,-1 0-15,0-21 0,0 22 16,0-22-16,0 0 0,22 0 0,-22 0 16,0 0-16,21 0 0,-20-22 0,20 22 15,-21-21-15,0 0 16,0 0-16,22 0 0,-22-22 0,0 22 15,0-21-15,-21 21 0,21-22 0,-21 1 16,22 21-16,-22-21 0,0-1 16,0 1-16,0 0 0,21-1 0,-21 1 15,0 0-15,21 20 0,-21-20 16,0 21-16,0 0 0,0 0 0,0 42 31,0 0-31,0 0 0,0 21 16,0 1-16,0-22 0,0 21 0,0 1 15,-21-1-15,21 0 0,0 1 16,-21-22-16,21 21 0,0 0 16,0 1-16,0-1 0,0-21 0,0 22 15,0-22-15,0 21 0,0-21 16,21 0-16,-21 1 0,21-22 0,0 21 16,0-21-16,0 0 0,1 0 15,-1 0-15,0 0 0,0-21 16,0 21-16,0-22 0,1 1 0,-1 0 15,0 0-15,0-21 0,0 20 0,-21 1 16,0-21-16</inkml:trace>
  <inkml:trace contextRef="#ctx0" brushRef="#br1" timeOffset="65256">6159 8488 0,'0'0'0,"0"42"31,22-42-31,-1 0 0,0 0 16,0 0-16,0 0 0,0 0 0,1 0 15,-1 0-15,0 0 0,0 0 0,21-21 16,-20 21-16,-1 0 16,-21-21-16,21 21 0,-21-21 0,0 0 15</inkml:trace>
  <inkml:trace contextRef="#ctx0" brushRef="#br1" timeOffset="65459.91">5376 8424 0,'0'0'0,"-21"0"0,0 0 15,0 22-15,0-22 0,21 21 16,0 0-1,21-21 17,0 0-17,0 0-15</inkml:trace>
  <inkml:trace contextRef="#ctx0" brushRef="#br1" timeOffset="67832.09">7324 8763 0,'21'-21'15,"-21"0"1,0 0-16,0-1 15,0 1-15,0 0 16,0 0-16,0 0 0,0 0 16,0-1-16,-21 1 0,-1 0 15,1 21-15,0-21 0,0 21 16,0 0-16,-22 0 0,22 0 0,-21 0 16,21 0-16,-22 0 0,1 0 15,0 21-15,21 0 0,-22 0 0,1 1 16,0-1-16,20 0 0,-20 21 0,21-21 15,0 22-15,0-1 0,-1 0 16,22-20-16,0 20 0,0-21 16,0 21-16,0-20 0,0-1 0,22 0 15,-1-21-15,0 21 0,0-21 16,21 0-16,-20 0 0,20 0 0,0 0 16,-21 0-16,22 0 0,-1 0 15,-21-21-15,22 0 0,-1 0 0,-21-1 16,21 1-16,-20 0 0,-1 0 0,0 0 15,0-22-15,0 22 0,-21 0 16,21-21-16,-21 21 0,0-1 16,0-20-16,0 21 0,0 0 0,0 0 15,0-1-15,-21 22 32,0 0-32,21 22 0,0-1 15,0 0-15,0 0 0,-21 0 16,21 0-16,0 1 0,0-1 0,0 21 15,0-21-15,0 0 0,0 1 16,0-1-16,0 0 0,21 0 0,-21 0 16,21 0-16,0-21 0,1 0 0,-1 0 15,0 0-15,0 0 0,0 0 16,22 0-16,-22 0 0,21-21 16,-21 0-16,22 21 0,-1-21 0,-21-21 15,21 20-15,-20 1 0,20 0 16,-21-21-16,0 21 0,0-1 0,1 1 15,-1-21-15,-21 21 0,0 0 16,0-1-16,0 1 0,-21 42 31,-1 1-15,22-1-16,-21 0 0,21 0 16,0 0-16,0 0 0,-21 1 0,21 20 15,-21-21-15,21 0 0,-21 0 16,21 1-16,0-1 0,0 0 15,0 0-15,0 0 16,0-42 15,0 0-15,21 0-16,-21 0 0,0-1 0,21 1 16,0 0-16,-21 0 0,21-21 0,1 20 15,-1 1-15,-21 0 0,21 0 16,0 21-16,0-21 0,-21 0 0,21 21 15,1 0-15,-1 0 16,-21 21-16,0 0 16,21 0-16,-21 0 0,0 0 15,0 1-15,0-1 0,0 0 16,0 0-16,0 0 0,21 22 0,-21-22 16,21 0-16,0 0 0,-21 0 0,22 0 15,-1 1-15,0-22 16,0 0-16,0 0 0,0 0 0,22 0 15,-22 0-15,0 0 0,21 0 16,-20 0-16,20-22 0,-21 1 0,0 0 16,22 0-16,-22 0 0,0 0 0,0-1 15,0-20-15,0 21 0,1 0 16,-22 0-16,21-22 0,-21 22 0,0 0 16,0 0-16,0 0 0,0-1 15,0 1-15,0 0 16,-21 21-16,-1 0 15,22 21-15,-21 0 16,21 1-16,-21-1 0,21 0 16,0 0-16,-21 0 0,21 0 0,0 1 15,0-1-15,0 0 0,0 21 16,0-21-16,0 1 0,0-1 0,0 0 16,21 0-16,0-21 0,0 21 0,-21 0 15,22-21-15,-1 0 0,0 0 16,0 0-16,0 0 0,0 0 0,1 0 15,20 0-15,-21 0 0,0-21 16,0 0-16,1 21 0,20-21 16,-21 0-16,0 0 0,0-1 0,-21 1 15,22 0-15,-22 0 0,21 0 0,-21 0 16,21-1-16,-21 1 0,0 0 16,0 42 15,0 0-16,0 1-15,0-1 0,0 0 16,0 0-16,0 0 0,0 0 16,0 1-16,0-1 0,0 0 15,21 0-15,0-21 16,0 0-16,1 0 0,-22 21 16,21-21-16,0 0 0,0 0 0,0 0 15,0-21-15,1 21 0,-1-21 0,0 21 16,0-21-16,0 0 0,0-1 15,-21 1-15,0 0 0,22 0 0,-22-21 16,0 20-16,0 1 0,0 0 16,0-21-16,0 21 0,0-1 0,0 1 15,-22-21-15,1 42 0,0-21 0,21 0 16,-21 21-16,0 0 0,0 0 16,-22 0-16,22 0 0,0 0 15,-21 21-15,20-21 0,1 21 0,0 0 16,0 0-16,21 22 0,0-22 15,0 0-15,0 21 0,0-21 0,0 1 16,0 20-16,0-21 0,21 0 0,0 0 16,-21 1-16,21-1 0,1 0 15,-1 0-15,0-21 0,0 0 0,0 21 16,0-21-16,1 0 0,20 0 16,-21 0-16,0-21 0,22 21 0,-22-21 15,21 0-15,-21 21 0,0-21 0,1-1 16,-1-20-16,0 21 0,0 0 15,-21 0-15,0-1 0,21-20 16,-21 21-16,0 0 0,21 21 0,-21-21 16,0-1-16,0 44 31,0-1-31,0 0 16,0 0-16,0 0 15,0 0-15,0 1 0,0-1 16,0 0-16,0 0 0,0 0 15,0 0-15,22-21 0,-1 22 16,0-22-16,-21 21 0,21-21 16,0 0-16,0 0 15,1 0-15,-1 0 0,0 0 16,0-21-16,0-1 0,0 22 16,1-21-16,-1 0 0,-21 0 15,21 0-15,0-22 0,0 22 0,-21 0 16,21 0-16,1 0 0,-22 0 0,0-1 15,21 22-15,-21 22 32,0-1-17,0 0-15,0 0 16,-21 0-16,21 0 0,0 1 0,0-1 16,0 0-16,0 0 0,0 0 15,0 0-15,0 1 16,0-44 15,0 1-15,0 0-16,0 0 0,0 0 15,0 0-15</inkml:trace>
  <inkml:trace contextRef="#ctx0" brushRef="#br1" timeOffset="68932.48">11388 8255 0,'0'0'16,"0"-85"-1,0 64-15,-22 21 32,1 0-32,21 21 0,-21 1 15,21-1-15,0 0 0,0 0 0,-21 0 16,21 22-16,-21-22 0,21 21 16,-21-21-16,21 0 0,0 22 0,0-22 15,0 0-15,0 0 0,-22 0 16,22 1-16,0-1 0,0 0 15,0 0-15,22-21 0,-1 0 16,0 0-16,0 0 0,0 0 16,0 0-16,1 0 0,-1 0 15,0-21-15,0 0 0,0 0 16,-21-1-16,0 1 0,0 0 0,0 0 16,0 0-16,0 0 0,0-1 15,-21 1-15,21 0 0,-21 21 0,0-21 16,0 0-16,-1 0 0,1 21 15,0 0-15,0 0 0,21-22 16,21 22 15,0 0-31,22 0 0,-22 0 16,21-21-16,-21 21 0,22-21 0,-1 0 16,0 21-16,-21-21 0,22 0 15,-1 21-15,-21-22 0,22 1 0,-22 21 16,0-21-16,0 21 0,-21-21 31,0 42-15,0 0-16,0 0 15,0 1-15,0-1 0,-21 0 16,21 21-16,0-21 0,0 1 0,-21 20 16,21-21-16,0 21 0,0-20 15,0 20-15,0 0 0,0-21 0,0 22 16,0-1-16,0 0 0,0 22 0,0-22 15,0 22-15,0-22 0,0 22 16,0-1-16,0-21 0,0 22 0,0-22 16,0 22-16,0-22 0,0 22 0,0-22 15,0 21-15,0-20 0,0 20 16,0-20-16,0-1 0,0 21 0,0-41 16,0 20-16,0 0 0,0-21 15,0 1-15,0-1 0,-21 0 0,-1-21 16,1 0-16,0 0 15,0-21-15,0 0 0,21-1 16,-21 1-16,-1-21 0,1 0 0,21-1 16,0-20-16,-21 20 0,21-20 0,0-1 15,0 1-15,0-1 0,0 1 16,0-1-16,0-20 0,0 20 0,0 1 16,0-1-16,21 22 0,0-22 15,1 22-15,-22 21 0,21-21 0,0-1 16,0 22-16,0 0 0,0 0 0,1 0 15,-1-1-15,0 1 0,-21 0 16,21 0-16,0 0 0</inkml:trace>
  <inkml:trace contextRef="#ctx0" brushRef="#br1" timeOffset="70716.7">13166 8213 0,'0'-21'15,"0"42"-15,0-64 0,0 22 0,0 0 16,0 0-16,-22 21 15,22-21-15,-21 0 0,0 21 16,0 0 0,0 21-1,21 0-15,0 0 16,0 0-16,0 0 0,0 1 16,0-1-16,0 0 0,0 0 15,21-21-15,0 0 0,0 21 0,0-21 16,22 0-16,-22 0 0,21 0 15,-21 0-15,22 0 0,-1-21 16,-21 0-16,22 21 0,-22-21 0,21 0 16,-21-1-16,22 1 0,-22 0 15,0 0-15,-21 0 0,0 0 0,0-1 16,0 1-16,0 0 16,0 0-16,-21 21 15,0 0-15,-1 21 16,22 0-16,0 0 0,-21 1 0,21 20 15,-21 0-15,21 1 0,0-1 0,0 0 16,0 1-16,0-1 0,0 0 16,0 1-16,0-1 0,0 0 15,0-21-15,0 22 0,0-22 0,0 21 16,0-21-16,0 1 0,0-1 16,0 0-16,0 0 0,-21-21 15,0-21 16,0 0-31,-1 21 0,22-21 0,-21-1 16,0 1-16,0 0 0,0 0 0,0 0 16,-1 0-16,1 21 0,0-22 15,0 1-15,0 21 0,21-21 16,-21 21-16,-1 0 16,22 21-16,0 0 15,0 1-15,0-1 0,0 0 16,0 0-16,22-21 0,-1 21 15,0 0-15,0 1 0,0-1 0,22-21 16,-22 21-16,0-21 0,21 0 0,1 0 16,-22 0-16,21 0 0,0 0 15,1 0-15,-1 0 0,0-21 0,1 21 16,-1-21-16,-21-1 0,22 1 0,-1 0 16,-21 0-16,0 0 0,22 0 15,-22-1-15,-21 1 0,0-21 0,21 21 16,-21-22-16,0 22 0,0 0 15,0 0-15,0 0 0,0 0 16,-21-1-16,0 1 0,-1 21 16,1 21-1,21 1-15,0-1 0,0 0 0,0 0 16,-21 0-16,21 0 0,0 22 0,0-22 16,0 0-16,0 0 0,0 0 15,0 1-15,0-1 0,0 0 0,21 0 16,0-21-16,1 0 0,-1 21 15,0-21-15,0 0 0,0 0 16,22 0-16,-1 0 0,-21 0 0,21-21 16,1 21-16,-22-21 0,21 0 0,1 21 15,-22-21-15,0-1 16,21 1-16,-21-21 0,1 21 0,-1 0 16,0-22-16,-21 22 0,0 0 15,21 0-15,-21 0 0,0-1 0,0 1 16,-21 42-1,0 1 1,0-1-16,21 0 0,0 0 16,-22 0-16,22 0 0,0 1 0,0-1 15,0 0-15,0 0 0,0 0 16,0 0-16,0 1 0,22-22 16,-1 21-16,-42-21 62,-1 0-62,1 0 16,0-21-16,0 21 0,0 0 15,21 21 1,0 0 0,0 0-16,0 0 15,21-21 1,0 21-16,0-21 0,0 0 0,22 0 15,-22 0-15,0 0 0,21 0 0,1 0 16,-1 0-16,-21 0 16,22-21-16,-1 21 0,-21-21 0,21 0 15,1 0-15,-22 21 0,21-21 0,-21-22 16,1 22-16,-1-21 0,0 21 16,0-22-16,0 1 0,-21 0 0,0-1 15,21 1-15,-21-22 0,0 22 0,0 0 16,0-1-16,0 1 0,0 21 15,0-21-15,0 20 0,0 44 32,0-1-32,-21 0 0,21 21 15,0 1-15,-21-1 0,0 0 0,21 1 16,-21 20-16,21-21 0,0 1 16,-21-1-16,21 0 0,0 1 0,-22-22 15,22 21-15,0-21 0,0 1 0,0-1 16,0 0-16,0 0 0,22-21 15,-1 0-15,-21 21 0,21-21 0,0 0 16,0 0-16,0 0 0,1 0 0,-1 0 16,0-21-16,0 0 0,-21 0 15,21 0-15,0-1 0,-21 1 0</inkml:trace>
  <inkml:trace contextRef="#ctx0" brushRef="#br1" timeOffset="70895.6">14880 8276 0,'-21'0'0,"42"0"0,-21 0 31,21 0-31,0 0 16,1 0-16,-1 0 0,21 0 0,-21 0 16,22 0-16,-1 0 0,-21 0 15,21-21-15,1 0 0,-1 21 0,0-21 16,1 21-16</inkml:trace>
  <inkml:trace contextRef="#ctx0" brushRef="#br1" timeOffset="71575.21">16573 8382 0,'0'0'0,"-21"0"0,21-21 32,0 0-17,0 0-15,21 21 0,1-22 0,-22 1 16,0-21-16,21 21 0,-21 0 0,21-1 16,-21 1-16,0-21 0,0 21 15,0 0-15,-21 21 0,0-22 0,-1 22 16,1 0-16,-21 0 0,21 0 15,-22 22-15,1-22 0,0 42 0,-1-21 16,1 0-16,0 22 0,-1-22 0,22 21 16,-21 0-16,21-20 0,0 20 15,-22 0-15,43-21 0,0 22 16,-21-22-16,21 0 0,0 0 0,0 0 0,0 1 16,21-1-16,0-21 15,1 21-15,-1-21 0,0 0 0,21 0 16,-21 0-16,1 0 0,20 0 0,0 0 15,-21 0-15,22-21 0,-22 0 16,21 21-16,-21-22 0,22 1 0,-22 0 16,0-21-16,0 21 0,0-22 0,1 22 15,-22-21-15,0-1 0,21 1 16,-21-21-16,0 20 0,0 1 0,0 0 16,0-22-16,0 22 0,0 21 15,0-22-15,0 1 0,0 21 0,0 0 16,0-1-16,-21 44 31,21-1-31,0 0 0,-22 21 0,22 1 16,0 20-16,0-21 0,0 22 15,0-22-15,0 1 0,0 20 0,0-21 16,0 1-16,0-1 0,0-21 0,0 22 16,0-22-16,0 0 0,0 0 15,22 0-15,-1 0 0,0 1 16,0-22-16,0 0 0,22 0 0,-22 0 15,0 0-15,21 0 0,-21 0 16,22 0-16,-22-22 0,21 1 16,-21 0-16,22 0 0,-1 0 0,-21 0 0</inkml:trace>
  <inkml:trace contextRef="#ctx0" brushRef="#br1" timeOffset="72263.78">17251 8213 0,'0'0'0,"0"-85"31,0 64-31,-21 21 0,-1 0 0,1 0 0,0 0 15,0 0-15,-21 21 0,20-21 16,1 21-16,0 22 0,0-22 0,-21 0 16,20 21-16,1-21 0,0 1 0,21 20 15,-21-21-15,21 0 0,-21 0 16,21 1-16,0-1 0,0 0 0,0 0 16,0 0-16,0 0 15,21-21 1,0 0-16,0 0 0,0 0 15,1 0-15,-1 0 0,0 0 0,0-21 16,0 0-16,0 21 0,1-42 16,-1 21-16,0-1 0,-21-20 0,21 21 15,0-21-15,0-1 0,-21 22 16,0-21-16,22 21 0,-22-1 0,0 1 16,0 0-16,0 42 15,0 0 1,-22 1-16,1-1 0,21 21 0,0-21 15,0 22-15,-21-22 0,21 0 0,0 21 16,0-21-16,0 1 16,0-1-16,0 0 0,0 0 0,21 0 15,0-21-15,1 0 0,-1 21 16,0-21-16,0 0 0,0 0 16,0 0-16,1 0 0,20 0 0,-21 0 15,0-21-15,22 0 0,-22 0 0,0 0 16,0 0-16,21-22 0,-20 22 15,-1-21-15,0-1 0,0 1 0,0-21 16,0 20-16,1-20 0,-1 20 16,-21 1-16,0 0 0,0-1 0,0 1 15,0 21-15,0 0 0,0 0 16,0-1-16,0 44 31,0 20-31,-21-21 0,-1 21 0,22 1 16,-21-1-16,21 0 0,-21 22 15,21-22-15,0 1 0,0-1 0,0 0 16,0-21-16,0 22 0,0-22 16,0 21-16,0-21 0,0 1 0,0-1 15,0 0-15,21 0 0,0-21 16,1 0-16,-1 0 16,0 0-16,0 0 0,0 0 0,0 0 15,22 0-15,-22-21 0,0 0 0,21 21 16</inkml:trace>
  <inkml:trace contextRef="#ctx0" brushRef="#br1" timeOffset="72759.71">18203 8149 0,'0'0'0,"0"-42"0,0 21 0,0 0 0,0-1 16,0 1-16,0 0 0,-21 21 16,0 0-16,0 0 15,0 0-15,21 21 0,-22-21 0,1 21 16,0 1-16,0 20 0,0-21 15,0 21-15,-1-20 0,22 20 16,-21 0-16,0-21 0,21 22 0,-21-22 16,21 0-16,0 0 0,0 0 15,0 1-15,0-1 0,0 0 0,21-21 16,-21 21-16,21-21 0,0 0 16,1 0-16,-1 0 0,0 0 15,0-21-15,0 21 0,0-21 16,1 0-16,-22-1 0,21 1 0,-21 0 15,0 0-15,21-21 0,-21 20 16,21-20-16,-21 0 0,0 21 0,21-22 16,-21 22-16,0-21 0,0 21 15,0 42 1,-21 0 0,21 0-16,-21 0 0,21 22 15,0-22-15,0 0 0,0 21 0,0-21 16,0 1-16,0 20 0,0-21 0,0 0 15,0 0-15,0 1 0,0-1 16,21-21-16,0 21 16,0-21-16,1 0 0,-1 0 15,0 0-15,0 0 0,0 0 16,0-21-16,1 21 0,-1-21 16,0-1-16,0 1 0,0 0 0,0 0 15,1 0-15,-1 0 0</inkml:trace>
  <inkml:trace contextRef="#ctx0" brushRef="#br1" timeOffset="72984.14">17399 7895 0,'-21'21'0,"42"-42"0,-42 64 31,42-43-31,0 0 0,21 0 16,-20 0-16,20 0 0,-21 0 0,21 0 15,1 0-15,-1 0 0,-21 0 0,22-22 16,-22 22-16,0 0 0,0 0 16</inkml:trace>
  <inkml:trace contextRef="#ctx0" brushRef="#br1" timeOffset="73536.05">19621 8170 0,'0'0'0,"22"-21"0,-22 0 0,0 0 16,0 0-16,0 0 0,21 21 16,-21-22-16,0 1 0,0 42 46,0 1-46,-21 20 0,21-21 16,-22 0-16,1 0 0,21 22 16,0-22-16,-21 0 0,0 0 0,0 22 15,21-22-15,0 0 0,-21 0 0,21 0 16,-22-21-16,22 21 0,0 1 16,0-1-16,22-21 31,-1 0-31,0-21 15,0 21-15</inkml:trace>
  <inkml:trace contextRef="#ctx0" brushRef="#br1" timeOffset="73935.82">20108 8128 0,'0'0'0,"0"-21"15,21 21-15,-21-21 0,22 21 0,-22-21 16,-22 21-1,1 0 1,0 0-16,0 21 0,0-21 0,0 21 16,-1 0-16,1-21 0,0 21 15,21 0-15,0 1 0,0-1 16,0 0 0,21 0-1,0 0-15,1-21 16,-1 21-16,0-21 0,0 22 15,0-22-15,-21 21 0,21 0 0,1-21 16,-22 21-16,0 0 0,0 0 16,0 1-16,0-1 15,0 0-15,-22-21 16,1 21-16,0-21 16,0 0-16,0 0 0,0 0 0,-1 0 15,1 0-15,0 0 16,21-21-1,0 0-15,-21 0 0,21-1 16,-21 1-16,21 0 16</inkml:trace>
  <inkml:trace contextRef="#ctx0" brushRef="#br1" timeOffset="74155.69">19706 7747 0,'0'0'0,"-21"0"15,21 21 32</inkml:trace>
  <inkml:trace contextRef="#ctx0" brushRef="#br1" timeOffset="76555.64">21378 7726 0,'0'0'15,"106"0"1,-85 0-16,22 0 16,-22 0-16,0 0 0,21-21 15,1 0-15,-22 21 0,0-22 0,21 1 16,-21 21-16,1-21 0,-1 0 0,-21 0 16,0 0-16,0-1 15,0 1-15,-21 0 0,-1 0 0,1 0 16,-21 21-16,21-21 0,-22 21 15,22 0-15,-21 0 0,0 0 0,-1 0 16,1 21-16,21 0 0,-22 0 16,22 0-16,-21 0 0,21 1 0,0 20 15,-1-21-15,1 21 0,21-20 16,0 20-16,0-21 0,0 0 16,0 22-16,21-22 0,1 0 0,20 0 15,-21 0-15,0-21 0,22 21 0,-1 1 16,0-22-16,-21 0 0,22 21 15,-1-21-15,0 0 0,1 0 0,-22 0 16,0 0-16,0 0 0,0 0 16,-21-21-1,-21 21-15,-21-22 0,21 22 16,-22 0-16,22 0 0,-21 0 0,0 0 16,-1 0-16,1 0 0,0 22 15,-1-1-15,1 0 0,0 0 16,20 0-16,-20 0 0,21 1 0,0-1 15,0 21-15,-1-21 0,22 22 16,0-22-16,0 0 0,0 21 0,0-21 16,0 1-16,0-1 0,22-21 0,-1 21 15,0 0-15,21-21 0,-21 0 16,22 0-16,-1 0 0,0 0 0,1 0 16,20 0-16,-20 0 0,20 0 0,-21 0 15,22 0-15,-22-21 0,22 0 16,-22 21-16,0-21 0,1-1 0,-1 1 15,0 0-15,1-21 16,-22 21-16,21-1 0,-21-20 0,1 21 16,-1-21-16,0 20 0,0 1 0,-21-21 15,0 21-15,0 0 0,0-1 16,0 1-16,0 0 0,-21 21 16,0 0-1,0 0-15,-1 0 0,1 0 0,0 21 16,0-21-16,0 21 0,0 22 0,-1-22 15,1 0-15,0 21 0,21-20 16,-21 20-16,0-21 0,0 21 0,-1-20 16,22-1-16,0 21 0,0-21 15,0 0-15,0 1 0,0-1 16,22-21 0,-1 0-1,0 0-15,0 0 0,0 0 0,0-21 16,1 21-16,-1-22 0,0 1 0,0 0 15,0-21-15,-21 21 0,0-1 16,21-20-16,-21 21 0,22-21 0,-22-1 16,0 22-16,0-21 0,0 21 15,0-1-15,0 1 0,0 0 16,0 42 0,0 0-1,0 1-15,0-1 0,0 21 16,0-21-16,0 0 0,0 22 15,0-22-15,0 0 0,0 21 0,0-20 16,0-1-16,0 0 0,0 0 0,0 0 16,21 0-16,0-21 15,0 0-15,0 0 0,0 0 16,1 0-16,-1 0 0,0 0 16,21 0-16,-21 0 0,1-21 0,20 21 15,-21-21-15,0 0 0,22 0 0,-22 0 16,21-22-16,-21 22 0,22 0 15,-22-21-15,0 20 0,0-20 0,0 21 16,0 0-16,-21 0 16,0-1-16,0 1 0,-21 21 15,0 0-15,0 0 0,0 0 16,-22 21-16,22-21 0,21 22 16,-21 20-16,21-21 0,0 0 0,0 22 15,0-22-15,0 0 0,0 0 16,0 21-16,21-20 0,-21-1 0,21 0 15,1 0-15,-1-21 0,0 21 0,0 0 16,0-21 0,-42 0 15,0-21-15,0 21-16,0-21 0,-1 0 0,1 21 15,0-21-15,0 21 0,0 0 16,0 0-16,-1 0 15,22 21 1,0 0 0,22 0-16,-1-21 0,0 0 15,0 21-15,21-21 0,-20 0 16,-1 0-16,21 22 0,0-22 0,1 0 16,-1 0-16,0 0 0,1 0 15,-22 0-15,21 0 0,1-22 16,-1 1-16,-21 21 0,0-21 0,22 0 15,-22 0-15,0 0 0,0-1 0,-21-20 16,21 21-16,-21-21 0,21-1 16,-21 22-16,0 0 0,0 0 0,0 0 15,0-1-15,0 1 0,-21 42 32,21 1-32,0-1 0,-21 0 15,21 0-15,-21 0 0,21 22 16,0-22-16,-21 0 0,21 21 15,0-21-15,0 1 0,0-1 16,0 0-16,0 0 0,21 0 0,0-21 16,0 21-16,0-21 0,1 0 0,-1 0 15,21 0-15,-21 0 0,22 0 16,-22 0-16,21 0 0,-21-21 0,0 0 16,22 0-16,-22 0 0,0 0 0,0-1 15,0 1-15,1-21 0,-22 21 16,21-22-16,-21 22 0,21-21 0,-21 21 15,21 0-15,-21-1 0,0 1 16,0 0-16,0 42 47,0 0-47,-21 1 0,21 20 16,0-21-16,-21 21 0,0-20 15,21 20-15,-22 0 0,1 1 0,0-1 16,21 0-16,0 1 0,-21-1 0,21 0 15,-21 22-15,21-22 0,0 22 16,0-22-16,0 21 0,0 1 0,0-1 16,0 1-16,0-1 0,0 1 0,-21-1 15,21 1-15,0-1 0,-22 1 16,22-1-16,0 1 0,0-22 0,-21 22 16,0-1-16,21 1 0,-21-22 15,21 22-15,-21-22 0,0 21 0,21-20 16,-22-1-16,1-21 0,0 22 15,0-22-15,0 0 0,0 0 0,-1-21 16,1 0-16,0 0 0,0 0 0,0 0 16,0-21-16,-1 0 0,1-22 0,0 22 15,0-21-15,0-22 0,0 1 16,-1-1-16,1-20 0,0 20 0,21-20 16,0-1-16,0 21 0,0-20 0,21-22 15,0 21-15,1 22 0,-1-22 16,0 22-16,0-1 0,0 1 15,0 20-15,1 1 0,-1 0 0,0-1 16,0 1-16,0 21 0,0-22 16,1 22-16,-1 0 0,0 0 0,0 0 15,0 21-15,0-21 0,1 21 16,-1 0-16,0 0 0,0 0 31,-21 21-15</inkml:trace>
  <inkml:trace contextRef="#ctx0" brushRef="#br1" timeOffset="78715.61">275 10647 0,'0'0'0,"-42"0"0,21 0 16,-22 0-16,22 0 0,-21 0 0,21 0 16,-1 0-16,1 0 15,42 0 16,1 21-15,20-21-16,0 0 0,22 21 0,-22-21 16,22 0-16,-1 21 0,22-21 15,-22 0-15,1 0 0,-1 0 0,1 0 16,-1 0-16,1 0 0,-1 0 16,-20-21-16,20 21 0,1-21 0,-22 21 15,0-21-15,1 21 0,-1-21 16,0 21-16,-21 0 0,-21-21 15,0-1 1,-21 22-16,-21-21 16,21 21-16,0 0 0,-22 0 15,1 0-15,21 0 0,-22 0 0,22 0 16,-21 0-16,21 0 0,0 0 16,-1 0-16,22-21 15,22 21 1,-1 0-1,0-21-15,0 21 0,21 0 16,-20 0-16,20 0 0,-21 0 16,21 0-16,-20 0 0,-1 0 0,0 21 15,0-21-15,-21 21 0,0 0 16,0 1-16,0 20 0,0-21 16,-21 21-16,0-20 0,0-1 0,-1 21 15,-20-21-15,21 0 0,0 1 16,-22-1-16,22 0 0,0 0 0,21 0 15,-21-21-15,42 0 47,0-21-47,0 0 0</inkml:trace>
  <inkml:trace contextRef="#ctx0" brushRef="#br1" timeOffset="79156.36">2159 10118 0,'0'0'0,"-21"0"0,0-21 0,-1 21 31,22 21-31,-21 0 0,0 0 15,21 21-15,0-20 0,0 20 16,0 0-16,0 1 0,0-1 0,0 0 16,0 1-16,-21-1 0,21 0 15,0 1-15,-21-1 0,21-21 16,0 21-16,0-20 0,0-1 16,0 0-16,0 0 0,0-42 31,0 0-16</inkml:trace>
  <inkml:trace contextRef="#ctx0" brushRef="#br1" timeOffset="79692.06">1863 10372 0,'0'0'0,"-22"-21"0,22-22 0,0 22 0,-21 0 16,21-21-16,0 20 15,0 1-15,0-21 0,0 21 0,0 0 16,21-22-16,-21 22 0,22 0 15,-1 0-15,0 0 0,0 21 0,0-22 16,22 22-16,-22 0 0,21 0 16,-21 0-16,22 22 0,-1-22 0,0 21 15,1 21-15,-1-21 0,-21 22 16,0-22-16,22 21 0,-43 0 0,0 1 16,21 20-16,-21-20 0,0-1 15,0 0-15,0 1 0,0-1 0,-21 0 16,21 1-16,0-22 0,0 0 0,-22 0 15,22 0 1,-21-21-16,21-21 16,0 0-16,0 0 15,0 0-15,0-1 0,0-20 0,21 0 16,1-1-16,-1 1 0,0 0 16,0-22-16,0 22 0,0 0 0,1-1 15,20 1-15,-21 0 0,21 20 16,-20-20-16,20 21 0,0 0 0,-21 0 15,22 21-15,-22 0 0,0 0 16,0 21-16,0 0 0,1 0 16,-1 0-16,-21 22 0,0-1 0,0-21 0,0 21 15,0 1-15,0 20 16,0-20-16,0-1 0,-21 0 0,-1 1 16,1-1-16,21 0 0,0-21 15,-21 22-15,21-22 0,-21 0 0,21 0 16,0 0-16,21-21 31,0-21-31,0 0 0,1 0 0,-1 0 16,0 0-16</inkml:trace>
  <inkml:trace contextRef="#ctx0" brushRef="#br1" timeOffset="80773.23">3260 10202 0,'21'-21'0,"-42"42"0,42-63 16,0 42-16,-21 21 31,0 0-31,-21 1 0,21-1 16,-21 0-16,-1 0 0,22 21 15,0-20-15,0 20 0,-21 0 0,21-21 16,0 22-16,0-1 0,0-21 16,0 0-16,0 1 0,0-1 0,0 0 15,0 0-15,21-21 16,1 0-16,-1 0 0,21 0 15,-21-21-15,0 0 0,1 0 0,-1 21 16,0-22-16,0 1 16,-21-21-16,0 21 0,21 0 0,-21-1 15,0-20-15,0 21 0,0 0 0,-127-106 32,106 127-32,0 0 0,-21-21 15,20 21-15,1 0 0,0 0 16,42 0 15,0 0-31,22-22 0,-1 22 16,22 0-16,-22-21 0,21 21 0,1 0 15,-1-21-15,1 0 0,-1 21 0,1 0 16,-1 0-16,-20-21 0,-1 21 16,0 0-16,1 0 0,-22 0 15,0 0-15,0 0 0,-21 21 16,-21-21-16,0 21 15,0 0-15,0-21 0,-1 21 16,1 1-16,-21-1 0,21 0 0,0 0 16,-22 0-16,22 22 0,0-22 15,0 21-15,0 0 0,-1-20 0,1 20 16,21-21-16,-21 21 0,21-20 16,0-1-16,0 0 0,0 0 15,0 0-15,21 0 0,0 1 0,1-22 16,20 0-16,-21 0 0,0 0 15,0 0-15,22 0 0,-22-22 16,21 1-16,-21 0 0,1 0 0,20 0 16,-21-22-16,0 22 0,0-21 15,1 0-15,-1-1 0,0 1 0,0 0 16,-21-1-16,0 1 0,0 0 0,21-1 16,-21 1-16,0 0 0,0 20 15,0-20-15,0 21 0,0-21 0,0 20 16,0 1-16,0 0 15,0 42 1,-21 22 0,21-22-16,0 0 15,0 21-15,-21-21 0,21 22 0,0-1 16,0 0-16,0 1 0,0-1 16,0 0-16,0 1 0,0-1 0,0 0 15,0-20-15,0 20 0,21-21 0,-21 0 16,21 0-16,0 1 0,1-22 15,-1 0-15,0 0 0,0 0 0,21 0 16,-20 0-16,-1 0 0,21 0 0,-21-22 16,22 1-16,-22 0 0,0 0 15,0-21-15,0 20 0,0 1 16,1-21-16,-22 21 0,21 0 16,-21-22-16,0 22 0,0 0 0,0 0 15,0 42 1,0 0-1,-21 0-15,21 0 0,-22 1 0,22-1 16,-21 21-16,21-21 0,0 22 0,0-22 16,0 0-16,0 0 0,0 0 15,0 0-15,0 1 0,0-1 0,0 0 16,21-21 0,1 0-16,-1-21 15,0 0-15,0-1 0,0 1 16,0 0-16,1-21 0</inkml:trace>
  <inkml:trace contextRef="#ctx0" brushRef="#br1" timeOffset="80947.86">4784 10033 0,'-22'0'16,"44"0"-16,-65 0 0,22 0 16,0 0-16,21-21 0,-21 21 0,0 0 15,-1 0 1,22 21-1</inkml:trace>
  <inkml:trace contextRef="#ctx0" brushRef="#br1" timeOffset="82023.83">4974 10478 0,'42'0'16,"-20"0"-16,-1 0 15,0 0-15,0-22 0,0 1 16,22 21-16,-22-21 0,21 0 0,0 0 16,-20-22-16,20 22 0,0 0 15,1 0-15,-22 0 0,21 0 16,-21-1-16,0-20 0,1 21 0,-1 0 15,0-22-15,-21 22 0,0 0 16,0-21-16,0 21 0,0-1 0,-21 1 16,0 0-16,-1 0 0,1 0 0,0 0 15,0 21-15,0 0 16,0 0-16,-1 0 0,1 42 16,21-21-16,-21 0 15,21 22-15,0-1 0,0 0 0,0 1 16,0 20-16,0-21 0,0 22 0,0 21 15,0-22-15,0 1 0,0-1 16,0 22-16,0-22 0,0 1 16,0-1-16,0 1 0,0-1 0,0 22 15,0-22-15,0 22 0,0-21 16,0 20-16,0-20 0,0-1 0,0 1 16,0-1-16,0 1 0,0-1 0,0 1 15,0-22-15,0 22 0,0-22 16,0-21-16,0 21 0,0-20 0,0-1 15,21 0-15,0-21 0,1 0 0,-1 0 16,0 0-16,0-21 0,0 0 16,0-22-16,22 22 0,-22-21 0,21-1 15,-21 1-15,22-21 0,-22 20 16,21-20-16,-21-1 0,1-20 16,-22 20-16,0 1 0,0-22 0,0 21 15,0 1-15,-22-1 0,1 1 0,-21-1 16,0 22-16,-22-21 0,22 20 15,-22 22-15,22-21 0,-22 21 0,22-1 16,0 1-16,-1 0 0,1 21 16,0 0-16,21 0 0,-22-21 0,22 21 15,0 0-15,21-21 32,21 21-32,0 0 0,0-21 15,1-1-15,20 22 0,0-21 0,1 0 16,-1 0-16,0 0 0,22 0 15,-22-1-15,22 1 0,-1-21 0,-21 21 16,1 0-16,-1-1 0,0 1 16,-20 0-16,20 0 0,-21 0 0,0 0 15,-21-1-15,0 1 0,0 0 16,-21 21 15,0 21-31,21 0 0,-21 1 16,21-1-16,0 0 0,0 0 15,-21 0-15,21 0 0,-22 1 16,22-1-16,0 0 0,-21 0 0,21 0 16,0 0-16,0 1 15,21-44 32,-21 1-47,0 0 0,0-21 16,22 21-16</inkml:trace>
  <inkml:trace contextRef="#ctx0" brushRef="#br1" timeOffset="82211.52">5800 10033 0,'0'0'0,"0"-21"16,-22 21 0,22 21 30,22 0-30,-1-21 0,0 0-16,0 21 0,0-21 15,0 0-15,1 0 0</inkml:trace>
  <inkml:trace contextRef="#ctx0" brushRef="#br1" timeOffset="84288.12">6435 10012 0,'0'0'0,"-22"0"31,1 0-31,0 0 0,0 0 0,0 0 16,0 21-16,-1 0 0,1 0 0,0-21 16,0 22-16,0 20 0,21-21 15,-21 0-15,-1 0 0,22 22 0,0-22 16,0 0-16,0 21 0,0-20 0,0-1 15,0 21-15,0-21 16,0 0-16,22 1 0,-1-22 0,0 21 16,0 0-16,0-21 0,22 0 0,-22 0 15,21 0-15,0 0 0,22 0 16,-22 0-16,1-21 0,20 21 0,-21-21 16,1-1-16,-1 1 0,0 21 15,1-21-15,-1 0 0,-21 0 0,22 0 16,-22-1-16,0 1 0,0 0 0,0 0 15,-21 0-15,0 0 0,0-1 16,0 1-16,0 0 0,0 0 16,0 0-16,0 0 0,-21-1 15,0 22 1,0 0-16,0 0 0,-1 0 0,1 0 16,0 0-16,0 0 0,0 0 0,0 22 15,-1-1-15,1 0 0,0-21 16,0 21-16,0 0 0,0 0 0,21 22 15,0-22-15,0 0 0,-22 0 0,22 0 16,0 1-16,0-1 0,0 0 16,0 0-16,0 0 0,22-21 0,-1 21 15,0-21-15,0 0 16,0 0-16,0 0 0,1 0 0,-1-21 16,0 0-16,0 21 0,21-21 0,-20 0 15,-1 0-15,-21-1 16,21 1-16,0 0 0,-21-21 0,21 21 15,-21-1-15,0 1 0,0 0 0,0 0 16,0 0-16,0 0 0,0-1 16,0 44 15,0-1-31,-21 0 0,21 0 16,0 0-16,-21 0 0,21 1 0,0-1 15,0 0-15,0 21 0,0-21 16,0 1-16,0-1 0,21 0 0,0 0 15,0 0-15,-21 0 0,22 1 0,-1-22 16,0 0-16,21 21 16,-21-21-16,1 0 0,-1 0 0,0 0 15,0 0-15,0-21 0,0-1 0,1 22 16,-1-21-16,0-21 0,0 21 16,0 0-16,0-22 0,1 22 0,-1-21 15,0-1-15,0 22 0,-21-21 16,21 0-16,-21-1 0,21 22 0,-21-21 15,0-1-15,0 22 0,0-21 0,0 21 16,0 0-16,0-1 16,0 1-16,-21 21 15,0 21 1,21 22-16,-21-22 16,21 0-16,0 21 0,0-20 0,0 20 15,0 0-15,0-21 0,0 22 0,0-1 16,0-21-16,0 22 0,0-22 15,0 0-15,0 21 0,21-21 0,-21 1 16,21-22-16,0 21 0,1 0 16,-1-21-16,0 0 0,0 0 0,0 0 15,0 0-15,1-21 0,20 0 0,-21 21 16,0-22-16,22 1 0,-22 0 16,0 0-16,0 0 0,0 0 0,0-1 15,1-20-15,-1 21 0,-21 0 16,21 0-16,-21-1 0,21 1 15,-21 0-15,21 21 0,-21-21 16,-21 21 0,21 21-16,-21 0 15,0 0-15,21 1 0,0-1 0,0 0 16,-21 0-16,21 0 0,0 0 16,0 1-16,0-1 0,0 0 15,0 0-15,0 0 0,21-21 16,0 21-16,-21 1 0,21-22 0,0 0 15,0 0-15,1 0 0,-1 0 16,21 0-16,-21 0 0,0 0 0,1 0 16,-1-22-16,0 1 0,0 21 15,0-21-15,0 0 0,1 0 0,-1 0 16,0-1-16,-21 1 0,21 0 0,0 0 16,0 0-16,-21 0 0,0-1 15,22 22-15,-22 22 47,-22-1-47,22 0 0,-21 0 0,21 0 16,0 0-16,0 1 15,0-1-15,0 0 0,0 0 16,0 0-16,0 0 0,0 1 16,21-22-1,1 0-15,-1 0 16,0 0-16,0 0 0,0-22 15,0 1-15,-21 0 16,0 0-16,0 0 0,0 0 0,0-1 16,0 1-16,0 0 0,0 0 0,0 0 15,0 0-15,-21-1 16,0 1-16,0 0 0,0 21 16,21-21-16,-21 21 0,21-21 46,21 21-46,0 0 16,0-21-16,0 21 0,0 0 16,1 0-16,20-22 0,-21 22 0,0 0 15,0 0-15,1 0 16,-1 0-16,0 22 0,-21-1 16,0 0-16,0 0 15,0 0-15,0 0 16,0 1-16,0-1 0,0 0 15,0 0-15,0 0 0,0 0 16,0 1-16,0-1 0,0 0 16,0 0-16,0 0 15,21-21-15,-21 21 0,0 1 16,-21-44 31,21 1-47,0 0 15,0 0-15,0 0 0,0 0 16,21-1-16,0-20 0,0 21 16,1-21-16,-1 20 0,0-20 15,21 21-15,-21-21 0,1 20 0,20 1 16,0 0-16,-21 0 0,1 0 16,20 21-16,-21 0 0,21 0 0,-20 21 15,-1 0-15,0 0 0,0 0 0,0 1 16,0 20-16,-21-21 0,0 21 15,0-20-15,0 20 0,0-21 0,0 21 16,0-20-16,0 20 0,0-21 0,0 0 16,0 0-16,0 1 0,0-1 15,0 0-15,-21 0 0,0-21 16,21 21-16,0-42 31,0 0-15,-21 0-16,21 0 0,-21-1 0,21 1 15,0-21-15</inkml:trace>
  <inkml:trace contextRef="#ctx0" brushRef="#br1" timeOffset="84483.86">8763 9758 0,'0'0'0,"-21"0"0,0 0 16,-1 0-16,1 0 15,21 21 17,-21-21-17,0 0 1,0 0-16,0 0 16</inkml:trace>
  <inkml:trace contextRef="#ctx0" brushRef="#br1" timeOffset="84671.75">7599 9991 0,'0'0'0,"-21"21"0,21 0 0,21-21 16,0 0 0,0 0-16,21 0 0,-20 0 15,20 0-15,0 0 0,1 0 0,-1 0 16,0 0-16,22 0 0,-22-21 15,0 0-15,1 21 0,-22-21 0,21 21 16</inkml:trace>
  <inkml:trace contextRef="#ctx0" brushRef="#br1" timeOffset="85791.63">10583 10414 0,'0'-21'31,"0"0"-31,0 0 16,0-1-16,0 1 0,0 0 0,0 0 15,0 0-15,0 0 0,0-22 0,0 22 16,21-21-16,1 21 0,-22-22 16,0 22-16,0-21 0,0 21 0,21-1 15,-21 1-15,0 0 0,0 0 16,0 42 15,0 0-31,0 0 0,-21 1 0,21 20 16,-22-21-16,22 21 0,0-20 15,0 20-15,0 0 0,-21-21 16,21 22-16,0-22 0,0 21 0,0-21 16,0 22-16,0-22 0,0 0 0,21-21 15,-21 21-15,22 0 0,-1-21 16,0 0-16,0 0 0,0 0 0,0 0 15,22 0-15,-22-21 0,0 0 16,21 0-16,-20 0 0,-1 0 0,0-1 16,0 1-16,-21 0 0,0 0 0,0 0 15,0-22-15,0 22 0,0 0 16,-21 0-16,0 0 0,0 0 0,-1-1 16,-20 1-16,21 0 0,-21 21 15,20 0-15,1 0 0,-21 0 16,21 0-16,0 0 0,-1 0 15,44 0 17,-1 0-32,0 0 0,21 0 0,1 0 15,-1 0-15,0 0 0,1-21 16,-1 0-16,21 21 0,-20-21 0,20-1 16,-20 1-16,20 21 0,-21-21 15,1 0-15,-22 0 0,21 0 0,-21-1 16,1 22-16,-1-21 0,-21 0 15,-21 21 17,-1 21-32,22 0 0,-21 1 15,21-1-15,0 0 0,0 21 16,0 1-16,-21-1 0,21 0 0,0 1 16,0-1-16,0 0 0,0 22 0,0-22 15,0 22-15,0-1 0,0 1 16,0-22-16,0 21 0,0 1 0,0-1 15,0 1-15,0-1 0,0 1 0,0-1 16,0 1-16,0-22 0,0 22 16,0-1-16,0 1 0,0-1 0,0 1 15,0-22-15,-21 0 0,21 22 16,0-43-16,0 21 0,0-20 0,0 20 16,0-21-16,-21 0 15,0 0-15,-1-21 16,1 0-16,0-21 0,21 0 0,-21 0 15,0 0-15,0-22 0,-1 1 0,1 0 16,0-22-16,21 1 0,-21-1 16,21 1-16,-21-1 0,21-20 0,0 20 15,0-21-15,0 22 0,0-1 0,0-20 16,0 20-16,0 22 16,0-22-16,21 22 0,0-21 0,0 41 15,0-20-15,1 0 0,-1 21 0,21-22 16,-21 22-16,22 0 0,-22 0 15,21-22-15,-21 22 0,22 0 0</inkml:trace>
  <inkml:trace contextRef="#ctx0" brushRef="#br1" timeOffset="86232.38">12636 9716 0,'0'-22'16,"0"44"-16,0-65 0,0 22 0,0 0 0,0 0 15,0 0-15,0-1 16,0 44 15,0-1-31,0 0 0,0 0 16,0 21-16,0-20 0,0 20 0,0 0 16,0 1-16,0-22 0,-21 21 15,21 0-15,0-20 0,0 20 0,-21-21 16,21 21-16,-21-20 0,21-1 0,-21 0 15,21 0-15,0 0 0,0 0 16,-21-21 15,-1-21-31,22 0 16,-21 21-16,21-21 0</inkml:trace>
  <inkml:trace contextRef="#ctx0" brushRef="#br1" timeOffset="87044.29">12319 9991 0,'0'0'0,"-21"0"15,42 0 17,0 0-32,0 0 0,22 0 15,-22 0-15,0-21 0,21 21 0,1 0 16,-22-22-16,21 1 0,0 21 16,1-21-16,-1 0 0,0 0 0,1 0 15,-1-1-15,0 1 0,-20 0 0,20 0 16,-21 0-16,-21 0 0,0-1 15,0 1-15,0 0 16,0 0-16,-21 21 16,0 0-16,0 0 15,21 21-15,-22-21 0,22 21 16,0 0-16,-21 1 0,21 20 0,0-21 16,0 0-16,0 22 0,0-22 15,0 21-15,0-21 0,0 22 0,0-22 16,0 0-16,0 0 0,0 21 0,0-20 15,0-1-15,0 0 16,0 0-16,-21-21 16,21-21 15,0 0-15,21 21-16,-21-21 0,21-1 0,1-20 15,-1 21-15,0 0 0,0-22 16,0 22-16,0-21 0,1 21 0,20-22 15,-21 22-15,21-21 0,-20 21 0,20 21 16,-21-21-16,21 21 0,-20 0 16,-1 0-16,0 0 0,-21 21 15,0 0-15,0 0 0,0 21 16,0-20-16,0-1 0,0 21 0,0-21 16,-21 0-16,21 22 0,-21-22 0,21 0 15,0 0-15,0 0 0,0 1 16,0-1-16,0 0 0,21-21 15,0 21-15,0-21 0,0 0 0,22 0 16,-22 0-16,0 0 0,21 0 0,-21 0 16,22 0-16,-22 0 0,21 0 15,-21 0-15,1-21 0,20 0 0,-21 21 16,0-21-16,22-1 0,-22 1 0,0 0 16,-21 0-16,0-21 0,21 20 15,-21 1-15,0-21 0,0 21 0,0 0 16,0-1-16,0 1 0,0 0 0,-21 21 15,0 0 1,0 0-16,21 21 16,-22 0-16,1 1 0,21 20 0,-21-21 15,21 0-15,0 0 0,0 1 16,0-1-16,0 0 0,0 0 0,0 0 16,0 0-16,21-21 0,0 22 0,1-22 15,-1 0-15,0 0 16,0 0-16,0 0 0,0 0 0,22 0 15,-22 0-15,0-22 0,21 1 0</inkml:trace>
  <inkml:trace contextRef="#ctx0" brushRef="#br1" timeOffset="88671.53">14838 9525 0,'0'21'15,"0"0"1,0 1-16,21-22 31,0 0-31,0 0 16,-21-22-16,21 1 0,1 21 0,-1-21 16,0 0-16,0 0 15,0 0-15,0-1 0,1 1 0,-22 0 16,21 0-16,-21 0 15,0 0-15,0-1 16,0 1-16,-21 42 31,-1 1-31,22-1 0,0 0 0,-21 21 16,21 1-16,-21-1 0,21 21 0,-21 1 16,21-22-16,0 22 0,0-22 15,-21 0-15,21 1 0,-21-1 0,21 0 16,0 1-16,0-22 0,0 0 0,0 0 15,0 0-15,0 1 0,0-1 16,-22-21 15,1 0-15,0-21-16,0-1 0,0 22 0,0-21 16,-1 0-16,22 0 0,-21 0 0,0 0 15,0-1-15,0 22 0,21-21 16,-21 21-16,21 21 15,0 1 1,0-1-16,0 0 0,0 0 16,0 0-16,21 0 0,-21 1 0,21-22 15,0 21-15,-21 0 0,21-21 16,0 21-16,1-21 0,-1 0 0,0 21 16,21-21-16,-21 0 0,22 0 0,-1 0 15,0 0-15,22 0 16,-22-21-16,1 21 0,20-21 0,-21 0 15,1 0-15,-1-1 0,0 1 0,1 0 16,-22 0-16,21-21 0,-21 20 16,-21-20-16,0 21 0,0-21 0,0-1 15,0 22-15,0-21 0,0 21 0,0-1 16,0 1-16,-21 0 0,0 21 16,0 0-16,0 0 0,0 21 15,-1-21-15,1 21 0,0 1 16,21 20-16,-21-21 0,21 21 15,-21-20-15,21 20 0,0 0 0,0-21 16,0 22-16,0-22 0,0 0 16,0 0-16,21 0 0,0 1 0,0-1 15,0-21-15,1 21 0,20-21 0,-21 0 16,21 0-16,-20 0 0,20 0 16,0 0-16,-21 0 0,22 0 0,-1-21 15,0 21-15,1-21 0,-22-1 0,21 1 16,1 0-16,-22 0 0,21-21 15,-21 20-15,0 1 0,1-21 0,-1 21 16,-21-22-16,21 22 0,-21 0 16,0 0-16,0 0 15,-21 21-15,0 0 0,-1 0 16,22 21-16,-21 0 0,0 0 16,0 0-16,0 1 0,21-1 0,0 21 15,0-21-15,0 0 0,0 1 0,0-1 16,0 0-16,0 0 0,21 0 15,-21 0-15,21 1 0,0-22 0,-21 21 16,0 0-16,21-21 0,1 21 16,-44-21 15,1 0-31,0-21 0,0 0 16,0 21-16,0-21 15,-1 21-15,1-22 0,0 22 16,0 0-16,0 0 31,21 22-31,0-1 16,21 0-16,0-21 15,0 0-15,0 21 0,1-21 0,-1 0 16,21 0-16,-21 0 0,22 0 0,-1 0 16,0 0-16,1 0 0,-1 0 15,0 0-15,1 0 0,20-21 0,-21 21 16,-20-21-16,20 0 0,0-1 0,-21 1 15,1 0-15,-1-21 0,0 21 16,0-22-16,0 1 0,0 0 16,-21-1-16,0 1 0,22-22 0,-22 22 15,21 0-15,-21-1 0,0 1 16,21 0-16,-21 21 0,0-1 0,0 1 16,0 0-16,0 42 31,-21 0-31,0 1 0,21 20 0,-22 0 15,22 1-15,0 20 0,-21-21 0,0 1 16,21-1-16,0 0 0,0 1 16,-21-1-16,21 0 0,0-20 15,0-1-15,0 0 0,0 0 0,0 0 16,0 0-16,0 1 0,21-1 16,0-21-1,0 0 1,1-21-16,-22-1 0,21 22 0,-21-21 15,21 0-15,-21 0 0,0 0 0,0-22 16</inkml:trace>
  <inkml:trace contextRef="#ctx0" brushRef="#br1" timeOffset="88864.03">16658 9673 0,'0'21'16,"21"1"-1,0-22-15,1 0 16,-1 0-16,0 0 16,0 0-16,0 0 0,22 0 0,-22 0 15,0 0-15,21 0 0,-21-22 16,22 22-16,-22-21 0,21 21 0,-21 0 16,22-21-16</inkml:trace>
  <inkml:trace contextRef="#ctx0" brushRef="#br1" timeOffset="90632.61">18013 9927 0,'0'0'0,"21"0"16,0 0-16,-21-21 0,21 0 0,0 21 15,-21-21-15,0 0 0,22-1 0,-1 1 16,-21 0-16,0 0 0,0 0 16,0 0-16,0-22 0,0 22 15,0-21-15,-21 21 0,-1-1 0,1 1 16,0 0-16,0 0 0,-21 0 16,-1 21-16,22 0 0,-21 0 0,-1 0 15,1 21-15,-21 0 0,20 0 0,1 22 16,21-1-16,-22 0 0,1 1 15,21-1-15,0 0 0,0 1 0,21-1 16,0 0-16,0-21 0,0 22 16,0-22-16,21 21 0,0-21 0,0-21 15,0 22-15,0-1 0,22-21 0,-22 0 16,21 0-16,1 0 0,-22 0 16,21 0-16,-21 0 0,22 0 15,-22-21-15,0-1 0,21 1 0,-21 0 16,1 0-16,-1 0 0,0-22 15,21 1-15,-21 21 0,1-43 0,-1 22 16,0 0-16,-21-1 0,21-20 0,0 21 16,-21-1-16,0 1 0,0 0 15,0-1-15,0 22 0,0-21 0,0 21 16,0-1-16,0 1 0,-21 21 16,0 0-1,0 21-15,21 1 0,0-1 16,0 0-16,0 21 0,0 1 0,-21 20 15,21-21-15,0 1 16,0 20-16,0-20 0,0-1 0,0 0 16,0 1-16,0-1 0,21-21 0,0 21 15,-21-20-15,21-1 0,0 0 16,0 0-16,1-21 0,20 21 0,-21-21 16,0 0-16,22 0 0,-1 0 0,0 0 15,-21 0-15,22 0 0,-1-21 16,0 0-16,1 0 0,-22 0 0,21-1 15,1 1-15,-22 0 0,0-21 16,0-1-16,0 1 0,0 21 16,1-21-16,-22-1 0,0 1 0,0 21 0,0-22 15,0 22-15,-22 0 16,-20 21-16,21 0 0,0 0 16,0 0-16,-22 0 0,22 21 0,-21 0 15,21 1-15,-22-1 0,22 21 16,0-21-16,0 22 0,0-22 0,-1 0 15,22 21-15,0-21 0,0 1 16,0-1-16,0 0 0,0 0 0,0 0 16,22 0-16,-1-21 0,0 0 15,0 0-15,0 0 0,0 0 16,22 0-16,-22 0 16,0 0-16,0-21 0,0 0 0,1 0 15,-1 0-15,0 0 16,-21-1-16,21 1 0,-21-21 0,21 21 15,-21-22-15,0 22 0,0 0 0,0 0 16,0 42 0,0 0-1,0 0-15,-21 22 0,21-22 16,-21 21-16,21-21 0,0 22 0,0-22 16,0 0-16,0 0 0,0 0 0,0 1 15,0-1-15,21-21 0,0 21 16,0-21-16,1 0 0,-1 0 0,0 0 15,0 0-15,0 0 16,0 0-16,1 0 0,20-21 16,-21 0-16,0-1 0,0 1 0,1 0 15,-22-21-15,21 21 0,0-22 0,0 1 16,0 0-16,0-22 0,-21 22 16,22-1-16,-22 1 0,21 0 0,-21-1 15,0 1-15,0 21 0,0 0 0,0 0 16,0-1-16,0 1 0,-21 42 31,21 1-31,-22 20 0,22-21 16,-21 21-16,21 1 0,0-22 15,0 21-15,0 1 0,0-1 16,0 0-16,0 1 0,0-1 0,0-21 16,0 21-16,0-20 0,0-1 15,0 0-15,0 0 0,21 0 0,1 0 16,-1-21-16,0 0 0,0 22 0,0-22 15,0 0-15,22 0 0,-22 0 16,21 0-16,1 0 0,-22-22 0,21 1 16,0 0-16,1 0 0,-1 0 15,-21 0-15,22-1 0,-22-20 0,0 21 16,0-21-16,0-1 0,-21 22 0,0-21 16,0 21-16,0-1 15,0 1-15,0 0 0,-21 0 0,0 21 16,0 0-16,0 0 0,-22 0 0,22 21 15,-21 0-15,21 22 0,-22-22 16,22 0-16,0 21 0,-21-21 0,20 22 16,22-22-16,0 21 0,-21-21 0,21 1 15,0-1-15,0 0 0,0 0 16,0 0-16,0 0 0,21-21 16,1 0-16,-1 0 0,0 0 15,0 0-15,21 0 0,1 0 16,-43-21-16,21 0 15,0 21-15,0-21 0,0 0 0,22-22 16,-22 22-16,0 0 0,-21 0 16,21 0-16,0 0 0,-21-1 0,22 1 15,-22 42 1,0 1-16,0-1 16,-22 0-16,22 0 0,-21 0 0,21 0 15,-21 1-15,21-1 0,0 0 16,0 0-16,0 0 0,0 0 0,0 1 15,21-22-15,0 0 0,1 0 16,-1 0-16,0 0 16,0 0-16,0 0 0,0 0 15,1 0-15,-1 0 0,0-22 0,0 1 16,0 0-16,0 0 16,-21 0-16,0 0 0,0-1 0,0 1 15,0-21-15,0 21 0</inkml:trace>
  <inkml:trace contextRef="#ctx0" brushRef="#br1" timeOffset="90829.69">19071 9483 0,'-21'0'0,"42"0"0,-42 21 15,42-21 1,0 0-16,0 0 0,1 0 15,20 0-15,0 0 0,1 0 16,-1 0-16,0 0 0,1 0 0,-1 0 16,-21 0-16,21 0 0,1 0 0,-22 0 15</inkml:trace>
  <inkml:trace contextRef="#ctx0" brushRef="#br1" timeOffset="91308.66">21103 9589 0,'21'-22'0,"-42"44"0,42-65 16,-21 64 15,0 1-31,-21-1 16,21 0-16,-21 0 0,21 0 0,-21 0 15,21 1-15,0-1 0,0 0 0,0 0 16,-21 0-16,21 0 16,0 1-16,0-1 15,0-42 32,0-1-47,0 1 0</inkml:trace>
  <inkml:trace contextRef="#ctx0" brushRef="#br1" timeOffset="91503.65">21061 9356 0,'0'0'0,"0"21"62,21 0-46,0-21-16,0 0 16,0 0-16,1 0 0,-1 0 15,0 0-15</inkml:trace>
  <inkml:trace contextRef="#ctx0" brushRef="#br1" timeOffset="92023.7">21548 9440 0,'0'43'32,"-22"-43"-32,22 21 0,-21 0 0,21 0 15,0 0-15,0 1 0,-21-1 16,21 0-16,0 0 0,-21 0 15,21 0-15,0 1 0,0-1 0,0 0 16,0 0-16,0 0 0,0 0 0,-21 1 16,21-1-1,-21-21 1,21-21 15,-22-1-31,22 1 0,0 0 16,0-21-16,0 21 0,0-1 15,0 1-15,22-21 0,-1 21 16,0-22-16,0 22 0,21 0 0,-20-21 16,20 21-16,0-1 0,22 1 15,-22 0-15,22 0 0,-22 0 0,0 21 16,22 0-16,-22 0 0,-21 0 0,22 0 16,-22 21-16,0 0 0,0 0 15,-21 0-15,0 22 0,0-1 0,0 0 16,0-20-16,0 20 0,0 0 15,-21 1-15,0-1 0,0-21 16,-1 21-16,1-20 0,0-1 0,0 0 16,21 0-16,-21 0 0,0 0 15,-1-21-15,22 22 16,0-44 15,0 1-15,0 0-16</inkml:trace>
  <inkml:trace contextRef="#ctx0" brushRef="#br1" timeOffset="92212.69">22140 9843 0,'-21'0'78,"0"0"-63</inkml:trace>
  <inkml:trace contextRef="#ctx0" brushRef="#br1" timeOffset="93959.82">3260 12002 0,'0'0'0,"-22"0"16,1 0-16,0 21 0,0-21 15,21 21-15,21-21 47,21 0-47,-20-21 16,-1 0-16,21-1 0,0 1 0,-20 0 15,20 0-15,0 0 0,1 0 16,-1-1-16,-21 1 0,0-21 0,22 21 16,-22 0-16,-21-1 0,0 1 15,0 0-15,0 0 0,0 0 16,0 0-16,-21 21 0,-1 0 16,1 0-16,0 0 15,0 21-15,0 0 0,0 0 0,-1 0 16,1 0-16,0 22 0,21-22 15,0 21-15,-21 1 0,21-1 0,-21 0 16,21 1-16,0-22 0,0 21 16,0-21-16,21 22 0,0-22 0,0 0 15,0 0-15,22-21 0,-22 21 0,21-21 16,-21 0-16,22 0 0,-22 0 16,21 0-16,-21-21 0,22 0 0,-22 21 15,0-21-15,0-22 16,22 22-16,-22 0 0,0-21 0,0 21 15,-21-22-15,21 22 0,0-21 0,1 21 16,-1-22-16,-21 22 0,21 0 16,0-21-16,0 20 0,0 1 0,1 21 15,-1 0-15,-21-21 0,21 21 16,0 0-16,0 0 0,0 21 0,1 0 16,-22 1-16,21 20 0,-21-21 15,0 0-15,0 0 0,0 1 16,0 20-16,0-21 0,0 0 0,0 22 15,0-22-15,-21 0 0,21 0 16,0 0-16,0-42 47,0 0-47,0 0 0,0 0 16,0-22-16,21 22 0,0 0 15,-21-21-15,21 20 0,-21-20 0,0 21 16,21 0-16,-21-22 0,21 22 0,-21 0 15,22 0-15,-22 0 0,0 42 32,0 0-17,0 0-15,0 0 0,-22 1 0,22 20 16,-21-21-16,21 21 0,0-20 16,0 20-16,0-21 0,0 21 15,0-20-15,0 20 0,0-21 0,21 0 16,1 0-16,-1-21 0,0 22 15,0-22-15,0 0 0,22 0 0,-22 0 16,21 0-16,-21 0 0,22-22 0,-1 1 16,-21 0-16,21 0 0,1 0 15,-1-22-15,-21 22 0,0 0 0,22-21 16,-22-1-16,0 22 0,0-21 16,-21 0-16,0-1 0,0 1 0,21 0 15,-21-1-15,0 1 0,0 0 16,0 20-16,0-20 0,0 21 15,0-21-15,0 20 0,-21 22 0,0 0 16,0 0-16,21 22 16,0 20-16,0-21 0,0 21 15,0-20-15,0 20 0,0 0 0,0 1 16,0-1-16,0 0 0,0 1 16,0-1-16,0 0 0,0-21 0,0 22 15,0-22-15,0 0 0,0 21 0,0-20 16,0-1-1,0 0-15,21-21 0,0 0 0,0 0 16,-21-21 0,22 0-16,-22-1 15,0 1-15,21 0 0</inkml:trace>
  <inkml:trace contextRef="#ctx0" brushRef="#br1" timeOffset="94159.71">4847 11663 0,'21'0'31,"0"0"-15,1 0-16,-1 0 16,0 0-16,0 0 0,0 0 15,0 0-15,1 0 0,-1 0 16,0 0-16,-21-21 0,21 21 15,0 0-15</inkml:trace>
  <inkml:trace contextRef="#ctx0" brushRef="#br1" timeOffset="94860.31">5334 11748 0,'0'0'0,"0"21"15,0 0 1,21-21-1,0 0 1,0 0-16,1 0 0,-22-21 16,21 21-16,0-21 0,0-1 0,0 22 15,0-21-15,-21 0 0,22 0 0,-22 0 16,0 0-16,0-1 16,-22 22-1,1 0-15,0 22 16,0-22-16,0 21 0,0 0 15,-1 0-15,22 0 0,-21 22 0,0-22 16,21 0-16,0 0 0,0 21 16,0-20-16,0-1 0,0 0 0,0 0 15,0 0-15,0 0 0,0 1 0,21-1 16,0-21-16,1 0 0,-1 0 16,21 0-16,-21 0 0,22 0 0,-22 0 15,21 0-15,0 0 0,-20-21 0,20-1 16,-21 22-16,0-21 0,22 0 15,-22 0-15,0 21 0,-21-21 0,21 0 16,-21-1-16,21 1 0,-21 0 16,0 0-16,0 0 0,0 0 15,21-22-15,1 22 0,-1 0 0,0 0 16,0 0-16,0-1 16,0 22-16,1 0 0,-1 0 0,21 0 15,-21 0-15,0 0 0,1 0 0,-1 22 16,0-1-16,0 0 0,0 0 15,0 21-15,1-20 0,-22-1 0,21 21 16,-21-21-16,0 0 0,0 22 0,0-22 16,0 0-16,-21 0 0,-1 0 15,1 1-15,21-44 47,0 1-47,0 0 16,0 0-16,0 0 0,0 0 15,0-1-15,0 1 0,0 0 0,0 0 16,0 0-16,21 0 0,-21-22 0,22 22 16,-1 0-16,-21 0 0,21 0 15,0-1-15,21 22 0,-20-21 0,-1 0 16,21 0-16,-21 21 0,0-21 0,22 21 16</inkml:trace>
  <inkml:trace contextRef="#ctx0" brushRef="#br1" timeOffset="95332.04">6752 11494 0,'0'21'47,"0"0"-47,0 0 15,0 0-15,0 0 0,0 1 16,-21-1-16,21 0 0,0 0 0,0 0 16,0 22-16,0-22 0,0 0 0,0 0 15,-21 0-15,21 0 0,0 1 16,0-1-16,0 0 0,0 0 0,0 0 15,-21-21 17,21-21-17,0 0-15,0 0 16,0 0-16,0-1 0,0 1 16,0 0-16,0-21 0,0 21 0,21-22 15,-21 22-15,21-21 0,21-1 16,-21 22-16,1-21 0,20 0 0,0 20 15,-21 1-15,22 0 0,-1 0 0,0 21 16,1 0-16,-1 21 0,-21 0 16,22 0-16,-22 1 0,21 20 0,-21-21 15,-21 21-15,0-20 0,0 20 0,0 0 16,0-21-16,0 22 0,-21-22 16,21 0-16,-21 21 0,0-20 0,21-1 15,-21 0-15,-1 0 0,1 0 16,21 0-16,0-42 47,21 0-47,-21 0 15,22 0-15</inkml:trace>
  <inkml:trace contextRef="#ctx0" brushRef="#br1" timeOffset="96075.62">8043 11494 0,'0'0'15,"-21"-22"-15,0 1 0,0 0 0,0 21 16,-1-21-16,-20 21 0,0 0 0,21 0 16,-22 0-16,22 0 0,-21 0 0,-1 21 15,22 0-15,-21 0 0,21 1 16,0-1-16,-22 21 0,22-21 0,0 22 15,0-22-15,21 21 0,0-21 0,-21 0 16,21 22-16,0-22 16,0 0-16,0 0 0,0 0 0,0 1 0,21-1 15,0-21-15,0 21 16,21-21-16,-20 0 0,-1 0 16,0 0-16,21 0 0,-21-21 0,1 0 15,20 21-15,-21-22 0,21 1 0,-20 0 16,20 0-16,-21 0 0,0 0 15,0-22-15,1 22 0,-1-21 0,0 21 16,0-22-16,-21 1 0,0 0 0,0 20 16,0-20-16,0 21 0,0 0 15,-21 42 17,21 21-32,-21-21 0,21 22 15,0-22-15,-21 21 0,21 1 0,0-1 16,0-21-16,0 21 0,0-20 0,0 20 15,0-21-15,21 0 0,0 0 16,0 1-16,0-22 0,22 21 0,-22-21 16,21 0-16,-21 0 0,22 0 0,-1 0 15,0 0-15,1-21 0,-22 21 16,21-22-16,-21 1 0,0 0 0,22 0 16,-22 0-16,0 0 0,0-22 0,0 22 15,1-21-15,-1-1 0,-21 1 16,0 0-16,0-1 0,0 1 15,0-21-15,0 20 0,0 22 0,0-21 16,0 21-16,0-1 0,-21 1 16,-1 21-16,1 21 15,0 22-15,21-1 0,-21 0 16,0 1-16,0-1 0,21 22 0,0-22 16,0 21-16,0-20 0,0-1 0,0-21 15,0 22-15,0-22 0,0 21 16,21-21-16,-21 0 0,21-21 0,0 22 15,21-22-15,-20 0 0,-1 0 0,21 0 16,-21 0-16,0 0 0,22-22 16,-22 22-16,0-21 0,21 0 15</inkml:trace>
  <inkml:trace contextRef="#ctx0" brushRef="#br1" timeOffset="96587.32">10181 11282 0,'0'0'0,"0"-21"0,0 0 0,0-22 16,0 22-16,0-21 0,0 21 0,0-1 15,0 1-15,0 0 0,0 42 32,0 0-17,0 1-15,0 20 0,0 0 0,0 1 16,-21-1-16,21 21 0,0-20 16,-21-1-16,0 22 0,21-22 0,-22 0 15,1 1-15,0-22 0,0 21 0,0 0 16,21-20-16,0-1 0,0 0 15,0 0-15,21-21 16,0 0 0,0 0-16,-21-21 0,21 0 15,-21 0-15</inkml:trace>
  <inkml:trace contextRef="#ctx0" brushRef="#br1" timeOffset="97052.06">9991 11409 0,'0'0'0,"0"-21"0,-22-22 0,22 22 0,-21-21 15,21 21-15,0 0 0,0-1 16,0-20-16,0 21 0,0 0 0,0 0 16,0-1-16,21 1 0,1 21 15,-1-21-15,21 0 0,0 21 0,1 0 16,20 0-16,-20 0 0,-1 0 0,21 0 16,-20 21-16,-1 0 0,0 22 15,-20-22-15,20 21 0,-21 0 16,0-20-16,-21 20 0,0 0 0,0 1 15,-21-1-15,0-21 0,0 21 16,-22-20-16,22-1 0,-21 0 0,0 0 16,-1 0-16,1-21 0,0 21 0,-1-21 15,1 0-15,21 0 0,-22 0 16,22 0-16,0 0 0,0 0 0,21-21 16,0 0-16,0 0 15,0 0-15,0 0 0,0-1 0,0 1 16,21 21-16,0-21 0,0 21 15,1 0-15,20 21 16,-21 0-16,0 1 0,0-1 16,1 0-16,20 21 0,-21-21 0,0 1 15,0-1-15,1 21 0,-1-21 16,21 0-16,-21-21 0,0 22 0,1-1 16,-1 0-16,0-21 0,0 21 15,0-21-15,0 0 0,1 0 16,-1 0-16,0 0 0,0-21 15,0 0-15,0 0 0,-21-1 16,0 1-16</inkml:trace>
  <inkml:trace contextRef="#ctx0" brushRef="#br1" timeOffset="97415.85">10753 11515 0,'21'0'31,"0"0"-15,0 0-16,0 0 16,0-21-16,22 21 0,-22-22 0,0 22 15,21-21-15,-20 21 0,-1-21 0,0 0 16,0 21-16,0-21 0,-21 0 16,-21 21-1,0 0 1,0 0-16,0 0 0,-1 21 15,-20 0-15,21 0 0,-21 0 0,20 0 16,-20 1-16,21-1 0,0 21 0,0-21 16,-1 0-16,1 1 0,21-1 15,0 0-15,0 0 0,0 0 0,0 0 16,0 1-16,21-1 0,1-21 16,20 0-16,-21 0 0,0 0 15,22 0-15,-1 0 0,0 0 0,1 0 16,-1-21-16,0-1 0,1 1 15,20 0-15,-21 0 0</inkml:trace>
  <inkml:trace contextRef="#ctx0" brushRef="#br1" timeOffset="99645.58">11642 11324 0,'0'0'0,"0"-21"0,0 0 0,0 0 16,0 0-16,-22 21 0,1 0 15,0 0-15,0 0 0,0 0 16,0 0-16,-1 21 0,1 0 0,0 0 15,0 0-15,0 0 0,21 1 0,0-1 16,0 0-16,0 0 0,0 21 16,0-20-16,0-1 0,0 0 15,0 0-15,0 0 0,21 0 16,0 1-16,0-22 0,0 21 16,-21 0-16,22-21 0,-1 21 0,-21 0 15,0 0-15,21-21 16,-21 22-16,-21-22 15,0 0 1,-1 0-16,1 0 0,0 0 16,0-22-16,0 1 0,0 21 15,-1-21-15,1 21 0,21-21 0,-21 21 16,0-21 0,21 42 15,0 0-16,21-21-15,0 21 0,0-21 16,1 21-16,-1-21 0,0 0 0,0 0 16,0 22-16,0-22 0,1 0 0,20 0 15,-21 0-15,0 0 0,22 0 16,-22 0-16,21 0 0,0 0 0,-20-22 16,20 22-16,-21-21 0,21 0 0,-20 0 15,20 0-15,-21 0 0,0-1 16,22 1-16,-22 0 0,0-21 15,-21 21-15,21-22 0,0 22 0,-21-21 16,21 21-16,-21-1 0,0 1 16,0 0-16,-21 42 31,21 0-31,-21 1 16,0 20-16,21-21 0,0 0 0,0 0 15,-21 22-15,21-22 0,0 0 0,0 0 16,0 0-16,0 1 0,0-1 15,21 0-15,0 0 16,0-21-16,22 0 0,-22 0 0,0 0 16,0 0-16,21 0 0,-20 0 15,20 0-15,-21 0 0,0-21 16,0 21-16,1-21 0,-1 0 0,0-1 16,0 1-16,0 0 0,-21 0 0,0-21 15,0 20-15,0-20 0,0 0 16,0-1-16,0 22 0,0-21 0,0 21 15,-21-22-15,0 22 0,0 0 16,-22 0-16,22 21 0,0 0 0,-21 0 16,21 0-16,-22 0 0,22 0 0,0 21 15,-21 0-15,20 0 0,1 22 16,0-22-16,0 21 0,0 1 16,21-22-16,0 21 0,0 0 0,0-20 15,0 20-15,0-21 0,0 0 16,21 0-16,-21 1 0,21-1 0,0 0 15,22-21-15,-22 21 0,0-21 0,0 0 16,21 0-16,-20 0 0,20 0 16,-21 0-16,21 0 0,1 0 0,-22-21 15,21 21-15,-21-21 0,1 0 0,20-1 16,-21 1-16,0 0 0,0 0 16,1 0-16,-1 0 0,-21-22 0,0 22 15,21-21-15,0-1 0,-21 22 0,0 0 16,0 0-16,0 0 0,0 0 15,0 42 17,0 0-32,0 0 0,-21 0 15,21 0-15,0 1 0,0-1 0,0 21 16,0-21-16,0 0 0,0 1 16,0-1-16,0 0 0,0 0 0,0 0 15,0 0-15,0 1 0,21-1 0,0 0 16,0-21-16,1 0 15,-1 0-15,0 21 0,0-21 0,21 0 16,-20 0-16,-1 0 0,0 0 16,0 0-16,0-21 0,0 0 0,1 21 15,-1-21-15,0-1 0,-21 1 16,0 0-16,21 0 0,-21-21 0,21 20 16,-21 1-16,0-21 0,0 21 0,0 0 15,0-1-15,0 1 0,0 0 16,0 42 15,0 0-31,-21 1 0,21-1 16,0 21-16,0-21 0,-21 0 0,21 1 15,0-1-15,0 0 0,0 0 16,0 0-16,0 0 0,0 1 16,21-1-16,0-21 15,0 0 1,22 0-16,-22 0 0,0 0 0,0 0 15,22 0-15,-22 0 0,0-21 0,21-1 16,-21 22-16,1-21 0,-1 0 16,21 0-16,-42 0 0,21-22 0,-21 22 15,21 0-15,-21-21 0,0 21 0,22-1 16,-22-20-16,0 21 16,0 0-16,0 42 15,0 0 1,0 0-16,0 0 15,0 1-15,0 20 0,0-21 0,0 0 16,0 0-16,0 1 0,0-1 16,0 0-16,0 0 15,21-21-15,0 21 0,0-21 0,0 0 16,0 21-16,22-21 0,-22 0 16,0 0-16,0 0 15,0 0-15,1 0 0,-22-21 0,21 21 16,0-21-16,0 0 0,-21 0 0,21 0 15,0-22-15,-21 22 0,22-21 16,-22 21-16,21-22 0,0 22 16,-21 0-16,21-21 0,-21 20 0,21 1 15,-21 0-15,21 21 16,-21 21 15,0 0-15,0 1-1,22-22 17,-1-22-17,-21 1-15,0 0 16,0 0 15,-21 21-15,-1 0-16,1 21 15,21 0-15,0 0 0,-21 1 16,0 20-16,21-21 0,-21 0 0,21 0 16,0 1-16,0-1 0,0 21 15,0-21-15,0 0 0,0 1 16,0-1-16,0 0 0,0 0 16,21 0-16,0-21 0,0 0 15,0 21-15,1-21 0,20 0 0,-21 0 16,21 0-16,1 0 0,-22 0 15,21 0-15,-21 0 0,22-21 16,-22 21-16,0-21 0,0 0 0,0 0 16,1 0-16,-22-22 0,0 22 0,21-21 15,-21 21-15,0-22 0,0 22 16,0 0-16,0 0 0,0 0 0,-21-1 16,-1 22-16,1 0 0,0 0 15,0 22-15,0-1 0,0 0 16,21 0-16,-22 0 0,22 22 15,0-22-15,0 0 0,0 0 0,0 21 16,0-20-16,0-1 0,0 0 16,0 0-16,22 0 0,-1-21 15,0 21-15,0-21 16,0 0-16,0 0 0,1 0 0,-1 0 16,0 0-16,0 0 0,0 0 0,0 0 15,1-21-15,-1 21 0,0-21 16,21 0-16</inkml:trace>
  <inkml:trace contextRef="#ctx0" brushRef="#br1" timeOffset="100075.86">15642 11218 0,'0'-21'0,"0"42"0,21-63 0,0 21 0,-21 0 15,0 42 17,0 0-32,0 0 15,0 0-15,0 1 0,0 20 16,-21-21-16,21 0 0,-21 0 0,21 22 16,-21-22-16,0 0 0,21 0 15,0 0-15,0 1 0,0-1 16,21-21 15,0 0-31,0-21 16,0 21-16,1-22 0,-1 1 0,0 0 15</inkml:trace>
  <inkml:trace contextRef="#ctx0" brushRef="#br1" timeOffset="100443.65">16023 11176 0,'42'-21'15,"-84"42"-15,106-63 0,-22 21 0,-21-1 16,0 1-16,0 21 0,-21-21 15,-21 21 1,-21 0-16,21 0 16,0 21-16,-1 0 0,-20-21 0,21 22 15,0-1-15,0 0 0,-1 0 0,1 0 16,21 0-16,-21 1 16,21-1-16,0 0 0,21 0 15,22-21-15,-22 21 0,0-21 16,21 0-16,1 0 0,-22 21 15,21-21-15,0 0 0,-20 0 0,20 22 16,-21-22-16,0 21 0,-21 0 16,21-21-16,-21 21 0,0 0 15,-21-21-15,-21 21 16,21-21-16,0 0 0,-22 22 16,1-22-16,21 0 0,-22 0 0,1 0 15,21 0-15,0 0 0,-22 0 0,22 0 16,0 0-16,0 0 15,0 0-15,21-22 16,-21 1-16,21 0 0,0 0 16,-22 0-16,22-22 0</inkml:trace>
  <inkml:trace contextRef="#ctx0" brushRef="#br1" timeOffset="100631.91">15494 10943 0,'0'0'0,"21"0"79,0 0-64,0 0-15</inkml:trace>
  <inkml:trace contextRef="#ctx0" brushRef="#br1" timeOffset="101303.53">17632 11007 0,'0'0'0,"0"21"16,21-21 0,0 0-1,21 0-15,-20-21 0,-1 21 16,21-21-16,-21 21 0,22-22 15,-1 22-15,-21-21 0,21 0 0,-20 21 16,-1-21-16,0 0 0,0 0 16,-21-1-16,0 1 0,0 0 15,-21 0-15,0 21 0,0 0 16,-1 0-16,-20 0 0,21 0 16,-21 0-16,-1 0 0,1 21 0,21 0 15,-22-21-15,22 21 0,-21 1 16,42-1-16,-21 0 0,21 0 0,0 0 15,0 0-15,0 1 0,0-1 0,21-21 16,0 21-16,0 0 0,0 0 16,1 0-16,20-21 0,-21 22 15,0-1-15,22-21 0,-22 0 0,21 21 16,-21-21-16,0 0 0,1 0 16,-44 21 15,1-21-31,0 0 0,-21 0 15,-1 21-15,1-21 0,0 21 0,-1 1 16,22-22-16,-21 21 0,0 0 16,20 0-16,1 0 0,0 0 0,0 1 15,21-1-15,-21 0 0,21 0 0,0 0 16,0 0-16,0 1 0,0-1 16,21 0-16,0 0 0,0 0 15,22-21-15,-22 0 0,0 21 16,21-21-16,-21 0 0,22 0 15,-22 0-15,21 0 0,1 0 0,-1-21 16,-21 21-16,43-21 0</inkml:trace>
  <inkml:trace contextRef="#ctx0" brushRef="#br1" timeOffset="102975.58">18605 11240 0,'0'0'16,"64"-149"-1,-64 128-15,0 0 0,-21 0 16,-22 0-16,22 0 15,0 21-15,0 0 0,0 0 16,-22 0-16,22 0 0,-21 0 0,21 0 16,0 21-16,-22-21 0,22 21 15,0 0-15,0 0 0,0 0 0,21 1 16,-22 20-16,22-21 0,-21 21 0,21-20 16,0 20-16,-21-21 0,21 0 15,0 22-15,0-22 0,0 0 0,0 0 16,0 0-16,0 0 0,21-21 15,0 0-15,1 0 0,-1 0 16,0 0-16,0 0 0,0 0 0,0 0 16,1 0-16,-1-21 0,0 0 0,0 0 15,0 0-15,22 0 16,-22-1-16,0 1 0,0-21 0,0 21 16,0-22-16,-21 1 0,22 21 15,-22-21-15,21 20 0,-21 1 0,0 0 16,0 0-16,0 0 0,0 0 15,0 42 17,-21 0-32,-1 0 0,22 0 15,0 22-15,0-22 0,0 0 16,0 21-16,0-21 0,0 1 0,0-1 16,0 21-16,0-21 0,0 0 0,22 1 15,-1-22-15,0 21 16,0 0-16,0-21 0,22 0 0,-22 0 15,0 0-15,21 0 0,1 0 0,-22 0 16,21 0-16,-21 0 0,22-21 16,-1 0-16,-21-1 0,21 1 0,-20 0 15,20 0-15,-21-21 0,0 20 16,0-20-16,1 21 0,-22-21 0,0 20 16,0 1-16,0 0 0,0 0 0,0 0 15,0 0-15,-22 21 16,1 0-16,0 0 0,0 21 15,0-21-15,0 21 0,-1 0 16,1 0-16,21 22 0,0-22 16,0 0-16,0 21 0,0-21 0,0 1 15,0-1-15,0 0 0,0 0 0,21 0 16,1-21-16,-22 21 0,21-21 16,0 22-16,-21-44 46,-21 22-30,21-21-16,-21 21 0,-1 0 31,22 21-31,0 1 16,0-1-16,0 0 16,0 0-1,22-21-15,-1 0 0,0 0 0,0 0 16,0 0-16,0 0 0,22 0 15,-22 0-15,21 0 0,1 0 0,-1 0 16,0 0-16,1-21 0,-1 0 0,21 21 16,-41-21-16,20-1 0,0-20 15,-21 21-15,1 0 0,-1-22 0,0 22 16,0-21-16,-21 21 0,0-22 0,0 22 16,0 0-16,0 0 0,0 0 15,0 0-15,-21 42 31,21 0-31,-21 0 16,21 0-16,0 0 0,-21 1 0,21 20 16,-22-21-16,22 0 0,0 22 0,0-22 15,0 0-15,0 0 0,0 0 16,22 0-16,-1-21 0,0 22 0,0-22 16,0 0-16,0 0 0,22 0 15,-22 0-15,0 0 0,21 0 0,-20 0 16,-1-22-16,0 22 0,21-21 15,-21 0-15,1 0 0,-1 0 0,0 0 16,0-1-16,0-20 0,-21 21 16,0 0-16,21-22 0,-21 22 0,22 0 15,-22 0-15,0 0 0,0 0 16,0-1-16,0 44 31,0-1-15,0 0-16,0 0 0,-22 0 0,22 0 15,-21 22-15,21-22 0,0 21 0,-21 1 16,21-1-16,-21 0 16,0 1-16,21-1 0,0 0 0,0 1 15,0 20-15,0-21 0,0 1 0,0 20 16,0 1-16,0-22 0,0 22 16,0-1-16,0 1 0,0-1 0,0 1 15,0-1-15,0 1 0,0-22 0,0 21 16,0-20-16,0 20 0,0-20 0,0 20 15,0-21-15,0 1 0,0-1 16,-21 0-16,-1 1 0,22-1 0,-21-21 16,0 22-16,0-22 0,0 0 0,0 0 15,-1-21-15,1 0 16,0 0-16,0 0 0,0 0 16,0-21-16,21 0 0,-22 0 15,1-1-15,21-20 0,0 0 0,-21-1 16,0 1-16,0-21 0,21 20 15,-21-20-15,21-1 0,-22 1 0,22-1 16,-21-20-16,21 20 0,0-21 0,0 22 16,0-1-16,21 1 0,1-1 15,-1 22-15,0-21 0,0 20 0,21 1 16,-20 0-16,-1-22 0,21 43 16,-21-21-16,0-1 0,22 1 15,-22 21-15,21-22 0,-21 22 0,1 0 0,-1 0 16,0 0-16,21 21 15,-42-21-15,21 21 0,1 0 0,-1 0 16</inkml:trace>
  <inkml:trace contextRef="#ctx0" brushRef="#br1" timeOffset="103156.47">20616 11303 0,'0'21'15,"0"0"1</inkml:trace>
  <inkml:trace contextRef="#ctx0" brushRef="#br1" timeOffset="110472.18">995 13462 0,'-21'0'31,"-1"0"-31,1 0 16,0 0-1,0 0-15,0 0 16,0 0-16,-1 0 0,1 0 15,-21 0-15,21 0 0,0 0 0,-22 0 16,22 0-16,0 0 0,-21 0 16,20 0-16,1 0 0,0 0 15,0 0-15,0 0 0,0 0 16,-1 0-16,1 0 0,0 0 0,0-21 16,0 21-16,0 0 15,-1 0-15,1 0 16,0 0-16,0 0 15,0 0 1,0 0-16,42 0 125,0 0-125,0 0 16,21-21-16,-20 21 0,20 0 15,0 0-15,1 0 0,20 0 16,-21 0-16,22 0 0,-22 0 0,22 0 16,-22 0-16,22 0 15,-22 0-15,21 0 0,1 0 0,-1 0 16,-20 0-16,20 0 0,1 0 15,-22 0-15,0 0 0,1 0 0,-1 0 16,0 0-16,-20 0 0,-1 0 16,0 0-16,0 0 0,0 0 15,0 0-15,-21-21 32,0-1-17,-21 1-15,0 0 16,0 21-16,0-21 0,0 21 0,-22-21 15,22 0-15,-21 21 16,21-22-16,-22 1 0,1 21 0,0-21 16,20 21-16,-20 0 0,0-21 15,21 21-15,-1 0 0,1 0 16,0 0-16,0-21 0,0 21 16,42 21 46,0-21-46,0 21-16,0-21 15,1 0-15,-1 21 0,21 0 16,-21-21-16,22 0 0,-1 0 16,0 22-16,1-22 0,-1 21 0,0-21 15,1 0-15,-1 0 0,-21 0 16,21 0-16,-20 21 0,20-21 0,-21 0 15,0 0-15,0 0 0,1 0 16,-1 0-16,0 0 0,-21 21 16,0 0-1,0 0 1,-21 1-16,0-1 16,-1 0-16,1-21 0,-21 42 15,21-21-15,-22 1 0,1-1 16,21 21-16,-21-21 0,-1 22 15,1-22-15,0 21 0,20-21 0,-20 0 16,21 1-16,-21-1 0,20 0 16,22 0-16,-21-21 0,21 21 15,-21-21-15,21-21 63,0 0-48,0 0 1,0 0 15,21 21-15</inkml:trace>
  <inkml:trace contextRef="#ctx0" brushRef="#br1" timeOffset="112171.49">2011 13166 0</inkml:trace>
  <inkml:trace contextRef="#ctx0" brushRef="#br1" timeOffset="112792.14">2032 13145 0,'0'-22'16,"0"1"-1,0 0-15,0 0 16,0 0-16,0 0 15,0-1-15,0 1 16,0 0-16,-21 21 16,21-21-16,-21 42 31,-1 0-15,22 22-16,0-22 0,0 21 0,0-21 15,0 22-15,0-1 0,0 0 16,0 1-16,0-1 0,0 21 0,-21-20 15,21-1-15,0 0 0,0 1 16,0-1-16,0 0 0,0 1 0,0-22 16,0 0-16,0 21 0,0-20 15,0-1-15,0-42 32,0-1-17,0 1 1,0-21-16,0 21 0,0-22 0,0 22 15,0-21-15,0 0 0</inkml:trace>
  <inkml:trace contextRef="#ctx0" brushRef="#br1" timeOffset="115675.65">1905 13187 0,'0'0'16,"0"-21"-16,0 0 0,0-1 31,0 1-31,21 21 15,0 0-15,0-21 0,1 21 0,-1-21 16,0 21-16,0 0 0,0 0 16,0 0-16,22 0 0,-22 0 15,0 0-15,21 0 0,-20 21 16,-1 0-16,0 0 0,0 1 0,0-1 16,-21 0-16,0 0 0,0 0 15,0 0-15,0 22 0,-21-22 0,0 0 16,0 0-16,-22 22 0,1-22 15,21 0-15,-21 0 0,20 0 0,1-21 16,0 21-16,0-21 16,0 0-16,0 0 0,-1 0 0,1 0 15,21-21 1,-21 21-16,21-21 0,0 0 0,0 0 16,0 0-1,21 21 16,0 21-31,1 0 0,-1 0 0,-21 0 16,21 0-16,0 1 0,0-1 16,0 0-16,1 21 0,-1-21 15,0 1-15,0-1 0,21-21 0,-20 21 16,-1 0-16,0-21 0,21 0 16,-21 0-16,22 0 0,-22 0 0,21 0 15,-21 0-15,22-21 0,-22 0 16,21 0-16,-21-1 0,1 1 15,20 0-15,-21-21 0,0 21 0,0-1 16,-21-20-16,0 21 0,22 0 16,-22-22-16,0 22 0,0 0 0,0 0 15,0 0-15,0 0 0,0-1 16,-22 22 0,22 22-1,0-1-15,0 0 0,-21 0 16,21 21-16,0-20 15,0-1-15,0 21 0,0-21 0,0 22 0,0-22 16,0 21-16,0-21 16,21 0-16,-21 1 0,22-1 0,-1-21 15,0 21-15,0-21 0,0 0 16,22 0-16,-22 0 0,0 0 0,0-21 16,0 21-16,0-21 0,1-1 15,-1 1-15,0 0 0,0-21 0,0 21 16,0-1-16,-21-20 0,0 21 15,0-21-15,0 20 0,0 1 0,0 0 16,0 0-16,0 0 0,0 0 16,0 42 15,-21 0-31,21 21 16,0-21-16,0 1 0,0 20 15,0-21-15,0 21 0,0-20 16,0 20-16,21-21 0,-21 0 0,22 22 15,-1-22-15,0 0 0,0 0 16,0-21-16,22 0 0,-22 0 16,0 0-16,0 0 0,0 0 15,22-21-15,-22 21 0,0-21 0,21 0 16,-21-1-16,1-20 0,-1 21 16,0 0-16,0-22 0,-21 22 15,0 0-15,0-21 0,0 21 0,0-1 16,0 1-16,0 0 0,0 0 15,0 0-15,-21 21 32,0 0-32,21 21 0,-21 0 0,21 0 15,0 0-15,0 1 0,-22 20 16,22-21-16,0 0 0,0 22 0,0-22 16,0 0-16,0 0 0,0 0 15,0 0-15,0 1 0,0-1 16,0-42 15,0-1-31,0 1 16,0 0-16,0 0 0,0 0 15,0-22-15,0 22 0,0 0 0,0-21 16,0 21-16,0-22 0,0 22 16,22 0-16,-1 0 0,-21 0 0,21-1 15,0 1-15,0 21 0,0 0 16,1 0-16,-1 0 0,0 21 15,-21 1-15,21-1 0,0 0 16,0 0-16,-21 21 0,0-20 0,22-1 16,-1 21-16,-21-21 0,21 0 15,-21 1-15,21-1 0,0 0 16,22 0-16,-22 0 0,0-21 0,0 0 16,21 0-16,-20 0 0,20 0 15,-21 0-15,21-21 0,-20 0 0,-1 0 16,0 0-16,0-1 0,0 1 15,0 0-15,1-21 0,-1 21 0,-21-1 16,0-20-16,0 21 0,0-21 0,0 20 16,0 1-16,0 0 0,0 0 15,0 0-15,0 0 0,-21 21 16,-1 21 0,22 0-16,0 0 0,0 0 15,-21 0-15,21 1 0,0-1 0,0 21 16,0-21-16,-21 0 0,21 22 15,0-22-15,0 0 0,0 21 0,0-20 16,0-1-16,0 0 0,0 0 16,0 0-16,0-42 31,21 0-31,-21 0 16,21 0-16,-21-1 0,0 1 15,0 0-15,22 0 0,-22-21 0,21 20 16,-21 1-16,21-21 0,0 21 15,-21 0-15,0-1 0,0 1 0,21 21 16,-21-21-16,21 21 16,-21 21-1,0 0-15,0 1 0,0-1 16,0 0-16,0 21 0,0-21 16,22 1-16,-22-1 0,21 0 0,0 0 15,0 0-15,0 0 0,0-21 0,1 22 16,-1-1-16,21-21 0,-21 0 15,22 0-15,-22 0 0,21 0 0,0 0 16,-20 0-16,20-21 0,-21-1 16,21 1-16,-20 0 0,-1 0 15,0 0-15,0 0 0,0-22 0,0 22 16,1 0-16,-22-21 0,0 20 16,0 1-16,0 0 0,0 0 0,0 0 15,0 0-15,0 42 31,-22 0-31,22 0 0,0 0 16,-21 0-16,21 1 0,0 20 16,0-21-16,0 0 0,0 0 0,0 1 15,0-1-15,0 0 0,21 0 16,1-21-16,-1 21 0,0 0 0,0-21 16,0 0-16,0 0 0,22 0 0,-22 0 15,0 0-15,21 0 16,-20 0-16,-1-21 0,21 21 0,-21-21 15,0 0-15,1 0 0,-1 0 16,0-1-16,-21 1 0,0 0 0,21 0 16,-21 0-16,0 0 0,0-1 15,0 1-15,0 0 0,0 0 0,-21 21 32,21 21-32,0 0 15,-21 0-15,21 1 0,0 20 16,-21-21-16,21 0 0,0 0 15,0 1-15,0-1 0,0 0 16,0 0-16,-22 0 0,22 0 0,0 1 16,0-1-16,0-42 31,22-1-31,-22 1 16,21 0-16,0 0 15,-21 0-15,21 0 0,0-22 0,-21 22 16,21 0-16,1-21 0,-1 20 0,0 1 15,-21 0-15,21 0 0,0 0 16,0 21-16,1 0 16,-1 21-1,-21 21-15,0-21 16,0 1-16,21-1 0,-21 0 0,21 0 16,-21 21-16,21-20 0,0-1 15,1 0-15,-1 0 0,0 0 0,21 0 16,1 1-16,-1-1 0,0-21 0,1 0 15,-1 21-15,0-21 0,1 0 16,-1 0-16,0 0 0,1-21 0,-1 21 16,0-21-16,1-1 0,-22 1 15,0 0-15,21 0 0,-21-21 0,1 20 16,-22-20-16,0 21 0,21-21 0,-21-1 16,0 22-16,0-21 15,0-1-15,0 22 0,-21-21 0,-1 21 16,22 0-16,-21-1 0,0 22 0,-21 0 15,21 0-15,-1 0 0,1 22 16,0-1-16,0 0 0,-21 21 0,20 1 16,1-22-16,-21 21 0,21 0 15,0 1-15,-1-22 0,1 21 0,21-21 16,0 1-16,0 20 0,0-21 0,0 0 16,0 0-16,21 1 15,1-22-15,-1 0 0,21 0 16,-21 0-16,0 0 0,1-22 15,-1 22-15,0-21 0,0 0 16,0 21-16,-21-21 0,21 21 16,-21-21-16,22 21 0,-22 21 31,0 0-31,0 0 0,0 22 0,0-22 16,0 21-16,-22 0 0,22 1 15,0-1-15,0 0 0,0 22 0,0-22 16,0 1-16,0 20 0,0-21 0,0 22 15,0-22-15,0 22 0,0-22 16,0 22-16,0-22 0,0 0 0,0 22 16,0-22-16,0 0 0,0 1 15,0-1-15,-21-21 0,0 22 0,0-22 16,21 0-16,-21-21 0,0 21 16,-1-21-16,1 0 0,0 0 15,0 0-15,0 0 0,21-21 0,-21 0 16,-1-22-16,22 22 0,-21-21 15,0 0-15,21-22 0,-21 22 0,0-22 16,0 1-16</inkml:trace>
  <inkml:trace contextRef="#ctx0" brushRef="#br1" timeOffset="115872.54">5228 12954 0,'-21'0'0,"42"0"0,-63 0 16,21 0 0,21 21 15,21-21-15</inkml:trace>
  <inkml:trace contextRef="#ctx0" brushRef="#br1" timeOffset="117543.69">7408 12891 0,'0'0'16,"0"-22"-16,21 22 46,1 0-46,-1 0 16,0 0-16,0 0 0,0 0 16,0 0-16,1 0 0,20 0 15,-21 0-15,21-21 0,-20 0 0,20 21 16,0-21-16,1 0 0,-22 0 16,21-1-16,-21 1 0,0 21 15,1-21-15,-1 0 0,-21 0 0,0 0 16,0-1-16,-21 22 15,-1 0 1,1 0-16,0 0 0,0 0 16,0 22-16,0-1 0,-1 21 0,22-21 15,0 22-15,-21-1 0,21 21 0,0-20 16,0-1-16,0 22 0,0-22 16,0 0-16,0 1 0,0-1 0,0 0 15,0-21-15,0 22 0,0-22 16,0 0-16,0 0 0,0 0 0,21 1 15,-21-1-15,22-21 16,-22-21 15,-22-1-31,1 1 0,0 21 16,0-21-16,0 0 0,0 0 16,-1 0-16,1-1 0,0 1 0,21 0 15,-21 0-15,0 21 0,21-21 16,0 42 15,0 0-15,0 0-16,0 0 0,21-21 15,0 22-15,0-1 0,22-21 16,-22 0-16,0 0 0,21 21 16,-21-21-16,22 0 0,-1 0 0,-21 0 15,22 0-15,-1 0 0,0 0 0,1 0 16,-1 0-16,0-21 0,-21 21 15,22-21-15,-22-1 0,21 22 0,-21-21 16,1 0-16,-1 0 0,0 0 16,-21-22-16,0 22 0,0 0 0,0 0 15,0 0-15,0 0 0,0-1 0,0 1 16,0 0-16,-21 21 31,0 0-15,21 21-16,-22 0 0,22 1 0,0 20 15,0-21-15,0 0 0,0 0 0,0 1 16,0-1-16,0 0 0,0 0 16,0 0-16,0 0 0,0 1 0,0-1 15,22-21-15,-22 21 0,21-21 16,0 0-16,0 0 0,0 0 16,0 0-16,22 0 0,-22 0 0,0-21 15,21 0-15,-20-1 0,20 22 16,-21-21-16,21-21 0,-20 21 15,-1 0-15,0-22 0,21 22 0,-21 0 16,1-21-16,-22 20 0,21 1 16,-21 0-16,0 0 0,-21 21 31,21 21-31,-22 21 16,22-20-16,-21-1 0,21 0 0,-21 21 15,21-21-15,0 1 0,0-1 16,0 0-16,0 0 0,0 0 0,0 0 15,0 1-15,21-1 0,0-21 16,-21 21 0,0-42 15,0 0-31,-21 21 16,21-22-16,-21 1 0,0 21 0,0-21 15,21 0-15,-21 21 0,-1 0 16,22-21-16,-21 21 0,0 0 15,21 21 1,0 0-16,0 0 16,0 0-16,0 1 0,21-22 15,0 21-15,1-21 0,-1 0 0,0 21 16,0-21-16,21 0 0,-20 0 16,20 0-16,0 0 0,-21 0 15,22 0-15,-1 0 0,0 0 0,1-21 16,-22 21-16,21-21 0,1-1 15,-22 1-15,0 0 0,21 0 0,-21-21 16,1 20-16,-1-20 0,0 0 16,-21-1-16,21 1 0,-21 0 0,21-1 15,-21 1-15,0 0 0,0-1 0,0 1 16,0 21-16,0-21 0,0 20 16,0 1-16,0 0 0,0 42 31,-21 0-31,21 22 15,0-1-15,-21-21 0,21 43 16,0-22-16,0 0 0,0 1 16,0-1-16,0 0 0,0 1 0,0-1 15,0-21-15,0 22 0,0-22 0,0 0 16,0 0-16,0 0 0,0 0 16,21-21-1,-21-21 1,21 21-16,-21-21 15,0 0-15,21 0 0,-21 0 0</inkml:trace>
  <inkml:trace contextRef="#ctx0" brushRef="#br1" timeOffset="117739.58">9313 12827 0,'0'0'0,"-21"0"15,42 0 1,0 0-1,1 0-15,-1 0 0,0 0 16,0 0-16,0 0 0,0 21 0,22-21 16,-22 0-16,0 0 0,0 0 15,0 0-15,1 0 0,-1 0 16,0 0-16,-21-21 0,21 0 16</inkml:trace>
  <inkml:trace contextRef="#ctx0" brushRef="#br1" timeOffset="119407.63">10753 12785 0,'0'0'16,"0"-21"-16,0-1 15,21 1-15,0 21 0,0-21 16,0 0-16,0 0 0,1 0 0,20-1 16,-21 1-16,0 0 0,0 0 0,1 0 15,-1 0-15,0-1 16,-21 1-16,0-21 0,21 21 0,-21 0 16,0-1-16,0 1 0,0 0 15,0 0-15,-21 21 0,0 0 16,0 0-16,-22 0 0,22 0 0,-21 0 15,21 0-15,-22 21 0,22 0 16,0 0-16,-21 1 0,20-1 0,1 0 16,21 21-16,0-21 0,0 22 0,0-22 15,0 21-15,0 1 0,0-22 16,0 21-16,0-21 0,0 22 0,21-22 16,1 21-16,-1-21 15,-21 0-15,21 22 0,-21-22 0,21 0 16,-21 0-16,0 0 0,0 1 0,0-1 15,-21 0-15,0-21 16,21 21-16,-21-21 0,-22 0 0,22 0 16,0 0-16,0 0 0,-22 0 15,22 0-15,0-21 0,0 21 0,0-21 16,0 0-16,-1-1 0,1 1 0,0-21 16,0 21-16,21 0 0,0-1 15,-21 1-15,21 0 0,-21 0 16,21 42 15,21 0-31,0 22 0,0-22 16,-21 0-16,21 0 0,0 21 15,1-20-15,-1-1 0,0 0 0,0 0 16,0 0-16,0 0 0,1-21 0,-1 22 16,0-22-16,0 0 0,0 0 15,0 0-15,1 0 0,-1 0 0,0 0 16,0 0-16,0 0 0,22-22 15,-22 22-15,0-21 0,0 0 0,0 0 16,22-21-16,-22 20 0,0-20 0,0 21 16,21-21-16,-20-1 15,-1 1-15,0 21 0,0-22 0,0 22 16,0 0-16,1 0 0,-1 0 16,0 21-1,-21 21 1,0 0-16,0 0 15,0 0 1,0-42 31,21 21-31,-21-21-16,0 0 0,0 0 15,0 0 1,-21 21-16,0 0 15,0 0-15,-1 0 16,1 21-16,21 0 0,0 0 16,-21 0-16,0 22 0,21-22 15,-21 21-15,21-21 0,0 22 0,0-1 16,0-21-16,0 21 0,0-20 16,0-1-16,0 21 0,0-21 0,21 0 15,0 1-15,0-22 16,0 0-16,1 21 0,20-21 15,-21 0-15,21 0 0,-20 0 0,20 0 0,0-21 16,-21 21-16,22-22 0,-1 1 16,0 0-16,-20-21 0,20 21 15,0-22-15,-21 22 0,22-21 0,-22-1 16,0 22-16,0-21 0,-21 0 16,0 20-16,0 1 0,0 0 0,0 0 15,-42 21-15,21 0 0,0 0 16,-1 0-16,1 0 0,0 21 15,0 0-15,0 0 0,0 1 0,-1-1 16,22 21-16,-21-21 0,21 0 16,0 22-16,0-22 0,0 0 15,0 0-15,21-21 0,1 21 0,-1 1 16,0-22-16,21 0 0,-21 21 16,1-21-16,20 0 0,-21 0 0,0 0 15,22 0-15,-22 0 0,0 0 0,0 0 16,0 0-16,0 0 15,1 0-15,-1 0 16,0-21 0,-21-1-16,21 22 0,0-21 15,-21 0-15,21 0 0,1-21 0,-1 20 16,0-20-16,0 21 16,0 0-16,0-22 0,1 22 0,-22 0 15,21 0-15,-21 42 31,0 0-31,-21 0 0,-1 22 16,22-22-16,0 0 0,-21 0 0,21 0 16,-21 1-16,21-1 0,0 0 15,0 0-15,0 0 0,0 0 16,0-42 31,0 0-32,0 0-15</inkml:trace>
  <inkml:trace contextRef="#ctx0" brushRef="#br1" timeOffset="119583.53">12277 12510 0,'0'-22'31,"-22"22"-31,1 0 16,21 22-1,0-1 1,21-21 0,1 0-16,-1 21 0,0-21 15,0 0-15,21 0 0</inkml:trace>
  <inkml:trace contextRef="#ctx0" brushRef="#br1" timeOffset="119892.35">12763 12573 0,'0'0'0,"0"21"0,0 0 16,0 1-16,0-1 16,0 21-16,0-21 0,0 22 0,-21-1 15,21 0-15,0 1 0,0-1 16,-21 0-16,21 22 0,0-22 0,0 0 16,-21 1-16,21 20 0,-21-20 15,0 20-15,21-21 0,-22 22 16,1-1-16,21 1 0,-21-1 0,0 1 15,0-1-15,0 1 0,21-22 0,-22 22 16,1-22-16,21 0 0,-21 1 16,21-22-16,0 0 0,0 0 0,0 0 15,0-42 1,0 0 0,21 0-16,0 0 0,1-22 0,-22 1 15,21 0-15,0-1 0,0-20 0,-21-1 16</inkml:trace>
  <inkml:trace contextRef="#ctx0" brushRef="#br1" timeOffset="120202.33">12700 13123 0,'0'0'0,"0"-42"16,0-21-16,0-1 0,0 22 15,0-1-15,0 1 0,0 21 0,0-21 16,0 20-16,0 1 0,21 0 0,0 0 16,-21 0-16,21 0 0,22 21 15,-22-22-15,21 22 0,1 0 0,-1 0 16,0 0-16,1 0 0,20 0 0,-21 0 15,1 22-15,-22 20 0,21-21 16,-21 0-16,1 22 0,-22-22 0,0 0 16,0 21-16,-22-21 0,1 1 15,0 20-15,-21-21 0,21 0 16,-22 0-16,1-21 0,0 22 0,-1-22 16,1 0-16,21 21 0,-22-21 15,22 0-15,0 0 0,0 0 0,21-21 31,42-1-15,-21 1-16,1 0 0,20 0 0,-21 0 16,21 0-16,1-1 0,-1 1 0</inkml:trace>
  <inkml:trace contextRef="#ctx0" brushRef="#br1" timeOffset="120447.9">13568 12510 0,'21'-22'0,"-42"44"0,63-65 0,-21 22 16,0 0-16,-21 0 0,22 21 0,-44 21 47,1 21-47,0-21 0,21 1 0,-21 20 15,0 0-15,0-21 0,21 22 16,-22-1-16,1 0 0,21 1 0,-21-1 16,21-21-16,0 22 0,0-22 15,0 0-15,0 0 0,0 0 16,0 0-16,0 1 0,21-22 0,0 0 0,1 0 15,-1 0-15,0 0 0,0 0 16,0 0-16,0-22 0,22 1 16,-22 0-16,0 0 0,0 0 0</inkml:trace>
  <inkml:trace contextRef="#ctx0" brushRef="#br1" timeOffset="120631.8">13589 12552 0,'-21'0'0,"42"0"0,-21 0 32,21 0-17,0 0-15,22 0 0,-22 0 16,21 0-16,0 0 0,1 0 0,-22 0 16,21-21-16,1 21 0,-1 0 15,0 0-15,1-21 0</inkml:trace>
  <inkml:trace contextRef="#ctx0" brushRef="#br1" timeOffset="120988.59">15049 12552 0,'-42'0'31,"21"-21"-31,0 21 16,0 0 0,21 21-16,-22 0 15,22 0-15,0 22 0,0-22 16,0 0-16,0 21 0,0-21 15,0 1-15,0-1 0,0 21 16,0-21-16,0 0 0,0 1 16,0-1-16,0-42 31,0-1-15,0 1-16</inkml:trace>
  <inkml:trace contextRef="#ctx0" brushRef="#br1" timeOffset="121167.49">14965 12404 0,'0'0'0,"-64"-85"31,64 64-31,21 42 63,1-21-63,-1 0 0,21 0 15,-21 0-15,22 0 0,-22 21 0</inkml:trace>
  <inkml:trace contextRef="#ctx0" brushRef="#br1" timeOffset="121592.25">15452 12404 0,'0'21'15,"0"64"1,0-43-16,0-21 0,0 0 15,0 0-15,0 1 0,0 20 16,0-21-16,0 0 0,0 0 0,-22 1 16,22-1-16,0 0 0,0 0 15,0 0-15,-21-21 0,21 21 0,-21-21 16,0 0 0,21-21-1,0 0-15,0 0 16,0 0-16,0-22 0,0 22 15,21-21-15,0 21 0,0-22 16,1 22-16,-1-21 0,21 21 0,0-22 16,-20 22-16,20-21 0,0 21 15,1 0-15,-1 21 0,0 0 0,22 0 16,-43 0-16,21 0 0,1 42 0,-1-21 16,-21 0-16,0 22 0,0-22 15,-21 21-15,0-21 0,0 22 0,0-1 16,0-21-16,-21 21 0,0-20 0,0-1 15,21 21-15,-42-21 0,20 0 16,1 1-16,0-22 0</inkml:trace>
  <inkml:trace contextRef="#ctx0" brushRef="#br1" timeOffset="122488.54">17653 12594 0,'21'0'0,"0"0"16,0 0-16,-21-21 15,0 0-15,22 21 0,-22-21 0,0 0 16,0-22-16,0 22 0,0 0 0,0 0 16,0-22-16,0 22 0,-22 0 15,1 0-15,-21 0 0,21 0 0,-22-1 16,1 22-16,21 0 15,-21 0-15,-1 0 0,1 0 0,0 22 0,-1-1 16,1 0-16,21 0 0,-22 21 16,22-20-16,0 20 0,0 0 15,0 1-15,0-22 0,-1 21 0,22-21 16,-21 22-16,21-22 0,0 0 16,0 0-16,0 0 0,21 0 0,1-21 15,20 0-15,-21 0 0,0 0 0,22 0 16,-1 0-16,0 0 0,-21-21 15,22 0-15,-1 21 0,0-21 0,1 0 16,-1-22-16,0 22 0,1 0 16,-1-21-16,-21 21 0,0-22 15,1 1-15,-1 21 0,0-43 0,0 22 16,-21 0-16,0-1 0,0 1 16,0-22-16,0 22 0,0 0 0,0 21 15,0-22-15,0 22 0,0 0 0,0 42 31,0 0-31,0 0 0,0 43 0,0-22 16,0 22-16,0-22 0,0 22 16,0-1-16,0-21 0,0 22 0,0-22 15,0 1-15,0-1 0,0-21 0,0 21 16,0-20-16,0 20 16,0-21-16,0 0 0,21 0 15,0-21-15,1 0 0,-1 0 16,0 0-16,0 0 0,0 0 0,0-21 15,1 0-15,-22 0 0,21 0 0,0 0 16,0-1-16,0 1 0,-21 0 16,21 0-16,-21 0 0,22 0 0,-22-22 15,0 22-15,21 0 0,-21 0 16,0 42 0,-21 0-1,21 0-15,-22 22 0,22-22 16,0 0-16,-21 0 0,21 0 15,0 0-15,0 1 0,0-1 0,0 0 16,0 0-16,0 0 0,0 0 16,0 1-16,21-22 15,1 0 1,-22-22-16,21 22 0,0-21 16,-21 0-16</inkml:trace>
  <inkml:trace contextRef="#ctx0" brushRef="#br1" timeOffset="122667.44">18246 12213 0,'0'0'0,"-22"-21"0,1 21 31,0 0-31,0 0 16,21 21-1,0 0 1,0 1-16,21-22 0,0 21 0,0 0 15,1 0-15</inkml:trace>
  <inkml:trace contextRef="#ctx0" brushRef="#br1" timeOffset="124752.27">18521 12552 0,'0'0'0,"21"0"16,0 0-16,-21 21 0,21-21 0,0 0 15,1 0-15,-1 0 0,0 0 16,0 0-16,0 0 0,0-21 0,1 0 15,20 21-15,-21-21 0,0-1 0,22 1 16,-22 0-16,21 0 0,-21 0 16,0 0-16,1-1 0,-1-20 0,0 21 15,0 0-15,-21 0 0,0-1 16,0 1-16,0 0 0,0 0 0,-21 21 16,0 0-16,0 0 15,-1 0-15,1 0 0,0 21 0,0 0 16,0 0-16,0 22 0,21-1 0,0 22 15,-22-22-15,22 21 16,0-20-16,-21 20 0,21 1 0,0-1 16,0 22-16,-21-22 0,21 1 0,0-1 15,-21 22-15,21-21 0,-21-1 16,0 1-16,-1-1 0,22 22 0,-21-22 16,0 1-16,0 20 0,0-20 0,0-1 15,-1 1-15,1-1 0,0-20 16,21 20-16,0-20 0,0-1 0,0-21 15,0 21-15,0-20 0,21-22 16,22 0-16,-22 0 16,21-22-16,-21 1 0,22 0 0,-1-21 15,-21-1-15,21 1 0,1 0 16,-1-22-16,-21 1 0,22-1 16,-22 1-16,21-1 0,-21 1 0,0-1 15,-21 1-15,0-1 0,0 1 0,0-1 16,-21 1-16,0 20 0,0 1 15,-21 0-15,20-1 0,-20 22 0,0 0 16,-1 0-16,1 21 0,0 0 0,21 0 16,-22-21-16,64 0 31,22-1-31,-1 22 16,0-21-16,1 0 0,-1 0 15,22 0-15,-1 0 0,22-1 0,-22-20 16,22 21-16,-22-21 0,22 20 15,-21-20-15,-1 21 0,1-21 0,-22 20 16,0-20-16,-21 21 0,22 0 0,-43-22 16,0 22-16,0 0 0,0 0 15,0 0-15,-21 21 16,-1-21-16,1 21 16,0 0-16,0 21 0,0 0 0,21 0 15,-21 0-15,21 22 0,-22-1 16,22 0-16,-21 1 0,21 20 0,0-21 15,-21 22-15,21-1 0,-21 1 16,0-1-16,21 1 0,-21-1 0,-1 1 16,1 21-16,21-22 0,-21 1 15,0-1-15,0 1 0,0-1 0,21 22 16,-22-22-16,1 1 0,0 20 0,21-20 16,0-1-16,0-20 0,0-1 15,0 0-15,0 1 0,0-22 0,21 0 16,0 0-16,1-21 0,-1 0 0,0 0 15,21 0-15,1-21 0,-22 0 16,21 0-16,0-22 0,1 22 16,-1-21-16,-21 0 0,22-1 0,-22-20 15,0-1-15,0 22 0,0-22 16,-21 1-16,0-1 0,0-20 0,0 20 16,-21 1-16,0-1 0,-21 1 0,20-1 15,-20 22-15,0-22 0,-1 43 16,1-21-16,0 21 0,-1 0 0,22-1 15,0 22-15,0 0 0,21-21 32,42 21-17,-21 0-15,22-21 0,-1 21 16,0 0-16,1-21 0,20 21 0,-20-21 16,-1 0-16,21 21 0,-20-22 15,-1 22-15,0-21 0,-20 21 16,-1-21-16,0 21 0,0-21 0,0 21 15,-21-21-15,-21 21 32,0 21-17,21 0 1,0 0-16,0 0 0,0 1 16,0-1-16,0 0 15,21-21-15,0 0 0,-21 21 16,21-21-16,1 0 0,-1 0 0,0 0 15,0 0-15,0 0 16,0 0-16,1 0 0,20-21 0,-21 21 16,21-21-16,1 0 0,-22 21 0,21-22 15,-21 1-15,1 0 0,20 0 16,-21 0-16,-21 0 0,21 21 0,-21-22 16,21 22-16,-21-21 0,0 0 15,-21 21 1,0 0-16,0 0 0,0 0 15,0 21 1,21 0-16,0 1 0,0-1 16,0 0-1,0 0-15,21-21 0,0 21 16,0-21-16,21 21 0,-20-21 16,-1 0-16,21 0 0,0 0 0,-20 0 15,20 0-15,0 0 0,-21-21 16,22 0-16,-22 21 0,21-21 0,-21 0 15,1 21-15,-1-21 0,0-1 16,-21 1-16,0 0 0,0 0 16,-21 21 15,0 0-31,21 21 0,-22-21 0,1 21 16,0 0-16,21 1 15,-21-1-15,21 0 0,-21-21 16,21 21-16,0 0 0,0 0 15,21-21 17,0 0-32,-21-21 15,21 21-15,0-21 0,-21 0 16,22 21-16,-1-21 0,0 0 0,-21-1 16,21 22-16,0-21 0,-21 0 15,21 21-15,-21 21 31,0 0-31,0 1 16,22-1-16,-22 0 0,0 0 16,0 0-16,21 0 0,0 1 15,0-1-15,0-21 16,0 0-16,1 0 0,-1 0 0,0 0 16,0 0-16,21 0 0,-20 0 15,20 0-15,-21-21 0,0 21 0,22-22 16,-22 1-16,0 0 0,-21-21 0,21 21 15,0-22-15,0 1 0,-21 21 16,22-22-16,-1-20 0,0 21 0,0-1 16,0 1-16,-21-22 0,21 43 0,1-21 15,-22 21-15,0 0 16,0-1-16,0 44 16,-22-1-16,1 0 0,0 21 15,0-21-15,-21 22 0,20-1 0,1 22 16,-21-22-16,21 0 0,0 1 0,-1-1 15,22 0-15,0 1 0,0-1 16,0-21-16,0 21 0,0-20 0,0-1 16,0 0-16,0 0 0,0 0 0,22 0 15,-1-21-15,0 0 16,0 0-16,0 0 0,0-21 16,-21 0-16,0 0 0,0 0 15</inkml:trace>
  <inkml:trace contextRef="#ctx0" brushRef="#br1" timeOffset="124936.17">21526 12510 0,'-21'-22'0,"42"44"0,-63-65 0,21 43 16,21-21-16,-21 21 15,42 0 17,0 0-32,0 0 0,0 0 15,22 0-15,-22 0 0,0 0 0,21 0 16,-20 0-16,-1 0 0,0 0 0,0 0 15,0 0-15,0 0 16,1 0-16,-1 0 0,0-21 0,21 21 16</inkml:trace>
  <inkml:trace contextRef="#ctx0" brushRef="#br1" timeOffset="128260.89">22966 12319 0,'0'-21'0,"21"-64"31,0 43-31,0 21 16,0 0-16,-21-1 0,22-20 0,-1 21 16,-21-21-16,0 20 0,0 1 15,0-21-15,0 21 0,0 0 0,0-1 16,-21 22 0,-1 0-16,1 22 15,0-1-15,0 0 0,0 0 16,0 21-16,-1 1 0,1-1 15,0 22-15,-21-22 0,21 0 0,-1 1 16,1 20-16,0-21 0,0 1 0,0-1 16,21-21-16,0 22 0,0-22 15,0 21-15,0-21 0,0 0 0,21 1 16,0-1-16,0 0 0,0-21 16,1 21-16,-1-21 0,21 0 0,-21 0 15,0 0-15,22 0 0,-1 0 0,-21-21 16,22 21-16,-1-21 15,-21 0-15,21-1 0,-20 1 0,-1 0 16,0 0-16,0-21 0,0 20 0,-21 1 16,0 0-16,0 0 0,0 0 15,0 0-15,-21 21 16,0 0-16,0 0 16,0 0-16,21 21 0,-22-21 0,22 21 15,0 0-15,0 0 0,0 0 0,0 1 16,0-1-16,0 0 0,0 0 15,22 0-15,-1-21 0,0 21 0,0 1 16,0-1-16,-21 0 16,21 0-16,1-21 0,-1 21 0,0-21 15,0 0-15,0 21 0,22-21 0,-22 0 16,0 0-16,0 0 0,0 0 16,22-21-16,-22 21 0,0-21 0,21 0 15,-21 0-15,22 0 0,-22-1 0,21 1 16,-21 0-16,1-21 0,20 21 15,-21-22-15,-21 1 0,21 21 0,-21-22 16,0 22-16,0 0 0,0 0 16,0 0-16,-21 21 15,0 0-15,0 0 0,0 0 0,-1 21 16,1 0-16,0 0 16,0 0-16,0 1 0,0-1 0,-1 0 15,22 0-15,0 21 0,0-20 0,0-1 16,0 0-16,0 0 0,0 0 15,22 0-15,-1 1 0,21-22 0,-21 21 16,0 0-16,22-21 0,-1 0 16,-21 21-16,22-21 0,-1 0 0,0 0 15,1 0-15,-1 0 0,0-21 0,-21 0 16,22 21-16,-1-21 0,-21-1 16,22 1-16,-22 0 0,0 0 0,0-21 15,0 20-15,0-20 0,1 21 16,-22 0-16,0 0 0,0-1 15,0 1-15,-22 21 32,1 21-32,21 1 15,0-1-15,-21 0 0,21 0 0,-21 0 16,0 0-16,21 1 16,0-1-16,0 0 0,0 0 15,-21-21-15,21 21 0,-22 0 16,22 1-1,0-1 1,-21-21-16,21-21 63,0-1-63,21 22 0,-21-21 0,0 0 15,22 0-15,-1 0 0,0 0 0,-21-1 16,21 1-16,0 0 0,-21 0 15,0 0-15,21 21 0,1 0 16,-22 21 0,0 0-16,0 0 15,0 0-15,0 1 0,0-1 16,0 0-16,0 0 0,0 0 16,21 0-16,0 1 15,0-22-15,0 21 0,22-21 16,-22 0-16,0 0 0,21 0 0,-21 0 15,22 0-15,-1 0 0,-21 0 16,22-21-16,-1-1 0,-21 1 0,21 21 16,-20-21-16,-1 0 0,0-21 15,0 20-15,0 1 0,-21 0 0,0 0 16,0-21-16,0 20 0,0 1 0,0 0 16,-21 0-16,0 21 15,0 0-15,0 0 0,-22 0 0,22 0 16,-21 0-16,21 21 0,-1 0 15,1 0-15,0 1 0,0-1 16,0 0-16,21 0 0,-21 0 0,21 0 16,0 1-16,0-1 0,0 0 15,0 0-15,0 0 0,0 0 16,21-21-16,0 0 0,0 22 0,0-22 16,0 0-16,1 0 0,-1 0 15,0 0-15,0 0 0,0 0 0,0 0 16,1-22-16,-1 1 0,-21 0 0,21 0 15,0 0-15,0 0 0,-21-22 16,0 22-16,21-21 0,1-1 0,-22 1 16,0 0-16,0-22 0,21 22 15,-21 0-15,0-1 0,21 1 16,-21 0-16,0 20 0,0 1 0,0 0 16,-21 42 15,0 0-31,21 1 0,-22 20 0,22 0 15,0 1-15,-21-1 0,21 0 16,0 1-16,-21-1 0,21 0 0,0 1 16,0-22-16,0 21 0,0-21 15,0 22-15,0-22 0,0 0 0,0 0 16,0 0-16,0 0 0,21 1 16,0-22-16,1 0 15,-1 0 1,0 0-16,0 0 15,0-22-15,-21 1 16,21 0-16,1 21 16,-1-21-16,0 0 15,0 21-15,-21-21 16,21-1-16,-21 1 16,0 0-1,0 0 1,-21 21 15,21 21-31,-21 0 0,21 0 16,-21 1-16,0-1 15,21 0-15,0 0 0,0 0 16,0 0-16,0 1 16,21-22-1,0 0-15,0 0 0,0 0 16,0 0-16,1 0 15,-1-22-15,0 1 0,0 0 16,0 21-16,0-21 0,-21 0 0,22 0 16,-1-1-16,-21 1 15,21 21-15,-21-21 0,0 42 32,0 0-32,-21 1 15,21-1-15,-21 0 0,21 0 16,0 0-1,21-21 1,0 0-16,0 0 16,0 0-16,22 0 0,-22 0 15,0 0-15,0 0 0,21 0 0,-20 0 16,-1-21-16,0 21 0,-21-21 0,21 0 16,0-22-16,-21 22 15,21-21-15,-21 0 0,22-1 0,-1 1 16,-21 0-16,0-22 0,0 22 0,0-1 15,0-20-15,0 21 0,0 20 16,0-20-16,0 21 0,0 0 0,0 0 16,-21 21-16,-1 0 15,1 21-15,0 0 0,21 0 0,-21 21 16,0-20-16,21 20 0,0 0 0,-21 1 16,21-1-16,-22 0 0,22 1 15,0-1-15,0 0 0,0 1 0,0-1 16,0-21-16,0 0 0,0 22 15,0-22-15,0 0 0,0 0 16,0 0-16,0 0 0,22 1 16,-1-22-16,0 0 15,0 0-15,0 0 0,0 0 16,1 0-16,-22-22 0,21 1 0,0 21 16,0-21-16,0 0 0,0 0 15,1 0-15,-1 21 0,-21-22 0,0 1 16,21 21-16,-21 21 31,0 1-15,0-1-16,-21-21 15,21 21-15,0 0 16,21 0 0,0-21-16,0 0 15,0 0-15,1 0 0,20 0 0,-21 0 16,0 0-16,22 0 0,-1 0 0,-21-21 15,21 21-15,-20-21 0,-1 21 16,0-21-16,0 0 0,0 21 0,-21-22 16,21 1-16,-21 0 15,0 0-15,0 0 16,-21 21-16,0 0 0,0 0 16,0 0-16,0 0 0,-1 0 15,1 21-15,0 0 16,0-21-16,21 21 0,0 0 0,-21 1 15,0-1-15,21 0 16,0 0-16,0 0 16,21-21-1,0 0-15,0 0 0,0 0 16,0 0-16,1-21 16,-1 0-16,0 0 15,0 0 1,-21 42 15,0 0-15,21-21 31,-21-21-32,0 0-15,0-1 0,21 1 16,-21 0-16,0 0 0,22 0 0,-22 0 15,0-1-15,0-20 0,0 0 16,21-1-16,0 1 0,-21 0 0,21-1 16,-21 1-16,0 0 0,21 21 0,-21-22 15,0 22-15,0 0 0,0 42 32,-21 0-32,21 22 15,-21-1-15,0 0 0,0 1 16,21-1-16,0 0 0,-22 1 0,22-1 15,-21 0-15,21 1 0,0-1 16,0-21-16,0 21 0,0-20 0,0-1 16,0 0-16,0 0 0,0 0 0,0 0 15,21-21 1,-21-21 15,0 0-31,0 0 0</inkml:trace>
  <inkml:trace contextRef="#ctx0" brushRef="#br1" timeOffset="128463.77">26162 12150 0,'-21'0'16,"42"0"-16,-63 0 0,20 0 0,1 0 15,0 0 63,0 0-78,0 0 0</inkml:trace>
  <inkml:trace contextRef="#ctx0" brushRef="#br1" timeOffset="128659.66">25421 12171 0,'-21'0'0,"42"0"0,-63 0 0,42 21 32,21-21-17,0 0-15,0 0 16,0 0-16,22 0 0,-22 0 0,21 0 16,-21 0-16,22 0 0,-22 0 0,21 0 15,-21 0-15,1 0 0,-1 0 16,0 0-16,-42 0 15</inkml:trace>
  <inkml:trace contextRef="#ctx0" brushRef="#br1" timeOffset="129476.2">11557 14034 0,'0'0'0,"0"-22"0,0 1 16,0 0-16,-21 21 16,0 0 15,21 21-31,0 0 0,0 1 16,0 20-16,0-21 0,0 0 15,0 22-15,0-22 0,0 0 16,-22 21-16,22-21 0,0 1 0,0 20 0,0-21 15,0 0-15,0 0 16,0 1-16,0-1 0,22-21 31,-1-21-31,0 21 16,0-43-16,0 22 0</inkml:trace>
  <inkml:trace contextRef="#ctx0" brushRef="#br1" timeOffset="129824">11853 14076 0,'21'-21'0,"-42"42"0,64-42 0,-43 0 0,0-1 16,21 22-16,-21-21 16,-21 21-1,-1 0-15,1 0 0,0 0 16,0 21-16,0 1 0,0-22 16,-1 21-16,1 0 0,0 0 0,21 0 15,0 0-15,0 1 16,21-22-16,0 0 0,1 21 15,20-21-15,-21 0 0,21 0 0,-20 21 16,20-21-16,0 0 0,-21 21 0,22 0 16,-22-21-16,0 21 0,0 1 15,0-22-15,1 21 0,-22 0 0,0 0 16,0 0-16,-22 0 16,1 1-16,0-1 0,0-21 0,0 21 15,-22-21-15,22 0 0,-21 21 16,21-21-16,0 0 0,-22 0 15,22 0-15,0 0 0,0 0 0,0 0 16,-1 0-16,22-21 0,-21 0 16,0 0-16,0-1 0,21-20 0</inkml:trace>
  <inkml:trace contextRef="#ctx0" brushRef="#br1" timeOffset="130011.89">11451 13843 0,'-21'0'0,"0"0"16,21-21 15,21 21 1,0 0-17,0-21-15,0 21 0,1 0 0</inkml:trace>
  <inkml:trace contextRef="#ctx0" brushRef="#br1" timeOffset="130767.98">13589 13737 0,'-21'0'15,"21"-21"1,21 0 0,0 21-16,0-21 15,0 21-15,1-21 0,-1 21 16,0-22-16,21 1 0,-21 21 0,1-21 16,-1 0-16,0 21 0,0-21 0,-21 0 15,0-1 1,0 1-16,-21 21 15,0 0 1,0 0-16,-22 0 0,22 0 0,0 0 16,0 0-16,-22 0 0,22 21 15,0 1-15,0-1 0,0 0 0,0 21 16,-1-21-16,22 1 0,0 20 0,0-21 16,0 0-16,0 0 0,0 1 15,0-1-15,22 0 0,-1 0 0,0 0 16,0-21-16,0 0 0,22 21 15,-22-21-15,0 0 0,21 0 0,-21 0 16,22 0-16,-22 0 0,0 0 16,0 0-16,0 0 0,-21-21 0,-21 0 31,-21 21-15,21 0-16,-22 0 0,22 0 0,0 0 15,-21 0-15,-1 0 0,22 21 16,0-21-16,-21 21 0,21 1 0,-1-1 15,1-21-15,0 21 0,0 0 0,21 0 16,0 0-16,-21 1 0,21-1 16,0 0-16,0 0 0,0 0 15,21 0-15,0-21 0,0 22 16,0-22-16,22 0 0,-22 0 16,0 0-16,21 0 0,1 0 0,-1 0 15,0-22-15,1 1 16,-1 21-16</inkml:trace>
  <inkml:trace contextRef="#ctx0" brushRef="#br1" timeOffset="132580.94">14436 13801 0,'0'0'0,"0"-21"0,0-1 16,0 1-16,-22 0 0,1 21 0,21-21 15,-21 21-15,0-21 16,0 21-16,0 0 0,-1 0 15,1 0-15,0 0 0,0 0 0,21 21 0,-21 0 16,0 0-16,21 0 16,0 1-16,-22-1 0,22 0 0,-21 0 15,21 21-15,-21-20 0,21-1 16,0 0-16,0 0 0,0 0 0,0 0 16,0 1-16,0-1 0,0 0 0,0 0 15,21-21 1,0 0-16,1 0 15,-1 0-15,0 0 0,0 0 16,0 0-16,0 0 0,1-21 0,-22 0 16,21 21-16,0-21 0,0-1 15,0 1-15,0 0 0,-21 0 16,0 0-16,0 0 0,22-1 0,-22 1 16,0 0-16,0-21 0,0 21 15,0-1-15,0 44 31,0-1-31,0 0 16,0 0-16,0 0 0,0 0 0,0 1 16,0-1-16,0 0 0,0 0 15,0 0-15,21 0 0,0-21 16,0 0-16,0 0 16,0 0-16,1 0 0,-1 0 15,0 0-15,21 0 0,-21 0 0,1 0 16,20-21-16,-21 21 0,0-21 15,0 0-15,1 0 0,20 0 0,-21 21 16,-21-43-16,21 22 0,-21 0 0,21 0 16,-21 0-16,0-1 0,0 1 15,0 0-15,-21 21 16,0 0 0,21 21-16,-21 0 0,21 1 15,0-1-15,0 0 0,0 0 16,0 0-16,0 22 0,0-22 15,0 0-15,0 0 0,0 0 0,21-21 16,-21 21-16,21 1 0,0-1 16,-21 0-1,22-21-15,-22-21 32,-22 21-17,22-21-15,-21 21 16,21-22-16,-21 1 0,0 21 15,21 21 32,0 1-47,0-1 0,21-21 16,0 0-16,-21 21 0,21-21 16,1 0-16,-1 0 0,0 0 0,0 0 15,0 0-15,0 0 0,22 0 16,-22 0-16,21 0 0,1 0 0,-22 0 15,21-21-15,0 0 0,-20 21 0,20-22 16,-21 1-16,0 0 0,0 0 16,1 0-16,-1 0 0,-21-1 0,21 1 15,-21 0-15,0 0 16,0-21-16,0 20 0,0 1 0,0 0 16,-21 21-1,21 21 1,-21 0-16,-1 1 0,22-1 0,0 0 15,0 0-15,0 0 0,0 22 16,0-22-16,0 0 0,0 0 0,0 0 16,0 0-16,22 1 15,-1-1-15,0-21 0,21 0 16,-21 0-16,1 0 0,-1 0 0,0 0 16,21 0-16,-21 0 0,1 0 15,-1 0-15,21-21 0,-21-1 0,0 22 16,-21-21-16,22 0 0,-1 0 15,-21 0-15,21 0 0,-21-1 16,0 1-16,0 0 0,0 0 0,0 0 16,0 0-16,0-1 0,0 1 15,0 42 17,0 1-17,0-1-15,0 0 0,0 0 0,0 0 16,0 0-16,0 1 0,0 20 15,0-21-15,-21 0 0,21 22 0,0-22 16,0 0-16,0 21 0,0-21 16,0 22-16,0-1 0,0-21 0,0 22 15,0-1-15,0 0 0,0 1 16,0 20-16,0-21 0,0 1 16,0-1-16,0 0 0,0 1 0,0-1 15,0 0-15,0 1 0,0-1 0,0 22 16,0-22-16,0 0 0,0 1 15,0-1-15,0 0 0,0 22 0,0-22 16,0 0-16,-21 1 0,21-1 16,0 0-16,-22 1 0,1-22 0,21 21 15,-21-21-15,0 1 0,0-1 0,21 0 16,-21 0-16,-1 0 0,1-21 16,0 0-16,0 0 15,0 0-15,0-21 16,-1-21-16,1 21 0,-21-1 15,21-20-15,0 0 0,-22-1 16,22 1-16,0-21 0,0-1 0,0 1 16,21-1-16,0 1 0,0-1 0,0 1 15,0-1-15,0 1 0,0-1 16,21 1-16,0 20 0,0-20 0,21-1 16,-20 1-16,-1 20 0,21 1 15,-21 0-15,22-1 0,-22 22 16,21 0-16,-21-21 0,22 21 0,-22-1 15,21 1-15,-21 0 0,0 21 16,1-21-16,-1 21 0,0 0 0,0-21 16,0 21-16,-21 21 93,21-21-46</inkml:trace>
  <inkml:trace contextRef="#ctx0" brushRef="#br1" timeOffset="132804.82">16192 14097 0,'0'21'15,"0"0"79</inkml:trace>
  <inkml:trace contextRef="#ctx0" brushRef="#br1" timeOffset="134331.94">741 16214 0,'0'0'0,"-43"0"0,22 0 0,0 0 0,0 0 15,21-21-15,-21 21 0,0 0 16,-1 0 0,44 0 15,-1 0-31,21 0 0,-21 0 16,22-22-16,-1 22 0,21 0 0,-20 0 15,20 0-15,-20 0 16,20-21-16,1 21 0,-1 0 0,1 0 0,-22 0 15,21 0-15,-20 0 16,20 0-16,-20-21 0,-1 21 0,-21 0 16,21 0-16,-20 0 0,20 0 15,-21-21-15,0 21 0,-21-21 16,21 21-16,-21-21 16,0-1-1,-21 22-15,0-21 0,0 21 0,-21-21 16,20 21-16,-20-21 0,0 21 15,-1 0-15,1-21 0,0 21 16,-1 0-16,1 0 0,0 0 0,21 0 16,-1-21-16,1 21 15,42 0 17,22-22-32,-22 22 0,21 0 15,-21 0-15,22 0 0,-1 0 0,0 0 16,1 0-16,-22 0 0,21 0 15,-21 0-15,22 0 0,-22 0 16,0 22-16,0-1 0,0-21 0,-21 21 16,0 0-16,0 21 0,0-20 15,0-1-15,-21 21 0,0-21 0,0 22 16,-21-1-16,20-21 0,-20 21 16,0-20-16,-1 20 0,22-21 15,-21 0-15,0 0 0,20 1 16,1-1-16,0 0 0,0 0 15,21 0-15,21-21 16,0 0 0,22-21-16,-22 21 0,21-21 0,22 0 15</inkml:trace>
  <inkml:trace contextRef="#ctx0" brushRef="#br1" timeOffset="134804.68">2773 15896 0,'0'-21'0,"0"42"0,0-63 15,-21 21-15,21 0 0,0-1 16,-22 1-16,22 0 0,-21 0 0,21 0 16,-21 0-16,0 21 15,0 0-15,0 0 16,-1 0-16,22 21 15,-21 0-15,21 0 0,0 21 16,0 1-16,0 20 0,0 1 0,0-22 16,0 22-16,-21-1 0,21-21 15,0 22-15,0-22 0,-21 1 0,21-1 16,0 0-16,0-21 16,0 22-16,0-22 0,0 0 0,0 0 15,0 0 1,21-21-16,-21-21 15,21 0-15,-21 0 16,0 0-16,0 0 0</inkml:trace>
  <inkml:trace contextRef="#ctx0" brushRef="#br1" timeOffset="137708.01">2349 15854 0,'0'0'16,"0"-21"-16,-21 0 0,21-1 15,0 1-15,0 0 0,0-21 16,0 21-16,21-1 0,1 1 16,-1 0-16,0 0 0,21 0 15,1 0-15,-1-1 0,0 1 0,1 21 16,-1 0-16,21-21 0,-20 21 16,20 0-16,-20 0 0,-1 21 0,0 0 15,-21 1-15,22-1 0,-22 0 16,0 21-16,-21-21 0,0 22 0,0-22 15,0 21-15,0-21 0,-21 22 16,-21-1-16,20 0 0,1-20 0,-21 20 16,0-21-16,20 21 15,-20-20-15,0-1 0,21 0 0,-22-21 16,22 21-16,0-21 0,0 0 16,0 0-16,-1 0 0,22-21 15,0 0 1,0 0-16,22 21 31,-1 21-31,0 0 0,0 0 0,0 0 16,0 0-16,1 1 0,-1-1 15,-21 21-15,21-21 0,0 0 0,0 1 16,0-1-16,1 0 0,-1 0 16,0 0-16,0-21 0,0 21 15,0-21-15,1 22 0,-1-22 16,21 0-16,-21 0 0,0 0 0,22 0 15,-22-22-15,21 1 0,1 0 16,-1 21-16,-21-21 0,21-21 0,-20 20 16,20 1-16,-21-21 0,0 21 15,0-22-15,-21 1 0,0 0 0,0-1 16,0 1-16,0 21 0,0-21 16,0 20-16,0 1 0,0 0 0,0 0 15,-21 0-15,0 21 16,0 0-16,0 0 0,0 21 15,21 0-15,-22 0 16,22 22-16,0-22 0,0 0 0,0 21 16,0-21-16,0 22 0,0-22 15,0 0-15,0 21 0,0-20 0,0-1 16,22 0-16,-1 0 0,0 0 16,-21 0-16,21 1 0,0-22 0,0 21 15,22-21-15,-22 0 0,0 21 16,0-21-16,0 0 0,22 0 0,-22 0 15,0 0-15,0 0 0,0 0 16,22 0-16,-22-21 0,0 21 0,0-21 16,0-1-16,1 1 0,-1 0 15,0 0-15,0 0 0,0 0 16,-21-22-16,0 1 0,21 21 0,-21-22 16,0 22-16,0-21 0,0 21 15,0 0-15,0-1 0,0 1 0,-21 21 16,0 0-1,0 0-15,0 21 0,21 1 0,-21-1 16,-1-21-16,22 21 0,-21 21 16,21-21-16,0 1 0,0-1 0,0 21 15,0-21-15,0 0 0,0 1 16,0-1-16,0 0 0,21 0 0,43 43 31,-43-64-31,21 0 0,-20 0 16,-1 0-16,0 0 0,0 0 15,0 0-15,0 0 0,1 0 0,-1 0 16,0-22-16,0 22 0,0-21 16,0 0-16,1 0 0,-1 0 0,0-22 15,-21 22-15,21-21 0,-21 21 16,21 0-16,-21-22 0,0 22 0,0 0 16,0 0-16,-21 21 15,0 0 1,0 0-16,0 0 0,-1 21 0,1 0 15,0 0-15,21 0 0,0 1 0,0-1 16,0 0-16,0 0 16,0 0-16,0 0 0,0 1 0,0-1 15,21 0-15,0-21 0,1 21 0,-1 0 16,0-21-16,0 21 0,0-21 16,0 0-16,1 22 0,-1-22 0,0 0 15,0 0-15,0 0 0,0 0 16,1 0-16,-1 0 0,0 0 15,0 0-15,0 0 0,0 0 16,1-22-16,-1 1 0,0 0 0,0 21 16,0-21-16,0 0 0,1-22 15,-22 22-15,0 0 0,21-21 0,-21-1 16,0 22-16,0 0 16,0-21-16,0 21 0,0-1 0,0 1 15,-21 21 1,-1 21-1,22 1-15,0-1 0,0 0 16,0 21-16,-21-21 0,21 1 16,0 20-16,0-21 0,0 0 0,0 22 15,0-22-15,21 0 0,-21 0 16,22-21-16,-1 21 0,0 0 16,0-21-16,0 0 0,0 0 15,1 0-15,-1 0 0,0 0 0,0 0 16,0 0-16,22 0 0,-22-21 15,0 0-15,0 21 0,0-21 0,0 0 16,1 0-16,-1-22 0,-21 22 0,0 0 16,21 0-16,-21-22 0,0 22 15,0 0-15,0-21 0,0 21 16,0-1-16,0 44 31,0-1-31,0 0 16,0 21-16,0-21 0,0 1 15,0 20-15,0-21 0,0 0 16,0 22-16,21-22 0,-21 0 0,21 0 16,0 0-16,1 0 15,-1-21-15,0 0 0,0 0 0,0 0 16,0 0-16,1 0 0,-1 0 0,21-21 16,-21 21-16,0-21 0,1 0 15,-1 0-15,-21 0 0,0-1 0,21 1 16,-21 0-16,0 0 0,0-21 15,0 20-15,0 1 0,0 0 0,0 0 16,0 0-16,0 0 0,0 42 31,-21 0-31,21 21 16,0-21-16,0 1 16,-21-1-16,21 21 0,-22-21 0,22 0 15,-21 1-15,21-1 0,0 0 16,0 0-16,0 0 0,0-42 47,0 0-47,21 21 0,1-21 0,-22 0 15,0-1-15,21-20 0,0 21 16,-21 0-16,21-22 0,0 22 0,-21-21 16,0 21-16,21 0 15,-21-1-15,22 22 0,-22 22 31,21-1-31,-21 0 0,0 0 0,21 0 16,-21 0-16,0 22 0,21-22 0,-21 0 16,21 0-16,0 0 0,1 1 15,-1-1-15,0 0 0,0-21 0,0 21 16,22-21-16,-22 0 0,21 0 16,-21 0-16,22 0 0,-1 0 0,0 0 15,1 0-15,-1-21 0,-21 0 16,21 21-16,1-21 0,-22-1 0,21 1 15,-21 0-15,22-21 0,-22 21 16,0-1-16,0 1 0,-21-21 16,0 21-16,21 21 0,-21-21 0,0 42 31,0 0-31,0 0 16,0 0-16,-21 0 0,21 22 0,0-22 15,-21 0-15,21 0 0,0 0 16,0 1-16,0-1 0,0 0 15,0 0-15,21-21 16,0 0 0,1-21-16,-1 0 15,-21 0-15,21 21 0,0-22 16,-21 1-16,21 0 0,0 0 0,-21 0 16,0-22-16,22 22 0,-1 0 15,-21 0-15,21 21 0,-21-21 0,0 42 31,0 0-31,21 0 16,-21 0-16,0 1 0,21-1 0,-21 0 16,0 0-16,21 0 0,1 0 15,-1 1-15,0-1 0,21 0 16,1 0-16,-1-21 0,0 21 0,22-21 16,-22 0-16,22 0 0,-1 0 0,-21 0 15,22 0-15,-1 0 16,-20 0-16,20-21 0,1 21 0,-22-21 15,22 0-15,-22 0 0,0-22 0,1 22 16,-22-21-16,0-1 0,0 1 16,-21 21-16,0-21 0,0-1 0,0 1 15,-21 21-15,0 0 0,0-1 16,-22 1-16,22 21 0,-21 0 0,21 0 16,-22 0-16,22 21 0,-21 1 0,21-1 15,-1 21-15,-20-21 16,21 22-16,21-1 0,-21 21 0,21-41 15,-21 20-15,21 0 0,0-21 16,0 1-16,0-1 0,0 0 0,21 0 16,-21 0-16,21-21 0,0 0 15,0 0-15,0 0 0,1 0 0,-1 0 16,0 0-16,0 0 0,0 0 0,0 0 16,-21 21-16,22-21 15,-22 22-15,0-1 0,0 0 0,21 0 16,-21 0-16,0 0 0,0 22 15,0-22-15,0 21 0,0 1 0,0-1 16,0 0-16,0 1 0,0-1 0,0 0 16,0 1-16,0 20 0,-21-21 15,-1 1-15,22-1 0,-21 0 16,0 1-16,0-1 0,0-21 16,0 22-16,-1-22 0,1 0 0,0 0 15,0 0-15,0-21 0,0 21 0,-1-21 16,1 0-1,0 0-15,21-21 0,0 0 16,-21 0-16,21-21 0,-21 20 16,21-20-16,-21 0 0,21-22 0,-22 1 15,1 20-15</inkml:trace>
  <inkml:trace contextRef="#ctx0" brushRef="#br1" timeOffset="137899.91">6667 15706 0,'0'0'0,"-21"0"0,0 0 16,0 0-16,0 0 15,0 0 1,-1 0-16,22 21 31,22-21-15</inkml:trace>
  <inkml:trace contextRef="#ctx0" brushRef="#br1" timeOffset="139452.01">9250 15663 0,'0'0'15,"-21"0"-15,21 22 16,21-44 15,0 1-31,0 21 16,0-21-16,0 0 0,1 0 0,-1 0 15,0-1-15,0 1 0,-21 0 16,21 0-16,-21 0 0,21 0 16,-21-1-16,0 1 0,0 0 0,0 0 15,0 0-15,0 0 0,-21 21 31,21 21-31,0 21 16,0-21-16,0 22 0,0-1 0,0 0 16,0 1-16,0-1 0,0 0 0,0-21 15,0 22-15,0-1 0,0 0 16,0 1-16,0-1 0,0-21 0,0 22 16,0-22-16,0 0 0,0 0 15,0 0-15,0 0 0,0 1 0,-21-22 16,0 0 15,0 0-31,0-22 0,-1 1 0,22 0 16,-21 0-16,0 0 0,-21 0 15,21-1-15,-1 1 0,1 0 0,0 0 16,0 0-16,0 21 0,0 0 16,21-21-16,-22 21 0,22 21 15,0 0-15,0 0 16,0 0-16,0 0 0,22 1 15,-1-1-15,0 0 0,0 0 0,0 0 16,0 0-16,22 1 0,-22-22 16,21 21-16,1-21 0,-1 0 15,-21 0-15,21 0 0,1 0 0,-1 0 16,0-21-16,1 21 0,-1-22 16,22 1-16,-22 0 0,0 0 0,-21 0 15,22-22-15,-1 22 0,-21 0 16,0-21-16,-21 21 0,0-1 0,0-20 15,0 21-15,0 0 0,0 0 16,0-1-16,0 1 0,-21 21 16,0 0-16,0 0 0,0 0 15,0 0-15,21 21 0,0 1 16,-22-1-16,22 0 0,-21 0 0,21 0 16,0 22-16,0-22 15,0 21-15,0-21 0,0 22 0,0-22 16,0 0-16,21 0 0,1 0 0,-1-21 15,0 21-15,0-21 0,0 0 16,22 0-16,-22 0 0,21 0 0,0 0 16,-20-21-16,20 0 0,-21 0 15,21 0-15,-20 0 0,20-1 0,-21 1 16,0-21-16,0 21 0,1 0 16,-1-22-16,-21 22 0,21 0 0,-21 0 15,0 0-15,0-1 0,0 1 16,-21 21-1,0 0-15,21 21 0,0 1 16,0-1-16,0 0 0,0 0 0,0 0 16,0 0-16,0 1 0,0-1 15,0 0-15,0 0 0,0 0 0,0 0 16,0 1-16,0-1 16,21-21-16,-21 21 0,-21-21 31,-1 0-16,22-21-15,-21 21 0,0-21 0,21-1 16,-21 22-16,0-21 0,0 21 16,-1 0-16,1 0 0,0 0 15,21 21 1,0 1 0,0-1-16,21-21 0,0 21 15,1 0-15,-1 0 0,0-21 0,21 21 16,-21-21-16,1 0 0,20 0 0,-21 0 15,21 0-15,1 0 0,-22 0 16,21 0-16,-21 0 0,22-21 0,-22 0 16,21 0-16,-21 0 0,22 0 15,-22-1-15,0 1 0,21-21 0,-20 21 16,-22-22-16,21 22 0,0-21 16,0 0-16,0-1 0,-21 1 0,0 0 15,21-22-15,1 22 0,-22-1 16,0 1-16,21 21 0,-21-21 15,0 20-15,0 1 0,0 42 32,-21 22-32,21-22 0,-22 21 0,1 1 15,0-1-15,21 0 0,0 1 0,-21-1 16,21 0-16,-21 1 0,21-1 16,0-21-16,0 21 0,0-20 0,0 20 15,0-21-15,0 0 0,21 0 16,0 1-16,0-1 0,0-21 15,1 0-15,-1 0 0,0 0 16,0 0-16,0-21 0,-21-1 16,21 1-16,1 0 0,-22 0 0,0 0 15</inkml:trace>
  <inkml:trace contextRef="#ctx0" brushRef="#br1" timeOffset="139635.91">10837 15473 0,'0'0'0,"21"0"32,1 0-17,-1 0-15,0 0 0,21 0 0,-21 0 0,22 0 16,-22 0-16,21 0 16,1-21-16,-22 21 0,21-21 0,-21 21 15,22-22-15,-22 1 0,0 21 0</inkml:trace>
  <inkml:trace contextRef="#ctx0" brushRef="#br1" timeOffset="141184.03">12552 15600 0,'-21'21'0,"42"-42"0,-64 42 0,43 0 0,22-21 47,-1 0-47,-21-21 0,21 0 16,0 0-16,-21 0 0,21-1 15,0 1-15,-21 0 0,22-21 0,-22 21 16,21-22-16,-21 1 15,0 21-15,0-22 0,-85-62 16,64 105 0,0 0-16,-22 0 0,22 0 15,0 0-15,-21 21 0,21 0 0,-1 21 16,1-21-16,0 1 0,21 20 16,0 0-16,0-21 0,0 22 0,0-1 15,0-21-15,0 22 0,21-22 16,0 21-16,-21-21 0,43 0 0,-22 1 15,0-1-15,0 21 0,0-21 0,-21 0 16,22 1-16,-1-1 0,-21 0 16,0 0-16,0 0 0,0 0 15,0 1-15,-21-1 16,-1 0-16,-20-21 0,0 0 0,-1 21 16,1-21-16,0 0 0,-1 0 0,1 0 15,0-21-15,-1 0 0,1 0 16,0-1-16,21 1 0,-22-21 0,22 21 15,0-22-15,0 1 0,0 21 16,21-21-16,-22-1 0,22 22 0,0-21 16,0 21-16,0-1 0,22 22 15,-1 0 1,0 22-16,0-1 0,21 0 0,-20 0 16,-1 21-16,0-20 15,21 20-15,-21-21 0,1 0 0,-1 22 16,0-22-16,0 21 0,0-21 15,0 0-15,1 1 0,-1-1 0,0 0 16,0-21-16,0 0 0,0 0 0,22 0 16,-22 0-16,0 0 0,21 0 15,-20 0-15,-1-21 0,21 0 0,-21-1 16,0-20-16,22 21 0,-22 0 16,21-22-16,-21 22 0,1-21 0,-1 0 15,0 20-15,0-20 0,0 0 16,0 21-16,-21-1 0,0 1 0,0 0 15,0 0-15,22 21 0,-22 21 32,0 0-32,0 0 15,0 1-15,0-1 16,0 0-16,0 0 16,21-21-16,0 0 31,0 0-31,-21-21 15,0 0-15,0 0 16,0-1-16,0 1 0,0 0 16,0 0-16,0 0 15,-21 21-15,0-21 16,0 21-16,-1 0 16,22 21-16,-21 0 0,0 0 15,21 0-15,0 0 0,-21 1 0,0-1 16,21 21-16,-21-21 0,21 0 0,0 22 15,0-22-15,-22 0 0,22 0 16,0 22-16,0-22 0,0 0 0,22 0 16,-1 0-16,0-21 0,0 21 15,21 1-15,-20-22 0,20 0 0,0 0 16,1 0-16,-1 0 0,0-22 16,22 1-16,-22 21 0,0-21 0,22 0 15,-22 0-15,1 0 0,-22-1 16,21-20-16,-21 21 0,0 0 15,1 0-15,-22-22 0,0 22 0,0 0 16,0 0-16,0 0 0,0-1 16,-22 22-16,1 0 0,0 0 0,0 0 15,0 0-15,0 0 0,-1 0 0,1 22 16,0-1-16,21 0 0,0 0 16,0 0-16,0 0 0,0 1 0,0-1 15,0 0-15,21 0 16,-21 0-16,21 0 0,1-21 15,-1 22-15,0-1 0,0-21 0,-21 21 16,21-21-16,0 0 0,1 0 16,-1 0-16,0 0 15,0 0-15,0 0 16,-21-21-16,21 21 0,1-21 16,-22-1-16,21 1 0,0 0 0,-21 0 15,21 0-15,0 0 0,0-1 16,1 1-16,-22 0 0,21 0 0,-21 0 15,0 0-15,0-1 0,0 44 32,0-1-17,0 0-15,0 0 0,0 0 16,-21 0-16,21 1 0,0-1 0,-22 0 16,22 0-16,0 0 0,0 0 15,0 1 1,0-44 15,0 1-31</inkml:trace>
  <inkml:trace contextRef="#ctx0" brushRef="#br1" timeOffset="141343.94">13843 15431 0,'-21'-43'15,"21"318"-15,21-507 0,-42 168 0,0 43 0,21 0 16,0 42 31,0 0-32,21-21-15,0 21 16</inkml:trace>
  <inkml:trace contextRef="#ctx0" brushRef="#br1" timeOffset="141675.75">14287 15431 0,'0'0'0,"22"21"0,-22 42 31,0-20-31,0-22 0,0 0 0,0 21 16,-22 1-16,22-22 0,0 21 0,-21 0 16,21 1-16,0-1 0,0 22 15,0-22-15,-21 0 0,21 22 0,-21-1 16,21-20-16,0 20 0,0 1 0,0-1 15,-21-21-15,21 22 0,-21-1 16,21 1-16,0-1 0,-22 1 16,1-1-16,0-20 0,0-1 0,21 0 15,0 1-15,-21-22 0,21 0 16,-21-21-16,21-21 16,0 0-1,0 0-15,0-22 0,0 1 0,21 0 16,0-1-16,-21-20 0,21 20 0,0-20 15,0-22-15,1 22 0,-22-22 16,42 22-16</inkml:trace>
  <inkml:trace contextRef="#ctx0" brushRef="#br1" timeOffset="141943.6">14287 15981 0,'43'-127'15,"-22"-85"1,-21 170-16,-64 423 0,128-804 0,-64 380 16,21 22-16,-21 0 0,21 0 15,-21 0-15,21-1 0,1 1 0,-1 0 16,0 21-16,0 0 0,0 0 15,0 0-15,1 0 0,-1 21 0,0 0 16,0 1-16,0-1 0,0 21 0,1-21 16,-22 22-16,0-22 0,0 21 15,0-21-15,0 22 0,0-22 0,-22 0 16,22 0-16,-42 0 0,21 0 16,0 1-16,-22-1 0,22-21 0,0 21 15,-21-21-15,21 0 0,-1 0 0,1 0 16,21-21-1,21 0 1,22-1-16,-22 1 16,0 0-16,21 0 0</inkml:trace>
  <inkml:trace contextRef="#ctx0" brushRef="#br1" timeOffset="142196.45">14965 15325 0,'0'0'0,"21"-21"0,0 21 16,-21-22-16,21 22 15,0 22-15,-21-1 16,0 0-16,0 0 0,0 21 16,0-20-16,0 20 0,-21 0 15,0 1-15,21-22 0,-21 21 0,21-21 16,-21 22-16,21-22 0,0 0 16,0 0-16,0 0 0,0 0 0,0 1 15,21-22 1,0 0-1,0 0-15,0-22 0,1 1 16,-1 0-16,-21 0 0,21 0 16,-21 0-16,0-1 0</inkml:trace>
  <inkml:trace contextRef="#ctx0" brushRef="#br1" timeOffset="142355.35">14965 15431 0,'-21'0'0,"42"0"0,-64 0 0,65 0 47,-1 0-31,21 0-16,-21 0 0,22 0 0,-22 0 15,21 0-15,0-22 0,1 1 0,-1 21 16,0-21-16,1 21 0</inkml:trace>
  <inkml:trace contextRef="#ctx0" brushRef="#br1" timeOffset="143335.79">16722 15134 0,'0'0'0,"-22"0"0,-41-63 31,42 42-31,0 21 0,-1-22 0,1 22 16,21-21-1,-21 21-15,21 21 16,0 1-16,0-1 0,0 0 16,0 21-16,0-21 0,0 22 15,0-1-15,0 0 0,0 1 0,0-1 16,0 0-16,0 1 0,0-22 15,0 21-15,0-21 0,0 1 0,0-1 16,0 0-16,0 0 0,0-42 31,21 0-15,-21 0-16,21-1 16,1 1-16,-1 0 0,0-21 0,0 21 15,0-22-15,-21 22 0,21-21 16,1 21-16,-1-22 0,0 22 15,-21 0-15,21 0 0,0 21 16,0 21 0,-21 0-16,0 21 0,0-20 15,22-1-15,-22 21 0,21-21 16,-21 22-16,21-22 0,-21 0 0,0 0 16,0 21-16,21-42 0,0 22 0,0-1 15,-21 0-15,22-21 16,-1 0-16,0 21 0,0-21 0,0 0 0,22 0 15,-22 0-15,0 0 0,0 0 16,0-21-16,22 0 0,-22 0 16,0-1-16,21 1 0,-21 0 0,1 0 15,-1-21-15,0 20 0,-21-20 16,21 0-16,0-1 0,-21 1 0,0 0 16,0-1-16,0 22 0,21-21 0,-21 21 15,0 0-15,0 42 16,0 0-1,0 0-15,0 21 0,-21-20 16,21 20-16,0 0 0,-21-21 16,21 22-16,0-1 0,0-21 0,0 0 15,0 22-15,0-22 0,0 0 0,21-21 16,-21 21-16,21 0 0,1-21 16,-1 0-16,21 0 0,-21 0 15,0 0-15,22 0 0,-22 0 0,0 0 16,0-21-16,22 0 0,-22 21 0,0-21 15,0-21-15,0 20 0,-21 1 16,21-21-16,-21 0 0,22 20 0,-22-20 16,0 21-16,0 0 0,0 0 15,0-1-15,0 44 16,0-1-16,0 0 16,0 0-16,0 21 0,0-20 0,-22-1 15,22 21-15,-21-21 0,21 0 16,0 1-16,-21-1 0,21 0 15,0 0-15,0 0 0,0-42 47,21 0-47</inkml:trace>
  <inkml:trace contextRef="#ctx0" brushRef="#br1" timeOffset="143527.79">17886 14923 0,'0'0'0,"0"21"47,0 0-47,0 0 16,0 0-1,21-21-15,0 0 0,0 0 16,0 0-16,1 0 0</inkml:trace>
  <inkml:trace contextRef="#ctx0" brushRef="#br1" timeOffset="143771.65">18584 14838 0,'0'21'31,"0"0"-31,-21 0 0,21 1 0,-21 20 15,0 0-15,0 1 0,21-1 0,-22 0 16,1 1-16,0-1 0,0 0 16,0 1-16,0-1 0,-1 0 0,1-21 15,0 22-15,21-22 0,-21 0 16,21 0-16,0 0 0,0 1 16,21-44 15,-21 1-31</inkml:trace>
  <inkml:trace contextRef="#ctx0" brushRef="#br1" timeOffset="144347.32">18119 15240 0,'-43'0'16,"234"127"-16,-339-254 0,126 127 16,44 0-1,-1 0-15,21 0 0,0 0 16,1 0-16,-1 0 0,0 0 15,22 0-15,-22-21 0,22 21 0,-1-21 16,-20 0-16,20-1 0,-21 1 16,1 0-16,-22 0 0,21 0 0,-21 0 15,1-1-15,-22 1 0,0 0 16,0-21-16,0 21 0,0-1 0,0 1 16,0 0-16,-22 21 15,1 0-15,0 0 0,21 21 16,-21 0-16,21 1 0,-21-1 0,0 21 15,21-21-15,0 22 0,0-1 16,0-21-16,-22 21 0,22 1 0,0-1 16,-21-21-16,21 22 0,0-22 15,0 21-15,0-21 0,0 0 16,0 1-16,0-1 0,0 0 16,-21-21-16,21-21 31,0 0-31,0-1 15,0 1-15,21 0 0,0 0 16,1-21-16,-1 20 0,0-20 0,0 0 16,0-1-16,22 1 0,-22 0 15,21 21-15,-21-1 0,22 1 0,-22 0 16,21 21-16,-21 0 0,22 0 0,-22 21 16,0 0-16,0 1 15,0 20-15,-21 0 0,21 1 0,1-1 16,-22 0-16,0 1 0,0-1 0,0-21 15,0 21-15,0-20 0,0 20 16,-22-21-16,1 0 0,0 0 0,0-21 16,0 22-16,0-22 15</inkml:trace>
  <inkml:trace contextRef="#ctx0" brushRef="#br1" timeOffset="146428.13">20278 15155 0,'-22'0'0,"44"0"0,-65-21 16,22 21-16,21-21 0,0 0 0,0 0 15,0 0-15,0-1 16,0 1-16,0 0 0,0 0 0,21 0 15,0 0-15,1-1 0,-1 1 16,21 0-16,-21 21 0,0 0 0,22-21 16,-22 21-16,0 0 0,0 0 15,22 21-15,-22 0 0,0 0 0,0 1 16,-21-1-16,21 21 0,0 0 16,-21 1-16,0-22 0,0 21 0,0 1 15,0-1-15,0 0 0,0-21 16,0 22-16,0-22 0,0 0 15,0 0-15,0 0 0,0 1 0,0-1 16,-21-21 0,21-21-1,-21-1-15,21 1 0,0 0 16,0 0-16,0 0 0,0-22 16,0 1-16,0 0 0,0-1 0,0 22 15,21-21-15,0 0 0,-21-1 16,22 1-16,-1 21 0,0-22 15,0 22-15,21 0 0,-20 21 0,-1 0 16,0 0-16,0 0 0,21 0 16,-20 0-16,-1 21 0,0 22 0,0-22 15,0 21-15,0 0 0,-21 1 16,0-1-16,22 0 0,-22 1 0,21-1 16,-21-21-16,0 22 0,0-22 15,0 21-15,0-21 0,0 0 0,0 1 16,0-1-16,0-42 47,0-1-47,0 1 0,0 0 15,0 0-15,0-21 0,0 20 0,0-20 16,0 0-16,0-1 16,21 1-16,0 0 0,0-1 0,-21 22 15,21-21-15,1 21 0,-1-22 0,0 22 16,21 0-16,-21 21 0,1 0 15,-1 0-15,0 0 0,0 21 16,-21 0-16,0 22 16,0-22-16,0 21 0,0 1 0,0-22 15,0 21-15,0 0 0,0 1 0,0-1 16,0-21-16,0 22 16,21-22-16,0 0 0,1 0 0,-22 0 15,21 0-15,0-21 0,21 0 16,-21 22-16,1-22 0,20 0 0,0 0 15,-21 0-15,22 0 0,-1-22 0,-21 1 16,22 21-16,-22-21 0,21 0 16,0-21-16,-20 20 0,-1 1 0,0-21 15,0 0-15,0-1 0,0 22 16,-21-21-16,0-1 0,0 22 0,0-21 16,0 21-16,0 0 0,0-1 15,0 1-15,-21 21 16,0 21-1,0 1-15,0-1 16,21 0-16,0 0 0,0 21 0,0-20 16,0-1-16,0 21 0,0-21 15,0 22-15,0-22 0,0 0 0,0 0 16,21 0-16,0 0 0,0 1 0,0-1 16,1-21-16,-1 0 0,21 21 15,-21-21-15,0 0 0,1 0 0,20 0 16,-21 0-16,0-21 0,22 0 15,-22 21-15,0-22 0,0 1 0,0-21 16,22 21-16,-22 0 0,0-22 16,-21 22-16,21-21 0,-21 21 15,21-22-15,-21 22 0,0 0 0,0 0 16,0 0 0,-21 21-16,0 21 15,0-21-15,21 21 0,-21 0 16,21 0-16,-22 22 0,22-22 0,-21 21 15,21-21-15,0 0 0,0 22 0,0-22 16,0 0-16,0 21 0,0-20 16,0-1-16,21 0 0,1-21 0,-1 21 15,0-21-15,0 0 0,0 0 16,0 0-16,22 0 0,-22 0 0,0 0 16,21 0-16,-20 0 0,-1-21 15,21 0-15,-21 0 0,0-1 16,1 1-16,-1-21 0,0 0 0,0-1 15,0 22-15,0-21 0,1-1 16,-1 1-16,-21 0 0,0-1 0,21 22 16,-21-21-16,21 21 0,-21 0 15,0-1-15,0 1 0,0 42 16,0 1 0,-21-1-16,0 21 0,0-21 15,21 22-15,-22-1 0,22 0 16,0 1-16,-21-1 0,21 0 0,0 1 15,0-22-15,0 21 0,0 0 16,0-20-16,0-1 0,21 0 0,1 0 16,-1 0-16,0 0 0,0-21 15,21 0-15,-20 0 0,-1 0 0,21 0 16,-21 0-16,0-21 0,22 0 16,-22 0-16,0 0 0,0 0 0,0-22 15,1 22-15,-1-21 0,0-1 0,0 1 16,0 0-16,0-22 0,-21 22 15,22 0-15,-22-1 0,0 1 0,21 0 16,-21 20-16,0-20 0,21 21 16,-21 0-16,0 0 0,0 42 31,0 0-31,0 21 0,-21-21 16,0 22-16,21-1 0,-22-21 0,1 22 15,21-1-15,0 0 0,0 1 16,-21-1-16,21 0 0,0 1 0,0-1 15,0 0-15,0-21 0,0 1 16,0-1-16,0 0 0,21 0 0,0 0 16,1-21-16,-1 0 0,0 0 15,0 0-15,0 0 0,0 0 16,1 0-16,-1-21 0,21 0 0,-21 0 16,0 0-16,1-1 0,-1-20 15,0 21-15,0-21 0,0 20 16,0-20-16,1 21 0,-1 0 0,-21 42 31,0 0-15,0 0-16,0 22 0,-21-22 15,21 0-15,0 0 0,0 0 0,0 0 16,0 1-16,0-1 0,21-21 16,0 21-16,0-21 0,0 0 15,0 0-15,22 0 0,-22 0 0,21 0 16,-21 0-16,22-21 0,-22 0 15,0 21-15,0-43 0,0 22 0,-21 0 16,0 0-16</inkml:trace>
  <inkml:trace contextRef="#ctx0" brushRef="#br1" timeOffset="146604.03">24109 14838 0,'-64'-64'31,"128"128"-31,-149-128 0,85 86 31,0-1-15,-21-21 31</inkml:trace>
  <inkml:trace contextRef="#ctx0" brushRef="#br1" timeOffset="146759.94">23199 15028 0,'-22'22'15,"44"-44"-15,-22 44 16,21-22-16,0 0 0,21 0 16,-21 0-16,22 0 0,20-22 15,-20 1-15,20 21 0</inkml:trace>
  <inkml:trace contextRef="#ctx0" brushRef="#br1" timeOffset="147198.2">24680 15050 0,'0'0'0,"0"-22"0,-21 22 47,21 22-47,-21-1 15,0 21-15,21-21 0,-21 22 0,21-1 16,0 21-16,-22-20 0,22-1 0,-21 22 15,0-22-15,21 0 0,0 22 16,-21-22-16,0 0 0,21 22 0,-21-22 16,-1 1-16,1 20 0,21-21 15,-21 1-15,0 20 0,0-20 16,0-1-16,-1 0 0,22-21 0,-21 22 16,21-22-16,-21 0 0,21 0 15,-21-21-15,42-42 31,-21 21-31,21 0 16,0-22-16,-21 1 0,22 0 0,-22-1 16,21-20-16</inkml:trace>
  <inkml:trace contextRef="#ctx0" brushRef="#br1" timeOffset="147476.04">24426 15515 0,'106'-487'47,"-212"974"-47,254-995 0,-126 466 15,-1 21-15,21 21 0,0-21 0,1 21 16,-1-22-16,0 22 0,1 0 0,-1 0 16,0 22-16,-20-1 0,20 0 15,-21 0-15,0 21 0,-21-20 0,0 20 16,0 0-16,0 1 0,-21-1 16,0 0-16,-21-21 0,-1 22 0,1-22 15,0 0-15,-1 0 0,1 0 16,-22 1-16,22-1 0,21-21 0,-21 0 15,-1 0-15,22 0 0,0 0 0,0 0 16,0 0 0,21-21-16,0-1 0,21 1 15,0 0-15,0-21 0,21 21 16,1-22-16,-1 1 0</inkml:trace>
  <inkml:trace contextRef="#ctx0" brushRef="#br1" timeOffset="147715.42">25421 14690 0,'-21'0'15,"0"21"-15,0 0 0,-1 0 16,1 22-16,21-22 0,-21 21 0,0 0 16,0-20-16,0 20 0,-1 21 15,1-20-15,21-1 0,-21 0 0,0 1 16,21-22-16,-21 21 0,21-21 15,0 22-15,0-22 0,0 0 0,0 0 16,0 0-16,21-21 16,0 0-16,0 0 0,0 0 15,22-21-15,-22 0 0,0 0 0</inkml:trace>
  <inkml:trace contextRef="#ctx0" brushRef="#br1" timeOffset="148084.21">25442 15155 0,'-21'22'31,"42"20"-31,-21-106 0,-21 107 31,42-43-31,0 0 0,1 0 16,-1 0-16,0 0 0,0 0 16,0-21-16,0-1 0,1 1 15,-22 0-15,21 21 0,-21-21 16,0 0-16,0 0 0,0-1 15,-21 22-15,-1 0 16,1 0-16,0 0 0,0 0 16,0 43-16,-22-22 0,22 0 0,0 21 15,0 1-15,21-22 0,0 21 16,-21-21-16,21 22 0,0-22 0,0 0 16,0 0-16,0 0 0,0 1 0,21-1 15,0 0-15,0-21 0,0 21 16,22-21-16,-22 0 0,21 0 0,1 0 15,-1 0-15,0 0 0,-21 0 16,22-21-16,-1 0 0,0 21 0,-20-21 16,20-1-16,-21 1 0,0 0 15,-21 0-15</inkml:trace>
  <inkml:trace contextRef="#ctx0" brushRef="#br1" timeOffset="149895.74">14584 17103 0,'0'0'0,"0"42"15,0-21 1,21-21 15,0 0-31,0 0 0,0-21 16,1 0-16,20 0 0,0 0 15,1-1-15,-22 1 0,42-21 0,-20 0 16,-1-1-16,-21 1 0,21 0 16,1-1-16,-22-20 0,0 20 0,0-20 15,0 21-15,-21-1 0,22-20 16,-22 20-16,0 1 0,0 0 0,0-1 15,0 22-15,-22-21 0,22 21 16,-21 21-16,0 0 0,0 0 16,0 21-16,0 21 15,21-21-15,-22 22 0,1-1 0,21 0 16,-21 1-16,0 20 0,21-20 16,0 20-16,-21 1 0,21-22 15,0 21-15,0-20 0,0-1 0,0 0 16,21 1-16,-21-22 0,42 0 15,-21 0-15,1 0 0,20 1 0,0-22 16,-21 0-16,22 0 0,-1 0 16,0 0-16,1 0 0,-1-22 0,0 1 15,1 0-15,-1 0 0,0 0 16,-20 0-16,20-22 0,-21 22 0,0 0 16,0-21-16,1 20 0,-22-20 15,0 21-15,0 0 0,0 0 16,-22 42-1,1 0 1,21 0-16,-21 0 0,0 0 16,21 1-16,-21-1 0,21 0 0,0 21 15,0-21-15,0 1 0,0-1 16,0 0-16,0 0 0,21-21 0,0 21 16,0-21-16,0 0 0,1 0 15,20 0-15,-21 0 0,21 0 0,-20 0 16,20 0-16,-21-21 0,21 0 15,-20 0-15,20 21 0,-21-21 0,0-1 16,0-20-16,1 21 0,-1 0 16,-21 0-16,0-1 0,0 1 0,0 0 15,0 0-15,0 42 32,-21 0-32,21 0 0,-22 1 0,22 20 15,-21-21-15,21 0 0,0 0 16,0 22-16,-21-22 0,21 0 0,0 0 15,-21-21-15,21 21 0,0 1 16,0-44 15,0 1-15,0 0-16,21 0 0,0 0 16,-21 0-16,21-22 0,1 22 0,-1-21 15,-21-1-15,21 1 16,0 21-16,0-21 0,0 20 0,-21 1 15,22 0-15,-1 21 0,0 0 16,-21 21-16,0 0 16,0 22-16,0-22 0,0 21 0,0-21 15,21 22-15,-21-22 0,0 21 16,0-21-16,0 1 0,0-1 0,0 0 16,21 0-16,-21 0 0,21 0 15,1-21-15,-1 0 0,0 22 16,0-22-1,0 0-15,0 0 0,1-22 0,-1 1 0,0 21 16,21-21-16,-21 0 16,1 0-16,20-22 0,-21 22 0,0 0 15,0-21-15,22-1 0,-22 22 0,0-21 16,-21 21-16,21-22 0,-21 22 16,21 0-16,-21 0 0,0 42 31,0 21-16,0-20-15,0-1 0,0 21 16,0-21-16,0 22 0,0-22 0,0 21 16,0-21-16,0 0 0,0 22 15,22-22-15,-1 0 0,0 0 16,0 0-16,0-21 16,0 0-16,1 0 0,20 0 0,0 0 15,-21 0-15,22 0 0,-1 0 16,0-21-16,22 0 0,-22 0 0,1 0 15,-22 0-15,21-1 0,0 1 0,-20-21 16,-1 0-16,0 20 0,0-20 16,-21 0-16,0 21 0,0-1 0,0 1 15,-21 0-15,0 0 0,0 21 16,-22 0-16,22 0 0,0 21 0,0 0 16,0 0-16,-1 1 0,1-1 15,0 21-15,21-21 0,0 22 16,0-22-16,0 21 0,0-21 15,0 22-15,0-22 0,21 0 0,0 0 16,1 0-16,-1-21 0,0 21 0,21-21 16,-21 22-16,1-22 0,20 0 15,-21 0-15,21 0 0,-20 0 0,-1-22 16,21 1-16,-21 21 0,0-21 16,1 0-16,-1 0 0,0 0 0,-21-1 15,0 1-15,0 0 0,0-21 16,0 21-16</inkml:trace>
  <inkml:trace contextRef="#ctx0" brushRef="#br1" timeOffset="150131.6">16489 16383 0,'-21'0'16,"42"0"-16,-85 21 0,43-21 0,-21 21 0,21-21 15,-1 0-15,1 22 0,0-22 16,0 0-16,0 0 0,21 21 0,-21-21 16,-1 0-1,1 0 17,0 0-17,0 0-15</inkml:trace>
  <inkml:trace contextRef="#ctx0" brushRef="#br1" timeOffset="150319.5">15092 16701 0,'-21'0'0,"42"0"0,-64 21 0,22-21 16,0 0-16,42 0 31,0 0-31,22 0 0,-22-21 15,21 21-15,22-22 0,-22 1 0,22 21 16,-1-21-16,1 0 0,-1 0 16,22 21-16,-22-21 0</inkml:trace>
  <inkml:trace contextRef="#ctx0" brushRef="#br1" timeOffset="150764.25">18944 16616 0,'0'0'0,"-21"0"0,21-21 16,0 0-16,0-1 0,0 1 16,0 0-16,0 0 0,0 0 15,0 42 17,0 0-32,0 0 15,0 0-15,0 22 0,0-22 0,0 21 16,0-21-16,0 22 0,0-1 15,-21-21-15,21 22 0,-21-22 0,21 0 16,-22 0-16,22 0 0,0 0 0,0 1 16,0-1-1,22-21 1,-1 0-16,-21-21 0,21-1 16,0 22-16,0-21 0,0-21 0,1 21 15,-1 0-15,0-22 16</inkml:trace>
  <inkml:trace contextRef="#ctx0" brushRef="#br1" timeOffset="151088.06">19262 16531 0,'63'-63'16,"-169"169"-16,149-149 0,20-41 0,-84 84 31,0 21-31,0 0 16,-22 21-1,22-42-15,21 21 0,0 1 16,0-1-16,0 0 0,0 0 15,0 0-15,21-21 0,0 21 0,1-21 16,-1 22-16,21-22 0,-21 21 16,0-21-16,22 21 0,-22 0 15,0-21-15,0 21 0,0 0 0,1 1 16,-22-1-16,0 0 16,0 0-16,-22 0 0,1-21 15,0 21-15,0-21 0,-21 0 16,20 22-16,-20-22 0,0 0 0,21 0 15,-22 0-15,22 0 0,0 0 16,-21 0-16,20 0 0,1 0 0,0-22 16,0 1-16,21 0 0,-21 0 0,21 0 15,-21 0-15</inkml:trace>
  <inkml:trace contextRef="#ctx0" brushRef="#br1" timeOffset="151297.94">18944 16214 0,'0'0'0,"0"21"32,0 0-32,21-21 31,0 0-16,1 0-15,-1 0 16</inkml:trace>
  <inkml:trace contextRef="#ctx0" brushRef="#br1" timeOffset="152000.54">21251 16298 0,'0'0'0,"-42"22"0,21-22 16,0 0-16,-22 21 0,22-21 0,0 0 15,0 0 1,42-21-1,0 21 1,0-22-16,0 1 0,22 21 16,-22-21-16,21 0 0,-21 0 15,22 0-15,-22-1 0,0 1 0,0 0 16,-21 0-16,0 0 0,0 0 0,0-1 16,0 1-16,-21 21 15,-21-21-15,21 21 0,-22 0 0,22 0 16,-21 0-16,-1 21 0,1 0 15,21 1-15,-21-1 0,20 0 0,-20 21 16,21-21-16,0 1 0,0 20 16,21-21-16,0 0 0,0 22 0,0-22 15,0 0-15,21 0 0,0 0 16,0-21-16,0 21 0,22 1 16,-22-22-16,0 0 0,21 21 0,-21-21 15,22 0-15,-22 0 0,21 0 16,-21 0-16,1 0 0,-1 0 0,-42 0 31,-22 0-31,22 0 16,0 0-16,-21 0 0,-1 0 15,1 0-15,0 0 0,-1 21 0,1-21 16,0 21-16,20 0 0,-20 0 16,0-21-16,21 22 0,-1 20 0,1-21 15,0 0-15,21 22 0,-21-22 0,21 0 16,0 21-16,0-21 15,0 1-15,0-1 0,21 0 0,0 0 16,0 0-16,1-21 0,-1 21 16,21-21-16,-21 0 0,22 0 0,-22 0 15,21 0-15,0 0 0,1-21 16,-1 0-16,22 0 0,-1 0 0,-21 0 16,22-1-16,-1-20 0,1 21 15</inkml:trace>
  <inkml:trace contextRef="#ctx0" brushRef="#br1" timeOffset="153463.71">21886 16447 0,'0'-85'32,"-106"275"-32,212-295 0,-106-1 0,-21 106 15,0-21-15,0 21 0,0 0 0,-1 0 16,-20 0-16,21 21 0,-21 0 16,20 0-16,-20 0 0,0 0 0,21 1 15,-22-1-15,22 0 0,0 21 0,0-21 16,0 1-16,21 20 0,-22-21 15,22 0-15,0 0 0,0 1 0,0 20 16,0-21-16,0 0 16,0 0-16,22-21 15,-1 0-15,0 0 0,0 0 16,21 0-16,-20-21 0,-1 21 0,21-21 16,-21 0-16,0 0 15,1 0-15,20-1 0,-21 1 0,-21 0 16,21 0-16,-21-21 0,21 20 0,-21 1 15,0 0-15,0-21 0,0 21 16,0-1-16,0 1 0,0 0 16,0 42-1,0 0 1,0 1-16,0-1 16,0 0-16,0 0 0,0 0 0,0 22 15,0-22-15,0 0 0,0 0 16,0 0-16,0 0 0,0 1 0,0-1 15,22 0-15,-1 0 16,0-21-16,0 0 16,0 0-16,22 0 0,-22 0 0,0 0 15,21 0-15,-21 0 0,22-21 16,-22 0-16,21 0 0,-21 21 0,22-22 16,-22 1-16,21-21 0,-21 21 15,1 0-15,20-1 0,-21 1 0,0 0 16,0-21-16,-21 21 0,0-1 15,0 1-15,0 0 0,-21 21 16,0 0-16,0 0 16,0 21-16,0 0 0,-1 1 15,1-1-15,0 0 0,21 0 16,0 0-16,-21 0 0,21 22 16,0-22-16,0 0 0,0 0 0,0 0 15,0 1-15,0-1 0,0 0 16,21-21-16,-21 21 0,21-21 0,0 0 15,-21 21-15,22-21 0,-1 0 0,0 0 16,-21-21 0,0 0-1,0 42 48,0 0-63,0 0 15,21-21 1,0 0-16,0 0 0,1 0 0,-1 0 16,21 0-16,-21 0 0,22 0 15,-1-21-15,0 21 0,-21-21 0,22 0 16,-1 0-16,0 0 0,-20-1 16,-1 1-16,0 0 0,0 0 0,0 0 15,0 0-15,-21-1 0,0 1 16,0 0-16,0 0 0,0 0 0,0 42 47,0 0-47,0 0 0,0 0 0,0 1 15,0-1-15,0 0 0,0 0 16,0 0-16,22 0 0,-1 1 0,-21-1 16,21 0-16,0-21 0,0 0 15,0 21-15,22-21 0,-22 0 0,0 0 16,21 0-16,-20 0 0,20-21 15,-21 0-15,0 0 0,0 21 0,1-22 16,-1 1-16,0 0 0,-21 0 0,0 0 16,0 0-16,0-1 0,0 1 15,0 0-15,0 0 0,0 0 16,0 42 15,0 0-31,0 0 0,0 0 0,0 1 16,0 20-16,0-21 0,0 21 15,-21 1-15,0-1 0,21 0 0,-22 1 16,1-1-16,21 0 0,0 22 16,0-22-16,0 22 0,0-22 0,0 22 15,0-22-15,0 21 0,0-20 16,0 20-16,0 1 0,0-1 16,0-20-16,0 20 0,0 1 15,0-22-15,0 0 0,0 1 0,0-1 16,0-21-16,0 21 0,0-20 15,0-1-15,0-42 16,-21 21 0,21-22-16,-21-20 0,0 21 0,21-21 15,0-1-15,0 1 0,0-22 16,0 22-16,0-21 0,0-1 0,21 22 16,0-22-16,0 1 0,0 20 15,1-20-15,20-1 0,-21 22 16,21-21-16,-20 20 0,20-20 0,0 20 15,1 22-15,-1-21 0,-21 21 16,21 0-16,-20-1 0,-1 1 0,0 0 16,-21 0-16,0 0 15,0 0-15,-21-1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2ED93-8D26-4485-91FA-1C3309153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F229B-F1D7-4409-8B05-9F9429EAD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F5F20-449F-4355-A769-C13AC998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9DDB-2169-4D3C-B686-11625F9BF783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A5074-936E-4146-8EB2-A5113887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2E73C-E36E-46ED-9746-CAE8A9CB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0668-4864-4167-ABFA-0741AE0F6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47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20EE-38E1-4D02-A3E6-C028720E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1014E-CF51-4DB9-943D-105664B98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7DB9C-FEED-4614-BFB8-E990C4582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9DDB-2169-4D3C-B686-11625F9BF783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509E8-806A-4F61-B1BF-34049F7F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F696B-16AF-47CE-978A-E41986D2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0668-4864-4167-ABFA-0741AE0F6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63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1D7F66-34D6-4AF0-9EB0-3EBEEB5F8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400D8-B571-47DD-9FAF-EA9CC6449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066B9-171E-4950-A264-E49A36AD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9DDB-2169-4D3C-B686-11625F9BF783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7309B-F66E-498D-992F-72EFA3F7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EF70A-8CE6-467D-94AD-C84C54CB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0668-4864-4167-ABFA-0741AE0F6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92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DA17-35F5-43CB-9C54-20771A12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698D7-0147-4585-996A-1F9166C4D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5FE0F-1F25-4A8E-AC3F-D153711D1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9DDB-2169-4D3C-B686-11625F9BF783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75A36-A83F-49E0-8CC4-B735D93E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7745A-5F26-4398-BA2B-E313FFE5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0668-4864-4167-ABFA-0741AE0F6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58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3E10-54CA-4032-9751-9E8047D7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50420-EBFD-487B-8C64-B0457CCF9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5D357-4522-4DA7-A177-30F5D091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9DDB-2169-4D3C-B686-11625F9BF783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AF5D4-A8BB-4EB0-8D04-6EF2241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93DA1-4251-4A0A-83F3-413FEA05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0668-4864-4167-ABFA-0741AE0F6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78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32F8-2A7C-4780-872B-C94359C9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2F523-4240-4A67-AF2B-E51673C21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1776E-2862-4D84-9A0B-8A59D4789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2CB39-82F6-4732-AE63-2BAA6083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9DDB-2169-4D3C-B686-11625F9BF783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5AF23-638E-4273-8097-904749E7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CF988-0D93-4C88-836A-77B45BDE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0668-4864-4167-ABFA-0741AE0F6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10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FCFC-3F02-4DE1-B4BA-2DC4221E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5056D-CFB8-458A-9AA3-EF6239716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F490A-7A81-436A-813C-FD2C4D84A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D1D10-F5EA-4779-9598-B02BB9943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4B3E4-172E-409B-88F4-757327F90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22869C-1B62-4851-A1BF-8D0E0C07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9DDB-2169-4D3C-B686-11625F9BF783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E5FA9D-8EEB-4D3F-9D42-0662E3F9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0468C-502E-4872-9D3B-66E045DB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0668-4864-4167-ABFA-0741AE0F6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88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23F5-F320-4F40-9EE2-2889EB68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61FD9-4ED0-4FBA-BF83-8766701D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9DDB-2169-4D3C-B686-11625F9BF783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A7D4A-3CBE-4243-B037-A248C822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80538-1A17-4D84-A9FB-48EF5B14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0668-4864-4167-ABFA-0741AE0F6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62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B5B3F-16EA-4020-91DC-125A194C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9DDB-2169-4D3C-B686-11625F9BF783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4B21A3-53C0-4C5B-A58E-6D7CC62D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0F4C1-0969-4E43-9691-34F9F492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0668-4864-4167-ABFA-0741AE0F6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78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DF3F-484F-4BF4-8AF9-9AAE9D80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1FE5D-C054-4F7A-A0A9-59543DF76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F302A-BAAE-42CC-91E1-CF47DFBA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28289-4E02-4FC6-8DD1-340505D4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9DDB-2169-4D3C-B686-11625F9BF783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2B945-4EB2-4579-B66A-A16A6872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35501-5D8C-4C12-8BF4-517DA020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0668-4864-4167-ABFA-0741AE0F6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9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4775-162C-4617-84A1-7B72FCF77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CE174-314C-4FD3-9D35-F7D4BD90B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7D87E-5523-4E4C-85A3-92ED77CB0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7A8A6-F143-4ACB-922E-87003DB9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9DDB-2169-4D3C-B686-11625F9BF783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36EE3-531D-4CAA-8BD3-98F0EA1A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2A350-8C95-49F1-B7B9-9FC122CA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0668-4864-4167-ABFA-0741AE0F6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0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AC9A41-BD22-41F7-99DB-D9352D55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0F045-AE26-48BC-B525-8AAA7716E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1327B-AD5D-4583-9BE1-CCF0EBAC8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B9DDB-2169-4D3C-B686-11625F9BF783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2D646-CC02-46D4-9073-BFF34BBD4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71CBC-F224-4C68-97B0-414547BB5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60668-4864-4167-ABFA-0741AE0F6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49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5C3B-0099-429D-8F9E-60FDCC2F7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14C58-098E-4B52-A0BF-CB04E42C2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27A113-6B3A-4BE2-964E-8A89717F38E8}"/>
                  </a:ext>
                </a:extLst>
              </p14:cNvPr>
              <p14:cNvContentPartPr/>
              <p14:nvPr/>
            </p14:nvContentPartPr>
            <p14:xfrm>
              <a:off x="122040" y="106560"/>
              <a:ext cx="7810560" cy="556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27A113-6B3A-4BE2-964E-8A89717F38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97200"/>
                <a:ext cx="7829280" cy="55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261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5C3B-0099-429D-8F9E-60FDCC2F7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14C58-098E-4B52-A0BF-CB04E42C2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91AF8A-BA94-4CD5-B7AA-DB40C64012EB}"/>
                  </a:ext>
                </a:extLst>
              </p14:cNvPr>
              <p14:cNvContentPartPr/>
              <p14:nvPr/>
            </p14:nvContentPartPr>
            <p14:xfrm>
              <a:off x="83880" y="182880"/>
              <a:ext cx="12024720" cy="586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91AF8A-BA94-4CD5-B7AA-DB40C64012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173520"/>
                <a:ext cx="12043440" cy="588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09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5C3B-0099-429D-8F9E-60FDCC2F7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14C58-098E-4B52-A0BF-CB04E42C2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84AAF1-61E2-457D-B0F9-C620FD15DED7}"/>
                  </a:ext>
                </a:extLst>
              </p14:cNvPr>
              <p14:cNvContentPartPr/>
              <p14:nvPr/>
            </p14:nvContentPartPr>
            <p14:xfrm>
              <a:off x="76320" y="167760"/>
              <a:ext cx="11780640" cy="604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84AAF1-61E2-457D-B0F9-C620FD15DE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158400"/>
                <a:ext cx="11799360" cy="606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104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5C3B-0099-429D-8F9E-60FDCC2F7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14C58-098E-4B52-A0BF-CB04E42C2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03E7E7-4A1D-434F-A9D9-8BB0B7D61CB4}"/>
                  </a:ext>
                </a:extLst>
              </p14:cNvPr>
              <p14:cNvContentPartPr/>
              <p14:nvPr/>
            </p14:nvContentPartPr>
            <p14:xfrm>
              <a:off x="182880" y="243720"/>
              <a:ext cx="11598120" cy="514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03E7E7-4A1D-434F-A9D9-8BB0B7D61C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234360"/>
                <a:ext cx="11616840" cy="516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098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5C3B-0099-429D-8F9E-60FDCC2F7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14C58-098E-4B52-A0BF-CB04E42C2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A10AB1-EA51-4C91-9E75-7CED00398CD7}"/>
                  </a:ext>
                </a:extLst>
              </p14:cNvPr>
              <p14:cNvContentPartPr/>
              <p14:nvPr/>
            </p14:nvContentPartPr>
            <p14:xfrm>
              <a:off x="281880" y="175320"/>
              <a:ext cx="3756960" cy="371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A10AB1-EA51-4C91-9E75-7CED00398C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165960"/>
                <a:ext cx="3775680" cy="372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072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5C3B-0099-429D-8F9E-60FDCC2F7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14C58-098E-4B52-A0BF-CB04E42C2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511D74-4A15-472A-9A77-4268F9DB28B6}"/>
                  </a:ext>
                </a:extLst>
              </p14:cNvPr>
              <p14:cNvContentPartPr/>
              <p14:nvPr/>
            </p14:nvContentPartPr>
            <p14:xfrm>
              <a:off x="159840" y="175320"/>
              <a:ext cx="9198000" cy="621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511D74-4A15-472A-9A77-4268F9DB28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165960"/>
                <a:ext cx="9216720" cy="62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172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5C3B-0099-429D-8F9E-60FDCC2F7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14C58-098E-4B52-A0BF-CB04E42C2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4F4130-3298-43E3-B0FC-320315B8FF49}"/>
                  </a:ext>
                </a:extLst>
              </p14:cNvPr>
              <p14:cNvContentPartPr/>
              <p14:nvPr/>
            </p14:nvContentPartPr>
            <p14:xfrm>
              <a:off x="15120" y="129600"/>
              <a:ext cx="9555840" cy="634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4F4130-3298-43E3-B0FC-320315B8FF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120240"/>
                <a:ext cx="9574560" cy="636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355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2022-03-04T02:23:44Z</dcterms:created>
  <dcterms:modified xsi:type="dcterms:W3CDTF">2022-03-04T02:24:18Z</dcterms:modified>
</cp:coreProperties>
</file>