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01:40:06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550 0,'0'0'0,"0"-21"16,-21 21-16,0-21 16,0 21 46,0 21-46,21 0-16,0 1 15,0 20-15,-22-21 0,1 21 16,0 1-16,21-1 0,0 22 16,-21-1-16,0 1 0,0-22 15,-1 21-15,1 1 0,0-1 0,0-20 16,0-1-16,21 0 0,-21 1 15,-1-22-15,22 0 0,-21 0 16,21 0-16,0 1 0,0-44 47,0 1-47,0 0 16,0 0-16,0 0 0,0-22 0,0 22 15,0-21-15,21 0 0</inkml:trace>
  <inkml:trace contextRef="#ctx0" brushRef="#br0" timeOffset="319.83">1228 593 0,'0'21'16,"0"0"-16,21 0 0,-21 0 16,0 22-16,0-1 0,0 0 15,0 1-15,0-1 0,0 22 0,21-22 16,-21 21-16,0-20 0,0-1 16,0 22-16,0-22 0,0 0 15,0-21-15,0 22 0,0-22 0,0 0 16,0 0-16,0 0 0,0 1 15,0-44 17,-21 22-17,21-21-15</inkml:trace>
  <inkml:trace contextRef="#ctx0" brushRef="#br0" timeOffset="1020.44">910 1207 0,'0'21'15,"21"-21"17,0 0-17,1 0-15,20 0 0,-21 0 16,0 0-16,22 0 0,-1-21 15,-21 21-15,21-22 0,1 22 0,-22-21 16,21 0-16,1 21 0,-22-21 16,21 0-16,-21 0 0,22 21 0,-22-22 15,0 1-15,0 21 0,-21-21 16,0 42 31,0 0-47,0 1 0,0-1 0,0 0 15,0 0-15,0 0 16,-21 0-16,21 1 0,0 20 0,-21-21 16,21 0-16,0 0 0,0 1 15,0-1-15,0 0 0,0 0 16,-21 0-16,21 0 0,0 1 31,-22-22-31,22-22 31,0 1-31,-21 0 0,21 0 16,0 0-16,0-22 0,0 22 16,0-21-16,0 21 0,21-22 15,1 22-15,-1-21 0,0 0 16,0 20-16,21-20 0,1 21 16,-1 0-16,-21 0 0,22-1 0,-1 22 15,0 0-15,1 0 0,-22 0 16,21 22-16,-21-1 0,0 0 0,1 21 15,-1-21-15,-21 22 0,0-22 16,0 21-16,0 1 0,0-22 16,0 21-16,0 0 0,0-20 0,0-1 15,-21 0-15,21 0 0,-22 0 16,22 0-16,0 1 0,-21-1 16,21-42 15,0-1-16,21 1-15</inkml:trace>
  <inkml:trace contextRef="#ctx0" brushRef="#br0" timeOffset="1588.11">2201 1080 0,'0'-22'16,"0"1"-16,-21 21 0,21 21 47,0 1-47,0-1 15,0 0-15,0 0 0,0 0 16,0 22-16,0-22 0,0 0 0,0 21 15,0-21-15,0 1 0,0-1 16,0 0-16,0 0 0,0 0 16,-21 0-16,21 1 15,0-44 17,0 1-32,0 0 15,0 0-15,0 0 0,0 0 16,0-22-16,21 22 0,0-21 0,0-1 15,-21 1-15,22 21 0,20-21 16,-21-1-16,0 22 0,22 0 0,-22 0 16,21 21-16,0 0 0,-20 0 15,20 0-15,0 0 0,-21 21 16,22 21-16,-22-21 0,0 1 0,0 20 16,-21 0-16,0-21 0,0 22 15,0-22-15,0 0 0,0 21 0,0-20 16,0-1-16,0 0 0,0 0 15,0 0-15,-21 0 16,0-21-16,42-21 47,0 0-47</inkml:trace>
  <inkml:trace contextRef="#ctx0" brushRef="#br0" timeOffset="2052.16">3133 995 0,'-22'0'32,"1"21"-17,21 0-15,-21 0 0,0 1 0,0 20 16,21-21-16,-21 21 0,-1 1 15,1-22-15,21 21 0,0-21 0,-21 22 16,21-22-16,0 0 0,-21 21 16,21-20-16,0-1 0,0 0 0,0 0 15,21 0-15,0-21 0,0 21 16,1-21-16,-1 0 0,21 0 16,-21 0-16,0 0 0,22 0 15,-22-21-15,21 0 0,-21 0 0,1 0 16,20 0-16,-21-1 0,0 1 15,0-21-15,1 0 0,-1-1 0,0 1 16,-21 0-16,0-1 0,0 22 16,0-21-16,0-1 0,0 22 0,-21 0 15,-22 0-15,22 21 0,0 0 16,-21 0-16,21 0 0,-22 0 0,1 0 16,21 21-16,-22 0 0,1 0 15,21 1-15,0-1 0,-22 0 16,22 0-16,21 0 0,0 0 15,0 1-15,0-1 0,0 0 16,21-21-16,1 0 16,-1 0-16</inkml:trace>
  <inkml:trace contextRef="#ctx0" brushRef="#br0" timeOffset="2336">3873 699 0,'0'-22'32,"0"44"-32,0-22 15,-21 21-15,0 21 0,21-21 16,-21 22-16,21-1 0,-21 0 0,0 22 16,21-22-16,0 0 0,-22 22 15,1-22-15,0 1 0,21-1 0,0-21 16,0 21-16,-21-20 0,21 20 15,0-21-15,0 0 0,0 0 0,0 1 16,21-1 0,0-21-16,0 0 0,1 0 0,-1 0 15,0-21-15,0 21 0,0-22 16,0 1-16</inkml:trace>
  <inkml:trace contextRef="#ctx0" brushRef="#br0" timeOffset="2552.87">3641 1037 0,'0'0'15,"-43"0"-15,22 0 0,0 0 0,0 0 16,42 0 0,0 0-16,0 0 15,22 0-15,-1 0 0,-21 0 16,21 0-16,1 0 0,-1 0 0,0 0 15,1 0-15,-22 0 0,0 0 16,21-21-16,-20 21 16</inkml:trace>
  <inkml:trace contextRef="#ctx0" brushRef="#br0" timeOffset="3339.42">4762 1334 0,'85'-43'31,"-64"43"-31,0-21 0,1 0 15,-1 21-15,-21-21 0,21 21 0,-21-21 16,0-1-16,0 1 0,0 0 16,0 0-16,-21 0 0,0 0 15,-1-1-15,1 1 0,-21 0 16,21 0-16,-22 21 0,22 0 0,-21 0 16,0 0-16,-1 0 0,22 21 15,-21 0-15,-1 0 0,1 1 16,0 20-16,21-21 0,-22 21 15,22 1-15,0-1 0,0 0 0,0-20 16,21 20-16,-22 0 0,22-21 16,0 1-16,0-1 0,0 0 0,0 0 15,22 0-15,20 0 0,-21-21 16,0 0-16,22 0 0,-22 0 0,21 0 16,0 0-16,1-21 0,20 0 15,-20 0-15,-1 0 0,0 0 0,-21-22 16,22 22-16,-1-21 0,-21 21 15,0-22-15,1 1 0,-1 0 0,0-1 16,-21 22-16,21-21 0,-21 21 16,0-1-16,0 1 0,0 0 15,0 42 1,-21 0-16,0 1 16,0-1-16,21 0 0,0 21 0,-22 1 15,22-22-15,0 21 0,0-21 16,0 22-16,0-22 0,0 0 0,0 0 15,22 0-15,-1 0 0,-21 1 16,21-22-16,0 21 0,0-21 0,0 0 16,1 0-16,-1 0 0,0 0 15,0 0-15,0 0 0,0-21 0,22-1 16,-22 1-16,0 0 0</inkml:trace>
  <inkml:trace contextRef="#ctx0" brushRef="#br0" timeOffset="3632.07">5546 487 0,'-22'-21'0,"44"42"0,-65-42 16,22 21-16,0 0 0,21 21 16,-21 0-16,0 0 0,21 0 15,0 22-15,-22-1 0,22 0 16,-21 1-16,21 20 0,-21-20 0,21 20 15,0 1-15,0-22 0,0 21 16,0-20-16,0-1 0,0 0 0,0 1 16,-21-1-16,21 0 0,0-20 15,0-1-15,0 0 0,0 0 0,0 0 16,21-21 0,0 0-16,0 0 15,-21-21-15,22 0 0,-1 0 16,21 0-16</inkml:trace>
  <inkml:trace contextRef="#ctx0" brushRef="#br0" timeOffset="3875.93">5948 953 0,'0'0'16,"21"-22"-16,-21 1 0,-21 21 31,21 21-15,-21 1-16,-1-1 0,1 0 15,21 0-15,-21 21 0,0-20 0,0 20 16,21-21-16,-21 21 0,21-20 0,-22 20 16,22-21-16,0 0 15,0 0-15,-21 1 0,21-1 0,0 0 0,0 0 16,21-21 0,1 0-16,-1 0 15,0 0-15,21-21 0,1 0 16</inkml:trace>
  <inkml:trace contextRef="#ctx0" brushRef="#br0" timeOffset="4611.51">6413 910 0,'-84'43'15,"84"-22"1,-21 0-16,-1 21 0,22-21 15,-21 1-15,0 20 0,21-21 0,0 0 16,0 22-16,0-22 0,0 0 16,0 0-16,0 0 0,0 0 0,0 1 15,0-1-15,21-21 16,0 0-16,1 0 16,-1 0-1,0-21-15,-21-1 16,0 1-16,0-21 15,0 21-15,0 0 0,0-22 16,0 1-16,0 21 0,0-22 0,0 1 16,0 21-16,0-21 0,0 20 15,21 1-15,0-21 0,0 21 16,22 0-16,-22 21 0,0-22 0,21 22 16,-20 0-16,20 0 0,0 0 0,-21 0 15,22 22-15,-22 20 0,21-21 16,-21 21-16,1-20 0,-1 20 0,0 0 15,-21 1-15,0-1 0,0-21 16,21 21-16,-21-20 0,0 20 0,0-21 16,0 0-16,0 0 0,0 1 15,0-1-15,-21-21 16,21 21-16,-21-21 16,0 0-1,21-21-15,0 0 16,-22-1-16,22 1 0,0 0 15,0 0-15,0 0 0,0-22 0,22 1 16,-1 0-16,0-1 0,21 1 16,-21 0-16,22 21 0,-1-22 0,0 22 15,1 0-15,-1 0 0,0 0 16,-20 21-16,20 0 0,-21 0 16,21 21-16,-20 0 0,-1 0 0,0 21 15,-21 1-15,0-22 0,0 21 16,0 1-16,0-1 0,0-21 15,0 21-15,0-20 0,-21 20 0,0-21 16,-1 0-16,22 0 0,0 1 16,-21-1-16,0 0 0,0 0 15,42-42 17,0 0-17</inkml:trace>
  <inkml:trace contextRef="#ctx0" brushRef="#br0" timeOffset="5039.26">8043 826 0,'0'-22'0,"0"44"0,-21-65 16,-21 43-16,21 0 0,-1 0 15,-20 0-15,0 0 0,21 0 16,-22 21-16,22 1 0,-21-1 0,21 0 15,-22 0-15,22 21 0,0-20 16,0-1-16,0 0 0,21 0 0,0 0 16,0 0-16,0 1 0,0-1 15,21 0-15,0-21 0,21 21 0,-21-21 16,22 21-16,-1 0 16,0-21-16,1 22 0,-1-22 0,0 21 15,1-21-15,-1 0 0,-21 21 0,22-21 16,-22 21-16,0-21 0,0 21 15,-21 0-15,0 1 16,0-1 0,-21-21-16,-21 0 15,20 0-15,1 21 0,-21-21 16,0 0-16,20 0 0,-20 0 0,21 0 16,-21 0-16,20 0 0,1 0 0,0 0 15,0 0-15,0 0 0,0 0 16,-1 0-16,1 0 0,0 0 15,0 0-15,0-21 16,0 0-16</inkml:trace>
  <inkml:trace contextRef="#ctx0" brushRef="#br0" timeOffset="5320.1">6392 529 0,'0'0'16,"-21"0"-16,0 0 0,21-21 31,-21 21-15,0 21 46,-1-21-62</inkml:trace>
  <inkml:trace contextRef="#ctx0" brushRef="#br0" timeOffset="5603.6">5186 783 0,'0'0'16,"0"21"-16,21-21 31,0 0-31,21 0 16,-20 0-16,20 0 0,0 0 0,-21 0 15,22-21-15,20 21 0,-20 0 0,-22 0 16,21 0-16,0-21 0,-20 21 16,-1 0-16,0 0 0,0 0 0,-42 0 31,0 21-15,0-21-16</inkml:trace>
  <inkml:trace contextRef="#ctx0" brushRef="#br0" timeOffset="6536.26">466 1926 0,'0'-21'0,"-22"21"0,22-21 31,22 21 16,-1 0-47,0 0 0,0 0 16,21 0-16,-20 0 0,20 0 15,0 0-15,1 0 0,-1 0 0,21 0 16,-20-21-16,-1 21 0,22 0 15,-22 0-15,21 0 0,1 0 16,-1 0-16,22 0 0,0 0 16,-1 0-16,22 0 0,0 0 15,0 0-15,0 0 0,0 0 0,21 0 16,0 0-16,21 0 0,0 0 16,0 0-16,0 0 0,0 0 0,1 0 15,20 0-15,0 0 0,1 0 16,-1 0-16,0 0 0,-21 0 0,43 0 15,-22 0-15,1 0 0,-1 21 16,0-21-16,1 0 0,-1 0 0,0 0 16,1 0-16,-1 0 0,-21 0 15,21 0-15,-20 0 0,20 0 0,-21 0 16,21 0-16,-20 0 0,-22 0 16,21 21-16,-21-21 0,0 0 15,0 0-15,-21 0 0,-1 0 0,1 0 16,-21 0-16,0 0 0,-22 0 15,1 0-15,-1 0 0,-21 0 0,-20 0 16,20 0-16,-21 0 0,0 0 16,0 0-1,-21-21 48,0 0-48,0 0-15,0-1 0,0 1 16,0 0-16</inkml:trace>
  <inkml:trace contextRef="#ctx0" brushRef="#br0" timeOffset="7567.67">8678 1207 0,'-21'0'16,"0"0"-16,0 0 0,0 0 16,-1 0-1,1 0-15,42 0 47,1 0-31,-1 0-16,21 0 0,0 0 0,1 0 15,20 0-15,22 0 0,-22 0 0,1 0 16,21 0-16,-22 0 0,1 0 16,-1 0-16,1 0 0,-22 0 0,0 0 15,1 0-15,-1-22 0,0 22 16,-21 0-16,1 0 0,-1 0 0,-21-21 31,0 0-31,0 0 16,0 0-1,-21 0-15,-1 21 0,1-22 16,0 1-16,0 21 0,0 0 16,21-21-16,-43 21 0,22 0 15,0 0-15,0 0 0,0 0 16,0 0-16,42 0 62,0 0-46,0 0-16,0 0 0,0 21 0,1-21 16,20 0-16,-21 0 0,0 0 15,0 0-15,22 0 0,-22 0 0,21 0 16,-21 0-16,1 0 0,-1 0 15,-21 21 1,0 1 0,-21-1-16,-1 0 15,1 0-15,0 0 0,-21 0 16,21 1-16,-22-1 0,22 0 0,0 0 16,-21 0-16,20 0 0,1 1 15,0-1-15,0 0 0,21 0 16,-21 0-16,0 0 0,21 1 31,0-44 0</inkml:trace>
  <inkml:trace contextRef="#ctx0" brushRef="#br0" timeOffset="10691.22">10499 995 0,'0'0'0,"0"-21"16,0 0 0,-22 21-16,22-22 15,-21 22-15,0 0 63,21 22-63,0-1 0,0 0 15,-21 0-15,21 0 0,0 22 0,0-22 16,0 0-16,0 0 0,0 0 16,0 22-16,0-22 0,0 0 0,0 0 15,0 0-15,-21 0 16,21 1-16,-21-22 0,21 21 31,0-42 0,0-1-31,0 1 16,0 0-16,0 0 0,0 0 16,0 0-16,0-22 0,0 22 15,0-21-15,0 21 0,0-22 0,21 22 16,-21-21-16,21 21 0,0-1 16,-21 1-16,21 0 0,0 0 0,1 21 15,-1-21-15,0 21 16,0 0-16,0 21 15,0 0-15,1 0 0,-1 0 16,0 22-16,-21-22 0,21 0 0,-21 21 16,21-20-16,-21-1 0,0 21 15,0-21-15,0 0 0,0 1 0,0-1 16,0 0-16,0 0 16,0 0-16,0 0 0,0 1 15,0-44 32,0 1-31,0 0-16,0 0 0,0 0 0,0 0 15,21-22-15,1 22 0,-22-21 16,21 21-16,0-22 0,0 22 0,0-21 16,0 21-16,22-1 0,-22-20 15,21 21-15,-21 21 0,22-21 0,-22 21 16,21 0-16,-21 0 15,1 21-15,-1-21 0,0 21 0,0 21 16,0-20-16,0-1 0,-21 21 16,0-21-16,0 22 0,0-22 0,0 0 15,0 21-15,0-21 0,0 1 16,0-1-16,0 0 0,0 0 16,-21-21-16,21 21 0,-21-21 15,21-21 48,0 0-63,0 0 15</inkml:trace>
  <inkml:trace contextRef="#ctx0" brushRef="#br0" timeOffset="11116.05">11472 1164 0,'43'0'32,"-22"0"-32,0 0 15,0 0-15,-21-21 0,21 0 0,0 21 16,-21-21-16,22 0 0,-1 21 0,-21-22 15,21 1-15,-21 0 0,0 0 16,0 0-16,0 0 0,0-1 16,-21 22-1,0 0 1,-1 0 0,1 22-16,21-1 0,-21 0 0,0 0 0,0 0 15,21 0-15,-21 1 0,21 20 16,-22-21-16,22 0 0,0 0 15,0 1-15,0-1 0,0 0 16,0 0-16,0 0 16,22-21-1,-1 0-15,0 0 16,0 0-16,0 0 16,0 0-16,1-21 0,-1 0 15,0 21-15</inkml:trace>
  <inkml:trace contextRef="#ctx0" brushRef="#br0" timeOffset="11411.88">12044 783 0,'0'0'0,"0"-21"0,0 0 0,0 0 16,-21 42 15,21 0-16,-22 21-15,22-20 0,-21 20 16,21 0-16,-21 1 0,21-22 0,0 21 16,0 0-16,-21-20 0,21 20 15,0-21-15,-21 0 0,21 0 16,0 22-16,0-22 0,0 0 16,0 0-16,0 0 15,21-21 16,0-21-15,0 0-16</inkml:trace>
  <inkml:trace contextRef="#ctx0" brushRef="#br0" timeOffset="12000.24">12467 1101 0,'0'0'0,"42"-64"31,-42 43-31,0 0 16,0 0 0,0 0-16,-21 21 15,0 0 1,0 0-16,0 0 0,0 21 16,-1 0-16,1 0 15,0 0-15,0 0 0,0 1 0,0-1 16,-1 0-16,1 0 0,0 21 15,21-20-15,0-1 0,-21 0 0,0 0 16,21 0-16,-21-21 0,21 21 16,0 1-16,0-1 15,21-21 1,0 0-16,0 0 0,0 0 16,0-21-16,1 21 0,-1-22 0,0 1 15,21 0-15,-21 0 0,1 0 16,-1 0-16,0-1 0,0 1 0,-21-21 15,21 21-15,-21 0 0,21-1 16,-21 1-16,0 0 0,0 0 0,0 42 47,0 0-47,0 0 16,0 1-16,-21-1 0,21 0 15,0 0-15,0 0 0,0 0 0,0 1 16,0-1-16,0 0 15,0 0-15,0 0 0,21-21 16,1 0 0,-1 0-16,0 0 15,0 0-15,0 0 16,0-21-16,1 0 16,-22 0-16,21 0 0,-21-1 15,0 1-15,0 0 0,0 0 0</inkml:trace>
  <inkml:trace contextRef="#ctx0" brushRef="#br0" timeOffset="12352.04">11874 826 0,'22'0'31,"-1"0"-31,0 0 16,0 0-16,21 0 0,-20 0 15,20 0-15,0 0 0,1 0 0,-22 0 16,21 0-16,0-22 0,1 22 15,-22 0-15,21 0 0,-21 0 16,1 0-16,-1 0 0,0 0 16</inkml:trace>
  <inkml:trace contextRef="#ctx0" brushRef="#br0" timeOffset="13183.56">13293 1122 0,'0'-21'0,"0"0"16,21 21-1,-21-22-15,21 22 0,0 0 0,-21-21 16,21 21-16,-21-21 0,21 21 15,-21-21-15,0 0 16,0 0-16,0-1 16,0 1-16,0 0 0,0 0 15,0 0-15,-21 21 16,0-21-16,0 21 0,0 0 0,0 0 16,-1 0-16,1 0 0,0 0 15,0 0-15,0 0 0,0 21 0,-22 0 16,22 0-16,0 0 0,0 22 15,0-22-15,-1 21 0,1-21 0,0 0 16,21 22-16,0-22 0,0 0 16,0 0-16,0 0 0,0 1 0,0-1 15,0 0-15,0 0 0,0 0 16,21-21 0,0 21-16,1-21 0,-1 0 15,0 0-15,0 0 0,0 0 16,22 0-16,-22 0 0,0-21 0,21 0 15,-21 21-15,1-21 0,20 0 16,-21-22-16,0 22 0,0 0 0,1-21 16,-1-1-16,0 22 0,-21-21 15,21 0-15,-21-1 0,21 1 0,-21 0 16,21-1-16,-21 22 0,0-21 16,0 21-16,0-22 0,0 22 0,0 0 15,0 0-15,-21 21 31,21 21-15,-21 0-16,21 0 0,0 22 16,-21-1-16,21 0 0,-21 1 0,21-1 15,0 0-15,0 1 0,0-1 16,0 0-16,0 1 0,0-1 0,0-21 16,0 0-16,0 22 0,0-22 15,0 0-15,0 0 0,0 0 16,21-21-1,0 0-15,0 0 0,0 0 16,1 0-16,-1 0 16,0-21-16,0 21 0</inkml:trace>
  <inkml:trace contextRef="#ctx0" brushRef="#br0" timeOffset="13765.25">14055 1058 0,'0'0'0,"0"-21"16,0-21 0,0 21-16,0 0 0,-22 21 15,22-22-15,-21 22 16,0 0-16,0 0 16,0 0-16,0 0 0,-1 0 15,1 0-15,0 22 0,0-1 16,0 0-16,0 0 0,-1 0 15,1 0-15,21 1 0,-21-1 0,21 0 16,-21 0-16,21 0 0,-21 0 0,21 1 16,0-1-16,0 0 15,0 0-15,0 0 32,21-21-32,0 0 0,0 0 15,0 0 1,1-21-16,-1 21 0,0-21 0,0 0 15,0 21-15,0-21 0,1-1 0,-1 1 16,0-21-16,0 21 0,0 0 16,0-22-16,-21 22 0,0 0 0,22-21 15,-22 20-15,0 1 0,21 0 16,-21 0-16,0 42 31,0 0-31,0 22 16,-21-22-16,21 0 0,0 21 15,0-21-15,0 1 0,0-1 0,0 21 16,0-21-16,0 0 16,0 1-16,0-1 0,21 0 15,-21 0-15,21-21 16,0 0-16,0 0 16,0 0-1,-21-21 1,22 0-16,-1 21 0,-21-21 0</inkml:trace>
  <inkml:trace contextRef="#ctx0" brushRef="#br0" timeOffset="14116.03">14457 677 0,'0'0'0,"0"-21"0,0 0 0,0-21 31,0 63 1,0 0-17,-21 0-15,21 0 0,0 22 0,0-1 16,-22 0-16,22-20 0,-21 20 16,21 0-16,0 1 0,-21-1 0,21-21 15,0 21-15,0-20 0,0-1 16,0 0-16,0 0 0,0 0 15,0 0-15,0 1 0,0-1 16,21-21 31,0 0-47,1-21 16,-1 21-16,-21-22 0,21 22 15,0-21-15</inkml:trace>
  <inkml:trace contextRef="#ctx0" brushRef="#br0" timeOffset="14780.18">15007 1016 0,'0'-21'16,"-21"-21"-1,0 42-15,21-22 0,-21 1 16,-1 21 0,1 0-16,0 0 31,0 0-31,0 0 16,21 21-16,-21-21 0,-1 22 0,22-1 15,-21 0-15,0 0 0,21 0 16,-21 0-16,21 1 0,0-1 0,-21 0 15,21 0-15,-21 0 0,21 0 16,0 1-16,0-1 16,21-21 15,0 0-31,0 0 16,0 0-16,0 0 15,1 0-15,-1-21 0,0 21 16,-21-22-16,21 22 0,0-21 0,0 0 15,1 0-15,-1 0 0,0 0 16,0-1-16,0 1 0,-21 0 0,21 0 16,1 0-16,-22 0 0,21-1 15,-21 1-15,0 42 32,0 1-17,0-1-15,0 0 0,-21 0 16,21 21-16,-22-20 0,22-1 0,0 0 15,0 0-15,0 0 0,0 0 16,0 1-16,0-1 16,0 0-16,22-21 15,-1 0-15,0 0 16,0 0-16,0 0 0,0 0 16,1 0-16,-1 0 0,0 0 15,0-21-15,0 21 0,0-21 0,1-1 16,-1 1-16,0 0 0,0 21 15,0-21-15,0 0 0,-21 0 0</inkml:trace>
  <inkml:trace contextRef="#ctx0" brushRef="#br0" timeOffset="15143.97">14139 720 0,'-21'0'0,"42"0"0,-63 0 15,42-21 16,21 21-15,0 0-16,22 0 0,-22-22 0,21 22 16,0 0-16,1 0 0,-1 0 15,0-21-15,1 21 0,-22 0 0,21 0 16,1 0-16,-22 0 0,0 0 0,0-21 16,0 21-16,0 0 0,1 0 15,-1 0 1</inkml:trace>
  <inkml:trace contextRef="#ctx0" brushRef="#br0" timeOffset="30048.09">762 2350 0,'21'0'46,"-21"-22"-30,21 22 0,0-21-1,-21 0 63,22 21-62,-1 0 0</inkml:trace>
  <inkml:trace contextRef="#ctx0" brushRef="#br0" timeOffset="31564.52">931 2286 0,'0'-21'78,"0"0"-62,-21 21 0,21-21-16,-21 21 15,0 0-15,0 0 0,-1 0 16,1 0-16,0 0 16,0 0-16,0 0 0,0 0 15,-1 0-15,1 21 0,0-21 16,0 21-16,0 0 0,-22 0 0,22 0 15,0 1-15,21-1 0,-21 21 16,0 0-16,21 1 0,-21-1 16,21 0-16,0-20 0,0 20 0,0 0 15,0 1-15,0-1 0,0-21 16,0 21-16,0-20 0,0-1 0,0 0 16,21 0-16,0 0 0,0 0 15,0-21-15,0 22 0,1-1 16,-1-21-16,0 0 0,0 0 15,21 0-15,-20 0 0,-1 0 16,21 0-16,-21 0 0,22 0 0,-22-21 16,21 21-16,-21-22 0,0 1 15,22 21-15,-22-21 0,0 0 0,0 0 16,0 0-16,1-1 0,-1 1 16,-21 0-16,0 0 0,21 0 0,-21 0 15,21-1-15,-21 1 0,0 0 16,0 0-16,0 0 15,0 42 32,0 0-47,-21 0 16,21 0-16,0 22 0,-21-22 16,21 0-16,0 0 0,0 0 0,0 1 15,0-1-15,0 0 0,0 0 16,0 0-16,0 0 0,21-21 15,0 22-15,0-22 16,0 0-16,1 0 16,-1 0-16,0 0 15,0 0-15,21-22 0,-20 22 0,-1-21 16,0 0-16,21 0 0,-21 0 16,22-22-16,-22 22 0,0-21 15,0 0-15,-21 20 0,0-20 0,0 0 16,0 21-16,0-22 0,0 22 15,-21 0-15,-21 0 0,21 21 16,-22 0-16,22 0 0,-21 0 0,-1 0 16,22 0-16,-21 0 0,21 21 15,-22 0-15,22-21 0,0 42 0,0-20 16,0-1-16,0 0 0,21 21 16,0-21-16,0 1 0,0 20 15,0-21-15,0 0 0,0 0 0,21 1 16,0-1-16,0-21 15,0 21-15,22-21 0,-22 0 0,21 0 16,0 0-16,1 0 0,-1 0 16,0 0-16,22-21 0,-22 21 0,1-21 15,-22-1-15,21 1 0,0 0 16,-20 0-16,-1 0 0,0 0 0,0-1 16,0 1-16,-21 0 0,21-21 15,-21 21-15,0-1 16,0 44 15,0-1-15,0 0-16,0 21 15,0-21-15,-21 1 0,21-1 0,0 0 16,-21 0-16,21 0 0,0 0 16,0 1-16,0-1 0,0 0 15,0 0-15,0-42 47,0 0-31,0 0-16,0-1 0,0 1 0,0 0 15,0 0-15,0-21 0,0 20 16,21 1-16,0-21 0,-21 21 16,22-22-16,-1 22 0,0 0 15,0 0-15,0 0 0,22 0 0,-22-1 16,0 22-16,21 0 0,-21 0 15,1 0-15,-1 0 0,0 22 0,0-1 16,0 0-16,0 21 0,1-21 16,-22 22-16,0-22 0,0 21 0,0-21 15,0 1-15,0 20 0,0-21 16,0 0-16,0 0 0,0 1 16,0-1-16,0 0 0,0 0 15,0-42 32,0 0-31,21 0-16,-21-1 0,21 1 15</inkml:trace>
  <inkml:trace contextRef="#ctx0" brushRef="#br0" timeOffset="31856.35">2709 2159 0,'-21'21'31,"21"0"-31,0 1 0,-21-1 16,0 0-16,21 21 0,0 1 0,0-22 15,-21 21-15,21 0 0,-22 1 16,22-1-16,-21 0 0,21 1 0,0-1 15,0-21-15,0 22 0,-21-22 16,21 0-16,0 0 0,0 0 0,0 0 16,0 1-16,21-22 15,0 0 1,1 0-16,-1-22 16,0 22-16,0-21 0,0 0 0</inkml:trace>
  <inkml:trace contextRef="#ctx0" brushRef="#br0" timeOffset="32087.73">2455 2519 0,'0'0'0,"-21"0"0,21 21 16,21-21 15,0 0-16,1 0-15,-1 0 0,21 0 0,-21-21 16,22 21-16,-22-21 0,0 21 16,21 0-16,-21 0 0,1-21 0,-1 21 15,0 0-15,0 0 0,0 0 16</inkml:trace>
  <inkml:trace contextRef="#ctx0" brushRef="#br0" timeOffset="32571.46">2984 2667 0,'-21'0'16,"21"-21"-16,-21 21 15,21-21-15,0 0 0,0-1 16,0 1-16,0 0 15,0 0-15,0 0 16,21 21-16,0-21 0,1 21 16,-1 0-16,0 0 0,0 0 15,0 0-15,0 0 0,1 0 16,-1 0-16,0 21 0,-21 0 16,21 0-16,0 21 0,0-20 0,1-1 15,-22 21-15,0-21 0,0 0 16,0 22-16,0-22 0,0 0 0,0 0 15,0 0-15,0 1 0,0-1 16,-22-21-16,22 21 16,-21-21-16,21-21 31,0 0-31,-21-1 16,21 1-16,0 0 0,0 0 0,0-21 15,0 20-15,0 1 16,0 0-16,0 0 0,0 0 0,21 0 15,-21-1-15,0 1 16,21 21-16,1-21 0,-1 21 0,0 0 16,-21-21-16,21 21 0,0 0 0,0 0 15,1-21-15</inkml:trace>
  <inkml:trace contextRef="#ctx0" brushRef="#br0" timeOffset="33089.16">3873 2413 0,'0'0'0,"-21"0"15,0-21-15,0 21 16,0 0-16,0 0 16,-1 0-16,1 21 15,0 0-15,0 0 0,0 1 0,0-1 16,-1 0-16,22 0 0,-21 21 15,0-20-15,0-1 0,21 21 0,0-21 16,0 0-16,0 22 0,0-22 16,0 0-16,0 0 0,0 0 15,0 1-15,21-22 0,0 21 16,0-21-16,22 0 16,-22 0-16,21 0 0,-21 0 0,22 0 15,-22 0-15,21-21 0,-21 21 16,22-22-16,-22 1 0,0 21 0,0-21 15,0 0-15,1 0 0,-22-22 16,0 22-16,0 0 0,0-21 0,0-1 16,0 22-16,0-21 0,-22 0 15,1 20-15,0-20 0,0 21 0,0 0 16,-22 21-16,22 0 0,0 0 16,0 0-16,0 0 0,0 0 0,-22 0 15,22 21-15,0 0 0,0 0 16,0 0-16,-1 1 0,1 20 15,21-21-15,0 0 0,-21 0 0,21 1 16,0-1-16,0 0 0,0 0 16,0 0-16,0 0 0,21-21 15,0 22-15,1-22 0,-1 0 16,0 0-16,0 0 0</inkml:trace>
  <inkml:trace contextRef="#ctx0" brushRef="#br0" timeOffset="33392.65">4297 2286 0,'0'0'0,"21"-42"0,-21 21 0,0-1 15,0 1-15,-21 21 32,0 21-17,21 1 1,-22-1-16,22 21 0,0-21 15,-21 22-15,21-1 0,0 0 0,0 1 16,0-1-16,0 0 0,0-21 16,0 22-16,0-1 0,0 0 0,0-20 15,0-1-15,0 0 0,0 21 16,0-21-16,0 1 16,0-1-16,21-21 15,1 0 1,-1-21-16,0-1 0,0-20 15</inkml:trace>
  <inkml:trace contextRef="#ctx0" brushRef="#br0" timeOffset="33679.48">4678 2223 0,'0'-22'0,"0"44"0,0-65 0,0 22 16,-21 21-1,-1 0 1,1 0-16,21 21 15,0 0-15,0 1 16,0 20-16,-21-21 0,21 21 0,0 1 16,0-1-16,-21 0 0,21 1 15,0-1-15,0 0 0,0 1 0,-21-1 16,21 0-16,-21-20 0,21 20 16,0-21-16,-22 0 0,22 0 0,0 1 15,0-1-15,0 0 16,22-21-1,-1-21 1,0 0-16,0-1 16,0 1-16,0 0 0</inkml:trace>
  <inkml:trace contextRef="#ctx0" brushRef="#br0" timeOffset="34052.26">4889 2625 0,'-21'42'15,"0"-42"-15,21 21 16,21-21 0,0 0-1,1 0-15,-1 0 0,0 0 0,0-21 16,21 21-16,-20-21 16,-1 0-16,0 21 0,0-21 0,0-1 15,0 1-15,1 0 0,-1 0 16,-21 0-16,0 0 0,0-1 15,0 1 1,-21 21-16,-1 0 0,1 0 0,0 0 16,0 21-16,-21-21 0,20 22 15,1-1-15,-21 0 0,21 0 0,0 21 16,-1-20-16,1-1 0,21 21 16,0-21-16,-21 0 0,21 1 0,0-1 15,0 0-15,0 0 0,0 0 16,0 0-16,0 1 0,21-22 15,0 21-15,1-21 0,-1 0 0,21 0 16,-21 0-16,22 0 0,-1 0 16,0 0-16</inkml:trace>
  <inkml:trace contextRef="#ctx0" brushRef="#br0" timeOffset="34636.44">5757 2625 0,'0'0'0,"21"-21"0,-21-1 0,0 1 15,0 0-15,0 0 16,0 0-16,-21 21 0,21-21 0,-21-1 16,0 22-16,0 0 0,0 0 15,-1 0-15,1 0 0,-21 0 16,21 0-16,0 0 0,-1 0 0,-20 22 16,21-1-16,0 0 0,0 0 15,-22 0-15,22 0 0,0 22 0,0-22 16,0 0-16,21 21 0,0-20 15,-22-1-15,22 0 0,0 0 0,0 0 16,0 0-16,0 1 0,0-1 16,0 0-16,22-21 0,-1 0 15,0 0-15,0 0 16,0 0-16,0 0 0,1 0 16,20 0-16,-21-21 0,0 21 0,0-21 15,22-1-15,-22 1 0,0-21 16,0 21-16,22-22 0,-22 1 0,0 0 15,0-22-15,0 22 0,0 0 16,1-22-16,-22 22 0,21-1 0,-21 1 16,21 0-16,-21-1 0,0 1 15,0 0-15,0 21 0,0-22 0,0 22 16,0 0-16,0 0 0,0 42 31,0 0-31,-21 0 16,0 22-16,21-1 0,-22 0 15,22 1-15,-21 20 0,21 1 0,0-1 16,0-21-16,0 22 0,-21-22 16,21 1-16,0-1 0,0 0 0,0-21 15,0 22-15,0-22 0,21 0 16,0-21-16,1 21 0,-1-21 0,0 0 16,0 0-16,21 0 0,-20 0 0,20 0 15,-21-21-15,0 0 0,0 0 16,22 0-16,-22-1 0</inkml:trace>
  <inkml:trace contextRef="#ctx0" brushRef="#br0" timeOffset="38232.07">6667 2794 0,'0'0'0,"0"21"0,0 0 0,22-21 47,-1 0-47,0-21 0,0 21 0,21-21 16,-20 0-16,20-21 0,-21 20 15,21 1-15,1-21 0,-22 0 0,21-1 16,-21 1-16,1 0 0,-1-1 16,0 1-16,0 21 0,-21-22 0,0 22 15,0 0-15,0 0 0,0 0 16,-21 21-16,0 0 0,0 0 0,-1 0 15,1 0-15,-21 21 0,21 0 16,0 0-16,-1 0 0,1 22 16,0-22-16,21 21 0,-21 1 0,21-1 15,0 0-15,0 1 0,0-1 16,0-21-16,21 21 0,0-20 0,0-1 16,-21 0-16,22 0 0,20 0 15,-21 0-15,0-21 0,0 0 0,1 0 16,20 0-16,-21 0 0,0 0 15,22 0-15,-22 0 0,0-21 0,0 0 16,0 0-16,0 0 0,1 0 16,-1-1-16,-21 1 0,21-21 0,0 0 15,0-1-15,-21 1 0,21 21 16,1-22-16,-1 1 0,0 21 16,0 0-16,0 0 0,22-1 0,-22 1 15,0 21-15,0 0 0,0 0 0,0 0 16,1 0-16,-1 21 0,0 1 15,-21-1-15,0 21 0,0-21 0,21 22 16,-21-1-16,0-21 0,0 21 16,0-20-16,0 20 0,0-21 0,0 21 15,0-20-15,-21-1 0,21 0 16,0 0-16,0 0 0,-21-21 16,21-21 15,0 0-31,0 0 15,21 0-15,-21-1 0,21 1 16,0-21-16,0 0 0,1-1 0,-1 1 16,0 21-16,0-22 0,21 1 15,-20 21-15,-1 0 0,0-22 0,0 43 16,0-21-16,0 0 0,-21 42 31,-21 0-31,0-21 16,0 43-16,0-22 0,0 0 15,-1 0-15,1 22 0,0-22 0,21 21 16,0-21-16,0 22 16,0-22-16,0 0 0,0 21 0,0-21 15,0 1-15,0-1 0,21 0 0,0-21 16,1 21-16,-1-21 0,21 0 16,-21 0-16,22 21 0,-22-21 0,21 0 15,0 0-15,-20 0 0,20-21 16,-21 21-16,21-21 0,-20 0 0,20 0 15,-21-1-15,0 1 0,0-21 16,1 21-16,-22-22 0,0 1 0,21 21 16,-21-21-16,0-1 0,0 22 15,0 0-15,0 0 0,0 0 0,0-1 16,-21 22-16,-1 0 16,1 0-1,0 22-15,21-1 0,0 0 0,0 0 16,0 21-16,0-20 0,0 20 15,0-21-15,0 21 0,0-20 0,0-1 16,0 21-16,0-21 0,0 0 16,21 1-16,0-22 0,1 21 0,-1-21 15,0 0-15,0 0 0,0 0 0,0 0 16,1 0-16,-1 0 0,0 0 16,0 0-16,0-21 0,0 21 15,1-22-15,20 1 0,-21-21 0,0 21 16,0 0-16,1-22 0,20 1 15,-21 21-15,0-22 0,0 22 0,22 0 16,-22-21-16,0 42 0,0-21 16,0 21-16,1 0 0,-1 0 0,0 21 31,-21 0-31,0 0 16,0 0-16,0 0 15,0 1-15,21-22 47,-21-22-47,0 1 0,0 0 16,0 0-1,0 0-15,0 0 16,0-1 0,-21 1-16,0 21 0,0 0 15,-1 0-15,1 0 16,0 0-16,0 21 0,21 1 0,-21-1 15,0 0-15,21 0 0,0 0 0,-22 22 16,22-22-16,-21 21 0,21-21 16,0 0-16,0 22 0,0-22 15,0 0-15,0 0 0,0 0 0,0 1 16,21-1-16,1 0 0,-1 0 0,0-21 16,0 21-16,0-21 0,0 0 15,1 0-15,20 0 0,-21 0 16,21 0-16,-20 0 0,20 0 0,-21 0 15,21-21-15,-20 21 0,-1-21 16,0 0-16,0 0 0,0-22 0,0 22 16,1 0-16,-1-21 0,0-1 15,-21 22-15,21-21 0,0 21 0,-21-22 16,21 22-16,-21 0 0,0 0 0,0 0 16,0 42 15,0 0-16,0 0-15,0 0 0,0 0 0,0 22 16,0-22-16,0 0 0,0 21 0,0-20 16,0-1-16,0 0 0,0 0 15,0 0-15,0 0 0,0 1 0,0-1 16,22-21-16,-1 0 0,-21 21 16,21-21-16,0 0 0,0 0 0,0 0 15,1 0-15,-1 0 0,0 0 16,0-21-16,0 0 0,0-1 0,1 22 15,-1-21-15,0-21 0,0 21 0,0 0 16,-21-22-16,21 22 16,-21-21-16,0 21 0,22-22 0,-22 22 15,21 0-15,-21 0 0,21 0 16,-21-1-16,0 44 31,0-1-31,0 0 16,-21 21-16,21-21 0,0 22 0,0-22 15,-21 21-15,21-21 0,0 1 16,0-1-16,0 21 0,0-21 0,0 0 16,0 1-16,21-22 0,0 21 15,0 0-15,0-21 0,0 0 16,1 0-16,-1 0 0,0 0 16,0 0-16,0-21 0,0 21 15,1-21-15,-1-1 0,0 1 0,0 0 16,-21-21-16,21 21 0,0-22 15,-21 1-15,0 0 0,22-1 0,-1 1 16,0 0-16,-21-1 0,0 1 16,0 0-16,21 20 0,-21-20 0,0 21 15,21 0-15,-21 0 0,0-1 16,0 44 31,-21-1-47,21 0 0,-21 21 0,21-21 15,0 22-15,0-1 0,0-21 0,-21 22 16,21-1-16,0 0 0,0 1 16,0-1-16,0 0 0,0-21 0,0 22 15,0-22-15,0 0 0,0 0 16,0 0-16,0 1 0,21-22 0,-21 21 16,21-21-16,0 0 0,0 0 15,1 0-15,-1 0 0,0 0 16,0 0-16,0-21 0,22-1 0,-22 1 15,0 0-15,0 0 16,0 0-16,0-22 0,1 22 0,-1-21 16,0 21-16,0-22 0,0 22 15,-21-21-15,0 21 0,21 0 0,-21-1 16,22 22-16,-44 22 47,22-1-47,-21 0 0,0 21 15,21-21-15,0 1 0,0 20 0,0-21 16,-21 0-16,21 22 0,0-22 16,0 0-16,0 0 0,0 0 15,0 0-15,0 1 16,21-22-16,0 0 16,0 0-16,1 0 0,20 0 15,-21 0-15,0-22 0,0 1 0,22 0 16,-22 0-16,0 0 0,0 0 15,22-1-15,-22-20 0,0 21 0,0-21 16,0 20-16,0 1 0,1 0 16,-22 0-16,0 0 0,21 21 0,-42 21 47,21 0-47,-22 0 0,22 0 15,-21 1-15,0-1 0,21 0 16,0 21-16,-21-21 0,21 1 0,-21-1 15,21 0-15,0 0 0,0 0 16,0 0-16,0 1 16,21-22-16,0 0 15,0 0-15,0 0 0,1 0 0,-1 0 16,21 0-16,-21 0 0,0-22 0,22 22 16,-22-21-16,-21 0 0,21 0 15,0 0-15,-21-22 0,0 22 0,0-21 16,0 21-16,0-22 0,0 22 15,0-21-15,-21 21 0,0 0 0,0 21 16,0-22-16,-22 1 0,22 21 16,0 0-16,0 0 0,0 0 15,-1 0-15,1 0 0,42 0 47,22 0-47,-22 0 0,21 0 16,1 0-16,-22 0 0,21 0 0,0 0 15,1 0-15,-1 0 0,-21 0 0,22 0 16,-1 0-16,-21 0 16,21 0-16,-20 0 0,-1 0 0,0 0 0,0 0 15,0 0-15,0 21 16,-21 1-16,0-1 16,0 0-16,0 0 0,0 0 0,0 22 15,0-22-15,0 0 0,0 0 16,-21 0-16,21 0 0,-21 1 0,0-1 15,21 0-15,0 0 0,0 0 16,-21-21-16,21 21 16,-21-21-16,21-21 31,0 0-15,0 0-16,0 0 15,0 0-15,0-1 0,0 1 0,0-21 16,0 21-16,0-22 0,21 22 15,0 0-15,0-21 0,0 21 16,0-1-16,1 1 0,20 0 0,-21 0 16,21 0-16,1 0 0,-22 21 15,21 0-15,1 0 0,-22 0 0,21 0 16,-21 0-16,0 21 0,1 0 0,-22 0 16,0 0-16,0 22 0,0-22 15,0 21-15,0 0 0,0-20 0,0 20 16,0-21-16,0 0 0,0 22 15,0-22-15,-22 0 0,22 0 0,-21 0 16,21 0-16,-21-21 16,0 0-1,21-21 17,0 0-32,0-21 0</inkml:trace>
  <inkml:trace contextRef="#ctx0" brushRef="#br0" timeOffset="38443.94">11345 2053 0,'0'0'16,"-21"-21"-16,0 21 0,0 0 15,0 0 1,-1 0 0,1 0-16,0 0 0,0 0 15</inkml:trace>
  <inkml:trace contextRef="#ctx0" brushRef="#br0" timeOffset="38639.83">10372 2265 0,'0'0'0,"-22"21"15,44-21 1,-1 0-16,0 0 16,21 0-16,-21 0 0,1 0 15,-1 0-15,21 0 0,-21 0 0,0-21 16,22 21-16,-22 0 0,0-21 0</inkml:trace>
  <inkml:trace contextRef="#ctx0" brushRef="#br0" timeOffset="39784.62">13187 2561 0,'0'0'15,"21"0"17,0-21-32,0 0 15,0 0 1,1 0-16,-1-22 0,0 22 0,0 0 15,0-21-15,0 20 0,1-20 16,-1 21-16,21-21 0,-21-1 0,0 22 16,-21-21-16,22-1 0,-22 1 0,21 21 15,-21-21-15,0 20 0,0 1 16,0 0-16,-21 42 31,-1 0-31,1 1 0,0-1 0,0 21 16,0-21-16,0 22 0,-1-1 15,22 21-15,-21-20 0,21 20 0,-21 1 16,21 20-16,0-20 0,0 21 16,0-22-16,-21 22 0,21-1 15,-21-20-15,0 21 0,-1-1 0,1 1 16,0 0-16,0-1 0,-21 1 0,20-22 16,1 1-16,-21-1 0,21-20 15,0 20-15,21-42 0,0 22 0,0-22 16,0 0-16,0 0 0,42-21 15,-21 0-15,0 0 0,22 0 16,-1-21-16,0 0 0,1 0 0,-1 0 16,21-22-16,-20 1 0,20 21 15,-20-22-15,-1-20 0,0 21 0,1-22 16,-1 22-16,-21-22 0,0 1 16,0 20-16,-21-20 0,0-1 15,0 22-15,0 0 0,-21-22 0,-21 22 16,21 0-16,-22-1 0,1 22 0,0-21 15,-1 21-15,22-1 0,-21 1 16,0 0-16,20 21 0,-20 0 0,42-21 16,-21 21-16,0 0 15,42 0 1,21-21-16,-21 21 16,1 0-16,20-21 15,0 21-15,1-22 0,-1 1 0,0 0 16,1 0-16,-1-21 0,0 20 15,1-20-15,-1 21 0,0-21 0,1 20 16,-1-20-16,-21 21 0,0-21 16,0 20-16,1-20 0,-1 0 0,-21 21 15,0-22-15,0 22 0,0-42 16,0 41-16,0 1 0,0 0 16,0 0-16,-21 21 0,21-21 15,-22 42 1,22 0-16,-21 0 0,0 0 0,0 22 15,21-1-15,-21 0 0,21 1 16,-21 20-16,21-20 0,0-1 16,-22 21-16,22-20 0,-21-1 0,21 0 15,0 1-15,-21-22 0,21 21 16,0-21-16,0 1 0,0-1 0,0 0 16,0 0-1,21-21-15,0 0 0,1-21 16,-1 0-16,0 0 0,0-1 15,0 1-15,22 0 0,-22-21 16</inkml:trace>
  <inkml:trace contextRef="#ctx0" brushRef="#br0" timeOffset="40228.37">14372 2244 0,'0'0'0,"21"0"0,0-21 16,-21 42 30,-21 0-46,0 0 0,0 0 16,21 22-16,-21-22 0,0 21 0,-1-21 16,22 0-16,0 22 0,0-22 15,-21 0-15,21 21 0,0-20 0,0-1 16,0 0-16,0 0 0,0 0 16,21 0-16,1-21 15,-1 0-15,0 0 0,0 0 16,0 0-16,0 0 0,22 0 15,-22-21-15,21 21 0,-21-21 0,22 0 16,-22 0-16,21 0 0,-21-22 16,1 1-16,-1 21 0,0-22 0,0 1 15,-21 21-15,0-21 0,0-1 16,0 22-16,0 0 0,-21 0 0,0 0 16,-22-1-16,22 1 0,-21 21 15,21 0-15,-22 0 0,1 0 0,21 0 16,-21 0-16,20 0 0,-20 0 15,21 0-15,0 21 0,0 1 0,-1-1 16,22 0-16,-21 21 0,21-21 16,0 1-16,0 20 0,0-21 15,21 0-15,1 0 0,-1 22 0,0-22 16,0-21-16,0 21 0,0 0 0,22-21 16,-22 0-16</inkml:trace>
  <inkml:trace contextRef="#ctx0" brushRef="#br0" timeOffset="40807.37">14922 2307 0,'22'0'0,"-44"0"0,44-21 0,-1 0 15,-21 42 17,0 0-32,0 0 15,-21 1-15,21 20 0,-22-21 0,22 21 16,0-20-16,-21-1 0,21 21 15,0-21-15,-21 0 0,21 1 0,0-1 16,0 0-16,0 0 0,21-21 47,0 0-47,1-21 0,-1 0 16,0 0-16,0-1 0,0 1 0,0 0 15,1-21-15,-1 21 0,21-22 16,-21 22-16,0 0 0,1 0 15,-1 21-15,0-21 0,-21 42 32,0 0-32,0 0 15,0 0-15,0 0 0,0 1 16,0-1-16,0 0 0,0 0 0,21 0 16,0 0-16,0 1 0,1-22 15,-1 21-15,0-21 16,0 0-16,0 0 0,22 0 0,-22 0 15,0-21-15,0-1 0,0 1 16,22 0-16,-22 0 0,0 0 16,0-22-16,-21 22 0,21-21 0,-21 21 15,0-22-15,0 22 0,0 0 16,0-21-16,-21-22 16,0 43-16,0 21 15,0 0-15,-1 0 16,1 0-16,0 21 15,21 0-15,-21-21 0,0 22 0,21-1 16,-21-21-16,21 21 0,-22-21 16</inkml:trace>
  <inkml:trace contextRef="#ctx0" brushRef="#br0" timeOffset="41828.31">16954 2223 0,'0'-22'0,"0"1"0,0 0 15,0 0 1,-21 21 0,0 0-16,0 0 15,0 0-15,-22 0 0,22 0 0,-21 21 16,21 0-16,-22 0 0,1 1 15,21-1-15,-21 0 0,20 21 0,-20-21 16,21 22-16,0-22 0,0 21 0,21-21 16,-22 1-16,22-1 15,0 0-15,0 0 0,0 0 0,22-21 16,-1 0-16,0 21 0,21-21 16,-21 0-16,22 0 0,-22 0 0,21 0 15,-21-21-15,22 0 0,-1 0 16,-21 0-16,0 0 0,22-22 0,-43 22 15,21 0-15,-21 0 0,21 0 0,-21-22 16,0 22-16,0 0 0,0 0 16,-21-22-16,0 22 0,0 0 15,-1 0-15,1 21 16,0 0-16,21-21 0,21 21 47,0 0-47,1 0 0,-1 0 15,21 0-15,-21-21 0,22 21 16,-1 0-16,0-22 0,1 22 0,-1 0 16,0-21-16,1 21 0,-1 0 15,-21-21-15,0 21 0,0 0 0,1-21 16,-44 21 15,1 21-31,0 0 0,0 0 16,0 1-16,0-1 0,-1 0 15,1 0-15,0 21 0,0-20 0,0 20 16,0-21-16,-1 21 0,22 1 16,-21-1-16,21 0 0,-21 1 0,21-1 15,0 0-15,0 22 0,-21-22 16,21 1-16,0-1 0,0 0 0,-21 1 16,21 20-16,0-21 0,0 1 0,-21-1 15,21 22-15,0-22 0,0 0 16,-22 22-16,22-22 0,-21 0 0,21 1 15,0-1-15,-21 0 0,21 1 16,-21-22-16,0 0 0,21 0 16,-21 0-16,21 1 0,-22-22 0,1 0 15,0 0-15,0 0 0,0 0 16,-22 0-16,22 0 0,-21 0 0,0-22 16,20 1-16,-20 0 0,0 0 0,-1 0 15,22 0-15,0-1 0,-21 1 16,21 0-16,21 0 0,0 0 0,0 0 15,0-1-15,0 1 0,0 0 16,0 0-16,0 0 0,21 0 0,0-22 16,0 22-16,21 0 0,-20 0 15,20-22-15,21 22 0,-20-21 0</inkml:trace>
  <inkml:trace contextRef="#ctx0" brushRef="#br0" timeOffset="42178.11">18161 1884 0,'0'0'0,"-21"0"0,21-21 31,-21 21-31,-1 21 0,1 0 15,21 0-15,-21 0 0,0 22 16,0-1-16,0-21 0,-1 43 0,22-22 16,-21 0-16,0 1 0,0-1 0,0 0 15,21 1-15,-21-1 0,21-21 16,-22 22-16,1-1 0,21-21 0,0 0 16,0 0-16,0 1 0,-21-22 15,21 21-15,0-42 31,21-1-31,0 1 16,1 0-16,-1-21 0,0 21 16</inkml:trace>
  <inkml:trace contextRef="#ctx0" brushRef="#br0" timeOffset="42891.56">18436 1884 0,'0'0'31,"-21"21"-31,0 0 0,21 0 0,-21 1 0,-1-1 16,1 21-16,0-21 0,0 22 15,0-1-15,21 0 0,-21-21 16,-1 22-16,22-1 0,0 0 0,-21-20 16,0 20-16,21 0 0,-21-21 15,21 1-15,0-1 0,0 0 0,0 0 16,-21-21-16,21 21 15,0-42 1,0 0 0,21 0-16,-21 0 0,21-1 0,0 1 15,-21 0-15,21-21 0,1 21 16,-1-1-16,0 1 0,0-21 0,0 21 16,22 21-16,-43-21 0,21-1 0,0 22 15,0 0-15,0 0 16,-21 22-1,0-1-15,0 0 16,0 0-16,0 0 0,0 22 0,0-22 16,21 0-16,-21 0 0,0 0 15,22 0-15,-1 1 0,-21-1 0,21 0 16,0 0-16,0-21 0,22 0 16,-22 0-16,0 0 0,21 0 0,1 0 15,-22 0-15,21 0 0,0 0 16,-20-21-16,20 0 0,0 0 0,-21-1 15,1 1-15,20-21 0,-21 21 16,0 0-16,0-1 0,1-20 16,-22 21-16,0 0 0,0 0 0,0-1 15,0 1-15,0 0 16,-22 21-16,1 0 16,0 21-16,0-21 15,21 21-15,-21 1 0,21-1 0,-21 0 16,21 21-16,0-21 0,0 1 15,0-1-15,0 21 0,0-21 0,0 0 16,21 1-16,-21-1 0,21-21 16,0 21-16,0-21 0,0 0 15,1 0-15,-1 0 0,0 0 16,0 0-16,0 0 0,0 0 16,1-21-16,-1 0 0,0-1 0,0 1 15,0 0-15,0 0 0,1 0 16,-22 0-16,0-22 0,0 22 0,0 0 15</inkml:trace>
  <inkml:trace contextRef="#ctx0" brushRef="#br0" timeOffset="43135.42">17970 2138 0,'-21'0'0,"42"0"0,-63 0 0,21 0 0,21 21 16,21-21 15,0 0-15,22 0-16,-22 0 0,0 0 0,21 0 16,-21 0-16,22 0 0,-22-21 15,0 21-15,0-21 0,0 21 0,1 0 16,-1-21-16,0-1 0</inkml:trace>
  <inkml:trace contextRef="#ctx0" brushRef="#br0" timeOffset="43640.13">20066 1651 0,'21'-21'0,"-42"42"0,63-63 16,-21 21-16,-21-1 0,22 22 0,-22-21 15,21 0-15,-21 42 47,-21 0-47,-1 22 0,1-1 16,0 0-16,21 22 15,-21-22-15,0 22 0,0-22 0,21 22 16,0-22-16,-22 0 0,22 1 16,-21-1-16,21-21 0,0 21 0,-21-20 15,21 20-15,0-21 0,0 0 16,0 0-16,0 1 0,0-44 47,0 1-47</inkml:trace>
  <inkml:trace contextRef="#ctx0" brushRef="#br0" timeOffset="44028.58">19875 1672 0,'0'0'0,"0"-21"0,-21 0 15,21-21-15,0 20 0,0 1 16,0 0-16,0 0 0,0 0 15,0 0-15,21 21 0,1-22 16,-1 22-16,-21-21 0,21 21 0,0 0 16,21 0-16,-20-21 0,20 21 15,-21 0-15,21 0 0,22 0 16,-22 0-16,1 21 0,20-21 16,-21 21-16,22 22 0,-22-22 0,-21 21 15,1 1-15,-22-1 0,0 0 16,0 1-16,0-1 0,-43 0 0,22 1 15,-21-1-15,-1-21 0,1 0 16,-21 0-16,20 1 0,1-1 0,0 0 16,20 0-16,-20-21 0,21 0 15,0 21-15,0-21 0,42 0 63,0-21-48,0 21-15,0-21 0,0 21 0</inkml:trace>
  <inkml:trace contextRef="#ctx0" brushRef="#br0" timeOffset="44468.32">20299 2053 0,'-21'0'15,"21"-21"17,21 21-32,0-21 0,0 21 15,0-21-15,0 21 16,1 0-16,-1 0 0,0 0 0,0 0 16,0 0-16,0 0 0,1 0 15,-1 21-15,0 0 0,0 0 0,-21 0 16,0 1-16,0-1 0,0 0 0,0 0 15,0 0-15,0 0 0,-21-21 16,0 22-16,0-1 0,21 0 0,-22-21 16,1 0-16,21 21 0,0-42 62,0 0-62,21 21 0,1-21 16,-1-1-16,0 1 0,0 0 15,-21 0-15,21 0 0,0 0 0,1-1 16,-1 22-16,-21-21 0,21 0 16,0 21-16,0 0 0,0 0 0,1-21 15,-1 21-15,0 0 16,0 0-16,0 0 0</inkml:trace>
  <inkml:trace contextRef="#ctx0" brushRef="#br0" timeOffset="44899.73">21209 1926 0,'0'0'16,"0"-21"-1,-21 21-15,0 0 16,-1 0-16,1 21 0,0 0 16,0 1-16,0-1 0,0 0 0,-1 0 15,1 0-15,0 22 0,0-22 16,0 0-16,0 0 0,-1 0 0,22 0 15,0 1-15,0-1 16,0 0-16,0 0 0,0 0 16,22-21-16,-1 0 0,0 21 15,0-21-15,21 0 0,1 0 0,-22 0 16,21 0-16,1 0 0,-22 0 0,21-21 16,-21 21-16,22-21 0,-22 0 15,21 21-15,-21-21 0,0 0 0,-21-1 16,0 1-16,22 0 0,-22-21 15,0 21-15,0-1 0,0 1 0,-22 0 16,1 0-16,21 0 0,-21 0 16,0 21-16,-21 0 0,20 0 0,1 0 15,0 0-15,0 0 16,0 0-16,0 21 0,-1-21 0,1 21 16,0 0-16,0-21 0,21 21 15,0 0-15,0 1 0,0-1 16,21 0-1,21-21-15</inkml:trace>
  <inkml:trace contextRef="#ctx0" brushRef="#br0" timeOffset="45563.35">22056 2011 0,'0'0'0,"0"-21"16,0 0-1,-22 21-15,-20 0 16,21 0-16,-21 0 0,20 21 0,-20 0 16,0-21-16,-1 21 0,1 0 15,0 0-15,-1 1 0,1-1 0,0 0 16,-1 0-16,22 0 0,-21 0 16,21 1-16,0-1 0,21 0 0,0 0 15,0 0-15,0 0 16,0 1-16,21-22 15,0 0-15,21 0 0,1 0 0,-22 0 16,21 0-16,0 0 16,22-22-16,-22 22 0,-21-21 0,22 0 15,-1 0-15,-21 0 0,22 0 16,-22-1-16,0 1 0,0 0 0,0 0 16,0 0-16,-21 0 0,0-1 15,0 1-15,0 0 16,0 42-1,-21 0-15,21 1 16,-21-1-16,0 0 0,0 21 16,0-21-16,21 22 0,-22-1 0,1 0 15,21 22-15,-21-22 0,21 22 16,0-1-16,-21 1 0,21-1 16,-21 1-16,21-1 0,0-20 0,0 20 15,0 1-15,0-1 0,0 1 16,-21-1-16,21 1 0,0-1 0,-22 1 15,22-22-15,-21 21 0,21-20 0,-21-1 16,0 0-16,0 1 0,0-1 16,-1-21-16,1 0 0,0 22 0,-21-43 15,21 21-15,-22 0 0,22-21 16,0 0-16,-21 0 0,20 0 0,1 0 16,0 0-16,0 0 0,0 0 0,0-21 15,-1 0-15,1 21 16,0-21-16,0-1 0,21 1 0,0 0 15,0 0-15,0-21 0,0 20 0,0 1 16,0 0-16,0-21 0,21-1 16,0 22-16,22-21 0,-22-22 0,21 22 15</inkml:trace>
  <inkml:trace contextRef="#ctx0" brushRef="#br0" timeOffset="46072.07">22161 2096 0,'0'0'0,"0"-22"0,-21 1 32,21 0-32,0 0 0,0 0 0,0 0 31,21 21-31,1 0 15,-1 0-15,0 0 16,0 0-16,0 0 0,0 21 16,1 0-16,-22 21 0,0-21 15,21 1-15,-21 20 0,0-21 16,21 21-16,-21 1 0,0-22 0,0 21 16,0-21-16,0 1 0,0 20 15,0-21-15,0 0 0,-21-21 0,21 21 16,-21 1-16,-1-22 15,22-22 1,0 1-16,0 0 16,0 0-16,0 0 0,0-22 15,0 22-15,0 0 0,22 0 16,-1-21-16,0 20 0,0 1 0,0-21 16,0 21-16,22 0 0,-22-22 15,21 22-15,-21 0 0,22 21 0,-22-21 16,0 21-16,0 0 0,0 0 15,1 0-15,-1 0 0,0 0 16,0 0-16,0 0 16,-21 21-16,0 0 15</inkml:trace>
  <inkml:trace contextRef="#ctx0" brushRef="#br0" timeOffset="47431.27">23347 2180 0,'0'0'0,"21"0"16,-21-21-1,0 0-15,0 0 16,0 0-16,0-1 15,0 1-15,0 0 0,-21 21 16,0 0-16,-1 0 16,1 0-16,0 0 15,0 0-15,0 0 0,0 0 0,-1 21 16,1-21-16,0 21 0,-21 1 16,21-1-16,-1 0 0,1 0 15,0 0-15,-21 22 0,42-22 0,-21 0 16,-1 0-16,22 0 0,-21 22 15,21-22-15,0 0 0,0 0 0,0 0 16,0 0-16,0 1 0,21-22 16,1 0-16,-1 0 0,0 0 0,21 0 15,-21 0-15,22 0 0,-22-22 16,21 1-16,-21 0 0,22 0 0,-22 0 16,21 0-16,-21-1 0,22 1 15,-22 0-15,0 0 0,0-21 16,0 20-16,1 1 0,-22 0 0,0 0 15,0 0-15,0 0 0,0-1 16,0 1-16,-22 42 31,1 1-31,21-1 16,-21 0-16,21 0 0,0 0 16,0 0-16,0 1 0,0-1 0,0 0 15,0 0-15,0 0 0,0 0 16,0 1-16,21-22 0,0 0 15,1 21-15,20-21 16,-21 0-16,0 0 0,22 0 16,-22-21-16,21-1 0,0 22 0,-20-21 15,20 0-15,0 0 0,-21 0 16,1 0-16,-1-1 0,0 1 0,0-21 16,0 21-16,-21 0 0,21 21 15,-21-22-15,0 1 0,-21 42 31,0-21-15,0 22-16,0-1 0,21 0 16,0 0-16,-21 0 0,21 0 0,-22 1 15,22-1-15,0 0 0,0 0 16,0 0-16,0 0 0,0 1 16,0-1-1,0-42 16,22 21-15,-22-22-16,0 1 0,0 0 16,21 0-16,0 21 0,-21-21 0,21 0 15,0-1-15,-21 1 0,21 0 16,1 0-16,-1 0 0,0 21 0,0-21 16,21 21-16,-20 0 0,-1-22 15,21 22-15,-21 0 0,0 0 0,22 0 16,-22 0-16,0 0 0,0 0 15,0 22-15,1-1 0,-22 0 16,21 0-16,-21 0 0,21 0 16,-21 1-16,0-1 0,0 0 15,0 0-15,0 0 0,0 0 0,0 1 16,0-1-16,0 0 16,0-42 46,0 0-62,0-1 16,0 1-16,21 0 15,0 0-15,0 0 0,1 0 16,-1-1-16,0 1 0,21 21 0,1-21 16,-22 0-16,21 21 0,0-21 15,1 21-15,-1 0 0,0 0 0,1 0 16,-22 0-16,0 0 0,0 0 15,-21 21-15,0 0 0,0 0 0,0 0 16,0 1-16,0-1 0,0 0 16,-21 0-16,0-21 0,0 21 15,0 0-15,21 1 0,-22-1 0,1-21 16,21 21-16,-21-21 0,21 21 16,-21-21-1,21-21 32,0 0-31</inkml:trace>
  <inkml:trace contextRef="#ctx0" brushRef="#br0" timeOffset="83011.92">1926 4212 0,'0'-21'94,"-21"21"-78,0 0-1,0 0-15,-1 0 16,1 0 0</inkml:trace>
  <inkml:trace contextRef="#ctx0" brushRef="#br0" timeOffset="83964.17">1926 4233 0,'0'0'0,"21"0"32,0 0-17,-21-21-15,22 21 16,-22-21-16,0 0 15,0 0-15,0 0 16,0-1-16,0 1 0,-22 0 16,1 21-16,0-21 0,0 21 15,0 0-15,0 0 16,-1 0-16,1 0 0,0 0 0,0 21 16,0 0-16,-22-21 0,22 43 15,0-22-15,0 0 0,0 0 16,-22 21-16,22 1 0,0-22 0,0 21 15,21-21-15,-21 22 0,21-1 16,-21-21-16,21 0 0,0 22 0,0-22 16,0 0-16,0 0 0,0 0 15,21-21-15,0 0 16,0 0-16,0 0 0,0 0 16,22 0-16,-22 0 0,21 0 0,-21 0 15,22-21-15,-22 0 0,21 21 16,-21-21-16,1 0 0,-1 0 0,21-1 15,-21-20-15,-21 21 0,21 0 16,1-22-16,-22 22 0,21-21 16,-21 21-16,0-22 0,0 22 0,0 0 15,0 0-15,21 21 16,-21 21 15,0 0-31,0 0 0,0 1 16,0-1-16,0 0 0,0 21 15,0-21-15,0 1 0,21 20 0,-21-21 16,0 0-16,21 0 0,0 1 16,-21-1-16,22 0 0,-1-21 0,0 21 15,0-21-15,0 0 0,0 0 16,1 0-16,-1 0 0,0 0 0,21 0 16,-21 0-16,22 0 0,-22-21 15,21 0-15,-21 0 0,22-1 0,-22 1 16,0-21-16,0 21 0,0-22 15,-21 1-15,0 0 0,0-1 0,0 1 16,0 0-16,0-1 0,-21 1 16,0 0-16,0 21 0,-21-22 15,20 22-15,-20 0 0,0 0 16,-1 0-16,1-1 0,-21 1 0,20 21 16,1 0-16,-22-21 0,22 21 15,-21 0-15,20 0 0,-20 0 0,-1 21 16,22 0-16,-22 1 0,1-1 15,-1 0-15,22 21 0,-21 1 16,20 20-16,1 1 0,0-22 0,-1 21 16,22 1-16,0-1 0,0 1 15,21-22-15,0 22 0,0-22 0,0 22 16,0-22-16,21 21 16,0-20-16,21-1 0,-20 22 0,20-43 15,0 21-15,1-21 0,-1 0 16,0 1-16,1-1 0,-1-21 0,0 0 15,22 0-15,-22 0 0,0 0 16,22-21-16,-22-1 0,1 1 0,-1 0 16,0 0-16,1 0 0,-22-22 15,21 1-15,0 21 0,-20-21 0,20 20 16,0-20-16</inkml:trace>
  <inkml:trace contextRef="#ctx0" brushRef="#br0" timeOffset="84260.21">2879 4022 0,'0'21'31,"0"0"-15,0 0-16,-22 22 0,22-22 15,0 21-15,0 0 0,0 1 16,0-1-16,-21 0 0,21 1 16,0-1-16,0-21 0,0 22 0,-21-22 15,21 21-15,0-21 0,-21 0 16,21 1-16,0-1 0,21-21 47,-21-21-47,21 21 0</inkml:trace>
  <inkml:trace contextRef="#ctx0" brushRef="#br0" timeOffset="84851.87">2857 4064 0,'0'0'0,"0"-21"0,0 0 0,0 0 16,0-1-16,0 1 15,22 21-15,-1-21 0,0 21 16,21 0-16,-21-21 0,22 21 0,-1 0 16,-21 0-16,22 0 0,-22 0 15,21 0-15,-21 0 0,0 21 0,22 0 16,-22 0-16,-21 1 0,0 20 16,0-21-16,0 21 0,0 1 0,0-1 15,-21-21-15,0 22 0,-1-22 16,-20 21-16,0-21 0,-1 0 15,22 1-15,-21-1 0,21 0 16,-22 0-16,22-21 0,0 0 0,0 0 16,0 0-16,21-21 31,0 0-31,21 0 16,0 21-16,0 0 0,0 0 0,1-22 15,20 22-15,-21 0 0,21 0 16,1 0-16,-1 0 0,-21 0 15,22 22-15,-1-1 0,0-21 0,-21 21 16,22 0-16,-22 0 0,0 0 0,0 1 16,0-1-16,-21 0 0,0 0 15,0 0-15,-21 0 0,0 22 16,-21-22-16,21 0 0,-22 21 0,1-20 16,0-1-16,-1 0 0,1 0 15,0 0-15,-1 0 0,1-21 0,0 0 16,-1 22-16,1-22 0,21 0 15,0 0-15,-22 0 0,22 0 0,0-22 16,0 1-16,21 0 16,-21 0-16,21 0 0,0 0 15,0-1-15,21 22 16,0-21-16,0 0 0,0 0 16,22 0-16,-22 0 0</inkml:trace>
  <inkml:trace contextRef="#ctx0" brushRef="#br0" timeOffset="85272.01">3641 4530 0,'0'0'0,"0"21"0,21-21 46,0-21-46,0 0 16,0 21-16,-21-22 0,21 1 16,1 21-16,-1-21 0,0 0 0,0 0 15,0 0-15,-21-1 0,0 1 16,0 0-16,0 0 0,0 0 16,-21 21-1,0 0-15,0 21 0,0-21 16,-1 21-16,-20 0 0,21 0 15,0 1-15,0 20 0,-1-21 16,22 0-16,0 0 0,-21 1 0,21 20 0,0-21 16,0 0-16,0 0 15,0 1-15,0-1 0,21 0 16,1-21-16,-22 21 0,21-21 16,0 0-16,0 0 0,21 0 0,-20 0 15,-1 0-15,0 0 0,21 0 0,-21 0 16,1 0-16,-1-21 0,0 0 15,21 0-15</inkml:trace>
  <inkml:trace contextRef="#ctx0" brushRef="#br0" timeOffset="86431.16">4403 3831 0,'-22'0'0,"22"-21"0,-21 21 31,0 0 1,21 21-32,0 0 0,0 1 15,0 20-15,0 0 0,0 1 16,0 20-16,0-21 0,0 22 0,0 21 16,0-22-16,0 1 0,0-1 15,0 22-15,0-1 0,0-20 0,0 21 16,0 20-16,0-20 0,0 0 0,0-1 15,0-20-15,0 21 16,0-1-16,0 1 0,-21-22 0,21 22 16,-21 0-16,0-22 0,21 1 0,0-1 15,0 1-15,-22-1 0,22-20 16,-21-1-16,21 0 0,0-21 0,0 22 16,0-22-16,0 0 0,0 0 15,0 0-15,21-21 16,1 0-1,-1-21-15,0 0 16,0 0-16,0 0 0,0 0 0,1-22 16,-1 1-16,0 0 0,0-1 0,0-20 15,0-1-15,1 1 0,-22-22 16,0 22-16,0-1 0,0-21 16,0 22-16,0-1 0,0 1 0,-22-1 15,1 1-15,-21 21 0,21-22 16,-22 22-16,22-1 0,-21 22 0,21-21 15,0 21-15,-1 0 0,1-1 16,0 1-16,21 0 0,0 0 16,0 0-1,0 0-15,21-1 16,0 22-16,1-21 16,-1 21-16,0-21 0,0 0 0,0 21 15,22-21-15,-22 0 0,21-1 16,-21 1-16,0 0 0,22 0 15,-22-21-15,0 20 0,21 1 0,-20 0 16,-22 0-16,21 0 0,0 0 16,0-1-16,-21 1 0,0 0 15,0 0-15,21 0 16,-21 42 15,-21 0-31,21 0 0,-21 0 16,21 1-16,0 20 0,0-21 0,0 21 15,0-20-15,0-1 0,0 21 16,0-21-16,0 0 0,0 1 16,0-1-16,21-21 0,-21 21 0,21-21 15,0 0-15,1 21 0,-1-21 16,0 0-16,0 0 0,0 0 0,0 0 16,1-21-16,-1 21 0,0-21 15,0 0-15,0-1 0,0 1 0,1 0 16,-22-21-16,21 21 0,-21-1 0,21-20 15,-21 0-15,0 21 0,0-22 16,0 22-16,0 0 0,-21 0 0,0 0 16,-1 21-16,-20 0 0,21 0 15,-21 0-15,20 0 0,-20 0 0,21 0 16,-21 0-16,20 0 16,1 0-16,0 21 0,0-21 0,0 21 15,21 0-15,0 0 0,0 0 16,0 1-16,0-1 15,21-21 1,21 0-16,-21 0 0,1 0 16,20 0-16,0 0 0</inkml:trace>
  <inkml:trace contextRef="#ctx0" brushRef="#br0" timeOffset="86871.85">5228 4339 0,'0'0'0,"-21"-63"31,21 42-31,0-1 16,0 1-16,0 0 16,21 21-1,0 0-15,0 0 0,1 0 16,-1 0-16,0 21 0,0 0 15,0 1-15,0-1 0,1 0 16,-22 0-16,0 0 0,21 22 16,-21-22-16,0 21 0,0-21 0,0 22 15,0-22-15,0 0 0,-21 0 16,21 0-16,-22 0 0,1 1 0,21-1 16,-21-21-16,21 21 15,-21-21-15,0 0 16,21-21-16,0 0 15,0-1-15,0 1 16,0 0-16,0 0 0,0 0 0,0-22 16,21 22-16,0 0 15,-21-21-15,21 21 0,0-22 0,1 22 0,-1 0 16,21 0-16,-21 0 16,0-1-16,1 1 0,20 21 0,-21 0 15,0-21-15,0 21 0,1 0 0</inkml:trace>
  <inkml:trace contextRef="#ctx0" brushRef="#br0" timeOffset="87232.02">5778 4403 0,'22'21'0,"62"-21"31,-63 0-31,1 0 15,-1-21-15,0 21 0,0-21 0,0-1 16,0 22-16,-21-21 0,22 0 0,-1 0 16,-21 0-16,0 0 15,0-1-15,0 1 0,-21 21 16,-1 0 0,1 0-16,0 0 0,0 0 0,-21 21 15,-1 1-15,22-1 0,-21 21 16,21-21-16,-1 22 0,1-22 15,0 21-15,21 0 0,0-20 0,0 20 0,0-21 16,0 0-16,0 0 0,21 1 16,0-1-16,1 0 0,-1 0 15,0-21-15,21 0 0,-21 21 0,22-21 16,-22 0-16,21 0 0,-21 0 16,22-21-16,-1 21 0,-21-21 0</inkml:trace>
  <inkml:trace contextRef="#ctx0" brushRef="#br0" timeOffset="88956.03">7175 3979 0,'43'22'16,"-22"-22"-16,0 0 15,0 0 1,0 0-16,1 0 0,-1 0 16,0 0-16,0-22 0,0 1 15,0 21-15,1-21 0,20 0 0,-21 0 16,0 0-16,0-1 0,22 22 0,-22-21 16,-21 0-16,0 0 0,0 0 15,0 0-15,0-1 0,-21 22 16,0-21-16,-22 21 0,22 0 15,-21 0-15,-1 0 0,1 0 0,-21 0 16,20 21-16,-20-21 0,20 22 0,-20-1 16,21 0-16,-1 0 0,1 0 15,21 0-15,0 22 0,-1-22 16,22 21-16,0-21 0,0 1 16,0 20-16,22-21 0,-1 0 0,0 0 15,0 1-15,21-1 0,-20 0 16,20 0-16,0 0 0,1 0 0,-1 1 15,-21-1-15,85 42 16,-85-42-16,0 1 0,0 20 16,1-21-16,-22 0 0,0 0 0,0 1 15,0-1-15,0 0 0,-22 0 0,-20 0 16,21 0-16,0 1 0,-22-1 16,1-21-16,0 21 0,-1 0 0,22-21 15,-21 0-15,0 0 0,-1 0 16,22 0-16,-21 0 0,21 0 15,-1-21-15,1 0 0,-21 0 0,21-1 16,0 1-16,-1 0 0,1-21 16,21 21-16,-21-22 0,21 1 0,-21 0 15,21-1-15,0 22 0,0-21 0,0 21 16,0-1-16,0 1 0,0 0 16,0 0-16,0 42 15,0 0 1,21 0-16,0 1 0,-21-1 0,0 21 15,21-21-15,-21 0 0,22 22 0,-1-22 16,-21 0-16,0 21 16,21-20-16,0-1 0,0 0 0,0 0 15,-21 0-15,22 0 0,-1 1 0,0-22 16,0 21-16,0-21 0,0 0 16,22 21-16,-22-21 0,0 0 0,0 0 15,22 0-15,-22 0 0,0 0 16,21-21-16,-21 21 0,22-21 0,-22-1 15,21 1-15,-21 0 0,22 0 0,-22-21 16,21 20-16,-21-20 0,1 21 16,20-21-16,-21 20 0,0-20 0,-21 21 15,0 0-15,21 0 0,-21-1 16,0 1-16,-21 42 31,21 1-31,-21-1 16,21 0-16,0 0 0,-21 0 0,21 22 15,0-22-15,-21 0 0,21 0 0,0 21 16,0-20-16,0-1 0,0 0 16,0 0-16,0 0 0,0 0 15,21-21-15,0 22 0,0-22 16,0 0-16,1 0 0,-1 0 16,0 0-16,0 0 0,0 0 0,0-22 15,1 22-15,20-21 0,-21 0 16,0 0-16,22 0 0,-22-22 15,0 22-15,0 0 0,0-21 0,0 21 16,22-106 0,-43 105-1,0 44 1,-21-1 0,-1-21-16,22 21 0,0 0 0,-21 0 15,21 22-15,0-22 0,-21 0 16,21 0-16,0 0 0,0 0 15,0 1-15,0-1 0,0 0 0,0 0 16,21 0-16,0-21 0,1 21 0,-1 1 16,0-22-16,0 0 15,0 0-15,0 0 0,1 0 16,20 0-16,-21 0 0,0 0 0,0-22 16,1 1-16,20 0 0,-21 0 0,0 0 15,0 0-15,1-1 0,-22 1 16,21-21-16,0 21 0,-21 0 0,0-22 15,0 22-15,21 0 0,-21 0 16,0 0-16,0 42 16,0 0-1,0 0-15,0 0 16,0 0-16,0 1 0,-21-1 0,21 0 16,0 0-16,0 0 15,0 0-15,0 1 0,0-1 0,0 0 16,0 0-1,0-42 32,21 0-47,-21 0 0,0-1 16</inkml:trace>
  <inkml:trace contextRef="#ctx0" brushRef="#br0" timeOffset="89387.79">8678 3852 0,'0'0'0,"-21"0"0,0 0 15,0 0-15,0 0 16,-1 22-16,22-1 16,0 0-1,0 0-15,22-21 16,-1 0-1,0 0-15,0 0 0,0 0 16,0 0-16,1-21 0,-1 21 16,-21-21-1,0 0-15,0-1 0,0 1 16,-21 0-16,-1 0 16,1 21-16,0 0 0,0 0 15,0 0-15,0 0 0,-1 0 0,1 21 16,0-21-16,0 21 0,0 0 15,21 1-15,-21-1 0,21 21 0,0-21 16,0 22-16,0-22 0,0 0 16,0 0-16,0 0 0,0 0 0,0 1 15,0-1-15,0 0 0,21-21 0,-21 21 16,21-21-16,0 0 16,0 0-16,0 0 15,1 0-15,-1 0 0,0-21 16,0 0-16,0 21 0,0-43 0</inkml:trace>
  <inkml:trace contextRef="#ctx0" brushRef="#br0" timeOffset="89724.6">9207 3641 0,'0'0'0,"22"-21"0,-22-1 15,0 44 16,0-1-31,-22 0 0,22 0 16,0 0-16,-21 22 0,0-22 16,21 21-16,-21 0 0,21 1 0,0-1 15,-21 0-15,0 1 0,-1-1 16,22 22-16,-21-22 0,0 0 0,21 1 16,0-1-16,-21 0 0,0-21 0,21 22 15,-21-22-15,21 0 0,0 0 16,0 0-16,0 1 0,0-1 0,-22 0 15,22 0-15,22-21 47,-22-21-47,21 21 16,0-21-16,-21 0 0,0-1 0,0-20 16,21 21-16</inkml:trace>
  <inkml:trace contextRef="#ctx0" brushRef="#br0" timeOffset="89972.45">8805 4212 0,'0'0'15,"0"21"1,21-21 0,22 0-16,-22 0 15,0 0-15,21 0 0,-20 0 0,20 0 16,-21 0-16,0 0 0,22 0 15,-22 0-15,0 0 0,0 0 0,0 0 16,0 0-16,1 0 0,-1 0 16,-21-21-16,21 21 15,-21-21-15,0 0 16</inkml:trace>
  <inkml:trace contextRef="#ctx0" brushRef="#br0" timeOffset="90436.19">9398 4255 0,'0'0'0,"21"0"0,0 0 32,0 0-32,1-22 15,-1 22-15,0-21 0,0 0 16,0 21-16,0-21 0,1 0 0,-1 0 15,0-1-15,0 1 0,0 0 16,0-21-16,1 21 0,-1-1 16,-21 1-16,0 0 0,0 0 15,-21 21 1,-1 0-16,1 0 0,-21 0 16,21 0-16,0 0 0,-22 21 0,22-21 15,0 21-15,-21 0 0,20 1 16,1 20-16,0-21 0,0 21 0,0-20 15,0 20-15,21-21 0,0 21 16,0 1-16,0-22 0,0 21 0,0-21 16,0 1-16,0-1 0,0 21 15,21-42-15,-21 21 0,21 0 0,0 1 16,-21-1-16,21-21 0,0 21 16,1-21-16,-1 0 0,0 0 15,0 0-15,0 0 0,0 0 0,1 0 16,-1 0-16,0 0 0,0 0 15,0 0-15,0 0 0,-21-21 16,22 0-16,-1 21 0,0-22 0,-21 1 16,21 21-16,0-21 0,0 0 0</inkml:trace>
  <inkml:trace contextRef="#ctx0" brushRef="#br0" timeOffset="90632.07">10223 4509 0</inkml:trace>
  <inkml:trace contextRef="#ctx0" brushRef="#br0" timeOffset="92003.84">2032 6223 0,'21'0'0,"21"0"16,-20 0-1,-22-21-15,21 0 16,0 0-16,-21-1 16,0 1-16,0 0 0,0 0 15,0 0-15,-21 0 0,0-1 16,-1 1-16,1 0 0,0 0 0,-21 21 16,21-21-16,-1 21 0,-20 0 15,21 0-15,0 0 0,0 0 0,-1 0 16,1 21-16,0 0 0,0 0 15,0 0-15,21 1 0,0 20 16,0-21-16,0 0 0,0 0 0,0 1 16,0 20-16,0-21 0,21 0 15,0 0-15,0-21 16,0 0-16,1 0 16,-1 0-16,0 0 0,0 0 0,0-21 15,0 21-15,1-21 16,-1 0-16,0 0 0,0 0 0,0-1 15,0 1-15,1 0 0,-22 0 16,21 0-16,-21-22 0,21 22 0,-21 0 16,0 0-16,0 0 0,0 0 15,0 42 1,0 0 0,0 0-16,0 0 0,0 22 0,0-22 15,0 0-15,0 0 0,0 0 16,0 0-16,0 1 0,0-1 0,21 0 15,0 0-15,0-21 16,1 21-16,-1-21 0,0 0 16,0 0-16,0 0 0,0 0 15,22 0-15,-22-21 0,0 21 0,21-21 16,-20 0-16,-1 0 0,21-1 16,-21 1-16,0-21 0,22 21 0,-43-22 15,21 22-15,-21-21 0,0 0 0,0-1 16,0 1-16,0 0 0,0-1 15,-21 22-15,-22-21 0,22-1 16,-21 22-16,0 0 0,-22 0 0,22 0 16,-22 21-16,1 0 0,20 0 15,-20 0-15,-1 0 0,1 21 0,-22 21 16,22-21-16,-22 43 16,22-22-16,-1 1 0,1 20 0,20 1 15,1-1-15,21 1 0,0-22 16,21 21-16,0 1 0,0-1 0,0-20 15,21 20-15,0-20 0,0-1 16,0 0-16,22 1 0,-1-22 0,-21 0 16,21 21-16,1-42 0,-1 21 15,0 1-15,1-22 0,-22 0 0,21 0 16,1 0-16,-1 0 0,0-22 16,1 1-16,-1 0 0,-21 0 0,21-21 15,22 20-15,-22-20 0,1 0 16</inkml:trace>
  <inkml:trace contextRef="#ctx0" brushRef="#br0" timeOffset="92271.69">3111 5630 0,'-21'127'31,"0"-84"-31,21-1 0,-21 0 15,21 1-15,-21-1 0,0 0 16,21 1-16,0-1 0,0 0 16,-22 1-16,22-1 0,-21 0 0,21-20 15,-21 20-15,21-21 0,0 0 0,0 0 16,0 1-16,0-44 31,21 22-31,0-21 16,-21 0-16,0-21 0,22 21 0,-1-1 15,-21-20-15</inkml:trace>
  <inkml:trace contextRef="#ctx0" brushRef="#br0" timeOffset="92791.9">3048 5694 0,'0'0'0,"0"-42"16,0 20-1,0 1-15,21 0 16,0 21-16,0 0 0,1-21 15,-1 21-15,21 0 0,-21 0 16,22 0-16,-22 21 0,21-21 0,-21 21 16,0 22-16,1-22 0,-22 21 0,0-21 15,0 22-15,0-1 0,0-21 16,-22 21-16,-20-20 0,21 20 0,-21-21 16,20 0-16,-20 0 0,21 1 15,-21-1-15,20 0 0,1-21 16,0 0-16,0 0 15,42-21 1,0 0 0,0 21-16,1-22 0,20 22 0,-21 0 15,21 0-15,1 0 0,-1 0 0,0 0 16,1 0-16,-1 0 0,0 22 16,1-1-16,-1-21 0,0 21 0,-20 0 15,-1 0-15,0 22 0,-21-22 16,0 0-16,0 0 0,-21 21 0,-22-20 15,22-1-15,-42 21 0,20-21 16,1 0-16,-21 22 0,20-22 16,-20 0-16,20 0 0,1-21 0,0 0 15,21 0-15,-22 0 0,22 0 16,0 0-16,0 0 0,0 0 0,-1-21 16,1 0-16,21 0 0,0 0 15,0-1-15,0 1 0,0 0 16,0 0-16,21 0 15,1 21-15,-1-21 0,0 21 0,21-22 16,-21 22-16,22-21 0</inkml:trace>
  <inkml:trace contextRef="#ctx0" brushRef="#br0" timeOffset="93159.69">3683 6287 0,'0'0'15,"21"0"-15,0 0 16,0 0-16,1 0 16,-1 0-16,-21-22 0,21 22 0,0-21 15,0 0-15,0 21 0,1-21 16,-1 0-16,0 0 0,0 21 0,-21-22 16,21 1-16,-21 0 0,0 0 15,0 0-15,-21 21 16,0 0-16,0 0 0,0 0 0,-1 0 15,-20 21-15,21-21 0,-21 21 16,20 0-16,-20 0 0,21 1 0,-21 20 16,20-21-16,1 0 0,0 22 0,21-22 15,0 0-15,0 0 0,0 21 16,0-20-16,0-1 0,0 0 16,21-21-16,0 0 0,1 0 15,-1 0-15,21 0 0,0 0 0,1 0 16,-1 0-16,0-21 0,1 0 15,-1-1-15,0 1 0,1 0 16,20-21-16</inkml:trace>
  <inkml:trace contextRef="#ctx0" brushRef="#br0" timeOffset="94100.25">4572 5652 0,'0'0'0,"0"-22"0,0 1 0,0 0 16,-21 21-1,0 21-15,21 0 0,-22 1 16,22 20-16,0 0 0,-21 22 0,21-22 16,-21 22-16,21-1 0,-21 1 15,21-22-15,0 21 0,0 1 16,-21 21-16,0-22 0,-1 22 0,1-22 16,0 22-16,0-22 0,0 1 15,0 21-15,-22-22 0,22 1 0,-21 20 16,21 1-16,-22-22 0,22 22 15,-21-21-15,21-1 0,-1 1 0,1-22 16,21 21-16,0-20 0,0-22 0,0 21 16,0-21-16,0 1 0,0-1 15,21-21-15,1 0 0,-1 0 16,0 0-16,0-21 0,21 21 0,-20-22 16,-1-20-16,21 21 0,0 0 15,-20-22-15,20 1 0,-21 0 0,21-22 16,-20 22-16,-1-22 0,0 1 15,0 21-15,-21-22 0,0 1 16,0-1-16,0 1 0,0-1 0,-21 1 16,0 20-16,-22-20 0,1 20 0,21-20 15,-21 21-15,-1 20 0,22-20 16,-21 21-16,21 0 0,-1 0 0,22-1 16,0 1-1,22 0 1,-1 21-1,0-21-15,21 0 0,-21 21 0,22-21 16,-22-1-16,21 22 0,1-21 0,-1 0 16,0 0-16,1-21 15,-22 20-15,21 1 0,0 0 0,-20-21 16,-1 21-16,0-1 0,0 1 0,0 0 16,-21 0-16,0 0 0,0 0 15,0-1-15,-21 22 31,0 22-31,21-1 16,-21 0-16,21 0 0,-21 0 16,21 0-16,-22 22 0,22-22 15,0 0-15,0 21 0,0-20 0,0-1 0,0 21 16,22-21-16,-1-21 16,0 21-16,0 1 0,0-22 0,0 0 15,1 21-15,-1-21 0,0 0 0,0 0 16,0 0-16,22 0 0,-22 0 15,0-21-15,0-1 0,0 22 0,0-21 16,1 0-16,-1 0 0,-21 0 16,0-22-16,21 22 0,-21-21 0,0 21 15,0-22-15,0 22 0,0-21 0,0 21 16,-21-22-16,0 43 0,-1-21 16,1 21-16,0 0 0,0 0 0,0 0 15,0 0-15,-1 0 0,1 21 16,0 1-16,0-1 0,0 0 15,0 0-15,21 0 0,0 0 0,-22 1 16,22-1-16,0 0 16,0 0-16,0 0 0,22-21 15,-1 0 1,0 0-16,0 0 0,0 0 0,22 0 16,-22 0-16</inkml:trace>
  <inkml:trace contextRef="#ctx0" brushRef="#br0" timeOffset="94497.53">5228 6054 0,'0'0'0,"0"-21"16,0-1-16,0 1 15,0 0-15,0 0 16,0 0 0,21 0-16,0 21 15,1 0-15,-1 0 16,0 0-16,0 0 0,0 0 0,0 0 15,1 21-15,-22 0 0,21 0 16,-21 0-16,21 0 0,-21 1 0,0-1 16,0 21-16,0-21 0,0 0 0,0 1 15,0-1 1,0 0-16,-21-21 0,21 21 16,-21-21-16,21-21 31,0 0-16,0 0-15,0-1 0,0 1 16,21 0-16,-21 0 0,21 0 16,0 0-16,-21-1 0,21 1 0,-21 0 15,21 21-15,1-21 0,-22 0 16,21 21-16,0-21 0,0 21 0,0 0 16,0-22-16,1 22 0,-1 0 0,0 0 15</inkml:trace>
  <inkml:trace contextRef="#ctx0" brushRef="#br0" timeOffset="94836.33">5842 6011 0,'0'0'0,"0"22"0,21-22 16,0 0-16,0 0 15,1 0-15,-1 0 16,0 0-16,0-22 0,0 1 0,0 21 15,-21-21-15,22 21 0,-1-21 0,0-21 32,-21 20-32,0 1 0,0 0 15,-21 21-15,0 0 16,-1 0-16,-20 0 0,21 0 16,0 21-16,-22 0 0,1 1 0,21 20 15,0-21-15,0 0 0,-1 22 16,1-22-16,21 21 0,0-21 0,0 22 15,0-22-15,0 0 0,0 0 0,0 0 16,21 0-16,1-21 0,-1 0 16,0 22-16,21-22 0,-21 0 0,22 0 15,-1 0-15,0-22 0,1 1 0,-1 21 16</inkml:trace>
  <inkml:trace contextRef="#ctx0" brushRef="#br0" timeOffset="95427.36">7112 5821 0,'0'0'0,"0"-21"15,21 21-15,-21-21 0,21-1 0,-21 1 16,0 0-16,0 0 0,0 0 0,0 0 16,-21 21-1,0 0-15,0 0 0,0 0 16,-1 0-16,1 21 0,0 0 15,-21 0-15,21 0 0,-1 0 0,1 22 16,-21-1-16,21-21 0,0 22 16,-1-1-16,1 0 0,0 1 0,0-22 15,21 21-15,0-21 0,0 22 0,0-22 16,0 0-16,0 0 16,0 0-16,21 0 0,0 1 0,22-22 15,-22 21-15,21-21 0,0 0 0,-20 0 16,20 0-16,0 0 0,1 0 15,-1-21-15,0 21 0,1-22 0,-1 1 16,0 0-16,-21 0 0,22-21 0,-1 20 16</inkml:trace>
  <inkml:trace contextRef="#ctx0" brushRef="#br0" timeOffset="95708.22">7683 5440 0,'0'0'0,"0"-21"0,0-22 15,-21 43 1,0 0-16,21 22 16,0-1-16,0 0 0,-21 21 15,21 1-15,-21-1 0,21 0 0,0 1 16,0 20-16,0-21 0,0 22 16,0-22-16,-21 1 0,21-1 0,0 0 15,0 1-15,0-1 0,0-21 0,0 0 16,0 0-16,0 1 0,0-1 15,0 0-15,0 0 0,21-21 47,0-21-47,0 0 16,0 21-16</inkml:trace>
  <inkml:trace contextRef="#ctx0" brushRef="#br0" timeOffset="97132.22">8382 5842 0,'0'0'0,"0"-21"15,0 0-15,0 0 0,0-1 0,0 1 16,0 0-16,-21 21 0,0-21 16,-1 0-16,1 21 0,0 0 15,0 0-15,-21 0 0,20 0 0,-20 0 16,21 21-16,-21 0 0,20 0 15,-20 0-15,21 1 0,0 20 0,-22-21 16,22 21-16,0 1 0,0-1 0,0-21 16,0 22-16,21-22 0,0 21 15,0-21-15,0 22 0,0-22 0,0 0 16,21-21-16,0 21 0,0 0 16,0-21-16,22 0 0,-22 0 0,0 0 15,21 0-15,-21 0 0,1 0 0,-1 0 16,21-21-16,-21 21 15,0-21-15,1 0 0,20 0 0,-21-1 16,0 1-16,0 0 0,-21-21 0,22 21 16,-1-22-16,-21 1 0,0 0 15,21 20-15,0-20 0,-21 0 0,21 21 16,-21-1-16,0 1 0,0 0 16,0 0-16,0 42 31,-21 21-31,21-20 15,-21-1-15,0 21 0,21-21 16,0 22-16,0-1 0,0-21 16,0 21-16,0-20 0,0 20 0,0-21 15,0 0-15,0 0 0,21 1 0,0-22 16,0 21-16,0 0 0,1-21 16,-1 0-16,0 0 0,0 0 0,21 0 15,-20 0-15,20 0 0,0 0 0,1-21 16,-22 21-16,21-21 0,0-1 15,1 1-15,-1 0 0,0 0 0,-20 0 16,20-22-16,0 22 0,-21-21 0,22 0 16,-22 20-16,0-20 0,0 21 15,-21 0-15,0 0 0,0-1 16,-21 22 0,0 0-16,0 0 15,0 22-15,-1-1 0,1 0 0,0 0 16,21 0-16,-21 22 0,21-22 15,0 0-15,0 0 0,0 0 0,0 0 16,0 1-16,0-1 0,21-21 16,-21 21-16,21 0 0,0 0 15,1-21 1,-44 0 31,1-21-32,0 21-15,21-21 0,-21 21 16,0 0 0,0 0-16,-1 21 15,22 0 1,0 0 0,0 1-16,22-22 15,-1 0-15,0 0 0,0 21 16,0-21-16,0 0 0,22 0 15,-22 0-15,0 0 0,21 0 0,-20 0 16,20 0-16,-21-21 16,21 21-16,-20-22 0,20 22 0,-21-21 15,0 0-15,22 0 0,-22 0 0,0 0 16,21-1-16,-21-20 0,1 21 16,-1-21-16,0-1 0,0 22 0,0-21 15,-21 21-15,0-22 0,0 22 16,0 0-16,0 0 0,0 0 0,-21 21 31,21 21-31,-21 0 16,0 0-16,21 0 0,-21 22 0,21-22 15,0 21-15,0-21 0,0 0 16,0 22-16,0-22 0,0 0 16,0 0-16,21 0 0,-21 1 0,21-1 15,-21 0-15,0 0 0,21 0 16,-21 0-16,21-21 15,-21 22-15,0-1 16,-21-21 0,0 0-16,0 0 15,0 0 1,-1 0 0,1 0 124,0 0-140,0 0 0,0 0 0,0 0 16</inkml:trace>
  <inkml:trace contextRef="#ctx0" brushRef="#br0" timeOffset="103724.47">1990 8255 0,'21'0'31,"0"0"-15,0 0-16,0 0 15,-21-21-15,21 0 0,1 21 0,-22-21 16,21-1-16,-21 1 0,21 21 16,-21-21-16,0 0 0,0 0 15,0 0-15,0-1 0,0 1 16,-21 0-16,0 0 15,-1 0-15,1 21 0,0 0 0,0-21 16,0 21-16,0 0 16,-1 21-16,1-21 0,0 21 0,0 0 15,0 21-15,0-20 0,-1 20 16,22-21-16,0 21 0,0-20 0,0 20 16,0 0-16,0-21 0,0 1 15,0 20-15,0-21 0,22 0 16,-1 0-16,0-21 15,0 0-15,0 0 0,0 0 16,1 0-16,-1 0 0,0 0 0,0-21 16,0 0-16,0 0 0,1 0 15,-1 0-15,21-1 0,-21-20 16,0 0-16,22 21 0,-22-22 0,0 1 16,0 0-16,-21-1 0,0 22 15,0-21-15,0 21 0,0-1 0,0 1 16,-21 21-1,0 21 1,0 1-16,21-1 0,-21 21 16,21-21-16,0 22 0,0-1 0,0-21 15,0 21-15,0 1 16,0-22-16,0 0 0,21 21 0,0-20 16,-21-1-16,42 0 0,-21-21 15,1 21-15,-1-21 0,21 0 0,-21 0 16,22 0-16,-1 0 0,0-21 15,1 0-15,-1 21 0,0-21 0,1-1 16,-1-20-16,0 21 0,-21-21 16,1 20-16,-1-20 0,0 0 0,-21-1 15,0-20-15,0 21 0,0-1 16,0 1-16,-21 21 0,0-22 0,-1 1 16,-20 0-16,0 21 0,-1-22 15,1 22-15,-21 0 0,-1 0 16,-21 0-16,22 21 0,-1 0 15,1 0-15,-1 0 0,1 21 0,-1 0 16,1 0-16,-1 0 0,22 22 16,-21-1-16,20 0 0,1 22 0,21-1 15,-22 1-15,43 20 0,0-20 16,0 21-16,0-22 0,22 1 0,20-1 16,-21 1-16,0-1 0,22-21 15,-22 1-15,21-1 0,-21-21 0,22 22 16,-22-22-16,21 0 0,0-21 15,-20 0-15,20 0 0,0 0 16,1 0-16,-22 0 0,21 0 16,0-21-16,1 0 0,-1-1 0,0 1 15,-20 0-15,20 0 0,0-21 16,1-1-16,-1 22 0,0-42 0,1 20 16,-1 1-16</inkml:trace>
  <inkml:trace contextRef="#ctx0" brushRef="#br0" timeOffset="103972.33">3260 7684 0,'0'0'0,"0"-22"0,0 44 15,0-1 1,-22 21 0,22-21-16,-21 22 0,21-1 0,0 0 15,0 1-15,-21 20 0,21-21 0,0 22 16,0-22-16,-21 1 0,0-1 15,21 0-15,-21-21 0,21 22 0,-22-22 16,22 0-16,-21 0 0,21 0 16,21-42 15,1 21-31,-22-42 0,21 21 0,-21 0 16</inkml:trace>
  <inkml:trace contextRef="#ctx0" brushRef="#br0" timeOffset="104531.7">3217 7684 0,'0'0'0,"0"-22"0,0 1 15,21 0 1,1 0-16,-1 21 0,0-21 0,0 0 16,21 21-16,1-22 0,-1 22 15,22 0-15,-22 0 0,21 0 0,-20 0 16,20 0-16,-20 0 0,-1 22 0,0-1 15,1 0-15,-22 0 0,0 21 16,-21-20-16,0-1 0,0 21 0,0-21 16,-42 22-16,20-1 15,-20-21-15,0 21 0,-22 1 0,22-22 16,-22 21-16,1 1 0,21-22 16,-1 0-16,1 0 0,0 0 0,20-21 15,1 0-15,0 0 0,21-21 16,0 0-1,21 0-15,22 0 0,-1-1 16,0 1-16,1 0 0,20 0 16,-21 21-16,22 0 0,-1 0 0,-20 0 15,20 0-15,-20 0 16,-1 21-16,0 0 0,-21 22 0,22-22 0,-22 0 16,0 21-16,-21-21 15,0 1-15,0 20 0,0-21 0,-21 0 16,0 0-16,-22 22 0,1-22 15,21-21-15,-21 21 0,-1 0 0,1 0 16,0-21-16,-1 0 0,1 0 0,0 0 16,-1 0-16,22 0 0,-21 0 15,21 0-15,-1 0 0,1 0 0,0-21 16,0 0-16,0 21 0,0-21 16,-1 0-16,22 0 15,0-1 1,22 1-16,-1 21 15,21-21-15,-21 21 0,22-21 0,-1 0 16</inkml:trace>
  <inkml:trace contextRef="#ctx0" brushRef="#br0" timeOffset="104903.49">4170 8149 0,'0'0'0,"21"0"0,0 0 0,0 0 16,0 0-16,1 0 0,-1 0 0,0-21 15,-21 0-15,21 21 16,0 0-16,0-21 0,1 0 0,-1 21 16,-21-22-16,21 1 0,-21 0 15,21 0-15,-21 0 0,0 0 16,0-1-16,0 1 0,0 0 16,0 0-16,-21 21 0,0 0 0,0-21 15,-1 21-15,1 0 0,0 0 16,0 21-16,0 0 0,0 0 15,-1 22-15,22-22 0,0 21 0,0-21 16,0 22-16,0-1 0,0-21 16,0 21-16,0-20 0,0-1 0,0 0 15,0 0-15,0 0 0,22 0 16,-1 1-16,0-22 16,0 21-16,0-21 0,0 0 15,1 0-15,-1 0 0,21 0 16,-21-21-16,22-1 0,-1 1 0,0 0 15,1-21-15,-1 21 0,0-22 0</inkml:trace>
  <inkml:trace contextRef="#ctx0" brushRef="#br0" timeOffset="105820.11">5080 7345 0,'0'0'0,"-42"21"31,20 0-31,1 22 0,0-1 16,21-21-16,0 21 0,-21 22 0,0-22 16,21 22-16,-21-22 0,-1 43 0,22-22 15,0 22-15,-21-22 0,0 22 16,21-21-16,0 20 0,0-20 0,-21 20 16,21-20-16,-21 21 0,0-1 15,-1-20-15,22 20 0,-21 1 0,0-21 16,0 20-16,0-20 0,21-1 0,0-20 15,-21 20-15,21-21 0,0 1 16,0-1-16,0 0 0,0-20 16,0-1-16,0 0 0,21 0 15,0-21-15,0 0 0,0 0 0,22 0 16,-22-21-16,21 0 0,0 0 0,1-1 16,-1-20-16,0 21 0,-20-21 15,20-1-15,0 1 0,-21 0 0,1-1 16,-1-20-16,0 20 0,-21-20 0,0-1 15,0 1-15,0-1 0,-21 1 16,0-1-16,-22 22 0,1-21 0,0 20 16,-1 1-16,-20 0 0,20 20 15,-20 1-15,21 0 0,20 0 0,-20 21 16,21 0-16,0-21 0,0 21 16,21-21-1,21-1 1,0 22-16,21-21 0,-21 21 15,22-21-15,-1 0 0,0 0 0,1 0 16,-1-1-16,0-20 0,1 0 0,-1 21 16,0-22-16,-20 1 0,20 21 15,-21-22-15,0 22 0,0-21 0,1 21 16,-1 0-16,-21-1 16,0 1-16,0 0 15,-21 42 16,21 0-15,-22 22-16,1-22 0,21 21 16,0-21-16,0 22 0,0-1 0,-21 0 15,21-20-15,0 20 0,0-21 0,0 21 16,0-20-16,21-1 0,0 0 16,1-21-16,-1 0 0,0 21 0,21-21 15,-21 0-15,22 0 0,-22-21 16,21 21-16,-21-21 0,22 0 0,-22-1 15,21 1-15,-21-21 0,1 21 16,-1-22-16,-21 22 0,0-21 16,0 0-16,0 20 0,0-20 0,-21 21 15,-1 0-15,1 0 0,-21-1 16,21 1-16,-22 21 0,1 0 0,21 0 16,-21 0-16,-1 0 0,22 0 0,-21 0 15,21 21-15,-1 1 0,1-22 16,0 21-16,21 0 0,0 0 0,0 0 15,0 0-15,0 1 0,0-1 16,21-21-16,0 21 0,1 0 0,-1-21 16,21 0-16,-21 0 0,22 0 0,-22 0 15</inkml:trace>
  <inkml:trace contextRef="#ctx0" brushRef="#br0" timeOffset="106205.58">5821 7916 0,'0'-21'0,"0"42"0,0-63 0,0 21 16,0 0-16,0 0 16,21-1-16,-21 1 15,21 21-15,0 0 0,0 0 0,1-21 16,-1 21-16,0 0 0,0 0 16,0 0-16,0 21 15,1-21-15,-1 21 0,0 1 0,-21-1 16,0 0-16,0 0 0,0 21 15,0-20-15,0 20 0,0-21 0,0 21 16,0-20-16,0-1 0,-21 0 16,21 0-16,0 0 0,0 0 0,-21-21 15,21-21 17,0 0-32,0 0 15,0 0-15,0 0 0,21-22 16,-21 22-16,0 0 0,21 0 0,0 0 15,-21-1-15,21 1 16,-21 0-16,21 0 0,1 0 0,-1 0 16,0 21-16,-21-22 0,21 22 15,0 0-15,0 0 0,1 0 16</inkml:trace>
  <inkml:trace contextRef="#ctx0" brushRef="#br0" timeOffset="106540.39">6456 7938 0,'21'-43'31,"0"43"-31,0-21 16,-21 0-16,21 0 15,1 0-15,-22-1 0,0 1 16,-22 21-1,1 0 1,0 0-16,0 0 0,0 0 0,0 21 16,-1 1-16,1-1 0,0 0 15,0 0-15,0 21 0,21-20 0,0 20 16,0-21-16,0 0 0,0 22 16,0-22-16,0 0 0,0 0 0,21-21 15,0 21-15,-21 0 0,21-21 16,0 0-16,1 0 0,-1 0 15,0 0-15,0 0 0,0-21 0,0 0 16,1 21-16,-1-21 0</inkml:trace>
  <inkml:trace contextRef="#ctx0" brushRef="#br0" timeOffset="107068.75">7070 7218 0,'0'0'0,"-22"0"0,1 0 15,0 0-15,21-21 0,21 21 32,0 0-32,1-21 0,20 21 15,-21 0-15,21 0 0,1-22 16,-1 22-16,0 0 0,1 0 0,20-21 16,-20 21-16,-1 0 0,21 0 15,-20 0-15,-1 0 0,0-21 16,1 21-16,-1 0 0,-21 0 0,0 0 15,-42 0 1,0 0 0,0 0-16,-21 21 0,20-21 0,-20 0 15</inkml:trace>
  <inkml:trace contextRef="#ctx0" brushRef="#br0" timeOffset="107344.6">7472 7154 0,'-21'0'16,"21"22"-1,0-1 1,0 0-16,0 0 0,-22 0 16,22 0-16,0 22 0,0-1 0,0 0 15,-21 1-15,21-1 0,-21 0 16,0 1-16,21-1 0,-21 0 0,21 1 16,0-1-16,-21-21 0,-1 22 0,1-1 15,21 0-15,-21-21 0,21 22 16,-21-22-16,21 0 0,-21 21 0,21-20 15,0-1-15,0 0 16,0-42 15,21 0-15,0-1-16,0 1 0,0-21 0,-21 21 16</inkml:trace>
  <inkml:trace contextRef="#ctx0" brushRef="#br0" timeOffset="107731.38">7578 7726 0,'21'-21'47,"0"21"-47,0 0 16,-21-21-16,21 21 0,0 0 15,-21-22-15,22 22 16,-1-21-16,0 0 0,0 21 0,0-21 15,0 21-15,-21-21 0,0 0 16,0-1 0,-21 22-1,0 0-15,0 0 16,0 22-16,0-22 0,-1 21 0,1 0 16,0 0-16,0 0 0,21 0 15,-21 1-15,21-1 0,-21 0 0,21 0 16,0 21-16,-22-20 0,22-1 0,0 0 15,-21 0-15,21 0 16,0 0-16,0 1 0,0-1 0,0 0 16,21 0-16,1-21 15,-1 21-15,0-21 0,0 0 0,0 0 16,0 0-16,22-21 0,-22 0 0,21 0 16,-21 0-16,22 21 0</inkml:trace>
  <inkml:trace contextRef="#ctx0" brushRef="#br0" timeOffset="108196.11">8488 7599 0,'21'0'0,"-42"0"0,42-21 0,-42 21 16,0 0 0,-1 0-16,1 0 0,0 0 0,-21 21 15,21-21-15,-22 21 0,1-21 16,21 21-16,0-21 0,-1 21 0,1-21 15,0 22-15,21-1 16,21 0 0,0-21-16,1 0 0,-1 0 15,21 21-15,-21-21 0,22 0 16,-22 21-16,0-21 0,21 21 0,-21-21 16,1 22-16,-1-22 0,0 21 15,0 0-15,-21 0 0,21 0 16,-21 0-1,0 1-15,-21-1 16,0-21-16,0 21 0,21 0 0,-43-21 16,22 21-16,0-21 0,-21 0 15,21 21-15,-22-21 0,1 0 0,21 0 16,-22 0-16,1 0 0,21 0 16,0 0-16,-22 0 0,22-21 0,0 21 15,0-21-15,0 21 16,21-21-16,0 0 15,0 0-15,21 21 16,0-22-16,0 22 16,0-21-16,1 0 0,20 21 15,-21-21-15,0 0 0</inkml:trace>
  <inkml:trace contextRef="#ctx0" brushRef="#br0" timeOffset="108595.49">8911 7260 0,'0'0'0,"21"-42"15,0 21-15,-21-22 0,43-41 32,-43 63-32,0 42 31,0 0-31,0 0 15,-21 0-15,-1 22 0,1-1 16,21 0-16,-21 1 0,0-1 0,0 21 16,21-20-16,-21-1 0,-1 0 0,1 1 15,21-1-15,0 0 0,-21-20 16,21 20-16,-21-21 0,21 21 0,0-20 16,0-1-16,0 0 0,0 0 15,0 0-15,0 0 16,0 1-16,21-22 15,0 0-15,0 0 16,1-22-16,-1 22 16,0-21-16,0 21 0,0-21 0,-21 0 15,21 0-15,1 0 0,-1-1 16,0 1-16,-21 0 0,0 0 0,0 0 16</inkml:trace>
  <inkml:trace contextRef="#ctx0" brushRef="#br0" timeOffset="108852.35">8848 7493 0,'0'0'0,"-22"0"0,-20-21 31,63 21-15,22 0-16,-22 0 16,21 0-16,0-21 0,22 21 15,-22 0-15,22 0 0,-22-21 0,0 21 16,1 0-16,-1 0 0,0 0 15,-20 0-15,-1 0 0,0 0 0,0 0 16,0 0 0,-42 21 15,0-21-31,0 21 0,-22 0 16,1 0-16</inkml:trace>
  <inkml:trace contextRef="#ctx0" brushRef="#br0" timeOffset="110059.44">2921 9821 0,'0'0'0,"21"0"0,-21-21 0,21 21 16,-21-21-16,0 0 0,0 0 15,0 0-15,0-1 0,0 1 16,-21 0-16,0 0 0,0 0 15,0 0-15,-22-22 0,1 22 0,0 21 16,-1-21-16,1 0 0,0 21 16,-22 0-16,22 0 0,-1 0 0,1 0 15,0 21-15,-1 0 0,22 0 16,0 0-16,0 1 0,0 20 0,0-21 16,21 21-16,0-20 15,0 20-15,0-21 0,0 21 0,0-20 16,21-1-16,0 0 0,0 0 0,0-21 15,0 21-15,1-21 0,-1 0 16,21 0-16,-21 0 0,0 0 0,22 0 16,-22 0-16,0-21 0,21 0 15,-20 21-15,-1-21 0,21 0 0,-21-1 16,0 1-16,1-21 0,-1 21 16,0 0-16,0-22 0,-21 22 0,0 0 15,0-21-15,0 20 0,0 1 16,0 0-16,0 42 31,-21 0-31,0 22 0,21-22 16,0 0-16,-21 21 0,21-20 15,0-1-15,0 21 0,0-21 0,0 0 16,0 22-16,21-22 0,0 0 16,0-21-16,-21 21 0,21 0 0,0-21 15,1 0-15,20 0 0,-21 0 0,0 0 16,22 0-16,-22 0 0,21-21 15,0 0-15,-20 0 0,-1 0 0,21 0 16,-21-1-16,0-20 0,1 0 16,-1-1-16,-21 1 0,0 0 0,0-1 15,0-20-15,0 21 16,-21-1-16,-1 1 0,-20 0 0,21 20 16,-21-20-16,-1 21 0,-20 21 15,-1 0-15,1 0 0,-1 0 0,-20 0 16,-1 0-16,-21 42 0,21-21 15,1 22-15,-22-1 0,21 0 0,1 22 16,-22-1-16,42 22 0,-20-21 16,20-1-16,1 1 0,41-1 0,-20 1 15,42-1-15,0 1 0,21-22 16,0 0-16,22 1 0,-1-1 16,22-21-16,-1 0 0,1 0 0,20 1 15,1-22-15,21 0 0,0 0 16,-1 0-16,-20-22 0,21 1 0,-21 21 15,-1-21-15,-20 0 0,-1 0 16,-20 21-16,-1-21 0,0-1 0,-21 1 16,1 21-16,-22-21 0,0 0 0</inkml:trace>
  <inkml:trace contextRef="#ctx0" brushRef="#br0" timeOffset="110544.16">3831 9610 0,'0'0'0,"0"-43"0,0 22 0,21 0 16,-21-21-16,0 21 0,0-1 0,0 1 15,0 0-15,0 0 0,0 0 16,0 42-1,-21 0 1,21 0-16,-21 22 0,21-1 0,0 0 16,0 22-16,0-22 0,0 22 15,-21-22-15,21 21 0,0-20 0,-21-1 16,21 0-16,0 1 0,0-22 16,0 21-16,-22-21 0,22 1 0,0-1 15,0 0-15,0 0 16,0-42-1,22 21 1,-22-21-16,21 0 0,-21-1 0</inkml:trace>
  <inkml:trace contextRef="#ctx0" brushRef="#br0" timeOffset="111067.86">3789 9610 0,'0'0'0,"0"-21"0,0-22 15,0 22-15,21-21 0,-21 21 0,21-1 16,-21 1-16,21 21 0,0-21 15,1 0-15,-1 21 0,0-21 0,21 21 16,-21 0-16,22 0 16,-22 0-16,21 0 0,-21 0 0,22 0 15,-22 0-15,0 0 0,21 21 0,-42 0 16,22 0-16,-22 22 0,0-22 16,0 21-16,0-21 0,0 22 0,-22-22 15,1 21-15,-21-21 0,21 22 16,-22-22-16,1 0 0,21 21 0,-21-21 15,-1 1-15,22-22 0,0 21 16,0-21-16,0 0 0,42-21 31,0 21-15,21 0-16,-21 0 0,22-22 0,-22 22 0,21 0 16,1 0-16,-1 0 15,0 0-15,22 22 0,-22-22 0,0 21 16,1 0-16,-22 0 0,21 0 15,-21 0-15,-21 1 0,0-1 0,0 0 16,0 0-16,-21 0 0,0 0 0,0 1 16,-21-1-16,-1 0 0,22 0 15,-21-21-15,-1 21 0,1-21 0,21 0 16,-21 0-16,20 0 0,1 0 0,-21 0 16,21 0-16,0 0 0,-1 0 15,1 0-15,21-21 16,-21 21-16,21-21 0,0 0 15,0 0-15,0-1 16,21 22-16,0-21 16,1 21-16,-1-21 0,0 0 15,21 21-15</inkml:trace>
  <inkml:trace contextRef="#ctx0" brushRef="#br0" timeOffset="111408.52">4572 10033 0,'0'0'0,"21"0"16,0 0 0,0 0-16,1-21 15,-1 21-15,0-21 0,0 0 0,0-1 16,0 22-16,1-21 0,-1 0 16,0 0-16,0 0 0,0-22 0,-21 22 15,0 0-15,0 0 0,0 0 16,0 0-16,-21 21 15,0 0-15,0 0 0,0 0 0,-1 21 16,1 0-16,0 21 0,-21-21 16,21 1-16,-1 20 0,1-21 0,0 21 15,21-20-15,0-1 16,0 21-16,0-21 0,0 0 0,0 1 16,21-1-16,0-21 0,1 21 15,-1-21-15,0 0 16,0 0-16,0 0 0,0 0 0,22 0 15,-22 0-15,0-21 0,21 0 0,-20-1 16</inkml:trace>
  <inkml:trace contextRef="#ctx0" brushRef="#br0" timeOffset="112351.95">5376 9292 0,'0'0'0,"0"-21"0,0 0 16,0-21-16,0 20 0,0 1 15,-21 21-15,0 21 16,21 1-16,0-1 0,-21 21 16,21 0-16,-21 1 0,-1 20 15,22 1-15,0 20 0,0-20 0,-21 21 16,0-1-16,21-20 0,-21 20 16,21-20-16,-21 21 0,0-22 0,-1 22 15,1-1-15,0 1 0,0 0 0,0-1 16,0 1-16,-1-21 0,1 20 15,0-20-15,0 20 0,0-20 0,0-1 16,-1 1-16,22-1 0,-21 1 16,21-22-16,-21 1 0,21-1 15,0 0-15,0-21 0,0 1 0,0-1 16,0 0-16,0 0 0,21-21 16,0 0-1,1-21-15,-1 0 0,21 0 0,-21-1 16,0-20-16,22 0 0,-1-22 0,0 22 15,-20-22-15,20 1 0,0-1 16,-21 1-16,1-1 0,-1-20 0,0-1 16,-21 22-16,0-22 0,0 0 0,0 22 15,-21-1-15,0 1 0,-1 20 16,1 1-16,-21 21 0,21-21 16,-22 42-16,22-22 0,-21 1 0,21 21 15,0 0-15,-1 0 0,1 0 16,21-21-16,-21 21 0,21-21 15,106-43 17,-85 43-32,21 21 0,1-21 15,-1 0-15,0-21 0,-20 20 16,20 1-16,0 0 0,1-21 0,-22 21 16,21-1-16,-21-20 0,0 21 15,1 0-15,-22 0 16,0-1-16,-22 22 31,1 0-31,0 22 16,21-1-16,-21 21 0,21-21 0,0 0 15,0 22-15,0-22 0,0 0 16,0 0-16,0 22 0,0-22 0,0 0 16,21 0-16,-21 0 0,21-21 15,0 0-15,-21 21 0,22-21 16,-1 0-16,0 0 0,0 0 0,0 0 15,0 0-15,1 0 0,-1-21 0,0 0 16,0 0-16,0 21 0,0-21 16,1 0-16,-22-1 0,21-20 15,-21 21-15,0-21 0,0 20 16,0-20-16,0 0 0,0 21 0,-21-1 16,-1-20-16,1 21 0,-21 21 0,21-21 15,-22 21-15,22 0 0,-21 0 16,21 0-16,0 0 0,-1 0 0,1 21 15,0 0-15,0 0 16,21 0-16,0 1 0,0-1 0,0 0 16,21 0-16,0 0 0,0-21 15,1 21-15,20-21 16,-21 0-16,0 0 0,22 0 0,-22 0 0,0 0 16,21 0-16</inkml:trace>
  <inkml:trace contextRef="#ctx0" brushRef="#br0" timeOffset="112739.35">5927 9821 0,'0'-21'16,"0"0"-16,0 0 16,0 0-16,0 0 0,0-1 15,0 1-15,0 0 16,0 0-16,21 0 0,0 21 0,-21-21 16,21-1-16,0 22 0,0 0 15,1 0-15,-1 0 0,0 0 16,0 22-16,0-1 0,0 0 15,1 0-15,-22 0 0,0 0 16,0 1-16,0 20 0,0-21 0,0 0 16,0 0-16,0 1 0,0-1 15,0 0-15,0 0 0,0 0 16,0-42 15,0 0-31,0 0 16,0 0-16,0-1 0,0 1 15,0 0-15,0 0 0,21 0 16,0-22-16,-21 22 0,21 0 16,0 0-16,0-21 0,1 20 15,-1 1-15,0 0 0,0 21 16,0 0-16,0 0 0,1 0 0,-1 0 16,0 0-16,0 0 0,0 0 15</inkml:trace>
  <inkml:trace contextRef="#ctx0" brushRef="#br0" timeOffset="113055.86">6540 9694 0,'0'0'0,"0"22"0,0-1 0,0 0 16,22-21-1,-1 0-15,0 0 16,0 0-16,-21-21 0,21 0 16,0 21-16,1-22 0,-1 1 15,0 21-15,-21-21 0,21 0 0,0 0 16,-21 0-16,0-1 0,0 1 15,0 0-15,0 0 0,-21 0 16,0 21-16,0 0 0,-22 0 0,22 0 16,0 0-16,-21 21 0,21 0 15,-1 21-15,1-20 0,0 20 0,0 0 16,21-21-16,0 22 0,0-1 0,0 0 16,0-20-16,0-1 0,0 0 15,0 0-15,21 0 0,0 0 16,0-21-16,1 0 0,20 0 0,-21 0 15,21 0-15,-20 0 0,20 0 16,-21-21-16,0 0 0,0 0 0,22 0 16,-22 0-16,0-1 0</inkml:trace>
  <inkml:trace contextRef="#ctx0" brushRef="#br0" timeOffset="113511.6">7408 9271 0,'0'0'15,"0"-21"-15,0 0 0,21 0 0,-21-1 16,0 1-16,22 21 16,-22 21-1,0 1 1,0-1-16,-22 0 0,22 21 15,-21-21-15,21 22 0,0-1 0,-21-21 16,21 22-16,0-1 0,0 0 16,0 1-16,-21-1 0,21 0 0,0-21 15,-21 22-15,21-22 0,0 0 0,0 0 16,0 0-16,0-42 47,-21 0-47</inkml:trace>
  <inkml:trace contextRef="#ctx0" brushRef="#br0" timeOffset="114091.27">7112 9398 0,'0'0'0,"0"-21"0,-21-21 16,21 20-16,0 1 0,0 0 16,0 0-16,0 0 0,0 0 0,0-1 15,21 1-15,0 0 0,0 0 0,0 21 16,1-21-16,-1 0 0,21 21 15,-21-22-15,0 22 0,22 0 0,-22 0 16,21 0-16,1 22 16,-22-22-16,21 21 0,43 42 15,-43-20-15,-21-22 0,0 21 0,1-21 16,-1 22-16,0-1 0,-21 0 16,0-21-16,0 22 0,0-1 0,0 0 15,0 1-15,0-22 0,0 21 16,0-21-16,0 1 0,0-1 0,0 0 15,-21-21 1,0 0 0,21-21-16,0 0 15,0-1-15,0 1 0,0-21 16,0 21-16,0-22 0,0 22 16,0-21-16,0 0 0,21-1 0,-21 22 15,21-21-15,21-1 0,-21 1 16,1 0-16,20-1 0,0 22 0,1-21 15,-1 21-15,0 0 0,1-1 16,-22 22-16,21 0 0,0 0 0,-20 0 16,-1 22-16,0-1 0,0 21 0,0 0 15,-21-20-15,0 20 0,0 21 16,0-20-16,0-1 0,0 22 16,0-22-16,-21 21 0,0-20 0,0-1 15,21 0-15,-21 1 0,-1-22 0,22 0 16,0 0-16,0 0 0,-21 1 15,21-1-15,-21-21 16,21-21 15,21-1-31,0-20 16,-21 21-16,0 0 0,22 0 0</inkml:trace>
  <inkml:trace contextRef="#ctx0" brushRef="#br0" timeOffset="114456.06">8318 9525 0,'22'0'15,"-1"0"-15,0 0 0,0 0 0,-21-21 16,21 21-16,0-21 0,1 21 16,-1-21-16,0 21 0,0 0 0,0-22 15,0 1-15,1 21 0,-22-21 16,0 0-16,0 0 15,0 0-15,-22 21 16,1 0 0,0 0-16,0 21 15,0-21-15,0 21 0,21 0 0,-22 0 16,22 22-16,-21-22 16,21 21-16,-21-21 0,21 22 0,0-22 15,0 21-15,0-21 0,0 0 0,0 1 16,0-1-16,0 0 0,0 0 15,21-21-15,0 0 0,1 0 0,-1 0 16,0 0-16,0 0 16,21 0-16,-20-21 0,-1 21 0,21-21 15,-21 0-15,22-22 0,-1 22 0,-21-21 16</inkml:trace>
  <inkml:trace contextRef="#ctx0" brushRef="#br0" timeOffset="114720.15">9102 9059 0,'0'0'0,"0"-21"0,0-21 0,0 21 16,0 0-16,0 42 31,0 0-31,0 0 0,-22 21 16,22 1-16,0-1 0,0 0 0,-21 1 16,21-1-16,-21 0 0,21 1 0,0-22 15,0 21-15,-21 1 0,21-1 16,-21-21-16,21 21 0,0-20 0,0 20 15,0-21-15,-21 0 0,21 0 16,0-63 31,21 21-47,-21 0 0,21-22 16</inkml:trace>
  <inkml:trace contextRef="#ctx0" brushRef="#br0" timeOffset="115207.62">9440 8911 0,'0'0'0,"0"21"15,-21 22-15,21-22 16,0 0-16,-21 21 0,21 1 16,-21-1-16,21 0 0,-21 1 15,21-1-15,0 0 0,-22 1 16,22-1-16,0 0 0,0-20 0,0 20 15,0 0-15,0-21 0,-21 22 0,21-22 16,0 0-16,0 0 0,0 0 16,-21-21-16,21-21 31,0 0-15,0 0-16,0 0 0,0-22 0,0 22 15,0-21-15,0 21 16,0 0-16,21-22 0,-21 22 0,21-21 15,1 21-15,-1-1 0,0 1 16,0 0-16,0 0 0,0 0 0,1 0 16,20 21-16,-21 0 0,0 0 0,0 0 15,1 21-15,-1 0 0,0 0 16,0 21-16,-21-20 0,0-1 0,0 21 16,0-21-16,0 22 0,0-22 0,0 21 15,0-21-15,0 0 0,-21 22 16,0-22-16,21 0 0,-21 0 0,21 0 15,-22-21-15,22 22 0,-21-22 32,0 0-32,21-22 15,-21 1-15,21 0 16,-21 0-16</inkml:trace>
  <inkml:trace contextRef="#ctx0" brushRef="#br0" timeOffset="115419.5">8848 9250 0,'84'0'31,"-63"0"-31,22 0 0,-22 0 16,21 0-16,1 0 0,-1 0 0,-21 0 15,21 0-15,1 0 0,-22 0 0,21 0 16,-21 0-16,1 0 0,-1 0 15,0 0-15,0 0 0,0 0 16</inkml:trace>
  <inkml:trace contextRef="#ctx0" brushRef="#br0" timeOffset="115875.39">10033 9292 0,'-21'0'31,"0"0"-31,-1 0 0,1 0 16,0 0-16,0 21 0,0-21 16,0 22-16,-1-1 0,1-21 0,0 21 15,0 0-15,0 0 0,0 0 0,21 1 16,0-1-16,0 0 0,0 0 15,0 0-15,0 0 0,0 1 0,0-1 16,21-21-16,-21 21 16,21-21-16,21 21 0,-21-21 0,1 0 15,20 0-15,-21 0 0,0 0 0,22 0 16,-22-21-16,21 0 0,-21 21 16,0-21-16,1-1 0,-1 1 0,0 0 15,-21 0-15,0 0 0,0 0 16,0-1-16,0 1 0,0-21 0,0 21 15,-21 0-15,0-1 0,-1 1 16,1 0-16,-21 21 0,21-21 0,0 21 16,-22 0-16,22 0 0,-21 0 0,21 0 15,-1 0-15,-20 0 0,21 21 16,0 0-16,21 0 0,0 1 16,0-1-16,0 0 0,0 0 15,21-21-15,0 0 16</inkml:trace>
  <inkml:trace contextRef="#ctx0" brushRef="#br0" timeOffset="116596.82">10816 9335 0,'0'0'0,"-21"-22"0,21 1 0,-21 0 16,0 0-16,-1 21 0,1-21 15,0 0-15,0 21 0,0 0 0,0-22 16,-22 22-16,22 0 0,0 0 16,0 0-16,0 0 0,-1 22 0,-20-1 15,21 0-15,0-21 0,0 42 16,-1-21-16,1 1 0,0-1 0,0 0 16,21 21-16,0-21 0,-21 1 0,21-1 15,0 21-15,0-21 0,0 0 16,0 1-16,0-1 0,21 0 0,0 0 15,0 0-15,0-21 16,1 0-16,20 0 0,-21 0 0,0 0 16,0 0-16,1 0 15,-1 0-15,0-21 0,0 0 0,0 0 16,0 0-16,1-1 0,-1 1 0,21 0 16,-21-21-16,0 21 0,1-22 15,20 22-15,-21-21 0,0-1 0,0 1 16,1 0-16,-1-1 0,0-20 15,-21 21-15,0-1 0,0 1 0,0 0 16,0-1-16,0 1 0,0 0 16,0-1-16,0 22 0,0 0 0,-21 0 15,21 0-15,0-1 16,0 44 0,0-1-16,0 0 15,0 21-15,0 1 0,0 20 16,0-21-16,0 22 0,0-22 0,0 22 15,0-22-15,0 0 0,-21 1 0,21-1 16,0 0-16,0 1 0,0-22 16,0 21-16,0-21 0,0 1 0,0-1 15,0 0-15,0 0 0,21 0 16,0 0-16,0-21 16,0 0-16,0 0 15,1 0-15,-1 0 0,0 0 16,0 0-16,0 0 0,0-21 15,1 0-15,-1 21 0,0-21 16,0 21-16,0-21 0,0 21 0,1-21 16,-1 21-16,0 0 0,0-22 15,0 22-15,0 0 0,1 0 0,-22-21 16,21 21-16</inkml:trace>
  <inkml:trace contextRef="#ctx0" brushRef="#br0" timeOffset="116759.72">11366 9483 0,'0'0'15,"0"21"-15,-21-21 0,21 21 16,-21-21 0,0-21 62,0 21-78</inkml:trace>
  <inkml:trace contextRef="#ctx0" brushRef="#br0" timeOffset="118429.04">2688 11726 0,'21'0'0,"0"0"16,1 0-16,-1 0 0,0-21 15,0 21-15,0-21 0,0 0 0,1 0 16,-1 21-16,0-21 0,0-1 16,-21 1-16,0 0 0,21 0 15,-21 0-15,0 0 16,0-1-16,0 1 0,-21 21 0,0-21 15,21 0-15,-21 21 0,0-21 16,-1 21-16,1 0 16,0 0-16,0 0 0,0 0 15,0 0-15,-22 0 0,22 21 0,0-21 16,0 21-16,-22 0 0,22 0 16,0 22-16,-21-22 0,21 0 0,-1 0 15,1 22-15,21-22 0,0 0 16,-21 0-16,21 0 0,0 22 0,0-22 15,0 0-15,0 0 0,0 0 16,21-21-16,0 0 16,1 0-16,-1 0 0,0 0 0,0 0 15,21 0-15,-20 0 16,20 0-16,-21-21 0,21 0 0,-20 0 16,-1 21-16,21-21 0,-21-1 15,0 1-15,1 0 0,-1 0 0,0 0 16,0 0-16,0-1 0,-21 1 15,0 0-15,0 0 0,0 0 0,21 0 16,-21-1-16,0 44 31,0-1-15,0 0-16,-21 0 0,21 21 0,0-20 16,0 20-16,0-21 0,0 21 15,0-20-15,0 20 0,0-21 16,21 0-16,1 22 0,-1-22 0,0 0 15,-21 0-15,21-21 0,0 21 16,0-21-16,1 0 0,20 0 0,-21 0 16,0 0-16,22-21 0,-22 21 15,21-21-15,0 0 0,-20 0 0,20-1 16,-21 1-16,21 0 0,-20 0 16,20-21-16,-21 20 0,0-20 0,0 0 15,-21-1-15,0 1 0,0 0 16,0-1-16,0-20 0,0 21 0,-42-22 15,21 22-15,0-1 0,-22 1 16,1 0-16,0-1 0,-1 22 16,1-21-16,-21 21 0,20 21 0,-20-21 15,-1-1-15,1 22 0,-1 0 16,-20 0-16,20 0 0,-21 22 0,22-1 16,-1 0-16,-20 0 0,20 21 15,1 22-15,-1-22 0,22 22 0,0-1 16,-1 1-16,1-1 0,21 1 15,0-1-15,-1 1 0,22-22 0,0 22 16,0-1-16,0-21 0,0 22 16,22-22-16,20 1 0,-21-1 0,21 0 15,-20-21-15,20 22 0,0-22 16,22 0-16,-22 0 0,0-21 0,22 0 16,-1 0-16,-20 0 15,20 0-15,-20 0 0,20 0 0,-21-21 16,1 21-16,-1-21 0,0 0 15,1 0-15,-1-22 0,0 22 0,-20 0 16,20-21-16,0-1 0,-21 22 16,22-21-16</inkml:trace>
  <inkml:trace contextRef="#ctx0" brushRef="#br0" timeOffset="118743.87">3831 11091 0,'0'0'15,"-21"0"-15,0 0 0,0 0 0,-1 0 16,44 0 0,-1 0-1,0 0-15,21 0 0,-21-21 0,22 21 16,-22 0-16,21 0 0,-21 0 15,22 0-15,-1-21 0,-21 21 16,22 0-16,-22 0 0,0 0 0,21 0 0,-21 0 16,1 0-16,-1 0 15,-42 0 17,-1 0-32,1 0 15,0 0-15,0 0 0</inkml:trace>
  <inkml:trace contextRef="#ctx0" brushRef="#br0" timeOffset="119031.91">4064 11070 0,'-42'0'16,"42"21"-16,-22 1 15,22-1-15,0 0 0,-21 21 0,21 1 16,-21-1-16,21 0 0,0 1 15,0-1-15,0 21 0,0-20 0,0-1 16,0 0-16,0 1 0,0-1 16,0 0-16,0 1 0,0-22 0,0 21 15,0-21-15,0 1 0,0-1 16,0 0-16,0 0 0,21-21 31,0 0-15,1-21-16,-1 0 15,-21 0-15,21-1 0,0-20 16</inkml:trace>
  <inkml:trace contextRef="#ctx0" brushRef="#br0" timeOffset="119427.68">4339 11621 0,'0'21'0,"21"-21"16,0 0-16,1 0 0,-1 0 15,0 0-15,0 0 16,0 0-16,22 0 0,-22 0 16,21 0-16,0-21 0,-20 21 0,20-22 15,0 1-15,-21 21 0,1-21 16,-1 0-16,0 21 0,0-21 0,-21 0 16,0-1-16,0 1 0,0 0 15,0 0-15,-21 21 0,0-21 0,0 21 16,-1 0-16,1 0 0,0 0 0,-21 0 15,21 21-15,-22 0 0,22 0 16,0 0-16,-21 1 0,20-1 0,1 0 16,0 21-16,21-21 0,0 1 15,-21 20-15,21-21 0,0 0 16,0 0-16,0 1 0,0-1 0,0 0 16,0 0-16,0 0 0,21-21 15,0 21-15,0-21 0,1 22 16,-1-22-16,0 0 15,0 0-15,0 0 0,0 0 16,1-22-16,20 22 0,0-21 0,1 0 16</inkml:trace>
  <inkml:trace contextRef="#ctx0" brushRef="#br0" timeOffset="119863.97">5503 11472 0,'21'-21'16,"-42"42"-16,42-63 0,-21 21 15,-21 21 1,0 0-16,0 0 0,0 0 0,0 0 16,-1 0-16,-20 21 0,21 0 15,0-21-15,0 21 0,-1 1 0,1-1 16,0 0-16,21 0 0,0 0 16,0 0-16,0 1 0,0-1 15,42 21 1,-20-42-16,-1 21 15,21-21-15,-21 0 0,0 0 16,22 21-16,-22-21 0,0 0 0,0 22 16,0-22-16,1 21 0,-1-21 15,-21 21-15,0 0 0,0 0 16,-21-21-16,-1 21 16,1-21-16,0 0 0,0 22 15,-21-22-15,20 0 0,1 21 0,-21-21 16,21 0-16,0 0 0,-22 0 15,22 0-15,0 0 0,0 0 0,0 0 16,-1 0-16,1 0 16,0 0-1,21-21-15,0-1 16,0 1-16,21 0 16,-21 0-16,21 21 0,1-21 15,20 0-15</inkml:trace>
  <inkml:trace contextRef="#ctx0" brushRef="#br0" timeOffset="120228.06">6117 11028 0,'0'0'0,"0"-21"0,0 0 0,0-1 15,0 1-15,0 0 16,-21 21-1,0 21 1,0 0-16,21 1 0,0-1 16,0 21-16,-22 0 0,22 1 15,-21-1-15,0 0 0,21 22 0,-21-22 16,21 22-16,-21-22 0,0 0 0,21 22 16,-22-22-16,22 1 0,0-1 15,0-21-15,0 21 0,0-20 0,0-1 16,0 0-16,0 21 0,0-21 15,22 1-15,-1-22 16,0 0-16,0 0 0,0 0 0,0 0 16,1 0-16,-1 0 0,0 0 15,0 0-15,0-22 0,22 1 0,-22 0 16,0 0-16,0 0 0,0 0 16,0-1-16,-21 1 0</inkml:trace>
  <inkml:trace contextRef="#ctx0" brushRef="#br0" timeOffset="120520.04">5800 11367 0,'0'0'0,"-43"0"0,22 0 0,0 0 0,21 21 16,0 0 0,21-21-16,0 0 15,0 0-15,22 0 0,-1 0 16,22 0-16,-22 0 0,21 0 0,1 0 15,-22 0-15,22 0 0,-22 0 0,0 0 16,1-21-16,-1 21 0,0 0 16,-20 0-16,-1-21 0,0 21 0,0 0 15,-42 0 48,0 21-63,0-21 15,-1 21-15</inkml:trace>
  <inkml:trace contextRef="#ctx0" brushRef="#br0" timeOffset="121745.93">1757 13356 0,'0'0'16,"21"0"-16,0 0 0,0 0 16,0 0-16,1 0 0,-22-21 0,21 0 15,0 0-15,0 0 0,-21-1 16,21 22-16,-21-21 0,21 0 15,-21 0-15,0-21 0,0 20 16,0 1-16,0 0 0,-21 0 0,0 0 16,0 0-16,0-1 0,-22 22 15,22 0-15,-21 0 0,21 0 16,0 0-16,-22 0 0,22 22 0,-21-1 16,21 0-16,-22 0 0,22 21 15,0-20-15,0 20 0,0-21 0,21 21 16,0-20-16,0-1 0,0 0 15,0 0-15,0 0 0,0 0 16,21 1-16,0-22 0,0 0 0,0 0 16,0 0-16,1 0 15,20 0-15,-21-22 0,0 22 0,22-21 16,-22 0-16,21 0 0,-21 0 16,0 0-16,22-1 0,-22 1 0,0 0 15,0-21-15,0 21 0,1-1 16,-1-20-16,-21 21 0,0 0 0,21 0 15,-21-1-15,0 44 16,0-1 0,0 0-16,0 21 15,0-21-15,0 1 0,0 20 0,0-21 16,0 0-16,21 22 16,0-22-16,-21 0 0,21 0 0,1 0 15,-1 0-15,21-21 16,-21 0-16,0 0 0,1 0 0,20 0 15,0 0-15,-21 0 0,22-21 16,-1 0-16,-21 0 0,22 0 0,-1 0 16,-21-1-16,0 1 0,22-21 15,-43 21-15,0-22 0,0 1 0,0 0 16,0-1-16,-22-20 0,1 21 16,-21-22-16,0 22 0,-1-1 0,-20 1 15,-1 0-15,1-1 16,-1 22-16,1 0 0,-22 0 0,22 0 15,-22 0-15,-21 21 0,21 0 16,-20 0-16,20 0 0,-21 21 16,21 0-16,1 21 0,20-21 0,1 22 15,-1 20-15,22 1 0,0-1 16,20 1-16,1 20 0,21-20 0,0 21 16,0-22-16,0 22 0,0-22 15,21 1-15,1 20 0,-1-41 16,0 20-16,0 1 0,21-22 0,-20-21 15,20 22-15,0-22 16,1 0-16,-1 0 0,-21-21 0,21 0 16,22 0-16,-22 0 0,1 0 15,-1-21-15,0 0 0,1 0 0,20-1 16,-21 1-16,1 0 0,20-21 16,-20-1-16,-1 1 0,0 0 15,22-1-15,-22 22 0</inkml:trace>
  <inkml:trace contextRef="#ctx0" brushRef="#br0" timeOffset="122269.09">3217 12721 0,'0'0'0,"43"-21"0,-22-21 16,0 21-16,-21-1 0,0 1 16,-21 21-1,0 0-15,-1 21 0,1 1 16,0 20-16,-21-21 0,21 21 15,-1 1-15,1 20 0,0-20 0,0 20 16,0 1-16,0-22 0,-1 21 16,1-20-16,0-1 0,21 0 0,-21 1 15,0-22-15,21 21 0,0-21 16,0 1-16,-21-1 0,21 0 16,0-42 15,21 0-31,-21-1 15,21 1-15,0 0 0,0 0 16,0-21-16,-21-1 0,22 1 0,-1 0 16,0-1-16,0-20 0,0-1 15,0 1-15,1 20 0,-1-20 0,0 21 16,-21-1-16,21 1 0,0 21 16,-21 0-16,21 21 0,-21 21 31,0 21-31,0-21 0,0 22 0,0-1 15,0 0-15,0 1 16,0 20-16,0-21 0,0 1 0,0-1 0,0 0 16,0 1-16,0-22 15,0 21-15,0-21 0,0 1 0,0-1 16,0 0-16,0 0 0,0 0 16,0 0-16,-21-42 31,0 21-16</inkml:trace>
  <inkml:trace contextRef="#ctx0" brushRef="#br0" timeOffset="123219.6">2879 13145 0,'0'0'0,"0"-22"0,-22 22 31,44 0-31,-1 0 16,0 0-16,0 0 0,0 0 15,22 0-15,-1 0 0,0-21 0,22 21 16,-22-21-16,22 21 0,-1-21 16,22 21-16,-22-21 0,1 0 0,-1-1 15,1 1-15,-1 0 0,1 0 16,-22 0-16,0 0 0,1-1 0,-22 1 16,0 0-16,0-21 0,-21 21 15,21-1-15,-21 1 0,0 0 0,0 0 16,0 0-16,-21 21 15,0 0 1,0 21-16,21 0 0,-21 21 16,0-20-16,21 20 0,-22 0 15,22 1-15,0-1 0,-21 0 0,0 22 16,21-22-16,-21 0 0,21 1 16,0-1-16,0 22 0,-21-22 0,21 0 15,-21 22-15,21-1 0,-22 1 16,22-22-16,0 22 0,-21-1 0,0 1 15,21-22-15,-21 21 0,21-20 16,0-1-16,-21 0 0,21 1 16,-21-1-16,21 0 0,0-20 0,0 20 15,0-21-15,0 0 0,0 0 16,0 1-16,21-1 0,0-21 0,0 0 16,0 0-16,0 0 0,1 0 15,20-21-15,-21-1 0,21 1 0,-20 0 16,20 0-16,-21 0 0,21-22 0,-20 22 15,-1-21-15,0 0 0,0-1 16,0 1-16,0 0 0,-21-1 0,0-20 16,0-1-16,0 22 0,-21-22 15,0 22-15,0-21 0,-21 20 16,20 1-16,-20 21 0,0 0 16,-1-22-16,22 43 0,-21-21 0,21 0 15,0 21-15,-1 0 0,22-21 16,22 21-1,-1-21-15,21 21 0,-21-22 16,22 22-16,-1-21 0,0 0 16,1 21-16,-1-21 0,0 0 0,1 0 15,-1-1-15,0-20 0,1 21 16,-22-21-16,21-1 0,-21 22 0,22-21 16,-22-1-16,-21 1 0,21 0 15,-21-1-15,21 22 0,-21-21 16,0 21-16,0-22 0,0 22 0,0 0 15,0 0-15,0 0 16,0 42 0,0 0-1,0 21-15,0-20 0,0 20 0,-21 21 16,0-20-16,21-1 0,-21 22 16,21-22-16,0 0 0,-22 22 0,22-43 15,-21 21-15,21 1 0,0-22 16,0 0-16,0 0 0,0 0 0,0 0 15,0 1 1,0-44 15,0 1-31,0 0 16,0 0-16,0 0 0,0 0 0,-21-1 16</inkml:trace>
  <inkml:trace contextRef="#ctx0" brushRef="#br0" timeOffset="123415.79">4106 12891 0,'21'0'31,"1"0"-15,-1 0-16,0 0 0,0 0 0,21 0 16,-20 0-16,-1 0 0,0 0 0,21 0 15,-21 0-15,1-22 0,-1 22 16,21 0-16,-21-21 0,22 21 0,-22 0 15,0 0-15,21-21 0,-21 21 16,1 0-16,20-21 0</inkml:trace>
  <inkml:trace contextRef="#ctx0" brushRef="#br0" timeOffset="124095.4">4805 12975 0,'0'21'15,"21"-21"-15,0 0 16,0 0-16,0 0 0,1-21 0,20 21 16,-21-21-16,0 0 0,0 21 15,1-21-15,-1 21 0,0-21 0,0-1 16,0 1-16,0 21 0,-21-21 16,0 0-16,0 0 0,0 0 0,0-1 15,-21 22 1,0 0-16,0 0 0,0 0 15,0 22-15,-1-22 16,1 42-16,-21-21 0,21 0 0,0 22 16,-1-22-16,1 21 0,21-21 0,-21 22 15,21-22-15,0 21 0,0-21 16,0 0-16,0 1 0,21-1 0,0 0 16,1-21-16,-1 21 0,0-21 15,0 21-15,0-21 0,0 0 0,22 0 16,-22 0-16,0 0 0,0 0 15,0-21-15,1 0 0,-1 0 16,-21 0-16,21-1 0,-21 1 16,0 0-16,21 0 0,-21-21 0,21-1 15,0 22-15,1-21 0,-1-1 16,0 22-16,0-21 0,0 21 16,0 0-16,22 21 0,-22 0 0,0 0 15,21 0-15,-20 0 0,-1 21 16,0 0-16,0 0 0,0 21 0,0-20 15,-21 20-15,0-21 0,0 21 16,0-20-16,0 20 0,0-21 0,0 0 16,0 0-16,-21 1 0,21-1 15,-21 0-15,0 0 0,21-42 47,-21 0-31,21 0-16,0-1 15,0 1-15,0 0 0,0 0 0,0 0 16,0 0-16,0-22 0,0 22 16,21 0-16,0-21 0,-21 20 0,21 1 15,-21 0-15,21 0 0,-21 0 0,22 0 16,-22-1-16</inkml:trace>
  <inkml:trace contextRef="#ctx0" brushRef="#br0" timeOffset="124563.48">6498 12658 0,'0'-21'0,"0"42"0,0-85 0,0 43 16,0 0-16,0 0 0,0 0 15,-21-1-15,0 22 16,0 0-16,-1 0 0,1 0 16,0 22-16,0-1 0,0 0 15,21 0-15,0 21 0,-21 1 0,21-1 16,-22 0-16,22 1 0,0-1 16,0 0-16,0 1 0,0-1 0,-21 0 15,21-20-15,0-1 16,0 0-16,0 0 0,0 0 0,0 0 15,0-42 17,0 0-32</inkml:trace>
  <inkml:trace contextRef="#ctx0" brushRef="#br0" timeOffset="125135.49">6054 12700 0,'0'0'0,"-22"-21"16,1-127-1,21 127-15,0-1 16,0 1-16,21-21 0,1 21 0,-1 0 16,21-1-16,-21 1 0,22 0 15,-22 0-15,21 0 0,0 21 0,1 0 16,-1 0-16,0 0 0,1 21 16,-1 0-16,0 21 0,1-20 0,-1 20 15,0-21-15,-20 21 0,-1 1 0,0-1 16,-21 0-16,0 1 0,0-1 15,0 0-15,0 1 0,0-1 0,-21-21 16,21 22-16,-21-22 0,21 21 16,0-21-16,-22 0 0,1 1 15,0-22 17,21-22-32,0 1 0,0 0 15,0 0-15,0 0 0,0-22 16,0 22-16,0-21 0,21 0 0,0-1 15,1 1-15,-1 0 0,0-1 16,21 1-16,-21 21 0,22-22 0,-1 1 16,0 0-16,1 21 0,20-1 15,-20 1-15,-1 0 0,0 21 0,1 0 16,-1 0-16,-21 0 0,0 21 16,0 22-16,1-22 0,-22 21 0,0 0 15,0 1-15,0 20 0,0-20 16,-22 20-16,1-21 0,0 1 15,21-1-15,-21 0 0,0 1 0,21-22 16,-21 21-16,21-21 0,0 1 16,0-1-16,0 0 0,0 0 15,21-21 17,0-21-17,-21 0-15,21 0 0,0-1 16,-21 1-16,21 0 0</inkml:trace>
  <inkml:trace contextRef="#ctx0" brushRef="#br0" timeOffset="125501.29">7493 12848 0,'0'0'0,"21"0"16,0 0-1,0 0-15,1 0 16,-1 0-16,0 0 0,0 0 0,0-21 15,22 0-15,-22 0 0,21 0 16,-21-1-16,22 1 0,-22 0 0,0 0 16,0 21-16,0-21 0,-21 0 0,0-1 15,0 1-15,0 0 0,0 0 16,-21 21-16,0 0 0,0 0 16,0 0-16,-1 0 0,1 0 15,0 0-15,-21 21 0,21-21 0,-1 21 16,1 0-16,0 1 0,0-1 0,0 21 15,21-21-15,0 22 0,0-1 16,0-21-16,0 21 0,0-20 0,0 20 16,0-21-16,0 0 0,21 0 15,0 1-15,0-1 0,0 0 16,1-21-16,20 0 0,-21 0 0,0 0 16,0 0-16,1 0 0,20 0 15,-21-21-15,21 21 0,-20-21 16</inkml:trace>
  <inkml:trace contextRef="#ctx0" brushRef="#br0" timeOffset="125791.96">8572 12213 0,'22'-21'0,"-44"42"0,44-63 0,-22 21 0,0 0 15,0 42 1,0 0-16,-22 21 0,22-21 15,-21 22-15,21-1 0,-21 22 16,0-22-16,21 0 0,-21 22 0,0-22 16,21 22-16,-22-1 15,22-21-15,-21 1 0,0-1 0,21 0 16,0 1-16,0-22 0,0 21 0,0-21 16,0 1-16,0-1 15,21-42 16,0-1-31,1 1 0,-1 0 16,0 0-16,0-21 0</inkml:trace>
  <inkml:trace contextRef="#ctx0" brushRef="#br0" timeOffset="126267.91">8890 12234 0,'0'0'0,"0"22"31,-21-1-31,21 0 16,0 21-16,-21-21 0,21 22 16,-22-22-16,22 21 0,-21 1 0,21-1 15,0 0-15,0 1 0,-21 20 0,0-21 16,21 1-16,0-1 0,0-21 16,-21 22-16,0-22 0,21 21 15,-22-21-15,22 0 0,0 1 16,-21-22-1,21-22 1,0 1-16,0 0 16,0 0-16,21 0 0,1-22 0,-1 1 15,0 21-15,21-21 0,-21-1 16,22 1-16,-1 0 0,0 20 0,1-20 16,-1 21-16,0 0 0,1 0 15,-22 21-15,21 0 0,-21 0 0,1 0 16,-1 21-16,-21 0 0,0 0 0,0 21 15,0-20-15,0 20 16,0 0-16,-21-21 0,-1 22 0,1-1 16,21-21-16,-21 0 0,0 22 15,0-22-15,21 0 0,-21 0 16,21 0-16,-22-21 0,1 0 16,0 0-1,0 0-15,0-21 0,0 21 16,21-21-16,-43 0 0,22 0 15</inkml:trace>
  <inkml:trace contextRef="#ctx0" brushRef="#br0" timeOffset="126467.8">8361 12510 0,'0'21'0,"21"-21"15,0 0-15,0 0 16,0 0-16,1 0 0,20 0 16,-21 0-16,21 0 0,-20 0 0,20 0 15,0 0-15,1 0 0,-1-21 0,0 21 16,1 0-16,20 0 0</inkml:trace>
  <inkml:trace contextRef="#ctx0" brushRef="#br0" timeOffset="126907.55">9758 12488 0,'0'0'0,"-21"0"16,-1 0-16,1 0 0,0 0 16,0 22-16,0-22 15,0 21-15,-1 0 0,22 0 0,-21 0 16,0 0-16,0 1 0,0 20 0,0-21 15,-1 21-15,22 1 16,0-22-16,0 21 0,0-21 0,0 22 16,0-22-16,0 0 0,0 0 15,22 0-15,-1 1 0,0-22 0,0 0 16,0 0-16,0 0 0,22 0 16,-22 0-16,0 0 0,0 0 0,22-22 15,-22 22-15,0-21 0,0 0 0,0 0 16,0 0-16,1-22 0,-22 22 15,0-21-15,0 0 0,0-1 0,0 22 16,0-21-16,-22 21 0,1-22 16,0 22-16,0 0 0,0 0 0,0 21 15,-1 0-15,1-21 16,0 21-16,-21 0 0,21 0 0,-1 0 16,1 0-16,0 21 0,21 0 0,-21 0 15,21 0-15,0 0 16,0 1-16,0-1 0,0 0 0,21 0 15,21 0-15,-20-21 16</inkml:trace>
  <inkml:trace contextRef="#ctx0" brushRef="#br0" timeOffset="127536.52">10562 12531 0,'0'0'0,"0"-21"0,0-1 15,0 1-15,0 0 16,-21 0-16,0 0 0,0 21 0,-1 0 16,1 0-16,-21 0 0,0 0 15,-1 0-15,1 0 0,-22 0 0,22 21 16,0 0-16,-1 0 0,1 0 0,0 1 16,21 20-16,-22-21 0,22 0 15,0 22-15,21-1 0,0-21 0,0 21 16,0-20-16,0 20 0,21-21 15,0 0-15,0 0 0,22 1 16,-22-1-16,21-21 0,-21 21 16,22-21-16,-22 0 0,21 0 0,-21 0 15,22 0-15,-22 0 0,0 0 16,21-21-16,-20 0 0,-1-1 0,21 1 16,-21-21-16,0 21 0,1-22 15,-1 1-15,0 0 0,-21-1 0,21 22 16,0-42-16,0 20 0,-21 1 0,22 0 15,-22-1-15,21 1 0,-21 0 16,0-22-16,21 43 0,-21-21 0,21-1 16,-21 1-16,0 21 0,0-21 15,0 20-15,0 1 0,0 0 16,0 42 0,0 0-16,0 1 15,0 20-15,-21 0 0,21 1 16,-21-1-16,21 21 0,0-20 0,0 20 15,0 1-15,0-22 0,0 22 0,0-22 16,0 21-16,0-20 0,0-1 16,0 0-16,0 1 0,21-1 0,0 0 15,0-20-15,0-1 0,22 0 16,-22 0-16,0-21 0,21 0 0,-20 0 16,20 0-16,0 0 0,-21 0 15,22 0-15,-1 0 0,0-21 16,1 0-16,-22 0 0,21-1 15,1-20-15,-1 21 0,-21 0 0,0-22 16,-21 22-16</inkml:trace>
  <inkml:trace contextRef="#ctx0" brushRef="#br0" timeOffset="128820.74">1841 14690 0,'0'0'16,"22"0"-16,-1 0 0,0 0 16,0 0-16,0 0 0,0-21 0,1-1 15,-1 22-15,0-21 0,0 0 16,0 0-16,0 0 0,-21 0 16,22-22-16,-22 22 0,0 0 0,0 0 15,0-22-15,0 22 0,-22-21 16,1 21-16,0-22 0,0 22 0,0 0 15,0-21-15,-1 21 16,1-1-16,0 1 0,0 0 0,0 21 16,0 0-16,-1 0 0,1 21 15,0 0-15,21 1 16,-21-1-16,0 0 0,21 21 16,-21 1-16,-1-22 0,22 21 15,-21 0-15,21-20 0,0 20 0,0-21 16,0 0-16,0 0 0,21 1 15,1-22-15,-1 0 16,0 0-16,0-22 16,0 22-16,0-21 0,1 0 0,-1 0 15,0 0-15,0 0 16,0-22-16,-21 22 0,21 0 0,-21 0 0,22 0 16,-22-1-16,0 1 15,0 42 1,21-21-16,-21 43 15,0-22-15,0 0 0,0 21 16,21 1-16,-21-22 0,0 21 0,0-21 16,21 22-16,0-22 0,0 0 15,1 0-15,-1 0 0,0-21 0,0 0 16,0 0-16,0 0 0,22 0 16,-22 0-16,21-21 0,1 0 15,-1 0-15,0 0 0,1 0 16,20-22-16,-21 22 0,1-21 0,-22-1 15,21 1-15,-21 0 0,1-1 16,-1 1-16,-21 21 0,0-21 0,0-1 16,0 1-16,-21 0 0,-1 20 15,1-20-15,-21 0 0,0 21 0,-1-1 16,1 1-16,-22 0 0,22 0 16,-21 21-16,-1 0 0,22 0 0,-22 0 15,1 21-15,-1 0 0,1 0 16,-1 1-16,1 20 0,-1 0 15,1-21-15,-1 22 0,22-1 16,0 22-16,-1-22 0,22 21 16,21 1-16,0-1 0,0 1 0,0-1 15,0-20-15,42 20 0,-20-20 16,-1-1-16,21-21 0,0 21 0,-20-20 16,20-1-16,0 0 0,1-21 15,-1 0-15,-21 21 0,21-21 0,1 0 16,-1 0-16,0 0 0,-20 0 15,20 0-15,-21-21 0,21 0 0,-20 21 16,-1-21-16,21 21 0,-21-22 16,0 1-16,1 21 0,-1-21 0,0 0 15</inkml:trace>
  <inkml:trace contextRef="#ctx0" brushRef="#br0" timeOffset="129327.8">3683 14012 0,'-85'43'31,"64"-22"-31,0 21 16,21-21-16,-21 22 0,0-1 15,-1 0-15,1 22 0,0-22 0,0 1 16,0-1-16,0 0 0,21 1 15,-22-1-15,1 0 0,0-21 0,21 1 16,-21-1-16,21 0 0,0-42 47,0 0-47,21-1 0,-21 1 16,21-21-16,0 0 0,-21-1 15,22 1-15,-1 0 0,-21-1 0,21-20 16,0 20-16,0 1 0,0 0 15,1-1-15,-1 1 0,0 0 16,0 21-16,-21-1 0,0 1 16,21 21-16,0 0 0,-21 21 15,0 1-15,0-1 0,0 0 16,0 21-16,0-21 0,0 22 0,0-1 16,0 0-16,0 1 0,22-1 15,-22 22-15,0-43 0,0 21 0,0 0 16,0-20-16,0-1 0,0 0 15,0 0-15,0 0 0,0 0 0,-22-42 47,1 0-47,0 0 0,21 0 16</inkml:trace>
  <inkml:trace contextRef="#ctx0" brushRef="#br0" timeOffset="130236.4">3217 14330 0,'0'21'16,"21"-21"-16,1 0 16,-1 0-16,21 0 15,-21 0-15,22 0 0,20 0 0,-21 0 16,22 0-16,-22-21 0,22 0 16,-1 21-16,1-21 0,-22-1 15,22 1-15,-1 0 0,-21 0 16,1 0-16,-1 0 0,-21-22 0,22 22 15,-22 0-15,0 0 0,0 0 0,0-22 16,-21 22-16,0 0 0,0 0 16,0 0-16,0-1 0,0 1 15,0 42 1,0 1-16,0 20 16,0-21-16,0 0 0,0 22 15,0-1-15,0 0 0,0 1 0,0-1 16,0 0-16,0 22 0,0-1 15,-21 1-15,21-22 0,0 22 16,0-1-16,0 1 0,0-1 16,0 1-16,0-1 0,0 1 0,0 20 15,0-20-15,0-1 0,0 1 0,0-1 16,-21 1-16,21-1 0,0-20 16,0-1-16,0 0 0,0-21 0,0 22 15,0-22-15,21-21 16,0 0-16,0-21 15,1 21-15,-1-21 0,21-1 16,-21-20-16,22 21 0,-22-21 0,21-1 16,-21 1-16,22 0 0,-22-22 0,0 22 15,-21-22-15,0 22 16,0-22-16,0 22 0,0-21 0,0 20 16,-42-20-16,20 20 0,1 1 0,-21-21 15,0 41-15,-1-20 0,22 0 16,-21 21-16,21-1 0,-1 1 0,1 0 15,0 21-15,0-21 0,21 0 16,0 0 0,0-1-16,21 1 15,0 21-15,0-21 0,1 0 0,20 0 16,-21 0-16,21-22 0,22 22 16,-22 0-16,1-21 0,20 20 15,-21-20-15,22 0 0,-22-1 0,1 1 16,-1 0-16,0-1 0,1 1 15,-1 0-15,-21-1 0,0 1 0,0 21 16,-21-21-16,0 20 0,0 1 16,0 0-16,0 0 15,-21 42 1,0 0-16,21 0 0,-21 22 16,0-22-16,21 21 0,0-21 15,-21 22-15,-1-1 0,22 0 0,-21 1 16,21-1-16,0-21 0,0 22 15,0-22-15,0 21 0,0-21 0,0 0 16,0 1-16,0-1 0,0 0 16,0 0-16,21-21 15,1 21-15,-1-21 32,-21-21-32,0 0 0,0 0 15</inkml:trace>
  <inkml:trace contextRef="#ctx0" brushRef="#br0" timeOffset="130408.12">4720 13928 0,'0'0'0,"21"0"47,0 0-47,1 0 15,-1-21-15,0 21 0,21 0 16,-21 0-16,22-22 0,-1 22 0,0 0 15,-20-21-15,20 21 0,0 0 0,-21 0 16</inkml:trace>
  <inkml:trace contextRef="#ctx0" brushRef="#br0" timeOffset="131087.66">5270 14076 0,'0'0'0,"0"21"0,0 0 16,0 0-16,0 1 15,22-22 1,-1 0-16,0 0 16,0 0-16,0 0 0,0 0 0,1-22 15,-1 22-15,0-21 0,0 0 16,0 21-16,-21-21 0,0 0 16,0 0-16,0-1 0,0 1 0,0 0 15,0 0-15,0 0 16,-21 21-16,0 0 15,0 0-15,0 21 0,-1-21 16,22 21-16,-21 0 0,0 0 0,0 22 16,21-22-16,0 0 0,0 21 15,0-20-15,0-1 0,0 0 16,0 0-16,0 21 0,0-20 0,0-1 16,0 0-16,21 0 0,0-21 15,0 0-15,1 0 0,-1 0 16,0 0-16,0 0 0,0-21 15,0 21-15,1-21 0,-1 0 16,0-1-16,0 1 0,0 21 0,0-42 16,22 21-16,-22 0 0,21-1 15,-21 1-15,1-21 0,20 21 0,0 0 16,-21-1-16,22 1 0,-22 21 16,0-21-16,21 21 0,-20 0 15,-1 0-15,0 21 0,-21 0 16,21 1-16,-21-1 0,0 0 15,0 21-15,0-21 0,0 22 0,0-22 16,0 21-16,0 1 0,0-22 0,0 0 16,0 21-16,0-21 0,0 1 15,-21-22-15,21 21 0,-21-21 0,21-21 47,0-1-31,0 1-16,0 0 0,0-21 0,0 21 15,0-1-15,0 1 0,21-21 0,0 21 16,-21 0-16,21-22 0,0 22 16,1 0-16,-1-21 0,-21 20 0,21 1 15,0 0-15,21 0 0,-20 0 16,-1 0-16,0-1 0</inkml:trace>
  <inkml:trace contextRef="#ctx0" brushRef="#br0" timeOffset="131495.57">6625 13949 0,'0'0'0,"-21"0"0,0-21 0,0 21 15,-1-21-15,1-1 0,21 1 16,0 0-16,0 0 16,21 0-16,1 21 15,-1 0-15,21 0 0,0-21 16,22 21-16,-22 0 0,22 0 0,-1 0 15,1-22-15,20 22 0,-20 0 16,-1 0-16,1-21 0,-22 21 0,1 0 16,-1 0-16,0 0 0,-21 0 15,1 0-15,-1 0 0,-42 0 16,-1 0 0,1 21-16,-21-21 0,0 0 15,-1 0-15,1 0 0</inkml:trace>
  <inkml:trace contextRef="#ctx0" brushRef="#br0" timeOffset="131748.44">7048 13780 0,'0'0'0,"-21"21"15,0 0 1,21 0-16,0 0 16,0 0-16,0 22 0,-21-22 0,21 21 15,-21-21-15,21 22 0,-21-1 0,21-21 16,-22 22-16,22-1 0,0-21 15,-21 21-15,0 1 0,21-22 0,0 21 16,0-21-16,0 1 16,-21-1-16,21 0 0,0 0 15,21-21 17,0-21-32,0 0 0,-21 0 0,22-1 15,-1 1-15,0 0 0</inkml:trace>
  <inkml:trace contextRef="#ctx0" brushRef="#br0" timeOffset="132108.35">7345 14139 0,'0'0'0,"21"0"16,0 0-1,0-21-15,0 21 0,1 0 16,-1-21-16,0 0 0,0 0 15,0 0-15,0-1 0,1 22 16,-1-21-16,-21 0 0,0 0 16,-21 21 15,-1 0-31,1 0 0,0 21 16,0 0-16,21 0 0,-21 1 0,0-1 15,-1 0-15,22 0 0,0 0 16,-21 0-16,0 1 0,21-1 15,0 0-15,0 0 0,0 0 0,0 0 16,0 1-16,0-1 0,0 0 16,21 0-16,0 0 0,1-21 15,-1 0-15,0 0 0,0 0 0,21 0 16,-20 0-16,20-21 0,0 0 16,1 21-16,-1-21 0,0-22 0</inkml:trace>
  <inkml:trace contextRef="#ctx0" brushRef="#br0" timeOffset="132477.14">8318 13970 0,'0'0'0,"22"-21"0,-1 0 0,0 21 16,-21-21-16,-21 21 15,0 0-15,-1 0 16,1 21-16,-21-21 0,0 21 0,20 0 16,-20 0-16,21 0 0,0-21 15,0 22-15,21-1 0,-22 0 0,22 0 16,0 0-16,22 0 15,-1 1-15,0-22 0,21 0 16,-21 21-16,1-21 0,-1 0 0,21 21 16,-21-21-16,0 0 0,1 21 15,-1-21-15,-21 21 0,0 0 16,0 1 0,-21-22-16,-1 0 15,1 21-15,0-21 0,0 0 0,-21 0 16,20 0-16,1 0 0,-21 0 15,21 0-15,0 0 0,-1 0 0,1 0 16,0 0-16,0 0 0,0-21 16,21-1-16,0 1 15,21 21-15,0-21 16,0 21-16,0-21 0,22 21 16,-22-21-16</inkml:trace>
  <inkml:trace contextRef="#ctx0" brushRef="#br0" timeOffset="132755.63">9165 13674 0,'0'0'0,"-42"0"32,21 21-32,-1 21 0,1-21 15,0 1-15,0 20 0,0 0 0,0-21 16,-1 22-16,1-1 0,0-21 0,0 22 15,0-1-15,21-21 16,-21 0-16,21 22 0,0-22 0,0 0 16,0 21-16,0-21 0,0 1 15,0-1-15,21 0 0,0-21 16,0 0-16,0 0 0,0 0 0,1 0 16,-1 0-16,0 0 0,0 0 15,0-21-15,22 0 0,-22 21 0,0-22 16,0 1-16</inkml:trace>
  <inkml:trace contextRef="#ctx0" brushRef="#br0" timeOffset="132995.39">8869 13949 0,'0'0'0,"-21"0"0,-22 0 31,64 0-31,22 0 15,-22 0-15,21 0 0,1 0 0,-1 0 16,21 0-16,-20 0 0,20-21 16,-20 21-16,-1 0 0,21 0 0,-41 0 15,20-21-15,0 21 0,-21 0 16,1 0-16,-1 0 0</inkml:trace>
  <inkml:trace contextRef="#ctx0" brushRef="#br0" timeOffset="134178.32">1609 15812 0,'0'0'0,"21"0"0,63 0 31,-62-22-31,-1 22 0,21-21 0,-21 0 16,0 0-16,1 0 0,20 0 15,-21-1-15,0 1 0,-21 0 0,0 0 0,0 0 16,0 0-16,0-1 15,0 1-15,0 0 0,-21 0 0,-21 21 16,21 0-16,-22 0 0,1 0 16,0 0-16,-1 0 0,1 0 15,0 21-15,-1 0 0,1 0 0,21 1 16,-22-1-16,22 21 0,0-21 16,21 0-16,0 22 0,0-22 0,0 0 15,0 0-15,0 0 0,0 1 16,0-1-16,42-21 0,-20 0 15,-1 0-15,21 0 0,-21 0 0,22 0 16,-1 0-16,0-21 16,1-1-16,-1 1 0,-21 0 0,21 0 15,-20 21-15,-1-21 0,0 0 16,0-1-16,0 1 0,-21 0 0,0 0 16,0 42 15,0 0-31,0 0 15,0 1-15,0-1 0,0 0 0,0 0 16,0 0-16,0 0 0,0 1 16,0-1-16,0 0 0,21 0 15,-21 0-15,22-21 0,-1 0 16,0 0-16,0 0 16,21 0-16,-20-21 0,20 21 0,0-21 15,-21 0-15,22-22 0,-1 22 16,0 0-16,-20 0 0,20-21 0,-21 20 15,0-20-15,-21 0 0,0 21 16,0-22-16,-21 1 0,0 0 0,-21-1 16,-1 1-16,1 21 0,-22-22 15,22 22-15,-21-21 0,-22 21 0,21 0 16,-20 21-16,-1 0 0,-21 0 16,22 21-16,-22 0 0,21 0 15,-21 21-15,22 1 0,-1 20 16,21-20-16,1 20 0,-1 1 15,22-1-15,21 1 0,0 20 0,0-20 16,21 20-16,0-20 0,0-1 16,21 1-16,0-1 0,0-20 15,0 20-15,22-42 0,-1 22 0,-21-22 16,43 0-16,-22 0 0,0 0 16,22-21-16,-22 0 0,22 0 0,-1 0 15,1 0-15,-1 0 0,-21-21 16,22 0-16,-1 0 0,-20 21 0,20-21 15,-20 0-15,-1-22 0,0 22 16,1 0-16,-1-21 0,0 20 16,22-20-16</inkml:trace>
  <inkml:trace contextRef="#ctx0" brushRef="#br0" timeOffset="134712.54">3514 15388 0,'0'0'16,"-22"0"-16,1 0 0,0 0 0,0 0 15,0 21-15,21 1 0,-21-1 16,-1 0-16,1 0 0,0 0 16,0 22-16,21-22 0,-21 21 15,0-21-15,-1 22 0,22-1 0,-21-21 16,0 21-16,21-20 0,-21 20 15,21-21-15,0 0 0,-21 0 0,21 1 16,-21-1-16,21 0 0,0-42 31,0 0-15,0-1-16,21 1 0,-21 0 16,21 0-16,0-21 0,-21 20 0,21-20 15,0 0-15,1 21 0,-1-22 16,0 1-16,-21-22 0,42 22 15,-21 0-15,1-1 0,-1 22 0,0-21 16,0 21-16,0 21 0,0 0 16,1 21-16,-22 0 15,0 0-15,0 22 0,0-1 16,0 0-16,0 1 0,0-1 0,-22-21 16,1 21-16,0 1 0,21-22 15,-21 21-15,0-21 0,21 1 0,-21-1 16,21 0-16,0 0 0,0 0 15,0-42 32,-22 0-47,22 0 0,-21 21 16,0-21-16,0-1 0</inkml:trace>
  <inkml:trace contextRef="#ctx0" brushRef="#br0" timeOffset="135623.79">3090 15706 0,'0'0'0,"-21"0"0,42 0 31,0 0-31,1 0 16,-1 0-16,21 0 0,0 0 15,22 0-15,-22 0 0,22-21 16,-1 21-16,1-22 0,-1 22 0,1-21 16,20 0-16,-20 0 0,-1 0 15,-20 0-15,20-1 0,-20-20 16,20 21-16,-42 0 0,22 0 0,-22-1 15,0-20-15,0 21 0,-21 0 16,21 0-16,-21-1 0,0 1 0,0 0 16,0 42 15,0 0-31,0 1 0,0 20 16,0-21-16,0 21 0,0 1 0,0-1 15,0 0-15,-21 22 0,21-22 16,0 1-16,-21 20 0,21 1 15,0-1-15,0 1 0,0 20 0,-21-20 16,21-1-16,-21 1 0,21 20 16,-22-20-16,22-22 0,-21 22 0,21-1 15,0-20-15,0 20 0,-21-21 16,21 1-16,0-1 0,0-21 0,0 0 16,0 1-16,0-1 0,21-21 15,0 0-15,1 0 16,-1-21-16,0-1 0,0 1 15,21 0-15,-20-21 0,20 21 0,-21-22 16,0 22-16,22-21 0,-22-1 0,0 1 16,-21 0-16,0-1 15,0 1-15,0-21 0,0 20 0,-21 1 16,0-22-16,-1 22 0,1 0 16,-21-1-16,21 1 0,0 0 0,-22 21 15,22-1-15,0 1 0,21 0 16,-21 21-16,21-21 0,0 0 31,21 21-15,0-21-16,21 21 0,-20-22 15,20 1-15,-21 21 0,43-21 0,-22-21 16,0 21-16,22-1 0,-22-20 16,22 0-16,-1-1 0,-21 1 0,22 0 15,-1-22-15,-20 22 0,-1-22 16,0 22-16,1 0 0,-22-22 0,21 22 15,-42 21-15,0-22 0,21 22 16,-21 0-16,0 0 0,0 0 0,0 0 16,-21 21-1,21 21 1,-21 0-16,21 0 0,-21 0 16,0 22-16,21-1 0,-21 21 15,-1-20-15,22 20 0,-21 1 0,0-22 16,21 22-16,0-22 0,0 0 0,-21 1 15,21-1-15,0 0 0,0-21 16,0 1-16,0-1 0,0 0 16,0 0-16,0 0 0,21-21 0,0 0 15,0 0 1,1 0-16,-1-21 16,0 0-16,-21 0 0,0 0 15,0-1-15,0 1 0</inkml:trace>
  <inkml:trace contextRef="#ctx0" brushRef="#br0" timeOffset="135882.44">4826 15367 0,'0'0'16,"-21"0"-16,42 0 31,0 0-15,0 0-16,0 0 0,22 0 15,-22 0-15,0 0 0,0 0 0,22 0 16,-22 0-16,0 0 0,0 0 16,0 0-16,0 0 0,1 0 0,-1 0 15,0 0-15,0 0 0,0 0 16,0 0 0,1 0-16,-1 0 15</inkml:trace>
  <inkml:trace contextRef="#ctx0" brushRef="#br0" timeOffset="136580.85">5461 15473 0,'0'0'0,"0"21"0,21-21 16,0 0-16,0 0 0,1 0 15,-1 0-15,0-21 16,0 21-16,0-21 0,0 21 15,1-21-15,-1 21 0,0-22 0,0 22 16,-21-21-16,21 0 0,-21 0 16,21 21-16,-21-21 0,0 0 15,-21 21 1,0 0-16,0 0 0,21 21 16,-21 0-16,0 0 0,-1 0 15,1 0-15,0 1 0,21-1 0,0 0 16,0 0-16,0 21 0,0-20 15,0-1-15,0 0 0,0 0 0,0 0 16,21 0-16,0 1 16,1-22-16,-1 0 15,0 0-15,0 0 0,0 0 0,22 0 16,-22 0-16,0 0 0,0 0 16,21-22-16,-20 22 0,-1-21 0,0 0 15,0 21-15,21-21 0,-20 0 0,-1 0 16,0-1-16,0 1 0,21-21 15,-20 21-15,-1 0 0,0-1 0,0-20 16,0 21-16,0 0 0,1 21 16,-1-21-16,0-1 0,0 22 0,0 0 15,0 0-15,1 0 0,-1 22 16,-21-1-16,0 0 0,0 0 0,0 21 16,21-20-16,-21-1 0,0 21 15,0-21-15,0 22 0,0-22 16,0 21-16,0-21 0,-21 0 0,21 1 15,-21-1-15,-1 0 0,22 0 0,-21 0 16,0-21 0,21-21 15,0 0-31,21 0 16,-21 0-16,21-1 0,-21 1 0,22 0 15,-22-21-15,21 21 16,0-1-16,-21-20 0,21 21 0,0 0 15,-21 0-15,0-1 0,21 1 16,1 0-16,-22 0 0,0 0 16,21 21-16,-21-21 15,0-1-15</inkml:trace>
  <inkml:trace contextRef="#ctx0" brushRef="#br0" timeOffset="138419.69">7324 15452 0,'0'0'16,"-22"-21"-1,22-1 1,0 1-16,0 0 0,0 0 16,22 0-16,-22 0 0,21 21 15,-21-22-15,0 1 0,0 0 0,21 0 16,-21 0-16,0 0 0,21-1 16,-21 1-16,0 0 15,-21 21 1,0 21-16,0-21 15,-1 21-15,-20 1 0,21 20 0,0-21 16,-22 0-16,22 22 0,-21-1 16,21-21-16,0 21 0,21 1 0,0-22 15,0 21-15,0 1 0,0-22 16,0 21-16,0-21 0,0 0 0,21 1 16,0-1-16,21 0 0,-21-21 0,22 21 15,-22-21-15,21 0 16,1 0-16,-22 0 0,21 0 0,0 0 15,1 0-15,-22 0 0,21-21 16,1 21-16,-1-21 0,0 0 0,1-1 16,-1 1-16,0 0 0,1-21 0,-22 21 15,21-22-15,0 1 0,-20 0 16,20-1-16,-21-20 0,0-1 0,0 22 16,1-22-16,-1 22 0,0 0 15,-21-1-15,0 1 0,21 21 0,-21-21 16,21 20-16,-21 1 0,0 0 15,-21 42 17,0 0-32,0 22 15,21-22-15,-21 21 0,-1 22 0,22-22 16,-21 22-16,21-22 0,0 21 16,0-20-16,-21 20 0,21-20 0,0-1 15,0 0-15,0 1 0,0-22 16,21 21-16,0-21 0,1 0 0,-1 1 15,21-22-15,-21 21 0,22-21 0,-22 0 16,21 0-16,0 0 0,1 0 16,-22 0-16,21 0 0,1 0 0,-22-21 15,21-1-15,0 22 0,-20-21 16,20 0-16,-21 0 0,0-21 16,22 20-16,-22 1 0,-21-21 0,21 0 15,-21-1-15,21 22 0,-21-21 16,0-1-16,0 22 0,0 0 0,0-21 15,-21 21-15,0 21 0,0 0 16,-1 0-16,1 0 0,0 0 0,0 0 16,0 21-16,-22 0 0,22 0 15,0 21-15,21-20 0,-21 20 0,0 0 16,0-21-16,21 22 0,0-22 16,0 21-16,-22-21 0,22 1 15,0-1-15,0 0 0,0 0 0,0 0 0,0 0 16,22-21-1,-22 22-15,21-22 0,0 0 16,0 0-16,0 0 0,0 0 0,1-22 16,-1 1-16,0 21 0,0-21 15,0 0-15,0 0 0,22 0 0,-22-22 16,0 22-16,0 0 0,22-21 16,-22 20-16,0 1 0,0 21 0,0-21 15,-21 42 1,0 0-16,0 1 15,0-1-15,-21 21 0,0-21 0,21 0 16,0 22-16,-21-22 0,21 0 16,0 0-16,0 0 0,0 1 15,0-1-15,0 0 0,21 0 16,0 0-16,0-21 0,0 21 0,22-21 16,-22 0-16,21 0 0,1 0 0,-1 0 15,0 0-15,1 0 0,-1 0 16,0 0-16,1 0 0,-22-21 0,21 21 15,-21-21-15,0 0 0,1 0 16,-1 0-16,0-1 0,-21-20 0,0 21 16,21-21-16,-21 20 0,0-20 0,0 21 15,0 0-15,0-22 0,0 22 16,0 0-16,-21 21 16,0 21-1,21 0-15,0 1 16,0-1-16,0 0 0,0 0 0,0 21 15,0-20-15,0-1 0,0 0 16,0 0-16,0 0 0,0 0 16,21 1-16,0-22 31,0 0-31,-21-22 31,0 1-15,-21 0-16,0 21 15,0 0-15,0 0 16,-1 0-16,1 0 16,0 21-1,21 0-15,0 1 16,0-1-16,0 0 16,0 0-16,21-21 0,0 21 15,1-21-15,20 0 0,-21 0 16,0 0-16,22 0 0,-22 0 15,21 0-15,22 0 0,-22 0 16,0 0-16,22 0 0,-22-21 0,0 0 16,22 21-16,-22-21 0,1 0 0,-1-22 15,0 22-15,1-21 0,-22 21 16,0-22-16,0 1 0,-21 21 16,0-22-16,0 22 0,0-21 15,0 21-15,-21 0 0,0-1 0,-22 22 16,1 0-16,21 0 0,-21 0 0,20 22 15,1-1-15,0 0 0,21 0 16,-21 0-16,21 22 0,0-22 0,0 21 16,0-21-16,0 0 0,21 1 0,-21-1 15,21 0-15,-21 0 16,0 0-16,0 0 0,0 1 16,0-1-16,0 0 15,-21-21 1,0 0-16,0 0 0,0 0 0,-1 0 15,1 0-15,-21 0 0,0 0 16,20 0-16,-20 0 0,-21 0 0</inkml:trace>
  <inkml:trace contextRef="#ctx0" brushRef="#br0" timeOffset="139535.4">1884 17463 0,'21'-22'15,"0"22"-15,-21-21 16,21 0-16,-21 0 0,21 0 16,-21 0-16,0-1 0,0 1 15,0 0-15,0-21 0,0 21 16,0-1-16,0 1 0,-21 0 0,-21 0 15,21 21-15,0 0 0,-22 0 16,1 0-16,0 0 0,-1 21 0,1 0 16,-22 0-16,22 1 0,0 20 15,-1-21-15,22 21 0,0-20 16,-21 20-16,42-21 0,0 21 16,0-20-16,0-1 0,0 0 0,0 0 15,0 0-15,21 0 0,0-21 16,21 0-16,1 0 0,-22 0 15,21 0-15,22-21 0,-22 0 16,0 0-16,1 0 0,-1 0 16,0-1-16,-20 1 0,20-21 0,-21 21 15,21 0-15,-20-1 0,-22 1 16,21 0-16,-21 0 0,21 0 16,-21 42 15,0 0-31,0 0 15,0 0-15,0 1 0,0-1 0,0 0 16,21 0-16,-21 0 0,21-21 16,0 21-16,-21 1 0,22-22 15,-1 0-15,0 0 16,0 0-16,21 0 0,-20 0 16,20-22-16,0 22 0,1-21 0,-1 0 15,0-21-15,1 21 0,-1-1 16,0-20-16,1 0 0,-22 21 0,0-22 15,0 1-15,-21-22 0,0 22 16,0 0-16,-21-1 0,-21 22 16,-22-21-16,22 21 0,-43-22 0,22 22 15,-22 21-15,0 0 0,1 0 16,-1 0-16,0 0 0,-21 21 16,1 1-16,20 20 0,-21-21 15,21 43-15,22-22 0,-1 0 16,1 22-16,-1-1 0,43 1 15,-21-1-15,21 1 0,0-1 0,21 1 16,0-1-16,0 1 0,21-1 16,21-20-16,0-1 0,1 0 15,20-21-15,1 1 0,-1-1 0,1 0 16,20 0-16,1-21 0,-21 0 16,20 0-16,-20 0 15,-1-21-15,1 0 0,-1 0 0,1 21 16,-1-43-16,-20 22 0,20 0 15,1-21-15,-1 20 0,1-20 16,-1 0-16</inkml:trace>
  <inkml:trace contextRef="#ctx0" brushRef="#br0" timeOffset="140024.13">3514 17060 0,'0'0'0,"21"-42"31,-42 42-31,-1 0 0,1 0 16,0 0-16,0 21 16,0 22-16,0-22 0,-1 0 15,1 21-15,21-21 0,-21 22 0,0-1 16,0-21-16,21 22 0,-21-1 16,-1-21-16,22 21 0,-21 1 0,0-22 15,21 21-15,0-21 0,-21 1 16,21-1-16,-21-21 0,21 21 15,0-42 1,0 0 0,0-1-16,21 1 0,0-21 15,0 21-15,0-22 0,1 1 0,-1 0 16,0-1-16,0 1 16,0 0-16,0-1 0,22 1 0,-22 0 15,0-1-15,0 1 0,22 0 16,-22 21-16,0-1 0,0 22 15,0 0-15,-21 22 0,21 20 16,-21-21-16,0 21 0,0 1 0,0-1 16,0 0-16,0 1 0,0-1 15,0 0-15,0-20 0,0 20 0,0-21 16,0 21-16,0-20 0,0-1 16,0 0-16,0 0 15,0-42 1,-21 0-1,0 0-15</inkml:trace>
  <inkml:trace contextRef="#ctx0" brushRef="#br0" timeOffset="140963.59">3302 17314 0,'0'0'16,"21"0"-1,0 0-15,22 0 0,-22 0 16,21 0-16,0 0 0,22 0 15,-22 0-15,22 0 0,-1 0 0,-20 0 16,20-21-16,1 0 0,-1 0 16,-21 21-16,22-21 0,-22-22 15,1 22-15,-1 0 0,0-21 16,1 21-16,-1-22 0,-21 1 0,0 21 16,-21-22-16,0 22 0,21 0 15,-21 0-15,0 0 0,-21 21 31,21 21-31,-21 21 0,21-21 16,-21 22-16,21-1 0,-21-21 16,0 22-16,21-1 0,-22 21 15,1-20-15,0-1 0,0 22 0,0-1 16,21 22-16,-43-1 16,22-20-16,0 21 0,-21-1 0,21 1 15,-22 0-15,22 20 0,-21-20 16,-1 21-16,1-21 0,21 20 0,-21-20 15,20 0-15,1-1 0,0-20 16,0 21-16,21-22 0,0 1 16,0-22-16,21-42 0,0 0 15,22 0-15,-1 0 0,-21 0 0,21 0 16,1 0-16,20 0 0,-20 0 16,20 0-16,-21 0 0,22-64 15,-22 22-15,22-21 0,-22-1 16,0-21-16,22 22 0,-43-22 15,21 1-15,-20-1 0,-1 0 0,-21 1 16,0-1-16,0 21 0,-21-20 16,-1 20-16,1 1 0,-21-1 0,21 22 15,-22 0-15,22-1 0,0 22 16,-21 0-16,21 0 0,21 0 16,-22 21-16,22-22 0,0 1 31,0 0-31,22 21 0,20-21 15,0 0-15,1 21 16,20-21-16,1-1 0,-1 1 0,1-21 16,20 21-16,1 0 0,-22-22 15,1 1-15,-1 21 0,1-22 0,-1-20 16,-20 21-16,-1-1 0,0 1 16,1-22-16,-22 22 0,-21 0 0,0-1 15,0 1-15,0 0 0,0-1 16,0 22-16,0 0 0,0 0 0,0 0 15,-21 21 1,0 0-16,21 21 0,0 0 16,-22 0-16,1 22 0,21-1 15,-21 0-15,21 22 0,-21-22 16,21 22-16,0-22 0,-21 21 16,0-20-16,21-1 0,-22 0 0,22 1 15,0-1-15,0-21 0,0 22 16,0-22-16,0 0 0,0 0 0,0 0 15,22-21 17,-1-21-32,-21 0 0,0 0 15,21 0-15,-21-1 16,0-20-16,0 21 0</inkml:trace>
  <inkml:trace contextRef="#ctx0" brushRef="#br0" timeOffset="141159.48">5016 17082 0,'0'0'0,"-42"0"0,21 0 0,0 0 16,21 21 15,21-21-31,0 0 0,0 0 0,22 0 16,-22 0-16,21 0 0,-21 0 16,22 0-16,-1 0 0,-21-21 0,21 21 15,1-22-15,-1 22 0,0-21 16,1 0-16,-1 21 0,0-21 0,-20 21 15,20-21-15,-21 21 0,21 0 16</inkml:trace>
  <inkml:trace contextRef="#ctx0" brushRef="#br0" timeOffset="141852.16">5694 16997 0,'0'21'0,"0"0"15,21-21 1,0 0-16,0 0 0,0 0 15,1 0-15,-1 0 0,0 0 16,0-21-16,0 21 0,0-21 0,1 21 16,-1-21-16,-21 0 0,0-1 15,0 1-15,0 0 0,0 0 16,0 0-16,0 0 16,-21 21-16,-1 0 0,1 0 15,0 0-15,21 21 0,-21-21 16,0 21-16,0 21 0,-1-21 0,22 1 15,-21 20-15,21-21 0,-21 21 16,21 1-16,-21-22 0,21 21 0,0-21 16,0 1-16,21 62 15,0-84-15,0 21 0,1 1 16,20-1-16,-21-21 0,0 0 16,22 0-16,-22 0 0,21 0 15,-21 0-15,0 0 0,1 0 0,-1-21 16,21 21-16,-21-22 0,0 1 15,1 0-15,-1 0 0,0-21 16,0 20-16,0 1 0,22-21 0,-22 21 16,0-22-16,0 22 0,21 0 15,-20-21-15,20 21 0,0 21 0,1-22 16,-22 22-16,21 0 0,-21 0 16,0 0-16,1 22 0,-1-1 0,-21 21 15,0-21-15,0 0 16,0 22-16,0-22 0,0 0 0,0 21 15,-21-20-15,-1-1 0,1 0 16,21 0-16,-21 0 0,0 0 0,0 1 16,21-1-1,-21-21-15,21-21 32,21-1-17,-21 1-15,21 0 16,0 0-16,0-21 0,0 20 15,-21 1-15,22 0 0,-1-21 16,0 21-16,0-1 0,0 1 0,-21 0 16,21 0-16,1 0 0,-22 0 15,21-1-15,-21 1 0,21 21 16,0-21-16,0 0 0,0 0 16</inkml:trace>
  <inkml:trace contextRef="#ctx0" brushRef="#br0" timeOffset="143771.85">7387 16912 0,'0'-21'32,"21"0"-32,0 21 0,1-21 0,20 0 15,-21-1-15,21 1 0,-20 0 16,20 0-16,0 0 0,1 0 0,-22-1 16,21 1-16,0-21 0,-20 21 0,-1 0 15,0-1-15,-21 1 0,0 0 16,0 0-16,-21 21 15,0 0-15,-22 0 0,1 0 16,21 0-16,-22 0 0,1 0 0,0 0 16,-1 0-16,22 21 15,-21-21-15,21 21 0,0 0 0,-1-21 16,1 22-16,21-1 0,0 0 16,0 0-16,0 0 0,0 0 0,21 1 15,1-1-15,-1 21 0,0-21 16,21 0-16,-21 22 0,22-22 0,-22 0 15,21 21-15,1-20 0,-22-1 16,21 0-16,-21 21 0,0-21 0,1 1 16,-1-1-16,-21 21 0,0-21 15,0 0-15,0 1 0,-21-1 0,-1-21 16,-20 21-16,21 0 0,-21 0 16,20-21-16,-20 0 0,0 21 15,21-21-15,-22 0 0,1 0 0,21 0 16,0 0-16,-22 0 0,22-21 15,0 21-15,0-21 0,21 0 16,-21 0-16,-1 0 0,22-1 0,-21-20 16,21 21-16,0-21 0,0 20 15,0-20-15,0 21 0,0 0 0,0-22 16,0 22-16,21 21 16,1 0-16,-1 0 0,0 21 15,-21 1-15,21-1 16,0 0-16,-21 0 0,21 0 15,1 22-15,-22-22 0,21 0 0,0 0 16,0 0-16,-21 0 0,21 1 16,0-22-16,22 21 0,-22-21 0,0 0 15,0 21-15,22-21 0,-22 0 16,0 0-16,21 0 0,-21 0 0,22 0 16,-22-21-16,21 21 0,-21-21 15,22-1-15,-22 1 0,21 0 0,-21 0 16,1 0-16,-1 0 0,0-1 15,0-20-15,-21 21 0,21-21 16,-21 20-16,21 1 0,-21 0 0,0 0 16,0 0-16,0 42 31,0 0-31,0 0 16,0 0-16,0 22 0,0-22 15,-21 0-15,21 0 0,-21 0 0,21 1 16,0-1-16,0 0 0,0 0 15,0 0-15,21-21 0,0 0 16,1 0-16,-1 0 0,0 0 16,0 0-16,0 0 0,0 0 0,1 0 15,-1 0-15,0-21 16,0 0-16,0 0 0,0 21 0,1-21 16,-1-22-16,0 22 0,-21 0 15,0 0-15,0 0 0,21-1 0,-21 1 16,0 0-16,0 0 0,21 21 15,-21 21 17,0 0-32,0 0 0,0 1 0,0-1 15,-21 0-15,21 0 0,0 21 16,0-20-16,0-1 0,0 0 0,0 0 16,0 0-16,0 0 15,21 1-15,0-22 0,1 21 16,-1-21-1,0 0-15,0 0 0,0 0 0,0 0 16,1 0-16,-1-21 0,0-1 16,0 22-16,0-21 0,0 0 0,1 0 15,-1 0-15,-21 0 0,21-22 16,0 22-16,0-21 0,-21 21 0,21-1 16,-21 1-16,22 0 0,-22 0 15,21 21-15,-21 21 16,0 0-16,0 0 15,0 22-15,-21-22 0,21 0 0,-22 0 16,22 22-16,0-22 0,0 0 16,0 0-16,0 0 15,22 0-15,-1-21 0,0 22 0,0-22 16,0 0-16,22 0 0,-22 0 16,21 0-16,0 0 0,-20 0 0,20 0 15,-21 0-15,21-22 0,-20 1 16,20 0-16,-21 0 0,0 0 0,0 0 15,1-22-15,-1 22 0,0-21 16,-21-1-16,21-20 0,-21 21 16,21-1-16,-21 1 0,21 0 15,-21-1-15,0 1 0,0 21 0,0-22 0,0 22 16,0 0-16,0 0 16,-21 21-1,0 21 1,0-21-16,21 21 0,-21 22 0,0-22 15,21 21-15,-22 0 0,1 1 16,21-1-16,-21 0 0,21 1 0,0 20 16,0-20-16,0-22 0,0 21 15,0-21-15,0 22 0,0-22 0,0 0 16,0 0-16,21-21 0,0 21 16,1-21-16,-1 0 0,0 0 0,21 0 15,-21 0-15,1 0 0,20 0 16,0 0-16,-21-21 0,22 0 15,-22 21-15,21-21 0,-21 0 16,22-1-16,-22-20 0,0 21 0,0 0 16,-21 0-16,0-22 0,0 22 15,0 0-15,0 0 0,0 0 16,-21 21 0,21 21-16,-21 0 0,0-21 0,21 42 15,0-21-15,-21 1 0,21-1 16,-22 21-16,22-21 0,0 0 0,0 1 15,0-1-15,0 0 0,0 0 16,0 0-16,22-21 0,-22 21 16,42-21-16,-21 0 0,0 0 15,22 22-15,-22-22 0,21 0 0,0 0 16,1 0-16,-22-22 0,21 22 16,1-21-16,-1 21 0,0-21 0,1 0 15,-22 0-15,21-22 0,-21 22 16,0-21-16,1 21 0,-1-22 0,-21 22 15,21-21-15</inkml:trace>
  <inkml:trace contextRef="#ctx0" brushRef="#br0" timeOffset="144100.5">9525 16637 0,'-21'0'0,"42"0"0,-63 0 16,63 0 15,0 0-31,0 0 16,21-21-16,-20 21 0,20 0 0,-21 0 15,21 0-15,1-21 16,-1 21-16,-21 0 0,22 0 0,-1 0 15,-21-21-15,21 21 0,-20 0 16,-1-22-16,0 22 0,0-21 0,0 0 16,-21 0-1,0 0 1,-21 21-16,0-21 0,0 21 0,-22-22 16</inkml:trace>
  <inkml:trace contextRef="#ctx0" brushRef="#br0" timeOffset="144309.39">8890 16298 0,'0'0'0,"-42"0"16,20 0 62,1 0-78,-21 0 0</inkml:trace>
  <inkml:trace contextRef="#ctx0" brushRef="#br0" timeOffset="168556.3">63 13822 0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02:01:50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2371 0,'0'-21'0,"0"42"0,0-64 0,0 22 15,0 0-15,0 0 0,0 0 16,0 0-16,0-1 0,0 1 16,-21 0-16,21 42 47,0 0-32,0 22-15,0-22 0,0 21 16,0 22-16,21-1 0,-21 1 0,0-1 15,21 22-15,-21 0 0,0-1 16,0 22-16,0 0 0,0 0 0,0 21 16,0 0-16,-21-21 0,0 21 15,21 0-15,-22 0 0,1 0 0,21-22 16,0 22-16,-21-21 16,21 21-16,-21-21 0,0 0 0,21 0 15,0-22-15,0 22 0,-21-42 16,21 20-16,-22-20 0,22-22 0,0 1 15,0-1-15,0-21 0,0 0 0,0-42 32,0 0-32,0-21 0,0-1 0,0 1 15,0-22-15,0-20 0,0-1 16,22-21-16,-1 22 0,-21-43 0</inkml:trace>
  <inkml:trace contextRef="#ctx0" brushRef="#br0" timeOffset="807.75">2984 2455 0,'-21'-42'16,"42"84"-16,-42-126 0,0 63 0,21-1 16,0 1-16,-21 21 15,42 0 16,0 0-15,0-21-16,22 21 0,-1-21 0,43 21 16,-22-21-16,43 21 15,0-21-15,21-1 0,-21 22 0,42-21 16,-21 21-16,21-21 0,21 0 16,1 21-16,-1-21 0,-21 21 0,22-21 15,-22 21-15,0 0 0,0-22 16,0 22-16,-21 0 0,-21-21 0,21 21 15,-42-21-15,-1 21 0,1 0 16,-21 0-16,-1 0 0,1 0 0,-1 0 16,-21 0-16,1 0 0,-1 0 15,-21 0-15,22 0 0,-22 0 0,0 21 16,0-21-16,0 21 0,-21 1 16,21-1-16,-21 0 15,0 0-15,0 21 0,0-20 0,0 20 16,0-21-16,0 43 0,0-22 15,0 21-15,0 1 0,0-1 0,0 1 16,0 21-16,0-22 0,0 22 16,0-1-16,0 22 0,0-21 0,0 21 15,22 0-15,-22-1 0,0-20 16,0 21-16,0 0 0,21 0 0,-21-22 16,21 22-16,-21 0 0,0-21 0,0-1 15,0 1-15,0-22 0,0 22 16,0-21-16,0 20 0,0-20 15,0-1-15,0 1 0,0-1 16,0 1-16,0-22 0,0 0 0,0 1 16,-21-1-16,0 0 0,-1-20 0,1 20 15,0-21-15,-21 0 0,-1 0 16,22-21-16,-21 22 0,0-1 0,-1-21 16,1 0-16,-22 21 0,1-21 0,-1 0 15,1 0-15,-43 0 0,0 0 16,0 0-16,-21 0 0,0 0 0,-21 0 15,-21 0-15,21 0 0,-22 0 0,1 0 16,21 0-16,0 0 0,0 0 16,21 0-16,-22 0 0,22 0 15,0 0-15,22 0 0,-1 0 16,0 0-16,0 0 0,43 0 0,-22 0 16,21 0-16,22 0 0,0 0 0,21-21 15,-1 0-15,22-1 16,0-20-16,0 0 0,22-1 0,-1 1 15,0-21-15,21-1 0</inkml:trace>
  <inkml:trace contextRef="#ctx0" brushRef="#br0" timeOffset="1279.2">3810 1312 0,'0'0'0,"-21"0"0,0 22 15,42-22 1,0 0-16,0 0 15,21 0-15,-20 0 0,20 0 0,0 0 16,1 0-16,-1-22 16,0 22-16,1 0 0,-1 0 0,0 0 15,1 0-15,-1 0 0,-21 0 16,0 0-16,0 0 0,-42 0 31,0 0-31,-21 0 0,21 0 0</inkml:trace>
  <inkml:trace contextRef="#ctx0" brushRef="#br0" timeOffset="1501.07">4022 1334 0,'0'0'0,"0"21"16,-22 0-16,22 0 0,0 0 16,-21 0-16,21 1 0,0 20 15,0-21-15,0 21 0,0-20 0,0 20 16,0-21-16,0 21 0,0-20 15,0 20-15,-21-21 0,21 0 0,0 0 16,0 1-16,0-1 0,0 0 16,0-42 31</inkml:trace>
  <inkml:trace contextRef="#ctx0" brushRef="#br0" timeOffset="1775.92">4530 1334 0,'0'0'16,"21"0"-16,-21-22 0,-21 22 15,-1 0 1,1 22-16,-21-1 16,21 0-16,0 0 0,-1 0 0,-20 0 15,21 22-15,0-1 0,0-21 16,-1 22-16,22-1 0,0 0 0,-21-21 15,21 22-15,0-22 0,0 0 16,0 0-16,0 0 0,0 1 16,0-1-16,21-21 0,22 0 15,-22 0-15,0 0 0,21 0 16,-20 0-16,20 0 0,0 0 16,-21-21-16,22 21 0,-22-22 0,21 1 15,-21 21-15</inkml:trace>
  <inkml:trace contextRef="#ctx0" brushRef="#br0" timeOffset="1958.81">4784 1651 0,'0'0'0,"21"0"47,0 0-47,0 0 0,21 0 15,-20 0-15,20-21 0,0 21 0,1-21 16,-22 0-16,21 21 0,0-22 16,-20 1-16</inkml:trace>
  <inkml:trace contextRef="#ctx0" brushRef="#br0" timeOffset="2150.69">5503 1334 0,'0'0'0,"0"-64"31,0 85-16,0 0 1,0 1-16,0-1 0,0 21 16,-21-21-16,21 22 0,-21-1 0,21 0 15,0 1-15,0-1 0,0 0 16,0 1-16,0-1 0,0-21 0,0 0 16,0 22-16,21-22 0,0-21 0,0 21 15</inkml:trace>
  <inkml:trace contextRef="#ctx0" brushRef="#br0" timeOffset="2711.07">8488 2286 0,'0'0'0,"0"-21"15,0 0-15,0 0 16,0-1-16,-21 22 0,21-21 15,0 0 1,-22 21 0,22 21-1,0 0-15,0 22 0,0-1 0,0 22 16,0-1-16,0 1 0,0 20 16,0 1-16,0 0 0,0 20 0,-21 1 15,0 0-15,21 21 0,-21 0 16,0-21-16,0 21 0,-1 0 15,22 0-15,-21 0 0,0 0 0,0 0 16,0-21-16,0 21 0,-1 0 16,1-21-16,0-1 0,21 1 0,0 0 15,-21-21-15,21-1 0,0-20 0,-21-1 16,21 1-16,0-22 0,0 1 16,0-22-16,0 0 0,0 0 0,0 0 15,0-42 1,21 0-16,0-21 0,-21-1 15,21 1-15,0-22 0,-21-20 16,22-1-16,-1 0 0,-21-20 16,21-1-16,0 0 0</inkml:trace>
  <inkml:trace contextRef="#ctx0" brushRef="#br0" timeOffset="3428">8594 2413 0,'0'0'0,"-43"-148"31,43 127-31,0 0 16,0-1-16,21 22 0,22-21 16,-1 21-16,0-21 0,22 21 15,-1-21-15,1 21 0,21 0 16,20-21-16,-20 21 0,21 0 0,0-21 15,21 21-15,21 0 0,21-22 16,-21 22-16,22-21 0,-1 21 0,0 0 16,22 0-16,-22 0 0,1 0 15,-1 0-15,-21 0 0,-21 0 0,21 0 16,-21 21-16,0-21 0,0 22 16,-42-22-16,0 0 0,-1 0 0,-20 21 15,-22-21-15,0 21 0,-20-21 16,20 21-16,-21 0 0,0 0 0,0 1 15,-21-1-15,0 21 16,22 0-16,-22 1 0,0-1 0,0 22 16,0-22-16,0 21 0,0 1 15,0-22-15,0 22 0,0-1 0,0 1 16,0-1-16,0 1 0,0-1 16,0 22-16,0-22 0,0 22 0,0 0 15,0-1-15,0 1 0,0 0 0,-22-1 16,22 1-16,0 21 0,0-21 15,0-1-15,0 22 0,0-21 0,0-1 16,0-20-16,0 21 0,0-1 16,0-20-16,0 20 0,0 1 15,0-21-15,0-1 0,0 1 0,0-1 16,0 1-16,0-22 0,0 0 16,-21 1-16,0-1 0,0 0 0,-21-21 15,-1 22-15,22-22 0,-42 0 0,20 0 16,-20 0-16,-1 1 0,1-22 15,-1 21-15,1 0 0,-22-21 0,0 0 16,1 0-16,-1 0 0,-21 0 0,0 0 16,-21 0-16,0 0 0,0-21 15,0 21-15,-21-21 0,0-1 0,-21 1 16,-1 21-16,22-21 0,-21 0 0,42 0 16,-21 21-16,21-21 15,0-1-15,0 1 0,21 0 0,0 0 16,21 0-16,-20-22 0,20 1 0,0 0 15,22-22-15</inkml:trace>
  <inkml:trace contextRef="#ctx0" brushRef="#br0" timeOffset="3888.74">8276 1164 0,'0'0'0,"21"0"15,0 0 1,1 0-16,20 0 0,0 0 0,1 0 15,-1 0-15,0 0 0,22 0 16,-1 0-16,-20 0 0,20 0 0,-21 0 16,1 0-16,-1 0 0,0 0 15,-20 0-15,-1 21 0,-42 1 16,-22-22 0,1 0-16,0 0 0</inkml:trace>
  <inkml:trace contextRef="#ctx0" brushRef="#br0" timeOffset="4101">8572 1228 0,'0'21'31,"0"0"-31,0 0 16,-21-21-16,21 21 0,-21 22 16,21-22-16,0 0 0,0 0 0,-21 22 15,0-22-15,21 0 0,0 21 16,0-21-16,0 1 0,0-1 15,0 0-15,0 0 0,0 0 16,0 0-16,21-21 16,21 0-16,-21 0 15,22-21-15</inkml:trace>
  <inkml:trace contextRef="#ctx0" brushRef="#br0" timeOffset="4343.05">9377 1207 0,'-106'21'32,"64"0"-32,20 0 0,-20 0 15,0 0-15,21 1 0,-22-1 0,22 21 16,-21-21-16,21 0 0,21 1 16,-22 20-16,22-21 0,0 0 0,0 0 15,0 1-15,0-1 0,0 0 16,0 0-16,22 0 0,-1-21 0,0 0 15,0 0-15,21 0 0,-20 0 16,20 0-16,0 0 0,1-21 0,-1 0 16,21 21-16,-20-21 0</inkml:trace>
  <inkml:trace contextRef="#ctx0" brushRef="#br0" timeOffset="4514.95">9546 1545 0,'0'0'0,"21"0"47,22 0-47,-22 0 16,21 0-16,0 0 0,1 0 16,-1 0-16,22 0 0,-1-21 0</inkml:trace>
  <inkml:trace contextRef="#ctx0" brushRef="#br0" timeOffset="4843.22">10435 1334 0,'0'-22'0,"0"44"0,-21-44 0,21 1 16,0 0 0,0 0-16,21 21 0,0 0 0,0-21 15,1 21-15,-1 0 0,21 0 16,-21 0-16,22 0 0,-22 0 0,0 0 15,0 21-15,0-21 0,0 21 16,-21 0-16,0 0 0,0 22 0,0-22 16,-21 0-16,0 21 0,-21-20 15,21-1-15,-22 21 0,1-21 16,0 0-16,20 1 0,-20 20 0,21-21 16,-21-21-16,20 21 0,1 0 15,21 1-15,0-1 16,43-21-1,-22 0-15,21 0 0,22-21 16,-1-1-16,1 1 0,20 0 16,22 0-16,0 0 0,0 0 0</inkml:trace>
  <inkml:trace contextRef="#ctx0" brushRef="#br0" timeOffset="5415.1">14012 2477 0,'0'0'0,"0"-43"0,21 22 0,-21-21 16,0 21-16,22-1 0,-22-20 0,21 21 15,-21 0-15,0 42 31,0 21-31,-21-21 0,-1 22 0,22 20 16,-21 1-16,21 20 16,0-20-16,0 21 0,0-1 0,0 22 15,-21 0-15,21 21 0,0 0 16,0-21-16,0 21 0,0 0 0,0 0 16,0 0-16,0 0 0,0 0 0,0 0 15,0 0-15,21 0 0,0-21 16,-21 21-16,0-22 0,22 1 0,-22 0 15,0-21-15,0-1 0,0 1 0,0-21 16,-22-1-16,22-21 0,-21 1 16,21-1-16,-21-21 0,21 0 0,0 1 15,0-44 1,0 1-16,21-21 16,0 21-16,1-43 0,20 22 0,-21-22 15,21 1-15,1-22 0,-1 1 0,0-1 16,1-21-16,-1 0 0</inkml:trace>
  <inkml:trace contextRef="#ctx0" brushRef="#br0" timeOffset="6052.74">14563 2540 0,'-22'-21'16,"44"42"-16,-44-84 0,22 41 15,0 1-15,0 0 0,0 0 0,22 21 16,20-21-16,-21 21 0,43 0 16,-1 0-16,1-21 0,41 21 0,1 0 15,21 0-15,0 0 0,21 0 16,1 0-16,-1 0 0,0 0 0,0 21 16,21-21-16,-20 21 0,-1 0 15,-21-21-15,0 21 0,-21-21 0,-1 21 16,1-21-16,0 22 0,-21-22 15,-1 21-15,-20-21 0,-1 21 0,1-21 16,-22 21-16,1-21 0,-1 21 16,-21-21-16,21 21 0,-42 1 15,22-1-15,-1 21 0,-21-21 16,0 22-16,0-1 0,0 0 0,0 1 16,0-1-16,0 21 0,0 1 15,0-1-15,0 1 0,0 21 0,0-22 16,-21 22-16,21-1 0,-22-20 15,22 21-15,0-1 0,0 22 0,-21-21 16,21 21-16,-21-22 0,21 22 16,0-21-16,0-1 0,0 22 0,0-21 15,0 0-15,0-1 0,0 1 0,0 0 16,0-1-16,0 1 0,0-22 16,0 1-16,0-1 0,-21-20 15,0 20-15,21-20 0,-21-1 0,-1 21 16,1-20-16,0-22 0,-21 21 15,21 1-15,-22-22 0,-20 0 0,-1 0 16,1 0-16,-22 0 0,-21 1 0,0-22 16,-21 0-16,0 0 0,-21 0 15,0 0-15,-21-22 0,-1 1 0,-20 0 16,21 0-16,-1 0 0,1 0 0,0-1 16,42 1-16,-22 0 0,44 0 15,-1-21-15,0 20 0,21-20 0,22 0 16,-1-22-16,22 1 0,0-22 15,20 0-15</inkml:trace>
  <inkml:trace contextRef="#ctx0" brushRef="#br0" timeOffset="6495.12">14118 1376 0,'-21'0'16,"0"0"-16,21-21 16,21 21-1,21 0 1,1 0-16,-1 0 0,21 0 15,1-21-15,-1 21 0,-20 0 0,20 0 16,-20 0-16,-1 0 0,0 0 16,-21 0-16,1 0 0,-1 0 0,-42 0 31,-22 0-31,22 0 0</inkml:trace>
  <inkml:trace contextRef="#ctx0" brushRef="#br0" timeOffset="6695.01">14393 1334 0,'-42'0'15,"42"21"1,0 0-16,0 0 16,0 0-16,0 0 0,0 22 15,0-22-15,0 21 0,0 1 0,0-1 16,-21 0-16,21 1 0,-21-1 16,21 0-16,-22 1 0,22-22 0,0 21 15,0-21-15,-21 0 0,21 1 16,0-1-16,0 0 15,21-21-15,1 0 16,-1 0-16</inkml:trace>
  <inkml:trace contextRef="#ctx0" brushRef="#br0" timeOffset="6943.83">14880 1588 0,'0'0'0,"21"-22"0,0 1 0,-21 0 16,-21 21-1,0 0 1,0 0-16,0 0 0,-22 21 0,22 0 16,0 1-16,0 20 0,-21-21 15,20 21-15,1-20 0,0 20 0,0 0 16,21-21-16,-21 1 0,21 20 16,0-21-16,0 0 0,0 0 15,0 1-15,21-1 0,0 0 16,0-21-16,0 0 0,22 0 15,-22 0-15,21 0 0,1 0 0,20 0 16,-21 0-16</inkml:trace>
  <inkml:trace contextRef="#ctx0" brushRef="#br0" timeOffset="7120.73">15198 1926 0,'0'0'0,"-22"0"0,-20 0 31,21 0-31,42 0 32,0 0-32,0 0 0,22 0 0,-22 0 15,21-21-15,1 21 0,20-21 0,-21 0 16,1 21-16</inkml:trace>
  <inkml:trace contextRef="#ctx0" brushRef="#br0" timeOffset="7543.49">16277 1524 0,'0'0'0,"0"-21"0,0 0 16,0 0-16,0-1 0,21 22 16,22 0-16,-22 0 15,0 0-15,0 0 0,21 0 0,-20 0 16,-1 0-16,0 0 0,0 0 0,0 22 15,-21-1-15,0 0 0,0 0 16,-42 0-16,21 0 0,-22 1 16,1-1-16,0 0 0,-1-21 15,1 21-15,0 0 0,-1-21 0,22 0 16,0 21-16,0-21 16,21 22-1,21-22-15,21 0 16,1 0-16,-1 21 0,0 0 0,22-21 15,-1 21-15,-20 0 0,-1-21 16,0 21-16,1 1 0,-22-1 0,0 0 16,0 0-16,-21 0 0,0 0 15,0 1-15,-21-1 0,-21 0 0,-1-21 16,1 21-16,-21 0 0,-22-21 16,21 21-16,-20-21 0,-1 0 15,22 22-15,-1-22 0,1 0 0,-1 0 16,22 0-16,-1 0 0</inkml:trace>
  <inkml:trace contextRef="#ctx0" brushRef="#br0" timeOffset="8107.92">18500 5017 0,'-43'0'16,"43"-22"-1,21 22 63,1 0-78,-1 0 0</inkml:trace>
  <inkml:trace contextRef="#ctx0" brushRef="#br0" timeOffset="8295.81">19283 4953 0,'-43'0'15,"22"0"1,0 0-16,42 0 31,0 0-31,22 0 0,-1 0 16,0-21-16,1 21 0</inkml:trace>
  <inkml:trace contextRef="#ctx0" brushRef="#br0" timeOffset="8439.9">20235 4847 0,'0'0'0,"0"-21"16,0 0-1,0 0 1,21 21-16,1-21 15,-1 21-15,21 0 0,-21 0 0,22 0 16</inkml:trace>
  <inkml:trace contextRef="#ctx0" brushRef="#br0" timeOffset="8590.82">21061 4763 0,'0'-22'16,"21"22"15,0 0-31,0 0 16,22 0-16,-22 0 0,21 0 0</inkml:trace>
  <inkml:trace contextRef="#ctx0" brushRef="#br0" timeOffset="8781.7">21865 4763 0,'0'0'0,"0"21"31,0 0-31,0 0 16,0 0-16,0 0 15,0 1 1,21-22 0,0 0-1,1-22-15,-1 1 0,0-21 0</inkml:trace>
  <inkml:trace contextRef="#ctx0" brushRef="#br0" timeOffset="9326.87">25167 3154 0,'0'0'16,"0"-21"-16,0 0 0,-21 21 0,21-22 15,-21 22-15,21 22 16,0 20 0,0 0-16,0 1 0,0 20 15,0 22-15,0-22 0,0 22 0,0 0 16,0-1-16,0 22 0,0 0 15,0 0-15,0 21 0,-21-21 16,-1-1-16,22 1 0,-21 0 16,0 21-16,21-21 0,-21 0 0,21-22 15,0 1-15,0 0 0,0-22 16,0 1-16,0-1 0,0-20 0,0-1 16,0 0-16,0 1 0,0-22 0,0-42 31,0-1-31,0 1 15,0-21-15,0 0 0,0-1 16,0-20-16,0-22 0,21 0 0</inkml:trace>
  <inkml:trace contextRef="#ctx0" brushRef="#br0" timeOffset="10051.46">25231 3048 0,'0'0'0,"-22"-42"0,1 21 0,0-22 16,21 22-16,0 0 0,0 0 16,0 0-16,0-1 0,0 1 15,21 0-15,22 21 0,-22-21 16,21 21-16,22 0 0,-1-21 16,22 21-16,42 0 0,0 0 0,0 0 15,21 0-15,21 0 0,1 0 16,20 0-16,1 21 0,-1-21 15,1 21-15,-1-21 0,22 21 16,-43-21-16,22 21 0,-43-21 0,-21 0 16,0 22-16,-21-22 0,-22 0 15,1 0-15,-22 21 0,-20-21 0,-1 0 16,0 0-16,-20 0 0,-1 21 16,0-21-16,0 21 0,-21 0 0,21 0 15,-21 1-15,0-1 0,0 0 16,0 21-16,0 1 0,0 20 0,0 1 15,0-1-15,0 1 0,-21-1 16,0 22-16,0-1 0,21-20 0,-21 21 16,-1-1-16,1 1 15,21 21-15,0-22 0,0 22 0,0-21 16,0 0-16,0 20 0,0-20 16,0 21-16,0-21 0,0-1 0,0 22 15,0-21-15,0-22 0,0 22 16,-21-22-16,21 1 0,-21-1 0,21 1 15,0-1-15,-21 1 0,21-22 0,-21 22 16,21-22-16,-22 0 0,22 1 16,0-22-16,-21 21 0,0-21 0,0 1 15,0 20-15,-22-21 0,1 0 16,0-21-16,-22 21 0,1 1 0,-1-22 16,1 21-16,-22-21 0,0 0 15,22 21-15,-22-21 0,1 0 16,-22 0-16,21 0 0,-42 0 0,0 0 15,-21 0-15,-21 0 0,-1 0 0,-20 0 16,-1 0-16,-20-21 0,-1 21 16,0 0-16,22 0 0,-22 0 0,43 0 15,-1 0-15,22 0 0,42 0 0,22-21 16,-1-1-16,43 22 0,21-21 16,-22 0-16,43-21 0,0 21 0,0-22 15,0 22-15,0-21 0,0-1 16,21 1-16,1 0 0,20-1 0,-21-20 15</inkml:trace>
  <inkml:trace contextRef="#ctx0" brushRef="#br0" timeOffset="10639.73">24680 2032 0,'0'0'0,"0"21"0,-21-21 16,42 0 15,0 0-31,22 0 0,-1 0 16,0 0-16,22 0 15,-1 0-15,1-21 0,-1 21 0,-20 0 16,-1 0-16,0 0 0,1 0 16,-22 0-16,0 0 0,-42 21 31,0-21-31,0 0 0,-22 0 0,1 0 16,21 0-16,-22 0 0</inkml:trace>
  <inkml:trace contextRef="#ctx0" brushRef="#br0" timeOffset="10855.6">24998 2074 0,'0'22'31,"0"-1"-31,0 0 16,0 0-16,0 0 0,0 0 0,0 1 16,0-1-16,0 21 0,0 0 15,0-20-15,0 20 0,0-21 0,0 21 16,0-20-16,0-1 0,0 0 15,0 0-15,0 0 0,0 0 0,0 1 16,0-1-16,21-21 31,0-21-31,0 21 0</inkml:trace>
  <inkml:trace contextRef="#ctx0" brushRef="#br0" timeOffset="11127.45">25654 2159 0,'0'0'16,"0"-21"-16,0 0 0,0 0 16,-21 21-16,0 0 0,-1 0 15,1 0-15,0 0 0,-21 21 16,21-21-16,-1 21 0,1 0 0,0 0 16,0 0-16,0 1 0,0 20 15,-1-21-15,22 0 0,0 0 0,0 1 16,0-1-16,0 0 15,0 0-15,0 0 0,0 0 0,0 1 16,22-22-16,-1 21 0,0-21 16,0 0-16,0 21 0,22-21 0,-22 0 15,21 0-15,0 0 0,-20 0 16,20 0-16,0-21 0,1 0 0,-22 21 16</inkml:trace>
  <inkml:trace contextRef="#ctx0" brushRef="#br0" timeOffset="11311.34">25993 2328 0,'21'0'47,"0"0"-32,0 0-15,0 0 0,0 0 0,1 0 16,-1 0-16,21 0 0,-21 0 0,0 0 15,1 0-15,-1 0 0</inkml:trace>
  <inkml:trace contextRef="#ctx0" brushRef="#br0" timeOffset="11551.37">26903 2011 0,'0'-21'0,"0"42"0,0-63 16,0 20-1,-21 22 1,-1 22-16,1-1 16,21 0-16,-21 21 0,21-21 0,0 22 15,-21-22-15,0 21 0,21 1 16,-21-22-16,21 21 0,0-21 0,-22 0 16,1 22-16,21-22 0,-21 0 15,21 0-15,0 0 0,21-21 31</inkml:trace>
  <inkml:trace contextRef="#ctx0" brushRef="#br0" timeOffset="12543.48">27326 2117 0,'0'0'0,"0"-21"0,-21 21 31,0 0-31,0 21 15,-1 0-15,1 0 0,0 0 16,0 0-16,0 1 0,0-1 0,-1 0 16,22 0-16,0 0 0,0 0 15,0 1-15,0-1 0,0 0 16,0 0-16,0 0 0,22-21 0,-1 21 16,0-21-16,0 0 0,0 0 15,22 0-15,-22 0 0,0 0 0,0 0 16,0-21-16,0 0 0,1 21 15,-22-21-15,0 0 0,0-22 0,0 22 16,0 0-16,0 0 0,0-21 16,0 20-16,-22-20 0,22 21 0,-21 0 15,21 0-15,0-1 0,0 1 16,0 0-16,21 21 16,1 0-16,-1 0 0,0 0 15,21 0-15,1 0 0,-22 21 0,21-21 16,-21 21-16,22 1 0,-1-1 15,-21-21-15,0 21 0,22 0 0,-22 0 16,-21 0-16,0 1 0,21-22 16,-21 21-16,0 0 0,0 0 0,0 0 15,-21 0-15,0 1 16,21-1 0,21-21-1,0 0-15,0 0 16,0 0-16,22 0 15,-22 0-15,21 0 0,-21 0 0,0 0 16,1-21-16,-1-1 0,0 22 16,-21-21-16,0 0 0,0 0 0,0 0 15,0 0-15,-21-1 0,-22 1 16,22 0-16,0 0 0,-21 0 0,21 21 16,-1-21-16,1 21 0,0-22 15,0 22-15,0 0 0,42 0 31,0 0-31,21 0 16,-20 0-16,20 0 0,21 0 16,-20 0-16,-1 22 0,22-22 15,-1 21-15,-21-21 0,1 21 0,-1-21 16,-21 21-16,22 0 0,-22-21 16,-21 21-16,0 1 0,0-1 0,0 0 15,0 0-15,0 0 16,0 0-16,0 1 0,0-1 15,0 0-15,0 0 16,21-21-16,0 21 0,0-21 16,0 0-16,1 21 0,-1-21 0,21 0 15,-21 0-15,22 0 0,-1 0 16,0 0-16,1 0 0,-1 0 0,-21 0 16,21-21-16,-20 0 0,-22 0 15,0 0-15,0-22 0,0 22 16,-22-21-16,1 21 0,0-22 0,-21 22 15,-1-21-15,22 21 0,-21 0 16,0-1-16,-1 22 0,1 0 0,0 0 16,-1 0-16,1 0 0,0 0 15,20 0-15,-20 22 0,21-1 0,-21 0 16,20 0-16,1 21 0,21-20 16,0-1-16,0 0 0,0 21 15,0-21-15,0 1 0,21-1 0,-21 0 16,22 0-16,-1-21 0</inkml:trace>
  <inkml:trace contextRef="#ctx0" brushRef="#br0" timeOffset="12764.36">29041 2688 0,'0'21'16,"0"1"62</inkml:trace>
  <inkml:trace contextRef="#ctx0" brushRef="#br0" timeOffset="14384.13">4593 6138 0,'0'-21'16,"0"0"-16,0 0 0,0 0 15,21 21 17,-21 21-17,0 0-15,0 0 0,0 0 16,0 1-16,0 20 0,0 0 0,0 1 16,0-1-16,0 21 0,0-20 15,0 20-15,0-20 0,0 20 0,0-21 16,0 1-16,-21-1 0,21 0 15,0-20-15,0 20 0,0-21 0,0 0 16,-21 0-16,21-42 47,0 0-47,0 0 0,21 0 16,-21 0-16,0-22 0</inkml:trace>
  <inkml:trace contextRef="#ctx0" brushRef="#br0" timeOffset="14830.87">4657 6096 0,'0'0'0,"0"-21"0,0 0 15,21 21 1,0 0-16,0 0 16,0 21-16,22-21 15,-22 21-15,21 0 0,0 0 0,1-21 16,-1 22-16,0-1 0,1 0 15,-1-21-15,0 21 0,-20 0 16,20 0-16,0-21 0,1 22 0,-1-1 16,0-21-16,1 21 0,-22-21 15,21 0-15,-21 21 0,22-21 0,-22 0 16,0 0 0,-42 0-1,0 0 1,-1 21-16,1 0 0,-21-21 0,21 22 15,-22-1-15,1 0 0,0 0 16,-1 21-16,1-20 0,-21 20 0,20-21 16,1 21-16,-22-20 15,22 20-15,0-21 0,-1 0 0,1 22 16,21-22-16,-21 0 0,20 0 0,1 0 16,0-21-16,21 21 0,-21-21 15,21 22-15,0-44 31,0 1-31,0 0 16,21-21-16,-21 21 16</inkml:trace>
  <inkml:trace contextRef="#ctx0" brushRef="#br0" timeOffset="15615.94">4868 6329 0,'0'-21'15,"-21"21"17,21 21-32,-21 0 0,21 0 15,0 22-15,0-1 0,-21-21 0,21 21 16,-21 1-16,21-1 0,0-21 0,0 22 16,0-22-16,0 0 0,-22 21 15,22-21-15,0 1 0,0-1 16,0-42 31,0-1-47,0 1 15,0 0-15,0 0 0,0-21 0,22-1 16,-22 1-16,0 0 0,0-1 16,21 1-16,-21 0 0,21-1 0,-21 1 15,0 0-15,0 20 0,21 1 16,-21 0-16,0 0 0,21 21 15,-21 21-15,0 0 16,0 0-16,0 22 0,0-1 16,0 0-16,0 22 0,0-22 15,-21 22-15,21-22 0,-21 0 0,21 1 16,-21-1-16,21-21 0,0 22 16,0-22-16,0 0 0,0 0 15,0-42 16,21 0-31,0 0 0,-21-1 16,21-20-16,0 21 0,-21-21 16,22-1-16,-1 1 0,0-22 0,0 22 15,0-21-15,0 20 0,1 1 16,-22 0-16,21 20 0,0 1 0,-21 0 16,21 21-16,-21 21 31,0 22-31,0-22 0,0 21 0,0 0 15,0 1-15,0-1 0,0 0 16,-21-20-16,21 20 0,0-21 0,-21 21 16,21-20-16,0-1 15,0 0-15,21-21 32,0-21-32,-21 0 0,21-1 15,0 1-15,1-21 0,-22 21 0,21-22 16,0 22-16,0-21 15,-21 21-15,0 0 0,0-1 0,0 1 16,0 42 0,0 22-16,-21-22 0,0 0 15,0 21-15,-1-20 0,1 20 0,21-21 16</inkml:trace>
  <inkml:trace contextRef="#ctx0" brushRef="#br0" timeOffset="16707.75">8340 6244 0,'0'0'0,"0"-21"0,21 0 0,0 21 16,0-21-16,-21 0 0,21 21 15,0 0 1,-21 21-16,0 0 0,0 21 0,0-21 15,0 22-15,0 20 0,0-20 0,0 20 16,0-21-16,0 22 0,0-22 16,-21 1-16,0-1 0,21 0 0,0 1 15,-21-22-15,0 0 0,0 0 16,21 0-16,-22 0 0,22-42 47,0 0-47,0 0 0,0 0 0,22-22 0,-22 1 15,0 0-15,0-1 0,21 1 16,-21-21-16,0 20 0,21-20 16,-21-1-16,0 22 0,0 0 0,0-1 15,0 1-15,0 0 0,0 20 16,0 1-16,21 21 16,0 0-16,0 0 15,1 21-15,-1 1 0,21-1 0,0 21 16,1-21-16,20 0 0,1 22 0,-1-22 15,1 0-15,-1 21 16,1-20-16,-22-1 0,22 0 0,-22 0 16,0 0-16,-21 0 0,1-21 15,-1 22-15,-21-1 0,-21-21 16,-1 21-16,-20-21 16,0 21-16,-1 0 0,1-21 0,-21 21 15,20 1-15,-20-1 0,-1 21 0,1-21 16,-1 0-16,22 1 0,-22-1 15,22 0-15,0-21 0,21 21 0,-22-21 16,22 0-16,21 21 0,0-42 31,21 21-31,0-21 16,22 0-16,-22 0 0,0-22 16,21 22-16,-20-21 0,-1-1 15,21 22-15,-21-21 0,0 0 16,1-1-16,-22 22 0,0 0 0,0 0 15,0 0-15,-22 42 16,1 0-16,0 0 16,-21 0-16,21 0 0,-22 22 15,22-22-15,0 0 0,-21 0 0,20 0 16,1 1-16,21-1 0,0 0 0,-21-21 16,42 0 15,0 0-31,1-21 15,-1 0-15,0-1 0,0-20 0,0 21 16,0-21-16,1 20 0,-22-20 16,21 0-16,-21 21 0,21-22 0,-21 22 15,0 42 1,0 0-16,-21 22 16,0-1-16,-1 0 0,1 22 0,0-22 15,21 1-15,-21-1 0,21 0 16,-21-21-16,21 22 0,0-22 0,0 21 15,21-21-15,0 1 16,21-22-16,22 0 0,-22 0 0,43 0 16</inkml:trace>
  <inkml:trace contextRef="#ctx0" brushRef="#br0" timeOffset="18000">13674 6244 0,'0'0'0,"21"-21"0,0 0 15,0 0-15,0 21 0,0-21 16,1-1-16,20 1 0,-21 0 0,0 0 16,22 21-16,-22-21 0,0 21 15,0 0-15,0 0 0,0 0 0,1 21 16,-22 21-16,0-21 0,0 22 16,-22-1-16,1 22 0,0-1 15,0 1-15,0-1 0,0 1 16,-1-1-16,1 1 0,0-1 0,0-21 15,0 1-15,0-1 0,-1 0 16,22-20-16,0-1 0,-21 0 0,21 0 16,-21-21-1,21-21 1,0-21 0,0 20-16,21-20 0,-21 21 0,21-21 15,1-22-15,-22 1 0,21-1 16,0 1-16,0-1 0,0 1 0,0 20 15,22-20-15,-22 20 0,0 1 16,21 21-16,-20-21 0,-1 20 16,0 22-16,0 0 0,0 0 15,0 22-15,1-1 16,-1 0-16,0 21 0,-21-21 0,21 22 16,0-1-16,0 0 0,22 22 15,-22-22-15,0 1 0,0-22 0,22 21 16,-22-21-16,21 22 0,-21-22 15,22 0-15,-22 0 0,21-21 0,-21 0 16,0 0-16,1 0 0,-1 0 16,0 0-16,0 0 0,-21-21 0,0 0 15,0 0-15,0-1 16,0 1-16,-21 21 0,-21 0 16,-1 0-16,1 0 0,-22 0 0,-20 21 15,-1 1-15,-21-1 16,22 0-16,-22 0 0,21 21 0,-21-20 15,22-1-15,-1 21 0,21-21 0,22 0 16,0 1-16,-1-1 0,43 0 16,22-21-1,-1 0-15,0 0 16,21 0-16,1-21 0,-22 0 0,21-1 16,0 1-16,1-21 0,20 21 15,-20-22-15,-1 1 0,0 0 16,1-1-16,-1 1 0,-21 0 0,0-1 15,0 22-15,-21 0 0,-21 42 16,0 0 0,-21 1-16,21-1 0,-22 21 15,1-21-15,0 22 0,-1-22 0,1 0 16,21 21-16,-22-21 0,22 1 16,0-1-16,21 0 0,-21-21 15,42 0 1,0 0-1,0-21-15,1 0 0,-1-1 16,0-20-16,0 21 16,0-21-16,0-1 0,1 1 0,-1 0 15,0-1-15,0 1 0,0 21 0,-21 0 16,0-1-16,0 44 16,0-1-16,-21 0 0,0 0 15,0 21-15,0 1 0,-1-1 16,1-21-16,0 22 0,0-22 0,0 21 15,21-21-15,0 0 0,-21-21 16,21 22-16,0-1 0,21-21 16,0 0-1,0 0-15,21 0 0,-20-21 0,20-1 16,0 1-16,1 0 0,-1 0 16,0-21-16,1-1 0,-1 1 15,21 0-15,-20-1 0,-22 1 0,21 0 16,-21 20-16,1-20 0,-1 42 15,-21-21-15,0 42 16,-21 21-16,-1 1 0,-20-1 16,21 0-16,-21 1 0,-1-1 0,-20 0 15,20 1-15,22-1 0,-21-21 0,42 0 16,0 1-16</inkml:trace>
  <inkml:trace contextRef="#ctx0" brushRef="#br0" timeOffset="18331.82">18055 6943 0,'0'0'0,"-21"0"0,21-21 31,0-1-15,21 22-16,0 0 15,0 0-15,1 0 0,-1 0 0,0-21 16,0 21-16,0 0 0,0-21 16</inkml:trace>
  <inkml:trace contextRef="#ctx0" brushRef="#br0" timeOffset="18484.75">19219 6816 0,'21'0'16,"1"0"0,-22-21-16</inkml:trace>
  <inkml:trace contextRef="#ctx0" brushRef="#br0" timeOffset="18679.63">20574 6795 0,'0'0'0,"42"0"0,-21 0 15,1 0-15,-1 0 0,0 0 63,0 0-63,0 0 0,0 0 15,1-22-15</inkml:trace>
  <inkml:trace contextRef="#ctx0" brushRef="#br0" timeOffset="19516.09">24934 6816 0,'0'0'0,"21"-21"0,1 21 16,-1 0-16,0 0 0,-21 21 16,0 0-1,0 21-15,-21 1 0,0-1 0,-1 0 16,-20 22-16,0-1 0,-1 1 16,1-1-16,21 1 0,-21-1 0,-1 1 15,22-1-15,0-20 0,21-1 0,0 0 16,0-21-16,-21 22 15,21-22-15,0 0 0,0 0 16,0-42 15,21 0-31,0 0 0,-21 0 16,21-22-16,-21 22 0,21-21 0,1-1 16,-22-20-16,0 21 0,0-22 0,21 1 15,-21-1-15,0 1 0,21-1 16,-21 22-16,0-22 0,0 22 0,0 21 15,21-22-15,0 22 0,-21 0 16,21 21-16,1 0 0,-1 0 16,0 0-16,0 0 0,21 0 15,1 0-15,-1 0 0,0 21 0,22 0 16,-1 1-16,-20-22 0,20 21 16,1 0-16,-1 0 0,1-21 0,-1 21 15,-20-21-15,20 21 0,1-21 16,-1 22-16,-21-22 0,22 21 0,-43-21 15,21 21-15,-42 0 16,0 0-16,-42 0 0,21 1 16,-21-1-16,-22 0 0,22 0 15,-1 0-15,-20 0 0,-1 1 0,22-1 16,-21 0-16,20 21 0,-20-21 16,-1 1-16,1-1 0,-1 0 15,1 0-15,20 0 0,-20 0 0,21 1 16,-1-22-16,22 21 0,0 0 15,0-21-15,0 0 0,21 21 0,-22-21 16,44 0 15,-1 0-31,0 0 0,0-21 16,0 0-16,0-22 0,22 22 0,-22-21 16,0 21-16,0-22 0</inkml:trace>
  <inkml:trace contextRef="#ctx0" brushRef="#br0" timeOffset="19995.83">25146 7239 0,'0'-42'16,"-21"148"-16,42-170 0,0 1 0,-21 20 15,0 22-15,-21 21 16,0 0-16,-22 21 16,22 0-16,0 1 0,-21-1 0,21 0 15,-1 21-15,1-21 0,0 1 0,21-1 16,0 0-16,0 0 0,0 0 16,21 0-16,0-21 15,1 0-15,-1 0 0,21 0 16,-21 0-16,22-21 0,-1 0 0,-21 21 15,21-21-15,1 0 0,-1 0 16,-21-22-16,22 22 0,-22-21 16,21 21-16,-21-1 0,0 1 15,1 0-15,-1 0 0,-42 21 32,-22 21-32,22 0 0,-21-21 0,-1 21 15,22 1-15,-21-1 0,21 0 16,-22 0-16,22-21 0,21 21 0,21-21 47,22 0-47,-22 0 0,0 0 15,21-21-15,1 0 0,-22 21 0,21-21 16,1 0-16,-1-1 16,0 1-16,1 0 0,-1 21 0,-21-21 15,21 0-15,-20 21 16,-44 0-1,-20 0-15,0 21 0,-1 0 0,1 0 16,-21 0-16,20 1 0,-20 20 16,-22-21-16,22 0 0,-1 0 0,1 1 15,20-22-15,-20 0 0,20 0 16,1 0-16,21 0 0</inkml:trace>
  <inkml:trace contextRef="#ctx0" brushRef="#br0" timeOffset="39539.16">1503 8763 0,'0'-21'16,"0"0"78,0 0-79,0-1 1,21 1-16,0 21 0,-21-21 16,21 0-16,0 0 0,1 0 15,-1-1-15,0 1 0,21-21 0,-21 21 16,-21-22-16,22 22 0,-1-21 15,-21 21-15,0 0 0,0-1 0,-21 22 32,-1 0-32,-20 0 0,0 22 15,-22-1-15,1 21 0,-1-21 16,1 22-16,-1-22 0,1 21 16,-1-21-16,22 22 0,0-22 0,-1 0 15,22 21-15,0-21 0,0 1 16,21-1-16,0 0 0,0 21 15,0-21-15,21 1 0,0-1 0,21 21 16,22-21-16,-22 0 0,22 22 16,-1-22-16,1 21 0,-22-21 0,22 22 15,-22-22-15,21 0 16,-41 21-16,20-20 0,-21-1 0,0 0 16,-21 21-16,0-21 0,0 1 15,-21-1-15,-21 0 0,-22 21 0,1-21 16,-22 1-16,-21-22 0,22 21 15,-1 0-15,-21 0 0,21-21 16,1 0-16,20 0 0,-20 0 0,20 0 16,1 0-16,20 0 0,1-21 15,0 0-15,-1 0 0,22-1 0,0 1 16,0-21-16,21 21 0,0 0 16,21-22-16,21 22 0,-21 0 15,43-21-15,-22 20 0,22-20 16,-22 21-16,22-21 0</inkml:trace>
  <inkml:trace contextRef="#ctx0" brushRef="#br0" timeOffset="39807.85">1968 8488 0,'0'21'15,"0"0"-15,0 0 16,0 1-16,0-1 0,-21 21 0,0 0 15,0 22-15,21-22 0,-21 22 16,0-22-16,-1 22 0,22-1 0,-21-21 16,0 1-16,0-1 15,21 0-15,0 1 0,0-22 0,0 0 16,0 0-16,0 0 0,0 1 16,21-22-16,0 0 15,0 0-15,1 0 0,-1 0 16,-21-22-16,21 1 15,-21 0-15,0 0 0</inkml:trace>
  <inkml:trace contextRef="#ctx0" brushRef="#br0" timeOffset="40003.74">1714 8996 0,'0'0'0,"-21"0"0,0 21 31,42-21-16,0 0-15,1 0 0,-1 0 16,0 0-16,21 0 0,-21 0 0,22-21 16,-1 21-16,-21-21 0,22 21 15,-1-21-15,0 21 0,-21-22 0,1 22 16,-1 0-16,0-21 0,0 21 16</inkml:trace>
  <inkml:trace contextRef="#ctx0" brushRef="#br0" timeOffset="40662.58">2117 8975 0,'0'0'0,"-22"21"0,1 0 16,21 0 0,21-21-1,1 0 1,-1 0-16,0 0 0,0-21 16,0 21-16,22-21 0,-22 21 15,0-21-15,0 0 0,0-1 0,0 1 16,-21 0-16,22 0 0,-22 0 15,0 0-15,-22 21 0,1 0 16,0 0-16,-21 0 0,21 21 16,-22 0-16,22 0 0,-21 0 15,21 0-15,-1 1 0,1 20 16,0-21-16,0 21 0,0 1 0,21-22 16,0 21-16,0-21 0,0 22 15,0-22-15,0 0 0,0 0 0,21 0 16,0-21-16,0 0 0,22 0 15,-1 0-15,0 0 0,1 0 0,20 0 16,1 0-16,-22-21 0,21 0 16,1 0-16,-1-21 0,-20 20 0,20-20 15,-20 0-15,-1 21 0,-21-22 16,21 1-16,-20 0 0,-1-1 0,-21 1 16,0 0-16,0 20 15,0 1-15,0 0 0,0 42 31,0 0-31,0 22 0,0-22 0,0 21 16,0 22-16,-21-22 0,21 22 16,0-1-16,0 1 0,0-1 0,-22 1 15,22 20-15,0 1 0,0 0 16,0 20-16,0-20 0,-21 21 0,0-21 16,0 20-16,21 1 0,-21 21 15,0-21-15,-1 0 0,1 0 0,0 0 16,0-1-16,0-20 0,0 0 0,-1-1 15,1 1-15,21-21 16,-21-1-16,0 1 0,0-22 0,21 0 16,-21-21-16,21 22 0,-22-43 0,22 21 15,0-42 1,0 0-16,0-1 0,0-20 0,22-21 16,-1-1-16,0 1 0,0-22 15,0 0-15,22-21 0,-1 1 0,-21-22 16</inkml:trace>
  <inkml:trace contextRef="#ctx0" brushRef="#br0" timeOffset="40928.44">2900 9038 0,'0'-21'15,"0"42"-15,0-63 0,0 21 0,0 0 16,0-1-1,-21 22 17,-1 22 46</inkml:trace>
  <inkml:trace contextRef="#ctx0" brushRef="#br0" timeOffset="51971.59">2963 9144 0,'0'-21'31,"0"0"-31,0 0 16,0-1-1,0 1-15,0 0 16,0 0-16,21 0 16,-21 0-16,22 21 0,-1-22 15,0 1-15,0 21 0,0 0 16,0-21-16,1 21 0,-1 0 0,0 0 15,0 0-15,0 21 0,0 0 16,1 1-16,-22-1 0,0 0 0,0 0 16,0 21-16,0-20 0,0-1 15,-22 21-15,1-21 0,0 22 0,-21-22 16,21 0-16,-22 0 0,22 0 16,-21 0-16,21-21 0,-1 22 15,-20-22-15,21 0 0,0 21 0,0-21 16,-1 0-1,22-21 1,0-1 0,0 1-16,22 0 0,-1 21 0,0-21 15</inkml:trace>
  <inkml:trace contextRef="#ctx0" brushRef="#br0" timeOffset="52387.35">3873 8996 0,'22'-21'0,"-22"-22"16,-22 22 0,1 21-16,-21 0 0,21 0 15,-22 0-15,22 0 0,-21 0 0,0 0 16,20 21-16,1 1 0,0-22 15,0 21-15,21 0 0,0 0 16,0 0-16,21-21 16,0 21-16,0 1 0,1-1 0,-1-21 15,21 21-15,-21 0 16,22 0-16,-22-21 0,0 21 0,0 1 16,21-22-16,-42 21 0,22 0 0,-22 0 15,0 0-15,0 0 16,-22-21-16,-20 22 0,21-1 0,-21-21 15,-22 21-15,1-21 0,20 0 16,-20 0-16,-1 21 0,1-21 0,20 0 16,1 0-16,0 0 0,21 0 15,-22 0-15,22 0 16,42 0 0,-21-21-16</inkml:trace>
  <inkml:trace contextRef="#ctx0" brushRef="#br0" timeOffset="52807.12">5207 8509 0,'0'-21'0,"0"42"0,-21-84 0,21 41 15,0 1-15,0 0 0,0 0 0,0 0 16,0 0-16,0-1 0,0 44 31,0-1-31,0 21 16,0-21-16,0 22 0,0 20 15,-21-21-15,21 1 0,-22 20 0,22 1 16,-21-1-16,0-20 0,0 20 16,21 1-16,-21-22 0,0 0 15,-1 1-15,1-1 0,21-21 0,0 0 16,0 22-16,0-22 0,0 0 16,21-21-1,1 0 1,-1 0-16,0-21 0,0 0 15,0-1-15,22 1 0</inkml:trace>
  <inkml:trace contextRef="#ctx0" brushRef="#br0" timeOffset="53190.92">5651 8763 0,'0'0'0,"-21"0"15,0 21 1,0 0-16,-21 1 0,20 20 0,1-21 15,0 21-15,-21 1 0,21-1 0,-1-21 16,1 22-16,0-22 0,21 21 16,0-21-16,0 0 0,0 1 0,0-1 15,21 0-15,0 0 0,1-21 16,20 0-16,-21 0 0,21 0 0,1 0 16,-1 0-16,0-21 0,22 0 15,-22 0-15,1 21 0,-1-43 0,0 22 16,-21 0-16,22-21 0,-22-1 15,0 1-15,-21 0 0,0-1 16,0 1-16,0 0 0,0-1 0,-21 22 16,0 0-16,0 0 0,-1 0 0,1-1 15,-21 22-15,0 0 0,20 0 16,-20 0-16,0 0 0,21 0 0,-22 22 16,22-1-16,0-21 0,-21 21 15,20 0-15,22 0 0,-21-21 0,21 21 16,-21-21-16</inkml:trace>
  <inkml:trace contextRef="#ctx0" brushRef="#br0" timeOffset="53438.71">5080 8509 0,'21'0'31,"0"-21"-31,22 21 16,-22 0-16,0 0 0,21 0 0,1-21 15,-22 21-15,21 0 0,0 0 16,1-21-16,-1 21 0,0 0 0,1 0 16,-1 0-16,0 0 15,-20 0-15,20 0 0,-21 0 0,0 0 16,0 0-16,1 0 0</inkml:trace>
  <inkml:trace contextRef="#ctx0" brushRef="#br0" timeOffset="56455.14">7959 8573 0,'21'-22'62,"0"1"-46,0 21-16,0-21 0,0 0 0,1 0 15,20 0-15,-21-1 0,21 1 16,-20 0-16,20-21 0,-21-1 0,21 22 16,-20-21-16,-1 0 0,-21-1 15,0 22-15,21-21 0,-21 21 0,0-1 16,-21 22-1,0 0-15,-1 0 0,-20 0 0,0 0 16,-1 22-16,-20-1 0,21 0 16,-22 21-16,1 1 0,20-1 0,-20 0 15,20 1-15,1-1 0,21 0 16,0 1-16,0-1 0,-1 0 0,22-21 16,0 22-16,0-22 0,0 0 0,22 0 15,20 0-15,-21 1 0,21-1 16,1-21-16,20 0 0,-20 0 0,20 0 15,-21 0-15,1 0 0,-1 0 16,0 0-16,1 0 0,-22-21 0,0-1 16,0 22-16,-21-21 15,-21 21 1,0 0-16,-21 0 0,-1 0 0,-20 0 16,20 21-16,-20 1 0,21 20 15,-22-21-15,22 21 0,-1 1 0,1-1 16,21-21-16,-21 22 0,42-1 15,0 0-15,0-21 0,0 1 0,0 20 16,0-21-16,21-21 0,21 21 0,-21 0 16,22-21-16,-1 0 0,0 0 15,22 0-15,-22 0 0,0 0 16,22-21-16,-22 0 0,1 21 0,-1-21 16,0-21-16,1 20 0,-1-20 15,-21 21-15,21-21 0,-20-1 0,20 1 16,-21 0-16,0-1 0,0 1 15,1 0-15,-1-1 0,21 22 0,-21 0 16,0 0-16,1 0 0,-1-1 16,0 22-16,21 0 0,-21 0 0,1 0 15,-1 0-15,0 22 0,0-1 0,0 0 16,0 0-16,-21 0 0,0 22 16,0-22-16,0 21 0,0-21 0,0 22 15,-21-22-15,0 21 16,0-21-16,21 22 0,-21-22 0,0 0 15,21 0-15,0 0 0,0 0 0,21-42 47,-21 0-47,21 0 16,0 0-16,0 0 0,0-22 0,1 22 16,-1-21-16,21-1 0,-21 1 15,0 21-15,1-21 0,-1 20 0,21-20 16,-21 21-16,-21 0 0,21 21 0,-21-21 15,22 21-15,-44 0 32,1 21-32,-21 0 0,21 0 15,0 0-15,-1 0 0,-20 22 16,21-22-16,0 21 0,21 1 0,0-22 16,-21 21-16,21-21 0,0 22 15,0-22-15,0 0 0,21 21 0,0-21 16,0 1-16,21-1 15,-20-21-15,20 0 0,-21 0 0,21 0 16,1 0-16,-1 0 0,-21-21 0,22-1 16,-1 1-16,0 0 0,1 0 15,-1-21-15,0 20 0,1-20 0,-22 0 16,21-1-16,-21 1 16,0 21-16,-21-21 0,0-1 0,0 22 15,0 0-15,0 0 0,0 0 0,0-1 16,-21 22-1,0 0-15,0 0 0,0 22 0,0-1 16,-1 0-16,1 0 0,0 21 16,0-20-16,21 20 0,0 0 0,0 1 15,0-1-15,0-21 0,0 21 0,0-20 16,21-1-16,0 21 0,0-42 16,22 21-16,-22 0 0,21-21 0,-21 0 15,22 0-15,-1 0 0,0 0 16,22 0-16,-22 0 0,1 0 15,-1-21-15,0 0 0,1 0 0,-22 0 16,21-22-16,0 22 0,-20-21 16,-1 21-16,21-22 0,-21 1 0,0 0 15,1 21-15,-1-22 0,0 22 16,0 0-16,-21 0 0,0 0 0,21 21 16,0 0-16,-21 21 31,0 0-31,0 0 15,0 0-15,0 0 0,0 1 16,0-1-16,0 0 0,0 0 16,0-42 15,0 0-15,0 0-16,0-1 15,0 1-15,0 0 0,0 0 16,0 0-16,0 0 0,0-1 0,0 1 15,0 0-15,-21 21 16,0 0 0,21 21-16,-21 0 0,0-21 15,0 43-15,-1-22 0,1 0 0,0 21 16,0-20-16,0 20 0,0 0 16,21-21-16,0 22 0,0-1 15,0-21-15,0 22 0,0-22 0,0 0 16,0 21-16,21-21 0,0-21 15,0 22-15,0-1 0,22-21 0,-22 0 16,0 0-16,21 0 0,-21 0 0,1 0 16,20-21-16,-21 21 0,21-22 15,1 1-15,-22 0 0,21-21 0,1 21 16,-22-22-16,21 1 0,-21 0 16,22-1-16,-22 22 0,0-21 15,0-1-15,0 22 0,0-21 0,1 21 16,-22 0-16,0 42 31,0 0-31,-22 0 16,22 21-16,-21-20 0,21 20 0,0 0 15,0 1-15,0-1 0,0 0 0,0-21 16,0 22-16,0-22 0,21 0 16,1 0-16,-1 0 0,0 1 0,0-22 15,0 0-15,0 0 0,22 0 16,-22 0-16,0 0 0,21-22 0,-20 22 15,20-21-15,-21 0 0,21-21 16,-20 21-16,-1-22 0,0 1 0,0 0 16,0-1-16,0 1 0,1 0 15,-22-1-15,0 22 0,0-21 16,0 21-16,21-1 0,-21 1 0,0 42 31,0 1-31,-21-1 16,21 21-16,0-21 0,-22 22 0,22-22 15,0 21-15,0 0 0,0 1 16,0-22-16,0 21 0,0-21 0,0 1 16,22-1-16,-22 0 0,0 0 0,21 0 15,0-21-15,0 0 0,0 0 16,0 0-16,1 0 0,-1 0 0,0-21 16,0 21-16,0-21 0,0-21 0,22 20 15,-22-20-15,0 21 16,0-21-16,0-22 0,1 22 0,-1-1 15,0 1-15,0-21 0,0 20 16,-21-20-16,0 20 0,21-20 0,-21 21 16,0-22-16,0 22 0,0-1 15,0 1-15,0 0 0,0-1 0,0 22 16,0 0-16,0 0 0,0 0 0,-21 21 16,21 21-16,-21 0 15,0 0-15,21 22 0,-21-1 16,0 21-16,21-20 0,-22-1 0,22 22 15,-21-22-15,21 21 0,-21-20 16,21-1-16,0 22 0,0-22 0,0 0 16,0 1-16,0-1 0,0 0 15,0 1-15,0-1 0,21-21 0,0 21 16,1-20-16,-1-1 0,0 0 16,0 0-16,0-21 0,22 0 0,-22 0 15,0 0-15,21 0 0,1 0 0,-1 0 16,-21 0-16,21-21 0,1 0 15,-1 0-15,-21-1 0,22 1 0,-22-21 16,0 0-16,0 20 16,0-20-16,0 0 0,1-1 0,-22 22 15,0-21-15,0 21 0,0 0 0,0-1 16,0 1-16,-22 21 16,22 21-16,-21 1 15,0-1-15,0 0 0,21 21 16,0-21-16,-21 22 0,21-22 0,0 21 15,0-21-15,0 22 0,0-22 16,0 0-16,0 0 0,0 0 0,21 1 16,0-22-16,0 21 0,0-21 0,1 0 15,-1 0-15,0 0 0,0 0 16,0 0-16,0 0 0,22-21 16,-22 21-16,0-22 0,0 1 15,0 0-15,1-21 0,-1 21 0,0-1 16,0 1-16,-21-21 0,21 21 0,-21 0 15,0-1-15,0 1 0,0 0 16,-21 0-16,-21 0 0,21 0 0,-1-1 16</inkml:trace>
  <inkml:trace contextRef="#ctx0" brushRef="#br0" timeOffset="56722.99">11811 8382 0,'0'0'0,"21"0"16,0 0-1,0 0-15,1 0 0,20 0 16,-21 0-16,21-21 0,-20 21 0,20 0 16,0 0-16,-21-21 0,22 21 15,-1 0-15,-21 0 0,0 0 0,1 0 16,-1 0-16,0-21 0,-21-1 47,-21 1-32,0 21-15</inkml:trace>
  <inkml:trace contextRef="#ctx0" brushRef="#br0" timeOffset="59067.15">14817 8001 0,'-22'0'16,"1"0"-1,0 21-15,0 0 16,21 22-16,-21-22 0,0 0 0,21 21 16,-22-20-16,22-1 15,0 0-15,0 0 0,0 0 0,0 0 16,22 1 0,-1-22-16,0 0 0,0 0 0,0 0 15,0-22-15,22 22 0,-1-21 0,-21 0 16,22 0-16,20 0 0,-21 0 15,1-1-15,-1-20 0,0 21 0,-20 0 16,20-22-16,-21 22 0,0 0 16,-21-21-16,0 21 0,0-1 15,-21 22 1,0 22-16,0 20 16,-22 0-16,22 1 0,0-1 15,0 0-15,0 22 0,0-22 0,-1 22 16,1-1-16,0-21 0,21 22 15,-21-1-15,21-20 0,0 20 0,0 1 16,0-22-16,0 22 0,0-22 0,0 0 16,0 1-16,0-22 0,0 0 15,0 0-15,0 0 0,0 0 0,-21-21 16,0 0-16,-1 0 16,1 0-16,0-21 0,0 0 15,0 0-15,0 0 0,-1-22 16,1 1-16,0 0 0,0-1 15,0 1-15,0 21 0,21-21 0,-22-1 16,1 22-16,21 0 0,-21 0 16,21 42-1,0 0-15,0 0 16,0 0-16,0 1 0,0 20 16,0-21-16,21 21 0,0-20 0,1 20 15,-1-21-15,21 0 0,-21 0 16,22 1-16,-1-22 0,0 21 0,22-21 15,-22 0-15,22 0 0,-1 0 0,1 0 16,-1 0-16,1-21 16,-1-1-16,1 1 0,-22 0 0,0-21 15,1 21-15,-1-22 0,-21 22 16,0-21-16,0-1 0,1 22 0,-22-21 16,21 21-16,-21-22 0,0 22 15,0 0-15,-21 21 16,-1 0-16,1 0 0,0 0 0,0 21 15,0 0-15,0 1 0,-1-1 16,1 21-16,21 0 0,-21-20 0,21 20 16,0 0-16,0-21 0,0 22 15,0-22-15,0 0 0,21 0 0,0 0 16,1 1-16,-1-22 16,0 0-16,0 0 0,21 0 0,-20 0 15,-1 0-15,21 0 0,0-22 0,-20 1 16,20 0-16,0 0 0,1-21 15,-1 20-15,0-20 0,1 21 0,-1-21 16,0-1-16,-21 22 0,22-21 16,-22 21-16,0-22 0,-21 22 0,0 0 15,0 0-15,-21 21 16,-21 0-16,20 0 0,1 21 16,-21 0-16,21 0 0,-22 22 0,22-22 15,0 21-15,0-21 16,0 22-16,21-1 0,0 0 0,0 1 15,0-1-15,0-21 0,0 21 16,0-20-16,0-1 0,21 0 0,0 0 16,-21 0-16,21-21 0,0 21 0,1-21 15,-1 0-15,0 0 16,-21-21-16,0 0 16,0 0-16,-21-21 15,0 20-15,21 1 0,-22 0 0,1-21 16,0 21-16,0-1 0,0 22 15,0-21-15,-1 21 16,22 21-16,0 1 16,0-1-16,0 0 0,0 21 15,22-21-15,20 1 0,-21-1 0,0 0 16,22 0-16,-22 0 0,21 0 16,0-21-16,1 0 0,20 22 0,-20-22 15,-1 0-15,21 0 0,-20 0 16,-1-22-16,22 1 0,-22 0 0,0 0 15,-21-21-15,22 20 0,-1-20 0,-21 0 16,22-22-16,-22 22 0,0 0 16,0-22-16,0 22 0,-21-22 15,21 1-15,-21 20 0,22-20 16,-22-1-16,0 1 0,0 21 0,21-1 16,-21 1-16,21 21 0,-21 0 15,0-1-15,0 44 16,0-1-16,0 21 0,-21 0 15,0 1-15,-1 20 0,1 1 0,0-22 16,21 22-16,-21-1 0,21-21 16,-21 22-16,21-1 0,0-20 0,0 20 15,0-20-15,0-1 0,0 0 0,0-21 16,21 22-16,-21-22 0,21 0 16,0-21-16,-21 21 0,21-21 15,1 0-15,-1 0 16,0-21-16,-21 0 15,21-21-15,-21 20 0,21-20 0,-21 0 16</inkml:trace>
  <inkml:trace contextRef="#ctx0" brushRef="#br0" timeOffset="59239.35">16806 8403 0,'-21'0'15,"21"21"1,21-21-1,0 0-15,1 22 0,-1-22 0,21 0 16,-21 0-16,22 0 0,-1 0 16,0 0-16,1 0 0,20 0 15,1 0-15,20-22 0,-20 1 0,20 21 16,-20-21-16</inkml:trace>
  <inkml:trace contextRef="#ctx0" brushRef="#br0" timeOffset="60560.23">18669 7895 0,'0'0'0,"0"-21"0,-21 21 0,0-21 0,-1 21 15,-20 0-15,21 0 16,-21 0-16,-1 0 0,1 21 0,-22-21 16,22 42-16,0-20 0,-1 20 15,1 0-15,0 1 0,-1 20 0,1-21 16,0 22-16,-1-1 0,22-20 0,-21 20 15,21 1-15,0-22 0,-1 22 16,22-22-16,0 0 0,0 22 0,0-22 16,0 0-16,22 1 0,-1-1 15,0-21-15,0 22 0,21-22 0,-20 0 16,20 0-16,0-21 0,1 21 16,20-21-16,1 0 0,-1 0 0,1 0 15,-1-21-15,22 21 0,-22-21 16,22-21-16,-22 20 0,22-20 15,-21 0-15,-1-1 0,1 1 0,-22 0 0,21-1 16,-20 1-16,-22 0 16,0-1-16,0 1 0,-21 21 0,0-21 15,-21 20-15,0 1 0,0 21 16,0-21-16,-22 21 0,1 0 0,0 0 16,-1 0-16,22 21 0,-21 0 0,-1 1 15,1-1-15,21 0 0,-21 21 16,20 1-16,1-22 0,0 21 0,21 0 15,-21-20-15,21 20 0,0-21 16,0 21-16,0-20 0,21 20 16,0-21-16,0 0 0,1-21 15,-1 21-15,21-21 0,-21 0 0,0 0 16,1 0-16,20 0 0,-21 0 0,0-21 16,0 0-16,1 0 0,-1 0 15,0-22-15,0 22 0,0-21 0,0 0 16,1-1-16,-1 22 0,0-21 15,0-1-15,-21 1 0,0 21 0,0 0 16,0 42 15,-21 0-31,21 0 0,-21 22 0,0-22 16,21 21-16,-22-21 16,22 22-16,0-22 0,0 21 0,0-21 15,0 22-15,0-22 0,0 0 16,22 0-16,-1 0 0,0-21 0,21 0 15,-21 0-15,1 0 0,20 0 16,0 0-16,1 0 0,-1-21 0,0 0 16,1 0-16,20 0 0,-21-22 0,22 22 15,-1-21-15,-20-1 0,20 1 16,-20 21-16,-1-21 0,-21-1 0,0 22 16,0 0-16,-21-21 0,0 20 15,-21 22 1,0 22-1,0-1-15,21 0 0,-21 0 0,21 0 16,-21 22-16,21-22 0,0 0 0,0 21 16,0-21-16,0 22 0,0-22 15,21 21-15,-21-21 0,21 22 0,0-22 16,-21 0-16,0 0 0,21 0 16,-21 1-16,21-22 0,-21 21 15,0-42 1,0-1-16,-21 1 15,0-21-15,0 21 0,0 0 16,0-1-16,21 1 0,-22 0 0,1 0 16,0 0-16,0 0 0,0 21 15,0 0 1,21 21-16,0 0 16,0 0-16,0 0 0,21 0 15,0 1-15,0-1 0,21-21 0,-20 21 16,20 0-16,0-21 0,-21 0 15,22 0-15,-1 0 0,0 0 0,-20 0 16,20 0-16,21 0 0,-20 0 16,20-21-16,-20 0 0,20 0 0,1-1 15,-1 1-15,-21-21 0,22 21 0,-22-22 16,1 22-16,-1-21 16,0 21-16,-21-22 0,1 22 0,-22 0 15,0 0-15,0 0 0,-22 0 16,1 21-16,-21 0 0,0 0 0,-1 21 15,-20 0-15,-1 0 0,1 21 16,20-20-16,1 20 0,0 0 0,21 1 16,-1-1-16,22 0 0,0 1 0,22-22 15,-1 21-15,21 0 0,-21-20 16,22 20-16,-1-21 0,21-21 0,-20 21 16,20 0-16,1-21 0,-1 0 15,1 0-15,-1 0 0,1 0 16,-22 0-16,22 0 0,-1-21 0,-21 0 15,22 0-15,-22 0 0</inkml:trace>
  <inkml:trace contextRef="#ctx0" brushRef="#br0" timeOffset="63735.92">7154 10033 0,'0'0'0,"21"-21"32,1 0-32,-1 0 0,0 21 15,0-22-15,0 1 0,0-21 0,1 21 16,-1 0-16,0-22 15,-21 22-15,0-21 0,0 21 0,0-22 16,0 22-16,0-21 0,-21 21 16,0-1-16,-22 1 0,22 21 0,-21 0 15,-22 0-15,22 0 0,-22 0 0,1 21 16,-1 1-16,22-1 0,0 0 16,-22 21-16,43 1 0,-21-1 0,21 0 15,21 1-15,0-1 0,0 0 16,0 22-16,21-22 0,21 0 0,-21 1 15,22-1-15,20 22 0,-21-22 16,1 0-16,20 1 0,-20-1 0,20 21 16,-21-20-16,-20-1 0,20 0 15,-21-20-15,0 20 0,-21-21 16,0 21-16,0-20 0,-21-1 0,0 0 16,-21 0-16,-1-21 0,1 0 0,-22 0 15,22 0-15,-43 0 0,22 0 16,-1 0-16,-20-21 0,20-21 0,1 20 15,-1 1-15,1-21 0,20 0 16,1-1-16,0 1 0,-1-22 0,1 22 16,21 21-16,-21-21 0,20-1 0,22 22 15,-21 0-15,21 0 16,0 42 0,21 0-1,1 21-15,-1-20 0,21 20 16,-21 0-16,22 1 0,-1-22 0,0 21 15,1 0-15,-1 1 0,0-22 16,1 21-16,20-21 0,-21 1 0,22-1 16,-1 0-16,1 0 0,-1 0 15,1-21-15,-1 0 0,1 0 0,-1 0 16,1 0-16,21 0 0,-1-21 0,1 0 16,0-21-16,-1 20 0,1-20 15,0 21-15,-22-21 0,22-1 0,-22 1 16,-20 0-16,20-1 0,-42 1 15,22 0-15,-22-1 0,0 22 16,-21 0-16,0-21 0,0 20 0,0 1 16,0 0-16,0 0 15,-21 0-15,0 21 0,21-21 0,-22 21 16,22-22-16,-21 22 0,0 0 16,21-21-16,0 0 15,0 0 1,-21 21 46,0 0-46,0 0-16,-1 0 0,1 0 16,0 0-16,0 21 0,0 0 0,0 0 15,-22-21-15,22 43 0,-21-22 0,21 0 16,-22 0-16,22 22 0,0-1 15,-21-21-15,20 21 0,1 1 0,0-1 16,0 0-16,21 1 0,0-22 16,0 0-16,0 21 0,0-20 0,21-22 15,0 21-15,0-21 0,1 21 0,20-21 16,-21 0-16,21 0 16,1-21-16,-1 0 0,0 21 0,1-22 15,20 1-15,-20-21 0,-1 21 0,-21 0 16,21-22-16,-20 22 0,-1-21 15,0 21-15,0-22 0,0 22 0,0 0 16,-21 0-16,0 0 0,0-1 16,0 44-1,0-1 1,0 0-16,0 21 16,0 1-16,0 20 0,0-21 0,0 22 0,0-1 15,0 1-15,0-1 0,0 22 16,0-21-16,0 20 0,0 1 15,0 0-15,0 20 0,0-20 0,0 0 16,0-1-16,0 1 0,-21 0 0,0-1 16,21 22-16,-21-21 0,21-22 15,0 22-15,-21 0 0,21-22 0,-21 1 16,21-1-16,0-20 0,0 20 0,0-42 16,0 22-16,0-22 0,0 0 15,21-21-15,0-21 16,0 0-16,0-22 0,22 1 0,-22-22 15,21 1-15,0-22 0,1 1 16,-1-22-16,0 0 0,1 0 16,20-21-16,-20 21 0,-1-21 0,0 0 15,1 0-15,-1 0 0,0 21 16,-21-21-16,1 22 0,-1-1 0,-21 21 16,0 0-16,0 1 0,0 20 0,0 22 15,0 0-15,0-1 0,0 1 16,0 21-16,0 0 0,0-1 0,0 1 15,-21 21 1,21 21 0,0 1-16,0-1 0,0 0 15,0 0-15,0 0 0,0 0 16,0 22-16,0-22 0,0 21 0,0 1 16,0-22-16,0 21 15,0-21-15,0 22 0,0-22 0,0 0 16,21 0-16,0 0 0,0-21 0,0 0 15,22 0-15,-22 0 16,0 0-16,0 0 0,21-21 0,-20 0 16,-1 0-16,0 0 0,21-1 15,-21-20-15,1 21 0,-1-21 16,0-1-16,0 22 0,0-21 0,0-1 0,1 22 16,-22-21-16,0 21 0,21 0 15,-21-1-15,0 1 0,-21 21 31,21 21-15,-22 1-16,22-1 0,0 0 0,-21 0 16,21 21-16,0-20 0,0 20 15,0 0-15,0-21 0,0 22 0,0-1 16,0-21-16,21 22 0,1-22 16,-1 0-16,-21 0 0,42 0 0,-21 0 15,0-21-15,22 0 0,-22 0 0,21 0 16,1 0-16,20 0 0,-21-21 15,22 0-15,-1 0 0,1 0 16,-22 0-16,22-22 0,-22 1 0,0 21 16,1-22-16,-1 1 0,-21 0 15,0 21-15,-21-22 0,0 22 0,0-21 16,0 21-16,0-1 0,-21 22 16,0 0-16,0 0 0,0 0 15,-22 0-15,22 0 0,-21 22 0,21-1 16,0 0-16,-1 0 0,1 0 15,21 22-15,0-22 0,0 0 0,0 21 16,0-21-16,0 22 0,21-22 16,1 0-16,-1 0 0,21 0 0,-21-21 15,0 22-15,22-22 0,-1 0 0,0 0 16,-20 0-16,20 0 0,0-22 16,1 22-16,-1-21 0,0 0 15,-21 0-15,22-21 0,-1 20 16,-21 1-16,0-21 0,1 21 0,-1 0 15,0-22-15,-21 22 0,21 0 0,-21 0 16,0 42 15,-21 0-31,0 0 0,0 0 16,-1 1-16,1 20 0,21-21 0,0 21 16,-21-20-16,21 20 0,-21-21 0,21 0 15,0 22-15,0-22 16,0 0-16,21-21 31,0-21-15,0 0-16,-21-1 0,22-20 0,-1 21 15,0 0-15,0-22 0,21 1 16,-20 21-16,-1 0 0,0-22 0,0 22 16,0 0-16,-21 0 0,21 21 15,-21 21 1,0 0-16,-21 0 15,21 22-15,0-22 0,0 21 16,0-21-16,0 1 0,0 20 0,0-21 16,0 0-16,0 0 0,21 1 15,22-1-15,-22 0 0,21-21 16,-21 0-16,22 0 0,-1 0 0,0 0 16,1 0-16,-1-21 0,-21 0 15,22-1-15,-1 1 0,-21 0 0,0-21 16,0 21-16,22-22 0,-43 1 15,21 0-15,0-1 0,-21-20 0,21 20 16,-21 1-16,0-21 0,21 20 0,-21-20 16,22 20-16,-22-20 0,21 21 15,-21-1-15,0 1 0,21 21 0,-21 0 16,21 21-16,-21 42 16,0-21-1,0 21-15,0 149 16,-21-128-16,0-20 15,21 20-15,-21-20 0,21-1 0,0 0 16,-22 1-16,22-1 0,-21 0 16,21 1-16,0-22 0,0 21 0,0-21 15,0 0-15,0 1 0,21-1 16,1-21-16,-1 0 16,0-21-16,0-1 0,21 22 15,-20-42-15,-1 21 16,21 0-16,-21-22 0,22 22 0,-22-21 15,21 21-15,-21 0 0,22-22 0,-22 22 16,0 0-16,0 21 0,-21-21 16,0 42-1,-21 0-15,0 21 16,0-20-16,-1-1 0,22 0 16,0 0-16,-21 21 0,21-20 0,0-1 15,0 0-15,0 0 0,0 0 16,0 0-16,21 1 0,1-22 15,-1 0-15,0 0 16,0 0-16,0-22 0,0 1 16,1 0-16,-1 0 0,0 0 15,0-22-15,-21 22 0,0-21 16</inkml:trace>
  <inkml:trace contextRef="#ctx0" brushRef="#br0" timeOffset="63939.81">12150 9821 0,'0'0'0,"-22"-42"31,1 42 32,21 21-63,-21-21 0,0 0 15,0 0-15,0 21 0,-22-21 0,1 0 16</inkml:trace>
  <inkml:trace contextRef="#ctx0" brushRef="#br0" timeOffset="64111.71">11303 9948 0,'-42'0'0,"84"0"0,-106 0 16,43 22-16,0-22 0,0 0 15,21 21-15,21-21 16,0 0-16,0 0 15,1 0-15,20 0 0,-21 0 16,21 0-16,1 0 0,20 0 0,-20 0 16,-1 0-16,0 0 0,1 0 0,-22-21 15,21-1-15,0 22 0,1 0 16</inkml:trace>
  <inkml:trace contextRef="#ctx0" brushRef="#br0" timeOffset="66688.22">12721 10160 0,'0'0'0,"21"0"16,0-21-16,-21 0 15,22 0 1,-22-1-16,0 1 0,0 0 16,0 0-16,0 0 0,-22 21 15,1 0-15,0-21 0,0 21 16,0 0-16,0 21 0,-22-21 15,22 21-15,0 0 0,0 21 16,0-20-16,-1-1 0,22 21 0,-21-21 16,21 0-16,-21 22 0,21-22 0,0 21 15,0-21-15,0 1 0,0-1 16,0 0-16,0 0 0,21 0 16,0-21-16,1 0 0,-1 0 15,0 0-15,0 0 0,0-21 16,0 0-16,1 21 0,20-21 0,-21 0 15,0-22-15,0 22 0,1 0 16,-1 0-16,-21 0 0,21-22 0,0 22 16,-21-21-16,21 21 0,-21-1 0,0 1 15,0 0-15,0 0 0,0 0 16,0 42 0,-21 0-16,0 0 15,21 0-15,-21 1 0,21 20 0,-21-21 16,21 21-16,0-20 0,0-1 15,0 21-15,0-21 0,0 0 16,0 1-16,21-1 0,0 0 0,0 0 16,21-21-16,-20 0 0,20 0 0,-21 0 15,21 0-15,1 0 0,-1 0 16,0-21-16,1 21 0,-1-21 0,-21 0 16,22-22-16,-1 22 0,0 0 15,-21-21-15,22-1 0,-22 1 0,0 0 16,0-1-16,0-20 0,1 20 0,-1-20 15,0-1-15,0 1 16,-21-1-16,21 22 0,0 0 0,-21-1 0,0 1 16,0 21-16,22 0 15,-22 0-15,0 42 16,0 0 0,-22 21-16,1 22 0,0-22 0,-21 22 15,21-1-15,-1 1 0,-20-1 0,21 1 16,0-1-16,0-21 0,21 22 15,0-22-15,0 22 0,0-22 0,0 0 16,0 1-16,21-22 0,0 21 16,0-21-16,0 22 0,22-22 0,-22-21 15,21 21-15,-21-21 0,22 0 0,-22 0 16,21 0-16,-21-21 0,0 21 16,22-21-16,-22-22 0,0 22 15,21-21-15,-20 0 0,-1-1 0,21 1 16,-21 0-16,22-22 0,-22 1 15,21 20-15,-21-20 0,22-22 0,-22 22 16,0-1-16,0 1 0,0-1 16,0 22-16,1-22 0,-22 43 0,0-21 15,0 21-15,0-1 0,-22 22 32,-20 43-32,21-22 0,0 42 0,0-20 15,-1 20-15,1 1 16,0-1-16,21 1 0,0-1 0,-21 1 0,21-1 15,0-20-15,0-1 16,0 0-16,0 1 0,0-1 0,0 0 16,21 1-16,-21-22 0,21 0 0,0 0 15,1 0-15,-1 0 0,0-21 16,0 0-16,0 0 0,0 0 0,22 0 16,-22 0-16,0-21 0,21 0 15,-20 0-15,-1-21 0,21 20 0,-21-20 16,0 21-16,1-21 0,-1 20 15,21-20-15,-42 0 0,21 21 0,0-1 16,-21 1-16,22 0 0,-22 42 31,0 0-31,-22 1 0,22-1 16,-21 0-16,21 0 0,-21 21 16,21-20-16,0-1 0,0 0 0,0 0 15,0 0-15,0 0 0,0 1 0,21-1 16,0 0-16,1-21 0,-1 0 15,21 0-15,-21 0 0,0 0 0,22 0 16,-22 0-16,21 0 0,-21-21 16,1 0-16,20 21 0,-21-43 0,0 22 15,0 0-15,1 0 0,-1-22 16,0 22-16,0 0 0,0-21 0,-21 21 16,0-1-16,21 1 0,-21 0 0,0 42 46,0 0-46,-21 22 16,21-22-16,-21 0 0,0 21 0,21-20 16,-21 20-16,0 21 0,21-20 0,-22-1 15,1 22-15,0-1 0,21 1 16,-21-1-16,0 1 0,21-1 0,-21 1 16,-1-1-16,22 22 0,-21-22 15,21 22-15,0 0 0,-21-1 16,0-20-16,21 20 0,-21-20 0,0 21 0,21-22 15,0 22-15,0-22 16,-22 22-16,22-22 0,-21 1 0,21 21 16,-21-22-16,21 1 0,0-22 0,0 21 15,-21-20-15,21 20 0,-21-20 16,0-1-16,21 0 0,-22 1 0,1-1 16,0-21-16,0 21 0,0-20 0,0-1 15,-1 0-15,1-21 0,0 0 16,-21 0-16,21-21 0,-22 0 0,22-1 15,-21-20-15,-1 0 0,22-1 0,-21 1 16,0-21-16,-1-1 0,1-21 16,21 1-16,-22-1 0,22 0 0,-21 1 15,21-1-15,0 0 0,21 1 16,0-22-16,0 21 0,0 1 0,0-22 16,0 21-16,0 0 0,0 22 15,21-22-15,0 22 0,0-1 0,0 1 16,0-1-16,22 1 0,-22-1 15,21 22-15,1-22 0,-1 22 0,0 0 16,-21-1-16,22 1 0,-1 21 16,0-21-16,-20 20 0,-1 1 0,0 0 15,0 21-15,0-21 0,0 21 0,1-21 16,-22 0 0,21-1-16,0 1 15,-21 0 16,21 21 48,-21-21-64,21 21 16,0-21-15,-21 0 78,-21 21-79,0 0-15</inkml:trace>
  <inkml:trace contextRef="#ctx0" brushRef="#br0" timeOffset="68419.53">3281 9652 0,'-43'0'0,"86"0"0,-107 0 15,43-21-15,0 21 0,0 0 16,0 0-16,42 0 31,0 0-31,21 0 16,-21 0-16,22 0 0,-1 0 15,0 0-15,22 0 0,-22 0 0,22 0 16,-1 0-16,1 0 0,-1 21 0,22-21 16,-22 0-16,1 0 0,21 0 15,-1 0-15,1 0 0,21 21 0,-22-21 16,43 0-16,-21 0 15,0 0-15,21 0 0,-21 0 0,21 0 16,0 0-16,21 0 0,0 0 0,0 0 16,1 0-16,-1 0 0,21 0 15,0 0-15,1 0 0,-1 0 0,0 0 16,1-21-16,-1 21 0,0 0 16,22 0-16,-22-21 0,22 21 0,-22-21 15,0 21-15,22 0 0,-1-21 16,1 21-16,-22 0 0,22 0 0,-1-22 15,22 22-15,0 0 0,-22 0 0,22 0 16,-1 0-16,1 0 0,21 0 16,-21 0-16,-1 0 0,1 0 15,0 0-15,-1 0 0,1 0 16,0 0-16,-1 22 0,22-22 0,0 0 16,-21 0-16,-1 0 0,22 0 15,-21 0-15,-1 0 0,1 0 0,0 0 16,-1 0-16,1 0 0,0 0 15,-1 0-15,1 0 0,-21-22 0,20 22 16,1 0-16,-22 0 0,-20 0 16,-1 0-16,-21 0 0,0 0 0,-21 0 15,0 0-15,0 0 0,-42 0 16,0 0-16,-1 0 0,-41 0 0,20 22 16,-42-22-16,1 0 15,-44 0 1,-20 0-16,0 21 0</inkml:trace>
  <inkml:trace contextRef="#ctx0" brushRef="#br0" timeOffset="69196.22">7324 11536 0,'0'0'0,"21"0"15,-21-21 17,0 0-32,-21 21 15,21-22-15,0 1 32,21 21-17,0 0-15,0 0 0,21 0 0,1 0 16,-1 0-16,22 0 0,20 0 0,-20-21 15,42 21-15,-22 0 0,22 0 16,21 0-16,0 0 0,0 0 0,21 0 16,0 0-16,1 0 0,20 0 0,0 0 15,1 0-15,20 0 0,1 0 16,-1 0-16,1 0 0,-1 0 0,1 0 16,20 0-16,-20 0 0,20 0 0,-20 0 15,21 0-15,-1 0 16,-20 0-16,-1-21 0,22 21 0,-22-21 15,1 21-15,-1-21 0,1 21 0,-22 0 16,-21-22-16,1 22 0,-1 0 16,0 0-16,-21 0 0,-21 0 0,0 0 15,-22 0-15,1 0 0,0 0 0,-43 0 16,21 0-16,-41 0 0,20 0 16,-21-21-16,0 21 0,-21-21 15,0 0 1,0 0-1,-21 0-15,-21-1 0,-1 22 16,1-21-16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02:06:42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1630 0,'21'0'15,"0"0"1,0 0-16,0 0 16,0 0-16,22 0 0,-22 0 0,21 0 15</inkml:trace>
  <inkml:trace contextRef="#ctx0" brushRef="#br0" timeOffset="773.55">2561 529 0,'0'0'0,"0"-21"0,0 0 0,-21 0 16,21 0-16,0-1 15,-21 22 1,21 22-1,0-1-15,0 0 16,0 0-16,0 0 0,0 22 0,0-22 16,21 21-16,-21 22 0,0-22 15,0 21-15,0 22 0,0-21 0,0-1 16,0 22-16,0-22 16,0 22-16,0-22 0,0 1 0,-21-1 15,0 1-15,21-1 0,-22 1 16,22-22-16,0 1 0,0-1 0,0-21 15,0 0-15,0 0 0,0 1 16,0-1-16,0-42 31,0-1-31,0 1 0,0 0 16,0-21-16,0-1 0</inkml:trace>
  <inkml:trace contextRef="#ctx0" brushRef="#br0" timeOffset="1180.32">2455 656 0,'-42'-21'0,"84"42"0,-105-63 0,42 21 0,-22 0 16,22-1-16,0-20 0,0 21 15,0 0-15,21 0 0,0-22 16,0 22-16,0 0 0,0 0 0,21-22 15,21 22-15,0-21 0,1 21 16,20 0-16,22-1 0,-22 1 0,22 0 16,-21 0-16,20 21 15,1 0-15,-22 0 0,1 21 0,-1 0 16,1 22-16,-1-1 0,-20 0 16,-22 1-16,21 20 0,-42-21 15,0 22-15,0-22 0,-42 22 0,0-1 16,-1-20-16,-20 20 0,-1 1 15,1-22-15,-1 0 0,1 1 0,-1-1 16,1-21-16,-1 21 0,22-20 16,-22-1-16,43 0 0,-21-21 0,21 21 15,0-21-15,42 0 47,-21-21-47</inkml:trace>
  <inkml:trace contextRef="#ctx0" brushRef="#br0" timeOffset="1915.9">3514 1355 0,'0'0'0,"21"0"0,0-21 0,21-43 31,-21 43-31,-21 0 0,22 0 16,-22-1-16,0 1 15,0 0-15,0-21 0,0 21 0,0-1 16,0-20-16,0 21 0,-22 0 16,1 0-16,0-1 0,0 22 0,0 0 15,0 0-15,-22 0 0,1 0 16,21 0-16,-22 22 0,1-1 0,0 21 15,-1 0-15,1-20 0,21 20 16,-21 21-16,20-20 0,1-1 16,0 0-16,0 1 0,21-1 0,0 0 15,0 1-15,0-1 0,0-21 16,0 22-16,0-22 0,0 0 0,21 0 16,0 0-16,0 0 0,1-21 15,-1 0-15,0 0 0,0 0 16,0 0-16,22-21 0,-22 0 15,0 0-15,21 0 0,-21-22 0,1 22 16,20-21-16,-21 0 0,-21 20 16,21-20-16,0 0 0,-21-1 15,22 1-15,-22 0 0,0 21 0,0-22 16,0 22-16,0 0 0,0 42 31,0 21-31,0-20 0,0-1 16,0 21-16,0-21 0,0 22 15,0-22-15,0 21 0,0-21 16,0 0-16,0 1 0,0-1 16,0 0-16,0 0 0,21 0 15,0-21-15,0 0 0,0 0 16,0 0-16,1 0 0,-1 0 16,0 0-16,21-21 0</inkml:trace>
  <inkml:trace contextRef="#ctx0" brushRef="#br0" timeOffset="2351.61">3916 1291 0,'0'0'0,"-21"-63"16,21 42 0,0-1-16,0 1 15,0 0-15,21 0 0,0 21 16,0-21-16,0 21 0,0 0 15,1 0-15,20 0 0,-21 0 16,0 0-16,22 21 0,-22 0 0,21 0 16,-21 0-16,0 1 0,1 20 15,-1-21-15,0 0 0,-21 22 0,0-22 16,0 21-16,0-21 0,0 0 16,0 22-16,0-22 0,-21 0 15,0 0-15,21 0 0,-22 1 0,1-1 16,0 0-16,21 0 0,-21-21 15,21-21 1,0 0-16,0 0 16,0-1-16,0 1 0,0 0 0,0-21 15,21-1-15,0 1 0,-21 21 16,21-21-16,1-1 0,-1 1 16,-21 0-16,21 20 0,0 1 0,0-21 15,0 21-15,1 21 0,-1-21 16,0 21-16,0 0 0,0 0 15,0 0-15,1 21 0,-1 0 16,0 0-16</inkml:trace>
  <inkml:trace contextRef="#ctx0" brushRef="#br0" timeOffset="2964.26">5313 1291 0,'0'0'0,"21"-21"15,-21-106 1,0 106-16,0-21 16,0 20-16,0 1 0,-21 0 15,0 0-15,21 0 0,-22 21 0,1 0 16,0 0-16,0 0 0,0 0 15,0 0-15,-106 84 16,84-62-16,22 20 16,-21-21-16,21 21 0,-1 1 0,-20-1 15,21 0-15,21-20 0,-21 20 16,21-21-16,-21 21 0,21-20 16,0-1-16,0 0 0,0 0 15,0 0-15,21 0 0,0 1 0,0-1 16,0-21-16,0 0 0,1 0 15,-1 0-15,0 0 0,0 0 0,0 0 16,0-21-16,1 21 0,20-22 16,-21 1-16,0-21 0,0 21 0,1-22 15,-1 1-15,0 0 0,0-1 16,-21 1-16,0 0 0,21-1 0,-21 1 16,0 0-16,0 21 0,0-1 15,0 1-15,0 0 0,0 42 31,-21 0-31,21 22 16,-21-22-16,21 21 0,0 1 16,0-22-16,0 21 0,0 0 0,0-20 15,0 20-15,0-21 0,0 0 16,0 22-16,0-22 0,0 0 0,0 0 16,0 0-16,21 0 15,0-21-15,0 0 0,1 0 16,-1 0-16,0 0 0,0-21 15,21 0-15,-20 0 0</inkml:trace>
  <inkml:trace contextRef="#ctx0" brushRef="#br0" timeOffset="3260.09">5905 445 0,'0'-22'15,"0"44"-15,-21-65 0,0 43 16,0 0-16,21 21 0,0 1 16,-21 20-16,0-21 0,-1 21 15,22 1-15,-21-1 0,0 22 0,21-1 16,-21 1-16,0-1 0,0 1 16,21-1-16,-22 1 0,1-1 15,21-21-15,0 1 0,0 20 0,-21-42 16,21 22-16,0-1 0,0-21 15,0 0-15,0 1 0,0-1 0,0 0 16,0 0-16,21-21 16,0 0-16,1-21 15,-1 0-15,0 0 0</inkml:trace>
  <inkml:trace contextRef="#ctx0" brushRef="#br0" timeOffset="3531.94">6244 466 0,'-85'106'16,"64"-64"0,0 0-16,0 1 0,0-1 15,0 21-15,21 1 0,-22-1 0,1-20 16,21 20-16,0 1 0,-21-22 15,21 22-15,-21-22 0,21 0 0,0-21 16,0 22-16,0-1 0,0-21 16,0 0-16,0 1 0,0-1 15,0 0-15,0 0 16,21-21-16,0 0 0,0 0 16</inkml:trace>
  <inkml:trace contextRef="#ctx0" brushRef="#br0" timeOffset="4203.55">6265 1270 0,'21'0'47,"1"-21"-47,-1 21 16,0-21-16,0 21 0,0-21 0,0-1 15,1 1-15,20 21 0,-21-21 16,0 0-16,0 0 0,1 21 0,-22-21 16,0-1-1,-22 22-15,1 0 16,0 0-16,0 0 0,-21 0 16,20 0-16,1 22 0,-21-1 0,21 0 15,0 0-15,-22 0 16,22 0-16,0 1 0,0 20 0,0-21 15,21 21-15,0-20 0,0-1 0,0 21 16,0-21-16,0 0 0,0 1 16,21-1-16,0 0 0,0 0 15,21-21-15,-20 0 0,-1 0 16,21 0-16,0 0 0,1 0 0,-1-21 16,0 0-16,1 21 0,-1-21 15,0-22-15,22 22 0,-22-21 0,-21-1 16,22 1-16,-1 0 0,-21-22 15,22 1-15,-22-1 0,0-20 0,21 20 16,-42 1-16,21-1 0,-21 1 16,0 20-16,0-20 0,0 20 15,0 1-15,0 21 0,0-21 0,0 20 16,0 1-16,-21 21 0,0 0 16,0 0-16,0 0 15,21 21-15,-21 1 0,-1 20 0,1-21 16,0 43-16,0-22 0,21 21 15,0 1-15,-21-1 0,21 1 0,-21 21 16,21-22-16,0 1 0,0-1 0,0-21 16,0 1-16,0 20 0,0-42 15,21 22-15,0-22 0,0 21 0,0-21 16,0-21-16,1 22 16,20-1-16,-21-21 0,21 0 0,-20 0 15,20 0-15,-21 0 0,21-21 16,-20-1-16,-1 1 0,21 0 0,-42 0 15,21-21-15</inkml:trace>
  <inkml:trace contextRef="#ctx0" brushRef="#br0" timeOffset="7985.9">8170 656 0,'0'-21'16,"21"21"46,1 0-62,-1 0 16,21-21-16,0 21 0,1 0 0,-1-21 16,0 0-16,22-1 0,-1 22 15,1-21-15,-22 0 0,22 0 0,-1 0 16,-20 0-16,-1-1 0,0 1 16,-21 0-16,-21 0 0,0 0 15,0 0-15,-21-1 0,-21 22 16,0 0-16,-22 0 0,1 0 0,-1 0 15,1 22-15,-1-1 0,-21 0 16,22 0-16,-22 0 0,22 22 0,-1-1 16,1-21-16,-1 21 0,1 1 15,42-22-15,-22 21 0,22 1 0,21-1 16,0-21-16,0 21 0,0-20 16,21 20-16,22-21 0,-1 0 0,0 0 15,1 1-15,20-1 0,1-21 16,-22 0-16,21 0 0,1 0 0,-22 0 15,22 0-15,-22 0 16,0-21-16,1 21 0,-1-22 0,-21 22 16,-21-21-16,0 0 15,-21 21-15,0 0 16,0 0-16,-22 0 0,1 21 16,0 0-16,-1 1 0,-20-1 0,21 21 15,-1-21-15,1 22 0,0-1 16,-1 0-16,1 1 0,21-22 0,-22 21 15,22 0-15,0-20 0,21 20 16,0-21-16,0 21 0,0-20 0,0-1 16,21 0-16,0-21 0,1 21 15,20-21-15,-21 21 0,21-21 16,1 0-16,-1 0 0,-21 0 0,22 0 16,-1-21-16,-21 0 0,21 21 15,1-21-15,-22 0 0,21-1 0,-21-20 16,22 21-16,-22 0 0,0-22 15,21 22-15,-20-21 0,20 0 0,-21 20 16,21 1-16,-20-21 0,20 21 16,0 0-16,-21 21 0,22-22 0,-22 22 15,0-21-15,0 21 0,0 0 16,1 0-16,-1 21 0,0 1 0,-21-1 16,21 0-16,-21 21 0,0-21 15,0 1-15,0 20 0,-21-21 16,0 21-16,0-20 0,-1-1 0,1 0 15,21 0-15,-21 0 0,0 0 16,21 1-16,-21-1 0,21 0 16,21-21 15,0-21-31,0 0 0,0 21 0,1-22 16,-1 1-16,21-21 0,-21 21 15,22-22-15,-22 22 0,21-21 16,0 21-16,-20-22 0,-1 22 0,21-21 15,-42 21-15,21 0 0,0 21 0,-21-22 16,-21 44 15,0-1-15,0 0-16,0 21 0,0-21 16,-1 1-16,1 20 0,0-21 15,21 21-15,0-20 0,-21-1 0,21 21 16,0-21-16,0 0 0,0 1 0,0-1 15,21 0-15,-21 0 0,21-21 16,0 21-16,22-21 0,-22 21 16,21-21-16,1 0 0,-1 0 15,0 0-15,1 0 0,20-21 0,-21 0 16,22 0-16,-22 0 0,1 0 16,20-1-16,-21 1 0,1 0 0,-22-21 15,21-1-15,-21 22 0,1-21 0,-1 21 16,-21-22-16,0 22 0,0-21 15,0 21-15,0 0 0,-21 21 0,-1 0 16,1-22-16,0 22 0,-21 0 16,21 0-16,-22 22 0,22-1 0,0 0 15,-21 21-15,20-21 0,1 22 16,0-22-16,21 21 0,0-21 16,0 22-16,0-22 0,0 0 15,0 0-15,21 0 0,0 1 0,1-1 16,20-21-16,-21 0 0,0 21 0,22-21 15,-22 0-15,21 0 0,0 0 16,1 0-16,-1-21 0,0 0 0,-20-1 16,20 1-16,-21 0 0,21 0 15,-20 0-15,-1-22 0,21 1 0,-21 21 16,0-21-16,1-1 0,-1 1 16,0 0-16,-21 20 0,21 1 0,-21 0 15,21 0-15,-21 0 0,21 21 16,-21 21-1,0 0 1,0 0-16,0 0 16,0 1-16,0-1 0,0 0 15,22-21 17,-22-21-17,0 0 1,0-1-16,0 1 15,0 0-15,0 0 0,0 0 16,0 0-16,0 42 31,-22 0-15,1 0-16,21 0 0,-21 0 0,0 1 16,21-1-16,-21 21 0,0-21 15,21 22-15,-22-22 0,22 21 0,0-21 16,0 0-16,0 1 0,0-1 0,0 0 15,0 0-15,0 0 0,0 0 16,0 1-16,0-1 0,22-21 0,-1 0 16,0 0-16,0 0 15,0 0-15,0 0 0,1 0 0,20 0 16,-21-21-16,0 21 0,22-22 0,-22 1 16,0 0-16,21-21 15,-21 21-15,1-22 0,20 22 0,-21-21 16,0-1-16,0 22 0,-21-21 15,0 21-15,22-22 0,-22 22 0,0 0 16,-22 42 15,1 0-31,0 1 0,21-1 16,0 21-16,-21-21 0,21 0 0,-21 22 16,21-22-16,0 21 0,0-21 15,0 1-15,0-1 0,0 0 0,0 0 16,0 0-16,21 0 0,0 1 15,0-1-15,0-21 16,1 0-16,-1 0 0,0 0 0,21 0 16,-21 0-16,1 0 0,20 0 0,-21-21 15,0 21-15,0-22 0,1 1 16,20-21-16,-21 21 0,-21 0 0,21-22 16,0 1-16,1 0 0,-22-1 15,21 1-15,-21 21 0,0-22 0,0 22 16,0 0-16,0 0 0,0 42 31,0 0-15,0 0-16,0 22 0,0-22 15,0 21-15,0-21 0,0 22 0,0-22 16,0 0-16,0 21 0,0-20 16,0-1-16,0 0 0,0 0 0,21 0 15,0-21-15,0 0 16,0 21-16,1-21 0,-1 0 15,0 0-15,0 0 0,0 0 16,0-21-16,1 0 0,-1 0 0,0 0 16,-21 0-16,21-22 0,0 22 0,0-21 15,1-22-15,-22 22 16,21-22-16,0 1 0,-21-1 0,21 22 0,-21-21 16,0-1-16,0 22 15,0-1-15,0 22 0,0-21 0,0 21 16,0 0-16,0-1 15,0 44 1,-21-1-16,0 0 16,21 21-16,-21-21 0,21 22 0,0 20 15,-22-20-15,22 20 0,0-21 16,0 22-16,-21-22 0,21 22 0,0-22 16,0 0-16,0 1 0,0-1 0,0-21 15,0 22-15,0-22 16,21 21-16,1-21 0,-1 0 0,0 1 15,0-1-15,0-21 0,0 0 16,1 0-16,-1 0 0,0 0 16,0 0-16,0 0 0,22-21 0,-22-1 15,0 1-15,21 0 0,-21-21 16,22 21-16,-22-22 0,0 1 0,21 0 16,-20-1-16,-1 1 0,21 0 15,-21 20-15,-21-20 0,21 21 0,-21 0 16,0 42 15,0 0-31,-21 21 0,0-20 16,21 20-16,-21 0 0,21-21 15,-21 22-15,21-22 0,0 21 0,0-21 16,0 1-16,0-1 0,0 0 16,0 0-16,0 0 0,0 0 0,21-21 15,0 0-15,0 22 0,0-22 16,1 0-16,-1 0 0,0 0 15,0 0-15,0-22 0,22 1 0,-22 0 16,0 21-16,0-42 0,0 21 16,22-1-16,-22-20 0,0 0 15,0-1-15,0 22 0,0-21 0,1 21 16,-22 0-16,0-1 0,21 1 0,-21 0 16,0 42-1,0 0-15,0 1 16,-21-1-16,-1 21 0,22-21 15,0 22-15,-21-22 0,0 21 0,21-21 16,0 22-16,-21-22 0,21 0 0,0 0 16,0 0-16,0 0 0,0 1 15,21-22-15,0 21 0,0-21 0,1 0 16,-1 0-16,0 0 0,0 0 16,0 0-16,0-21 0,1-1 15,20 22-15,-21-21 0,0 0 0,0 0 0,1-21 16,-1 20-16,-21-20 15,21 0-15,-21-1 0,0 22 0,0-21 16,0 0-16,0 20 0,0-20 16,-21 21-16,0 0 0,-1 21 15,1 0-15,0 0 0,0 0 16,0 0-16,0 0 0,-1 0 0,1 21 16,21 0-16,-21 0 15,21 0-15,0 1 16,21-22-1,0 0-15,1 0 16,20 0-16,-21 0 0,21 0 0,1 0 16,-1 0-16,0-22 0,1 22 15,-1-21-15,0 21 0,1 0 16,-1 0-16,-21-21 0,22 21 16,-22 0-16,0 0 0,0 0 15,-21 21-15,0 0 16,0 1-16,0-1 0,0 0 15,0 21-15,0-21 0,-21 1 16,21-1-16,0 21 0,-21-21 0,21 0 16,-21 1-16,21-1 0,-22 0 0,22 0 15,0 0-15,0 0 16,0 1 0,0-44 30,0 1-46,0 0 16,0 0-16,0 0 0,22-22 0,-1 22 16,0-21-16,0 0 15,21 20-15,-20-20 0,-1 0 0,21-1 0,-21 1 16,22 0-16,-22 21 0,0-1 16,0 1-16,0 0 0,22 21 0,-22 21 15,0 0-15,0 1 16,-21 20-16,0 0 0,0 1 15,21-1-15,-21-21 0,0 21 16,0 1-16,0-22 0,0 21 0,0-21 16,0 1-16,0-1 0,-21 0 0,21 0 15,0 0-15,0 0 16,-21-21-16,21 22 16,0-44 15,0 1-16,0 0-15,21 0 0,0 0 16,22 0-16,-1-1 0,0 1 16,1-21-16</inkml:trace>
  <inkml:trace contextRef="#ctx0" brushRef="#br0" timeOffset="8411.65">14774 910 0,'0'0'0,"21"-21"0,-21 0 16,-21 21-1,0 0-15,-21 0 0,21 0 0,-22 0 16,1 0-16,0 0 0,-1 0 16,1 21-16,0-21 0,20 21 0,-20 0 15,21-21-15,0 22 0,0-1 16,-1 0-16,22 0 16,0 0-16,0 0 0,0 1 15,22-1-15,20 0 0,-21 0 16,21-21-16,1 21 0,-1 0 15,0 1-15,1-22 0,-1 21 0,0 0 16,-20 0-16,20 0 0,-21-21 16,0 21-16,0 1 0,1-1 0,-1 0 15,-21 0-15,0 0 16,0 0-16,-21-21 16,-1 0-16,-20 22 0,21-22 0,0 0 15,-22 21-15,1-21 16,21 0-16,-21 0 0,20 21 0,-20-21 15,21 0-15,0 0 0,0 0 0,-1 0 16,1 0-16,0 0 16,0 0-1,0 0 1,0 0-16,-1-21 0,1 0 0,0-1 16,-21 1-16,21 0 0</inkml:trace>
  <inkml:trace contextRef="#ctx0" brushRef="#br0" timeOffset="8832.41">12531 762 0,'0'0'0,"21"0"78,-21 21 0</inkml:trace>
  <inkml:trace contextRef="#ctx0" brushRef="#br0" timeOffset="9129.77">11557 1080 0,'21'0'31,"0"0"-31,22 0 16,-22 0-16,21 0 0,0 0 0,-20 0 15,20 0-15,0-22 0,1 22 0,-22 0 16,21 0-16,-21 0 0,22 0 0,-22 0 15,0 0-15,-21-21 16,-21 21 0,0 0-16,-1 0 15,-20 0-15</inkml:trace>
  <inkml:trace contextRef="#ctx0" brushRef="#br0" timeOffset="10563.47">2709 1990 0,'-21'0'31,"0"0"-15,0 0-16,0 0 16,-1 0-16,1 0 0,0 0 15,0 0 1,42 0 46,0 0-62,0 0 16,1 0-16,-1 0 0,21 0 0,-21 0 16,22 0-16,-22 0 0,21 0 15,0 0-15,1 0 0,-1 0 0,0 0 16,1 0-16,-1 0 0,0 0 15,22 0-15,-22 0 0,1 0 0,20 0 16,-21 0-16,22 0 16,-1 0-16,22 0 0,-21 0 0,-1 0 15,22 0-15,-22 0 0,22 0 16,0 0-16,-22 0 0,22 0 0,-1 0 16,1 0-16,21 0 0,-21 0 0,20 0 15,1 0-15,0 0 0,-21 0 16,21 0-16,-1 0 0,1 0 0,-21 0 15,21 0-15,21 0 0,-21 0 16,-1 0-16,1 0 0,0 0 0,0 0 16,0 0-16,0 0 0,21 0 0,-22-21 15,22 21-15,0 0 0,-21 0 16,21 0-16,-21 0 0,21-22 16,0 22-16,-21 0 0,42 0 15,-21 0-15,0 0 0,0 0 0,21-21 16,-21 21-16,0 0 0,21 0 15,1 0-15,-1 0 0,0 0 0,0 0 16,0 0-16,0 0 0,1 0 0,-1 0 16,0 0-16,0 0 0,0 0 15,-21 0-15,21 0 0,-21-21 0,22 21 16,-1 0-16,-21 0 0,21 0 16,-21 0-16,0 0 0,21 0 0,0 0 15,-21 0-15,21 0 0,1 0 0,-22 0 16,0 0-16,21 0 15,-21 0-15,0 0 0,21 0 0,-21 0 16,0 0-16,0 0 0,0 21 16,0-21-16,-21 0 0,0 0 0,21 0 15,-22 0-15,-20 0 0,21 21 0,-21-21 16,-1 0-16,1 0 0,-22 0 16,1 0-16,-1 0 0,-20 0 0,-1 0 15,0 0-15,-20 0 0,20 0 16,-21 0-16,0 0 0,0 0 15,1 0 1,-44 0 47,1 0-48,0-21-15,0 21 0,-21 0 16,-1 0-16</inkml:trace>
  <inkml:trace contextRef="#ctx0" brushRef="#br0" timeOffset="10711.38">14414 2074 0,'0'0'0,"43"43"32,-22-22-17,0-21-15,0 21 16,-21 0-1,-21-21-15,0 0 0</inkml:trace>
  <inkml:trace contextRef="#ctx0" brushRef="#br0" timeOffset="13871.57">1566 3260 0,'0'0'0,"0"-21"0,0-1 0,0 1 0,0 0 16,0 0-16,0 0 0,0 0 15,0-1-15,0 1 0,0 0 16,0 42 15,0 0-31,0 22 0,0-1 0,0 0 16,-21 22-16,21-22 0,0 22 15,0-22-15,0 22 0,0-22 0,-21 21 16,21-20-16,0-1 0,0-21 16,0 22-16,0-22 0,0 21 0,0-21 15,-21 0-15,21 1 0,0-1 16,0-42 31,0-1-47,0 1 0,0 0 15</inkml:trace>
  <inkml:trace contextRef="#ctx0" brushRef="#br0" timeOffset="14615.98">1947 3281 0,'43'-21'0,"-86"42"0,107-42 15,-64 0-15,21 21 0,-21 21 32,0 0-17,-21 21-15,21-21 0,-21 22 16,-1-22-16,1 21 0,21 1 0,-21-22 16,0 21-16,21-21 0,0 22 15,0-22-15,0 0 0,0 0 0,0 0 16,0 0-16,0 1 0,0-1 15,21 0-15,0-21 0,0 0 16,22 0-16,-22 0 0,0 0 16,21 0-16,-20 0 0,20-21 0,-21 21 15,0-21-15,22-1 0,-43 1 16,21 0-16,-21 0 0,0 0 0,0 0 16,0-1-16,-21-20 15,-1 21-15,1-21 0,0 20 0,0 1 16,0 0-16,0 0 0,-1 0 15,22 0-15,-21 21 0,21-22 0,0 1 16,0 0-16,0 0 16,0 0-16,21 21 0,22-21 0,-1-1 15,0 22-15,22 0 0,-22-21 16,22 21-16,-1 0 0,1 0 0,-1 0 16,-20 21-16,-1 1 0,0-1 15,1 0-15,-22 0 0,0 0 16,-21 0-16,0 22 0,0-22 0,0 21 15,0-21-15,-21 22 0,0-22 16,-1 21-16,1-21 0,0 1 16,21 20-16,0-21 0,-21 0 0,21 0 15,0 1-15,0-1 0,21 0 16,0 0-16,22-21 0,-22 0 16,21 0-16,0 0 0,22 0 15,-22 0-15,1-21 0,20 21 0,-21-21 16,22 0-16,-22-1 0,1 1 15,-1-21-15,0 21 0,1-22 0,-22 1 16,0 0-16,-21-22 0,0 22 16,0 0-16,-21-1 0,-22 1 0,22 0 15,-21 20-15,0 1 16,-1 0-16,1 0 0,0 21 0,-22 0 16,22 0-16,-22 0 0,1 0 15,20 0-15,-20 21 0,21 0 0,-1-21 16,22 43-16,-21-22 0,42 0 15,0 21-15,0-21 0,0 22 0,0-1 16,0 0-16,21-20 0,21 20 16,-21-21-16,22 0 0</inkml:trace>
  <inkml:trace contextRef="#ctx0" brushRef="#br0" timeOffset="15186.27">3175 4678 0,'0'0'0,"-42"-169"16,42 147-1,0-20-15,0 21 0,0 0 16,0 0-16,0-1 0,0 65 47,0-22-47,0 0 15,0 21-15,0 1 0,21-1 0,-21 0 16,21 22-16,-21-1 0,0 1 16,0-1-16,0 22 0,0 0 15,0-22-15,0 22 0,0 0 0,0-1 16,0 1-16,-21 0 0,21-22 16,0 22-16,-21-1 0,21-20 0,-22-1 15,22 1-15,0-1 0,0-20 16,0-1-16,0 0 0,0-20 0,0-1 15,0 0-15,0 0 0,0 0 0,0 0 16,0-42 15,0 0-31,0 0 16,0 0-16,0 0 0,0-22 0,0 1 16,0 0-16,0-22 0,0 1 15,0-22-15,0 21 0,0-20 16</inkml:trace>
  <inkml:trace contextRef="#ctx0" brushRef="#br0" timeOffset="16103.74">3217 4276 0,'0'0'16,"-21"-21"-16,21-1 0,-21 22 15,0 0-15,42 0 63,21 0-63,1 0 15,-1 0-15,0 0 0,22 0 16,20 0-16,1 0 0,0 0 0,-1 0 16,1 0-16,21-21 0,21 0 15,0 21-15,0-21 0,21 0 0,0 21 16,0-21-16,-21-1 0,22 22 15,-22-21-15,21 21 0,-21 0 0,0-21 16,-21 21-16,-1 0 0,1 0 0,-21-21 16,0 21-16,-22 0 0,1 0 15,-22 0-15,21 0 0,-41 0 16,20 0-16,-21 0 0,21 0 16,-20 0-16,-1 0 0,0 0 15,-21 21 1,21-21-1,-21 21-15,0 0 0,0 1 0,0-1 16,0 0-16,0 21 16,0-21-16,0 1 0,0-1 0,0 21 15,0-21-15,0 22 0,0-1 16,0-21-16,0 21 0,0 1 0,0-1 16,0 0-16,0 22 0,0-22 0,0 22 15,0-1-15,0 1 16,0-22-16,0 22 0,0-1 0,0 1 15,0-22-15,0 21 0,21-20 0,-21-1 16,0 22-16,0-22 0,0 0 16,0 1-16,0-1 0,0 0 0,0 1 15,0-22-15,0 21 0,0 0 0,0-20 16,0 20-16,0-21 0,0 0 16,0 22-16,0-22 0,0 0 0,0 0 15,0 0-15,0 0 0,-21 1 16,21-1-16,0 0 15,-21-21-15,21 21 0,-21-21 0,0 21 16,-1-21-16,1 0 16,21 21-16,-21-21 0,0 0 15,0 0-15,0 0 0,-1 0 0,-20 22 16,21-22-16,-21 0 0,-22 0 0,1 0 16,-1 0-16,-21 0 0,-20 0 15,-1 0-15,0 0 0,0 0 0,0 0 16,-21 0-16,21-22 0,-21 22 0,0 0 15,22 0-15,-22 0 0,21 0 16,21-21-16,0 21 0,1 0 16,-1 0-16,0 0 0,22 0 0,-1 0 15,1 0-15,-1-21 0,1 21 16,-1 0-16,1 0 0,21 0 0,-1 0 16,1 0-16,21 0 0,0 0 15,-1-21-15,1 21 0,0-21 16,21 0-16,0-1 0,0 1 15,0 0-15,0-21 16,21 21-16,0-22 0,1 1 0</inkml:trace>
  <inkml:trace contextRef="#ctx0" brushRef="#br0" timeOffset="16616.45">4212 3239 0,'-21'-22'16,"0"1"-1,21 0 1,21 21-16,0 0 16,21 0-16,-20-21 0,-1 21 15,21 0-15,0 0 0,1-21 16,-1 21-16,0 0 0,1 0 0,-1 0 16,0-21-16,1 21 0,-22 0 15,21 0-15,-21 0 0,-42 0 31,0 0-15,0 0-16,0 0 0,-22 0 0,22 0 16,0 0-16</inkml:trace>
  <inkml:trace contextRef="#ctx0" brushRef="#br0" timeOffset="16872.3">4487 3133 0,'0'0'0,"0"21"0,0 21 16,0-21-16,0 1 0,-21 20 0,21 0 15,0-21-15,-21 22 0,21-1 16,-21 0-16,0 1 0,21-1 0,-22-21 16,22 22-16,-21-22 0,0 0 0,21 0 15,0 0-15,0 0 0,0 1 16,0-1-16,21-21 31,0-21-15,1-1-16,-1 22 15</inkml:trace>
  <inkml:trace contextRef="#ctx0" brushRef="#br0" timeOffset="17232.09">5165 3090 0,'0'0'0,"42"-63"32,-63 63-1,0 0-31,-22 0 0,22 21 0,0 0 16,-21 0-16,20 22 0,-20-22 15,21 21-15,0-21 0,0 22 0,-1-1 16,22-21-16,-21 22 0,21-22 0,0 21 15,0-21-15,0 0 0,0 1 16,21-1-16,22-21 0,-22 21 0,0-21 16,21 0-16,-20 0 0,20 0 15,0 0-15,-21 0 0,22 0 0,-22 0 16,21-21-16,-21 21 0,1 0 16,-1 0-16,0-21 0,0-1 15,0 22-15,-21-21 31</inkml:trace>
  <inkml:trace contextRef="#ctx0" brushRef="#br0" timeOffset="18027.64">6350 4106 0,'0'22'16,"0"-44"-16,21 44 31,0-22-31,22 0 0,-1 0 16,0 0-16,22 0 0,-1 0 16,1-22-16,-1 22 0,22 0 0,0-21 0,-22 21 15,22 0-15,-22-21 0,1 21 16,20-21-16,-20 21 0,-1-21 15,1 21-15,-1-21 0,1 21 0,-22 0 16,1-22-16,-22 22 0,0 0 16,0-21-16,-21 0 0,0 0 15,-21 0-15,0 21 0,0 0 16,-22 0-16,22-21 0,-21 21 16,21 0-16,-1 0 0,-20 0 0,0 0 15,21 0-15,-1 0 0,-20 0 16,21 0-16,0 0 15,42 0 17,0 0-32,0 0 0,22 0 0,-22 0 15,21 0-15,0 0 0,1 0 0,-1 0 16,-21 0-16,22 0 0,-1 0 16,-21 0-16,0 0 0,0 21 0,1-21 15,-22 21-15,0 0 0,0 0 16,-22 0-16,1 1 0,-21-1 0,21 0 15,-22 0-15,1 21 0,21-20 0,-21-1 16,-1 0-16,22 0 16,-21 0-16,21 0 0,-1 1 0,1-1 15,0-21-15,0 21 0</inkml:trace>
  <inkml:trace contextRef="#ctx0" brushRef="#br0" timeOffset="18515.36">8742 3747 0,'21'-22'0,"-42"44"0,42-65 0,-21 22 16,0 0-16,-21 21 15,0-21-15,-22 21 0,22 0 16,-21 0-16,-1 0 0,1 0 0,0 0 16,-1 21-16,1 0 0,0 0 15,21 0-15,-22 22 0,1-1 0,21 0 16,-22 1-16,22 20 0,0-20 0,21 20 16,0-21-16,0 22 0,0-22 15,0 1-15,0-1 0,0 0 0,21-21 16,0 1-16,1 20 0,20-21 15,-21 0-15,21-21 0,1 21 0,-1-21 16,22 0-16,-22 0 0,21 0 0,-20 0 16,20-21-16,1 21 15,-1-21-15,1-21 0,-1 21 0,-20-1 16,20-20-16</inkml:trace>
  <inkml:trace contextRef="#ctx0" brushRef="#br0" timeOffset="19048.06">9398 3471 0,'0'0'0,"0"-21"16,0 0-16,-21 21 15,0 0-15,-1 21 0,22 0 16,-21 22-16,0-22 0,21 21 0,0 1 16,-21-1-16,21 21 15,-21-20-15,21 20 0,-21-20 0,21 20 16,0 1-16,0-22 0,0 21 0,-22 1 15,22-22-15,0 1 0,0-1 16,0 0-16,-21-21 0,21 1 0,0-1 16,0 0-16,0 0 0,0 0 0,-21-42 47,21 0-47,0 0 15,0-22-15,0 22 0,0-21 16,0 0-16,0-1 0,0 1 0,21 0 15,0-1-15,1 1 0,-1 0 16,21 20-16,-21-20 0,22 21 0,-22 0 16,21 21-16,0-21 0,-20 21 15,20 0-15,0 0 0,-21 0 0,22 21 16,-22 0-16,0 0 0,0 21 0,0 1 16,1-22-16,-22 21 0,0 1 15,0-1-15,0-21 0,0 21 0,0-20 16,0 20-16,0-21 0,0 0 15,-22 0-15,22 1 0,-21-1 0,0 0 16,0-21 0,21-21 15,0 0-31,0-1 0,0 1 16,0 0-16,21 0 0,0 0 15,0 0-15</inkml:trace>
  <inkml:trace contextRef="#ctx0" brushRef="#br0" timeOffset="19471.81">9948 4064 0,'0'0'0,"0"-42"31,0 21-31,0-1 0,0 1 0,0 0 16,0 0-16,21 0 15,1 0-15,-1 21 16,0-22-16,21 22 0,-21 0 0,22 0 15,-22 0-15,21 0 0,-21 0 16,22 0-16,-22 22 0,0-1 0,21 0 16,-20 0-16,-1 21 0,0 1 15,0-22-15,-21 21 0,0 1 0,0-1 16,0-21-16,0 21 0,0-20 0,0 20 16,0-21-16,-21 0 0,0 0 15,0 1-15,-1-1 0,1-21 16,0 0-1,0 0-15,0 0 0,21-21 16,0-1-16,0 1 16,0-21-16,0 21 15,0-22-15,0 22 0,21-21 0,0 0 16,0-1-16,0 22 0,22-21 0,-22 21 16,0-1-16,0 1 0,0 0 15,1 0-15,20 0 0,-21 21 0,0 0 16,0-21-16,1 21 0,-1 0 15,0 0-15,0-22 0,0 22 0,0 0 16,1 0-16</inkml:trace>
  <inkml:trace contextRef="#ctx0" brushRef="#br0" timeOffset="20584.18">11239 3852 0,'-42'43'15,"0"-43"-15,21 21 16,-1 0-16,-20 0 0,21 0 16,0 1-16,-22 20 0,22 0 0,0-21 15,0 22-15,0-1 0,0-21 16,21 22-16,-22-22 0,22 0 16,0 21-16,0-21 0,22 1 15,-1-1-15,0-21 0,0 0 16,21 0-16,-20 0 0,20 0 0,-21 0 15,21 0-15,-20 0 0,-1 0 0,21 0 16,-21-21-16,0-1 0,1 1 16,-1 0-16,0 0 0,-21 0 0,0 0 15,0-22-15,0 1 0,0 21 16,0-22-16,-21 1 0,0 21 0,-1-21 16,1 20-16,0 1 0,0 0 0,-21 0 15,20 0-15,1 21 0,21-21 16,-21 21-16,42 0 31,0 0-31,22 0 16,-22-22-16,21 22 0,1 0 0,-1 0 15,0 0-15,1 0 0,-1 0 16,-21 0-16,21 0 0,1 0 0,-22 0 16,21 0-16,-21 0 0,1 0 0,-1 22 15,0-22-15,0 21 0,-21 0 16,21 0-16,-21 0 0,0 22 0,0-22 15,0 0-15,0 21 0,0-21 16,0 1-16,0 20 0,-21-21 0,21 0 16,0 0-16,-21 1 0,21-1 15,0 0-15,0 0 16,-21-21-16,21 21 0,-21-21 16,-1 0 15,1-21-31,21 0 15,0 0-15,0 0 0,0-22 16,0 22-16,0-21 0,0-1 0,21 22 16,1-21-16,-22 0 0,21 20 15,0 1-15,0 0 0,0 0 0,22 0 16,-22 0-16,0-1 0,21 22 0,-21 0 16,22 0-16,-1 0 15,-21 0-15,22 0 0,-22 0 0,21 0 16,-21 22-16,0-1 0,-21 0 0,22 0 15,-22 0-15,0 22 0,0-22 16,0 0-16,0 21 0,0-21 0,0 1 16,0 20-16,0-21 0,0 0 15,-22 0-15,22 1 0,0-1 16,0 0 0,-21-21-16,0 0 15,0 0-15,21-21 16,0 0-1,-21 21-15,21-22 0,0-20 0,0 21 16,0 0-16,0-22 0,0 1 0,21 21 16,0-21-16,0-1 0,0 1 15,22 21-15,-1-22 0,0 22 0,1 0 16,-1 0-16,0 0 0,1 21 16,-1 0-16,0 0 0,1 0 0,-1 0 15,-21 0-15,22 0 0,-22 21 0,0 21 16,0-21-16,-21 1 0,0 20 15,0 0-15,0 1 0,0-22 0,0 21 16,-21 0-16,21-20 0,-21 20 16,0-21-16,-1 0 0,22 0 15,-21 1-15,0-22 0,0 21 0,21 0 16,-21-21-16,21 21 16,-21-21-16,21-21 31,0 0-31,21 0 0,0-1 15,0-20-15,0 21 0</inkml:trace>
  <inkml:trace contextRef="#ctx0" brushRef="#br0" timeOffset="21051.91">12954 4022 0,'0'0'0,"-21"0"0,21 21 0,-21-21 31,42 0-15,0 0-16,0 0 15,21 0-15,-20-21 0,20 21 0,0-21 16,1-1-16,-22 1 0,21 21 0,0-21 16,1-21-16,-1 21 0,-21-1 15,22 1-15,-22 0 0,21-21 0,-21 21 16,-21-1-16,0 1 15,0 0-15,-21 21 16,-21 0-16,21 0 16,-22 21-16,1 0 0,0 1 15,-1-1-15,1 21 0,0-21 0,-1 22 16,22-1-16,0 0 0,0-21 16,0 22-16,21-1 0,0-21 0,0 22 15,0-22-15,0 21 0,21-21 0,0 0 16,0 1-16,0-22 0,0 21 15,22-21-15,-22 0 0,0 0 0,21 0 16,-20 0-16,-1 0 0,21 0 16,-21 0-16,0 0 0,1 0 0,20-21 15,-21 21-15,0-22 0,0 1 16,1 0-16,-1 0 16,-21 0-16,0 0 0,21-1 15,-21 1-15</inkml:trace>
  <inkml:trace contextRef="#ctx0" brushRef="#br0" timeOffset="21295.77">13525 4149 0,'0'0'0,"0"21"0,-21-21 0,0 0 109,0 0-93,0 0-16</inkml:trace>
  <inkml:trace contextRef="#ctx0" brushRef="#br0" timeOffset="22520.07">14817 4106 0,'-22'0'0,"1"0"0,0 0 0,21-21 16,-21 21-16,0 0 0,21-21 15,-21 21-15,-1 0 0,1-21 16,0 0-16,0 21 0,0 0 15,0 0 1,42 0 31,0 0-31,21 0-16,1 0 0,-1 0 0,21 0 15,1 0-15,21 21 0,-1-21 16,22 0-16,0 0 0,0 0 0,0 0 15,-1 0-15,1 0 0,0 0 16,-21 0-16,21 0 0,-22 0 16,1 0-16,-22-21 0,1 21 0,-1 0 15,-20 0-15,-22 0 0,0 0 16,0 0-16,0-21 0,-21-1 31,-21 22-15,0 0-16,0-21 15,0 21-15,0 0 16,-1-21-16,1 21 0,0 0 16,0-21-16,0 0 15,0 21-15,21-21 16,-22 21-16,1-22 0</inkml:trace>
  <inkml:trace contextRef="#ctx0" brushRef="#br0" timeOffset="23035.77">15875 3641 0,'-21'0'16,"21"21"-1,0 0 1,21-21-16,-21 21 0,21 0 0,0-21 15,0 22-15,1-22 0,20 21 0,-21 0 16,21-21-16,1 21 0,-1-21 16,0 21-16,1-21 0,20 0 0,-20 21 15,20-21-15,-21 0 0,22 0 16,-22 0-16,22 22 0,-22-22 0,0 0 16,-20 0-16,20 0 0,-21 0 0,0 0 15,-21-22 16,-21 22-15,0 0-16,0 0 0,-22 0 0,22 0 16,-21 0-16,0 22 0,-1-1 0,1 0 15,0 0-15,-22 21 0,1 1 16,20-1-16,-20 0 0,-1 1 0,1-1 16,-1 0-16,22 22 0,-22-43 0,22 21 15,0 1-15,-1-22 0,22 0 16,0 21-16,0-20 0,0-22 0,21 21 15,0 0-15,0 0 16,-21-21-16,21-21 47,0 0-47,0 0 16,0-1-16</inkml:trace>
  <inkml:trace contextRef="#ctx0" brushRef="#br0" timeOffset="24295.57">17505 3725 0,'0'-21'15,"0"0"-15,0 0 0,0 0 16,0 0-16,0-1 0,0 1 16,0 42-1,0 1 1,0-1-16,0 0 16,0 21-16,-21 1 0,21-1 0,0 0 15,0 1-15,0-1 0,-22 21 16,22-20-16,0-1 0,0 22 0,0-22 15,0-21-15,0 21 0,0 1 0,0-22 16,0 0-16,0 0 0,0 0 16,0 1-16,22-44 31,-1 1-15,0 0-16,0 0 0,21-21 15</inkml:trace>
  <inkml:trace contextRef="#ctx0" brushRef="#br0" timeOffset="24743.32">17970 3704 0,'0'0'15,"22"0"-15,-22-21 0,0 42 32,0 0-32,0 1 0,-22-1 15,1 0-15,21 0 0,-21 0 0,0 22 16,0-22-16,0 21 0,21-21 15,-22 22-15,22-1 0,-21 0 0,21-21 16,0 22-16,0-1 0,0-21 0,0 0 16,0 1-16,21-1 15,1 0-15,20 0 0,-21-21 0,21 21 16,-20-21-16,20 0 0,0 0 16,1 0-16,-1 0 0,0 0 0,1-21 15,-1 0-15,0 0 0,1 0 16,-1-22-16,0 22 0,-21-21 0,1-22 15,-1 22-15,-21 0 0,0-22 16,0 22-16,-21-1 0,-1 1 0,1 0 16,-21-1-16,21 1 0,-22 21 15,1 0-15,0 21 0,-1 0 0,22 0 16,-21 0-16,0 0 0,20 0 0,-20 21 16,21 0-16,0 0 15,0 22-15,-1-22 0,1 21 0,0-21 16,21 22-16,0-22 0,0 21 15,0-21-15,0 22 0,0-22 0,0 0 16,21 0-16,0 0 0,1 0 16,20-21-16,-21 0 0,21 0 0</inkml:trace>
  <inkml:trace contextRef="#ctx0" brushRef="#br0" timeOffset="25467.55">19008 3831 0,'-22'0'32,"1"21"-32,21 1 15,-21-1-15,0 0 0,21 0 0,-21 0 16,21 22-16,0-22 0,0 0 16,0 21-16,0-21 0,-21 1 0,21-1 15,0 0-15,0 0 0,0 0 16,0 0-16,-22-21 31,22-21-15,0 0-1,0 0-15,0-21 0,0 20 0,0 1 16,0-21-16,0 21 0,22-22 16,-1 22-16,0-21 0,0 21 0,0-22 15,0 22-15,22 0 0,-22 0 16,0 0-16,21 21 0,-20 0 0,20-21 15,-21 21-15,21 0 0,-20 0 0,-1 0 16,0 21-16,0 0 0,-21 0 16,0 0-16,21 0 0,-21 1 0,0 20 15,0-21-15,0 21 0,0 1 16,0-22-16,0 21 0,0-21 16,0 1-16,-21-1 0,21 0 15,0 0-15,0 0 0,-21-21 0,21 21 16,-21-21-16,0 0 31,21-21-31,0 0 0,0 0 16,0 0-16,0 0 0,21-1 15,0-20-15,0 21 0,0-21 0,0 20 16,22-20-16,-1 21 0,0 0 16,1-22-16,20 22 0,-20 21 0,-1-21 15,21 21-15,-20-21 0,-1 21 16,0 0-16,-20 0 0,20 21 15,-21 0-15,0 0 0,-21 1 16,0 20-16,0-21 0,0 21 0,0 1 16,0-1-16,-21-21 0,0 22 15,0-22-15,0 21 0,-1-21 0,1 0 16,0-21-16,21 22 0,-21-1 0,0-21 16,21 21-16,0-42 46,21 0-46,0-1 0,0 1 16</inkml:trace>
  <inkml:trace contextRef="#ctx0" brushRef="#br0" timeOffset="25700.41">20299 3852 0,'-21'43'31,"-1"-43"-31,1 21 0,21 21 0,0-21 16,0 1-16,-21 20 0,21-21 16,-21 21-16,21-20 0,0-1 0,0 21 15,0-21-15,0 0 0,-21-21 16,21 22-16,0-44 47,21-20-47,-21 21 15</inkml:trace>
  <inkml:trace contextRef="#ctx0" brushRef="#br0" timeOffset="26108.18">20320 3514 0,'0'0'0,"-21"0"0,-106 63 31,106-42-15,21 1-16,0-1 15,0 0-15,0 0 0,21-21 16,0 21-16,0-21 0,0 0 16,0 0-16,1 0 15,-1 0-15,0 0 0,0 0 0,0 0 16,0-21-16,1 0 15,-22 0-15,21 0 0,-21-1 16,21 1-16,-21 0 0,0 0 0,0 0 16,0 0-16,0-1 15,-21 22-15,0 0 0,-1 0 16,1 0-16,0 0 0,0 0 16,0 0-16,0 22 0,-1-1 15,22 0-15,-21-21 0,21 21 0,-21 0 16,21 0-16,-21 1 0,21-1 15,0 0-15,0 0 0,0 0 16,21 0-16,0-21 0,0 0 16</inkml:trace>
  <inkml:trace contextRef="#ctx0" brushRef="#br0" timeOffset="26588.02">20680 3789 0,'-21'63'16,"-1"-41"0,22-1-16,0 0 0,0 0 0,-21 21 15,21-20-15,-21-1 0,21 21 16,-21-21-16,21 0 0,-21 22 0,21-22 16,0 0-16,0 0 0,-21 0 15,21 1-15,-22-22 0,22 21 16,0-42 15,0-1-15,0 1-16,0 0 15,0 0-15,0 0 0,0-22 0,22 22 16,-1-21-16,0 0 0,0 20 16,21-20-16,1 21 0,-22-21 0,21 20 15,22 1-15,-22 0 0,0 0 16,1 21-16,-1 0 0,22-21 0,-22 21 15,-21 0-15,21 0 0,-20 21 16,20-21-16,-21 21 0,0 0 0,-21 22 16,0-22-16,0 21 15,0 0-15,0 1 0,0-1 0,-21 0 16,0 1-16,21-1 0,-42-21 0,20 22 16,1-22-16,0 21 0,0-21 15,0 0-15,0 1 0,-1-1 0,1-21 16,0 21-16,0-21 0,0 0 15,0 0-15,-1 0 0,1 0 0</inkml:trace>
  <inkml:trace contextRef="#ctx0" brushRef="#br0" timeOffset="29860.32">3027 8742 0,'0'-21'0,"0"0"15,0-1-15,0 1 16,0 0-16,0 0 16,0 42 15,0 0-31,0 0 16,0 22-16,0-1 15,21 0-15,-21 22 0,0-1 0,21 1 16,0-1-16,-21 1 0,21-1 15,-21 1-15,0-1 0,0 22 0,22-21 16,-22 20-16,0-20 0,0 20 16,0 1-16,0-21 0,0-1 0,0 1 15,0-1-15,0 1 0,0-1 0,0 1 16,0-1-16,-22 1 0,22-1 16,0-21-16,0 22 0,-21-43 0,21 21 15,-21-20-15,21-1 0,-21 0 16,0-21-1,0-21-15,21 0 0,-22-22 16,22 1-16,0 0 0,0-22 16,0 22-16</inkml:trace>
  <inkml:trace contextRef="#ctx0" brushRef="#br0" timeOffset="30952.72">3196 8657 0,'0'0'0,"0"-21"0,0 0 15,21 21 32,0 0-47,22 0 0,-1 0 0,22 0 16,-1 0-16,1-21 0,20 21 15,22 0-15,-21 0 0,21-21 0,-1 21 16,22 0-16,0 0 0,22-22 16,-1 22-16,0 0 0,0-21 15,0 21-15,0-21 0,22 21 0,-22 0 16,21-21-16,-21 21 0,1-21 15,-1 21-15,0-21 0,0 21 0,0-22 16,0 22-16,-21 0 0,0 0 16,-21-21-16,0 21 0,-21 0 0,-1 0 15,-20 0-15,21-21 0,-22 21 16,-21 0-16,22 0 0,-22 0 0,-21 0 16,22 0-16,-22 0 0,0 0 0,0 0 15,0 21 1,1 0-16,-22 1 15,0-1-15,0 0 16,21 0-16,-21 0 0,0 0 0,0 1 16,0 20-16,0-21 0,0 21 0,0 1 15,0 20-15,0-20 0,0 20 16,0 1-16,0-22 0,-21 21 0,21 1 16,0-1-16,0 1 0,0-1 15,0 1-15,0 21 0,0-22 0,0 22 16,0-22-16,0 22 0,0-22 15,0 22-15,0-21 0,0-1 0,0 1 16,21-1-16,-21 1 0,0-1 16,21 1-16,-21-1 0,0 1 15,0-1-15,0-21 0,0 22 0,0-22 16,0 22-16,0-22 0,0-21 0,0 22 16,0-1-16,0-21 0,0 21 15,0-20-15,0-1 0,0 0 0,0 0 16,-21 0-16,0 0 0,-1-21 0,22 22 15,-21-1-15,0-21 0,0 0 16,0 0-16,0 21 0,-1-21 0,1 0 16,0 0-16,0 0 0,-21 0 0,20 0 15,1 0-15,-21 0 16,0 0-16,-1 0 0,1 0 0,0 0 16,-22 0-16,1 0 0,-22-21 15,-21 21-15,0-21 0,0 21 0,1 0 16,-22 0-16,-22-22 0,22 22 0,-21 0 15,-21 0-15,21 0 0,0 0 16,-1 0-16,-20 0 0,21 0 0,-21 0 16,20 0-16,-20 0 0,0 0 0,-1 0 15,1 0-15,0 0 0,-1 0 16,1 0-16,21 0 0,0 0 0,21 0 16,21 0-16,0 0 0,21 0 15,1 0-15,20 0 0,22 0 16,0 0-16,-1 0 0,22 0 0,0 0 15,0 0 1,0 0 0,21-21-1,0 0 17,0 0-32,21 21 15,-21-21-15,0 0 16</inkml:trace>
  <inkml:trace contextRef="#ctx0" brushRef="#br0" timeOffset="31944.15">1968 7789 0,'0'0'0,"0"-21"0,0 0 0,0 0 16,0 0-16,0 0 0,0-1 0,0 1 15,0 42 16,-21 1-15,21-1-16,-21 0 0,21 0 0,0 0 16,0 0-16,0 22 0,-21-22 15,21 0-15,0 21 0,0-20 0,0 20 16,0-21-16,0 0 0,0 0 16,0 1-16,0-1 0,21 0 15,0-21 1,0 0-16</inkml:trace>
  <inkml:trace contextRef="#ctx0" brushRef="#br0" timeOffset="32676.36">2709 7599 0,'0'0'0,"21"-21"31,-21 42-31,-21-21 16,0 21-16,0 0 0,-21 22 16,-1-22-16,1 21 0,0-21 0,20 22 15,-20-1-15,0 0 0,21 1 16,-22-1-16,22 0 0,0 1 16,0-1-16,0 0 0,21 1 0,0-22 15,0 0-15,0 0 0,0 0 16,0 0-16,21-21 15,0 0-15,0 0 0,0 0 0,22 0 16,-22-21-16,0 0 0,21 21 16,-21-42-16,1 21 0,-1-1 0,0 1 15,-21-21-15,0 21 0,0-22 16,0 1-16,0 21 0,0-21 0,0-1 16,0 22-16,0-21 0,0-1 15,0 22-15,0-21 0,0 21 16,21 0-16,0-1 0,22 1 15,-22 0-15,21 0 0,-21 0 0,22 21 16,-22 0-16,21 0 0,-21 0 16,22 0-16,-22 21 0,0 0 0,0 21 15,-21-20-15,0 20 0,0-21 16,0 21-16,0 1 0,0-1 0,0-21 16,0 22-16,0-1 0,0 0 15,-21-21-15,21 22 0,0-22 0,0 0 16,0 0-16,0 0 0,21-21 15,0 0-15,0 0 16,1 0-16,-1 0 16,0 0-16,0-21 0,21 0 0,-20 0 15,-1-21-15,21 20 0,-21 1 16,0-21-16,1 0 0,-1 20 0,0-20 16,-21 21-16,0-21 0,0-1 15,0 22-15,0-21 0,-21 21 0,0-1 16,-22-20-16,22 42 0,0-21 15,-21 0-15,20 21 0,-20 0 0,21 0 16,0 0-16,-22 0 0,22 0 16,0 21-16,0 0 0,0-21 0,0 21 15,-1 0-15,22 1 16,0-1-16,0 0 16,-21-21-16,0 0 15</inkml:trace>
  <inkml:trace contextRef="#ctx0" brushRef="#br0" timeOffset="33119.67">1841 7620 0,'0'0'0,"0"21"0,0 0 16,0 1-16,0 20 0,0 0 15,0 1-15,0-1 0,22 21 0,-22-20 16,0 20-16,0 1 0,0-1 16,0-20-16,0 20 0,0-21 0,0 1 15,0-1-15,0-21 0,0 22 16,0-22-16,0 0 0,0 0 0,0 0 15,21-21 17,0-21-32,0 0 0</inkml:trace>
  <inkml:trace contextRef="#ctx0" brushRef="#br0" timeOffset="33528.43">3725 7493 0,'0'0'0,"21"0"31,1-21-15,20 21-16,-21 0 0,21 0 0,22 0 16,-22-21-16,1 21 0,-1 0 15,0 0-15,1-21 0,-1 21 0,21 0 16,-20 0-16,-1 0 0,-21 0 15,22-22-15,-22 22 0,-42 0 32,-1 22-17,1-22-15,0 0 0,0 0 0,0 0 16,0 21-16,-1-21 0,1 0 16</inkml:trace>
  <inkml:trace contextRef="#ctx0" brushRef="#br0" timeOffset="33768.3">4170 7493 0,'0'0'0,"-21"21"16,21 0-16,-22-21 0,22 22 0,0 20 0,0-21 16,0 0-16,-21 0 15,21 22-15,0-22 0,-21 0 0,21 21 16,0-20-16,0-1 0,-21 0 0,21 21 15,0-21-15,-21 1 0,21-1 16,0 0-16,0 0 0,21-21 31,0 0-31,0-21 16,0 0-16</inkml:trace>
  <inkml:trace contextRef="#ctx0" brushRef="#br0" timeOffset="34130.08">4932 7345 0,'0'0'0,"-21"0"0,-1 0 0,1 21 15,0-21-15,-21 21 0,21 22 16,-22-22-16,1 21 0,21-21 0,-22 22 15,22-1-15,0-21 0,-21 21 16,21 1-16,-1-22 0,22 21 0,0 1 16,0-22-16,0 0 0,0 21 0,0-21 15,22 1-15,20-1 16,-21 0-16,21-21 0,1 21 0,-1-21 16,0 0-16,1 0 0,20 0 15,-20 0-15,-1 0 0,0 0 0,-21-21 16,22 21-16,-22-21 0,0 0 15,0 21-15,0-22 0,-21 1 16,0 0 0</inkml:trace>
  <inkml:trace contextRef="#ctx0" brushRef="#br0" timeOffset="34991.61">8318 9186 0,'0'0'0,"0"22"0,0-1 16,22-21 0,-1 0-16,0 0 0,0 0 0,0 0 15,22 0-15,-1 0 0,0 0 0,22 0 16,-1 0-16,1 0 16,-1 0-16,22 0 0,0-21 0,-22 21 15,22-22-15,-22 22 0,1-21 0,-22 21 16,22-21-16,-22 21 0,0-21 15,1 21-15,-22-21 0,0 0 0,-21-1 16,0 1 0,0 0-16,-21 21 0,-22-21 0,22 21 15,0 0-15,-21-21 0,-1 21 0,1 0 16,0 0-16,-1 0 0,22 0 16,-21 0-16,21 0 0,0 0 15,-1 0-15,44 0 31,-1 0-31,21 0 0,-21 0 16,22 0-16,-1 0 0,-21 0 16,21 0-16,1 0 0,-1 0 0,-21 0 15,0 21-15,22-21 0,-22 21 16,0-21-16,0 21 0,-21 0 0,0 1 16,0-1-16,0 21 0,-21-21 15,0 0-15,0 1 0,-22 20 0,22-21 16,-21 0-16,0 0 0,-1 1 0,1-1 15,21 0-15,-22 0 0,22 0 16,0 0-16,0-21 0</inkml:trace>
  <inkml:trace contextRef="#ctx0" brushRef="#br0" timeOffset="36036.05">9842 9102 0,'-21'0'0,"42"0"0,-63 21 16,21-21-16,0 0 0,0 0 15,42 0 1,0 0-16,21 0 0,1 0 16,-1-21-16,21 0 0,-20 21 15,20-22-15,1 1 0,-1-21 0,1 21 16,-1 0-16,1-22 0,-22 1 16,22 21-16,-22-22 0,0 1 0,-21 0 15,22 21-15,-22-22 0,0 1 0,-21 0 16,0 20-16,0-20 15,0 0-15,0 21 0,-21-1 0,0-20 16,0 42-16,-1-21 0,1 0 0,0 21 16,0 0-16,0 0 0,-22 21 15,22 0-15,0 0 0,-21 0 0,21 22 16,-1-1-16,1 0 0,0 1 16,0 20-16,0 1 0,21-1 0,0 1 15,0 20-15,0-20 0,0 21 0,0-1 16,0-20-16,0 20 0,0 22 15,0-21-15,0 21 0,0 0 0,0-22 16,0 22-16,0-21 0,0 21 0,0-1 16,-21-20-16,21 21 15,-22-21-15,22-1 0,0 1 0,0-22 16,0 1-16,0-1 0,0-20 0,0 20 16,0-20-16,0-1 0,0-21 15,0 21-15,0-20 0,22-1 0,-1 0 16,0-21-16,0 0 0,0 0 15,0-21-15,22 0 0,-22-1 0,21-20 16,-21 0-16,22-1 0,-1 1 16,0-21-16,1-1 0,-1-21 0,0 1 15,-20-1-15,20 0 0,-21 22 0,0-22 16,-21 1-16,0-1 0,0 0 16,-21 1-16,0-1 0,-21 21 15,20 1-15,-20-1 0,-21 1 0,20 21 16,1-1-16,0 1 0,-22 21 15,22 0-15,-1-1 0,-20 22 0,21-21 16,-1 21-16,1 0 0,21 0 16,0 0-16,-1 0 0,22-21 0,22 0 31,-1 0-31,21 21 16,0 0-16,-20-21 0,20-1 0,0 22 15,1-21-15,-1 0 0,21 0 0,-20 0 16,-1 0-16,22-1 0,-22 1 15,0 0-15,1 0 0,-1 0 16,-21 0-16,0-1 0,0 1 16,-21 0-16,-21 21 15,21 21 1,-21 0-16,0 1 0,0-1 16,21 0-16,0 0 0,0 0 0,-21 0 15,21 1-15,0-1 0,0 0 16,0 0-16,0 0 0,0 0 15,0 1-15,21-22 47,-21-22-31,21 22-16,-21-21 0,0 0 16,0-21-16,0 21 0</inkml:trace>
  <inkml:trace contextRef="#ctx0" brushRef="#br0" timeOffset="36223.94">10880 8784 0,'-22'0'0,"-20"0"31,21 0-31,0 0 16,42 0 15,-21 21-31,42-21 15,-21 0-15,1 22 0,-1-22 16,21 21-16,-21-21 0</inkml:trace>
  <inkml:trace contextRef="#ctx0" brushRef="#br0" timeOffset="36653.69">11239 9038 0,'-21'0'15,"42"0"-15,-63 0 0,21 0 0,0-21 0,21 0 16,-21 0-16,21 0 16,0-1-16,0 1 0,0 0 0,0 0 15,0 0-15,21 0 16,0-1-16,21 22 0,-21 0 0,1 0 16,20 0-16,-21 0 0,21 0 15,-20 0-15,20 22 0,-21-1 0,21 0 16,-20 0-16,-1 0 0,0 22 0,0-22 15,0 21-15,-21-21 0,0 22 16,0-22-16,0 0 0,0 21 16,0-21-16,0 1 0,-21-1 0,0-21 15,0 21-15,0 0 16,-1-21-16,22-21 31,0 0-31,0 0 16,0-1-16,0 1 0,0 0 0,22 0 15,-1 0-15,-21 0 0,21-1 16,0-20-16,0 21 0,0 0 0,1 0 16,-1-1-16,0 1 0,0 0 0,0 0 15,0 21-15,1 0 0,-1-21 16,0 21-16</inkml:trace>
  <inkml:trace contextRef="#ctx0" brushRef="#br0" timeOffset="37028.39">11832 9059 0,'0'64'31,"21"-64"-31,0 0 16,1 0-16,-1 0 0,0 0 16,0-21-16,21 0 0,-20 21 0,20-22 15,-21 1-15,21 0 0,-20 0 16,-1 0-16,0 0 0,-21-1 15,0 1-15,0 0 0,0 0 0,0 0 16,-21 21 0,-22 0-16,22 0 0,0 0 15,-21 0-15,21 0 0,-22 21 16,22 0-16,0 21 0,0-20 0,0-1 16,-1 0-16,22 21 0,0-21 0,-21 1 15,21-1-15,0 21 0,0-21 16,0 0-16,0 1 0,0-1 0,21-21 15,-21 21-15,22 0 0,20-21 0,-21 0 16,21 21-16,1-21 0,-1 0 16,0 0-16,1 0 0,20 0 15,1 0-15,-22-21 0,22 0 0,-22 0 16,0 0-16,1-1 0,-1 1 16</inkml:trace>
  <inkml:trace contextRef="#ctx0" brushRef="#br0" timeOffset="38359.71">12848 8467 0,'0'0'0,"-21"-127"31,0 127-31,0 0 0,-1 0 16,1 42-16,0-21 16,0 0-16,21 22 0,-21-1 15,0 22-15,21-22 0,0 21 16,-22 22-16,22-21 0,-21 20 0,21-20 15,0 20-15,0-20 0,0 21 0,0-1 16,0 1-16,0 0 0,0-1 16,21 1-16,-21 0 0,0 20 0,0-20 15,0 0-15,0-1 0,-21 22 0,0-21 16,0 21-16,0-22 0,0 22 16,-1-21-16,-20 0 0,21-1 0,0-20 15,-22 20-15,22-20 0,0-1 0,21 1 16,0-1-16,0-20 0,0-1 15,0 0-15,0-20 0,0 20 16,21-21-16,0-21 0,1 0 16,-1 0-16,0 0 0,21-21 0,-21 0 15,22 0-15,-1-22 0,0 22 16,1-21-16,-1-1 0,0 1 0,22 0 16,-22-1-16,1-20 0,-1 21 0,0-22 15,-21 1-15,1-22 0,-1 0 0,-21 1 16,0-1-16,0 0 0,0 1 15,-21-1-15,-1-21 0,1 21 0,-21 1 16,0-1-16,-1 0 0,-20 1 16,20 20-16,-20 1 0,21 20 15,-22 1-15,22 0 0,-1 21 0,22-1 16,0 1-16,0 21 0,0-21 0,0 21 16,21-21-16,0 0 15,0 0-15,21 21 16,0-22-16,0 1 0,0 21 15,22-21-15,-22 0 0,21 0 0,-21 21 16,22-21-16,-1-1 0,0 1 0,-21 0 16,22 0-16,-1 0 0,-21 0 15,22-1-15,-22 1 0,21-21 0,-21 21 16,0 0-16,1-22 16,-22 22-16,0 0 0,21 0 0,-21 0 15,0-1-15,0 1 0,0 0 0,-21 42 31,-1 0-15,22 1-16,-21-1 0,0 21 16,0 0-16,0-20 0,21 20 0,0 0 15,0 1-15,-21-22 0,21 21 16,0-21-16,0 0 0,0 1 0,0-1 16,0 0-16,21 0 0,0-21 15,0 21-15,0-21 0,0 0 16,1 0-16,-1 0 0,0 0 15,0 0-15,0-21 0,-21 0 0,21 21 16,-21-21-16,0 0 0,0-22 16,0 22-16,0 0 0,0-21 0,0-1 15,0 22-15,-21 0 0,21-21 0,0 20 16,0 1-16,-21 0 0,21 0 16,0 0-16,0 0 15,21 21-15,0-22 0,1 1 16,-1 21-16,21-21 0,0 21 0,1-21 15,-1 21-15,0 0 0,1-21 16,-1 21-16,0 0 0,1 0 0,-22 0 16,21 0-16,-21 21 0,1 0 15,-1 0-15,-21 0 0,0 1 16,0-1-16,0 21 0,0-21 0,0 22 16,0-22-16,0 21 0,-21-21 0,-1 0 15,1 1-15,0-1 0,21 0 16,0 0-16,-21 0 0,0-21 0,21 21 15,0-42 17,0 0-32,0 0 15,21 0-15,0 0 0,0-1 16,0-20-16,1 21 0,-1-21 16,0-1-16,0 1 0,21 0 0,-20-1 15,-1 22-15,-21 0 0,21-21 16,0 20-16,-21 1 0,0 42 31,-21 1-31,0-1 0,0 0 16,-1 0-16,1 21 0,0-20 0,21 20 15,0 0-15,-21-21 0,21 22 16,0-22-16,0 21 0,0-21 0,0 1 16,0-1-16,21 0 0,0 0 15,0 0-15,1 0 0,-1-21 16,0 0-16,0 22 0,0-22 0,22 0 15,-22 0-15,0 0 0,0-22 16,0 1-16,22 21 0,-43-21 0,21-21 16,0 21-16</inkml:trace>
  <inkml:trace contextRef="#ctx0" brushRef="#br0" timeOffset="39012.35">15028 8848 0,'0'0'0,"-21"-21"0,0 21 0,-21 0 0,20 0 15,1-22-15,0 22 0,0 0 16,0 0-16,0 0 0,21-21 16,21 21-1,21 0-15,-21 0 16,43 0-16,-22 0 0,43 0 15,-1 0-15,1 0 0,21 0 16,-21 0-16,20 0 0,-20 0 0,21 0 16,0 0-16,-22 0 0,22-21 15,0 21-15,0-21 0,-21 21 0,-1 0 16,1 0-16,-22 0 0,1 0 16,-1 0-16,-20 0 0,-22 0 0,21 0 15,-21 0-15,-42 0 31,0 0-15,0-21-16,0 21 0,0-21 0,-1 21 16,-20 0-16,21-22 0,0 22 15,0 0-15,-1-21 0,-20 21 16</inkml:trace>
  <inkml:trace contextRef="#ctx0" brushRef="#br0" timeOffset="39484.08">16277 8319 0,'0'0'0,"-21"0"0,0 0 0,0 0 16,-1 0-16,1 0 0,0 0 16,0 21-16,0 0 15,21 0-15,0 0 0,0 0 16,21 1-16,0-1 15,0 0-15,22 0 0,-1 0 0,21 0 16,-20-21-16,20 22 0,1-22 16,-22 21-16,22-21 0,-1 0 0,-21 0 15,1 0-15,-1 0 0,0 0 0,1 0 16,-1 0-16,-21 0 0,0 0 16,1 0-16,-1 0 0,-21-21 15,-21 21 1,-1 0-1,1 0-15,0 0 0,-21 0 16,21 21-16,-22 0 0,1 21 16,-22 1-16,22-1 0,0 21 0,-22-20 15,22 20-15,-22-20 0,22-1 16,-21 0-16,20 1 0,1-1 0,0 0 16,-1-21-16,22 1 0,0 20 0,-21-42 15,20 21-15,1 0 0,0 0 16,21-42 15,21 0-31,0 0 16</inkml:trace>
  <inkml:trace contextRef="#ctx0" brushRef="#br0" timeOffset="39976.33">17526 8424 0,'0'0'0,"0"-21"0,0 0 0,21 21 15,-21 21 16,0 0-31,0 1 0,0-1 16,0 21-16,-21 0 0,21 1 16,0-1-16,0 0 0,-21 1 0,21 20 15,-21-20-15,21-1 0,-22 0 16,22 1-16,0-1 0,0-21 0,0 21 16,0-20-16,0-1 0,0 0 0,0 0 15,0 0 1,22-21-1,-1-21-15,0 0 16,0 0-16,0 0 0</inkml:trace>
  <inkml:trace contextRef="#ctx0" brushRef="#br0" timeOffset="40460.07">18203 8509 0,'-21'0'0,"0"0"16,0 0-16,0 0 16,-1 21-16,1 0 0,21 1 0,-21-1 15,0 0-15,0 0 0,21 21 16,-21-20-16,-1 20 0,22 0 0,-21 1 16,21-22-16,0 21 0,0-21 15,-21 22-15,21-22 0,0 21 16,0-21-16,0 0 0,0 1 0,21-22 15,0 21-15,1 0 0,20-21 16,0 0-16,1 0 0,-1 0 0,0 0 16,22 0-16,-22 0 0,22-21 0,-22 0 15,0-1-15,1 1 0,-1-21 16,0 21-16,-21-22 0,22 1 0,-22 0 16,0-22-16,0 22 15,-21 0-15,0-1 0,0 1 0,0 0 0,-21 20 16,0 1-16,0 0 0,-22 0 15,1 0-15,0 21 0,-1 0 16,1 0-16,0 0 0,-1 0 0,1 0 16,0 21-16,-1 0 0,22 0 15,-21 0-15,21 1 0,-22-1 0,22 0 16,0 0-16,0 21 0,21-20 0,0 20 16,-21-21-16,21 0 0,0 22 15,0-22-15,0 0 0,21 0 0,0 0 16,0-21-16,0 0 0,22 21 15,-1-21-15,0 0 0</inkml:trace>
  <inkml:trace contextRef="#ctx0" brushRef="#br0" timeOffset="41251.83">19389 8594 0,'0'0'0,"0"-21"0,-22 21 15,1 0 1,0 0-16,0 21 0,0-21 16,0 21-16,-1 0 0,1 0 15,21 0-15,-21 1 0,0 20 16,21-21-16,-21 21 0,21-20 16,0-1-16,0 0 0,-21 0 0,21 0 15,0 0-15,-22 1 0,22-1 0,0 0 16,-21-21 15,21-21-15,0 0-16,0-1 0,0 1 15,0 0-15,0-21 0,0 21 16,0-22-16,0 22 0,21-21 0,1 21 16,-22-1-16,21-20 0,0 21 0,21 0 15,-21 0-15,1-1 0,20 1 16,-21 21-16,21 0 0,-20 0 15,20 0-15,0 0 0,-21 0 16,1 0-16,20 21 0,-21 1 0,0-1 16,0 21-16,-21-21 0,22 22 0,-22-1 15,21-21-15,-21 21 0,0 1 16,0-22-16,0 0 0,21 21 0,-21-20 16,0-1-16,0 0 0,0 0 15,0-42 32,0 0-47,0 0 16,0-22-16,0 22 0,0 0 15,0-21-15,0 20 0,0-20 0,21 21 16,0-21-16,0 20 0,1-20 16,-1 21-16,0 0 0,21-22 0,-21 22 15,22 0-15,-22 0 0,21 21 0,1-21 16,-22 21-16,21 0 0,-21 0 15,0 0-15,22 0 0,-22 21 0,-21 0 16,21 0-16,-21 0 0,21 22 16,-21-22-16,0 21 0,0-21 0,0 22 15,0-1-15,0-21 0,0 22 16,0-22-16,0 21 0,0-21 16,-21 0-16,21 1 0,-21-1 0,21 0 15,0 0 1,-21-21-16,21-21 31,0 0-15,21 0-16,0-1 0,0 1 0,0 0 15,1 0-15</inkml:trace>
  <inkml:trace contextRef="#ctx0" brushRef="#br0" timeOffset="41501.39">20849 8573 0,'-85'84'31,"64"-63"-31,0 1 16,0 20-16,0-21 0,0 0 0,-1 22 16,1-22-16,21 0 0,-21 0 15,21 0-15,0 0 0,0 1 16,0-1-16,21-42 31,-21-1-31,21 1 16,1 0-16,-22 0 15,21 0-15</inkml:trace>
  <inkml:trace contextRef="#ctx0" brushRef="#br0" timeOffset="41925.14">20807 8276 0,'0'0'0,"-21"0"0,-1 0 16,1 0-16,0 0 0,0 0 15,0 21-15,-22 1 0,22-1 0,0 0 16,21 0-16,-21 0 16,21 0-16,0 1 0,0-1 15,21 0-15,0-21 0,0 21 16,1-21-16,-1 0 0,0 0 15,0 0-15,21 0 0,-20 0 0,20 0 16,-21 0-16,0 0 0,22 0 0,-22 0 16,0 0-16,0-21 0,0 0 15,-21 0-15,21-1 0,-21 1 16,0 0-16,0 0 0,0 0 16,0 0-16,-21-1 0,21 1 0,-21 21 15,0 0-15,0 0 0,-22 0 16,22 0-16,0 0 0,-21 21 0,21-21 15,-22 22-15,22-1 16,0 0-16,0 0 0,0 21 0,-1-20 16,22-1-16,0 0 0,0 0 0,0 0 15,0 0-15,0 1 16,22-1-16,-1-21 0,0 21 0,21-21 16,-21 0-16,22 21 0,-1-21 15,0 0-15</inkml:trace>
  <inkml:trace contextRef="#ctx0" brushRef="#br0" timeOffset="42363.9">21336 8657 0,'-21'0'16,"0"0"-16,-1 21 16,1 1-16,21-1 15,-21 0-15,21 0 0,0 0 16,0 0-16,0 22 0,0-22 0,0 0 15,0 0-15,0 22 0,-21-22 16,21 0-16,0 0 0,0 0 16,0 0-1,-21-21-15,0 0 32,21-21-32,-22 21 0,22-21 15,-21 0-15,21 0 0,0 0 16,0-1-16,0-20 0,64-106 15,-43 127 1,0-22-16,21 22 0,1 0 16,-1-21-16,0 42 0,1-21 0,20-1 15,-20 22-15,-1 0 0,0 0 16,64 22-16,-64-22 16,-42 21-16,0 0 0,0 0 0,0 0 15,0 0-15,0 22 16,0-22-16,-21 21 0,0-21 0,-21 1 0,21 20 15,-22-21-15,1 21 0,21-20 16,-22-1-16,1 0 0,21-21 16,-21 21-16,20-21 0</inkml:trace>
  <inkml:trace contextRef="#ctx0" brushRef="#br0" timeOffset="43620.47">22310 3535 0,'0'0'0,"0"-21"0,0 0 15,0-1-15,0 1 16,21 21-16,21 0 16,-21 0-16,22 0 0,20 0 0,-21 0 15,22 0-15,-1 0 0,1 21 16,-1 1-16,1-1 0,-1 0 0,-20 0 15,-1 0-15,0 22 0,-20-22 16,-1 21-16,0-21 0,-21 22 0,0-1 16,0 0-16,-21 1 0,-22 20 15,1-21-15,-21 22 0,20-1 0,-20 1 16,-22 21-16,22-22 16,-1 1-16,1-1 0,-1 22 0,1-22 15,-1 22-15,22 0 0,-1-1 16,1 1-16,0 21 0,-1-43 0,22 22 15,21 0-15,0-1 0,0 1 16,0 0-16,0-1 0,21 1 0,1-22 16,-1 1-16,21-1 0,0 1 15,1-1-15,-1-20 0,0-1 0,1 0 16,20 1-16,-20-22 0,-1 0 0,21 21 16,-20-20-16,-1-22 0,0 21 15,1-21-15,-1 21 0,0-21 16,1 0-16,-22 0 0,0 0 15,0 0-15,0 0 0,-63 0 32,21 0-32,-21 0 15,-1 21-15,1 0 0,0 0 0,-1 1 16,1 20-16,0-21 0,-1 21 16,22 1-16,-21 20 0,21-20 0,-1 20 15,1 1-15,0-1 0,0 1 16,21-1-16,0 22 0,0-1 0,0 1 15,0 0-15,0 21 0,0-22 0,0 1 16,21 0-16,-21 20 0,21-20 16,-21 0-16,21-1 0,-21 1 15,22 0-15,-22-22 0,0 22 0,0-22 16,0-20-16,0 20 0,0-20 0,-22-1 16,1 0-16,0-21 0,0 22 15,-21-22-15,20-21 0,1 21 0,0-21 16,0 0-16,0 0 0,0 0 0,-1 0 15,1-21-15,0 0 0,0 0 0,21-22 16,0 1-16,0 0 0,0-22 16,21 1-16,0-1 0,22-21 0</inkml:trace>
  <inkml:trace contextRef="#ctx0" brushRef="#br0" timeOffset="44336.18">24701 5525 0,'0'-22'16,"0"44"-16,0-65 0,0 22 0,0 0 16,0 0-16,0 0 0,0-1 15,22 1-15,-1 0 0,-21 0 16,21 21-16,0-21 0,0 0 15,0 21-15,22 0 0,-22 0 0,0 0 16,21 0-16,-20 0 0,-1 42 16,21-21-16,-42 21 0,21 1 15,-21-1-15,0 22 0,0-1 16,0 1-16,-21-1 0,0 22 0,0-22 16,-22-20-16,1 20 0,0-21 0,-22 1 15,22-1-15,-22 0 0,22-20 16,-21-1-16,20 0 0,1 0 0,0-21 15,-1 0-15,1 0 0,0 0 16,20 0-16,-20 0 0,21 0 0,0 0 16,0-21-16,21 0 0,0 0 0,0-1 15,0-20-15,0 0 0,0 21 16,0-43-16,21 22 0,0-1 0,0 1 16,0-21-16,0 20 15,1 1-15,20 21 0,-21-22 0,0 43 16,0 0-16,1 0 0,-1 22 15,0-1-15,21 0 0,-21 21 0,1 1 16,-1 20-16,0-21 0,21 1 16,-21-1-16,1 0 0,-1 1 0,0-22 15,0 21-15,0-21 0,0 1 0,1-1 16,-1 0-16,-21 0 0,21 0 16,0-21-16,0 21 0,0-21 15,1 0-15,-1 0 0,0 0 16,21 0-16,-21 0 0,1-21 0,20 21 15,-21-21-15,21 0 0</inkml:trace>
  <inkml:trace contextRef="#ctx0" brushRef="#br0" timeOffset="44772.34">25760 5630 0,'0'0'0,"0"-21"0,0 0 15,0 0-15,-21 21 16,-1 0-16,1 0 0,0 21 15,0 0-15,-21 22 0,20-22 16,1 21-16,0 0 0,0 1 0,0-1 16,0 0-16,21 1 0,-22-1 15,22-21-15,0 22 0,0-22 0,0 21 16,0-21-16,0 0 0,22 1 16,-1-1-16,0-21 0,0 21 0,0-21 15,0 0-15,22 0 0,-1 21 16,0-21-16,1 0 0,-1 0 0,0 0 15,1-21-15,-1 0 0,0 0 0,-20-1 16,20 1-16,-21-21 0,0 0 16,0-1-16,1 1 0,-1 0 0,-21-1 15,0 1-15,0-22 0,0 22 16,0 21-16,0-21 0,0 20 0,-21 22 16,-1 0-16,-20 0 15,21 0-15,0 0 0,-22 0 0,1 22 16,21-1-16,-21 0 0,20 0 15,-20 21-15,21-20 0,0-1 0,0 0 16,21 0-16,-22 21 0,22-20 16,0-1-16,0 0 0,22 0 15,-1-21-15,0 0 0,21 21 0,-21-21 16,22 0-16</inkml:trace>
  <inkml:trace contextRef="#ctx0" brushRef="#br0" timeOffset="45543.42">26585 5800 0,'0'0'0,"0"21"0,0 0 16,0 0-16,-21 0 0,21 22 16,0-22-16,-21 0 0,21 21 0,-21-20 15,21 20-15,-21-21 0,21 0 16,0 22-16,0-22 0,0 0 0,-22 0 15,22 0-15,-21-21 0,21 21 16,0 1-16,-21-22 16,0 0-16,0 0 15,21-22 1,-21 1-16,21 0 0,0 0 16,0-21-16,0 20 15,21 1-15,-21 0 0,21-21 0,0 21 16,0-22-16,22 22 0,-22-21 15,0 21-15,21-1 0,-21-20 0,22 21 16,-22 21-16,21 0 0,1 0 16,-22 0-16,21 0 0,0 0 0,-20 21 15,-1-21-15,21 21 0,-21 22 16,-21-22-16,0 0 0,0 21 0,0-21 16,0 22-16,-21-22 0,0 0 15,0 0-15,0 22 0,-1-22 16,22 0-16,-21-21 0,0 21 0,21 0 15,-21-21-15,21-21 47,0 0-31,0 0-16,0 0 0,21-1 0,0 1 16,0 0-16,1 0 0,20 0 15,-21 0-15,21-22 0,1 22 0,-1 0 16,0-21-16,1 20 15,-1 1-15,0 0 0,1 21 0,-1-21 16,0 21-16,1 0 0,-1 0 16,0 0-16,1 0 0,-22 21 0,0-21 15,0 21-15,-21 0 0,0 1 16,0-1-16,0 21 0,0-21 0,0 0 16,-21 22-16,21-22 0,-21 0 0,0 0 15,0 0-15,-1 1 0,1-1 16,0-21-16,21 21 0,-21 0 0,0-21 15,21 21-15,-21-21 0,21 21 16,0 1-16,-22-22 16,44 0 15,-1 0-15,0-22-16,0 1 0,0 21 15</inkml:trace>
  <inkml:trace contextRef="#ctx0" brushRef="#br0" timeOffset="45772.3">27876 6011 0,'0'0'0,"0"22"15,0-1 1,0 0-16,-21 0 0,0-21 0,21 21 16,-21 0-16,0 1 0,21-1 15,0 0-15,-21 0 0,21 0 16,0 0-16,-22 1 0,22-1 15,0 0-15,0 0 16,0 0-16,22-42 31,-1 21-15,-21-21-16,21 0 0</inkml:trace>
  <inkml:trace contextRef="#ctx0" brushRef="#br0" timeOffset="45992.19">27940 5715 0,'0'0'16,"0"-21"-16,0 0 0,0 0 16,-21 21 15,21 21-16,0 0-15,0 0 16,0 0-16,21 0 16,-21 1-16,21-22 0</inkml:trace>
  <inkml:trace contextRef="#ctx0" brushRef="#br0" timeOffset="46480.45">28490 5948 0,'0'-21'16,"0"42"15,0 0-15,0 0-16,0 0 16,0 1-16,-21-1 0,21 0 0,-21 0 15,21 0-15,-21 0 0,0 1 16,-1-1-16,22 0 0,-21 0 0,0 0 15,0 0-15,21 1 16,0-1-16,-21-21 0,21 21 16,-21-21-16,21-21 15,0 0 1,0-1-16,0 1 0,21 0 16,0 0-16,0 0 0,0-22 0,22 22 15,-22-21-15,21 21 0,-21-22 16,22 1-16,-1 21 0,0-21 15,1 20-15,-1-20 0,0 21 16,1 21-16,-1 0 0,0 0 0,1 0 16,-1 0-16,0 21 0,-21 0 15,1 0-15,-1 22 0,-21-22 0,0 21 16,0 1-16,0-22 0,0 21 0,-21-21 16,-1 22-16,1-22 0,0 0 15,0 21-15,-21-21 0,20 1 0,1-1 16,-21 0-16,21 0 0,0 0 15,-22 0-15,22 1 0,0-22 0,0 21 16,-22 0-16,22-21 0</inkml:trace>
  <inkml:trace contextRef="#ctx0" brushRef="#br0" timeOffset="47516.18">15430 2201 0,'0'0'0,"0"-21"16,0 0-16,22 0 16,-1 21-16,0-21 0,0 0 15,0-1-15,0 22 0,22-21 0,-22 0 16,0 0-16,-21 0 0,21 21 15,-21-21-15,21 21 0,-21-22 16,-21 22 0,-21 0-16,21 0 0,-22 0 15,22 22-15,-21-22 0,21 21 16,-22 0-16,22 0 0,21 0 16,0 0-16,0 22 0,0-22 15,21 0-15,1 0 0,-1 0 0,21 22 16,0-22-16,1 0 15,-22 21-15,21-20 0,1 20 0,-22-21 16,0 21-16,0-20 0,0 20 16,-21-21-16,0 21 0,0-20 0,0-1 15,-21 0-15,0 0 0,-21-21 16,-1 21-16,1-21 0,-22 0 0,1 0 16,-1 0-16,1 0 0,-1 0 15,1-21-15,21 21 0,-22-21 0,22 0 16,-1 0-16,22 21 0,-21-22 0,42 1 15,-21-21-15,21 21 0,0 0 16,0-1-16,0 1 0,0 0 0,42 21 16,-21-21-16,22 0 15,-1 21-15,21-21 0,1 21 0,-1 0 16,22 0-16</inkml:trace>
  <inkml:trace contextRef="#ctx0" brushRef="#br0" timeOffset="48819.96">16319 2223 0,'-21'0'0,"42"0"0,-84 0 0,21 0 0,-1 0 16,1 21-16,0 0 0,20-21 15,-20 21-15,0 0 0,21 0 16,-1 1-16,-20-1 0,21 0 0,21 0 15,0 0-15,-21 0 0,21 1 16,0-1-16,0 0 0,0 0 0,21 0 16,0 0-16,0-21 15,0 0-15,22 0 0,-1 0 0,-21 0 16,22-21-16,-1 0 0,0 21 16,1-21-16,-1 0 0,-21 0 0,0-22 15,0 22-15,1 0 0,-1 0 16,-21 0-16,0-1 0,0 1 15,0 0-15,0 0 16,-21 21 0,-1 21-1,22 0-15,0 0 0,0 22 16,0-22-16,0 0 0,0 0 16,0 0-16,0 1 0,0-1 0,0 0 15,22 0-15,-1-21 0,0 21 16,21-21-16,-21 0 0,22 0 0,-1 0 15,0 0-15,1 0 0,-1 0 16,0-21-16,1 0 0,-1 21 0,0-42 16,1 20-16,-22 1 15,0 0-15,0 0 0,0-21 0,1 20 16,-22 1-16,0-21 0,0 21 0,0 0 16,0-1-16,0 1 15,0 42 1,0 1-16,-22-1 15,22 0-15,0 0 0,-21 21 16,21-20-16,0-1 0,0 21 16,-21-21-16,21 0 0,0 1 0,0-1 15,0 0-15,0 0 0,0 0 16,0-42 15,21 21-15,-21-21-16,0 0 0,0 0 15,0-1-15,21-20 0,-21 21 0,0 0 16,0 0-16,0-22 0,22 22 16,-1 0-16,-21 0 0,21 0 0,-21-1 15,0 1-15,21 21 0,0 0 16,0 0-16,-21 21 16,22 1-16,-1-1 0,-21 0 15,21 0-15,-21 0 0,21 0 16,0 22-16,-21-22 0,21 0 15,1 21-15,-22-20 0,21-1 16,0 0-16,0-21 0,-21 21 0,21-21 16,0 21-16,1-21 15,-1 0-15,0 0 0,-21-21 16,21 0-16,0 0 0,0 0 16,-21-1-16,22 1 0,-1 0 0,0 0 15,0 0-15,0-22 0,22 22 16,-22 0-16,0 0 0,0 0 0,0 0 15,0-1-15,1 22 0,-22-21 16,0 42 15,0 1-31,0-1 16,0 0-16,0 0 16,0 0-16,0 0 0,0 1 0,0-1 15,0 0-15,0 21 0,0-21 16,21 1-16,0-1 0,0-21 0,0 21 15,22-21-15,-22 0 0,0 0 16,21 0-16,1 0 0,-22 0 0,21 0 16,0-21-16,-20 0 0,20-1 15,0 1-15,-21 0 0,22 0 16,-22 0-16,0 0 0,-21-1 0,0 1 16,0 0-16,0 0 0,0 0 15,0 0-15,-21-1 16,0 22-16,0 0 0,-1 0 0,1 0 15,0 22-15,0-1 16,0 0-16,0 0 0,21 0 0,0 0 16,-22 22-16,22-1 0,-21-21 15,21 0-15,0 22 0,0-22 0,0 0 16,0 0-16,0 0 0,0 1 16,21-22 15,1 0-31,-1-22 0,21 1 0</inkml:trace>
  <inkml:trace contextRef="#ctx0" brushRef="#br0" timeOffset="49260.71">19325 1799 0,'0'0'16,"-21"0"-16,0-21 0,0 0 0,-1 21 15,1-21-15,0 21 0,0 0 16,0 0-16,0 0 0,-1 21 16,1 0-16,0 0 0,-21 0 15,21 1-15,-1-1 0,-20 0 16,21 21-16,21-21 0,-21 1 0,21-1 16,0 0-16,0 21 0,0-21 15,21 1-15,0-1 0,0 0 16,0 0-16,1 0 0,-1 0 15,0 1-15,0-1 0,0 0 0,0 0 16,1 0-16,-22 0 0,0 22 16,0-22-16,0 0 0,0 21 0,0-20 15,0-1-15,-22 0 0,1 0 16,0 0-16,-21-21 0,-1 21 16,1-21-16,0 0 0,-22 0 15,22 0-15,0 0 0,-1 0 0,1 0 16,0 0-16,20-21 0,1 21 15,0-21-15,21 0 0,0 0 16,0 0-16,0-1 0,21 1 16,0 0-16,22 0 0,-22 0 0,21 21 15,1-21-15,-1-1 0</inkml:trace>
  <inkml:trace contextRef="#ctx0" brushRef="#br0" timeOffset="49872.36">19706 2053 0,'0'0'0,"-21"0"16,0 0-16,0 0 15,-1 0-15,1 0 0,-21 0 16,21 21-16,-22 1 0,22-1 0,-21 0 16,21 0-16,0 0 0,-1 0 15,1 1-15,21 20 0,-21-21 0,21 0 16,0 22-16,0-22 0,0 0 15,21 21-15,0-21 0,1 1 0,-1-1 16,21 0-16,-21 0 16,0-21-16,22 0 0,-22 0 0,0 0 15,0 0-15,0 0 0,1 0 16,-1-21-16,-21 0 0,21 0 16,-21-22-16,21 22 0,0 0 0,0-21 15,1 20-15,-1 1 0,0-21 16,0 21-16,0 0 0,22-1 0,-22 1 15,21 0-15,-21 0 0,0 21 16,22 0-16,-22 0 0,0 0 0,0 0 16,0 0-16,1 0 0,-1 21 15,0 0-15,-21 0 0,0 1 0,21-1 16,-21 0-16,0 0 16,0 21-16,0-20 0,0 20 0,0-21 15,0 0-15,0 0 0,0 1 16,0-1-16,0 0 0,0-42 31,0 0-15,0-1-16,0 1 0,0 0 15,0 0-15,0 0 0,0-22 0,21 22 16,0 0-16,1 0 0,-1 0 16,0 0-16,0-1 0,0 1 0,22 0 15,-22 21-15,0 0 0,21-21 16,-21 21-16,1 0 0,-1 0 15,0 0-15,0 0 0,0 0 16,0 0-16,1 0 0,-1 0 0,0 0 16,0 0-16,0 21 0,0-21 15</inkml:trace>
  <inkml:trace contextRef="#ctx0" brushRef="#br0" timeOffset="50076.24">20849 2180 0,'-63'106'31,"41"-85"-15,22 0-16,0 22 0,0-22 0,-21 0 16,21 0-16,0 22 0,0-22 15,0 0-15,0 0 0,0 0 16,0 0 0,21-21-1,1 0-15,-1-21 0,0 0 16,0 0-16,0 0 0,0-22 15</inkml:trace>
  <inkml:trace contextRef="#ctx0" brushRef="#br0" timeOffset="50268.13">20934 2011 0,'-21'0'0,"42"0"0,-64 0 0,22 0 15,0 0-15,0 0 16,0 21-16,0-21 15,-1 21-15,22 0 32,0 1-32,22-22 15,-1 0-15,0 0 0,0 0 16,21 0-16</inkml:trace>
  <inkml:trace contextRef="#ctx0" brushRef="#br0" timeOffset="50845.06">21230 2159 0,'0'0'0,"-21"85"32,21-64-32,0 21 0,-21-21 0,21 22 15,0-1-15,0 0 0,-21 22 16,21-22-16,-22 1 0,1 20 0,0-21 15,21 1-15,0-1 0,-21 0 16,0-20-16,21 20 0,0 0 0,0-21 16,0 1-16,0-1 0,0 0 15,0 0 1,0-42 0,0 0-1,0 0-15,0-1 0,0-20 16,0 21-16,0-21 0,0-1 0,0 1 15,0-22-15,21 22 0,0-21 16,-21-1-16,0 22 0,21-22 0,-21 22 16,21 0-16,-21-1 0,22 22 15,-22-21-15,0 21 0,0-1 16,0 1-16,21 21 0,-21-21 0,21 21 16,0 0-16,0 0 0,0 0 15,1 0-15,-1 0 0,21 0 16,-21 0-16,22 0 0,-22 21 0,0-21 15,0 21-15,-21 1 0,0-1 16,0 0-16,0 0 0,0 0 0,-21 0 16,0 1-16,0-1 0,-1 0 15,1 0-15,0 0 0,0-21 0,-21 0 16,20 0-16,1 0 0,-21 0 16,21 0-16,0 0 0,-1 0 15,44 0 16,-1-21-31,21 0 0,0 0 16,1 0-16</inkml:trace>
  <inkml:trace contextRef="#ctx0" brushRef="#br0" timeOffset="51151.93">22119 1947 0,'-85'22'31,"64"-1"-31,0 0 0,-21 0 0,21 0 16,-1 0-16,1 1 0,0-1 15,0 21-15,0-21 0,-22 22 16,22-22-16,0 21 0,21 0 0,-21 1 16,0-22-16,21 21 0,0 1 15,0-1-15,0 0 0,0-21 16,0 22-16,0-22 0,21 0 0,0 0 15,-21 0-15,21-21 0,0 22 16,1-22-16,-1 0 0,21 0 0,-21 0 16,0 0-16,22 0 0,-1-22 15,-21 22-15,22-21 0,-1-21 0,-21 21 16,21-22-16,-20 1 16</inkml:trace>
  <inkml:trace contextRef="#ctx0" brushRef="#br0" timeOffset="51419.98">21886 2180 0,'-21'0'0,"42"0"0,-84 0 0,42 0 15,-1 0-15,44 0 16,-1 0 0,21 0-16,0 0 0,22 0 15,-22 0-15,1 0 0,20 0 16,-21 0-16,1 0 0,-22 0 0,0 0 15,0 0-15,0 0 0,1 0 16,-1 0-16,-42 0 63,-1 0-63</inkml:trace>
  <inkml:trace contextRef="#ctx0" brushRef="#br0" timeOffset="52807.72">15473 11176 0,'0'21'16,"21"-21"15,0 0-31,0 0 0,0-21 0,22 0 16,-1 21-16,-21-21 0,22 0 0,-22-1 16,0 22-16,0-21 0,0 0 15,-21 0-15,21 21 0,-21-21 0,0 0 16,-42-1-16,21 22 15,-21 0-15,-22 0 0,22 0 0,-22 0 16,-20 0-16,20 0 0,1 0 0,-1 0 16,1 22-16,-1-22 15,22 21-15,-1-21 0,1 21 0,21 0 16,0 0-16,21 0 0,0 22 16,0-22-16,0 21 0,21 1 0,0-1 15,0-21-15,22 21 0,-1 1 0,21-22 16,-20 21-16,20-21 0,1 22 15,-22-22-15,22 0 0,-22 21 0,0-20 16,-21-1-16,1 0 0,-1 21 16,-21-21-16,0 1 0,-21-1 0,-1 0 15,-20 0-15,0 0 0,-22 0 0,1 1 16,-22-22-16,22 0 16,-22 0-16,21 0 0,-20 0 0,20 0 15,1 0-15,-1 0 0,1-22 16,20 1-16,1 21 0,0-21 0,-1 0 15,22-21-15,0 20 0,-21 1 0,21 0 16,21-21-16,0 21 0,0-1 16,0-20-16,0 21 0,21 0 15,21 0-15,-21 21 0,22 0 16,-1 0-16,21 0 0,-20 0 0,20 0 16,1 0-16,-1 0 0,1 0 0,-1 0 15,22 0-15,-22 0 16</inkml:trace>
  <inkml:trace contextRef="#ctx0" brushRef="#br0" timeOffset="54112">16150 11388 0,'0'0'0,"-148"-43"31,106 43-31,-1 0 0,1 0 0,0 0 16,-1 22-16,1-22 0,-22 21 0,22 21 15,0-21-15,-1 0 0,1 1 16,0 20-16,21-21 0,-1 21 16,1-20-16,21-1 0,0 21 0,0-21 15,0 0-15,0 22 0,0-22 16,21 0-16,1 0 0,20 0 0,-21-21 16,21 22-16,1-22 0,-1 0 15,22 0-15,-22 0 0,0 0 0,22-22 16,-22 22-16,0-21 0,1 0 0,-1 0 15,0 0-15,-20 0 0,-1-1 16,0 1-16,0 0 0,-21-21 0,0 21 16,0-22-16,0 22 0,0-21 0,0-1 15,-21 22-15,21 0 0,-21-21 16,21 21-16,-21 21 16,-1 21-16,1 0 15,21 0-15,0 0 0,0 0 0,0 22 16,0-22-16,0 21 0,0-21 0,0 22 15,0-22-15,0 0 0,0 0 16,21 0-16,-21 1 0,22-1 0,-1 0 16,21-21-16,-21 0 0,22 0 15,-1 0-15,0 0 0,22 0 0,-1 0 16,-20-21-16,20 21 0,-21-21 0,22 21 16,-22-22-16,-21 1 0,22 0 15,-22 0-15,0-21 0,-21 20 0,0 1 16,0-21-16,0 21 0,0-22 15,0 22-15,0 0 0,0 0 16,-21 21-16,0 0 16,21 21-16,-21 0 15,-1 0-15,22 1 0,0-1 0,0 21 16,0-21-16,-21 22 0,21-22 0,0 0 16,0 21-16,0-21 0,0 1 15,0-1-15,0 0 0,0 0 0,0 0 16,0 0-1,0-42 1,0 0-16,21 21 16,-21-21-16,22 0 0,-22 0 15,21-1-15,-21-20 0,21 21 16,0-21-16,-21 20 0,21-20 0,0 0 16,1-1-16,-22 22 0,21-21 15,0 21-15,-21 0 0,0-1 0,21 1 16,0 21-16,0 0 15,-21 21-15,0 1 0,0-1 16,0 0-16,0 0 0,0 0 0,22 22 16,-22-22-16,0 0 0,21 0 15,-21 21-15,0-20 0,21-1 0,0 0 16,-21 0-16,21-21 0,-21 21 16,21-21-16,1 21 0,-1-21 31,0 0-31,-21-21 15,21 0-15,0 0 16,-21 0-16,21 0 0,1-22 0,-1 22 16,0 0-16,0-21 0,0 20 15,-21-20-15,21 0 0,1 21 0,-1-1 16,0 1-16,0 0 0,-21 42 31,0 0-31,0 1 0,0-1 0,0 0 16,0 0-16,0 0 15,0 22-15,0-22 0,0 0 0,0 0 16,0 21-16,21-20 0,0-1 16,1 0-16,-1 0 0,21 0 0,0-21 15,1 21-15,-1-21 0,0 0 0,1 0 16,-1 0-16,0 0 0,-20 0 16,20 0-16,-21 0 0,21-21 0,-20 0 15,-1 21-15,0-21 0,-21 0 0,21-22 16,-21 22-16,21 0 0,-21-21 15,0-1-15,0 1 0,0 21 0,0-21 16,0 20-16,0 1 16,0 0-16,-21 21 0,0 0 15,21 21-15,-21 0 0,0 1 0,21 20 16,0-21-16,-22 21 0,1 1 16,21-22-16,-21 21 0,21-21 0,0 22 15,0-22-15,0 21 0,0-21 16,0 1-16,0-1 0,0 0 0,0 0 15,21-21-15,0 0 0,22 0 16,-1 0-16,0 0 0,22-21 16,21 0-16</inkml:trace>
  <inkml:trace contextRef="#ctx0" brushRef="#br0" timeOffset="54751.74">19092 11261 0,'0'0'0,"43"-21"0,-22-1 0,0 1 16,21 0-16,-21-21 0,1 21 15,20-1-15,-21-20 0,0 21 0,0 0 16,-21-22-16,0 22 0,0 0 16,0 0-16,-21 0 0,-21 0 0,21 21 15,-22 0-15,1 0 0,0 0 16,-22 0-16,22 0 0,0 0 0,-22 21 15,22 0-15,-1 0 0,-20 21 0,21-20 16,20-1-16,-20 21 16,21 0-16,0 1 0,21-22 0,0 21 15,0 1-15,0-1 0,21 0 0,0-21 16,21 22-16,1-22 0,-1 21 16,22-21-16,-22 22 0,0-22 0,1 0 15,-1 21-15,0-20 0,1-1 16,-1 0-16,-21-21 0,0 21 0,-21 0 15,0 0-15,-21 1 16,-21-22-16,21 0 0,-22 0 16,1 0-16,-22 0 0,1 0 0,-1 0 15,22 0-15,-21 0 0,-1 0 16,1-22-16,20 22 0,1 0 16,21 0-16,-22 0 0,22 0 0,0 0 15,21-21 1,21 21-1,0 0-15,1-21 0,-1 21 0,21 0 16,0 0-16,22-21 0,-22 21 16,1-21-16,20 21 0,-21-21 0,1 21 15,20-22-15</inkml:trace>
  <inkml:trace contextRef="#ctx0" brushRef="#br0" timeOffset="55441.86">19494 11345 0,'0'0'0,"22"-21"0,-1 0 0,-21-21 0,0 21 15,0-1-15,0-20 0,0 21 16,-21 0-16,-1 0 0,1 21 16,0 0-16,0 21 0,0 0 15,0 0-15,-1 0 0,1 22 16,0-22-16,0 21 0,21 0 0,-21 1 16,21-1-16,-21-21 0,21 22 15,0-1-15,0-21 0,0 0 0,0 22 16,0-22-16,21 0 0,0 0 0,0 0 15,0-21-15,22 21 0,-22-21 16,21 22-16,0-22 0,1 0 0,-1 0 16,0 0-16,1 0 0,-1-22 15,0 1-15,1 21 0,-1-21 16,0 0-16,1 0 0,-22 0 0,21-22 16,-21 22-16,1-21 0,-1-1 15,-21 1-15,0 0 0,0 21 0,0-22 16,0 1-16,0 21 0,0 0 15,0-1-15,-21 22 16,-1 0-16,1 22 0,21-1 16,0 0-16,0 0 0,0 21 0,0-20 15,0 20-15,0-21 0,0 0 16,0 22-16,0-22 0,21 0 0,-21 0 16,22 0-16,-1 0 0,0 1 0,0-1 15,0-21-15,0 21 16,1-21-16,-1 0 0,0 0 0,0 0 15,0 0-15,0 0 0,1 0 0,-1 0 16,0 0-16,21-21 0,-21 0 16,1 21-16,-1-22 0,0-20 0,0 21 15,0 0-15,0-22 0,1 1 16,-1 0-16,0-1 0,0 22 0,-21-21 16,0 0-16,21 20 0,-21 1 15,0 0-15,0 42 16,0 0-16,-21 22 15,0-22-15,21 21 0,-21-21 0,21 22 16,-21-22-16,21 21 0,0-21 16,0 1-16,0-1 0,0 21 15,0-21-15,0 0 0,0 1 16,0-1-16,0-42 31,0-1-15</inkml:trace>
  <inkml:trace contextRef="#ctx0" brushRef="#br0" timeOffset="55627.84">20595 11049 0,'0'0'0,"0"-21"0,0 0 0,0 0 0,-21 21 16,21-22-16,-21 22 15,0 0-15,21 22 31,0-1-15,21-21-16,0 21 16,0-21-16,0 21 0,0-21 15,1 0-15,-1 0 0</inkml:trace>
  <inkml:trace contextRef="#ctx0" brushRef="#br0" timeOffset="55947.96">20934 11070 0,'0'21'15,"0"22"1,-21-22-16,21 0 0,-22 21 16,22 1-16,0-1 0,0 0 0,0 1 15,0-1-15,0 0 0,0 1 16,0-1-16,0 22 0,22-22 0,-1 0 16,-21 22-16,0-1 0,21 339 31,-42-338-31,0-22 15,-1 1-15,22-1 0,-42 0 16,42 1-16,-42-22 0,21 0 16,-1 0-16,1 0 0,0 0 0,0-21 15,0 0 1,21-21 0,0 0-16,0-21 0,21 21 15,0-22-15,0 1 0,0-22 16,22 22-16,-22-21 0,0-1 0</inkml:trace>
  <inkml:trace contextRef="#ctx0" brushRef="#br0" timeOffset="56256.09">21040 11367 0,'0'0'0,"0"-64"0,0 22 0,0-149 32,-22 170-32,44 21 31,-1 0-31,0 0 0,21 21 15,-21 0-15,1 22 0,-1-22 16,0 21-16,0-21 0,0 22 0,0-1 16,-21-21-16,0 22 0,0-1 0,0-21 15,0 21-15,-21-20 0,0-1 16,-21 0-16,21 0 0,-1-21 0,-20 21 16,0-21-16,21 0 0,-22 0 15,22 0-15,0 0 0,0 0 16,0 0-16,-1 0 0,1 0 15,21-21 1,21 0-16,1 21 16,-1-21-16,21 0 0,-21-1 0,0 1 15,22 0-15</inkml:trace>
  <inkml:trace contextRef="#ctx0" brushRef="#br0" timeOffset="56744.11">21653 10753 0,'0'0'0,"22"-21"16,-22-22 0,0 64-1,-22 1-15,22-1 16,-21 0-16,0 0 0,0 0 0,0 22 16,0-1-16,21 0 0,-22 1 0,1-1 15,0 0-15,0 22 0,0-22 16,0 0-16,21 22 0,0-22 0,0 1 15,0-22-15,0 21 0,0-21 16,21 22-16,0-22 0,21-21 0,-21 21 16,1 0-16,20-21 0,0 0 15,-21 0-15,22 0 0,-1 0 16,0 0-16,1-21 0,-22 0 0,21 0 16,1-1-16,-22-20 0,21 21 15,-21-21-15,22-1 0,-22 1 0,0 0 16,0-1-16,-21 22 0,0 0 15,0 0-15,0 0 0,0-1 0,-21 22 16,21 22 0,-21-1-16,21 0 0,-21 0 15,21 0-15,0 0 0,0 22 0,0-22 16,0 21-16,0-21 0,0 1 16,0 20-16,0-21 0,21 0 15,-21 0-15,0 1 0,0-1 16,0 0-16,-21 0 0,-1-21 15,1 0-15,0 0 0,0 0 16,0 0-16,0 0 16,-1-21-16,1 0 0</inkml:trace>
  <inkml:trace contextRef="#ctx0" brushRef="#br0" timeOffset="57032.16">21209 10901 0,'0'0'16,"0"-21"-1,21 21-15,0 0 0,0-21 16,22 21-16,-1 0 0,22 0 0,-1-22 16,1 1-16,-1 21 0,22 0 15,-22 0-15,1-21 0,20 21 0,-41 0 16,20 0-16,-20 0 0,-1 0 15,0 0-15,-21 0 0,1 0 0,-22 21 47,-22-21-47,-20 21 0,21-21 16,-21 22-16,-22-22 0,1 21 16,-1 0-16</inkml:trace>
  <inkml:trace contextRef="#ctx0" brushRef="#br0" timeOffset="57724.13">11493 14055 0,'0'0'16,"0"-43"-16,-21 1 0,21 21 0,-21-21 16,21-1-16,-21 22 0,21-21 15,0 21-15,0-1 0,0 1 0,-21 21 16,0 0 0,21 43-16,0-1 0,0 0 0,-22 1 15,1 20-15,21 1 0,-21 20 16,21 1-16,0 0 0,-21 20 0,21-20 15,-21 21-15,21 233 16,0-255-16,0 1 16,0 0-16,0-22 15,0 1-15,0-1 0,0-21 0,0 1 16,0-1-16,0 0 0,0-20 0,0 20 0,0-21 16,0 0-1,21-21-15,0-21 16,-21 0-16,21 0 15,0 0-15,1-22 0,-1 1 0,0 0 16,0-22-16,-21 1 0</inkml:trace>
  <inkml:trace contextRef="#ctx0" brushRef="#br0" timeOffset="58443.74">11747 14012 0,'0'-42'16,"0"84"-16,0-126 0,0 41 0,0 22 0,-21 0 0,0 0 15,21 0-15,-21 21 16,21-21-16,-21 21 0,21-22 31,21 22-15,21-21-16,1 0 16,-1 21-16,21-21 0,1 0 0,21 21 15,-1-21-15,22-1 0,0 1 16,0 0-16,21 21 0,0-21 0,21 0 15,0 21-15,0-21 0,0 21 16,-21 0-16,22 0 0,-22 0 0,0 0 16,-22 21-16,1-21 15,0 21-15,-21 0 0,-22 21 0,1-20 16,-22-1-16,0 21 0,-20-21 16,-1 22-16,-21-22 0,21 21 0,-21 0 15,0-20-15,0 20 0,0 0 16,0 1-16,0-1 0,0-21 0,0 43 15,0-22-15,0 0 0,0 22 16,21-22-16,0 22 0,-21-1 0,21-21 16,1 22-16,-22-22 0,0 22 15,21-22-15,0 0 0,0 22 0,-21-22 16,0 1-16,21-1 0,-21 21 0,21-20 16,-21 20-16,0-20 15,0-1-15,22 0 0,-22 1 0,21-1 16,-21 0-16,0-21 0,21 22 15,-21-22-15,0 0 0,0 21 0,0-20 16,0-1-16,0 0 0,0 0 0,-21 0 16,0 0-16,-1 1 15,-20-1-15,21-21 0,-21 21 0,-22 0 16,22-21-16,-22 21 0,-20 0 0,-1-21 16,0 22-16,1-1 0,-22-21 15,0 21-15,-21 0 0,0-21 16,-21 21-16,0-21 0,-1 21 15,1 1-15,-21-22 0,21 0 0,0 21 16,-22-21-16,22 0 0,0 0 0,42 0 16,-21 0-16,21 0 0,22 0 15,-1 0-15,21 0 0,1-21 0,21-1 16,-22 22-16,43 0 0,-21-21 16,20 21-16,1 0 0,0-21 0,21 0 15,0 0-15,0 0 0,0-1 16,42 1-16</inkml:trace>
  <inkml:trace contextRef="#ctx0" brushRef="#br0" timeOffset="59064.39">19981 13970 0,'0'0'0,"0"-21"0,21-43 31,-21 86-16,0-1 1,0 21-16,0 0 0,0 22 16,0-1-16,0 22 0,-21 0 0,21-1 15,0 1-15,0 21 0,0-21 16,0-1-16,0 1 0,0 21 0,0-22 16,0 1-16,21 0 0,1-1 15,-1-20-15,0 21 0,-21-22 0,21-21 16,-21 22-16,21-22 0,-21 1 0,0-1 15,0-21-15,0 0 0,21 0 16,-21 1-16,0-1 0,22-21 16,-22-21 15,0-1-31,0 1 0,0 0 0,0 0 16,0-21-16,0 20 0,-22-20 15,22-21-15,-21-1 0,0 1 0,21-1 16,0 1-16</inkml:trace>
  <inkml:trace contextRef="#ctx0" brushRef="#br0" timeOffset="59672.04">19960 13991 0,'0'0'0,"-42"-21"0,-1 0 0,22 0 15,0 0-15,0-1 0,21 1 0,0 0 16,0 0-16,21 0 15,21 21-15,-20-21 0,20 21 0,0-22 16,22 1-16,-1 21 0,1-21 16,20 21-16,22-21 0,0 21 0,21-21 15,0 21-15,0 0 0,21 0 16,0 0-16,22 0 0,-1 0 16,0 0-16,1 0 0,-22 21 0,0 0 15,0-21-15,0 21 0,1-21 16,-22 21-16,0-21 0,-22 22 0,-20-22 15,0 0-15,-22 21 16,-20-21-16,-1 21 0,0 0 0,-21-21 16,1 21-16,-22 0 0,0 1 15,0-1-15,0 0 0,0 0 0,0 0 16,0 22-16,0-22 0,0 21 16,0 0-16,0 1 0,0-1 0,0 0 15,0 22-15,0-1 0,0 1 16,0 21-16,0-22 0,0 1 0,0-1 15,0 1-15,0-1 0,0 1 16,0-1-16,-22 1 0,22-1 0,0 1 16,-21-1-16,21 1 0,0-22 0,-21 21 15,0-20-15,0-1 16,21 0-16,-21-20 0,-22 20 0,22-21 16,-21 21-16,-1-20 0,1-1 15,0 0-15,-22 0 0,1 0 0,-22 0 16,0-21-16,1 22 0,-1-1 15,-21 0-15,0-21 0,-21 21 0,-21 0 16,21-21-16,-21 0 0,21 0 0,-21 0 16,0 0-16,0 0 15,21 0-15,-22 0 0,22 0 0,0-21 0,22 21 16,-22-21-16,21 0 0,0 0 16,21-1-16,-21 1 0,1-21 0,20 21 15</inkml:trace>
  <inkml:trace contextRef="#ctx0" brushRef="#br0" timeOffset="60356.65">17907 12298 0,'0'0'0,"21"0"0,-21-21 16,-21 21-1,0 0 1,0 0-16,-1 0 0,1 0 0,-21 0 16,21 21-16,-22-21 0,-20 21 15,21 0-15,-43 0 0,21 1 0,-20-1 16,-1 21-16,0 0 16,-20 1-16,-22 20 0,0 1 0,0 20 15,-22-20-15,-20 21 0,0-1 16,21 1-16,-43 0 0,22-22 0,-22 22 15,22-1-15,21-20 0,0 21 0,-1-1 16,1-20-16,21-1 0,0 1 16,21-22-16,1 22 0,-1-22 0,21 0 15,0-21-15,22 22 0,-1-22 16,22 0-16,0 0 0,-1 0 0,1 1 16,21-22-16,0 21 0,0-21 0,-1 0 15,1 0 1,21-21-1,0-1-15,21 1 0,1 0 0,-1 0 16,0-21-16,21-1 0,1 1 16</inkml:trace>
  <inkml:trace contextRef="#ctx0" brushRef="#br0" timeOffset="61040.26">18182 12086 0,'0'0'0,"-21"-21"0,21 0 16,0 0-16,0 0 15,0-1-15,0 1 0,-21 21 16,21-21-1,-21 21-15,21 21 32,0 0-32,0 1 15,0-1-15,0 0 0,21-21 16,0 42-16,21-21 0,-21 1 0,22-1 16,-1 0-16,22 0 15,-1 21-15,1-20 0,20-1 0,1 21 0,0 0 16,-1-20-16,1 20 15,21 0-15,0 22 0,-1-22 0,22 22 16,22-1-16,-22 22 0,21-22 16,-21 22-16,0-22 0,21 22 0,0-21 15,0-1-15,0 1 0,-21 20 16,0-20-16,0-1 0,0 1 0,-21-1 16,0 1-16,0-1 0,0-20 15,-22-1-15,1 0 0,0 1 0,-22-22 16,-20 0-16,-1 0 0,0 0 15,-21-21-15,1 0 0,-44 0 32,1 0-17,0 0-15,0 0 16,21-21-16,-21 21 0,0 0 16,-1 0-16,-20-21 0</inkml:trace>
  <inkml:trace contextRef="#ctx0" brushRef="#br0" timeOffset="62032.07">12234 14542 0,'21'-22'0,"-42"44"0,64-65 16,-43 22-16,0 0 0,-22 21 16,1 0-16,0 0 0,0 0 15,-21 0-15,-1 0 0,1 21 0,0 0 16,-1 22-16,22-1 0,-21 0 16,-1 1-16,22-1 0,0 0 0,-21 1 15,21-1-15,-1 0 0,22 1 16,0 20-16,-21-21 0,21-20 0,0 20 15,0 0-15,0 1 0,0-22 16,0 0-16,21 0 0,1 0 0,-1 0 16,21-21-16,-21 0 0,22 0 15,-1 0-15,0 0 0,1 0 16,-1-21-16,0 0 0,1 0 16,-1 0-16</inkml:trace>
  <inkml:trace contextRef="#ctx0" brushRef="#br0" timeOffset="63768.59">12531 14605 0,'0'0'16,"0"-21"-16,-22 42 31,1 0-31,0 0 0,21 1 0,-21 20 16,0-21-16,0 21 0,-1-20 15,1 20-15,0-21 0,21 21 0,-21-20 16,21 20-16,-21-21 0,21 21 15,-21-20-15,21 20 0,0-21 0,0 0 16,0 0-16,0 1 0,0-1 16,-22-21-16,22 21 0,0-42 31,0 0-31,0-1 16,0 1-16,22 0 0,-1 0 15,-21-21-15,21 20 0,0 1 16,0-21-16,-21 21 0,21 0 0,1-1 0,-1 1 15,0 21-15,0 0 16,0 0-16,-21 21 16,0 1-16,21-1 0,-21 0 15,0 0-15,22 21 0,-22 1 0,0-22 16,0 21-16,0-21 0,21 22 16,-21-22-16,21 0 0,0 0 15,0-21-15,0 0 0,1 0 16,20 0-16,-21-21 0,0 21 15,22-21-15,-22 0 0,21 0 16,-21-22-16,22 22 0,-22 0 16,0-21-16,0 20 0,0 1 0,-21-21 15,0 21-15,0 0 0,0-22 16,0 22-16,0 0 0,0 0 0,-21 0 16,0 21-16,0 0 15,0 0-15,-1 21 16,22 0-16,0 0 15,0 0-15,0 22 0,0-22 0,0 0 16,0 0-16,0 21 0,22-20 0,-1-1 16,-21 21-16,21-21 0,0 0 15,0 1-15,0-1 0,1 0 0,-1 0 16,0-21-16,0 0 16,0 0-16,22 0 0,-22 0 15,0 0-15,0-21 0,0 21 16,22-21-16,-22 0 0,0-22 0,21 22 15,-21 0-15,1-21 0,-1 20 16,0-20-16,0 21 0,0 0 16,-21 0-16,0-1 0,21 1 0,-21 0 0,22 21 15,-22 21 17,-22 0-32,22 1 0,-21-1 15,21 0-15,0 0 0,-21 0 0,21 0 16,0 22-16,0-22 15,0 0-15,0 0 0,0 0 0,0 1 16,21-1-16,0-21 0,-21 21 16,22-21-16,-1 0 0,0 0 0,0 0 15,0 0-15,0 0 0,1 0 16,-1-21-16,0 21 0,-21-21 0,0-1 16,0 1-16,0 0 0,0 0 0,0-21 15,0 20-15,0 1 0,0 0 16,-21 0-16,21 0 0,-21 0 0,21-1 15,-22 1-15,22 0 16,-21 0-16,21 0 16,21 21 15,1 0-31,-1 0 0,0 0 16,21 0-16,-21 0 0,1 0 15,20 0-15,-21 0 0,21 21 0,-20 0 16,-1-21-16,0 21 0,0 0 15,0-21-15,-21 22 0,21-1 0,-21 0 16,0 0-16,0 0 0,0 0 16,0 1-16,0-1 0,0 0 15,0 0-15,0 0 16,-21-21-16,21-21 47,0 0-47,0 0 0,0 0 15,0-1-15,0 1 0,0 0 16,21 0-16,-21 0 0,22 0 0,-1-1 16,-21 1-16,21 0 0,0 21 15,0-21-15,0 21 0,1 0 16,-22 21 0,0 0-16,0 0 0,0 1 15,0-1-15,0 0 0,0 0 0,0 0 16,0 0-16,0 1 15,0-1-15,0 0 0,21-21 16,-21 21-16,21-21 16,0 0-16,0 0 0,0 0 15,1-21-15,-22 0 0,21 21 16,0-21-16,0-1 0,0 1 0,0 21 16,1-21-16,-1 0 0,0 0 15,-21-22-15,21 22 0,0 0 0,0 0 16,-21 0-16,22 21 0,-1-21 0,0 21 15,-21 21 1,0 0-16,0 0 16,0 0-16,0 0 15,0 1-15,0-1 0,0 0 16,0 0-16,0 0 0,0 0 16,21-21-16,0 0 15,0 0-15,1 0 0,-1 0 0,0 0 16,0 0-16,21 0 0,-20 0 15,-1-21-15,0 21 0,0-21 0,0 0 16,0 21-16,-21-21 0,0 0 16,22-1-16,-22 1 0,0 0 0,0-21 15,0 21-15,0-1 0,0 1 16,0 0-16,0 0 0,-22 21 16,1 0-16,0 21 15,21 0-15,-21 0 0,21 1 16,0 20-16,0-21 0,0 0 0,0 22 15,0-22-15,0 0 0,0 0 0,0 0 16,0 0-16,0 1 0,0-1 16,0 0-16,0 0 0,21-21 15,0 0-15,0 0 16</inkml:trace>
  <inkml:trace contextRef="#ctx0" brushRef="#br0" timeOffset="64812.99">20701 14753 0,'0'0'0,"-21"21"0,21 1 16,21-22-1,0 0-15,0 0 16,22 0-16,-22 0 0,21 0 0,0-22 16,-20 1-16,20 21 0,0-21 15,1 0-15,-1 0 0,-21 0 16,21-22-16,-20 22 0,-1-21 0,0 21 15,0-22-15,0 1 0,-21 0 16,0-1-16,0 1 0,0 21 0,0-22 16,0 22-16,0 0 0,-21 0 0,0 21 15,0 0-15,0 0 0,-22 21 16,22 21-16,-21 1 0,-1-1 0,1 22 16,21-1-16,-21 22 0,-1-22 15,1 1-15,21 20 0,-22 1 0,22 0 16,0-1-16,0 1 0,21 0 15,0 21-15,0-22 0,0-20 16,0 20-16,0 1 0,0 0 16,0-22-16,0 22 0,0-22 0,0 1 15,0-1-15,0 1 0,0-22 0,21 1 16,0-1-16,0-21 0,22 0 16,-22 0-16,21-21 0,1 0 0,-1 0 15,0 0-15,-21-21 0,22 0 16,-22 0-16,21 0 0,-21-22 0,1 1 15,-1-21-15,-21 20 0,0-20 16,0 20-16,0-20 0,0-1 0,-21 22 16,-1-21-16,1-1 0,0 22 0,-21-22 15,21 22-15,-22 0 16,1-1-16,0 22 0,-1-21 0,1 21 16,21-1-16,-22 1 0,22 0 15,0 21-15,0-21 0,21 0 16,0 0-16,21-1 15,0 22-15,0-21 0,22 0 16,-22 0-16,21 0 0,1 0 16,-1-1-16,0 1 0,1 0 0,-1 0 15,0 0-15,1 0 0,-1-1 16,0 22-16,1-21 0,-22 0 0,0 21 16,0 0-16,0 0 0,-21 21 31,-21-21-31,0 21 0,0 1 15,0 20-15,-1-21 0,22 0 16,-21 0-16,21 22 0,-21-22 0,21 0 16,0 0-16,0 0 0,0 1 15,0-1 1,21-42 15,-21-1-31,21 22 0,-21-21 16,22-21-16</inkml:trace>
  <inkml:trace contextRef="#ctx0" brushRef="#br0" timeOffset="65007.88">21548 14626 0,'0'0'0,"-64"-21"31,43 21-31,21-21 16,21 21 15,0 21-31,0-21 0,1 0 16,-1 21-16,0-21 0,21 0 15,-21 21-15</inkml:trace>
  <inkml:trace contextRef="#ctx0" brushRef="#br0" timeOffset="65383.67">21802 14774 0,'21'-21'16,"0"21"-1,0 0-15,0 0 0,0 0 16,1 0 0,-1 0-16,0 0 0,-21 21 15,0 1-15,21-22 0,0 21 16,-21 0-16,0 0 0,0 0 0,0 0 15,0 1-15,0-1 0,-21 0 16,21 0-16,-21-21 16,0 0-16,0 21 0,-1-21 0,1 0 15,0 0 1,21-21 0,0 0-1,0 0-15,21 21 0,0-21 16,1-1-16,-1 1 0,0 21 0,0-21 15,0 0-15,0 21 0,1-21 16,-1 21-16,0-21 0,0 21 0,0-22 16,0 22-16,1 0 0,-1-21 15,0 21-15</inkml:trace>
  <inkml:trace contextRef="#ctx0" brushRef="#br0" timeOffset="66643.41">22437 14605 0,'0'0'0,"21"0"16,-21-21-16,21 0 16,-21 0-16,0-1 15,0 1-15,0 0 16,0 42 15,-21 0-31,0 22 0,-1-22 16,1 21-16,21 1 0,-21-1 0,0 0 15,0 1-15,21-1 0,-21 0 0,21 1 16,0-1-16,0 0 0,0 22 16,0-22-16,0 0 0,0 1 0,0-1 15,0-21-15,0 22 0,21-22 16,-21 0-16,21 0 0,-21 0 16,0 0-16,0 1 0,0-1 15,0 0-15,0 0 0,0 0 16,0 0-16,0 1 15,0-1-15,0-42 47,0-1-47,21 1 16,-21 0-16,21 0 0,-21 0 0,0-22 16,21 22-16,1-21 0,-22 0 0,21-1 15,-21 1-15,0 0 0,0-1 16,0 1-16,0 0 0,0 20 15,-21 1-15,-1-21 0,1 21 16,0 21-16,21-21 0,-21 21 0,0 0 16,21-22-1,21 1 17,0 21-32,21-21 15,-20 21-15,-1 0 0,21-21 0,0 21 16,-20-21-16,20 21 0,0-21 15,-21-1-15,22 1 0,-1 0 0,-21 0 16,0 0-16,1 0 0,-1-1 16,-21 1-16,0 0 15,-21 42 1,-1 0 0,22 1-16,-21-1 0,0 0 15,21 0-15,-21 0 0,21 0 0,0 1 16,0-1-16,0 0 0,0 0 15,0 0-15,21-21 16,0 21-16,0-21 0,1 0 16,-1 0-16,0 0 0,0 0 15,0 0-15,0 0 0,-21-21 16,22 0-16,-22 0 16,0 0-16,0 0 0,0-1 15,0 1-15,-22 0 0,1 0 16,0 0-16,21 0 0,-21-1 0,0 1 15,0 21-15,21-21 16,21 0 0,0 21-16,21 0 15,-21 0-15,1 0 0,20 0 0,-21 0 16,21 0-16,-20 0 0,20 0 16,-21 0-16,0 21 0,0 0 0,1 0 15,-22 1-15,0-1 0,0 0 16,0 21-16,0-21 0,0 1 0,0-1 15,-22 21-15,1-21 0,0 0 16,0 1-16,-21-22 0,20 21 16,1 0-16,0-21 0,0 21 0,0-21 15,0 0 1,42 0 0,-21-21-1,21 0-15,0 21 0,21-21 0,-20-1 16,-1 1-16,21-21 0,-21 21 15,22-22-15,-22 22 0,21-21 0,-21 0 16,22-1-16,-22 22 0,0 0 16,0 0-16,0 0 0,-21-1 15,0 44-15,-21-1 16,-21 0-16,21 0 0,-22 21 16,1 1-16,21-22 0,-22 21 0,22 1 15,0-22-15,0 21 0,21-21 16,0 0-16,0 22 0,0-22 0,21 0 15,0 0-15,0 0 0,22 1 16,-22-22-16,21 21 0,1 0 0,-1-21 16,0 0-16,1 0 0,-1 0 15,0-21-15,1 0 0,-22 21 0,21-22 16,-21 1-16</inkml:trace>
  <inkml:trace contextRef="#ctx0" brushRef="#br0" timeOffset="66843.83">23770 15092 0,'0'0'0,"-21"0"0,0 0 16,21 21-16,-21-21 15,-1 0 1,1 0-16</inkml:trace>
  <inkml:trace contextRef="#ctx0" brushRef="#br0" timeOffset="68676.28">16150 16171 0,'0'0'0,"-21"0"16,0 0-16,0 0 0,-1 0 15,1-21-15,0 21 16,0 0-16,21-21 0,-21 21 0,0 0 15,-1 0 1,1 0-16,0 0 16,21 21-16,0 22 0,0-22 15,0 21-15,0 0 0,0 1 16,0-1-16,0-21 0,0 22 0,0-1 16,0 0-16,0 1 0,0-1 15,0 0-15,0 1 0,0-1 0,0 0 16,0 1-16,0-1 0,0-21 15,0 21-15,0-20 0,0 20 0,0-21 16,0 0-16,0 0 0,0 1 16,0-1-16,0 0 0,21-21 31,0 0-31,1-21 16,-1 0-1,-21-1-15,21 1 0</inkml:trace>
  <inkml:trace contextRef="#ctx0" brushRef="#br0" timeOffset="69144.03">16573 16510 0,'0'0'0,"43"-21"0,-22 0 0,0 21 16,0-21-16,-21-1 0,21 1 0,-21 0 16,-21 21-1,0 0-15,0 0 16,0 21-16,0-21 0,-1 21 0,1 1 15,0 20-15,0-21 16,0 0-16,0 22 0,-1-22 0,22 21 16,0 0-16,-21 1 0,21-1 15,0 0-15,0 1 0,0-22 0,0 21 16,0 1-16,0-22 0,0 0 16,0 0-16,0 0 0,21 0 0,1-21 15,20 0-15,-21 0 0,0 0 16,22-21-16,-1 0 0,-21 0 15,21-21-15,-20-1 0,20 1 0,-21 0 16,0-1-16,0 1 0,-21-22 16,0 22-16,0 0 0,0-1 0,0 1 15,0 0-15,0 21 16,-21-1-16,0 1 0,0 0 0,0 21 16,0 0-16,-22 0 0,22 0 0,0 21 15,-21 0-15,20 1 0,-20-1 16,21 0-16,0 0 0,0 0 0,-1 22 15,22-1-15,0-21 0,0 21 16,0 1-16,0-1 0,0-21 0,0 22 16,0-22-16,43 21 0,-22-21 15,0 0-15,21 1 0,1-22 0,-22 0 16,21 0-16</inkml:trace>
  <inkml:trace contextRef="#ctx0" brushRef="#br0" timeOffset="70240.42">17420 16595 0,'0'0'0,"0"-21"0,21-1 0,-21-20 16,0 21-16,21 0 0,-21 0 15,0-1-15,0 1 0,0 0 16,0 0-16,0 42 31,-21 0-31,21 0 16,0 1-16,-21-1 0,21 21 0,0-21 15,0 0-15,0 22 0,0-22 0,0 0 16,-21 21-16,21-20 16,0-1-16,0 21 0,0-21 0,-21 0 15,21 1-15,0-1 16,0-42 15,0-1-31,21 1 0,0 0 16,-21 0-16,21-21 0,0 20 0,-21-20 15,22 21-15,-1-21 0,0 20 16,0 1-16,0-21 0,0 21 16,1 0-16,-1-1 0,0 1 15,0 21-15,0 0 0,0 0 0,-21 21 16,22 1-16,-1-1 16,-21 0-16,0 0 0,0 21 0,21-20 15,-21 20-15,21-21 0,-21 21 0,21-20 16,-21 20-16,0-21 0,21 0 15,1 0-15,-1 1 0,-21-1 0,21 0 16,0-21-16,0 0 16,0 0-16,1 0 0,-1 0 15,0 0-15,0-21 0,0 21 16,-21-21-16,21-1 0,1 1 16,-1-21-16,21-43 15,-42 64-15,21 0 0,0 0 16,-21 0-16,22-1 0,-22 1 0,21 21 15,0 21 1,-21 1-16,0-1 16,0 0-16,0 0 0,0 0 15,21-21-15,-21 21 0,0 1 0,21-1 16,0-21-16,1 21 0,-1 0 16,0-21-16,0 0 0,0 0 0,22 0 15,-1 0-15,-21 0 0,21 0 16,1 0-16,-1-21 0,0 0 15,-20 21-15,20-21 0,0-1 0,-21 1 16,22 0-16,-1 0 0,-21 0 16,22 0-16,-22-1 0,0 1 0,21 0 15,-21 0-15,1 21 0,-22-21 16,21 21-16,-21 21 16,0 0-1,0 0-15,0 0 16,0 1-16,0-1 0,0 0 15,21-21 1,0 0 0,0 0-1,0 0-15,1 0 0,-1 0 16,0 0-16,0-21 0,0 0 0,0 21 16,1-22-16,-1 1 0,0 21 15,0-21-15,0 0 0,0 0 0,1 0 16,-1-1-16,0 1 0,-21 0 15,21 21-15,-21 21 16,0 0 0,0 1-16,0-1 0,0 0 15,0 0-15,0 0 16,0 0-16,0 1 16,0-1-16,21-21 15,-21 21 1,0-42 15,-21 0-15,0-1-16,0 1 0</inkml:trace>
  <inkml:trace contextRef="#ctx0" brushRef="#br0" timeOffset="70408.84">19262 16193 0,'-22'0'0,"1"0"32</inkml:trace>
  <inkml:trace contextRef="#ctx0" brushRef="#br0" timeOffset="82362.78">14351 7197 0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02:08:07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1397 0,'0'-21'16,"0"0"15,21 42 16,-21 0-47,21 0 16,0 0-1,-21 1 1,0-44 31,0 1-47,0 0 15,0 0 1,0 0-16,0 0 16,0-1-16,0 1 0,-21 21 31,21 21-16,0 1-15,0-1 0,0 0 16,-21 0-16,21 0 0,0 0 16,0 1-16,0-1 0,0 0 15,0 0-15,0 0 0,0 0 0,0 1 16,0-1-16,21 0 0,-21 0 16,21 0-16,-21 0 0,21-21 15,0 0 1</inkml:trace>
  <inkml:trace contextRef="#ctx0" brushRef="#br0" timeOffset="220.16">1270 1503 0,'0'0'0,"0"-21"0,-21 0 16,0 21-16,-1-22 16,1 22-1,0 0-15,21-21 16,0 42-1,0 1 1,0-1-16,0 0 16,0 0-16,0 0 15,0 0-15,0 1 0,0-1 16,0 0-16,0 0 16</inkml:trace>
  <inkml:trace contextRef="#ctx0" brushRef="#br0" timeOffset="684.91">1397 1397 0,'0'0'0,"0"-21"15,21 0 1,-21 0 0,0 42 15,0 0-31,0 0 16,0 0-1,21-21-15,0 0 47,-21-21-31,22 21-1,-22-21-15,0 0 0,0 0 32,0 42-17,-22-21 1,22 21-16,0 0 0,-21 0 15,21 0-15,0 1 0,0-1 16,0 0-16,0 0 0,0 21 16,0-20-16,0-1 0,21-21 0,1 21 15</inkml:trace>
  <inkml:trace contextRef="#ctx0" brushRef="#br0" timeOffset="1188.39">2053 1397 0,'21'-21'0,"-42"42"0,63-63 0,-20 42 0,-1-21 16,0 21-16,0-22 0,0 22 15,0-21 1,-21 42 15,-21 1-31,0-1 16,0 0-16,0 21 0,0 1 15,-1-1-15,1 21 0,0 1 0,21-1 16,-21 1-16,0-1 0,0 22 16,-1-21-16,1-22 0,0 21 0,0 1 15,0-22-15,0 1 0,21-1 16,0 0-16,0 1 0,0-22 0,0 21 15,0-21-15,0 0 16,21-21 0,-21-21-16,21 0 15,0 0-15,-21-21 0</inkml:trace>
  <inkml:trace contextRef="#ctx0" brushRef="#br0" timeOffset="2547.44">2011 1630 0,'0'0'0,"-21"-42"0,21-1 0,-22 22 16,22-21-16,0 21 0,0-1 16,0-20-16,0 21 0,0 0 0,0 0 15,0-22-15,22 22 0,-1 0 16,0 0-16,21 0 0,1-1 16,-1 22-16,21 0 0,1 0 15,21 0-15,-22 22 0,1-1 16,20 0-16,-20 0 0,-22 21 0,22 1 15,-43-1-15,0 0 0,-21 1 16,0 20-16,0-20 0,-42 20 0,-1-21 16,-20 22-16,-1-22 0,1 1 15,-22 20-15,22-42 0,-1 22 0,1-22 16,-1 0-16,22 0 0,-1 0 16,1-21-16,21 0 0,-21 0 15,20 0-15,1-21 0,21 0 0,0 0 16,-21 0-16,21-22 0,0 22 15,0 0-15,0 0 0,0 0 16,0-1-16,21 22 16,0 0-16,1 22 0,-1-1 0,0 0 15,0 0-15,0 21 0,-21-20 16,21 20-16,1 0 0,-22-21 16,0 22-16,0-22 0,21 21 0,0-21 15,-21 22-15,21-22 0,-21 0 16,21 0-16,0 0 0,1 1 0,-1-1 15,0 0-15,0-21 0,21 0 16,-20 0-16,20 0 0,0 0 16,-21-21-16,22 0 0,-1 21 0,0-22 15,1-20-15,-1 21 0,0 0 16,-20-22-16,20 1 0,-21 21 16,0-21-16,22-1 0,-22 1 15,-21 21-15,21 0 0,-21-22 0,21 43 16,-21-21-16,0 0 0,0 42 31,0 0-31,-21 0 0,0 1 16,0-1-16,21 0 0,-22 0 0,1 21 15,21-20-15,-21-1 0,21 21 16,0-21-16,0 0 0,0 1 16,0-1-16,0 0 0,21 0 15,0 0-15,1-21 0,-1 21 0,0-21 16,0 0-16,0 0 0,22 0 15,-22 0-15,21 0 0,-21-21 0,22 21 16,-1-21-16,-21 0 0,21 0 16,1-22-16,-22 22 0,0 0 0,21-21 15,-20 21-15,-22-22 0,21 22 16,-21 0-16,0 0 0,21 0 0,-21-1 16,-21 22 15,0 22-31,21-1 0,-22 0 0,1 21 15,21-21-15,0 1 0,0 20 16,0-21-16,-21 0 0,21 0 0,0 1 16,0-1-16,0 0 0,0 0 15,21 0-15,0-21 16,1 0-16,-1 0 0,0 0 16,21 0-16,1 0 0,-22 0 0,21-21 15,0 0-15,1 0 0,-22 0 16,21-1-16,1 1 0,-22 0 0,0-21 15,0 21-15,0-22 0,0 22 16,1 0-16,-22-21 0,0 20 16,0 1-16,0 42 31,-22 1-31,1-1 16,0 0-16,21 0 0,0 0 0,0 22 15,-21-22-15,21 0 0,-21 21 16,21-21-16,-21 1 0,21-1 0,0 0 15,0 0-15,0 0 0,0 0 16,-22 1-16,1-44 31,21 1-15,0 0 0,0-21-16,0 21 0,0-1 0,0-20 15,21 0-15,1-1 0,20 1 16,-21 0-16,21-1 0,1 1 0,20 0 15,-20 21-15,-1-1 0,21 1 16,-20 21-16,-1 0 0,0 0 0,-20 21 16,20 1-16,-21-1 0,21 21 15,-42-21-15,22 22 0,-22-1 0,0 0 16,0-21-16,0 22 0,0-1 16,0-21-16,-22 22 0,1-22 0,0 0 15,21 0-15,-21 0 0,0 0 16,21 1-16,0-1 0,0 0 15,21-42 17,0 0-32</inkml:trace>
  <inkml:trace contextRef="#ctx0" brushRef="#br0" timeOffset="2895.25">5736 1503 0,'21'-21'0,"-21"-43"31,0 107 0,0-22-31,0 21 0,0 0 16,-21 22-16,0-22 0,21 22 15,0-1-15,-21 1 0,0-22 0,-1 0 16,22 22-16,-21-22 0,0 1 16,21-22-16,-21 21 0,0-21 15,21 0-15,0 1 0,0-1 0,0 0 16,-21-21-1</inkml:trace>
  <inkml:trace contextRef="#ctx0" brushRef="#br0" timeOffset="3725.7">5186 1969 0,'-21'0'0,"42"0"0,-64-22 0,65 22 31,-1 0-15,21 0-16,0-21 0,1 21 16,-1-21-16,22 21 0,-1-21 0,1 0 15,-1 21-15,1-21 0,-1-1 16,1 1-16,-1-21 0,1 21 0,-1 0 16,-21-1-16,1-20 0,-22 21 15,0 0-15,0-22 0,-21 22 0,21-21 16,-21 21-16,0 0 0,0-1 15,0 1-15,0 0 0,-21 0 0,0 21 16,0 21 0,0-21-16,0 42 0,-1-20 15,1 20-15,21 0 16,-21 22-16,0-1 0,0-20 0,21 20 16,0-21-16,-21 22 0,21-22 15,-22 1-15,22-1 0,0 0 0,0-21 16,0 22-16,0-22 0,0 0 15,0 0-15,0 0 0,0 1 16,22-44 15,-1 1-31,-21 0 0,21 0 16,0-21-16,0 20 16,-21-20-16,21 0 0,1-1 0,20 1 15,-21 0-15,0 21 0,0-22 16,1 22-16,-1 0 0,0 0 0,0 21 15,0 0 1,-21 21-16,0 0 0,21 0 0,-21 22 16,0-22-16,0 21 0,0-21 15,0 22-15,0-22 0,0 21 0,0-21 16,0 22-16,0-22 0,22 0 16,-1 0-16,0 0 0,0 0 0,0 1 15,0-22-15,1 0 0,-1 21 16,21-21-16,-21 0 0,22 0 15,-22 0-15,21 0 0,0-21 0,1-1 16,-1 22-16,0-21 0,-20 0 16,20-21-16,0 21 0,-21-1 0,22-20 15,-22 0-15,0 21 0,0-22 16,-21 22-16,0-21 0,0 21 0,0-1 16,-21 22-1,0 22-15,0-1 0,0 0 16,-22 0-16,22 21 0,0-20 15,0 20-15,0 85 16,21-106 0,0 0-16,21-21 15,0 21-15,0-21 0,0 0 16,22 0-16,-22 0 0,0 0 16,21-21-16,-21 0 0,22 21 0</inkml:trace>
  <inkml:trace contextRef="#ctx0" brushRef="#br0" timeOffset="5832.9">8276 1842 0,'42'0'32,"-20"0"-32,-1 0 0,0-22 0,0 1 15,21 21-15,-20-42 0,20 21 0,0 0 16,1-1-16,-1-20 15,-21 21-15,21-21 0,1 20 0,-22-20 16,0 21-16,0-21 0,-21 20 16,0 1-16,0 0 0,-21 0 0,0 21 15,-21 0-15,20 0 0,-20 0 16,0 0-16,-1 0 0,1 0 0,0 0 16,-1 21-16,1 0 0,0 0 15,21 1-15,-22-1 0,22 0 16,0 0-16,21 21 0,0-20 0,0 20 15,0 0-15,0-21 0,21 22 0,0-1 16,0 0-16,22 1 0,-22-1 16,21 0-16,-21 1 0,22-1 15,-22 0-15,0-20 0,0 20 0,0 0 16,-21-21-16,0 22 0,0-22 16,0 0-16,0 21 0,-21-20 0,0-1 15,-21-21-15,21 21 0,-22 0 16,22-21-16,-21 0 0,21 0 0,-22 0 15,22 0-15,-21 0 0,-1-21 16,22 0-16,0 0 0,0-1 0,0 1 16,0-21-16,-1 21 0,1 0 15,21-22-15,0 1 0,0 0 0,0 20 16,0-20-16,0 0 0,0 21 0,0-1 16,0 1-16,0 0 15,21 21 1,1 21-16,-1 0 15,0 22-15,0-22 0,-21 0 0,21 0 16,0 22-16,1-22 0,-1 0 16,0 21-16,0-21 0,0 1 0,0-1 15,22 0-15,-22 0 0,21 0 16,-21 0-16,22 1 0,20-22 0,-20 0 16,-1 0-16,21 0 0,1 0 0,-1 0 15,1 0-15,-22-22 0,22 22 16,-1-21-16,-20 0 0,-1 0 0,0 0 15,1 0-15,-1-22 16,-21 22-16,21-21 0,-20-1 0,-1 1 16,-21 0-16,0-1 0,0 1 15,0 0-15,0-22 0,0 43 16,-21-21-16,-1 21 0,1-1 0,0 1 16,-21 21-16,-1 0 0,1 21 0,0 1 15,-1-1-15,1 0 0,0 21 16,-1 1-16,1-1 0,0 0 0,21 1 15,-1-1-15,1 0 0,21 1 0,0-22 16,0 21-16,0-21 16,0 0-16,0 1 0,21-1 0,1 0 0,-1 0 15,0-21-15,0 0 16,0 0-16,0 0 0,22 0 0,-22 0 16,21 0-16,-21 0 0,1-21 0,20 21 15,-21-21-15,0 0 0,0-1 16,1-20-16,-1 21 0,-21-21 0,21 20 15,0-20-15,-21 0 0,0-1 16,0 22-16,21-21 0,-21 21 0,0 0 16,0 42 15,0 0-31,-21 21 16,21-21-16,0 22 0,0-22 0,0 0 15,0 21-15,0-20 0,0-1 16,0 21-16,0-21 0,0 0 0,0 1 15,21-1-15,0-21 0,1 0 16,-1 0-16,0 0 0,0 0 16,0 0-16,22 0 0,-22 0 0,21 0 15,-21-21-15,22-1 0,-22 1 16,21 0-16,-21 0 0,0 0 0,22 0 16,-22-22-16,0 1 0,0 21 15,-21-22-15,0 1 0,21 21 0,-21-21 16,0 20-16,0 1 0,0 0 0,-21 42 31,21 0-31,0 22 16,-21-22-16,0 21 0,21-21 15,-21 22-15,21-1 0,0-21 0,0 0 16,-21 22-16,21-22 0,0 0 16,-22 0-16,22 0 0,0 1 0,0-1 15,0 0-15,0-42 47,22 0-31,-1-1-16,-21 1 0,21 0 0,0 0 15,0-21-15,0 20 0,1-20 0,-1 21 16,0-21-16,0-1 0,21 1 16,-20 21-16,-1 0 0,0-1 0,0 22 15,0 0-15,0 0 0,1 0 16,-1 22-16,0-1 0,-21 0 15,0 21-15,21-21 0,0 22 16,-21-22-16,0 21 0,21-21 0,-21 1 16,0 20-16,0-21 0,22 0 15,-22 0-15,21 1 0,-21-1 0,0 0 16,21-21-16,-21 21 0,21-21 16,0 0-16,0 0 15,1 0-15,-1 0 0,0 0 16,0-21-16,0 0 0,0 0 15,22 21-15,-22-43 0,0 22 0,0 0 16,22-21-16,-22 20 0,0-20 16,21 0-16,-21 21 0,1-22 0,-1 22 15,0 0-15,0 0 0,-21 0 0,0-1 16,-21 44 0,0-1-1,0 0-15,-1 21 0,1-21 16,21 1-16,0 20 0,-21-21 0,21 21 15,0-20-15,0-1 16,0 0-16,0 0 0,0 0 0,21 0 16,-21 1-16,21-1 0,1-21 0,-1 21 15,0-21-15,0 0 0,0 0 16,0 0-16,1 0 0,-1 0 0,0 0 16,0 0-16,0 0 0,22 0 15,-22-21-15,0 0 0,0-1 0,21 1 16,-20 0-16,-1-21 0,21 21 0,-21-22 15,0 1-15,1 0 16,-1-1-16,0 22 0,-21 0 0,0 0 16,0 0-16,0-1 0,0 44 15,-21-1 1,0 0-16,-22 0 0,22 0 16,0 22-16,0-22 0,0 0 0,21 21 15,0-21-15,-22 22 0,22-22 16,0 0-16,0 0 0,0 0 0,0 1 15,0-1-15,22-21 0,-1 21 0,0 0 16,0-21-16,0 0 16,0 0-16,22 0 0,-22 0 0,0 0 15,0-21-15,0 0 0,1 0 16,-1-1-16,0 1 0</inkml:trace>
  <inkml:trace contextRef="#ctx0" brushRef="#br0" timeOffset="7463.44">12531 1736 0,'-22'0'0,"44"0"47,-1 0-47,0 0 0,0 0 16,0 0-16,0 0 0,22 0 15,-22 0-15,0 0 0,0-21 0,22 21 16,-22-22-16,0 1 0,21 21 16,-21-21-16,1 0 0,-1 0 15,-21 0-15,21-1 0,-21 1 0,0 0 16,0 0-16,0 0 0,0 0 16,0-1-16,0 1 0,-21 21 15,0 21 1,-1 1-16,1 20 15,0 0-15,21 1 0,-21 20 16,0-21-16,21 22 0,-21-1 0,21 1 16,0-22-16,-22 22 0,22-22 15,-21 0-15,21 1 0,0-1 0,0 0 16,-21-20-16,21 20 0,0-21 16,0 0-16,0 0 0,0 1 15,0-1-15,-21-21 16,0-21-1,0 21-15,-1-22 0,22 1 16,-42 0-16,21 0 0,0 0 16,0-22-16,-1 22 0,1-21 0,0 21 15,0-22-15,0 22 0,0 0 0,-1 0 16,22 0-16,-21 21 0,0 0 16,21 21-1,0 0 1,0 0-16,0 22 0,0-22 0,0 0 0,0 0 15,21 0-15,0 0 16,1 1-16,20-1 0,-21 0 0,21 0 16,-20 0-16,20-21 0,0 0 0,1 21 15,-1-21-15,0 0 0,1 0 16,20 0-16,-21 0 0,22 0 0,-22-21 16,22 0-16,-22 21 0,0-21 15,1 0-15,-1 0 0,-21-1 0,0-20 16,1 21-16,-1-21 0,0-1 15,-21 1-15,0 0 0,0-1 0,0 22 16,0-21-16,0 21 0,0-1 0,-21 22 31,0 0-31,-1 0 0,1 22 0,0-1 16,0 21-16,-21-21 0,20 22 16,1-22-16,0 21 0,0-21 0,21 22 15,0-22-15,0 21 0,0-21 16,0 0-16,0 1 0,21-1 0,-21 0 15,21-21-15,0 21 0,22-21 0,-22 0 16,21 0-16,1 0 0,-1 0 16,-21 0-16,43 0 0,-22 0 0,0-21 15,1 0-15,-1 0 16,-21-1-16,21 1 0,1 0 0,-22 0 16,0-21-16,21 20 0,-20-20 0,-1 21 15,0 0-15,-21-22 0,0 22 16,0 0-16,0 42 31,-21 0-31,0-21 0,-1 22 0,1 20 16,21-21-16,0 0 0,-21 0 15,21 22-15,0-22 0,0 0 0,0 0 16,0 0-16,0 1 0,0-1 16,0 0-16,0 0 0,0 0 15,21-21 1,-21-21 15,-21 0-31,21 0 16,-21 0-16,21-1 15,0 1-15,-21 0 0,21 42 32,0 0-17,0 1-15,0-1 16,0 0-16,21 0 0,0 0 15,0-21-15,0 0 0,1 0 16,20 0-16,-21 0 16,21 0-16,1 0 0,-1 0 0,0 0 15,1-21-15,-1 21 0,0-21 16,1 0-16,-1 0 0,0-1 0,-20-20 16,20 21-16,-21-21 0,21-1 0,-20 1 15,-1 0-15,0-22 0,0 1 16,21 20-16,-20-20 0,-1-1 0,0 22 15,-21-22-15,21 43 0,-21-21 16,21 21-16,-21 0 0,-21 42 31,0 21-31,0 0 0,0 1 0,-1 20 16,1-20-16,0 20 16,0 1-16,21-22 0,0 21 0,-21-20 15,21-1-15,0 0 0,0 1 0,0-1 16,0-21-16,21 22 0,-21-22 15,21 0-15,0 0 0,0 0 0,1 0 16,-1-21-16,0 0 16,0 0-16,0 0 0,0 0 0,1 0 15,-1-21-15,0 21 0,0-21 0,0 0 16,0 0-16,-21-22 0,22 22 16</inkml:trace>
  <inkml:trace contextRef="#ctx0" brushRef="#br0" timeOffset="7644.34">14372 1736 0,'-42'0'0,"84"0"0,-105 21 15,41-21-15,1 0 0,21 21 0,0 0 16,21-21-16,1 0 16,-1 0-16,0 0 0,21 0 15,-21 0-15,22 0 0,-1 0 0,0 0 16,1-21-16,-1 0 0,-21 21 15,22-21-15,-22 0 0</inkml:trace>
  <inkml:trace contextRef="#ctx0" brushRef="#br0" timeOffset="8164.04">16087 1736 0,'63'-64'16,"-126"128"-16,147-149 0,-41 43 0,-22 21 0,21-1 16,-21-20-16,0 21 0,-21 0 0,0-22 15,0 22-15,0 0 0,0 0 16,-21 0-16,0 0 0,-21 21 16,21 0-16,-1 0 0,-20 0 15,0 0-15,21 21 0,-22 0 0,1 0 16,0 0-16,20 22 0,-20 20 15,0-21-15,21 22 0,-22-22 16,22 22-16,0-1 0,21 1 16,0-22-16,0 0 0,0 1 0,0-1 15,0 0-15,0 1 0,0-22 16,0 21-16,21-21 0,21 1 0,-20-1 16,-1 0-16,21 0 0,-21-21 15,22 0-15,20 0 0,-21 0 0,22 0 16,-22 0-16,22 0 0,-1 0 0,1-21 15,-1 0-15,1 21 0,-22-21 16,22-1-16,-22-20 0,21 21 0</inkml:trace>
  <inkml:trace contextRef="#ctx0" brushRef="#br0" timeOffset="9300.39">16891 1990 0,'0'-21'16,"0"42"-16,0-64 0,0 22 0,0 0 16,0 0-16,0 0 0,-21 0 15,0 21-15,-1 0 0,1 0 16,-21 0-16,21 0 0,-22 0 0,22 21 15,-21 0-15,0 0 0,20 0 16,-20 0-16,21 22 0,0-22 0,0 0 16,-1 0-16,22 22 0,-21-22 15,21 0-15,0 0 0,0 0 16,0 0-16,21 1 0,1-22 16,-1 21-16,0-21 15,0 0-15,0 0 0,0 0 16,1 0-16,-1 0 0,0 0 15,0 0-15,21-21 0,-20-1 0,-1 22 16,0-21-16,0 0 0,0-21 16,-21 21-16,21-1 0,1-20 0,-1 0 15,-21 21-15,0-22 0,0 22 16,21-21-16,-21 21 0,0-1 0,0 44 31,0 20-15,-21-21-16,21 21 0,0-20 0,-21 20 15,21 0-15,-22-21 0,22 22 16,0-22-16,0 0 0,0 0 0,0 0 16,0 1-16,22-1 0,-1 0 15,0 0-15,0-21 0,0 0 16,0 0-16,1 0 0,-1 0 16,0 0-16,0 0 0,0 0 0,0-21 15,1 21-15,20-21 0,-21 0 0,0-1 16,22 1-16,-22 0 0,21 0 15,-21-21-15,22-1 0,-22 22 0,0-21 16,21-1-16,-21 1 16,-21 21-16,0 0 0,0-22 0,0 22 15,-21 21 1,0 21-16,0-21 0,0 43 0,0-22 16,-1 0-16,1 0 0,0 22 15,21-22-15,0 21 0,0-21 0,0 0 16,0 1-16,0-1 0,0 0 15,0 0-15,21 0 0,0 0 0,1 1 16,-1-22-16,0 0 16,-21 21-16,21-21 0,-21-21 47,0-1-47,-21 1 15,0 21-15,21-21 0,-21 21 16,-1 0-16,1 0 15,21 21 1,0 0-16,0 1 16,0-1-16,0 0 15,21-21-15,-21 21 0,22-21 16,20 0-16,-21 0 0,0 0 16,22 0-16,-1 0 0,-21 0 0,21 0 15,1 0-15,-1 0 0,0 0 0,1-21 16,-1 21-16,0-21 15,-20 0-15,20-1 0,0 1 0,1 0 16,-22 0-16,21-21 0,-21 20 16,22-20-16,-22 0 0,0-1 0,0 22 15,0-21-15,-21 0 0,0 20 16,0 1-16,0 0 0,0 0 0,-21 21 16,0 0-16,0 21 15,-22 0-15,22 0 0,0 22 0,-21-1 16,21-21-16,-1 22 0,1-1 15,21 0-15,0-21 0,0 1 0,0 20 16,0-21-16,0 0 0,21 0 16,-21 1-16,22-22 15,-1 0-15,0 21 0,0-21 16,0 0-16,0 0 0,1 0 0,20 0 16,-21 0-16,0 0 0,0 0 15,1-21-15,-1 21 0,0-22 0,0 22 16,0 0-16,-21-21 0,21 0 15,-21 0 1,0 0-16</inkml:trace>
  <inkml:trace contextRef="#ctx0" brushRef="#br0" timeOffset="9488.28">18457 2138 0,'0'0'0,"-21"-21"94,21 0-79,0-1-15</inkml:trace>
  <inkml:trace contextRef="#ctx0" brushRef="#br0" timeOffset="11152.31">20087 1439 0,'0'0'0,"0"-21"31,-21 21-16,0 0-15,0 0 0,-1 0 16,1 21-16,0 1 0,-21 20 0,-1 0 16,22 22-16,-21-1 0,21 1 15,0-1-15,-1 1 0,22-1 0,0 1 16,0-22-16,0 0 0,0 1 16,0-1-16,22-21 0,-1 0 0,0 1 15,21-1-15,-21 0 0,22 0 16,-1-21-16,-21 0 0,22 0 15,-1 0-15,0 0 0,1 0 0,-1 0 16,0 0-16,1 0 0,-1-21 16,0 0-16,1 0 0,-1-22 0,0 22 15,1-21-15,-1-1 0,-21 1 16,0 0-16,0-22 0,1 1 0,-22-1 16,0 1-16,0-1 0,0 1 15,-22-1-15,1 22 0,-21 0 0,0-1 16,-1 22-16,1 0 0,-22 0 15,22 21-15,-21 0 0,-1 21 16,22 0-16,-22 0 0,22 22 16,0-1-16,20 21 0,-20 1 0,42-1 15,0 1-15,0-22 0,0 22 16,0-22-16,21 0 0,0 1 0,22-1 16,-22-21-16,21 22 0,1-22 15,20 0-15,-21-21 0,22 21 0,-1-21 16,1 0-16,-1 0 0,-20 0 15,20 0-15,1-21 0,-1 21 0,-20-21 16,-1 0-16,0-22 0,1 22 16,-1 0-16,-21-21 0,21-1 0,-20 1 15,-22 0-15,21 20 0,-21 1 16,21 0-16,-21 0 0,0 42 16,-21 0-1,0 0-15,-1 22 0,22-22 16,-42 21-16,42 1 0,-21-1 0,0-21 15,0 21-15,-1-20 0,22-1 0,-21 21 16,21-21-16,0 0 16,0 1-16,-21-22 0,21 21 15,0-42 17,0-1-32,0 1 0,0 0 15,0 0-15,0-21 0,0 20 0,21-20 16,0 0-16,1-1 15,-1-20-15,21 21 0,0-1 0,1-20 16,-1 42-16,0-22 0,22 22 16,-22 21-16,22 0 0,-22 21 15,0 0-15,1 22 0,-1-1 0,-21 0 16,0 1-16,1-1 0,-22 0 16,0 1-16,0-1 0,0 0 0,-22 1 15,1-22-15,-21 0 0,21 21 0,0-20 16,-22-1-16,1 0 0,0 0 15,-1 0-15,-20-21 0,-1 21 0,-20 1 16</inkml:trace>
  <inkml:trace contextRef="#ctx0" brushRef="#br0" timeOffset="12287.98">2519 3874 0,'21'-64'15,"0"64"-15,0-21 16,-21 0-16,0 0 0,0-1 16,0 1-16,0 0 15,0 0-15,0-21 0,-21 20 16,0 1-16,0 0 0,-22 0 16,22 0-16,-21 21 0,0-21 0,-1 21 15,1 0-15,0 0 0,-1 21 16,1 0-16,0 0 0,20 21 15,-20 1-15,0-1 0,21 0 0,-1 1 16,1 20-16,0 1 0,21-22 16,-21 22-16,21-22 0,0 21 0,0-20 15,0-22-15,21 21 0,0-21 16,0 1-16,1-22 0,20 0 0,-21 0 16,21-22-16,22 22 15,-22-21-15,1-21 0,20 21 0,-21-22 16,22 1-16,-22 0 0,1-1 15,-1 1-15,-21 0 0,21-22 0,-20 22 16,-1-22-16,0 1 0,0-1 16,0 1-16,0-1 0,-21-20 0,22 20 15,-22 1-15,0-1 0,0 22 16,0 0-16,0 20 0,0 1 16,0 0-16,-22 21 15,1 42-15,0 1 0,0-1 16,-21 22-16,20-1 0,22 22 0,-21-22 15,21 1-15,0 20 16,0-20-16,0-22 0,0 22 0,0-22 16,0 0-16,21 1 0,1-1 15,-1-21-15,0 22 0,0-22 0,0 0 16,0-21-16,1 21 0,-1-21 16,0 0-16,0 0 0,21 0 0,-20-21 15,-1 21-15,0-21 0,0 0 16,0-1-16,0-20 0,1 21 0,-22 0 15,21-22-15,-21 22 16,21 0-16,-21 0 0,0 0 0,0 0 0,0 42 31,0 0-31,0 0 0,0 0 16,0 22-16,-21-22 0,21 0 16,0 21-16,0-21 0,-21 1 0,21-1 15,0 0-15,0 0 16,21-21-1,-21-21 1,0 0-16,21 0 0,0-1 0</inkml:trace>
  <inkml:trace contextRef="#ctx0" brushRef="#br0" timeOffset="12475.87">3111 3514 0,'0'21'47,"-21"-21"-32,21 21-15,0 0 16,0 0 0,21-21-16,1 0 0</inkml:trace>
  <inkml:trace contextRef="#ctx0" brushRef="#br0" timeOffset="14824.53">3365 3958 0,'22'0'0,"41"21"32,-42-42-32,0 0 0,22 21 15,-22-21-15,21 0 0,-21 0 0,22-1 16,-1 1-16,0-21 0,1 21 0,-1-22 15,-21 22-15,22-21 0,-22 0 16,0-1-16,0 1 0,0-22 16,-21 22-16,21 0 0,-21-1 15,0 22-15,0-21 0,0 21 0,-21 21 16,0 0-16,0 0 0,0 0 16,-22 21-16,22 21 0,-21 1 0,21 20 15,-22-21-15,22 43 0,0-21 16,0-1-16,0 22 0,0-1 0,-1 22 15,1-21-15,21 21 0,0-22 16,-21 1-16,21 21 0,-21-21 0,0-1 16,21 22-16,-21-21 0,-1 21 15,22-22-15,-21 1 0,0 0 0,0-1 16,21-20-16,0-1 0,0 1 16,0-22-16,0 0 0,0 1 15,21-22-15,0 0 0,0 0 0,1-21 16,-1 0-16,21 0 0,0-21 15,-20 0-15,20-21 0,0 20 0,1-20 16,-1 0-16,0-1 0,-21-20 0,22-1 16,-22 1-16,0-22 0,0 1 15,0-1-15,-21 21 0,0-20 0,0-1 16,0 22-16,-21-1 0,-21-21 16,0 43-16,-1-21 0,1-1 0,-22 22 15,22-1-15,-21 22 0,20-21 16,1 21-16,0 21 0,20-21 15,1 21-15,0 0 0,21-22 16,0 1-16,0 0 16,21 21-16,22-21 0,-1 0 15,21 0-15,1-1 0,-1 1 0,1 0 16,21 0-16,-22 0 0,1-22 16,20 22-16,-20-21 0,20 0 0,-20 20 15,-1-20-15,1 0 0,-1-1 16,-20 1-16,-1 21 0,-21-21 0,0 20 15,-21-20-15,0 21 0,0 0 16,0 0-16,-21 21 0,-21-22 0,21 22 16,-22 0-16,22 0 0,-21 22 15,21-1-15,-22 21 0,22 0 16,0 1-16,0 20 0,0-20 16,21 20-16,0 22 0,-21-22 0,21 22 15,-22 0-15,22 20 0,0-20 16,0 0-16,-21-1 0,21 22 0,0-21 15,0 0-15,0 20 0,-21-20 0,0 21 16,0-21-16,21-1 0,-21 1 16,-1 0-16,1-22 0,0 22 0,21-22 15,0-20-15,-21 20 0,21-21 16,0-20-16,0 20 0,0-21 0,21-21 16,0 0-16,0 0 15,1-21-15,-1 0 0,21 0 16,0-22-16,1 1 0,-1 0 0,0-1 15,22-20-15,-22-1 0,1 1 0,-1-22 16,0 0-16,1 1 0,-22-1 16,0 0-16,-21 1 0,0-1 0,0 0 15,-21 1-15,-22-1 0,1 0 16,0 22-16,-1-1 0,1 1 0,-21 21 16,20-1-16,-20 22 0,20 0 15,1 0-15,0 0 0,21 21 16,-1-22-16,1 22 0,0 0 0,42 0 47,0 0-47,1 0 0,20 0 0,0 0 15,1 0-15,-1-21 0,21 21 16,1-21-16,-1 0 0,1 21 0,-1-21 16,-20 0-16,20-1 0,-20 22 0,-1-21 15,0 0-15,-21 0 0,1 0 16,-1 0-16,-21-1 0,21 1 0,-21 0 15,0 0-15,-21 21 16,0 0-16,-1 0 16,1 21-16,21 0 15,0 0-15,-21 1 0,21-1 16,0 21-16,0-21 0,0 0 16,0 1-16,0-1 0,0 21 0,21-21 15,0-21-15,-21 21 0,22 1 16,-1-22-16,0 0 0,0 0 0,0 0 15,0 0-15,1 0 0,-1 0 0,0-22 16,0 1-16,0 21 0,0-21 16,1 0-16,-1 0 0,0 0 0,0-1 15,0 1-15,0 0 16,1 0-16,-22 0 0,21 21 0,-21-21 16,21 21-1,0 0 1,-21 21-16,0 0 0,0 0 15,0 0-15,0 0 0,0 1 16,0-1-16,0 0 0,0 0 16,0 0-16,21 0 0,0 1 15,1-1-15,-1-21 0,0 0 16,64 0 0,-64 0-16,21-21 0,0-1 15,-20 1-15,20 21 0,-21-21 16,21 0-16,-20-21 0,20 20 15,-21 1-15,0 0 0,0-21 16,-21-43 0,-21 85-16,0 0 15,0 0-15,0 0 0,0 0 16,-22 0-16,22 0 0,0 21 0,0 0 16,0 22-16,-1-22 15,22 0-15,0 0 0,0 0 0,0 1 0,0-1 16,22 0-16,-1 0 0,0 0 0,0 0 15,21 1-15,-20-22 0,20 0 16,0 0-16,22 0 0,-22 0 16,0 0-16,1 0 0,-1 0 15,0-22-15,1 22 0,-1-21 0,0 0 16,-20 0-16,-1 0 0,21 0 16,-21-22-16,0 22 0,1 0 0,-22-21 15,0 20-15,21 1 0,-21 0 0,-21 42 31,21 0-15,-22 22-16,22-22 0,-21 0 16,21 0-16,-21 0 0,21 22 0,0-22 15,0 21 1,0-21-16,21-21 31,0 0-31,1-21 16,-1 0-16,0 0 0,0 0 0,0 0 15,22-1-15,-22 1 0,0 0 16,0 0-16,21-21 0,-20 20 0,-1 1 16,21 0-16,-21 0 0,0 0 15,1 21-15,-22 21 16,0 0 0,0 0-16,0 0 0,0 22 0,0-22 15,-22 0-15,22 0 0,0 0 16,0 1-16,0-1 0,22 0 15,-1 0-15,0 0 0,0 0 0,21 1 16,-20-22-16,20 0 0,0 0 16,-21 0-16,22 0 0,-1 0 0,-21 0 15,22 0-15,-22-22 0,21 1 16,-21 0-16,22 0 0,-22-21 0,0 20 16,0-20-16,0 0 0,0-1 0,1 1 15,-1-21-15,0 20 0,0-20 16,0-1-16,-21 1 0,0 20 0,21-20 15,-21 21-15,0 20 0,0-20 16,0 21-16,-21 42 16,0 0-1,0 22-15,21-1 0,-21 0 0,0 22 16,-1-22-16,1 22 0,21-22 16,0 21-16,0-20 0,0-1 0,0 0 15,0 1-15,0-1 0,0-21 0,0 22 16,0-22-16,21 0 0,1 0 15,-1 0-15,0 0 0,0-21 16,0 0-16,0 0 0,1 0 16,-1 0-16,0 0 0,0-21 0,0 0 15,0 0-15,-21 0 0,0 0 16</inkml:trace>
  <inkml:trace contextRef="#ctx0" brushRef="#br0" timeOffset="15004.44">7175 3620 0,'0'0'0,"-21"0"0,21 21 0,21 0 31,1-21-31,20 0 16,-21 0-16,0 0 0,22-21 15,-1 21-15,0-21 0,-21-1 0,22 22 16,-1-21-16,0 0 0</inkml:trace>
  <inkml:trace contextRef="#ctx0" brushRef="#br0" timeOffset="15464.28">9229 3535 0,'0'0'0,"-127"-85"15,127 64 1,0 0-16,0-21 0,0 20 15,0-20-15,21 21 0,-21 0 0,21-22 16,-21 22-16,0 0 0,0 0 16,0 0-16,0 0 0,-21 21 15,0 21-15,-1 0 16,22 21-16,-21 22 0,0-1 16,0 1-16,21 20 0,0-20 15,-21 21-15,21-22 0,-21 1 16,21-1-16,-22 1 0,22-22 0,-21 21 15,21-20-15,0-22 0,0 21 16,0-21-16,-21 1 0,21-1 0,0 0 16,0-42-1,21 0 1,0-1-16,-21-20 0,22 21 0,-1-21 16</inkml:trace>
  <inkml:trace contextRef="#ctx0" brushRef="#br0" timeOffset="16021.97">8932 3366 0,'-21'-22'0,"42"44"0,-63-86 0,42 43 0,0-21 15,0 20-15,0-20 0,0 21 16,21 0-16,0 0 0,0-1 0,1 1 16,-1 0-16,21 0 15,-21 21-15,22 0 0,-22 0 0,21 0 0,0 0 16,1 0-16,-1 21 0,0 0 15,-20 0-15,20 22 0,-21-22 0,0 21 16,-21 1-16,0-1 0,0 21 16,0-20-16,0-22 0,-21 21 0,-21 1 15,21-1-15,-1-21 0,-20 0 16,0 22-16,-1-43 0,22 21 16,-21 0-16,21 0 0,0-21 0,-1 0 15,1 0-15,42-21 31,22 21-31,-22-21 0,21 21 16,-21 0-16,22 0 0,-1 0 0,0 0 16,1 0-16,-1 0 0,-21 0 15,22 21-15,-1 0 0,-21 0 0,21 0 16,-20 22-16,-1-22 0,0 0 0,-21 21 16,0-20-16,0 20 15,0-21-15,-21 21 0,0-20 0,-22 20 16,22-21-16,-42 21 0,20-20 15,1-1-15,-22 0 0,22-21 0,-21 21 16,20-21-16,1 0 0,0 0 0,20 0 16,-20 0-16,21 0 0,0 0 15,0-21-15,21 0 0,0 0 16,0-1-16,0 1 16,0 0-16,21 0 0,0 0 15,21 21-15,-21-21 0,22 21 16,-22-22-16,21 1 0,1 21 0,-22-21 15,21 0-15,0 21 0</inkml:trace>
  <inkml:trace contextRef="#ctx0" brushRef="#br0" timeOffset="16403.75">9821 3704 0,'0'-21'0,"-21"0"15,21 0-15,-21 0 16,21-1-16,0 1 15,21 21-15,0-21 16,0 21-16,1 0 16,-1 0-16,21 0 0,-21 0 0,22 21 0,-1 0 15,0 1-15,-21 20 0,22-21 16,-1 21-16,-21 1 0,0-1 16,1-21-16,-1 22 0,0-1 0,-21 0 15,0 1-15,0-22 0,0 0 16,0 21-16,0-21 0,-21-21 0,0 22 15,-1-22-15,1 0 0,0 0 16,0 0-16,21-22 16,-21 1-16,21 0 0,0 0 15,0 0-15,0 0 16,0-1-16,0 1 0,0-21 0,0 21 16,21 0-16,0-1 0,0-20 15,0 21-15,1 0 0,-1 0 0,21-1 16,-21 1-16,0 0 0,22 21 0,-22-21 15,21 0-15,-21 21 0,22-21 16,-22 21-16</inkml:trace>
  <inkml:trace contextRef="#ctx0" brushRef="#br0" timeOffset="16852.49">10985 3471 0,'-148'64'31,"127"-43"-31,-21 0 16,21 22-16,-1-22 0,1 0 0,0 21 16,0-21-16,0 1 0,0 20 15,21-21-15,0 21 0,0-20 0,0 20 16,0 0-16,0-21 0,0 22 0,0-22 16,21 0-16,0 0 0,0 0 15,0 1-15,0-22 0,22 0 0,-22 0 16,21 0-16,1 0 0,-1 0 15,21-22-15,-20 1 0,-1 0 0,0 0 16,-20 0-16,20-22 0,-21 22 16,21-21-16,-20 21 0,-22-22 15,0 1-15,0 0 0,0-1 0,0 1 16,0-21-16,-22 20 0,1 1 16,0 0-16,-21 20 0,21-20 0,-22 21 15,22 21-15,-21 0 0,-1 0 16,22 0-16,-21 21 0,21 0 0,-22 0 15,22 22-15,0-22 0,0 21 16,-21 1-16,20-1 0,22 0 0,-21 1 16,0-22-16,21 21 0,0-21 0,0 22 15,0-22-15,0 0 0,0 0 16,21-21-16,22 0 0,-22 0 16,21 0-16,0 0 0,-20 0 15</inkml:trace>
  <inkml:trace contextRef="#ctx0" brushRef="#br0" timeOffset="17424.16">11493 3598 0,'0'0'0,"22"-21"0,-1 0 0,0 0 15,0 0-15,-21 42 16,0 21-16,0-21 0,0 22 16,0-22-16,0 21 0,0-21 15,0 22-15,0-1 0,0-21 0,0 22 16,0-22-16,0 21 15,0-21-15,0 0 0,0 1 0,0-1 16,0 0-16,0 0 0,21-42 31,0 0-31,1 0 16,-22-1-16,21 1 0,0 0 16,0 0-16,0-21 0,0 20 0,1-20 15,-1 0-15,21 21 0,-21-22 16,0 22-16,1-21 0,20 21 0,-21-1 15,0 22-15,-21 22 16,0-1-16,0 0 16,0 0-16,0 0 0,0 0 15,0 1-15,0 20 0,-21-21 16,21 0-16,0 0 0,-21 1 0,21-1 16,0 0-16,0 0 15,21-21 1,0 0-16,0 0 0,22 0 0,-22 0 15,21 0-15,-21 0 0,22-21 16,-22 0-16,21 0 0,-21-1 0,1 1 16,-1 0-16,0-21 15,0 21-15,0-22 0,-21 1 0,0 0 0,21-1 16,-21 22-16,0-21 16,0 21-16,0-1 0,0 1 0,0 0 15,0 42 48,22-21-63,-1 0 0</inkml:trace>
  <inkml:trace contextRef="#ctx0" brushRef="#br0" timeOffset="17805.95">13039 3493 0,'21'-43'31,"-64"43"-31,22 0 0,0 0 16,-21 0-16,21 0 0,-22 0 15,1 0-15,0 21 0,20 1 0,-20-1 16,21 0-16,-21 0 0,20 0 0,22 0 16,0 1-16,0-1 15,0 0-15,0 0 0,22 0 0,-1-21 16,21 21-16,-21 1 0,0-22 15,22 21-15,-22-21 0,21 21 0,-21-21 16,1 21-16,-1-21 0,0 21 16,0-21-16,-21 21 0,0 1 15,-21-1 1,0-21-16,0 0 0,-1 0 16,-20 0-16,21 0 0,-21 0 0,20 0 15,-20 0-15,0 0 0,21 0 16,-1 0-16,1 0 0,0 0 0,0 0 15,42-21 1,0 21 0,0 0-16,1-22 0,-1 22 0</inkml:trace>
  <inkml:trace contextRef="#ctx0" brushRef="#br0" timeOffset="18440.8">13293 3725 0,'0'0'0,"21"0"0,0 0 0,-21-21 16,21 21-16,0 0 0,0-21 16,1 0-16,-1 0 0,0 0 15,0-1-15,-21 1 16,0 0-16,0 0 0,21 21 0,-21-21 16,0 0-16,-21 42 31,0 0-31,0 0 0,-22 0 15,22 22-15,0-22 0,0 21 0,21-21 16,0 0-16,-21 1 0,21 20 16,0-21-16,0 0 0,0 0 15,21-21-15,-21 22 0,21-1 0,0-21 16,0 21-16,22-21 0,-22 0 16,0 0-16,21 0 0,-20 0 0,20 0 15,-21 0-15,0 0 0,22 0 16,-22 0-16,0-21 0,0 21 0,0-21 15,0-1-15,-21 1 0,22 0 0,-1 0 16,-21 0-16,0-22 16,21 22-16,0-21 0,-21 21 0,21-22 0,0 22 15,1 0-15,-22 0 16,21 21-16,0-21 0,0 21 0,0 0 16,0 0-16,1 0 0,-1 21 15,0 0-15,0 0 0,0 0 16,0 22-16,1-22 0,-22 0 0,21 0 15,0 22-15,0-22 0,-21 0 16,0 0-16,21 0 0,-21 0 0,21 1 16,-21-1-16,0 0 15,-21-42 17,0 0-32,0 21 15,21-22-15,0 1 0,0 0 0,0 0 16,0 0-16,0 0 0,0-1 15,0 1-15,0 0 0,21 0 0,-21 0 16,21 0-16,0 21 0,1-22 16,-22 1-16,21 21 0,0-21 0,0 0 15,0 0-15</inkml:trace>
  <inkml:trace contextRef="#ctx0" brushRef="#br0" timeOffset="18891.81">16256 3281 0,'0'0'0,"0"-21"0,0-22 16,-21 22-16,21-21 0,0 0 0,0-1 0,0 22 16,0-21-16,0-1 15,0 1-15,0 0 0,0-1 0,0 22 16,0 0-16,0 0 0,0 63 31,0 1-31,0-1 0,0 21 16,0 1-16,0 21 0,21-1 0,-21 1 15,0 0-15,0-1 0,0-20 0,0 20 16,0-20-16,0-1 0,0 1 16,0-22-16,0 22 0,0-22 0,0 0 15,0 1-15,0-22 16,0 0-16,0 0 0,0 0 0,0-42 31,0 0-15,0 0-16,0-21 0,0 20 0,0-20 15,0 0-15</inkml:trace>
  <inkml:trace contextRef="#ctx0" brushRef="#br0" timeOffset="19191.93">16171 3535 0,'0'0'15,"-21"-64"-15,0 1 0,0 21 0,21-22 0,-21 1 16,21 20-16,-22 1 0,22-22 16,0 22-16,0 0 0,0 21 0,0-22 15,22 1-15,20 21 0,0-22 16,1 22-16,20 0 0,1 21 15,-1 0-15,1 0 0,-1 0 16,22 0-16,-22 21 0,-20 22 0,-1-1 16,0 0-16,1 1 0,-22-1 15,-21 21-15,0-20 0,0 20 0,-21-20 16,-1-1-16,-20 0 0,0 1 0,-1-1 16,-20 0-16,21-21 0,-22 1 15,1-1-15,20 0 0,1 0 0,0 0 16,-1 0-16,22-21 0,0 0 15,42 0 17,0 0-32,22 0 0,-1 0 0,0 0 15,1 0-15,20 0 0</inkml:trace>
  <inkml:trace contextRef="#ctx0" brushRef="#br0" timeOffset="20043.45">17060 3683 0,'0'0'0,"21"0"0,1 0 0,-1 0 0,-21-21 32,0 0-32,0 0 0,0-1 15,0 1-15,0 0 0,0 0 16,-21 0-16,21 0 0,-22 21 0,22-22 16,-21 22-16,0 0 15,0 0-15,0 0 0,0 22 0,-1-22 16,1 21-16,-21 21 0,21-21 15,-22 0-15,22 1 0,0 20 0,-21-21 16,42 21-16,-21-20 0,-1-1 0,22 0 16,0 0-16,0 0 0,0 0 15,0 1-15,22-1 0,-1-21 16,0 0-16,0 0 16,0 0-16,0 0 0,22 0 0,-22 0 15,0 0-15,0-21 0,0-1 16,-21 1-16,22 0 0,-1 0 15,0 0-15,0 0 0,0-1 0,-21-20 16,21 21-16,1 0 0,-22 0 16,0-1-16,0 1 0,0 42 31,0 1-31,0-1 0,0 0 0,0 0 16,0 0-16,0 0 0,0 22 15,0-22-15,0 0 0,0 0 0,0 0 16,0 1-16,0-1 0,21 0 15,0-21-15,0 0 0,0 21 16,0-21-16,1 0 0,20 0 16,-21 0-16,0 0 0,22 0 15,-22 0-15,0-21 0,21 0 0,-21 21 16,-21-21-16,22-1 0,-22 1 0,21 0 16,-21 0-16,0-21 0,0 20 15,0-20-15,0 21 0,21-21 0,-21 20 16,21 1-16,0-21 0,0 21 15,1 0-15,-1 21 0,0 0 16,0 0-16,21 0 0,-20 0 16,-1 21-16,0 0 0,21 0 0,-21 0 15,1 0-15,-1 22 0,0-22 16,0 0-16,0 21 0,0-20 16,1-1-16,-22 0 0,0 0 15,0 0-15,0 0 0,0 1 0,0-1 16,-22-21-1,1 0-15,0 0 16,21-21 0,0-1-1,0 1-15,0 0 0,0 0 16,21-21-16,0 20 0,1-20 16,-1 21-16,0-21 0,0 20 0,0-20 15,22 21-15,-22 0 0,0 0 16,21-1-16,-21 22 0,1 0 15,-1 0-15,0 0 0,0 0 16,0 0-16,0 22 0,1-1 0,-1 0 16,0 0-16</inkml:trace>
  <inkml:trace contextRef="#ctx0" brushRef="#br0" timeOffset="20568.15">18732 3768 0,'0'0'0,"22"0"0,-1 0 0,0 0 16,0 0-16,21 0 0,-20 0 15,-1-21-15,0 21 0,0-22 0,0 1 16,-21 0-16,21 0 0,-21 0 16,0-22-16,0 22 0,0-21 15,0 21-15,0 0 0,-21-1 16,0 1-16,0 21 0,0 0 0,-22 0 16,1 0-16,21 21 0,-21 1 15,-1-1-15,1 0 0,0 0 0,20 21 16,-20-20-16,21 20 0,0-21 0,0 0 15,-1 22-15,22-22 0,0 0 16,0 0-16,0 0 0,0 0 0,22 1 16,-1-1-16,21 0 0,-21 0 15,0-21-15,1 0 0,20 0 0,-21 0 16,0 0-16,0 0 0,22 0 16,-22 0-16,0-21 0,21 21 15,-20-21-15,-1 0 0,0-1 16,0 1-16,0-21 0,0 21 0,1-22 15,-1 1-15,0 0 0,0-1 16,-21 1-16,0 21 0,21-21 0,-21 20 16,21 1-16,-21 0 0,0 42 15,0 0 1,0 1-16,0 20 0,-21-21 16,21 21-16,-21-20 0,21 20 0,0-21 15,0 0-15,0 22 0,0-22 16,0 0-16,0 0 0,0 0 0,21 0 15,0-21-15,1 22 0,-1-22 16,0 0-16,21 0 0,-21 0 16,1 0-16,20 0 0,-21 0 0,21 0 15,1 0-15,-22-22 0</inkml:trace>
  <inkml:trace contextRef="#ctx0" brushRef="#br0" timeOffset="21075.85">19812 3366 0,'21'-64'0,"-42"128"0,63-191 15,-42 84-15,0 1 0,21 0 0,-21 20 16,22 1-16,-22 0 0,0 42 16,0 0-1,-22 22-15,1-22 16,0 42-16,0-20 0,0 20 0,0-20 16,-1 20-16,22 1 0,-21-22 15,21 0-15,-21 22 0,21-22 0,0 0 16,0-20-16,0 20 0,0-21 15,0 21-15,0-20 0,21-1 0,0 0 16,-21 0-16,22-21 16,-1 0-16,0 0 0,0 0 15,0 0-15,0-21 0,1 21 0,-1-21 16,0 0-16,0-1 0,0-20 16,0 21-16,22-21 0,-22-1 0,0 1 15,0 0-15,0-22 16,1 22-16,-1-22 0,0 1 0,0 20 15,0-20-15,22-1 16,-43 43-16,0 0 0,0 42 31,-22 22-31,22-1 0,-21 0 0,0 1 16,21-1-16,0 0 0,-21 1 16,21 20-16,-21-21 0,21 1 0,0-22 15,0 21-15,0 1 0,0-22 16,0 0-16,0 0 0,0 0 15,0 0-15,0 1 0,21-22 0,-21 21 0,21-21 16,0 0 0,0 0-16,1 0 0,-1 0 15,0-21-15,0 21 0,0-22 16,0 1-16</inkml:trace>
  <inkml:trace contextRef="#ctx0" brushRef="#br0" timeOffset="22625.24">20510 3725 0,'0'22'16,"0"-1"0,22-21-16,-1 0 15,0 0-15,0 0 0,21 0 0,-20 0 16,20 0-16,0 0 0,-21 0 16,22 0-16,-1-21 0,-21 21 0,0-22 15,22 1-15,-22 0 0,0 0 16,-21 0-16,21 0 0,-21-1 0,0-20 15,0 21-15,0 0 0,0 0 16,0-1-16,-21 22 0,-21 0 16,21 0-16,-22 0 0,22 22 15,-21 20-15,-1-21 0,1 0 0,21 22 16,-21-22-16,20 21 0,1-21 16,21 22-16,0-22 0,0 21 15,0-21-15,0 0 0,0 22 0,21-22 16,22 0-16,-22 21 0,0-20 15,21-22-15,1 21 0,-1 0 0,0-21 16,-20 0-16,20 0 0,0 0 16,1 0-16,-1 0 0,0-21 0,-21 0 15,22-1-15,-22 1 0,0-21 16,21 21-16,-20-22 0,-1 1 0,0 0 16,21-1-16,-21-20 0,1 21 15,20-22-15,-21-21 0,0 22 0,0-1 16,-21 1-16,0 21 0,22-1 15,-22 1-15,0 21 0,0 0 16,0-1-16,-22 22 16,1 22-16,0-1 15,0 21-15,0 0 0,0 1 16,21-1-16,-22 0 0,22 22 0,-21-22 16,21 22-16,0-22 0,0 0 15,0 22-15,0-22 0,0 1 0,21-1 16,1-21-16,-1 21 0,0 1 15,0-22-15,0 21 0,22-21 0,-22 1 16,0-1-16,21 0 0,1-21 16,-22 0-16,21 0 0,-21 0 15,0 0-15,22-21 0,-22 0 0,21-1 16,-21-20-16,1 21 0,20-21 16,-21-1-16,0 1 0,0-22 15,22 22-15,-22-21 0,0-22 0,0 21 16,0 1-16,1-1 0,-22 1 15,21 21-15,-21-1 0,0 1 0,0 21 16,0 0-16,-21 21 16,-1 21-1,1 21-15,0-21 0,21 22 16,-21 20-16,0-21 0,21 1 0,-21 20 16,21 1-16,0-22 15,0 0-15,0 22 0,0-22 0,0 1 16,0-1-16,0 0 0,0-21 15,21 22-15,0-22 0,0 21 0,-21-21 16,21 1-16,0-1 0,1 0 16,-1-21-16,0 0 0,0 0 0,0 0 15,0 0-15,1 0 0,-1-21 16,0 0-16,21-1 0,-21 1 0,22 0 16,-22 0-16,21 0 0,-21 0 15,22-1-15,-22 1 0,0 0 16,0 0-16,-42 42 31,0 0-31,0 0 0,21 1 16,-21-1-16,21 0 0,0 0 15,0 21-15,0-20 0,0-1 0,0 21 16,21-21-16,0 0 0,0 1 16,0-22-16,22 21 0,-22 0 0,21-21 15,0 0-15,1 0 0,-22 0 16,21-21-16,-21 0 0,22-1 0,-22 1 15,21 0-15,1-21 0,-22 21 16,21-22-16,-21 22 0,0-21 0,22 21 16,-22-22-16,-21 22 15,21 0-15,-21 0 0,21 0 0,-21-1 16,0 44 15,0-1-15,-21 0-16,21 0 0,-21 0 0,0 0 15,21 22-15,-21-1 0,-1 0 16,22 1-16,0 20 0,-21 1 0,0-1 16,21 1-16,-21-1 0,21 1 15,0-1-15,-21 1 0,0-1 16,21 22-16,-22-22 0,22 22 0,0 0 16,-21-1-16,0 1 0,0-21 0,21 20 15,-21-20-15,0 20 0,21-20 16,-22-1-16,22 1 0,-21-1 15,21 1-15,-21-1 0,0-20 0,21 20 16,-21-20-16,0-1 0,-1 0 0,22-21 16,-21 22-16,0-22 0,-21-21 15,21 21-15,-1-21 0,1 0 0,-21 0 16,21 0-16,0 0 0,-1-21 0,1 21 16,0-21-16,0-22 0,0 22 15,0-21-15,-1 0 0,22-22 0,0 1 16,0-1-16,0 22 0,0-22 15,0-20-15,0 20 0,22 1 16,-1-1-16,0 1 0,21-22 0,1 21 16,-1-20-16,0 20 0,1 1 15,-1-1-15,0 1 0,1 20 0,-1 1 16,0 0-16,1-1 0,-1 1 16,0 21-16,-21-21 0,22 20 0,-22-20 15,0 0-15,0-1 0,-21 22 16,0-21-16</inkml:trace>
  <inkml:trace contextRef="#ctx0" brushRef="#br0" timeOffset="22978.04">23643 2752 0,'-21'21'0,"42"-42"0,-63 63 15,21-21-15,-22 0 0,22 1 16,0 20-16,-21-21 0,20 0 0,1 0 15,0 1-15,0-22 0,0 21 16,0 0-16,21 0 16,-22-21-1,22-21 17,22 0-32</inkml:trace>
  <inkml:trace contextRef="#ctx0" brushRef="#br0" timeOffset="23155.93">23622 2794 0,'0'0'0,"0"-21"0,21 21 16,-21 21-1,0 0-15,-21 0 0,21 1 16,-21-1-16,0 21 0,-1-21 0,1 0 16,21 1-16,0-1 0,-21 0 15,21 0-15,0 0 0,-21 0 0,21 1 16,21-22 15,0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5AC5-E8C3-46A9-84A7-0DA1350F7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FDEE3-2671-42B3-A5A0-6D0D226D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9A6D-A96C-40B9-AB3B-B74333E8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FFCB-7281-4303-AA65-39505549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8A68-470E-4AAC-9447-2FEB58CF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0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1D88-16D5-40C1-AD63-B60582F7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ADC6-CC99-41EB-90AF-2EFEAA6E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68AF-8DC7-481D-825D-EBD2C397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E6CC-E327-4668-ABC3-2FF85ED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5A65-B9DD-4C61-A048-76522748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F191E-80CF-4540-A1E7-76861F28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C3E01-CD62-4F6E-AA29-7E1D757D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A919-0B85-48F8-A064-2F5250BB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0395-0835-4C13-A8B9-8F56C1A0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6DB3-3A2C-4F2D-8F44-B16EF774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B1A1-93F2-43EB-9359-85967290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827-1E75-45C3-83DB-8C2981A3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0DAF-72EC-4268-B68B-83E314F3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5835-FEFE-46D3-BEAB-7AEF7DC8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048C-3C44-4C08-8747-7F31753F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8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62B4-8A5B-43CD-A4CE-34AF9D95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7B73A-E3A6-4598-9732-CA13C2C5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D587-AB58-4077-AA8D-8271B085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3B91-696A-4545-A4A3-AD98346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D800-6F71-4013-A9B7-3845EDB5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7D0D-31A4-4739-800B-17C1447C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DDF4-BB54-4C28-A8BB-EEEC6F30E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EB70-9FA4-48AB-B949-7A373AD41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4804-EEC3-485F-B5BE-53A1FCE3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8F545-E0A0-445E-A502-90B71942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8528-8106-4A73-8160-D75FC763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ABE-53D8-4D89-A33C-E37D9F2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8D356-9488-4486-9DD8-0207E1D6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36A4-BAC1-4F11-84F3-1BBBB058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109D4-32F6-463C-B377-EEE2853D1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39CC2-DB91-4D5D-9DE5-EA92FAFBF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B347C-1826-4F6C-ADCC-DACBB00C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4919-51BD-4C21-967C-824B21B2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60064-908D-42A3-AAD9-C66E8E53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E9EA-ADDD-4208-A98C-B739DE6D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AF2CD-9509-4740-8B4E-9EFFE08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57271-0FB2-40B0-95BD-037A2B03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2A284-C2EA-4BF8-93C5-863BF88B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76E3-B308-42D7-AC09-B0BB1903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8A539-1C4F-43DA-A627-842783E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9FE4D-3CB0-414B-B5A8-D1C08B0B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540B-611E-455F-8EE5-AB20F34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6DEC-6ACC-4B55-84AC-F8925E6A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5F8A-655A-4E9A-8E8A-B39B8E3D6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DB25-25F9-4363-94AB-8CE4370A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C428-D2A6-4FAB-94EE-0B1A855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77CCC-B39A-4F29-A4F5-FE7E562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DCC-8F05-4D76-A1C8-271363B4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D8557-D97D-4061-BFA5-059925259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7A3F1-0E22-4B42-AE00-2C830468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C70AB-767B-4A87-BDCC-328772A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E005-EF1B-4E6E-A779-9A5ED395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59346-B408-49A3-8995-12B715AF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3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2FA84-4968-4D4E-9604-E1743CE1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BEFAC-8394-495D-B7AE-08E1E0B5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2252-C485-4480-BF99-26C0836F8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6279-673B-4DF8-AECB-C0E0A0F3D36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E390-A777-4574-B8F6-B71B895D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E611-48BC-40D0-94E2-E657C58D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925E-15EE-4DDE-893B-CF6F518EE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7104-E950-48FB-A75C-C28F36F0E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1FB5-EEB3-4602-834C-A445B2121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67EDF-91CE-4855-BFC9-6D41CDC023DA}"/>
                  </a:ext>
                </a:extLst>
              </p14:cNvPr>
              <p14:cNvContentPartPr/>
              <p14:nvPr/>
            </p14:nvContentPartPr>
            <p14:xfrm>
              <a:off x="22680" y="167760"/>
              <a:ext cx="895392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67EDF-91CE-4855-BFC9-6D41CDC02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58400"/>
                <a:ext cx="897264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7104-E950-48FB-A75C-C28F36F0E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1FB5-EEB3-4602-834C-A445B2121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0FDB11-79C0-4802-9573-3FBAD24BEF9E}"/>
                  </a:ext>
                </a:extLst>
              </p14:cNvPr>
              <p14:cNvContentPartPr/>
              <p14:nvPr/>
            </p14:nvContentPartPr>
            <p14:xfrm>
              <a:off x="129600" y="419040"/>
              <a:ext cx="10325520" cy="41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0FDB11-79C0-4802-9573-3FBAD24B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09680"/>
                <a:ext cx="1034424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7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7104-E950-48FB-A75C-C28F36F0E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1FB5-EEB3-4602-834C-A445B2121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76B238-4766-4273-B929-18898BDD40CE}"/>
                  </a:ext>
                </a:extLst>
              </p14:cNvPr>
              <p14:cNvContentPartPr/>
              <p14:nvPr/>
            </p14:nvContentPartPr>
            <p14:xfrm>
              <a:off x="541080" y="38160"/>
              <a:ext cx="992160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76B238-4766-4273-B929-18898BDD4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8800"/>
                <a:ext cx="99403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94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7104-E950-48FB-A75C-C28F36F0E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1FB5-EEB3-4602-834C-A445B2121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65B15A-C81F-4F22-A026-75FBF7C12804}"/>
                  </a:ext>
                </a:extLst>
              </p14:cNvPr>
              <p14:cNvContentPartPr/>
              <p14:nvPr/>
            </p14:nvContentPartPr>
            <p14:xfrm>
              <a:off x="396360" y="426600"/>
              <a:ext cx="8115480" cy="176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65B15A-C81F-4F22-A026-75FBF7C12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17240"/>
                <a:ext cx="813420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68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2022-03-10T02:26:37Z</dcterms:created>
  <dcterms:modified xsi:type="dcterms:W3CDTF">2022-03-10T02:27:00Z</dcterms:modified>
</cp:coreProperties>
</file>