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2T01:44:10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2582 0,'21'0'31,"0"0"-31</inkml:trace>
  <inkml:trace contextRef="#ctx0" brushRef="#br0" timeOffset="988.21">2371 1058 0,'0'-21'0,"0"42"0,-22-63 0,1 21 15,21 0-15,0 0 0,-21-1 16,0 1-16,21 0 0,-21 21 16,21-21-16,0 0 0,-21 21 15,-1 0 1,22 21 0,0 0-16,0 0 0,0 22 0,0-1 15,0-21-15,0 43 0,0-22 16,0 0-16,0 22 0,0-22 0,0 0 15,0 22-15,0-22 0,0 22 16,0-1-16,0-20 0,0 20 16,22-21-16,-22 22 0,0-22 0,21 1 15,-21-1-15,0-21 0,0 21 16,21-20-16,-21-1 0,21 0 0,-21 0 16,0 0-1,21-21-15,-21-21 31,0 0-31,21 0 0,-21 0 16,22-22-16,-22 1 0</inkml:trace>
  <inkml:trace contextRef="#ctx0" brushRef="#br0" timeOffset="1324.02">2371 931 0,'21'0'32,"0"-21"-32,0 21 0,0-21 0,22 21 15,-22 0-15,21-21 0,0 21 16,1 0-16,-1 0 0,0-21 15,1 21-15,-22 0 0,21 0 0,-21 0 16,1 0-16,20 0 0,-21 0 16,0 0-16,0 0 15,-21 21 1,0 0 0,-21 0-1,0-21-15,0 21 0,0-21 16</inkml:trace>
  <inkml:trace contextRef="#ctx0" brushRef="#br0" timeOffset="1578.33">2434 1397 0,'21'21'31,"0"-21"-31,1 0 0,-1 0 16,0 0-16,0 0 0,0 0 15,0 0-15,1 0 16,-1 0-16,0 0 0,-21-21 16,21 21-16,0 0 0,0 0 15</inkml:trace>
  <inkml:trace contextRef="#ctx0" brushRef="#br0" timeOffset="2168.98">3090 1439 0,'-21'0'15,"0"0"1,0 0-16,0 0 16,21-21-1,0 0-15,0 0 16,21 21 0,0 0-1,0-21-15,0 21 0,0 0 16,1 0-16,-1 0 0,0 0 15,0 0-15,0 21 0,0 0 0,1-21 16,-1 21-16,0 0 0,0 1 16,0-22-16,-21 21 0,21 21 0,-21-21 15,22 0-15,-22 22 0,0-22 16,0 21-16,0 1 0,0-22 16,0 0-16,0 21 0,0-21 15,0 1-15,0-1 0,0 0 0,0 0 16,-22 0-1,1-21-15,21-21 32,0 0-32,0 0 0,0 0 15,0-1-15,0 1 0,0-21 0,0 0 16,0-1-16,0 1 0,21 21 16,1-22-16,-1 1 0,0 21 15,0-21-15,0 20 0,-21 1 0,21 0 16,1 0-16,-1 21 0,0-21 15,0 21 1,0 0 15</inkml:trace>
  <inkml:trace contextRef="#ctx0" brushRef="#br0" timeOffset="3633.3">4191 1566 0,'0'0'0,"21"0"16,0 0-16,0 0 15,1-21-15,-1 21 16,-21-21-16,21 21 0,0-21 0,-21 0 16,21 21-16,-21-21 0,0-1 15,0 1-15,0 0 0,0 0 16,0 0-16,-21 0 0,0 21 16,21-22-16,-21 22 0,0 0 15,-1 0-15,1 0 0,0 0 16,-21 0-16,21 0 0,-1 0 0,1 22 15,-21-1-15,21 0 0,-22 0 16,22 0-16,-21 0 0,21 1 0,0-1 16,-1 21-16,22-21 0,0 22 15,-21-1-15,21-21 0,0 21 16,0-20-16,0 20 0,0-21 0,0 0 16,21 0-16,-21 1 0,22-1 15,-1-21-15,0 21 0,0-21 0,43 0 31,-43 0-31,21 0 0,-21 0 0,0-21 0,1 0 16,-1-1-16,21 1 16,-21 0-16,0 0 0,22-21 0,-22 20 15,0-20-15,0 0 0,0 21 16,1-1-16,-22-20 0,0 21 0,21-21 16,-21 20-16,0 1 0,0 0 15,0 0-15,-21 21 31,21 21-31,-22 0 0,22 0 16,0 1-16,-21-1 0,21 0 16,0 0-16,0 21 0,0-20 0,0-1 15,0 21-15,0-21 16,0 0-16,0 1 0,0-1 0,21 0 16,1 0-16,-22 0 0,21-21 15,0 0-15,0 21 0,21-21 0,-20 0 16,20 0-16,-21 0 0,21-21 15,-20 21-15,20-21 0,-21 0 0,21 0 16,-20 0-16,20-1 0,-21-20 16,0 21-16,0-21 0,1 20 0,-1 1 15,0-21-15,-21 21 0,0 0 16,21-1-16,-21 1 0,0 0 0,0 0 16,21 21-16,-21 21 46,0 0-46,-21-21 0,21 21 0,-21 1 16,21-1-16,0 21 0,-21-21 16,21 0-16,0 22 0,0-22 0,0 0 15,0 0-15,0 22 0,0-22 16,0 0-16,0 0 0,0 0 16,0-42 30,0 0-46,0-21 0,0 20 16,0 1-16,0-21 16,21 21-16,0-22 0,0 22 0,0 0 15,1-21-15,-1 21 0,-21-1 16,21 1-16,0 21 0,0-21 0,0 21 16,1-21-16,-1 21 15,0 0-15,0 21 16,-21 0-16,21 0 15,-21 1-15,0-1 0,0 0 0,21 0 16,-21 0-16,0 0 16,0 1-16,0-1 0,0 0 0,0 0 15,0 0-15,0 0 16,0 1-16,0-44 47,0 1-32,0 0-15,22 0 0,-22-21 16,21 20-16,0 1 0,-21 0 16,42-21-16,-21 21 0,1-1 0,20 1 15,0 0-15,1 0 0,-1 0 16,0 0-16,1 21 0,-1 0 16,-21 0-16,21 0 0,-20 0 15,-1 0-15,0 21 16,-21 0-16,0 0 0,0 0 15,0 0-15,0 1 0,0-1 16,0 0-16,-21 0 0,21 0 16,0 0-16,-21 1 0,21-1 0,-22 0 15,22 0-15,-21 0 0,21 0 16,0 1-16,0-1 0,-21-21 16,21 21-16,0 0 15,21-21 16,-21-21-15,21 21-16,1-21 0,-1 0 0,0-1 16,0 1-16,0 0 0</inkml:trace>
  <inkml:trace contextRef="#ctx0" brushRef="#br0" timeOffset="4106.03">6096 1461 0,'0'21'16,"21"-21"15,0 0-15,0 0-16,1 0 0,-1 0 16,0-21-16,0 21 0,0-22 15,0 1-15,1 21 0,-1-21 0,0 21 16,0-21-16,0 0 0,-21 0 15,0-1-15,21 22 0,-21-21 0,0 0 16,0 0-16,0 0 0,0 0 16,-21 21-16,0 0 15,0 0-15,0 0 0,0 21 16,-1-21-16,1 21 0,0 0 0,21 0 16,-21 0-16,0 1 15,0 20-15,21-21 0,0 0 0,0 22 16,0-22-16,0 0 0,0 21 15,0-21-15,0 22 0,0-22 0,0 0 16,0 0-16,21 0 0,0 1 16,0-1-16,0-21 0,0 21 0,1-21 15,-1 0-15,0 0 0,21 0 16,-21 0-16,1 0 0,-1 0 0,0 0 16,0 0-16,0-21 0,0 21 15,1-21-15,-1-1 0,0 1 0,0 0 16,-21 0-16,21 0 0,0 0 15,1-1-15,-1 1 0,21-21 16</inkml:trace>
  <inkml:trace contextRef="#ctx0" brushRef="#br0" timeOffset="4613.74">8191 1207 0,'0'0'15,"-84"0"1,63 0-16,-1-22 0,22 1 0,-21 21 16,0-21-16,21 0 0,0 0 15,-21 21-15,21-43 0,0 22 0,0 0 16,0 0-16,0 0 0,0-22 15,0 22-15,21 0 0,0-21 16,0 21-16,22-1 0,-22 1 0,21 0 16,1 0-16,-1 0 0,0 21 15,1 0-15,-22-21 0,21 21 0,0 0 16,1 0-16,-1 0 0,-21 21 0,22-21 16,-22 21-16,0 0 0,-21 21 15,0-20-15,0 20 0,0 0 16,0-21-16,0 22 0,0-1 15,0 0-15,-21 1 0,0-1 0,-1 0 16,1-20-16,0 20 0,0 0 16,0-21-16,0 1 0,-1 20 0,-20-21 15,42 0-15,-21 0 0,0 1 16,0-1-16,-1 0 0,22 0 0,0 0 16,-21 0-16,21 1 15,0-1-15</inkml:trace>
  <inkml:trace contextRef="#ctx0" brushRef="#br0" timeOffset="5001.62">8297 2011 0,'0'0'0,"-21"106"16,21-85 0,0 0-16,0 0 0,21-21 47,0 0-47,-21-21 15,22 0-15,-22 0 16,0 0-16,0-1 15,0 1-15,-22 21 32,1 0-32,0 0 15,21 21-15,-21-21 0,21 22 16,-21-22-16,0 21 16,21 0-16,0-42 62,0 0-46</inkml:trace>
  <inkml:trace contextRef="#ctx0" brushRef="#br0" timeOffset="7304.88">910 3493 0,'-21'0'0,"0"0"32,21 21-17,0 0-15,0 0 16,21 0-1,0-21-15,0 0 16,0 0-16,1 0 16,-1 0-16,21 0 0,-21 0 0,0 0 15,22-21-15,-22 0 0,21 21 0,-21-21 16,1 0-16,20-1 0,-21 1 16,0 0-16,0 0 0,1 0 15,-1 21-15,-21-21 0,0-1 16,0 1-16,0 0 0,0 0 15,0 0-15,-21 21 16,-1 21 0,22 0-16,-21 0 15,21 0-15,-21 22 0,21-22 16,0 21-16,0-21 0,0 22 0,0-1 16,0 0-16,0 1 0,0-1 15,0 0-15,0 1 0,0-1 16,0 22-16,0-22 0,0 0 0,0 22 15,0-22-15,0 0 16,0 1-16,0-1 0,21 0 0,-21-20 16,0-1-16,0 21 0,0-21 15,0 0-15,0 1 0,-21-22 16,0 0-16,0 0 0,0 0 16,-1 0-16,1 0 0,-21 0 0,21-22 15,-22 22-15,1-21 0,21 0 16,-21 0-16,20 0 0,-20 0 0,21-1 15,-21 1-15,20 0 0,1 0 16,0 0-16,21 0 0,-21-1 16,21 1-16,0 0 15,0 0-15,0 0 16,21 21-16,0-21 16,0-1-16,1 1 0</inkml:trace>
  <inkml:trace contextRef="#ctx0" brushRef="#br0" timeOffset="7892.63">1587 3344 0,'-21'64'15,"21"-22"-15,0-21 16,0 22-16,0-1 0,0 0 16,0-20-16,0 20 0,0 0 0,0 1 15,0 20-15,0-21 0,0 1 16,0-1-16,0 0 0,0 1 0,0-1 16,0 0-16,0-20 0,0 20 15,0-21-15,0 0 0,0 0 0,0 1 16,0-44 15,-21 1-15,21 0-16,-21 0 0,21-21 0,-21 20 15,21-20-15,0 21 0,0-21 16,0-1-16,0 22 0,0-21 16,21 21-16,0-22 0,0 22 0,0-21 15,22 21-15,-1-1 0,-21 1 0,22 0 16,-22 21-16,21 0 0,0 0 15,-20 0-15,20 0 0,-21 0 0,0 0 16,0 21-16,1 0 0,-1 1 16,-21-1-16,0 0 0,21 21 0,-21-21 15,0 22-15,0-22 16,0 21-16,0-21 0,0 22 0,0-22 16,0 0-16,-21 21 0,21-20 15,0-1-15,0 0 16,0-42 15,0 0-31,0-1 0,0 1 16,0 0-16,0 0 0,0-21 15,0 20-15</inkml:trace>
  <inkml:trace contextRef="#ctx0" brushRef="#br0" timeOffset="8336.61">2328 3831 0,'0'0'0,"21"0"0,1 0 0,-1 0 0,0 0 15,0 0 1,0-21-16,0 21 0,1-21 0,-1 0 0,0 21 15,-21-21-15,21-1 16,0 1-16,-21 0 0,0 0 16,0 0-16,0 0 15,-21 21 1,0 0-16,0 0 0,0 0 16,-1 21-16,1 0 0,-21 0 0,21 0 15,-22 0-15,22 22 0,0-22 16,0 21-16,0-21 0,21 22 0,0-1 15,0 0-15,0 1 0,0-1 16,0-21-16,0 22 0,0-22 0,21 0 16,0 0-16,0 0 0,0-21 15,1 0-15,20 0 0,-21 0 16,0 0-16,22 0 0,-22 0 16,0 0-16,0-21 0,21 0 0,-20 0 15,-1 0-15,0-1 0,-21 1 16,21-21-16,0 21 0,0 0 0</inkml:trace>
  <inkml:trace contextRef="#ctx0" brushRef="#br0" timeOffset="9240.82">3852 3493 0,'0'-43'16,"0"86"-16,21-107 0,-21 43 0,0 0 15,0 0-15,0-1 0,0 1 0,0 42 32,0 1-17,0-1-15,0 21 0,0-21 16,0 22-16,0-1 0,0 0 0,0 1 15,0-1-15,0 0 0,0 1 16,0-1-16,0 0 0,0 1 0,0-1 16,0 0-16,0 1 0,0-22 15,0 21-15,0-21 0,0 0 16,0 1-16,22-22 16,-1-22-1,-21 1-15,0 0 0,21-21 16,0 21-16,-21-22 0,21 22 15,-21-21-15,0-1 0,0 22 0,21-21 16,1 0-16,-22 20 0,21-20 16,-21 21-16,0 0 0,21 0 0,0 21 31,-21 21-15,21 0-16,-21 0 0,0 0 0,0 0 15,0 1-15,0 20 0,0-21 0,0 0 16,0 0-16,21 22 0,1-22 15,-22 0-15,21 0 0,0 0 16,0 1-16,0-1 0,0-21 0,1 0 16,20 0-16,-21 0 0,21 0 15,1 0-15,-1-21 0,0 21 0,1-22 16,-1 1-16,22 0 0,-22-21 0,-21 21 16,21-1-16,1-20 0,-22 0 15,0-1-15,0 1 0,0 0 0,-21-1 16,0 1-16,0-21 0,0 20 15,0-20-15,-21 20 0,0 1 16,0 0-16,0 21 0,0-22 16,-1 22-16,1 0 0,0 21 0,0 0 15,0 0-15,0 0 0,-1 0 16,-20 21-16,21 0 0,0 0 0,0 1 16,21 20-16,-22-21 0,22 0 15,0 22-15,0-22 0,0 0 0,0 0 16,0 0-16,22 0 0,-1 1 0,0-22 15,0 0-15,0 21 0,0-21 16,22 0-16,-22 0 0</inkml:trace>
  <inkml:trace contextRef="#ctx0" brushRef="#br0" timeOffset="9684.58">5122 3704 0,'0'0'0,"0"21"0,21 22 31,1-43-31,-1 0 16,0 0-16,0 0 0,0 0 15,0 0-15,1-21 0,-1 21 16,0-22-16,0 1 0,0 21 0,0-21 16,1 0-16,-22 0 0,21 0 15,-21-1-15,21 1 0,-21 0 16,0 0-16,0 0 0,0 0 0,0-1 15,0 1-15,-21 21 0,0-21 16,-1 21-16,1 0 0,0 0 0,0 0 16,0 21-16,0 0 0,-1 22 15,1-22-15,0 0 0,0 21 0,0 1 16,0-22-16,21 21 0,0 1 16,0-22-16,0 21 0,0-21 0,0 0 15,0 22-15,0-22 0,21 0 0,-21 0 16,21 0-16,0-21 0,21 0 15,-20 0-15,-1 0 0,0 0 0,21 0 16,-21 0-16,22-21 16,-1 0-16,0 21 0,-20-21 0,20 0 15,0 0-15,1-1 0,-22-20 0,21 21 16,-21 0-16,22-22 0,-22 1 16,0 0-16,0-1 0,21 1 0,-20-21 15</inkml:trace>
  <inkml:trace contextRef="#ctx0" brushRef="#br0" timeOffset="10168.31">6011 3090 0,'0'0'0,"0"-21"0,0 0 16,0 42-1,0 0-15,-21 1 0,21-1 16,0 21-16,0 0 0,0-20 0,0 20 16,0 0-16,0 22 0,0-22 15,0 0-15,0 1 0,0-1 0,0 0 16,0-20-16,0 20 0,-21 0 15,21-21-15,0 1 0,-21 20 0,21-21 16,0 0-16,0 0 16,0 1-16,-21-22 31,21-22-15,0 1-16,0 0 0,0 0 15,0 0-15,0 0 16,0-22-16,21 22 0,-21 0 0,21-21 15,0 20-15,0-20 0,0 21 0,22-21 16,-22 20-16,0 1 0,21 21 16,-20 0-16,20 0 0,-21 0 0,0 0 15,0 0-15,1 21 0,-1 1 16,0 20-16,-21-21 0,0 0 0,0 0 16,0 22-16,0-22 0,0 0 15,-21 21-15,0-20 0,-1-1 0,1 0 16,0 0-16,0 0 0,-21 0 15,20-21-15,1 22 0,0-1 16,0-21-16,0 0 0,0 21 0,-1-21 16,1 0-16,0 0 15,0 0-15,21-21 16,0 0-16,0-1 0,0 1 16</inkml:trace>
  <inkml:trace contextRef="#ctx0" brushRef="#br0" timeOffset="10656.03">6794 3090 0,'0'0'0,"0"-21"0,0 0 0,0 0 16,0 0-16,0 0 0,0-1 15,0 1-15,0 42 32,0 1-32,0-1 0,0 0 15,0 21-15,0 1 0,22-1 16,-22 21-16,0-20 0,0 20 0,0 1 16,0-1-16,0-20 0,-22 20 15,22-21-15,-21 22 0,0-22 0,0-21 16,21 22-16,0-1 0,0-21 15,0 0-15,0 1 0,0-1 16,0 0-16,0-42 31,0 0-31,0-1 16,0-20-16</inkml:trace>
  <inkml:trace contextRef="#ctx0" brushRef="#br0" timeOffset="11016.82">6731 3090 0,'0'0'0,"-64"-127"31,64 106-31,0 0 16,0 0-16,22 0 16,-1 0-16,21-1 0,0 22 0,1-21 15,-1 0-15,0 21 0,1 0 16,20 0-16,-20 0 0,-1 0 0,0 21 15,-21 0-15,22 1 0,-22-1 16,0 21-16,-21-21 0,0 22 0,0-1 16,0 0-16,0 1 0,-21-1 15,-21 0-15,20-21 0,-20 22 0,0-1 16,-1-21-16,22 22 0,-21-22 16,0 0-16,20 0 0,1 0 0,-21-21 15,21 21-15,0 1 0,-1-22 16,44 0 15,-1 0-15,0 0-16,0 0 0,0 0 0,0 0 15,22 0-15</inkml:trace>
  <inkml:trace contextRef="#ctx0" brushRef="#br0" timeOffset="12305.09">7599 3598 0,'0'0'0,"21"0"16,85 0 0,-64 0-16,-21 0 0,0-21 15,1 0-15,-22 0 16,21 0-16,-21 0 0,0-1 0,0 1 16,0 0-16,0 0 0,-21 0 0,-1 0 15,1-1-15,-21 1 0,21 0 16,-22 21-16,1 0 0,0 0 0,21 0 15,-22 0-15,1 21 0,0 0 16,20 1-16,-20-1 0,0 21 0,21 0 16,-1 1-16,-20-22 0,21 21 15,0 1-15,0-1 0,-1-21 16,22 21-16,0-20 0,0 20 0,0-21 16,0 0-16,0 0 0,22 1 15,-1-22-15,0 0 0,0 0 16,0 0-16,0 0 0,22 0 15,-22 0-15,21 0 0,1-22 0,-22 1 16,21 0-16,0 0 0,-20 0 16,20 0-16,-21-1 0,21 1 0,-20-21 15,-1 21-15,0-22 0,0 1 0,0 0 16,0 21-16,-21-22 16,0 22-16,0-21 0,0 21 0,0-1 0,-21 22 31,0 22-16,0-1-15,21 21 0,-21-21 16,21 0-16,-21 22 0,21-1 0,0-21 16,0 22-16,0-22 0,0 21 0,0-21 15,0 0-15,21 22 0,0-22 16,0-21-16,21 21 0,-20 0 0,20-21 16,-21 0-16,21 21 0,1-21 15,-1 0-15,0 0 0,1 0 0,-1 0 16,0-21-16,1 0 0,-1 21 15,0-21-15,1 0 0,-1 0 16,0-22-16,1 22 0,-1 0 0,0-21 16,-20-1-16,-1 1 0,0 21 15,0-22-15,-21 1 0,0 21 0,0-21 16,0 20-16,0 1 0,-21 21 16,0-21-16,-22 21 0,22 0 15,0 0-15,-21 21 0,21 0 16,-22-21-16,22 43 0,-21-22 0,21 0 15,-22 21-15,22-20 0,0 20 0,0-21 16,0 21-16,-1-20 16,22 20-16,0-21 0,0 0 0,0 0 15,0 1-15,0-1 0,22-21 16,-1 21-16,0-21 0,0 0 16,0 0-16,0 0 0,22 0 0,-22-21 15,0 21-15,0-21 0,22-1 16,-22 22-16,0-21 0,21 0 0,-21-21 15,1 21-15,-1-1 0,-21-20 16,21 21-16,-21 0 0,21 0 0,-21-22 16,0 22-16,0 0 0,0 0 15,0 42 17,0 0-17,0 0-15,0 22 0,0-22 0,0 21 16,0 0-16,-21-20 0,21 20 15,-21 0-15,21 1 0,0 20 0,0 1 16,0-1-16,0 1 0,0-1 0,0 22 16,0-22-16,0 22 0,0 0 15,0-22-15,0 22 0,0-1 0,0 1 16,0 21-16,0-21 0,0-1 0,0 1 16,0 0-16,0-22 0,21 22 15,-21-22-15,0 1 0,0-1 0,0 1 16,0-22-16,0 0 0,0 1 15,0-22-15,0 21 0,0-21 0,0 1 16,0-1-16,-21 0 16,0-21-16,-1 0 0,1 0 0,-21 0 15,21 0-15,0-21 0,-22 0 0,1-1 16,0 1-16,-1-21 0,1 0 16,0-1-16,-1 1 0,1-22 0,0 22 15,-1-21-15,22-22 0,0 21 0,21-20 16,0-1-16,0 0 0,0 22 15,0-22-15,21 1 0,21 20 0,-20 1 16,-1-1-16,21 1 0,-21-1 16,22 22-16,-22-22 0,21 1 15,0 20-15,1-20 0,-22 21 0,21-1 16,1-20-16,-1 20 0,0 1 16,1 0-16,-1-22 0,0 22 0</inkml:trace>
  <inkml:trace contextRef="#ctx0" brushRef="#br0" timeOffset="12684.87">8975 3493 0,'-22'0'0,"44"0"0,-44 21 0,1-21 0,21 21 16,21-21 15,1 0-31,-1 0 0,0 0 16,0 0-16,0 0 0,0-21 15,1 0-15,-1 21 0,0-22 0,0 1 16,-21 0-16,21 0 0,-21 0 16,21 0-16,-21-1 0,0 1 0,0 0 15,0 0-15,0 0 16,-21 21-16,0 0 0,0 0 0,0 0 16,0 0-16,-22 21 0,22 0 15,0 0-15,0 22 0,-22-22 0,22 21 16,21 0-16,0 1 0,0-22 15,0 21-15,0-21 0,0 22 16,0-22-16,0 0 0,21 0 0,1 0 16,-1-21-16,0 22 0,0-22 15,0 0-15,0 0 0,1 0 0,20 0 16,-21 0-16,0-22 0,0 22 16,1-21-16,-1 0 0,21 0 0,-21 0 15</inkml:trace>
  <inkml:trace contextRef="#ctx0" brushRef="#br0" timeOffset="13120.62">10499 3112 0,'0'0'0,"0"-22"16,0 1-16,21 21 0,-21-21 15,0 42 1,-21 0 0,21 1-16,0 20 15,0-21-15,0 0 0,-22 22 0,22-1 16,0 0-16,0-21 0,-21 22 16,21-1-16,0-21 0,0 0 0,0 22 15,0-22-15,0 0 0,0 0 16,0 0-16,21-21 15,-21-21 1,22 0-16,-22 0 0,21 0 16</inkml:trace>
  <inkml:trace contextRef="#ctx0" brushRef="#br0" timeOffset="13560.37">10689 2688 0,'0'0'0,"-21"0"0,0 0 0,-22 0 16,22 21-16,-21-21 0,21 22 15,0-1-15,-22 0 0,22 0 0,0 0 0,0 0 16,0 1-16,-1-22 16,22 21-16,0 0 0,0 0 15,22-21 1,-1 0-16,21 0 0,-21 0 15,0 0-15,22 0 0,-22 0 0,21-21 16,1 21-16,-1-21 0,0 0 16,-21-1-16,22 22 0,-22-21 0,0 0 15,0 0-15,-21 0 0,0 0 16,0-1-16,-21 1 0,0 0 16,-21 21-16,20 0 0,1 0 15,-21 0-15,21 0 0,-22 0 0,22 21 16,0 0-16,0 1 0,0-1 15,0 0-15,21 0 0,0 21 16,-22-20-16,22-1 0,0 21 0,-21-21 16,21 0-16,0 1 0,0-1 15,0 0-15,0 0 0,0 0 0,21 0 16,1 1-16,-1-22 0,0 0 0,0 21 16,21-21-16,-20 0 0,20 0 15</inkml:trace>
  <inkml:trace contextRef="#ctx0" brushRef="#br0" timeOffset="14072.25">11197 3069 0,'-21'21'31,"21"1"-31,-21-22 16,0 21-16,-1 0 0,22 0 15,0 0-15,-21 0 0,21 22 16,-21-22-16,21 0 0,0 0 15,0 22-15,0-22 0,0 0 0,0 21 16,0-21-16,0 1 0,0-1 16,-21 0-16,21 0 0,0 0 15,0 0-15,-21-21 32,21-21-32,0 0 15,0 0-15,0 0 0,0 0 16,0-1-16,0-20 0,0 21 15,0-21-15,21-1 0,0 1 0,0 0 16,0-1-16,1 1 0,-1 0 16,21-1-16,-21 22 0,22-21 0,-1 21 15,0-1-15,1 22 0,-22-21 16,21 21-16,-21 0 0,0 0 0,22 0 16,-22 21-16,0 1 0,-21-1 15,21 0-15,0 0 0,-21 21 16,22 1-16,-22-1 0,0-21 0,0 22 15,0-1-15,0 0 0,0-21 0,0 22 16,0-22-16,0 21 0,0-21 16,0 1-16,-22-22 0,22 21 0,-21 0 15,0 0 1,21-42 0,0 0-1,0 0-15,21-1 0</inkml:trace>
  <inkml:trace contextRef="#ctx0" brushRef="#br0" timeOffset="14860.64">12382 3027 0,'0'0'0,"0"-21"16,0 0-16,0-1 15,-21 22 1,0 0-16,-21 0 15,21 22-15,-22-22 0,22 21 0,-21 0 16,-1 0-16,22-21 0,0 21 16,-21 0-16,21 1 0,-1-1 0,1-21 15,21 21-15,0 0 0,0 0 16,21-21 0,22 21-16,-22-21 0,21 0 0,1 0 15,-1 22-15,0-22 0,1 0 16,-1 0-16,0 21 0,1 0 0,-22-21 15,21 21-15,0-21 0,-20 21 16,-1 0-16,0-21 0,0 22 0,-21-1 16,0 0-16,0 0 0,-21 0 15,0 0-15,0 1 0,-22-1 16,1-21-16,0 21 0,-1-21 0,1 21 16,0-21-16,-22 21 0,22-21 15,-1 0-15,22 0 0,-21 0 16,21 0-16,-22 0 0,22 0 0,0 0 15,0 0-15,21-21 16,-21 21-16,42 0 47,0 0-47,0 21 16,0-21-16,1 0 0,20 0 15,-21 21-15,21-21 0,1 0 0,-22 0 16,21 0-16,1 0 0,-1 0 0,0 0 15,1 0-15,-1-21 16,0 0-16,-21 21 0,22-21 0,-1 0 16,-21 21-16,22-21 0,-1-1 0,-21-20 15,21 21-15,-20 0 0,-1-22 16,21 22-16,-21-21 0,0 21 0,1-22 16,-22 22-16,0 0 0,21 0 15,-21 0-15,-21 21 31,21 21-31,-22 21 0,1-21 16,0 1-16,21 20 0,0-21 0,-21 21 16,21-20-16,0 20 0,0-21 0,0 0 15,0 0-15,0 1 16,0-1-16,0 0 0,21-21 16,0 0-1,0 0 1,-21-21-16,22 21 0,-22-21 15,21-1-15,-21-20 0,0 21 16,21 0-16</inkml:trace>
  <inkml:trace contextRef="#ctx0" brushRef="#br0" timeOffset="15052.53">13039 2794 0,'0'0'0,"-64"0"31,43 0-15,21 21 0,21-21-1,0 0 1,0 0-16,1 0 16,20 21-16</inkml:trace>
  <inkml:trace contextRef="#ctx0" brushRef="#br0" timeOffset="15656.37">13779 3048 0,'0'0'0,"0"-21"16,0 0-1,0 0 1,-21 21-16,0-22 0,0 22 15,0 0-15,0 0 0,-1 0 16,1 0-16,21 22 0,-21-22 16,0 21-16,0 0 0,0 0 15,-1 21-15,1-20 0,0 20 16,0 0-16,0 1 0,0-1 0,21 0 16,0-21-16,0 22 0,0-1 0,0-21 15,0 0-15,21 1 0,0-1 16,0 0-16,0 0 0,0-21 0,1 0 15,-1 0-15,0 0 0,0 0 16,21 0-16,-20 0 0,-1 0 0,0-21 16,0 0-16,0 0 0,0-1 0,1 1 15,-22-21-15,21 21 0,0-22 16,0 1-16,0-21 0,0 20 16,1 1-16,-1-22 0,0 22 0,0 0 15,0-22-15,0 22 0,1-22 16,-22 22-16,21 0 0,-21-22 0,0 22 15,21 21-15,-21-22 0,0 22 16,0 0-16,0 0 0,0 42 16,-21 0-16,0 0 15,-1 22-15,1-1 0,0 0 0,21 1 16,-21 20-16,21-20 0,-21-1 0,21 0 16,0 1-16,0-1 0,0 21 15,0-20-15,0-1 0,0 0 0,0 1 16,0-22-16,0 21 15,0-21-15,0 22 0,0-22 0,21 0 16,0 0-16,0-21 0,-21 21 0,21-21 16,1 0-16,-1 0 0,0 0 15,0 0-15,0 0 0,0 0 0,1 0 16,-1-21-16</inkml:trace>
  <inkml:trace contextRef="#ctx0" brushRef="#br0" timeOffset="16084.43">14478 3196 0,'-21'0'16,"21"21"15,21-21-15,0 0-1,0 0-15,0 0 0,1 0 16,-1 0-16,0 0 0,0-21 15,0 21-15,0-21 0,1 0 0,-1 0 16,-21 0-16,21-1 16,-21 1-16,0 0 0,0 0 0,0 0 15,0 0-15,-21 21 16,0 0-16,-1 0 16,1 0-16,0 21 0,0 0 0,-21 0 15,20 0-15,1 22 0,0-22 16,21 21-16,0-21 0,0 22 15,0-22-15,0 21 0,0-21 0,0 22 16,0-22-16,21 0 0,0 0 16,1-21-16,-1 21 0,0-21 0,0 0 15,0 0-15,0 0 0,1 0 0,-1 0 16,0 0-16,0 0 0,-21-21 16,21 0-16,0 0 0,1 0 0,-1-1 15,0 1-15,0-21 0,0 21 16,0-22-16,1 22 0</inkml:trace>
  <inkml:trace contextRef="#ctx0" brushRef="#br0" timeOffset="17482.99">16214 3133 0,'0'0'16,"21"0"-16,0 0 0,0 21 0,127 21 31,-127-42-31,1 0 0,20 0 16,-21 0-16,0 0 0,0 0 0,1 0 15,-1 0-15,0 0 16,0-21-16,0 21 0,0-21 0,-21 0 16,22 21-16,-1-21 0,-21-1 0,21 1 15,-21 0-15,0 0 0,0 0 16,0 0-16,0-1 0,0 1 0,0 0 16,0-21-16,-21 21 0,0 21 0,-1-22 15,1 22-15,0 0 0,-21 0 16,21 0-16,-22 0 0,1 0 15,0 22-15,-1-1 0,1 0 0,0 0 0,-1 0 16,1 22-16,0-22 16,-1 21-16,22 0 0,-21 1 0,21-1 15,21 0-15,-22 1 0,22-22 0,0 21 16,0 1-16,0-22 0,0 21 16,22-21-16,-22 0 0,42 1 0,-21-1 15,0-21-15,0 0 0,22 21 0,-1-21 16,-21 0-16,22 0 0,-1 0 15,0 0-15,1-21 0,-1 0 0,0 21 16,1-22-16,-22 1 0,21 0 0,0-21 16,-20 21-16,20-1 15,-21-20-15,0 0 0,-21 21 0,21-22 16,-21 1-16,0 21 0,22-22 0,-22 22 16,0 0-16,0 0 0,0 0 15,0 0-15,-22 21 16,1 0-16,0 21 15,0-21-15,21 21 0,-21 0 16,21 21-16,-21-20 0,21 20 0,0-21 16,0 21-16,0 1 0,0-22 0,0 21 15,21-21-15,0 22 0,0-22 16,0 0-16,0 0 0,22 0 16,-22 1-16,21-22 0,-21 0 0,22 21 15,-1-21-15,-21 0 0,22 0 0,-1 0 16,0 0-16,-21-21 0,22-1 15,-22 1-15,21 21 0,-21-42 0,1 21 16,-1 0-16,0-22 0,0 22 0,0-21 16,-21 21-16,0-22 0,0 1 15,0 21-15,0-22 0,0 22 0,0 0 16,0 0-16,-21 21 16,0 0-1,21 21-15,-21-21 0,21 21 0,-21 0 16,21 22-16,-22-22 0,22 21 15,0-21-15,0 1 0,0 20 16,0-21-16,0 21 0,0-20 0,0-1 16,0 0-16,0 0 0,0 0 0,0 0 15,0 1 1,0-44 15,0 1-15,0 0-16,0 0 0,0 0 15,0 0-15,0-1 0,0-20 16,0 0-16,22 21 0,-1-22 0,0 1 16,0 21-16,0-22 0,0 22 15,22-21-15,-22 21 0,21 0 0,-21 21 16,22-22-16,-22 22 0,21 0 16,-21 0-16,1 22 0,-1-1 0,0-21 15,0 42-15,-21-21 0,21 0 0,-21 22 16,21-1-16,-21-21 0,22 22 15,-22-1-15,0-21 0,0 21 0,0-20 16,0-1-16,0 0 0,0 0 0,0 0 16,0 0-16,0 1 0,0-1 15,0-42 48,0-1-63,0 1 0,0 0 15,21 0-15,0 0 0,21 0 0,-21-22 16</inkml:trace>
  <inkml:trace contextRef="#ctx0" brushRef="#br0" timeOffset="17952.72">18627 2921 0,'0'0'0,"-43"-21"31,22 21-31,0 0 0,0 21 0,-22-21 16,22 21-16,-21 0 0,21 1 0,-22 20 16,1-21-16,21 21 0,-21-20 15,20 20-15,1 0 0,0-21 0,0 22 16,21-1-16,0-21 0,0 22 16,0-22-16,0 0 0,0 0 0,21 0 15,0 0-15,0 1 0,1-22 16,20 21-16,-21-21 0,21 0 0,1 0 15,-22 0-15,21 0 0,1 0 0,-22 0 16,21-21-16,0 21 0,-20-22 16,20 1-16,-21 0 0,0-21 15,0 21-15,1-22 0,-1 1 16,0 21-16,0-22 0,-21 1 0,0 0 16,0-1-16,0 1 0,0 0 15,0 21-15,0-1 0,-21 1 0,0 0 16,0 0-16,-22 21 0,22 0 0,-21 0 15,21 0-15,-22 0 0,1 21 16,0 0-16,20 0 0,-20 1 0,21-1 16,0 0-16,0 0 0,-1 21 15,22-20-15,0-1 0,0 0 0,0 0 16,0 0-16,0 0 0,22-21 0,-22 22 16,42-22-16,-21 0 0,0 0 15,22 0-15,-1 0 0,0 0 16,22-22-16</inkml:trace>
  <inkml:trace contextRef="#ctx0" brushRef="#br0" timeOffset="18232.09">19367 2709 0,'0'0'0,"22"-42"0,-22 21 0,0-21 16,0 20-16,0 1 0,0 42 31,-22 22-31,1-22 0,21 21 15,-21 1-15,0-1 0,0 0 0,0 1 16,21-1-16,0 0 0,-22 1 16,22-1-16,-21 0 0,21 1 15,0-1-15,0 0 0,0-21 0,0 22 16,-21-22-16,21 0 0,0 0 0,0 0 16,0 1-16,0-1 15,0 0-15,21-21 16,-21-21-1,0 0-15,0-1 16</inkml:trace>
  <inkml:trace contextRef="#ctx0" brushRef="#br0" timeOffset="18944.68">18923 3006 0,'0'0'0,"-21"0"0,0 0 31,21 21-31,21-21 16,0 0-16,21 0 0,-21 0 0,22 0 16,-1 0-16,22 0 0,-22 0 15,21 0-15,1-21 0,-1 0 0,1 21 16,-1-22-16,-20 1 0,20 21 16,-20-21-16,-1 0 0,0 0 15,1-22-15,-22 22 0,0 0 0,0-21 16,0 21-16,-21-22 0,0 1 15,0 21-15,0 0 0,0-22 0,0 22 16,0 0-16,-21 21 16,0 0-16,0 0 15,0 21-15,-1 0 0,22 22 16,-21-22-16,0 21 0,0 22 0,21-22 16,-21 0-16,21 1 0,-21 20 15,21-21-15,-22 1 0,22-1 0,0 0 16,0 1-16,0-1 0,-21-21 15,21 22-15,0-22 0,0 21 16,0-21-16,0 0 0,0 1 16,0-1-1,0-42 1,0-1 0,0 1-16,0 0 0,0 0 15,0 0-15,21 0 0,1-22 16,-1 22-16,0-21 0,21 21 0,-21-22 15,22 22-15,-22 0 0,21 0 16,1 21-16,-22-21 0,21 21 0,-21 0 16,0 0-16,1 0 0,-1 21 0,0-21 15,0 21-15,-21 0 16,21 0-16,-21 0 0,0 1 0,0 20 16,0-21-16,0 0 0,0 0 0,0 22 15,0-22-15,-21 0 0,0 0 16,21 0-16,0 1 0,-21-1 0,0-21 15,-1 21-15,1-21 16,21 21-16,0-42 47,0 0-47,21 21 0,-21-21 0,22-1 16,-1 1-16,0 0 0,21 0 15,-21 0-15,1 0 0</inkml:trace>
  <inkml:trace contextRef="#ctx0" brushRef="#br0" timeOffset="19324.48">20278 3196 0,'0'-21'47,"21"21"-47,0-21 0,0 21 15,0-21-15,0 21 0,1-21 16,-1 21-16,0-22 0,0 1 0,0 21 15,0-21-15,1 0 0,-1 0 0,-21 0 16,0-1 0,-21 22-1,-1 0 1,1 22-16,0-1 0,0 0 0,0 0 16,-43 43-1,43-43-15,0 21 0,21-21 0,0 0 16,0 1-16,0-1 0,0 0 0,0 0 15,0 0-15,0 0 0,21 1 16,0-22-16,0 0 0,1 0 16,-1 0-16,0 0 15,0 0-15,0 0 0,0 0 16,1-22-16,-1 22 0,21-21 0,-21 0 16,0 0-16,1 0 0,20 0 15,-21-22-15,0 22 0,22-21 0,-22 21 16</inkml:trace>
  <inkml:trace contextRef="#ctx0" brushRef="#br0" timeOffset="19684.27">20955 2942 0,'21'-21'16,"-42"42"-16,63-63 0,-42 21 0,0 0 16,21 21-1,1 0 1,-1 0 0,-21 21-16,21 0 0,0 0 15,0 21-15,-21-20 16,21-1-16,1 0 0,-22 0 15,0 21-15,21-20 0,0 20 0,-21-21 16,21 0-16,-21 22 0,0-22 16,0 0-16,0 0 0,0 0 0,0 0 15,0 1-15,0-1 16,-21-21-16,0 0 16,0 0-16,21-21 31,0-1-31,0 1 15,0 0-15,0 0 0,0 0 16,21 0-16,0-22 0,0 22 0,0-21 16,0 21-16,1-22 0,-1 22 0,0 0 15,-21 0-15,21 0 0,-21-1 16,21 22-16,-21-21 0,0 0 0,0 0 16,0 0-16,0 0 15</inkml:trace>
  <inkml:trace contextRef="#ctx0" brushRef="#br0" timeOffset="20636.48">22437 2477 0,'0'0'0,"42"-22"0,-21-20 0,0 21 16,43-21-1,-43 20-15,0 1 0,0 21 0,0 0 0,-21-21 16,0 42 0,0 0-1,0 22-15,0-1 0,0 0 0,0 1 0,0 20 16,0 1-16,0-22 0,0 22 15,0-22-15,0 21 0,0-20 16,0-1-16,0 0 0,0 1 16,0-1-16,-21 0 0,21-20 0,-21 20 15,21-21-15,0 0 0,0 0 0,0 1 16,0-1-16,0-42 31,0-1-15,0 1-16,0 0 0,0 0 0,21 0 15,0-22-15,-21 22 0,22-21 16,-1 0-16,0 20 0,0-20 0,0 0 16,0 21-16,1-1 0,-1-20 0,0 42 15,0-21-15,0 21 16,0 0-16,1 0 0,-1 21 16,0 0-16,0 22 0,-21-22 15,21 0-15,0 21 0,-21-21 0,22 22 16,-1-22-16,-21 21 0,21-21 15,0 1-15,-21-1 0,21 0 0,0 0 16,1 0-16,-1 0 0,0 1 16,0-22-16,0 0 0,22 0 0,-22 0 15,0 0-15,21 0 0,1-22 0,-1 1 16,0 0-16,1 0 0,-1 0 16,0 0-16,1-1 0,-22-20 0,21 0 15,0 21-15,-20-22 16,-1-20-16,0 20 0,0-20 0,-21 21 15,0-22-15,0 22 0,-21-22 16,0 22-16,0 0 0,-1-1 0,-20 22 16,21-21-16,-21 21 0,-1 21 15,22-22-15,0 22 0,-21 0 0,20 0 16,1 0-16,21 22 0,-21-1 0,21 21 16,0-21-16,0 22 0,0-1 15,0-21-15,0 21 0,0 1 0,21-22 16,-21 21-16,21-21 15,1 1-15,-22-1 0,21 0 0,0 0 0,0 0 16,0-21 0,22 0-16,-22 0 0,0 0 0,0 0 15</inkml:trace>
  <inkml:trace contextRef="#ctx0" brushRef="#br0" timeOffset="21032.25">24045 2942 0,'0'0'0,"0"21"0,85 22 31,-85-22-31,21-21 0,0 0 0,0 0 16,1 0-16,-1 0 0,0 0 15,0 0-15,0 0 0,0 0 16,1-21-16,-1 21 0,0-21 0,21 21 16,-21-22-16,1 1 0,-22 0 15,21-21-15,-21 21 0,0-1 16,0-20-16,-21 21 0,21 0 0,-22 0 15,22-1-15,-21 22 0,0-21 0,0 21 16,0 0-16,0 0 16,-1 21-16,1 1 0,0-1 0,0 21 15,0-21-15,0 22 0,-1-22 16,22 21-16,0-21 0,0 0 16,0 22-16,0-22 0,0 0 15,0 21-15,22-20 0,-1-1 0,0 0 16,0 0-16,0-21 0,0 21 0,22-21 15,-22 0-15,21 0 0,-21 0 16,22 0-16,-1 0 0,0 0 0,22 0 16,-22-21-16,1 0 0,-1 0 15,0 0-15,1-1 0,-1 1 0,-21 0 16,21-21-16</inkml:trace>
  <inkml:trace contextRef="#ctx0" brushRef="#br0" timeOffset="21542.96">25104 2582 0,'0'-42'0,"0"84"0,0-105 15,0 21-15,0 20 0,-22 44 32,22-1-32,-21 0 0,21 21 15,0-21-15,0 22 0,-21-1 16,21 0-16,0 1 0,0-1 0,0 0 16,0 1-16,-21-1 0,21-21 0,0 22 15,0-22-15,0 21 0,0-21 16,0 22-16,0-22 0,0 0 0,-21 0 15,21 21-15,0-20 0,-21-22 0,21 21 16,0 0-16,-22-21 31,1 0-15,21-21-16,0 0 0,0-1 0,0 1 16,0 0-16,0 0 0,0 0 0,21-22 15,1 22-15,-1 0 0,0-21 16,21 21-16,-21-1 0,22-20 0,-1 21 15,-21 21-15,22-21 0,-1 0 16,-21 21-16,21 0 0,-20 0 0,-1 21 16,0 0-16,0 0 0,0 0 0,0 0 15,-21 1-15,0-1 0,0 21 16,0-21-16,0 0 0,0 22 0,0-22 16,0 0-16,-21 21 0,21-20 15,-21-1-15,0 0 0,0-21 0,0 21 16,-22 0-16,22-21 0,0 0 15,0 21-15,0-21 0,-1 0 0,1 0 16,21-21 0,0 0-1,0 0-15,21 0 16,1 0-16,20-1 0,0 1 0</inkml:trace>
  <inkml:trace contextRef="#ctx0" brushRef="#br0" timeOffset="21860.78">26585 2646 0,'0'0'0,"21"-21"0,-21 42 31,0 0-31,0 0 0,0 0 0,0 1 16,0 20-16,0-21 0,0 21 15,0 1-15,0-22 0,0 21 0,0 1 16,0-22-16,0 21 0,0 0 0,0 1 16,0-1-16,0-21 0,-21 22 15,21-1-15,0-21 0,0 21 16,0-20-16,0-1 0,-21 0 16,21 0-16,0 0 0,0 0 15,0-42 16,0 0-31,0 0 0,21 0 0,-21-22 16,21 22-16</inkml:trace>
  <inkml:trace contextRef="#ctx0" brushRef="#br0" timeOffset="22240.99">26564 2646 0,'0'0'0,"-21"-21"0,21 0 0,0-1 16,0 1-16,0 0 0,0 0 15,0 0-15,0 0 0,0-1 0,21 1 16,21 0-16,-20 0 0,20 0 16,0 21-16,22-21 0,-1-1 0,1 22 15,-1 0-15,1 0 0,20 0 16,-20 0-16,-22 0 0,22 22 0,-22-1 16,0 0-16,-20 21 0,-1 1 15,0-22-15,-21 21 0,0 0 0,0 1 16,0-22-16,0 21 0,-21 1 15,0-22-15,-22 0 0,22 0 16,-21 0-16,-1 0 0,1 1 16,0-22-16,-22 21 0,22-21 0,0 0 15,20 0-15,-20 21 0,21-21 0,0 0 16,0 21-16,-1-21 0,1 0 16,0 0-16,42 0 62,22 0-62</inkml:trace>
  <inkml:trace contextRef="#ctx0" brushRef="#br0" timeOffset="23600.39">27792 2985 0,'0'0'0,"21"0"0,0-22 15,0 22 1,-21-21-16,0 0 16,0 0-16,-21 21 15,0 0-15,0 0 16,0 0-16,-1 0 0,1 0 0,0 0 16,0 0-16,-21 21 0,20 0 0,-20-21 15,21 21-15,-21 1 16,20-1-16,-20 0 0,21 0 0,0 21 15,0-20-15,-1-1 0,1 0 16,21 0-16,0 0 0,0 22 0,0-22 16,0 0-16,0 0 0,0 0 15,21-21-15,1 0 16,-1 0-16,0 0 0,0 0 0,0 0 16,0-21-16,1 21 15,-1-21-15,0 0 0,21 0 0,-21-1 16,1 1-16,-1-21 0,0 21 15,0 0-15,0-1 0,0-20 0,1 21 16,-1 0-16,-21 0 16,21-1-16,-21 44 47,0-1-47,0 0 0,0 0 0,0 0 15,0 0-15,0 1 0,0-1 16,21 0-16,-21 0 0,21 0 0,0 0 15,1 1-15,-1-1 0,0 0 16,21 0-16,-21-21 0,1 21 16,20-21-16,0 0 0,1 0 0,-1 0 0,0 0 15,1 0-15,-1 0 0,0 0 16,1 0-16,-1 0 0,0-21 16,1 0-16,-1 0 0,-21 0 15,21-1-15,-20-20 0,20 21 0,-21 0 16,21-22-16,-20 22 0,-1 0 15,-21 0-15,0 0 0,0 0 0,0-1 16,0 1-16,-21 0 16,-1 21-16,1 0 0,0 0 15,-21 0-15,21 21 0,-22-21 0,1 21 16,0 1-16,20-1 16,-20 0-16,21 0 0,-21 0 0,20 0 0,1 1 15,21-1-15,0 0 0,0 0 16,0 0-16,0 0 0,0 1 15,0-1-15,21 0 0,1-21 16,-1 0-16,0 21 0,0-21 16,0 0-16,0 0 0,1 0 0,-1 0 15,21-21-15,-21 21 0,0-21 16,1 0-16,-1-1 0,0 1 0,0 0 16,0 0-16,-21 0 0,21 0 15,1 21-15,-22-22 0,21 1 0,-21 0 16,0 42 31,-21 0-47,21 1 0,-22-1 15,1 21-15,21 0 0,-21 1 0,21-1 16,0 0-16,-21 1 0,21-1 16,-21 22-16,21-22 0,0 0 0,0 22 15,0-22-15,0 22 0,0-22 0,0 21 16,0 1-16,0-1 0,0 1 15,0 21-15,0-22 0,0 1 0,0-1 16,0 1-16,0-1 0,0-21 0,-21 22 16,21-1-16,0 1 0,-22-1 15,1-20-15,21 20 0,-21 1 0,21-22 16,0 0-16,0 1 0,0-1 16,0-21-16,0 22 0,0-22 15,0 0-15,0 0 0,-21 0 0,21 0 16,0 1-16,-21-22 0,0 0 15,-1 0-15,1 0 0,0 0 16,-21-22-16,21 1 0,-1 0 16,1 0-16,-21-21 0,21 20 15,0-20-15,-22 0 0,22-1 0,0 1 16,0-21-16,0 20 0,-1-20 0,1-1 16,21 22-16,0-22 0,0 1 15,0 21-15,0-22 0,21 1 16,1-1-16,20-21 0,-21 22 0,21-1 15,-20 22-15,20-21 0,0-1 16,1 22-16,-22-1 0,21 1 0,0 0 16,-20-1-16,20 22 0,-21-21 15,21 21-15,-20 0 0,-1-1 0,0-20 16,0 21-16,0 0 0,-21 0 16,21-1-16,-21 1 0,22 21 0,-22-21 15,0 0-15,21 0 0,0 21 16,0-21-16,-21-1 0,21 22 0,0-21 15,1 21-15,-1 0 0</inkml:trace>
  <inkml:trace contextRef="#ctx0" brushRef="#br0" timeOffset="24093.11">29146 3281 0,'0'-21'16,"22"21"15,-1 0-31,0 0 0,21 0 16,-21-21-16,1 21 0,-1 0 15,21-22-15,-21 1 0,0 21 0,1-21 16,-1 21-16,0-21 0,0 0 16,0 21-16,-21-21 0,21-1 0,-21 1 15,22 0-15,-22 0 16,0 0-16,0 0 0,0-1 15,-43 22 1,22 22-16,0-22 16,0 21-16,0 21 0,-1-21 15,1 0-15,0 22 0,0-1 0,0-21 16,21 22-16,0-1 0,0 0 16,0-21-16,0 22 0,0-22 15,0 0-15,21 0 0,0 0 16,0 1-16,0-22 0,1 21 0,-1-21 15,21 0-15,-21 0 16,0 0-16,1 0 0,-1 0 16,0 0-16,0-21 0,-21-1 15,21 1-15,0 21 0,-21-21 16,0 0-16,22 21 16,-22-21-16,-22 21 46</inkml:trace>
  <inkml:trace contextRef="#ctx0" brushRef="#br0" timeOffset="24292.99">29718 3577 0,'0'-21'110</inkml:trace>
  <inkml:trace contextRef="#ctx0" brushRef="#br0" timeOffset="26636.26">1778 6477 0,'0'0'0,"21"-21"16,-21 0-16,21 0 0,-21-1 15,0 1-15,0 0 0,0 0 0,0 0 16,0 0-16,0-1 16,0 44 15,0-1-31,0 0 15,0 0-15,0 21 0,0 1 16,0-1-16,0 22 0,0-22 0,0 21 16,0-20-16,0-1 0,0 22 15,-21-22-15,21 0 0,0 1 16,-21 20-16,21-21 0,0 1 0,0 20 16,-21-20-16,21-1 0,-21 0 15,21-21-15,0 22 0,0-22 0,0 0 16,0 0-16,0-42 47,0 0-47,0 0 0,0 0 0,0-1 15</inkml:trace>
  <inkml:trace contextRef="#ctx0" brushRef="#br0" timeOffset="26996.05">2265 6329 0,'0'0'16,"0"-21"-16,0-43 15,0 85-15,0 1 16,0-1 0,0 0-16,0 0 0,0 21 0,0 1 15,0-1-15,0 22 0,0-22 16,0 21-16,0-20 0,0 20 0,0-20 15,0 20-15,0-21 0,0 22 0,0-22 16,0 22-16,0-22 0,0 22 0,0-22 16,0 0-16,0 1 0,0-1 15,0-21-15,0 0 0,0 0 0,0 1 16,0-44 15,0 1-15,0 0-16,0 0 0,-21 0 15,-1-22-15,-20 22 0,21 0 0,0-21 16,-22 21-16,22-1 0,-21 1 16</inkml:trace>
  <inkml:trace contextRef="#ctx0" brushRef="#br0" timeOffset="28365.67">1884 7112 0,'0'0'0,"-43"0"0,22 0 16,0 0-16,0 0 0,0 21 0,0 0 16,21 1-16,0-1 15,0 0-15,21-21 0,0 0 16,0 0-16,21 0 0,1 0 0,-22 0 15,42-21-15,-20 21 0,20-21 16,1-1-16,-1 1 0,1 0 0,20 0 16,-20 0-16,-1 0 0,22-1 0,-21 1 15,-1 21-15,-21-21 0,22 0 0,-22 0 16,1 0-16,-22-1 0,21 1 0,-21 0 16,0 0-16,1 0 0,-1 21 0,0 0 15,-21-21-15,0-1 16,0 44-1,0-1 1,0 0-16,0 0 0,0 0 0,0 0 16,0 22-16,-21-22 0,21 0 15,0 21-15,-21-20 0,21 20 0,0 0 16,0 1-16,0-22 0,0 21 16,0-21-16,0 0 0,21 1 15,0-1-15,-21 0 0,21-21 0,0 0 16,0 0-16,1 0 0,-1 0 0,0 0 15,0 0-15,21 0 0,-20-21 16,20 0-16,0-1 0,-21-20 0,22 21 16,-22 0-16,21-22 0,-21 22 15,1-21-15,-1 21 0,0-22 0,-21 22 16,0 0-16,0-21 0,0 21 0,0-1 16,0 1-16,0 0 0,-21 0 0,0 0 15,-1 21-15,-20-21 0,21 21 0,0 0 16,-22 0-16,1 0 0,21 0 15,-21 0-15,-1 0 0,22 0 0,-21 21 16,21 0-16,-1-21 0,-20 21 0,21 0 16,0 0-16,0 1 0,-1-1 0,22 0 15,-21 0-15,21 0 0,0 22 0,0-22 16,21 63 0,1-62-16,-1-22 0,0 21 0,0 0 15,0-21-15,22 0 0,-22 21 0,21-21 16,0 0-16,1 0 0,-1 0 0,0 0 15,1 0-15,20-21 0,-20 0 16,-1 21-16,21-21 0,-20-1 0,-1 1 16,0 0-16,1 0 0,-1 0 0,0 0 15,-20-1-15,20 1 0,-21 0 0,0 0 16,0 0-16,1 0 0,-1-1 0,-21 1 16,21 0-16,-21 0 15,0 42 16,0 0-31,-21 0 0,21 1 16,0-1-16,0 0 0,-21 0 0,21 0 16,-22 0-16,22 1 0,0-1 0,0 0 15,0 21-15,0-21 0,0 1 16,0-1-16,0 0 0,0 0 0,0 0 16,0 0-16,0 1 0,22-22 15,-1 0-15,0 0 16,0 0-16,0 0 0,0 0 15,1-22-15,-1 22 0,0-21 16,0 0-16,-21 0 0,21 0 0,0 21 16,1-21-16,-1-1 0,0 1 0,-21 0 15,21 0-15,0 0 0,-21 0 0,0-1 16,21 22-16,-42 22 31,21-1-31,0 0 16,0 0-16,-21 0 0,21 0 0,0 1 15,-21-1-15,21 0 0,0 0 0,0 0 16,0 0-16,0 1 0,21-1 16,0-21-16,0 21 0,1-21 15,-1 0-15,0 0 0,0 0 16,0 0-16,0 0 0,1-21 0,20 0 16,-21-1-16,0 22 0,22-21 0,-22 0 15,0 0-15,21 0 0,-21-22 0,1 22 16,-1 0-16,-21 0 0,0-21 0,21 20 15,-21 1-15,0-21 0,0 21 16,0 0-16,0-22 0,0 22 0,0 0 16,0 0-16,-21 0 0,21-1 0,-21 22 15,-1 0-15,1-21 0,0 21 0,0 0 16,0 0-16,0 0 0,-1 0 16,22 21-1,0 1-15,22-22 16,-1 0-16,0 0 0,0 0 15,0 0-15,22 0 0,-22 0 16,0 0-16,21-22 0,-21 22 0,1 0 16,20-21-16,-21 21 0,0 0 0,0 0 15,-21-21-15,22 21 16,-1 0-16,-42 0 31,-1 0-15,22 21-16,-21-21 0,0 0 15,106 0-15,-106 0 16,-1 0-16</inkml:trace>
  <inkml:trace contextRef="#ctx0" brushRef="#br0" timeOffset="29440.16">6329 6816 0,'0'0'0,"21"0"0,0 0 15,21 0-15,-20 0 0,-1 0 0,0 0 16,21 0-16,-21 0 0,1-21 16,-1 21-16,0-22 0,0 22 0,0-21 15,0 0-15,-21 0 0,0 0 16,0 0-16,0-1 0,0 1 15,0 0-15,-21 0 0,0 0 16,0 0-16,0-1 0,-22 1 16,22 0-16,-21 0 0,21 21 0,-22-21 0,1 21 15,21 0-15,-21 0 0,20 0 0,-20 21 16,21 0-16,-21 0 16,-1 0-16,22 22 0,-21-22 0,21 21 15,-22 1-15,22-1 0,-21-21 0,21 21 16,-1 1-16,22-1 0,0-21 0,0 22 15,0-22-15,0 0 0,0 0 16,22 21-16,-1-42 0,0 22 0,0-1 16,21-21-16,-20 0 0,20 0 0,-21 0 15,21 0-15,1 0 0,-22-21 0,21 21 16,1-22-16,-1 1 0,0 0 16,1 0-16,-1 0 0,0 0 0,1-1 15,-22 1-15,21-21 0,-21 21 16,0-22-16,1 1 0,-1 0 0,0-1 15,0 1-15,-21 0 0,0-22 0,0 22 16,0 0-16,21-1 0,-21 1 0,0 0 16,0 20-16,0 1 0,0 0 15,0 0-15,0 0 0,-21 21 16,21 21 0,-21 0-16,0 0 0,0 0 15,21 22-15,0-1 0,0 0 0,0 1 16,-22 20-16,22-20 0,0-1 15,0 21-15,0-20 0,0-1 0,0 0 16,0 1-16,22-22 0,-22 21 0,21-21 16,0 1-16,0-1 0,0 0 15,0 0-15,1 0 0,-1-21 0,0 0 16,21 0-16,-21 21 0,1-21 0,20 0 16,-21 0-16,21 0 0,-20 0 0,20-21 15,-21 21-15,21-21 0,-20 0 0,-1 21 16,21-21-16,-21 0 0,0-1 15,1 1-15,-1 0 0,-21-21 0,21 21 16,-21-1-16,0 1 0,21-21 0,-21 21 16,0 0-16,0-1 0,-21 44 31,21-1-15,-21 21-16,21-21 0,0 0 0,0 1 15,0 20-15,0-21 0,0 0 0,0 0 16,0 1-16,0-1 0,0 0 0,0 0 15,21-21-15,0 0 0,-21 21 16,21-21-16,0 0 0,1 0 16,-1 0-16,0 0 0,0 0 15,-21-21-15,21 21 0,-21-21 0,0 0 16,0 0-16,0-1 16,0 1-1,0 0-15,0 0 0</inkml:trace>
  <inkml:trace contextRef="#ctx0" brushRef="#br0" timeOffset="29727.99">7472 6329 0,'0'0'0,"-43"0"31,22 21-31,0-21 0,21-21 63,0 42 15,0 0-78,21 0 0,22-21 15,-22 22-15,0-1 0,21-21 0</inkml:trace>
  <inkml:trace contextRef="#ctx0" brushRef="#br0" timeOffset="30312.71">8572 6668 0,'0'0'0,"0"-22"31,0 1-31,0 0 0,0 0 0,0 0 16,0 0-16,-21-1 0,0 1 15,0 21-15,0-21 0,0 0 16,-1 21-16,1 0 0,0 0 0,-21 0 16,21 0-16,-1 0 0,-20 21 0,21-21 15,-21 42-15,20-20 0,-20-1 16,21 21-16,0-21 0,-22 22 0,22-1 15,0-21-15,0 21 0,0 1 16,0-22-16,21 21 0,0-21 0,0 1 16,0-1-16,0 0 0,0 0 0,21 0 15,21-21-15,-21 0 0,0 0 0,22 0 16,-22 0-16,0 0 0,21 0 0,-20 0 16,-1 0-16,21-21 0,-21 0 15,0 21-15,22-21 0,-22 0 16,0-1-16,0-20 0,0 21 0,1-21 15,-1-1-15,-21 1 0,21 0 0,0-1 16,0-20-16,-21 20 0,21-20 16,1 21-16,-22-22 0,0 22 0,21-1 15,0 1-15,-21 0 0,0 21 0,0-22 16,0 22-16,0 0 0,0 0 0,-21 21 31,0 21-31,-1 0 0,22 21 16,-21 1-16,0-1 0,21 22 0,0-22 15,0 21-15,-21 1 0,21-1 0,0 1 16,0-22-16,0 22 0,0-22 0,0 0 16,21-20-16,-21 20 0,21-21 15,0 0-15,1 0 0,-1-21 16,0 22-16,21-22 0,-21 0 0,1 0 16,-1 0-16,21 0 0,-21-22 0,0 1 15,22 21-15</inkml:trace>
  <inkml:trace contextRef="#ctx0" brushRef="#br0" timeOffset="31221.19">9885 6435 0,'0'0'0,"-21"0"0,21-21 31,0-1-31,0 1 0,0 0 0,0 0 16,0 0-16,0 0 0,0-1 0,0 1 15,0 0-15,21 0 0,0 0 16,-21 0-16,21-1 0,0 22 16,0-21-16,1 21 0,-1 0 15,0 0-15,0 21 16,-21 1-16,0-1 16,0 21-16,0-21 0,0 0 15,0 22-15,0-1 0,0-21 0,0 22 16,0-1-16,0 0 0,0 1 0,0-1 15,0-21-15,0 0 0,0 22 16,0-22-16,0 0 0,21-21 0,0 21 16,1-21-16,-1 0 0,21 0 0,-21 0 15,22 0-15,-22 0 0,21-21 16,0 21-16,-20-21 0,20 0 16,-21-1-16,21 1 0,-20-21 0,20 21 15,-21-22-15,21 1 0,-20 21 16,-1-21-16,0-1 0,0 22 0,0 0 15,-21-21-15,21 20 0,-21 1 0,22 21 16,-22-21-16,0 0 0,0 0 16,-22 21 15,1 21-31,21 0 0,-21 0 16,21 22-16,-21-1 0,21 0 0,-21 1 15,21 20-15,0-21 0,0 22 0,0-1 16,0 1-16,0-1 0,0 1 0,0-1 15,21 1-15,-21-1 0,21 22 16,0-21-16,-21 20 0,0-20 0,0 20 16,21-20-16,-21-1 0,22 1 0,-22 21 15,0-22-15,0 1 0,0-22 0,21 21 16,-21 1-16,0-1 0,0-20 0,0 20 16,0-20-16,0-1 0,0 0 0,-21-21 15,-1 22-15,1-22 0,0 0 0,0-21 16,0 21-16,-22-21 0,22 0 15,-21 0-15,0 0 0,-1-21 16,1 21-16,0-21 0,-22 0 0,1 0 16,-1-22-16,22 1 0,-22 0 0,1-1 15,20 1-15,-20-22 0,21 22 0,20-21 16,1 20-16,0-20 0,21 20 0,0 1 16,0 0-16,21-22 0,0 22 0,1 0 15,20-22-15,-21 22 0,21-1 16,1-20-16,20-1 0,-20 22 0,-1-21 15,0 20-15</inkml:trace>
  <inkml:trace contextRef="#ctx0" brushRef="#br0" timeOffset="32152.66">11345 6096 0,'-127'21'31,"106"0"-31,-21-21 0,21 22 16,-1-1-16,-20 0 0,21 0 0,-21 0 15,20 22-15,1-22 0,0 21 0,0 0 16,0-20-16,0 20 0,-1 0 0,22 1 16,0-22-16,0 21 15,0-21-15,0 0 0,0 1 0,22-1 16,-1 0-16,0 0 0,0-21 0,21 0 15,-20 21-15,20-21 0,0 0 0,1 0 16,-22 0-16,21 0 0,0-21 0,1 21 16,-22-21-16,21 0 0,-21 0 15,22-1-15,-22 1 0,0 0 0,21-21 16,-20 21-16,-22-22 0,21 1 0,-21 0 16,21 20-16,-21-20 0,0 0 0,0-1 15,0 22-15,0 0 0,-21-21 0,0 21 16,-1-1-16,1 22 0,0-21 15,-21 21-15,21 0 0,-22 0 16,22 0-16,-21 0 0,-1 21 0,1 1 16,21-1-16,-21 0 0,20 0 0,1 0 15,0 22-15,0-1 0,0 0 16,21 1-16,0-1 0,0 0 0,0 1 16,0-1-16,21-21 0,0 21 0,0-20 15,0-1-15,1 0 0,20 0 0,-21-21 16,21 21-16,1-21 0,-22 0 0,21 0 15,1 0-15,-1 0 0,-21 0 16,21 0-16,1-21 0,-1 0 0,0 0 16,1 0-16,-1-1 0,0 1 15,1-21-15,-1 21 0,-21-22 0,22 1 16,-1 0-16,-21-1 0,0 22 16,22-21-16,-43 0 0,21 20 0,-21-20 15,0 21-15,0 0 0,0 0 16,-21 21-1,-1 21-15,1 0 0,21 0 0,-21 0 16,0 0-16,0 1 0,21 20 16,-21-21-16,21 21 0,0-20 0,0 20 15,0-21-15,0 0 0,0 22 0,0-22 16,21-21-16,0 21 0,0 0 0,0-21 16,0 0-16,1 0 0,20 0 0,-21 0 15,0 0-15,22 0 16,-22 0-16,21-21 0,-21 0 0,22 0 15,-22-1-15,0 1 0,0-21 0,21 21 16,-20-22-16,-1 22 0,-21-21 0,21 0 16,0 20-16,0 1 0,-21-21 0,0 21 15,21 0-15,-21 42 32,0 0-32,0 0 0,0 0 15,-21 0-15,21 22 0,0-22 0,-21 21 16,21 1-16,0-22 0,0 0 0,0 0 15,0 21-15,0-20 16,0-1-16,21-21 16,0 0-16,1 0 0,-1 0 15,0 0-15,0 0 0,21-21 0,-20-1 16</inkml:trace>
  <inkml:trace contextRef="#ctx0" brushRef="#br0" timeOffset="32996.75">14330 6329 0,'0'-21'31,"21"21"-31,-21-21 0,0-1 0,21 22 16,0-21-16,0 0 0,-21 0 0,22 0 15,-22 0-15,21-22 0,-21 22 0,0 0 16,0 0-16,0 0 0,0-1 0,-21 22 16,-22 0-16,22-21 15,-21 21-15,21 0 0,-22 0 0,-20 21 16,20 1-16,-20-1 0,21 0 0,-1 21 15,-20-21-15,20 22 0,1-22 0,21 21 16,-21 1-16,20-1 0,1 0 16,0 1-16,21-22 0,-21 21 0,21-21 15,0 0-15,0 1 0,0-1 0,21 0 16,0-21-16,22 0 0,-22 0 0,21 0 16,0 0-16,22 0 0,-22 0 0,1-21 15,20 0-15,-21 21 0,1-22 16,20 1-16,-20 0 0,-22-21 0,21 21 15,-21-1-15,0 1 0,1 0 16,-1 0-16,-21 0 0,21 21 0,-21-21 16,0-1-16,0 44 31,-21-1-31,21 0 16,-21 0-16,21 21 0,0 1 0,-22-1 15,22 0-15,-21 22 0,21-22 0,0 22 16,0-22-16,0 22 0,0-1 15,0 1-15,0 20 0,0-20 0,0 20 16,0 1-16,0-21 0,0 20 0,0 1 16,21 0-16,1-1 0,-1 1 0,-21-22 15,21 22-15,0-21 0,-21 20 16,0-20-16,21-1 0,0 1 0,-21-22 16,0 22-16,0-22 0,0 0 0,0-21 15,0 1-15,0-1 0,-21 0 16,0-21-16,0 0 0,0 0 0,-22 0 15,22-21-15,-21 0 0,21-1 0,-22 1 16,22-21-16,-21 0 0,21-1 0,-22 1 16,1 0-16,21-22 0,-21 1 0,20 20 15,1-20-15,-21-1 0,42 1 16,-21-1-16,21 1 0,0 20 0,0-20 16,0-1-16,0 1 0,0-1 0,21-20 15,0 20-15,21 1 16,-20 20-16,20-20 0,0-1 0,1 1 15,20-1-15,-21 1 0,1-1 0,20 22 16,-20-21-16,-1-1 0,0 22 16</inkml:trace>
  <inkml:trace contextRef="#ctx0" brushRef="#br0" timeOffset="33586.51">14859 6265 0,'21'0'0,"0"-21"31,0 21 0,-21-21-31,22 0 0,-1 21 0,-21-21 16,21 21-16,-21-21 0,21-1 15,-21 1-15,0 0 16,0 0-16,-21 21 16,0 0-1,0 0-15,-1 0 0,1 21 16,0 0-16,0 0 0,0 1 0,0-1 15,21 21-15,0-21 0,0 22 16,0-22-16,0 21 0,0 0 0,0-20 16,0 20-16,21-21 0,0 0 0,-21 0 15,21-21-15,21 22 16,-20-22-16,-1 0 0,0 0 0,21 0 16,1 0-16,-22 0 0,21-22 0,0 1 15,-20 21-15,20-21 0,0-21 16,1 21-16,-22-1 0,21-20 0,-21 21 15,0-21-15,1-1 0,20 22 0,-21-21 16,0-1-16,0 1 0,1 0 16,-22-1-16,21 1 0,-21 0 0,21 21 15,-21-22-15,0 1 0,0 21 0,0-22 16,0 22-16,0 0 16,0 42-1,0 0-15,-21 22 0,0-22 16,21 21-16,0 1 0,-22 20 15,1-21-15,21 1 0,-21-1 0,21 0 16,0 1-16,0-1 0,0 0 0,0 1 16,0-1-16,0-21 0,0 22 15,0-22-15,0 0 0,21 0 0,0 0 16,-21 0-16,22-21 0,-1 0 0,0 0 16,0 0-16,0 0 15,-21-21-15,0 0 0,0 0 16,21-21-16,-21 20 0,0 1 0</inkml:trace>
  <inkml:trace contextRef="#ctx0" brushRef="#br0" timeOffset="33748.42">15515 6117 0,'-21'0'0,"0"0"32,42 0-17,0 0 1,0 0-16,22 0 0,-22-21 0,21 21 15,0 0-15,22-21 0,-22 21 0,22-21 16,-1 0-16,1 21 0,-1-22 16</inkml:trace>
  <inkml:trace contextRef="#ctx0" brushRef="#br0" timeOffset="34089.25">17357 5673 0,'0'0'0,"0"-21"0,0-1 16,-22 44 15,1-1-31,0 0 0,0 21 16,0-21-16,21 22 0,-21-1 15,-1 0-15,1-20 0,0 20 0,21 0 16,-21 1-16,0-1 0,21 0 0,-21-21 15,21 22-15,0-1 0,-22 0 0,22-20 16,0 20-16,-21 0 0,21-21 16,0 22-16,0-22 0,0 0 0,0 0 15,0 0-15,0-42 32,0 0-32,0 0 0,0 0 15,0 0-15,0-1 0,0 1 16,0 0-16,0-21 0,-21 21 15</inkml:trace>
  <inkml:trace contextRef="#ctx0" brushRef="#br0" timeOffset="34541.99">16976 6244 0,'-43'-42'16,"107"84"-16,-85-42 0,-22-63 16,64 63 15,1-21-31,20 21 16,0 0-16,1-22 0,-1 22 0,0-21 15,22 21-15,-22-21 0,22 0 16,-1 21-16,1-21 0,-22 21 0,21-21 15,-20-1-15,-1 22 0,0 0 0,-20 0 16,-1-21-16,0 21 0,-21 21 31,0 1-31,-21-1 0,0-21 0,-1 21 16,22 0-16,-21 0 0,0 22 0,0-22 16,0 0-16,21 0 0,-21 0 0,21 22 15,0-22-15,0 0 0,0 0 0,0 0 16,0 0-16,21 1 0,0-22 15,0 21-15,21-21 0,-20 21 0,-1-21 16,0 0-16,0 0 0,21 0 0,-20 0 16,-1-21-16,21 0 0,-21-1 0,22 22 15,-22-21-15,0 0 0,0-21 16,0 21-16,0-1 0,1-20 0,-22 21 16,21 0-16,-21-22 0,0 1 15,0 21-15,0-21 0,-21 20 0,-1-20 16,1 21-16,-21 0 0,21 21 15,0-21-15,-1 21 0,-20 0 0,21 0 16,0 0-16,0 21 0,-1-21 0,-20 21 16,21 0-16,21 0 0,-21-21 0,0 21 15,21 1-15,-22-1 16</inkml:trace>
  <inkml:trace contextRef="#ctx0" brushRef="#br0" timeOffset="35681.08">19452 5440 0,'0'0'0,"0"-64"16,-21 86 15,21-1-31,-21 0 0,21 21 0,-21 1 16,21-1-16,0 21 0,0-20 15,0 20-15,0-20 0,-22 20 0,22-21 16,0 22-16,-21-22 0,21 1 16,0-22-16,0 21 0,0 0 0,-21-20 15,21 20-15,0-21 0,0 0 16,-21 22-16,21-22 0,0 0 15,0-42 17,0 0-32,0-1 15,0 1-15,0 0 0,0 0 0,0-21 16,0 20-16,21 1 0,0-21 0,-21 21 16,21-22-16,1 22 0,-1-21 0,0 21 15,0-22-15,0 22 16,22 0-16,-22 21 0,0-21 0,0 21 15,0 0-15,0 0 0,1 0 0,-1 0 16,0 21-16,-21 0 16,0 0-16,0 1 0,0-1 15,0 0-15,0 0 0,-21-21 0,0 21 16,-22-21-16,22 0 0,0 0 16,0 21-16,0-21 0,-22 0 0,22 0 15,0 0-15,0 22 0,0-22 16,21 21-1,-22-21-15,22 21 0,0 0 0,0 0 16,0 0-16,0 1 16,0-1-16,22-21 0,-1 21 0,0-21 15,0 0-15,21 21 0,-20-21 16,20 0-16,0 0 0,1 0 0,-1 0 16,0 0-16,1 0 0,-1 0 0,0 0 15,-21 0-15,22-21 0,-1 21 0,0-21 16,-20 0-16,20 21 0,-21-22 0,21 1 15,-20 0-15,-1 0 0,0-21 16,0 20-16,0 1 0,-21-21 0,0 21 16,0-22-16,0 22 0,0 0 15,0 0-15,0 0 0,0 0 0,-21 21 16,0 21 0,0 0-16,21 0 0,0 21 15,-21-20-15,-1-1 0,22 21 0,-21-21 16,21 22-16,-21-22 0,21 0 0,0 0 15,0 0-15,-21 0 0,21 1 16,0-1-16,0 0 0,-21-21 0,21 21 16,0-42 15,0 0-15,21 0-16,0-1 15,0 1-15,-21 0 0,21 0 16,1-21-16,-1 20 0,0-20 0,0 21 15,0-21-15,0 20 0,22-20 0,-22 21 16,0 0-16,21 0 0,-20-1 16,-1 22-16,0 0 0,0 0 0,0 22 15,-21-1-15,0 21 0,0-21 0,0 22 16,0-22-16,0 21 0,0-21 16,0 22-16,0-22 0,0 0 0,0 21 15,-21-21-15,21 1 0,0-1 16,0 0-16,0 0 0,0-42 62,0 0-46,0 0-16,0-1 0,21 1 0,-21 0 16,43 0-16,-22-21 0,0 20 0</inkml:trace>
  <inkml:trace contextRef="#ctx0" brushRef="#br0" timeOffset="36744.64">20955 5630 0,'0'22'31,"0"-1"-31,0 0 16,-21 21-16,0-21 0,-1 22 0,1-22 16,21 21-16,-21 1 0,21-22 15,-21 21-15,21-21 0,0 0 0,0 22 16,0-22-16,0 0 0,0 0 0,0 0 15,0 1-15,0-1 16,21-21-16,0 0 0,0 0 0,1 0 16,20 0-16,-21 0 0,0 0 0,22 0 15,-22 0-15,21 0 0,-21-21 16,22-1-16,-22 22 0,0-21 0,0 0 16,0-21-16,0 21 0,1-22 15,-22 22-15,0-21 0,0-1 16,0 1-16,0 0 0,0-1 0,-22 1 15,1 0-15,0 21 0,0-1 0,0 1 16,0 0-16,-1 21 0,1 0 0,0 0 16,-21 0-16,21 21 0,-1 0 15,1 1-15,0 20 0,-21-21 0,42 21 16,-21 1-16,-1-22 0,22 21 0,-21 1 16,21-22-16,0 21 0,0-21 0,0 0 15,0 1-15,0-1 0,21 0 16,1 0-16,-1 0 0,0-21 0,0 0 15,21 21-15,-20-21 0,-1 0 0,21 0 16,-21 0-16,22 0 0,-22 0 16,21 0-16,-21-21 0,22 0 0,-1 21 15,0-21-15,1 0 0,-22 0 16,21-1-16,-21-20 0,22 21 0,-22-21 16,0 20-16,21-20 0,-42 21 0,21-21 15,-21 20-15,22 1 0,-22 0 16,0 42-1,-22 0-15,1 22 16,0-22-16,21 21 0,0-21 0,0 22 16,-21-22-16,21 0 0,0 21 15,0-20-15,0-1 0,0 0 0,0 0 16,0 0-16,0 0 16,21-21-16,0 0 0,0 0 15,1 0-15,-1 0 0,0 0 0,0 0 16,21 0-16,-20 0 0,-1 0 15,21 0-15,-21-21 0,22 0 0,-22 21 16,0-21-16,0 0 0,0 0 0,0-1 16,1-20-16,-22 21 0,0 0 0,21 0 15,-21-1-15,0 44 16,0-1 0,-21 0-16,21 21 15,-22-21-15,1 1 0,21-1 0,0 0 0,0 0 16,0 0-16,0 0 15,0 1-15,21-22 16,1 0-16,-1 0 16,0 0-16,0 0 0,0 0 0,0 0 15,1 0-15,20 0 0,-21 0 0,0-22 16,0 1-16,1 21 0,-1-21 0,21-21 16,-21-1-16,-21 22 15,0-21-15,0 21 0,0-22 0,0 22 16,0-21-16,-21 21 0,0 0 0,0-1 15,0 1-15,-1 0 0,1 21 16,0 0-16,0 0 0,0 0 16,42 0 15,0 0-15,0 0-16,0 0 0,1 0 15,-1 0-15,0 0 0,0 0 16,0 0-16,0 0 0,1 0 0,-1-21 15,0 21-15,21 0 0,1-21 16,-22 21-16,21 0 0,0 0 0</inkml:trace>
  <inkml:trace contextRef="#ctx0" brushRef="#br0" timeOffset="37164.4">23982 5588 0,'0'0'0,"-21"0"0,-1-21 0,1 21 16,0-21-16,-21 21 0,21-21 15,-1-1-15,1 1 16,21 0-16,0 0 0,0 0 16,0 0-16,0-1 15,21 1-15,22 0 0,-22 0 0,21 0 16,-21 21-16,22-21 0,-22-1 15,21 22-15,-21 0 0,22 0 0,-22 0 16,21 0-16,-21 0 0,1 0 0,20 0 16,-21 22-16,0-1 15,-21 21-15,0-21 0,0 0 0,0 22 16,0-22-16,0 21 0,-21 1 0,21-22 16,-21 21-16,0 0 0,-22 1 0,22-22 15,0 21-15,0 1 0,-21-22 16,20 0-16,-20 21 0,21-21 15,0 1-15,-22-1 0,22 0 0,0 0 16,0-21-16,0 21 0,0 0 0,-1-21 16,22 22-16,-21-22 0,21 21 15,21-21 1,1 0-16,-1 0 0,0 21 0</inkml:trace>
  <inkml:trace contextRef="#ctx0" brushRef="#br0" timeOffset="37437.43">23918 6435 0,'0'0'0,"-21"21"0,21 0 0,0 0 15,-21 0-15,21 1 0,0-1 16,21-21 0,0 0-1,0 0-15,1-21 16,-1-1-16,-21 1 0,0 0 15,0 0-15,0 0 0,0 0 16,-21 21 15,21 21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2T02:18:22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1693 0,'21'0'47,"0"0"-31,1 22-1</inkml:trace>
  <inkml:trace contextRef="#ctx0" brushRef="#br0" timeOffset="468.8">2307 1249 0,'0'0'0,"-21"-106"32,21 85-32,0 0 0,0 0 15,-21 21-15,0 0 16,-1 0 0,22 21-16,0 21 15,-21-21-15,21 22 0,-21-1 0,21 0 16,-21 22-16,21-1 0,-21 1 15,21 20-15,0 1 0,-21-21 0,-1 20 16,22 1-16,-21 0 0,21-22 16,-21 22-16,0-22 0,21-20 15,-21 20-15,21-21 0,0 22 0,0-43 16,-21 21-16,21-20 0,0 20 16,0-21-16,0-42 31,0 0-31,0-22 0,0 22 15,21-21-15,0 0 0,0-1 16</inkml:trace>
  <inkml:trace contextRef="#ctx0" brushRef="#br0" timeOffset="749.15">2265 1270 0,'0'0'0,"-64"-21"15,22 21-15,21 0 0,21-21 16,0 0 0,42 21-16,0-22 0,1 22 0,20-21 15,1 0-15,-1 21 0,22 0 16,0-21-16,-22 21 0,22 0 0,-22 0 16,1 0-16,-1-21 0,1 21 15,-1 0-15,-20 0 0,-1 0 16,-21 0-16,0 0 0,0 21 0,-21 0 15,0 0-15,0 0 16,-21-21-16,0 22 0,0-1 0,-21 0 16,20 0-16,-20 0 15</inkml:trace>
  <inkml:trace contextRef="#ctx0" brushRef="#br0" timeOffset="968.03">2180 1990 0,'0'0'0,"0"21"0,0 0 0,21-21 16,0 0-1,1 0-15,20 0 0,-21 0 16,21 0-16,-20 0 0,20 0 16,-21-21-16,21 21 0,1 0 0,-22-21 15,21 0-15,-21 21 0,22-22 16,-22 22-16,21-21 0,-21 21 15,1-21-15,20 21 0,-21 0 16</inkml:trace>
  <inkml:trace contextRef="#ctx0" brushRef="#br0" timeOffset="1191.9">3090 1884 0,'0'0'0,"0"85"16,0-64-16,0 21 15,-21-21-15,21 0 0,0 1 0,0-1 16,0 0-16,-21 21 0,21-21 16,0 1-16,0-1 15,0 0-15,0-42 47,0 0-47,21 21 0,0-22 16,-21-20-16</inkml:trace>
  <inkml:trace contextRef="#ctx0" brushRef="#br0" timeOffset="1348.81">3281 1651 0,'0'0'0,"-21"-21"0,-1 21 0,1-21 0,64 0 16,-1 21-16,-63 0 0,0 0 15,-22 0-15,22 0 16,21 21-16,21-21 15,0 0 1</inkml:trace>
  <inkml:trace contextRef="#ctx0" brushRef="#br0" timeOffset="1630.43">3937 1270 0,'0'0'0,"-42"0"31,20 0-31,22 21 16,-21 0-16,0 1 0,0-1 0,21 21 15,-21 0-15,21 1 0,-21 20 16,-1 1-16,1-1 0,0 1 0,0-1 16,0 1-16,0-22 0,-1 22 15,1-22-15,0 0 0,0 1 0,21-1 16,0-21-16,0 0 0,0 0 15,0 1-15,0-1 0,0 0 16,21-21 0,0 0-16,0 0 0,1 0 0,-1-21 15,0 0-15</inkml:trace>
  <inkml:trace contextRef="#ctx0" brushRef="#br0" timeOffset="1964.24">3873 2074 0,'0'22'15,"22"-22"17,-1 0-32,0 0 15,0 0-15,0 0 0,0 0 16,1-22-16,-1 22 0,0-21 16,0 0-16,0 0 0,0 0 0,1 0 15,-1-1-15,0 1 0,-21 0 16,0 0-16,21 0 0,-21 0 0,0-1 15,-21 22 1,0 0-16,0 22 0,-1-1 0,1 0 16,-21 21-16,21-21 0,0 22 15,-1-22-15,1 21 0,0-21 0,0 22 16,21-22-16,0 0 0,0 0 16,0 0-16,0 1 0,0-1 15,21-21-15,0 0 16,0 0-16,1 0 0,20 0 15,0-21-15,1 21 0,20-22 0</inkml:trace>
  <inkml:trace contextRef="#ctx0" brushRef="#br0" timeOffset="4207.97">5736 1228 0,'-21'-21'0,"42"42"0,-63-42 15,21-1-15,-1 1 0,1 21 16,21-21-16,-21 21 16,0 0-16,0 21 0,0 22 15,-1-22-15,1 21 0,0-21 16,0 43-16,0-22 0,0 22 0,-1-1 15,1 22-15,-21-1 0,0 1 16,-1-21-16,1 20 0,0-20 0,-1-1 16,1 1-16,0-1 0,-1-20 0,1-1 15,21 0-15,-22-21 0,22 22 16,21-22-16,-21-21 16,21-21-1,0 0-15,0-1 0,0 1 16,0-21-16,21 0 0,-21-1 15,21 1-15,1-22 0,-1 1 0,-21-1 16,21 1-16,0-22 0,-21 22 16,0 20-16,21-20 0,-21 42 0,21-22 15,-21 22-15,0 42 16,0 1-16,0-1 16,0 21-16,0 0 0,0 22 15,0-22-15,0 22 0,0-22 0,0 22 16,0-22-16,0 0 0,22 22 15,-1-22-15,0 0 0,0-20 16,21 20-16,1-21 0,-22 21 0,21-20 16,22-1-16,-22-21 0,0 21 15,22-21-15,-22 0 0,22 0 0,-22 0 16,22-21-16,-22 0 0,21-1 16,-20 1-16,-1 0 0,0-21 0,1-1 15,-1 1-15,-21 0 0,0-22 0,22 1 16,-22-1-16,0 1 0,0-22 15,-21 22-15,0-22 0,0 21 0,0 1 16,0-1-16,0 22 0,0 0 16,-21-1-16,-21 1 0,21 0 15,-22 21-15,1-1 0,-22 22 16,1 0-16,21 0 0,-22 0 0,1 22 16,-1-1-16,1 21 0,20 0 15,-20 1-15,20-1 0,1 22 0,21-1 16,-21 1-16,42-1 0,0 1 15,0 20-15,0-20 0,21 84 16,0-106-16,0 1 16,21-1-16,1-21 0,-1 0 15,0 0-15,1 1 0,20-22 16,-20 0-16,20 0 0,-21 0 0,22 0 0,-1 0 16,-20 0-16,20-22 0,-20 1 15,-1 0-15,0 0 0,22-21 16,-22 20-16,0-20 0,1 0 0,-1 21 15,-21-22-15,22 22 0,-22-21 16,0 21-16,0-1 0,-21 1 16,0 42-1,-21 1-15,0-1 16,0 0-16,-1 0 0,1 0 16,0 22-16,21-22 0,-21 21 15,21-21-15,-21 22 0,21-22 0,0 21 16,0-21-16,0 0 0,0 22 15,0-22-15,0 0 0,21-21 0,0 21 16,0 0-16,0-21 0,22 0 16,-22 0-16,21 0 0,1 0 0,-22 0 15,21 0-15,0-21 0,1 0 16,-1 0-16,-21 0 0,22 0 0,-1-1 16,-21-20-16,21 0 0,-20 21 0,-1-22 15,0-20-15,0 20 0,-21 1 16,0 0-16,0-1 0,0 22 0,0-21 15,-21 21-15,-21 0 16,20 21-16,1 0 0,-21 0 0,0 0 16,-1 0-16,1 0 0,0 21 15,-1 0-15,1 21 0,0 1 0,20-22 16,1 21-16,-21 0 0,42 1 16,0-1-16,-21-21 0,21 22 0,0-1 15,0-21-15,21 0 0,-21 0 0,42 1 16,-21-1-16,1 0 0,20 0 15,0-21-15,1 0 0,20 0 0,-21 0 16,22 0-16,-22 0 0,22-21 16,-22 0-16,22 0 0,-22-1 0,21 1 15,-20 0-15,-1-21 0,0 21 16,1-22-16,-1 1 0,-21 0 16,22-1-16,-22 22 0,0-21 0,-21 21 15,0-1-15,0 1 0,-21 21 31,0 43-15,-1-22-16,22 0 0,0 21 0,-21 1 16,21-1-16,0-21 0,-21 21 15,21 1-15,0-22 0,0 21 0,0-21 16,0 22-16,0-22 0,21 0 16,0 0-16,-21 0 0,22 1 0,-1-22 15,0 0-15,0 0 0,0 0 16,0 0-16,22 0 0,-22 0 15,0 0-15,21-22 0,-20 1 0,-1 0 16,21 0-16,-21-21 0,0 20 16,22-20-16,-22 21 0,0-21 0,0-1 15,0 22-15,1 0 0,-1-21 0,-21 20 16,-21 44 15,21-1-31,-22 21 16,22-21-16,-21 0 0,21 22 0,-21-22 15,21 0-15,0 0 0,0 0 16,0 22-16,0-22 0,0 0 16,21 0-16,0 0 0,1-21 15,20 0-15,-21 0 0,0 0 16,22 0-16,-1 0 0,-21 0 0,21 0 16,-20-21-16,20 21 0,-21-21 0,0 0 15,0 0-15,1 0 0,-22-1 16,0-20-16,0 21 0,0-21 0,0 20 15,0-20-15,0 21 0,-22 0 16,1-22-16,0 22 0,21 0 0,-21 21 16,0-21-16,21 0 0,0 0 15,0-1 1,21 1 0,0 21-16,0-21 0,0 0 15,22 21-15,-1 0 0,0-21 0,1 21 16,-22 0-16,21 0 0,1 0 15,-22 0-15,21 21 0,-21 0 0,0 0 16,1 0-16,-22 1 0,0 20 16,21-21-16,-21 21 0,0-20 0,0 20 15,0-21-15,0 0 0,0 22 0,0-22 16,-21 0-16,-1 0 0,22 0 16,0 0-16,-21 1 0,0-1 15,0-21 16,0 0-31,21-21 16,-21-1 0,21 1-16,0 0 0,0 0 0,0-21 15,21 20-15,0-20 0,0 0 16,21-22-16,1 22 0,-1 0 0,22-1 16,-1 1-16,-21 0 0,22 20 15,-22 1-15,22 21 0,-22 0 0,0 0 16,-20 21-16,20 1 0,-21 20 0,0-21 15,0 21-15,-21 1 0,0-1 16,0 22-16,0-22 0,0-21 16,0 21-16,-21 1 0,0-22 15,0 21-15,0-21 0,21 1 0,-21-1 16,-1 0-16,1 0 0,0 0 16,42-42 15,0 0-31,22 0 0,-22 0 15</inkml:trace>
  <inkml:trace contextRef="#ctx0" brushRef="#br0" timeOffset="4743.97">10202 1397 0,'0'0'0,"0"-21"0,0-21 0,0 20 0,0 1 15,0 42 16,0 1-31,-21-1 0,0 21 16,0 0-16,0 22 0,-22-1 0,22 1 16,-21-1-16,21 22 0,-22-21 0,22-1 15,-21 1-15,21-22 0,-22 21 16,22-20-16,0-1 0,0 0 0,21-20 16,-21 20-16,21-21 0,-22 0 15,22 0-15,0 1 16,-21-22-1,21-22-15,0 1 16,0 0-16,0 0 0,0 0 0,0 0 16,0-22-16,0 1 0,0 21 0,0-22 15,0 1-15,21 0 0,1 21 16,-22-1-16,21 1 0,-21 0 0,0 0 16,21 42-1,-21 0-15,21 0 0,-21 22 16,0-22-16,0 21 0,21-21 15,-21 22-15,21-22 0,-21 0 0,0 21 16,22-20-16,-1-1 0,0 0 16,0 0-16,-21 0 0,21-21 15,0 21-15,1-21 0,-1 0 0,0 0 16,21 0-16,-21 0 0,22 0 0,-22 0 16,21 0-16,-21-21 0,22 0 15,-1 0-15,-21 0 0,22 0 0,-22-1 16,21-20-16,-21 0 0,22 21 15,-22-22-15,0 22 0,0 0 0,0 0 16,-21 0-16,21-1 0</inkml:trace>
  <inkml:trace contextRef="#ctx0" brushRef="#br0" timeOffset="5403.41">10435 2223 0,'0'42'31,"0"-21"-31,21-21 0,0 21 0,-21 0 16,22-21-16,-1 0 0,0 22 15,21-22-15,-21 0 0,22 0 0,-22 0 16,21 0-16,1 0 0,-1 0 0,-21-22 16,21 1-16,1 0 0,-22 0 15,21 0-15,-21-22 0,1 1 0,-1 0 16,0-1-16,0 1 0,-21-21 16,0 20-16,0-20 0,0 20 0,-21 1 15,-21 0-15,20 21 0,-20-1 0,0 1 16,-1 21-16,1 0 0,-21 0 15,20 21-15,1-21 0,0 43 16,-1-22-16,1 21 0,0-21 16,20 22-16,-20-1 0,21 0 0,21 1 15,0-1-15,0-21 0,0 22 0,0-1 16,0 0-16,21-21 0,0 22 16,0-22-16,22 0 0,-1 0 0,0 0 15,1 1-15,-1-1 0,22 0 16,-1-21-16,1 0 0,-1 0 0,22 0 15,-22 0-15,22 0 0,-22-21 16,22 21-16,-21-21 0,-1-1 16,1-20-16,-1 21 0,1-21 0,-22 20 15,0-20-15,1 21 0,-22-21 0,21-1 16,-42 22-16,0 0 0,0 0 16,0-22-16,0 22 0,-21 0 15,0 0-15,0 21 0,-1 0 16,1 0-16,-21 0 0,21 0 0,-22 21 15,1 0-15,0 0 0,21 1 16,-22 20-16,1-21 0,21 0 0,-22 22 16,22-22-16,0 21 0,0-21 15,21 0-15,0 1 0,0-1 16,0 0-16,0 0 0,0 0 0,21 0 16,0-21-16,0 22 0,1-22 0,-1 0 15,21 0-15,-21 0 0,0 0 16,22 0-16,-22-22 0,21 1 0,-21 0 15,22 0-15,-22 0 0,21 0 0,-21-22 16,22 22-16,-22-21 0,21-1 16,-21 1-16,1 21 0,-1-21 0,0 20 15,-21 1-15,-21 0 16</inkml:trace>
  <inkml:trace contextRef="#ctx0" brushRef="#br0" timeOffset="6068.03">11790 2138 0,'0'0'0,"0"21"0,0 0 15,21 0-15,0 1 0,0-1 16,0-21-16,1 21 0,20 0 0,-21-21 16,21 21-16,1-21 0,-1 0 15,22 0-15,-22 0 0,21 0 0,-20 0 16,20 0-16,1 0 0,-1 0 0,1-21 16,-1 0-16,1 0 0,-1 0 15,1-1-15,-22-20 0,22 21 0,-22-21 16,0-1-16,-21 22 0,1-21 15,-1 21-15,-21-22 0,0 22 0,0 0 16,-21 0-16,-22 0 0,1-1 16,0 22-16,-1 0 0,1 0 0,0 0 15,-1 0-15,22 22 0,-21 20 0,-1-21 16,1 0-16,0 0 0,21 22 16,-1-22-16,-20 0 0,42 21 0,-21-20 15,21 20-15,0-21 0,0 0 16,0 0-16,0 1 0,0-1 0,21 0 15,0 0-15,0 0 0,1-21 0,-1 21 16,21-21-16,-21 0 0,0 0 16,1 0-16,-1 0 0,21 0 0,-21-21 15,0 21-15,22-21 0,-22 0 16,21-21-16,1-1 0,-22 1 16,21 0-16,0-1 0,1-41 0,-1 20 15,0 1-15,1-22 0,-1 21 16,0-20-16,-20 20 0,-1 1 0,-21-1 15,0 1-15,0 20 0,-21 1 0,-170 889 94,191-826-78,21 0-16,0 0 0,22 0 0,-22 22 15,21-22-15,1 21 0,-1-21 16,0 22-16,1-22 0,20 21 0,-21-21 16,22 1-16,-22-22 0,1 0 15,-1 0-15,0 0 0,1 0 0,20 0 16,-21-22-16,1 1 0,-1 0 0,0 0 16,1 0-16,-1-22 0,0 1 15,1 21-15,-22-21 0,-21 20 0,0 1 16,-21-21-16</inkml:trace>
  <inkml:trace contextRef="#ctx0" brushRef="#br0" timeOffset="6539.83">2519 2879 0,'-106'-21'0,"212"42"0,1968-212 141,-2032 191-125,85 0-16</inkml:trace>
  <inkml:trace contextRef="#ctx0" brushRef="#br0" timeOffset="6815.7">6138 2731 0,'85'0'0,"-170"0"0,276 0 0,-22 0 15,0 0-15,22-22 0,42 22 0,0 0 16,21 0-16,0-21 0,0 21 0,21-21 16,0 21-16,0 0 0,0 0 15,0 0-15,1 0 0,-22 0 0,21 0 16,-21 0-16,0 0 0,-21-21 0,-1 21 16,1 0-16,0 0 0,-21-21 15,-22 21-15,22 0 0,-22 0 0,1 0 16,-22-21-16,1 21 0,-22 0 15,0 0-15,-21 0 0,0 0 0,-21 0 16,0 0-16,-1 0 0,-41 0 0,21 0 16,-43 0-16,0 0 15,1 0-15,-22-22 0,0 22 0,0 0 16,-42 0 15,0-21-15</inkml:trace>
  <inkml:trace contextRef="#ctx0" brushRef="#br0" timeOffset="6920.64">14605 2625 0,'0'0'0</inkml:trace>
  <inkml:trace contextRef="#ctx0" brushRef="#br0" timeOffset="7039.57">16150 2180 0,'42'0'16,"-84"0"-16,148-21 0,0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2T02:21:00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5038 0,'0'0'0,"0"-402"0,0-1 0,0 65 16,0 63-16,0 42 0,0 63 0,0 22 15,0 64-15,0-1 0,0 43 16,0-1-16,0 22 0,0 0 0,0 0 16,0 0-16</inkml:trace>
  <inkml:trace contextRef="#ctx0" brushRef="#br0" timeOffset="890.23">1799 4191 0,'0'0'0,"0"-21"0,0 0 0,0 0 16,21-1-16,-21 1 15,0 42 1,0 1 0,0-1-16,0 21 0,0-21 15,0 22-15,0-1 0,0 21 0,0-20 16,0-1-16,0 0 0,0 22 15,0-22-15,-21 1 0,21 20 0,0-21 16,0 22-16,-21-22 0,21 1 16,-21-1-16,21 0 0,0 1 0,-21-22 15,21 0-15,0 0 16,0 0-16,0 0 0,21-21 31,0-21-31,-21 0 0,21-21 0,0 21 16</inkml:trace>
  <inkml:trace contextRef="#ctx0" brushRef="#br0" timeOffset="1106.09">2201 4593 0,'-21'0'78,"21"-21"-31</inkml:trace>
  <inkml:trace contextRef="#ctx0" brushRef="#br0" timeOffset="1925.79">3916 4106 0,'0'0'0,"0"22"15,0-1-15,21-21 47,0 0-47,0 0 16,0-21-16,1 21 0,20-22 0,-21 1 15,0 0-15,0 0 0,22 0 16,-22 0-16,0-22 0,21 22 0,-20 0 16,-1 0-16,0 0 0,0-1 15,0 1-15,-21 0 0,0 0 0,0 0 31,-21 21-31,0 0 0,0 0 0,0 0 16,-1 21-16,22 0 0,-21 0 16,0 0-16,21 22 0,-21-1 15,21 0-15,0 22 0,0-1 0,0-20 16,0 20-16,0 1 0,0-1 16,0-20-16,0 20 0,0 1 0,0-22 15,0 21-15,21-20 0,-21 20 16,21-20-16,-21-1 0,0 0 0,0 1 15,0-1-15,0 0 0,0-21 16,0 1-16,0-1 0,0 0 0,0 0 16,-21 0-16,-21-21 0,21 0 15,-22 0-15,22 0 0,-21 0 16,-1 0-16,-20 0 0,21 0 0,-22-21 0,1 21 16,20-21-16,1 0 15,-22 0-15,43-1 0,-21 1 0,21-21 16,0 21-16,21 0 0,0-1 15,0 1-15,0 0 0,0 0 0,21-21 16,0 20-16,21 1 0</inkml:trace>
  <inkml:trace contextRef="#ctx0" brushRef="#br0" timeOffset="3254.28">6054 4233 0,'0'0'0,"0"-21"0,21 0 0,-21 0 15,21 0-15,-21 0 0,21-22 16,-21 22-16,21-21 0,0 21 0,-21-1 16,0-20-16,0 21 0,0 0 15,0 0-15,0-1 0,0 1 0,-21 0 16,0 21-16,0 0 0,0 0 16,-22 0-16,22 0 0,-21 21 0,0-21 15,-1 21-15,1 22 0,0-1 16,-1 0-16,22 1 0,-21 20 0,21-20 15,-22 20-15,22 1 0,0-1 0,0 1 16,0-1-16,21-21 0,0 22 16,0-22-16,0 1 0,0 20 15,0-21-15,0 1 0,21-1 16,0-21-16,0 22 0,21-22 0,1 0 16,20 0-16,-20-21 0,20 0 0,1 0 15,-1 0-15,22 0 0,-22-21 16,1 0-16,-1 0 0,1-1 0,-1-20 15,22 21-15,-22-21 0,1-1 16,-1 22-16,-20-21 0,20-1 0,-20 1 16,-22 0-16,0-1 0,0 1 0,-21 21 15,0-21-15,0 20 0,0-20 16,-21 21-16,0 0 0,-22 0 0,22 21 16,-21 0-16,21 0 15,-22 0-15,1 0 0,0 0 0,21 21 16,-22 0-16,1 0 0,21 21 0,0-20 15,-22 20-15,22 0 0,0-21 16,0 22-16,21-1 0,0 0 0,-21 1 16,21-22-16,0 21 0,0-21 15,0 22-15,0-22 0,0 0 0,0 0 16,21 0-16,0-21 0,21 0 16,-21 0-16,22 0 0,-22 0 15,21 0-15,1-21 0,-22 0 0,21 0 16,0 0-16,1 0 0,-22-22 15,21 22-15,-21-21 0,1-1 16,-1 22-16,0-21 0,-21 0 0,0 20 16,0-20-16,0 21 0,0 0 15,0 0-15,-21 42 32,0 0-32,21 21 0,-22-21 0,22 1 15,-21-1-15,21 21 0,0-21 0,0 0 16,0 22-16,0-22 0,0 0 15,21 0-15,1 0 0,-1 1 0,0-22 16,21 21-16,1-21 0,-22 0 16,21 0-16,0 0 0,1 0 15,-1 0-15,0-21 0,-20 21 0,20-22 16,0 1-16,-21 0 0,22 0 16,-22 0-16,0-22 0,0 22 0,0-21 15,1 21-15,-22-22 0,21 22 0,-21 0 16,0 0-16,0 0 0,0 42 31,0 0-31,0 0 16,-21 0-16,21 1 0,-22-1 0,22 21 15,-21-21-15,21 0 0,0 1 0,0-1 16,0 0-16,-21 21 0,21-21 16,0 1-16,0-1 0,0 0 15,-21-21 1,21-21-1,0 0-15,0-22 16,0 22-16,0 0 16,0-21-16,0-1 0,0 1 0,21 0 15,0-1-15,0 1 0,22 0 0,-1-1 16,0 1-16,1 0 0,20 20 16,1 1-16,-22 21 0,22 0 0,-22 0 15,21 21-15,-20 1 0,-1 20 16,-21-21-16,22 21 0,-22 1 0,-21-1 15,0 0-15,0-20 0,0 20 16,0 0-16,0 1 0,-21-1 16,-1-21-16,1 21 0,0-20 0,0-1 15,0 0-15,0 0 0,-1 0 16,22-42 0,22 0-1,-1-21-15,0 20 0</inkml:trace>
  <inkml:trace contextRef="#ctx0" brushRef="#br0" timeOffset="4102.59">9398 4276 0,'0'0'0,"-21"-43"31,21 22-31,0-21 0,0 21 0,0 0 16,0-1-16,0 1 0,21-21 0,0 21 16,0 0-16,0 21 0,1-22 15,-1 22-15,0 0 0,0 0 16,0 0-16,0 22 0,1-1 0,-1 0 15,0 0-15,0 21 0,-21 1 16,21-1-16,-21 0 0,21 1 0,-21-1 16,0 0-16,0 1 0,0-1 15,0-21-15,0 22 0,0-22 0,0 21 16,0-21-16,0 0 0,0 1 0,0-1 16,-21-21-1,0 0 1,21-21-1,0-1 1,0 1-16,0-21 0,0 21 0,0-22 16,0 1-16,0 0 0,21-1 0,0 1 15,1-21-15,-1 20 0,21 1 16,-21-22-16,22 43 0,-1-21 0,0 21 16,1 0-16,-22-1 0,21 22 15,0 0-15,-20 0 0,20 22 0,-21-1 16,0 21-16,0-21 0,1 22 0,-1-1 15,-21 0-15,0 22 0,0-22 16,0 0-16,0 1 0,0-1 0,0-21 16,0 22-16,0-22 0,0 0 15,0 21-15,0-21 0,0 1 16,0-1-16,-21-21 16,-1 0-1,22-21 1,0-1-16,0 1 0,0-21 15,22 21-15,-1-22 0,0 1 16,0 0-16,0-22 0,22 22 0,-1-22 16,0 1-16,1 21 0,-1-1 15,0 1-15,22 0 0,-22 20 0,0 22 16,1 0-16,-1 0 0,0 0 0,-20 22 16,-1 20-16,0 0 15,0 1-15,-21-1 0,0 0 0,0 1 16,0-1-16,0 0 0,0 1 0,-21-1 15,21-21-15,-21 21 0,0-20 16,21-1-16,-22 0 0,22 0 0,0 0 16,-21-21-16,21 21 0,21-21 31,1 0-31</inkml:trace>
  <inkml:trace contextRef="#ctx0" brushRef="#br0" timeOffset="5301.93">11811 3958 0,'0'0'0,"0"-21"15,-21 0 1,0 21-16,-1 0 0,1 0 0,0 0 16,0 21-16,0 0 0,0 22 0,-22-22 15,22 21-15,-21 0 0,21 1 16,-1-1-16,-20 0 0,21 1 0,0 20 15,0-42-15,-1 22 0,1-1 0,21 0 16,0-20-16,0 20 0,0-21 16,0 0-16,21 0 0,1 1 0,20-1 15,-21-21-15,21 0 0,-20 21 16,20-21-16,0 0 0,-21 0 16,22 0-16,-1 0 0,0-21 0,1 0 15,-22-1-15,21 1 0,1 0 16,-22 0-16,21-21 0,-21 20 0,0-20 15,1-21-15,-22 20 0,0-20 0,0 20 16,0-20-16,0-1 0,0 22 16,-22 0-16,1-1 0,0 1 0,-21 21 15,21 0-15,-1 21 0,-20 0 16,0 0-16,21 0 0,-22 21 0,22 0 16,-21 21-16,-1 1 0,22-1 0,0 0 15,0 22-15,0-22 16,0 22-16,21-22 0,0 0 0,0 1 15,0-1-15,0 0 0,21-20 0,0 20 16,-21-21-16,21 0 0,21 0 16,-20-21-16,-1 22 0,0-22 0,21 0 15,-21 0-15,22 0 0,-22 0 0,21 0 16,-21 0-16,22-22 0,-1 1 16,0 0-16,1 0 0,-1 0 0,22 0 15,-22-22-15,0 1 0,1 0 16,-1-22-16,0 22 0,1-22 0,-22 22 15,21 0-15,-21 20 0,0 1 16,1 0-16,-22 0 0,0 42 31,0 21-31,0-20 0,0 20 16,0 0-16,0-21 0,0 22 0,0-1 16,0 0-16,0-20 0,0 20 15,0-21-15,0 0 0,0 0 0,0 1 16,0-1-16,0 0 0,21 0 0,0-21 15,0 21-15,0-21 16,0 0-16,1 0 0,-1 0 16,0-21-16,0 21 0,21-21 0,-20 0 15,-1 0-15,21-1 16,-21-20-16,22 0 0,-1 21 0,-21-22 16,21-20-16,1 42 0,-1-22 0,-21 1 15,22 21-15,-22 0 0,0-1 16,0 1-16,-21 42 15,0 1-15,0-1 16,-21 21-16,0-21 0,0 22 0,21-22 16,-22 21-16,22-21 0,0 22 15,0-22-15,0 21 0,0-21 0,0 0 16,0 22-16,22-22 0,-1 0 0,0 0 16,21-21-16,-21 21 0,22 1 15,-1-1-15,0-21 0,22 0 0,-22 0 16,1 0-16,-1 0 0,0 0 15,1 0-15,-1 0 0,0-21 16,1-1-16,-1 1 0,0 0 0,1 0 16,-1-21-16,0-1 0,-21 1 0,22 0 15,-22-22-15,21 22 0,-42-22 16,0 22-16,0 0 0,0 20 0,0 1 16,0 0-16,-21 21 0,0 0 15,-21 21-15,20 0 0,-20 22 0,0-22 16,-1 21-16,1 22 0,0-22 15,21 0-15,-1 1 0,1-1 16,21 0-16,0 1 0,0-22 0,0 21 16,0-21-16,0 1 0,21-1 15,1 0-15,20 0 0,-21-21 0,21 21 16,1-21-16,-1 0 0,0 0 0,22 0 16,-22 0-16,22 0 0,-1-21 15,1 0-15,-1 0 0,1 0 0,-22-1 16,0-20-16,1 0 0,-1 21 0,0-22 15,-42 1-15,0 0 0,0 20 16,0-20-16,-21 21 0</inkml:trace>
  <inkml:trace contextRef="#ctx0" brushRef="#br0" timeOffset="6154.44">2201 6731 0,'-42'0'0,"84"0"0,-105 0 0,42 0 15,-1-21-15,1 0 0,0-22 16,21 22-16,0-21 0,0 0 0,0 20 15,0-20-15,0 0 0,21-1 16,0 1-16,1 21 0,20 0 0,-21 0 16,21-1-16,1 1 15,-22 21-15,21 0 0,1 21 0,-1 1 16,-21 20-16,21 0 0,-20 1 16,-1 20-16,0 1 0,-21-1 0,0 1 15,0-1-15,-21 1 0,-22-22 16,22 21-16,-21 1 0,0-22 0,-22 22 15,22-22-15,-1 0 0,1 1 16,0-1-16,-1 0 0,22-20 0,-21-1 16,21 0-16,0-21 0,-1 0 15,1 0-15,0 0 0,21-21 0,0 0 16,-21-1-16,21-20 0,-21 21 16,21-21-16,-21-1 0,21 1 15,0 0-15,0 20 0,0-20 0,0 21 16,0 0-16,21 0 0,0 21 15,0 0-15,0 0 0,0 21 0,1 0 16,-1 0-16,0 21 0,0 1 16,0-1-16,0-21 0,1 43 0,-1-22 15,0-21-15,-21 22 0,21-1 16,-21 0-16,21-21 0,-21 22 0,0-22 16,21 0-16,1 0 0,-1 0 15,0-21-15,0 0 16,0 0-16,0-21 0,-21 0 15</inkml:trace>
  <inkml:trace contextRef="#ctx0" brushRef="#br0" timeOffset="6338.34">2984 6900 0,'0'0'15,"22"0"1,-1 0 15,0 0-15,0 0-16,0 0 0,0 0 0,1-21 15,-1 21-15,21-21 16</inkml:trace>
  <inkml:trace contextRef="#ctx0" brushRef="#br0" timeOffset="6794.08">4508 6625 0,'0'0'15,"22"-21"-15,-1 0 0,21 0 0,-21-22 16,0 22-16,1-21 0,-22 0 0,21 20 16,0-20-16,0 0 0,0-1 15,0 1-15,-21-21 0,22 20 16,-1 1-16,-21 0 0,21-1 0,-21 22 15,0 0-15,0 0 0,0 42 32,0 21-32,0 1 0,0-1 15,0 0-15,0 1 0,0 20 0,0 1 16,0-1-16,0 1 0,0 20 0,-21-20 16,21-1-16,0 1 0,0-1 15,0 1-15,0-1 0,0 1 0,0-22 16,0 22-16,0-22 0,0 21 0,0-20 15,0-1-15,0 0 0,0 1 16,0-22-16,0 21 0,-21-21 16,-1 1-16,1-1 0,0 0 0,0-21 15,-21 0-15,-1 21 0,1-21 16,-22 0-16,22 0 0,-21 0 0,20-21 16,-20 0-16,20 0 0,1-1 0,-21 1 15,41 0-15,-20 0 0,0-21 16,21 20-16,21 1 0,0-21 0,0 21 15,0 0-15,0-22 0,21 22 0,0-21 16</inkml:trace>
  <inkml:trace contextRef="#ctx0" brushRef="#br0" timeOffset="8819.32">6879 6160 0,'0'0'0,"0"-85"31,0 64-31,0-22 15,0 22-15,-21 0 0,0 21 0,0-21 16,21 0-16,-22 21 0,1 0 16,0 0-16,-21 0 0,21 0 0,-22 21 15,22 0-15,-21 0 0,-1 22 16,1-1-16,21 0 0,-21 1 0,-1 20 16,22 1-16,-21-1 0,21 1 0,-1 20 15,1-20-15,0-1 0,21 1 16,-21-1-16,21-20 0,0 20 0,0-21 15,21 1-15,0-1 0,0-21 16,22 22-16,-1-22 0,0 0 16,22 0-16,-1-21 0,22 0 0,-21 0 15,20 0-15,-20 0 0,20 0 0,-20 0 16,21-21-16,-22 0 0,1 0 16,-22-1-16,21 1 0,-20-21 0,-1 21 15,-21-22-15,0 1 0,1 21 16,-22-21-16,0-1 0,0 1 0,-22 0 15,1-1-15,0 22 0,0-21 0,-21 21 16,20-1-16,-20 22 0,21 0 16,-21 0-16,-1 0 0,22 22 15,-21-1-15,21 21 0,-22-21 0,22 22 16,0-1-16,21 0 0,0-21 16,0 22-16,0-1 0,0-21 0,0 0 15,0 22-15,0-22 0,21 0 16,0-21-16,0 21 0,1-21 0,20 0 15,-21 0-15,0 0 0,22 0 0,-22 0 16,0 0-16,0 0 0,21 0 16,-20-21-16,-1 0 0,0 0 0,0 0 15,0-1-15,0-20 0,-21 21 0,0-21 16,22-1-16,-22 1 0,0 0 16,0-1-16,21 22 0,-21-21 0,0 21 15,0 42 1,0 0-1,0 21-15,0-21 0,0 22 0,0-22 16,0 21-16,21 1 0,-21-22 16,0 21-16,21-21 0,0 22 0,0-22 15,1 0-15,20 0 0,-21-21 0,21 21 16,1-21-16,-22 0 0,21 0 16,1 0-16,-1 0 0,0 0 0,1-21 15,-22 21-15,21-21 0,0 0 0,-20 0 16,-1-1-16,21-20 0,-21 21 15,-21-21-15,0-1 0,21 1 0,-21 0 16,0-1-16,0 1 0,0 21 16,0 0-16,0-1 0,0 1 15,0 42-15,0 1 16,-21-1-16,21 0 0,-21 21 0,21 1 16,0-22-16,0 21 0,-21 0 15,21-20-15,0 20 0,0-21 0,0 0 16,0 22-16,0-22 0,0 0 15,0 0-15,21-21 32,0 0-32,0-21 0,-21 0 15,22 0-15,-1-1 0,-21 1 16,21 0-16,0-21 0,0-1 16,0 1-16,-21 0 0,22-1 0,-1 22 15,0-21-15,-21 21 0,0 0 16,21-1-16,0 22 0,0 22 15,-21-1-15,0 21 0,0-21 16,22 22-16,-22-22 0,0 21 16,21-21-16,-21 0 0,21 22 0,-21-22 15,21 0-15,0 0 0,-21 0 0,21-21 16,1 22-16,-1-22 0,0 0 16,21 0-16,-21 0 0,1 0 0,20 0 15,-21 0-15,21 0 0,-20 0 0,20 0 16,-21-22-16,0 1 15,22 0-15,-22 0 0,0-21 0,0 20 16,0-20-16,0 0 0,1 21 0,-1-22 16,0 1-16,0 0 0,-21-1 15,0 22-15,21 0 0,-21 0 0,0 42 16,0 0 0,0 0-16,0 0 0,0 22 15,0-1-15,-21-21 0,21 22 0,-21-1 16,0 0-16,21-21 0,-21 22 15,-1-22-15,22 0 0,0 0 0,-21 0 16,21 1-16,-21-1 0,21 0 16,21-42 15,0 0-31,-21-1 16,22 1-16,-1 0 0,0-21 0,0 21 15,0-22-15,0 1 0,1 0 16,-1-1-16,21 1 0,-21 0 0,0-1 15,64 1 1,-64 42-16,0 0 0,-21 21 16,22 0-16,-22 22 0,0-22 15,0 21-15,0 0 0,0-20 0,0 20 16,0-21-16,0 21 0,0-20 16,0 20-16,0-21 0,0 0 0,21 0 15,0 1-15,0-1 0,0-21 0,0 21 16,22-21-16,-22 0 0,21 0 15,1 0-15,-22 0 0,21 0 0,0 0 16,-20 0-16,20-21 0,0 0 0,1-1 16,-22 1-16,21 0 0,0 0 15,-20-21-15,-1 20 0,0-20 0,0 0 16,0-1-16,0 1 0,-21 21 0,22-21 16,-22 20-16,0 1 0,0 0 15,0 42 1,0 22-16,-22-22 15,1 21-15,21 0 0,-21-20 16,0 20-16,21 0 0,-21 1 0,21-1 16,0-21-16,0 0 0,0 22 0,0-22 15,0 0-15,0 0 0,21 0 0,0-21 16,21 21-16,-20-21 0,20 0 16,0 0-16,1 0 0,-1 0 0,0 0 15,1 0-15,-1 0 0,0 0 0,1-21 16,-22 0-16,21 0 0,-21 0 15,0-22-15,-21 22 0,0-21 16,0 0-16,0-22 0,0 1 0,0 20 16,-21-20-16,0-1 0,0 22 15,0 0-15,0 20 0,-22-20 0,1 21 16,21 21-16,-22 0 0,1 0 0,0 0 16,-1 21-16,1 0 0,21 0 15,-21 22-15,20-22 0,1 21 0,0 1 16,0-1-16,21-21 0,-21 21 0,21-20 15,0 20-15,0-21 0,0 0 16,21-21-16,0 21 0,0-21 0,22 0 16,-22 0-16,0 0 0</inkml:trace>
  <inkml:trace contextRef="#ctx0" brushRef="#br0" timeOffset="9098.27">11366 5990 0,'0'0'0,"0"-21"0,0-21 32,-21 63-32,0 0 0,0 0 15,-21 22-15,20-1 0,1 0 0,0 22 16,-21-1-16,21 1 0,-1-1 16,1 1-16,0-1 0,0 1 0,21-22 15,-21 22-15,21-22 0,-21 21 16,21-20-16,-22-22 0,22 21 0,0-21 15,0 1-15,0-1 0,0 0 16,0 0-16,22-21 16,-1 0-16,0 0 0,0 0 0,21 0 15,-20-21-15,-1 0 0,21 0 16,-21-1-16,0-20 0</inkml:trace>
  <inkml:trace contextRef="#ctx0" brushRef="#br0" timeOffset="9262.32">10774 6329 0,'-21'0'0,"42"0"0,-64 21 15,22 0-15,21 0 0,0 1 16,21-22 0,22 0-16,-22 0 0,21 0 15,1 0-15,20-22 0,1 22 0,20-21 16</inkml:trace>
  <inkml:trace contextRef="#ctx0" brushRef="#br0" timeOffset="10545.79">13293 6287 0,'0'0'0,"21"0"31,0 0-31,0-22 16,0 1-16,0 21 0,1-21 16,-1-21-16,0 21 0,0-22 0,0 22 15,0-21-15,-21-1 0,22 1 16,-22 0-16,21-22 0,-21 22 15,0 0-15,0-22 0,0 43 0,0-21 16,0 20-16,0 1 0,0 0 16,0 42-16,-21 0 0,-1 1 15,1 20-15,0 21 0,0-20 16,0 20-16,0 1 0,-1-22 0,1 22 16,0-1-16,0 1 0,0 20 0,0-20 15,-1-1-15,1 22 0,21-22 16,0 1-16,0-22 0,0 22 0,0-22 15,0 0-15,0 1 0,0-22 0,-21 0 16,21 0-16,0 0 16,-21 1-16,0-22 0,0 0 15,-1 0-15,1 0 0,-21 0 0,0 0 16,20-22-16,-20 1 0,0 0 16,-1 0-16,1-21 0,0 20 0,21-20 15,-22 0-15,22-1 0,-21 1 0,21 0 16,-1-1-16,1 22 0,0 0 15,21 0-15,-21 21 16,21 21-16,0 0 0,0 0 0,0 22 16,0-22-16,0 21 0,0-21 15,21 22-15,-21-1 0,21-21 0,0 0 16,1 22-16,20-22 0,-21 0 16,21 0-16,-20 0 0,20 1 15,0-22-15,1 0 0,-1 21 0,21-21 16,-20 0-16,-1 0 0,22 0 0,-22 0 15,0-21-15,1-1 0,-1 1 16,0 0-16,1 0 0,-22 0 0,21-22 16,-21 22-16,0-21 0,1 0 15,-22-1-15,0 22 0,0-21 0,21 21 16,-21-22-16,0 22 0,0 42 16,0 0-1,-21 22-15,21-22 16,0 0-16,-22 21 0,22-20 0,-21-1 15,21 21-15,-21-21 0,21 0 16,0 1-16,0-1 0,0 0 16,21-21-1,0 0-15,1-21 16,-1 0-16,0 21 0,0-22 16,0 1-16,0 0 0,1-21 15,-1 21-15,0-22 0,0 22 0,0-21 16,0 21-16,-21-1 0,22 1 0,-1 0 15,-21 42 1,0 0-16,0 1 16,0 20-16,0-21 0,0 0 0,0 22 15,0-22-15,0 21 0,0-21 16,0 0-16,0 1 0,0-1 0,0 0 16,21 0-16,0-21 0,0 21 0,0-21 15,22 0-15,-22 0 0,21 0 16,-21 0-16,22 0 0,-1 0 0,0 0 15,1-21-15,-1 0 0,0 21 0,-20-21 16,20-22-16,0 22 0,-21-21 16,1 21-16,20-22 0,-21 1 15,-21-21-15,0 20 0,0 1 16,0 21-16,0-22 0,0 22 0,0 0 16,-21 21-16,0 0 0,0 0 0,-1 0 15,1 0-15,-21 21 0,21 0 16,0 22-16,-1-22 0,1 21 0,21-21 15,0 22-15,0-1 0,0 0 0,0-20 16,21 20-16,-21-21 0,22 0 16,-1 22-16,0-22 0,0 0 0,0 0 15,-21 0-15,21-21 0,-21 21 16,-21-21 15,0 0-31,0 0 0,0 0 16,0-21-16,21 0 15,0 0-15,0 0 16,0 0-16</inkml:trace>
  <inkml:trace contextRef="#ctx0" brushRef="#br0" timeOffset="10946.56">14965 6244 0,'42'-21'16,"-84"42"-16,105-63 0,-42 42 0,1 0 0,-22-21 0,0 42 31,0 0-31,-22 0 16,1 22-16,21-1 0,-21 0 0,0 1 15,21 20-15,0 1 0,-21-1 0,0 1 16,21-1-16,-22 1 0,1-1 16,21 22-16,0-22 0,-21 22 0,0 0 15,21 20-15,0-20 0,0 21 0,0 0 16,0-22-16,0 43 0,0-21 15,-21 0-15,21 21 0,0-21 0,0 21 16,-21-21-16,21 21 0,0-21 0,0 21 16,-22-22-16,1 1 0,21-21 15,-21 21-15,21-43 0,-21 22 16,21-22-16,0 1 0,-21-1 0,21-20 16,-21-22-16,-1 21 0,22-21 0,-21-21 15,0 0-15,0 0 0,0 0 16,21-21-16,0 0 15,0-21-15,0 21 0,0-22 16,0 1-16,0-22 0,0 1 0,0-1 16,0 1-16,21-43 0,0 21 0</inkml:trace>
  <inkml:trace contextRef="#ctx0" brushRef="#br0" timeOffset="11302.35">14753 6287 0,'0'0'16,"0"-43"-16,-21 22 0,21 0 0,0 0 15,0 0-15,0-1 0,0 1 0,21 21 16,0 0-16,22 0 0,-22 0 0,21 0 16,0 0-16,1 0 0,-1 0 15,0 21-15,22-21 0,-22 22 0,1-1 16,-1 0-16,0 21 0,1 1 15,-22-22-15,0 42 0,-21-20 16,0-1-16,0 0 0,-21 1 0,0-1 16,-1 0-16,-20-21 0,0 22 15,-1-22-15,1 0 0,0 0 0,-1 0 16,22-21-16,-21 0 0,21 22 0,0-22 16,-1 0-16,1 0 0,42-22 46,1 1-46,-1 21 0,0-21 0,21 0 16,-21 0-16,22 0 0</inkml:trace>
  <inkml:trace contextRef="#ctx0" brushRef="#br0" timeOffset="11642.12">15494 6414 0,'0'0'15,"21"0"-15,0 0 16,0-22-16,1 22 0,-1 0 15,0-21-15,0 21 0,0-21 16,0 21-16,1-21 0,-1 0 0,21 0 16,-21 21-16,0-22 0,1 1 0,-22 0 15,21 0-15,-21 0 16,-21 21 0,-1 0-1,1 0-15,0 0 0,-21 21 16,21 0-16,-1 21 0,-20-20 0,21 20 15,0 0-15,-22 1 0,22-1 16,21 0-16,-21 1 0,21-22 0,-21 21 16,21-21-16,0 22 0,0-22 0,0 0 15,21 0-15,0 0 16,0-21-16,1 0 0,-1 0 0,21 0 16,-21 0-16,22 0 0,-22-21 15,21 0-15,0 0 0,1 0 0,-1-1 16,0-20-16</inkml:trace>
  <inkml:trace contextRef="#ctx0" brushRef="#br0" timeOffset="12213.53">16468 6202 0,'0'0'15,"0"-21"-15,21 0 0,-21-1 0,0 1 16,0 0-16,-21 21 16,-1 0-16,1 0 15,0 21-15,0 0 0,0 1 0,0 20 16,-1-21-16,1 21 0,0-20 0,0 20 15,21 0-15,0 1 0,0 20 16,0-42-16,0 22 0,0-1 0,0 0 16,0-21-16,21 1 0,0-1 0,0 0 15,1 0-15,-1 0 0,21-21 16,0 0-16,1 0 0,-1 0 16,-21 0-16,22 0 0,-1 0 0,0-21 15,1 0-15,-1-21 0,0 20 16,-21-20-16,22 0 0,-1-22 0,-21 1 15,22 20-15,-22-20 0,21-1 16,-21 1-16,22-1 0,-1 1 0,-21-1 16,21 22-16,-20-21 0,20-1 15,-21 22-15,0-22 0,0 22 0,-21 21 16,0 0-16,0-1 0,0 1 16,0 0-16,-42 42 15,21 0-15,0 1 0,-22 20 0,22 0 16,-21 22-16,0-22 15,20 22-15,1-22 0,-21 21 0,21 1 16,0-1-16,-1-20 0,22 20 16,0 1-16,0-1 0,0 1 0,0-22 15,0 22-15,0-22 0,22 0 0,-1 1 16,0-22-16,0 0 0,0 0 16,0 0-16,1 0 0,-1-21 0,0 0 15,0 0-15,0 0 0,0 0 0,22 0 16,-22 0-16,21-21 0,-21 0 15,22 0-15,-22 0 0,21-22 16,1 22-16,-22-21 0,21 0 0,-21 20 16,0-20-16,22 0 0,-43-1 15,21 22-15,-21-21 0,0 21 0,0 0 16</inkml:trace>
  <inkml:trace contextRef="#ctx0" brushRef="#br0" timeOffset="12434.4">17018 6075 0,'0'0'0,"-42"0"16,63 0 0,0 0-1,21 0-15,-21 0 0,22 0 16,20 0-16,-20 0 0,20 0 0,1 0 16,-22-21-16,21 21 0,1 0 15,-1 0-15,1-21 0,-22 21 0,1 0 16,-1 0-16,0-22 0,-21 22 15,22-21-15,-22 21 0,0 0 0,0-21 16,0 21-16</inkml:trace>
  <inkml:trace contextRef="#ctx0" brushRef="#br0" timeOffset="13722.55">1609 9165 0,'0'-21'16,"0"0"-1,-22 21 1,22-21-16,0 0 0,0-1 16,0 1-1,22 21-15,-1 0 0,0-21 0,21 21 16,-21 0-16,22 0 0,-22 0 15,21 0-15,-21 0 0,22 21 0,-22 0 16,21 1-16,-21 20 0,1-21 16,-22 21-16,0 1 0,0-1 0,0 0 15,0 1-15,-22-1 16,1 0-16,-21 1 0,0-22 0,-1 21 16,1 1-16,0-1 0,-1-21 15,1 0-15,21 0 0,-22 1 0,22-1 16,21-42 15,0-1-31,21 22 0,1-21 16,-1 0-16,21 0 0,-21 0 0,22 21 15,-1-21-15,0-1 0,1 22 16,-22-21-16,21 21 0,0 0 0,1 0 16,-1 0-16,0 0 0,-20 21 15,20 1-15,-21-1 0,21 21 16,-20-21-16,-22 22 0,0-1 0,0 0 15,0-21-15,-22 22 0,1-1 16,0 0-16,-21 1 0,21-1 0,-22-21 16,1 22-16,0-22 0,-1 0 15,22 0-15,-21-21 0,21 21 0,-22-21 16,22 0-16,0 0 0,0 0 0,-22 0 16,22 0-16,0-21 0,21 0 15,-21 21-15,0-21 0,0 21 0,-1-21 16,22-1-16,0 1 15,0 0-15,0 0 16,0 0 0,0 0-16,22 21 15,-1-22-15,0 1 16,0 21-16,-21-21 0</inkml:trace>
  <inkml:trace contextRef="#ctx0" brushRef="#br0" timeOffset="13922.02">2879 9525 0,'0'0'0,"-22"0"47,22-21-32,-21 21 1</inkml:trace>
  <inkml:trace contextRef="#ctx0" brushRef="#br0" timeOffset="14377.72">5080 8996 0,'0'-21'16,"0"42"-16,0-85 0,0 22 0,0 0 0,21-1 15,-21 1-15,21 0 0,0-1 0,-21 22 16,22 0-16,-22-21 0,21 21 0,-21-1 16,0 1-1,0 42 1,0 1-16,0-1 0,0 21 0,0 0 16,-21 22-16,21-1 0,0 22 15,-22-21-15,22 20 0,-21 1 0,21 0 16,0-1-16,-21 1 0,0 0 0,0-1 15,0 1-15,-1 0 0,1-1 16,0 1-16,-21-22 0,21 1 0,-1-1 16,-20 1-16,21-22 0,0 1 15,0-1-15,-1 0 0,22-21 16,-21 1-16,21-1 0,0 0 0,0-42 16,0 0-16,21-1 15,1 1-15,-1 0 0</inkml:trace>
  <inkml:trace contextRef="#ctx0" brushRef="#br0" timeOffset="15431.75">4741 9356 0,'-21'-43'16,"42"86"-16,-84-128 0,42 43 0,-22-1 16,22 1-16,-21 0 0,21-1 15,-1 1-15,1-21 0,21 20 16,0 1-16,0-22 0,0 22 0,0 0 15,0-1-15,43 1 0,-22 0 0,21-1 16,0 22-16,22-21 0,-22 21 16,22 0-16,-1 21 0,22 0 0,-22 0 15,1 0-15,21 21 0,-22 0 0,22 0 16,-22 21-16,1 1 0,20-1 16,-41 0-16,20 22 0,-20-1 0,-22 22 15,0-21-15,-21-1 0,0 1 16,0 20-16,-42-20 0,20-1 0,-20 1 15,0-1-15,-22 1 0,22-1 16,-22 1-16,1-22 0,-1 22 16,22-22-16,-21 0 0,-1 1 0,1-1 15,-1-21-15,1 0 0,20 0 0,-20 1 16,20-1-16,-20-21 0,21 0 16,20 0-16,-20 0 0,21 0 0,0-21 15,0 21-15,21-22 0,0 1 0,0-21 16,0 21-16,0-22 0,21 22 15,0-21-15,21 21 0,-21-22 0,22 22 16,-22 0-16,21 0 0,1 21 0,-1 0 16,-21 0-16,21 0 0,-20 0 15,-1 21-15,21 0 0,-21 0 16,0 22-16,-21-22 0,22 21 0,-1 1 16,0-22-16,-21 21 0,21 0 15,0 1-15,-21-1 0,21 0 0,1-20 16,-22 20-16,21-21 0,0 21 0,0-20 15,0-1-15,0-21 0,22 21 16,-1 0-16,0-21 0,1 0 0,-1 0 16,0 0-16,1 0 0,20-21 0,-20 0 15,-1 0-15,21-1 0,-20 1 16,-1 0-16,0 0 0,1-21 0,-22 20 16,21-20-16,-21 0 0,1-1 0,20 1 15,-21 0-15,-21-1 16,21 1-16,0 0 0,-21 21 0,0-22 15,0 22-15,0 0 0,-21 42 32,0 0-32,21 0 15,-21 1-15,0 20 0,21-21 0,0 21 16,-21-20-16,21 20 0,0 0 16,0-21-16,0 22 0,0-22 0,0 0 15,0 0-15,0 0 0,21 1 0,0-1 16,-21 0-16,42-21 0,-21 0 15,1 21-15,-1-21 0,21 0 0,-21 0 16,22 0-16,-22-21 0,21 21 0,-21-21 16,22 0-16,-1-1 0,-21 1 15,0-21-15,22 21 0,-22-22 16,0 1-16,-21-21 0,0 20 0,0-20 16,0-1-16,0 1 0,0 20 0,-21-20 15,0 21-15,-1-1 0,-20 1 16,21 21-16,-21-22 0,20 43 0,1 0 15,-21 0-15,21 0 0,-22 0 0,22 0 16,-21 43-16,21-22 0,0 21 0,-1 1 16,1-1-16,0 21 15,0-20-15,21 20 0,0 1 0,0-22 16,0 22-16,0-22 0,0 0 0,0 1 16,0-1-16,21-21 0,0 21 15,-21-20-15,21-1 0,1 0 0,-1 0 16,0-21-16,0 0 0,0 0 0,22 0 15,-22 0-15,21-21 0,0 21 16,1-42-16,-1 20 0,22 1 0</inkml:trace>
  <inkml:trace contextRef="#ctx0" brushRef="#br0" timeOffset="15997.72">7514 8954 0,'0'0'0,"0"-43"0,0-105 15,0 127-15,-21 21 16,0 0-16,0 0 16,21 21-16,-22 0 0,22 22 0,-21-1 15,21 0-15,-21 22 0,21-1 16,0 1-16,0-1 0,0 22 0,0-22 16,0 1-16,0 21 0,-21-22 0,21 1 15,-21 20-15,21-20 0,0-22 16,0 22-16,-21-22 0,21 0 0,-22 1 15,22-22-15,-21 21 0,21-21 0,0 0 16,0 1-16,0-1 16,-21-21-16,21-21 15,0-1 1,0-62 0,0 63-16,21-22 0,-21 1 15,21 0-15,1-1 0,-1 1 0,0 0 16,0 20-16,21-20 0,-20 0 0,20 21 15,0-1-15,1 1 0,-1 0 16,0 21-16,1 0 0,-1 0 0,0 0 16,1 0-16,-22 21 0,21 0 15,0 22-15,-20-22 0,20 21 0,-21 1 16,-21-22-16,0 21 0,0 0 16,0 1-16,0-1 0,0 0 0,-21-20 15,0 20-15,-22-21 0,22 21 0,-21-20 16,0-1-16,-1 0 0,1 0 15,0 0-15,-1 0 0,1-21 0,0 22 16,20-22-16,1 0 0,0 0 0,0 0 16,0 0-16,0 0 0,-1 0 15,22-22 1,0 1-16,22 0 16,-1 0-16,0 0 0,0 0 15</inkml:trace>
  <inkml:trace contextRef="#ctx0" brushRef="#br0" timeOffset="16493.59">8361 9462 0,'0'-22'0,"0"44"0,0-65 0,21 43 16,-21 21 15,0 1-31,-21-1 0,21 21 15,-21-21-15,-1 22 0,22-1 16,-21 0-16,0 1 0,0-22 0,0 21 16,21 0-16,0 1 0,-21-22 0,-1 21 15,22-21-15,0 22 0,0-22 16,0 0-16,0 0 0,0 0 0,22-21 16,-1 22-16,0-22 0,0 0 0,21 0 15,-20 0-15,-1 0 0,21 0 0,-21 0 16,22-22-16,-1 1 0,-21 0 15,21 0-15,-20 0 0,-1 0 0,21-1 16,-21-20-16,0 0 0,1-1 0,-22 1 16,0 0-16,0-22 15,0 22-15,0 0 0,0-1 0,-22 1 16,1 0-16,0 20 0,-21 1 0,21 21 16,-1 0-16,-20 0 0,21 0 15,-21 0-15,-1 21 0,22 1 0,-21-1 16,21 21-16,-22 0 0,22-20 0,0 20 15,0 0-15,0 1 0,-1-1 16,1 0-16,21 1 0,0-1 0,0-21 16,0 0-16,0 22 0,0-22 0,0 0 15,21-21-15,1 21 0,-1-21 0,0 0 16,0 0-16,21 0 0,1 0 16,-1-21-16,0 0 0,1 0 15</inkml:trace>
  <inkml:trace contextRef="#ctx0" brushRef="#br0" timeOffset="16830.7">9334 9059 0,'0'0'0,"22"-42"0,-22-21 0,0 20 0,0-126 32,0 190-17,0 0-15,0 0 0,-22 22 16,1-1-16,21 0 15,-21 22-15,21-1 0,-21 1 0,0-1 16,21 1-16,0-1 0,-21 1 0,21-1 16,-22 1-16,22 21 0,0-22 15,-21 1-15,21-22 0,0 21 0,-21-20 16,21-1-16,0 0 0,0 1 0,0-1 16,0-21-16,0 0 0,0 1 0,0-1 15,0 0-15,21-21 0,0 0 16,1 0-16,-1 0 0,0 0 0,0 0 15,0 0-15,22-21 0,-22 0 0,21-1 16,-21 1-16,22-21 0,-22 21 16,21-22-16,0 22 0,-20-21 15,20 0-15,-21-1 0</inkml:trace>
  <inkml:trace contextRef="#ctx0" brushRef="#br0" timeOffset="17049.58">9080 9398 0,'0'0'0,"-21"0"0,-21 21 31,42 0-15,42-21-16,-21 0 0,1 0 0,20 0 16,-21 0-16,21 0 15,1 0-15,-22 0 0,21 0 0,1 0 16,-22 0-16,21 0 0,-21-21 0,0 0 15,1 21-15,20-21 0,-21 0 0,0 0 16,0-1-16</inkml:trace>
  <inkml:trace contextRef="#ctx0" brushRef="#br0" timeOffset="17490.61">10964 8234 0,'0'0'0,"0"-21"0,0 0 0,0-1 15,0 1-15,0 0 16,-21 0-16,0 21 16,0 0-16,0 0 15,-1 0 1,1 21-16,0 0 0,0 0 16,21 1-16,-21-1 0,0 21 0,-1-21 15,22 22-15,-21-1 0,21-21 16,-21 21-16,21-20 0,0-1 0,0 0 15,0 0-15,0 0 0,0 0 0,0 1 16,21-1-16,0-21 16,1 0-16,-1 0 0,21 0 0,-21 0 15,22 0-15,-1 0 0,0-21 0,1 21 16,20-22-16,-21 1 0,22 0 16,-22 0-16,1 0 0</inkml:trace>
  <inkml:trace contextRef="#ctx0" brushRef="#br0" timeOffset="18033.59">11599 7811 0,'-21'-43'0,"42"86"0,-63-107 0,21 43 0,0-21 16,-1 20-16,-20 1 0,21 21 16,-21-21-16,-1 0 0,1 21 0,0 0 15,-1 0-15,1 0 0,-22 0 0,22 0 16,0 0-16,-22 21 0,22 0 15,-22 0-15,22 22 0,0-22 16,-22 21-16,22 1 0,0 20 0,-1-21 16,1 22-16,0-1 0,-1 1 15,1 21-15,21-22 0,0 1 0,-1-1 16,1 1-16,21-1 0,0-21 0,0 22 16,0-1-16,21-20 0,22 20 15,-22-20-15,21-1 0,22 0 0,-22-21 16,43 22-16,-22-22 0,22 0 0,0 0 15,-1 0-15,22-21 0,-21 0 16,-1 0-16,1 0 0,-21 0 0,20-21 16,-20 0-16,-1-21 0,1 21 15,-1-22-15,1 1 0,-1 0 16,1-22-16,-1 1 0,1 20 0,-22-20 16,22-22-16,-43 22 0,21-22 0,-21 21 15,0-20-15,-21-1 0,0 22 16,0-1-16,-21 1 0,-21 20 0,0 1 15,-1 0-15,-20-1 0,-1 22 0,1 0 16,-1 0-16,-20 0 0,-22 21 16,21 0-16,-42 0 0,21 0 0,-21 0 15,21 21-15,-21 0 0,22 0 0,20 0 16,0 22-16,1-22 0,20 21 16,1 0-16,20 1 0,22-1 15,-21 0-15,21 1 0,21-1 0,0 0 16,0-20-16,0 20 0,0-21 15,21 0-15,0 0 0</inkml:trace>
  <inkml:trace contextRef="#ctx0" brushRef="#br0" timeOffset="18749.96">10901 8213 0,'0'-21'31,"0"-1"-31,0 1 16,21 21-16,0 0 0,0 0 0,0-21 15,1 21-15,-1 0 0,0 0 0,21 0 16,-21 0-16,1 0 0,20 0 15,-21 0-15,0 0 0,0 0 0,1 0 16,-1 0-16,0 0 0,0 0 16,-42 0 15,0 0-31,0 0 16,-1 0-16,1 0 15,21-21 16,0 0-31,-21 21 16,21-21-16,-21 21 0,0 0 16,0 0-16,-1 0 0,1 0 15,0 0-15,0 0 0,-21 0 0,20 0 16,1 21-16,-21 0 0,21 0 0,-22 21 16,22-20-16,-21 20 0,21-21 15,0 21-15,-1-20 0,1 20 0,0-21 16,21 21-16,-21-20 0,21-1 0,0 0 15,0 0-15,0 0 0,0 0 16,21-21-16,21 22 0,-20-22 16,-1 0-16,21 0 0,-21 21 0,22-21 15,-1 0-15,0 0 0,1 0 16,-1 0-16,0-21 0,1-1 0,-1 22 16,0-21-16,1 0 0,-1 21 0,-21-21 15,21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2T01:46:00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8615 0,'0'0'0,"-21"0"16,21-21-16,-22 0 16,44 21 15,-44 0-31,1 21 0,21 0 16,0 21-16,0 22 0,0-22 15,0 22-15,0-1 0,0 1 0,0-1 16,0 1-16,0-22 0,0 21 15,0-20-15,0 20 0,-21-20 0,21-1 16,0-21-16,0 21 0,0-20 16,0-1-16,0 0 0,0 0 15,0 0-15,0 0 0,0-42 32,-21 0-17,21 0-15,0-21 0,0 20 0</inkml:trace>
  <inkml:trace contextRef="#ctx0" brushRef="#br0" timeOffset="708.09">2011 8890 0,'0'0'0,"-21"-42"0,-1-1 15,22 22-15,-21-21 0,21 21 0,-21 0 16,21-1-16,0 1 16,-21 0-16,21 0 0,0 0 0,0 0 15,0-1-15,21 1 0,0 0 16,0 0-16,1 0 0,20 21 0,-21-21 15,21-1-15,22 22 0,-1 0 16,-20 0-16,41 0 0,-20 0 0,-1 0 16,1 22-16,-22-1 0,22 0 0,-43 0 15,21 21-15,-21 1 0,-21-1 16,0 0-16,0 22 0,-21-22 0,-21 22 16,-43-1-16,43-20 0,-22-1 15,1 21-15,21-20 0,-22-22 0,22 21 16,-1-21-16,1 1 15,21-1-15,0-21 0,-22 0 0,22 0 16,0 0-16,0 0 0,21-21 16,-21-1-16,21 1 0,0 0 15,0 0-15,0-21 0,0 20 0,0 1 16,0 0-16,0 0 0,21 0 16,0 0-16,0 21 0,0 0 0,1 0 15,-1 0-15,0 21 0,0 0 16,21 0-16,-20 0 0,-1 22 0,0-22 15,0 21-15,-21 0 0,0-20 16,21 20-16,-21 0 0,21 1 16,-21-22-16,22 21 0,-22-21 0,21 22 0,0-22 15,-21 0-15,21-21 16,0 21-16,22-21 0,-22 0 0,0 0 16,21 0-16,-21 0 0,22-21 15,-22 0-15,21 0 0,-21-1 0,22 1 16,-22 0-16,21-21 0,-21 21 0,1-22 15,-22 1-15,21 21 0,-21-22 16,21 1-16,-21 21 0,0-21 0,0 20 16,0 1-16,0 42 15,0 1 1,0-1-16,0 0 0,0 0 16,0 0-16,0 22 0,0-22 0,0 0 15,-21 21-15,21-21 0,0 1 16,0-1-16,0 0 0,0 0 15,0 0 1,0-42 15,0 0-31,0 0 0,0 0 16</inkml:trace>
  <inkml:trace contextRef="#ctx0" brushRef="#br0" timeOffset="790.05">2963 8721 0,'0'0'0</inkml:trace>
  <inkml:trace contextRef="#ctx0" brushRef="#br0" timeOffset="882">3027 8848 0,'21'21'16</inkml:trace>
  <inkml:trace contextRef="#ctx0" brushRef="#br0" timeOffset="1596.54">3619 9038 0,'0'0'16,"22"0"-16,-1 0 0,0 0 15,0-21 1,-21 0-16,0 0 15,0 0-15,0-1 16,0 1-16,0 0 0,-21 21 0,0-21 16,0 21-16,-1 0 0,1 0 15,0 0-15,-21 0 0,21 21 0,-22 0 16,22 0-16,-21 1 16,21 20-16,-1-21 0,1 21 0,0-20 15,0 20-15,0-21 0,21 0 0,0 22 16,0-22-16,0 0 0,0 0 15,0 0-15,21-21 0,-21 21 16,21-21-16,0 0 0,0 0 16,22 0-16,-22 0 0,0-21 0,0 0 15,22 0-15,-22 0 0,0 0 0,0-1 16,0 1-16,0 0 0,1 0 16,-1 21-16,0-21 0,-21 0 0,0-1 15,0 44 16,21-1-31,-21 21 16,0-21-16,0 0 0,0 1 0,-21-1 16,21 21-16,0 0 0,0-20 0,0 20 15,0 0-15,0 22 0,0-22 0,0 22 16,0-1-16,0-21 0,0 22 0,0 21 16,0-22-16,21 1 0,0-1 15,-21 1-15,21-1 0,1 106 0,-22-105 16,0-1-16,0 1 0,0-1 0,0 1 15,0-1-15,0 43 0,0-63 0,0-1 16,0 0-16,0 1 0,-22-22 0,1 21 16,0-21-16,-42 43 0,41-43 15,1 0-15,-21 0 0,0 0 0,-43-21 16,43 0-16,-22 0 0,22 0 0,-22-21 16,1 0-16,-43-42 0,64 20 0,-22 22 15,22-21-15,-1-1 0,-20-20 0,42 21 16,-22-22-16,1 1 0,21-1 0,0 1 15,21-1-15,0 1 0,0-1 0,0 22 16,0-22-16,21 22 0,0 0 16,21-22-16,22-21 0,-43 43 0,21 0 15,1-1-15,-22-20 0,21 21 0,43-64 16,-43 42-16,22 22 0,-22-22 0</inkml:trace>
  <inkml:trace contextRef="#ctx0" brushRef="#br0" timeOffset="2300.46">4064 8657 0,'0'0'0,"-21"0"31,0 0-31,21 21 0,-22 1 16,22-1-16,-21 21 0,21-21 0,0 22 15,0-1-15,-21 0 0,21 1 16,0 20-16,0-21 0,-21 1 0,21-22 15,0 21-15,0 1 16,0-22-16,0 0 0,0 21 0,0-21 16,0 1-16,21-22 31,-21-22-15,0 1-16,0 0 0,21 0 15,-21 0-15,21 0 0,-21-1 0,0-20 16,22 21-16,-22 0 0,21 0 15,-21-1-15,21 22 0,0 0 16,0 22 0,-21-1-16,21 0 0,-21 0 15,0 0-15,0 0 0,0 1 16,22-1-16,-22 21 0,21-21 0,-21 0 16,0 1-16,21-1 15,-21 0-15,21-21 0,0 0 0,0 21 16,1-21-16,-1 0 15,0 0-15,21 0 0,-21-21 0,22 0 16,-22 0-16,21-1 0,-21 1 0,22 0 16,-22-21-16,21-1 0,-21 1 15,1 0-15,20-1 0,-21-20 0,0 21 16,0-22-16,-21 22 0,22-22 0,-22 22 16,21 21-16,-21-22 0,0 22 15,0 0-15,0 0 0,-21 0 16,-1 21-1,22 21-15,-21 21 0,0-21 16,21 22-16,-21 20 0,21-20 16,-21-1-16,21 21 0,-21-20 0,21-1 15,0 0-15,0 1 0,0-1 0,0 0 16,0-20-16,0-1 0,0 0 0,21 0 16,0 0-16,0 0 0,-21 1 15,21-22-15,0 0 0,1 0 16,-1 0-16,0 0 0,0 0 15,-21-22-15,21 22 0,-21-21 16,21 0-16,-21 0 0,0-21 16</inkml:trace>
  <inkml:trace contextRef="#ctx0" brushRef="#br0" timeOffset="2387.92">4572 8996 0,'0'0'0</inkml:trace>
  <inkml:trace contextRef="#ctx0" brushRef="#br0" timeOffset="2496.86">4614 9017 0,'21'0'0,"1"0"0,-1 0 15,0 0-15,21-21 0,-21 21 0,22-21 16,-1 0-16,0 21 0,1-22 16,-1 1-16,0 0 0,1 0 0,-1 0 15,-21 0-15,22-1 0</inkml:trace>
  <inkml:trace contextRef="#ctx0" brushRef="#br0" timeOffset="3136.5">5376 8700 0,'0'0'0,"-21"21"16,0 0-1,0 0-15,0 0 0,-1 0 0,22 22 16,-21-22-16,21 21 0,-21-21 16,0 22-16,21-1 0,0-21 15,0 22-15,-21-22 0,21 21 0,0-21 16,0 22-16,0-22 0,0 0 15,0 0-15,0 0 0,21 0 16,-21 1-16,21-22 0,0 0 0,0 0 16,1 21-16,-1-21 0,21 0 15,-21 0-15,22 0 0,-22-21 0,21-1 16,-21 22-16,22-21 0,-1 0 0,-21 0 16,21-21-16,-20 20 0,-1-20 15,21 0-15,-21-1 0,-21 1 0,21 0 16,1-22-16,-22 22 0,21-22 15,-21 22-15,0 0 0,0-1 16,0 22-16,0 0 0,0 0 0,0 0 16,0 0-16,0 42 15,0 0 1,0 0-16,0 21 0,0 1 0,-21-1 16,21 0-16,-22 1 0,22-1 15,0 22-15,0-22 0,0 0 0,0 1 16,0-22-16,0 21 0,0-21 0,0 0 15,0 1-15,0-1 0,22 0 16,-1-21-16,0 0 0,0 0 0,0 0 16,0 0-16,1 0 0,-1 0 0,0 0 15,0-21-15,0 0 16,0-1-16,1 1 0,-1 0 0,-21 0 16,0 0-16,21-22 0,-21 22 0,21 0 15,-21 0-15,0 0 0,0 0 16,0 42-1,0 0-15,0 0 0,0 0 16,0 0-16,0 22 0,-21-22 16,21 0-16,-21 0 0,21 0 0,0 1 15,0-1-15,0 0 0,0 0 16,21-21 15,0 0-31,-21-21 0,21 21 16,0-21-16,-21 0 0</inkml:trace>
  <inkml:trace contextRef="#ctx0" brushRef="#br0" timeOffset="3316.39">6286 8763 0,'0'0'16,"-21"0"-16,0 0 0,0 0 16,0 0-16,0 21 15,21 0-15,-22-21 0,22 22 16,0-1-16,0 0 0,0 0 15,22-21 1,-1 0-16,0 0 16,0 0-16,21 0 0,-20 0 15</inkml:trace>
  <inkml:trace contextRef="#ctx0" brushRef="#br0" timeOffset="4044.98">6604 8721 0,'0'0'0,"0"-21"0,-21 21 15,0 0-15,-1 0 0,22 21 0,-21 0 16,0 0-16,0 0 0,21 0 0,0 22 16,-21-22-16,0 21 0,21 1 15,-22-1-15,22 0 0,0 1 16,0-22-16,0 21 0,0 0 0,0-20 16,0-1-16,0 0 0,22 0 15,-1 0-15,0 0 0,0-21 0,0 0 16,22 0-16,-22 0 0,21 0 0,0 0 15,-20 0-15,20 0 0,0-21 0,-21 0 16,22 0-16,-22 0 0,21 0 16,-21-22-16,1 1 0,-1 0 0,-21-22 15,21 22-15,-21-22 0,21 1 0,-21-1 16,0 22-16,0-22 0,0 22 16,0 0-16,0 21 0,0-1 0,0 1 15,0 0-15,0 42 16,0 0-1,0 1-15,0-1 0,0 21 0,0 0 16,-21 1-16,21-1 0,0 0 0,0 1 16,0-1-16,0 0 0,0 1 15,0-22-15,0 21 0,0-21 0,-21 1 16,21-1-16,0 0 0,0 0 0,21-42 47,-21 0-47,21 0 0,0-1 15,0 1-15,1 0 0,-1-21 16,0 21-16,0-22 0,21 22 0,-20-21 16,-1 21-16,0-1 0,0 1 0,0 0 15,0 21-15,1 0 16,-22 21 0,0 0-1,-22 1-15,1-1 0,0-21 0,0 21 16,0 0-16,-22 0 0,22 0 0,0 1 15,21-1-15,-21 0 0,21 0 16,0 0-16,0 0 16,0 1-16,0-1 0,0 0 15,21 0-15,0-21 0,-21 21 16,21-21-16,1 0 0,-22 21 16,21-21-16,0 0 0,-21 22 0,21-22 15,0 0-15,0 0 16,1 0-16,-1 0 15,0 0-15,0-22 0,0 1 0,0 21 16,22-21-16,-1 0 0</inkml:trace>
  <inkml:trace contextRef="#ctx0" brushRef="#br0" timeOffset="4548.68">7980 8869 0,'0'0'0,"0"21"16,0 0 0,21-21-16,0 0 15,0 0-15,22 0 0,-22 0 0,0 0 16,21 0-16,1 0 0,-22 0 0,21-21 16,0 21-16,-20-21 0,20 21 15,0-21-15,-21 21 0,22-21 0,-22-1 16,21 22-16,-21-21 0,-21 0 15,0 0-15,0 0 16,0 0-16,-21 21 16,-21-22-16,21 22 0,0 0 0,-22-21 15,22 21-15,-21-21 0,21 21 0,-1 0 16,-20 0-16,21 0 16,0 0-16,42 0 31,0 0-31,0 0 15,0 21-15,1-21 0,20 0 0,-21 0 16,0 0-16,0 21 0,1-21 0,-1 22 16,0-22-16,0 21 15,0-21-15,-21 21 0,21 0 0,-21 0 16,0 0-16,0 1 0,-21-22 16,0 21-16,0 0 0,0-21 15,0 21-15,-1 0 0,-20-21 0,21 21 16,0-21-16,0 0 0,21 22 0,-22-22 15,1 0-15</inkml:trace>
  <inkml:trace contextRef="#ctx0" brushRef="#br0" timeOffset="5952.81">9694 8594 0,'0'0'0,"-21"0"0,0 0 0,0 0 15,21-21 1,0-1 0,0 1-16,0 0 15,0 0-15,0 0 0,0 0 16,0-1-16,0 1 0,0 0 15,0 0-15,0-21 0,0 20 0,0 1 16,0 0-16,0 0 0,0 0 16,0 42 15,0 0-31,0 0 0,0 22 16,0-22-16,0 21 0,21 0 0,-21 1 15,21-1-15,-21 0 0,21-20 0,-21 20 16,0 0-16,0 1 0,0-1 15,0-21-15,0 21 0,0-20 0,0-1 16,0 21-16,0-21 0,0 0 16,0 1-16,-21-22 15,0 0 1,0 0-16,21-22 0,-21 22 0,-1-21 16,1 0-16,0 0 0,0 0 15,0 0-15,0-1 0,-1 1 16,22 0-16,-21 21 15,21 21 1,0 0-16,0 1 0,0 20 16,0-21-16,0 0 0,0 0 0,21 1 15,-21-1-15,22-21 0,-1 21 16,21 0-16,-21-21 0,22 0 0,-22 0 16,21 0-16,0 0 0,1 0 0,20-21 15,-20 0-15,20 0 0,-21-1 16,1 1-16,20 0 0,-20-21 0,-1 21 15,-21-1-15,21-20 0,-20 21 0,-1-21 16,0 20-16,-21 1 16,0 0-16,0 0 0,0 0 0,0 0 15,-21 21 1,0 0-16,21 21 16,0 0-16,-22 0 0,22 0 0,-21 0 15,21 22-15,-21-22 0,21 21 0,0-21 16,0 1-16,0 20 0,0-21 15,0 0-15,0 0 0,0 1 0,0-1 16,21-21 15,0-21-31,1-1 0,-22 1 16,21 0-16,0 0 0,-21 0 0,21 0 16,0-22-16,0 22 0,1 0 0,-22-21 15,21 20-15,0-20 0,0 21 16,0 0-16,0 0 0,-21-1 0,22 1 15,-1 21-15,0 0 0,-21 21 16,0 1 0,21-1-16,-21 0 0,0 0 0,0 21 15,0-20-15,0 20 0,0-21 0,0 0 16,0 22-16,0-22 16,0 0-16,21 0 0,-21 0 0,21 0 15,1-21-15,-1 0 0,21 0 0,0 0 16,1 0-16,-1 0 0,0 0 15,1-21-15,20 0 0,-20 0 0,20 0 16,-21 0-16,22-22 0,-22 22 0,1-21 16,-1 21-16,0-22 0,1 22 15,-22-21-15,0 21 0,0-22 0,-21 22 16,21 0-16,-21 0 0,0 0 0,0-1 16,-21 22-16,0 0 0,0 0 15,0 0-15,-1 0 0,1 22 0,-21-1 16,21 0-16,0 0 0,-1 0 15,22 0-15,0 1 0,0 20 0,0-21 16,0 0-16,0 0 0,22 1 16,-1-1-16,0 0 0,21 0 0,-21 0 15,1 0-15,20 1 0,-21-22 0,0 21 16,0-21-16,-21 21 0,0 0 16,-21 0-1,0-21-15,-21 0 16,21 0-16,-22 0 0,22 0 15,0 0-15,0 0 0,0 0 0,21-21 32,21 21-32,0-21 0,0 0 15,21 0-15,-20-1 0</inkml:trace>
  <inkml:trace contextRef="#ctx0" brushRef="#br0" timeOffset="6304.17">11874 8446 0,'0'0'0,"0"-22"15,0 1-15,22 21 16,-22 21 0,0 1-1,0-1-15,0 0 0,0 0 0,0 21 16,0 1-16,0-1 0,0 0 0,0 22 16,0-22-16,0 43 0,0-22 15,0 1-15,0 21 0,0-22 16,0 22-16,0-1 0,0 1 0,0 0 15,0-1-15,0 22 0,-22-21 0,22 21 16,-21-22-16,21 22 0,0-21 0,0 0 16,0 20-16,-21-20 0,21 0 15,0-22-15,0 1 0,0-1 0,0 1 16,0-22-16,0 0 0,0 1 0,0-22 16,0 0-16,0 0 0,0-42 31,0 0-31,0-21 0,0-1 15,0 1-15,21-22 0,0 1 16,-21-22-16,22 1 0,20-1 0,-21-21 16,0 0-16</inkml:trace>
  <inkml:trace contextRef="#ctx0" brushRef="#br0" timeOffset="6556.2">12023 8615 0,'0'0'0,"-22"-21"0,1-22 0,-21 22 0,42 0 15,0 0-15,-21-21 0,21 20 16,0 1-16,0 0 0,21 21 16,0-21-16,0 21 0,22 0 15,-1 0-15,0 0 0,22 0 0,-22 0 16,0 0-16,1 0 0,-1 0 0,0 0 16,1 21-16,-1 0 0,-21 0 0,0-21 15,1 22-15,-1 20 0,-21-21 0,0 0 16,0 0-16,0 1 0,0-1 0,-21 0 15,-1 21-15,1-21 0,-21 1 0,0-1 16,20 0-16,-20 0 0,0-21 0,-22 0 16</inkml:trace>
  <inkml:trace contextRef="#ctx0" brushRef="#br0" timeOffset="6636.15">12001 8890 0,'64'0'16,"-43"0"-1,0 0-15,0 0 0,22 0 16,-22-21-16,21 21 0</inkml:trace>
  <inkml:trace contextRef="#ctx0" brushRef="#br0" timeOffset="6960.22">12658 8700 0,'0'0'16,"21"-22"-16,0 22 0,-21-21 16,21 21-16,0-21 0,0 0 0,1 21 15,-1-21-15,0 0 0,21-1 16,-21 1-16,1 0 0,-1 0 0,-21 0 15,21 21-15,-21-21 16,-21 21 0,0 0-16,-1 0 15,1 21-15,0 0 0,-21-21 0,21 21 16,-1 0-16,1 0 0,0 1 0,0-1 16,0 21-16,21-21 0,-21 0 15,21 1-15,0-1 0,0 0 0,0 0 16,0 0-16,0 0 0,21-21 15,0 22-15,0-22 0,0 0 0,0 0 16,22 0-16,-22 0 0,21 0 16,1 0-16,-1 0 0,0 0 15,1-22-15,-1 1 0,0 0 0,1 21 16,-1-21-16</inkml:trace>
  <inkml:trace contextRef="#ctx0" brushRef="#br0" timeOffset="7436.32">13504 8509 0,'0'0'0,"21"-21"16,-21-21-16,0 20 0,0 1 15,-42 21 17,21 0-32,21 21 0,0 1 0,-21-1 15,21 0-15,-21 21 0,21-21 0,0 1 16,0 20-16,-22-21 0,22 21 16,0-20-16,0-1 0,0 21 0,0-21 15,0 0-15,0 1 0,22-22 16,-1 21-16,0-21 0,0 0 15,0 0-15,0 0 0,22 0 0,-22 0 16,21 0-16,-21 0 0,22-21 0,-22-1 16,21 1-16,1-21 0,-22 21 15,21-22-15,-21 22 0,0-21 0,22 0 16,-22-1-16,0 1 0,0-22 0,0 22 16,1-21-16,-1 20 0,0-20 15,-21 20-15,0 1 0,0 21 0,0 0 16,0 0-16,0-1 0,0 1 15,-21 21-15,0 43 0,-1-22 0,22 21 16,-21-21-16,0 22 16,0 20-16,0-21 0,0 1 0,-1-1 15,1 22-15,21-22 0,0 0 0,0 1 16,0-1-16,0 0 0,0 1 16,0-22-16,0 21 0,0-21 0,21 22 15,-21-22-15,22 0 0,-1-21 0,0 21 16,0-21-16,0 0 15,0 0-15,1 0 0,-1 0 0,0 0 16,0-21-16,0 0 0,0 0 0,-21-1 16,22 1-16,-22 0 0</inkml:trace>
  <inkml:trace contextRef="#ctx0" brushRef="#br0" timeOffset="7625.05">13928 8446 0,'-22'21'15,"44"-42"-15,-65 42 0,1 21 0,42-21 32,21-21-32,0 0 0,0 0 15,1 0-15,-1 0 0,21 0 0,-21 0 16,22 0-16,-1 0 16,0 0-16,1 0 0,-22-21 0,21 21 0,0-21 15,-20 21-15,-1 0 0</inkml:trace>
  <inkml:trace contextRef="#ctx0" brushRef="#br0" timeOffset="8322.84">15303 8615 0,'-21'0'0,"0"0"16,42 0 15,22 0-31,-22 0 0,21 0 15,22 0-15,-22 0 0,21 0 0,1 0 16,-1 0-16,-20 0 0,41 0 0,-20 0 16,-1-21-16,1 21 15,-1-21-15,-20 21 0,20 0 0,-20 0 16,-22-22-16,21 22 0,-21 0 0,-21-21 16,-21 21-1,0-21-15,-21 21 0,20 0 16,-20 0-16,0-21 0,-1 21 0,1 0 15,0 0-15,21 0 0,-22 0 16,22-21-16,0 21 0,0 0 0,0 0 16,42 0 31,0 0-47,0 0 0,0-21 15,22 21-15,-22 0 0,0 0 16,21 0-16,-21 0 0,22 0 0,-22 0 15,0 0-15,0 0 0,0 0 0,1 0 16,-1 0-16,0 0 0,-21 21 16,0 0-16,0 0 0,0 0 15,0 0-15,-42 1 0,20-1 0,1 21 16,-21-21-16,0 0 0,20 22 16,-20-22-16,0 0 0,-1 21 0,22-20 15,-21-1-15,21 0 0,0 0 16,-1 0-16,1 0 0,0-21 0,21 22 15,-21-22-15,42-22 32,0 1-17,0 0-15</inkml:trace>
  <inkml:trace contextRef="#ctx0" brushRef="#br0" timeOffset="9984.33">17716 8107 0,'0'21'31,"22"-21"-15,-22 21-16,21-21 0,0 0 16,0 0-16,0 0 15,0 0-15,1 0 16,-1 0-16,0-21 0,0 0 0,0 0 15,22 0-15,-22-1 0,0 1 16,0 0-16,0 0 0,0 0 0,1-22 16,-1 22-16,-21 0 15,0 0-15,0 0 0,0 0 0,0-1 16,0 1-16,0 0 0,0 0 0,0 0 16,-21 0-16,-1 21 0,1 0 15,0 0-15,0 0 0,0 0 0,0 0 16,-1 21-16,1 0 0,21 0 15,-21 0-15,0 22 0,0-1 0,0 21 16,-1-20-16,22 20 0,-21 1 16,0-1-16,0 22 0,0-22 0,0 1 15,21 21-15,-22-22 0,1 22 0,0 21 16,21-22-16,0 1 0,0 21 16,-21-22-16,21 22 0,-21-21 15,0 21-15,21 0 0,-22-22 0,22 22 16,-21 0-16,0-21 0,0 20 15,0-20-15,0 0 0,-1-1 0,1 1 16,-21-21-16,42 20 0,-21-20 0,0-22 16,21 22-16,-22-22 0,22-21 0,0 21 15,0-20-15,22-22 16,-1 0-16,0-22 16,21 1-16,-21-21 0,22 0 0,-1-1 15,22 1-15,-22-22 0,21 1 16,-20-1-16,-1 1 0,22-22 0,-22 22 15,21-22-15,-20 0 0,-1 1 16,-21-1-16,0 0 0,1 1 16,-22-1-16,0 22 0,0-22 0,-22 21 15,1 1-15,0-1 0,-21 22 0,-1-21 16,22 20-16,-21 1 0,0 0 16,-1 20-16,22-20 0,-21 21 0,21 0 15,-1 0-15,1 21 0,21-22 16,0 1-1,21 21 1,1-21 0,-1 21-16,0 0 0,0 0 0,0-21 15,0 0 1,1 21-16,-1-21 0,0 21 0,0-22 16,0 22-16,0-21 0,1 0 0</inkml:trace>
  <inkml:trace contextRef="#ctx0" brushRef="#br0" timeOffset="10404.12">18415 8446 0,'0'0'15,"-21"-22"-15,0 1 16,21 0-16,0 0 16,0 0-16,0 0 0,0-1 15,21 1-15,0 21 16,-21-21-16,21 21 0,0 0 0,0 0 15,22 0-15,-22 0 0,0 0 16,0 0-16,22 21 0,-22 0 0,21 1 16,-21-1-16,22 0 0,-22 0 15,0 0-15,0 0 0,0 1 0,0 20 16,-21-21-16,0 0 0,0 0 0,0 1 16,0-1-16,0 0 15,-21-21 1,0 0-16,21-21 31,0 0-31,0-1 0,0 1 16,0 0-16,0-21 0,0 21 15,21-1-15,0 1 0,1 0 16,-22 0-16,21 0 0,0 0 0,0-1 16,0 22-16,0-21 15,1 21-15,-1 0 0,0 0 16,0 0-16,0 0 0,22 0 0,-22 0 15,0 21-15</inkml:trace>
  <inkml:trace contextRef="#ctx0" brushRef="#br0" timeOffset="11611.43">20002 8276 0,'0'0'0,"22"-21"16,-22 0-16,0 0 0,0 0 0,0-22 15,0 22-15,0 0 0,-22 0 16,1 0-16,0-1 0,0 22 0,0 0 16,0 0-16,-1 0 0,1 0 15,0 0-15,0 0 0,-21 22 0,20 20 16,1-21-16,-21 21 0,21-20 16,0 20-16,-1 0 0,-20 1 15,42-22-15,-21 21 0,21 0 0,-21-20 16,21-1-16,0 21 0,0-21 15,0 0-15,0 1 0,21-1 0,0 0 16,0 0-16,0-21 0,22 21 0,-22-21 16,0 0-16,21 0 0,1 0 15,-22 0-15,21 0 0,-21 0 0,22-21 16,-22 0-16,21 0 0,-21 0 0,1-1 16,20 1-16,-21-21 0,0 0 15,0 20-15,1-20 0,-1 0 0,-21-1 16,0 1-16,0 21 0,0-21 15,0 20-15,0 1 0,0 0 16,0 0-16,-21 21 16,-1 21-16,22 21 15,-21-20-15,21-1 0,0 21 0,0-21 16,-21 22-16,21-22 0,0 21 0,0-21 16,0 0-16,0 22 0,21-22 15,0-21-15,1 21 0,20 0 0,-21-21 16,21 0-16,-20 0 0,20 0 15,0 0-15,1 0 0,-1 0 0,0 0 16,1 0-16,-22-21 0,21 0 0,-21 21 16,22-21-16,-22-22 15,0 22-15,0 0 0,0-21 0,-21 21 16,0-22-16,0 1 0,0 21 0,0-22 16,0 22-16,0 0 0,0 0 15,0 42 1,-42 43-1,42-43-15,0 21 0,-21-21 16,0 22-16,21-22 0,0 21 0,-22-21 16,22 0-16,0 22 0,0-22 15,0 0-15,0 0 0,0 0 16,0 1-16,0-44 47,0 1-47,0 0 0,0 0 15,0 0-15,0 0 0,0-22 16,22 22-16,-1-21 0,0-1 0,0 22 16,0-21-16,22 0 0,-22-1 15,21 1-15,0 21 0,1-22 0,-1 22 16,-21 0-16,22 21 0,-1 0 16,-21 0-16,21 0 0,-20 21 0,-1 0 15,0 1-15,0-1 0,0 21 0,-21-21 16,0 22-16,0-1 0,0-21 15,0 21-15,0-20 0,0 20 16,0-21-16,0 0 0,-21 0 0,21 1 16,-21-22-16,21 21 0,0 0 15,-21-21-15,0 0 32,21-21-32,0 0 15,0-1-15,0 1 0,21 0 16,0 0-16,0-21 0,0 20 15,22-20-15,-1 0 0,0-1 0,22 1 16,-1 0-16,1-1 0,-1 22 16,-20 0-16,20 0 0,-21 21 0,1 0 15,-22 0-15,0 21 0,0 0 16,-21 0-16,0 1 0,0 20 16,0 0-16,0 1 0,-21-1 0,0-21 15,0 21-15,0 1 0,-1-22 0,1 21 16,0-21-16,0 1 0,0-1 15,0 0-15,21 0 0,-22 0 16,1-21-16,21 21 16,21-42 15,1 21-31,-1-21 16,0 0-16,0 0 0,21 0 0</inkml:trace>
  <inkml:trace contextRef="#ctx0" brushRef="#br0" timeOffset="11988.21">22140 8276 0,'21'0'31,"1"0"-15,-1 0-16,0 0 16,0 0-16,0-21 0,0 0 0,22 21 15,-22-21-15,0 21 0,0-21 0,22-1 16,-43 1-16,21 0 0,-21 0 15,0 0-15,0 0 0,0-1 0,0 1 16,0 0-16,-21 0 0,-1 0 16,1 21-16,0 0 0,0 0 15,0 0-15,-22 21 0,22 0 0,0 21 16,0-20-16,0-1 0,0 21 16,-1-21-16,22 22 0,0-22 0,0 21 15,0-21-15,0 0 0,0 1 16,0-1-16,0 0 0,0 0 0,22 0 15,-1-21-15,0 21 0,0-21 0,0 0 16,0 22-16,22-22 16,-22 0-16,21 0 0,-21 0 0,22 0 15,-22 0-15,21 0 0,-21 0 0,1 0 0,20 0 16,-21 0-16,0-22 16,22 22-16,-22-21 0,0 0 0,0 21 15</inkml:trace>
  <inkml:trace contextRef="#ctx0" brushRef="#br0" timeOffset="12176.11">23347 8551 0,'0'0'0,"0"22"15,-21-22 1,-1 0-1,22 21-15,-21-21 16,0 0-16,0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2T01:46:17.2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2498 953 0,'0'0'0,"0"-22"16,0 1-16,0 0 16,0 0-16,0 0 0,0 0 15,0-1-15,-22 22 16,1 0 0,21 22-16,0 20 15,0 0-15,0 1 0,0 20 16,0-21-16,0 22 0,0-1 15,0 1-15,0-1 0,0 1 0,0 21 16,0-22-16,0 22 0,0-1 16,-21-20-16,21 21 0,-21-22 15,21 1-15,-21-1 0,21-21 0,0 1 16,0-1-16,0-21 0,0 0 16,0 1-16,0-1 0,-21-21 15,21-21 1,0-1-1,0 1-15,0 0 0,0-21 16,0-1-16</inkml:trace>
  <inkml:trace contextRef="#ctx0" brushRef="#br0" timeOffset="299.83">2921 995 0,'21'-21'16,"-42"42"-16,42-85 0,0 43 0,-21 0 0,0 0 15,0 42 1,0 0-16,0 0 16,0 22-16,0-22 15,0 42-15,0-20 0,0-1 0,0 22 16,0-1-16,0 1 0,0-1 16,0 1-16,0-1 0,0 1 0,0 20 15,0-20-15,0-1 0,0 1 16,0-1-16,0 1 0,0-22 0,0 22 15,0-22-15,0-21 0,0 21 16,0-20-16,0 20 0,0-21 0,0 0 16,0-42 15</inkml:trace>
  <inkml:trace contextRef="#ctx0" brushRef="#br0" timeOffset="547.67">2328 1926 0,'0'0'0,"0"-21"0,0 0 16,21 0-16,1 21 16,-1-21-16,21 21 0,0-22 15,-20 22-15,20-21 0,0 21 0,1 0 16,-1-21-16,0 21 15,-21 0-15,22 0 0,-1 0 0,-21 0 16,0 0-16,1 0 0,-1 0 16,-42 0 15</inkml:trace>
  <inkml:trace contextRef="#ctx0" brushRef="#br0" timeOffset="2741.06">3725 1947 0,'21'0'16,"1"-21"-1,-22 0-15,21 0 16,-21 0-16,21 21 15,-21-21-15,0-1 0,21 1 0,-21 0 16,21 0-16,-21-21 0,0 20 16,0 1-16,0-21 0,0 21 0,0 0 15,0-22-15,0 22 0,0 0 16,-21 0-16,0-22 0,0 22 0,0 0 16,-1 21-16,1-21 0,0 21 15,-21-21-15,21 21 0,-1 0 0,-20 0 16,21 21-16,0 0 0,-22 0 15,22 22-15,-21-22 0,21 21 16,0 0-16,21 22 0,0-22 16,0 1-16,0 20 0,0-21 0,0 1 15,21-1-15,0 0 0,0-20 0,0-1 16,0 0-16,1 0 0,20 0 16,-21-21-16,0 0 0,0 21 0,1-21 15,20 0-15,-21 0 0,0 0 16,0 0-16,1-21 0,-1 0 0,21 0 15,-21 0-15,0 0 0,1-1 16,-1-20-16,-21 21 0,21-21 0,-21-1 16,21 1-16,-21 21 0,0-22 15,0 1-15,0 0 0,0-1 16,0 22-16,0 0 0,0 0 16,0 63-1,0-21 1,0 22-16,0-1 0,0 0 0,21 1 15,-21-1-15,21 0 0,-21 1 16,22-1-16,-22-21 0,21 22 0,0-22 16,0 0-16,0 0 0,0-21 15,-21 21-15,43-21 0,-22 0 0,0 0 16,0 0-16,0 0 0,22 0 0,-22-21 16,21 0-16,-21 0 0,22 0 15,-22-1-15,21 1 0,-21 0 16,1-21-16,-1-1 0,0 22 15,0-21-15,-21 0 0,0-1 0,0 22 16,0-21-16,0-1 0,0 22 16,0 0-16,0 0 0,-21 21 15,0 0 1,21 21-16,0 0 0,0 0 0,-21 22 16,21-22-16,-22 21 0,22 1 15,0-1-15,0-21 0,0 21 16,0 1-16,0-22 0,0 0 0,0 21 15,0-20-15,0-1 0,0 0 16,22-21 15,-1 0-31,-21-21 16,21 0-16,0-1 16,-21 1-16,0 0 0,21-21 0,-21 21 15,21-22-15,1 22 0,-22-21 16,21-1-16,0 1 0,-21 21 0,21-21 15,0 20-15,0 1 16,1 21-16,-1 0 16,0 21-16,0 1 0,0 20 15,0-21-15,1 21 0,-1-20 0,0 20 0,-21-21 16,21 21-16,0-20 0,0-1 16,1 0-16,-1 0 0,0 0 15,0-21-15,0 21 0,0-21 0,1 0 16,-1 0-16,0 0 0,0 0 15,0 0-15,0 0 0,1-21 0,-1 0 16,0 21-16,0-21 0,0 0 16,0 0-16,1-22 0,-1 22 0,0-21 15,0-1-15,0 1 0,0 0 16,22 21-16,-22-22 0,21 1 0,1 21 16,-22 0-16,21-1 15,-21 1-15,22 0 0,-22 21 0,21 0 0,-21 0 16,0 0-16,1 21 0,-22 0 15,21 1-15,0-1 0,-21 0 16,0 0-16,0 0 0,21 0 0,-21 1 16,21-1-16,-21 0 0,0 0 15,0 0-15,21-21 16,1 0 15,-22-21-31,0 0 16,0 0-16,0 0 15,0-1-15,0 1 0,-22 0 16,1 0-16,0 0 0,0 0 16,0 21-16,0-22 0,-1 22 0,1 0 15,0 0-15,-21 0 0,21 0 16,-1 0-16,1 22 0,-21-1 0,21 0 16,0 0-16,-22 21 0,22 1 15,0-1-15,0 0 0,0 1 0,21-1 16,0-21-16,-22 22 0,22-1 15,0-21-15,0 0 0,0 0 0,0 1 16,22-1-16,-1-21 0,-21 21 16,21-21-16,21 0 0,-21 0 15,1 0-15,-1 0 0,21 0 0,-21-21 16,22 21-16,-22-21 0,21-1 16,-21 1-16,22 0 0,-22-21 0,0-1 15,21 22-15,-21-42 0,1 20 16,-1 1-16,0 0 0,0-22 0,-21 22 15,0-22-15,0 22 0,21-21 16,-21 20-16,0-20 0,0 20 0,0-20 16,0 21-16,0 20 0,0-20 15,0 21-15,0 0 0,0 42 16,0 0 0,-21 21-16,21-20 0,0 20 15,0 21-15,0-20 0,0-1 16,0 22-16,0-22 0,0 0 0,0 22 15,0-22-15,0 0 0,0 1 0,0-1 16,0 0-16,21 1 0,0-1 16,-21-21-16,22 0 0,-1 1 0,-21-1 15,21 0-15,0-21 0,0 0 16,0 0-16,1 0 0,20 0 0,-21 0 16,21-21-16,-20 0 0,20-1 15,0 1-15,-21 0 0,22-21 0,-1-1 16,-21 22-16,22-21 0,-22 0 15,0-22-15,0 22 0,0-1 16,-21-20-16,0-1 0,21 22 0,-21-21 16,0-1-16,22 1 0,-22-1 15,0 22-15,0-1 0,0 1 16,0 21-16,0 0 0,0 42 16,0 21-1,0 1-15,-22-1 0,22 21 0,-21-20 16,21 20-16,0 1 0,0-22 15,0 22-15,0-22 0,0 0 0,0 22 16,0-22-16,0 0 0,0 1 0,0-1 16,0 0-16,0-20 15,21 20-15,1-21 0,-22 0 0,21 0 16,-21 1-16,0-1 0,21 0 16,0-21-16,0 0 0,0 0 15,1 0 1,-1-21-16,0 0 0,-21-1 15,21 1-15,0-21 0</inkml:trace>
  <inkml:trace contextRef="#ctx0" brushRef="#br0" timeOffset="3167.81">7239 1503 0,'0'0'0,"0"21"0,0 0 16,21 0-1,0-21 1,0 0-16,1 0 16,-1 0-16,0-21 0,0 21 0,0-21 15,22 0-15,-22 21 0,0-21 16,0 0-16,0-1 0,0 1 0,-21 0 16,0 0-16,0 0 0,0-22 15,0 22-15,0 0 0,0 0 16,-21 21-16,0 0 0,0 0 15,0 0-15,0 21 0,-1 0 16,1 0-16,-21 1 0,21 20 0,0-21 16,-22 21-16,22 1 0,0-1 15,0 22-15,21-22 0,0 0 0,0 1 16,0-1-16,0-21 0,0 21 16,21-20-16,0-1 0,0 0 0,0 0 15,22 0-15,-22-21 0,21 0 16,1 0-16,-1 0 0,0 0 0,1 0 15,-1-21-15,0 21 0,1-21 0,-1 0 16,0 0-16,-21-1 0,22 1 16,-22-21-16,0 21 0,0-22 15,-21 1-15,0 21 0,0 0 16</inkml:trace>
  <inkml:trace contextRef="#ctx0" brushRef="#br0" timeOffset="3967.82">2074 2709 0,'0'0'0,"-42"22"31,42-1-15,21-21-1,0 0-15,0 0 16,1 0-16,-1 0 0,21 0 0,0 0 15,1 0-15,-1 0 0,22 0 16,-1 0-16,1 0 0,-1 0 16,22 0-16,-22 0 0,22-21 0,0 21 15,-1 0-15,1-22 0,0 22 16,-1 0-16,22-21 0,0 21 0,21-21 16,-21 21-16,0-21 0,21 21 15,-22 0-15,22-21 0,0 21 0,22-21 16,-1 21-16,0-22 0,-21 22 15,21 0-15,0-21 0,0 21 0,1-21 16,-22 21-16,21-21 0,0 21 16,-21-21-16,21 21 0,-21 0 0,21-21 15,0 21-15,-21 0 0,0-22 16,0 22-16,0 0 0,0 0 0,-21-21 16,0 21-16,0-21 0,-21 21 15,20 0-15,-41 0 0,21-21 16,-1 21-16,-41 0 0,20 0 0,-21 0 15,1-21-15,-22 21 0,0 0 16,0 0-16,0 0 16,-42 0 31,0 0-32,0 0-15,0 0 0,-22 21 0,22 0 16</inkml:trace>
  <inkml:trace contextRef="#ctx0" brushRef="#br0" timeOffset="5047.92">3344 4424 0,'0'0'0,"0"-21"0,0 0 15,0-1-15,0 1 16,0 0 15,0 42 0,0 0-31,0 1 16,0-1-16,0 0 0,0 0 16,0 0-16,0 0 0,21 1 0,-21-1 15,0 0-15,0 21 0,22-21 16,-22 1-16,21 20 0,-21 0 0,0 1 16,21-1-16,-21 0 0,21 1 15,0-1-15,-21 21 0,21-20 0,1-1 16,-22 0-16,0 22 0,21-22 15,-21 1-15,21-1 0,-21 0 0,0 22 16,0-22-16,21 0 16,-21 22-16,0-22 0,21 22 0,-21-1 15,0-20-15,0 20 0,0 1 0,0-1 16,0-21-16,0 22 0,0-22 16,0 22-16,21-1 0,-21 1 0,0-1 15,22 1-15,-22-1 0,0 1 16,0-1-16,21 1 0,-21-1 0,0 1 15,21-1-15,-21 1 0,0-1 0,0 1 16,0-1-16,0 22 0,0-22 16,21 22-16,-21-21 0,0 20 0,0-20 15,21 20-15,-21-20 0,0 21 0,0-22 16,0 22-16,0-1 16,0 1-16,0-21 0,0 20 0,0-20 0,0 20 15,0-20-15,0 21 0,0-22 16,0 22-16,0-22 0,0 1 15,0 20-15,0-20 0,0-1 0,0 1 16,0-1-16,0 1 0,21-1 0,-21 1 16,22-1-16,-22 1 0,21-22 15,-21 22-15,0-1 0,0 1 0,21-1 16,-21-20-16,21 20 0,-21-21 0,0 22 16,0-22-16,21 1 0,-21-1 15,21 0-15,-21 1 0,0-1 0,0-21 16,0 0-16,22 22 0,-22-22 15,0 0-15,0 0 0,21-21 0,-21 21 16,0-42 0,0 0-16,0 0 15,0 0-15,0-22 0,0 1 0,0 0 16,0-1-16</inkml:trace>
  <inkml:trace contextRef="#ctx0" brushRef="#br0" timeOffset="7537.06">3323 4530 0,'-21'-21'32,"21"-1"-32,0 1 31,21 21-16,0 0-15,0 0 0,1 0 0,-1 0 16,21 0-16,-21 0 0,22-21 16,-1 21-16,0 0 0,1 0 15,20 0-15,-21 0 0,1 0 16,20 0-16,-20 0 0,20 0 0,1 0 16,-22 0-16,21 0 0,1 0 0,21 0 15,-1 0-15,1 0 0,0 0 16,20 0-16,-20 0 0,21 0 0,-21 0 15,20 0-15,1 0 0,0 0 16,0 0-16,21 0 0,0 0 0,21 0 16,-21 0-16,21-21 0,0 21 15,1 0-15,-1-21 0,21 21 0,-21-21 16,0 21-16,1 0 0,20 0 16,-21-22-16,21 22 0,-20 0 0,-1 0 15,0 0-15,0 0 0,0 0 16,0 0-16,1 0 0,-1 0 15,-21 0-15,21 0 0,-21 0 0,0 0 16,21 0-16,0 0 0,-21 0 16,21 0-16,1 0 0,-22 0 0,0 0 15,0 0-15,0 0 0,0-21 0,-22 21 16,1 0-16,0 0 0,0 0 16,-21 0-16,-1 0 0,1 0 0,-22 0 15,1 0-15,-22 0 0,1 0 16,-1-21-16,0 21 0,-21 0 15,22 0-15,-22 0 0,0 0 0,0 0 32,-21-21-32,0 42 78,0 0-78,-21 0 15,21 1-15,0-1 0,0 0 16,0 0-16,0 0 0,0 0 16,0 22-16,0-22 0,0 0 0,0 0 15,0 22-15,0-22 0,0 21 16,0 0-16,0 1 0,0-1 0,0 0 16,0 1-16,0-1 0,0 22 15,0-22-15,0 0 0,0 22 0,0-22 16,0 0-16,0 1 0,0 20 15,0-20-15,0 20 0,0-21 0,0 22 16,0-22-16,0 22 0,0-1 0,21 1 16,-21-22-16,0 22 0,21-1 15,-21-21-15,0 22 0,0-1 0,22-20 16,-22 20-16,0 1 0,0 20 16,21-20-16,-21-1 0,0 22 15,0-21-15,0-1 0,0 1 0,0-1 16,0 1-16,0-1 0,0 22 15,0-22-15,0 1 0,0-1 0,0 22 16,0-22-16,0 1 0,0-1 0,0 1 16,0-22-16,0 22 0,0-1 0,0 1 15,0-1-15,0-20 0,0 20 16,0 1-16,0-1 0,0 1 0,0-1 16,0-21-16,0 22 0,0-22 0,0 1 15,0 20-15,0-21 0,0 1 16,0-1-16,0 22 0,0-22 15,0 0-15,0 1 0,0 20 0,0-21 16,0 1-16,0-1 0,0 0 0,0 1 16,0-1-16,0 0 0,0 1 15,0-1-15,0-21 0,0 22 0,21-22 16,-21 21-16,0-21 0,0 0 0,0 22 16,0-22-16,21 0 0,-21 0 15,21 0-15,-21 1 0,0-1 0,21 0 16,-21 0-16,0 0 0,0 0 0,0 1 15,0-1-15,0 0 16,0 0-16,22 0 0,-22 0 0,0 1 16,0-1-16,0 0 15,0 0-15,21 0 16,-21 0 0,0 1-16,0-1 15,0 0-15,0 0 16,0 0-16,0 0 15,0 1 1,-21-22-16,21 21 0,0 0 16,0 0-16,0 0 0,0 0 15,0 1-15,-22-1 16,22 0 0,-21 0-16,21 0 15,-21-21 1,0 0-16,21 21 15,-21-21-15,0 0 0,-1 0 16,1 22-16,0-22 0,0 0 16,0 0-16,0 0 15,-1 0-15,1 0 0,0 0 0,0 21 16,0-21-16,-22 0 0,22 0 0,-21 0 16,21 0-16,-22 0 0,1 0 0,0 0 15,-1 0-15,-20 21 16,21-21-16,-22 0 0,1 0 0,-1 0 15,1 0-15,-1 0 0,1 0 0,-1 21 0,1-21 16,-1 0-16,1 0 0,-1 0 16,-21 0-16,22 0 0,-22 21 15,22-21-15,-22 0 0,0 0 0,22 0 16,-22 0-16,1 0 0,20 0 0,1 0 16,-22 0-16,21 0 0,-20 0 15,20 0-15,1 21 0,-22-21 0,22 0 16,-22 0-16,21 0 0,-20 0 0,20 0 15,-20 0-15,20 0 0,-21 22 0,22-22 16,-1 0-16,1 0 16,-1 0-16,1 0 0,-22 21 0,22-21 15,-22 0-15,22 0 0,-22 21 0,0-21 16,22 0-16,-22 0 0,22 21 16,-22-21-16,21 0 0,-20 21 0,20-21 15,-20 21-15,20-21 0,-21 0 0,1 22 16,20-22-16,-20 21 0,-1-21 0,0 0 15,22 21-15,-22-21 0,22 0 16,-22 21-16,21-21 0,-20 0 0,20 21 16,-20 0-16,-1-21 0,0 0 0,1 0 15,-1 22-15,21-22 0,-20 0 16,-1 0-16,22 0 0,-22 0 16,21 0-16,1 0 0,-1 0 0,1 0 15,-1 0-15,1 0 0,-1 0 0,1 0 16,21 0-16,-22 0 0,1 0 15,20 0-15,-20 0 0,20 0 0,1 0 16,0 0-16,-1 0 0,1 0 0,21 0 16,-21 0-16,20 0 0,1 0 15,0 0-15,0 0 0,0 0 0,0 0 16,-1 0 0,22-22 46,0 1-62,22 0 16,-22 0-16,21 0 0,0-22 0,-21 22 15,21-21-15,0 0 0</inkml:trace>
  <inkml:trace contextRef="#ctx0" brushRef="#br0" timeOffset="8460.18">5376 5884 0,'0'-21'15,"0"42"-15,0-63 0,21 42 0,-21-21 16,0 0-16,0 0 16,0 42 15,0 0-31,0 0 15,0 0-15,0 0 0,0 1 0,0-1 16,22 21-16,-22-21 0,0 0 0,21 22 16,-21-1-16,0-21 15,0 22-15,0-1 0,0 0 0,0 1 16,0 20-16,0-21 0,21 22 16,-21-22-16,21 22 0,0-1 0,-21 1 15,21-22-15,1 22 0,-1-1 0,-21-21 16,21 22-16,0-22 0,-21 22 15,21-1-15,-21 1 0,0-22 0,0 22 16,21-1-16,-21 1 0,0-1 0,0-21 16,0 22-16,0-22 0,0 22 15,0-22-15,0 0 0,0 1 0,0 20 16,0-20-16,0-1 0,0 0 0,0 1 16,0-22-16,0 21 0,0 0 15,0-20-15,0 20 0,0-21 16,-21 0-16,21 22 0,0-22 0,0 0 15,0 0-15,0 0 0,0 0 16,0-42 31,0 0-47,0 0 0,0 0 16,0-22-16,0 22 0,0-21 0,0 0 15,0-22-15,0 22 0</inkml:trace>
  <inkml:trace contextRef="#ctx0" brushRef="#br0" timeOffset="10232.02">5355 5948 0,'0'0'16,"-21"0"-1,21-21 1,21 0 15,0 21-31,0 0 0,1 0 16,-1 0-16,0 0 0,0-22 0,21 22 15,-20 0-15,-1 0 0,21 0 16,0 0-16,-20 0 0,20 0 0,0 0 16,1-21-16,-1 21 0,0 0 15,1 0-15,20 0 0,-21-21 0,1 21 16,20 0-16,-20 0 0,20-21 16,1 21-16,20 0 0,-20 0 0,20-21 15,1 21-15,0 0 0,-1 0 16,1 0-16,-21 0 0,20-21 0,1 21 15,-22 0-15,22 0 0,0 0 16,-1-22-16,22 22 0,0 0 16,0-21-16,0 21 0,-22 0 0,22 0 15,0-21-15,-21 21 0,-1-21 16,1 21-16,0 0 0,-1 0 0,1 0 16,-21 0-16,20 0 0,-41 0 0,20 0 15,1 0-15,-22 0 0,0 0 16,1 0-16,-1-21 0,-21 21 0,21 0 15,-20 0-15,-1 0 0,0 0 16,0 0-16,0 0 0,0 0 16,1 0-16,-1 0 15,-21 21 1,0 0 0,0 0-16,0 0 15,0 1-15,0-1 0,0 0 16,0 0-16,0 21 15,0-20-15,0-1 0,0 0 0,-21 21 16,21-21-16,0 1 0,0 20 0,-22-21 16,22 21-16,0 1 0,0-1 15,0-21-15,0 43 0,-21-22 0,21 0 16,0 22-16,0-22 0,-21 22 16,21-1-16,0-20 0,0-1 15,0 21-15,0-20 0,0 20 0,0-20 16,0-1-16,0 21 0,0-20 0,0 20 15,0-20-15,0 20 0,0-21 16,0 22-16,0-22 0,0 1 0,0 20 16,0-21-16,0 1 0,0-1 0,0 0 15,0 1-15,21-1 0,-21-21 16,21 22-16,-21-1 0,0 0 0,0-21 16,0 22-16,22-1 0,-22 0 0,0-20 15,0 20-15,0-21 0,0 21 16,0-20-16,0-1 0,0 0 15,0 21-15,0-21 0,0 1 0,0-1 16,-22 0-16,22 0 0,0 0 16,-21-21-16,0 21 15,0-21-15,0 0 16,0 22-16,-1-22 0,1 0 16,0 0-16,0 0 15,0 0-15,-22 0 0,22 0 0,0 0 16,-21 0-16,21 0 0,-22 0 0,1 0 15,0 0-15,-1 21 0,1-21 0,0 0 16,-1 0-16,-20 0 16,20 0-16,1 21 0,-21-21 0,20 0 0,-20 0 15,-1 0-15,1 0 0,20 21 16,-20-21-16,-1 0 0,1 0 16,-1 21-16,1-21 0,21 0 0,-22 0 15,22 21-15,-22-21 0,22 0 0,0 0 16,-22 0-16,22 22 0,-1-22 0,1 0 15,0 0-15,-1 0 0,1 0 16,0 0-16,-1 0 0,1 0 0,0 0 16,-1 0-16,1 0 0,0 0 0,-1 0 15,1 0-15,21 0 0,-21 0 16,-1 0-16,22 0 0,-21 0 16,-1 0-16,22 0 0,-21 0 0,0 0 15,20 0-15,-20 0 0,21 0 0,-21 0 16,20 0-16,1 0 0,0 0 15,0 0-15,0 0 0,0 0 0,-1 0 16,1 0-16,0 0 16,0 0-16,0 0 15,0 0 1,-1 0 0,1 0-1,0 0 1,0 0-16,0 0 15,0 0-15,21-22 16,-22 22-16,1 0 0,0 0 16,0 0-16,0 0 0,0-21 15,-1 21-15,1 0 16,0-21 0,0 21-16,0-21 0,0 21 15,-1-21-15,1 0 0,0 21 16,0 0-16,21-22 0,-21 22 15,0 0-15,-1 0 0,22-21 0,-21 21 16,0-21-16,21 0 47,0 0-31,0 0-1</inkml:trace>
  <inkml:trace contextRef="#ctx0" brushRef="#br0" timeOffset="11216.66">4000 10245 0,'0'21'32,"0"0"-17,0 0-15,0 0 0,0 1 16,0-1-16,22 0 0,-22 0 16,21 0-16,-21 0 0,0 1 15,0-1-15,21 0 0,0 0 16,0-21-16,-21 21 15,21-21 1,1 0-16,-1 0 16,0 0-1,-21-21-15,21 21 0,0-21 16,0 21-16,1-21 0,-1 0 16,0 21-16,0-22 15,0 22-15,0-21 16</inkml:trace>
  <inkml:trace contextRef="#ctx0" brushRef="#br1" timeOffset="20104.23">6096 6752 0,'0'0'0,"21"0"0,-21-21 16,21 21-16,-21-21 15,0 0-15,0 0 16,0-1 0,-21 22-16,0 0 0,0 0 15,0 0-15,-1 0 0,1 0 0,0 0 16,0 0-16,0 22 0,-22-22 16,22 21-16,-21 0 0,21 0 0,-22 21 15,22-20-15,0-1 0,0 0 16,0 21-16,0-21 0,21 1 0,-22 20 15,22-21-15,0 0 0,0 22 16,0-22-16,0 0 0,0 21 16,0-21-16,0 1 0,0-1 0,22 0 15,-22 0-15,21 0 0,0 0 16,0-21-16,0 22 0,0-22 0,1 0 16,-1 0-16,0 0 0,21 0 15,-21 0-15,22 0 0,-22 0 0,0-22 16,21 1-16,-20 0 0,-1 0 0</inkml:trace>
  <inkml:trace contextRef="#ctx0" brushRef="#br1" timeOffset="20619.93">6329 6816 0,'-21'0'16,"42"0"-16,-64 0 15,22 0-15,0 0 0,0 0 16,0 21-16,21 0 0,-21-21 16,-1 21-16,22 0 0,-21 1 15,21-1-15,-21 0 0,21 0 0,0 0 16,0 0-16,0 1 0,-21-1 16,21 0-16,0 0 0,0 0 15,0 0-15,0 1 0,0-1 16,21-21-1,0 0-15,0 0 16,-21-21-16,22-1 0,-1 22 16,-21-21-16,21 0 0,0 0 0,0 0 15,0 0-15,-21-1 0,0-20 16,0 21-16,22 0 0,-22 0 16,21 21-16,-21-22 0,0 1 0,0 42 46,0 1-30,0-1-16,0 0 0,0 0 0,0 0 16,0 0-16,0 1 0,0-1 0,0 0 15,0 0-15,0 0 0,0 0 16,0 1-16,0-1 0,0 0 16,21-21-16,0 0 0,0 0 15,0 0-15,1 0 16,-1-21-16,-21 0 0,0-1 15,21 1-15,0 0 0,-21 0 0</inkml:trace>
  <inkml:trace contextRef="#ctx0" brushRef="#br1" timeOffset="20904.91">6604 6498 0,'-21'21'16,"21"1"-16,0-1 0,0 0 16,0 21-16,0-21 0,0 22 0,0-22 15,0 21-15,0 1 0,0-22 0,0 21 16,0-21-16,0 22 16,0-22-16,-21 0 0,21 0 0,0 0 15,0 0-15,0 1 0,0-1 0,0 0 16,21-21 15,0 0-15,-21-21-16,21 21 15</inkml:trace>
  <inkml:trace contextRef="#ctx0" brushRef="#br1" timeOffset="21347.66">6858 6922 0,'-21'21'31,"21"0"-31,21-21 31,0 0-31,-21-21 16,21 21-16,0-21 0,1-1 15,-1 1-15,-21 0 16,21 0-16,-21 0 16,0 0-1,-21 21 1,0 0-16,-1 0 16,1 21-16,0 0 0,21 0 0,-21-21 15,0 21-15,0 0 0,21 1 0,0-1 16,0 0-16,0 0 0,0 0 15,0 0-15,0 1 0,0-1 0,0 0 16,0 0-16,21 0 16,0-21-16,0 0 15,0 0-15,0 0 16,1 0-16,-1 0 0,0-21 0,0 21 16,0-21-16,0 0 0,1 21 15,-1-21-15,0-1 0,0 1 16,-21 0-16,21 0 0</inkml:trace>
  <inkml:trace contextRef="#ctx0" brushRef="#br1" timeOffset="21836.38">7197 6795 0,'0'21'16,"0"0"-16,0 0 16,0 0-16,0 0 15,0 1-15,0-1 0,0 0 16,0 0-16,0 0 0,0 0 15,0 1-15,0-1 16,0 0-16,0 0 16,0-42 31,0 0-32,0 0-15,0-1 16,0 1-16,0 0 0,0 0 0,0 0 15,0 0-15,0-1 0,0 1 16,0 0-16,84-21 31,-63 42-31,1 0 0,-1 0 16,0 0-16,0 0 0,0 0 0,0 0 16,1 0-16,-1 21 0,0 0 15,0 0-15,0-21 0,-21 21 0,0 1 16,21-1-16,-21 0 0,0 0 15,0 0-15,0 0 16,0 1-16,-21-22 0,21 21 0,-21-21 16,21 21-1,0-42 32,0 0-47</inkml:trace>
  <inkml:trace contextRef="#ctx0" brushRef="#br1" timeOffset="22436.39">7937 6773 0,'0'0'0,"0"-21"15,-21 21 1,0 0-16,0 0 15,0 0-15,0 0 16,-1 21-16,1-21 0,21 22 16,-21-1-16,0 0 0,21 0 15,-21 0-15,0 0 0,21 1 16,0 20-16,0-21 0,0 0 16,0 0-16,0 1 0,0-1 15,0 0-15,21-21 16,0 0-1,0 0-15,0 0 0,0 0 16,1-21-16,-1 0 0,0 21 16,-21-22-16,21 1 0,0 0 15,-21 0-15,21 0 0,-21-22 16,0 22-16,22-21 0,-22 0 0,0 20 16,21-20-16,-21 0 0,0-1 15,0 1-15,0 0 0,0 21 0,0-22 16,0 22-16,0 0 0,0 0 15,-21 42 17,21 0-32,0 0 0,-22 0 0,22 22 15,0-1-15,0-21 0,0 22 16,0-1-16,0-21 0,0 21 0,0-20 16,0 20-16,0-21 0,0 0 15,0 0-15,0 1 0,22-1 16,-22 0-16,21 0 0,-21 0 15,21-21 1,0 0 0,0 0-1,0-21-15,-21 0 16,22 21-16,-22-21 0,0 0 0,21-1 16</inkml:trace>
  <inkml:trace contextRef="#ctx0" brushRef="#br1" timeOffset="22871.74">8191 6816 0,'22'0'16,"-1"0"15,0 0-31,-21-21 0,21 21 15,-21-22-15,0 1 0,21 0 16,-21 0-16,0 0 16,0 0-1,-21 21 1,21 21 0,-21 0-16,0 0 0,21 0 15,-21 0-15,21 1 0,-22-1 16,22 0-16,0 0 0,0 0 0,0 0 15,0 1-15,0-1 0,0 0 16,0 0-16,0 0 0,22 0 16,-1-21-1,0 0-15,0 0 16,0 0 0,0 0-1,1-21-15,-22 0 16,0 0-16,21 0 0,0 0 15,-21-1-15,21 22 0,-21-21 16</inkml:trace>
  <inkml:trace contextRef="#ctx0" brushRef="#br1" timeOffset="23368.45">8445 6752 0,'0'-21'0,"0"0"31,0 0 0,22 21-15,-1 0-1,0 0-15,0 0 16,0 0-16,0 21 16,1-21-16,-22 21 15,21 0-15,-21 0 0,21 1 16,0-1-16,-21 0 15,0 0-15,21 0 0,-21 0 16,0 1-16,0-1 0,0 0 16,0 0-1,-21-21-15,0 0 16,21 21-16,-21-21 31,21-21-15,0 0-16,0 0 15,0 0-15,0-1 0,0 1 16,0 0-16,0 0 0,0 0 16,0 0-16,0-1 0,0-20 0,21 21 15,-21 0-15,21 21 0,0-21 0,-21-1 16,21 22-16,1-21 16,-1 21-1,0 0-15,-21 21 31</inkml:trace>
  <inkml:trace contextRef="#ctx0" brushRef="#br1" timeOffset="28336.11">5461 4339 0,'0'-21'16,"-21"21"15,0 0 1,-1 0-1,1 21-16,21 0-15,0 1 16,0-1 0,0 0-16,0 0 15,0 0-15,0 0 16,0 1 0,21-22-16,1 0 15,-1 0-15,0 0 0,0 0 16,0 0-16,0 0 0,1 0 15,-1 0-15,0 0 0,0-22 16,0 1-16,0 0 16,1 0-16,-1 0 15,-21 0-15,0-1 0,0 1 16,0 0-16,0 0 16,-21 0-16,-1 21 0,1-21 0,21-1 15,-21 22-15,0-21 0,0 21 16,0 0-16,-1 0 0,1 0 15,0 0-15,0 0 16,0 0-16,0 0 0,-1 21 16,1-21-16,21 22 0,-21-1 15,21 0-15,-21-21 0,21 21 0,0 0 16,0 0-16,0 1 0,0-1 16,0 0-16,0 0 15,0 0-15,21 0 16,0-21-1,0 0-15,1 0 16,-1 0-16,0 0 0,0 0 16,0-21-16,0 21 15,1-21-15,-1 21 0,-21-21 0,0 0 16,21 21-16,-21-21 0,0-1 16,0 1-16,0 0 0,0 0 15,0 0-15,0 0 16,-21 21-16,0 0 0,21-22 15,-22 22-15,1 0 0,0 0 16,0 0-16,0 22 0,0-1 16,21 0-1,-22-21-15,22 21 0,0 0 0,0 0 16,0 1-16,0-1 16,0 0-16,0 0 15,0 0-15,22-21 16,-1 0-16,0 0 15,0 0 1,0 0-16,-21-21 16,21 21-16,1-21 15,-22 0-15,0 0 0,0-1 16,0 1 0,0 0-16,-22 0 15,1 21-15,0 0 16,0 0-16,0 0 15,0 0 1,-1 21-16,22 0 16,0 0-16,0 1 15,0-1-15,22 0 16,-1-21 0,0 0-1,0 0-15,0 0 16,0 0-16,1 0 0,-22-21 15,21 21 1,-21-21-16,21-1 0,-21 1 16,0 0-16,0 0 15,0 0-15,-21 0 0,0 21 16,21-22-16,-22 22 0,1 0 16,0-21-16,0 21 15,0 0-15,0 21 16,-1 1-16,1-1 15,21 0-15,0 0 0,0 0 16,0 0-16,0 1 0,0-1 16,21-21-1,1 0-15,-1 0 16,0 0-16,0 0 16,0 0-16,0 0 0,1 0 15,-1-21-15,-21-1 16,0 1-16,0 0 15,0 0 1,-21 0-16,-1 21 0,22-21 0,-21 21 16,0 0-16,0-22 0,0 22 15,0 0-15,-1 0 16,22 22 0,0-1-16,0 0 0,0 0 15,0 0 1,0 0-16,0 1 0,0-1 15,22-21 1,-1 0 0,0 0-16,0 0 15,0 0-15,0 0 16,-21-21-16,22 21 0,-22-22 16,0 1-16,0 0 15,0 0-15,0 0 16,-22 21-1,1 0-15,0 0 16,0 0 0,21 21-1,0 0-15,0 0 0,0 0 16,0 1 0,0-1 15,21-21-31,0 0 47,-21-21-47,0-1 15,0 1 1,0 0-16,0 0 16,0 0-16,0 0 15,0-1-15,0 1 16,-21 21-16,21-21 0,0 0 15,0 0-15,0 0 0,0-1 16,0 1-16,0 0 16,0 0-16,0 0 15,0 0-15,0-1 0,0 1 0,0 0 16,0 0-16,21 0 16,-21 0-16,0-1 15,21 22-15,1-21 0,-22 0 0,21 21 16,-21-21-16,21 0 15,0 0-15,0-1 0,0 1 16,1 0-16,-1 21 16,0-21-16,-21 0 0,21 21 0,0-21 15,0-1-15,22 22 0,-22-21 16,0 0-16,0 21 0,0-21 0,1 21 16,-1-21-16,0 0 0,0 21 15,0-22-15,0 22 0,1 0 0,-1-21 16,0 21-16,0 0 15,0-21-15,0 21 0,1 0 0,-1-21 16,0 21-16,0-21 0,0 21 16,0 0-16,1 0 0,-1-21 15,0 21-15,21 0 0,-21 0 0,1 0 16,-1 0-16,21-22 0,-21 22 16,0 0-16,1 0 0,-1 0 0,21 0 15,-21 0-15,0 0 0,22 0 16,-22 0-16,0 0 0,21 0 0,-20 0 15,20 0-15,-21 0 0,0 0 16,0 0-16,1 0 0,20 22 0,-21-22 16,0 21-16,0-21 0,1 21 15,-1-21-15,-21 21 0,21-21 16,0 21-16,0-21 0,0 21 16,-21 1-16,22-22 0,-1 21 0,0 0 15,0-21-15,-21 21 16,21 0-16,0 0 0,1-21 15,-22 22-15,0-1 0,21-21 0,0 21 16,-21 0-16,21-21 0,0 21 16,-21 0-16,21 1 0,1-1 0,-1-21 15,-21 21-15,21 0 0,0 0 16,-21 0-16,21 1 0,0-1 16,-21 0-16,0 0 0,22 0 15,-1 0-15,-21 22 0,21-22 0,-21 0 16,0 0-16,21 22 0,-21-22 15,21 0-15,-21 0 0,0 0 0,21 22 16,-21-22-16,22 0 0,-22 0 16,0 0-16,21 0 0,-21 1 0,21-1 15,-21 0-15,21 0 0,-21 0 0,0 0 16,0 1-16,0-1 0,0 0 16,0 0-16,0 0 0,0 0 0,0 1 15,0-1-15,0 0 0,0 0 16,0 0-16,0 0 0,0 1 0,0 20 15,0-21-15,0 0 16,0 0-16,21 1 0,-21-1 0,0 0 16,0 0-16,0 0 0,0 0 0,0 1 15,0-1-15,0 0 16,21 0-16,-21 0 0,0 0 16,0 1-16,0-1 0,0 0 15,0 0-15,0 0 0,0 0 16,0 1-16,0-1 0,0 0 15,0 0 1,0 0-16,0 0 16,0 1-16,0-1 15,-21-21-15,21 21 16,0 0 0,0-42 93,0 0-93,0 0-16</inkml:trace>
  <inkml:trace contextRef="#ctx0" brushRef="#br1" timeOffset="28908.37">7366 5228 0,'0'0'0,"-21"0"0,0 0 16,-1-21 0,44 42 46,-1-21-62,0 21 16,0-21-16,0 22 0,0-22 15,1 21-15,-1-21 0,0 21 0,0-21 16,0 21-16,0 0 0,1-21 16,-1 21-16,0-21 0,0 22 0,0-22 15,0 21-15,1 0 0,-1 0 16,0-21-16,-21 21 16,0 0-16,21-21 0,-21 22 0,21-22 15,-21 21-15,0 0 16,21-21-16,-21 21 15,22-21-15,-22 21 16,0-42 93,0 0-109,0 0 16,0 0-16,0-1 16,0 1-16,0 0 0,21 0 15,-21 0-15</inkml:trace>
  <inkml:trace contextRef="#ctx0" brushRef="#br1" timeOffset="29711.91">8170 5038 0,'0'0'0,"0"-21"15,0 42 63,0 0-78,-21 0 0,0 0 16,21 0-16,-21-21 0,21 22 16,0-1-16,-21 0 0,-1 0 0,22 0 15,-21 0-15,0 1 0,21-1 16,-21 0-16,21 0 0,0 0 16,-21 0-16,0 1 0,21-1 0,-22 0 15,22 0-15,0 0 0,-21-21 0,21 21 16,-21 1-16,21-1 0,0 0 15,0 0-15,-21-21 0,21 21 16,0 0-16,-21-21 0,21 22 16,0-1-16,0 0 15,-21-21-15,21 21 0,-22-21 16,22 21-16,0 0 16,0 1 15,0-44 297,0 1-312,0 0-1,0 0-15</inkml:trace>
  <inkml:trace contextRef="#ctx0" brushRef="#br1" timeOffset="40267.92">13293 5334 0,'0'0'0,"0"21"15,0 0 1,21-21 15,0 0 0,0 0-15,-21-21-16,0 0 16,0 0-16,0 0 15,0 0-15,0-1 0,0 1 0,-21 0 16,0 0-16,-22 0 0,22 0 15,0-1-15,-21 1 0,21 0 0,-22 0 16,1 21-16,21 0 0,-22 0 16,1 0-16,0 0 0,-1 21 0,1 0 15,0 0-15,-1 1 16,22-1-16,-21 21 0,21-21 0,0 0 0,-1 22 16,1-22-16,21 21 0,0-21 0,0 22 15,0-22-15,0 0 16,0 21-16,0-20 0,0-1 0,0 0 15,0 0-15,21 21 0,1-42 16,-22 22-16,21-1 0,0-21 0,0 0 16,0 21-16,22-21 15,-22 0-15,0 0 0,0-21 0,0 21 16,22-21-16,-1-1 0,-21 1 16,21 0-16,-20-21 0,20 21 0,-21-1 15,0-20-15,22 0 0,-22-1 16,0 1-16,0 0 0,21-1 15,-20-20-15,-1-1 0,0 1 0,0-1 16,0 1-16,0-1 0,1 22 16,-1-21-16,-21 20 0,21 1 0,-21 0 15,21 20-15,-21-20 0,0 21 16,0 42 15,0 0-31,-21 22 0,21-22 0,-21 21 16,21 22-16,0-1 0,0-21 15,0 22-15,-21-1 0,21 1 0,0-22 16,0 22-16,0-22 0,0 0 16,0 1-16,0-1 0,0 0 15,0-20-15,0-1 0,0 21 0,0-21 16,21 0-16,-21 1 16,21-22-16,0 0 0,0 0 15,0 0-15,1 0 0,-1 0 16,0 0-16,0 0 0,-21-22 15,21 1-15,0 21 0,-21-21 16,22 0-16,-22 0 0,21 0 0,-21-1 16,21 1-16</inkml:trace>
  <inkml:trace contextRef="#ctx0" brushRef="#br1" timeOffset="40704.67">13801 5186 0,'-22'0'0,"44"0"0,-44-21 0,1 0 15,21-1 1,0 1-16,0 0 16,21 0-1,-21 0-15,22 21 0,-1-21 0,0 21 16,0 0-16,21-22 0,-20 22 16,-1 0-16,0 0 0,21 0 0,-21 0 15,1 22-15,20-1 0,-21 0 16,0 0-16,0 0 0,1 0 15,20 22-15,-42-22 0,21 0 16,-21 0-16,0 22 0,0-22 0,0 0 16,0 0-16,0 0 0,0 0 0,-21 1 15,21-1-15,-21-21 0,21 21 16,-21-21-16,21 21 0,-22-21 31,1 0-31,21-21 16,0 0-16,0 0 0,0-1 15,0 1-15,0 0 0,0-21 0,0 21 16,0-1-16,0-20 0,21 21 0,1 0 16,-1 0-16,-21-1 15,21 1-15,0 21 0,0-21 0,0 21 16,1 0-16,-1-21 0,0 21 16,0 0-16,0-21 0,0 21 0,1-21 15,-1 21-15</inkml:trace>
  <inkml:trace contextRef="#ctx0" brushRef="#br1" timeOffset="40960.04">14711 4953 0,'0'21'32,"0"0"-32,0 1 0,0-1 0,0 0 0,0 0 15,0 0-15,0 0 16,0 22-16,0-22 0,0 0 0,0 0 15,-21 0-15,21 1 0,0 20 16,-22-42-16,22 21 0,0 0 0,0 0 16,0 1-16,0-1 15,0-42 17,0-1-17,0 1-15,0 0 0</inkml:trace>
  <inkml:trace contextRef="#ctx0" brushRef="#br1" timeOffset="41295.85">14690 4657 0,'0'0'0,"-22"0"0,-20 21 31,42 0-31,0 0 15,21-21-15,0 0 0,1 0 16,-1 0 0,0 0-16,0-21 0,0 21 15,0-21-15,1 21 0,-22-21 16,21 21-16,-21-21 0,21-1 0,-21 1 16,0 0-16,0 0 15,-21 21 1,0 0-16,-1 0 0,1 0 15,0 0-15,21 21 0,0 0 16,-21 0-16,21 1 0,0-1 16,0 0-16,0 0 0,0 21 15,0-20-15,0-1 0,0 0 16</inkml:trace>
  <inkml:trace contextRef="#ctx0" brushRef="#br1" timeOffset="41633.66">15176 4953 0,'0'0'0,"22"21"31,-1 0-31,0 1 16,0-1-1,-21 0-15,21 0 0,0 0 0,-21 0 16,22 22-16,-1-22 0,-21 0 16,0 0-16,0 0 0,21 1 0,-21-1 15,0 0-15,0 0 0,0 0 0,21-21 16,-21 21-16,0 1 16,21-44 15,0 1-16,-21 0-15,0 0 0,22-21 16,-1 20-16,0-20 0</inkml:trace>
  <inkml:trace contextRef="#ctx0" brushRef="#br1" timeOffset="41859.87">15663 4763 0,'0'0'15,"0"21"-15,-21 0 16,0 0-16,0 21 0,21 1 15,-21-22-15,-1 21 0,1 1 0,0-1 16,21 0-16,-21 1 0,0-22 16,0 21-16,21-21 0,-22 0 0,22 1 15,-21-1-15,21 0 0,-21 0 16,21 0-16,21-21 31,0 0-31,1 0 16,20 0-16,-21-21 0,0 0 0,0 0 15,1 0-15</inkml:trace>
  <inkml:trace contextRef="#ctx0" brushRef="#br1" timeOffset="42264.65">15875 4995 0,'0'0'15,"-21"0"-15,21 22 0,-21-1 0,-1-21 16,22 21-1,22-21 17,-1 0-32,0 0 0,0-21 15,0 0-15,0 21 0,1-22 16,-1 1-16,0 0 0,-21 0 0,21 0 16,-21 0-16,21-1 0,-21 1 15,0 0-15,0 0 0,0 0 16,0 0-16,-21 21 15,0 0-15,0 21 0,0 0 0,-1 0 16,1 0-16,0 0 0,0 22 16,0-1-16,0 0 0,-1 1 15,22-1-15,0-21 0,0 22 0,0-22 16,0 21-16,0-21 0,0 0 16,0 1-16,0-1 0,22-21 0,-22 21 15,21-21-15,0 0 0,21 0 16,-21 0-16,1 0 0,-1 0 0,21 0 15,-21 0-15,0-21 0,22 0 16,-22 21-16,0-22 0,0 1 0,0 0 16</inkml:trace>
  <inkml:trace contextRef="#ctx0" brushRef="#br1" timeOffset="42661.43">16256 4974 0,'0'0'0,"0"-21"0,0 0 0,0 0 15,0 0-15,0-1 0,0 1 0,0 0 16,21 0-16,0 0 15,0 21-15,1-21 0,-1-1 16,21 22-16,-21 0 0,0 0 16,1 0-16,-1 0 0,21 0 0,-21 22 15,0-1-15,1 0 0,-1 21 16,-21-21-16,21 1 0,-21 20 0,0-21 16,21 21-16,-21-20 0,0 20 15,0-21-15,0 21 0,0-20 0,0-1 16,-21 0-16,0 0 0,0-21 0,21 21 15,-22-21 1,22 21-16,-21-21 0,0 0 16,21-21-1,0 0-15,0 0 16,0 0-16,0-22 16,0 22-16,21 0 0,0-21 0,-21 21 15,22-22-15,-22 22 0,21-21 0,0 21 16,-21-22-16,21 22 0,-21 0 15,21 0-15,0 0 0,1-1 16,-1 22-16,-21-21 0,21 21 16,0 0-16,0-21 15</inkml:trace>
  <inkml:trace contextRef="#ctx0" brushRef="#br1" timeOffset="42969.25">17230 5080 0,'0'0'0,"21"0"32,0 0-32,-21-21 0,21 21 15,-21-21-15,21 21 16,-21-21-16,0-1 0,0 1 15,0 0-15,-21 21 16,0 0 0,0 0-16,21 21 15,-21-21-15,-1 21 0,22 1 16,0-1-16,-21 0 16</inkml:trace>
  <inkml:trace contextRef="#ctx0" brushRef="#br1" timeOffset="44672.11">17886 5249 0,'0'0'0,"0"22"0,21-22 31,0 0-15,0-22-16,0 1 0,1 0 15,20 0-15,-21 0 0,0-22 16,22 22-16,-1-21 0,-21 0 0,21-22 16,-20 22-16,20-22 0,-21 22 15,0 0-15,0-22 0,-21 22 0,0-1 16,0 1-16,0 21 0,0 0 0,0 0 16,-21-1-16,0 22 0,0 0 15,-21 0-15,20 0 0,1 22 0,0-22 16,-21 21-16,21 21 15,21-21-15,-22 22 0,22-22 0,0 21 16,0 0-16,0 1 0,22 20 16,-22-20-16,21-1 0,21-21 0,-21 21 15,0 1-15,1-22 0,-1 0 16,0 21-16,0-20 0,0-1 0,0 0 16,-21 0-16,0 0 15,-21-21 1,0 0-16,0 0 15,-21 0-15,20 0 0,1-21 16,0 0-16,0 21 0,0-21 0,0 0 16,-1 21-16,1 0 15,21-22-15,0 44 32,0-1-32,0 0 0,0 0 15,21 0-15,1-21 16,-22 21-16,21-21 0,0 0 0,0 22 15,0-22-15,0 0 0,22 0 0,-22 0 16,0 0-16,21 0 0,-20-22 16,20 22-16,0-21 0,-21 0 0,22 0 15,-22 0-15,0 0 0,21-1 16,-20-20-16,-1 21 0,0-21 0,0-1 16,-21 1-16,0 0 15,21-1-15,-21 1 0,21 21 0,-21-22 16,0 22-16,0 0 0,0 0 15,0 42 1,0 0 0,0 0-16,0 22 0,-21-22 15,21 21-15,0 1 0,-21-22 0,21 21 16,0-21-16,0 22 0,0-22 16,0 21-16,0-21 0,0 0 0,0 1 15,0-1-15,21-21 0,0 21 16,1-21-16,-1 0 0,0 0 0,0 0 15,0 0-15,0 0 16,1-21-16,-1 0 0,0-1 16,0 1-16,0 0 0,-21-21 0,0 21 15,21-22-15,1 22 0,-22-21 16,21-1-16,-21 1 0,0 0 0,0 21 16,21-22-16,-21 22 0,0 0 15,0 0-15,0 42 31,0 0-31,0 0 0,0 22 0,0-22 16,0 21-16,0 0 0,0 1 16,0-1-16,0-21 0,0 22 0,0-22 15,0 21-15,0-21 16,21 0-16,0 1 0,0-22 0,1 21 16,-1-21-16,0 0 0,0 0 15,0 0-15,22 0 0,-22 0 16,0 0-16,0-21 0,0-1 0,0 1 15,1 0-15,-22 0 0,21 0 16,0-22-16,0 1 0,-21 0 0,21-1 16,0 1-16,-21 0 0,22-1 15,-1 1-15,-21 0 0,0-1 0,21 22 16,-21 0-16,21 0 0,-21 42 31,0 0-31,0 0 16,0 1-16,-21-1 0,21 21 15,0-21-15,0 22 0,0-1 0,0-21 16,0 21-16,0-20 0,0-1 16,0 21-16,21-21 0,0 0 0,-21 1 15,21-22-15,1 21 0,-1-21 16,0 0-16,0 0 16,0 0-1,0 0-15,-21-21 0,22-1 0,-22 1 16,0 0-16,21-21 0,-21 21 15,21-1-15,-21-20 0,0 21 16,0-21-16,0 20 0,21 1 0,-21 0 16,0 0-16,0 42 15,0 0-15,0 0 16,0 1-16,0 20 0,0 0 16,0-21-16,0 22 0,0-1 0,0-21 15,0 22-15,0-22 0,0 0 16,0 0-16,0 0 0,0 0 0,0 1 15,21-22 17,-21-22-32,21 1 15,-21 0-15,0 0 0,0-21 16,0 20-16</inkml:trace>
  <inkml:trace contextRef="#ctx0" brushRef="#br1" timeOffset="44856.01">20002 4339 0,'0'0'16,"-21"0"-16,0 0 0,0 21 15,0 1-15,21-1 16,0 0 0,0 0-1,21-21 1,0 0-16,0 0 15</inkml:trace>
  <inkml:trace contextRef="#ctx0" brushRef="#br1" timeOffset="45120.95">20383 4318 0,'0'0'15,"0"21"1,0 0-16,0 1 0,0 20 15,-21-21-15,21 21 0,-21 1 16,21-1-16,0-21 0,0 22 0,0-1 16,0 0-16,0 1 0,0-1 15,0 0-15,0 1 0,0-1 0,0-21 16,0 21-16,0-20 0,0-1 16,0 0-16,0 0 0,0 0 0,21-21 15,0 0 16,-21-21-31,22 0 0</inkml:trace>
  <inkml:trace contextRef="#ctx0" brushRef="#br1" timeOffset="45283.94">20235 4720 0,'0'0'15,"21"0"16,1 0-31,-1 0 0,0 0 16,21 0-16,-21 0 0,22 0 16,-22-21-16,21 21 0,1-21 0,-1 21 15,0-21-15</inkml:trace>
  <inkml:trace contextRef="#ctx0" brushRef="#br1" timeOffset="46000.53">20976 4509 0,'0'21'15,"-21"-21"-15,21 21 16,-21 0-16,0 0 0,21 0 16,-22 1-16,22 20 0,-21-21 0,0 21 15,21-20-15,0 20 0,0 0 16,0-21-16,0 22 0,0-22 0,0 21 16,0-21-16,42 1 0,-20-1 15,-1 0-15,0 0 0,0 0 0,0-21 16,22 0-16,-22 0 0,21 0 15,-21 0-15,22 0 0,-22 0 16,0-21-16,21 21 0,-21-21 0,1 0 16,-1-22-16,0 22 0,-21-21 15,0 0-15,0-1 0,21 1 0,-21 0 16,0-1-16,0 1 0,0-22 16,0 22-16,0-21 0,0 20 0,0 1 15,0 0-15,0-1 0,0 22 16,0 0-16,0 0 0,0 42 15,0 0 1,0 21-16,0-20 0,0 20 0,0 0 16,0 1-16,0-1 0,0 0 15,0 1-15,0-1 0,0 0 16,0 1-16,0-1 0,0-21 0,0 21 16,0 1-16,0-22 0,0 0 15,0 0-15,0 0 0,0 1 0,0-1 16,-21-21-1,0 0 1,21-21 0,0-1-16,0 1 0,0 0 0,0 0 15,0-21-15,0 20 0,21-20 16,0 0-16,0 21 0,0-22 0,22 1 16,-1 21-16,0-22 0,1 1 15,-1 21-15,0 0 0,1 0 16,-1 21-16,0 0 0,-20 0 0,20 0 15,-21 0-15,0 21 0,-21 0 16,0 0-16,21 0 0,-21 0 0,0 22 16,0-22-16,0 21 0,0-21 15,-21 22-15,0-22 0,0 21 0,0-21 16,0 1-16,-1-1 0,22 0 16,0 0-16,-21 0 0,21 0 15,0 1-15,21-22 31,1-22-31,-1 1 0,0 0 16,0 0-16</inkml:trace>
  <inkml:trace contextRef="#ctx0" brushRef="#br1" timeOffset="46276.37">21992 4318 0,'0'-21'0,"0"42"0,-21-42 15,21 0 1,21 21 0,0-21-16,0 21 0,22-22 15,-1 22-15,-21 0 16,22-21-16,-1 21 0,0-21 0,1 21 16,-1 0-16,0 0 0,-21 0 15,22 0-15,-22 0 0,0 0 0,0 0 16,-42 0 31,0 0-47,0 21 0,0-21 0</inkml:trace>
  <inkml:trace contextRef="#ctx0" brushRef="#br1" timeOffset="46520.23">22331 4318 0,'0'0'0,"0"21"0,0 0 0,0 1 0,-21-1 15,21 0-15,-22 0 0,22 21 16,0-20-16,0-1 0,0 21 0,-21-21 16,21 0-16,-21 22 0,21-22 15,0 21-15,0-21 0,0 22 0,0-22 16,0 0-16,0 21 0,0-20 16,0-1-16,0 0 0,0 0 15,0 0 1,21-42 15,-21 0-31,21 0 16,1 0-16,-1-1 0</inkml:trace>
  <inkml:trace contextRef="#ctx0" brushRef="#br1" timeOffset="46912.01">22627 4593 0,'0'0'0,"21"-21"0,0 0 15,-42 42 16,0-21-31,21 21 0,-21 0 16,0 1-16,21-1 0,0 21 0,-21-21 16,21 22-16,-22-22 15,22 0-15,0 21 0,0-21 0,0 1 0,0-1 16,0 0-16,22 0 16,-1-21-16,0 21 0,0-21 0,0 0 15,22 0-15,-22 0 0,0 0 16,21 0-16,-21 0 0,22 0 0,-22-21 15,0 21-15,0-21 0,0 0 16,1 0-16,-1-1 0,-21-20 0,0 21 16,0 0-16,0-22 0,0 1 15,0 21-15,0 0 0,0-22 0,0 22 16,0 0-16,-21 0 0,-1 21 16,1 0-16,0 0 0,0 0 0,0 0 15,-22 0-15,22 21 0,0-21 16,0 21-16,0 0 0,0 1 15,-1-1-15,1-21 0,21 21 0,-21 0 16,21 0-16,21-21 16,22 0-1,-22 0-15,0 0 0</inkml:trace>
  <inkml:trace contextRef="#ctx0" brushRef="#br1" timeOffset="47197.65">23347 4339 0,'0'0'0,"0"-21"0,0 0 31,-21 21-31,-1 0 0,22 21 0,-21 0 16,21 22-16,-21-22 0,21 0 16,0 21-16,-21 1 0,21-22 0,-21 21 15,21-21-15,0 22 0,0-22 16,0 21-16,0-21 0,0 22 0,0-22 15,0 21-15,21-21 0,-21 0 16,21 1-16,0-1 0,-21 0 0,21 0 16,1-21-16,-1 21 15,0-21-15,0 0 0,0 0 16,0 0-16,1 0 0,-1 0 16,0-21-16,0 0 0,0 0 0</inkml:trace>
  <inkml:trace contextRef="#ctx0" brushRef="#br1" timeOffset="47500.47">23812 4318 0,'0'0'0,"0"-42"15,0 21-15,22 21 0,-1-22 0,0 22 16,0 0-16,0 0 0,0 0 16,1 0-16,-1 0 15,21 0-15,-21 22 0,0-1 0,1 21 16,-1-21-16,0 22 0,0-22 15,0 21-15,-21-21 0,0 22 0,0-1 16,0-21-16,0 21 0,0 1 16,0-22-16,-21 21 0,0 1 0,0-22 15,0 21-15,-1-21 0,22 0 16,-21 1-16,0-1 0,0 0 0,0 0 16,0-21-16,21 21 0,-22-21 15,22-21 16,0 0-15,22-21-16</inkml:trace>
  <inkml:trace contextRef="#ctx0" brushRef="#br1" timeOffset="47713.35">24426 4614 0,'0'-21'110,"-21"21"-95,21-21-15,0 0 0</inkml:trace>
  <inkml:trace contextRef="#ctx0" brushRef="#br1" timeOffset="50124.71">25485 4657 0,'-22'0'0,"1"0"16,21-21 15,21-1-16,22 1-15,-22 0 16,21 0-16,1 0 0,-1 0 0,0-1 16,1 1-16,20-21 0,-21 0 15,1 20-15,-1-20 0,-21 0 0,22-22 16,-22 22-16,-21 0 0,0-1 16,0 1-16,0 0 0,0-1 0,0 22 15,-21 0-15,-22 0 0,22 0 16,0-1-16,-21 22 0,20 0 0,1 0 15,-21 0-15,21 0 0,0 0 16,-1 43-16,-20-22 0,21 21 16,0 22-16,0-22 0,-1 22 0,1 20 15,21-20-15,-21-1 0,0 1 16,21 20-16,-21-20 0,21 21 16,0-1-16,-21 1 0,-1 21 0,22-22 15,-21 1-15,21 0 0,0-1 16,0 1-16,-21 0 0,21-1 0,0 1 15,0 21-15,0-21 0,0-1 0,0 1 16,0 0-16,0-22 0,0 22 16,0-22-16,0 22 0,21-22 0,-21 1 15,0-22-15,0 22 0,21-22 0,1 0 16,-22 1-16,21-22 16,-21 21-16,0-21 0,21 1 0,0-22 15,-21 21-15,21-21 0,0 0 0,1 0 16,-1 0-16,21-21 15,-21-1-15,22 1 0,-22-21 0,21 0 16,0-1-16,1 1 0,-1-22 0,22 1 16,-22-1-16,0 1 0,1-22 15,-1 1-15,0-1 0,-21 0 0,22-21 16,-22 22-16,-21-1 0,0 0 16,0 1-16,0 20 0,-21 1 0,0-1 15,-22 22-15,1 0 0,0-1 0,-1 22 16,-20-21-16,20 21 15,-20-1-15,-1 1 0,1 0 0,21 21 16,-1-21-16,1 21 0,0 0 16,20 0-16,1 0 0,42 0 31,22 0-31,-22 0 16,21 0-16,1-21 0,-1 21 15,0 0-15,-21 0 0,22-21 0,-22-1 16,21 22-16,-21-21 0,1 0 15,-1 21-15,0-21 0,0 0 0,-21 0 16</inkml:trace>
  <inkml:trace contextRef="#ctx0" brushRef="#br1" timeOffset="50568.45">26183 4572 0,'0'0'0,"0"-21"31,21 0-31,0 21 16,1 0-16,-1-21 0,0 21 16,0-22-16,0 22 0,0 0 0,1 0 15,-1 0-15,0 0 0,0 0 16,0 0-16,22 0 0,-22 22 0,0-1 16,0 0-16,0 0 15,0 0-15,1 0 0,-22 1 0,0-1 16,21 21-16,-21-21 0,0 0 15,0 1-15,0-1 0,0 0 0,0 0 16,-21 0-16,21 0 0,-22-21 16,1 0-16,21 22 0,-21-22 15,0 0-15,0 0 16,21-22-16,0 1 0,0 0 16,0 0-16,0 0 0,0 0 15,0-1-15,21-20 0,0 21 16,0 0-16,0 0 0,1-1 0,-1 1 15,0 0-15,0 0 0,0 21 16,0-21-16,1 21 0,20-21 0,-21 21 16,0-22-16,0 22 0,22 0 15,-22 0-15,0 0 0,21 0 0,-20 0 16,-1 0-16,21 0 0,-21 0 16,0 0-16,1 0 0</inkml:trace>
  <inkml:trace contextRef="#ctx0" brushRef="#br1" timeOffset="51860.39">27707 4551 0,'0'0'0,"21"-21"16,-21 0-16,0-1 16,0 1-16,-21 0 15,0 0-15,0 0 0,0 0 0,-1 21 16,1-22-16,-21 22 0,21 0 15,-22 0-15,22 0 0,-21 22 0,21-22 16,-22 21-16,22 21 0,-21-21 16,21 22-16,0-22 0,-1 21 0,1-21 15,0 22-15,21-1 0,-21-21 16,21 21-16,0 1 0,0-22 0,0 0 16,0 0-16,21 0 0,0 1 15,0-1-15,1-21 0,-1 0 16,0 0-16,21 0 15,-21 0-15,1 0 0,-1 0 0,0-21 16,21-1-16,-21 1 0,1 0 16,20 0-16,-21 0 0,21 0 0,-20-22 15,-1 22-15,0-21 0,21 21 16,-42-22-16,21 22 0,1 0 0,-22-21 16,21 20-16,-21 1 0,0 0 15,0 42 1,0 0-1,0 1-15,-21-1 16,21 21-16,0-21 0,0 0 0,0 1 16,21-1-16,-21 0 0,21 0 15,0 21-15,0-42 0,0 22 0,1-1 16,-1-21-16,0 21 0,0-21 16,0 0-16,0 0 0,1 0 0,-1 0 15,0 0-15,0 0 0,0-21 16,0 0-16,1-1 0,-1 1 15,-21 0-15,21 0 0,-21-21 16,0 20-16,0 1 0,0-21 0,0 21 16,21-22-16,-21 22 15,0 0-15,0 0 0,0 0 0,0 42 32,0 0-17,0 0-15,0 0 0,0 22 16,0-22-16,0 0 0,0 0 0,0 22 15,0-22-15,0 0 0,0 0 16,0 0-16,0 22 0,0-22 0,0 0 16,0 0-16,0 0 15,0-42 32,0 0-47,0 0 0,0 0 16,0-1-16,0 1 0,0 0 15,0 0-15,21-21 0,0 20 0,1 1 16,-1-21-16,0 21 0,0-22 16,0 22-16,22 0 0,-22 0 0,0 0 15,0 21-15,0 0 0,0 0 16,1 0-16,-1 0 0,-21 21 0,21 21 16,-21-21-16,21 1 15,-21-1-15,0 21 0,0-21 0,0 0 16,0 1-16,0 20 15,0-21-15,0 0 0,0 0 0,0 1 16,0-1-16,0 0 0,0 0 16,-21-21 15,21-21-15,0 0-16,0 0 15,0-1-15,0 1 0,0 0 0,0 0 16,0 0-16,21-22 0,0 22 15,0-21-15,1 21 0,-1-22 0,21 22 16,-21-21-16,22 21 0,-1 0 16,0-1-16,1 1 0,-22 0 0,21 21 15,-21 0-15,0 0 16,1 21-16,-22 0 0,0 1 0,0-1 16,0 0-16,0 0 0,0 21 15,0-20-15,0 20 0,0-21 0,0 0 16,0 22-16,0-22 0,0 0 15,0 0-15,-22 0 0,22 0 0,0 1 16,0-1-16,-21 0 16,21 0-1,21-21 17,-21-21-32,22 0 0,-1 21 15,21-21-15,-21-1 0,0 1 16,22 0-16,-22 0 0,21 0 0,-21 0 15</inkml:trace>
  <inkml:trace contextRef="#ctx0" brushRef="#br1" timeOffset="52280.19">29422 4551 0,'-22'0'16,"22"21"0,22-21 15,-1 0-31,0 0 15,0 0-15,0 0 0,0 0 16,1 0-16,-1-21 0,21 21 0,-21-21 16,0 0-16,1 21 0,-1-22 15,0 1-15,21 0 0,-42 0 0,21-21 16,1 20-16,-22 1 0,21-21 16,-21 21-16,0 0 0,0-1 0,0 1 15,-21 21 1,-1 0-16,1 21 0,0 1 0,-21-1 15,21 21-15,-1-21 0,1 22 16,0-1-16,0 0 0,0 1 0,21-1 16,-21 0-16,21-21 0,0 22 15,0-1-15,0-21 0,0 22 16,21-22-16,0 21 0,0-21 16,0 0-16,0 1 0,1-1 0,20-21 15,-21 21-15,21-21 0,-20 0 16,20 0-16,-21 0 0,21 0 0,-20 0 15,20-21-15,-21 0 0,21-1 16,-20 1-16,20 0 0,-21 0 0,0 0 16,0 0-16,1-1 0,-1-20 15</inkml:trace>
  <inkml:trace contextRef="#ctx0" brushRef="#br1" timeOffset="52663.78">30776 3916 0,'0'0'0,"0"-21"0,0 0 15,21-1-15,-21 1 0,0 0 16,0 42 15,-21 0-31,0 1 0,0 20 16,21 0-16,-21 1 0,0-1 15,-1 0-15,1 22 0,0-22 0,21 0 16,-21 22-16,21-22 0,-21-21 16,21 22-16,0-1 0,0-21 0,0 22 15,0-22-15,0 0 0,0 0 16,0 0-16,21 0 0,0 1 15,0-22-15,0 0 0,1 21 16,-1-21-16,0 0 16,0 0-16,0 0 0,0 0 15,22-21-15,-22-1 0,0 1 0</inkml:trace>
  <inkml:trace contextRef="#ctx0" brushRef="#br1" timeOffset="53044.39">31581 3895 0,'0'0'0,"0"-21"0,21 21 0,-21-22 15,21 22-15,0 0 16,-21-21-16,21 21 0,0 0 16,1 0-16,-1 0 15,0 0-15,-21 21 16,21 1-16,-21-1 0,21 21 0,-21 0 15,0 1-15,0-1 0,0 22 16,0-22-16,0 0 0,0 22 16,0-22-16,0 0 0,0 1 0,0-1 15,0 0-15,0-20 0,0 20 16,-21-21-16,21 0 0,-21 22 0,0-22 16,21 0-16,-21 0 0,-1 0 15,1 0-15,0 1 0,0-1 16,0 0-16,0 0 0,-1 0 0,1-21 15,0 21-15,0 1 16,0-22-16,0 0 16,-1 0-16,1 0 15,0 0-15,0-22 0,0 22 16</inkml:trace>
  <inkml:trace contextRef="#ctx0" brushRef="#br1" timeOffset="59532.58">7493 8551 0,'21'0'16,"0"0"-16,-21-21 140,-21 21-124,0 0-1,21-21-15,-21 21 16,0 0 0,-1 0-1,22 21 1,0 0 0,0 1 15,0-44 47,0 1-78,0 0 16,0 42 46,0 0-46,0 1-1,22-22 17,-1 0-17,0 0-15,0 0 16,0 0-1,-21-22-15,0 1 16,0 0 0,-21 21 15,0 0-15,21 21-1,0 0-15,0 1 16,0-1-1,0 0 1,21-21 15,0-21-15,-21 0 0,0-1-1,0 1-15,0 0 16,0 0-1,-21 21 1,0 0 0,0 21-1,21 0 1,-21-21-16,21 21 0,0 1 16,0-1-1,21-21 16,0 0-15,0 0-16,0 0 16,-21-21-1,0-1 1,0 1-16,0 0 16,0 0-1,-21 21-15,0 0 16,0 0-1,21 21-15,-21 0 16,21 0 0,-22-21-1,22 22 1,22-22 15,-1 0-15,0 0-1,0 0 17,-21-22-17,0 44 48,0-1-48,-21-21 48,21-21-47,0-1 15,0 44 63,-21-22-79,21 21 1,0-42 62,0-1-47,0 44 47,0-1-62,0 0-16,0 0 16,0 0 15,0-42 31,0 0-46,0 0 15,0 0-31,0 42 78,-21-21-78,21 21 16,0 0-16,0 0 16,0 0 15,0-42 16,0 0-32,0 0-15,0 0 16,0 0-16,0-1 16,-22 22-1,22-21-15,0 42 94,0 1-78,0-1-1,0-42 79,0-1-78,0 1-1,22 21 63,-1 0-78,-21 21 16,21-21-16,0 22 16,0-1-1,0-21 1,-21 21-1,22-21-15,-1 0 16,0 0 15,0 0-15,0 0 0,-21 21-16,21-21 0,1 0 15,-1 21-15,0 0 16,0-21-16,-21 22 0,21-1 15,0-21-15,1 21 0,-22 0 0,21 0 16,0 0-16,0 1 0,-21-1 16,21-21-16,0 21 0,1 0 0,-22 0 15,0 0-15,21 1 0,-21 20 0,21-21 16,-21 0-16,0 0 16,21 1-16,0-1 0,-21 0 0,0 0 15,0 0-15,21 0 0,-21 1 0,22-22 16,-22 21-16,21 0 0,-21 0 15,0 0-15,0 0 0,0 1 0,21-22 16,-21 21-16,0 0 0,0 0 16,0 0-16,0 0 15,0 1-15,0-1 16,21 0-16,-21 0 16,0 0-16,0 0 15,0 1-15,0-1 0,0 0 16,0 0-16,0 0 15,0 0-15,0 1 16,0-1-16,0 0 16,0 0-16,0 0 0,-21-21 15,21 21-15,0 1 16,0-1-16,0 0 0,-21 0 16,21 0-16,-21-21 0,21 21 0,0 1 15,-22-1-15,1-21 0,21 21 16,-21 0-16,21 0 0,-21 0 15,0 1-15,0-22 0,21 21 16,0 0-16,-22-21 16,22 21-16,-21-21 0,0 21 15,21 0-15,-21-21 16,0 22-16,21-1 0,-21-21 16,21 21-16,-22 0 15,1-21 1,21 21-16,-21-21 15,21 21-15,-21-21 16,21 22-16,0-1 16,-21-21-16,21 21 15,-21 0-15,-1 0 16,22 0-16,0 1 0,-21-1 16,21 0-16,-21 0 15,0-21-15,21 21 0,0 0 16,-21 1-16,0-22 15,21 21 1,0-42 78,0-1-79,0 1-15,0 0 16,0 0-16,0 0 0,0 0 16,0-1-16,0 1 0,0 0 0,0 0 15</inkml:trace>
  <inkml:trace contextRef="#ctx0" brushRef="#br1" timeOffset="60084.93">7366 10097 0,'-21'0'0,"42"0"0,-63-22 16,42 1-16,0 0 16,0 0-16,-22 21 0,22-21 15,0 0 16,22 42 1,-1-21-32,-21 21 15,21-21-15,0 21 0,0 0 0,-21 0 16,21 1-16,1-1 0,-1 0 16,-21 0-16,21 0 0,0 0 15,0 1-15,-21-1 0,0 0 0,21 0 16,1 0-16,-22 0 0,0 1 0,0-1 15,21 0-15,-21 0 0,21 0 16,-21 0-16,0 1 0,0-1 0,0 0 16,0 0-16,0 0 15,0 0 1,0-42 31,21 0-32,-21 0 1,21 0 0,-21 0-1,0-1 1,0 1-16,0 0 16,0 0-16,0 0 15,21 21-15,1-21 0</inkml:trace>
  <inkml:trace contextRef="#ctx0" brushRef="#br1" timeOffset="60648.63">8276 10012 0,'0'0'0,"0"-21"0,21 0 0,0 21 0,1-22 16,-22 1-1,21 21-15,0 0 16,-21 21 15,-21 1-31,0-22 0,-1 21 16,1 0-16,0 0 0,0 0 16,0 0-16,0 1 0,-22-1 15,22 0-15,0 0 0,-21 0 0,20 0 16,-20 1-16,21-1 0,-21 0 15,20 0-15,1 0 0,-21 0 0,21 1 16,0-1-16,-1 0 0,1 0 0,0 0 16,0 0-16,0 1 15,0-1-15,-1-21 0,22 21 0,-21-21 16,21 21-16,-21-21 0,0 0 16,21-21 171,0 0-187,0 0 16,0-1-16,0 1 0</inkml:trace>
  <inkml:trace contextRef="#ctx0" brushRef="#br1" timeOffset="63196.92">13377 8488 0,'0'21'16,"21"-21"-16,-21-21 47,0 0-47,0 0 0,-21-1 15,0 1-15,0 0 16,0 21-16,0-21 0,-22 0 16,22 0-16,-21 21 0,-1-22 0,22 22 15,-21 0-15,0 0 0,-1 0 16,1 0-16,0 22 0,-1-1 0,22 0 15,-21 0-15,21 0 0,-1 0 0,-20 1 16,21 20-16,21 0 0,-21-21 16,0 22-16,21-1 0,-22 0 0,22 1 15,0-1-15,0 0 0,0 1 0,0-22 16,0 21-16,22-21 16,-1 1-16,0-1 0,0 0 0,0 0 15,22-21-15,-22 0 0,21 0 0,-21 0 16,22 0-16,-1 0 0,0-21 15,1 0-15,-22 0 0,21-1 0,0-20 16,-20 21-16,20-21 0,-21-1 16,0 22-16,0-21 0,22-1 0,-22-20 15,0 21-15,0-22 0,0 1 0,-21-1 16,22 1-16,-1-1 0,-21 1 16,21-22-16,-21 43 0,0-22 0,0 1 15,0 20-15,0 1 0,0 21 0,0-22 16,0 22-16,0 0 0,-21 21 15,0 0 1,-1 0-16,1 21 0,21 0 16,0 1-16,0 20 0,0 0 0,0 1 15,0 20-15,0 1 0,0-22 0,0 21 16,0 1-16,21-1 0,-21-20 16,22 20-16,-1-20 0,0 20 0,-21-21 15,21 1-15,0-1 0,0 0 0,1-20 16,-1 20-16,-21-21 0,21 21 15,0-20-15,0-1 0,-21 0 16,21 0-16,1-21 0,-1 0 16,0-21-1,-21 0 1,0 0-16,0-1 0,21 1 0,-21 0 16,0 0-16,0 0 0</inkml:trace>
  <inkml:trace contextRef="#ctx0" brushRef="#br1" timeOffset="63612.71">13843 8551 0,'-21'-21'15,"0"21"1,21-21-16,0 0 16,0 0-16,21 0 15,0 21 1,0-22-16,0 22 15,0 0-15,1 0 0,-1 0 0,0 0 16,0 0-16,0 0 0,0 0 0,1 0 16,-1 22-16,0-22 0,0 21 15,21 0-15,-20 0 0,-1 0 0,0 0 16,0 1-16,0-1 0,0 0 0,-21 0 16,0 0-16,0 22 0,0-22 15,0 0-15,0 0 0,-21 21 0,21-20 16,-21-1-16,0 0 0,0 0 15,0-21-15,21 21 0,0-42 32,0 0-32,0 0 0,0 0 15,0-1-15,0 1 0,0 0 16,21 0-16,0-21 0,0 20 0,-21 1 16,21 0-16,0 0 0,1 0 0,-1 0 15,0-1-15,0 1 0,-21 0 16,21 0-16,0 21 0,1-21 0,-1 0 15,0 21-15</inkml:trace>
  <inkml:trace contextRef="#ctx0" brushRef="#br1" timeOffset="63844.87">14668 8340 0,'0'106'15,"0"-85"1,0 0-16,0 0 0,0 0 15,0 0-15,0 22 0,0-22 0,0 0 16,0 0-16,0 0 0,0 1 0,0-1 16,0 0-16,0 0 15,0 0-15,0-42 47,0 0-47,22 0 16,-22 0-16</inkml:trace>
  <inkml:trace contextRef="#ctx0" brushRef="#br1" timeOffset="64200.67">14647 8022 0,'-63'64'15,"126"-128"-15,-147 149 0,62-64 0,22 0 16,0 22-16,0-22 15,0 0-15,0 0 0,22-21 16,-1 21-16,0-21 0,0 0 16,0 0-16,0 0 15,1 0-15,-1-21 0,0 0 16,-21 0-16,21 0 0,-21-1 0,0-20 16,0 21-16,0 0 15,0 0-15,0-1 0,0 1 0,-21 0 16,0 0-16,0 21 0,-1 0 15,1 0-15,0 0 0,0 0 16,0 21-16,21 0 0,0 22 0,-21-22 16,21 0-16,-22 0 15,22 21-15,0-20 0,0-1 0,0 0 16,0 21-16,0-21 0,22 1 16,-1-1-16,0-21 0,0 21 15</inkml:trace>
  <inkml:trace contextRef="#ctx0" brushRef="#br1" timeOffset="64560.5">14880 8361 0,'0'0'0,"-21"0"16,21-21-16,-21 21 15,42 0 1,0 0-1,0 21-15,0 0 16,22 0-16,-22 0 0,0 1 0,21-1 16,-20 0-16,-1 21 0,0-21 0,0 1 15,-21 20-15,0-21 0,21 0 16,-21 22-16,0-22 0,0 21 0,0-21 16,0 0-16,0 1 0,0-1 0,0 0 15,0 0-15,0-42 47,0 0-47,0-22 16,21 22-16,1 0 0,-22-21 0,21 21 15,0-22-15,0 1 0,0 0 0,0-1 16,1 22-16,-1-42 0,0 41 16</inkml:trace>
  <inkml:trace contextRef="#ctx0" brushRef="#br1" timeOffset="64776.37">15494 8192 0,'0'0'0,"0"21"15,-21 0 1,0-21-16,-1 21 0,1 21 16,0-20-16,0-1 0,0 21 0,0-21 15,21 22-15,-22-22 0,22 0 16,-21 21-16,21-21 0,0 1 16,-21-1-16,21 21 0,-21-21 0,21 0 15,-21 1-15,21-1 0,0 0 16,0 0-16,0 0 15,21-21-15,0 0 16,0 0-16,-21-21 0,21 21 0,1-21 16,-1 0-16,0 0 0</inkml:trace>
  <inkml:trace contextRef="#ctx0" brushRef="#br1" timeOffset="65479.97">15600 8594 0,'21'0'31,"0"-21"-15,0-1-16,0 22 0,1-21 15,-1 0-15,0 21 0,0-21 0,0 0 16,0 0-16,1-1 0,-22 1 16,0 0-16,0 0 0,0 0 15,-22 21 1,1 0-1,0 21-15,0 0 0,0 0 16,0 0-16,-1 1 0,1-1 16,21 0-16,0 21 0,-21-21 0,21 1 15,0-1-15,0 0 0,0 21 0,0-21 16,0 1-16,0-1 0,0 0 16,0 0-16,21 0 0,0 0 0,22-21 15,-22 22-15,0-22 0,21 0 0,-20 0 16,20 0-16,-21 0 0,0 0 15,22-22-15,-22 1 0,0 0 0,0 0 16,0 0-16,0 0 0,1-1 0,-22 1 16,21 0-16,-21-21 0,21 21 15,0-1-15,-21-20 0,21 21 16,0-21-16,1 20 0,-1 1 0,0 0 16,21-21-16,-21 42 0,1-21 15,-1-1-15,0 22 0,0 0 0,0 0 16,0 0-16,22 0 0,-43 22 0,21-1 15,0-21-15,0 21 0,0 21 16,-21-21-16,22 1 0,-22-1 0,21 21 16,-21-21-16,0 0 0,0 22 0,0-22 15,0 0-15,0 0 0,0 0 16,-21 1-16,21-1 0,-22 0 16,1 0-16,0-21 0,0 0 0,0 0 15,0 0 1,21-21-1,0 0-15,0 0 0,0-1 16,0 1-16,21 0 0,0-21 16,0 21-16,-21-1 0,21 1 0,0-21 15,1 21-15,-1-22 0,0 22 0,0 0 16,21-21-16,-20 42 0,-1-21 16,0-1-16,0 22 0,0 0 0,0 0 15,1 0-15,-1 0 0,0 0 16,0 0-16</inkml:trace>
  <inkml:trace contextRef="#ctx0" brushRef="#br1" timeOffset="65687.85">17124 8467 0,'21'21'15,"0"-21"-15,0 0 31,0-21-31,-21 0 32,0-1-1,-21 22-31,21-21 16</inkml:trace>
  <inkml:trace contextRef="#ctx0" brushRef="#br1" timeOffset="67372.38">18944 8255 0,'0'-42'32,"0"21"-32,0-1 15,21 1-15,0 0 0,1 0 16,-1-21-16,0 20 0,-21-20 0,21 21 16,-21-21-16,21 20 0,-21 1 15,0 0-15,0 0 0,-21 0 0,0 0 16,0 21-16,-22 0 0,22 0 0,-21 0 15,0 0-15,-1 0 0,1 21 16,21 0-16,-22 0 0,22 0 0,-21 22 16,42-22-16,0 21 15,0 0-15,0-20 0,0 20 0,0 0 16,0-21-16,21 22 0,21-22 0,-20 21 16,-1-21-16,21 22 0,-21-22 15,0 0-15,22 21 0,-22-20 0,21-1 16,-21 21-16,1-21 0,-22 0 0,21 1 15,-21-1-15,0 0 0,0 21 16,0-21-16,-21 1 0,-1-1 0,1-21 16,-21 21-16,0 0 0,-22 0 15,22-21-15,-22 0 0,22 0 0,-22 0 16,1 0-16,21 0 0,-22 0 0,22-21 16,-1 0-16,1 0 15,21 0-15,-21-1 0,20 1 0,1 0 16,21-21-16,-21 21 0,21-22 0,-21 22 15,21-21-15,0 21 0,0-1 16,0-20-16,0 21 0,0 0 0,21 0 16,0 21-16,0 0 15,-21 21-15,22 0 0,-1 0 16,0 0-16,0 0 0,0 1 0,-21-1 16,21 21-16,1-21 0,-1 0 15,0 22-15,0-22 0,0 0 0,-21 0 16,21 0-16,22 1 0,-22-1 15,0-21-15,0 21 0,22-21 16,-22 0-16,0 0 0,21 0 0,-21 0 16,22 0-16,-22-21 0,21 21 0,-21-21 15,22-1-15,-22 22 0,0-21 16,21-21-16,-20 21 0,-1 0 0,21-22 16,-21 22-16,-21-21 0,21-1 0,1 1 15,-1 21-15,-21-21 0,21-1 16,-21 22-16,0 0 0,0 0 0,0 42 31,0 0-31,0 0 0,0 0 16,0 22-16,0-22 0,0 21 15,0-21-15,0 22 0,0-22 16,0 0-16,0 0 0,0 22 0,21-22 16,0 0-16,-21 0 0,21-21 15,1 0-15,-1 0 0,0 0 16,21 0-16,-21 0 0,1 0 15,-1 0-15,0-21 0,0 0 0,0 21 16,0-21-16,1-1 0,-1 1 16,0 0-16,-21 0 0,0-21 0,21 20 15,-21-20-15,0 21 0,0 0 0,0-22 16,0 22-16,0 0 0,0 42 31,0 0-15,-21 1-16,21 20 0,0-21 15,0 21-15,-21-20 0,21-1 0,0 21 16,0-21-16,0 0 0,0 1 0,0-1 16,21 0-16,0 0 15,0-21-15,0 0 0,1 0 0,-1 0 16,21 0-16,-21 0 0,22 0 0,-22 0 16,0-21-16,21 21 0,-21-21 15,1 0-15,-1 21 0,0-22 0,0 1 16,-21 0-16,21-21 0,-21 21 15,21-1-15,-21-20 0,0 0 16,0-1-16,0 22 0,0-21 0,0 0 16,22 20-16,-22 1 0,0 0 15,0 42 1,0 0-16,0 1 0,0-1 16,0 0-16,0 21 0,0-21 15,0 1-15,0 20 0,0-21 0,0 0 16,0 0-16,0 1 0,0-1 0,0 0 15,21 0-15,-21 0 0,21-21 16,0 0-16,0 0 0,0 0 16,1 0-16,-1 0 0,0 0 15,0 0-15,0-21 16,0 21-16,-21-21 0,22 0 0,-1 0 16,-21-1-16,0 1 0,0 0 0,21 0 15,-21 0-15,0-22 0,21 22 16,-21-21-16,0 21 0,0 0 0,0 42 31,0 0-31,0 0 16,0 0-16,-21 22 0,21-22 0,0 0 15,-21 0-15,21 0 0,0 0 16,0 1-16,0-1 0,0 0 0,0 0 16,0 0-1,0-42 16,0 0-31,0 0 16</inkml:trace>
  <inkml:trace contextRef="#ctx0" brushRef="#br1" timeOffset="67576.25">20489 7832 0,'0'-21'0,"0"42"0,0-64 16,-21 43 15,21 22-31,0-1 16,0 0-1,0 0-15,21-21 16,0 0-16,1 0 0,20 0 16,-21 0-16,0 0 0,22 0 15</inkml:trace>
  <inkml:trace contextRef="#ctx0" brushRef="#br1" timeOffset="67832.21">21082 7726 0,'-64'148'16,"64"-127"-16,0 22 15,-21-1-15,21 0 0,-21 22 16,21-22-16,-21 0 0,21 1 0,0-1 15,0-21-15,-21 22 0,21-1 0,-21-21 16,21 0-16,0 0 0,0 1 16,0-1-16,0 0 0,0 0 0,21-21 31,0 0-15,0-21-16,-21 0 15,21 0-15</inkml:trace>
  <inkml:trace contextRef="#ctx0" brushRef="#br1" timeOffset="68692.39">21442 7853 0,'0'0'0,"-21"0"15,-1 21 1,1-21-16,0 21 0,0 0 0,0 22 15,0-22-15,-1 21 0,1 1 16,0-1-16,21 0 0,0 1 0,-21-22 16,21 21-16,0 0 0,0-20 15,0 20-15,0-21 0,0 0 16,21 0-16,0 1 0,-21-1 0,43-21 16,-22 0-16,0 21 0,21-21 0,-21 0 15,22 0-15,-22 0 0,21 0 16,1-21-16,-22 0 0,21 21 0,-21-22 15,22 1-15,-22 0 0,0-21 0,0 21 16,0-22-16,-21 1 0,21 0 16,-21-22-16,22 22 0,-22-22 0,21 22 15,-21-22-15,0 22 0,0 0 16,21-1-16,-21 22 0,0-21 0,0 21 16,0 42 15,-21 21-31,21-21 0,0 22 15,-21-22-15,21 21 0,-22 1 0,22-1 16,0 0-16,0 1 0,0-1 16,0 0-16,-21 1 0,21-22 0,0 21 15,-21-21-15,21 0 0,0 1 16,0-1-16,-21 0 0,21 0 16,0-42 15,0 0-16,0 0-15,0-1 0,21 1 16,-21 0-16,21-21 0,22 21 16,-22-22-16,0 1 0,21 21 0,-21 0 15,22-1-15,-22 1 0,21 0 16,-21 21-16,1 0 0,-22 21 0,21 0 16,-21 1-16,0 20 0,21-21 0,-21 21 15,0-20-15,0 20 0,0 0 16,0-21-16,0 1 0,-21 20 0,0-21 15,-1 0-15,22 0 0,0 1 16,-21-1-16,0-21 16,0 0-1,0 0 1,0-21 0,-1 21-16,1-22 0</inkml:trace>
  <inkml:trace contextRef="#ctx0" brushRef="#br1" timeOffset="68912.28">20637 8128 0,'0'0'0,"-21"0"0,21 21 31,21-21-31,1 0 15,-1 0-15,0 0 0,0-21 0,21 0 16,1 21-16,-1-21 0,-21 0 0,43 21 16,-22-22-16,0 1 0,1 0 15,-1 0-15,22 0 0</inkml:trace>
  <inkml:trace contextRef="#ctx0" brushRef="#br1" timeOffset="69403.99">22225 7705 0,'21'0'16,"0"-21"-16,0 21 15,1 0-15,-1 0 0,21-22 16,-21 22-16,0 0 0,22 0 0,-22 0 15,21 0-15,1 0 0,-22 0 16,21 0-16,-21 0 0,0 0 0,1 0 16,-1 0-16,0 0 0,-42 0 47,0 0-47,-1 0 0,1 0 15,0 0-15,0 0 0,0 0 0,0 0 16,-1 22-1,1-1-15,21 0 16,0 0-16,-21-21 0,21 21 16,-21 0-16,21 1 0,0 20 15,0-21-15,0 0 0,0 22 0,0-1 16,-21-21-16,21 21 0,0-20 16,-21 20-16,21-21 0,0 21 15,0-20-15,0-1 0,0 0 0,0 0 16,0 0-16,0 0 0,0 1 15,0-1-15,21-21 16,0 0 0,0-21-16,0-1 0,22 1 15</inkml:trace>
  <inkml:trace contextRef="#ctx0" brushRef="#br1" timeOffset="69775.78">22923 7980 0,'0'-21'0,"-21"21"31,0 0-31,0 21 0,0 0 0,0-21 16,-1 42-16,22-20 0,-21-1 0,21 0 15,-21 0-15,21 21 0,0-20 16,0-1-16,0 0 0,0 0 0,0 0 16,21 0-16,0 1 0,1-22 15,-1 0-15,0 0 16,0 0-16,0 0 0,0 0 0,1 0 15,20-22-15,-21 1 0,0 21 16,-21-21-16,21 0 0,-21 0 0,0 0 16,0-22-16,0 22 0,0-21 15,0 21-15,-21-22 0,21 22 16,-21-21-16,0 21 0,0-1 0,0 22 16,-1-21-16,1 21 0,0 0 15,0 0-15,21 21 0,-21-21 16,21 22-16,-21-1 0,21 0 0,-22 0 15,22 0-15,0 0 0,0 1 16,0-1-16,0 0 0,22-21 16,-1 0-16,0 0 0,0 0 0</inkml:trace>
  <inkml:trace contextRef="#ctx0" brushRef="#br1" timeOffset="70052.63">23495 7684 0,'0'-22'0,"0"44"0,0-65 16,-21 43-16,0 0 0,-1 0 0,1 21 15,0 1-15,21-1 16,-21 0-16,21 0 0,-21 21 0,21-20 16,-21 20-16,21-21 0,0 21 0,0 1 15,0-1-15,0 0 0,0 1 16,0-22-16,0 21 0,0-21 0,0 1 15,0 20-15,0-21 0,21-21 16,-21 21-16,21 0 0,0-21 16,0 0-16,0 0 0,1 0 15,-1 0-15,0 0 0,0 0 16,0-21-16,0 0 0</inkml:trace>
  <inkml:trace contextRef="#ctx0" brushRef="#br1" timeOffset="70340.46">23876 7578 0,'0'0'0,"0"-21"0,63-1 31,-41 22-31,-1 22 0,0-1 16,0 0-16,0 21 0,22-21 0,-22 22 15,0-1-15,0 0 0,0 1 16,0-1-16,-21 0 0,0 22 0,0-22 15,0 1-15,0-1 0,0 0 0,0 1 16,0-22-16,-21 21 0,0-21 16,0 22-16,0-22 0,0 0 0,-1-21 15,1 21-15,0 0 0,-21-21 0,21 0 16,-1 0-16,1 0 16,21-21-1,21 0-15,1 0 0,-1 21 16</inkml:trace>
  <inkml:trace contextRef="#ctx0" brushRef="#br1" timeOffset="70548.37">24638 8001 0,'0'-21'15,"0"0"1,-21 21 46,0-21-46</inkml:trace>
  <inkml:trace contextRef="#ctx0" brushRef="#br1" timeOffset="71292.03">26183 8001 0,'0'0'0,"21"0"16,0 0 0,1 0-16,-1-21 0,0 0 0,0 0 15,0-1 1,-21 1-16,0 0 0,0 0 15,0 0-15,-21 0 0,0-1 0,0 1 16,0 0-16,-22 0 0,1 0 16,0 21-16,-1 0 0,1 0 0,21 0 15,-22 0-15,1 0 0,0 21 16,21 0-16,-22 0 0,22 0 0,0 22 16,0-1-16,21 0 0,0 1 0,0-1 15,0 0-15,0 1 0,0-22 16,0 21-16,0 1 0,0-22 15,21 0-15,-21 0 0,21 0 0,0-21 0,22 0 16,-22 0-16,0 0 16,0 0-16,21 0 0,-20 0 0,20-21 15,0 21-15,-21-21 0,22-21 16,-22 20-16,21-20 0,-21 21 0,1-21 16,-1-1-16,0 1 0,0-22 0,0 22 15,0 0-15,-21-22 0,0 22 16,22-22-16,-22 1 0,21 21 0,-21-22 15,0 22-15,0-1 0,0 22 16,0 0-16,0 0 0,0 42 16,0 0-16,0 22 15,0-1-15,0 0 0,0 1 0,0-1 16,-21 21-16,21-20 0,0-1 16,0 0-16,0 1 0,0-1 15,0 0-15,0 1 0,0-1 0,0 0 16,0-20-16,0 20 0,0-21 0,21 0 15,0 0-15,-21 1 0,21-1 16,0-21 0,0 0-16,-21-21 0,22-1 15,-22 1-15,21 0 0</inkml:trace>
  <inkml:trace contextRef="#ctx0" brushRef="#br1" timeOffset="72104.33">26628 7959 0,'0'-21'0,"0"42"0,21-42 16,0 21-16,0-22 15,0 22 1,0 0-16,1 0 0,-1 0 16,-21-21-16,21 21 0,0 0 0,0-21 15,0 21-15,1-21 0,-1 21 16,0-21-16,0 0 0,-21-1 16,0 1-16,0 0 0,-21 21 15,0 0-15,0 0 16,-1 0-16,-20 0 0,21 0 15,0 0-15,-22 21 0,22 0 0,0-21 16,0 22-16,0-1 0,0 0 16,21 21-16,0-21 0,0 1 0,0-1 15,0 0-15,0 0 0,0 0 16,21-21-16,0 0 0,0 21 16,21-21-16,-20 0 0,20 0 0,-21 0 15,21 0-15,1-21 0,-1 0 16,0 0-16,1 0 0,-1 0 0,0-1 15,1 1-15,-22 0 0,21 0 0,-21-21 16,1 20-16,-1-20 0,0 0 16,-21 21-16,0-22 0,21 1 0,-21 0 15,0 20-15,0 1 16,0 0-16,0 0 0,0 0 0,0 42 16,0 0-16,-21 0 15,21 22-15,-21-1 0,0 0 16,21 1-16,-22-1 0,1 21 0,21 1 15,-21-22-15,0 43 0,0-22 0,0 1 16,-1 21-16,22-22 0,-21 1 16,0 20-16,0-20 0,0 20 0,21 1 15,-21 0-15,-1 21 0,1-22 16,0 1-16,0 0 0,0-22 0,0 22 16,-1-22-16,22 1 0,-21-1 15,0 1-15,21-22 0,-21 22 0,21-22 16,0-21-16,0 21 0,0-20 15,0-1-15,0 0 0,21-21 16,0 0-16,0 0 0,1 0 0,20-21 16,-21 0-16,21-1 0,1 1 0,-1-21 15,0 21-15,1-22 0,-1 1 16,0 0-16,1-1 0,-1 1 0,-21-21 16,22 20-16,-22-20 0,0-22 0,0 22 15,0-22-15,-21 0 0,0 22 16,0-22-16,0 0 0,-21 22 15,0-1-15,-21 1 0,20-1 0,1 22 16,-21 0-16,21 21 0,-22-22 16,22 22-16,0 21 0,0-21 0,0 21 15,42 0 17,0 0-17,21-21-15,-20 21 0,20-21 16,-21-1-16,21 1 0,1 0 0</inkml:trace>
  <inkml:trace contextRef="#ctx0" brushRef="#br1" timeOffset="73460.86">27898 7874 0,'42'-42'0,"-84"84"15,84-105-15,-21 41 0,-21-20 0,0 21 16,0 0-16,0 0 0,0-1 16,-21 1-16,0 21 0,0 0 0,-1 0 15,1 0-15,-21 0 0,21 0 16,-22 0-16,22 21 0,0 1 0,-21-1 15,21 21-15,-1-21 0,1 0 0,0 22 16,0-22-16,0 21 0,21-21 16,0 22-16,0-22 0,0 0 0,0 0 15,0 22-15,0-22 0,0 0 16,21 0-16,0-21 0,0 0 16,0 0-16,1 0 0,-1 0 15,0 0-15,21 0 0,-21 0 16,1-21-16,-1 21 0,21-21 0,-21 0 15,0-1-15,1 1 0,-1-21 0,0 21 16,0-22-16,-21 22 0,0 0 16,0-21-16,0 21 0,0-1 0,0 1 15,0 0-15,0 42 32,0 0-32,0 1 15,0-1-15,0 0 0,0 0 16,0 21-16,0-20 0,0-1 0,0 0 15,0 21-15,0-21 16,21 1-16,0-1 0,1 0 16,-1-21-16,0 0 0,0 0 0,0 0 15,0 0-15,22 0 0,-22 0 16,0 0-16,0-21 0,0 0 0,1-1 16,-1 1-16,0 0 0,0 0 15,0 0-15,-21-22 0,0 1 0,21 21 16,1-21-16,-22 20 0,21-20 0,-21 21 15,0 0-15,0 0 0,0-1 16,0 44 0,0-1-1,0 0-15,0 0 0,-21 0 16,21 0-16,0 22 0,-22-22 0,22 0 16,0 21-16,0-20 0,0-1 15,0 0-15,0 0 0,0 0 0,0 0 16,22-21-16,-1 0 0,0 22 15,0-22-15,0 0 0,0 0 16,1 0-16,-1-22 0,0 1 0,0 0 16,0 0-16,-21 0 15,21-22-15,1 22 0,-22 0 16,21-21-16,0 21 0,-21-22 16,21 22-16,0-21 0,-21 21 0,0-1 0,0 1 15,21 21-15,-21 21 31,0 1-31,0-1 0,0 0 0,0 0 16,0 0-16,0 22 0,0-22 16,0 21-16,0-21 0,0 0 0,0 1 15,22-1-15,-1 0 0,-21 0 0,21 0 16,0 0-16,0-21 0,0 0 16,1 0-16,-1 0 0,0 0 0,0 0 15,0 0-15,0-21 0,1 21 16,20-21-16,-21 0 0,0-21 0,0 20 15,-21 1-15,22-21 0,-1 0 0,0 20 16,-21-41-16,21 21 16,0-1-16,-21-20 0,21-1 0,1 22 15,-22-22-15,0 22 0,0 0 16,21 21-16,-21-1 0,0 1 0,0 42 31,0 22-31,-21-22 0,-1 21 0,22 1 16,0-1-16,-21 0 0,21 1 15,0-1-15,0 0 0,0 1 0,0-22 16,0 21-16,0 0 0,21-20 0,1-1 16,-1 0-16,0 0 15,-21 0-15,21 0 0,0-21 0,0 0 16,1 0-16,-1 0 16,0 0-16,0 0 0,0 0 15,0-21-15,-21 0 0,22 0 16,-1-21-16,-21 20 0,21 1 0,0-21 15,0 0-15,0-1 0,-21 1 0,22-22 16,-1 22-16,0-21 0,0 20 16,0 1-16,-21 0 0,0-1 0,21 22 15,-21 0-15,0 0 0,0 42 32,-21 0-32,21 0 0,-21 22 15,0-1-15,0 0 0,0 1 0,-1 20 16,22-21-16,0 1 0,0-1 15,0 0-15,0 1 0,0-1 0,0-21 16,0 0-16,0 22 0,0-22 0,0 0 16,22 0-16,-1 0 15,0-21-15,0 0 16,0 0-16,-21-21 16,21 0-16,-21 0 0,22 21 15,-22-21-15,21 0 0</inkml:trace>
  <inkml:trace contextRef="#ctx0" brushRef="#br1" timeOffset="73651.75">29591 7514 0,'0'21'31,"21"-21"-16,0 0-15,0 0 0,1-21 16,-1 21-16,0-21 0,0 0 16,0 21-16,0-21 0,1 0 15</inkml:trace>
  <inkml:trace contextRef="#ctx0" brushRef="#br1" timeOffset="74783.97">30438 7281 0,'0'0'0,"21"-84"32,-21 41-32,0 22 0,0 0 0,0 0 15,-21 21 1,-1 0-16,1 0 0,-21 0 16,21 21-16,-22 21 0,22 1 0,-21-1 15,21 0-15,0 22 16,-22-22-16,22 22 0,0-22 0,0 22 0,0-22 15,-1 0-15,22 1 16,-21-1-16,21 0 0,0 1 0,0-22 16,0 0-16,21 21 0,1-21 15,-1 1-15,21-22 0,-21 21 0,22-21 16,-22 0-16,21 0 0,0 0 0,-20 0 16,20 0-16,0 0 0,1 0 15,-1-21-15,-21 21 0,21-22 0,-20 1 16,-1 0-16,0 0 0,0 0 15,0 0-15,-21-1 0,21-20 0,-21 21 16,0 0-16,0 0 0,0-1 16,0 44 15,0-1-31,-21 0 0,21 0 16,0 0-16,-21 0 0,21 1 0,0-1 15,0 0-15,0 0 0,0 0 16,0 0-16,21 1 0,0-22 15,1 0-15,-22 21 0,21-21 16,0 0-16,0 0 0,0 0 16,-21-21-1,0-1-15,0 1 0,0 0 16,0 0-16,0 0 16,0 0-16,-21-1 0,0 1 0,21 0 0,0 0 15,-21-21-15,21 20 16,0 1-16,0 0 0,0 0 0,0 0 15,0 0-15,21-1 0,0 22 16,0 0-16,0 0 16,22 0-16,-22 0 0,0 0 0,21 0 15,-20 22-15,-1-22 0,21 21 16,-21 0-16,-21 0 0,21 0 0,-21 0 16,22 1-16,-22-1 0,0 0 15,0 0-15,0 0 0,0 0 0,0 1 16,0-1-16,0 0 15,0 0-15,-22-21 16,1 0 0,21-21 15,0 0-31,0 0 16,0-1-16,0 1 0,0 0 0,21 0 15,1 0-15,-1 0 0,0-22 16,0 22-16,0 0 0,22 0 0,-22 0 15,21-1-15,-21 1 0,0 21 16,22 0-16,-22 0 0,0 0 16,0 21-16,0 1 0,-21-1 15,0 0-15,0 21 0,0-21 0,0 1 16,0-1-16,0 21 0,0-21 16,0 0-16,0 1 0,0-1 0,0 0 15,-21-21-15,21 21 0,-21-21 16,21 21-16,-21-21 15,21-21 1,0 0 0,0 0-16,0 0 0,21-1 15</inkml:trace>
  <inkml:trace contextRef="#ctx0" brushRef="#br1" timeOffset="75036.1">31771 7091 0,'0'0'0,"0"-21"0,-21 42 32,21 0-32,-21 21 15,0-20-15,21 20 0,0 21 0,-22-20 16,22 20-16,-21-20 0,0-1 16,21 0-16,0 1 0,0-1 0,-21 0 15,21-21-15,-21 22 0,21-22 16,0 0-16,0 0 0,0 0 15,0 1-15,21-22 47,-21-22-47,21 1 0</inkml:trace>
  <inkml:trace contextRef="#ctx0" brushRef="#br1" timeOffset="75232.99">31496 7451 0,'0'0'0,"21"0"31,0 0-31,0 0 0,1 0 16,-1 0-16,0 0 0,0 0 16,0 0-16,0 0 0,22 0 0,-22 0 15,0-21-15,21 21 0,-20 0 16,20-22-16,-21 1 0,21 21 0,-20 0 15</inkml:trace>
  <inkml:trace contextRef="#ctx0" brushRef="#br1" timeOffset="76255.81">31940 7535 0,'0'0'0,"-21"0"16,21 22-16,21-22 31,1 0-31,-1-22 16,0 22-16,0-21 0,0 21 15,0-21-15,1 0 0,-22 0 0,21 0 16,-21-1-16,0 1 16,-21 21-1,-1 0-15,1 0 0,0 21 16,0 1-16,0-22 0,0 21 15,-1 21-15,1-21 0,0 0 16,0 1-16,21 20 0,0-21 0,0 0 16,0 0-16,0 1 0,0-1 15,0 0-15,0 0 0,21-21 16,21 21-16,-20-21 16,-1 0-16,21 0 0,0 0 0,1 0 15,-22 0-15,21 0 0,1 0 16,-1-21-16,-21 21 0,21-21 0,-20 0 15,-1 0-15,0-1 0,0 1 16,-21 0-16,0 0 0,0 0 0,0 0 16,0-1-1,-21 22 1,0 22-16,21-1 16,-21 0-16,-1 0 0,22 0 15,-21 0-15,21 1 0,0-1 16,0 0-16,0 0 15,0 0-15,0-42 47,0 0-31,21 21-16,1-21 0,-1 0 0,-21-1 16,42-20-16,-21 21 15,0 0-15,1 0 0,-1-1 0,0 1 16,0 0-16,0 0 0,0 21 15,-21 21-15,0 0 16,0 0-16,0 1 0,0-1 16,0 0-16,0 0 0,0 0 0,0 0 15,0 1-15,0-1 0,0 0 16,0 0-16,22-21 0,-1 21 16,0-21-16,0 0 0,0 0 15,0 0-15,1 0 16,-1 0-16,0-21 0,0 21 15,-21-21-15,21 0 0,-21 0 16,21-22-16,-21 22 0,0-21 0,22-1 16,-1 1-16,-21 0 0,21-22 15,0 22-15,-21 0 0,0-22 0,21 22 16,-21 21-16,21-22 0,-21 22 16,0 0-16,0 42 15,0 0 1,0 0-16,0 22 0,-21-22 15,21 21-15,0-21 0,0 22 0,-21-1 16,21 0-16,-21 1 0,21-22 16,0 21-16,0 1 0,0-22 15,0 21-15,0-21 0,0 0 16,-21 1-16,21-1 0,0 0 0,0 0 16,0 0-16,21-21 31,-21-21-16,21 0-15,0 0 16,-21 0-16,0-1 0</inkml:trace>
  <inkml:trace contextRef="#ctx0" brushRef="#br1" timeOffset="76452.06">32787 7408 0,'-21'0'0,"42"0"0,-21 0 46,21 0-30,0 0-16,1 0 16,-1 0-16,0 0 0,0 0 0,0 0 15,0 0-15,1 0 0,-1 0 16,0 0-16,0 0 0,0 0 0,0 0 16,1-21-16,-1 21 15</inkml:trace>
  <inkml:trace contextRef="#ctx0" brushRef="#br1" timeOffset="76719.91">33422 7239 0,'0'0'0,"-21"0"0,0 0 0,0 0 16,-1 21-16,1-21 15,0 21-15,0 1 0,0-22 0,0 21 16,-1 0-16,22 0 0,-21 21 15,21-20-15,-21-1 0,21 21 0,-21-21 16,21 0-16,0 22 16,0-22-16,0 0 0,0 0 0,0 0 15,0 1-15,0-1 16,21-21-16,0 21 16,0-21-16,1 0 0,-1 0 15,0 0-15,0 0 0,0 0 16,0-21-16</inkml:trace>
  <inkml:trace contextRef="#ctx0" brushRef="#br1" timeOffset="77064.71">33655 7218 0,'0'0'0,"0"-21"31,21 21-31,0 0 15,0 0-15,-21 21 16,0 0-16,22 0 0,-22 0 0,0 1 16,0-1-16,0 0 0,0 21 15,0-21-15,0 22 0,-22-22 0,1 21 16,21-21-16,-21 22 0,0-22 16,21 0-16,-21 0 0,21 22 15,-21-22-15,-1 0 0,22 0 16,0 0-16,-21-21 15,21 21-15,-21-21 0,21 22 32,-21-22-32,0 0 15,0 0-15,-1-22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2T01:49:24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4297 4551 0,'0'0'0,"-21"-21"0,-1 0 16,1-1-16,0 1 0,21 0 16,-21 0-16,0 0 15,0 21-15,21-21 16,0 42 15,0 0-31,0 0 0,0 0 16,0 22-16,0-22 0,0 42 0,0-20 15,0 41-15,0-20 0,0 20 16,0 22-16,0-21 0,0 21 0,0-22 16,21 22-16,-21 21 0,0-21 15,0 21-15,21-21 0,0 21 0,0-21 16,0 21-16,-21 0 0,22 21 16,-1-21-16,0 0 0,0 0 15,0 21-15,0-21 0,22 21 0,-22-21 16,0 0-16,0 21 0,0-21 15,1 22-15,-1-22 0,0 0 0,0 0 16,0 0-16,0 0 0,1-22 0,-1 1 16,21 0-16,-21-21 0,0-1 15,1 1-15,-1-21 0,0-22 0,0 21 16,0-41-16,-21 20 0,21-21 0,1-21 16,-22-21-1,0 0-15,0-22 16,0-20-16,0-1 0</inkml:trace>
  <inkml:trace contextRef="#ctx0" brushRef="#br0" timeOffset="1314.24">4254 4741 0,'22'0'15,"-1"0"1,0 0-16,0 0 16,0 0-16,22 0 0,-1 0 0,-21 0 15,43 0-15,-22 0 0,21-21 16,-20 21-16,20 0 0,1 0 0,-1 0 15,22 0-15,0-21 0,-1 21 16,22 0-16,21 0 0,0-21 0,21 21 16,0-21-16,1 21 0,41-21 0,-21 21 15,43-22-15,-21 22 0,20-21 16,22 21-16,0-21 0,-21 21 0,20 0 16,1-21-16,0 21 0,21 0 15,-42 0-15,21 0 0,21 0 0,-22-21 16,22 21-16,-21 0 15,-21 0-15,21-21 0,-22 21 0,1 0 16,-21 0-16,-1 0 0,-21 0 16,1-22-16,-1 22 0,0 0 0,-20 0 15,-22 0-15,-22 0 0,1 0 0,-21 0 16,0 0-16,-1 0 0,-20 0 16,-22 0-16,22 0 0,-22 0 0,0 0 15,-21 0-15,1 22 0,-1-22 16,0 0-16,0 0 0,-21 21 0,21-21 15,-21 21-15,0 0 0,0 0 16,0 0-16,0 1 0,0-1 16,21 21-16,-21 0 15,22 1-15,-22-1 0,0 0 0,0 22 16,0-1-16,0 1 0,0-1 0,0 1 16,0-1-16,0 22 0,0 0 15,-22-1-15,1 1 0,21 21 0,-21-21 16,21-1-16,-21 22 0,21-21 15,0 21-15,0-1 0,0 1 0,0 0 16,0 0-16,21 0 0,0 0 0,0-22 16,1 22-16,20 0 0,-21-21 15,0 20-15,0 1 0,1-21 0,20 0 16,-21-1-16,0 1 0,-21 21 0,21-22 16,-21 1-16,22 0 15,-22-1-15,0 1 0,0 0 0,0-22 16,0 22-16,0-22 0,0 22 0,-22-21 15,1-1-15,0 1 0,21-1 16,-21 1-16,0-22 0,0 0 0,-1 1 16,-20-1-16,21 0 0,0 1 0,-22-22 15,1 0-15,21 21 0,-21-21 16,-1-21-16,22 22 0,-21-1 0,-1-21 16,1 21-16,0-21 0,-1 21 0,1-21 15,0 0-15,-22 21 0,1-21 16,-1 0-16,-20 0 0,20 0 0,-21 0 15,1 0-15,-1 0 0,0 0 16,1 0-16,-22 0 0,0 0 0,0 21 16,0-21-16,-21 0 0,-21 0 15,21 0-15,0 0 0,-21 0 0,21 0 16,-21 0-16,0 0 0,0 22 0,21-22 16,-22 0-16,1 0 0,0 0 15,0 21-15,0-21 0,-22 21 0,22-21 16,-21 21-16,21-21 0,-22 0 0,1 21 15,-21-21-15,20 21 0,1 1 16,0-22-16,-22 21 0,22-21 0,-22 21 16,22-21-16,0 0 0,20 21 0,1-21 15,-21 0-15,21 21 0,0-21 16,21 0-16,0 0 0,0 21 16,21-21-16,21 0 0,-21 0 0,22 0 15,20 0-15,1 0 0,-1 0 0,22 0 16,-1 0-16,1 0 0,21 0 15,0 0-15,0-21 0,21 0 16,0 0-16,0 0 0,21 0 16,0-22-16,21 22 0,-21-21 15,22-1-15</inkml:trace>
  <inkml:trace contextRef="#ctx0" brushRef="#br0" timeOffset="1919.95">6519 5757 0,'0'0'0,"-21"0"15,21-21-15,-21 21 16,0 21 0,21 1-16,-21-1 0,21 21 15,0 0-15,0 1 0,0-1 0,0 0 16,0 22-16,0-1 0,21 1 16,0-1-16,0 22 0,0 0 15,-21 21-15,21-22 0,1 1 0,-1 21 16,0 0-16,0-1 0,21 22 0,-20-21 15,-1 0-15,0 0 0,0 0 16,0 0-16,0-1 0,1 1 0,-1-21 16,0 0-16,-21-1 0,21 1 15,-21-22-15,0 1 0,0-22 0,0 22 16,0-22-16,0 0 0,0-20 16,0-1-16,0 0 0,0 0 15,0-42 16,0 0-31,0-22 0,0 1 16,0 0-16,0-1 0,0-20 0,0-1 16,0-20-16</inkml:trace>
  <inkml:trace contextRef="#ctx0" brushRef="#br0" timeOffset="3060.31">6456 5948 0,'-21'-21'0,"42"42"0,-64-63 0,22 20 0,0 22 16,0 0-16,21-21 0,-21 21 15,63 0 16,-21 0-31,22 0 0,20 0 16,1 0-16,20 0 0,1-21 16,21 0-16,0 21 0,-1-21 15,22 0-15,0-1 0,22 1 16,20 0-16,-21 0 0,21 0 0,1 0 16,-1-1-16,22 1 0,-22 0 15,0 0-15,1 21 0,-1-21 0,0 0 16,22 21-16,-22-22 0,0 1 0,1 21 15,-1-21-15,-21 21 0,0-21 16,1 21-16,-22 0 0,0-21 0,0 21 16,-22-21-16,-20 21 0,0 0 15,-1 0-15,-20 0 0,-22 0 0,1 0 16,-1 0-16,-21 0 0,21 0 16,-42 21-1,0 0 1,0 0-16,0 0 0,0 0 0,0 22 15,0-22-15,-21 21 0,21 1 16,0-1-16,0 0 0,0 1 0,0 20 16,0-21-16,0 1 0,0 20 0,0-20 15,0 20-15,21 1 0,1-1 16,-1 1-16,-21 20 0,21-20 0,0 20 16,0 1-16,0-21 0,1 20 15,-22 1-15,21-22 0,0 1 0,0 21 16,0-22-16,0 22 0,-21-22 15,22 1-15,-22-1 0,21 1 16,-21-22-16,0 22 0,0-22 0,0 0 16,0 1-16,0-1 0,0 0 0,0 1 15,0-1-15,0-21 0,0 21 16,-21 1-16,21-22 0,-22 21 0,1-21 16,21 22-16,-21-22 0,0 0 0,0 0 15,0 0-15,-1 1 0,1-1 16,0 0-16,-21-21 0,21 21 0,-1 0 15,-20-21-15,21 21 0,-21-21 0,20 22 16,1-22-16,-21 21 0,0-21 16,20 0-16,-20 0 0,0 21 15,-1-21-15,-20 0 0,-1 0 0,1 0 16,-22 21-16,22-21 0,-22 0 16,0 0-16,-20 0 0,-1 0 0,0 21 15,0-21-15,-21 0 0,21 0 0,-21 21 16,21-21-16,22 0 0,-22 22 15,21-22-15,1 0 0,-22 21 0,21 0 16,-21-21-16,0 0 0,-21 21 0,0-21 16,0 21-16,0-21 0,-21 21 15,0-21-15,21 22 0,-21-1 0,21-21 16,0 21-16,21-21 0,0 0 0,43 21 16,-22-21-16,22 0 15,-1 0-15,22 21 0,-22-21 0,22 0 16,0 0-16,-1 0 0,22 0 0,-21 0 15,21 0-15,-22 0 0,22 0 16,0 0-16,0 0 0,0 0 0,-1 0 16,44 0 62,-1 0-78,-21-21 47,0 0-47,21 0 0,0 21 15,0-43-15</inkml:trace>
  <inkml:trace contextRef="#ctx0" brushRef="#br0" timeOffset="3564.22">7789 6816 0,'0'0'0,"0"-21"0,0-1 15,0 1-15,0 0 0,0 0 16,0 0-16,0 0 16,0-1-16,21 44 31,-21-1-31,0 0 16,22 0-16,-22 0 0,0 22 15,0-1-15,0 0 0,0 1 16,0-1-16,0 21 0,0 1 0,0-1 15,0 1-15,0-1 0,0 1 16,0-1-16,0 1 0,-22-22 0,22 1 16,0-1-16,0 0 0,0 1 15,0-22-15,0 21 0,0-21 0,0 0 16,0 1-16,0-1 0,22-42 47,-22-1-32,0 1-15,0 0 0,0 0 16,0-21-16,0-1 0,0 22 0,21-21 16,-21-22-16,0 22 0,0-22 15,0 1-15,0-1 0</inkml:trace>
  <inkml:trace contextRef="#ctx0" brushRef="#br0" timeOffset="4448.46">7832 6710 0,'0'0'16,"0"-21"-16,0 0 15,0-1 1,21 1-16,0 21 0,0-21 16,0 21-16,22-21 0,-22 0 15,21 21-15,0-21 0,1-1 0,-1 1 16,0 21-16,1-21 0,20 0 15,-20 0-15,20 0 0,1-1 0,20 1 16,-20 0-16,20 0 0,1 0 16,-21 21-16,20-21 0,1-1 15,-22 22-15,1 0 0,-1-21 0,-20 21 16,20 0-16,-20 0 0,20-21 0,1 21 16,-22 0-16,21 0 0,1 0 15,-1 0-15,-20 0 0,20 0 16,-20 0-16,-1 0 0,21 0 0,-41 0 15,20 0-15,-21 0 0,0 0 16,0 0-16,1 0 0,-22 21 31,0 0-15,0 1-16,0-1 0,0 0 16,0 0-16,0 21 15,0-20-15,0-1 0,0 21 0,0-21 16,21 0-16,0 22 0,-21-22 0,21 21 15,-21 1-15,21-22 0,0 21 16,-21-21-16,0 22 0,22-1 0,-1-21 16,-21 21-16,0 1 0,0-22 15,21 21-15,-21 1 0,21-22 0,-21 21 16,21 0-16,-21 1 0,0-1 0,0 0 16,0-20-16,0 20 0,0 0 15,0-21-15,0 22 0,0-1 0,0-21 16,-21 0-16,0 22 0,21-22 0,-21 0 15,21 0-15,-21 0 0,-1 1 16,22-1-16,-21-21 0,0 21 0,0 0 16,-21 0-16,20-21 0,-20 21 15,0-21-15,-1 22 0,-20-22 16,-1 21-16,1 0 0,-1-21 0,-20 21 16,20-21-16,-20 21 0,-1-21 15,0 21-15,-21-21 0,1 22 0,20-1 16,-21-21-16,0 21 0,22 0 0,-1-21 15,0 21-15,22 0 0,-1-21 16,1 22-16,20-22 0,1 21 0,0-21 16,-1 0-16,1 21 0,21-21 15,-21 0-15,20 21 0,1-21 0,0 0 16,0 21-16,0-21 31,0 0 16,-1-21-31,22 0-16,0 0 15,0 0-15,0-22 0,0 1 0,0 0 16</inkml:trace>
  <inkml:trace contextRef="#ctx0" brushRef="#br0" timeOffset="5787.84">8022 4445 0,'0'-21'0,"-21"21"15,21 21 32,42 43-16,-42-43-31,21 0 16,-21 0-16,22 0 0,-1 0 16,-21 1-16,21-1 0,0 0 0,-21 0 15,21 21-15,0 1 16,-21-1-16,22 0 0,-1 1 0,0-1 15,-21 22-15,21-22 0,0 21 16,0-20-16,-21 20 0,22 1 0,-1-22 16,-21 22-16,21-1 0,0 1 0,0-1 15,-21 1-15,21-22 0,1 21 16,-22 1-16,0-1 0,21 1 0,-21-22 16,21 22-16,-21-22 0,0 0 15,0 22-15,0-22 0,0 1 0,21 20 16,-21-21-16,21 22 0,-21-22 15,0 1-15,0 20 0,21-21 0,-21-20 16,22 20-16,-22 0 0,0-21 16,0 1-16,0-1 0,21 0 15,-21 0-15,21-21 16,0 0 15,-21-21-15,0 0-16,0 0 15,-21-1 1</inkml:trace>
  <inkml:trace contextRef="#ctx0" brushRef="#br0" timeOffset="6172.96">8297 6837 0,'21'0'47,"1"0"-47,-22 21 16,21 0-16,0-21 0,-21 21 15,21-21-15,-21 22 16,21-22-16,0 21 0,1 0 16,-1-21-1,-21 21-15,21-21 0,-21 21 16,21-21-16,-21-21 78,21 21-62,-21-21-16</inkml:trace>
  <inkml:trace contextRef="#ctx0" brushRef="#br0" timeOffset="6476.78">8763 6625 0,'0'0'16,"0"-21"-16,0 42 47,0 0-47,0 1 16,0-1-16,0 0 0,0 0 15,-21 0-15,21 0 0,-21 1 0,21-1 16,-22 0-16,1 0 0,21 0 0,0 0 15,-21 1-15,0-1 0,0 0 16,21 0-16,0 0 0,-21-21 16,21 21-16,-22-21 15,22-21 17,22 0-32</inkml:trace>
  <inkml:trace contextRef="#ctx0" brushRef="#br0" timeOffset="7108.42">9250 6668 0,'0'21'31,"0"0"-15,0 0-16,0 0 0,-21 0 16,21 1-16,0-1 15,-22 0-15,22 0 0,0 0 16,0 0-16,-21 1 0,21-1 0,0 0 15,-21-21-15,21 21 0,0 0 16,0 0-16,0 1 0,0-1 16,0 0-16,21 0 15,0-21 1,1 0-16,-1 0 0,0 0 16,0 0-16,0 0 15,0-21-15,1 0 16,-1 21-16,-21-21 0,21-1 15,0 22-15,-21-21 0,21 0 0,-21 0 16,21 0-16,-21 0 0,0-22 16,0 22-16,0 0 0,0 0 0,0 0 15,0-1-15,0-20 0,0 21 0,0 0 16,-21 0-16,0-1 0,21 1 16,-21 21-16,0-21 0,0 21 15,-1 0-15,1 0 0,0 0 16,0 0-16,0 21 0,0 0 15,-1-21-15,1 22 0,0-1 16,0 0-16,0 0 16,21 0-16,-21 0 0,21 1 15,0-1-15,0 0 0,21-21 32,0 0-32,0 0 15,0 0-15</inkml:trace>
  <inkml:trace contextRef="#ctx0" brushRef="#br0" timeOffset="8152.28">10647 5694 0,'0'21'47,"0"0"-47,0 0 15,0 1-15,0-1 0,0 0 16,0 0-16,0 0 0,0 0 0,0 1 15,0-1-15,0 0 16,0 0-16,0 0 0,0 0 0,0 1 16,0-1-16,0 0 0,0 0 15,0 0-15,0 0 0,0 1 16,0-44 46,21 1-62,-21 0 0,0 0 0,0 0 16,0 0-16,0-1 0,0 1 0,0-21 16,0 21-16,0 0 0,0-1 15,0 1-15,0 0 0,0 0 16,0 0-16,0 0 16,0 42 15,0 0-16,0 0-15,0 0 0,0 0 16,0 1-16,0 20 0,0-21 0,0 0 16,0 0-16,0 1 0,0-1 0,0 0 15,0 0-15,0 0 16,0 0-16,0 1 0,0-1 0,0 0 16,0 0-1,0-42 32,0 0-31,0 0-16,0-1 0,0 1 0,0 0 15,0 0-15,21 0 0,-21 0 16,0-22-16,0 22 0,0 0 0,0 0 16,0 0-16,0-1 0,0 1 15,0 0-15,0 42 31,0 0-15,0 1-16,0-1 0,0 0 16,0 0-16,0 0 0,0 22 15,0-22-15,0 0 0,0 0 0,0 0 16,0 0-16,0 1 16,0-1-16,0 0 0,0 0 15,-21-21 16,0 0-31,21-21 16</inkml:trace>
  <inkml:trace contextRef="#ctx0" brushRef="#br0" timeOffset="8844.78">9377 4593 0,'0'-21'16,"21"21"15,-21 21-15,21 0-16,0 1 15,0-1-15,-21 21 0,22 0 0,-1 1 16,0-1-16,0 0 16,0 1-16,0 20 0,1-20 0,-1-1 15,0 0-15,0 1 0,0-1 16,0 0-16,-21 1 0,0-1 0,0-21 16,0 21-16,0-20 0,0 20 15,0-21-15,0 0 0,0 0 0,0 22 16,0-22-16,0 0 0,0 0 0,0 0 15,0 1-15,-21-22 47,0-22-47,0 22 16,21-21-16,0 0 16,-21 0-16,0 0 0</inkml:trace>
  <inkml:trace contextRef="#ctx0" brushRef="#br0" timeOffset="9127.96">9377 5355 0,'0'21'16,"21"-21"-16,0 0 15,0 22-15,0-1 0,1-21 16,-1 0-16,0 21 15,0-21-15,0 0 0,22 0 0,-22 21 16,0-21-16,0 0 0,0 0 0,-21 21 16,21-21-16,1 0 15,-22-21 32,0 0-47,0 0 0,21 0 16</inkml:trace>
  <inkml:trace contextRef="#ctx0" brushRef="#br0" timeOffset="9319.86">9969 5165 0,'-21'84'31,"21"-41"-31,-21-22 0,0 0 16,21 0-16,-21 0 0,0 1 0,-1-1 15,22 0-15,-21 0 0,0 0 16,0 0-16,21 1 0,0-1 0,-21 0 16,0 0-16,-1 0 15</inkml:trace>
  <inkml:trace contextRef="#ctx0" brushRef="#br0" timeOffset="12564.58">9398 6710 0,'0'-21'15,"-21"21"17,21-21-17,-21 21-15,-1 0 16,1 0-1,0 0 1,0 21-16,21 0 0,-21-21 16,21 21-16,0 0 15,0 0-15,-21 1 16,21-1-16,0 0 0,0 0 16,0 0-16,-22 0 0,22 1 15,0-1-15,0 0 0,0 0 16,0 0-16,0 0 15,22 1-15,-1-1 16,0-21-16,-21 21 0,21 0 16,0-21-1,0 0-15,1 0 16,-1 0 0,0 0-1,-21-21-15,21 21 0,-21-21 0,21 21 16,-21-21-16,0-1 15,0 1-15,0 0 0,0 0 0,0 0 16,0 0-16,0-1 0,0 1 16,0 0-16,0 0 15,0 0-15,0 0 16,-21 21-16,21-22 16,-21 22-1,21-21-15,-21 21 0,0 0 16,-1 0-1,1 21-15,0-21 0,21 22 16,-21-1-16,0 0 16,0 0-16,21 0 0,-22 0 0,22 1 15,0-1-15,0 0 0,0 0 0,-21 0 16,21 0-16,0 1 16,0-1-16,0 0 0,0 0 0,0 0 15,0 0-15,0 1 0,0-1 16,0 0-16,21 0 0,-21 0 15,0 0-15,22-21 0,-1 0 16,0 0-16,0 0 16,0 0-16,-21-21 0,21 21 15,1-21-15,-22 0 0,21 21 16,0-21-16,-21 0 0,21-1 16,-21 1-16,0 0 0,21 0 0,-21 0 15,0-22-15,0 22 0,0 0 16,0-21-16,0 21 0,0-1 0,0-20 15,0 21-15,0 0 0,0 0 0,0-1 16,0 1-16,0 0 16,-21 21-16,0-21 0,0 21 15,0 0 1,-1 0-16,1 0 0,0 21 16,0 0-16,0-21 0,21 21 0,-21 1 15,21-1-15,-22 0 16,22 0-16,0 0 0,0 0 0,0 1 15,-21-1-15,21 0 0,0 0 0,0 0 16,0 0-16,0 1 0,0-1 16,0 0-16,0 0 0,21 0 15,-21 0-15,0 1 16,22-1-16,-1 0 0,0-21 16,0 0-16,0 0 15,0 0-15,1 0 16,-1 0-16,0-21 15,0 0-15,0-1 16,-21 1-16,21 0 0,1 0 16,-22 0-16,0 0 0,0-1 0,0-20 15,0 21-15,0 0 0,0-22 16,0 22-16,0-21 0,0 21 0,0 0 16,0-22-16,-22 22 0,22 0 0,-21 0 15,0 21-15,21-21 0,-21 21 16,0 0-16,0 0 0,-1 0 15,1 0-15,0 21 0,0 0 16,0 0-16,0 0 0,21 0 0,-22 22 16,22-22-16,-21 21 0,21-21 15,0 22-15,0-22 0,0 21 16,0-21-16,0 1 0,0 20 0,0-21 16,0 0-16,0 0 0,21 1 15,1-1-15,-1 0 0,0 0 16,0-21-16,0 0 0,0 0 0,1 0 15,-1 0-15,0 0 16,0-21-16,-21 0 0,21 0 16,-21-1-16,0 1 0,21 0 15,-21 0-15,0-21 0,0 20 0,0 1 16,0-21-16,0 0 0,0 20 0,0-20 16,0 21-16,0 0 15,0 0-15,-21-1 0,0 1 0,0 0 16,0 21-16,0 0 0,-1 0 15,-20 0-15,21 0 16,0 21-16,0-21 0,-1 21 0,1 1 16,21-1-16,0 0 0,0 21 15,0-21-15,0 1 0,0 20 0,0-21 16,0 0-16,0 22 0,0-22 0,0 0 16,0 0-16,21 0 0,1 22 15,-22-22-15,21-21 0,-21 21 0,21 0 16,-21 0-16,21-21 15,-21 21-15,21-21 0,0 0 16,1 0-16,-1 0 16,0 0-16,-21-21 15,21 0-15,0-21 0</inkml:trace>
  <inkml:trace contextRef="#ctx0" brushRef="#br0" timeOffset="42776.38">10795 5779 0,'-21'0'47,"0"0"-1,-1 21-14,22 0-17,-21-21 1,21 21-16,0 0 16,0 0-16,0 1 15,0-1-15,0 0 0,0 0 16,0 0-16,0 0 0,0 1 15,0-1-15,0 0 0,0 0 0,0 0 16,0 0-16,0 1 16,0-1-16,-21-21 0,21 21 15,0 0 17,-21-21-1,21-21-16,0 0-15,0 0 0,0-1 16</inkml:trace>
  <inkml:trace contextRef="#ctx0" brushRef="#br0" timeOffset="56543.34">5165 11748 0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2T01:53:28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2942 0,'0'0'0,"0"-233"0,0 1 16,0 41-16,0 43 0,0 21 0,0 21 15</inkml:trace>
  <inkml:trace contextRef="#ctx0" brushRef="#br0" timeOffset="1600.37">2011 1461 0,'0'-22'15,"0"1"-15,0 0 16,0 0-16,0 0 16,0 0-16,0-1 0,0 1 15,0 0-15,0 0 0,0 0 16,0 0 0,0 42 30,0 0-46,0 0 16,0 21-16,0-20 0,0 20 16,0 0-16,21 1 0,-21-1 0,0 0 15,0 22-15,0-1 0,21-20 16,-21 20-16,0 1 0,0-1 0,21 1 16,-21-22-16,0 0 0,0 22 15,0-22-15,0 0 0,0-20 16,0 20-16,0 0 0,0-21 15,0 22-15,0-22 0,0 0 16,0 0-16,0 0 0,21 1 0,-21-1 16,0-42 15,0-1-31,0 1 16,0 0-16,0 0 0,0-21 15,0 20-15,0-20 0</inkml:trace>
  <inkml:trace contextRef="#ctx0" brushRef="#br0" timeOffset="2064.1">1820 1418 0,'0'0'0,"-21"-21"0,0 21 0,0 0 16,0-21-16,-1 21 0,22-21 0,-21 0 16,21-1-16,0 1 15,0 0-15,0 0 16,21 0-16,1 0 0,20-1 0,0 1 16,1 0-16,-1 0 15,21 0-15,1 0 0,-1 21 0,22 0 16,-21-22-16,20 22 0,1 0 15,-22 0-15,22 22 0,-21 20 0,-22-21 16,0 21-16,1-20 0,-1 20 16,-21 0-16,-21 1 0,0-1 15,0 21-15,-21-20 0,-21 20 0,20 1 16,-41-22-16,21 22 0,-22-22 16,1 21-16,20-20 0,-20-1 0,20-21 15,1 22-15,0-22 16,21 0-16,-1 0 0,1-21 0,0 21 15,0-21-15,0 21 16,21 1-16,0-1 31</inkml:trace>
  <inkml:trace contextRef="#ctx0" brushRef="#br0" timeOffset="2767.7">3006 2032 0,'0'-21'16,"0"0"-1,-22 21-15,1 0 16,0 0-16,0 0 16,0 0-16,0 21 0,-1 0 15,1 0-15,21 0 0,-21 22 16,0-22-16,0 21 0,21 1 0,-21-22 16,-1 21-16,22 0 0,0 22 15,-21-22-15,21 1 0,0-1 16,0 0-16,0 1 0,0-22 15,0 21-15,21-21 0,1 0 0,-1-21 16,21 22-16,0-22 0,-20 0 16,20 0-16,0 0 0,1-22 0,-1 22 15,0-21-15,-21-21 0,43 21 16,-43-22-16,21 22 0,1-21 0,-1 0 16,-21-1-16,0 1 0,1 21 15,-22-22-15,0 1 0,0 0 0,-22-1 16,-20 1-16,21 21 0,-21-21 15,-1 20-15,1 1 0,0 0 16,20 21-16,-20 0 0,0 0 16,-1 0-16,1 0 0,0 0 0,21 21 15,-22 0-15,22 1 0,0-1 16,0 0-16,0 0 0,21 21 0,0-20 16,0-1-16,0 0 0,0 0 15,0 21-15,21-20 0,0-1 16,64 21-1,-43-42-15,0 0 0,-21 0 16,22 0-16</inkml:trace>
  <inkml:trace contextRef="#ctx0" brushRef="#br0" timeOffset="3164.47">3789 1926 0,'-21'0'31,"-1"21"-15,22 1-16,-21-1 0,21 0 15,0 0-15,0 0 0,0 22 0,0-1 16,0-21-16,0 21 0,0 22 16,0-22-16,0 1 0,0 20 0,0 1 15,0-1-15,0 1 16,0-1-16,0 1 0,0 20 0,0-20 15,0-1-15,0 1 0,0 20 16,0-20-16,0-1 0,0 22 0,0-21 16,0 20-16,0-20 0,0-22 0,0 22 15,0-1-15,0-21 0,0 1 16,0-1-16,0-21 0,0 22 0,0-22 16,0 0-16,0 0 0,0-42 46,0 0-46,0 0 0,0-1 0,0-20 16,0 0-16,0-22 0,0 22 16,0-43-16,0 22 0</inkml:trace>
  <inkml:trace contextRef="#ctx0" brushRef="#br0" timeOffset="3540.26">3641 2307 0,'0'0'0,"0"-42"0,0 21 0,0 0 16,0-1-16,0 1 0,0 0 0,0 0 16,0 0-16,0 0 0,0-1 15,21 1-15,0 0 0,21 0 0,-21 0 16,1 0-16,20-1 16,0 1-16,1 21 0,-1-21 0,0 21 15,1 0-15,-1 0 0,0 0 16,1 0-16,-22 21 0,0 0 0,0 1 15,0 20-15,-21-21 0,0 0 16,0 22-16,0-22 0,-21 21 0,0-21 16,0 22-16,-22-22 0,22 21 15,-21-21-15,0 0 0,20 1 0,-20-1 16,21 0-16,0 0 0,0 0 16,-1 0-16,1 1 0,0-22 0,21 21 15,0 0 1,-21-21-16,42 0 31,0 0-31,0 0 16,1-21-16,-1 0 0</inkml:trace>
  <inkml:trace contextRef="#ctx0" brushRef="#br0" timeOffset="4024.09">4593 1947 0,'0'0'0,"21"-21"0,0 21 16,-21-21-16,22 0 0,-22 42 47,0 0-47,-22 0 0,1 1 16,0 20-16,0-21 0,21 21 0,-21 1 15,0-22-15,21 21 0,0 1 16,-22-1-16,1 0 0,21 1 0,0-1 15,0-21-15,0 21 0,0 1 16,0-22-16,0 0 0,21 0 0,1 0 16,-1-21-16,0 0 0,21 0 15,-21 0-15,22 0 0,-1 0 0,0 0 16,1 0-16,-1-21 0,0 0 16,1-21-16,-22 21 0,21-1 15,1-20-15,-22 0 0,0 21 16,0-22-16,0 1 0,0 0 0,-21-1 15,0 1-15,0 21 0,0-22 16,0 22-16,0 0 0,0 0 0,0 0 16,0 0-16,-21 21 15,0 0-15,0 0 32,21 21-17,0 0 1,0 0-16,21-21 15,0 0-15,0 0 16,1 0-16,-1 0 0</inkml:trace>
  <inkml:trace contextRef="#ctx0" brushRef="#br0" timeOffset="4408.1">5609 1842 0,'0'0'0,"0"21"31,0 0-31,0 0 0,-21 0 16,21 0-16,-21 1 0,21-1 0,0 0 16,0 21-16,0-21 0,0 1 15,0 20-15,0 0 0,0-21 0,0 22 16,0-1-16,0 0 0,0 22 16,0-22-16,0 22 0,0-1 0,0-20 15,0 20-15,21 1 0,-21-1 16,21 1-16,-21-1 0,0 1 0,0-1 15,0 1-15,0-1 0,0 1 0,0-1 16,0 1-16,0-1 0,0 1 16,0-1-16,0 1 0,0-22 0,0 0 15,0 1-15,0-1 0,0-21 16,0 0-16,0 0 0,-21 1 0,21-1 16,0-42 15,0-22-16,0 22-15,0 0 0,0-21 0,0-1 16,0 1-16,0 0 0,21-22 16,-21 1-16</inkml:trace>
  <inkml:trace contextRef="#ctx0" brushRef="#br0" timeOffset="4808.24">5673 2138 0,'0'0'0,"-22"-42"0,1-43 32,21 64-32,0 0 0,0-1 0,0 1 15,0 0-15,0 0 0,21 0 16,1 0-16,20-1 0,0 1 0,-21 0 16,43 0-16,-22 21 0,1-21 15,-1 0-15,0 21 0,1 0 0,-1 0 16,0 0-16,-21 21 0,22 0 15,-22 0-15,0 0 0,-21 22 16,0-22-16,21 21 0,-21-21 0,0 22 16,0-1-16,-21-21 0,0 21 15,0 1-15,0-22 0,-22 21 16,1 1-16,21-22 0,-22 0 0,1 0 16,0 21-16,21-20 0,-22-1 15,22-21-15,0 21 0,21 0 0,-21-21 16,21 21-16,-21-21 15,42 0 17,0-21-32,0 0 15,0 0-15,0 0 0,1-1 0</inkml:trace>
  <inkml:trace contextRef="#ctx0" brushRef="#br0" timeOffset="5308.49">7197 1799 0,'0'0'0,"21"0"0,-21-21 16,0 0-16,0 0 16,-21 21-1,-1 0-15,1 0 16,0 0-16,-21 0 0,21 21 15,-22-21-15,1 42 0,0-21 0,-1 1 16,1 20-16,0-21 0,20 21 16,-20-20-16,21-1 0,0 21 0,0-21 15,-1 0-15,22 1 0,0-1 16,0 0-16,0 0 0,0 0 0,22-21 16,-1 21-16,21-21 0,-21 22 15,22-22-15,-1 0 0,0 21 0,1 0 16,-1-21-16,0 0 0,1 21 15,-22-21-15,0 0 0,0 21 0,0-21 16,0 21-16,1-21 0,-22 22 16,0-1-16,0 0 15,0 0-15,0 0 0,-22-21 16,-20 21-16,21 1 0,0-1 16,0-21-16,-22 21 0,22 0 0,0-21 15,0 21-15,0-21 0,-1 0 16,1 21-16,0-21 0,0 0 0,0 0 15,0 0-15,21 22 16,-22-22-16,1 0 16,0 0-16,0 0 0,0 0 15,0 0-15,-1 0 0</inkml:trace>
  <inkml:trace contextRef="#ctx0" brushRef="#br0" timeOffset="5960.11">1884 3366 0,'-43'0'16,"86"0"-16,-64 0 47,42 0-47,0 0 0,0 0 15,0 0-15,22 0 0,-22 0 16,21 0-16,22-22 0,-1 22 0,22 0 16,-1 0-16,22 0 0,0-21 15,0 21-15,21-21 0,0 21 0,0-21 16,21 21-16,0-21 0,0 21 15,1-21-15,20 21 0,-21-22 0,21 22 16,22 0-16,-22-21 0,1 0 16,20 21-16,-21 0 0,1-21 0,-22 21 15,21 0-15,-21-21 0,1 0 0,-1 21 16,-21 0-16,-21-22 16,-1 22-16,22 0 0,-42-21 0,21 21 15,-21 0-15,-22 0 0,22-21 16,-22 21-16,-20 0 0,-1 0 0,0 0 15,1 0-15,-22 0 0,0 0 16,-21-21 0,-21 21-1,0 0-15,-1 0 16,-20 0-16,21 0 0,-21 0 0,-1 0 16,1 0-16,-22 0 0</inkml:trace>
  <inkml:trace contextRef="#ctx0" brushRef="#br0" timeOffset="6696.21">2138 3620 0,'0'0'0,"-21"0"0,-1 0 16,1 0 0,0 0-16,42 0 62,0 0-46,22 0-16,-1 0 0,0 0 15,1 0-15,20 0 0,1 0 16,20 0-16,1-22 0,0 22 0,21 0 16,-1-21-16,-20 21 0,21 0 0,0-21 15,21 21-15,0-21 0,0 21 16,0-21-16,0 21 0,0-21 0,21-1 16,-21 22-16,42-21 0,-21 21 15,1-21-15,20 21 0,-21-21 0,0 21 16,0-21-16,1 21 15,-1-21-15,0 21 0,-21 0 0,0-22 16,0 22-16,0 0 0,-21 0 16,0-21-16,-22 21 0,22 0 0,-21 0 15,-22 0-15,22-21 0,-22 21 0,-20 0 16,20 0-16,-20 0 0,-22 0 16,21 0-16,-21-21 0,0 21 0,1 0 15,-1 0-15,-21-21 31,0 0-15,0-1 0,0 1 15</inkml:trace>
  <inkml:trace contextRef="#ctx0" brushRef="#br0" timeOffset="6856.12">7197 3196 0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2T01:56:13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4445 0,'21'0'62</inkml:trace>
  <inkml:trace contextRef="#ctx0" brushRef="#br0" timeOffset="1900.07">762 4255 0,'0'-22'0,"0"44"0,0-65 0,0 22 0,0 0 15,0 0-15,0-22 0,0 22 16,0 0-16,0 0 0,0 0 0,0 0 15,0-1-15,-21 1 0,0 21 16,21-21-16,-22 21 16,1 0-1,21 21 1,0 0-16,-21 22 0,21-22 0,0 21 16,0 1-16,0-1 0,0 0 15,0 1-15,0-1 16,0 0-16,0 22 0,0-22 0,0 0 15,0 1-15,0-1 0,-21 0 16,21 1-16,-21-1 0,21 0 0,0-20 16,0-1-16,0 0 0,0 0 15,0 0-15,21-63 47,0 21-47,-21 0 0,21-22 0,-21 22 16,21-21-16,1-1 0,-22 22 15,21-21-15,0 0 0,-21-1 16,21 1-16,0 0 0,0-1 0,-21 22 16,22 0-16,-22 0 15,21 21-15,-21-21 0,21 21 16,-21 21 0,21 0-16,-21 0 0,0 0 0,0 0 15,0 22-15,21-22 0,-21 21 16,0-21-16,0 22 0,0-22 0,0 21 15,0-21-15,21 1 0,-21 20 16,0-21-16,0 0 0,22 0 16,-22 1-16,0-1 0,0 0 0,21-21 15,0 0-15,0 0 0,0 0 16,0-21-16,1 0 16,20-1-16,-21 1 0,0 0 15,22-21-15,-22 21 0,0-22 0,0 22 16,21-21-16,-20-1 0,-22 22 15,21-21-15,-21 0 0,21-1 16,-21 22-16,0-21 0,0 21 0,0-1 16,0 1-16,0 0 15,0 42 17,-21 0-32,21 1 0,0-1 15,0 21-15,0-21 0,0 22 0,0-22 16,0 21-16,0-21 15,0 22-15,0-22 0,0 21 0,0-21 16,0 0-16,0 1 0,0-1 16,21 0-16,-21 0 0,21 0 0,0-21 15,0 0-15,1 0 0,-1 0 16,0 0-16,0 0 0,0 0 0,0 0 16,22 0-16,-22-21 0,21 0 15,-21 0-15,1 0 0,20-22 16,-21 22-16,0-21 0,0 21 0,1-22 15,-1 1-15,-21 0 0,0 20 16,21-20-16,-21 21 0,21 0 16,-21 0-16,0-1 0,0 44 31,0-1-31,0 0 0,-21 0 16,21 21-16,-21-20 0,21 20 0,0-21 15,0 0-15,0 22 0,0-22 16,0 0-16,-21 0 0,21 0 0,0 0 15,0 1-15,0-1 0,0 0 16,0-42 31,0 0-47,0-1 16,0 1-16,0 0 0,0 0 0</inkml:trace>
  <inkml:trace contextRef="#ctx0" brushRef="#br0" timeOffset="2096.96">1841 3937 0,'0'0'0,"0"-21"16,0 42 15,0 0-15,0 0-16,0 1 15,0-1-15,0 0 16,0 0-16,22-21 0,-1 21 16,0-21-16</inkml:trace>
  <inkml:trace contextRef="#ctx0" brushRef="#br0" timeOffset="2603.67">2201 4297 0,'0'0'0,"0"21"0,0 0 16,0 0-16,0 1 0,-21-1 0,21 0 15,0 0-15,0 0 0,0 0 16,0 1-16,0-1 0,0 0 0,0 0 16,0 0-16,0 0 0,0 1 15,0-1-15,0 0 0,0 0 0,-21-21 16,21 21-16,-21-21 47,21-21-47,0 0 15,0 0 1,0 0-16,0-1 0,0-20 0,0 21 16,0 0-16,0-22 0,0 22 15,21-21-15,0 0 0,0 20 0,0-20 16,22 21-16,-1 0 0,-21 0 15,22-1-15,-1 1 0,0 21 0,1 0 16,-22 0-16,21 0 0,0 21 16,-20 1-16,-1-1 0,0 21 0,21-21 15,-42 0-15,21 22 0,1-22 16,-22 21-16,0-21 0,0 22 0,0-22 16,0 0-16,0 0 0,0 22 15,-22-22-15,1 0 16,21 0-16,0 0 0,-21-21 0,21 21 15,-21-21-15,21-21 32</inkml:trace>
  <inkml:trace contextRef="#ctx0" brushRef="#br0" timeOffset="4379.96">3492 4318 0,'0'0'0,"0"-21"0,0 0 15,-21 21-15,0 0 16,0 0-16,0 0 0,0 0 0,-1 0 16,1 0-16,0 0 0,-21 0 15,21 0-15,-1 21 0,-20 0 0,21 0 16,0 0-16,0 1 0,-1 20 0,22-21 15,-21 0-15,0 22 0,21-22 16,-21 21-16,21-21 0,0 0 0,0 1 16,0-1-16,0 21 0,0-21 15,0 0-15,0 1 16,0-1-16,21-21 0,0 0 16,0 0-16,1 0 0,-1 0 15,0-21-15,21 21 0,-21-22 16,1 1-16,20 0 0,-21 0 0,21 0 15,-20 0-15,20-22 0,-21 1 16,21 21-16,-20-22 0,-1-20 0,21 21 16,-21-22-16,0 22 0,1-22 0,-22 1 15,0 20-15,0-20 0,0 21 16,0-1-16,0 22 0,0-21 0,0 21 16,0-1-16,-22 44 31,22-1-16,-21 21-15,0 0 0,21 1 0,-21 20 16,21-20-16,0 20 0,0-21 0,0 22 16,0-22-16,0 1 0,0-1 15,0 0-15,0 1 0,0-1 0,0-21 16,0 0-16,0 22 0,0-22 0,21 0 16,0 0-16,0 0 15,1-21-15,-1 0 0,0 0 0,0 0 16,0 0-16,0 0 0,22 0 15,-22 0-15,21 0 0,-21-21 0,22 21 16,-22-21-16,21 0 16,-21 0-16,1-1 0,-1 1 0,0 0 15,0 0-15,0 0 0,0-22 0,-21 22 16,0 0-16,22 0 0,-22-21 16,0 20-16,0 1 0,0 0 15,-22 42 16,22 0-31,0 1 0,-21 20 16,21-21-16,-21 0 0,21 22 0,0-22 16,0 0-16,0 21 0,0-21 0,0 1 15,0-1-15,0 0 0,0 0 16,0 0-16,0 0 0,0 1 16,21-1-16,0-21 15,1 0-15,-1 0 0,21 0 0,-21 0 16,22 0-16,-1-21 0,0 21 0,1-22 15,-1 1-15,0 0 0,1 0 16,-1 0-16,-21 0 0,21-22 0,-20 22 16,-1-21-16,0-1 0,-21 22 15,0-21-15,0 0 0,0-1 0,-21 22 16,0-21-16,-1 21 0,1-1 0,0 1 16,-21 0-16,21 21 15,-22 0-15,22 0 0,-21 0 0,-1 0 0,22 0 16,-21 0-16,21 21 15,0 0-15,-1 22 0,-20-22 0,42 21 16,-21-21-16,21 22 0,-21-1 0,21-21 16,0 22-16,0-22 0,0 21 15,0-21-15,0 22 0,0-22 0,0 0 16,21 0-16,0 0 0,0-21 16,0 21-16,1-21 0,-1 0 0,21 0 15,-21 0-15,22 0 0,-1 0 16,0 0-16,1 0 0,-1-21 0,0 0 15,22 21-15,-22-21 0,0 0 0,-20-22 16,20 22-16,0 0 0,-21-21 16,1 21-16,20-22 0,-21 22 15,0 0-15,0-21 0,-21 20 0,0 1 16,22 21-16,-22-21 0,0 0 16,0 42-1,0 0 1,-22 0-16,22 1 0,-21-1 15,21 21-15,0-21 0,0 0 0,-21 1 16,21 20-16,0-21 0,0 0 16,-21 0-16,21 1 0,0-1 0,0 0 15,0 0-15,21-21 16,0 21-16,0-21 0,1 0 16,-1 0-16,0 0 0,0 0 15,0 0-15,0-21 0,1 21 0,-1-21 16,0 0-16,0 0 0,0-1 15,-21 1-15,21 0 0,1 0 0,-22 0 16,0-22-16,0 22 0,21 0 16,-21 0-16,21 0 0,-21 0 15,0 42 1,0 0 0,0 0-16,0 21 0,0-20 15,0-1-15,0 0 0,0 0 16,0 21-16,0-20 0,0-1 0,0 0 0,21 0 15,0 0-15,0 0 16,1-21-16,-1 22 0,0-1 0,0-21 16,0 0-16,0 0 0,22 0 0,-22 0 15,21 0-15,-21 0 0,22-21 16,-22 21-16,21-22 0,-21 1 0,22 0 16,-22 0-16,0 0 0,0 0 0,0-1 15,1 1-15,-22-21 0,0 21 16,0-22-16,0 1 0,0 21 0,0-21 15,0 20-15,-22-20 16,1 21-16,0 0 0,0 21 0,0 0 0,0 0 16,-1 0-16,1 0 0,0 0 15,0 21 1,21 0-16,0 0 16,21-21-1,0 0-15,22 0 0,-22 0 16,0 0-16,0 0 0,0 0 0,22 0 15,-22 0-15,0 0 0,0 0 16,0-21-16,0 21 0,1-21 16,-22 0-1,-22 21 1,22-21-16</inkml:trace>
  <inkml:trace contextRef="#ctx0" brushRef="#br0" timeOffset="6060.26">7789 4128 0,'0'0'0,"0"-43"0,0 22 16,0 0-16,0 0 0,0 0 15,-21 42 1,0 0 0,21 0-16,-21 21 0,0-20 15,21 20-15,-22 0 0,1 1 0,21-22 16,-21 21-16,0 0 0,0-20 15,0 20-15,21-21 0,-22 21 0,1-20 16,21-1-16,-21 0 0,21 0 16,21-42 15,0 0-15,1 0-16,20-1 0,-21 1 15,0 0-15,0-21 0,1 21 0,-1-1 16,0-20-16,0 21 0,0 0 15,0 0-15,1-1 0,-1 22 16,0 0-16,-21 22 16,21-1-16,-21 0 15,0 0-15,0 0 0,21 22 16,-21-22-16,0 0 0,0 0 0,0 0 16,0 0-16,21 1 0,1-1 15,-1-21-15,0 21 16,0-21-16,0 0 0,0 0 15,1 0-15,-1 0 0,21 0 16,-21 0-16,0-21 0,1 0 16,-1-1-16,21 1 0,-21 0 0,0 0 15,1 0-15,-1-22 0,0 1 16,0 0-16,0-1 0,0 1 0,1 0 16,-22-1-16,0 1 0,0 0 15,0 21-15,0-1 0,0 1 0,0 0 16,0 0-16,0 42 31,0 0-31,0 22 0,0-1 16,0 0-16,-22 1 0,22-1 15,0 0-15,-21 1 0,21-1 0,0-21 16,0 21-16,0-20 0,0 20 16,0-21-16,0 0 0,21 0 0,1 1 15,-1-22-15,0 0 0,0 0 0,21 0 16,1 0-16,-22 0 0,21 0 15,1 0-15,20-22 0,-21 22 0,1-21 16,-1 0-16,0 0 0,1 0 16,-22-22-16,21 1 0,1 0 0,-22-1 15,0 1-15,0-21 0,0-1 0,0 22 16,1-22-16,-22 1 16,21 20-16,-21-20 0,0 21 0,0-1 15,0 1-15,0 0 0,0 20 16,0 1-16,0 0 0,0 0 0,-21 21 15,-1 0-15,22 21 0,-21 0 0,21 0 16,-21 22-16,21-22 0,0 21 16,-21 22-16,21-22 0,-21 22 0,21-1 15,0-21-15,0 22 0,-21-1 16,21-20-16,0-1 0,-22 0 0,22 1 16,0-1-16,0-21 0,0 22 15,0-22-15,0 0 0,0 0 16,22-21 15,-22-21-15,21 0-16,0 0 0,-21-1 0,21 1 15,0 0-15,-21-21 0,21-1 16,1 22-16,-22-21 0,21 0 0,0 20 16,0-20-16,-21 21 0,21 21 15,0 0-15,1 0 16,-22 21-16,21 0 0,-21 22 15,0-22-15,0 21 0,0-21 0,0 22 16,0-22-16,0 21 0,0-21 0,21 0 16,-21 1-16,21 20 15,0-21-15,0 0 0,1 0 16,-1-21-16,0 0 0,21 0 16,-21 0-16,1 0 0,20 0 0,-21 0 15,21 0-15,1 0 0,-22-21 0,21 21 16,1-21-16,-22 0 0,21 0 15,-21 0-15,0-22 0,1 22 0,-22-21 16,21 21-16,-21-22 0,0 1 0,21 21 16,-21-22-16,0 22 0,0 0 15,0 0-15,-21 21 16,0 0 0,21 21-16,-22 0 0,1 0 15,21 1-15,-21-1 0,21 0 16,-21 0-16,21 0 0,0 0 15,0 1-15,0-1 0,0 0 16,0 0 0,0 0-1,0-42 32,0 0-31,0 0-16,0 0 15</inkml:trace>
  <inkml:trace contextRef="#ctx0" brushRef="#br0" timeOffset="6348.68">10075 3725 0,'-21'0'0,"0"0"16,21-21 62,0 42-31,0 1-32,0-1 1,21-21-16,0 0 0,0 21 16,1-21-16</inkml:trace>
  <inkml:trace contextRef="#ctx0" brushRef="#br0" timeOffset="7089.59">10626 3810 0,'0'0'0,"0"-21"0,-22 21 32,1 21-17,0 0-15,0 0 0,0 1 0,0-1 16,-1 0-16,1 21 0,0 1 16,-21-1-16,21 0 0,-1 1 15,1-1-15,21-21 0,0 21 0,0 1 16,0-22-16,0 0 0,0 0 15,0 0-15,0 1 0,21-1 0,1 0 16,-1-21-16,0 0 0,0 0 16,21 0-16,1 0 0,-22 0 0,21 0 15,1-21-15,-22 21 0,21-21 0,0-1 16,1 1-16,-22 0 0,21 0 16,-21-21-16,22-1 0,-22 1 0,21 0 15,-21-1-15,1-20 0,-1 20 16,0-20-16,-21 21 0,21-22 0,-21 22 15,21-1-15,-21 1 0,0 0 0,0-1 16,0 22-16,-21 21 16,0 0-1,0 43-15,0-22 16,-1 21-16,22-21 0,-21 22 0,21-1 16,-21 21-16,0-20 0,21 20 0,0-20 15,0 20-15,0-21 0,0 1 16,0-1-16,0 0 0,0 1 0,0-22 15,0 0-15,0 0 0,0 0 16,0 1-16,0-1 0,0-42 47,0-1-47,0 1 16,0 0-16,21-85 15,0 64-15,22-22 0,-22 22 16,21 21-16,0-21 0,1 20 0,-1-20 15,0 42-15,1-21 0,-1 21 16,-21 0-16,22 0 0,-1 0 0,-21 21 16,21 0-16,-20 22 0,-1-22 0,-21 21 15,0-21-15,0 22 0,0-1 16,0-21-16,0 21 0,0-20 0,0 20 16,0-21-16,0 0 0,-21 0 15,-1 1-15,1-1 0,0 0 16,0-21-16,0 21 0,0-21 0,-1 0 15,1 0-15</inkml:trace>
  <inkml:trace contextRef="#ctx0" brushRef="#br0" timeOffset="8088.67">13314 4022 0,'0'0'0,"21"-21"15,21-64 1,-21 64-16,-21 0 16,22-1-16,-22 1 0,0 0 0,0 0 15,0 0-15,0 0 0,-22-1 0,1 1 16,-21 0-16,0 21 0,-1 0 15,1 0-15,0 0 0,-22 0 0,22 0 16,-22 0-16,22 0 0,0 21 16,-1 0-16,1 1 0,0 20 0,20-21 15,1 21-15,-21 1 0,21-1 16,21 0-16,0 1 0,-21-1 0,21 0 16,0-20-16,0 20 0,0-21 15,0 0-15,21 0 0,0 1 16,0-1-16,0-21 0,0 0 0,22 0 15,-22 0-15,21 0 0,1 0 16,-22 0-16,21-21 0,0-1 0,1 1 16,-1 0-16,0 0 0,43-43 15,-64 22-15,22 21 0,-22-21 16,0 20-16,0-20 0,0 21 0,-21 0 16,0 0-16,0-1 0,21 1 15,-21 42 1,0 1-16,0-1 0,-21 0 15,21 21-15,0-21 0,0 22 16,-21-1-16,21-21 0,0 22 0,0-22 16,0 21-16,0-21 0,0 0 15,0 1-15,21-22 0,0 21 0,1-21 16,-1 0-16,0 0 0,21 0 16,-21 0-16,22 0 0,-22 0 0,21 0 15,-21-21-15,22-1 0,-1 1 0,-21 0 16,22-21-16,-1 21 0,-21-22 15,21 1-15,-20 21 0,-1-22 0,0 1 16,0 21-16,-21-21 0,0 20 16,0 1-16,0 0 0,0 0 0,-21 21 31,0 21-15,0 0-16,21 0 0,0 22 0,-22-1 15,1 0-15,21 1 0,0 20 16,0-20-16,-21 20 0,21-21 0,0 22 15,-21-22-15,21 22 0,0-22 0,0 0 16,0 22-16,0-1 0,-21-20 16,21 20-16,-21 1 0,-1-1 0,22 1 15,-21-1-15,0-20 0,0 20 0,0-21 16,21 1-16,-21-1 0,-1-21 16,22 22-16,-21-22 0,21 0 15,0-42 1,0 0-1,0-1-15,0-20 0,0 21 0,0-21 16,0-22-16,21 1 0,1-1 0</inkml:trace>
  <inkml:trace contextRef="#ctx0" brushRef="#br0" timeOffset="8416.48">13928 3916 0,'0'-42'0,"0"84"0,21-127 0,-21 43 0,21 21 16,0-22-16,-21 22 0,21 0 15,0 0-15,1 0 0,-1 21 0,21 0 16,-21 0-16,0 0 16,22 0-16,-22 0 0,21 0 0,-21 0 15,22 0-15,-22 21 0,21-21 0,-21 21 16,1 0-16,-1 0 0,0 22 16,-21-22-16,0 0 0,0 0 0,0 0 15,-21 1-15,0-1 0,-22 0 16,1 0-16,0 0 0,-1 0 0,1 1 15,-22-1-15,22 0 0,0-21 16,-1 21-16,22-21 0,-21 0 0,21 0 16,21 21-16,21-21 31,21 0-15,-21 0-16,22-21 0,-22 21 15,21-21-15,1 0 0,20 0 0</inkml:trace>
  <inkml:trace contextRef="#ctx0" brushRef="#br0" timeOffset="8700.94">14986 3641 0,'-21'0'16,"0"21"0,-1 0-16,1 21 0,0-20 15,21 20-15,-21 0 0,0 22 0,0-1 16,-1 1-16,22-1 15,-21 22-15,0-22 0,21 22 0,-21-21 16,0-1-16,21 22 0,-21-22 0,-1 22 16,22-22-16,-21 22 0,0 0 15,21-22-15,-21 1 0,21 20 0,-21-41 16,21 20-16,0-20 0,0-1 0,0-21 16,0 21-16,0-20 0,21-22 31,0 0-31,-21-22 0,21 1 0,0 0 15,-21-21-15,22-1 16</inkml:trace>
  <inkml:trace contextRef="#ctx0" brushRef="#br0" timeOffset="9024.74">14838 4085 0,'0'0'0,"0"-42"0,0 0 0,0-1 0,0 1 16,0 0-16,0 20 0,0-20 15,21 21-15,0 0 0,0 0 0,22-1 16,-22 22-16,42-21 0,-20 21 16,-1 0-16,21 0 0,-20 0 0,20 21 15,-20-21-15,-1 22 16,0-1-16,-21 21 0,1-21 0,-1 0 16,-21 22-16,0-22 0,0 21 0,-21-21 15,-22 22-15,1-22 0,-22 0 16,22 0-16,-21 22 0,20-43 0,-20 21 15,20 0-15,-20 0 0,42-21 16,-22 0-16,22 0 0,-21 0 0,21 0 16,42 0 15,0-21-31,0 21 0,22-21 0,-1 0 16,-21-1-16</inkml:trace>
  <inkml:trace contextRef="#ctx0" brushRef="#br0" timeOffset="9384.53">15557 3979 0,'43'-21'31,"-22"0"-31,0 21 0,0-21 16,0 21-16,1-21 0,-1 21 15,0-21-15,0-1 0,21 1 0,-20 0 16,20 21-16,-21-21 0,0 0 0,22 0 15,-22-1-15,-21 1 0,0 0 16,0 0-16,-21 21 16,-1 0-1,1 0-15,0 0 0,0 21 0,0 0 16,-22 0-16,22 1 0,-21 20 0,21-21 16,0 21-16,-1-20 0,1 20 15,0-21-15,21 21 0,0-20 0,0-1 16,0 21-16,0-21 0,0 0 15,0 1-15,0-1 0,42-21 0,-20 21 16,-1-21-16,21 0 0,-21 0 16,22 0-16,-1 0 0,0 0 0,22 0 15,-22-21-15,22 0 0,-1-1 0,-21 1 16,22 21-16</inkml:trace>
  <inkml:trace contextRef="#ctx0" brushRef="#br0" timeOffset="10188.07">16870 3725 0,'0'0'0,"0"-42"0,0 21 0,0 0 16,0 0-16,0-1 0,0 1 16,-21 21-16,-1 0 0,1 0 15,0 21-15,-21 1 0,-1-1 16,22 0-16,-21 0 0,0 21 16,20 1-16,-20-22 0,21 21 0,-21-21 15,20 22-15,1-1 0,0-21 16,0 22-16,21-22 0,0 0 0,0 21 15,0-21-15,0 1 16,21-1-16,0-21 0,0 0 0,22 0 16,-22 0-16,0 0 0,0 0 15,0-21-15,22-1 0,-22 1 0,0 0 16,0 0-16,0-21 0,1 20 16,-1-20-16,0 21 0,0-21 0,-21 20 15,0-20-15,21 21 0,-21 0 16,0 0-16,0 42 15,0 0 1,0 0-16,-21 0 0,21 0 16,0 1-16,0 20 0,-21-21 15,21 21-15,0-20 0,0-1 16,0 21-16,0-21 0,0 0 0,21 1 16,-21-1-16,21 0 0,0-21 0,-21 21 15,22-21-15,-1 0 0,0 0 16,0 0-16,0 0 0,0 0 0,1 0 15,-22-21-15,21 0 0,0 0 16,0-22-16,-21 22 0,0 0 16,0-21-16,21 20 15,-21-20-15,21 0 0,1 21 0,-22-22 0,21 22 16,0 0-16,21 0 0,-21 0 0,22-1 16,-1 1-16,0 21 15,1 0-15,-1 0 0,22 0 0,-22 0 16,0 0-16,1 0 0,-1 21 15,-21 1-15,21-1 0,-20 0 0,-1 0 16,-21 0-16,0 22 0,0-22 16,0 21-16,0 0 0,0-20 0,-21 20 15,-1-21-15,22 21 0,-21-20 0,0-1 16,0 0-16,21 0 16,-21-21-16,0 0 0,21-21 31,0 0-31,0 0 0,0-1 15,0 1-15,0-21 0,21 21 16,-21-22-16,21 22 0,0-21 0,0 0 16,-21 20-16,21 1 0,1-21 0,-1 21 15,-21 0-15,0-1 0,21 22 16,-21-21-16,21 21 0,0 0 31,0 0-31,1 0 16,-1 0-16,0 0 0,0 0 15</inkml:trace>
  <inkml:trace contextRef="#ctx0" brushRef="#br0" timeOffset="10572.19">18563 3704 0,'0'0'16,"21"0"-16,0 0 0,-21-21 0,22 0 15,-22 0-15,0 0 16,-22-1-1,-20 22-15,21 0 0,-21 0 0,20 0 16,-20 22-16,0-1 0,-1-21 16,1 21-16,0 0 0,21 0 0,-22 0 15,22 1-15,0-1 0,21 0 16,0 0-16,0 0 16,0 0-16,21-21 0,0 22 15,22-22-15,-22 0 0,21 21 16,0-21-16,1 21 0,-22-21 0,21 21 15,1 0-15,-22-21 0,0 21 16,0-21-16,-21 22 0,0-1 0,0 0 16,0 0-16,-21-21 15,0 21-15,0-21 0,-22 21 0,22-21 16,-21 0-16,21 22 0,-22-22 0,1 0 16,21 0-16,-22 0 0,22 21 15,0-21-15,0 0 0,-21 0 16,20-21-16,1-1 0,21 1 15,0-21-15</inkml:trace>
  <inkml:trace contextRef="#ctx0" brushRef="#br0" timeOffset="11712.35">21167 3196 0,'0'0'0,"0"-21"15,0 0-15,-43 0 16,22 21-16,0 0 0,0 0 16,-22 21-16,1 0 0,0 0 0,-1 0 15,1 22-15,0-1 0,-22 22 16,22-22-16,-22 0 0,22 22 0,0-22 15,-1 22-15,1-22 0,21 21 16,-21-20-16,42-1 0,0 22 0,0-22 16,0 0-16,0 1 0,21-1 15,0 0-15,21 1 0,1-22 0,20 0 16,1 0-16,-1 0 0,-21-21 0,22 0 16,-1 0-16,1 0 15,-1-21-15,1 0 0,-1 21 0,1-42 16,-1 20-16,1 1 0,-1-21 15,-20 0-15,20-1 0,-20 22 0,-1-21 16,-21-1-16,0-20 0,0 21 16,-21-22-16,0 22 0,0-22 0,-21 22 15,0-22-15,0 22 0,-21 0 16,-1-1-16,1 22 0,-22 0 0,22 0 16,0 21-16,-22 0 0,22 0 15,0 0-15,-1 21 0,1 0 0,0 22 16,-1-1-16,1 0 0,0 1 0,20-1 15,1 0-15,0 1 16,0 20-16,21-21 0,0 1 0,0-22 0,21 21 16,-21 1-16,42-22 15,-20 21-15,20-21 0,-21 0 0,21 1 16,1-1-16,-1 0 0,22-21 16,-22 0-16,0 0 0,1 0 0,20 0 15,-21 0-15,1-21 0,-1 21 16,-21-21-16,22-1 0,-1 1 0,-21 0 15,0 0-15,0 0 0,1-22 0,-1 22 16,0 0-16,0 0 0,0 0 16,-21 0-16,0 42 31,0 0-31,0 0 16,0 0-16,0 0 15,-21 1-15,0 20 0,21-21 0,-21 0 16,21 22-16,-21-22 0,21 0 15,-22 0-15,22 0 0,-21 0 0,21 1 16,0-44 15,-21 22-31,21-21 0,0 0 16,0 0-16,0-21 16,0 20-16,21 1 0,0-21 0,1 21 0,-1-22 15,21 22-15,0-21 0,1 21 16,-1 0-16,0-22 0,1 22 15,20 21-15,-20-21 0,-1 21 16,0 0-16,22 0 0,-22 21 0,-21-21 16,22 21-16,-22 22 0,0-22 0,0 0 15,-21 21-15,0-21 0,0 22 16,0-1-16,-21-21 0,0 22 0,0-22 16,-1 21-16,1-21 0,0 0 15,0 1-15,0-22 0,0 21 0,21 0 16,0-42 15,0 0-31,0-1 0</inkml:trace>
  <inkml:trace contextRef="#ctx0" brushRef="#br0" timeOffset="12053.08">23876 3112 0,'0'0'0,"0"21"31,0 0-15,-21 0-16,0 21 0,21 1 0,-22 20 15,1-20-15,0 20 0,0-21 16,21 22-16,-21-22 0,0 1 0,-1-1 16,1 0-16,21 1 0,0-1 0,-21-21 15,21 21-15,0-20 0,-21-1 16,21 0-16,0 0 0,0 0 16,21-21-1,0-21 1</inkml:trace>
  <inkml:trace contextRef="#ctx0" brushRef="#br0" timeOffset="12709.52">23389 3556 0,'0'0'0,"-21"0"0,21 21 31,21-21-31,21 0 16,-20 0-16,20 0 0,0 0 15,22 0-15,-1 0 0,1 0 0,20 0 16,1 0-16,-21-21 16,-1 21-16,22-21 0,-22 0 0,1 0 15,-22-1-15,22 1 0,-22-21 16,-21 21-16,21-22 0,-20 1 0,-1 21 16,0-21-16,-21 20 0,0-20 15,0 21-15,0 0 0,0 0 16,-21 21-1,0 21-15,-1 0 0,1 0 16,21 21-16,-21 1 0,0-1 0,0 22 16,0-22-16,21 21 0,-22-20 15,1-1-15,0 0 0,21 22 16,0-43-16,-21 21 0,21 1 16,-21-1-16,21-21 0,0 0 0,-21 1 15,21-1-15,0 0 0,0 0 0,0 0 16,0-42 15,0 0-15,0 0-16,0 0 0,0-1 15,21 1-15,0 0 0,0-21 16,0 21-16,22-22 0,-22 22 0,21-21 16,0 21-16,1-1 0,20 1 15,-20 0-15,-1 21 0,0 0 16,1 0-16,-1 21 0,-21 0 0,0 1 15,0 20-15,-21-21 0,22 0 16,-22 22-16,0-22 0,0 21 0,0-21 16,-22 22-16,1-22 0,0 0 15,0 21-15,0-21 0,0 1 0,-1-1 16,1-21-16,0 21 0,21 0 0,-21-21 16,0 21-16,21-42 31,0 0-16,0 0-15,0 0 0,21-1 0,0 1 16,0-21-16</inkml:trace>
  <inkml:trace contextRef="#ctx0" brushRef="#br0" timeOffset="13084.31">25019 3683 0,'21'0'31,"0"0"-31,0 0 16,1 0-16,-1 0 0,21 0 16,106-42-1,-127 42-15,22-21 16,-22 21-16,0-22 16,-21 1-16,0 0 0,0 0 15,-21 21 1,-21 0-16,20 21 15,-20-21-15,21 21 0,-21 0 0,-1 22 16,22-22-16,-21 0 0,21 21 16,-22-20-16,22 20 0,0-21 0,21 0 15,0 22-15,0-22 0,0 0 16,0 0-16,0 0 0,0 0 16,21-21-16,21 22 0,-20-22 0,20 0 15,-21 0-15,21 0 0,1 0 0,-1 0 16,0 0-16,1-22 0,-1 1 15,0 0-15,1 0 0,-1 0 16,-21-22-16,22 22 0</inkml:trace>
  <inkml:trace contextRef="#ctx0" brushRef="#br0" timeOffset="13980.48">27241 3133 0,'0'0'0,"22"0"16,-1 0 0,0 0-16,0 0 0,0 0 15,22 0-15,-22-21 0,0 21 16,0-22-16,0 22 0,0-21 0,1 21 16,-1-21-16,0 0 0,0 21 0,0-21 15,-21 0-15,21-1 16,-21 1-16,0 0 0,0 0 0,0 0 15,0 0-15,-21-1 0,0 1 16,0 0-16,21 0 0,-21 21 0,0-21 16,-22 21-16,22 0 0,0 0 15,0 0-15,-22 0 0,1 21 0,0 0 16,-22-21-16,22 42 0,0-20 16,-1-1-16,1 21 0,0-21 0,20 0 15,1 1-15,0 20 0,21-21 16,0 0-16,0 0 0,0 1 0,0-1 15,21 0-15,0 0 16,1 21-16,-1-20 0,21-1 0,0 0 16,-20 21-16,20-21 0,-21 22 15,21-22-15,-20 21 0,20-21 0,-21 22 16,0-1-16,-21-21 0,0 22 0,21-22 16,-21 0-16,0 21 0,0-21 15,0 1-15,-21-1 0,0 0 0,0-21 16,-21 21-16,20-21 0,-20 0 15,-21 0-15,20 0 0,1 0 0,-22 0 16,22 0-16,0 0 0,-1 0 16,1-21-16,0 0 0,21 0 0,-22 21 15,22-22-15,0 1 0,0 0 0,0 0 16,-1-21-16,22 20 16,0 1-16,0-21 0,0 21 0,0-22 15,0 22-15,0 0 0,0 0 16,0 0-16,0 0 0,22-1 0,-1 22 15,0 0-15,0-21 0,0 21 16,0 0-16,1 0 0,20 0 0,0 0 16,1 0-16,-1 0 0,21 0 0</inkml:trace>
  <inkml:trace contextRef="#ctx0" brushRef="#br0" timeOffset="14322.25">28109 3260 0,'0'0'0,"21"-21"0,-21-1 16,0 1-16,0 0 0,0 0 15,0 0-15,0 0 0,-21-1 16,0 22-16,0 0 16,-21 0-16,20 0 0,1 0 15,-21 0-15,0 22 0,-1-1 0,22 21 16,-21 0-16,21 1 0,-22-1 0,22 0 15,0 1-15,0-1 0,0 0 16,21 1-16,0-1 0,0 0 16,0-20-16,0 20 0,0-21 15,0 0-15,0 0 0,21 1 0,0-1 16,-21 0-16,21-21 0,0 21 16,0-21-16,1 0 0,-1 0 0,21 0 15,-21 0-15,0 0 0,22 0 0,-22 0 16,21-21-16,1 21 0,-1-21 15,0 0-15,1-1 0</inkml:trace>
  <inkml:trace contextRef="#ctx0" brushRef="#br0" timeOffset="14751.69">28406 3429 0,'0'0'0,"-22"-63"31,22 41-31,0 1 0,22 0 15,-1 0-15,0 21 16,0-21-16,0 21 0,22 0 0,-22 0 16,0 0-16,21 0 0,-21 21 15,1 0-15,-1 0 0,0 0 0,0 1 16,0 20-16,0-21 0,-21 21 16,22-20-16,-22 20 0,0-21 0,0 21 15,0-20-15,0 20 0,0-21 16,0 0-16,-22 0 0,1 1 15,0-22-15,21 21 0,-21-21 16,0 21-16,0-21 16,21-21 15,0 0-31,0-1 0,0 1 16,0 0-16,21 0 0,0 0 0,0-22 15,0 22-15,0-21 0,1 21 16,-1-22-16,0 22 0,21 0 0,-21-21 15,1 42-15,-1-21 0,0-1 16,21 22-16,-21 0 16,1 0-16,-1 0 0,0 0 15,-21 22-15,21-1 16</inkml:trace>
  <inkml:trace contextRef="#ctx0" brushRef="#br0" timeOffset="15812.92">29083 3641 0,'0'0'0,"21"0"32,0 0-17,0 0-15,1 0 16,20 0-16,0-21 0,1-1 0,-1 22 16,0-21-16,1 0 0,-1 0 15,-21 0-15,21 0 0,-20-1 0,-1 1 16,0 0-16,-21 0 0,21 0 15,-21 0-15,0-1 0,-21 22 16,0 0-16,0 0 16,-1 0-16,-20 0 0,21 22 0,-21-1 15,-1 0-15,1 0 0,0 0 16,-1 0-16,22 22 0,-21-22 16,21 0-16,-1 21 0,1-20 0,21-1 15,0 0-15,0 0 0,0 0 0,21 0 16,1 1-16,20-1 0,-21-21 15,21 21-15,22 0 0,-22-21 16,1 0-16,20 21 0,-21-21 0,1 0 16,20 0-16,-20 0 0,-1 0 15,-21 0-15,21 0 0,1-21 0,-1 0 16,-21 0-16,22 0 0,-22-1 16,21-20-16,-21 0 0,22 21 0,-22-22 15,0 1-15,0 0 0,0-1 16,-21 22-16,0 0 0,0 0 0,0 0 15,-21 21 1,0 0-16,0 0 0,-22 21 16,22 0-16,-21 0 15,21 0-15,-22 22 0,22-22 0,0 0 16,0 21-16,0-21 0,21 22 16,0-22-16,0 0 0,0 21 0,0-20 15,21-1-15,0 0 0,0 0 16,22 0-16,-22-21 0,21 21 0,0-21 15,22 0-15,-22 0 0,1 0 16,20 0-16,-21 0 0,1 0 0,20 0 16,-20 0-16,-1 0 0,0-21 15,1 0-15,-1 0 0,0 0 0,-21-22 16,22 22-16,-22-21 0,21 0 16,-21-1-16,1 1 0,-1 21 15,-21-22-15,0 22 0,0 0 16,-21 42-1,-1 0 1,1 1-16,0 20 0,0-21 0,21 21 16,-21-20-16,0 20 0,21-21 15,-22 21-15,22-20 0,0-1 0,0 0 16,0 0-16,-21 0 0,21 0 16,0 1-1,0-44 16,0 1-15,0 0-16,0 0 0,0 0 16,0-22-16,0 22 0,21-21 15,1 0-15,-1-1 0,0 1 0,0 0 16,21-1-16,-20 1 0,20 0 16,0 20-16,1 1 0,-1 0 0,0 0 15,22 21-15,-22 0 0,22 0 16,-22 21-16,0 0 0,-21 22 15,22-1-15,-22 0 0,-21 1 16,0-1-16,0 0 0,0-21 16,0 22-16,0-1 0,-21-21 0,0 22 15,-1-22-15,1 0 0,0 0 16,0-21-16,0 21 0,0 0 0,-1-21 16,1 0-16,0 22 0,0-22 15,0 0-15,0 0 16,-1 0-16,1 0 15</inkml:trace>
  <inkml:trace contextRef="#ctx0" brushRef="#br0" timeOffset="17951.98">1524 6011 0,'0'-21'0,"0"0"15,0 0 1,0 0-16,0 0 0,-21-1 0,21 1 16,0 0-1,0 0-15,0 0 16,0 42 0,0 0-1,0 0-15,0 0 0,0 22 0,0-1 16,0 0-16,0 1 0,0-1 15,0 0-15,0 22 0,0-1 0,-21 1 16,-1-22-16,22 22 0,-21-1 16,0-20-16,21 20 0,-21-21 15,21-20-15,0 20 0,0-21 16,0 0-16,0 0 0,0 1 0,0-1 16,21-42 15,-21-1-16,21 1-15,-21 0 0,0 0 16</inkml:trace>
  <inkml:trace contextRef="#ctx0" brushRef="#br0" timeOffset="18280.77">1799 6371 0,'0'21'16,"0"-42"-16,0 64 0,21-43 0,0 21 16,1-21-1,-1 0-15,0 0 16,0 0-16,-21-21 16,0-1-16,21 22 0,-21-21 0,0 0 15,0 0 1,-21 21-1,0 0-15,0 0 0,0 0 16,-1 0-16,1 0 16,21 21-1,-21 0-15,21 0 0,0 1 16,21-22 0,0 0-16,1 0 15</inkml:trace>
  <inkml:trace contextRef="#ctx0" brushRef="#br0" timeOffset="18961.38">3344 5863 0,'0'0'0,"-21"0"15,0 0 1,0 0-16,21 21 15,0 1-15,-21 20 0,-1-21 16,1 21-16,0-20 0,21 20 0,-21 0 16,0 1-16,21-1 0,-21 0 15,-1 1-15,1-1 0,0 0 0,21 1 16,-21 20-16,0-21 0,0-20 16,21 20-16,-22 0 0,22-21 0,0 1 15,0-1-15,0 0 0,0 0 0,0-42 31,22 0-15,-22 0-16,0-1 16,21 1-16,-21-21 0,0 21 0,0-22 15,0 1-15,21 0 0,-21-1 16,21-20-16,-21 21 0,21-1 0,-21 1 16,21-22-16,1 22 0,-1 0 15,0-1-15,0 1 0,0 0 0,0 21 16,22-1-16,-22 1 0,0 0 15,21 21-15,-20 0 0,20 21 0,-21 0 16,0 1-16,22-1 0,-22 21 0,0 0 16,0-20-16,0 20 15,-21 0-15,21 1 0,-21-1 0,22 0 0,-22 1 16,0-1-16,0 0 16,0 1-16,0-22 0,0 21 0,0 0 15,0-20-15,-22-1 0,22 21 16,-21-42-16,21 21 0,0 0 0,-21-21 15,0 0-15,0 0 16,0 0-16</inkml:trace>
  <inkml:trace contextRef="#ctx0" brushRef="#br0" timeOffset="19384.54">2942 6371 0,'21'0'15,"0"0"-15,1 0 16,20-21-16,-21 21 0,21 0 16,-20-21-16,20 21 0,21-21 0,-20 0 15,20 21-15,1-22 0,-1 1 16,1 0-16,-1 0 0,22 0 0,-22-22 16,1 22-16,-1 0 0,1-21 15,-22 21-15,22-22 0,-43 22 0,21-21 16,-21 21-16,1-22 0,-1 22 0,-21-21 15,0 21-15,0-1 0,0 1 16,0 0-16,-21 21 16,-1 0-16,22 21 15,-21 0-15,0 1 0,21 20 16,-21 0-16,21 1 0,0-1 16,-21 21-16,0-20 0,21-1 0,-22 0 15,1 22-15,21-22 0,0 1 0,-21-1 16,0 0-16,21 1 0,0-1 15,0 0-15,0-21 0,0 1 0,0-1 16,0 0-16,0 0 16,21-21-16,0 0 0,0 0 15,1-21-15,-1 21 0,0-21 0,0 0 16,0-22-16</inkml:trace>
  <inkml:trace contextRef="#ctx0" brushRef="#br0" timeOffset="20132.22">4297 6265 0,'0'0'15,"-21"0"-15,21 22 16,21-22 0,0 0-16,0 0 15,0 0-15,22-22 16,-22 22-16,0-21 0,0 21 0,0-21 15,22 21-15,-22-21 0,0 21 0,-21-21 16,21 21-16,-21-21 0,0-1 16,0 1-16,-21 21 15,0 0 1,0 0-16,-1 0 0,1 0 0,0 0 16,-42 64-1,41-22-15,1-21 0,21 0 0,0 22 16,-21-22-16,21 0 0,0 21 0,0-20 15,0-1-15,0 21 0,0-21 16,0 0-16,21 1 16,0-22-16,22 0 0,-22 0 15,0 0-15,21 0 0,1 0 16,-1 0-16,-21-22 0,22 1 0,-1 21 16,0-21-16,-21 0 0,22 21 15,-22-21-15,0 0 0,0-1 0,0 1 16,-21 0-16,22 0 0,-22 0 0,0 0 15,0-1-15,0 1 0,0 0 16,21 0-16,0 0 0,0 0 16,0-1-16,0 1 0,1 21 15,-1 0-15,0-21 0,0 21 0,0 0 16,0 0-16,22 0 0,-22 0 16,0 0-16,0 21 0,22 0 15,-22 1-15,0-1 0,0 0 0,0 0 16,0 0-16,1 22 0,-22-22 0,0 0 15,0 21-15,0-21 0,0 1 16,0 20-16,0-21 0,0 0 0,-22 0 16,1 1-16,0-1 0,21 0 15,-21 0-15,0-21 32,21-21-32,0 0 0,0 0 15,0-1-15,0 1 0,0 0 0,0 0 16,0-21-16,0 20 0,21-20 15,0 21-15,0-21 0,0 20 16,1-20-16,-1 21 0,21-21 0,0-1 16,1 22-16,-1-21 0,0 21 15,22-22-15,-22 22 0,22-21 0,-22 21 16,22-22-16,-22 22 0</inkml:trace>
  <inkml:trace contextRef="#ctx0" brushRef="#br0" timeOffset="20372.7">6286 5630 0,'0'0'0,"22"0"0,-22 22 31,0 20-31,0-21 16,0 0-16,0 22 0,-22-1 0,22 0 15,-21 1-15,21-1 0,-21 0 0,21 1 16,-21-1-16,0 0 0,21 1 16,0-22-16,0 21 0,0 0 0,0-20 15,0 20-15,0-21 0,0 0 0,0 0 16,0 1-16,0-1 0,21 0 15,0-21-15,0 21 0,0-21 16,1 0-16,-1 0 0,0 0 16,0-21-16,0 0 0,0 21 0,1-21 15,-1-1-15,-21 1 0,21-21 0</inkml:trace>
  <inkml:trace contextRef="#ctx0" brushRef="#br0" timeOffset="20616.56">6138 5990 0,'0'0'16,"21"0"-1,22 0 1,-22 0-16,0 0 0,21 0 0,1 0 16,-1 0-16,0 0 0,1 0 15,-1-21-15,22 21 0,-22-21 16,0 21-16,1-21 0,-1 21 0,0 0 15,1 0-15,-22 0 0,0 0 16,0 0-16,-63 0 16,21 21-1,-22 0-15</inkml:trace>
  <inkml:trace contextRef="#ctx0" brushRef="#br0" timeOffset="21452.81">1058 7684 0,'0'0'0,"0"-22"16,21 1-1,-21 0-15,22 21 16,-1-21-16,0 0 0,-21 0 15,21 21-15,0-22 0,0 1 16,1 21-16,20-21 0,-21 21 0,0 0 16,0 0-16,22 0 0,-22 21 15,0-21-15,0 21 0,0 22 0,1-22 16,-1 21-16,-21 1 0,0-1 16,0 0-16,0 1 0,-21 20 0,-1-21 15,-20 22-15,0-1 0,-1-20 16,1 20-16,0-20 0,-1-1 0,-20 0 15,21 1-15,20-1 16,-20-21-16,0 0 0,21 0 0,-1-21 16,1 0-16,0 0 0,0 0 15,0-21 1,21 0-16,0 0 0,0 0 16,0-22-16,0 1 0,0 21 0,0-21 15,0-1-15,21 1 0,-21 21 16,0-22-16,21 22 0,0 0 0,0 0 15,1 21-15,-1 0 16,0 0-16,0 21 0,0 0 16,0 0-16,1 1 0,-1 20 0,0-21 15,0 21-15,0-20 0,-21-1 16,21 21-16,1-21 0,-22 0 16,21 1-16,-21-1 0,0 0 0,21-21 15,0 21-15,-21 0 0,21-21 16,0 0-16,1 0 15,-1 0-15,-21-21 16</inkml:trace>
  <inkml:trace contextRef="#ctx0" brushRef="#br0" timeOffset="21628.71">1820 7980 0,'21'-21'31,"1"21"32</inkml:trace>
  <inkml:trace contextRef="#ctx0" brushRef="#br0" timeOffset="22976.18">3217 8107 0,'-21'0'0,"42"0"0,-63 0 16,21 0-16,0 0 16,21-21-16,0 0 15,0-1-15,0 1 0,0-21 16,0 21 0,0 0-16,21-1 0,0 1 0,-21 0 15,0 0-15,0 0 0,0 0 16,0-1-16,0-20 0,0 21 0,0 0 15,-21 0-15,0-1 0,-1 1 0,-20 0 16,21 21-16,-21 0 0,-1-21 16,1 21-16,0 0 0,-22 0 0,1 21 15,20 0-15,-20 0 0,20 1 16,-20 20-16,21-21 0,-1 21 0,-20 22 16,42-22-16,-22 22 0,22-22 15,0 22-15,0-1 0,21-21 16,0 1-16,0 20 0,0-42 0,0 22 15,0-22-15,21 0 0,0 0 16,21-21-16,-20 0 0,20 0 0,0 0 16,1 0-16,-1-21 0,0 21 15,22-21-15,-22-21 0,0 20 0,1-20 16,-1 21-16,22-21 0,-22-22 16,0 22-16,-21-1 0,22-20 0,-1 21 15,-21-22-15,0 22 0,1-22 0,-1 22 16,0-22-16,-21 22 0,0-21 15,0-1-15,0 22 0,0-1 0,0 1 16,0 21-16,0-21 0,0 20 16,-21 22-1,0 22-15,21-1 16,0 21-16,0 0 0,-22 22 0,22-22 16,0 22-16,-21-22 0,21 22 0,0-22 15,0 21-15,0-20 0,0 20 16,0-20-16,0-1 0,0 0 0,0 1 15,0-1-15,0-21 0,0 21 16,21-20-16,1-22 0,-22 21 0,21-21 16,0 0-16,0 0 0,0 0 15,0 0-15,1-21 0,20-1 0,-21 1 16,0 0-16,0 0 0,1 0 16,20-22-16,-21 22 0,0-21 15,0 21-15,1 0 0,-22-1 0,0 1 16,21 0-16,-21 42 31,0 0-31,0 1 16,-21-1-16,21 0 0,0 0 15,0 0-15,0 0 0,0 1 16,0-1-16,0 0 16,0-42 374,0 0-359,-22 21-15,1-22 0</inkml:trace>
  <inkml:trace contextRef="#ctx0" brushRef="#br0" timeOffset="24157.1">2455 7938 0,'-21'0'16,"21"21"-16,21-42 31,0-1-31,22 22 0,-1-21 16,0 21-16,22-21 0,-22 0 15,22 0-15,-1 21 0,-20-21 0,20-1 16,-21 1-16,1 21 0,-1-21 0,22 21 16,-43 0-16,21-21 15,0 21-15,-20 0 0,-44 21 32,1 0-32,0 0 0,-21 1 15,-22-1-15,22 0 0,-22 0 0,22 21 16,-21-20-16,-1 20 0,1-21 15,20 21-15,1-20 0,0-1 0,20 0 16,1 0-16,0 0 0,21 0 16,21 1-16,0-22 15,22 0-15,-22 0 0,21 0 0,22 0 16,-22-22-16,22 1 0,-22 21 16,0-21-16,22 0 0,-22 21 0,0-21 15,1 21-15,-22 0 0,0 0 16,0 0-16,-21 21 15,0 0-15,-21-21 0,0 42 16,-21-20-16,20-1 0,-20 0 16,0 0-16,21 0 0,-22 22 0,22-43 15,0 21-15,0 0 0,21 0 16,42-21-16,-21 0 16,22 0-16,-1-21 0,21 0 0,-20 0 15</inkml:trace>
  <inkml:trace contextRef="#ctx0" brushRef="#br0" timeOffset="24544.88">4826 7303 0,'0'0'0,"-21"0"0,0-22 0,-1 1 16,1 21 0,0 21-1,21 1-15,-21 20 0,21-21 16,0 21-16,0 1 0,-21-1 0,21 0 15,-21 1-15,-1 20 0,1-20 0,0-1 16,0 0-16,0 22 0,0-22 16,-1 0-16,1 1 0,0-1 0,0-21 15,0 22-15,0-1 0,21-21 0,0 0 16,0 0-16,21-21 16,0-21-1,21 0-15,-21 0 0,22 0 16</inkml:trace>
  <inkml:trace contextRef="#ctx0" brushRef="#br0" timeOffset="24772.76">5101 7260 0,'0'0'0,"0"43"31,-21-22-31,21 21 0,0-21 16,-21 22-16,0-1 0,21 0 0,-22 1 15,22-1-15,0 0 0,0-21 0,-21 22 16,21-1-16,-21-21 0,21 0 16,-21 22-16,21-22 0,-21 0 15,21 0-15,0 0 0,-21-21 16,-1 0 0,1 0-16</inkml:trace>
  <inkml:trace contextRef="#ctx0" brushRef="#br0" timeOffset="25109.56">4487 7853 0,'0'0'0,"-21"0"0,0 0 16,0 0-16,21-21 31,21 21-31,0 0 0,21 0 0,1 0 16,-1-21-16,0-1 0,1 22 0,20-21 15,1 21-15,-22-21 0,22 0 16,-22 21-16,21-21 0,-20 21 0,20-21 15,-20 21-15,-1 0 0,0 0 0,1 0 16,-22 0-16,0 0 0,0 0 16,-21 21-16,0 0 0,0 0 0,0 0 15,0 0-15,0 1 0,-21-1 0,0 0 16,0 0-16,-1 0 0,1 0 16,0 1-16,0-1 0,0 0 0,21 0 15,0 0-15,-21-21 0,21 21 16,-22-21-16,22-21 31,0 0-31,0 0 16,0-21-16,0 20 0,22 1 15</inkml:trace>
  <inkml:trace contextRef="#ctx0" brushRef="#br0" timeOffset="25264.47">5249 7493 0,'0'-21'0,"0"42"0,0-63 0,0 21 16,0 42 15,0 0-15,0 0-16,0 0 0,21 0 15,1-21-15,-1 22 16,0-1-16,21 0 0,-21-21 16</inkml:trace>
  <inkml:trace contextRef="#ctx0" brushRef="#br0" timeOffset="25836.86">6159 7811 0,'0'0'0,"85"0"31,-64 0-31,0 0 0,-21-22 16,0 1-16,0 0 0,0 0 16,0 0-16,-21 0 15,0-1-15,-21 1 0,21 21 16,-1 0-16,1-21 0,-21 21 0,21 0 15,-22 0-15,1 0 0,21 21 16,-21 0-16,-1 1 0,-20-1 0,20 21 16,1-21-16,0 0 0,21 22 15,-22-1-15,22-21 0,0 22 0,21-1 16,0-21-16,0 21 0,0-20 0,0-1 16,21 0-16,0-21 0,0 21 15,1-21-15,20 0 0,-21 0 0,21 0 16,1 0-16,-1-21 0,0 0 15,1 0-15,-1-1 0,0 1 0,1 0 16,-1-21-16,-21 21 0,22-22 16,-1 22-16,-21-21 0,21-1 0,-20 1 15,20 0-15,-21-1 0,0-20 0,0 21 16,1-1-16,-22-20 0,0 20 16,0 1-16,0 0 0,0-1 0,0 22 15,0 0-15,0 0 0,-22 21 16,1 0-16,21 21 15,-21 0-15,0 0 0,0 22 0,21-1 16,0 0-16,-21 1 0,-1-1 16,22 22-16,0-22 0,0 0 15,0 1-15,0-1 0,0 0 0,0 1 16,0-1-16,0 0 0,0-21 16,0 1-16,0-1 0,43 0 0,-22 0 15,0 0-15,0-21 0,22 0 0,-1 0 16,-21 0-16,21 0 0,1 0 15,-1-21-15,22 0 0,-22 0 0,0 0 16,22-1-16,-22 1 0</inkml:trace>
  <inkml:trace contextRef="#ctx0" brushRef="#br0" timeOffset="26927.89">7175 7705 0,'22'-21'0,"-44"42"0,65-85 0,-43 43 0,0 0 16,0 0-16,0 0 0,0-1 15,-21 1-15,-1 21 0,1-21 0,0 21 16,0 0-16,0 0 0,0 0 0,-1 0 15,1 0-15,-21 21 0,21 0 16,0 1-16,-1-1 0,1 0 0,0 0 16,0 0-16,0 22 0,0-22 0,-1 21 15,22-21-15,0 0 0,0 1 16,0 20-16,0-21 0,0 0 0,0 0 16,0 1-16,22-22 0,-1 0 15,0 0 1,0 0-16,0 0 0,0 0 0,22 0 15,-22 0-15,0-22 0,0 1 0,0 21 16,1-21-16,-1-21 0,0 21 16,0-1-16,0-20 0,0 21 0,1-21 15,-22-1-15,21-20 0,-21 20 0,21-20 16,0 21-16,-21-22 0,0 1 16,0 20-16,0 1 0,0 0 0,0-1 15,0 22-15,0 0 0,-21 21 31,0 21-31,0 21 0,-1-20 0,1 20 16,0 21-16,0-20 0,0 20 16,21-20-16,0 20 0,-21-21 15,21 22-15,0-22 0,0 1 0,0-1 16,0 0-16,0-21 0,21 22 0,0-22 16,0 0-16,21 0 0,-20 0 15,-1-21-15,21 22 0,0-22 0,-20 0 16,20 0-16,0 0 0,1 0 0,-1-22 15,-21 22-15,21-21 0,1 0 16,-1 0-16,0 21 0,-20-21 16,-1-22-16,0 22 0,0 0 0,0 0 15,-21 0-15,21-22 0,-21 22 0,0 0 16,0 0-16,-21 21 16,0 0-16,0 0 15,0 21-15,0 0 0,-1-21 0,1 21 16,21 1-16,0 20 0,-21-21 15,21 0-15,0 0 0,0 1 0,0-1 16,0 0-16,21 0 0,0 0 16,1 0-16,-1-21 15,21 0-15,-21 0 0,0 0 0,22 0 16,-22 0-16,21 0 0,1 0 0,-22-21 16,21 21-16,-21-21 0,22 0 15,-22 0-15,0 0 0,0-1 16,0 1-16,-21 0 0,0 0 0,0 0 15,0 0-15,0-1 0,0 1 16,0 0-16,0 0 0,0 42 31,0 0-31,0 0 16,-21 1-16,21-1 0,-21 0 0,21 0 16,-21 0-16,21 0 0,0 1 0,-21-1 15,-1 0-15,22 0 16,-21-21-16,21 21 0,-21-21 31,21-21-15,0 0-16,0 0 15,0 0-15,21-1 0,-21 1 16,21-21-16,22 21 0,-22-22 0,0 22 16,21-21-16,1 0 0,-1 20 15,0-20-15,1 21 0,-1 21 0,22 0 16,-22 0-16,0 0 0,1 21 0,20 0 15,-21 0-15,-20 1 16,20 20-16,-21 0 0,21-21 0,-20 22 0,-22-22 16,0 21-16,0-21 0,0 22 0,0-22 15,0 0-15,-22 0 16,1 0-16,0 1 0,0-1 0,0 0 16,0-21-16,-1 0 0,22-21 31</inkml:trace>
  <inkml:trace contextRef="#ctx0" brushRef="#br0" timeOffset="27872.53">10012 7726 0,'0'0'0,"-21"21"0,-22-21 0,22 0 15,21 21 1,21-21 15,0 0-31,-21-21 16,22 0-16,-22 0 15,21 21-15,-21-21 0,21-1 0,-21 1 16,0 0-16,0 0 16,0 0-16,0 0 0,0-22 0,0 22 15,0-21-15,-21 21 0,0-22 0,-22 22 16,22 0-16,-21 0 0,-1 21 16,1 0-16,0 0 0,-1 0 0,1 0 15,0 21-15,-1 0 0,22 0 16,-21 0-16,0 22 0,-1-1 0,1 0 15,21 1-15,0-1 0,-1 0 0,1 1 16,21-22-16,0 21 0,0 1 16,0-22-16,0 21 0,21-21 0,-21 0 15,43 1-15,-22-1 0,0 0 0,21-21 16,-20 0-16,20 0 16,0 0-16,1 0 0,-1 0 0,0-21 15,1 0-15,20-1 0,-21 1 0,1 0 16,-1 0-16,22 0 0,-22-22 15,0 1-15,1 0 0,-1-1 0,-21 1 16,21-21-16,-20 20 0,20-41 0,-21 20 16,-21 1-16,21-1 0,0 1 15,-21 20-15,0-20 0,0 20 0,0 1 16,0 0-16,0 21 0,0-1 0,0 1 16,0 0-16,-21 21 15,0 0-15,21 21 0,-21 0 0,0 1 16,21-1-16,-21 21 0,-1 0 15,22 22-15,-21-22 0,21 22 16,0-1-16,-21 1 0,21-1 0,-21 1 16,21-22-16,0 22 0,0-22 0,0 0 15,0-21-15,0 22 0,0-22 16,21 0-16,0 0 0,-21 0 0,21 1 16,1-22-16,-1 0 0,0 0 15,0 0-15,0 0 0,0 0 16,1 0-16,-1 0 0,0-22 15,0 1-15,-21 0 0,21 0 0,0 0 16,-21 0-16,0-1 16,0-20-16,22 21 0,-22 0 0,21 21 15,-21-21-15,0 42 16,0 0-16,0 0 16,0 0-16,0 0 0,0 1 0,0 20 15,0-21-15,-21 0 0,21 0 0,0 1 16,-22-22-16,22 21 0,0 0 0,22-21 47,-1 0-47,-21-21 15,0 0-15,0-1 0,21 1 0</inkml:trace>
  <inkml:trace contextRef="#ctx0" brushRef="#br0" timeOffset="28032.6">10604 7324 0,'0'0'15,"0"-21"-15,0-1 0,0 1 0,0 0 16,-21 21-16,0 0 16,21 21 15,21-21-31,0 21 0,1-21 16,20 0-16,-21 22 0,0-22 15</inkml:trace>
  <inkml:trace contextRef="#ctx0" brushRef="#br0" timeOffset="28680.88">10858 7345 0,'0'21'15,"0"0"1,0 0-16,0 1 16,0 20-16,0-21 0,0 0 0,0 22 15,0-22-15,22 0 0,-22 21 16,0-21-16,0 1 0,0-1 0,21 0 15,-21 0-15,0 0 0,21 0 0,-21 1 16,21-22-16,0 0 16,0 0-16,1 0 15,-1 0-15,0 0 0,0 0 16,0 0-16,0 0 0,22-22 0,-22 1 16,0 0-16,0 0 0,0 0 15,1 0-15,-1-22 0,0 22 0,0-21 16,0-1-16,-21 1 0,21 21 0,1-21 15,-22-1-15,21 22 0,-21 0 16,0 0-16,0 0 0,0 42 16,0 0-1,0 0-15,-21 0 0,21 22 0,-22-1 16,1-21-16,21 21 0,0 1 16,0-22-16,0 21 0,-21-21 0,21 1 15,0 20-15,0-21 0,0 0 16,21 0-16,0-21 15,1 22-15,-1-22 0,0 0 0,0 0 16,0 0-16,22 0 0,-22 0 16,0-22-16,0 1 0,21 21 0,-20-21 15,-1 0-15,0 0 0,0 0 0,21-1 16,-20-20-16,-1 21 0,0-21 16,-21-1-16,21 22 0,-21-21 15,21 21-15,-21-1 0,0 1 0,0 0 16,0 42-1,-21 22-15,0-22 16,21 0-16,0 21 0,-21-21 0,21 1 16,-21 20-16,21-21 0,-22 0 15,22 0-15,0 1 0,0-1 0,0 0 16,0 0-16,22-42 47,-1 21-47,-21-21 0</inkml:trace>
  <inkml:trace contextRef="#ctx0" brushRef="#br0" timeOffset="28864.72">11917 7112 0,'-21'0'16,"-1"21"-16,22 0 15,0 1-15,0-1 16,0 0-16,22-21 16,-1 0-1,0 0-15,0 0 0</inkml:trace>
  <inkml:trace contextRef="#ctx0" brushRef="#br0" timeOffset="29252.5">12594 7239 0,'-42'0'32,"-1"0"-32,22 0 0,-21 21 15,0 0-15,-22-21 0,22 22 0,-1-1 16,1 0-16,0 0 0,21 0 0,-1 0 16,1 1-16,21-1 0,0 0 15,0 0-15,0 0 16,21 0-16,22-21 0,-22 22 0,21-22 15,1 21-15,-1-21 0,0 21 16,1 0-16,-22-21 0,21 21 0,-21-21 16,0 21-16,1 1 0,-1-22 0,-21 21 15,0 0-15,-21 0 16,-1-21-16,1 0 16,-21 0-16,0 0 0,-1 21 0,1-21 15,0 0-15,-1 0 0,1 0 16,0 0-16,-1 0 0,22 0 0,0 0 15,0 0-15,0 0 0,21-21 0,0 0 32,21 0-32,0 0 0,21 21 15,1-22-15,-1 1 0,0 21 0,22-21 16,-22 0-16</inkml:trace>
  <inkml:trace contextRef="#ctx0" brushRef="#br0" timeOffset="29493.24">12848 7345 0,'0'0'0,"21"-21"0,0 21 0,1 0 0,-1-21 16,0 21-16,-21 21 16,0 0-1,0 0-15,0 0 0,0 22 0,0-22 16,-21 0-16,0 21 0,-1-21 0,22 1 16,-21 20-16,21-21 0,0 0 15,0 0-15,-21 1 0,21-1 0,-21-21 16,21 21-16,0 0 15,21-21 17,0-21-32,0 21 0,1-21 0,-22 0 15,21-1-15,0 1 0</inkml:trace>
  <inkml:trace contextRef="#ctx0" brushRef="#br0" timeOffset="29660.74">13017 7197 0,'0'-43'0,"0"86"0,0-107 0,-21 22 15,21 21-15,0 0 0,-21-1 16,0 22-16,0 0 16,0 0-1,21 22-15,0-1 16,0 0-16,0 0 16,0 0-16,21-21 0,-21 21 0,21-21 15,21 22-15</inkml:trace>
  <inkml:trace contextRef="#ctx0" brushRef="#br0" timeOffset="30313.32">13610 7281 0,'-42'64'32,"21"-64"-32,-1 21 0,1 0 0,0 0 15,0 1-15,0-1 0,0 0 0,-1 21 16,1-21-16,0 1 0,21-1 15,0 0-15,0 0 0,0 0 0,0 0 16,0 1-16,0-1 16,0-42 31,0-1-32,21 1-15,-21 0 0,21 0 0,-21 0 16,22-22-16,-1 22 0,0-21 15,0 0-15,0-1 0,0 1 0,22 21 16,-22-22-16,21 22 0,1 0 16,-22-21-16,21 42 0,0-21 0,-20 21 15,20 0-15,-21 21 0,21 0 0,-20 0 16,20 0-16,-21 22 0,0-22 16,0 21-16,1 0 0,-1-20 0,-21 20 15,0-21-15,0 21 0,0-20 0,0 20 16,0-21-16,0 0 15,-21 0-15,-1 1 0,1-1 16,0 0-16,0-21 16,0 0-16,0 0 0,-1 0 15,22-21-15,0 0 16,0-1-16,0 1 0,0 0 16,0-21-16,0 21 0,22-22 15,20 1-15,-21 0 0,21-22 0,1 22 16,20-1-16,1 1 0,-1 0 0,1-1 15,-1 22-15,1 21 0,-1 0 16,1 0-16,-22 0 0,22 0 16,-22 21-16,-21 22 0,0-22 15,0 21-15,-21 1 0,0-1 0,0 0 16,0 1-16,0 20 0,-21-42 0,0 22 16,0-1-16,-21 0 0,20-21 15,-20 1-15,0-1 0,-1 0 0,-20 0 16,21 0-16,-22-21 0,22 21 0,-22 1 15</inkml:trace>
  <inkml:trace contextRef="#ctx0" brushRef="#br0" timeOffset="31488.65">1079 9589 0,'0'-64'32,"22"43"-32,-1 21 15,0 0-15,0 0 16,0 0-16,0 0 0,22 0 15,-22 0-15,0 0 0,0 21 0,0 21 16,-21-20-16,0 20 0,0-21 16,0 21-16,0 1 0,0-1 15,-21 0-15,-21-20 0,21 20 0,0 0 16,-22-21-16,22 1 0,0-1 16,0 0-16,0-21 0,21 21 0,0-42 46,0 0-46,0 0 16,21-1-16,0 1 0,0 21 16,0-21-16,0 0 0,1 21 15,20-21-15,-21 21 0,21 0 0,1 0 16,-1 0-16,0 0 0,1 0 16,-1 21-16,-21 0 0,22 0 0,-22 0 15,21 1-15,-21-1 0,-21 0 16,0 0-16,0 21 0,0-20 0,-21 20 15,0-21-15,-21 21 0,-1-20 16,1 20-16,-22-21 0,22 21 16,-21-20-16,-1-1 0,1 0 0,20 0 15,1 0-15,-22 0 0,43-21 16,-21 0-16,0 0 0,20 0 16,-20 0-16,21-21 0,0 0 0,0 21 15,-1-21-15,1 0 0,0 0 16,0-1-16,21 1 0,-21 0 15,21 0-15,0 0 16,0 0-16,21 21 16,0-22-16,0 22 15,0-21-15</inkml:trace>
  <inkml:trace contextRef="#ctx0" brushRef="#br0" timeOffset="31704.3">2053 9991 0,'0'0'0,"21"0"0,-21 21 0</inkml:trace>
  <inkml:trace contextRef="#ctx0" brushRef="#br0" timeOffset="32352.15">3238 9440 0,'0'-21'16,"-21"21"15,0 0-16,0 21 1,21 1-16,-21 20 0,21-21 16,0 21-16,0 1 0,-21-1 15,21 0-15,0 22 0,0-22 16,0 1-16,0-1 0,0 0 0,0 1 16,0-1-16,0 0 0,0-21 15,0 1-15,0 20 0,0-21 0,0 0 16,0 0-16,0-42 47,21 0-47</inkml:trace>
  <inkml:trace contextRef="#ctx0" brushRef="#br0" timeOffset="32600.11">3175 9504 0,'0'0'0,"0"-21"16,0 0-16,0-1 0,21 1 15,0 21 1,0 0-16,1 0 0,-1-21 0,0 21 16,0-21-16,21 21 0,-20 0 15,20 0-15,-21 0 0,0-21 0,22 21 16,-22 0-16,0 0 0,0 0 15,0 0-15,-21 21 16,0 0-16,-21 0 16,0 0-16,-21 1 0</inkml:trace>
  <inkml:trace contextRef="#ctx0" brushRef="#br0" timeOffset="32792.32">3196 10012 0,'0'0'0,"0"21"0,21-21 16,0 0-16,1 0 16,-1 0-16,0 0 15,0 0-15,0 0 0,0 0 16,1-21-16,-1 21 0,21-21 0,-21 0 16,22 21-16,-22-22 0,0 1 15,21 0-15,-21 21 0,22-21 0</inkml:trace>
  <inkml:trace contextRef="#ctx0" brushRef="#br0" timeOffset="33024.19">3937 9779 0,'21'0'0,"-21"21"16,0 0 0,0 1-16,0-1 15,0 0-15,0 0 0,-21 0 16,21 0-16,0 1 0,0-1 0,-21 21 15,21-21-15,0 0 0,-21-21 16,21 22-16,0-1 0,0 0 0,0 0 16,0-42 31,21 0-47,-21 0 0</inkml:trace>
  <inkml:trace contextRef="#ctx0" brushRef="#br0" timeOffset="33364.99">4127 9504 0,'-21'0'32,"21"21"-32,-21 0 0,21 0 15,0 1 1,21-22-1,0 0 1,1-22-16,-22 1 0,0 0 16,21 21-16,-21-21 0,0 0 15,0 0 1,-21 21-16,-1 0 16,1 0-16,0 0 0,0 0 0,0 0 15,0 0-15,-1 0 16,1 21-16,0 0 0,21 0 15,-21 0-15,21 0 16,0 1-16,0-1 0,0 0 0,21 0 16,0-21-16,0 0 15</inkml:trace>
  <inkml:trace contextRef="#ctx0" brushRef="#br0" timeOffset="33640.83">4657 9292 0,'0'0'16,"0"-21"-16,-22 21 15,1 0-15,0 21 16,0 0-16,21 1 0,0 20 16,-21-21-16,0 21 0,21 22 0,-22-22 15,22 1-15,0 20 16,-21-21-16,21 22 0,-21-22 0,21 1 15,-21-1-15,21 0 0,0 1 16,0-22-16,0 0 0,0 0 0,0 0 16,0 0-16,0 1 0,21-22 15,0 0 1,0 0-16,1 0 0,-1-22 16</inkml:trace>
  <inkml:trace contextRef="#ctx0" brushRef="#br0" timeOffset="34035.61">4784 9779 0,'0'21'0,"0"0"16,-22 1-16,22-1 16,0 0-1,22-21-15,-1 0 16,0 0-16,0 0 0,0 0 0,0-21 15,1 21-15,-1-21 0,0-1 0,21 22 16,-21-21-16,1 0 16,-1 0-16,0 0 0,0 0 0,0-1 0,0 1 15,-21 0-15,0 0 0,0 0 16,0 0-16,-21 21 16,0 0-16,0 0 0,0 0 15,0 0-15,-1 21 0,-20 21 16,21-21-16,0 0 0,0 22 0,-1-1 15,1-21-15,0 22 0,21-1 0,-21-21 16,21 21-16,0-20 0,0 20 16,0-21-16,0 0 0,0 0 15,21 1-15,0-22 0,0 0 0,1 0 16,-1 0-16,0 0 0,21 0 16,-21 0-16,22 0 0,-22-22 0,21 1 15,1 0-15</inkml:trace>
  <inkml:trace contextRef="#ctx0" brushRef="#br0" timeOffset="36168.71">6519 9779 0,'21'-21'0,"-21"0"0,22 21 16,-22-21-16,0-1 0,0 1 16,0 0-1,0 0-15,0 0 0,-22 0 0,22-1 16,-21 1-16,0 0 0,-21 21 16,21-21-16,-1 0 0,-20 0 15,21 21-15,-21 0 0,20 0 0,-20 0 16,21 0-16,0 0 0,0 0 0,-22 0 15,22 21-15,0 21 0,-21-21 16,20 22-16,1-1 0,0 0 0,0 1 16,21-1-16,0 0 0,0 1 15,0-1-15,0 0 0,0-21 0,0 1 16,21-1-16,0 0 0,-21 0 0,21-21 16,1 0-16,-1 0 0,0 0 15,21 0-15,-21 0 0,1 0 0,-1-21 16,21 0-16,-21 0 0,22-1 15,-1 1-15,0 0 0,1-21 16,-1-1-16,0 1 0,1 0 0,-1-1 16,-21-20-16,21 21 0,-20-22 0,20 22 15,-21-1-15,0-20 0,-21 21 16,0-1-16,0 1 0,0-22 0,0 22 16,0 0-16,0-1 0,0 22 0,0-21 15,0 21-15,-21 21 16,21 21-16,-21 0 15,21 21-15,0 1 0,0 20 16,-21-20-16,21-1 0,0 21 16,0 1-16,-21-1 0,21 1 0,-22-1 15,22-20-15,0 20 0,0 1 16,0-22-16,0 0 0,0 1 0,0-22 16,0 0-16,22 0 0,-1 0 0,21 1 15,-21-22-15,0 0 0,22 0 16,-22 0-16,21 0 0,1 0 0,-22-22 15,21 22-15,0-21 0,-20 0 0,20-21 16,-21 21-16,21-1 16,-20-20-16,-1 0 0,0 21 0,0-22 0,-21 1 15,0 0-15,0 20 0,0-20 16,0 21-16,0 0 0,0 0 16,0-1-16,-21 44 15,21-1 1,-21 0-16,0 21 0,21-21 15,0 22-15,0-22 0,0 21 0,0 1 16,0-22-16,0 21 0,0-21 0,0 22 16,0-22-16,0 0 0,0 0 15,0 0-15,0 0 0,21-21 0,0 22 16,0-22-16,0 0 0,0 0 0,1 0 16,-1 0-16,0 0 0,0 0 15,21-22-15,-20 1 0,20 21 16,-21-21-16,0 0 0,22-21 0,-22 20 15,0 1-15,0-21 0,0 0 16,0-1-16,-21 1 0,0 0 0,0-1 16,0 22-16,0-21 0,0-1 0,-21 22 15,0 0-15,0 0 0,0 0 16,-22 0-16,22 21 0,-21 0 0,21 0 16,-22 0-16,22 21 0,0 0 0,-21 0 15,21 0-15,-1 0 0,1 1 16,0 20-16,21 0 0,0-21 0,0 22 15,0-1-15,0-21 0,0 22 0,0-22 16,21 0-16,0 0 16,1 0-16,-1-21 0,0 0 0,21 0 15,-21 0-15,1 0 0,20 0 0,0 0 16,-21 0-16,22-21 0,-1 0 16,0 0-16,1 0 0,-1-1 0,0 1 15,-20 0-15,20-21 0,0 21 0,-21-22 16,1 22-16,20-21 0,-42 21 15,21-22-15,-21 22 0,21 0 0,-21 0 16,0 0-16,0 42 31,0 0-31,0 0 0,0 21 0,-21-20 16,21 20-16,0-21 0,0 21 16,0 1-16,-21-1 0,21-21 15,0 22-15,0-22 0,0 21 0,0-21 16,0 0-16,0 1 0,0-1 0,21 0 15,0-21-15,0 0 16,1 0-16,20 0 0,-21 0 16,0 0-16,22-21 0,-22 0 0,0-1 15,0 22-15,21-42 0,-20 21 16,-1 0-16,0-22 0,0 22 0,-21-21 16,0 21-16,21-22 0,-21 22 15,0 0-15,21 21 0,-21-21 0,0 42 31,-21 0-31,0 0 0,21 1 16,-21-1-16,21 21 0,0-21 16,-21 0-16,21 1 0,0 20 0,0-21 15,0 0-15,0 0 16,21-21-16,0 0 16,0 0-16,0 0 0,1 0 0,-1 0 15,0 0-15,0-21 0,0 0 16,22 21-16,-22-21 0,-21 0 0,21 0 15,0-1-15,-21-20 0,0 21 0,0 0 16,0-22-16,0 22 0,0 0 16,0 0-16,-21-21 0,0 20 15,0 1-15,21 0 0,-22 0 16,22 0-16,0 0 16,0-1-16,22 1 15,-1 21-15,0 0 0,0 0 0,21 0 16,1 0-16,-1 0 0,0 0 15,1 0-15,-1 21 0,0-21 0,1 22 16,-1-1-16,0 0 0,1 0 0,-1 0 16,0 22-16,-20-22 15,-1 21-15,0-21 0,0 22 0,-21-22 16,0 0-16,0 21 0,0-21 0,0 1 16,0-1-16,0 0 0,0 0 15,-21-21-15,0 21 0,0-21 0,21 21 16,-22-21-16,1 0 0,0 0 15,21-21 1,0 0-16,0 0 0,0 0 16,0 0-16,0-1 0,0 1 0,0-21 15,21 21-15,0-22 0,22 1 16,-22 0-16,0-1 0,21 22 16,1-21-16,-22 0 0,21 20 0,1 1 15,-22 0-15,21 21 0,0 0 16,-20 0-16,20 0 0,-21 21 0,21 0 15,-20 1-15,-1-1 0,-21 0 0,0 21 16,0-21-16,0 22 0,0-22 16,0 21-16,-21 1 0,21-22 0,-22 21 15,1-21-15,21 0 0,0 1 0,-21-1 16,0 0-16,21 0 0,21-21 31,0-21-31</inkml:trace>
  <inkml:trace contextRef="#ctx0" brushRef="#br0" timeOffset="36460.54">10456 9038 0,'0'0'0,"0"-21"0,0 0 15,0 0-15,-21 21 16,0 21-1,0 0-15,0 0 0,-1 22 0,1-1 16,0-21-16,0 21 16,21 1-16,-21-1 0,0 22 0,-1-22 0,1 0 15,21 1-15,0-1 0,-21 0 0,21 1 16,-21-1-16,21 0 16,0-21-16,0 1 0,0 20 0,0-21 15,0 0-15,0 0 0,21-21 16,0 0-16,0 0 15,1 0-15,20 0 0,-21-21 0,0 0 16,22 0-16,-22 0 0</inkml:trace>
  <inkml:trace contextRef="#ctx0" brushRef="#br0" timeOffset="36920.68">10858 9292 0,'0'0'0,"0"-21"0,-21 21 16,0 0-16,0 21 15,0-21-15,0 21 0,-22 1 16,22 20-16,0-21 0,0 0 16,0 0-16,21 22 0,-22-22 0,1 21 15,0-21-15,21 22 0,0-22 0,0 21 16,0-21-16,0 1 0,0-1 16,21-21-16,0 21 0,1 0 0,-1-21 15,21 0-15,0 0 0,1 0 0,-1 0 16,0 0-16,1 0 0,-1-21 15,0 0-15,1 21 0,-1-21 0,0-1 16,1-20-16,-22 21 0,21-21 0,-21 20 16,1-20-16,-22 0 15,0-1-15,0 1 0,0 21 0,0-21 16,0 20-16,0-20 0,-22 21 0,-20 21 16,21-21-16,0 21 0,-22 0 15,22 0-15,-21 0 0,0 0 0,-1 21 16,1-21-16,0 21 0,-1 0 0,1 0 15,21 1-15,-22-1 0,22 21 16,0-21-16,21 0 0,0 1 0,0-1 16,0 0-16,0 21 0,0-21 0,21 1 15,0-1-15,1-21 16,-1 21-16,21 0 0,0-21 0,1 0 16,-1 0-16,22 0 0,-1 0 0,-21 0 15,22 0-15,-1-21 0,1 0 16</inkml:trace>
  <inkml:trace contextRef="#ctx0" brushRef="#br0" timeOffset="37824.1">11811 9419 0,'42'-42'0,"-84"84"0,105-105 0,-41 42 0,-1-1 15,0 1-15,-21 0 0,0 0 16,-21 21 0,0 0-16,-1 0 0,1 21 0,0-21 15,-21 21-15,21 0 0,-22 1 16,1-1-16,21 0 0,-22 0 15,1 21-15,21-20 0,-21-1 0,20 21 16,1-21-16,21 22 0,0-22 0,0 0 16,0 0-16,0 0 0,0 0 15,0 1-15,21-22 0,1 0 16,-1 0-16,0 0 0,0 0 16,21 0-16,-20-22 0,-1 1 15,0 0-15,0 0 0,0 0 0,22 0 16,-22-22-16,0 22 0,0-21 0,21-1 15,-20 22-15,-1-21 0,0 21 16,0-22-16,0 22 0,-21 0 16,21 0-16,-21 42 31,0 0-31,0 0 0,-21 1 16,21-1-16,0 0 0,0 21 0,0-21 15,0 22-15,0-22 0,21 0 0,1 21 16,-1-20-16,0-1 0,21 0 15,-21 0-15,22 0 0,20 0 0,-20 1 16,-1-22-16,21 0 0,1 21 0,-22-21 16,22 0-16,-22 0 0,22 0 15,-22-21-15,0 21 0,1-22 16,-1 1-16,0-21 0,1 21 0,-1-22 16,-21 1-16,21 21 0,-20-21 15,-1-1-15,-21 1 0,0 0 0,0-1 16,0 1-16,0 21 0,-21-22 0,-22 22 15,22 0-15,-21 0 0,21 21 16,-22 0-16,1 0 0,21 0 0,-22 21 16,1 0-16,0 0 0,21 1 15,-22-1-15,22 0 0,0 0 0,0 21 16,21-20-16,0-1 0,0 0 0,0 0 16,21 0-16,0 0 15,0 1-15,0-1 0,1 0 0,20-21 0,-21 0 16,21 21-16,1-21 0,-22 0 15,21 0-15,1 0 0,-1-21 16,0 0-16,-21 0 0,22-1 0,-1 1 16,0 0-16,1-21 0,-22 21 0,21-22 15,-21 1-15,1-22 0,-1 22 16,0-21-16,-21-1 0,0 1 0,21-1 16,-21 1-16,0 20 0,0 1 0,0 21 15,0 0-15,0-1 0,0 44 16,-21-1-1,0 0-15,0 21 0,-1 22 16,1-22-16,-21 22 0,21-22 0,0 21 16,21 1-16,0-1 0,0-20 15,0 20-15,0-20 0,0-1 0,21 0 16,0 1-16,21-22 0,1 21 16,20-21-16,-21 22 0,22-22 0,-1 0 15,-20 0-15,20-21 0,-20 21 16,20-21-16,-21 21 0,1-21 0,-1 0 15,0 0-15,-20 0 0,-1-21 0</inkml:trace>
  <inkml:trace contextRef="#ctx0" brushRef="#br0" timeOffset="38812.53">1439 11557 0,'21'0'0,"-42"0"0,64-21 15,-43 42 1,0 0-16,0 0 0,0 1 16,0 20-16,0-21 0,0 21 15,-22-20-15,1 20 0,0 0 16,0-21-16,-21 22 0,20-1 0,-20-21 15,21 22-15,-21-22 0,20 0 16,-20 0-16,21-21 0,0 21 0,0-21 16,21-21 15,0 0-31,21 21 0,0-21 16,0 21-16,21-21 0,-20 21 0,20 0 15,0-22-15,1 22 16,-1 0-16,0 0 0,22-21 0,-22 21 15,0-21-15,22 21 0,-22-21 16,1 21-16,-1-21 0,0 21 0,1-21 16,-22 21-16,21-22 0,-21 1 15,0 0-15,1 0 0,-1 0 0,0 0 16,-21-22-16,21 22 0,-21 0 16,0 0-16,0 0 0,0-1 15,-21 44 1,0-22-16,0 21 0,21 21 15,-22-21-15,1 22 0,0-1 0,21 0 16,-21 1-16,0-1 16,21 0-16,-21 1 0,21-1 0,0 0 15,0-21-15,0 22 0,0-22 16,0 0-16,0 0 0,0 0 16,21-21-1,0 0-15,0 0 0,-21-21 16,21 21-16,0-21 0,-21 0 15</inkml:trace>
  <inkml:trace contextRef="#ctx0" brushRef="#br0" timeOffset="38976.44">2603 11769 0,'0'0'0,"22"0"0,-1 0 15,-21-21 48</inkml:trace>
  <inkml:trace contextRef="#ctx0" brushRef="#br0" timeOffset="40056.29">3683 11726 0,'-21'-63'31,"21"42"-31,0 0 0,-21-1 0,21 1 16,-22 0-16,1 21 15,0 0-15,21-21 0,-21 21 16,0 0-16,0 0 0,-1 21 0,-20-21 16,21 21-16,0 0 0,0 22 15,-1-22-15,1 21 0,0 1 0,0-1 16,0 0-16,0 1 0,21 20 0,0-21 15,0 22-15,-22-22 0,22 1 16,0 20-16,0-21 0,0 1 0,0-22 16,22 21-16,-22-21 15,21 1-15,21-1 0,-21-21 0,22 0 0,-1 0 16,0 0-16,1 0 0,-1 0 16,21 0-16,-20-21 0,20-1 15,1 1-15,-22 0 0,0 0 0,22-21 16,-22-1-16,1 1 0,-1 0 15,0-1-15,-21-20 0,22 20 0,-22 1 16,0-21-16,-21 20 0,0-20 0,21 20 16,-21-20-16,0 21 0,0-22 15,0 22-15,0-1 0,0 22 0,0 0 16,0 0-16,0 0 0,0 42 16,-21 0-16,21 0 15,0 22-15,0-22 0,0 21 16,0 0-16,0 1 0,0-1 15,0 0-15,0 1 0,0-1 0,0 0 16,-21 1-16,21-1 0,-21 0 0,21 1 16,0-22-16,0 0 0,0 21 15,-21-20-15,21-1 0,0-42 32,0-1-17,0-20-15,21 21 0,-21 0 16,21-22-16,0 22 0,-21-21 15,21 21-15,0-22 0,1 1 16,-1 21-16,0 0 0,0-22 0,0 43 16,0-21-16,1 21 0,20 0 15,-21 0-15,0 0 0,0 21 0,1 1 16,-22-1-16,21 0 0,0 0 0,-21 21 16,21-20-16,-21 20 0,0 0 15,0-21-15,0 22 0,21-22 0,-21 0 16,21 0-16,-21 0 0,0 1 0,22-1 15,-1-21-15,0 0 0,0 0 16,0 0-16,0 0 0,1 0 16,-1 0-16,0 0 0,21-21 15,-21-1-15,1 1 0,-1 0 16,0 0-16,0-21 0,0 20 0,0-20 16,1 21-16,-1-21 0,-21 20 15,0 1-15,0 0 0,21 0 0,-21 0 16,0 0-16,0 42 15,0 0 1,-21 0-16,21 0 0,0 22 16,0-22-16,0 0 0,0 0 0,-21 21 15,21-20-15,0-1 0,-22 0 16,22 0-16,0 0 0,0 0 16,0-42 15</inkml:trace>
  <inkml:trace contextRef="#ctx0" brushRef="#br0" timeOffset="40240.39">5122 11578 0,'0'0'0,"0"-21"0,0 0 0,0 0 0,0 0 16,0-1-16,-21 22 0,0 0 31,0 0-31,0 0 15,21 22-15,0-1 16,21-21 0,0 0-16,0 0 15,0 0-15</inkml:trace>
  <inkml:trace contextRef="#ctx0" brushRef="#br0" timeOffset="40472.42">5651 11303 0,'22'42'16,"-22"-20"0,0 20-16,0-21 0,-22 21 0,22 1 15,0-1-15,-21 0 0,0 1 0,21-1 16,-21 0-16,21 1 0,0-1 16,0 0-16,-21 1 0,21-22 15,-21 21-15,21 1 0,0-22 0,0 0 16,0 21-16,0-21 0,-22 1 15,22-1-15,0 0 0,22-21 16,-1 0-16,21 0 16,-21-21-16</inkml:trace>
  <inkml:trace contextRef="#ctx0" brushRef="#br0" timeOffset="40972.8">6392 11769 0,'0'0'0,"21"-21"0,1-1 16,-1 22-16,-21-21 15,0 0-15,0 0 0,-21 21 16,-1-21-16,1 21 0,0 0 16,0 0-16,0 0 0,-22 0 15,22 0-15,0 0 0,-21 0 0,-1 21 16,22-21-16,-21 21 0,0 0 0,-43 106 31,85-84-31,0-1 0,0 0 0,0 1 16,0-22-16,0 21 0,0-21 0,21 22 15,0-22-15,0 0 16,1-21-16,-1 21 0,0-21 0,21 0 16,-21 0-16,22 0 0,-1-21 0,-21 21 15,22-21-15,-22 0 0,21-1 16,-21 1-16,22-21 0,-22 21 0,0-22 16,21 22-16,-21-21 0,1 0 0,-1-1 15,0 1-15,0 0 0,-21-22 16,0 22-16,21-22 0,0 1 0,-21-1 15,0 1-15,0-1 0,0 1 0,0 20 16,0 1-16,0 0 0,0 21 16,0-1-16,0 44 15,0-1-15,0 21 16,-21 22-16,0-22 0,21 21 0,-21 1 16,0-1-16,21-20 0,0 20 15,-21 1-15,-1-22 0,22 0 0,-21 1 16,21-1-16,0 0 0,0 1 0,0-22 15,0 0-15,0 0 0,0 0 16,0 1-16,21-22 16</inkml:trace>
  <inkml:trace contextRef="#ctx0" brushRef="#br0" timeOffset="41648.08">7387 11345 0,'0'0'0,"-21"-21"0,21 0 0,0 0 16,0 0-16,-21 21 0,21-21 15,-21 21-15,21 21 16,-22 0-16,22 21 0,0 1 16,0-1-16,0 0 0,0 1 0,0 20 15,0-21-15,0 22 0,0-22 0,0 22 16,0-22-16,0 22 0,0-22 15,0 0-15,0 1 0,-21-1 0,21 0 16,-21 1-16,21-22 0,0 0 0,0 0 16,0 0-16,-21 0 15,0-21 1,21-21-16,0 0 16,0 0-16,0 0 0,0-22 15,0 1-15,0 21 0,0-21 0,0-22 16,0 22-16,0-1 0,21 1 0,0 0 15,0 21-15,0-22 0,1 1 16,20 21-16,0 0 0,-21 21 0,22 0 16,-1 0-16,0 0 0,1 0 0,-1 21 15,0 0-15,-20 0 0,20 0 16,-21 0-16,0 22 0,0-22 0,-21 21 16,0 1-16,0-1 0,-21 0 15,0-21-15,-21 22 0,21-1 16,-22 0-16,1-20 0,0-1 0,-1 21 15,1-21-15,0 0 0,20 1 0,1-22 16,0 21-16,0-21 0,0 0 16,21-21-1,0-1-15,0 1 0,0 0 16,21 0-16,0 0 0,0-22 16,0 22-16,1 0 0</inkml:trace>
  <inkml:trace contextRef="#ctx0" brushRef="#br0" timeOffset="42048.32">7874 11853 0,'0'0'0,"0"-21"0,0 0 15,-21 21-15,21-21 0,-21 21 16,21-21-16,0 0 0,0-1 16,0 1-16,21 0 0,0 21 15,21-21-15,-21 21 0,22 0 16,-22-21-16,21 21 0,1 0 0,-1 0 15,0 0-15,1 21 0,-22 0 0,21 0 16,-21 0-16,22 1 0,-22-1 16,0 0-16,-21 21 0,0-21 0,21 22 15,-21-22-15,0 0 0,0 21 0,0-20 16,-21-1-16,0 0 0,0 0 16,-1 0-16,22 0 0,-21-21 15,0 0-15,0 0 0,21-21 31,0 0-31,0 0 0,0 0 0,0 0 16,0-1-16,0-20 0,0 21 0,21-21 16,-21-1-16,21 22 0,0-21 15,1 21-15,-1-22 0,0 22 0,0 0 16,0 0-16,0 0 0,1-1 0,20 1 16,-21 21-16,0-21 0,22 0 15,-22 21-15,0-21 0,21 21 0,-21 0 16</inkml:trace>
  <inkml:trace contextRef="#ctx0" brushRef="#br0" timeOffset="42437.47">8848 11494 0,'0'0'0,"0"21"0,0 0 0,-22 0 0,1 0 15,0 0-15,21 22 0,-21-22 16,0 21-16,0-21 0,21 22 0,-22-22 16,22 21-16,-21-21 0,21 22 0,-21-1 15,21-21-15,0 0 0,0 22 16,0-22-16,0 0 0,21 0 15,0 0-15,1-21 0,20 0 0,-21 0 16,21 0-16,1 0 0,-22 0 16,21-21-16,22 0 0,-22 0 15,0 0-15,1 0 0,-1-1 0,-21 1 16,22 0-16,-22-21 0,0 21 16,0-22-16,-21 22 0,0-21 0,0-1 15,0 22-15,-42-21 0,21 0 0,-1-1 16,-20 22-16,0 0 0,21 0 15,-22 0-15,1 21 0,0 0 0,-1 0 16,1 21-16,0 0 0,-1 0 0,22 0 16,-21 22-16,21-22 0,-1 21 15,1 0-15,0-20 0,0 20 0,21 0 16,0-21-16,0 22 0,0-1 16,0-21-16,0 0 0,0 1 0,0-1 15,21 0-15,21-21 0,-20 0 16,-1 0-16,21 0 0,0 0 0,1 0 15</inkml:trace>
  <inkml:trace contextRef="#ctx0" brushRef="#br0" timeOffset="43041.34">9461 11621 0,'22'-22'0,"-44"44"0,44-65 16,-1 22-16,-21 0 0,0 42 15,0 0 1,0 0-16,0 22 15,0-22-15,0 0 0,0 21 0,0-20 16,0 20-16,-21-21 0,21 21 0,0-20 16,-22-1-16,22 21 0,0-21 15,0 0-15,0 1 0,0-1 16,22-21 0,-1-21-1,0 21-15,-21-22 0,21 1 0,0 0 16,0 0-16,1 0 0,-1 0 0,0-22 15,0 22-15,0 0 0,0-21 16,1 20-16,-1 1 0,0 0 16,-21 0-16,0 0 0,21 21 0,-21 21 15,0 0 1,0 0-16,0 22 16,0-22-16,-21 0 0,21 0 0,0 21 15,0-20-15,0-1 0,0 21 0,0-21 16,0 0-16,0 1 0,21-1 15,0-21-15,22 0 16,-22 0-16,0 0 0,21 0 0,-21 0 16,22-21-16,-22-1 15,21 1-15,-21 0 0,22 0 0,-22 0 0,0 0 16,0-22-16,0 22 0,1-21 16,-22-1-16,0 1 0,0 0 15,21-1-15,-21 22 0,0-21 0,0 0 16,0 20-16,0 1 0,-21 0 0,-1 21 15,1 0-15,0 0 16,0 0-16,0 0 0,0 21 0,-1 0 16,1 1-16,21 20 15,-21-21-15,21 0 0,0 0 16,0 1-16,0-1 0,21 0 0,0-21 16,22 0-16,-22 0 0,21 0 0,1 0 15,-1 0-15</inkml:trace>
  <inkml:trace contextRef="#ctx0" brushRef="#br0" timeOffset="43396.13">10795 11557 0,'21'-21'0,"-42"42"0,84-63 0,-41 21 0,-22-1 15,0 1-15,-22 21 32,-20 0-32,21 21 0,0 1 0,-22-1 15,1 0-15,21 0 0,0 0 0,0 22 16,-1-22-16,22 0 0,-21 0 15,21 0-15,0 0 16,0 1-16,21-1 0,1-21 0,-1 21 16,21-21-16,-21 21 0,0-21 15,22 21-15,-22-21 0,21 21 0,-21-21 16,1 22-16,-1-22 0,0 21 0,-21 0 16,0 0-16,0 0 15,-21-21-15,0 0 0,-1 21 16,1-21-16,-21 0 0,21 22 0,-22-22 15,1 0-15,0 0 0,21 0 16,-22 21-16,1-21 0,21 0 0,-22 0 16,22 0-16,21-21 31,0-1-31,21 1 0,1 0 16,-1 0-16,21 0 0</inkml:trace>
  <inkml:trace contextRef="#ctx0" brushRef="#br0" timeOffset="44116.27">11324 11790 0,'0'0'0,"21"0"31,0-21-31,1 21 16,-1-21-16,-21-1 0,21 22 0,0-21 15,0 0-15,0 0 0,1 0 16,-1 0-16,-21-22 0,0 22 0,21 0 16,-21 0-16,0 0 0,-21 21 31,0 21-31,-1 0 0,1 0 16,0 0-16,0 22 0,21-22 0,0 0 15,-21 0-15,21 0 0,0 22 16,0-22-16,0 0 0,0 0 0,21 0 15,0 0-15,-21 1 0,21-22 16,22 21-16,-22-21 16,0 0-16,0 0 0,0 0 0,22 0 15,-22 0-15,0 0 0,0 0 0,0 0 16,0-21-16,1-1 16,-1 1-16,-21 0 0,21 0 0,0 0 15,-21 0-15,21-22 0,0 22 0,1-21 16,20-1-16,-21 22 0,21-21 15,1 21-15,-1-22 0,-21 22 0,22 21 16,-1-21-16,0 21 0,-21 0 0,1 0 16,20 0-16,-21 21 15,0 0-15,0 1 0,-21-1 0,22 21 16,-22-21-16,21 22 0,-21-22 0,0 0 16,0 21-16,0-21 0,0 1 15,0-1-15,0 0 0,0 0 0,-21 0 16,21 0-16,0 1 0,-22-22 0,22 21 15,-21-21 1,21-21 0,-21 21-16,21-22 0,0 1 0,0 0 15,0 0-15,0 0 0,0 0 16,21-1-16,0 1 0,22-21 0,-22 21 16,0-22-16,21 1 0,1 0 0,-22 21 15,21-22-15,-21 1 0,22 21 16,-1-22-16,-21 22 0,22 0 15,-22 21-15,21-21 0,-21 21 0,0 0 16,1 0-16,-22 21 31,0 0-31,-22 0 0</inkml:trace>
  <inkml:trace contextRef="#ctx0" brushRef="#br0" timeOffset="44740.91">1228 13801 0,'0'0'0,"21"0"0,0 0 15,0-21-15,0 21 0,0-22 16,22 22-16,-22 0 0,21 0 0,1 0 16,-1 0-16,0 0 0,1 0 15,20 0-15,-21 0 0,1-21 0,-1 21 16,0 0-16,1 0 0,-22 0 15,0 0-15,0 0 0,0 0 16,1 0-16,-44 0 16,1 0-1,-21 0-15,21 0 0</inkml:trace>
  <inkml:trace contextRef="#ctx0" brushRef="#br0" timeOffset="45220.64">1355 13864 0,'0'21'16,"0"-42"-16,0 85 0,0-43 0,0 0 0,0 0 16,-22 0-16,22 1 0,0-1 0,-21 0 15,21 0-15,-21 0 16,21 0-16,-21 1 16,21-44 15,0 1-16,0 0-15,21 0 16,0 0-16,0 0 0,1 21 16,-22-22-16,42 22 0,-21 0 15,0-21-15,22 21 0,-22 0 0,21 0 16,0 0-16,1 0 0,-1 21 16,-21-21-16,22 22 0,-1-1 0,-21 0 15,0 0-15,0 0 16,1 22-16,-22-22 0,0 0 0,0 21 15,-22-21-15,-20 22 0,21-1 16,-21-21-16,-22 22 0,22-22 0,-1 0 16,-20 0-16,21 0 0,-1 0 15,-20 1-15,42-22 0,-22 0 0,1 0 16,21 0-16,-22 0 0,22 0 16,0 0-16,0 0 0,0 0 15,21-22-15,0 1 16,21 0-1,0 0-15,0 21 0,0-21 16,1 0-16,-1 21 16,21-22-16</inkml:trace>
  <inkml:trace contextRef="#ctx0" brushRef="#br0" timeOffset="45424.52">2286 14245 0,'21'0'16,"-42"0"-16,63 0 0,-42-21 16,21 0 46,1 21-46</inkml:trace>
  <inkml:trace contextRef="#ctx0" brushRef="#br0" timeOffset="45836.29">3725 13547 0,'0'0'0,"0"-21"0,0-1 0,0 1 16,0 0-16,0 42 31,0 0-31,0 22 0,0-1 0,0 0 16,0 22-16,0-22 15,0 22-15,0-22 0,0 22 0,0-22 16,0 21-16,0-20 0,0-1 0,0 0 16,0 1-16,-21-1 0,0 0 15,0-20-15,21 20 0,0-21 0,-21 0 16,21 0-16,-22 1 0,22-1 15,-21-21-15,21-21 16</inkml:trace>
  <inkml:trace contextRef="#ctx0" brushRef="#br0" timeOffset="46313.01">3344 14012 0,'0'0'0,"-21"-42"0,0 21 0,21-21 0,0-1 16,0 1-16,0 0 0,0 20 15,0-20-15,0 0 0,21-1 0,0 22 16,22-21-16,-22 0 0,21 20 16,0 1-16,1-21 0,-1 21 0,0 21 15,22-21-15,-22 21 0,22 0 16,-1 0-16,-20 21 0,20 0 0,1 21 16,-22-21-16,21 22 0,-20 20 15,-1-20-15,0-1 0,1 21 16,-22-20-16,21-1 0,-21 22 0,1-22 0,-22 0 15,0-21-15,0 22 16,0-1-16,0-21 0,0 22 0,0-22 16,0 0-16,0 0 0,0 0 15,-22 0-15,1-21 16,21-21 0,0 0-16,0 0 0,0 0 15,0 0-15,0-22 0,0 1 0,0 0 16,0-1-16,21 1 0,-21-22 15,22 1-15,-22-1 0,21 1 16,0 21-16,-21-22 0,21 22 0,-21-1 16,21 1-16,-21 21 0,21 0 15,1 0-15,-22-1 0,21 22 16,0 0 0,-21 22-16,0-1 0,0 0 0,0 0 15,0 21-15,0-20 0,0-1 0,0 21 16,0-21-16,0 22 0,0-22 15</inkml:trace>
  <inkml:trace contextRef="#ctx0" brushRef="#br0" timeOffset="46788.74">4995 13780 0,'0'0'0,"0"-22"0,0 1 15,0 0-15,0 0 16,-21 42 15,0 0-31,21 0 0,-21 1 0,0-1 16,-1 0-16,22 21 0,-21 1 0,0-22 15,21 21-15,-21-21 0,21 22 16,0-22-16,0 21 0,0-21 0,0 22 16,0-22-16,0 0 0,21 0 15,0-21-15,0 21 0,1-21 16,-1 0-16,0 0 0,0 0 0,21 0 15,-20 0-15,-1 0 0,0-21 16,21 0-16,-21 21 0,1-21 0,-1 0 16,0-1-16,0 1 0,0-21 0,0 21 15,-21-22-15,0 22 0,0-21 16,0 0-16,0-1 0,0-20 0,0 20 16,0 1-16,-21 0 0,0-1 15,0 22-15,0-21 0,0 21 0,-1 21 16,1 0-16,-21 0 0,21 0 0,0 0 15,-1 0-15,1 21 0,0 0 16,0 21-16,0-20 0,21-1 16,0 21-16,-21-21 0,21 22 15,0-22-15,-22 21 0,22-21 0,0 0 16,0 1-16,0-1 0,0 0 16,22-21-16,-1 0 0,0 0 15,0 0-15,0 0 0</inkml:trace>
  <inkml:trace contextRef="#ctx0" brushRef="#br0" timeOffset="47308.45">5948 13293 0,'0'0'16,"21"-21"-16,0-1 0,-21 1 15,-21 42 16,21 1-31,0-1 0,-21 0 16,0 21-16,21-21 0,0 22 0,-22-1 16,22 0-16,-21 22 0,21-22 15,-21 1-15,21-1 0,-21 21 0,21-20 16,0-22-16,0 21 0,0 1 0,0-22 16,0 21-16,0-21 0,0 0 15,21 1-15,0-22 0,-21 21 16,21 0-16,1-21 0,-1 0 0,21 0 15,-21 0-15,0 0 0,22 0 16,-22-21-16,0 0 0,21 21 0,-20-22 16,-1 1-16,0 0 0,0 0 0,0 0 15,0-22-15,1 22 0,-22-21 16,0 21-16,0-22 0,0 1 0,0 21 16,0 0-16,0 0 0,0-1 15,0 44 1,0-1-16,0 0 15,0 0-15,0 0 0,0 0 16,0 22-16,-22-22 0,22 0 16,0 21-16,0-20 0,0-1 0,0 0 15,0 0-15,0 0 16,0 0-16,0-42 31,22 0-15,-22 0-16,0 0 0</inkml:trace>
  <inkml:trace contextRef="#ctx0" brushRef="#br0" timeOffset="47520.32">6413 13377 0,'0'0'0,"-21"0"46,0 0 17,0 0-47</inkml:trace>
  <inkml:trace contextRef="#ctx0" brushRef="#br0" timeOffset="47749.19">5778 13547 0,'0'0'0,"-21"0"15,42 0 16,1 0-31,-1 0 16,0 0-16,0 0 0,21 0 0,-20-21 0,20-1 16,0 22-16,-21-21 15,22 21-15,-22-21 0,21 21 0,-21 0 16</inkml:trace>
  <inkml:trace contextRef="#ctx0" brushRef="#br0" timeOffset="48776.61">6710 13928 0,'0'0'0,"-21"0"15,21 21-15,-22-21 16,22-21 15,22 0-31,-1 21 16,0-22-16,21 1 0,-21 0 0,22 0 16,-22 0-16,21 0 0,1-1 15,-1-20-15,-21 21 0,21-21 16,1-1-16,-22 22 0,21-21 0,-21-1 15,1 1-15,-1 21 0,-21-21 16,0-1-16,0 22 0,0 0 0,0 0 16,0 0-16,0-1 0,-21 1 0,-1 21 15,1 0-15,0 0 0,-21 0 16,21 0-16,-22 21 0,1 1 0,21-1 16,-22 0-16,1 21 0,0 1 0,21-1 15,-22 0-15,22 22 0,0-1 16,0 1-16,21-1 0,-21 1 0,21-1 15,-22 1-15,22-1 0,-21 1 16,21-1-16,0 22 0,0-22 16,-21 22-16,21-21 0,0 20 0,0-20 15,-21 20-15,21-20 0,0-1 0,0 22 16,0-21-16,0 20 0,0-20 16,0 20-16,0-20 0,0-1 0,0 1 15,0-1-15,0 1 0,0-1 0,0-20 16,0-1-16,0 0 0,0 1 15,0-22-15,0 0 0,21 0 0,0-21 16,0 0-16,1 0 0,-1 0 0,0 0 16,21-21-16,-21 0 0,22 0 0,-1 0 15,-21-22-15,22 1 16,-1 0-16,0-22 0,1 22 0,-22-43 16,21 22-16,-21-1 0,22 1 0,-43-22 15,21 21-15,-21-20 0,0 20 16,0-20-16,-21-1 0,-1 21 0,1 1 15,-21-1-15,0 1 0,-1-1 0,1 22 16,-22 0-16,1 21 0,21-1 16,-22 1-16,22 0 0,-1 21 0,1 0 15,0 0-15,21 0 0,-1 0 0,1 0 16,42-21 0,1 21-16,-1 0 15,21-21-15,0 21 0,1-21 16,20-1-16,-20 1 0,20 21 15,1-42-15,-22 21 0,21 0 0,1-1 16,-22-20-16,22 0 0,-22 21 0,0-22 16,1 1-16,-1 21 0,-21 0 15,22-22-15,-22 43 0,-21-21 0,0 0 16,21 21-16,-42 21 31,21 0-31,0 0 0,-21 1 0,-1-1 16,22 21-16,0-21 0,-21 0 15,21 22-15,0-22 0,0 0 0,0 0 16,0 0-16,0 1 0,0-1 16,0 0-1,0-42 1,0 0 0,0-1-16</inkml:trace>
  <inkml:trace contextRef="#ctx0" brushRef="#br0" timeOffset="48969.5">7599 13504 0,'0'-21'0,"0"42"0,0-63 0,0 21 15,0 0-15,0 0 32,0 42 14,0 0-46,21 0 0,0 0 16,-21 0-16,21 1 0,0-1 0,1 0 16</inkml:trace>
  <inkml:trace contextRef="#ctx0" brushRef="#br0" timeOffset="49248.34">8191 13568 0,'0'0'0,"0"-21"15,0 0-15,0-1 16,-21 22-16,0 0 0,0 0 16,0 0-16,0 22 0,-1-1 15,1 0-15,-21 0 0,21 21 0,0-20 16,-1 20-16,1-21 0,0 21 0,0-20 16,0 20-16,21-21 0,0 0 15,0 22-15,0-22 0,0 0 0,0 0 16,21 0-16,0 0 0,0 1 0,22-22 15,-22 21-15,21 0 0,22-21 16,-22 0-16,0 0 0,22 0 0,-22 0 16,0 0-16,22 0 0,-22 0 15,22-21-15,-22 0 0,22-1 16</inkml:trace>
  <inkml:trace contextRef="#ctx0" brushRef="#br0" timeOffset="51121.55">9123 13526 0,'0'0'15,"0"-22"-15,0-20 0,0 21 0,0 0 16,0 0-16,-21-1 0,-1 22 0,1 0 16,-21 0-16,21 0 0,-22 22 0,1-22 15,0 21-15,-1 21 16,1-21-16,21 22 0,-21-1 0,20 0 16,-20 1-16,21-1 0,0 0 0,21 1 15,0-22-15,-21 21 0,21-21 16,0 22-16,0-22 0,0 0 0,0 0 15,21-21-15,0 21 0,0-21 0,0 0 16,0 0-16,1 0 0,20 0 16,-21 0-16,21 0 0,-20-21 0,-1 0 15,21 21-15,-21-21 0,22 0 16,-22-22-16,0 22 0,0 0 0,0-21 16,0-1-16,1 1 0,-22 21 15,0-22-15,21 1 0,-21 21 16,0 0-16,0 0 0,21-1 0,-21 1 15,0 42 1,0 1-16,-21 20 16,21-21-16,-21 21 0,21-20 0,0 20 15,0 0-15,0-21 0,0 22 16,0-22-16,21 0 0,0 21 0,0-20 16,0-1-16,0-21 0,1 21 0,-1 0 15,0-21-15,21 0 0,-21 0 16,1 0-16,20 0 0,-21 0 0,0 0 15,0 0-15,22-21 0,-22 0 16,0 21-16,0-21 0,0-1 16,1-20-16,20 21 0,-21-21 0,0-1 15,0 1-15,1-22 0,20 22 16,-21-21-16,0 20 0,0 1 0,1 0 16,-1-22-16,0 22 0,-21 21 0,21-22 15,-21 22-15,0 0 0,0 0 16,0 0-16,-21 21 0,0 0 0,0 0 15,-1 0-15,1 21 0,0 0 16,0 0-16,0 0 0,21 0 16,-21 22-16,-1-1 0,22 0 0,0 1 15,0-1-15,-21 22 0,21-22 16,0 0-16,0 22 0,0-22 16,0 0-16,0-20 0,0 20 0,0 0 15,0-21-15,0 1 0,21-1 0,1 0 16,-1 0-16,0-21 0,21 21 15,-21-21-15,1 0 0,-1 0 16,21 0-16,-21 0 0,22-21 16,-22 0-16,21 0 0,-21 21 0,22-43 15,-22 22-15,0 0 0,21-21 0,-21 21 16,1-22-16,-1 1 0,0 0 16,0-1-16,21 22 0,-42-21 0,22 21 15,-1-1-15,-21 44 31,0-1-31,0 0 0,0 0 16,0 0-16,0 0 0,0 22 16,-21-22-16,21 21 0,0-21 0,0 1 15,0-1-15,0 21 0,0-21 0,0 0 16,0 1-16,0-1 16,0 0-16,21-21 0,0 0 15,0 0-15,0 0 0,0 0 0,1 0 16,-1 0-16,21 0 0,-21-21 15,22 0-15,-22 21 0,21-22 0,-21 1 16,22-21-16,-22 21 0,0-22 16,21 22-16,-21-21 0,1 21 15,-1-22-15,21 22 0,-21 0 0,-21 0 16,21 0-16,-21 0 0,22 21 16,-22 21-1,0 0-15,0 21 16,0-21-16,-22 1 0,22 20 15,0-21-15,-21 21 0,21-20 0,0-1 16,0 0-16,0 0 0,0 0 0,0 0 16,0 1-16,21-1 0,1-21 15,-1 21-15,0-21 0,0 0 16,0 0-16,0 0 16,1-21-16,-1 0 0,0 21 15,0-22-15,-21 1 0,21 0 0,0 0 16,-21 0-16,0-22 0,0 22 15,0-21-15,0 0 0,0-1 0,0 1 16,0 21-16,-21-22 0,0 1 0,0 21 16,0 0-16,0 0 0,-1 21 15,1 0-15,0 0 0,0 0 0,0 0 16,0 0-16,-1 21 0,22 0 0,-21 0 16,0 21-16,21-20 15,0-1-15,0 21 0,0-21 0,0 0 16,0 1-16,0-1 0,21 0 15,0 0-15,22-21 0,-22 0 0,21 21 16,-21-21-16,22 0 0,-1 0 0,0 0 16,-20-21-16,20 0 0,0 21 15,-21-21-15,22 0 0,-22-1 0,21 1 16,-21 0-16,22 0 0,-22 0 0,0 0 16,0-1-16,0 1 0,-21 0 15,22 21-15,-1 0 16,-21 21-1,0 0-15,0 1 0,0-1 0,0 21 16,0-21-16,0 22 0,0-22 16,0 21-16,0-21 0,0 0 15,0 22-15,0-22 0,0 0 0,0 0 16,0 0-16,0 1 0,0-44 47,0 1-32,0 0-15,21 21 0,-21-42 16,21 21-16,0-1 0,0-20 0,1 0 16,20-1-16,-21 1 0,21 0 15,-20-1-15,20 22 0,0-21 0,1 21 16,-1 0-16,-21-1 0,21 22 16,-20 0-16,-1 0 0,0 22 15,-21-1-15,0 0 0,0 0 0,0 21 16,0 1-16,0-1 0,0-21 0,0 22 15,0-1-15,0 0 0,0-21 16,0 22-16,0-22 0,0 21 0,0-21 16,0 1-16,21-1 0,0 0 0,0 0 15,1-21-15,-1 0 16,0 0-16,21 0 0,-21 0 0,1 0 16,-1 0-16,0 0 0,21 0 15,-21-21-15,1 0 0,-1 0 16,0-1-16,0 1 0,0 0 0,0-21 15,-21 21-15,22-22 0,-1 1 16,-21 21-16,21-22 0,0 1 0,-21 0 16,21 21-16,-21-22 0,0 22 0,0 0 15,0 0-15,0 0 0</inkml:trace>
  <inkml:trace contextRef="#ctx0" brushRef="#br0" timeOffset="51389.3">11409 12891 0,'-21'-22'0,"42"44"0,-64-44 0,22 22 15,21-21 32,-21 21-16,0 21-15,0-21-16,21 22 0,-21-22 0</inkml:trace>
  <inkml:trace contextRef="#ctx0" brushRef="#br0" timeOffset="51640.15">9694 13356 0,'0'0'16,"21"0"0,1 0-16,20 0 0,0 0 15,22 0-15,-22 0 0,22 0 0,-1 0 16,-21-21-16,22 21 0,-22 0 15,1-21-15,-1 21 0,0 0 16,-21 0-16,22 0 0,-22 0 0,0-21 16,0 21-16,0 0 15,-42 0 1,0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2T01:57:15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1143 0,'0'0'0,"0"-21"0,0 0 0,21 0 16,-21-1-16,21 1 16,-21 0-16,0 0 15,0 0-15,0 0 16,0-1 0,0 1-1,0 42 16,-21-21-31,0 22 0,0-1 0,21 0 16,-22 21-16,1-21 0,21 22 16,-21-22-16,0 21 0,0 1 15,0-1-15,21 0 0,-22 1 0,1-1 16,0 21-16,0-20 0,0 20 16,0-20-16,-1 20 0,1-21 15,0 1-15,0-1 0,0 0 0,21 1 16,0-22-16,0 0 0,-21 0 15,21 0-15,0 1 0,0-44 47,0 1-47,0 0 16,0 0-16,0 0 0,21 0 16,-21-22-16</inkml:trace>
  <inkml:trace contextRef="#ctx0" brushRef="#br0" timeOffset="371.89">1164 1122 0,'0'0'15,"21"0"-15,-21-21 0,21 21 0,1 0 16,-1 0-1,0 0-15,0 0 16,0 21-16,0 0 0,-21 0 16,0 22-16,0-22 0,0 21 15,0 0-15,0-20 0,0 20 16,0 0-16,0 1 0,0-1 16,0 0-16,0 22 0,0-22 15,0 0-15,-21 1 0,21-1 0,-21 0 16,21-20-16,-21 20 0,0-21 15,21 0-15,0 0 0,0 1 0,0-1 16,-21-21-16,21-21 47,0-1-47,0 1 16</inkml:trace>
  <inkml:trace contextRef="#ctx0" brushRef="#br0" timeOffset="616.75">889 1693 0,'-21'0'0,"42"0"32,-21-21-17,42 21-15,-21 0 16,1-21-16,20 0 0,-21 21 0,21-21 0,1 0 15,-1 21-15,0-22 16,1 22-16,-1-21 0,0 0 0,1 21 16,-22-21-16,21 21 0,-21-21 15,1 21-15,-1-21 0,0-1 16,0 22-16,0-21 0,0 0 0</inkml:trace>
  <inkml:trace contextRef="#ctx0" brushRef="#br0" timeOffset="936.57">1863 1058 0,'0'0'0,"0"-21"0,-22 21 47,22 21-47,-21-21 15,21 22-15,-21-1 0,21 21 0,0-21 16,0 22-16,0-22 0,0 21 15,-21 0-15,21 1 0,-21-1 16,21 0-16,-21 1 0,-1 20 0,22-20 16,-21-1-16,0 0 0,0 1 15,21-1-15,0 0 0,0 1 0,0-22 16,-21 21-16,21-21 0,0 0 16,0 1-16,0-1 0,0 0 15,21-21 1,0 0-1,0-21-15,0 0 0,1-1 16</inkml:trace>
  <inkml:trace contextRef="#ctx0" brushRef="#br0" timeOffset="1348.34">1884 1715 0,'21'0'63,"0"0"-63,0-22 15,0 22-15,1-21 0,-1 0 0,0 21 16,0-21-16,0 0 0,0 0 16,1-1-16,-1 22 0,0-21 15,-21 0-15,0 0 0,21 0 16,-21 0-1,-21 21-15,0 0 16,0 0-16,-1 21 0,1-21 16,0 21-16,0 0 0,0 0 0,0 0 15,-1 22-15,1-22 16,0 21-16,0 1 0,0-1 0,0-21 16,21 21-16,0-20 0,0-1 15,0 21-15,0-21 0,0 0 16,0 1-16,21-22 0,0 0 15,0 21-15,0-21 0,0 0 0,1 0 16,-1 0-16,0 0 0,0-21 16,21-1-16,-20 22 0,-1-21 0,0 0 15,21 0-15</inkml:trace>
  <inkml:trace contextRef="#ctx0" brushRef="#br0" timeOffset="1772.1">2371 1630 0,'0'-21'0,"0"42"0,0-63 15,0 20 1,0 1-16,0 0 16,0 0-16,21 21 15,0-21-15,0 21 0,0 0 16,0-21-16,1 21 0,-1 0 0,0 0 16,0 0-16,0 0 0,0 0 15,1 0-15,-1 21 0,0 0 0,0 0 16,0 0-16,0 0 0,1 1 15,-1-1-15,0 21 0,-21-21 0,0 0 16,0 22-16,0-22 0,21 0 16,-21 21-16,0-20 0,0-1 15,0 0-15,0 0 0,-21 0 16,0-21-16,0 21 16,-1-21-16,1 0 15,0 0-15,0-21 16,21 0-1,0 0-15,0 0 0,0 0 0,0-22 16,0 22-16,21 0 0,0-21 16,-21 20-16,21 1 0,1-21 0,-1 21 15,0 0-15,0-1 0,0 1 16,22 0-16,-22 0 0,0 0 0,0 21 16,21-21-16,-20-1 0,-1 1 15,21 0-15,-21 0 0</inkml:trace>
  <inkml:trace contextRef="#ctx0" brushRef="#br0" timeOffset="2120.89">3683 1037 0,'0'0'0,"-21"-21"0,0 21 16,-1 0-1,1 0-15,21 21 0,-21 0 16,0-21-16,21 22 0,-21 20 16,0-21-16,21 0 0,-22 22 0,1-22 15,21 21-15,-21 0 0,0-20 16,21 20-16,-21 0 0,0 1 0,21-1 16,-22-21-16,1 21 0,21 1 15,-21-1-15,21 0 0,0-20 0,-21 20 16,21-21-16,0 0 0,-21 22 0,21-22 15,0 0 1,0 0-16,21-21 16,0 0-16,0 0 15,0 0-15,1 0 0,-1 0 0,0 0 16,0-21-16,0 0 0,0 0 16</inkml:trace>
  <inkml:trace contextRef="#ctx0" brushRef="#br0" timeOffset="2428.44">3302 1397 0,'21'0'31,"0"0"-31,0 0 16,1 0-16,20-21 0,-21 21 0,21 0 16,-20 0-16,20-21 0,0 21 15,-21-21-15,22 21 0,-22 0 0,0 0 16,0 0-16,0 0 0,1 0 16,-1 0-16,0-22 0,0 22 0,0 0 31,-21-21-31,21 21 15,-21-21-15</inkml:trace>
  <inkml:trace contextRef="#ctx0" brushRef="#br0" timeOffset="3249.11">5567 487 0,'0'0'0,"21"-21"16,0 0-16,0 21 0,0-22 15,1 1-15,-22 0 0,21 21 0,-21-21 16,21 21-16,-21-21 16,0 42 15,-21 0-31,0 0 0,-1 0 16,1 22-16,0-22 0,0 21 0,-21 1 15,20 20-15,-20 1 0,0-1 16,21 1-16,-22-1 0,1 22 15,0-1-15,-1-20 0,1 21 0,0-22 16,-1 22-16,1-1 0,-22 1 16,22 0-16,0-22 0,-22 22 0,22 0 15,-22-22-15,22 22 0,-21-22 16,20-20-16,1 20 0,0 1 0,-1-22 16,1 21-16,21-20 0,-22-1 15,22 0-15,0 1 0,-21-1 0,21-21 16,-1 22-16,22-22 0,-21 0 0,0 0 15,21-42 32,0 0-47,0 0 0,21-1 16,0 1-16,1 0 0,-1 0 16,0-21-16</inkml:trace>
  <inkml:trace contextRef="#ctx0" brushRef="#br0" timeOffset="3904.3">6032 1249 0,'0'0'0,"22"-21"0,-1 21 15,-21-21-15,21 21 0,0-22 0,-21 1 16,0 0-16,0 0 15,0 0 1,0 0-16,-21 21 16,0 0-16,0 0 0,-22 0 0,22 0 15,-21 0-15,21 21 0,-22 0 16,1 0-16,0 0 0,-1 0 16,1 22-16,0-22 0,-1 21 15,22 1-15,-21-1 0,-1 0 0,22 22 16,0-22-16,0 0 0,21 22 15,0-22-15,0 22 0,0-22 0,0 0 16,0 1-16,21-1 0,0 0 0,0-20 16,1-1-16,20 0 0,-21 0 15,21 0-15,-20 0 0,20-21 0,-21 0 16,21 0-16,-20 0 0,20 0 16,-21 0-16,21-21 0,1 21 0,-22-21 15,21 0-15,-21-21 0,22 20 16</inkml:trace>
  <inkml:trace contextRef="#ctx0" brushRef="#br0" timeOffset="4639.93">6350 1566 0,'21'-21'0,"-42"42"0,42-63 0,-21 21 15,0 0-15,-21 21 32,0 21-17,0 0-15,-1 0 0,22 0 16,-21 1-16,0 20 0,0-21 15,0 21-15,21-20 0,0 20 0,-21 0 16,21-21-16,0 22 0,0-22 0,0 0 16,0 0-16,0 0 15,0 1-15,21-22 16,0 0-16,0 0 16,0 0-16,0 0 0,1-22 15,-22 1-15,0 0 0,0 0 16,0 0-16,0 0 0,0-1 15,0-20-15,0 21 0,0-21 0,0-1 16,0 22-16,0-21 0,0 21 16,0-1-16,0 1 0,0 0 0,0 0 15,0 0-15,0 0 0,21-1 16,0 22-16,0 0 16,0 0-16,22 0 15,-22 0-15,0 0 0,21 0 0,1 0 16,-1 22-16,-21-1 0,21 0 0,1 0 15,-22 0-15,0 0 0,21 22 16,-42-22-16,22 0 0,-22 21 0,0-20 16,0-1-16,0 0 0,0 0 15,0 0-15,0 0 0,-22 1 0,22-1 16,-21-21-16,21 21 16,-21-21-16,0-21 31,21 0-31,0-1 0,0 1 0,0 0 15,0 0-15,0-21 0,0 20 16,0-20-16,21 0 0,0-1 16,22 22-16,-22-21 0,21 0 0,0 20 15,22 1-15,-22 0 0,22 0 16,-22 0-16,0 21 0,1 0 0,-1 0 16,0 0-16,1 21 0,-22 0 15,0 0-15,0 0 0,0 22 0,-21-22 16,0 21-16,0-21 0,0 1 15,0 20-15,0-21 0,-21 0 16,0 22-16,21-22 0,-21-21 0,0 21 16,21 0-16,0 0 0,-21-21 15,21 21-15,0-42 32,0 0-17</inkml:trace>
  <inkml:trace contextRef="#ctx0" brushRef="#br0" timeOffset="5811.99">7599 1566 0,'21'0'46,"0"-21"-46,0 0 0,0 21 0,1-21 16,20 0-16,-21 0 0,0 21 16,22-22-16,-22 1 0,21 0 0,-21-21 15,0 21-15,1-1 0,-1 1 16,0-21-16,0 21 0,-21-22 0,0 1 16,0 21-16,0-21 0,0 20 15,0 1-15,0 0 0,0 0 0,-21 0 16,0 21-16,0 0 15,-1 0-15,1 0 0,-21 21 0,21 0 16,0 0-16,-1 22 0,1-1 16,0 0-16,0 1 0,0-1 0,0 21 15,-1 1-15,22-22 0,-21 43 0,0-22 16,21 1-16,0 21 0,-21-22 16,0 22-16,21-22 0,-21 22 0,21-22 15,0 22-15,-22-21 0,1 20 16,0 1-16,21 0 0,-21 20 0,0-20 15,21 0-15,-21-1 0,21 22 0,-22-21 16,1 0-16,21-1 0,-21 1 16,0 0-16,21-1 0,0-20 15,0-1-15,0 1 0,-21-22 0,21 0 16,0 1-16,0-1 0,0-21 0,0 0 16,0 1-16,21-22 0,0 0 15,0 0-15,0 0 0,22 0 0,-22-22 16,21 1-16,1-21 0,-1 21 0,0-22 15,22 1-15,-22 0 0,22-22 16,-22 1-16,0-1 0,22 1 0,-22-22 16,0 22-16,-20-22 0,20 21 0,-21-20 15,-21-1-15,0 0 0,0 1 16,0-1-16,-21 22 0,0-22 16,0 21-16,-22-20 0,1 41 0,0-20 15,-22 21-15,22-1 0,-22 1 16,22 0-16,0 20 0,-1 1 0,1 0 15,0 0-15,20 21 0,1 0 16,0-21-16,21 0 16,42 21-1,-20-22-15,-1 1 0,21 21 16,0-21-16,1 0 0,20 0 0,-20 0 16,20-1-16,1-20 0,-22 21 15,21-21-15,-20 20 0,-1-20 16,22 21-16,-43-21 0,21 20 15,-21 1-15,22-21 0,-22 21 0,-21 0 16,21-1-16,-21 1 16,-21 21-1,0 21 1,21 1-16,-22-1 0,1 0 16,0 0-16,21 21 0,-21-20 0,21 20 15,-21 0-15,21-21 0,-21 22 16,21-1-16,0-21 0,0 22 0,0-22 15,0 0-15,21 21 0,0-21 16,0-21-16,-21 22 0,21-22 16,0 0-16,1 0 0,-1 0 0,0 0 15,0 0-15,0 0 0,0 0 16,22 0-16,-22-22 0,0 1 0,0 0 16,0 0-16,1 0 0,-1-22 15,-21 1-15,21 0 0,-21-1 0,21 1 16,-21 21-16,0-21 0,0-1 0,0 22 15,0-21-15,-21 21 0,0 21 16,0-22-16,-1 22 0,1 0 0,0 0 16,0 0-16,0 0 15,-22 0-15,22 0 0,0 22 0,0-1 16,0 0-16,0 0 0,21 0 0,0 0 16,-22 1-16,22-1 0,0 0 15,0 0-15,0 21 0,22-20 16,-22-1-16,21 0 0,21-21 15,-21 0-15,0 0 0,22 21 0,-1-21 16,0 0-16</inkml:trace>
  <inkml:trace contextRef="#ctx0" brushRef="#br0" timeOffset="6215.77">8932 1651 0,'0'0'0,"0"-42"16,-21 21-16,21-1 0,0 1 15,0 0-15,0 0 16,0 0-16,21 21 16,0 0-16,1 0 0,-1 0 15,0 0-15,21 0 0,-21 0 16,1 0-16,-1 0 0,21 21 0,-21 0 16,0 0-16,1 0 0,-1 22 0,0-22 15,-21 0-15,0 21 0,0-20 16,0 20-16,0-21 0,0 0 0,0 0 15,0 1-15,0-1 16,0 0-16,-21 0 0,0-21 16,-1 0-16,22-21 31,0 0-31,0 0 16,0-1-16,0 1 0,0 0 15,22 0-15,-22-21 0,21 20 0,-21 1 16,0-21-16,21 21 0,0 0 0,0-1 15,-21 1-15,0 0 16,21 21-16,1 0 0,-22-21 16,21 21-16</inkml:trace>
  <inkml:trace contextRef="#ctx0" brushRef="#br0" timeOffset="7992.41">9610 1482 0,'-22'21'31,"22"0"-31,-21 0 15,0 0-15,0 22 0,21-22 16,-21 0-16,0 21 0,21-20 0,-22-1 16,22 0-16,0 21 0,-21-21 15,21 1-15,0-1 16,0-42 15,0-1-15,0 1-16,0 0 0,0 0 15,0 0-15,0-22 0,0 22 0,0-21 16,21 21-16,-21-22 0,0 22 16,22 0-16,-1-21 0,0 21 15,0-1-15,-21 1 0,21 21 0,0-21 16,1 21-16,-1 0 0,0 0 16,0 0-16,0 21 0,0-21 0,1 21 15,-1 1-15,-21 20 0,21-21 16,-21 21-16,21-20 0,-21 20 0,0-21 15,0 21-15,0-20 0,0 20 16,0-21-16,0 0 0,0 0 0,0 1 16,-21-22-16,21-22 47,0 1-32,0 0-15,0-21 0,0 21 0,21-1 16,0-20-16,0 21 0,1-21 0,-1-1 15,0 22-15,21-21 0,-21 21 16,22-1-16,-1 1 0,0 0 0,1 0 16,-1 21-16,0 0 0,-20 0 15,20 0-15,0 21 0,-21 0 0,1 0 16,-1 1-16,0-1 0,0 21 16,-21 0-16,0-20 0,0 20 0,0-21 15,0 21-15,0-20 0,0 20 16,-21-21-16,0 0 0,0 0 15,-1 1-15,22-1 0,-21 0 16,0-21-16,42-21 47,0 0-47,1-1 0</inkml:trace>
  <inkml:trace contextRef="#ctx0" brushRef="#br0" timeOffset="8480.64">10901 1503 0,'0'0'0,"21"-21"0,21-43 31,-42 43-31,0 0 0,-21 21 16,0-21-16,-21 21 0,20 0 16,1 0-16,-21 0 0,21 0 15,-22 21-15,22 0 0,-21 0 0,0 0 16,20 1-16,1 20 0,-21-21 0,21 21 15,0-20-15,-1 20 0,1 0 16,21-21-16,-21 1 0,21 20 0,0-21 16,0 0-16,0 0 0,21 1 15,0-22-15,1 0 0,-1 21 16,0-21-16,0 0 0,21 0 0,-20 0 16,20-21-16,-21-1 0,21 1 15,1 21-15,-22-42 0,21 21 0,-21 0 16,22-22-16,-22 22 0,0-21 15,0 21-15,0-22 0,-21 22 0,0-21 16,22 21-16,-22-1 0,0 1 16,-22 21-1,1 21 1,0 1-16,21-1 0,-21 0 0,0 21 16,0-21-16,21 22 0,0-22 0,0 21 15,0-21-15,0 22 16,0-22-16,0 0 0,0 0 0,0 0 15,21 1-15,0-22 0,0 0 16,0 0-16,0 0 0,1 0 16,20 0-16,-21 0 0,21 0 0,-20-22 15,20 1-15,0 0 0,-21 0 16</inkml:trace>
  <inkml:trace contextRef="#ctx0" brushRef="#br0" timeOffset="9715.95">11578 1270 0,'0'0'0,"0"-42"0,0-1 15,0 22-15,0 0 0,0 0 0,0 0 16,-21 21 0,0 21-16,21 0 15,-21 21-15,-1-20 0,1 20 0,0-21 16,0 21-16,21 1 0,-21-22 16,21 21-16,-21 1 0,21-22 0,-22 21 15,22 0-15,0-20 0,0 20 16,0-21-16,0 21 0,0-20 0,0-1 15,22 0-15,-1 0 0,-21 0 16,21-21-16,0 0 0,0 21 0,0-21 16,1 0-16,-1 0 0,0 0 0,0 0 15,0-21-15,22 0 0,-22 0 16,21 0-16,-21 0 0,0-1 16,22-20-16,-22 21 0,0-21 15,0 20-15,22-20 0,-22 21 0,0-21 16,-21 20-16,21 1 0,-21 0 0,21 21 15,-21-21-15,0 42 32,-21 0-32,0 0 15,21 1-15,0 20 0,-21-21 0,0 0 16,21 0-16,-22 22 0,22-22 16,0 0-16,0 0 0,0 0 0,0 1 15,0-1-15,0 0 0,0 0 0,22 0 16,-1-21-1,0 0-15,0 0 0,0 0 0,0 0 16,1 0-16,20 0 0,-21-21 16,21 0-16,-20 21 0,20-21 0,0 0 15,1-22-15,-22 22 0,21 0 0,-21-21 16,0 20-16,22 1 0,-22 0 16,0 0-16,-21 0 0,0 42 31,0 0-16,-21 0-15,21 0 0,0 1 16,-21-1-16,21 21 0,0-21 16,-21 0-16,21 1 0,0-1 0,0 0 15,0 0-15,0 0 16,21-21-16,0 0 0,0 21 16,0-21-16,0 0 15,1 0-15,-1-21 0,0 0 16,-21 0-16,0 0 0,0 0 15,0-1-15,0 1 0,0 0 16,0 0-16,-21-21 0,0 20 0,21 1 16,-22 0-16,1 0 0,21 0 15,-21 0-15,21-1 0,0 1 0,0 0 16,0 0 0,21 0-16,0 21 15,1 0-15,20-21 0,-21 21 0,21 0 16,-20 0-16,20 0 0,0 0 15,-21 0-15,22 0 0,-1 0 0,-21 0 16,22 21-16,-1 0 0,-21 0 16,0 0-16,0 0 0,1 1 0,-22-1 15,0 21-15,0-21 0,0 0 16,0 22-16,0-22 0,0 0 0,0 0 16,0 22-16,-22-22 0,1 0 15,21 0-15,0 0 16,-21-21-16,0 0 15,21-21 17,0 0-32,0 0 0,0 0 15,0-1-15,21-20 0,0 21 16,0-21-16,1-1 0,-1 1 0,21 21 16,0-22-16,1 1 0,-1 21 15,0 0-15,1 0 0,-1-1 0,-21 22 16,22 0-16,-1 0 0,-21 0 15,0 22-15,0-1 0,1 0 16,-22 21-16,0-21 0,0 22 0,0-22 16,0 21-16,0 1 0,0-22 15,-22 21-15,22-21 0,0 22 0,-21-22 16,21 0-16,0 0 16,0 0-16,21 0 15,1-21-15,-1 0 0,0 0 16,0 0-16,0 0 0,0-21 15,1 0-15,-1 0 0,0 0 0,0 0 16,-21-1-16,21 1 0,0-21 16,-21 21-16,0-22 0,0 1 0,22 21 15</inkml:trace>
  <inkml:trace contextRef="#ctx0" brushRef="#br0" timeOffset="9935.82">12806 826 0,'0'0'0,"-21"0"0,-1 0 15,1 0-15,0 0 16,21 21 46,-21-21-62,0 0 0,0 0 16,-1 0-16</inkml:trace>
  <inkml:trace contextRef="#ctx0" brushRef="#br0" timeOffset="10156.7">11324 1312 0,'-21'22'0,"42"-44"0,-42 65 0,21-22 16,21-21 0,0 0-16,0 0 0,1 0 15,20 0-15,-21 0 0,0 0 16,22 0-16,-22-21 0,21 21 0,0-21 16,-20 21-16,20-22 0,-21 22 15,21-21-15,-20 0 0,20 21 0,0-21 16,1 0-16</inkml:trace>
  <inkml:trace contextRef="#ctx0" brushRef="#br0" timeOffset="10760.35">14922 762 0,'0'-21'16,"0"42"-16,0-63 0,0 21 15,0-1-15,0 1 0,-21 21 16,0 0-1,21 21-15,0 1 16,-21 20-16,0 0 0,0 1 16,-1 20-16,22 1 0,-21-1 15,-21 1-15,21 20 0,0-20 0,-22 20 16,1 1-16,-22 0 0,22-1 16,-21 22-16,-1-21 0,22 21 0,-22-22 15,-20 22-15,20-21 0,1 21 0,-1-22 16,1 22-16,-1-21 0,1 0 15,20-1-15,-20-20 0,20-1 0,1 1 16,0-22-16,-1 0 0,22-20 0,0-1 16,0 0-16,21 0 15,-21-21-15,21-21 16,21 0-16,0 0 16,0-22-16,0 1 0,22 0 15</inkml:trace>
  <inkml:trace contextRef="#ctx0" brushRef="#br0" timeOffset="11224.39">15113 1058 0,'21'0'31,"0"0"-31,22 0 0,-1 0 16,0-21-16,22 21 0,-22 0 0,22 0 15,-1-21-15,1 21 0,-1 0 16,1-21-16,-1 21 0,1 0 0,-22 0 15,0 0-15,1 0 0,-22 0 16,21 0-16,-63 0 31,0 21-31,-22-21 0</inkml:trace>
  <inkml:trace contextRef="#ctx0" brushRef="#br0" timeOffset="11556.2">15727 1037 0,'0'0'0,"-43"21"0,1-21 0,21 0 15,0 22-15,-22-22 0,22 21 0,0-21 16,21 21-16,-21-21 0,21 21 15,-21 0-15,21 0 0,0 1 0,0-1 16,0 0-16,0 0 0,0 0 16,0 22-16,0-22 0,0 0 0,0 21 15,0-21-15,0 22 0,21-22 16,-21 21-16,0 1 0,0-1 0,0-21 16,0 21-16,0 1 0,0-1 15,0 0-15,0 1 0,-21-22 0,0 21 16,-1-21-16,-20 1 0,21-1 15,-21 0-15,-1-21 0,1 21 16,0-21-16,-1 0 0,1 0 0,21 0 16,-22 0-16,1 0 0,21 0 0,-21 0 15,20-21-15,-20 0 0,21 21 16,0-21-16,0-1 0,21-20 0,0 21 16,-22 0-16,22-22 0,0 22 15,0 0-15,0-21 0,0 21 0,22-1 16,-1 1-16,21 0 0,0 0 15,1 0-15,20 0 0,1-1 0</inkml:trace>
  <inkml:trace contextRef="#ctx0" brushRef="#br0" timeOffset="12084.92">16129 1545 0,'0'0'15,"21"0"-15,0 0 0,0 0 0,-21-21 31,0 0-15,-21 0-16,0 0 16,0 21-16,0-22 15,0 22-15,-1-21 0,1 21 0,0 0 16,0 0-16,0 0 16,0 0-16,-1 0 0,1 21 0,0 1 15,0-1-15,0 0 0,0 21 0,21-21 16,-22 22-16,22-22 0,-21 21 15,21-21-15,0 22 0,0-22 0,0 21 16,0-21-16,0 1 0,0 20 16,21-21-16,1 0 0,-1-21 15,0 0-15,0 0 16,0 0-16,0 0 0,1-21 0,-1 0 16,0 21-16,21-21 0,-21 0 0,1-22 15,-1 22-15,0 0 16,21 0-16,-42-22 0,21 22 0,1 0 15,-22-21-15,0 21 0,0-1 16,0 1-16,0 42 31,0 1-31,0-1 0,0 21 16,0-21-16,-22 0 0,22 22 0,0-22 16,0 21-16,0-21 0,0 1 15,0-1-15,0 0 0,22-21 0,-1 21 16,0 0-16,0-21 0,0 0 15,22 0-15,-22 0 16,0 0-16,0 0 0,0 0 0,0-21 16,1 21-16,-1-21 0</inkml:trace>
  <inkml:trace contextRef="#ctx0" brushRef="#br0" timeOffset="12312.79">16637 1461 0,'0'-22'0,"0"44"0,0-65 0,0 22 0,0 0 16,0 42-1,0 0 1,0 0-16,0 1 0,0 20 16,21 0-16,-21 1 0,0-1 0,0-21 15,0 21-15,0 1 16,0-22-16,0 21 0,0-21 0,0 1 16,0-1-16,0 0 0,21 0 15,0-21 1,1-21-1,-1 0 1,0 0-16</inkml:trace>
  <inkml:trace contextRef="#ctx0" brushRef="#br0" timeOffset="12519.67">17081 1439 0,'0'0'0,"0"-42"31,-21 42-16,0 21-15,0 0 0,0 22 0,0-22 16,-1 0-16,1 21 0,0-20 0,0 20 16,0-21-16,0 21 0,-1-20 15,1-1-15,0 21 0,0-21 0,21 0 16,0 1-16,0-1 0,0 0 16,0 0-16,0 0 15,21-21-15</inkml:trace>
  <inkml:trace contextRef="#ctx0" brushRef="#br0" timeOffset="12993.4">17632 1482 0,'0'0'0,"0"-21"0,0-1 16,0 1-16,0 0 15,-21 21-15,-1 0 0,1 0 16,0 0-16,0 0 0,0 0 15,0 0-15,-1 0 0,-20 0 0,21 21 16,-21 0-16,20 1 0,-20-1 16,21 0-16,0 21 0,0-21 0,-1 22 15,1-22-15,21 21 0,0-21 0,0 22 16,0-22-16,0 0 16,0 0-16,0 0 0,21-21 0,1 22 15,-1-22-15,0 21 0,0-21 16,0 0-16,22 0 0,-22 0 0,0 0 15,21-21-15,-21-1 0,1 1 0,20 0 16,-21 0-16,0 0 0,0 0 16,1-1-16,-22-20 0,21 21 0,-21-21 15,21 20-15,-21-20 0,0 21 16,0 0-16,0 0 0,0-1 0,0 1 16,0 0-16,0 42 15,0 0 1,-21 22-16,0-22 15,21 0-15,0 21 0,0-20 0,-22 20 16,22-21-16,-21 21 0,21-20 0,0 20 16,0-21-16,0 0 0,0 0 15,0 1-15,21-22 0,1 21 16,-1-21-16,21 0 0</inkml:trace>
  <inkml:trace contextRef="#ctx0" brushRef="#br0" timeOffset="13420.15">18584 1355 0,'0'0'0,"43"-21"15,-22-22-15,-21 1 0,0 21 0,0 0 16,0-1-16,0 1 0,-21 21 16,-1 0-16,1 0 0,-21 0 0,-22 0 15,22 0-15,0 21 0,-22-21 16,22 22-16,0 20 0,-1-21 0,1 0 15,0 0-15,20 22 0,1-22 16,0 0-16,21 0 0,0 0 0,0 1 16,0-1-16,0 0 0,0 0 0,21 0 15,22 0-15,-22 22 0,21-22 16,0 0-16,1 0 0,-1 0 0,-21 22 16,22-22-16,-1 0 15,-21 0-15,0 0 0,0 22 0,-21-22 16,0 0-16,0 0 15,0 0-15,-21 1 0,-21-22 0,0 0 16,-1 21-16,1-21 0,0 0 0,-1 0 16,1 0-16,0 0 0,20 0 15,-20 0-15,0 0 0,21 0 0,-1-21 16,1 21-16,0-22 0,21 1 16,-21 21-16,21-21 0,0 0 15,0 0-15,21 0 16,-21-1-16,21 1 0,22 21 15</inkml:trace>
  <inkml:trace contextRef="#ctx0" brushRef="#br0" timeOffset="14176.72">19092 1397 0,'0'0'0,"0"-21"31,-21 21-31,0 0 16,0 0-16,0 21 0,-22 0 16,22 0-16,0 1 0,-21-1 15,20 21-15,1-21 0,0 22 0,-21-22 16,21 21-16,21 0 0,-22-20 16,22 20-16,0-21 0,0 0 0,0 22 15,0-22-15,0 0 0,0 0 16,22 0-16,-1-21 0,0 21 0,0 1 15,0-22-15,22 0 0,-22 0 16,0 0-16,21 0 0,-21 0 0,1 0 16,20 0-16,-21 0 0,0-22 0,22 1 15,-22 0-15,0 0 16,21 0-16,-21 0 0,1-22 0,20 22 16,-21-21-16,0-1 0,0 1 15,-21 0-15,0 21 0,0-22 0,0 22 16,0 0-16,0 0 0,-21 21 15,0 0 1,0 0-16,0 0 0,0 42 0,21-21 16,0 0-16,-22 1 0,22 20 15,0-21-15,0 21 0,0-20 0,0-1 16,22 0-16,-22 0 0,21 0 16,0 0-16,-21 1 0,21-1 0,0 0 15,-21 0-15,0 0 16,21-21-16,-21 21 0,0 1 15,22-22 1,-22 21-16,21-21 16,0 0-16,0 0 15,0 0-15,0 0 0,1-21 16,20-1-16,-21 22 0,0-21 16,0 0-16,22 0 0,-22 0 0,0 0 15,21-22-15,-20 22 16,-1 0-16,0 0 0,0 0 0,-21-1 0,0 1 15,21 21-15,-21 21 16,0 1 0,0-1-16,-21 0 0,0 0 15,21 21-15,-21-20 0,21-1 0,-21 0 16,-1 0-16,22 0 0,0 0 16,0 1-16,22-22 31,-1 0-16,0-22-15,0 22 0</inkml:trace>
  <inkml:trace contextRef="#ctx0" brushRef="#br0" timeOffset="14516.53">19897 1355 0,'-22'0'16,"44"0"-16,-86 21 0,43 0 0,0-21 0,0 21 15,21 0-15,0 1 0,0-1 16,21 0-16,0 0 0,0-21 16,21 0-16,-20 21 0,20-21 15,-21 0-15,21 0 0,-20 0 0,-1 0 16,0 0-16,0-21 0,0 0 16,0 0-16,-21 0 0,0-1 15,0 1-15,0 0 0,0 0 16,0 0-16,0 0 0,0-1 15,-21 1-15,0 21 0,0 0 0,0 0 16,0 0-16,-1 0 0,-20 0 16,21 0-16,0 21 0,-22 1 0,22-1 15,0 0-15,0 21 0,0-21 16,21 1-16,0-1 0,0 0 0,0 0 16,21 0-16,0 0 0,0 1 15,22-1-15</inkml:trace>
  <inkml:trace contextRef="#ctx0" brushRef="#br0" timeOffset="14888.31">20574 1609 0,'0'0'0,"-21"0"32,0 0-32,-1 0 0,1 21 15,0 0-15,0 21 16,21-20-16,0-1 0,-21 21 0,21 0 15,-21-20-15,21 20 0,-22 0 0,22 22 16,-21-22-16,21 0 0,0 22 16,0-22-16,0 22 0,0-1 0,0 22 15,0-22-15,0 22 0,0 0 16,0-1-16,0-20 0,0 21 16,-21-22-16,0 22 0,0-22 0,0 22 15,-1-22-15,1 1 0,0-1 16,-21-20-16,21 20 0,-1-20 0,-20-1 15,21-21-15,0 0 0,0 22 0,-1-22 16,1-21-16,0 21 0,21-42 31,0 0-31,0-1 0,0 1 16,21-21-16,0 21 0,22-22 16,-22-20-16,0-1 0,21 1 0,1-1 15</inkml:trace>
  <inkml:trace contextRef="#ctx0" brushRef="#br0" timeOffset="15229.12">20489 1947 0,'0'0'0,"0"-63"0,0 21 15,0-1-15,0-20 0,0 42 16,21-22-16,-21 1 0,22 21 0,-1 0 16,0-1-16,0 1 0,0 21 0,0-21 15,1 21-15,20 0 0,-21 0 16,21 0-16,1 0 0,-1 0 15,-21 21-15,0 0 0,22 1 0,-22-1 16,0 0-16,-21 21 0,0-21 0,0 22 16,0-22-16,0 0 15,0 21-15,-21-20 0,0-1 0,0 0 16,-1 0-16,1 0 0,-21-21 16,21 21-16,-22-21 0,1 0 0,21 22 15,-21-22-15,20 21 0,1-21 16,0 0-16,0 0 0,0 0 15,42-21 17,0-1-32,21 22 15,1-21-15,-22 0 0,42 0 16</inkml:trace>
  <inkml:trace contextRef="#ctx0" brushRef="#br0" timeOffset="15520.95">21526 1207 0,'22'-22'16,"-44"44"-16,44-65 0,-22 22 16,0 42-1,0 0-15,-22-21 0,1 43 16,0-22-16,0 0 0,0 21 16,0-20-16,-1 20 0,1 0 15,0-21-15,21 22 0,-21-1 16,21 0-16,-21 1 0,21-1 0,0 0 15,0 1-15,0-1 0,0 0 16,0-20-16,0 20 0,0-21 0,21 0 16,-21 22-16,21-22 0,0-21 15,-21 21-15,21 0 0,1-21 0,-1 0 16,0 0-16,0 0 16,0 0-16,0 0 0,1-21 15,-1 0-15,0 0 0</inkml:trace>
  <inkml:trace contextRef="#ctx0" brushRef="#br0" timeOffset="15751.91">21399 1482 0,'-21'0'0,"42"0"0,-63 0 0,21 0 0,63 0 31,-21 0-16,22 0-15,-1 0 0,0 0 0,1 0 16,20 0-16,-20 0 0,20 0 16,-21 0-16,22 0 0,-22 0 0,-21 21 15,22-21-15,-22 0 16,0 0-16,-21 21 0,0 0 16,0 0-16</inkml:trace>
  <inkml:trace contextRef="#ctx0" brushRef="#br0" timeOffset="17136.59">1376 3217 0,'-43'0'0,"86"0"0,-107-21 0,43 0 15,0 21-15,0-21 0,0 0 0,-1 21 16,22-21-16,22 21 47,-1 0-47,0 0 0,21 0 0,1 0 16,-1 0-16,0 0 0,22 0 15,-1 0-15,1 0 0,20 0 0,1 0 16,-21 0-16,41 0 0,-20 0 15,21 0-15,0 0 0,21 0 16,-21 0-16,21 0 0,0 0 16,0 0-16,0 0 0,0 0 0,0 0 15,21 0-15,0 0 0,0 0 16,-21 0-16,21 0 0,22 0 0,-1 0 16,0 0-16,1 0 0,20 0 0,-21 0 15,22 0-15,-1 0 0,1 0 16,-1 0-16,1 0 0,-1 0 0,1 0 15,-1 0-15,22 0 0,-21 0 16,-1 0-16,1 0 0,20 0 0,-20 0 16,-1 0-16,1 0 0,20 0 0,-20 0 15,21 0-15,-22 0 16,1 0-16,-1 0 0,22 0 0,-1 0 16,1 0-16,-21 0 0,20 0 0,-20 0 15,20 0-15,1 0 0,-21 0 16,-1-22-16,22 22 0,-1 0 0,-20 0 15,21-21-15,-22 21 0,1 0 16,20-21-16,-20 21 0,20-21 0,-20 21 16,-1 0-16,1 0 0,21-21 0,-22 21 15,1 0-15,-1-21 0,1 21 16,20 0-16,-20-22 0,-1 1 0,1 21 16,-1 0-16,22-21 0,-22 21 15,1-21-15,-1 21 0,1-21 16,-1 21-16,1-21 0,-1 21 0,-20 0 15,20-22-15,-20 22 0,-1-21 16,21 21-16,-20-21 0,-1 21 0,-21 0 16,0-21-16,-21 21 0,22 0 15,-22-21-15,21 21 0,-21 0 0,0-21 16,-21 21-16,21 0 0,-43-22 16,22 22-16,-21-21 0,-1 21 0,22 0 15,-21 0-15,-22-21 0,22 21 16,0 0-16,-22 0 0,1 0 0,-22 0 15,22 0-15,-43-21 0,21 21 0,-21 0 16,0 0-16,1 0 31,-22-21-15,21 21-16,-21-21 16,21-1-16,0 1 0,21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2T01:59:10.3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783 3852 0,'21'0'0,"-21"-21"0,21 21 15,1 0-15,-22-21 0,21 21 16,-21-21-1,21 21-15,-21-21 0,0 0 47,-21 21-47,0 0 0,21-22 0,-22 22 16,1 0-16,0 0 0,0 0 16,0 22-16,-22-1 0,1-21 15,21 21-15,-21 0 0,-1 21 16,1-20-16,-22 20 0,22 0 15,0 1-15,21-1 0,-22 21 0,1-20 16,21-1-16,-22 22 0,22-22 16,21 0-16,0 1 0,0-22 0,0 21 15,0 0-15,0-20 0,0-1 16,21 0-16,1 0 0,-1 0 16,21 0-16,-21 1 0,22-22 0,-1 0 15,0 0-15,1 0 0,20 0 16,-21 0-16,1 0 0,-1-22 0,0 22 15,1-21-15,-22 0 16,21-21-16,1 21 0</inkml:trace>
  <inkml:trace contextRef="#ctx0" brushRef="#br0" timeOffset="544.67">1185 3683 0,'0'0'0,"0"21"16,0 0 0,0 1-16,0-1 0,-21 21 15,21 0-15,0 1 0,-21-1 16,21 0-16,-21 22 0,21-1 16,0-20-16,-21 20 0,-1-20 0,22-1 15,-21 0-15,21 1 0,0-1 16,-21 0-16,21-21 0,0 1 15,0-1-15,-21 0 0,21 0 16,0-42 15,0 0-31,0 0 16,0-1-16,0-20 0,0 21 0,0-21 16,0-1-16,21 1 0,0-22 15,0 22-15,1 0 0,20-1 16,0 22-16,1-21 0,-1 21 15,0 0-15,1 21 0,20 0 16,-21 0-16,1 0 0,-1 21 0,0 0 16,-20 0-16,20 0 0,-21 22 15,0-1-15,0 0 0,-21 1 0,22-1 16,-22 0-16,0-21 0,0 22 16,0-1-16,-22 0 0,1-20 0,0-1 15,0 0-15,0 0 0,21 0 16,-21 0-16,-1-21 15,22-21 17,0 0-32,0 0 15,22 0-15,-1 0 0,0-1 16,0 1-16</inkml:trace>
  <inkml:trace contextRef="#ctx0" brushRef="#br0" timeOffset="1104.33">2201 4255 0,'0'0'15,"0"-22"-15,0 1 0,0 0 16,0 0-16,0 0 0,0 0 16,0-1-16,-21 1 15,0 0-15,0 0 0,0 21 16,-1 0-16,1 0 0,0 0 15,0 0-15,0 0 0,0 21 16,-1 0-16,1 0 0,0 1 0,0 20 16,0-21-16,0 21 0,21 1 15,-22-1-15,22 0 0,-21 1 0,21-22 16,-21 21-16,21-21 0,0 22 16,0-22-16,0 0 0,0 0 15,21-21-15,0 0 16,1 0-16,-1 0 0,0 0 15,0 0-15,0 0 0,0-21 16,1 21-16,20-21 0,-21 0 0,0 0 16,0-1-16,1-20 0,-1 21 15,0 0-15,-21-22 0,21 1 0,-21 21 16,21-21-16,-21 20 0,21 1 16,-21 0-16,0 0 0,0 0 15,0 42 1,0 0-16,0 0 15,0 0-15,-21 22 0,0-22 16,21 21-16,0 1 0,-21-22 16,21 21-16,0-21 0,0 0 0,0 1 15,0 20-15,0-21 0,0 0 16,0 0-16,21-21 0,0 22 16,0-22-16,1 0 15,-1 0-15,0 0 0,0 0 0,0 0 16,0-22-16,1 22 0,-1-21 15</inkml:trace>
  <inkml:trace contextRef="#ctx0" brushRef="#br0" timeOffset="1500.11">2434 4382 0,'0'0'0,"0"-22"0,0 1 0,0 0 16,0 0-16,-21 21 0,21-21 16,0 0-16,0-1 0,0 1 15,0 0-15,21 21 16,-21-21-16,21 0 0,22 21 0,-22-21 15,0 21-15,0 0 0,21 0 16,-20 0-16,20 0 0,-21 21 16,21 0-16,-20 0 0,20 0 0,43 85 31,-64-85-31,0 22 0,-21-22 0,0 0 16,0 21-16,0-21 0,0 1 15,0-1-15,-21 0 0,21 0 0,-21-21 16,-1 21-16,1 0 0,0-21 15,0 0 1,21-21 0,0 0-16,0 0 0,0 0 15,0 0-15,0-22 0,0 22 0,0-21 16,0 21-16,21-22 0,-21 1 16,21 21-16,0-22 0,1 22 0,-22 0 15,21 0-15,0 0 0,0 21 16,-21-21-16,21 21 0,0 0 0,1-22 15,-1 22-15,0 0 16,0 0-16</inkml:trace>
  <inkml:trace contextRef="#ctx0" brushRef="#br0" timeOffset="2103.76">3683 4318 0,'21'0'0,"-42"0"0,63 0 16,-21-21-16,1 0 15,-1 0-15,-21-1 0,0 1 16,21 0-16,-21 0 0,0 0 16,0 0-16,0-1 0,0 1 0,-21 0 15,0 0-15,-1 0 0,-20 0 16,21-1-16,-21 22 0,20 0 0,-20 0 15,0 0-15,21 0 0,-22 0 16,1 22-16,21-1 0,-22 21 0,22 0 16,-21-20-16,21 20 0,0 0 15,-1 1-15,1-1 0,21 0 0,0 1 16,0-1-16,0-21 0,0 21 16,0-20-16,0-1 0,0 0 15,0 0-15,0 0 0,21-21 16,1 21-16,-1-21 0,0 0 15,0 0-15,21 0 0,-20 0 0,20-21 16,-21 0-16,21 21 0,1-21 16,-22 0-16,21 0 0,-21-22 0,1 22 15,20 0-15,-21-21 0,-21-1 16,21 22-16,-21-21 0,21 21 0,-21-22 16,0 22-16,0 0 0,0 0 15,-21 42 1,0 0-16,21 0 15,-21 0-15,21 22 16,0-22-16,-21 21 0,21 1 0,-21-22 16,21 0-16,0 21 0,0-21 15,0 1-15,0-1 0,0 0 0,0 0 16,0 0-16,21-21 16,0 0-16,0 0 0,0 0 0,0 0 15,1 0-15,-1 0 0,21 0 0,-21-21 16,22 0-16,-22 0 0,21 21 15</inkml:trace>
  <inkml:trace contextRef="#ctx0" brushRef="#br0" timeOffset="3832.77">4360 4106 0,'0'0'0,"0"-21"0,0 0 16,0 0-16,0 0 0,-21 21 15,21-21-15,-21 21 0,0 0 16,0 0-16,-1 0 0,1 0 0,0 21 15,21 0-15,-21 0 0,0 0 16,0 22-16,21-22 0,0 21 0,-22-21 16,1 22-16,21-1 0,-21-21 15,21 21-15,0-20 0,0 20 0,0-21 16,0 0-16,0 22 0,0-22 16,0 0-16,21-21 0,0 21 0,1 0 15,-1-21-15,0 0 0,0 0 16,0 0-16,0 0 0,22 0 15,-22 0-15,21 0 0,-21 0 0,1-21 16,-1 0-16,21 0 0,-21 0 16,0-22-16,1 1 0,-1 0 0,0-1 15,0-20-15,0 20 0,0-20 16,1-1-16,-1 22 0,-21-21 0,0 20 16,21-20-16,-21 42 0,21-22 0,-21 22 15,0-21-15,0 21 16,0-1-16,0 44 15,0-1 1,0 0-16,-21 0 0,21 21 16,-21 1-16,21-1 0,0 0 15,0 22-15,-21-22 0,21 1 0,-22-1 16,22 0-16,0 1 0,0-1 0,0 0 16,0 1-16,0-22 0,0 21 15,0-21-15,0 0 0,0 1 0,22-1 16,-1-21-16,0 21 0,0-21 15,0 0-15,0 0 0,22 0 0,-22 0 16,0 0-16,21 0 0,-20 0 16,20 0-16,0-21 0,-21 0 0,22-1 15,-22 1-15,21 0 0,-21 0 0,1-21 16,-1 20-16,0-20 16,0 0-16,0 21 0,-21-22 0,0 22 15,0 0-15,0 0 0,0 0 0,-21 21 31,0 0-31,0 0 0,0 21 0,-1-21 16,1 21-16,0 21 0,21-21 16,-21 1-16,21 20 0,-21-21 0,21 21 15,0-20-15,0-1 0,0 21 16,0-21-16,0 0 0,0 1 0,21-1 16,0 0-16,0 0 0,0 0 15,1-21-15,20 0 0,-21 0 16,0 0-16,0 0 0,1 0 15,-1 0-15,0 0 0,0-21 0,21 21 16,-20-21-16,-1 0 0,0 0 16,0-1-16,0 1 0,0-21 0,1 21 15,-1 0-15,0-1 0,0 1 16,-21 0-16,0 0 0,21 0 0,0 21 16,-21 21 15,0 0-31,0 0 0,0 0 15,0 1-15,0-1 16,0 0-16,0 0 0,0 0 0,0 0 16,0 1-16,0-1 15,22 0-15,-1-21 0,0 0 16,0 0-16,0 0 0,0 0 16,1 0-16,-1 0 0,0 0 15,0 0-15,0 0 0,0-21 0,1 21 16,20-21-16,-21-1 0,0 1 0,0-21 15,1 21-15,-1-22 0,0 1 16,-21 0-16,21-1 0,0-20 0,-21 21 16,21-22-16,-21 22 0,0-1 15,0 1-15,0 0 0,0 21 0,0-1 16,0 1-16,0 0 0,0 0 16,-21 21-1,21 21 1,-21 0-1,21 0-15,-21 1 0,21 20 0,-21-21 16,21 21-16,0 1 0,0-1 16,-21 0-16,21 1 0,-22-1 0,22 0 15,0 1-15,0-1 0,0-21 0,0 22 16,0-22-16,0 21 0,0-21 16,0 0-16,0 1 0,22-1 0,-1-21 15,0 21-15,0 0 0,0-21 16,0 0-16,1 0 0,20 0 15,-21 0-15,21 0 0,-20 0 0,20 0 16,-21-21-16,21 21 0,-20-21 16,-1 0-16,21-1 0,-21 1 0,0 0 15,1-21-15,-1 21 0,0-1 0,0-20 16,-21 21-16,0 0 0,21 0 16,-21-1-16,21 1 0,-21 0 15,0 42 48,-21 0-63,21 1 31,0-44 78,0 1 63,0 0-172</inkml:trace>
  <inkml:trace contextRef="#ctx0" brushRef="#br0" timeOffset="4129.6">5927 4022 0,'-22'0'16,"44"0"-16,-22 0 16,21 0-1,0 0-15,0 0 0,21 0 0,-20 0 16,20 0-16,0 0 0,1-21 16,-22 21-16,21 0 0,-21 0 0,22 0 15,-22-22-15,0 22 0,0 0 16,0 0-16,0 0 0,-21-21 0,0 0 15,-21 21 1</inkml:trace>
  <inkml:trace contextRef="#ctx0" brushRef="#br0" timeOffset="4360.47">4530 4043 0,'21'0'16,"0"0"-16,0 0 16,0 0-16,22 0 0,-22 0 15,21 0-15,0 0 0,-20 0 0,20 0 16,0-21-16,1 21 15,-22 0-15,21-21 0</inkml:trace>
  <inkml:trace contextRef="#ctx0" brushRef="#br0" timeOffset="5504.54">6752 4212 0,'-21'21'46,"21"1"-30,0-1-16,-21 0 16,0 0-16,21 0 15,-22 0-15,22 1 0,-21-1 0,21 0 16,0 0-16,0 0 0,0 0 16,0 1-16,0-1 15,0 0 1,21-21-16,1 0 15,-1 0-15,0 0 0,0 0 16,0 0-16,0-21 0,22 21 16,-22-21-16,0-1 0,21 22 15,-20-21-15,20 0 0,-21 0 0,21 0 16,-20-22-16,20 22 0,-21 0 0,21-21 16,-20 21-16,-1-1 0,0 1 15,0 0-15,-21 0 0,0 0 0,0 0 16,-21 21 31,0 21-47,0-21 15,21 21-15,-22-21 16,22 21 0,-21-21 93,21 21-93</inkml:trace>
  <inkml:trace contextRef="#ctx0" brushRef="#br0" timeOffset="6080.18">7218 4233 0,'0'-21'31,"-21"21"125</inkml:trace>
  <inkml:trace contextRef="#ctx0" brushRef="#br0" timeOffset="6884.58">7218 4255 0,'21'-22'31,"0"22"-31,0 0 16,-21-21-16,21 21 31,-21-21-31,22 21 0,-44 0 78,22 21-62,-21-21-16,21 21 16,0 1-16,0-1 15,-21-21-15,21 21 0,-21-21 0,21 21 16,0 0-16,-21-21 0,21 21 16,0 1-16,0-1 0,0 0 15,0 0-15,0 0 0,0 0 16,0 1-1,21-22 1,0 0-16,0 0 16,0 0-16,1 0 15,-22-22 48,0 1-48,0 0 1</inkml:trace>
  <inkml:trace contextRef="#ctx0" brushRef="#br0" timeOffset="7896.66">7239 4149 0,'21'0'31,"0"0"-31,0 0 0,1 0 16,-1 0 0,0 0-16,0 0 15,-21-21 48,0-1-48,-21 22 1,0 0 0,0 0-16,21 22 0,-22-22 15,1 21-15,0 0 0,21 0 16,-21 0-16,21 22 0,0-22 0,0 0 15,-21 21-15,21-21 16,0 1-16,-21 20 0,21-21 0,0 0 16,0 0-16,0 1 0,21-1 15,0 0-15,0-21 16,0 0-16,0 21 0,1-21 0,-1 0 16,21 0-16,-21 0 0,22 0 15,-22-21-15,21 0 0,0 21 0,1-21 16,-1-1-16,0 1 0,-20 0 0,20 0 15,0-21-15,1-1 0,-1 22 16,-21-21-16,21-1 0,-20 1 0,20 0 16,-21 21-16,0-22 0,0 22 15,-21-21-15,0 21 16,0-1-16,-21 44 16,0-1-1,0 0-15,0 0 0,0 0 0,-22 22 16,43-22-16,-21 21 0,21-21 15,0 22-15,0-22 0,0 0 0,0 0 16,0 21-16,0-20 0,21-1 16,0 0-16,1-21 0,-1 21 0,0 0 15,0 0-15,0 1 16,0-22-16,-21 21 0,0 0 16,0 0-16,-21-21 15,0 0-15,0 0 16,0 0-16,-22 0 0,22 0 0,0 0 15,0 0-15,-21 0 0,20 0 0,1 0 16,21-21-16,-21 21 0,21-21 16,-21 0-16,21-1 0,0 1 0</inkml:trace>
  <inkml:trace contextRef="#ctx0" brushRef="#br0" timeOffset="8124.53">7260 3768 0,'-63'0'32,"41"0"-17,1 0-15,0 21 31,0-21-15,21 21-16</inkml:trace>
  <inkml:trace contextRef="#ctx0" brushRef="#br0" timeOffset="8948.87">1079 5207 0,'0'-21'0,"-42"21"15,63 0 32,0 0-47,22 0 16,-22 0-16,21 0 15,1 0-15,-1 0 0,21 0 0,1 0 16,21 0-16,-22 0 0,22 0 16,-1 0-16,1 0 0,21 0 0,0 0 15,0 0-15,21 0 0,0 0 16,0 0-16,21-21 0,0 21 0,0 0 15,0 0-15,22-21 0,-1 21 0,-21 0 16,21-22-16,22 1 0,-1 21 16,1 0-16,-1-21 0,1 21 0,-1-21 15,1 21-15,21-21 0,-1 21 16,-20 0-16,-1-21 0,22-1 0,-22 22 16,22 0-16,-21-21 0,-1 21 15,1 0-15,-22-21 0,21 21 16,-20 0-16,-1 0 0,0 0 0,-42 0 15,22 0-15,-22-21 0,-22 21 16,22 0-16,-42 0 0,21 0 0,-21 0 16,-22 0-16,1 0 0,-1 0 15,-21 0-15,1 0 0,-22 0 0,0 21 16,0-21-16,-21 21 16,0 0-16,-21-21 15</inkml:trace>
  <inkml:trace contextRef="#ctx0" brushRef="#br0" timeOffset="9691.73">1926 6308 0,'0'0'0,"0"-85"31,0 64-31,21 0 0,-21 0 15,0 42 32,0 0-47,0 21 16,0-21-16,0 22 0,0-1 16,0 0-16,-21 1 0,21-1 0,0 22 15,-21-22-15,0 0 0,0 22 16,21-22-16,-22 0 0,1 1 0,21-22 15,0 21-15,-21-21 0,21 1 16,0-1-16,-21 0 0,21 0 0,0 0 16,21-21 31,-21-21-47,21 0 0</inkml:trace>
  <inkml:trace contextRef="#ctx0" brushRef="#br0" timeOffset="10048.52">2286 6646 0,'0'0'0,"0"22"16,0-1-16,0 0 15,0 0-15,21-21 0,0 0 32,0 0-17,1 0-15,-1 0 16,-21-21 0,0 0-1,0 0-15,-21 21 31,21 21-15,-22-21-16,22 21 16,0 0-16,0 0 0,0 0 31,22-21-31,-1 0 0</inkml:trace>
  <inkml:trace contextRef="#ctx0" brushRef="#br0" timeOffset="11824.51">4254 6287 0,'0'0'0,"0"-22"15,0 1-15,0 0 16,0 0-16,0 0 0,-21 21 16,21-21-1,-21 21-15,21 21 31,0 0-31,0 0 16,0 21-16,-21-20 0,21 20 16,0-21-16,0 21 0,-21 1 0,21-1 15,0 0-15,0 1 0,0-1 0,0-21 16,-21 22-16,21-22 0,0 21 16,0-21-16,0 0 0,0 1 0,0-1 15,21-21 1,-21-21-1,21-1-15,0 1 16,-21 0-16,21 0 0,0-21 0,-21 20 16,22-20-16,-1 0 0,-21-1 0,21 1 15,0 0-15,0 21 16,0-22-16,1 22 0,-1 0 0,0 0 16,0 21-1,-21 21-15,21-21 16,-21 21-16,21 0 0,-21 22 15,0-22-15,0 0 0,0 21 0,0-21 16,0 1-16,22 20 0,-22-21 0,21 0 16,-21 0-16,0 1 0,21-1 15,0 0-15,0 0 0,0-21 0,1 0 16,-1 0-16,0 0 0,0 0 16,0 0-16,22 0 0,-22-21 0,0 0 15,0 0-15,0-1 0,22 1 16,-22-21-16,-21 21 0,21-22 15,0 1-15,0 0 0,-21 21 0,0-22 16,0 1-16,21 21 0,-21-22 16,22 22-16,-22 0 0,0 0 15,0 0-15,0 42 32,0 0-32,0 0 0,0 0 0,0 1 15,0 105 1,0-85-16,0-21 0,0 21 15,0-20-15,0 20 0,0-21 16,0 0-16,0 0 0,21 1 16,0-22-16,0 21 0,0-21 0,0 0 15,1 0-15,-1 0 0,0 0 16,21 0-16,-21 0 0,22-21 0,-22 21 16,21-22-16,-21 1 0,22 0 15,-22 0-15,21-21 0,-21 20 0,1-20 16,-1 21-16,0-21 0,0-1 0,-21 22 15,21-21-15,-21 21 0,0-22 16,0 22-16,0 0 0,0 0 0,0 0 16,-21 21-1,0 0-15,0 21 16,0 0-16,21 0 0,-22 0 16,22 0-16,-21 22 0,21-22 15,-21 21-15,21 1 0,0-22 0,0 21 16,0 0-16,0-20 0,0 20 15,0-21-15,0 0 0,21 0 0,0 1 16,22-22-16,-22 21 0,0-21 0,21 0 16,1 0-16,-1 0 0,0 0 15,1 0-15,-1 0 0,-21-21 0,22 21 16,-1-22-16,-21 1 0,0 0 16,0 0-16,1 0 0,-1 0 0,0-1 15</inkml:trace>
  <inkml:trace contextRef="#ctx0" brushRef="#br0" timeOffset="14257.74">7451 6096 0,'0'0'0,"21"0"0,0-21 16,-21 0-16,21 21 0,0-21 16,0-1-16,1 1 0,-22 0 0,0 0 15,0 0-15,0 0 16,0-1-16,0 1 0,0 0 16,-22 0-16,1 0 0,0 21 15,0 0-15,0 0 0,0 0 16,-1 0-16,1 0 0,0 21 0,0 0 15,0 0-15,0 0 0,-1 1 16,1 20-16,0-21 0,0 21 0,0 1 16,0-22-16,21 21 0,0 1 0,-22-1 15,22 0-15,0 22 0,-21-22 16,21 0-16,0 1 0,0-1 0,0 0 16,21 1-16,1-1 0,-1-21 15,21 0-15,-21 1 0,22-1 0,-22 0 16,21-21-16,0 0 0,22 0 15,-22 0-15,1 0 0,-1 0 16,21 0-16,-20 0 0,20-21 0,-20 0 16,20-1-16,-21-20 0,1 21 0,-1 0 15,0-22-15,1 1 0,-22 21 16,0-21-16,0-1 0,0 1 0,-21 21 16,0-22-16,0 1 0,0 21 15,0 0-15,0 0 0,0-1 0,0 1 16,-21 0-16,0 21 0,0 0 0,0 0 15,0 0-15,-1 0 16,1 0-16,-21 0 0,21 0 0,-22 21 16,1 0-16,21-21 0,-21 22 0,-1-1 15,22 0-15,0 0 0,0 21 16,21-20-16,0-1 0,0 21 0,0-21 16,0 0-16,0 22 0,0-22 15,0 0-15,0 0 0,21-21 16,-21 21-16,21-21 0,0 0 15,0 0-15,22-21 0,-22 0 0,0 21 16,21-21-16,-20 0 0,-1 0 0,0-1 16,21-20-16,-21 21 15,-21 0-15,22 0 0,-1-22 0,-21 22 16,21 0-16,-21-21 0,0 20 0,0 1 16,0 0-16,21 21 0,-21-21 15,21 21 1,-21 21-1,0 0-15,0 0 0,0 1 16,0-1-16,0 0 0,0 21 0,0-21 16,0 1-16,0 20 0,0-21 15,0 0-15,0 22 0,0-22 0,0 0 16,21 0-16,1 0 0,-1 0 0,0 1 16,0-22-16,0 0 15,0 0-15,1 0 0,20 0 0,-21 0 16,21 0-16,-20-22 0,20 22 15,0-21-15,-21 0 0,22 0 0,-1-21 16,-21 20-16,22 1 0,-22-21 0,21 21 16,-21-22-16,0 22 0,-21 0 15,0-21-15,22 21 0,-22-1 0,0 1 16,0 0-16,-22 21 31,1 21-31,21 0 0,-21 1 16,21-1-16,-21 0 15,21 0-15,-21 21 0,21-20 16,0-1-16,0 0 0,-21 0 0,21 0 16,0 0-16,-22 1 0,22-1 15,0 0-15,0 0 0,0 0 16,0-42 15,22 0-31,-22 0 16,0-22-16,21 22 0,-21 0 15,21 0-15,-21-21 0,21 20 0,-21 1 16,21-21-16,0 21 0,-21 0 16,22-22-16,-1 22 0,0 0 0,0 21 15,0-21-15,0 21 0,1 0 16,-1 0-16,-21 21 16,21 0-16,-21 0 0,21 0 15,-21 1-15,0-1 0,21 0 0,0 21 16,-21-21-16,22 1 0,-1-1 15,0 21-15,0-21 0,0 0 0,0 1 16,1-1-16,-1-21 0,0 21 0,0-21 16,21 0-16,-20 0 0,-1 0 15,21 0-15,-21 0 0,22 0 0,-22-21 16,21 0-16,-21-1 0,22 1 0,-22 0 16,21 0-16,-21 0 0,0 0 15,1-1-15,20 1 0,-42-21 16,21 21-16,-21 0 0,21-1 0,-21-20 15,0-21 1,-21 63 0,0 21-16,0-21 15,21 21-15,-21 0 0,-22 106 16,43-85 0,-21-20-16,21-1 0,-21 21 15,21-21-15,0 0 0,0 1 0,0-1 16,0 0-16,0 0 15,0-42 17,21 0-17,-21 0-15,21-1 0,-21 1 16,21 0-16,1 0 0,-1 0 0,-21-22 16,21 22-16,0 0 0,0 0 0,0-21 15,1 20-15,-1 1 0,0 0 16,0 0-16,0 0 0,0 21 0,1 0 15,-1 21 1,-21 0-16,0 0 0,0 0 16,0 1-16,0-1 0,0 0 15,0 21-15,21-21 0,0 1 16,-21 20-16,21-21 0,-21 0 0,21 0 16,1 1-16,-1-1 0,0 0 0,0 0 15,21-21-15,-20 0 0,-1 0 16,0 0-16,0 0 0,21 0 0,-20 0 15,-1 0-15,0-21 0,21 0 0,-21 21 16,1-21-16,-1-1 0,0 1 16,0-21-16,0 21 0,0 0 0,1-1 15,-22 1-15,21-21 0,0 21 16,-21 0-16,0-22 0,21 22 0,-21 0 16,21 0-16,-21 42 31,-21 0-16,21 0-15,-21 0 0,21 1 0,0-1 16,-21 0-16,21 0 0,-21 0 16,21 22-16,0-22 0,0 0 0,0 0 15,0 0-15,0 0 0,0 1 0,0-1 16,0 0-16,21 0 0,0 0 16,0-21-16,0 0 0,0 0 15,22 0-15,-22 0 0,0 0 0,21 0 16,-20-21-16,20 0 0,-21 21 15,0-21-15,22 0 0,-22-1 16,21 1-16,-21 0 0,0-21 16,1 21-16,-1-1 0,-21 1 0,0-21 15,0 21-15,0-22 0,0 22 0,0-21 16,0 21-16,0 0 0,0-22 16,-43 43-16,22-21 0,0 0 0,0 21 15,-21 0-15,20 0 0,-20 0 0,21 21 16,-21 0-16,-1 0 0,22 1 15,0-1-15,-21 0 0,20 21 16,1-21-16,0 22 0,21-22 0,0 0 16,-21 21-16,21-20 0,0 20 15,0-21-15,0 0 0,0 0 0,0 1 16,21-1-16,-21 0 0,21 0 16,0-21-16,1 0 0,-1 21 0,0-21 15,0 0-15,0 0 0,0 0 0,1 0 16,-1 0-16,0-21 0,21 0 15,-21 0-15,1 0 0,-1-1 0,21 1 16,-21 0-16,22 0 0,-22-21 0</inkml:trace>
  <inkml:trace contextRef="#ctx0" brushRef="#br0" timeOffset="14584.55">11705 5525 0,'0'0'0,"-21"0"15,21 21 1,-21 0-16,0 0 0,21 21 0,-22-20 16,1 20-16,0 0 0,21 1 15,0 20-15,-21-21 0,21 1 0,-21-1 16,21 0-16,0 1 0,0-1 0,0 0 16,0-20-16,0 20 0,0-21 15,0 21-15,0-20 0,0 20 0,0-21 16,0 0-16,0 0 0,0 1 0,21-1 15,0 0-15,0 0 16,0-21-16,1 0 16,-1 0-16,0 0 0,0-21 15,0 0-15,0 0 0,-21-1 16,22 1-16,-1 0 0,0 0 0,-21 0 16,21 0-16,0-22 0,-21 22 0,0-21 15,0-1-15,21 22 0</inkml:trace>
  <inkml:trace contextRef="#ctx0" brushRef="#br0" timeOffset="14797.43">11409 5842 0,'0'0'0,"0"21"0,0 0 16,21-21-1,0 0-15,0 22 0,0-22 0,22 0 16,-22 0-16,0 0 0,0 0 15,0 0-15,22 0 0,-22 0 0,0 0 16,0 0-16,0 0 0,1 0 0,-1 0 16,0 0-16,0 0 15,-21-22-15</inkml:trace>
  <inkml:trace contextRef="#ctx0" brushRef="#br0" timeOffset="15764.53">13039 6075 0,'0'0'0,"-22"0"0,1 0 16,0-21-16,21 0 0,0-1 16,0 1-16,0 0 0,0 0 15,0 0-15,21 0 0,0-1 16,1 1-16,20 0 0,-21 0 0,21 0 15,-20 21-15,20-21 0,0 21 16,-21 0-16,22 0 0,-1 0 0,0 0 16,-20 21-16,20 0 0,-21 0 15,0 0-15,0 0 0,1 1 16,-22 20-16,0-21 0,0 0 0,0 22 16,0-22-16,0 21 0,0-21 0,0 0 15,0 1-15,0-1 0,0 0 16,-22 0-16,22 0 0,-21 0 15,0-21-15,0 0 16,0 0 0,21-21-16,-21 21 15,21-21-15,0 0 0,0 0 16,0 0-16,0-1 0,21-20 0,0 21 16,0-21-16,21-1 0,-20 1 15,-1 21-15,21-22 0,-21 1 16,22 0-16,-22 21 0,21-1 0,-21 1 15,22 0-15,-22 21 0,21 0 16,-21 0-16,22 0 0,-22 21 0,0-21 16,0 43-16,0-22 0,0 0 15,1 21-15,-1-21 0,0 22 0,-21-1 16,0-21-16,0 0 0,0 22 0,0-22 16,0 0-16,0 0 0,0 0 15,0 1-15,0-1 0,0 0 16,-21-21 15,21-21-15,0 0-16,0-1 15,0 1-15,0 0 0,0 0 0,21 0 16,0-22-16,0 22 0,0-21 0,22 21 16,-22 0-16,21-22 0,1 22 15,-1 0-15,0 0 0,-21 0 0,22 21 16,-1 0-16,-21 0 0,0 0 15,22 0-15,-43 21 0,21 0 0,0 0 16,-21 0-16,0 0 0,0 1 0,0 20 16,0-21-16,0 0 0,0 0 15,0 22-15,0-22 0,0 0 0,0 0 16,0 0-16,0 1 0,-21-22 16,21 21-16,-21 0 0,0-21 15,21 21-15,21-42 47,0 0-47,0 21 16,21-21-16</inkml:trace>
  <inkml:trace contextRef="#ctx0" brushRef="#br0" timeOffset="17029.81">15176 5736 0,'22'-42'15,"-44"84"-15,22-84 32,-21 42-32,0 21 0,0 0 15,0 0-15,0 1 0,-1 20 0,1-21 16,0 21-16,0-20 0,0 20 0,21 0 16,-21-21-16,21 1 0,-22 20 15,22-21-15,0 0 0,0 0 0,0 1 16,0-1-16,22 0 15,-1-21-15,0 0 0,0 21 0,0-21 16,0 0-16,1 0 0,20 0 0,-21 0 16,0 0-16,22-21 15,-1 21-15,0-21 0,-21 0 0,22-1 16,-22 1-16,21 0 0,-21 0 0,1-21 16,-1 20-16,0-20 0,-21 0 15,21-1-15,-21 1 0,0 0 0,0 21 16,-21-22-16,0 22 0,0 0 15,-1 0-15,-20 0 0,21 21 0,-21 0 16,20 0-16,-20 0 0,21 21 16,-21 0-16,20 0 0,1 0 15,-21 0-15,21 22 0,0-22 0,21 21 0,-22-21 16,22 22-16,-21-22 16,21 21-16,0-21 0,0 22 0,0-22 15,0 0-15,0 0 0,0 0 0,21 1 16,1-1-16,-1 0 0,0-21 15,21 21-15,-21-21 0,22 0 0,-1 21 16,0-21-16,1 0 0,-1 0 16,22 0-16,-22 0 0,0 0 0,22 0 15,-22-21-15,0 0 0,1 21 0,-1-21 16,-21 0-16,22-1 0,-22 1 16,21-21-16,-21 21 0,0-22 15,1 22-15,20-21 0,-42 0 0,21 20 16,0-20-16,-21 21 0,21 0 15,-21 0-15,0 42 32,-21 0-32,0 0 15,21 21-15,-21-20 0,21-1 0,0 21 16,0-21-16,0 0 0,-21 1 16,21-1-16,0 0 0,0 0 0,0 0 15,0 0-15,21 1 0,0-1 16,0-21-16,0 0 15,1 0-15,-1 0 16,0 0-16,0 0 0,0-21 16,0-1-16,1 22 0,-1-21 15,0 0-15,21-21 0,-21 21 0,1-22 16,20 22-16,-21-21 0,21 21 16,-20-22-16,-1 22 0,21-21 0,-21 21 15,0-1-15,-21 1 16,22 21-16,-22 21 15,0 1 1,0-1-16,0 21 0,-22-21 16,22 0-16,0 1 0,0 20 15,0-21-15,-21 0 0,21 0 16,0 22-16,0-22 0,0 0 0,0 0 16,21 0-16,1-21 0,-22 22 15,21-22-15,0 21 0,21-21 16,-21 0-16,1 0 0,-1 0 0,21 0 15,-21 0-15,22 0 0,-1 0 16,-21-21-16,21-1 0,1 1 0,-1 0 16,0 0-16,1 0 0,-1 0 0,0-22 15,1 22-15,-1-21 0,-21-1 16,22 1-16,-22 0 0,0-1 0,0 22 16,-21-21-16,0 21 15,0 0-15,0-1 0,-21 22 16,-21 0-16,20 0 0,1 22 0,-21-22 15,0 21-15,-1 21 0,22-21 16,-21 22-16,21-22 0,-1 21 0,22 0 16,0 1-16,0-22 0,0 21 15,0 1-15,0-22 0,22 0 0,-1 0 16,0 0-16,0 0 0,21 1 0,-20-1 16,20-21-16,-21 0 0,21 21 15,-20-21-15,20 0 0,0 0 0,1 0 16,-1 0-16,0 0 0,1 0 15,-1-21-15,0 21 0,-21-21 16,22-1-16,-22 22 0,21-21 0,-21 0 16,1 0-16,-1 0 0,-21 0 15,0-1-15</inkml:trace>
  <inkml:trace contextRef="#ctx0" brushRef="#br0" timeOffset="18132.53">1799 8340 0,'0'0'0,"-21"0"0,0 0 15,0 0-15,21-21 0,-22-1 0,1 1 16,21 0-16,-21 0 0,21 0 16,0 0-16,-21-1 0,21-20 0,0 21 15,0-21-15,0 20 0,0 1 16,0-21-16,0 21 0,21 0 0,0-1 15,0 1-15,1 21 0,-1 0 16,0 0-16,21 0 0,-21 0 16,1 0-16,20 21 0,-21 1 0,21 20 15,-20 0-15,-1 1 0,0 20 16,0-21-16,0 22 0,-21-1 0,0-20 16,0 20-16,0-20 0,0-1 0,-21 21 15,0-20-15,0-1 16,-22 22-16,22-22 0,-21 0 0,0 1 15,-1-1-15,1-21 0,0 21 16,-1-20-16,1-1 0,21-21 0,-22 0 16,22 0-16,0 0 0,-21 0 15,21 0-15,-1 0 0,1-21 0,0-22 16,0 22-16,0 0 0,0-21 16,21-1-16,0 1 0,0 21 15,0-22-15,0 22 0,0-21 16,0 21-16,0 0 0,21-1 0,0 1 15,0 0-15,0 0 0,0 21 0,1 0 16,20 0-16,-21 0 16,21 21-16,-20 0 0,20 0 0,-21 1 15,0-1-15,22 0 0,-22 21 16,0-21-16,0 1 0,-21 20 0,21-21 16,0 0-16,-21 22 0,22-22 15,-22 0-15,0 0 0,21 0 16,0-21-1,0 0 1,0-21-16,-21 0 0,21 0 0</inkml:trace>
  <inkml:trace contextRef="#ctx0" brushRef="#br0" timeOffset="18316.23">2498 8403 0,'0'0'0,"0"-21"0,0 0 94,0 0-94</inkml:trace>
  <inkml:trace contextRef="#ctx0" brushRef="#br0" timeOffset="19501.55">3873 7959 0,'0'0'15,"0"-21"-15,0-1 0,0 1 16,0 0-16,0 0 0,0 0 15,22 21 1,-1 0 0,-21 21-1,0 0-15,0 0 0,0 22 16,0-1-16,0 0 0,0 1 0,0-1 16,0 0-16,0 1 0,0-1 0,0 0 15,0 1-15,0-1 0,0 0 16,0 1-16,0-22 0,0 0 0,0 21 15,-21-21-15,21 1 16,21-44 15,-21 1-31,21 0 0,0 0 16,-21 0-16,21-22 0,0 1 0,-21 0 16,22 21-16,-1-22 0,0-20 15,0 20-15,-21 22 0,21-21 16,0 0-16,1 20 0,-22 1 0,21 21 15,0 0-15,0 0 16,-21 21-16,21 1 16,-21-1-16,21 21 0,-21-21 15,0 22-15,0-22 0,0 21 0,0 0 16,0-20-16,22 20 0,-22-21 0,21 21 16,-21-20-16,0-1 0,21 0 15,-21 0-15,21-21 0,-21 21 0,21-21 16,0 0-16,1 0 0,-1 0 15,0 0-15,0 0 16,0-21-16,0 0 0,1 21 0,20-42 16,-21 20-16,0-20 0,22 21 0,-22-21 15,0-1-15,21-20 0,-21 20 16,1 1-16,-1-21 0,-21 20 0,21 1 16,-21 0-16,21-1 0,-21 22 15,0 0-15,0 0 0,0 0 0,0 42 31,0 0-15,0 0-16,0 0 0,0 0 0,0 22 16,0-1-16,0 0 0,0 1 15,0-22-15,0 21 0,0 1 16,0-1-16,0 0 0,0-21 0,0 22 16,21-22-16,0 0 0,-21 0 15,22 0-15,-1 1 0,21-22 0,-21 0 16,0 21-16,1-21 0,20 0 0,-21 0 15,21 0-15,-20 0 0,20-21 16,-21 21-16,21-22 0,1 1 0,-22 0 16,21-21-16,-21 21 0,1-22 0,-1 22 15,0-21-15,0-1 16,-21 1-16,0 21 0,0-21 0,0-1 0,0 22 16,0 0-16,0 0 15,-21 21-15,0 0 16,0 21-16,-1-21 0,1 21 0,0 0 15,0 22-15,0-22 0,0 21 16,-1 0-16,22 1 0,0-22 0,0 21 16,0 1-16,0-22 0,0 21 0,0-21 15,0 22-15,22-22 0,-1 0 16,0 0-16,0-21 0,21 21 0,-20-21 16,20 0-16,0 0 0,1 0 0,-1 0 15,21 0-15,-20 0 0,-1 0 16,22-21-16,-22 21 0,0-21 0,1 0 15,-1 0-15,-21-1 0,21 1 0,-20-21 16,-1 21-16</inkml:trace>
  <inkml:trace contextRef="#ctx0" brushRef="#br0" timeOffset="21780.44">7281 7726 0,'0'-21'0,"0"42"0,21-63 16,-21 20-16,0 1 0,0 0 16,0 0-16,0 0 0,0 0 0,0-1 15,0 1-15,0 0 0,0 0 16,-21 21 0,0 0-16,0 21 0,0 0 15,0 0-15,-1 1 0,22 20 0,-21-21 16,0 21-16,0 1 15,21-1-15,-21 0 0,0 1 0,21-1 16,0 22-16,0-22 0,-22 21 0,22-20 16,0 20-16,0-20 0,0-1 15,0 0-15,22 1 0,-1-22 0,21 21 16,-21-21-16,22 0 0,-1 1 0,0-22 16,1 21-16,-1-21 0,21 0 15,1 0-15,-1 0 0,1 0 0,-1 0 16,1-21-16,21-1 0,-22 22 15,1-42-15,-1 21 0,1 0 0,-22-22 16,0 22-16,1-21 0,-1 0 16,-21-1-16,0 1 0,0-22 15,-21 22-15,0 0 0,0-1 0,0 22 16,0-21-16,0 21 0,-21 0 0,0-1 16,0 1-16,0 0 0,0 21 15,-22 0-15,22 0 0,0 0 0,-21 0 16,20 0-16,-20 21 0,21 0 0,-21 1 15,20-1-15,1 0 0,-21 21 16,42 1-16,-21-1 0,0 0 0,21-21 16,-22 22-16,22-1 0,0 0 0,0-20 15,0 20-15,0-21 16,0 0-16,0 0 0,0 1 0,22-22 16,-1 0-16,0 21 0,0-21 0,0 0 15,0 0-15,1 0 0,-1-21 16,21 21-16,-21-22 0,0 1 0,22 0 15,-22 0-15,0 0 0,0-22 0,0 22 16,1-21-16,-22 0 0,21 20 16,0-20-16,-21 21 0,0 0 0,0 0 15,0-1-15,21 22 0,-21 22 32,0-1-32,0 0 15,0 0-15,-21 0 0,21 22 16,0-22-16,0 0 0,0 21 15,0-21-15,0 22 0,0-22 0,0 0 16,0 0-16,21 0 0,-21 1 0,21-22 16,0 21-16,1-21 0,-1 0 15,0 0-15,21 0 0,-21 0 0,22 0 16,-22 0-16,21-21 0,1-1 16,-22 22-16,21-21 0,0 0 0,-20-21 15,20 21-15,-21-22 0,0 22 0,0-21 16,1-1-16,-1 22 15,-21-21-15,0 0 0,21 20 0,-21 1 16,0 0-16,0 0 0,0 0 0,0 0 16,-21 21-1,0 0-15,-1 21 16,22 0-16,-21 0 0,21 0 0,0 0 16,0 22-16,-21-22 0,21 21 15,-21 1-15,21-22 0,-21 21 0,21-21 16,0 22-16,0-22 0,-21 0 0,21 0 15,0 0-15,0 0 0,-22-21 16,22 22-16,0-44 31,22 1-15,-1 0-16,-21 0 0,0 0 0,21 0 16,0-1-16,0-20 0,-21 21 0,21-21 15,1-1-15,-1 1 0,0 21 16,21-22-16,-21 22 0,1 0 0,-1 0 15,0 0-15,0 21 0,0 0 0,0 0 16,1 0-16,-1 21 16,-21 0-16,21 0 15,-21 0-15,0 22 0,0-22 0,0 21 16,21-21-16,-21 22 0,0-22 16,21 0-16,-21 0 0,21 0 15,-21 1-15,22-1 0,-1 0 0,0-21 16,0 21-16,0-21 15,0 0-15,1 0 0,-1 0 0,21 0 16,-21-21-16,0 21 0,1-21 0,-1 0 16,0-1-16,0 1 0,0 0 15,0 0-15,1 0 0,-1-22 0,-21 22 16,0-21-16,0 21 0,0 0 16,21-22-16,-21 22 0,0 0 0,0 0 15,0 0-15,-21 42 31,21 0-15,-21 0-16,21 0 0,0 22 0,0-22 16,-22 0-16,22 21 0,-21-21 15,21 22-15,0-22 0,-21 21 0,21-21 16,0 1-16,0-1 0,0 0 0,0 0 16,0 0-16,0-42 46,0 0-46,0 0 16,21 0-16,0-22 0,-21 22 0,22 0 16,-1-21-16,0-1 0,0 22 15,0-21-15,0 21 0,22-22 16,-22 22-16,0 0 0,0 0 0,22 0 16,-22 21-16,0 0 0,21 0 15,-21 0-15,1 0 0,-1 0 16,0 0-16,-21 21 0,0 0 0,21 21 15,-21-21-15,21 1 0,-21-1 16,21 21-16,-21-21 0,0 0 0,0 22 16,0-22-16,22 0 0,-22 0 0,21 0 15,0 1-15,0-22 16,0 0-16,-21 21 0,21-21 0,1 0 16,-1 0-16,0 0 0,0 0 0,21-21 15,-20 21-15,-1-22 16,0 1-16,21 0 0,-21 0 0,1 0 15,-1 0-15,21-22 0,-21 22 0,0-21 16,1 21-16,-1-22 0,0 1 16,0 21-16,-21 0 0,0-22 0,21 22 15,-21 0-15,21 0 0,-21 42 32,-21 0-32,0 0 15,21 0-15,-21 1 0,21 20 16,-21 0-16,21-21 0,0 22 0,-21-1 15,21 0-15,0-20 0,0 20 0,0-21 16,0 0-16,0 0 0,0 1 16,21-1-16,0 0 0,0 0 0,0-21 15,0 0-15,22 21 0,-1-21 16,-21 0-16,22 0 0,-1 0 0,-21-21 16,21 21-16,1-21 0,-1 0 0,-21 0 15,22-1-15,-22 1 0,21 0 16,-21-21-16,0 21 0,-21-22 0,0 1 15,0 0-15,0-1 0,0 22 0,0-21 16,0-1-16,-21 22 0,0 0 16,0-21-16,-21 21 0,-1 21 15,1-22-15,0 22 0,-1 0 0,22 0 0,-21 0 16,-1 0-16,22 22 16,-21-1-16,21 0 0,0 0 0,-1 0 15,1 22-15,0-22 0,0 0 0,0 0 16,21 21-16,-21-20 0,21-1 15,0 0-15,0 0 0,0 0 0,0 0 16,21-21-16,0 0 16,0 0-16,0 0 0,22 0 0,-22-21 15</inkml:trace>
  <inkml:trace contextRef="#ctx0" brushRef="#br0" timeOffset="22104.25">11790 7408 0,'0'0'0,"0"-21"0,-21 21 15,-1 21 1,1 1-16,21-1 16,-21 0-16,0 21 0,0 1 0,0-22 15,21 21-15,-22 0 0,1 1 0,21-1 16,0-21-16,-21 22 0,0-1 15,21 0-15,0 1 0,0-1 0,0 0 16,0-21-16,0 22 0,0-22 0,0 0 16,0 0-16,21 0 15,0 1-15,0-22 0,1 21 16,-1-21-16,0 0 0,0 0 16,0 0-16,0 0 0,-21-21 15,22-1-15,-1 22 0,0-21 0,21-21 16,-21 21-16,1-22 0,-1 22 0,0-21 15</inkml:trace>
  <inkml:trace contextRef="#ctx0" brushRef="#br0" timeOffset="22308.13">11620 7684 0,'43'21'31,"-22"-21"-31,0 0 0,0 0 16,0 0-16,1 0 0,-1 0 15,0 0-15,0-21 0,-21-1 16,21 22-16,0-21 16</inkml:trace>
  <inkml:trace contextRef="#ctx0" brushRef="#br0" timeOffset="23984.57">13652 7535 0,'22'22'0,"41"-22"16,-42-22-1,0 22-15,1-21 0,-1 0 16,0 21-16,0-21 0,21 0 0,-20 0 15,-1-22-15,0 22 0,21 0 16,-21 0-16,1-22 0,-22 22 0,0 0 16,0-21-16,0 21 0,0-1 0,0 1 15,0 0-15,0 0 0,0 0 16,-22 21-16,1 0 0,0-21 0,0 21 16,0 21-1,0 0-15,21 0 0,-22 21 16,22-20-16,0 41 0,-21-21 0,0 1 15,21 20-15,-21 1 0,21-22 16,0 22-16,-21-22 0,21 21 0,-21-20 16,-1-1-16,22 22 0,0-22 0,0 0 15,-21 1-15,21-1 0,0 0 16,0 1-16,0-1 0,0-21 0,0 0 16,-21 0-16,21 1 0,-21-22 31,0-22-16,0 1-15,21 0 0,-22 0 0,-20-21 16,21 20-16,-21-20 0,20 21 0,-20-21 16,0-1-16,21 22 0,-22-21 15,22 21-15,0-1 0,0 1 16,0 0-16,-1 0 0,1 21 16,0 0-16,21 21 15,0 0-15,0 0 0,0 1 16,0 20-16,0-21 0,0 21 0,0 1 15,21-22-15,-21 21 0,21 1 0,1-22 16,20 0-16,-21 21 0,0-21 16,22-21-16,-1 22 0,0-1 15,-21-21-15,22 0 0,20 0 0,-20 0 16,-1 0-16,0 0 0,1-21 16,-1 21-16,21-22 0,-20 1 0,-1 0 15,0-21-15,1 21 0,-22-22 16,21 22-16,-21-21 0,1-1 0,-1 22 15,0-21-15,-21 21 0,0-22 0,0 22 16,0 0-16,0 0 0,0 42 31,0 0-31,-21 0 16,21 1-16,0-1 0,-21 0 16,21 0-16,-22 21 0,22-20 15,0 20-15,-21-21 0,21 0 0,-21 0 16,21 1-16,-21-1 0,21 0 15,0 0-15,0 0 16,0-42 15,0 0-31,21 0 0,-21 0 0,85-128 32,-43 128-32,-21-21 0,0 21 15,1 0-15,20-22 0,-21 22 0,21 0 16,-20 0-16,20 21 0,-21-21 15,0 21-15,0 0 0,1 0 16,-1 0-16,0 0 0,0 0 0,-21 21 16,0 0-16,21 0 15,-21 0-15,0 22 0,0-22 0,0 0 16,0 21-16,0-21 0,0 1 0,0 20 16,0-21-16,0 0 0,0 0 15,0 1-15,0-1 0,21 0 0,-21 0 16,22-21-16,-1 0 0,0 21 0,0-21 15,0 0-15,0 0 0,1 0 16,-1 0-16,21-21 0,-21 0 0,22 21 16,-22-21-16,21 0 0,0-22 0,-20 22 15,20 0-15,0 0 16,1-22-16,-22 22 0,21-21 0,-21 21 16,0 0-16,1-22 0,-1 22 0,-21 0 15,0 0-15,0 0 0,0-1 16,-21 22-16,-1 0 15,1 0-15,0 0 0,0 0 16,0 22-16,0-1 0,-1 0 0,1 0 16,21 0-16,0 0 0,0 1 15,0-1-15,21 0 0,1 0 16,-22 0-16,21 0 0,0 1 0,0-22 16,0 21-16,-21 0 0,21-21 0,1 21 15,-22 0-15,21-21 16,-21 21-16,-21-21 31,-22 0-31,22 0 16,0 0-16,0 0 0,0 0 0,-1 0 15,1 0-15,0 0 0,0 0 0,0 0 16,21 22 0,21-22 15,0 0-31,0 0 0,22-22 0,-22 1 15,21 21-15</inkml:trace>
  <inkml:trace contextRef="#ctx0" brushRef="#br0" timeOffset="24413.32">15833 7684 0,'0'0'0,"0"-85"31,21 85-31,-21-21 0,0 42 47,0 0-47,0 0 15,0 0-15,0 1 0,0-1 0,-21 21 16,21-21-16,-22 22 0,22-1 16,-21 0-16,21 1 0,-21-1 0,21 21 15,-21-20-15,0 20 0,0-20 16,21 20-16,-22 1 0,22-22 0,-21 21 15,21 1-15,0-1 0,-21 1 0,0-1 16,0 1-16,0-1 0,-1 22 16,22-21-16,-21 20 0,0-20 0,-21-1 15,21 1-15,-1-1 0,1 1 0,0-1 16,21-20-16,-21 20 0,0-21 16,0 22-16,21-22 0,0 1 0,-22-1 15,1-21-15,0 21 0,21-20 0,-21-1 16,21 0-16,-21-21 15,21-21 1,0 0-16,0-1 16,0-20-16,21 0 0,0-1 0,0 1 15,0 0-15,1-22 0,20 22 0</inkml:trace>
  <inkml:trace contextRef="#ctx0" brushRef="#br0" timeOffset="24813.09">15663 7726 0,'0'0'0,"0"-106"32,21 85-32,1 21 0,-1-21 0,0 21 15,0 0-15,21-21 0,-20 21 16,20 0-16,0 0 0,1 0 0,-22 0 15,21 0-15,0 0 0,1 0 16,-1 0-16,-21 21 0,22 0 0,-22 21 16,0-21-16,0 1 0,-21-1 15,0 21-15,0-21 0,0 0 16,0 1-16,-21-1 0,-21 21 0,20-21 16,1 0-16,-21 1 0,0-1 0,20 0 15,-20 0-15,0-21 0,21 21 16,-22-21-16,22 21 0,0-21 0,0 22 15,0-22-15,-1 0 0,1 0 16,42-22 31,1 1-47,-1 21 0,-21-21 0,21 0 16,0 21-16</inkml:trace>
  <inkml:trace contextRef="#ctx0" brushRef="#br0" timeOffset="25224.1">16425 7726 0,'21'0'63,"1"0"-63,-1 0 15,0-21-15,0 21 0,0-21 0,22 21 16,-22-22-16,0 1 0,0 0 16,0 21-16,0-21 0,-21 0 0,22 0 15,-22-1-15,0 1 0,-22 21 32,1 21-17,0 1-15,0-1 0,0 0 16,0 21-16,-1-21 0,1 1 0,0 20 15,0-21-15,0 0 0,21 22 0,0-22 16,0 0-16,0 0 0,0 0 16,0 0-16,0 1 0,0-1 15,0 0-15,21-21 16,0 0 0,0 0-16,0 0 0,1 0 0,20-21 15,-21 0-15,21 21 0,1-22 16,-22 1-16,21 0 0,1 0 0</inkml:trace>
  <inkml:trace contextRef="#ctx0" brushRef="#br0" timeOffset="25824.34">17293 7493 0,'0'-21'16,"-21"-21"0,0 42-1,0 0-15,-1 0 0,1 0 16,21 21-16,-21 0 0,0 0 15,0 0-15,0 0 0,-1 1 0,1 20 16,0-21-16,21 0 0,0 0 0,-21 22 16,21-22-16,0 0 0,0 0 15,0 0-15,0 1 0,0-1 0,0 0 16,0 0-16,21-21 0,0 21 0,0-21 16,1 0-16,-1 21 0,0-21 15,0 0-15,21 0 0,-20 0 0,20 0 16,-21 0-16,21-21 0,1 21 15,-1-21-15,0 0 0,1 0 0,-1 0 16,0-22-16,1 22 0,-1-21 16,0-1-16,1-20 0,-1 21 15,0-22-15,1 22 0,-22-22 0,0 1 16,21 20-16,-42-20 0,22 21 0,-22 20 16,0-20-16,21 21 0,-21 0 15,0 0-15,0-1 0,-21 22 16,-1 0-1,1 22-15,0-1 0,0 0 0,21 0 16,-21 21-16,0 1 0,-1-1 0,1 0 16,21 1-16,-21-1 0,21 22 15,-21-22-15,21 0 0,0 1 0,-21-1 16,21 0-16,0 1 16,0-1-16,0-21 0,0 21 0,0-20 15,0 20-15,0-21 0,21 0 0,-21 0 16,21 1-16,0-1 0,-21 0 15,21-21-15,-21 21 0,22-21 0,-1 0 16,0 0-16,0 0 0,0 0 16,0-21-16,1 21 0,-1-21 15,0 0-15,0-1 0,0 1 0,0 0 16,1 0-16,-1 0 0,0 0 16,0-1-16,0 1 0,-21-21 15,21 21-15</inkml:trace>
  <inkml:trace contextRef="#ctx0" brushRef="#br0" timeOffset="26129.17">17907 7387 0,'0'0'0,"-21"0"0,0 0 16,-1 0-16,1 0 0,21 21 15,21-21-15,1 0 16,20 0-16,-21 0 0,21 0 0,1 0 15,-1 0-15,0 0 0,22 0 16,-22 0-16,22-21 0,-22 21 0,22 0 16,-22 0-16,0-21 0,-21 21 15,22 0-15,-22 0 0,0 0 16,-21-21-16,-21 21 62,0 0-62,0 21 16,-1-21-16</inkml:trace>
  <inkml:trace contextRef="#ctx0" brushRef="#br0" timeOffset="37708.6">1905 10075 0,'0'0'0,"-21"0"16,0 0 0,21-21 93,0 0-93</inkml:trace>
  <inkml:trace contextRef="#ctx0" brushRef="#br0" timeOffset="38529.91">1778 10097 0,'0'0'0,"-21"0"32,0 0-32,-1 0 15,1 0 1,0 0-16,21-22 16,0 1 15,0 0-16,21 21-15,0 0 16,1-21-16,-1 21 0,0 0 0,0 0 16,0 0-16,22-21 0,-22 21 15,0 0-15,0 0 0,0 0 0,0 0 16,1 0-16,-1 21 16,0 0-16,-21 0 0,0 0 15,0 1-15,0-1 16,0 0-16,-21 21 0,0-21 0,-22 1 15,22-1-15,-21 21 0,21-21 16,-22 0-16,1 1 0,21-1 0,0 0 16,-22 0-16,22 0 15,0-21-15,0 0 0,0 0 0,-1 0 16,22-21 15,0 0-31,22 21 0,-1-21 16,0 0-16,0-1 0,0 22 0,22-21 15,-22 21-15,0-21 0,21 21 16,-21-21-16,1 21 0,20 0 0,-21 0 16,0 0-16,0 0 0,22 0 0,-22 0 15,0 0-15,0 21 0,0-21 16,1 21-16,-1 22 0,0-22 0,0 0 16,-21 21-16,0-21 15,0 22-15,0-1 0,0 0 0,0-20 16,0 20-16,-21 0 0,0 1 15,0-22-15,-22 21 0,22-21 0,0 0 16,-21 22-16,20-43 0,-20 21 0,0 0 16,21-21-16,-22 0 0,1 21 15,0-21-15,-1 0 0,22 0 0,-21 0 16,-1-21-16,1 21 0,21-21 16,-21 0-16,20 0 0,-20-1 0,21 1 15,0 0-15,0 0 0,21 0 16,0 0-16,0-1 0,0 1 0,0 0 15,0 0-15,0 0 16,21 0-16,0 21 0,0-22 0,0 1 16,0 21-16,1-21 0,-1 21 15,0 0-15</inkml:trace>
  <inkml:trace contextRef="#ctx0" brushRef="#br0" timeOffset="39400.87">2709 10372 0,'0'21'0,"0"0"31,0-42 16,0 0-31,0 0-1,0-1-15,0 1 16,-21 21-1,0 0 1,0 21 0,21 1-16,-21-1 15,21 0-15,-22 0 0,22 0 16,0 0-16,0 1 0,0-1 16,0 0-1,22-21-15,-1 0 16,0 0-1,0 0-15,-21-21 0,21 0 16,0-1-16,-21 1 16,0 0-16,0 0 0,0 0 15,0 0-15,0-1 16,-21 22-16,0 0 16,0 0-1,21 22 1,-21-22-16,21 21 0,0 0 0,0 0 15,0 0-15,0 0 16,21-21 0,0 0-16,0 0 15</inkml:trace>
  <inkml:trace contextRef="#ctx0" brushRef="#br0" timeOffset="40851.98">4551 9843 0,'21'-22'16,"-21"1"-1,0 0 1,0 0 0,-21 21-1,0 0-15,-1 0 0,22 21 16,0 0-16,-21 0 15,0 1-15,21-1 0,-21 21 0,0 0 0,21-20 16,0 20-16,-21 0 0,-1 1 16,1-1-16,21 0 0,0 1 15,0-1-15,-21 0 0,21 1 0,0-1 16,0 0-16,0-21 0,0 22 16,0-22-16,21 0 0,0 0 0,1 0 15,-1-21-15,21 0 0,-21 0 0,22 0 16,-1 0-16,0 0 0,1-21 15,20 0-15,-21 0 0,1 0 0,20-22 16,-20 22-16,-1-21 0,0 0 0,-21 20 16,22-20-16,-22 0 15,0 21-15,0-22 0,-21 1 0,0 0 16,0 20-16,0-20 0,-21 0 0,0-1 16,0 1-16,-22 21 0,22-21 15,-21 20-15,0 1 0,-1 0 0,1 21 16,0 0-16,-1 0 0,22 0 15,-21 21-15,-1-21 0,1 21 0,21 22 16,-21-22-16,20 0 0,1 21 0,0 1 16,0-22-16,21 21 0,0 1 15,0-22-15,0 21 0,0-21 0,0 22 16,21-22-16,0 0 0,-21 21 16,21-21-16,1 1 0,20-1 15,-21-21-15,21 21 0,-20-21 0,20 0 16,0 0-16,1 0 0,-22-21 15</inkml:trace>
  <inkml:trace contextRef="#ctx0" brushRef="#br0" timeOffset="41132.18">5482 9821 0,'21'-42'0,"-42"84"0,63-84 0,-20 21 15,-1 21-15,-21 21 31,0 0-31,0 0 0,0 22 0,0-22 16,0 21-16,0 1 0,0-22 16,0 21-16,0 0 0,-21-20 0,21 20 15,-22-21-15,1 21 0,21-20 0,0 20 16,-21-21-16,0 0 0,21 22 16,-21-22-16,21 0 0,0 0 0,0 0 15,-21-21-15,21-21 31,0 0-31,21-21 16,0 20-16,0 1 0,0-21 0</inkml:trace>
  <inkml:trace contextRef="#ctx0" brushRef="#br0" timeOffset="41620.9">6011 9779 0,'0'21'15,"0"0"-15,0 1 16,0-1-16,-42 0 0,21 0 0,0 0 16,-22 0-16,1 1 0,21-1 0,-22 0 15,1 0-15,0 0 0,21 0 16,-22 1-16,22-22 0,-21 21 0,21-21 16,-1 0-16,1 0 15,21-21 1,21 21 15,1 0-15,-1 21-16,0 0 0,0 0 15,0 0-15,0 0 0,-21 1 0,22 20 16,-1-21-16,0 21 0,-21-20 16,21 20-16,0-21 0,0 21 0,1-20 15,-1-1-15,0 0 0,0 0 0,21 0 16,-20-21-16,20 0 0,-21 0 15,21 0-15,-20 0 0,20 0 16,-21-21-16,21 0 0,-20 0 0,-1 0 16,0-1-16,0 1 0,-21-21 15,0 21-15,0 0 0,0-22 0,0 22 16,0 0-16,0 0 0,0 0 0,0-1 16</inkml:trace>
  <inkml:trace contextRef="#ctx0" brushRef="#br0" timeOffset="43288.46">8128 10139 0,'0'0'0,"21"0"0,0 0 16,0 0-16,1-21 0,-1 21 0,0-21 15,0 21-15,21-22 0,-20 1 0,-1 0 16,-21 0-16,21 0 0,0 0 16,-21-1-16,0 1 0,0-21 0,0 21 15,0-22-15,0 22 0,0-21 0,-21 21 16,0 0-16,0-22 0,-22 43 15,22-21-15,0 21 0,-21 0 0,-1 0 16,22 21-16,-21-21 16,-1 21-16,1 22 0,0-22 0,-1 21 15,1 1-15,0-22 0,-1 21 0,22 0 16,0 1-16,-21-1 0,21 0 16,21 1-16,0-1 0,-22 0 0,22 1 15,0-22-15,0 21 0,0-21 0,22 1 16,-1-1-16,0 0 0,0 0 15,21-21-15,-20 0 0,20 0 0,0 0 16,1 0-16,-1 0 0,0-21 0,-21 0 16,22 0-16,-1-1 0,0-20 15,1 21-15,-22 0 0,21-22 0,-21 22 16,22-21-16,-22 0 0,0 20 16,-21-20-16,21 0 0,-21-1 15,21 22-15,-21-21 0,0 21 0,0 0 16,0 42 15,0 21-31,-21-21 0,21 0 0,-21 22 16,21-22-16,0 21 0,0 1 0,0-22 15,0 21-15,0-21 0,0 0 16,0 22-16,0-22 0,0 0 0,21 0 16,0 0-16,1-21 0,-1 22 0,0-22 15,21 0-15,-21 0 0,22 0 16,-22-22-16,21 22 0,1-21 15,-1 0-15,0 0 0,1 0 0,-1 0 16,0-1-16,-21 1 0,22-21 16,-22 21-16,0 0 0,0-22 0,0 22 15,-21-21-15,22 21 0,-22-1 0,0 1 16,0 0-16,-22 42 31,22 0-31,-21 1 0,0-1 0,21 0 16,0 21-16,-21-21 0,0 1 15,21-1-15,-21 0 0,-1 0 0,22 0 16,0 0-16,0 1 0,-21-1 16,21 0-16,0 0 15,0-42 17,21 0-32,1 21 0,-22-21 15,21-1-15,0 1 0,-21 0 0,21 0 16,0 0-16,-21 0 0,21-1 0,1-20 15,-22 21-15,21 0 0,0 0 16,-21-1-16,21 22 0,0 0 16,0 0-1,-21 22-15,22-1 16,-22 0-16,21 0 0,-21 0 16,0 0-16,0 22 0,21-22 0,0 0 15,-21 0-15,21 0 16,0 1-16,1-1 0,-1-21 0,0 21 15,0-21-15,0 21 0,0-21 0,1 0 16,-1 0-16,21 0 0,-21 0 16,22 0-16,-22 0 0,21 0 0,0-21 15,1 21-15,-22-21 0,21 0 0,1-1 16,-1 1-16,-21 0 0,21 0 0,-20 0 16,-1-22-16,21 22 15,-42-21-15,21 0 0,-21 20 0,21-20 16,-21 0-16,0 21 0,0-1 0,0-20 15,-21 21-15,0 21 0,0-21 16,0 21-16,0 0 0,-1 0 0,-20 0 16,21 21-16,-21 0 0,20 0 0,1 0 15,-21 1-15,21 20 0,0-21 16,-1 21-16,1-20 0,21 20 0,0 0 16,-21-21-16,21 22 0,0-22 0,0 21 15,0-21-15,0 1 0,0-1 16,0 0-16,21 0 15,-21 0-15,21-21 0,1 0 0,-1 0 0,0 0 16,0 0-16,0 0 0,0-21 16,1 0-16,20 21 0,-21-21 15,0 0-15,0-1 0,22 1 0,-22-21 16,0 21-16,0-22 0,0 1 0,1 0 16,-1-1-16,-21 1 0,21 0 15,-21-1-15,21-20 0,-21 21 0,0-22 16,0 22-16,0-1 0,0 1 0,0 21 15,0-21-15,0 20 0,0 1 16,0 42 0,0 1-16,0 20 0,0 0 15,0 1-15,0 20 0,0-21 16,0 1-16,0 20 0,0-20 16,0-1-16,0 0 0,0 1 0,0-1 15,0-21-15,0 21 0,0-20 16,21-1-16,0 0 0,1 0 0,-1 0 15,0-21-15,0 0 0,0 0 16,0 0-16,1 0 0,-1 0 16,0 0-16,0 0 0,0-21 0,0 21 15,1-21-15,20 0 0,-21 0 0</inkml:trace>
  <inkml:trace contextRef="#ctx0" brushRef="#br0" timeOffset="46271.78">12255 10224 0,'0'0'0,"0"21"0,0 0 15,22-21 17,-1 0-17,-21-21-15,21 0 0,-21-1 16,21 1-16,-21 0 0,0 0 15,0-21-15,21-1 0,0 22 0,1-42 16,-1 20-16,-21 1 0,21-22 0,0 22 16,0-21-16,0 20 15,22-20-15,-22 20 0,0 22 0,0-21 16,0 42-16,1-21 0,-1 21 0,0 0 16,0 21-1,-21 0-15,0 0 0,0 22 0,0-22 16,0 0-16,0 21 0,0-21 0,0 1 15,0-1-15,0 0 0,0 0 16,0 0-16,21-21 16,0 0-16,1 0 15,-1-21 1,-21 0-16,0 0 0,0 0 0,21-1 16,-21 1-16,0 0 0,0-21 15,0 21-15,0-22 0,-21 22 16,21 0-16,-21 0 0,-1 0 0,22-1 15,-21 22-15,0 0 0,0 0 16,0 0-16,21 22 0,-21-1 16,-1 21-16,1 0 0,0 1 0,21-1 15,-21 22-15,0-22 0,0 21 0,21-20 16,0 20-16,-22-20 0,22-1 16,-21 0-16,21 1 0,0-1 0,0-21 15,0 21-15,21-20 0,-21-1 0,22 0 16,-1 0-16,0 0 0,0-21 15,21 0-15,-20 0 0,-1 0 16,0 0-16,21 0 0,-21 0 0,1-21 16,20 21-16,0-21 0,-21-21 15,22 20-15,-1 1 0,0-21 0,1 0 16,-1-1-16,22 1 0,-22 0 0,21-22 16,-20 22-16,-1-1 0,22 1 15,-22 0-15,0 21 0,1-1 0,-1 1 16,-21 21-16,21 0 0,-20 0 0,-1 0 15,-21 21-15,0 1 0,21-1 16,-21 21-16,0-21 0,0 0 0,0 1 16,0 20-16,0-21 0,0 0 0,0 0 15,0 1-15,0-1 0,0 0 16,0 0-16,21-21 47,-21-21-47,0 0 15,0 0-15,21-1 0,-21 1 0,0 0 16,0 0-16,0-21 0,0 20 16,0 1-16,0-21 0,0 21 0,-21 0 15,0-1-15,0 22 0,0 0 16,-1 0-16,-20 22 16,21-1-16,0 0 0,-22 0 15,22 0-15,-21 0 0,0 22 0,20-1 0,-20-21 16,21 22-16,-21-1 15,20 0-15,1-21 0,0 22 0,0-22 16,0 0-16,21 21 0,-21-20 0,21-1 16,0 0-16,0 0 0,0 0 15,21-21-15,0 21 0,0-21 0,0 0 16,0 0-16,22 0 0,-22 0 0,21 0 16,1-21-16,-22 21 0,21-21 15,0 0-15,1 0 0,-1 0 0,-21-1 16,22 1-16,-1-21 0,-21 21 15,21-22-15,-20 22 0,-1-21 0,0 0 16,0 20-16,-21-20 0,0 21 0,0 0 16,0 0-16,21 21 0,-42 21 31,0 0-31,21 0 16,-21 0-16,0 0 0,21 1 0,0-1 15,0 21-15,-22-21 0,22 0 16,0 1-16,0-1 0,0 0 0,0 0 15,0 0-15,0 0 0,22-21 0,-1 22 16,0-22-16,0 0 0,0 0 0,22 0 16,-22 0-16,21 0 0,-21 0 15,22 0-15,-1 0 0,0 0 16,-21-22-16,22 1 0,-1 0 0,0 0 16,1-21-16,-22 20 0,21-20 15,-21 21-15,1-21 0,-1 20 0,0-20 16,0 21-16,-21 0 0,21 0 0,-21-1 15,0 44 1,-21-1 0,0 0-16,21 0 0,-21 0 0,0 22 15,21-22-15,0 0 0,-22 0 16,1 21-16,21-20 0,-21-1 0,21 0 16,0 0-16,0 0 0,0 0 0,-21-21 15,21 22-15,21-22 47,-21-22-31,21 1-16,0 0 0,-21 0 0,22 0 15,-1 0-15,0-22 0,0 22 0,0-21 16,0-1-16,1 22 0,20-21 16,-21 21-16,0-22 0,0 22 0,1 21 15,-1 0-15,0 0 16,0 21-16,-21 22 15,0-22-15,0 21 0,21-21 16,-21 22-16,21-22 0,-21 21 0,22-21 16,-1 1-16,-21 20 0,21-21 15,0 0-15,0-21 0,0 21 0,1 1 16,-1-22-16,0 0 0,0 21 0,21-21 16,-20 0-16,-1 0 0,0 0 15,21 0-15,-21-21 0,1 21 0,-1-22 16,21 1-16,-21 0 0,22 0 0,-22 0 15,21-22-15,-21 22 0,22-21 16,-1 0-16,-21-1 0,21 1 0,1 0 16,-22-1-16,21 1 0,-21 21 15,1 0-15,-1-1 0,0 1 0,-21 42 32,0 1-32,0-1 15,0 0-15,0 0 0,0 0 16,0 0-16,0 1 0,0-1 15,0 0 1,0-42 15,0 0-15,0-1-16,0 1 0,0 0 16,0 0-16,0 0 0,0 0 15,0-1-15,0 1 0,-21 21 16,0 0-16,-1 0 15,1 0-15,0 21 16,21 1-16,-21-1 0,0 21 0,0-21 16,-1 0-16,1 22 0,0-1 15,0-21-15,0 22 0,0-22 0,21 21 16,0-21-16,0 0 0,0 22 0,0-22 16,0 0-16,0 0 0,21 0 15,0 1-15,0-1 0,0-21 0,22 21 16,-22-21-16,21 0 0,0 21 15,1-21-15,-1 0 0,0 0 0,1 0 16,-1 0-16,0 0 0,1-21 16,-1 21-16,0-21 0,-20 0 0,20-1 15,0 1-15,1-21 0,-1 21 16,-21-22-16,0 22 0,22 0 0,-22-21 16,0 21-16,-21-1 0,0 1 0,0 0 15,0 0 1,-21 21-1,21 21-15,0 0 16,0 0 0,21 1-1,0-22 1,0 0-16,0 0 0,22 0 16,-22 0-16,0 0 0,0-22 0,0 22 15,22-21-15,-22 0 0,0 21 0,0-21 16,0 0-16,1 0 0,-22-1 15,0 1-15,0-21 0,0 21 0,0 0 16,0-1-16,0 1 0,0-21 16,0 21-16,-22 0 0,1-1 15,0 22-15,-21 0 0,21 0 16,-1 0-16,1 22 0,-21-1 16,21 21-16,-22-21 0,22 22 15,0-22-15,-21 21 0,21 0 16,-1 1-16,1-1 0,21-21 0,0 22 15,0-1-15,0-21 0,0 0 0,0 22 16,0-22-16,21 0 0,1 0 16,20 0-16,-21 0 0,0-21 0,22 22 15,-1-22-15,-21 0 0,21 0 0,1 0 16,-1 0-16,0 0 0,1 0 16,-1 0-16,0 0 0,-20-22 0,20 1 15,0 0-15,1 0 0,-22 0 0,21 0 16,-21-22-16,22 1 0,-1 0 15,-21-22-15,21 1 0,-20 20 16,20-20-16,-21-1 0,21 1 0,-20-1 16,-1 22-16,0 0 0,-21-1 15,0 22-15,0-21 0,0 21 0,0-1 16,-21 22 0,0 0-16,-1 0 0,1 22 15,0-1-15,-21 0 0,21 21 0,-1-21 16,1 22-16,21-1 0,-21 0 0,21 1 15,-21 20-15,21-20 0,0-1 16,0 0-16,0 1 0,0-1 0,0-21 16,21 21-16,-21-20 0,21 20 0,0-21 15,1 0-15,-1-21 16,0 21-16,0 1 0,0-22 0,0 0 16,1 0-16,-1 0 0,0 0 0,21 0 15,1 0-15,-22 0 16,21 0-16,-21-22 0,0 22 0,1-21 15,-1 21-15,0-21 0,0 21 0,0-21 16,0 21-16,-21-21 0,0 0 16</inkml:trace>
  <inkml:trace contextRef="#ctx0" brushRef="#br0" timeOffset="46452.68">17843 10118 0,'0'21'15,"-21"-21"17,0-21-17,0 0-15</inkml:trace>
  <inkml:trace contextRef="#ctx0" brushRef="#br0" timeOffset="84531.85">1079 11705 0,'0'0'0,"-21"-21"15,21 0 1,-21 21-16,21-21 16,0 0-1,0-1-15,0 1 16,-21 21 15,21 21 0,0 1-31,-21-1 16,21 0 0,0 0-16,0 0 15,0 0-15,0 1 0,0-1 16,0 0 0,0 0-16,0 0 0,0 0 15,0 1-15,0-1 0,0 0 16,0 0-16,0 0 0,0 0 15,0 1-15,-21-1 0,21 0 0,0 0 16,0 0-16,0 0 0,0 1 16,0-1-16,0 0 0,0 0 0,0 0 15,0 22-15,0-22 0,0 0 16,0 0-16,0 0 16,0 0-16,0 1 0,0-1 0,0 0 15,0 0-15,0 0 16,0 0-16,0 1 0,0-1 15,-22 0-15,22 0 0,0 0 16,0 0-16,0 1 16,-21-22-16,21 21 0,0 0 0,0 0 15,0 0-15,0 0 0,0 1 16,0-1-16,0 0 0,0 0 16,0 0-16,0 0 0,0 1 15,0-1-15,0 0 0,0 0 0,0 0 16,-21 0-16,21 1 15,0-1-15,0 0 0,-21 0 0,21 0 16,0 22-16,0-22 0,0 0 16,-21 0-16,21 0 0,0 0 0,0 1 15,-21-1-15,21 0 0,0 0 16,0 0-16,0 0 0,0 1 0,0-1 16,0 0-16,0 0 0,0 0 15,-22 0-15,22 1 0,0 20 16,0-21-16,0 0 0,0 22 0,0-22 15,0 0-15,0 21 0,0-21 16,0 1-16,0 20 0,-21-21 0,21 0 16,0 0-16,0 22 15,0-22-15,0 0 0,0 0 0,0 0 16,0 1-16,0-1 0,0 0 16,0 0-16,0 0 0,0 0 15,0 1-15,0-1 0,0 0 16,0 0-16,0 0 0,0 0 0,0 22 15,0-22-15,0 0 0,0 0 16,0 0-16,0 1 0,0 20 0,0-21 16,0 0-16,0 0 0,0 1 15,-21-1-15,21 0 0,0 0 16,0 0-16,0 0 0,0 1 16,0-1-16,0 0 0,0 0 15,0 0-15,0 0 16,0 1-16,0-1 0,0 0 0,0 0 15,-21 0-15,21 0 0,0 1 16,0-1-16,0 0 0,0 0 16,0 0-16,0 0 0,0 1 15,-21-22-15,21 21 0,0 0 0,0 0 16,0 0 0,0 0-1,-21-42 48,21 0-63,0 0 15,0 0-15,0-22 0</inkml:trace>
  <inkml:trace contextRef="#ctx0" brushRef="#br0" timeOffset="86536.26">974 11599 0,'0'-21'16,"21"21"140,0 0-140,0 0-16,0 0 15,0 0 1,1 0-16,-1 0 0,0 0 16,0 0-16,0 0 15,0 0-15,1 0 0,-1 0 0,0-21 16,0 21-16,0 0 0,0 0 15,22 0-15,-22 0 0,0 0 0,0 0 16,22 0-16,-22 0 0,0-21 16,21 21-16,-21 0 0,1 0 0,20 0 15,-21 0-15,0 0 0,0-21 16,22 21-16,-22 0 0,0 0 0,0 0 16,0 0-16,1 0 0,20 0 15,-21-21-15,0 21 0,0 0 16,22 0-16,-22 0 0,21 0 15,-21-22-15,22 22 0,-1 0 0,0 0 16,1-21-16,20 21 0,-20 0 16,20 0-16,-21-21 0,22 21 0,-1 0 15,-20 0-15,20 0 0,-20-21 0,20 21 16,-21 0-16,1 0 0,-1 0 16,0 0-16,1 0 0,-1-21 0,0 21 15,1 0-15,-1 0 0,-21 0 16,43 0-16,-22 0 0,0 0 0,1 0 15,-1-21-15,22 21 0,-22 0 16,0 0-16,1 0 0,20 0 16,-21-22-16,1 22 0,-1 0 0,0 0 15,1 0-15,-1 0 0,-21-21 16,22 21-16,-22 0 0,21 0 0,-21 0 16,0 0-16,22 0 0,-22 0 15,0-21-15,21 21 0,-20 0 0,20 0 16,0 0-16,1 0 0,-22-21 0,21 21 15,0 0-15,22 0 0,-22 0 16,1-21-16,-1 21 0,0 0 0,1 0 16,-1 0-16,0 0 0,1-21 15,-1 21-15,-21 0 0,21 0 0,1 0 16,-22 0-16,21 0 0,-21 0 16,22-22-16,-22 22 0,21 0 15,-21 0-15,1 0 0,20 0 0,-21 0 16,21 0-16,-20 0 0,20-21 15,-21 21-15,21 0 0,-20 0 0,-1 0 16,0 0-16,0 0 0,0 0 16,0 0-16,1 0 0,-1-21 0,0 21 15,0 0-15,0 0 0,0 0 16,1 0-16,-1 0 16,0-21-16,0 21 0,0 0 0,0 0 0,1 0 15,-1 0-15,0 0 16,0 0-16,0 0 0,0 0 0,1-21 15,-1 21-15,0 0 0,0 0 0,0 0 16,0 0 0,1 0 15</inkml:trace>
  <inkml:trace contextRef="#ctx0" brushRef="#br0" timeOffset="90912.55">6138 11155 0,'21'0'78,"1"0"-47,-1 0-31,0 0 16,0 0-1,0 0-15,0 0 16,1 0-16,-1 0 16,0 0-1,0 0 1,-21 21 93,0 0-93,0 0-16,0 1 16,0-1-16,0 0 15,0 0-15,0 0 16,0 0-1,0 1-15,0-1 0,0 0 16,-21-21-16,21 21 0,0 0 16,0 0-16,-21 1 0,21-1 0,0 0 15,0 0-15,0 0 16,0 0-16,-21 1 0,21-1 16,-22 0-16,22 0 0,0 0 0,-21 0 15,21 1-15,0-1 0,0 0 0,0 0 16,0 0-16,-21 0 0,21 1 15,0-1-15,0 21 0,-21-21 0,21 22 16,0-22-16,0 0 0,0 21 0,0-21 16,0 22-16,0-22 0,0 0 15,0 21-15,0-20 0,0 20 0,0-21 16,0 0-16,0 22 0,-21-22 0,21 0 16,0 21-16,0-21 0,-21 1 15,21-1-15,0 21 0,0-21 16,0 0-16,0 1 0,0 20 0,0-21 15,0 0-15,0 22 0,0-22 16,0 21-16,0-21 0,0 0 0,0 22 16,0-22-16,-22 0 0,22 0 15,0 22-15,0-22 0,0 0 0,0 0 16,0 0-16,0 0 0,-21 1 0,21-1 16,0 0-16,0 0 15,0 0-15,0 0 0,0 1 0,0-1 16,-21 0-16,21 0 0,-21 0 15,21 0-15,0 1 0,0-1 16,0 0-16,-21 21 16,21-21-16,0 1 0,0-1 0,-21 0 15,21 0-15,0 0 0,0 22 16,0-22-16,0 0 0,0 0 0,0 0 16,0 0-16,0 1 0,0 20 0,0-21 15,0 0-15,0 0 0,0 1 16,-22-1-16,22 0 0,0 0 0,0 0 15,0 0-15,0 1 0,0-1 0,0 0 16,0 0-16,0 0 0,0 0 16,0 1-16,0-1 0,0 0 15,0 0-15,0 0 0,0 0 0,0 1 16,0-1-16,0 0 16,0 0-16,0 0 0,0 0 0,0 1 15,0-1-15,0 0 0,0 0 0,0 0 16,0 0-16,0 1 0,0-1 15,0 0-15,0 0 0,0 0 16,0 0-16,0 1 16,0-1-16,0 0 15,0 0-15,0 0 16,0 0-16,0 1 16,0-1-1,0 0 1,0 0-1,0 0 1,0 0 15,0 1 16,0-1-16,0 0-15,-21-21 0,21 21-1,0 0 1,0 0 0,0 1 15,0-1-16,-21-21 1,21 21-16,0 0 16,0 0-1,0 0 17,0 1-17,-21-22 1,21 21-16,0 0 62,-21-21-30,0 0-17,-1 0 1,1 0-1,0 0 1,0 0-16,0 0 16,0 0-16,-1 0 0,1 0 15,0 0-15,0 0 0,0 0 0,0 0 16,-1 0-16,1 0 0,-21 0 16,21 0-16,0 0 0,-1 0 0,1 0 15,-21 0-15,21 0 0,0 0 0,-1 0 16,1 0-16,-21 0 0,21 0 15,0 0-15,-22 0 0,22 0 16,0 0-16,-21 0 0,20 0 0,1 0 16,-21 0-16,21-21 0,0 21 15,-1 0-15,-20 0 0,21 0 0,-21 0 16,20 0-16,-20 0 0,21 0 0,-21 0 16,20 0-16,-20 0 0,0 0 15,-1-21-15,1 21 0,0 0 0,-1 0 16,1 0-16,0 0 0,21 0 0,-22-22 15,1 22-15,0 0 0,20 0 16,-20 0-16,21 0 0,-21 0 0,20 0 16,-20 0-16,21 0 0,-21 0 15,20 0-15,1 0 0,-21 0 16,21 0-16,-22 0 0,1 0 0,21 0 16,-21 0-16,20 0 0,-20 0 15,0 0-15,-1 0 0,1 0 0,21 0 16,-21 22-16,-1-22 0,1 0 0,21 0 15,-22 0-15,22 0 0,0 0 16,-21 0-16,21 0 0,-1 0 0,1 0 16,0 0-16,0 21 0,0-21 15,0 0-15,-1 0 0,1 0 0,0 0 16,0 0-16,0 0 0,0 0 16,-22 0-16,22 21 0,0-21 15,0 0-15,0 0 0,-1 0 0,1 0 16,0 0-16,0 0 0,0 0 15,0 0-15,-1 0 0,1 0 0,0 0 16,0 0-16,0 0 0,0 0 16,-1 0-16,1 0 0,0 0 0,0 0 15,-21 0-15,20 0 0,1 0 16,0 0-16,0 0 0,0 0 0,0 0 16,-1 0-16,1 0 0,0 0 15,0 0-15,0 0 0,0 0 16,-1 0-16,1 0 15,0 0-15,0 0 16,0 0-16,0 0 0,-1 0 16,1 0-16,0 0 0,0 0 15,0 0-15,0 0 0,-1 0 16,1 0 0,0 0-16,0 0 0,0 0 15,0 0-15,-1 0 16,1 0-16,0 21 0,0-21 0,0 0 15,0 0-15,-1 0 16,1 0-16,0 0 0,0 0 0,0 21 16,0-21-16,-1 0 0,1 0 15,0 0-15,0 0 0,0 0 16,0 0-16,-1 0 16,1 0-16,0 0 0,0 0 15,0 0 1,0 0-16,-1 0 15,1 0 1,0 0 0,0 0-16,0 0 15,0 0 1,-1 0-16,22 21 16,-21-21-1,0 0-15,0 0 31,0 0-31,0 22 16,-1-22 0,1 0 15,0 0-15,0 0-1,0 0 1,0 0-1,-1 0 17,1 0-17,0 0 220,0 0-220,0 0 95,0 0-95,-1 0 79,22-22-47,-21 22 0,21-21 0,0 0-16,0 0 16,0 0-32,0 0 17,0-1 15,0 1-16,0 0 0,0 0 0,0 0 235,0 0-219,0-1 140,0 1-187</inkml:trace>
  <inkml:trace contextRef="#ctx0" brushRef="#br0" timeOffset="108024">1799 12086 0,'0'0'0,"-21"0"16,0 0 0,0 21-1,21 1-15,0-1 16,0 0-16,-22 0 0,22 0 0,0 22 16,0-22-16,0 21 15,0-21-15,0 22 0,0-1 0,0 0 16,0 22-16,0-1 0,0 1 15,0 20-15,0 1 0,0 0 0,0-1 16,0 1-16,-21 0 0,21-22 16,0 22-16,-21 0 0,0-22 0,21 1 15,-21-1-15,0 1 0,-1-1 16,22 1-16,-21-22 0,0 0 16,21 1-16,-21-22 0,21 21 0,0-21 15,0 0-15,0 1 0,-21-1 16,21 0-16,0-42 31,0 0-15,0-22-16,0 22 15</inkml:trace>
  <inkml:trace contextRef="#ctx0" brushRef="#br0" timeOffset="110007.87">1820 12213 0,'0'0'0,"21"0"0,-21-21 15,22 21-15,-1-21 16,0 21 62,0 0-62,0 0-16,0 0 15,1 0-15,-1 0 0,21 0 0,0 0 16,1 0-16,-1 0 16,22 0-16,20-21 0,1 21 0,0 0 15,-1 0-15,22-21 0,-21 21 16,21 0-16,-1 0 0,1-22 0,21 22 16,-21-21-16,0 21 0,21 0 15,-21-21-15,0 21 0,-22 0 0,22-21 16,-21 21-16,21 0 0,-22 0 0,22-21 15,-21 21-15,21-21 0,-22 21 16,1 0-16,0 0 0,-22-22 16,22 22-16,-22 0 0,1 0 0,-1-21 15,1 21-15,-22 0 0,0 0 0,1 0 16,-1 0-16,-21 0 16,0 0-16,1 0 0,-1 0 0,-21 21 78,0 1-78,0-1 15,0 0-15,-21-21 16,21 21-16,0 0 0,-22 0 0,22 1 16,0-1-16,0 0 0,0 21 15,-21-21-15,21 1 0,-21 20 16,21-21-16,0 21 0,0 1 0,0-1 15,0-21-15,-21 22 0,21-1 16,0 0-16,-21 1 0,21 20 0,0-21 16,0 1-16,-21 20 0,21-20 0,0 20 15,-22-21-15,22 1 0,0 20 16,-21-20-16,21-1 0,0 0 0,0 1 16,0-1-16,0 0 0,-21 1 0,21-1 15,0 0-15,0-21 0,0 22 16,-21-1-16,21 0 0,0-20 0,0-1 15,0 21-15,0-21 16,0 0-16,0 1 0,0-1 0,-21 0 16,21 0-16,-21 0 0,21 0 0,0 1 15,-22-1-15,22 0 16,-21-21-16,0 0 0,21 21 16,0 0-16,-21-21 0,0 0 15,0 0 1,-1 0-16,1 0 15,0 21-15,0-21 0,0 0 16,0 0-16,-1 0 0,-20 22 16,21-22-16,-21 0 0,20 21 0,-20-21 15,0 0-15,-1 0 0,1 0 16,0 0-16,-1 21 0,1-21 16,-21 0-16,20 0 0,-20 0 0,20 0 15,-20 0-15,-1 0 0,1 0 16,-1 21-16,-20-21 0,-1 0 0,22 0 15,-22 0-15,0 0 0,1 0 0,-1 21 16,21-21-16,-20 0 0,20 0 16,1 0-16,-1 0 0,1 0 0,-1 21 15,1-21-15,-1 0 0,1 0 16,-1 0-16,1 0 0,20 22 16,-20-22-16,-1 0 0,22 0 15,0 0-15,-1 0 0,1 0 0,21 21 16,-21-21-16,20 0 0,1 0 15,0 0-15,0 0 0,0 0 16,0 0-16,-1 0 0,1 0 16,0 0-1,0 0 17,0 0-32,0 0 15,-1 0 1,1 0-16,0 0 15,0 0-15,0 0 16,0 0-16,-1 0 16,1 0-1,0 0 63,0 0-62,21-21 0,-21 21-1,0 0 17,-1 0-1,1 0-31,0 0 31,0 0-31,0 0 16,0 0-1,-1 0 1,1-22 15,0 22-15,21-21-1,-21 21 48</inkml:trace>
  <inkml:trace contextRef="#ctx0" brushRef="#br0" timeOffset="114017.51">2074 13081 0,'0'-21'15,"0"0"1,0 0 0,-21 21 15,0 0-31,0 0 16,21 21-16,0 0 15,-21 0-15,21 0 0,-22 0 0,22 1 16,0-1-16,0 0 0,0 21 15,-21-21-15,21 1 0,0-1 0,-21 21 16,21-21-16,0 0 0,0 1 16,0-1-16,0 0 0,0 0 15,0 0 1,21-21-16,0 0 0,1 0 16,-1 0-16,-21-21 15,21 0-15,0 21 0,0-21 0,0 0 16,1 21-16,-22-22 0,21 1 15,0 0-15,-21 0 0,21 0 0,-21 0 16,0-22-16,0 22 0,0 0 16,0 0-16,0 0 0,0-1 0,-21 1 15,0 21-15,0-21 0,-1 21 16,1 0-16,0 0 16,0 0-1,0 0-15,21 21 0,0 0 16,0 1-16,-21-22 15,21 21-15,0 0 0,0 0 32</inkml:trace>
  <inkml:trace contextRef="#ctx0" brushRef="#br0" timeOffset="114300.35">2328 13018 0,'0'21'16,"0"0"-16,0 0 0,0 0 16,-21 0-16,21 1 0,0-1 0,-21 0 15,21 0-15,0 0 0,0 0 16,-21 1-16,21-1 0,-21 0 0,21 0 15,0 0-15,0 0 16</inkml:trace>
  <inkml:trace contextRef="#ctx0" brushRef="#br0" timeOffset="114692.22">2561 13102 0,'0'0'16,"-42"0"-16,21 21 0,-22 1 0,22-1 15,0-21-15,0 21 0,0 0 0,-1-21 16,22 21-16,-21-21 16,21 21 31,21-21-47,1 22 15,-1-22-15,0 21 0,0-21 16,0 21-16,-21 0 0,21-21 15,1 21-15,-1 0 0,0 1 16,0-22-16,-21 21 16,21-21-16,0 0 15,1 0 1,-1 0 0</inkml:trace>
  <inkml:trace contextRef="#ctx0" brushRef="#br0" timeOffset="115137.11">3429 12933 0,'0'0'0,"0"-21"0,0 0 16,-21 21 0,0 0-16,-1 0 15,1 0-15,0 0 0,0 21 16,21 0-16,-21-21 0,0 21 15,-1 0-15,1 0 0,0 22 16,0-22-16,0 21 0,0-21 0,21 22 16,-22-22-16,22 21 0,-21-21 15,21 1-15,0 20 0,0-21 0,0 0 16,0 0-16,0 1 0,21-1 16,1-21-16,-1 0 0,-21 21 15,21-21-15,21 0 0,-21 0 16,1 0-16,20 0 0,-21 0 0,21 0 15,1-21-15,-22 21 0,21-21 0,1-1 16,-1 1-16,0 21 0,1-21 16</inkml:trace>
  <inkml:trace contextRef="#ctx0" brushRef="#br0" timeOffset="116024.61">3852 13081 0,'0'0'0,"0"-21"15,-21 21 1,0 0-16,0 0 0,0 0 15,-1 0-15,1 0 0,0 0 16,0 21-16,0 0 0,0 0 0,-1 1 16,1-22-16,0 21 0,21 0 15,-21 0-15,0 0 0,21 0 0,-21 1 16,21-1-16,0 0 0,0 0 0,0 0 16,0 0-1,21-21-15,0 0 16,0 0-16,0 0 15,0 0-15,1 0 0,-1 0 0,0-21 16,0 21-16,0-21 0,0 0 0,1 0 16,-1 0-16,0 21 0,-21-22 15,21 1-15,-21-21 0,21 21 0,-21 0 16,0-1-16,0 1 16,0 42 15,0 1-16,0-1-15,0 0 0,0 0 16,0 0-16,0 0 16,0 1-16,0-1 0,0 0 15,21-21 1,1 0-16,-1 0 16,0 0-16,0 0 0,0 0 15,0 0-15,-21-21 0,22 21 16,-22-21-16,0-1 0,21 22 0,-21-21 15,0 0-15,21 0 0,-21 0 16,0 0 0,0 42 15,-21 0-31,21 0 16,0 0-16,0 0 0,-21 1 15,21-1-15,0 0 16,0 0-16,0 0 15,-22-21-15,1 0 32,21-21-1,0 0-31,0 0 0,0 0 16,0-1-16,0 1 15,0 0-15,0 0 0,21 0 16,1 0-16,-1-1 0,-21 1 0,21 0 15,21 21-15,-21 0 0,1-21 16,-1 21-16,0 0 0,0 0 0,0 0 16,0 21-16,1-21 0,-1 21 15,-21 0-15,0 1 0,21-1 0,-21 0 16,0 0-16,0 0 0,0 0 16,0 1-16,-21-22 0,21 21 15,0 0-15,-21-21 0,-1 0 16,22 21-16,0-42 47,0 0-47,22 0 15</inkml:trace>
  <inkml:trace contextRef="#ctx0" brushRef="#br0" timeOffset="116316.48">4551 12996 0,'0'0'0,"-21"0"0,-1 0 15,1 0-15,21 22 16,-21-1-16,21 0 16,0 0-16,-21 0 0,21 0 15,-21 1-15,21-1 0,-21 0 16,21 0-16,0 0 0,0 0 15,0 1-15,0-1 0,0 0 32,21-21-32,0 0 0,0 0 15,0 0-15,0 0 16,-21-21-16,22 21 0,-1-21 16,0-1-16</inkml:trace>
  <inkml:trace contextRef="#ctx0" brushRef="#br0" timeOffset="116949.11">4678 13145 0,'21'0'0,"0"0"0,0 0 15,0 0-15,1-22 16,-1 22-16,0-21 0,-21 0 15,21 0-15,0 0 16,-21 0-16,0-1 31,-21 22-15,0 0-16,0 0 0,0 0 0,-1 0 16,22 22-16,-21-22 0,0 21 0,0 0 15,21 0-15,0 0 16,-21 0-16,21 1 0,0-1 0,0 0 15,0 0-15,0 0 16,0 0-16,0 1 16,21-22-16,0 0 15,21 0 1,-20 0-16,-1 0 0,0 0 16,21-22-16,-21 1 0,1 0 15,-1 0-15,0 21 0,0-21 16,0-22-16,-21 22 0,21 0 0,1 0 15,-22-21-15,21 20 0,-21-20 16,0 21-16,0-21 0,0 20 0,0 1 16,0 0-16,0 0 0,0 0 0,0 42 47,0 0-47,0 0 15,0 0-15,0 22 0,0-22 16,0 21-16,0-21 0,0 22 0,-21-22 15,21 0-15,-22 21 0,22-20 16,0-1-16,0 0 0,0 0 16,0 0-16,0 0 15,22-21-15,-1 0 0,0 0 16,0 0-16,0-21 16,0 21-16,-21-21 0,22 21 0,-1-21 15</inkml:trace>
  <inkml:trace contextRef="#ctx0" brushRef="#br1" timeOffset="123688.77">3704 11303 0,'0'-21'15,"0"0"1,-21 21-16,21-21 16,0-1-1,-21 22-15,21 22 31,0-1-15,0 0-16,0 0 0,21 0 16,-21 22-16,21-22 0,-21 21 0,0-21 15,0 22-15,0-1 0,0 0 16,0-21-16,0 22 0,0-1 0,0-21 16,0 22-16,0-1 0,0-21 15,-21 21-15,21-20 0,-21 20 0,0-21 16,21 0-16,0 22 0,0-22 0,-22 0 15,1 0-15,21 0 16,0 0-16,-21-21 31,0 0-31,21-21 16,-21 0-16,21 0 16,0 0-16</inkml:trace>
  <inkml:trace contextRef="#ctx0" brushRef="#br1" timeOffset="124020.54">3281 11811 0,'-21'0'0,"-1"0"15,44 0 16,-1 0-31,0 21 0,0-21 16,0 21-16,0 1 0,1-22 0,-1 21 16,0 0-16,0 0 0,0 0 15,0 0-15,1 1 0,-1-1 0,-21 0 16,0 0-16,0 0 0,21 0 16,-21 1-16,0-1 0,0 0 15,0-42 32,0 0-31,0-1-16,0 1 0,0 0 0</inkml:trace>
  <inkml:trace contextRef="#ctx0" brushRef="#br1" timeOffset="124289.4">3958 11705 0,'0'0'0,"0"21"31,0 1-31,-21-1 16,0-21-16,0 21 0,-1 0 0,1 0 16,0 22-16,0-22 0,0 0 15,0 21-15,-1-21 0,1 1 0,0-1 16,21 0-16,-21 0 0,21 0 15,0 0-15,0-42 47</inkml:trace>
  <inkml:trace contextRef="#ctx0" brushRef="#br1" timeOffset="125324.79">7747 11790 0,'0'21'16,"0"-42"15,0 0-15,0 0-16,0-1 15,-21 1-15,0 21 16,21-21-16,-22 0 0,1 21 15,0-21-15,-21 21 0,21 0 0,-1 0 16,-20 0-16,21 0 0,0 0 0,-22 0 16,22 0-16,0 21 0,0-21 15,-21 21-15,42 0 0,-22 0 0,1 1 16,0-1-16,21 0 0,-21 21 0,0-21 16,0 22-16,21-1 0,0-21 15,-22 22-15,22-22 0,0 21 0,0-21 16,0 22-16,0-22 0,0 0 0,0 0 15,0 0 1,22-21-16,-1 0 0,0 0 16,0 0-16,0 0 0,0 0 0,1-21 15,-1 0-15,0 0 0,21 0 16,-21-1-16,1-20 0,-1 21 0,21-21 16,-21-1-16,0 22 0,22-21 0,-22-1 15,0 1-15,0 0 0,0-1 16,1 1-16,-1 0 0,-21 21 0,0-22 15,21 1-15,-21 0 0,0 20 16,0 1-16,0 0 0,0 0 0,-21 21 31,21 21-15,0 0-16,0 22 0,-21-22 16,21 21-16,-22-21 0,22 22 0,0-1 15,0 0-15,0 1 0,0-1 16,-21 0-16,21 1 0,0-1 0,0 0 15,0-21-15,0 22 0,0-22 0,0 0 16,0 0-16,0 0 0,0 1 16,21-22-16,1 0 0,-1 0 15,0 0-15,0 0 0,0 0 16,0-22-16,1 1 0,-1 0 16,0 0-16,0 0 0,0-22 15</inkml:trace>
  <inkml:trace contextRef="#ctx0" brushRef="#br1" timeOffset="125748.63">8043 11811 0,'0'0'0,"-42"-42"31,42 21-31,21 21 16,0-22-16,0 22 15,1 0-15,-1-21 0,0 21 0,0 0 16,0 0-16,0 0 0,1 0 16,-1 0-16,0 0 0,0 0 15,0 0-15,0 21 0,1-21 0,-1 22 16,0-1-16,0 0 0,-21 0 0,0 0 16,21 0-16,-21 1 0,0-1 15,0 21-15,0-21 0,0 0 0,-21 1 16,0 20-16,0-21 0,0 0 0,-1 0 15,22 1-15,-21-22 0,21 21 16,-21-21-16,21-21 31,0-1-31,0 1 0,0 0 0,0 0 16,0 0-16,0-22 0,21 22 16,0 0-16,-21-21 0,22 21 0,-1-1 15,-21 1-15,21 0 0,0 0 0,0 21 16,0-21-16,1 0 0,-1-1 15,0 1-15,0 21 0,21-21 0,-20 21 16,-1-21-16</inkml:trace>
  <inkml:trace contextRef="#ctx0" brushRef="#br1" timeOffset="125969.5">8826 11621 0,'0'84'31,"0"-63"-31,-21 1 0,21-1 16,-21 0-16,0 0 0,21 0 0,0 0 15,0 1-15,-21-1 0,21 21 0,0-21 16,0 0-16,-21 1 0,21-1 16,0 0-16,0 0 0,0-42 47,0 0-32,0 0-15,0-1 0,21 1 16,0 0-16</inkml:trace>
  <inkml:trace contextRef="#ctx0" brushRef="#br1" timeOffset="126324.45">8784 11515 0,'0'0'15,"-21"0"-15,21 21 0,-21-21 16,21 21-16,0 0 0,0 0 15,0 1-15,0-1 16,21-21 0,0 0-16,0 0 0,0 0 15,1 0-15,-1-21 0,0 21 16,0-22-16,0 1 0,-21 0 16,0 0-16,0 0 15,0 0-15,0-1 0,0 1 16,-21 0-16,0 0 0,0 21 0,0 0 15,-1 0-15,1 0 0,0 0 16,0 0-16,0 21 0,0-21 0,-1 21 16,22 0-16,0 1 0,0-1 0,0 0 15,-21 0-15,21 0 0,0 0 16,0 1-16,0-1 0,0 0 0,21 0 16,1-21-16,-1 0 0,0 21 15,0-21-15</inkml:trace>
  <inkml:trace contextRef="#ctx0" brushRef="#br1" timeOffset="126600.29">9080 11705 0,'0'21'31,"0"1"-15,0-1-16,0 0 0,0 0 15,22 0-15,-22 0 16,21 1-16,-21 20 0,0-21 0,0 0 0,0 0 16,0 1-16,0-1 0,0 0 15,0 0-15,0 0 0,21-21 16,-21 21-16,21-21 16,0 0-1,0-21-15,-21 0 0,0 0 16,22 0-16,-1 0 0,0-22 0</inkml:trace>
  <inkml:trace contextRef="#ctx0" brushRef="#br1" timeOffset="126844.15">9483 11642 0,'-43'21'15,"22"0"1,21 0-16,-21 0 0,0 1 0,21-1 15,-21 0-15,-1 0 0,1 0 0,0 0 16,21 22-16,-21-22 0,0 0 16,0 0-16,21 0 0,0 22 0,0-22 15,-22 0-15,22 0 0,22-21 32,-1 0-17,0 0-15,0-21 0,0 0 16,0 0-16</inkml:trace>
  <inkml:trace contextRef="#ctx0" brushRef="#br1" timeOffset="127212.95">9525 11853 0,'21'-21'31,"0"21"-31,0-21 15,1 21-15,-1 0 16,0-21-16,0 0 0,0 0 16,0-1-16,-21 1 0,22 21 15,-22-21-15,0 0 16,-22 21 0,1 0-16,0 0 15,0 21-15,0 0 0,0 0 16,21 1-16,0-1 0,-22 0 0,1 0 15,0 0-15,21 0 0,0 22 0,0-22 16,-21 0-16,21 0 0,0 0 16,0 1-16,0-1 0,0 0 0,0 0 15,0 0-15,21-21 16,-21 21-16,21-21 16,0 0-16,1 0 0,20 0 0,-21 0 15,0 0-15,22-21 0,-22 21 0,21-21 16</inkml:trace>
  <inkml:trace contextRef="#ctx0" brushRef="#br1" timeOffset="127608.72">10033 11811 0,'0'0'0,"0"-21"16,21-21 0,0 42-16,-21-22 0,21 22 15,1-21-15,-1 21 0,0 0 16,0 0-16,0 0 0,0 0 15,1 0-15,-1 0 0,0 0 16,0 0-16,0 0 0,0 21 0,-21 1 16,22-22-16,-22 21 0,21 0 15,-21 0-15,0 0 0,0 22 0,0-22 16,0 0-16,0 0 0,0 21 0,0-20 16,-21-1-16,-1 0 0,1 0 15,0 0-15,21 0 0,-21-21 16,0 0-16,21-21 31,0 0-31,0 0 16,0 0-16,0 0 0,0-1 15,0 1-15,0-21 0,0 21 16,0 0-16,21-1 0,0-20 0,0 21 16,-21 0-16,21 0 0,1-1 0,-1 22 15,0-21-15,0 0 0,0 21 16,0 0-16,22-21 0,-22 21 0,0 0 15,21 0-15</inkml:trace>
  <inkml:trace contextRef="#ctx0" brushRef="#br1" timeOffset="127888.56">10837 11875 0,'0'0'0,"-21"21"0,0 0 16,21 0-16,0 0 0,42-21 31,-21 0-31,1 0 16,-1-21-16,0 21 0,0-21 15,0 0-15,-21 0 0,21 21 16,-21-22-16,0 1 0,0 0 16,-21 21-1,0 0-15,0 0 0,0 0 0,0 0 16,-1 0-16,1 0 15,0 21-15,0-21 0,21 21 0,-21 1 16,21-1 0</inkml:trace>
  <inkml:trace contextRef="#ctx0" brushRef="#br1" timeOffset="129552.61">11874 12107 0,'22'-21'31,"-22"0"-31,0 0 15,0 0-15,21 0 0,0-22 0,0 22 16,0 0-16,22 0 0,-22-22 0,0 22 16,0-21-16,0 21 0,22-22 15,-22 22-15,0-21 0,0 0 0,0 20 16,0-20-16,-21 21 0,0 0 16,0 0-16,22-1 0,-44 22 15,-20 0-15,21 0 0,0 0 0,0 22 16,-1-1-16,1 0 0,0 21 15,0-21-15,0 1 0,0-1 0,21 0 16,-43 21-16,43-21 0,0 22 16,0-22-16,0 0 0,21 0 0,1 0 15,-1 1-15,0-1 0,21 0 0,-21 0 16,1 0-16,-1-21 0,0 21 0,0 1 16,0-1-16,-21 0 0,0 0 15,-21-21 16,0 0-31,-21 0 0,20 0 0,1 0 16,-21 0-16,21-21 0,0 21 0,-22-21 16,22 0-16,0-1 0,0 22 0,0-21 15,-1 0-15,1 0 16,21 42 0,0 0-16,21-21 15,1 21-15,-22 1 0,0-1 0,0 0 16,21 0-16,-21 0 0,21-21 0,-21 21 15,21 1-15,0-22 0,0 21 0,1-21 16,-1 0-16,0 0 0,0 0 16,0 0-16,22 0 0,-22 0 15,21 0-15,-21-21 0,22 21 0,-22-22 16,21 1-16,0 0 0,-20 0 16,-1-21-16,21 20 0,-21-20 0,0 21 15,1-21-15,-1 20 0,-21-20 0,21 21 16,-21-21-16,21 20 0,-21 1 0,0 0 15,0 0-15,0 0 0,0 0 16,0 42 0,0 0-1,-21 0-15,21 0 0,-21 0 16,21 1-16,-21-1 0,21 0 0,0 21 16,0-21-16,0 22 0,0-22 15,0 0-15,0 21 0,0-20 16,0-1-16,0 0 0,0 0 15,21 0-15,0-21 0,0 0 16,0 0-16,0 0 0,1 0 16,-1 0-16,0-21 0,0 0 0,0 0 15,0 0-15,1-1 0,-1-20 0,0 21 16,0 0-16,0-22 0,0 22 16,1 0-16,-22-21 0,21 21 0,0-1 15,-21 1-15,0 0 0,0 0 16,21 42 15,-21 0-31,0 0 0,0 1 16,-21-1-16,21 0 0,0 21 0,-21-21 15,0 1-15,21 20 0,0-21 0,0 0 16,0 0-16,0 1 0,0-1 0,0 0 16,0 0-16,21 0 0,0-21 0,0 0 15,0 0-15,22 0 0,-22 0 16,0 0-16,21 0 0,1 0 0,-22 0 15,21-21-15,0 0 0,-20 0 0,20-22 16,-21 22-16,0 0 0,0-21 16,1 21-16,-1-22 0,0 22 0,0-21 15,-21 21-15,0-1 0,0 1 16,21 0-16,-21 0 0,0 0 0,21 21 16,-21 21 15,-21 0-31,21 0 0,-21 0 15,21 1-15,0-1 0,0 0 0,0 21 16,-21-21-16,21 1 0,0 20 0,0-21 16,0 0-16,0 0 0,0 1 15,0-1-15,21 0 0,0-21 16,0 21-16,1-21 0,-1 0 0,0 0 16,0 0-16,0-21 15,0 0-15,1 21 0,-1-21 16,0-1-16,0 1 0,-21 0 0,21-21 15,0 21-15,1-1 0,-22-20 16,0 21-16,21 0 0,-21 0 16,21-1-16,-21 1 0,-21 21 31,21 21-31,0 1 0,-21-1 16,21 0-16,0 21 0,0-21 0,-22 1 15,22-1-15,0 0 0,-21 0 16,21 0-16,0 0 0,0 1 0,0-1 15,0 0 1,21-21 0,-21-21-1,22 0-15,-22-1 0,21 1 16,-21 0-16,21-21 0</inkml:trace>
  <inkml:trace contextRef="#ctx0" brushRef="#br1" timeOffset="129721.52">13928 11515 0,'0'0'16,"0"-21"-16,-22 21 16,1 0-16,21 21 15,0 0-15,-21-21 16,21 21-16,-21 0 16,42-21-16,0 21 15,0-21-15,1 0 0,-1 0 16,0 0-16</inkml:trace>
  <inkml:trace contextRef="#ctx0" brushRef="#br1" timeOffset="129969.38">14457 11388 0,'0'0'0,"-21"0"0,-22 0 15,22 0-15,0 21 0,0 0 0,21 0 0,0 0 16,0 1-16,0-1 15,-21 21-15,21-21 0,-22 22 0,22-22 16,0 21-16,-21-21 0,21 22 0,-21-22 16,0 21-16,21-21 0,-21 22 0,21-22 15,0 0-15,0 0 0,0 0 16,0 0-16,0 1 0,0-1 16,21-21-16,0 0 0,0 0 15,0 0-15,1 0 0,-1-21 0,0 21 16,0-22-16</inkml:trace>
  <inkml:trace contextRef="#ctx0" brushRef="#br1" timeOffset="130128.29">14160 11769 0,'0'0'0,"0"-21"15,22 21 1,-1 0-16,0 0 0,21 0 15,-21 0-15,22 0 0,-1-22 0,0 22 16,1-21-16,-1 21 0</inkml:trace>
  <inkml:trace contextRef="#ctx0" brushRef="#br1" timeOffset="130868.86">14922 11578 0,'-21'0'0,"0"0"0,0 0 0,-21 0 15,20 21-15,1-21 16,0 22-16,-21-1 0,42 0 0,-43 0 16,43 21-16,-21-20 0,0-1 0,21 0 15,-21 0-15,-21 0 0,42 22 0,0-22 16,0 0-16,0 0 0,21 0 0,0 0 16,0 1-16,0-22 15,0 21-15,1-21 0,20 0 0,-21 0 16,0 0-16,22 0 0,-22 0 0,21 0 15,-21-21-15,22-1 0,-22 22 16,21-21-16,-21 0 0,22-21 0,-22 21 16,0-1-16,0-20 0,0 21 0,0-21 15,1 20-15,-1-20 0,-21 0 16,0-1-16,0 1 0,21 0 0,-21-1 16,21 1-16,-21 0 0,21-1 0,-21 22 15,0 0-15,0-21 0,0 63 16,0 0-1,0 0-15,-21 22 16,21-22-16,-21 21 0,0 0 0,0-20 16,-1 20-16,1 0 0,21 1 0,-21-22 15,0 21-15,0-21 0,0 22 16,-1-22-16,22 21 0,-21-21 0,21 0 16,-21 22-16,21-22 0,-21 0 15,21 0-15,0 0 0,0 1 16,-21-22-16,0 0 15,42-22-15,-21 1 16,0 0 0,21 0-16,-21 0 0,21 0 15,0-1-15,0 1 0,22-21 16,-22 21-16,21 0 0,1-1 16,-1 1-16,0 0 0,-21 21 0,22-21 15,-1 21-15,0 0 0,-20 0 0,-1 0 16,0 0-16,0 21 0,0 0 15,-21 0-15,0 1 0,0 20 16,0-21-16,0 0 0,0 0 0,-21 1 16,0-1-16,0 0 0,0 0 15,-1 0-15,1-21 0,0 21 0,0 1 16,21-1-16,-21-21 16,0 0-16,42-21 46,0 21-46,0-22 0,0 1 16</inkml:trace>
  <inkml:trace contextRef="#ctx0" brushRef="#br1" timeOffset="131133.74">15748 11451 0,'0'0'0,"21"-21"0,-42 21 16,42-21 0,0 21-16,0-21 15,1 21-15,20 0 0,-21-21 16,21 21-16,-20 0 0,20 0 0,-21 0 16,21 0-16,1 0 0,-22 0 0,21 0 15,-21 0-15,1 0 0,-1 0 16,0 0-16,-42 21 31,0-21-15</inkml:trace>
  <inkml:trace contextRef="#ctx0" brushRef="#br1" timeOffset="131404.59">16087 11409 0,'-22'21'16,"22"0"-16,-21 0 15,0 1-15,21-1 16,0 0-16,-21 0 16,21 0-16,0 0 0,-21 1 0,0-1 15,-1 0-15,22 0 0,-21 21 0,0-20 16,21-1-16,0 0 0,-21 0 0,0 0 16,21 22-16,-21-22 15,21 0-15,-22 0 0,22 0 16,0 0-16,0 1 15,22-22 1,-1 0-16,0-22 16,0 1-16,0 21 0,0-21 15,1 0-15</inkml:trace>
  <inkml:trace contextRef="#ctx0" brushRef="#br1" timeOffset="131824.34">16446 11578 0,'-63'0'32,"42"21"-32,21 1 0,-21-1 0,-1-21 15,1 21-15,0 42 0,0-41 16,21-1-16,0 0 0,-21 0 16,0 0-16,21 0 0,0 1 0,0-1 15,0 0-15,0 0 0,0 0 16,21-21-16,0 0 15,0 0-15,21 0 0,-20 0 0,20 0 16,0 0-16,-21 0 0,22-21 16,-1 0-16,0 21 0,1-21 0,-22 0 15,21-1-15,-21 1 0,1 0 0,-1 0 16,0 0-16,-21-22 0,0 22 16,0 0-16,0-21 0,0 21 15,0-1-15,0 1 0,-21 21 0,0-21 16,-1 21-16,1 0 0,0 0 0,-21 0 15,21 0-15,-22 21 0,1 0 16,21-21-16,-22 22 0,1-1 0,21 0 16,-21 0-16,20 0 0,1-21 15,0 21-15,21 1 0,-21-1 16,42-21 0,0 0-16,0 0 15</inkml:trace>
  <inkml:trace contextRef="#ctx0" brushRef="#br1" timeOffset="132240.1">17018 11684 0,'0'0'0,"-21"21"0,0-21 0,21 21 0,-22-21 16,1 22-16,64-1 15,-1-21-15,-42 21 16,21-21 15,-21-21-31,21 0 16,-21-1 0,0 1-1,-21 21 32,0 0-16,21-21 47</inkml:trace>
  <inkml:trace contextRef="#ctx0" brushRef="#br1" timeOffset="132504.95">17166 11409 0,'-21'0'31,"0"0"-31,0 0 0,-1 0 0,1 0 16,21 21-16,0 0 0,0 0 16,0 1-16,0-1 0,-21 0 15,0 0-15,0 21 0,0-20 0,21-1 16,0 0-16,0 0 0,-22 0 0,22 0 16,0 1-16,0-1 0,0 0 15,0 0-15,0 0 0,0 0 16,0 1-16,22-22 0,-1 0 15,0 0-15,0 0 16,0 0-16,22 0 0,-22 0 0</inkml:trace>
  <inkml:trace contextRef="#ctx0" brushRef="#br1" timeOffset="132820.76">17568 11367 0,'0'0'0,"21"0"31,1 0-15,-1 0-16,0 21 0,0 0 0,0-21 16,0 21-16,22 0 0,-43 0 0,21 22 15,-21-22-15,0 0 0,0 21 16,0-20-16,0-1 0,0 21 0,-21-21 15,0 0-15,-1 1 0,-20-1 0,21 0 16,0 0-16,-22-21 0,22 21 16,0 0-16,-21-21 0,21 0 0,-1 22 15,1-22-15,21-22 32</inkml:trace>
  <inkml:trace contextRef="#ctx0" brushRef="#br1" timeOffset="133500.6">18478 11642 0,'0'0'0,"-21"0"16,21 21-1,21-21 17,-21-21-17,22 21-15,-22-21 0,21-1 16,-21 1-1,-21 21-15,-1 0 16,1 0-16,0 0 0,0 0 16,0 0-16,0 0 0,21 21 15,-22 1-15,1-1 16,21 0 0,21-21 15,1 0-31,-1 0 15,0-21-15,0 0 0,21-1 16,-20 22-16</inkml:trace>
  <inkml:trace contextRef="#ctx0" brushRef="#br1" timeOffset="134497.57">19452 11494 0,'0'0'0,"0"-22"0,0 1 16,0 0-16,0 0 0,0 0 16,0 0-16,0-1 0,0-20 0,-42 21 15,21 21-15,-22-42 0,22 20 0,0 22 0,0 0 16,0 43-16,-1-43 0,-83 0 15,62 0-15,43 21 0,-42 21 16,21-21-16,0 1 0,-22-1 16,22 0-16,0 0 0,0 21 0,-22-20 15,22 20-15,0-21 0,21 21 0,0-20 16,0-1-16,0 0 0,0 0 16,0 0-16,0 0 0,0 1 0,0-1 15,21 0-15,0-21 0,1 21 0,-1-21 16,21 0-16,-21 0 15,0 0-15,22 0 0,-22 0 0,21 0 0,-21 0 16,22-21-16,-22 0 0,0 21 0,21-21 16,-20-1-16,-1 1 15,0-21-15,0 21 0,0-22 0,0 1 16,1 0-16,-1-1 0,0 1 0,-21 0 16,0-22-16,21 22 0,-21 21 15,21-22-15,-21 22 0,0 0 0,0 0 16,0 0-16,0 42 0,0 0 15,0 0-15,0 0 0,-21 1 0,0 20 16,0 0-16,21 1 0,0-1 16,-21 0-16,21-21 0,0 22 15,-22-22-15,22 21 0,-42-21 0,42 1 16,0-1-16,21 0 0,22 0 0,-1-21 16,-21 21-16,0-21 0,0 21 0,22 1 15,-22-22-15,0 0 0,0 0 0,22 0 16,-22 0-16,21 0 0,-21 0 0,22-22 15,-22 22-15,21-21 0,-21 0 0,0 0 16,22 0-16,-22 0 0,0-22 16,0 22-16,0-21 0,1-1 0,-1-20 15,0 21-15,-21-22 0,21 22 0,-21-22 16,0 22-16,0 0 0,0-1 16,0 1-16,-21 21 0,42 21 0,0 0 15,-42 21 1,0 21-1,0-21-15,0 22 0,21-1 0,-22 22 16,22-22-16,-21 0 0,21 22 0,0-22 16,0 0-16,0 1 0,-21-22 15,21 21-15,0-21 0,0 1 0,0 20 16,0-21-16,0 0 0,0 0 16,42-21-16,-42 22 0,22-22 15,-1 0-15,0 0 16,0 0-16,0 0 0,0-22 15,1 1-15,-1 0 0,0 21 16,0-21-16</inkml:trace>
  <inkml:trace contextRef="#ctx0" brushRef="#br1" timeOffset="134736.44">20320 11536 0,'-42'21'16,"-1"-21"-16,22 0 0,21 21 15,0 0-15,21-21 16,0 0-16,1 0 16,-1 0-16,0 0 0,21 0 0,-21-21 0,22 0 15,-1 21-15,0 0 0,-20-21 16,20 0-16,0 21 0,-21-21 0,1-1 16,-1 22-16,-21-21 0,21 21 0,-21-21 15,0 0 1,-21 21-16,0 0 0,-1 0 0,1 0 15,-21 0-15</inkml:trace>
  <inkml:trace contextRef="#ctx0" brushRef="#br1" timeOffset="134940.25">20341 11494 0,'0'0'16,"0"21"-16,0 0 0,-21-21 0,21 21 15,-21 0-15,21 0 0,0 1 0,0-1 16,0 0-16,21 0 16,0 0-16,-21 0 0,0 1 15,21-22-15,0 0 0,22 0 0,-1 0 0,-21 0 16,22 0-16,-1 0 0,0 0 15,1 0-15,-1 0 0,0 0 16,-21 0-16,22-22 0,-22 1 0,0 21 16,0-21-16,0 21 0,-21-21 0,0 0 15,0 0-15,0-1 0,0 1 0,0 0 16,0 0-16,0-21 0,0 20 0,22 22 16,-1-21-16</inkml:trace>
  <inkml:trace contextRef="#ctx0" brushRef="#br1" timeOffset="135236.48">21040 11345 0,'42'0'16,"-84"0"-16,105 22 15,-42-22-15,-21 21 0,21 0 0,1-21 16,20 21-16,-21 0 0,0 0 0,0 1 16,-21-1-16,22 0 0,-22 0 15,21 0-15,-21 22 0,0-22 0,0 0 16,0 0-16,0 0 0,0 0 0,-21 1 16,-1-22-16,22 21 0,-21 0 15,0-21-15,0 21 0,0-21 16,21-21 15,0 0-15,0 0-16,0-1 0,0 1 0,21 0 15,-21 0-15,21 0 16,-21 0-16,21-1 0,0 1 0,1 0 16,-1-21-16,0 21 0,-21-1 0,21 1 15,0 0-15,0 0 0,22 21 0,-22-21 16,0 0-16,0-1 0,0 22 15,22-21-15,-22 0 0</inkml:trace>
  <inkml:trace contextRef="#ctx0" brushRef="#br1" timeOffset="135356.42">21992 11049 0,'0'-21'0,"0"42"0,0-63 15,0 21-15,0-1 31</inkml:trace>
  <inkml:trace contextRef="#ctx0" brushRef="#br1" timeOffset="135556.39">21886 11049 0,'0'21'16,"0"-42"-16,0 63 0,0-20 0,-21-1 0,0 21 15,21-21-15,-21 22 0,0-1 0,21 0 16,0 1-16,-22-1 0,1 0 16,21-21-16,0 22 0,0-1 0,0-21 15,-21 0-15,21 22 0,0-22 0,0 0 16,0 0-16,0 0 15,0 1-15,0-1 16,21-21 0,0 0-16,1 0 0,-1 0 15,0 0-15,0 0 0,0 0 16,0 0-16,1-21 0,-1-1 0,0 1 16</inkml:trace>
  <inkml:trace contextRef="#ctx0" brushRef="#br1" timeOffset="135824.6">21738 11367 0,'0'0'0,"-21"21"0,21-42 16,-21 42 0,42-21-16,0 0 15,0 0-15,0-21 0,22 21 0,-22 0 16,21 0-16,-21-22 0,22 22 0,-1 0 15,0 0-15,1 0 0,-22-21 16,21 21-16,-21 0 0,22 0 0,-22 0 16,0 0-16,0-21 15,-42 21 17,-21-21-32,21 21 0,-1 0 15</inkml:trace>
  <inkml:trace contextRef="#ctx0" brushRef="#br1" timeOffset="136424.31">20489 11536 0,'0'0'0,"0"-21"15,21 0 1,1-1 0,-22 1-16,21 21 15,-21-21-15,21 21 0,-21-21 16,0 0-16,-21 21 16,0 0-1,-1 0-15,1 0 0,0 0 0,0 0 16,-21 0-16,20 0 0,1 21 15,-21 0-15,21-21 0,0 21 0,-1-21 16,1 21-16,21 1 0,0-1 0,-21-21 16,21 21-16,0 0 0,0 0 15,0 0-15,0 1 16,21-22-16</inkml:trace>
  <inkml:trace contextRef="#ctx0" brushRef="#br1" timeOffset="136940.41">22966 11091 0,'0'0'15,"-21"0"1,-1 0-16,1 0 16,0 0-16,0 22 15,0-1-15,0 0 0,-1 0 0,22 0 16,-42 0-16,21 22 0,0-1 0,-22-21 16,22 22-16,0-1 0,0-21 0,0 21 15,0-20-15,21 20 16,0-21-16,0 0 0,0 0 0,0 1 15,0-1-15,0 0 0,0 0 0,0 0 16,0 0-16,21-21 0,-21 22 16,21-22-16,0 0 0,0 0 0,0 0 15,1 0-15,-1 0 0,21 0 0,-21 0 16,0 0-16,22 0 0,-1-22 16,-21 1-16,22 21 0</inkml:trace>
  <inkml:trace contextRef="#ctx0" brushRef="#br1" timeOffset="137317.22">23368 11155 0,'0'0'0,"0"-21"0,-21 21 15,21-21 1,21 21-1,0 0-15,0 0 16,0 0-16,1 0 0,-1 21 16,0 0-16,0 0 0,0 0 15,22 0-15,-22 22 0,0-22 0,0 21 16,0-21-16,0 22 0,1-1 16,-22-21-16,0 22 0,0-1 0,0-21 15,0 21-15,0-20 0,-22-1 16,1 21-16,0-21 0,0 0 0,0 1 15,-22-1-15,22 0 0,0 0 0,0 0 16,0-21-16,0 21 0,-1-21 16,1 22-16,0-22 0,0 21 0,0-21 31,21-21-15</inkml:trace>
  <inkml:trace contextRef="#ctx0" brushRef="#br1" timeOffset="141348.57">8932 12933 0,'0'-21'0,"-21"21"16,0-21-1,0 21-15,0-22 16,-1 22-16,1 0 15,0 0-15,0 0 0,0 0 16,0 0-16,-1 0 16,1 0-16,21 22 0,-21-22 0,0 21 15,0 0-15,21 0 0,-21 0 16,-1 0-16,22 1 0,-21-1 0,21 0 16,-21 21-16,0-21 0,21 1 15,0-1-15,-21 0 0,21 21 0,-21-21 16,21 1-16,-22-1 0,22 0 0,0 0 15,0 0-15,0 0 0,0 1 16,0-1-16,0 0 0,0 0 16,0 0-16,0 0 0,0 1 15,22-1-15,-1-21 0,0 21 16,0-21-16,0 0 0,0 0 16,1 0-16,20 0 0,-21 0 15,0-21-15,22 0 0,-1 21 0,-21-22 16,21 1-16,1 0 0,-1 0 15,-21 0-15,22 0 0,-22-1 0,21 1 16,-21 0-16,0 0 0,-21-21 16,0 20-16,22 1 0,-22-21 0,0 21 15,0-22-15,0 1 0,0 21 16,-22-21-16,1 20 0,0 1 16,0 0-16,0 0 0,0 21 0,-22 0 15,22 0-15,-21 0 0,21 0 0,-22 0 16,22 0-16,-21 0 0,21 21 15,-22 0-15,22-21 0,0 21 0,0 1 16,0-1-16,-1 0 0,22 0 16,0 0-16,0 0 0,0 1 0,0-1 15,0 0-15,0 0 0,0 0 16,0 0-16,0 1 0,0-1 16,22-21-16,-1 0 15,0 0-15,0 0 16,0 0-16,0 0 0,22 0 0</inkml:trace>
  <inkml:trace contextRef="#ctx0" brushRef="#br1" timeOffset="141692.38">9419 12806 0,'0'0'0,"0"-21"16,0 42 15,0 0-15,0 0-16,0 22 0,0-22 15,0 21-15,0 0 0,0-20 0,0 20 16,-21 0-16,21-21 0,0 22 0,-21-22 16,21 21-16,0-21 0,0 1 15,0-1-15,0 21 0,-21-42 0,21 21 16,0 0-16,0 1 0,-22-22 15,22 21-15,0-42 47,0-1-47,0 1 16,22 0-16,-22 0 16,21 0-16,-21 0 0</inkml:trace>
  <inkml:trace contextRef="#ctx0" brushRef="#br1" timeOffset="142229.01">9758 12848 0,'0'0'0,"-21"21"32,-1 1-17,1-22-15,21 21 0,-21 0 0,0-21 16,0 21-16,0 0 0,-1 0 0,1-21 15,0 22-15,0-1 0,-21 0 16,20-21-16,1 21 0,0 0 0,0-21 16,0 21-16,0-21 0,-1 22 15,1-22-15,21 21 47,21-21-31,1 21-16,-1-21 15,0 21-15,0 0 16,0-21-16,-21 21 0,21 1 0,1-22 16,-22 21-16,21 0 0,0 0 0,0 0 15,0 0-15,-21 1 16,21-22-16,-21 21 0,22 0 0,-1-21 16,-21 21-16,21-21 0,0 0 15,0 0-15,0 0 0,1 0 16,-1 0-16,0 0 0,0 0 15,0 0-15,0 0 0,1-21 16,-22 0-16,21 0 0,0-1 16,-21 1-16,0 0 15,0 0 1,21 21 0,0 0-1,0 0 1,1-21-16,-1 21 0,0 0 15</inkml:trace>
  <inkml:trace contextRef="#ctx0" brushRef="#br1" timeOffset="143120.51">10922 13145 0,'0'0'0,"-21"0"0,0 0 0,-1 0 16,1 0-16,0 0 0,0 0 16,0 0-16,0 0 15,-1 0-15,44 0 47,-1 0-47,21 0 0,-21 0 16,22 0-16,-1 0 0,0 0 15,1 0-15,-1 0 0,0 21 0,22-21 16,-22 0-16,0 0 0,1 0 0,-1 0 16,0 0-16,1 0 0,-1 0 15,-21 0-15,22 0 0,-22 0 0,0 0 16,0 0-16,0 0 0,0 0 15,1 0-15,-22-21 16,0-1 0,0 1-1,0 0 17,-22 21-32,1 0 15,0 0-15,0-21 16,0 21-16,0 0 15,-1 0-15,22-21 0,-21 21 0,0 0 16,0 0-16,21-21 0,-21-1 16,0 22-16,-1 0 0,22-21 15,-21 21-15,0-21 32,21 42-1,21-21-31,0 21 15,1-21-15,-1 0 0,0 22 0,0-1 16,0-21-16,0 0 0,1 0 16,-1 21-16,0-21 0,0 0 0,0 0 15,0 0-15,1 0 0,-1 0 0,0 0 16,0 0-16,0 0 16,-21 21 15,0 0-16,-21 0-15,0 1 16,21-1-16,-21 0 0,0 0 16,-1 0-16,1 0 0,0 1 0,21-1 15,-21 0-15,0 0 0,0 0 0,-1 0 16,1 1-16,0-1 0,0 0 16,21 0-16,-21 0 0,21 0 15,-21-21-15,21 22 0,0-44 31,0 1-31,21 21 16</inkml:trace>
  <inkml:trace contextRef="#ctx0" brushRef="#br1" timeOffset="143957.03">13568 13102 0,'84'-42'15,"-168"84"-15,190-105 0,-106 42 16,21 21-16,-21-22 0,0 1 15,0 0-15,0 0 0,0 0 16,0 0-16,-21-1 16,-1 1-16,1 0 0,0 21 0,0-21 15,0 21-15,-22 0 0,22 0 0,-21 0 16,0 0-16,-1 21 0,1-21 16,0 21-16,-1 0 0,22 1 0,-21 20 15,-1-21-15,22 21 0,0-20 16,0 20-16,0 0 0,0 1 0,-1-1 15,1-21-15,21 21 0,0 1 16,-21-22-16,21 0 0,0 21 0,0-20 16,0-1-16,0 0 0,21 0 15,0 0-15,1-21 16,-1 0-16,0 0 0,21 0 0,-21 0 16,22 0-16,-1-21 0,0 0 0,-20 21 15,20-21-15,0 0 0,1-1 16,-1 1-16,0 0 0,1 0 0,-22 0 15,21-22-15,-21 22 0,0-21 16,1 21-16,-1-22 0,0 22 0,-21-21 16,0 21-16,0 0 0,0-1 15,0 1-15,0 42 32,0 1-32,0-1 0,0 0 15,0 0-15,0 21 0,-21-20 0,21-1 16,0 0-16,0 21 0,0-21 15,0 1-15,0-1 0,0 0 0,0 0 16,0 0-16,0 0 16,21-21-1,0 0-15,0 0 0,0 0 16,1 0-16,-1 0 16,0 0-16,0-21 0,0 0 0,0 0 15,22 0-15,-22 0 0</inkml:trace>
  <inkml:trace contextRef="#ctx0" brushRef="#br1" timeOffset="144259.85">14541 12933 0,'0'0'16,"0"-21"-16,0 0 0,-21 21 16,0 0-16,0 0 0,0-22 15,0 22-15,-1 0 0,1 0 0,0 0 16,0 22-16,0-1 0,-22 0 15,22 0-15,0 0 0,-21 0 16,21 1-16,-1 20 0,1-21 0,0 21 0,0-20 16,0-1-16,0 21 0,21-21 15,0 0-15,0 22 0,-22-22 16,22 0-16,0 0 0,0 0 16,0 1-16,22-1 0,-1-21 15,0 21-15,0-21 0,21 0 0,-20 0 16,20 0-16,21 0 0,-20 0 15,-1 0-15,0 0 0,1 0 0,-1 0 16,0-21-16,1 0 0,-1-1 0,0 1 16</inkml:trace>
  <inkml:trace contextRef="#ctx0" brushRef="#br1" timeOffset="144579.68">15071 13039 0,'0'0'16,"0"-21"-16,0-1 15,0 1-15,-22 21 16,1-21-16,0 21 0,0 0 16,0 0-16,0 0 0,-1 0 15,22 21-15,-21 0 0,0 1 16,0-1-16,21 0 0,-21 0 0,21 0 16,-21 0-16,21 1 0,-22 20 15,22-21-15,0 0 0,0 0 0,0 1 16,0-1-16,0 0 0,0 0 0,0 0 15,0 0-15,0 1 16,0-1-16,22-21 16,-1 21-16,0-21 15,0 0-15,0 0 0,0 0 16,1 0-16,-1 0 0,0 0 0,21 0 16,1-21-16,-22 0 0,21 21 0,0-22 15,1 1-15</inkml:trace>
  <inkml:trace contextRef="#ctx0" brushRef="#br1" timeOffset="145340.94">15642 13081 0,'0'21'31,"21"-21"-16,0 0 1,1 0-16,-1 0 0,0 0 16,0 0-16,0-21 0,0 21 15,1-21-15,-22 0 0,21 21 0,0-21 16,-21-1-16,21 22 0,-21-21 0,0 0 16,0 0-16,0 0 15,-21 21 1,0 0-16,0 0 0,-1 0 0,1 0 15,-21 21-15,21-21 0,0 21 16,-22 0-16,22 22 0,0-22 0,0 0 16,0 0-16,-1 21 0,22-20 15,0-1-15,-21 21 0,21-21 0,0 0 16,0 1-16,0-1 0,0 0 0,21 0 16,1 0-16,-1 0 0,0 1 15,0-22-15,21 21 0,-20-21 0,20 0 16,-21 0-16,21 0 0,1 0 15,-22 0-15,21 0 0,1 0 16,-1-21-16,0-1 0,-21 1 0,22 21 16,-22-21-16,21 0 0,-21-21 15,1 20-15,-1 1 0,0-21 0,0 21 16,0-22-16,0 1 0,-21 21 0,0 0 16,0-22-16,0 22 0,0 0 15,0 0-15,0 42 31,0 21-31,-21-20 0,21-1 16,0 21-16,0 0 0,-21-20 0,21 20 16,-21 0-16,21 1 15,0-1-15,-21 0 0,0 1 0,-1-1 16,1 21-16,21 1 0,0-22 0,-21 22 16,0-1-16,0 1 0,21-1 15,-21 1-15,-1-1 0,1 1 0,21-22 16,-21 22-16,0-1 0,0-21 0,21 22 15,-21-22-15,21 1 0,0-1 0,0 0 16,-22 1-16,22-22 0,0 0 16,-21 21-16,21-21 0,0 1 15,0-44 1,0 1 0,0 0-16,0 0 0,21 0 15,1-22-15,-1 1 0,0 0 0,0-22 16,0 22-16</inkml:trace>
  <inkml:trace contextRef="#ctx0" brushRef="#br1" timeOffset="145713.76">16256 13081 0,'0'0'0,"0"-21"0,0 0 0,0 0 0,21-1 16,0 1-16,0 21 15,1-21-15,20 21 0,-21 0 16,21-21-16,1 21 0,-22 0 0,0 0 16,21 0-16,1 0 0,-22 21 15,21-21-15,-21 21 0,1 0 0,-1-21 16,-21 43-16,0-22 0,0 0 0,0 0 16,0 22-16,-21-22 0,-1 0 15,1 0-15,0 0 0,-21-21 0,-1 21 16,22 1-16,-42-1 0,20-21 0,1 21 15,0-21-15,-1 0 0,1 21 16,21-21-16,-21 0 0,20 0 0,1 21 16,0-21-16,42 0 47,0 0-47,1 0 0,-1-21 15,21 21-15,0-21 0,-20 0 16</inkml:trace>
  <inkml:trace contextRef="#ctx0" brushRef="#br1" timeOffset="146040.57">17124 12658 0,'0'0'0,"0"-21"0,0-1 16,21 22-16,-42 0 15,0 22 1,21-1 0,0 0-16,0 0 0,-22 0 0,1 0 15,0 22-15,21-1 0,-21 0 16,21-20-16,0 20 0,0 0 0,0 1 16,-21-1-16,0 0 0,21 1 0,-22-22 15,22 0-15,0 21 0,0-21 16,0 1-16,0-1 0,0 0 0,0 0 15,0 0-15,22-21 16,-1 0-16,0 0 16,0 0-16,0 0 0,0 0 15,1-21-15,20 21 0,-21-21 0,0 0 16</inkml:trace>
  <inkml:trace contextRef="#ctx0" brushRef="#br1" timeOffset="146292.43">16954 12975 0,'-21'0'0,"42"0"0,-84 0 15,42 0-15,0 0 16,42 0 15,0 0-31,21 0 0,-21 0 16,22 0-16,-1 0 0,-21 0 0,22 0 15,-1 0-15,-21 0 0,21 0 16,1 0-16,-22-21 0,21 21 0,1-21 16,-1 21-16,-21-21 0,21 21 0,1-21 15,-22 21-15,21 0 0,-21-22 16</inkml:trace>
  <inkml:trace contextRef="#ctx0" brushRef="#br1" timeOffset="146621.96">18351 12594 0,'0'0'16,"-21"-21"-16,21 0 0,-21 21 15,0 0-15,0 0 0,0 0 0,-1 0 16,1 0-16,0 0 0,0 21 15,0-21-15,0 21 16,-1 22-16,22-22 0,-21 21 0,0 0 16,21 1-16,-21-1 0,21 0 15,0 22-15,0-22 0,0 1 0,0-1 16,0 0-16,0 1 0,0-22 0,0 21 16,0-21-16,0 0 0,21 1 15,0-1-15,0 0 0,1-21 0,-22 21 16,21-21-16,0 0 0,21 0 15,-21 0-15,1 0 0,-1 0 0,0-21 16</inkml:trace>
  <inkml:trace contextRef="#ctx0" brushRef="#br1" timeOffset="146949.54">18965 12573 0,'0'0'0,"85"0"31,-64 0-31,0 0 0,0 0 16,1 0-16,-1 21 0,0 0 0,0 1 15,0 20-15,0-21 0,-21 21 0,0 1 16,0-1-16,0-21 0,0 43 15,0-22-15,0 0 0,0-20 0,-21 20 16,0 0-16,0 1 0,0-22 16,0 21-16,-1-21 0,-20 0 0,21 1 15,0-1-15,0 0 0,-1-21 16,1 21-16,0 0 0,0-21 16,0 0-16,0 0 0,-1 0 0,1 0 15</inkml:trace>
  <inkml:trace contextRef="#ctx0" brushRef="#br1" timeOffset="147732.07">7937 14478 0,'0'0'0,"22"0"0,-22-21 0,0 0 16,0 0-16,0-1 0,0 1 16,-22 21-16,1-21 15,0 21-15,-21 0 0,21 0 16,-1 0-16,-20 0 0,21 21 0,-21 0 16,-1 1-16,1-1 0,21 21 15,-22-21-15,1 22 0,21-1 0,-21 0 16,20 1-16,1-1 0,0 0 15,0-21-15,0 22 0,21-1 0,0 0 16,0 1-16,0-1 0,0-21 0,0 22 16,0-22-16,0 21 15,21-21-15,0 0 0,0 1 0,0-1 16,1 0-16,20-21 0,-21 0 16,21 0-16,1 0 0,20 0 0,-20 0 15,20 0-15,-21-21 0,22 0 0,-1-1 16,-20 1-16,20 0 0,-20-21 15,-1 21-15</inkml:trace>
  <inkml:trace contextRef="#ctx0" brushRef="#br1" timeOffset="149564.88">8424 14647 0,'0'0'0,"0"-21"0,0 0 0,-21 21 16,0-21-16,0 21 15,0 0-15,-1 0 0,1 0 16,0 0-16,0 21 0,0 0 0,0 0 15,-1 1-15,1-1 0,0 0 0,0 0 16,0 21-16,0-20 0,21-1 16,-22 21-16,1-21 0,21 22 0,-21-22 15,21 0-15,0 0 0,0 21 16,0-20-16,0-1 0,0 0 0,0 0 16,21-21-16,0 0 15,1 0-15,-1 0 0,0 0 16,0 0-16,0-21 0,22 21 0,-22-21 15,0 0-15,0-1 16,0 1-16,22 0 0,-22 0 0,-21 0 16,21 0-16,0-1 0,-21 1 15,21-21-15,-21 21 0,0 0 16,0-1-16,0 44 31,0-1-15,0 0-16,0 0 0,0 0 15,0 0-15,0 1 0,0-1 0,0 0 16,0 0-16,0 0 0,21 0 0,1 1 16,-1-22-16,0 21 0,0-21 15,0 0-15,22 0 0,-22 0 16,21 0-16,0 0 0,-20-21 16,20 21-16,0-22 0,-21 1 0,22 0 15,-22 0-15,0 0 0,0 0 0,0-1 16,1 1-16,-22 0 0,21 0 15,-21 0-15,0 0 0,0-1 0,0 1 16,0 0-16,0 0 16,0 42-1,0 0-15,0 0 0,0 1 16,0-1-16,0 0 0,0 0 16,-21 0-16,21 22 0,0-22 0,-22 0 15,22 0-15,0 0 16,-21 0-16,21 1 0,0-1 15,0 0-15,0 0 16,-21-21 0,21-21-16,0 0 15,0 0-15,0-1 16,0 1-16,0 0 0,0 0 0,0 0 16,0 0-16,0-1 0,0-20 15,0 21-15,21-21 0,0 20 0,1 1 16,-1 0-16,21 0 0,-21 0 0,0 21 15,1 0-15,20 0 0,-21 0 16,21 21-16,-20 0 0,-1 0 16,21 22-16,-21-22 0,0 0 0,1 0 15,-1 21-15,0-20 0,0-1 16,-21 0-16,21 0 0,-21 0 0,21 0 16,-21 1-16,22-1 0,-22 0 15,21-21-15,0 0 0,0 0 16,0 0-1,-21-21-15,21 0 0,1 21 16,-22-22-16,21 1 0,-21 0 16,21 0-16,-21-21 0,21 20 15,-21 1-15,21-21 0,0 21 0,-21-22 0,22 22 16,-1-21-16,0 21 16,0 0-16,0-1 0,0 22 15,1 0-15,-1 0 16,-21 22-1,0-1-15,0 0 16,0 0 0,0-42 31,0 0-47,0 0 15,-21 21-15,-1-22 16,1 1-1,0 21-15,0 0 16,0 0-16,0 0 0,-1 0 16,1 21-16,21 1 0,-21-1 15,21 0-15,0 0 0,-21 0 16,21 22-16,0-22 0,-21 0 0,21 21 16,0-21-16,0 1 0,0-1 15,0 0-15,0 21 0,0-21 0,0 1 16,21-1-16,0 0 0,0 0 15,0 0-15,22-21 0,-22 21 16,21-21-16,-21 0 0,22 0 0,-1 0 16,0 0-16,1 0 0,-1 0 15,0-21-15,1 0 0,-1 0 0,0 0 16,1 0-16,-1-1 0,-21 1 16,22 0-16,-22 0 0,0-21 0,0 20 15,0 1-15,-21-21 0,21 21 0,-21 0 16,0-1-16,0 1 0,0 0 15,-21 21 1,0 0-16,0 21 16,0 0-16,0 1 15,-1-1-15,22 0 0,0 0 0,0 0 16,-21 0-16,21 1 0,0-1 16,0 0-16,0 0 0,0 0 0,0 0 15,0 1-15,0-1 0,21 0 16,1 0-16,-1-21 0,0 0 15,0 0-15,0 0 0,0 0 16,22 0-16,-22 0 0,0-21 16,21 0-16,-20 21 0,20-21 0,-21-1 15,21 1-15,1 0 0,-22 0 16,0-21-16,21 20 0,-20-20 0,-1 21 16,0-21-16,-21-1 0,0 1 15,21 0-15,-21-1 0,0-20 16,0 20-16,0 22 0,0-21 0,0 21 15,0-22-15,0 22 16,-21 21-16,21 21 16,-21 1-16,0-1 0,-1 21 15,22-21-15,-21 22 0,21-1 0,0 0 16,-21 1-16,21-1 0,0 0 0,0 1 16,0-22-16,0 21 0,0-21 15,0 0-15,0 1 0,21-1 0,0 0 16,1 0-16,-1-21 0,0 21 15,0-21-15,0 0 0,0 0 16,1 0-16,-1 0 0,0 0 0,0 0 16,0 0-16,0 0 0,1 0 15,-1 0-15,0 0 0,0-21 0,0 0 16,-21 0-16,21 21 0,1-21 16</inkml:trace>
  <inkml:trace contextRef="#ctx0" brushRef="#br1" timeOffset="150164.54">11853 14753 0,'0'43'32,"21"-43"-32,1 0 15,20 0-15,-21 0 0,21 0 0,1 0 16,-1 0-16,0 0 0,22 0 16,-22 0-16,22 0 0,-1 0 0,-20-22 15,20 22-15,-21 0 0,1-21 16,-1 21-16,-21 0 0,22-21 15,-22 21-15,0-21 0,0 0 0,-21 0 16,0-1-16,0 1 16,0 0-16,0 0 15,-21 21-15,0 0 0,0-21 0,-85 21 32,85-21-32,-1 21 0,44 0 46,-1 0-46,21 0 16,-21 21-16,0-21 0,1 0 16,20 0-16,-21 21 0,0-21 15,0 21-15,1-21 0,-22 21 0,21-21 16,-21 21-16,21-21 0,-21 22 0,0-1 16,0 0-16,0 0 15,0 0-15,-21 0 0,0-21 0,-1 22 16,1-1-16,0 0 0,0 0 15,0 0-15,0 0 0,-1-21 16,1 22-16,21-1 0,-21-21 16,0 0-16,0 0 15</inkml:trace>
  <inkml:trace contextRef="#ctx0" brushRef="#br1" timeOffset="151224.18">14012 14838 0,'0'0'16,"21"0"-16,1 0 0,-1 0 0,0 0 15,0 0-15,0 0 16,0 0-16,-21-21 0,22 21 0,-22-21 16,21-1-16,-21 1 15,0 0-15,0 0 0,0 0 16,0 0-16,-21-1 0,-1-20 0,-20 21 16,21 0-16,-21 0 0,20-1 15,-20 1-15,21 0 0,-21 21 0,-1 0 16,22 0-16,-21 0 0,21 0 15,-1 21-15,-20 0 0,21 22 0,0-22 16,-22 21-16,22-21 0,0 22 16,0-1-16,0-21 0,0 22 15,21-1-15,0-21 0,0 0 0,0 22 16,0-22-16,0 0 0,0 0 16,0 0-16,21 0 0,0 1 0,0-22 15,0 0-15,0 21 0,1-21 16,-1 0-16,0 0 0,0 0 0,21 0 15,-20-21-15,20-1 0,-21 22 0,21-21 16,1 0-16,-22 0 0,21 0 16,1 0-16,-1-22 0,-21 22 0,21-21 15,-20-1-15,20 1 0,-21 0 16,0-1-16,0-20 0,1 21 0,-22-1 16,0-20-16,0 20 15,0 1-15,0 21 0,0-21 0,0 20 16,0 1-16,-22 21 15,1 21 1,0 22-16,0-22 0,21 21 0,-21 1 16,0-1-16,21 0 0,-22 22 15,22-22-15,0 0 0,0 1 0,-21-1 16,21-21-16,0 22 0,0-22 16,0 0-16,0 0 0,0 0 0,21 0 15,1 1-15,-1-22 0,0 0 0,0 0 16,0 0-16,0 0 15,1 0-15,20 0 0,-21 0 0,0 0 16,22-22-16,-22 22 0,0-21 0,21 0 0,-21 0 16,22-21-16,-22 20 15,0 1-15,0-21 0,0 0 0,1 20 16,-1 1-16,0-21 0,-21 21 16,0 42-1,0 0 1,0 0-16,-21 0 0,21 22 15,-21-22-15,-1 0 0,22 0 0,0 0 16,0 1-16,0-1 0,-21 0 16,21 0-16,0 0 15,0 0-15,0-42 47,0 0-31,0 0-16,0 0 0,0 0 0</inkml:trace>
  <inkml:trace contextRef="#ctx0" brushRef="#br1" timeOffset="151408.07">14859 14288 0,'0'-22'31,"0"44"-31,0-1 16,0 0-16,-21 0 15,21 0-15,0 0 32,21-21-32,0 0 15,0 0-15,-21 22 0</inkml:trace>
  <inkml:trace contextRef="#ctx0" brushRef="#br1" timeOffset="153648.54">15430 14520 0,'0'0'0,"-21"0"31,0 0-31,0 0 16,0 0-16,-22 0 0,1 0 0,0 22 15,-1-22-15,22 21 0,-21 0 0,0-21 16,20 21-16,-20 0 0,21 0 15,0-21-15,0 22 0,21-1 16,0 0-16,0 0 16,21-21-16,0 21 0,0-21 15,0 0-15,0 21 0,22-21 16,-22 0-16,0 22 0,21-22 16,-20 0-16,-1 0 0,21 21 0,-21-21 15,0 0-15,-21 21 0,22 0 0,-22 0 16,0 0-1,-22-21-15,1 0 16,0 22-16,0-22 0,0 0 16,0 0-16,-1 21 0,-20-21 0,21 0 15,0 0-15,0 0 0,-1 0 0,1 0 16,0 0-16,0 0 0,0 0 16,0-21-16,21-1 0,-22 22 15,1-21-15,21 42 63,0 1-63,21-22 0,1 21 15,-1-21-15,0 21 0,0-21 0,21 0 16,-20 0-16,-1 21 0,21-21 16,-21 0-16,22 0 0,-1 0 0,0 0 15,-21 0-15,22 0 0,-1-21 16,0 21-16,-20-21 0,20 21 0,-21-21 15,0-1-15,0 22 0,1-21 16,-1 0-16,0 0 0,0-21 16,-21 20-16,0 1 0,21-21 0,-21 21 15,21-22-15,-21 22 0,0 0 16,0 0-16,0 0 0,0 42 31,-21 0-15,21 0-16,-21 22 0,21-22 15,0 0-15,0 0 0,0 21 0,-21-20 16,21-1-16,-21 0 0,21 0 0,0 0 16,0 0-16,0 1 15,0-1-15,0 0 0,-21-21 0,21 21 0,0-42 63,0 0-48,0 0-15,0-1 0,0 1 16,21-21-16,0 21 0,-21 0 0,21-22 16,0 22-16,0-21 0,1 21 15,-1-22-15,0 22 0,0 0 0,0 0 16,0 21-16,1 0 0,-1 0 16,0 21-1,-21 0-15,0 0 16,21 0-16,-21 1 0,0 20 0,0-21 15,0 0-15,0 0 0,0 1 0,0-1 16,0 0-16,0 0 0,0 0 16,0 0-16,0 1 0,0-1 31,0-42 0,0-1-31,0 1 16,0 0-16,0 0 0,0 0 15,0 0-15,21-1 0,0 1 16,-21-21-16,22 21 0,-1-22 16,21 22-16,-21-21 0,22 21 0,-22 0 15,21-1-15,22 22 0,-22 0 16,0 0-16,1 0 0,-1 0 0,-21 22 16,0-1-16,0 0 0,-21 0 15,22 0-15,-22 0 0,0 22 0,0-22 16,0 0-16,0 0 0,-22 0 15,1 1-15,21-1 0,0 0 0,0 0 16,-21 0-16,21 0 0,0 1 0,0-1 16,21 0-1,0-21 1,1 0-16,-1 0 0,0 0 0,0 0 16,0 0-16,22 0 0,-22-21 15,0 21-15,21-21 0,-21-1 0,22 1 16,-22 0-16,0 0 0,0 0 15,0 0-15,1-22 0,-1 22 0,0-21 16,-21 21-16,0-1 0,0-20 0,21 21 16,-21 0-16,-21 42 31,21 0-31,0 0 16,-21-21-16,0 21 0,21 22 15,-22-22-15,22 0 0,0 0 0,0 0 16,0 1-16,-21-1 0,21 0 15,0 0-15,0 0 16,21 0 0,1-21-1,-1 0-15,0 0 0,0 0 16,0-21-16,0 21 0,1-21 16,-1 0-16,0 0 0,0 21 0,21-43 15,-20 22-15,-1 0 0,0 0 16,0-21-16,0 20 0,0 1 0,1-21 15,-22 21-15,0 0 0,0-1 16,0 44 15,0-1-31,-22 0 0,22 0 16,0 0-16,0 0 0,0 1 0,0 20 16,0-21-16,0 0 0,0 0 0,0 1 15,0-1-15,22 0 0,-1 0 16,-21 0-16,21 0 0,-21 1 15,21-22 1,-21 21-16,-21-21 47,0 0-47,0 0 16,21-21-16,-22 21 0,22-22 0,-21 22 15,21-21-15,0 0 16,-21 21-16,0 0 31,21 21-31,0 0 16,0 1-16,0-1 15,0 0 1,21-21-16,0 0 0,0 21 16,1-21-16,-1 0 0,0 0 0,0 0 15,0 0-15,22 0 16,-22 0-16,21-21 0,0 21 0,-20-21 15,20 0-15,0-1 0,1 22 16,-22-21-16,21 0 0,-21 0 0,22-21 16,-22 20-16,21 1 0,-21-21 15,0 21-15,22-22 0,-43 22 0,21-21 16,-21 21-16,0 0 0,0-1 16,0 1-16,-21 21 15,0 0-15,-1 21 0,22 1 0,-21-1 16,0 0-16,21 0 0,-21 21 15,21-20-15,0-1 0,0 21 16,-21-21-16,21 0 0,0 1 16,0-1-16,0 0 0,0 0 0,0 0 15,0 0-15,0 1 0,0-1 16,-21-42 62,21-1-78,0 1 0,-22 0 16,22 0-16,-21 0 0,0 0 0</inkml:trace>
  <inkml:trace contextRef="#ctx0" brushRef="#br1" timeOffset="153916.41">16954 14224 0,'-21'0'0,"42"0"0,-42-21 16,0 21-16,0 0 15,0 0 1,42 0 31,0 0-47,0 0 15,0 0-15,1 0 0,20 0 16</inkml:trace>
  <inkml:trace contextRef="#ctx0" brushRef="#br1" timeOffset="154300.32">18732 14266 0,'0'0'16,"-21"0"-16,0-21 0,0 21 15,0 0-15,0 0 0,-22 0 0,22 0 16,0 0-16,0 0 16,-22 21-16,22 1 0,0-1 0,0 0 0,0 21 15,0 1-15,-1-22 16,22 21-16,-21 0 0,21 1 0,-21-1 16,21 0-16,-21 1 0,21-1 15,0-21-15,0 22 0,0-22 0,0 0 16,0 21-16,0-21 0,0 1 0,21-1 15,0-21-15,-21 21 0,21 0 16,1-21-16,-1 0 0,0 21 0,0-21 16,0 0-16,0 0 0,22 0 15,-22 0-15,21-21 0,1 21 0,-22-21 16,21 0-16,0 0 0</inkml:trace>
  <inkml:trace contextRef="#ctx0" brushRef="#br1" timeOffset="154633.14">19240 14245 0,'0'-21'0,"22"-21"16,-1 42-16,0 0 16,0 0-16,0 0 0,0 0 15,1 0-15,20 0 0,0 21 0,1-21 16,-22 42-16,21-21 0,0 1 15,1 20-15,-22 0 0,0 1 16,-21-1-16,0 0 0,0 1 16,0-1-16,0-21 0,-21 21 0,0 1 15,-22-22-15,22 0 0,0 21 0,-21-20 16,21-1-16,-22 0 0,22 0 16,0-21-16,-21 21 0,42 0 0,-22-21 15,1 22-15,0-22 0,0 0 16,0 0-1,21-22 1,0 1-16,0 0 0</inkml:trace>
  <inkml:trace contextRef="#ctx0" brushRef="#br1" timeOffset="155264.74">20024 12785 0,'0'-21'15,"0"-1"17,0 44-1,0-1-16,0 0-15,0 0 16,0 0-16,0 0 16</inkml:trace>
  <inkml:trace contextRef="#ctx0" brushRef="#br1" timeOffset="155512.6">20172 13208 0,'0'0'0,"0"21"15,0 0-15,0 1 16,0-1-16,0 0 16,0 0-16,-21-21 15,21 21-15,0 0 0,-22-21 0,1 22 16,21-1-16,-21 0 0,0-21 0,0 21 15,-22 0-15,22 0 0,-21-21 16,0 22-16,20-1 0,-20-21 16,0 21-16</inkml:trace>
  <inkml:trace contextRef="#ctx0" brushRef="#br1" timeOffset="156024.1">20405 14542 0,'0'21'31,"0"0"-15,0 0 15</inkml:trace>
  <inkml:trace contextRef="#ctx0" brushRef="#br1" timeOffset="156339.93">20447 15007 0,'0'0'0,"-21"43"31,0-43-31,-1 21 16,1 0-1,0-21-15,0 0 16,21 21-16,-21-21 16,0 21-16,21 0 0,-22-21 0,1 22 15,0-22-15,0 21 0,0-21 16,0 21-16,-1-21 0,-20 21 0,21 0 16,-21-21-16,-1 21 0,1 1 15,0-22-15,-22 21 0,22 0 16,-1-21-16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2T02:12:17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847 0,'0'0'0,"0"-21"0,0-1 0,0 1 0,0 0 16,0 42 31,0 0-47,0 22 0,0-1 16,0 0-16,0 22 0,0-22 15,0 22-15,0-1 0,0 1 0,-21-1 16,21 1-16,0 20 0,-21-20 15,0-1-15,21 1 0,0-1 0,0 1 16,0-22-16,0 22 0,0-22 16,0-21-16,0 22 0,0-22 15,0 0-15,0 0 0,0-42 32,0 0-32,0-22 15,0 22-15,21-42 0</inkml:trace>
  <inkml:trace contextRef="#ctx0" brushRef="#br0" timeOffset="300.33">1990 826 0,'0'-22'16,"0"44"-16,0-22 31,0 21-31,0 0 15,0 21-15,0 1 0,0 20 0,0-21 16,0 22-16,0-22 0,-22 22 16,22-22-16,0 22 0,0-22 15,-21 21-15,21-20 0,-21 20 0,21 1 16,0-22-16,0 0 0,0 1 16,0-1-16,0 0 0,0-20 0,0 20 15,0-21-15,0 0 0,0 0 16,0-42 15,0 0-15</inkml:trace>
  <inkml:trace contextRef="#ctx0" brushRef="#br0" timeOffset="692.54">1397 1672 0,'-21'21'0,"42"-42"0,-21 42 31,21-21-15,0 0-16,22 0 0,-1 0 15,0-21-15,1 21 0,20-21 16,1 0-16,-22 0 0,21 0 16,-20-1-16,20 1 0,-20 0 0,20 0 15,-21 0-15,1 0 0,-1 21 16,-21-22-16,22 22 0,-22-21 0,0 21 15,-21 21 17,0 1-32,0-1 0,0 0 15,0 0-15,0 0 0,-21 0 16,21 22-16,0-22 0,0 21 0,-21-21 16,21 22-16,-22-22 0,22 0 15,0 0-15,0 0 0,0 1 16,0-44 15,0 1-15,0-21-16,0 21 0,22-22 15</inkml:trace>
  <inkml:trace contextRef="#ctx0" brushRef="#br0" timeOffset="856.45">2328 1270 0,'0'0'0,"0"-21"31,0 42 0,21 0-15,1-21-16,-1 0 16,21 21-16,-21-21 0</inkml:trace>
  <inkml:trace contextRef="#ctx0" brushRef="#br0" timeOffset="1496.09">3365 1651 0,'0'0'0,"22"0"15,-22-21-15,21 0 0,-21 0 16,0-1-16,0 1 15,0 0-15,0 0 0,0 0 0,0 0 16,0-1-16,-21 1 0,-1 0 16,1 21-16,0-21 0,0 21 15,0 0-15,0 0 0,-1 0 0,-20 0 16,21 0-16,-21 0 0,-1 21 16,22 0-16,-21 0 0,21 1 0,-22 20 15,22 0-15,-21 1 0,21-1 16,-1 0-16,1 1 0,0-22 15,21 21-15,0 0 0,0-20 16,0 20-16,0-21 0,0 0 0,21-21 16,0 21-16,1-21 0,-1 0 15,0 0-15,0 0 0,0 0 0,22 0 16,-22-21-16,21 0 0,-21 0 16,22 0-16,-22-22 0,21 22 0,-21-21 15,22 0-15,-22-1 0,0-20 16,21 20-16,-21 1 0,22-21 15,-22 20-15,0-20 0,0 20 0,0 1 16,1-21-16,-22 20 0,0 1 16,0 21-16,0-22 0,0 22 15,0 0-15,0 0 0,-22 21 16,1 21 0,0 0-16,0 22 0,0-1 15,0 0-15,21 1 0,-22-1 0,22 0 16,-21 22-16,21-22 0,0 22 15,0-22-15,0 21 0,0-20 0,0 20 16,0-20-16,0-1 0,0 0 16,0-21-16,0 22 0,21-22 0,1 0 15,-1 0-15,0 0 0,21 1 16,-21-22-16,22 0 0,-1 0 0,0 0 16,22 0-16,-22-22 15,1 1-15,-1 0 0</inkml:trace>
  <inkml:trace contextRef="#ctx0" brushRef="#br0" timeOffset="2043.78">4339 1545 0,'0'-21'0,"0"42"0,0-63 0,0 21 16,0 0-16,0-1 0,0 1 16,-21 0-16,0 21 0,0 0 15,21-21-15,-22 21 0,1 0 0,0 0 16,0 0-16,-21 21 0,20-21 15,1 21-15,0 0 0,-21 22 16,21-22-16,-1 21 0,-20 1 16,21-1-16,0-21 0,21 21 0,-21 1 15,21-1-15,-22 0 0,22-20 16,0 20-16,0-21 0,0 0 0,0 0 16,0 1-16,22-22 15,-1 0-15,0 0 0,0 0 0,0 0 16,0 0-16,1-22 0,-1 22 15,21-42-15,-21 21 0,0-21 16,22-1-16,-22 1 0,21 0 0,-21-22 16,22 22-16,-22-22 0,21 22 15,-21-22-15,1 1 0,-1 21 16,0-22-16,-21 22 0,21-1 0,-21 1 16,0 0-16,0 21 0,0-22 15,0 22-15,-21 21 16,0 0-16,0 21 15,21 22-15,-22-22 0,1 21 16,21 0-16,0 1 0,-21-1 0,0 22 16,21-22-16,-21 0 0,21 1 15,0 20-15,0-21 0,0 1 0,-21-1 16,21 0-16,0-20 0,0 20 16,0-21-16,0 0 0,21 0 15,-21 1-15,21-1 0,0-21 16,0 0-16,0 0 0,1 0 0,20 0 15,-21 0-15,0-21 0,22-1 16,-22 22-16,0-21 0</inkml:trace>
  <inkml:trace contextRef="#ctx0" brushRef="#br0" timeOffset="2804.42">4678 1715 0,'0'0'0,"0"-22"16,21 22-1,0-21 1,0 21-16,0-21 15,22 21-15,-22-21 0,0 0 16,0 21-16,22-21 0,-22-1 0,0 1 16,0 0-16,0 21 0,0-21 15,-21 0-15,0 0 0,0-1 0,0 1 16,-21 21 0,0 0-16,0 0 0,0 0 15,0 0-15,-22 21 0,22 1 0,0-1 16,0 0-16,0 0 0,-1 21 15,1-20-15,0 20 0,21 0 0,0-21 16,0 22-16,0-22 16,0 21-16,21-21 0,0 1 0,1-1 15,20 0-15,-21 0 0,43-21 16,-22 0-16,0 0 0,1 0 0,20 0 16,-21 0-16,22 0 0,-22-21 15,1 0-15,-1 0 0,0-1 0,1 1 16,-1 0-16,-21-21 0,21-1 15,-20 22-15,-22-21 0,21 0 0,-21 20 16,0-20-16,0 21 0,0 0 16,0 0-16,0-1 0,-21 22 31,21 22-31,0-1 16,-22 21-16,22-21 0,-21 0 15,21 22-15,0-1 0,0-21 16,0 22-16,0-22 0,0 0 0,0 21 15,0-21-15,0 1 0,-21-22 16,21 21-16,0 0 0,0 0 16,-21-21-1,21-21 1,0 0-16,0 0 16,0-1-16,0-20 0,0 21 0,0-21 15,21-1-15,0 22 16,0-21-16,1-1 0,20 22 0,0-21 15,1 21-15,-1 0 0,0-1 16,22 1-16,-22 21 0,22 0 0,-22 0 16,0 21-16,1 1 0,-1-22 15,0 21-15,-21 21 0,1-21 0,-1 0 16,0 22-16,-21-22 0,0 21 16,0-21-16,0 22 0,0-22 0,0 0 15,0 0-15,0 0 0,-21 1 0,0-1 16,21 0-16,-22-21 0,1 0 15,0 0-15,21-21 32</inkml:trace>
  <inkml:trace contextRef="#ctx0" brushRef="#br0" timeOffset="3784">8086 1757 0,'0'-21'0,"21"0"15,-21-1-15,21 1 0,-21 0 16,21 0-16,-21 0 0,21 0 0,-21-1 16,0 1-16,0 0 0,0-21 15,0 21-15,0-22 0,0 22 0,0-21 16,0 21-16,-21-1 0,0-20 15,0 21-15,0 21 0,-22-21 16,22 21-16,-21 0 0,-1 0 0,-20 0 16,21 21-16,-1-21 0,-20 42 15,-1-21-15,22 1 0,0 20 0,-22 0 16,22 1-16,21-1 0,-22 0 16,22 1-16,0-1 0,21 0 0,0 1 15,0-22-15,0 21 0,0-21 16,0 0-16,0 1 0,21-1 15,0 0-15,0-21 0,22 0 0,-22 0 16,21 0-16,1 0 0,-1 0 0,0 0 16,1-21-16,-1 0 15,0-1-15,1-20 0,20 21 0,-21-21 16,1-1-16,-22 1 0,21-22 16,1 22-16,-22 0 0,0-22 0,21 22 15,-42-22-15,21 22 0,1-21 16,-22-1-16,21 1 0,-21 20 0,0 1 15,0-22-15,0 43 0,0-21 16,0 21-16,0 0 0,0-1 0,0 1 16,0 0-16,0 42 15,0 0-15,-21 22 16,21-1-16,-22 0 0,22 22 16,-21-22-16,21 22 0,0-1 15,-21 1-15,0-1 0,21-20 16,0 20-16,0-21 0,0 22 0,0-22 15,0 1-15,0-1 0,0 0 16,0 1-16,0-22 0,0 0 0,0 0 16,21 0-16,0 0 0,0-21 15,1 0-15,-1 0 0,0 0 16,0 0-16,0-21 0,0 0 16,1 0-16,-1-21 0,0 20 0,0-20 15,0 21-15,0-21 0,1-1 16,-1 22-16,-21-21 0,0 21 0,21-1 15,-21 1-15,0 42 32,-21 1-17,0-1-15,21 0 0,0 0 16,0 0-16,-22 0 0,22 1 16,0-1-16,-21 0 0,21 0 15,0 0 1,0-42-1</inkml:trace>
  <inkml:trace contextRef="#ctx0" brushRef="#br0" timeOffset="3980.92">8551 1228 0,'-21'0'31,"0"0"-31,21 21 16,0 0 15,21-21-31,0 0 16,-21 21-16</inkml:trace>
  <inkml:trace contextRef="#ctx0" brushRef="#br0" timeOffset="4644.56">8848 1461 0,'0'0'0,"0"127"31,0-106-31,0 0 0,0 0 0,0 0 16,0 0-16,0 1 0,0-1 0,0 0 15,21-21 1,0 0 0,0 0-16,0-21 15,0 0-15,1-1 16,-1 1-16,0 0 0,0-21 0,0 21 16,0-22-16,1 22 0,-1-21 15,0 21-15,-21-22 0,21 22 0,-21 0 16,21 0-16,-21 0 15,0 42 17,0 0-32,-21 0 0,0 0 0,21 0 0,-21 22 15,21-22-15,-21 21 16,21-21-16,0 22 0,-22-22 0,22 21 16,0-21-16,0 22 0,0-22 15,0 0-15,0 0 0,0 0 16,22 1-16,-1-22 0,0 0 15,0 0-15,21 0 0,-20 0 16,-1 0-16,21-22 0,-21 1 16,0 0-16,22 0 0,-22 0 0,0-22 15,0 22-15,0-21 0,1 21 0,-1-22 16,0 1-16,-21 21 0,21-21 16,-21 20-16,0 1 0,0 0 15,0 42 1,-21 22-1,0-22-15,21 0 16,-21 21-16,21-21 0,0 22 0,0-22 16,0 21-16,0-21 0,-22 22 15,22-22-15,0 0 0,0 0 0,0 0 16,0 1-16,22-22 31,-22-22-31,0 1 16,21 0-16,-21 0 15</inkml:trace>
  <inkml:trace contextRef="#ctx0" brushRef="#br0" timeOffset="4811.47">9588 1249 0,'0'0'0,"0"-21"0,-21 21 31,0 0-31,21 21 31,0 0-31,0 0 16,21-21 0,0 21-16,1-21 0</inkml:trace>
  <inkml:trace contextRef="#ctx0" brushRef="#br0" timeOffset="5224.59">10245 1376 0,'0'0'0,"21"0"0,-21-21 16,-21 21 0,-1 0-16,1 0 0,-21 0 15,0 0-15,20 0 0,-20 0 16,0 21-16,-1 0 0,1-21 16,21 21-16,0-21 0,0 21 15,-1 1-15,22-1 0,0 0 16,0 0-16,22 0 15,-1-21-15,21 21 0,0 1 16,-20-22-16,20 21 0,0-21 16,1 21-16,-1-21 0,0 21 0,-21 0 15,22-21-15,-22 21 0,0-21 16,-21 22-16,0-1 0,0 0 16,0 0-16,-21-21 0,0 21 15,0-21-15,-22 21 0,1-21 0,0 22 16,-1-22-16,1 0 0,0 0 15,-1 0-15,1 0 0,21 0 16,0 0-16,-1 0 0,1 0 0,0 0 16,21-22-1,0 1-15,21 0 16,22 0-16,-22 0 0,0 0 16</inkml:trace>
  <inkml:trace contextRef="#ctx0" brushRef="#br0" timeOffset="5464.45">10626 1439 0,'0'22'16,"0"-1"0,0 0-16,-22 0 0,22 21 15,-21-20-15,21-1 0,0 0 16,-21 0-16,21 21 0,-21-20 0,21-1 15,0 0-15,-21-21 0,21 21 16,0 0-16,0 0 16,0-42-1,0 0 1,0 0-16</inkml:trace>
  <inkml:trace contextRef="#ctx0" brushRef="#br0" timeOffset="5644.35">10710 1207 0,'0'0'0,"-42"-22"31,21 22-31,0 0 16,21 22 0,0-1-16,0 0 15,0 0-15,0 0 16,21 0-1</inkml:trace>
  <inkml:trace contextRef="#ctx0" brushRef="#br0" timeOffset="6336.18">11282 1397 0,'-21'21'0,"-1"-21"0,1 0 16,0 21-16,0 1 0,-21-22 15,20 21-15,1 0 0,0 0 0,0 0 16,0 0-16,0 1 16,21-1-16,-22 21 0,22-21 0,0 0 15,0 1-15,0-1 0,0 0 0,0 0 16,0 0-16,22-21 16,-1 0-1,-21-21 1,0 0-1,0 0-15,0 0 0,0-1 16,0-20-16,0 21 0,21-21 0,0-1 16,0 22-16,0-21 0,22 21 15,-22-22-15,21 22 0,-21 0 0,22 0 16,-1 0-16,-21-1 0,22 22 16,-1 0-16,0 0 0,-21 0 15,22 0-15,-1 0 0,-21 22 16,0-1-16,1 0 0,-1 21 0,0-21 15,0 1-15,-21 20 0,0-21 0,0 21 16,0-20-16,0-1 0,0 21 16,-21-21-16,21 0 0,-21 1 0,0-1 15,-1-21-15,22 21 0,-21-21 16,0 21-16,21-42 31,0 0-31,0 0 16,0-22-16,0 22 0,21-21 15,0-1-15,1 22 0,20-21 16,0 0-16,1-1 0,-1 1 16,0 0-16,22 20 0,-22-20 0,22 21 15,-22 21-15,0 0 0,22 0 16,-22 0-16,-21 21 0,22 0 0,-22 0 16,0 1-16,-21 20 0,0 0 0,0-21 15,0 22-15,0-1 0,0 0 16,-21 1-16,0-22 0,-1 21 0,1-21 15,0 22-15,0-22 0,0 0 16,0 0-16,-1-21 0,1 21 0,0-21 16,0 0-16,0 0 15,0 0-15,21-21 16,0 0-16</inkml:trace>
  <inkml:trace contextRef="#ctx0" brushRef="#br0" timeOffset="6779.93">13716 677 0,'0'0'0,"0"-21"0,0 0 31,0 42-15,0 22-1,0-22-15,0 21 0,-21 22 0,0-1 16,-1 1-16,1 20 0,0-20 15,-21 20-15,-1 1 0,1 0 16,0-1-16,-22 1 0,1 21 0,20-21 16,-20-1-16,-1 22 0,1-21 15,-1-22-15,1 22 0,21 0 0,-1-22 16,-20 1-16,42-1 0,-22 1 16,1-22-16,21 0 0,0 1 0,-1-22 15,22 0-15,-21 0 0,21-42 16,0 0-1,21 0-15,22-22 0</inkml:trace>
  <inkml:trace contextRef="#ctx0" brushRef="#br0" timeOffset="7300.4">14584 1080 0,'0'0'0,"0"-22"0,0 1 15,0 0-15,0 0 0,0 0 16,0 0-16,-21 21 0,-1-22 16,1 22-16,0 0 0,0 0 0,0 0 15,-22 0-15,1 0 16,21 0-16,-21 22 0,-1 20 0,1-21 15,0 21-15,-1 1 0,1-1 16,0 0-16,20 1 0,-20-1 0,21 0 16,0 1-16,0-1 0,-1 0 15,22 1-15,0-1 0,0 0 0,0 1 16,0-1-16,0-21 0,22 22 0,-1-22 16,0 0-16,0 0 0,21 0 15,1 0-15,-1-21 0,0 0 0,22 0 16,-22 0-16,22 0 0,-1 0 15,1 0-15,-22-21 0,22 0 0,-1 0 16,-21-21-16,22 20 16</inkml:trace>
  <inkml:trace contextRef="#ctx0" brushRef="#br0" timeOffset="8004">15198 1270 0,'0'0'0,"0"-21"0,0 0 0,-22 21 15,1 0-15,-21 0 0,21 0 16,-22 0-16,1 0 0,21 0 0,-21 0 15,-1 21-15,22 0 0,-21 0 16,21 22-16,-22-22 0,22 0 0,0 21 16,0 1-16,0-22 0,-1 21 15,22 0-15,-21-20 0,21 20 0,0-21 16,0 21-16,0-20 16,0-1-16,0 0 0,21-21 0,1 21 15,-1-21-15,0 0 0,0 0 16,0 0-16,0 0 0,22 0 0,-22 0 15,21-21-15,1 0 0,-22 0 0,21-1 16,0-20-16,-20 21 0,20-21 16,0 20-16,-21-20 0,1 0 0,-1 21 15,0-22-15,-21 22 0,0-21 16,0 21-16,21-1 0,-21 1 16,0 42-1,-21 1 1,21-1-16,-21 0 15,0 0-15,21 0 0,-22 22 0,22-22 16,0 21-16,0-21 0,0 0 16,0 22-16,0-22 0,0 0 0,0 0 15,0 0-15,0 1 0,22-1 0,-1-21 16,0 0-16,0 0 0,0 0 16,0 0-16,22 0 0,-22 0 0,21-21 15,-21-1-15,22 1 0,-22 0 16,21-21-16,-21 21 0,22-22 0,-22 1 15,0 0-15,21-1 0,-20 1 16,-1 0-16,0-22 0,-21 22 0,21-22 16,0 1-16,-21 20 15,21 1-15,-21 21 0,0-21 0,0 20 16,0 1-16,0 42 16,0 1-16,0-1 15,-21 21-15,21 0 0,-21 1 16,0-1-16,21 22 0,0-22 0,-21 0 15,21 1-15,-21-1 0,21 0 0,0 1 16,0-1-16,0 0 0,0-21 16,0 22-16,0-22 0,0 0 0,0 0 15,0 0-15,0 1 0,0-1 16,21-21-16,0 0 16,0 0-1,0-21-15,0-1 0,-21 1 0,22 0 16</inkml:trace>
  <inkml:trace contextRef="#ctx0" brushRef="#br0" timeOffset="8856.51">15981 1418 0,'21'0'31,"0"0"-31,0 0 16,0 0-16,22 0 0,-22-21 0,21 21 16,1-21-16,-1 21 0,-21-21 15,21 21-15,-20 0 0,-1-21 0,0 21 16,0 0-16,-42 0 16,0 0-1,-22 0-15,22 0 0,-21 0 16,0 21-16,20-21 0,-20 21 0,0 0 15,21 0-15,-22 0 0,22 1 16,0 20-16,0-21 0,0 0 0,21 0 16,0 1-16,0 20 0,0-21 0,0 0 15,0 0-15,21 1 16,0-1-16,21-21 0,-21 0 16,22 0-16,-22 0 0,21 0 15,1 0-15,-1 0 0,0 0 0,1-21 16,-1-1-16,21 1 0,-20 0 15,-1 0-15,0-21 0,1 20 0,-1 1 16,-21-21-16,0 21 0,22-22 16,-43 1-16,21 21 0,-21 0 0,21 0 15,-21-1-15,21 22 16,-42 22 0,0-1-1,21 0-15,-21 0 0,21 0 16,0 0-16,-21 1 0,21-1 0,-22 21 15,22-21-15,0 0 0,0 1 16,0-1-16,-21 0 0,21 0 0,0 0 16,0 0-16,0 1 15,-21-22-15,0 0 32,21-22-17,0 1-15,0 0 16,0-21-16,0 21 0,0-1 15,0-20-15,21 21 0,0 0 0,0-22 16,1 22-16,-1 0 0,21 0 16,-21 0-16,22 0 0,-22-1 0,21 22 15,0 0-15,-20 0 0,20 0 16,0 0-16,-21 22 0,22-1 0,-22 0 16,0 21-16,0-21 0,0 1 15,-21 20-15,0-21 0,0 0 0,0 22 16,0-22-16,0 0 0,0 21 15,-21-21-15,0 1 0,0-1 0,0-21 16,21 21-16,-21-21 16,-1 0-16,22 21 0,0-42 31,22 0-15,-1 0-16</inkml:trace>
  <inkml:trace contextRef="#ctx0" brushRef="#br0" timeOffset="9404.79">17843 1376 0,'0'0'0,"0"-21"16,-21 21-16,0 0 0,0 0 16,0 0-16,0 0 0,-1 0 0,1 0 15,-21 0-15,0 0 0,20 21 16,-20 0-16,0 0 0,-1 0 0,22 1 15,-21-1-15,21 0 0,-22 21 16,22-21-16,0 1 0,21 20 0,0-21 16,0 0-16,0 0 0,0 22 15,0-22-15,21 0 0,0 0 16,1-21-16,-1 0 0,0 0 16,21 0-16,-21 0 0,22 0 0,-22 0 15,21-21-15,-21 0 0,22 0 16,-1-22-16,-21 22 0,22-21 15,-22 0-15,21-1 0,-21 1 0,22 0 16,-22-22-16,0 1 0,0 20 16,0-20-16,-21-1 0,21 1 15,-21 20-15,22 1 0,-22 0 0,0-1 16,0 22-16,0 0 0,0 42 16,0 0-1,-22 22-15,1-1 0,0 0 16,0 1-16,21 20 0,-21-20 0,0 20 15,21-21-15,-22 1 16,22 20-16,0-20 0,0-1 0,0 0 0,0 1 16,0-1-16,0 0 15,0-21-15,0 1 0,0-1 0,0 0 16,0 0-16,0 0 0,22-21 16,-1 0-1,0 0-15,0 0 0,21 0 16,-20-21-16,-1 0 0,21 0 15,-21 0-15,22-22 0</inkml:trace>
  <inkml:trace contextRef="#ctx0" brushRef="#br0" timeOffset="10064.44">18246 1503 0,'0'0'0,"21"-21"62,0 21-62,21 0 16,-42-21-16,21 21 0,1 0 16,-1 0-16,0-22 0,-21 1 31,-21 21-15,-22 21-16,22 1 15,0-22-15,-21 21 16,21 0-16,-1 0 0,1 21 0,0-20 15,0-1-15,0 0 0,21 0 16,0 0-16,-21 0 0,21 1 0,0-1 16,21 0-16,0-21 15,0 0-15,0 0 0,22 0 0,-22 0 16,21 0-16,0 0 0,-20 0 16,20 0-16,0-21 0,-21 0 0,1 21 15,-1-22-15,21 1 0,-42-21 16,21 21-16,0 0 0,-21-1 0,22-20 15,-22 21-15,0 0 0,0 0 16,21-1-16,-21 1 0,21 21 16,0-21-16,0 21 15,0 0-15,1 0 0,-1 0 0,21 0 16,-21 0-16,0 0 0,22 0 16,-22 21-16,0 0 0,21 1 0,-20-1 15,-22 21-15,21-21 0,-21 22 16,0-22-16,0 21 0,0-21 0,0 22 15,0-22-15,0 0 0,-21 0 0,21 0 16,-22 0-16,1 1 0,0-22 16,0 21-16,0-21 15,0 0 1,21-21 0,0-1-16,0 1 15,0 0-15,0 0 0,21-21 0,0 20 16,0-20-16,0 0 0,0 21 15,1-22-15,-1 22 0,0-21 0,0 21 16,0-1-16,0 1 0,1 0 16,-1 0-16,-21 0 0,21 0 0</inkml:trace>
  <inkml:trace contextRef="#ctx0" brushRef="#br0" timeOffset="10417.29">19812 1037 0,'0'0'16,"0"-21"-16,0 0 15,-21 42 1,21 0-1,-21 0-15,-1 22 0,1-22 16,0 21-16,0 22 0,0-22 16,0 0-16,21 1 0,0-1 0,0 64 15,0-64-15,0 22 16,0-22-16,0 0 0,0 1 0,0-22 16,0 21-16,0-21 0,0 1 15,0 20-15,0-21 0,0 0 16,0-42 15</inkml:trace>
  <inkml:trace contextRef="#ctx0" brushRef="#br0" timeOffset="10732.13">19748 1312 0,'0'0'15,"0"-42"-15,0-21 0,0 20 0,0 22 16,0-21-16,22-1 0,-1 1 0,-21 21 15,21 0-15,0-22 0,0 22 16,0 0-16,1 0 0,20 0 16,0 0-16,-21 21 0,22 0 0,-1 0 15,0 0-15,1 21 0,-1 0 16,-21 0-16,22 0 0,-22 22 0,-21-22 16,0 21-16,0 0 0,0 1 15,0-1-15,-21-21 0,-1 22 0,1-1 16,-21-21-16,0 21 15,-1-20-15,1-1 0,0 0 0,-22 0 16,22-21-16,-1 21 0,1 0 16,21-21-16,-21 0 0,20 22 0,1-22 15,21 21 1,21-21 0,1 0-16,20 0 0</inkml:trace>
  <inkml:trace contextRef="#ctx0" brushRef="#br0" timeOffset="11404.71">20405 1397 0,'-22'0'16,"1"0"0,0 21-16,0 0 0,-21-21 15,20 22-15,1-1 0,0 0 0,0-21 16,0 21-16,21 0 0,0 0 15,-21 1-15,21-1 0,0 0 16,0 0-16,0 0 16,21-21-16,0 0 0,0 0 15,0 0-15,0 0 0,1 0 16,-1 0-16,0 0 0,0-21 0,-21 0 16,0 0-16,21 0 15,-21-1-15,0 1 0,0-21 0,0 21 16,0 0-16,0-1 0,0 1 15,-21 0-15,21 0 16,21 21 31,0 0-47,1-21 0,20 21 0,0 0 16,1 0-16,-1 0 0,0 0 15,22 0-15,-22 0 0,-21 0 16,22 0-16,-22 0 0,0 0 0,0 0 15,0 21-15,-21 0 0,0 0 16,0 0-16,0 22 0,0-22 16,0 21-16,0 1 0,0-22 15,0 21-15,0 22 0,0-22 0,0 0 16,-21 22-16,0-22 0,0 0 16,21 22-16,-21-22 0,-1 1 0,1 20 15,0-21-15,0 1 0,0 20 16,0-20-16,-1 20 0,1-21 0,0 22 15,0-22-15,21 22 16,0-22-16,0 0 0,-21 1 0,21-22 16,0 21-16,0-21 0,0 1 0,0-1 0,0 0 15,0 0 1,21-42 0,0 0-1,-21 0-15,21-1 0,0-20 0,1 0 16,-1-1-16,0-20 0,0-1 0,0 1 15,0-1-15</inkml:trace>
  <inkml:trace contextRef="#ctx0" brushRef="#br0" timeOffset="11719.85">20807 1630 0,'0'0'0,"-21"-42"0,-1 20 0,1 1 16,0-21-16,21 21 0,0 0 15,0-1-15,0 1 0,0 0 0,0 0 16,21 21-16,0 0 15,1-21-15,20 21 0,-21 0 0,21 0 16,-20 0-16,20 0 0,-21 0 16,21 0-16,-20 0 0,-1 0 0,0 21 15,0-21-15,0 21 0,-21 0 16,0 0-16,0 1 0,0-1 16,0 0-16,-21 0 15,21 0-15,-21 0 0,-21 1 0,20-1 0,-20-21 16,21 21-16,-21 0 0,20 0 15,-20-21-15,21 0 0,0 21 16,0-21-16,-1 0 16,44 0-1,-1 0-15,0 0 16,21-21-16,-21 0 0,22 21 0</inkml:trace>
  <inkml:trace contextRef="#ctx0" brushRef="#br0" timeOffset="12099.65">21378 1439 0,'0'-21'16,"0"42"-16,0-63 0,0 21 16,0 42 31,-21 0-47,21 0 0,-21 1 15,21-1-15,0 0 0,0 0 0,0 0 16,0 0-16,0 1 0,0-1 15,0 0-15,0 0 0,21 0 16,0-21-16,0 0 0,1 21 16,-1-21-16,0 0 0,21 0 0,-21 0 15,22 0-15,-22 0 0,21-21 16,-21 0-16,22 0 0,-22 0 16,0 0-16,21-1 0,-20-20 15,-1 21-15,-21-21 0,0 20 0,21 1 16,-21 0-16,0 0 0,0 0 15,0 0-15,-21 21 32,0 0-32,21 21 0,-22-21 15,22 21-15,0 0 16,22-21 0</inkml:trace>
  <inkml:trace contextRef="#ctx0" brushRef="#br0" timeOffset="12444.45">22098 1312 0,'0'22'16,"0"-1"0,-21 0-16,0 21 0,21-21 0,0 22 15,0-1-15,-22 0 0,22 22 16,0-22-16,-21 22 0,21-22 0,0 22 15,0-1-15,0 1 0,0-22 16,0 21-16,-21 1 0,21-22 16,0 22-16,-21-1 0,0 1 15,0-1-15,21 1 0,0-1 0,-22-20 16,22 20-16,-21-21 0,21 1 0,-21-1 16,21 0-16,0-20 0,0 20 15,0-21-15,-21 0 0,21 0 0,0 1 16,0-44 15,0 1-31,21 0 0,0 0 16,-21-21-16,21 20 0,1-41 15</inkml:trace>
  <inkml:trace contextRef="#ctx0" brushRef="#br0" timeOffset="12768.37">22013 1482 0,'0'0'0,"0"-43"0,-21 22 0,21-21 16,-21 21-16,21 0 0,0-1 15,0 1-15,0 0 0,0 0 0,0 0 16,21 21-16,0 0 16,0-21-16,22 21 0,-22 0 0,0 0 15,21 0-15,1 0 16,-22 0-16,21 0 0,1 21 0,-22-21 15,21 21-15,-21 0 0,0-21 16,-21 21-16,0 0 0,0 1 0,0 20 16,0-21-16,0 0 0,-21 0 15,0 1-15,0-1 0,0 0 0,-22 0 16,1 0-16,0 0 0,-1 1 16,1-22-16,0 21 0,-1-21 0,1 21 15,0-21-15,-1 0 0,1 0 16,0 21-16,-1-21 0,22 0 0</inkml:trace>
  <inkml:trace contextRef="#ctx0" brushRef="#br0" timeOffset="14292.31">1037 2604 0,'0'0'0,"-21"0"0,0 0 0,0 0 0,21-22 31,21 1 16,0 21-31,0 0-16,21 0 0,-20 0 15,20 0-15,21 0 0,-20-21 16,20 21-16,22 0 0,-22 0 0,22 0 16,0-21-16,-1 21 0,-20 0 15,21 0-15,20 0 0,-20 0 16,21 0-16,0 0 0,0-21 0,-1 21 15,22 0-15,0 0 0,-21 0 16,21 0-16,0-21 0,21 21 16,1-22-16,-1 22 0,0 0 0,0-21 15,21 21-15,-20-21 0,20 21 16,21 0-16,-20-21 0,-1 0 0,0 21 16,1 0-16,-1-21 0,0 21 15,1 0-15,-22 0 0,21-22 0,1 22 16,-1 0-16,-21-21 0,21 21 0,1-21 15,-1 21-15,0 0 16,1-21-16,20 21 0,-20 0 0,-1-21 16,0 21-16,22 0 0,-22 0 15,22-21-15,-22 21 0,0 0 0,1 0 16,20-22-16,-21 22 0,1 0 16,20 0-16,-20-21 0,-1 21 0,-21 0 15,21 0-15,22 0 0,-22-21 0,1 21 16,-22 0-16,21 0 0,0 0 15,1 0-15,-1 0 0,0 0 0,1 0 16,-1 0-16,-21 0 0,22 0 16,-1 0-16,0 0 0,-21 0 0,22 0 15,-22 0-15,21 0 0,1 0 16,-22 0-16,21 0 0,0 0 16,-20 0-16,20 0 0,0 21 0,1-21 15,20 0-15,-21 0 0,1 0 16,-1 0-16,0 0 0,1 0 0,20 0 15,-20 21-15,-1-21 0,0 0 16,1 0-16,-1 22 0,0-22 0,-21 0 16,22 0-16,-1 0 0,-21 21 15,22-21-15,-1 0 0,0 0 0,-21 0 16,1 0-16,-1 0 0,0 0 16,0 0-16,21 0 0,-20 0 0,-1 0 15,0 0-15,0 0 0,-21 0 16,21 0-16,0 0 0,-21 0 15,22 0-15,-22 0 0,-22 0 16,1 0-16,0 0 0,0 0 0,0 0 16,-22 21-16,22-21 0,0 0 15,-21 0-15,-1 0 0,1 21 0,0-21 16,-1 0-16,-20 0 0,-1 0 16,-20 0-16,-1 0 0,0 0 0,-20 0 15,-1 0-15,0 0 0,-21-21 16,-42 21-1,20 0-15,-41-21 0,-1 21 16,1 0-16</inkml:trace>
  <inkml:trace contextRef="#ctx0" brushRef="#br0" timeOffset="15127.56">974 4297 0,'0'-21'0,"0"42"0,0-63 0,0 20 15,0 1-15,0-21 0,0 21 0,0 0 16,-22-1-16,22 1 0,0 0 16,0-21-16,0 21 15,0-1-15,0 65 32,0-1-32,-21 0 0,21 22 15,0-1-15,-21 1 0,21-1 16,-21 1-16,21 21 0,-21-22 0,0 1 15,-1-1-15,22 22 0,-21-43 16,0 22-16,21-22 0,0 0 16,0 1-16,-21-22 0,21 21 0,0-21 15,0 0-15,0-42 32,21 0-32,0 0 0,0 0 15,-21-22-15,22 1 16</inkml:trace>
  <inkml:trace contextRef="#ctx0" brushRef="#br0" timeOffset="15352.43">1206 4593 0,'0'0'0,"22"0"0,-1 0 141</inkml:trace>
  <inkml:trace contextRef="#ctx0" brushRef="#br0" timeOffset="16479.74">2519 4276 0,'0'-21'16,"0"42"-16,0-64 0,0 22 0,0 0 16,0 0-16,0-21 0,0 20 0,0 1 15,0 0-15,0 0 0,0 0 16,0 0-16,0 42 31,0 21-31,0-21 16,0 22-16,0-1 0,0 0 15,0 1-15,0 20 0,0-21 0,0 1 16,0-1-16,0 0 0,0-20 16,0 20-16,0-21 0,0 21 0,0-20 15,0-1-15,0 0 0,0 0 16,0 0-16,21-42 31,-21 0-15,21 0-16,0 0 0,22-22 15,-22 22-15,0-21 0,0-1 16,0 1-16,22 0 0,-22-1 0,0 22 16,0-21-16,-21 21 0,21 0 15,0-1-15,1 22 0,-1 0 16,0 22-16,-21-1 15,0 0-15,21 21 0,-21-21 0,21 22 16,-21-22-16,0 21 0,21-21 16,-21 22-16,0-22 0,0 0 0,0 21 15,0-20-15,0-1 16,22-21-16,-22 21 0,21-21 0,0 0 16,0 0-16,0 0 15,0 0-15,1 0 0,-1-21 16,0 0-16,21-1 0,-21 1 15,1 0-15,-1-21 0,0-1 0,0 1 16,0 21-16,0-43 0,1 22 16,-1 0-16,-21-1 0,0 1 0,0 0 15,21-1-15,-21 22 0,0-21 16,0 21-16,0 42 31,0 0-31,0 0 0,0 22 16,-21-1-16,21 0 0,0 1 15,0-1-15,0 0 0,0 1 0,0-1 16,0 0-16,0-21 0,0 22 16,0-22-16,0 0 0,0 0 0,0 0 15,21 1-15,0-1 0,0-21 16,22 0-16,-22 0 0,0 0 16,21 0-16,-21 0 0,22-21 15,-1-1-15,0 1 0,1 0 0,-1 0 16,-21-21-16,22 20 0,-1-20 15,-21 0-15,0-1 0,0 1 16,1 0-16,-22-1 0,21 22 0,-21 0 16,0 0-16,0 0 0,0 0 15,-21 21-15,-1 21 16,1 0-16,0 0 0,21 21 16,0-20-16,-21 20 0,21 0 0,0 1 15,0-1-15,0-21 0,0 21 16,0-20-16,0 20 0,0-21 0,0 0 15,21 0-15,0 1 0,-21-1 16,21 0-16,1-21 0,-1 21 0,0-21 16,0 0-16,0 0 0,0 0 15,22 0-15,-22 0 0,21 0 16,1-21-16,20 0 0,-21 0 0,22-1 16,21-20-16</inkml:trace>
  <inkml:trace contextRef="#ctx0" brushRef="#br0" timeOffset="18543.7">6202 3831 0,'0'0'0,"0"-21"0,0 0 16,-21 0-16,-1 21 0,1 0 15,0 0-15,0 0 0,-21 0 16,20 0-16,1 0 0,-21 21 0,21-21 15,-22 42-15,22-21 0,-21 22 16,0-1-16,20 0 0,-20 1 0,21 20 16,0-20-16,0 20 0,-1 1 15,1-22-15,0 21 0,21-20 0,0-1 16,0 0-16,0 1 0,0-22 16,21 21-16,0-21 0,1 1 0,20 20 15,21-21-15,-20 0 0,20-21 16,1 21-16,-1-21 0,22 0 0,-22 0 15,1 0-15,21 0 0,-22 0 0,22-21 16,-1 0-16,-20 0 16,21 0-16,-22 0 0,22-1 0,-22 1 15,-20-21-15,20 0 0,-21-1 16,-20 1-16,-1 0 0,0-1 0,0 1 16,-21 0-16,0-1 0,0 1 15,-21 0-15,0 20 0,0 1 0,-22 21 16,1-21-16,-22 21 0,22 0 0,-21 0 15,-22 21-15,21-21 0,1 43 16,-1-22-16,1 21 0,21 0 0,-1 1 16,1-1-16,0 0 0,20 1 15,1-1-15,21 0 0,0 1 0,0-1 16,0-21-16,0 0 16,21 1-16,1-1 0,20 0 0,-21 0 15,21-21-15,1 0 0,-1 0 0,0 0 16,1 0-16,-1 0 0,0 0 15,1 0-15,-1-21 0,22 0 0,-22 21 16,-21-43-16,21 22 0,1 0 16,-1-21-16,-21-1 0,0 1 0,1 0 15,-1-1-15,0 1 0,0 0 0,-21-1 16,0 1-16,0 0 0,0 21 16,0-1-16,0 44 15,-21-1 1,0 0-16,21 21 0,-21-21 15,21 22-15,0-1 0,0 0 16,0 1-16,0-22 0,0 21 0,0-21 16,0 22-16,21-22 0,0 0 0,0 0 15,0 0-15,0-21 0,1 22 16,-1-22-16,21 0 0,-21 0 0,22 0 16,-22 0-16,0 0 0,21 0 15,-21-22-15,22 22 0,-22-21 0,21 0 16,-21 0-16,22 0 0,-22-22 0,0 22 15,0-21-15,0 0 0,-21-1 16,0 1-16,22 0 0,-22 20 16,0-20-16,0 21 0,0 0 15,-22 42 1,22 21 0,0-21-16,-21 22 0,0-22 0,0 21 15,21 1-15,-21-22 0,21 21 0,0-21 16,-21 22-16,-1-22 0,22 0 15,-21 0-15,21 0 0,0 0 0,-21 1 16,21-44 15,0 1-15,0 0-16,0 0 16,21 0-16,0 0 0,1-1 0,-22-20 15,21 21-15,0-21 0,0-1 16,21 1-16,-20 21 0,-1-22 0,0 22 15,0 0-15,0 0 0,0 21 16,1 0-16,-1 0 0,0 0 0,0 21 16,0 0-16,-21 0 0,21 1 0,-21 20 15,22-21-15,-22 21 0,21-20 16,-21-1-16,0 21 0,21-21 0,0 0 16,-21 1-16,21-1 0,0 0 15,1-21-15,-1 21 0,21-21 16,-21 0-16,0 0 0,22 0 0,-22 0 15,0 0-15,21 0 0,-20 0 16,-1-21-16,21 0 0,-21 21 0,0-21 16,1-22-16,-1 22 0,0 0 15,0-21-15,0-1 0,-21 1 0,0 0 16,21-1-16,-21 1 0,0 21 16,0-22-16,0 22 0,-21 21 15,21 21 1,-21 1-16,0 20 0,21 0 15,-21 1-15,0-1 0,-1 0 0,22-21 16,0 22-16,-21-1 0,21 0 16,-21-20-16,21-1 0,0 0 15,0 0-15,0 0 0,0 0 0,-21-21 16,21 22-16,0-44 31,21 1-15,-21 0-16,21 0 0,0 0 15,1 0-15,-1-22 0,0 22 16,0-21-16,0 21 0,0-22 0,1 1 16,-1 21-16,0 0 0,0-1 15,0 1-15,0 21 0,1 0 16,-22 21-16,0 1 16,21-1-16,-21 21 0,21-21 15,-21 0-15,0 22 0,21-22 0,-21 21 16,0-21-16,21 1 0,0-1 0,1 0 15,-22 0-15,21 0 0,0 0 16,0-21-16,0 22 0,0-22 0,1 0 16,-1 0-16,0 0 0,21 0 15,-21 0-15,1 0 0,-1 0 0,0 0 16,21-22-16,-21 1 0,1 0 0,-1 21 16,0-21-16,0-21 0,0 20 15,0-20-15,1 21 0,-1-21 16,0-1-16,0 1 0,-21 0 15,21 20-15,-21 1 0,21 0 0,-21 0 16,0 42 0,0 0-16,0 0 0,0 1 15,0 20-15,-21 0 0,21-21 0,-21 22 16,21-22-16,0 0 0,0 21 16,0-20-16,0-1 0,0 0 0,0 0 15,0 0-15,21 0 16,0-21-16,-21 22 0,22-22 0,-1 0 15,0 0-15,0 0 0,0 0 16,0 0-16,1 0 0,20-22 16,-21 1-16,0 0 0,0 0 0,22 0 15,-22 0-15,0-1 0,0-20 0,0 21 16,1-21-16,-22-1 0,0 1 16,0 0-16,0-1 0,0 1 0,0 0 15,-22-1-15,1 22 0,0 0 16,-21 0-16,21 21 0,-1 0 0,-20 0 15,21 21-15,-21 0 0,20 21 16,-20-20-16,21 20 0,0 0 0,0 1 16,21-1-16,0 0 0,-22 1 0,22-22 15,0 21-15,0-21 0,0 0 16,0 1-16,0-1 0,0 0 16,22-21-16,-22 21 0,21-21 15,0 0-15,0 0 0,0 0 16,0 0-16,1 0 0,-1-21 15,0 0-15,0 0 0,0-1 16,22 1-16,-22 0 0</inkml:trace>
  <inkml:trace contextRef="#ctx0" brushRef="#br0" timeOffset="18880.59">10456 3810 0,'0'-42'31,"0"21"-31,0 42 31,-21 0-31,21 0 16,0 21-16,-21-20 0,0 20 16,21 0-16,-21 1 0,21 20 0,0-21 15,-22 1-15,22-1 0,-21 22 16,21-22-16,-21 0 0,21-21 0,0 22 15,0-1-15,0-21 0,0 0 16,0 1-16,0-1 0,0 0 16,0 0-16,21 0 0,0-21 15,1 0-15,-1 0 16,0 0-16,0 0 0,0 0 16,0-21-16,1 21 0,-1-21 0,0 0 15,0 0-15,0-22 0,0 22 16</inkml:trace>
  <inkml:trace contextRef="#ctx0" brushRef="#br0" timeOffset="19060.49">10287 4064 0,'21'0'16,"0"0"-16,0 0 15,1 0-15,20 0 0,-21 0 16,21 0-16,-20 0 0,20-21 0,-21 0 16,0 21-16,22-21 0</inkml:trace>
  <inkml:trace contextRef="#ctx0" brushRef="#br0" timeOffset="20020.74">11684 3958 0,'0'0'0,"0"-21"0,0 0 15,0 0-15,21 0 0,0-1 16,-21 1-16,21 0 0,1 0 0,-22 0 15,21 21-15,0 0 0,0 0 16,0 0-16,0 0 0,1 0 16,-22 21-16,21 0 0,0 0 0,0 0 15,0 22-15,0-1 0,-21 0 16,0 1-16,22-1 0,-22 22 16,0-22-16,0 0 0,0 1 0,0-22 15,0 21-15,0-21 0,0 22 16,0-22-16,0 0 0,0 0 15,0-42 17,0 0-32,0 0 0,0-1 0,0-20 15,0 21-15,0-21 0,21-1 16,0 1-16,-21-22 0,21 22 0,0 0 16,0-1-16,1 1 0,20 0 15,-21 21-15,0-1 0,22 1 16,-22 0-16,0 21 0,21 0 0,-21 0 15,1 0-15,-1 0 0,0 21 16,0 0-16,0 1 0,0 20 0,-21-21 16,0 21-16,22 1 0,-22-1 15,0 0-15,0 1 0,0-1 0,0 0 16,0-20-16,0 20 0,0-21 16,0 0-16,0 0 0,0 1 0,0-1 15,0 0-15,0-42 31,0 0-31,21-1 16,-21 1-16,21-21 0,0 21 16,0-22-16,-21 1 0,21 0 15,1-1-15,-1-20 0,0 21 16,21-1-16,-21 1 0,22 0 0,-1 20 16,-21 1-16,22 0 0,-1 0 0,0 21 15,-21 0-15,22 0 0,-22 0 16,0 21-16,21 0 0,-20 0 0,-22 22 15,21-22-15,-21 21 0,0 1 16,0 20-16,0-21 0,0 1 0,0-1 16,0-21-16,0 22 0,0-22 0,0 21 15,-21-21-15,21 0 0,0 1 16,0-1-16,0 0 16,42-21-1,-21 0-15,0 0 0,22-21 16,-1 0-16,-21-1 0,21 1 15</inkml:trace>
  <inkml:trace contextRef="#ctx0" brushRef="#br0" timeOffset="21176.08">13970 3916 0,'42'-21'0,"-84"42"0,105-85 0,-41 43 16,-22 0-16,-22 21 31,1 0-31,0 0 0,0 21 16,-21 0-16,20 1 0,1-1 15,-21 0-15,21 21 0,0 1 0,-1-1 16,-20 0-16,21 1 0,0-1 16,21-21-16,-21 21 0,21 1 0,0-22 15,0 21-15,0-21 0,0 1 0,21 20 16,0-21-16,0-21 0,21 21 16,1 0-16,-1-21 0,0 0 0,1 0 15,20 0-15,-20 0 0,-1 0 16,21 0-16,-20-21 0,20 0 0,-20 0 15,-1 0-15,-21-22 0,21 22 16,-20-21-16,-1 0 0,0-22 16,-21 22-16,0-22 0,0 22 0,0-22 15,-21 22-15,-22 0 0,22 21 16,-21-1-16,0 1 0,-1 0 0,1 21 16,0 0-16,-1 0 0,1 0 15,0 21-15,-1 0 0,1 22 0,0-22 16,-1 21-16,22 1 0,0-1 0,0 21 15,0-20-15,21-1 0,0 0 16,0 1-16,0-22 0,0 21 0,21-21 16,21 22-16,-21-22 0,22 0 15,-22-21-15,21 21 0,0-21 0,1 0 16,-1 0-16,0 0 0,1 0 16,-1 0-16,0 0 0,1-21 15,-1 0-15,0 0 0,1 0 0,-1-22 16,-21 22-16,22-21 0,-1-1 15,-21 1-15,21 0 0,-20-1 0,20 1 16,-21 21-16,-21-21 0,21 20 0,-21 1 16,21 21-16,-21 21 15,0 1 1,0-1-16,0 21 0,0-21 16,0 22-16,0-22 0,-21 21 0,21-21 15,0 22-15,0-22 0,0 0 16,0 21-16,0-21 0,0 1 15,0-1-15,21 0 0,1-21 16,-1 0 0,0 0-16,0 0 0,0 0 15,0-21-15,22 21 0,-22-21 0,0-1 16,21-20-16,-20 21 0,20-21 16,0-1-16,-21 1 0,22 0 0,-1-1 15,-21 22-15,22-21 0,-22 21 16,0-1-16,0 1 0,0 0 15,-21 42 1,0 0 0,-21 1-16,21 20 0,-21 0 15,21-21-15,-21 22 0,0-1 16,21 0-16,0 1 0,0-1 0,0-21 16,0 22-16,0-22 0,0 0 15,0 21-15,21-21 0,0 1 0,0-22 16,0 21-16,22 0 0,-22-21 0,21 0 15,0 0-15,1 0 0,-1 0 16,0 0-16,1 0 0,-1-21 0,-21 0 16,22-1-16,-1 1 0,0 0 15,1-21-15,-22-1 0,21 1 0,0 0 16,-20-1-16,-1-20 0,0 21 16,0-1-16,-21 1 0,0 0 15,0 20-15,0 1 0,-21 21 0,0 0 16,0 0-16,-1 0 0,-20 43 15,21-22-15,-21 21 0,20 0 0,1-20 16,0 20-16,21 0 0,0 1 16,0-22-16,0 21 0,0-21 0,0 0 15,21 1-15,0-1 0,1-21 0,20 21 16,-21-21-16,21 0 0,-20 0 16,20 0-16,-21 0 0,0 0 0,0-21 15,1 0-15,-1-1 0,0 1 16,-21 0-16,0 0 0,0-21 15,0 20-15,0 1 0,0 0 0,0 0 16,0 0-16,-21 0 0,0 21 16</inkml:trace>
  <inkml:trace contextRef="#ctx0" brushRef="#br0" timeOffset="22064.43">593 6414 0,'0'0'0,"0"-22"15,21 22-15,-21-21 0,0 0 0,0 0 16,0 0-16,21 0 16,0-1-16,-21 1 15,21 0-15,0 0 0,1 0 0,-1 21 16,0-21-16,0 21 0,0 0 16,0 0-16,1 0 0,20 0 0,-21 0 15,21 0-15,-20 21 0,20 21 16,-21-21-16,21 22 0,-20 20 15,-1-21-15,0 22 0,-21-1 0,0-20 16,0 20-16,0 1 16,-21-22-16,-22 0 0,22 1 0,-21-1 15,0 0-15,-1-20 0,1 20 16,0-21-16,20-21 0,-20 21 0,21-21 16,-21 0-16,20 0 0,1 0 15,0 0-15,0-21 0,0 21 0,0-21 16,21 0-16,0-22 0,0 22 15,0-21-15,0 0 0,0 20 16,0-20-16,0 21 0,21 0 0,0 0 16,0-1-16,0 22 0,0 0 15,1 0-15,20 22 0,-21-1 0,0 0 16,22 0-16,-22 21 16,0-20-16,0 20 0,0-21 0,0 21 15,1-20-15,-22-1 0,0 0 16,21 0-16,0 0 0,-21 0 0,0 1 15,21-22-15,0 0 16,0 0-16,1 0 0,-1 0 16,0-22-16,0 1 0</inkml:trace>
  <inkml:trace contextRef="#ctx0" brushRef="#br0" timeOffset="22216.34">1672 6583 0,'0'0'0,"64"0"31,-64 21-15,0 0 0,21-21 15</inkml:trace>
  <inkml:trace contextRef="#ctx0" brushRef="#br0" timeOffset="23276.32">3302 6160 0,'-21'-22'16,"42"44"-16,-63-65 0,20 22 0,1 0 15,21 0-15,-21 0 0,21-1 16,0 1-16,0 42 31,0 1-31,0 20 0,0-21 16,0 21-16,0 1 0,0 20 0,0-20 15,0 20-15,-21 1 0,21-22 16,-21 21-16,21-20 0,-21 20 0,-1-20 16,22-1-16,0-21 0,0 21 15,-21-20-15,21-1 0,0 0 0,21-21 32,-21-21-17,22 0-15,-1-22 0,0 22 16,0-21-16,0-1 0,0 1 15,1-21-15,-1 20 0,0 1 0,0 0 16,0-1-16,0 1 0,1 21 16,-1 0-16,-21-1 0,21 22 0,-21 22 31,0-1-31,0 0 0,0 21 0,0 1 16,0-1-16,0 0 0,21 1 15,-21-1-15,21-21 0,-21 21 0,21 1 16,1-22-16,-22 21 0,21-21 15,0 1-15,0-1 0,21-21 0,-20 21 16,-1-21-16,21 0 0,-21 0 16,0 0-16,22 0 0,-22-21 15,21 21-15,-21-21 0,22-1 0,-22 1 16,0-21-16,21 21 0,-20-22 16,-1 1-16,0-21 0,0 20 0,0 1 15,0-22-15,1 22 0,-22 0 0,0-1 16,21 22-16,-21 0 0,0 0 15,21 0-15,-21 0 0,0 42 32,0 0-32,0 0 0,0 21 0,0-20 15,0 20-15,0 0 16,0 1-16,-21-1 0,21 0 0,0 1 0,0-22 16,0 21-16,0 0 0,0-20 15,0 20-15,21-21 0,0 0 16,0 0-16,0-21 0,22 0 0,-1 0 15,0 0-15,22 0 0,-22 0 16,22-21-16,-1 0 0,1 0 0,-1 0 16,1 0-16,-1-22 0,1 1 0,-22 21 15,0-22-15,1 1 0,-22 0 16,0-1-16,0 1 0,-21 0 0,0-1 16,0 22-16,0 0 0,0 0 15,-21 21-15,0 0 16,0 0-16,0 0 0,-1 21 0,-20 0 0,21 0 15,0 22-15,-22-22 16,22 21-16,21 1 0,0-1 0,-21-21 16,21 21-16,0 1 0,0-22 0,0 21 15,21-21-15,0 1 0,1-1 16,20 0-16,-21-21 0,0 21 0,22-21 16,-1 0-16,-21 0 0,21 0 15,1 0-15,-1 0 0,-21-21 0,22 21 16,-1-21-16,0-22 0,1 22 0,20 0 15,-21-21-15</inkml:trace>
  <inkml:trace contextRef="#ctx0" brushRef="#br0" timeOffset="24495.64">6350 6011 0,'0'0'0,"0"-21"0,0 0 16,21 0-16,-21 0 16,0 0-16,21-1 0,-21 1 15,0 0-15,0 0 0,0 0 0,0 0 16,0-1-16,0 1 0,0 42 15,-21 1 1,0-1-16,0 0 0,0 21 0,-1 1 16,1-1-16,0 0 0,0 1 15,0-1-15,0 0 0,21 1 0,0 20 16,-22-21-16,22 1 0,0-1 16,0 0-16,0 1 0,0-1 0,0-21 15,22 22-15,-1-22 0,21 21 0,-21-21 16,22 0-16,-1-21 15,0 22-15,1-22 0,20 0 0,1 0 16,-1 0-16,1 0 0,-1-22 0,1 1 16,-1 0-16,1 0 0,-1 0 15,1-22-15,-22 1 0,21 21 0,-20-21 16,-1-1-16,0 1 0,-20 0 16,-1-1-16,0 1 0,-21 0 0,0-1 15,0 22-15,0 0 0,0 0 0,-42 0 16,20-1-16,1 22 15,0 0-15,0 0 0,0 0 0,-22 0 0,22 22 16,-21-1-16,21 0 16,-22 0-16,22 21 0,-21-20 0,21-1 15,0 21-15,-1 0 0,1-20 0,21 20 16,0 0-16,0 1 0,0-22 16,0 21-16,0-21 0,0 0 0,0 1 15,21-1-15,22-21 0,-22 21 16,0-21-16,0 0 0,0 0 15,1 0-15,20-21 0,-21 0 0,0-1 16,22 1-16,-22 0 0,0-21 16,0 21-16,0-22 0,0 22 0,1-21 15,-22-1-15,0 22 0,21-21 0,-21 21 16,0 0-16,0-1 16,0 44-1,0-1-15,0 0 16,0 0-16,0 0 0,0 0 15,0 22-15,0-22 0,0 0 0,0 0 16,0 22-16,0-22 0,21 0 16,0-21-16,0 21 0,0-21 0,22 0 15,-22 0-15,21 0 0,1 0 0,-1 0 16,0-21-16,22 0 0,-22 0 16,0-1-16,1 1 0,-1-21 15,0 21-15,-20-22 0,20 1 0,43-85 31,-64 85-31,-21 21 0,0-1 0,-21 44 32,-1-1-32,22 0 0,-21 21 15,0-21-15,0 22 0,21-22 0,0 21 16,-21 1-16,21-1 0,-21-21 16,21 21-16,0 1 0,0-22 0,0 21 15,0-21-15,0 1 0,0-1 16,0 0-16,0 0 0,0-42 47,0 0-47,0 0 0,0-1 0,0 1 15,0-21-15,0 0 0,0 20 0,0-20 16,21 0-16,0-1 0,21-20 16,-21 21-16,22 20 0,-1-20 0,0 0 15,1 21-15,-1-1 0,0 1 16,22 21-16,-22 0 0,1 0 0,-1 21 15,0 1-15,1-1 0,-1 21 0,0-21 16,-21 22-16,22-1 0,-43 0 16,21 1-16,-21-1 0,0 0 0,0 1 15,-21-22-15,0 21 0,-1 0 16,1-20-16,0-1 0,0 0 16,0 0-16,0-21 0</inkml:trace>
  <inkml:trace contextRef="#ctx0" brushRef="#br0" timeOffset="25904.48">10393 5863 0,'0'0'16,"0"-21"-1,0 0-15,0 0 0,21 0 16,0 21-16,0-22 0,0 1 15,22 0-15,-22 0 0,0 0 16,0 0-16,22-1 0,-22 1 16,0-21-16,-21 21 0,0 0 15,21-1-15,-21-20 0,0 21 0,0 0 16,0 0-16,0-1 0,0 1 16,-21 21-16,0 0 15,0 0-15,-1 21 0,22 1 16,-21 20-16,21 0 0,-21 22 15,0-1-15,21 1 0,-21-1 0,21 1 16,-21-1-16,-1-20 0,22 20 16,0 1-16,-21-22 0,21 0 0,-21 1 15,21-22-15,-21 21 0,21 0 0,0-20 16,0-1-16,0 0 16,-21 0-16,21 0 0,-21-21 0,-1 21 15,1-21-15,0 0 0,0 0 16,0 0-16,0-21 0,-22 0 15,22 0-15,0 0 0,-21 0 0,20-1 16,1 1-16,-21-21 0,21 21 16,0-22-16,-1 22 0,1-21 0,0 21 15,0 0-15,21-1 0,-21 1 0,21 42 32,0 1-32,0-1 0,21 0 0,0 0 15,0 21-15,22-20 0,-22-1 16,21 21-16,0-21 0,-20 22 15,20-22-15,0 0 0,1 0 0,-1 0 16,0 0-16,-21-21 0,22 0 16,-1 0-16,0 0 0,1 0 0,-1 0 15,0 0-15,1-21 0,-1 21 0,-21-21 16,22 0-16,-22 0 0,21 0 16,-21-1-16,-21 1 0,21-21 0,-21 21 15,0-22-15,0 1 0,0 21 16,0-21-16,0-1 0,0 22 0,0 0 15,-21 42 1,21 21 0,0-20-16,0-1 0,0 21 15,0-21-15,-21 22 0,21-22 16,0 0-16,0 21 0,0-21 0,0 1 16,0-1-16,0 0 0,0 0 15,21-42 16,0 0-31,1 0 16,-22-1-16,21 1 0,0 0 16,0-21-16,0 21 0,22-22 0,-22 1 15,0 0-15,0 20 16,21-20-16,-20 21 0,-1 0 0,0 0 16,0 21-16,0 0 0,0 0 0,-21 21 15,0 21-15,22-21 16,-22 0-16,0 22 0,21-22 0,-21 0 15,0 21-15,0-20 0,0-1 16,0 0-16,21 21 0,0-21 0,0 1 16,0-1-16,1 0 0,-1-21 15,21 0-15,-21 0 0,0 0 16,1 0-16,20 0 0,-21 0 0,21 0 16,1-21-16,-22 0 0,21 21 0,-21-22 15,22 1-15,-1-21 16,-21 21-16,0 0 0,22-22 0,-22 22 15,0-21-15,-21-1 0,0 22 16,0-21-16,0 21 0,0-22 0,0 22 16,-21 21-16,0 0 0,0 0 15,-1 0-15,1 21 0,0 1 16,0-1-16,0 0 0,0 21 0,21-21 16,0 1-16,0-1 0,0 21 15,0-21-15,21 0 0,0 1 0,0-22 16,0 21-16,0 0 0,22 0 0,-22-21 15,21 21-15,-21-21 0,1 0 16,-1 21-16,0-21 0,0 0 16,-21 22-16,-21-22 15,-21 21-15,20-21 16,-20 0-16,21 0 0,-21 0 0,-1 0 16,22 0-16,0 0 0,-21 0 0,42-21 31,0-1-31,0 1 0,21 0 15,21 0-15,-21 0 0</inkml:trace>
  <inkml:trace contextRef="#ctx0" brushRef="#br0" timeOffset="26284.27">12615 5800 0,'0'0'0,"0"-21"15,21 21-15,-21 21 31,-21-21-31,21 21 0,-21 21 0,0-21 16,21 22-16,-21-1 0,0 0 0,21 1 16,-22 20-16,1-20 0,0 41 15,21-20-15,-21 20 0,0 1 0,0 0 16,21 21-16,-22-22 0,1 22 0,-21 0 16,21 0-16,0 0 0,-22 21 15,22-22-15,0 1 0,-21 0 0,20 0 16,1 0-16,0-22 0,0 22 15,0-21-15,0 0 0,-1-1 0,1-20 16,0-1-16,0-20 0,0 20 16,0-42-16,21 22 0,-22-22 0,22 0 15,-21 0-15,21-42 16,0 0-16,0 0 0,0-1 16,21-20-16,1 0 0,-1-1 0,0-20 15,21-1-15,1-20 0,-22-1 16,21 0-16,22 1 0,-22-22 15,0 0-15,1-21 0,-22 0 0,21 21 0</inkml:trace>
  <inkml:trace contextRef="#ctx0" brushRef="#br0" timeOffset="26604.74">12425 6160 0,'0'0'0,"-21"-64"0,-1 22 0,22-1 16,-21 1-16,21 21 0,0-21 15,0 20-15,0 1 0,0 0 0,0 0 16,21 0-16,1 0 0,-1 21 0,0-22 15,21 22-15,-21 0 0,22 0 16,-1 0-16,0 0 0,1 22 0,-1-1 16,0 0-16,1 0 0,-22 0 15,0 22-15,0-22 0,0 21 0,-21-21 16,0 22-16,0-22 0,-21 21 0,0-21 16,0 22-16,0-22 15,-22 0-15,22 0 0,-21 0 0,21 0 16,-22 1-16,22-22 0,-21 21 0,21-21 15,0 0-15,-1 0 0,1 0 16,0 0-16,21 21 0,-21-21 16,42-21-1,0 21-15,0-21 16,22-1-16,-22 22 0,0-21 0,21 0 16,1 0-16</inkml:trace>
  <inkml:trace contextRef="#ctx0" brushRef="#br0" timeOffset="26967.52">13335 5990 0,'0'-21'47,"21"21"-47,0-21 15,0 21-15,1-21 0,-1 0 16,0-1-16,0 22 0,0-21 0,0 0 15,1 0-15,-1 0 0,-21 0 16,0-1-16,-21 22 31,-1 0-31,1 22 16,0-1-16,0 0 0,0 0 0,-22 0 16,22 22-16,0-22 0,0 21 15,21-21-15,-21 22 0,21-22 0,-21 0 16,21 21-16,0-21 0,0 1 0,0-1 15,0 0-15,0 0 16,21 0-16,0-21 0,21 0 0,-21 21 16,22-21-16,-1 0 0,0 0 0,1 0 15,-1 0-15,0 0 0,22 0 16,-22-21-16,22 0 0</inkml:trace>
  <inkml:trace contextRef="#ctx0" brushRef="#br0" timeOffset="27549.18">14436 5779 0,'0'0'0,"-85"-22"31,64 22-31,0 0 0,-1 22 0,1-1 16,0 0-16,-21 0 0,21 0 16,-1 22-16,1-22 0,0 21 0,0-21 15,21 22-15,0-22 0,0 21 16,0-21-16,0 0 0,0 1 15,0-1-15,21 0 0,-21 0 0,21-21 16,22 21-16,-22-21 0,0 0 16,21 0-16,1 0 0,-1 0 0,0 0 15,1 0-15,-1 0 0,0-21 0,1 0 16,-1 21-16,0-21 0,1-22 16,-1 22-16,0-21 0,1 21 0,-22-43 15,21 22-15,-21-22 0,0 1 0,22-1 16,-22 1-16,0-1 0,0 1 15,0-1-15,1 1 0,-22 21 0,0-1 16,0 22-16,0 0 16,0 0-16,0 0 0,0 42 15,-43 0-15,22 0 0,0 0 16,0 22-16,0-1 0,-1 0 16,1 1-16,0-1 0,0 21 0,21-20 15,0 20-15,0-20 0,0-1 16,0 21-16,0-20 0,0-1 0,0 0 15,0-20-15,0 20 0,0-21 0,0 0 16,21 0-16,-21 1 0,21-1 16,-21 0-16,21-21 0,1 0 0,-1 0 15,0 0 1,0 0-16,0 0 16,0-21-16,-21 0 0,22-1 15,-1 1-15,0 0 0,0-21 16,0 21-16,22-22 0,-22 1 0,0 21 15,0-22-15,0 1 0,-21 21 0,0-21 16,0 20-16,0 1 0</inkml:trace>
  <inkml:trace contextRef="#ctx0" brushRef="#br0" timeOffset="27781.06">14817 5652 0,'0'0'0,"-22"0"0,1 0 0,0 0 15,21 21-15,21-21 31,0 0-31,1 0 0,20 0 0,-21 0 16,21 0-16,1 0 0,-1 0 16,0 0-16,1 0 0,-1 0 0,22 0 15,-22 0-15,0 0 0,1 0 16,-1 0-16,0 0 0,-21 0 0,22 0 16,-22 0-16,0 0 15,0 0 1</inkml:trace>
  <inkml:trace contextRef="#ctx0" brushRef="#br0" timeOffset="27983.94">16002 6202 0,'0'0'0,"0"21"0,0 0 16,21-21 15</inkml:trace>
  <inkml:trace contextRef="#ctx0" brushRef="#br0" timeOffset="29865.35">1016 8678 0,'0'0'0,"-21"0"16,0 0-16,21-21 0,0 0 16,-22 21-16,22-21 0,-21 0 15,21 0-15,0-1 16,0 1-16,0 0 0,0 0 0,21 0 16,1 0-16,-22-1 15,21 22-15,21-21 0,-21 21 0,0 0 16,22 0-16,-22 0 0,21 0 15,1 21-15,-22 1 0,21-1 0,-21 0 16,-21 0-16,0 21 0,0-20 16,0 20-16,0-21 0,0 21 15,-21 1-15,0-1 0,0 0 16,0-20-16,-22 20 0,22-21 16,0 21-16,0-20 0,0-1 0,-1 0 15,1 0-15,0-21 16,21-21 15,0 0-31,21 0 16,0-1-16,1 1 15,-1 21-15,21-21 0,-21 21 16,0 0-16,22 0 0,-1 0 0,-21 0 16,22 0-16,-22 0 0,21 21 15,-21 22-15,22-22 0,-22 0 16,0 21-16,-21 1 0,0-22 15,0 21-15,0 0 0,0-20 0,0 20 16,-21 0-16,-22-21 0,22 22 16,-42-22-16,20 21 0,-20-21 15,21 1-15,-22-1 0,22-21 0,-1 21 16,1-21-16,0 0 0,-1 0 16,22 0-16,-21 0 0,21-21 0,0 21 15,-22-21-15,22-1 0,0 1 16,0 21-16,0-21 0,-1 0 0,1 0 15,0 0-15,0-1 0,21 1 16,0 0-16,0 0 16,0 0-1,21 21 1,0 0-16,0 0 0,1-21 16,-1 21-16,21 0 0,0-22 15</inkml:trace>
  <inkml:trace contextRef="#ctx0" brushRef="#br0" timeOffset="30119.57">2053 8996 0,'21'0'0,"-42"0"0,63 0 0,-20 0 16</inkml:trace>
  <inkml:trace contextRef="#ctx0" brushRef="#br0" timeOffset="34456.26">3429 8636 0,'0'0'0,"-21"-21"0,21 0 16,-21 0-16,21-1 15,0 1-15,0 0 0,0 0 16,-22 21-16,1 0 31,0 21-15,21 21-16,0-20 0,0 20 15,-21 21-15,21-20 0,0 20 0,-21 1 16,21-1-16,0 1 0,0-1 16,-21-20-16,-1 20 0,22-21 0,-21 1 15,21-1-15,0 0 0,-21-20 16,21-1-16,0 0 0,0 0 0,0 0 15,21-42 17,0 0-32,1 0 0,-1 0 15,0-22-15,0 22 0,21-21 0</inkml:trace>
  <inkml:trace contextRef="#ctx0" brushRef="#br0" timeOffset="34704.12">3789 8424 0,'0'-21'16,"0"42"-16,21-42 0,-21 42 16,0 22-16,0-22 15,0 21-15,0-21 0,0 22 0,0 20 16,0-20-16,0-1 0,0 21 16,0 1-16,0-22 0,0 22 0,0-22 15,-21 0-15,21 1 0,-21-1 16,21 0-16,0-20 0,0 20 15,-22-21-15,22 0 0,0 0 0,-21 1 16,0-22 0,0 0-1,0-22-15</inkml:trace>
  <inkml:trace contextRef="#ctx0" brushRef="#br0" timeOffset="36761.69">3238 9144 0,'0'0'0,"-21"0"0,0 0 0,42 0 32,0 0-17,22 0-15,-22 0 0,21-21 16,1 21-16,-1-21 0,21 21 0,1-21 16,-1 21-16,1-22 0,-1 22 15,1-21-15,21 0 0,-22 21 0,1-21 16,-1 0-16,1 0 0,20-1 15,-20 1-15,-1 21 0,22-21 0,-22-21 16,1 21-16,-1-1 0,-20 1 16,-1 0-16,0 21 0,1-21 0,-22 0 15,-21 0-15,0-1 16,-21 22 0,0 0-16,-1 0 0,-20 0 15,21 22-15,-21-1 0,-1 0 16,1 0-16,0 21 0,20-20 0,-20 20 15,0 0-15,21 1 0,-22-1 16,22 0-16,0 1 0,0-1 0,0 0 16,-1 1-16,1-22 0,21 21 0,0-21 15,0 22-15,0-22 0,0 0 16,0 0-16,21-21 16,1 0-16,-1 0 0,0 0 15,0 0-15,21 0 0,1 0 0,-1-21 16,-21 0-16,22 0 0,-1-1 0,0-20 15,1 21-15,-22 0 16,21-22-16,-21 1 0,0 0 0,1-1 16,-22 1-16,0 21 0,0-21 15,0-1-15,0 22 0,0 0 0,0 0 16,0 0-16,-22 42 16,22 0-1,-21 0-15,0 0 0,21 22 0,0-22 16,0 21-16,0 0 0,0-20 15,0 20-15,0-21 0,0 21 0,0-20 16,0-1-16,0 0 0,21 0 16,-21 0-16,21-21 0,22 0 15,-22 21-15,0-21 0,21 0 0,-20 0 16,20 0-16,0 0 0,-21-21 16,22 0-16,-1 21 0,-21-21 0,22 0 15,-22-22-15,0 22 0,21-21 16,-21 21-16,1-22 0,-1 1 0,-21 0 15,0-1-15,0 1 0,0 0 0,0 21 16,0-1-16,0 1 0,0 42 16,0 1-1,-21-1-15,-1 21 0,22-21 16,-21 22-16,21-1 0,-21 0 16,21 1-16,0-1 0,0-21 0,0 21 15,-21-20-15,21 20 0,0-21 16,0 0-16,0 0 0,0 1 15,21-44 17,-21 1-17,0-21-15,21 21 16,0 0-16,1-22 0,-22 1 0,21 21 16,0-22-16,0 1 0,0 0 15,0-1-15,1 22 0,-1 0 0,0 0 16,0 0-16,0 21 0,22 0 15,-22 0-15,0 21 0,0 0 16,0 0-16,0 0 0,-21 22 0,22-22 16,-1 21-16,0 1 0,0-22 15,-21 21-15,21-21 0,0 22 0,1-22 16,-1 0-16,0 0 0,0 0 0,21 0 16,-20 1-16,20-22 0,0 0 15,-21 21-15,22-21 0,-1 0 0,0 0 16,1 0-16,-1-21 0,0 21 0,1-22 15,-1 1-15,22 0 0,-22 0 16,0 0-16,1-22 0,-22 22 16,21-21-16,-21 0 0,0-1 0,1 1 15,-22 0-15,21-1 0,-21 1 16,0 0-16,0 20 0,-21-20 0,-22 21 16,22 21-16,0-21 0,-21 21 15,-1 0-15,22 0 0,-21 21 0,-1-21 16,1 42-16,0-21 0,-1 1 0,1 20 15,21 0-15,-21 1 0,20-1 16,1-21-16,0 21 0,21 1 16,0-22-16,0 21 0,0-21 0,0 1 15,0-1-15,21 0 0,0 0 0,1-21 16,-1 0-16,0 21 0,0-21 16,0 0-16,22 0 0,-22 0 15,21-21-15,-21 0 0,22 21 0,-22-21 16,21 0-16,0-22 0,-20 22 0,-1-21 15,21-1-15,-21 1 0,0-21 16,22 20-16,-22-20 0,0-1 0,0 22 16,-21-22-16,21 22 0,-21-21 15,22 20-15,-22 1 0,0 0 0,0-1 16,0 22-16,0 0 0,0 0 0,0 0 16,0 42-1,-22 0-15,1 0 16,0 21-16,21 1 0,-21-1 0,0 0 15,21 1-15,-21 20 0,21 1 16,0-1-16,0-20 0,0 20 0,0 1 16,0-22-16,0 0 0,0 1 15,0-1-15,21 0 0,0-21 0,0 1 16,0 20-16,0-42 0,22 21 0,-22 0 16,21-21-16,1 0 0,-22 0 15,21 0-15,0 0 0,1 0 0,-1-21 16,-21 0-16,22 0 0,-1 0 15,-21-1-15,21-20 0,-20 0 0,20-1 16,-21 1-16,21-21 0,-20 20 16,-1-20-16,0-1 0,0 22 15,0-22-15,0 1 0,-21 21 0,22-1 16,-22 1-16,0 0 0,0-1 0,0 1 16,0 21-16,0 0 0,0-1 15,0 1-15,0 42 16,-22 1-16,22-1 15,-21 0-15,21 21 0,-21 1 0,21-1 16,-21 21-16,21-20 0,-21 20 0,21 1 16,-21-1-16,21-20 0,0 20 15,0-21-15,0 22 0,0-22 16,0 1-16,0-22 0,21 21 0,0-21 16,0 0-16,0 1 0,0-1 15,22-21-15,-22 21 0,21-21 0,-21 0 16,22 0-16,-1 0 0,0 0 0,-20-21 15,20 21-15,0-21 0,1-1 16,-1 1-16,-21-21 0,21 21 0,-20-22 16,20 22-16,-21-21 0,0 0 15,0-1-15,-21 1 0,0 0 0,22 20 16,-22-20-16,0 21 0,0 0 0,-22 21 31,1 0-31,0 0 0,0 0 16,-21 21-16,20 21 0,-20-21 0,21 22 15,0-1-15,0 0 0,21 1 16,0-1-16,0 0 0,0 1 0,0-22 16,21 21-16,0-21 0,0 1 15,0-1-15,22 0 0,-22 0 0,0 0 16,21-21-16,-21 0 0,22 0 0,-22 0 16,21 0-16,-21 0 0,22-21 15,-1 0-15,-21 0 0,0 0 0,22-22 16,-22 22-16</inkml:trace>
  <inkml:trace contextRef="#ctx0" brushRef="#br0" timeOffset="37824.08">10329 9038 0,'0'0'16,"-21"0"-16,-21 0 0,21 21 0,-1-21 0,-20 0 15,21 0 1,21-21-16,0 0 0,21 0 16,0 0-16,0-22 0,1 22 0,20-21 15,0 0-15,-21 20 0,22-20 16,-1 0-16,0-22 0,-20 22 0,20 0 16,-21-1-16,21 1 0,-20-22 15,-1 22-15,0 0 0,-21-22 0,0 22 16,0 0-16,0 20 0,0 1 15,0 0-15,0 0 0,0 42 16,-21 0 0,0 22-16,-1-22 0,1 42 15,0-20-15,0 20 0,0-21 0,0 22 16,-1 21-16,22-22 0,-21 22 0,0-1 16,21 1-16,-21 0 0,21 21 15,0-22-15,-21 1 0,21 0 0,-21 20 16,21 1-16,-22 0 0,22-21 0,0 21 15,0-1-15,-21-20 0,0 21 16,21 0-16,-21-22 0,21 22 0,0-21 16,0 0-16,-21-22 0,21 22 0,0-22 15,0 1-15,-21-1 0,21 1 16,0-1-16,0-20 0,0-1 16,0 0-16,0 1 0,21-22 0,0 21 15,-21-21-15,21-21 0,0 0 0,0 0 16,1 0-16,-1-21 0,21-21 0,0 21 15,-20-22-15,20-20 0,21 20 16,-20-20-16,-1 21 0,0-43 0,22 21 16,-22-20-16,1-1 0,-22-21 0,21 22 15,-21-22-15,0 21 0,-21-21 16,0 0-16,0 1 0,-21 20 16,-21-21-16,0 21 0,-1 1 0,1 20 15,-22 22-15,1 0 0,-1-1 16,22 1-16,-21 21 0,-1 21 0,22-21 15,-22 21-15,22-22 0,0 22 0,20 0 16,1 0-16,0 0 0,42 0 31,0 0-31,22 0 0,-22-21 16,21 21-16,1-21 0,-1 0 16,0 21-16,1-21 0,-1 0 0,0-22 15,22 22-15,-22 0 0,0-21 16,1 20-16,20-20 0,-42 0 15,22 21-15,-22-22 0,21 22 0,-42-21 16,21 21-16,-21-1 0,0 1 16,-21 42-1,21 1 1,0-1-16,0 0 0,-21 21 0,21-21 16,0 22-16,-21-22 0,21 21 0,0-21 15,0 1-15,0 20 0,0-21 16,-21 0-16,21 0 0,0 1 15,0-1 1,0-42 0,0-1-1,21 1-15,-21-21 0</inkml:trace>
  <inkml:trace contextRef="#ctx0" brushRef="#br0" timeOffset="38015.97">11112 8573 0,'0'0'15,"-21"0"17,0 0-32,21 21 0,-21-21 15,21 21-15,0 0 16,0 0-16,0 0 0,0 1 16,21-1-1,0-21-15,0 21 0,1-21 0,-1 0 16,0 0-16,0 0 0,0 0 0</inkml:trace>
  <inkml:trace contextRef="#ctx0" brushRef="#br0" timeOffset="38888.47">11493 8805 0,'0'0'0,"0"22"0,0 20 0,0-21 16,0 21-16,0-20 0,0 20 0,-21-21 16,21 21-16,-21-20 0,21 20 15,-21-21-15,21 0 0,0 0 0,0 1 16,0-1-16,0 0 15,21-42 17,-21 0-32,21 21 0,0-22 15,1 1-15,-1-21 0,0 21 16,0-22-16,0 22 0,0-21 0,1 0 16,-1-1-16,0 22 0,0-21 15,0 21-15,0-1 0,1 1 0,-1 21 16,0 0-16,-21 21 15,0 1-15,0-1 16,0 21-16,0-21 0,0 22 0,0-22 16,0 0-16,21 21 0,-21-21 0,21 1 15,0-1-15,1 21 0,-1-42 16,0 21-16,0 0 0,21 1 0,-20-22 16,20 0-16,0 0 0,1 0 0,-1 0 15,0 0-15,1 0 0,20 0 16,-21 0-16,1-22 0,-1 22 0,0-21 15,1 0-15,-1 0 0,0-21 16,-20 20-16,20-20 0,-21 0 0,0-1 16,0-20-16,-21 21 0,22-1 0,-22 1 15,0 0-15,0-1 16,-22 22-16,1 0 0,0 0 0,0 0 16,0 21-16,0 0 0,-22 0 0,22 0 15,-21 21-15,-1-21 0,22 21 16,-21 21-16,0-21 0,-1 22 0,22-1 15,0 0-15,0 1 0,0 20 16,21-20-16,0-1 0,0-21 0,0 21 16,0-20-16,21 20 0,-21-21 0,21 0 15,21 0-15,-21-21 0,1 22 16,-1-22-16,21 0 0,-21 0 0,22 0 16,-22 0-16,21-22 0,-21 1 15,22 0-15,-22 0 0,21 0 16,0-22-16,-20 1 0,20 0 0,0-1 15,1-20-15,-22-1 0,21 1 16,-21 21-16,22-22 0,-22 1 0,0-1 16,0 1-16,0 20 0,0-20 15,-21 20-15,0 1 0,0 0 0,0 21 16,0-1-16,0 1 0,0 42 16,-21 1-1,0-1-15,0 21 0,21 0 0,-21 1 16,0-1-16,21 0 0,-22 22 15,22-22-15,0 22 0,0-1 0,0-20 16,0 20-16,0 1 0,0-22 16,0 0-16,0 1 0,0-1 15,0 0-15,22-21 0,-1 22 0,0-22 16,0 0-16,0-21 0,0 21 0,1-21 16,-1 0-16,0 0 15,0 0-15,0 0 0,22-21 0,-22 0 16,21 0-16,-21-22 0</inkml:trace>
  <inkml:trace contextRef="#ctx0" brushRef="#br0" timeOffset="41717.08">13970 8446 0,'0'0'0,"-21"0"15,0 21-15,-1-21 0,22 21 16,-21-21-16,21 21 15,21-21 17,1 0-32,-1 0 0,21 0 15,-21 0-15,22-21 0,-22 0 0,21 21 16,-21-21-16,22-1 0,-22 1 16,21 0-16,-21 0 0,0 0 0,-21 0 15,0-1-15,0 1 0,0 0 16,0 0-16,0 0 0,-21 21 15,0 0-15,0 0 0,0 0 16,-22 0-16,22 21 0,-21 0 16,0 0-16,20 0 0,-20 1 0,21 20 15,-21-21-15,20 21 0,1-20 16,0-1-16,21 21 0,0-21 0,0 0 16,0 1-16,0-1 0,0 0 0,21-21 15,0 21-15,1 0 0,-1-21 16,0 0-16,0 0 0,0 0 0,0 0 15,1 0-15,-1 0 0,0 0 0,0 0 16,-21-21 0,-21 21-1,0 0 1,0 0-16,-1 0 0,1 21 16,0 0-16,-21 1 0,21-1 0,-1 21 15,1-21-15,0 22 0,0-22 16,0 21-16,0 0 0,-1-20 0,22 20 15,0-21-15,0 0 0,0 0 0,0 1 16,0-1-16,22 0 0,-1 0 16,21-21-16,-21 0 0,22 21 0,-22-21 15,21 0-15,0 0 0,1 0 0,20 0 16,-20-21-16,-1 0 0,21 0 16,-20 0-16,20-1 0,-20 1 15,-1-21-15,21 0 0,-20-1 16,-1 1-16,-21-22 0,22 22 0,-1-21 15,-21 20-15,0-20 0,0-1 0,1 1 16,-1-1-16,-21 1 0,0-1 16,21 1-16,-21 20 0,0-20 0,0 42 15,0-22-15,0 22 0,-21 106 32,0-43-17,-1 1-15,1-1 0,21 21 0,0-20 16,-21 20-16,0 1 0,21-22 0,-21 22 15,21-1-15,0-21 16,0 22-16,0-1 0,0-20 0,0-1 16,0 0-16,21 1 0,0-1 0,0-21 15,22 22-15,-22-22 0,21 0 16,-21-21-16,22 21 0,-1-21 0,21 0 16,-20 0-16,-1 0 0,22 0 15,-22 0-15,0-21 0,1 0 0,20 0 16,-21-1-16,-20 1 0,20-21 0,-21 0 15,0-1-15,0 1 0,1 0 16,-22-1-16,0 22 0,0-21 0,0 21 16,0-1-16,-22 22 15,1 0-15,0 0 0,0 0 16,0 0-16,-22 22 0,22-1 0,0 0 16,0 0-16,21 0 0,0 22 15,0-22-15,0 21 0,0-21 0,0 0 16,0 22-16,0-22 0,21 0 0,0 0 15,0 0-15,1 1 0,-1-1 16,0-21-16,21 21 0,-21-21 0,22 0 16,-22 0-16,21 0 0,-21 0 15,22 0-15,-22 0 0,21 0 0,1-21 16,-22 0-16,21 21 0,-21-43 0,22 22 16,-22 0-16,21-21 15,-21-1-15,22 22 0,-22-21 0,0-1 16,0 1-16,0 0 0,0-1 0,-21 22 15,0 0-15,0 0 0,0 42 32,-21-21-32,21 21 0,-21 22 15,0-22-15,21 21 0,0-21 0,-21 22 16,21-22-16,-21 21 0,21 0 0,0-20 16,-22-1-16,22 21 0,0-21 15,0 0-15,0 1 0,0-1 16,0 0-16,22-21 47,-22-21-47,21 0 0,-21-22 15,21 22-15,-21 0 0,0-21 16,21-1-16,0 1 0,0 0 0,-21-1 16,22 1-16,-1 21 0,0-22 15,0 22-15,0-21 0,22 21 0,-22 21 16,0-21-16,0 21 0,0-22 0,0 22 15,1 0-15,-1 0 0,0 22 16,0-1-16,-21 0 16,21 21-16,0-21 0,1 1 15,-22 20-15,21 0 0,0-21 0,-21 22 16,21-22-16,0 21 0,0-21 0,22 1 16,-22-1-16,0 0 0,0 0 15,0 0-15,1-21 0,-22 21 16,21-21-16,0 0 15,-21-21-15,0 0 16,0 0-16,21 0 0,-21 0 0,0-22 16,0 1-16,0 0 0,21-1 15,0 22-15,-21-21 0,22-1 16,-1 1-16,0 21 0,-21-21 0,21 20 16,0 1-16,0 0 0,1 21 15,-1-21-15,0 21 16,0 21-1,0 0-15,-21 0 0,0 1 16,0-1-16,21 0 0,-21 0 0,22 21 16,-22-20-16,0 20 0,0-21 15,21 21-15,0 1 0,-21-22 0,21 21 16,-21-21-16,21 1 0,0-1 16,1 0-16,-1 0 0,21 0 0,-21 0 15,22-21-15,-1 22 0,0-22 0,1 0 16,-1 0-16,0 0 0,1 0 15,-1 0-15,0-22 0,1 1 16,-1 0-16,0 0 0,-21-21 0,22 20 16,-22-20-16,0 0 0,0-1 15,0 1-15,1 21 0,-22-21 0,21 20 16,-21 1-16,0 0 0,0 0 16,-21 21-16,-1-21 0,1 21 15,0 0-15,0 0 0,0 0 0,0 21 16,-1 0-16,-20 0 0,42 0 15,-21 22-15,0-22 0,0 21 16,21-21-16,0 22 0,0-1 0,0-21 16,0 22-16,0-22 0,0 0 15,0 21-15,21-21 0,0 1 0,0-1 16,0 0-16,0-21 0,1 21 16,20-21-16,-21 0 0,21 21 0,-20-21 15,20 0-15,0 0 0,1 0 16,-1 0-16,0-21 0,-21 21 0,22-21 15,-1-21-15,-21 20 0,22-20 0,-22 0 16,21-1-16,-21 1 0,0 0 16,1-1-16,-1 1 0,0 0 15,0-1-15,-21 22 0,21 0 0,-21 0 16,0 0-16,0 42 16,-21 0-16,0-21 15,0 42-15,0-20 0,-1-1 16,22 21-16,-21-21 0,0 22 0,0-22 15,21 21-15,0-21 0,0 0 16,-21 1-16,21-1 0,0 0 0,-21 0 16,21 0-16,0-42 47,0 0-47,21 0 0,0 0 15,0-22-15,0 1 0,0 0 16,1 20-16,20-20 0,-21 0 0,21 21 15,-20-22-15,-1 22 0,0 0 16,0-21-16,21 20 0,-20 22 0,-1-21 16,0 0-16,0 21 15,0-21-15,0 21 0,1 0 16,-1 21-16,0 0 16,0 0-16,0 22 0,-21-22 15,43 21-15,-22-21 0,0 22 0,21-1 16,-21 0-16,22 1 0,-1-1 15,0 0-15,1 1 0,20-22 16,-20 0-16,-1 0 0,21 0 0,-20 1 16,20-1-16,-20-21 0,-1 0 15,21 0-15,-20 0 0,-1 0 0,0 0 16,1-21-16,-1-1 0,-21-20 16,22 0-16,-22-1 0,21 1 0,-21-21 15,0 20-15,1-20 0,-1 20 0,0-20 16,0-1-16,0 1 15,-21 21-15,21-22 0,1 1 0,-1-1 16,0 22-16,-21-22 0,21 22 0,-21-22 16,21 22-16,-21 21 0,0-21 0,0 20 15,0 1-15,-21 21 16,0 21 0,0 1-16,21-1 0,-21 21 15,-1 22-15,1-22 0,0 21 16,0-20-16,0 20 0,-22 43 15,43-64-15,-21 22 0,0-22 16,21 22-16,-21-22 0,21 0 16,0 1-16,0 20 0,0-20 0,0-22 0,0 21 15,0 0-15,0-20 0,0-1 16,21 0-16,-21 0 0,21-21 0,0 0 16,1 0-16,-1 0 0,0 0 0,0 0 15,0 0-15,22 0 0,-22 0 16,21-21-16,-21 0 0,0 21 15,1-21-15,20-1 0,-21 22 16,0-21-16,0 0 0,1 0 0,-1 0 16,0 0-16,-21-1 0,21 1 0,0 0 15,0 0-15,-21-21 0,0 20 16,0 1-16,0 0 0</inkml:trace>
  <inkml:trace contextRef="#ctx0" brushRef="#br0" timeOffset="41967.99">20066 8340 0,'-21'0'0,"42"0"16,-63 0-16,20 0 0,44 0 31,-1 0-31,0 0 0,0 0 16,21-21-16,-20 21 0,20 0 0,0 0 15,-21-22-15,22 22 0,-1 0 0,-21 0 16,22 0-16,-22 0 0,0 0 15,0 0-15,0-21 0,0 21 0,1 0 16,-1 0 0,0 0-1,0 0-15,0 0 16,0 0-16</inkml:trace>
  <inkml:trace contextRef="#ctx0" brushRef="#br0" timeOffset="42188.39">21590 8848 0,'0'0'16,"0"21"-16,0 0 31,21-21-16,0 0 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3F8C-293A-4B13-86FD-10C599105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0524F-0C1C-408A-852A-1E0C09EE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547E-7D78-41BD-948C-10334EDB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1276-37EC-4439-ACFF-AEACDABD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19286-660A-4516-A223-6D3F7D8C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1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45A1-73B4-4943-AFC6-ADCB005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ABE7E-E081-4EC4-A3FF-2952454C5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102F3-63CB-4CEA-B5B4-B8B8851E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AB21-04BE-4C2C-925A-DBB2429D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F6304-4AC9-4C62-B3F0-AC93C088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0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865D-CD15-4109-9090-B41FBA275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C2934-5671-4288-83C3-23B85F4D6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D210-9A78-413C-9768-F7D520D1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E387-C423-4155-86E3-0919B374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BC48-C569-4B47-B5BD-CF7AFAB6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2BAD-1EAF-491E-928D-F57356A3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8FDA-C896-4CF1-8F7A-B606D97C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1B31-81E3-4952-B16C-2EBEF2D6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D37E6-FD93-46D3-8241-6AF3196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9A8E-7B9A-4B13-A703-E7BE924D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2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95C9-DB4D-4859-9536-421B64E7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EAB3-617C-46A8-81FA-7DB585AAE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9204-64D6-4A2D-BC0C-7FA57B05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51B69-FFB9-4C97-9F29-31B6DE00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418F-D73A-4D2E-9A2B-F871BBB2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E64E-DE72-48C2-B412-E13201FD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93C3-5EF9-44F2-BAA7-EA2CB2833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3B36D-2C4A-421B-9561-1A6F5DC34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4D564-ED35-436D-9850-71235188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EB196-AD14-46F2-B01B-47B33C8E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41566-E870-4E18-8AF9-7BE4F747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1CC2-9272-48CF-9786-C156972B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3E108-A13B-4E91-8E1E-99519F298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0930D-ACA2-4774-8C7F-CAADCAA7B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E84BA-E29B-4042-A50C-F4E873AED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56FF7-C83A-4EF3-A237-3F7213555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CA8FB-DBCF-4E31-92C9-6ED6ED2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4533D-1090-4850-863E-300A6961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98EA3-6941-435D-A306-F0DA32BF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10E1-C67E-4281-A631-579D6C9F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8BECA-2B96-43A5-AB6E-171581F8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AE4C1-87B1-43DC-B9B9-F116FF8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56704-2EE8-4D64-A0CF-C3E27BA3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2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7825E-D362-4688-8414-A6FCCF0D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39051-6748-4C5E-BF4D-4010A524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3C9C1-19DE-4E4C-B0F9-79A94FA2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1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7555-4026-406E-B32D-0E76F29C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4920-69B4-40C3-B175-9FF08AE5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62D91-AFD5-4B13-896F-06ACAC820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925E-F377-4DB7-AB41-BCBFD8A3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BE79D-9C56-4DD4-8BDC-D8718AB9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1831-539F-484E-8D30-3B1EECF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6562-0F0E-4F42-918B-98001D2C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AC9E3-BDBD-4EEE-816E-2C0E09B04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BEE1B-A399-4626-BD8D-83EA142ED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FB118-CA16-4FF6-8828-AD907524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6D20B-9130-45DF-9200-E58C872C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ED70D-9A06-42A2-89FA-F9CAA27C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8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D88A1-C871-497E-BE99-D20ECF8A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6B81-4027-41D9-BF55-02771304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0F89-AA7B-43A1-9188-3AED6C904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B642-BBAA-4515-87A1-091BC60B4C0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FF9ED-C064-4656-A24A-D073D50E5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365F-2C20-4CDE-8A01-EA6F1F516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9E97-2581-46BB-B349-77746C5F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7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5C4-4D0E-4C39-9D47-5E1F9D0B7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CD3C7-DAAA-49B9-9811-C82487DE1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387F30-DFF1-4215-803F-A0CA461A72CD}"/>
                  </a:ext>
                </a:extLst>
              </p14:cNvPr>
              <p14:cNvContentPartPr/>
              <p14:nvPr/>
            </p14:nvContentPartPr>
            <p14:xfrm>
              <a:off x="274320" y="251640"/>
              <a:ext cx="10424520" cy="280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387F30-DFF1-4215-803F-A0CA461A7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42280"/>
                <a:ext cx="10443240" cy="28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3FF1ED-D61C-4ECC-A47D-812D0B5B5169}"/>
                  </a:ext>
                </a:extLst>
              </p14:cNvPr>
              <p14:cNvContentPartPr/>
              <p14:nvPr/>
            </p14:nvContentPartPr>
            <p14:xfrm>
              <a:off x="685800" y="2766240"/>
              <a:ext cx="7719480" cy="127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3FF1ED-D61C-4ECC-A47D-812D0B5B51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40" y="2756880"/>
                <a:ext cx="7738200" cy="12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36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5C4-4D0E-4C39-9D47-5E1F9D0B7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CD3C7-DAAA-49B9-9811-C82487DE1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44FA09-C76B-41BB-BD68-0E45DDE85B29}"/>
                  </a:ext>
                </a:extLst>
              </p14:cNvPr>
              <p14:cNvContentPartPr/>
              <p14:nvPr/>
            </p14:nvContentPartPr>
            <p14:xfrm>
              <a:off x="731520" y="289440"/>
              <a:ext cx="11415240" cy="357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44FA09-C76B-41BB-BD68-0E45DDE85B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280080"/>
                <a:ext cx="11433960" cy="35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74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5C4-4D0E-4C39-9D47-5E1F9D0B7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CD3C7-DAAA-49B9-9811-C82487DE1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28DB9-02FE-4619-8901-D1E351E7FC41}"/>
                  </a:ext>
                </a:extLst>
              </p14:cNvPr>
              <p14:cNvContentPartPr/>
              <p14:nvPr/>
            </p14:nvContentPartPr>
            <p14:xfrm>
              <a:off x="1493640" y="1577520"/>
              <a:ext cx="3292200" cy="26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28DB9-02FE-4619-8901-D1E351E7FC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1568160"/>
                <a:ext cx="331092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39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5C4-4D0E-4C39-9D47-5E1F9D0B7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CD3C7-DAAA-49B9-9811-C82487DE1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AB060-4FF7-431B-B7AB-F1528D1BE1A0}"/>
                  </a:ext>
                </a:extLst>
              </p14:cNvPr>
              <p14:cNvContentPartPr/>
              <p14:nvPr/>
            </p14:nvContentPartPr>
            <p14:xfrm>
              <a:off x="609480" y="380880"/>
              <a:ext cx="1989360" cy="103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AB060-4FF7-431B-B7AB-F1528D1BE1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371520"/>
                <a:ext cx="200808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3840BF-DE78-4AFD-93AE-3273A509288A}"/>
                  </a:ext>
                </a:extLst>
              </p14:cNvPr>
              <p14:cNvContentPartPr/>
              <p14:nvPr/>
            </p14:nvContentPartPr>
            <p14:xfrm>
              <a:off x="221040" y="990720"/>
              <a:ext cx="11072160" cy="468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3840BF-DE78-4AFD-93AE-3273A50928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80" y="981360"/>
                <a:ext cx="11090880" cy="47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37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5C4-4D0E-4C39-9D47-5E1F9D0B7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CD3C7-DAAA-49B9-9811-C82487DE1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FA2018-15C8-481F-920A-EF0326F94275}"/>
                  </a:ext>
                </a:extLst>
              </p14:cNvPr>
              <p14:cNvContentPartPr/>
              <p14:nvPr/>
            </p14:nvContentPartPr>
            <p14:xfrm>
              <a:off x="304920" y="122040"/>
              <a:ext cx="7612560" cy="127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FA2018-15C8-481F-920A-EF0326F942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12680"/>
                <a:ext cx="7631280" cy="12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34BA80-C41D-4BA7-B0B1-7504B9AD9597}"/>
                  </a:ext>
                </a:extLst>
              </p14:cNvPr>
              <p14:cNvContentPartPr/>
              <p14:nvPr/>
            </p14:nvContentPartPr>
            <p14:xfrm>
              <a:off x="60840" y="1325880"/>
              <a:ext cx="8474040" cy="419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34BA80-C41D-4BA7-B0B1-7504B9AD95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" y="1316520"/>
                <a:ext cx="8492760" cy="42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10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5C4-4D0E-4C39-9D47-5E1F9D0B7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CD3C7-DAAA-49B9-9811-C82487DE1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4738BE-A2C1-4D55-9E0A-80199F57AF44}"/>
                  </a:ext>
                </a:extLst>
              </p14:cNvPr>
              <p14:cNvContentPartPr/>
              <p14:nvPr/>
            </p14:nvContentPartPr>
            <p14:xfrm>
              <a:off x="213480" y="228600"/>
              <a:ext cx="7856280" cy="38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4738BE-A2C1-4D55-9E0A-80199F57A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219240"/>
                <a:ext cx="787500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32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5C4-4D0E-4C39-9D47-5E1F9D0B7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CD3C7-DAAA-49B9-9811-C82487DE1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E62D11-8A1A-4C6D-B767-6062C97DD83B}"/>
                  </a:ext>
                </a:extLst>
              </p14:cNvPr>
              <p14:cNvContentPartPr/>
              <p14:nvPr/>
            </p14:nvContentPartPr>
            <p14:xfrm>
              <a:off x="716400" y="388800"/>
              <a:ext cx="5174280" cy="64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E62D11-8A1A-4C6D-B767-6062C97DD8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379440"/>
                <a:ext cx="519300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7E17CC-DAC2-4F96-AE2C-E52EC7F5D948}"/>
                  </a:ext>
                </a:extLst>
              </p14:cNvPr>
              <p14:cNvContentPartPr/>
              <p14:nvPr/>
            </p14:nvContentPartPr>
            <p14:xfrm>
              <a:off x="251280" y="983160"/>
              <a:ext cx="6218280" cy="275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7E17CC-DAC2-4F96-AE2C-E52EC7F5D9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920" y="973800"/>
                <a:ext cx="6237000" cy="27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84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2022-03-02T02:21:46Z</dcterms:created>
  <dcterms:modified xsi:type="dcterms:W3CDTF">2022-03-02T02:22:05Z</dcterms:modified>
</cp:coreProperties>
</file>