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01:35:53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2857 2223 0,'22'0'32,"-1"0"-17,0 0-15,-21-22 16,0 1-16</inkml:trace>
  <inkml:trace contextRef="#ctx0" brushRef="#br0" timeOffset="788.02">2434 656 0,'0'0'0,"21"-21"0,-21 0 16,0 0-16,21 21 0,-21-21 0,-21 42 47,0 21-31,0-21-16,0 22 0,21-1 15,-21 21-15,-1 1 0,1-1 0,0 22 16,21-21-16,-21-1 0,0 1 15,0-1-15,-1-21 0,1 22 16,21-22-16,0 1 0,-21-1 0,21-21 16,-21 0-16,21 0 0,0 1 15,0-1-15,0-42 16,0-1 0,0 1-16,21 0 0,-21-21 15,21 21-15,0-22 0,-21 1 0</inkml:trace>
  <inkml:trace contextRef="#ctx0" brushRef="#br0" timeOffset="1068.18">2540 508 0,'0'0'0,"21"-21"0,0 21 16,-21 21 15,0 21-31,0-20 0,0 20 0,0 0 16,21 1-16,-21 20 0,22 1 15,-22-1-15,0 1 0,0-1 0,0 1 16,0-1-16,0-21 16,0 22-16,0-22 0,0 1 15,0-1-15,0-21 0,0 0 0,0 0 16,0 1-16,0-1 0,0 0 16,0-42 15,0 0-31,0-1 0,0 1 15,-22 0-15,1 0 0</inkml:trace>
  <inkml:trace contextRef="#ctx0" brushRef="#br0" timeOffset="1244.08">2286 1207 0,'0'0'0,"21"0"31,0 0-31,0 0 15,1 0-15,20 0 0,-21-22 16,21 22-16,1 0 0,-1-21 16,0 21-16,1 0 0,-1-21 0,-21 21 15,22 0-15,-22-21 0,21 21 16</inkml:trace>
  <inkml:trace contextRef="#ctx0" brushRef="#br0" timeOffset="1979.66">3344 974 0,'0'0'0,"0"-21"0,0-1 16,0 1-16,0 0 16,-21 21-1,0 0-15,0 0 16,0 0-16,-1 21 0,1-21 15,-21 21-15,21 1 0,0 20 0,-1-21 16,1 0-16,0 0 0,21 22 16,0-22-16,-21 0 0,21 0 15,0 0-15,0 1 0,21-22 32,0 0-32,0 0 0,1 0 15,-1 0-15,0 0 0,21-22 0,-21 1 16,22 0-16,-22 0 0,0 0 15,21 0-15,-20-1 0,-1 1 0,0 0 16,-21 0-16,0 0 0,21 21 16,-21-21-16,0 42 47,-21 0-47,0 0 0,21 0 15,0 0-15,0 22 0,-21-1 16,21 0-16,0 1 0,0-1 15,0 0-15,0 1 0,0-1 0,0 22 16,0-22-16,0 21 0,0 1 16,0-1-16,0 1 0,0-1 0,0 1 15,0-1-15,0 1 0,0-1 16,21 1-16,-21-22 0,0 22 0,0-1 16,0-20-16,0 20 0,0-21 15,0 1-15,0-1 0,0 0 0,0 1 16,0-22-16,0 0 15,0 0-15,0 0 0,-21 1 0,-1-22 16,-20 0-16,21 0 0,0 0 16,-22 0-16,22-22 0,-21 1 0,0 0 15,-1 0-15,1-21 0,0 20 16,-1-20-16,1 0 0,0 21 0,20-1 16,-20-20-16,21 21 0,0 0 15,0 0-15,-1-1 0,1 1 0,21 0 16,-21 0-16,21 0 0,0 0 15,0-1-15,0 1 0,21 0 16,0 0-16,1 0 0,-1-22 16,0 22-16,0-21 0,21 0 15,-20-1-15</inkml:trace>
  <inkml:trace contextRef="#ctx0" brushRef="#br0" timeOffset="2425.41">3577 1016 0,'-21'0'0,"0"0"31,42 0 0,0 0-15,0-21-16,22 0 0,-22 21 16,0-21-16,21-1 0,-21 1 0,1 21 15,-1-21-15,0 0 0,-21 0 16,-21 21 15,0 0-31,-1 21 0,-20 0 0,21 0 16,-21 0-16,20 1 0,-20-1 15,21 21-15,0-21 0,0 22 16,-1-22-16,22 0 0,0 21 0,0-21 16,0 1-16,0-1 0,0 0 15,0 0-15,0 0 0,22-21 0,-1 21 16,0-21-16,0 0 0,0 0 16,22 0-16,-22 0 0,21 0 0,-21 0 15,22 0-15,-1-21 0,-21 0 16,21 0-16,-20-21 0</inkml:trace>
  <inkml:trace contextRef="#ctx0" brushRef="#br0" timeOffset="2891.32">4106 931 0,'-21'85'16,"21"-64"-16,0 22 0,0-22 15,0 21-15,-21-21 0,21 0 0,0 1 16,0-1-16,0 0 0,0 0 16,0 0-16,-21-21 47,21-21-47,0 0 15,0 0-15,0-22 16,0 22-16,0-21 0,0 21 0,0-22 15,0 22-15,21-21 0,0 21 16,-21-22-16,21 22 0,0 0 0,22 0 16,-22 0-16,0 0 0,21-1 15,-20 22-15,20 0 0,-21 0 16,21 0-16,-20 22 0,-1-1 0,0 0 16,0 21-16,0-21 0,0 22 15,-21-1-15,22-21 0,-22 22 16,0-1-16,0-21 0,0 21 15,-22-20-15,1-1 0,0 0 0,21 0 16,0 0-16,0 0 0,-21-21 16,21 22-16,0-44 31,0 1-31,21 0 0,0 0 0,0 0 16,1 0-16</inkml:trace>
  <inkml:trace contextRef="#ctx0" brushRef="#br0" timeOffset="3431.49">5080 847 0,'0'-43'16,"0"22"-16,-21 21 15,0 0 1,-1 21-16,1 1 0,0-1 15,0 0-15,0 21 0,0 1 0,-1-22 16,1 21-16,0-21 0,0 22 16,0-1-16,0-21 0,21 0 15,0 0-15,0 1 0,0-1 16,0 0-16,0 0 0,0 0 16,21-21-16,0 0 15,0 0-15,0 0 0,0-21 16,1 0-16,-1 0 0,0 0 0,0-1 15,0-20-15,0 0 0,1-1 16,-1 1-16,-21-21 0,21-1 0,0 1 16,0-1-16,-21 1 0,0-1 15,21 1-15,-21 20 0,22 1 0,-22 0 16,0-1-16,0 22 0,0 0 16,0 0-16,0 42 15,0 0 1,0 0-16,0 0 0,0 22 0,0-1 15,0 0-15,0 22 0,0-22 16,0 22-16,0-1 0,0-20 16,0 20-16,0-21 0,0 22 0,0-22 15,0-21-15,0 22 0,0-22 16,0 0-16,0 0 0,0 0 0,21 1 16,0-22-1,0 0-15,0-22 0,0 22 16,1-21-16,-1-21 0,21 21 15</inkml:trace>
  <inkml:trace contextRef="#ctx0" brushRef="#br0" timeOffset="3892.63">5800 826 0,'0'0'16,"0"-22"-16,21 22 0,-21-21 0,0 0 15,0 0-15,0 0 16,-21 21-16,-1 0 15,1 0-15,0 0 0,0 21 16,0 0-16,0 0 0,-1 22 16,-20-1-16,21-21 0,0 21 15,21 1-15,-21-1 0,-1 0 0,22-20 16,-21 20-16,21-21 0,0 0 16,0 0-16,0 1 0,0-1 15,0 0 1,21-21-16,1 0 15,-1-21-15,0 0 0,0-1 16,0 1-16,22 0 0,-22-21 0,0-1 16,0 1-16,0 0 0,0-1 15,1 22-15,-1-21 0,-21 21 0,0 0 16,0-1-16,0 44 31,0 20-31,0-21 0,0 21 0,0 1 16,0-1-16,0 0 0,0 1 15,0-1-15,0 0 0,0-20 16,0 20-16,0-21 0,0 21 0,21-20 16,0-1-16,-21 0 0,21-21 15,0 21-15,1-21 0,-1 21 0,0-21 16,0 0-16,0 0 0,0 0 16,1-21-16,-1 0 0</inkml:trace>
  <inkml:trace contextRef="#ctx0" brushRef="#br0" timeOffset="4467.33">1714 1926 0,'-63'0'0,"126"0"0,-168 0 16,62 0-16,1 0 0,-22 0 15,43 0-15,0 0 0,0 0 16,42 0 15,0 0-31,22 0 16,-22 0-16,42-21 0,-20 21 15,20 0-15,1 0 0,-1 0 0,1 0 16,20-21-16,22 21 0,0 0 16,21 0-16,21-21 0,0 0 15,0 21-15,22 0 0,-1-22 0,22 22 16,-1 0-16,1 0 0,20-21 15,1 21-15,0 0 0,-1-21 16,-20 0-16,-1 21 0,1-21 0,-1 21 16,1-21-16,-43 21 0,21-22 15,-21 22-15,-21-21 0,-21 21 0,0-21 16,0 21-16,-21 0 0,-1 0 16,1-21-16,-22 21 0,-20 0 0,20 0 15,-42 0-15,22 0 0,-22 0 16,0 0-16,-21-21 31,-21 21-15,0 0-16</inkml:trace>
  <inkml:trace contextRef="#ctx0" brushRef="#br0" timeOffset="5411.79">1693 2815 0,'0'0'0,"0"-21"16,-21 21-1,21 21 1,-21 0-16,21 1 0,0-1 15,0 21-15,-21-21 0,21 0 0,-21 1 16,21 20-16,0-21 16,0 0-16,0 22 0,0-22 15,0 0-15,21 0 0,0 0 16,0-21-16,0 0 0,0 0 16,1 0-16,20-21 0,-21 21 0,21-21 15,-20 0-15,20 0 0,-21-1 16,21-20-16,-20 21 0,-1-21 15,0 20-15,0-20 0,-21 21 0,0-21 16,0 20-16,0-20 0,0 21 16,0 0-16,0 0 0,0-1 0,-21 22 15,21 22 1,-21-1-16,0 0 16,21 0-16,-22 21 0,22-20 15,0 20-15,0 0 0,-21 1 16,21-1-16,0 21 0,-21 1 0,21-22 15,0 22-15,0-1 0,0 1 16,0-1-16,0 1 0,0-1 0,0-20 16,0-1-16,0 0 0,0 1 15,0-1-15,0-21 0,0 21 0,0-20 16,0-1-16,0 0 16,-21 0-16,0-21 0,0 0 0,-1 0 15,1 0-15,-21 0 0,21 0 0,-22 0 16,1 0-16,-21-21 15,20 0-15,1 0 0,0-1 0,-1 22 16,22-21-16,-21 0 0,21 21 16,-1-21-16,1 0 0,21 0 15,21-1 1,1 1-16,20 21 16,-21-21-16,21 21 0,1-21 0,-1 0 15,0 0-15,1 21 0</inkml:trace>
  <inkml:trace contextRef="#ctx0" brushRef="#br0" timeOffset="5867.46">2117 3408 0,'0'0'0,"0"21"16,0 0-16,0 22 0,0-22 15,-22 0-15,22 0 0,0 0 0,0 0 16,0 22-16,0-22 0,0 0 15,0 0-15,-21 0 0,21 1 0,0-1 16,0 0-16,0 0 0,0 0 16,0 0-16,0-42 47,0 0-47,0 0 15,0 0-15,0 0 0,0-22 0,0 22 16,0-21-16,0 21 0,0-22 15,0 1-15,21 21 0,1-22 16,-1 22-16,21 0 0,0-21 0,-20 21 16,20 21-16,0-22 0,1 22 15,-1 0-15,0 0 0,-21 22 0,22-1 16,-22 0-16,0 0 0,0 21 16,0-20-16,-21 20 0,0-21 0,0 21 15,0-20-15,0 20 0,0-21 16,0 0-16,0 0 0,-21 1 15,0-1-15,21 0 0,-21-21 16,0 0-16,21-21 31,0 0-31,0-1 16</inkml:trace>
  <inkml:trace contextRef="#ctx0" brushRef="#br0" timeOffset="6151.4">2921 2963 0,'0'0'0,"0"22"32,0-1-32,0 0 0,0 21 0,0-21 15,0 22-15,0-1 0,0 22 0,0-22 16,0 21-16,0 1 0,0-22 15,-21 22-15,21-22 0,-21 22 16,21-22-16,0-21 0,-22 21 0,22 1 16,0-22-16,0 0 0,0 0 15,0 0-15,22-21 32,-22-21-32,21 0 0,0 0 15,-21 0-15</inkml:trace>
  <inkml:trace contextRef="#ctx0" brushRef="#br0" timeOffset="6355.52">2752 3450 0,'21'-42'15,"0"42"1,0 0-16,0 0 0,0-21 15,1 21-15,-1 0 0,0-21 0,0 21 16,0 0-16,0 0 0,1-22 16,-1 1-16,0 21 0,0 0 15,0 0-15</inkml:trace>
  <inkml:trace contextRef="#ctx0" brushRef="#br0" timeOffset="6807.32">3302 3408 0,'-42'-21'31,"42"0"-31,0-1 16,0 1-16,0 0 15,21 21-15,0 0 16,0 0-16,0 0 0,0 0 15,1 21-15,-1 0 16,0 1-16,0-1 0,0 0 0,-21 21 16,21-21-16,-21 22 0,22-22 15,-22 21-15,0-21 0,0 1 16,0 20-16,0-21 0,0 0 0,0 0 16,0 1-16,0-1 0,-22 0 15,1-21 1,0-21-1,21 0 1,0-1-16,0-20 0,0 21 0,0 0 16,0-22-16,0 1 0,21 21 15,-21-21-15,21 20 0,1 1 0,-22-21 16,21 21-16,0 0 0,0-1 16,0 22-16,0-21 0,1 0 0,-1 21 15,0 0-15,-21-21 16,21 21-16,0 0 0,0 0 15,1 0-15</inkml:trace>
  <inkml:trace contextRef="#ctx0" brushRef="#br0" timeOffset="7248.06">4043 3239 0,'0'0'0,"-21"0"15,-1 0 1,22 21 0,-21-21-16,0 21 0,21 0 15,-21 0-15,21 22 0,0-22 0,-21 21 16,0-21-16,21 22 0,-22-22 16,22 21-16,0-21 0,0 22 0,0-22 15,0 21-15,0-21 0,0 0 16,0 1-16,0-1 0,0 0 0,22-21 15,-1 0-15,0 0 0,0 0 16,0 0-16,0 0 0,1 0 0,20-21 16,-21 21-16,0-21 0,0-1 15,1-20-15,-1 21 0,0-21 0,0-1 16,0 1-16,-21 0 0,21-1 16,-21 1-16,0 0 0,0 20 15,0-20-15,-21 21 0,0 0 16,0 0-16,-21-1 0,20 22 0,1 0 15,0 0-15,-21 0 0,21 0 16,-22 22-16,22-1 0,0 0 0,-21 0 16,42 0-16,-22 0 15,22 1-15,0-1 0,22-21 16</inkml:trace>
  <inkml:trace contextRef="#ctx0" brushRef="#br0" timeOffset="8312.59">5101 3344 0,'0'0'0,"-85"-63"31,64 42-31,0 0 0,0 21 15,0 0-15,-22 0 0,22 0 0,0 0 16,-21 0-16,21 0 0,-22 21 16,22 0-16,-21 0 0,21 0 15,-1 0-15,-20 22 0,21-1 16,0-21-16,0 22 0,-1-1 0,1 0 16,21-21-16,-21 22 0,21-22 15,0 21-15,0-21 0,0 1 0,0-1 16,21 0-16,0 0 0,1-21 15,20 0-15,-21 0 0,21 0 0,-20 0 16,20 0-16,0 0 0,1 0 0,-1-21 16,0 0-16,1 0 0,-22-1 15,21-20-15,-21 0 0,22-1 0,-22 1 16,0-21-16,0-1 16,21 1-16,-20-1 0,-1 1 0,0-1 15,-21 1-15,21-1 0,-21 1 16,21-1-16,-21 22 0,0-1 0,0 1 15,0-21-15,0 41 16,0 44 0,-21-22-16,21 42 15,-21-21-15,0 21 0,21 1 0,0 20 16,0-20-16,-21 20 0,21 1 16,-22-22-16,22 21 0,-21 1 0,21-1 15,0 1-15,0-1 0,0-20 16,-21-1-16,21 0 0,0 1 15,0-1-15,0-21 0,0 22 0,0-22 16,21 0-16,0 0 16,1-21-16,-1 0 0,0 0 15,0 0-15,0 0 0,0 0 16,1-21-16,-1 21 0,0-21 0,21 0 16,-21-22-16,1 22 0,-1 0 15,0-21-15,0-1 0,0 22 0,0-21 16,1-1-16,-22 22 0,0 0 15,0 0-15,0 0 0,0 0 0,0-1 16,-22 44 15,1-1-31,21 0 0,-21 0 16,21 21-16,0-20 0,0 20 16,0-21-16,0 0 0,0 22 0,0-22 15,0 0-15,0 0 0,0 0 16,21 0-16,0-21 0,1 0 15,-1 0-15,0 0 0,0 0 0,0 0 16,0 0-16,1 0 0,20-21 16,-21 0-16,21 0 0,-20 0 0,-1 0 15,21-1-15,-21-20 0,0 21 16,1-21-16,-1-1 0,0 22 0,0-21 16,-21 21-16,0-1 15,0 1-15,0 0 0,-21 21 31,0 21-31,0 0 16,21 22-16,-22-22 0,22 21 16,0 1-16,0-22 0,0 21 0,0-21 15,0 22-15,0-22 0,0 0 0,0 0 16,0 0-16,0 0 0,22 1 16,-1-22-16,0 21 0,0-21 15,0 0-15,0 0 16,1 0-16,-1-21 0,0-1 0,0 22 0,21-21 15,-20 0-15</inkml:trace>
  <inkml:trace contextRef="#ctx0" brushRef="#br0" timeOffset="8552.45">6456 3217 0,'0'0'16,"0"-21"-16,0 0 0,-21 21 15,-1 0-15,1 0 16,0 21-16,0 0 15,0 1-15,21 20 0,-21 0 0,-1-21 16,22 22-16,0-1 0,0 0 16,-21 1-16,21-1 0,0 0 0,0-20 15,0 20-15,0-21 0,0 0 16,0 0-16,21 1 0,-21-1 16,22-21-16,-1 0 0,0 21 0,21-21 15,-21 0-15,22 0 0,-22-21 16,21 0-16,1 21 0,-1-22 0</inkml:trace>
  <inkml:trace contextRef="#ctx0" brushRef="#br0" timeOffset="8863.27">7048 2646 0,'0'0'0,"0"-21"0,-21-64 31,0 85-31,0 0 0,0 0 15,0 0-15,-1 21 0,1 0 16,0 22-16,0-22 0,21 21 0,-21 1 16,0 20-16,-1-21 0,22 22 15,-21-1-15,0 1 0,0-1 0,21 22 16,-21-21-16,21-1 0,-21 1 16,21-1-16,-22-21 0,22 22 0,0-22 15,0 1-15,0-22 16,0 0-16,0 21 0,0-21 0,0 1 15,22-22-15,-1 0 0,0 0 16,0 0-16,0 0 16,0-22-16,1 1 0,20 0 0,-21 0 15,21-21-15,1 20 0</inkml:trace>
  <inkml:trace contextRef="#ctx0" brushRef="#br0" timeOffset="9096.15">7302 3281 0,'0'0'0,"-21"0"31,0 0-31,0 0 16,0 21-16,21 0 15,-21 0-15,-1 1 0,22 20 0,-21-21 16,21 21-16,-21-20 0,21 20 0,0-21 16,0 0-16,0 0 0,0 1 15,0-1-15,0 0 0,0 0 0,0 0 16,0 0-1,21-21-15,0 0 0,1 0 16,-1 0-16,0 0 0,0-21 16,0 0-16,22 0 0</inkml:trace>
  <inkml:trace contextRef="#ctx0" brushRef="#br0" timeOffset="9847.7">7683 3196 0,'0'0'0,"0"-21"0,-21 21 15,0 0-15,0 21 16,0 0-16,0 1 0,-1-1 16,1 21-16,0-21 0,0 22 0,0-1 15,0-21-15,21 21 0,0 1 16,0-22-16,0 21 0,0-21 0,0 1 16,0-1-16,0 0 0,0 0 15,0 0-15,21 0 16,0-21-16,0 0 0,0 0 15,0 0-15,1 0 0,-1 0 16,0-21-16,-21 0 0,0 0 0,21 0 16,-21-22-16,0 22 0,0-21 15,0 0-15,0-1 0,0 1 0,-21 0 16,21 20-16,0-20 0,0 21 16,0-21-16,0 20 0,0 1 0,0 0 15,0 0-15,21 21 16,0-21-16,0 21 0,1 0 15,20 0-15,-21 0 0,21 0 16,1 0-16,-1 21 0,0 0 0,-20 0 16,20 0-16,-21 22 0,21-22 15,-20 21-15,-1 1 0,-21-1 16,0 0-16,21-21 0,-21 22 0,0-1 16,0-21-16,0 22 0,0-22 15,0 0-15,0 21 0,0-21 0,0 1 16,0-1-16,0 0 15,-21-21 1,21-21 0,0 0-16,-21-1 15,21 1-15,0-21 0,0 0 0,0-1 16,0 1-16,0 0 0,21-1 16,0-20-16,0-1 0,0 22 15,0 0-15,22-1 0,-22 1 0,21 21 16,1-22-16,-1 43 0,0-21 15,1 21-15,20 0 0,-21 0 0,1 0 16,-1 0-16,0 43 0,1-22 16,-22 21-16,21 0 0,-42 1 0,0-1 15,0 0-15,0 1 0,0-1 16,0 0-16,0 1 0,-21-1 0,0-21 16,0 22-16,0-22 0,-1 0 15,1 0-15,0 0 0,21 0 16,-21-21-16,0 0 15,21-21 1,0 0-16,0 0 16,0-21-16,0 20 0,0-20 0</inkml:trace>
  <inkml:trace contextRef="#ctx0" brushRef="#br0" timeOffset="10035.73">7853 2985 0,'0'0'0,"-21"-22"0,-22 22 0,22 0 16,0 0-16,0 0 0,0 0 15,21-21 32</inkml:trace>
  <inkml:trace contextRef="#ctx0" brushRef="#br0" timeOffset="10223.29">6858 3069 0,'0'0'0,"-42"0"15,63 0 1,21 0-16,-21 0 15,22 0-15,-22 0 0,21 0 0,0 0 16,1 0-16,-1-21 0,0 21 16,1-21-16,-1 0 0,22 21 0</inkml:trace>
  <inkml:trace contextRef="#ctx0" brushRef="#br0" timeOffset="10732.01">9906 2688 0,'0'0'0,"0"-21"0,0-21 0,21 21 15,-21-1-15,21 1 0,-21 0 0,0 0 16,0 42 15,0 0-31,0 0 0,0 22 0,0-22 16,0 21-16,0 1 0,0-1 15,0 0-15,0 22 0,0-22 0,0 0 16,-21 1-16,21 20 16,-21-20-16,21 20 0,0-21 0,0 1 15,0-1-15,0 0 0,-21 1 16,21-22-16,0 0 0,0 0 0,0 0 15,0 1-15,0-1 0,21-42 32,-21-1-32,21 1 15,0 0-15</inkml:trace>
  <inkml:trace contextRef="#ctx0" brushRef="#br0" timeOffset="11115.1">10393 2963 0,'0'22'16,"0"-1"-16,-21 0 15,-1 0-15,22 0 0,-21 22 16,0-22-16,21 21 0,0 0 0,0-20 16,-21 20-16,21-21 0,0 21 15,0-20-15,0 20 0,0-21 0,0 0 16,0 0-16,21-21 0,-21 22 0,21-22 15,0 0-15,22 0 0,-22 0 16,0 0-16,21-22 0,-20 1 0,20 0 16,-21 0-16,21 0 15,-20 0-15,-1-22 0,0 1 0,0 0 16,-21-1-16,0 1 0,0 0 0,0 20 16,0-20-16,-42 0 0,21 21 15,-1-1-15,1 1 0,0 0 0,-21 21 16,21 0-16,-22 0 0,22 0 15,-21 0-15,21 0 0,-1 0 0,-20 21 16,21-21-16,0 0 0,0 21 16,-1-21-16,22 22 0,-21-22 15,0 0-15</inkml:trace>
  <inkml:trace contextRef="#ctx0" brushRef="#br0" timeOffset="11307.99">9715 2858 0,'0'0'16,"-21"21"-16,42-21 31,1 0-31,20 0 16,-21 0-16,43 0 0,-22 0 15,21-21-15,-20-1 0,20 22 0,1-21 16,-1 0-16,1 21 15,-1-21-15</inkml:trace>
  <inkml:trace contextRef="#ctx0" brushRef="#br0" timeOffset="11735.99">12509 2646 0,'0'0'0,"0"-21"0,0 0 0,0-22 0,0 1 16,0 21-16,0-22 0,0 22 15,0 0-15,0 0 0,0 0 0,0 0 16,0 42 0,-21 21-16,0-21 15,0 22-15,21 20 0,-21 1 16,-22-22-16,22 21 0,0 1 16,0-1-16,-21 1 0,20-1 0,-20 1 15,21-1-15,-21 1 0,-1-22 16,22 22-16,-21-22 0,21 0 0,-1 1 15,1-22-15,0 0 0,21 0 16,0 0-16,0-42 16,0 0-16,21 0 0,0 0 15,1-22-15</inkml:trace>
  <inkml:trace contextRef="#ctx0" brushRef="#br0" timeOffset="11991.84">12340 2434 0,'0'0'0,"0"-21"0,0-21 16,0 84 0,0-21-16,0 22 15,0-1-15,0 21 0,0 1 0,0-22 16,0 22-16,0-1 0,0 1 16,0-22-16,0 22 0,0-22 0,0 21 15,21-20-15,0-1 0,-21 0 16,0 1-16,0-1 0,22-21 0,-22 0 15,21 22-15,-21-22 0,0 0 16,-21-21 15,-1-21-31,1 0 0,0 0 16</inkml:trace>
  <inkml:trace contextRef="#ctx0" brushRef="#br0" timeOffset="12555.52">11959 3048 0,'0'0'0,"-21"0"15,0 0-15,0 0 16,42 0 0,0 21-16,21-21 15,-21 0-15,1 0 0,20 0 0,0 0 16,22 0-16,-22 0 0,0 0 0,22-21 16,-1 21-16,-20-21 15,-1 0-15,22 21 0,-22-21 0,0-1 16,-21 1-16,22 21 0,-22-21 15,0 21-15,0-21 0,-21 0 16,0 42 15,-21 0-31,0 0 0,21 0 0,-21 1 16,0 20-16,21-21 0,0 21 16,0-20-16,0 20 0,0-21 0,0 0 15,0 22-15,0-22 0,0 0 16,0 0-16,0 0 0,0 0 15,21-21-15,0 0 16,0 0-16,0 0 0,0-21 16,22 21-16,-22-21 0,0 0 15,21-21-15,-20 20 0,-1 1 0,21-21 16,-21 0-16,0 20 0,1-20 0,-1 0 16,0 21-16,-21-22 0,0 22 15,0 0-15,0 0 0,0 42 31,0 0-31,-21 0 0,21 0 16,-21 22-16,21-22 0,0 21 16,0-21-16,0 22 0,0-22 0,0 0 15,0 21-15,0-20 0,0-1 16,0 0-16,0 0 16,21-21-16,0 0 0,0 0 15,0 0-15,0 0 0,1 0 16,-1-21-16,0-21 0,0 20 0,0 1 15</inkml:trace>
  <inkml:trace contextRef="#ctx0" brushRef="#br0" timeOffset="12847.35">13610 2328 0,'0'-42'0,"0"84"0,0-105 0,0 42 15,0 42 1,-21 0-16,0 0 0,21 22 15,-21-1-15,21 21 0,-22 1 16,22-1-16,-21 1 0,21-1 0,0 1 16,0-22-16,0 22 0,-21-22 15,21 22-15,0-22 0,-21 0 0,21 1 16,0-1-16,0 0 0,0-21 16,0 22-16,0-22 0,0 0 0,0 0 15,0 0-15,21-21 31,0-21-31,0 21 0,-21-21 0,22-21 16,-1 21-16,0-22 0,0 22 16,0-21-16,0-1 0,1 22 0</inkml:trace>
  <inkml:trace contextRef="#ctx0" brushRef="#br0" timeOffset="13211.82">13864 2815 0,'0'64'31,"0"-43"-31,0 0 0,-21 0 16,0 0-16,21 22 0,0-22 0,0 21 16,0-21-16,0 1 0,0 20 15,0-21-15,0 21 0,0-20 0,0-1 16,0 0-16,0 0 0,21 0 16,0-21-16,0 0 0,0 21 0,22-21 15,-22 0-15,21 0 0,1 0 0,-22-21 16,21 0-16,0 0 0,1 0 15,-1 0-15,0-22 0,-20 22 0,-1-21 16,0 21-16,0-22 0,-21 1 16,0 0-16,0-1 0,-21 22 0,0-21 15,0 21-15,-22-1 0,22 1 16,-21 0-16,-1 0 0,1 21 16,0 0-16,-1 0 0,1 0 15,0 0-15,-1 0 0,22 21 0,-21 0 16,21-21-16,0 21 0,-1 1 0,1-22 15,21 21-15</inkml:trace>
  <inkml:trace contextRef="#ctx0" brushRef="#br0" timeOffset="13399.23">13525 2752 0,'0'21'16,"43"-21"0,-22 0-1,0 0-15,0 0 0,22 0 0,-22 0 16,42 0-16,-20 0 0,-1 0 16,21 0-16,-20-21 0,-1 21 0,22 0 15</inkml:trace>
  <inkml:trace contextRef="#ctx0" brushRef="#br0" timeOffset="14144.29">14647 2794 0,'0'21'47,"0"0"-47,0 1 15,0-1-15,0 0 0,0 0 16,0 0-16,0 0 0,0 1 0,0 20 16,0-21-16,0 0 0,0 22 15,0-22-15,0 0 0,0 21 0,0-21 16,0 1-16,0-1 16,0 0-16,0-42 31,0 0-16,0-1-15,0 1 0,0 0 0,0 0 16,21 0-16,-21-22 0,22 22 16,-1 0-16,0-21 0,0 21 0,0-22 15,0 22-15,1-21 0,-1 21 16,21-1-16,-21 22 0,0-21 0,22 21 16,-22 0-16,0 0 0,0 0 15,0 0-15,1 21 0,-1 1 16,-21-1-16,21 0 0,-21 0 0,0 21 15,0-20-15,0-1 0,21 21 16,-21-21-16,0 0 0,0 22 0,0-22 16,0 0-16,0 0 0,0 0 15,0 1-15,0-1 16,0-42 15,0-1-31,0 1 0,0 0 16,0 0-16,0 0 0,0 0 0,21-1 15,0-20-15,1 21 0,-1-21 16,0 20-16,0-20 0,21 21 16,1 0-16,-22-22 0,21 22 0,1 21 15,-1-21-15,-21 21 0,21 0 16,-20 0-16,20 0 0,-21 21 0,0 0 16,0 1-16,1-1 0,-1 21 15,-21-21-15,0 22 0,0-22 0,0 21 16,0-21-16,0 22 0,0-22 15,0 0-15,0 0 0,0 0 0,-21 0 16,21 1-16,-22-1 0,22-42 47,22 21-47,-1-22 16,0 1-16,0-21 0,21 21 0</inkml:trace>
  <inkml:trace contextRef="#ctx0" brushRef="#br0" timeOffset="14612.13">16341 2858 0,'0'0'16,"21"0"-16,-21-22 0,21 1 0,-21 0 15,0 0-15,0 0 0,0 0 0,-21 21 16,0-22-16,-1 22 0,1 0 16,0 0-16,0 0 0,-21 22 0,20-1 15,-20 0-15,21 0 0,-21 21 16,-1 1-16,22-1 0,-21-21 15,21 22-15,-1-1 0,1 0 0,21-21 16,0 22-16,0-22 0,0 21 16,0-21-16,0 1 0,0-1 0,0 0 15,21-21-15,1 0 16,-1 0-16,0 0 0,0-21 0,0 0 16,22-1-16,-22 1 0,21 0 15,-21-21-15,22 21 0,-1-22 0,-21 1 16,0 21-16,22-22 0,-22 1 15,0 21-15,0 0 0,-21 0 0,0-1 16,0 1-16,21 21 16,-21 21-1,-21 1-15,0-1 0,21 0 16,0 21-16,0-21 0,-21 1 0,21 20 16,0-21-16,0 21 0,0-20 0,0 20 15,0-21-15,0 0 0,21 22 16,-21-22-16,0 0 0,21 0 0,0-21 15,0 21-15,1-21 16,-1 0-16,0 0 0,0 0 0,0-21 16,22 0-16,-22 0 0,0-22 15,21 1-15,-21 0 0</inkml:trace>
  <inkml:trace contextRef="#ctx0" brushRef="#br0" timeOffset="14887.97">17018 2350 0,'0'0'15,"21"-22"-15,-21-20 0,0 21 0,-21 42 32,21 0-32,-21 22 15,21-1-15,0 0 0,-21 1 16,21 20-16,-22 1 0,22-1 0,0 1 16,0-22-16,0 21 0,0-20 15,-21 20-15,21-20 0,0-1 0,-21 0 16,21 1-16,0-22 0,0 21 15,0-21-15,0 0 0,0 1 16,0-1-16,0 0 0,0-42 31,0 0-31,21-1 16,0 1-16,1-21 0,-1 21 16,0 0-16</inkml:trace>
  <inkml:trace contextRef="#ctx0" brushRef="#br0" timeOffset="15123.84">17420 2836 0,'0'0'0,"21"-42"32,-42 42-17,0 21 1,0 0-16,0 1 0,-1 20 16,1-21-16,21 0 0,-21 0 15,21 22-15,-21-22 0,21 21 0,0-21 16,0 1-16,0 20 0,0-21 15,0 0-15,0 0 0,0 1 0,0-1 16,21-21 0,0 0-16,0 0 0,1 0 15,20 0-15,0-21 0,-21-1 16,43 1-16</inkml:trace>
  <inkml:trace contextRef="#ctx0" brushRef="#br0" timeOffset="15867.41">17992 2836 0,'0'0'0,"0"-21"0,-22 21 32,1 0-32,0 0 0,0 21 15,0-21-15,0 22 0,-1-1 0,1 0 16,0 0-16,0 0 0,0 0 16,0 22-16,21-22 0,0 0 0,0 0 15,0 22-15,0-22 0,0 0 16,0 0-16,0 0 0,0 0 15,21 1-15,0-22 0,0 0 16,-21 21-16,21-21 0,0 0 0,1 0 16,-1 0-16,0-21 0,-21-1 15,21 1-15,0 0 0,0 0 0,-21 0 16,0-22-16,0 22 0,22-21 16,-22 0-16,0-1 0,21 22 0,-21-21 15,0 21-15,21-1 0,-21 1 16,0 0-16,21 0 0,0 0 0,0 21 15,1 0-15,-1-21 0,0 21 16,0 0-16,21 0 0,-20 0 0,20 0 16,-21 21-16,21-21 0,-20 21 15,-1 0-15,21 0 0,-21 0 16,0 22-16,-21-22 0,0 0 0,0 21 16,0-20-16,0-1 0,0 0 15,0 21-15,0-21 0,0 1 0,0-1 16,0 0-16,-21 0 0,21 0 15,0 0-15,-21-21 16,0 0 0,21-21-1,0 0 1,0 0-16,0 0 0,0 0 16,0-22-16,21 22 0,0-21 15,0-1-15,22 1 0,-22 21 0,21-21 16,-21-1-16,22 1 0,-1 21 15,0-22-15,1 22 0,-1 0 16,0 21-16,22 0 0,-22 0 0,1 0 16,-1 0-16,-21 21 0,21 0 15,-20 1-15,-1 20 0,0-21 0,-21 21 16,21 1-16,-21-1 0,0 0 16,0 1-16,0-1 0,-21 0 0,0-20 15,0 20-15,21 0 16,-43-21-16,22 22 0,0-22 0,0 0 15,0 0-15,-1 0 0,1-21 16,21 22-16,0-44 31,0 1-31,0 0 0,0-21 0,0 21 16</inkml:trace>
  <inkml:trace contextRef="#ctx0" brushRef="#br0" timeOffset="16059.3">18224 2201 0,'0'0'0,"-63"0"0,21-21 0,20 21 15,-20 0-15,21 0 0,0 0 16,0 0-16</inkml:trace>
  <inkml:trace contextRef="#ctx0" brushRef="#br0" timeOffset="16247.19">16658 2519 0,'-42'0'0,"84"0"0,-105 0 0,41 0 0,22 21 15,22-21-15,-1 0 16,21 0-16,-21 0 0,22-21 0,-1 21 16,0-21-16,22 0 0,-22 21 15,0-22-15,22 1 0,-22 0 0,22 21 16,-22-21-16</inkml:trace>
  <inkml:trace contextRef="#ctx0" brushRef="#br0" timeOffset="17467.49">1545 4784 0,'0'0'0,"-21"0"0,21 21 0,0 0 16,0 0-16,0 0 0,0 1 16,0-1-16,0 0 0,0 0 15,0 0-15,0 0 0,21-21 16,0 22-16,0-22 0,1 0 15,-1-22-15,0 1 16,21 0-16,-21 0 0,1 0 0,20 0 16,-21-22-16,0 1 0,22 21 15,-22-22-15,0 22 0,-21 0 16,0-21-16,21 21 0,-21-22 0,0 22 16,0 0-16,0 0 15,0 0-15,-21 21 16,0 42-1,21-21-15,0 21 16,0 1-16,-21-1 0,21 22 16,0-1-16,0 22 0,0-22 0,0 1 15,0-1-15,0 1 0,0-1 16,0 1-16,0-1 0,21 1 16,-21-1-16,21 1 0,-21-22 0,0 22 15,0-22-15,0 0 16,0 1-16,0-22 0,0 0 0,0 21 15,-21-21-15,0-21 16,-1 0-16,1 0 0,-21 0 0,21 0 16,-22-21-16,1 0 0,0 0 15,-1-21-15,1 20 0,0-20 0,-22 0 16,22-1-16,0 1 0,20 21 16,-20-21-16,21 20 0,0 1 15,0 0-15,21 0 0,0 0 31,42 21-31,-21 0 16,0-21-16,22-1 0,-1 22 16,0-21-16,1 0 0</inkml:trace>
  <inkml:trace contextRef="#ctx0" brushRef="#br0" timeOffset="17934.23">2032 5165 0,'0'0'0,"0"21"0,0 0 0,0 0 16,0 0-16,0 1 0,0 20 16,0-21-16,0 21 0,0 1 0,0-22 15,0 21-15,0-21 16,0 22-16,0-1 0,0-21 0,0 22 16,0-22-16,0 0 0,0 0 15,0 0-15,0 0 16,0-42-1,0 0-15,0 0 16,0 0-16,0-22 0,0 22 16,0-21-16,0 0 0,0-1 0,0 22 15,0-21-15,0-1 0,0 1 16,21 0-16,0 21 0,0-22 16,1 22-16,-1 0 0,21 0 0,0 0 15,1 21-15,-1 0 16,-21 0-16,22 21 0,-1 0 0,0 21 15,1-21-15,-22 22 0,0-1 16,0-21-16,0 22 0,-21-1 0,0 0 16,0 1-16,0-1 0,0 0 15,-21 1-15,0-22 0,0 21 0,21-21 16,-21 0-16,21 1 0,-22-22 16,22-22-1,0 1 1,0-21-16,22 21 0,-1-22 15,0 1-15</inkml:trace>
  <inkml:trace contextRef="#ctx0" brushRef="#br0" timeOffset="18204.07">3090 4636 0,'0'63'16,"0"-42"-1,0 22-15,0-1 0,-21 21 16,21-20-16,0 20 0,0 1 0,0-22 16,0 22-16,0-1 0,-21-21 15,21 22-15,-21-22 0,21 1 0,-21 20 16,21-42-16,0 22 16,0-1-16,0-21 0,0 0 0,0 0 15,21-21 1,0-21-1,0-21-15,-21 21 16,0 0-16,21-22 0</inkml:trace>
  <inkml:trace contextRef="#ctx0" brushRef="#br0" timeOffset="18392.96">2857 5292 0,'22'0'31,"-1"0"-15,0 0-16,21 0 15,-21-21-15,1 21 0,20-22 0,0 22 16,-21-21-16,22 0 0,-1 21 16,0-21-16,-20 21 0</inkml:trace>
  <inkml:trace contextRef="#ctx0" brushRef="#br0" timeOffset="18799.91">3471 5186 0,'0'-21'47,"21"21"-31,1-21-16,-1 21 0,21 0 15,-21 0-15,22 0 0,-1 0 16,0 0-16,-21 21 0,22 0 0,-1 0 16,-21 0-16,0 0 0,1 22 15,-1-22-15,-21 21 0,0-21 0,0 1 16,0 20-16,0-21 0,0 21 16,0-20-16,0-1 0,0 0 15,-21 0-15,-1 0 0,1-21 16,21-21-1,0 0 1,0 0-16,0 0 0,0-22 16,0 22-16,0-21 0,0-1 0,21 22 15,1-21-15,-1 0 0,-21 20 16,21-20-16,0 21 0,0-21 0,0 20 16,1 22-16,-1-21 15,0 0-15,0 0 0,0 21 0,0 0 0,1 0 16</inkml:trace>
  <inkml:trace contextRef="#ctx0" brushRef="#br0" timeOffset="19195.68">4339 5038 0,'0'0'0,"0"21"16,0 0-16,-21 0 16,0 0-16,0 1 0,-1-1 15,1 21-15,21-21 0,-21 22 0,21-22 16,-21 21-16,21-21 0,-21 22 15,21-22-15,0 21 0,0-21 0,0 0 16,0 1-16,0 20 0,0-21 16,21 0-16,0 0 15,0-21-15,0 0 0,1 0 0,20 0 16,-21 0-16,21 0 0,-20-21 16,20 0-16,0 0 0,1 0 0,-22 0 15,21-1-15,0 1 0,-20-21 16,-1 21-16,0-22 0,0 22 0,-21-21 15,0 0-15,0-1 0,0 1 16,-21 21-16,0-22 0,0 22 0,-22 0 16,22 0-16,-21 21 0,-1 0 15,1 0-15,0 0 0,21 0 0,-22 21 16,22 0-16,-21 0 0,21 1 16,-1 20-16,1-21 0,21 0 15,0 0-15,0 1 0,0 20 0,0-21 16,21 0-16,1 0 15,-1-21-15,21 0 0,-21 0 0,43 0 16</inkml:trace>
  <inkml:trace contextRef="#ctx0" brushRef="#br0" timeOffset="20160.13">5461 5165 0,'0'0'0,"21"-21"0,0-1 0,-21 1 16,0 0-16,0 0 15,-21 21-15,-64-21 16,64 21-16,-21 0 16,-22 0-16,43 21 0,-21 0 15,21 0-15,-22 0 0,22 22 16,-21-22-16,21 21 0,0 1 0,-1-22 16,1 21-16,0-21 0,21 22 15,-21 20-15,21-42 0,0 0 16,0 1-16,0-1 0,21 0 15,0-21-15,0 0 0,1 0 0,-1 0 16,0 0-16,0 0 0,0 0 16,0-21-16,22 0 0,-22-1 0,0 1 15,21 0-15,-20-21 0,-1-1 16,21 1-16,-21 0 0,0-1 16,1-20-16,-1-1 0,0 1 0,0-22 15,-21 22-15,21-1 0,-21 22 16,0-22-16,0 22 0,0 0 0,0-1 15,0 22-15,0 0 0,0 0 16,-21 21 0,21 21-16,-21 0 0,21 22 15,0-1-15,0 0 0,0 1 0,0 20 16,0 1-16,0-1 0,0 1 16,0-22-16,0 21 0,0 1 15,0-22-15,0 1 0,0-1 16,0-21-16,0 21 0,21-20 0,0-1 15,0 0-15,-21 0 0,22-21 16,-1 0-16,0 0 0,21 0 0,-21 0 16,1 0-16,-1 0 0,21 0 0,-21-21 15,0 0-15,1 0 0,20-1 16,-21 1-16,-21-21 0,21 21 0,0-22 16,1 1-16,-22 21 0,0-21 15,21 20-15,-21 1 0,21 0 16,-21 0-16,0 42 31,0 0-31,0 0 0,0 1 16,0-1-16,0 21 0,0-21 0,0 22 15,0-22-15,0 21 0,0-21 0,0 0 16,0 1-16,0-1 0,0 0 16,21 0-16,0 0 0,0 0 0,1-21 15,-1 0-15,0 0 16,0 0-16,0 0 0,0 0 0,1 0 15,-1-21-15,0 21 0,0-21 0,0 0 16,0-21-16,1 20 16,-1-20-16,0 21 0,0-21 0,0-1 15,0 1-15,-21 0 0,22-1 16,-22 1-16,21 21 0,-21 0 0,0-1 16,0 44-1,0-1-15,0 0 16,-21 0-16,21 21 0,-22-20 15,22 20-15,0-21 0,0 21 0,0-20 16,0-1-16,0 21 0,0-21 0,0 0 16,0 1-16,22-1 15,-1 0-15,0-21 0,0 0 16,0 0-16,0 0 16,1 0-16,-1 0 0,21 0 0,-21-21 15,22 0-15,-22-1 0</inkml:trace>
  <inkml:trace contextRef="#ctx0" brushRef="#br0" timeOffset="20419.98">7027 4953 0,'0'-21'0,"0"42"0,0-63 15,0 21-15,-21 21 16,0 0-16,0 0 16,0 0-16,-22 21 0,22 0 0,0 21 15,0-21-15,0 22 0,-1-22 16,22 21-16,-21 1 0,21-22 15,0 21-15,-21 0 0,21-20 16,0 20-16,0-21 0,0 0 0,0 22 16,21-22-16,0-21 0,1 21 0,-1 0 15,0-21-15,0 0 0,0 0 16,22 0-16,-22 0 0,21 0 0,0 0 16,1 0-16,-1 0 0,0-21 15,-20 0-15,20-22 0,0 22 0,1 0 16,-1-21-16</inkml:trace>
  <inkml:trace contextRef="#ctx0" brushRef="#br0" timeOffset="20712.81">7620 4318 0,'0'-21'0,"0"42"0,0-63 16,-21 42-1,0 21-15,21 0 16,-22 21-16,1-20 0,0 20 15,21 0-15,0 22 0,0-22 0,0 22 16,0-1-16,0 1 0,0-1 16,-21 1-16,21-1 0,0 1 15,0-22-15,0 21 0,0-20 0,0-1 16,-21-21-16,21 22 0,0-22 16,0 0-16,0 0 0,0 0 0,0 0 15,21-21 1,0 0-16,0 0 0,0 0 15,1-21-15,-1 21 0,21-21 0,-21 0 16,0 0-16,22-22 0,-1 22 16</inkml:trace>
  <inkml:trace contextRef="#ctx0" brushRef="#br0" timeOffset="20944.68">8064 4763 0,'-84'84'31,"63"-63"-31,21 22 16,-22-1-16,1 0 0,0 1 0,21-22 16,0 21-16,-21 1 0,21-22 15,-21 21-15,21-21 0,0 0 0,0 1 16,0 20-16,0-21 0,0 0 16,21-21-1,0 0-15,0 0 0,0 0 0,22 0 16,-22 0-16,21-21 0,1 21 15,-1-21-15,0 0 0,1-22 0</inkml:trace>
  <inkml:trace contextRef="#ctx0" brushRef="#br0" timeOffset="21634.71">8509 4890 0,'0'0'0,"-21"21"15,0 0-15,-1-21 0,1 21 16,21 21-16,-21-20 0,0-1 0,0 0 15,21 21-15,0-21 0,0 1 16,0-1-16,0 0 0,0 0 0,0 0 16,0 0-16,0 1 0,0-1 15,21-21 17,0 0-32,0-21 15,-21-1-15,0 1 0,0 0 16,0 0-16,0 0 0,0 0 15,0-22-15,0 22 0,0-21 0,0 21 16,0-1-16,21 1 0,1 0 0,-22 0 16,21 0-16,0 0 0,0 21 15,0-22-15,0 22 0,22 0 0,-22 0 16,0 0-16,0 0 0,0 0 16,1 22-16,20-1 0,-42 0 0,21 0 15,0 0-15,0 22 16,-21-22-16,0 21 0,0-21 0,0 0 0,0 1 15,0 20-15,0-21 0,0 0 16,0 0-16,0 1 16,0-1-16,0 0 15,0-42 17,0 0-32,-21 21 0,21-22 15,0-20-15,0 21 0,0-21 0,0 20 16,0-20-16,0-21 0,21 20 0,1 1 15,-1 0-15,0-22 0,21 43 16,1-21-16,-22-1 0,21 22 0,0 0 16,1 21-16,20 0 0,-20 0 15,-1 0-15,0 0 0,-21 0 16,1 42-16,20-21 0,-42 22 16,21-1-16,-21-21 0,0 43 0,0-22 15,0 0-15,0 1 0,0-22 0,-21 21 16,21 1-16,-21-22 0,0 0 15,-1 0-15,22 0 0,-21 0 0,0-21 16,21 22-16,-21-22 0,0 0 16,21-22-1,-21 22 1,21-21-16,0-21 0,0 21 0</inkml:trace>
  <inkml:trace contextRef="#ctx0" brushRef="#br0" timeOffset="21827.63">8297 4339 0,'0'0'0,"-21"0"0,0 0 16,0 0-16,0 0 0,-1 0 31,22 21-15,-21-21-16,21 22 31,-21-22-31</inkml:trace>
  <inkml:trace contextRef="#ctx0" brushRef="#br0" timeOffset="21995.53">7387 4614 0,'0'0'0,"21"0"31,0 0-31,22 0 0,-22 0 16,21 0-16,1-21 0,20 0 0,-21 21 15,22-21-15,-22 0 16,22 21-16</inkml:trace>
  <inkml:trace contextRef="#ctx0" brushRef="#br0" timeOffset="22527.49">11176 4191 0,'-21'-21'16,"42"42"-16,-63-42 0,20 21 15,1 21-15,21 0 0,0 0 16,-21 1-16,0 20 0,21 0 16,-21 1-16,21-1 0,-21 0 0,21 22 15,0-22-15,-22 0 0,1 22 16,0-22-16,21 22 0,-21-22 0,0 22 15,0-22-15,-1 0 0,1 1 16,21-22-16,0 0 0,-21 21 0,0-21 16,42-42 15,0 0-31,0 0 16,22-21-16,-22 20 0,21-20 0,-21 0 15</inkml:trace>
  <inkml:trace contextRef="#ctx0" brushRef="#br0" timeOffset="22859.3">11366 4551 0,'0'0'0,"0"21"0,-21 21 16,0-20-16,0 20 0,0 0 0,0 1 0,-1-1 16,1 0-16,0 1 15,21-1-15,-21 0 0,21 1 0,-21-22 16,21 0-16,0 21 0,0-21 15,0 1-15,21-22 0,0 0 16,21 0-16,-20 0 0,-1 0 0,21 0 16,-21-22-16,0 1 0,22 0 15,-22 0-15,21 0 0,-21-22 0,1 1 16,-1 0-16,-21-1 0,0 1 16,0 0-16,0 21 0,0-22 0,0 22 15,0 0-15,-21 0 0,-1 0 16,1 21-16,0 0 0,-21 0 15,21 0-15,-1 0 0,-20 0 0,21 0 16,0 0-16,-22 0 0,22 0 16,0 0-16,0 0 0,0 0 15</inkml:trace>
  <inkml:trace contextRef="#ctx0" brushRef="#br0" timeOffset="23056.06">10668 4466 0,'21'0'15,"21"0"1,-20 0-16,-1 0 0,21 0 16,0 0-16,1 0 0,-1-21 0,0 0 15,1 21-15,-1 0 0,0-21 0,1 21 16,-1-21-16,-21-1 0,22 22 15</inkml:trace>
  <inkml:trace contextRef="#ctx0" brushRef="#br0" timeOffset="23783.65">13462 4403 0,'0'0'15,"21"-21"1,0 21 0,0-22-16,1 22 0,-1-21 0,0 0 15,0 0-15,0 21 0,0-21 16,1 0-16,-1-1 0,-21 1 0,0 0 16,0 0-16,0 0 15,0 0-15,-43 21 0,22 0 16,-21 0-16,0 0 0,-22 0 15,1 0-15,-1 21 0,1 0 0,-1 0 16,1-21-16,20 21 0,1 0 16,0 1-16,20-1 0,1 0 15,21 0-15,0 0 0,0 0 0,0 1 16,21-1-16,1 0 0,-1 0 16,21 0-16,0 0 0,1 1 0,-1 20 15,0-21-15,1 0 0,-1 0 16,0 1-16,1 20 0,-1-21 0,-21 21 15,0-20-15,22 20 0,-22 0 16,-21 1-16,0-22 0,0 21 0,0 0 16,-21-20-16,0 20 0,-1-21 0,-20 0 15,-21 0-15,-1-21 0,1 22 16,-1-22-16,1 0 0,-1 0 0,1 0 16,-1 0-16,1 0 15,-1-22-15,22 1 0,-1 0 0,1 0 16,0 0-16,21-22 0,-22 22 0,22-21 15,21 0-15,-21-1 0,21 22 16,0-21-16,0-1 0,0 22 0,0 0 16,0 0-16,0 0 0,21 0 15,-21-1-15,21 1 0,0 21 0,22 0 16,-22 0-16,0-21 0,21 21 16,-20 0-16,20 0 0,0 0 15,-21 0-15,22 0 0,-1 0 0</inkml:trace>
  <inkml:trace contextRef="#ctx0" brushRef="#br0" timeOffset="24149.44">13462 4890 0,'0'0'0,"21"0"0,21 0 16,1 0-16,-22 0 0,0-22 15,0 1-15,22 0 0,-22 0 16,21 0-16,-21 0 0,0-1 0,1 1 15,-1 0-15,0 0 0,-21 0 16,0-22-16,0 22 0,0 0 0,0 0 16,0 0-16,-21 21 0,0 0 0,-22 0 15,22 0-15,0 0 16,-21 0-16,20 0 0,-20 21 0,0 0 16,21 21-16,-22-20 0,22 20 15,0-21-15,0 21 0,0 1 0,21-1 16,0 22-16,0-43 0,0 21 0,0 0 15,0 1-15,21-22 0,0 0 16,0 0-16,0 0 0,0 1 0,22-22 16,-22 0-16,0 0 0,21 0 15,-20 0-15,20 0 0,0 0 16,1-22-16,-1 1 0,0 0 0,1 0 16,-1-21-16,21-1 0,-20 1 0</inkml:trace>
  <inkml:trace contextRef="#ctx0" brushRef="#br0" timeOffset="24415.28">14457 4022 0,'0'0'0,"-43"21"0,22 21 16,0 1-16,0 20 0,0 1 15,0-22-15,-1 21 0,22 1 16,-21-22-16,0 22 0,0-22 0,21 22 15,0-22-15,-21 21 0,21-20 16,-21-1-16,-1 0 0,22 1 16,0-1-16,0-21 0,0 0 0,-21 1 15,21-1-15,0 0 0,21-42 32,1 0-17,-22-1-15,21 1 0,0-21 16</inkml:trace>
  <inkml:trace contextRef="#ctx0" brushRef="#br0" timeOffset="24783.07">14351 4868 0,'0'22'15,"21"-22"-15,0 0 16,0 0-16,1 0 0,-1-22 15,0 22-15,0-21 0,21 0 0,-20 0 16,-1 21-16,0-21 0,0 0 0,0-1 16,0 1-16,-21 0 0,0 0 15,0 0-15,-21 21 16,0 0 0,0 0-16,0 0 0,0 21 0,-1-21 15,-20 21-15,21 0 0,0 0 0,0 22 16,-1-22-16,1 21 0,21-21 15,-21 22-15,21-22 0,0 0 0,0 0 16,0 0-16,0 1 0,21-1 16,0 0-16,1-21 0,-1 21 15,0-21-15,0 0 0,21 0 16,-20 0-16,20 0 0,-21-21 0,21 21 16,-20-21-16,20 0 0,0-1 15,-21-20-15,22 21 0</inkml:trace>
  <inkml:trace contextRef="#ctx0" brushRef="#br0" timeOffset="25239.81">15071 4614 0,'-64'22'31,"64"-1"-31,-21 0 0,0 0 0,21 0 16,0 0-16,0 22 0,-21-22 15,21 21-15,-22-21 0,22 22 0,0-22 16,0 0-16,0 0 0,0 0 15,0 1-15,0-1 16,0-42 15,-21-1-31,21 1 16,0 0-16,0 0 0,0 0 16,0-22-16,0 22 0,21-21 0,-21 21 15,22-22-15,-1 22 0,0-21 16,21 21-16,-21 0 0,22-22 0,-22 43 15,21-21-15,1 0 0,-1 21 16,0 0-16,1 0 0,-1 0 0,-21 0 16,0 21-16,22 0 0,-22 0 0,-21 1 15,0-1-15,21 21 0,-21 0 16,0-20-16,0 20 0,0 0 16,-21-21-16,0 22 0,-1-22 15,22 0-15,-21 0 0,21 0 0,-21 1 16,21-1-1,0-42 17,0-1-32,21 1 0,-21 0 15,21 0-15,22 0 0,-22 0 0</inkml:trace>
  <inkml:trace contextRef="#ctx0" brushRef="#br0" timeOffset="25451.69">15854 4551 0,'0'63'16,"0"-41"0,0-1-16,-21 0 0,21 0 0,0 0 15,-22 22-15,1-22 0,21 21 16,-21-21-16,21 0 0,-21 1 0,21-1 16,0 0-16,0 0 0,0 0 15,0-42 16,0 0-31,21 0 16,0 0-16</inkml:trace>
  <inkml:trace contextRef="#ctx0" brushRef="#br0" timeOffset="25824.48">15960 4339 0,'-106'0'31,"106"21"-31,-21 1 0,-1-22 16,1 21-16,21 0 0,-21 0 0,21 0 16,0 0-16,0 1 0,0-1 15,0 0-15,21 0 16,0-21-16,1 0 16,-1 0-16,0 0 0,0 0 15,0 0-15,0 0 0,1-21 16,-1 0-16,0 0 0,0-1 0,0 1 15,0 0-15,1 0 0,-22-21 0,0 20 16,0 1-16,0-21 0,0 21 16,0 0-16,-22-1 0,1 22 15,0 0-15,0 0 0,-21 0 16,20 22-16,1-22 0,0 21 0,0 0 16,0 0-16,0 0 15,-1 22-15,22-22 0,-21 0 0,21 0 0,0 0 16,0 0-16,0 1 0,0-1 15,21 0-15,1-21 0,-1 0 16,21 21-16</inkml:trace>
  <inkml:trace contextRef="#ctx0" brushRef="#br0" timeOffset="26212.25">16489 4530 0,'-43'0'31,"22"0"-31,0 0 0,0 0 16,0 21-16,0 0 0,-22 0 16,22 0-16,0 22 0,21-22 15,0 0-15,-21 21 0,21-20 0,0 20 16,0-21-16,0 0 0,21 22 16,0-22-16,0 0 0,0 0 0,1 0 15,20-21-15,-21 21 0,21-21 16,-20 0-16,20 0 0,-21 0 0,21 0 15,-20-21-15,20 21 0,-21-21 16,21-21-16,-20 21 0,-1-22 0,0 22 16,0-21-16,0-1 0,-21 1 0,0 0 15,21-1-15,-21 1 16,0 21-16,0-21 0,0 20 0,0 1 16,0 0-1,-21 21-15,21 21 16,0 0-16,-21-21 15,21 22-15,0-1 0,0 0 16,0 0-16,0 0 16</inkml:trace>
  <inkml:trace contextRef="#ctx0" brushRef="#br0" timeOffset="26915.85">17230 4593 0,'0'0'0,"0"-21"0,0 0 31,-22 21-15,1 0-16,21 21 16,-21-21-16,21 21 0,-21 0 15,21 1-15,0-1 0,0 0 16,0 21-16,0-21 0,0 22 0,0-22 16,0 21-16,0-21 0,0 1 15,0-1-15,0 0 0,0 0 0,0 0 16,0 0-16,0-42 31,0 0-15,0 0-16,0 0 0,0-22 15,0 22-15,0-21 0,21 21 0,0-22 16,0 1-16,1 21 0,20-21 16,-21-1-16,21 22 0,1 0 0,-1-21 15,-21 20-15,22 1 0,-1 0 16,0 21-16,1 0 0,-1 0 0,-21 0 15,21 0-15,-20 0 0,-1 21 16,0 0-16,0 22 0,0-22 0,-21 21 16,0-21-16,0 22 0,0-1 15,0-21-15,0 22 0,0-1 0,0-21 16,-21 0-16,21 0 0,-21 1 16,21-1-16,-21 0 0,21 0 15,-21-21 1,-1-21-1,22 0-15,0-22 16,0 22-16,0 0 0,0-21 16,0 21-16,0-22 0,0 1 0,22 21 15,-1-22-15,21 1 0,-21 21 16,22-21-16,-1 20 0,0-20 0,1 21 16,20 21-16,1-21 15,-22 21-15,21 0 0,-20 0 0,-1 0 0,0 21 16,1 0-16,-22 21 15,-21-20-15,0 20 0,0 0 0,0 1 16,0-1-16,-21 0 0,-22 1 0,22-1 16,0-21-16,-21 21 0,21-20 15,-22-1-15,22 0 0,0 0 0,21 0 16,-21 0-16,0-21 16,42-21-1,0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02:03:53.9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148 720 0,'0'0'0,"0"-21"16,0-1-16,-21 1 0,21 0 15,0 42 48,0 22-63,0-22 0,0 21 16,0 0-16,0 1 0,0-1 0,0 22 15,-42-22-15,42 21 16,0-20-16,0-1 0,0 0 0,0 1 15,-22-1-15,22-21 0,0 0 16,0 1-16,0-1 0,22-21 31,-1 0-31,0 0 0,0 0 16,0-21-16,0-1 0,1-20 0,-1 21 16,0 0-16,0-22 0,0 1 15,22 21-15,-22-21 0,0-1 0,0 1 16,0 21-16,0-22 0,1 22 15,-1 0-15,0 21 16,0 0-16,0 21 16,-21 0-16,21 1 0,-21 20 15,0-21-15,22 21 0,-22-20 0,21 20 16,-21-21-16,21 21 0,-21-20 16,0-1-16,21 0 0,-21 0 15,21 0-15,0-21 0,1 0 16,-1 0-16,0 0 0,0 0 15,21 0-15,-20-21 0,-1 0 0,21 0 16,-21 0-16,0-1 0,1 1 16,-1-21-16,0 0 0,-21 20 15,0-20-15,0 0 0,0-1 16,0 22-16,0-21 0,-21 0 0,0 20 16,-1 1-16,1-21 0,0 42 15,0-21-15,0 21 0,0 0 16,-1 0-16,1 0 0,0 0 15,0 21-15,21 0 16,0 0-16,0 0 0,0 1 16,21-1-16,0-21 15,0 0-15,1 0 0,-1 0 16</inkml:trace>
  <inkml:trace contextRef="#ctx0" brushRef="#br0" timeOffset="499.71">1397 487 0,'0'0'0,"21"0"15,-21 21 1,21 0-16,-21 22 16,0-22-16,0 21 0,-21 0 0,21 1 15,0-1-15,-42 0 0,42 22 16,0-22-16,0 1 0,-21-1 15,21 0-15,-22 1 0,22-1 0,-21-21 16,21 21-16,0-20 16,0-1-16,0-42 47,0-1-47,0-20 0,0 21 15,0-21-15,0 20 0,0-20 16,21 0-16,1-1 0,-1 1 0,0 0 15,21-1-15,1 1 0,-1 21 16,0-21-16,1 20 0,20 22 16,-21 0-16,1 0 0,-1 0 0,0 22 15,1-1-15,-1 21 0,-21 0 0,0 1 16,1-1-16,-1 0 16,-21 1-16,0-1 0,0 0 0,0 1 15,0-1-15,0 0 0,-21-20 16,-1 20-16,22-21 0,0 0 0,-21-21 15,21 21-15,0 1 0,0-44 32,0 1-17,21 0-15,1 0 0,-22 0 0,42-22 16</inkml:trace>
  <inkml:trace contextRef="#ctx0" brushRef="#br0" timeOffset="1096">2519 699 0,'0'0'0,"0"21"31,0 0-31,-21 0 0,-1 0 0,22 22 16,-21-22-16,21 21 0,-21 0 16,0 1-16,21-22 0,0 21 0,0-21 15,0 22-15,0-22 0,0 0 16,0 0-16,0 0 0,0 1 15,21-22-15,0 0 16,0 0-16,1 0 0,20 0 0,-21 0 16,0-22-16,22 22 0,-1-21 15,-21 0-15,21-21 0,-20 21 16,20-1-16,-21-20 0,0 0 0,0-1 16,1 1-16,-1 21 0,0-21 15,-21 20-15,21-20 0,-21 21 0,21 0 16,0 0-16,-21 42 31,0 0-15,0 21-16,0 1 0,0-1 0,0 0 0,0 1 15,-21 20-15,0-21 16,21 22-16,-21-1 0,0 1 0,21-1 16,0 1-16,-21-1 0,-1 22 15,22 0-15,0-1 0,-21 1 0,0 0 16,0-1-16,21 1 0,-21 0 15,0-1-15,-1-20 0,1 21 0,0-1 16,0-20-16,0-1 0,0 1 16,-1-22-16,-20 22 0,0-43 0,21 21 15,-22-21-15,1 0 0,0 1 0,-1-22 16,1 0-16,0 0 0,-1 0 16,1-22-16,21 1 0,-22 0 15,1-21-15,21 21 0,0-22 16,-22 22-16,43-21 0,0-1 0,-21 1 15,21 21-15,0-21 0,0-22 16,0 22-16,21-1 0,1 1 0,-1-21 16,0-1-16</inkml:trace>
  <inkml:trace contextRef="#ctx0" brushRef="#br0" timeOffset="1764.04">4339 487 0,'0'-21'0,"0"42"0,0-63 16,0 20-16,0 1 0,0 0 15,0 0-15,-21 21 32,0 21-32,0 0 0,-1 0 15,-83 128 1,62-107-16,1 21 0,21 1 16,-22-1-16,-20 1 0,21-1 15,-1 1-15,-20 21 0,-1-22 0,22-21 16,0 22-16,-22-22 0,43 1 15,-21-1-15,20-21 0,1 0 16,0 0-16,21 1 0,21-22 16,0 0-1,1-22-15,-1 1 0,21 0 16,0-21-16,1 21 0,-1-22 0,22 1 16</inkml:trace>
  <inkml:trace contextRef="#ctx0" brushRef="#br0" timeOffset="2291.73">4868 360 0,'0'0'15,"21"0"-15,-21 21 32,0 21-32,-21-20 0,0 20 15,21-21-15,-21 21 0,0 22 0,0-22 16,-22 22-16,22-1 0,0 1 15,-21-22-15,20 22 0,1-1 0,-21-21 16,21 22-16,0-22 0,-1 1 16,-20-22-16,42 21 0,-21-21 0,21 0 15,-21-21-15,21 22 0,0-44 32,0 1-32,21-21 15,0 21-15,0-22 0,0 1 16,1 0-16,-1-1 0,0-20 15,21-1-15,-21 22 0,1-21 0,20-1 16,-21 22-16,0-22 0,0 22 16,1 0-16,-1 20 0,0-20 0,0 21 15,-21 0-15,21 21 0,-21 21 16,0 0-16,0 0 16,0 22-16,0-1 0,0 0 15,0 1-15,0 20 0,0 1 0,0-22 16,0 21-16,0 1 15,-21-22-15,21 1 0,-21-1 0,21 0 0,0 1 16,0-22-16,0 0 16,0 0-16,0 0 0,0 0 15,0-42 17,21 21-32,-21-21 0,0 0 15,0 0-15,0 0 0,0-22 0</inkml:trace>
  <inkml:trace contextRef="#ctx0" brushRef="#br0" timeOffset="2520.61">4487 1016 0,'0'0'0,"85"21"31,-64-21-31,21 0 0,-20 0 15,20 0-15,0 0 0,1-21 16,-1 21-16,0-21 0,1 21 0,-1 0 16,-21-21-16,21 21 0,1-21 15,-22-1-15,0 22 0,21 0 16,-20 0-16,-1-21 0,0 21 16,0 0-16,0 0 0</inkml:trace>
  <inkml:trace contextRef="#ctx0" brushRef="#br0" timeOffset="3148.24">5651 974 0,'0'-21'0,"0"-1"15,0 1-15,0 0 0,-21 0 16,21 0-16,-21 0 0,0-1 16,0 22-16,21-21 0,-21 21 15,-1-21-15,1 21 0,0 0 16,0 0-16,0 21 0,0 0 16,-1 1-16,1 20 0,0-21 0,0 21 15,0 1-15,21-22 0,0 21 16,-21 1-16,21-1 0,-22-21 0,22 21 15,0-20-15,0-1 0,0 21 16,0-21-16,0 0 0,0 1 16,22-22-16,-1 0 15,0 0-15,0 0 0,21 0 16,-20-22-16,-1 22 0,0-21 16,21 0-16,-21 0 0,1 0 0,20-22 15,-21 1-15,0 0 0,0-1 16,1 1-16,-1-21 0,0-1 0,0 22 15,0-22-15,0 22 0,-21-22 16,0 1-16,0 21 0,0-1 0,0 1 16,0 0-16,0-1 0,0 22 15,0 0-15,0 42 16,0 0-16,-21 0 16,21 22-16,0-1 0,0 0 15,-21 1-15,21 20 0,0-20 16,0 20-16,-21 1 0,21-22 0,0 21 15,0-20-15,0 20 0,0-20 16,0-1-16,0-21 0,0 21 0,0-20 16,0-1-16,0 0 0,0 0 15,21 0-15,0-21 0,0 0 0,1 0 16,-1 0-16,0 0 16,0-21-16,21 21 0</inkml:trace>
  <inkml:trace contextRef="#ctx0" brushRef="#br0" timeOffset="3535.02">6096 910 0,'0'-21'15,"0"42"-15,0-63 16,21 42 15,0 21-31,0 0 0,-21 0 16,22 22-16,-22-22 0,21 21 15,-21-21-15,0 22 0,0-22 0,0 21 16,0-21-16,0 1 16,0 20-16,0-21 0,0 0 0,0 0 15,0-42 32,21 0-47,-21 0 0,21 0 0,-21-22 16,21 22-16,0-21 0,-21 0 15,22-1-15,-1 1 0,0 0 0,-21-1 16,21 22-16,0-21 0,0 21 16,1-1-16,-22 1 0,21 21 15,0 0-15,0 21 47</inkml:trace>
  <inkml:trace contextRef="#ctx0" brushRef="#br0" timeOffset="4568.43">6921 1249 0,'0'-42'31,"0"20"-31,22 22 0,-1-21 15,-21 0-15,21 0 0,-21 0 16,0-22-16,21 22 0,-21 0 16,21-21-16,-21 21 0,0-22 15,0 22-15,0 0 0,0 0 0,-21 0 16,0-1-16,0 22 16,0 0-16,-22 0 0,22 22 0,-21-1 15,-1 0-15,22 21 0,-21 1 16,0-22-16,20 21 0,1 0 0,-21 22 15,21-22-15,21-21 0,0 22 16,-21-1-16,21-21 0,0 22 16,0-22-16,0 0 0,21-21 0,-21 21 15,21-21-15,21 0 0,-21 0 16,1 0-16,20 0 0,0 0 16,1-21-16,-1 0 0,-21 0 0,21-1 15,1 1-15,-22 0 0,21-21 0,-21 21 16,1-22-16,-1 1 0,0 0 15,-21-1-15,0 1 0,0 21 16,0-22-16,0 22 0,0 0 0,0 42 31,0 0-31,0 1 16,0 20-16,0 0 16,0-21-16,-21 22 0,21-1 0,0-21 0,0 22 15,0-22-15,0 0 0,0 21 16,0-21-16,21 1 0,0-22 15,-21 21-15,21 0 0,0-21 0,1 0 16,-1 0-16,0 0 0,0 0 16,0 0-16,0 0 0,1-21 0,-1 0 15,-21-1-15,21 1 0,0 0 16,-21-21-16,0 21 0,0-22 0,0 1 16,0 21-16,21-22 0,-21 22 15,0 0-15,0 0 0,0 0 0,0 42 31,0 0-15,0 0-16,0 0 0,-21 1 16,21 20-16,0-21 0,0 0 0,0 0 15,0 1-15,-21-1 0,21 0 16,0 0-16,0 0 0,-21-21 16,21-21 15,0 0-16,0 0-15,21 0 0,-21-1 0,21 1 16,0-21-16,0 21 0,1-22 16,-1 1-16,21 21 0,-21-21 15,0 20-15,22-20 0,-1 21 0,-21 21 16,0-21-16,22 21 0,-22 0 16,0 21-16,0-21 0,-21 42 15,0-21-15,21 22 0,-21-22 0,0 21 16,0 1-16,0-1 0,0 0 15,0 1-15,0-22 0,0 21 0,0-21 16,0 0-16,0 1 0,0-1 16,0 0-16,22-21 0,-1 0 15,0 0-15,0 0 0,0 0 16,0 0-16,22 0 0,-22 0 0,21-21 16,1 0-16,-22-1 0,21 1 15,0 0-15,1-21 0,-22-1 16,21 1-16,-21 0 0,22-1 0,-22 1 15,0-21-15</inkml:trace>
  <inkml:trace contextRef="#ctx0" brushRef="#br0" timeOffset="4783.96">8467 720 0,'21'-43'16,"-42"86"-16,42-107 0,-21 43 0,0 0 15,0 0-15,-21 21 16,-1 21-16,1 0 16,0 21-16,0 1 0,21-1 0,-21 0 15,0 22-15,-1-22 0,1 22 16,21-22-16,-21 22 0,21-22 0,-21 0 15,21 1-15,0-22 16,0 21-16,0-21 0,0 0 0,0 1 16,0-1-16,0 0 0,0 0 15,21-21-15,0 0 0,0 0 16,1 0-16,-1-21 0,0 21 16,0-21-16,0 0 0,0-1 15,1-20-15</inkml:trace>
  <inkml:trace contextRef="#ctx0" brushRef="#br0" timeOffset="4963.85">8170 995 0,'0'0'0,"-21"0"16,0 0-16,42 0 31,0 0-31,22 0 16,-22 0-16,21 0 0,-21 0 15,22 0-15,-1 0 0,0 0 0,1-21 16,-1 0-16,0 21 0</inkml:trace>
  <inkml:trace contextRef="#ctx0" brushRef="#br0" timeOffset="6083.22">9144 1164 0,'0'0'0,"0"-21"31,0 0-15,21 21-16,0-21 0,0 0 0,-21-1 15,0 1-15,0 0 0,22 0 16,-22 0-16,0 0 0,0-1 0,0 1 15,0 0-15,0 0 0,-22 21 16,1 0-16,0 0 0,-21 0 16,21 0-16,-22 0 0,1 21 15,21 0-15,-22 0 0,1 22 0,0-22 16,21 21-16,-1 1 0,1-22 0,0 21 16,0-21-16,21 22 0,0-22 15,0 0-15,0 0 0,0 0 0,0 0 16,21 1-16,0-22 15,0 0-15,1 0 0,-1 0 0,21 0 16,-21 0-16,22 0 16,-22-22-16,21 1 0,-21 0 0,22 0 0,-22 0 15,0 0-15,21-1 0,-21-20 16,1 21-16,-1-21 0,-21 20 16,21-20-16,-21 0 0,21 21 15,-21-1-15,0-20 0,0 21 0,-21 42 31,21 0-15,-21 22-16,21-22 0,-21 21 16,21-21-16,0 22 0,0-22 0,0 21 15,0-21-15,0 22 0,0-22 16,21 0-16,0 21 0,0-21 16,0 1-16,0-22 0,1 21 0,-1 0 15,21-21-15,-21 0 0,0 0 16,22 0-16,-1 0 0,-21 0 0,22 0 15,-1-21-15,-21 0 0,21-1 16,1 1-16,-1 0 0,-21-21 0,0 21 16,1-22-16,-1 1 0,0 0 15,-21-1-15,0 22 0,0-21 0,0-1 16,-21 22-16,0 0 0,-1 0 16,1 21-16,-21 0 0,0 0 0,20 0 15,-20 0-15,21 21 0,-21 0 16,20 0-16,-20 1 0,21-1 15,0 0-15,0 0 0,21 21 16,0-20-16,0-1 0,0 0 16,0 0-16,21-21 15,0 0-15,0 0 0,0 0 16,0 0-16,1 0 0,-1 0 16,21 0-16,-21 0 0,0 0 0,1 0 15,-1 0-15,0 0 0,0 0 16,0 0-16,-21 21 0,21 0 15,-21 1-15,0-1 16,0 0-16,0 0 0,0 21 0,0-20 16,-21 20-16,21 0 0,-21 1 15,0-1-15,0 0 0,0 22 16,21-22-16,-22 22 0,1-1 0,0 1 16,0-1-16,21 1 0,-21-1 0,0 22 15,-1-22-15,1 1 0,-21-1 16,21 1-16,0-1 0,-1 1 0,1-1 15,-21-20-15,21-1 0,-22 0 0,22-21 16,-21 1-16,21-1 0,-22 0 16,22-21-16,-21 0 0,21 0 0,-22-21 15,22 0-15,-21-1 0,21 1 16,0-21-16,-1 0 0,1-1 0,21-20 16,0 20-16,0-20 0,0 21 15,0-22-15,21 1 0,1 20 16,20-20-16,-21-1 0,21 1 0,1-22 15,-1 22-15,0-22 0,1 21 0,20 1 16,1-1-16</inkml:trace>
  <inkml:trace contextRef="#ctx0" brushRef="#br0" timeOffset="6625.96">10054 1143 0,'0'0'0,"0"21"15,21-21 17,0 0-32,1-21 0,-1 0 15,0 21-15,0-21 0,21 0 16,-20-1-16,-1 1 0,0 0 0,0 0 16,0-21-16,-21 20 0,0 1 15,0 0-15,0 0 0,-21 21 31,-21 21-31,21 0 0,-1 0 0,-20 1 16,21-1-16,0 21 0,0-21 16,-1 22-16,1-22 0,21 0 0,0 21 15,0-21-15,0 1 16,0-1-16,0 0 0,0 0 16,21-21-16,1 0 0,-1 0 15,21 0-15,-21 0 0,22 0 0,-1 0 16,-21-21-16,21 21 0,1-21 15,-1 0-15,0-1 0,1-20 0,-22 21 16,21 0-16,-21-22 0,1 22 16,-1 0-16,0-21 0,-21 21 15,0-1-15,-21 22 16,0 22 0,-1-1-16,22 0 0,-21 0 15,21 0-15,-21 0 0,21 22 16,0-22-16,0 0 0,0 0 0,0 0 15,-21 1-15,21-1 0,0 0 16,0 0-16,-21 0 0,21 0 16,-21-21-16,-1 0 15,1 0-15</inkml:trace>
  <inkml:trace contextRef="#ctx0" brushRef="#br0" timeOffset="7571.41">12065 889 0,'0'-106'31,"0"85"-31,-21 21 0,21-21 16,0 0-16,-21 21 16,-1 0-1,22 21-15,-21 0 16,0 0-16,21 0 0,-21 22 0,0-1 15,0 0-15,-1 1 0,1-22 16,0 21-16,0 1 0,21-22 0,0 21 16,-21-21-16,21 0 0,0 1 15,0-1-15,21 0 0,21-21 16,-21 0-16,1 0 16,20 0-16,-21 0 0,21-21 15,1 21-15,-1-21 0,22-1 0,-43 1 16,21 0-16,0 0 0,-20 0 15,-1-22-15,0 22 0,-21-21 0,0 21 16,0-22-16,0 22 0,-21-21 16,-22 21-16,22 0 0,-21-1 0,21 1 15,-22 21-15,22 0 0,-21 0 16,21 0-16,0 0 0,21 21 31,42-21-31,-21 0 0,21 22 16,1-22-16,-1 0 15,22 0-15,-22 0 0,21 0 0,-20 0 16,20-22-16,-20 22 0,20-21 0,-21 0 16,1 0-16,-1 21 0,-21-21 15,22 0-15,-22 21 0,0-22 16,0 22-16,-21-21 0,-21 42 31,21 1-15,-21-1-16,0 0 0,-1 21 0,1 1 15,0 20-15,0 1 0,21-22 16,-21 21-16,0 22 0,21-21 16,-22-1-16,1 22 0,21-22 15,-21 22-15,21 21 0,-21-22 0,0 22 16,0-21-16,-1 0 0,1 20 0,0-20 16,0 21-16,0-21 0,0 20 15,-1-20-15,1 0 0,0-1 0,0 1 16,0-21-16,0-1 0,-1-21 0,1 1 15,0-1-15,0-21 0,0 0 16,0 1-16,-1-22 0,1 0 0,0 0 16,0-22-16,0 1 0,0-21 15,-1 21-15,1-22 0,0 1 16,0 0-16,0-1 0,0 1 0,21 0 16,0-22-16,-22 22 0,22 0 15,-21-22-15,21 22 0,0-1 16,0 1-16,0 0 0,0-1 0,21 1 15,1 0-15,-1-1 0</inkml:trace>
  <inkml:trace contextRef="#ctx0" brushRef="#br0" timeOffset="8233.04">14541 910 0,'0'0'0,"22"-21"0,20 0 0,-21 0 16,21 0-16,-20-1 0,-22 1 0,21 0 16,-21 0-16,21 21 0,-21-21 0,0 0 15,-21-1 1,0 22-16,-1 0 0,1 0 0,-21 0 15,21 0-15,-22 0 0,1 0 16,21 0-16,-21 22 0,20-1 0,-20 0 16,21-21-16,21 42 0,0-21 15,-21 1-15,21 20 0,0-21 0,0 21 16,0 1-16,0-22 0,21 21 16,0 1-16,0-22 0,0 21 15,-21 0-15,22-20 0,-1 20 0,0-21 16,-21 21-16,21-20 0,-21-1 15,0 21-15,0-21 0,0 0 0,-21-21 16,0 22-16,0-22 0,-22 0 16,22 0-16,-21 0 0,-1 0 0,1 0 15,0 0-15,-1 0 0,1-22 16,0 1-16,-1 0 0,22 0 0,0 0 16,-21 0-16,21-22 0,21 22 0,0 0 15,-22-21-15,22 20 0,0 1 16,0 0-16,0-21 0,22 21 0,20-1 15,-21 1 1,21 0-16,1 21 0,-1-21 0,22 21 16,-22 0-16,21 0 0,1 0 15</inkml:trace>
  <inkml:trace contextRef="#ctx0" brushRef="#br0" timeOffset="8604.82">14838 1291 0,'0'0'16,"0"-21"15,21 21-31,-21-21 0,21 0 0,0 0 16,22-1-16,-22 22 0,0-21 15,0 0-15,0 0 0,0 0 0,-21 0 16,0-1-16,22 1 0,-22 0 15,-22 21 1,1 0-16,0 0 16,0 21-16,0 0 0,-22 1 0,22-1 15,0 0-15,0 21 0,0-21 16,0 22-16,-1-22 0,1 21 0,21-21 16,0 22-16,-21-22 0,21 0 15,0 0-15,0 0 0,0 1 16,0-1-16,21-21 0,0 0 15,22 0-15,-22 0 16,0 0-16,21 0 0,1 0 0,-1 0 16,0-21-16,1-1 0</inkml:trace>
  <inkml:trace contextRef="#ctx0" brushRef="#br0" timeOffset="8867.67">15833 635 0,'0'0'0,"0"-21"16,-22 42 0,22 0-16,-21 22 15,0-22-15,0 21 0,0 22 0,-22-22 16,22 21-16,0-20 0,0 20 16,0-20-16,0 20 0,-1-21 0,1 1 15,0-1-15,0 0 0,0-20 0,0 20 16,-1-21-16,22 0 0,0 0 15,0 1-15,-21-1 0,42-21 32,1 0-32,-1 0 0,0 0 15,0-21-15,21-1 0</inkml:trace>
  <inkml:trace contextRef="#ctx0" brushRef="#br0" timeOffset="9243.45">15769 1291 0,'21'0'63,"0"0"-63,1 0 0,-1 0 0,0 0 16,-21-21-16,21 0 0,0 21 15,0-21-15,1 21 0,-1-21 16,-21-1-16,0 1 0,0 0 0,21 21 15,-21-21-15,0 0 0,0 0 16,-21 21-16,0 0 16,-1 0-16,1 0 0,0 21 15,0 0-15,0 0 0,0 21 0,-1-20 16,1-1-16,0 21 0,0-21 16,0 22-16,0-22 0,21 0 0,0 0 15,-22 21-15,22-20 0,0-1 16,0 0-16,43 0 15,-22-21-15,0 21 0,0-21 0,22 0 16,-22 0-16,21 0 0,0 0 16,1 0-16,-1 0 0,0 0 0,22-21 15,-43 0-15,21 0 0,1 0 0</inkml:trace>
  <inkml:trace contextRef="#ctx0" brushRef="#br0" timeOffset="9688.2">16404 1249 0,'0'0'0,"21"-42"16,-21 20-16,0 44 31,-21-1-31,0 0 16,21 0-16,0 0 15,0 0-15,0 22 0,-21-22 0,21 0 16,-21 0-16,21 0 0,-22 1 0,1-1 16,21 0-16,0 0 15,-21-21 1,21-21-1,0 0 1,0 0-16,0-1 16,21-20-16,0 21 0,1 0 0,-1-22 15,0 22-15,21-21 0,1 0 16,-1 20-16,0-20 0,1 21 0,20 0 16,-21 0-16,1 21 0,-1 0 15,0 0-15,-20 21 0,-1 0 16,21 0-16,-21 0 0,-21 22 0,0-22 15,21 21-15,-21 0 0,0-20 16,0 20-16,0-21 0,0 0 0,0 0 16,-21 22-16,0-22 0,21 0 15,-21-21-15,0 21 0,21 0 0,0 1 16,-21-22 0,21-22-1,21 1 1,-21 0-16,21 21 0,0-21 0,21 0 15</inkml:trace>
  <inkml:trace contextRef="#ctx0" brushRef="#br0" timeOffset="9900.08">17505 1122 0,'0'0'0,"0"21"15,-21 0-15,-1 0 0,1 1 16,0 20-16,0-21 0,21 0 0,-21 22 15,0-22-15,-1 0 0,1 0 16,21 0-16,0 0 0,-21 1 0,21-1 16,-21-21-16,21 21 0,-21-21 15,42 0 17,0-21-32</inkml:trace>
  <inkml:trace contextRef="#ctx0" brushRef="#br0" timeOffset="10267.87">17653 868 0,'0'-21'0,"0"42"0,0-63 0,-21 20 0,0 22 16,-1 0-16,-20 0 16,21 0-16,0 22 0,0-1 0,-1 0 15,1 0-15,21 0 16,0 0-16,0 1 0,0-1 0,0 0 15,0 0-15,0 0 16,0 0-16,21-21 0,1 0 0,-1 0 16,0 0-16,0 0 0,0 0 15,0 0-15,22-21 0,-22 0 0,0 0 16,0 0-16,0 0 0,-21-1 16,0 1-16,0 0 0,0-21 0,0 21 15,0-1-15,0 1 0,-42 0 16,21 21-16,0-21 0,0 21 15,-22 0-15,22 0 0,-21 21 16,-1 0-16,22-21 0,-21 21 16,21 22-16,0-22 0,-1 0 15,1 21-15,21-20 0,0-1 0,0 21 16,0-21-16,0 0 0,21 1 16,1-22-16</inkml:trace>
  <inkml:trace contextRef="#ctx0" brushRef="#br0" timeOffset="10663.64">18076 1101 0,'0'0'0,"0"-21"0,-21 42 32,21 0-17,-21 0-15,0 0 0,0 0 0,21 1 16,0-1-16,-22 21 0,1-21 15,21 0-15,0 1 0,0-1 0,0 0 16,0 0-16,0 0 0,0 0 16,0 1-16,21-22 0,1 0 15,-1 0-15,21 0 16,-21 0-16,0 0 0,1 0 0,20 0 16,-21-22-16,0 1 0,22 0 0,-22 0 15,0 0-15,0 0 0,0-22 16,0 22-16,-21-21 0,0-1 15,22 22-15,-22-21 0,0 21 16,0 0-16,0-1 0,0 1 0,0 0 16,-22 21 15,22 21-31,0 0 16,0 1-16,0-1 0,22 0 15,-1-21-15</inkml:trace>
  <inkml:trace contextRef="#ctx0" brushRef="#br0" timeOffset="11356.25">18902 1143 0,'0'0'0,"-21"0"16,-1 0-16,1 0 15,0 0-15,0 21 16,21 0-16,0 1 0,-21-1 15,21 0-15,-21 0 0,21 0 0,0 0 16,0 1-16,0-1 0,-22 0 16,22 0-16,-21 0 15,21 0-15,-21-21 0,0 0 32,21-21-17,0 0-15,0 0 16,0 0-16,0 0 0,0-1 0,0 1 15,21 0-15,0 0 0,0-21 16,1 20-16,20-20 0,-21 21 0,21-21 16,1 20-16,-1-20 0,-21 21 15,22 0-15,-1 21 0,-21 0 0,21 0 16,-20 0-16,-1 0 0,0 0 16,0 42-16,-21-21 0,0 0 15,21 22-15,-21-1 0,0-21 16,0 22-16,0-22 0,0 0 0,0 21 15,0-21-15,0 1 0,0-1 16,0 0-16,-21-21 0,0 0 31,21-21-15,0 0-16,0-1 0,0 1 16,21-21-1,0 21-15,0-22 0,22 22 0,-1-21 0,0 0 16,22 20-16,-22-20 0,22 21 15,-1-21-15,1 20 0,-1 22 16,-20 0-16,-1 0 0,-21 0 16,21 0-16,-20 43 0,-22-22 0,0 21 15,0 1-15,0-1 0,0 0 16,0 1-16,0-1 0,-22-21 0,1 21 16,0-20-16,0-1 0,0 0 15,0 0-15,-1 0 0,22 0 0,-21-21 16,0 22-16,42-22 31,0 0-15,22-22-16,-22 1 0,42 21 15</inkml:trace>
  <inkml:trace contextRef="#ctx0" brushRef="#br0" timeOffset="11716.04">21040 1122 0,'0'0'0,"0"-21"0,-43-64 31,22 64-31,21 0 0,0 0 16,0-1-16,0 1 0,0 0 16,21 0-16,0 0 0,22 0 15,-22 21-15,21-22 0,1 1 16,-1 21-16,0 0 0,-21 0 0,22 21 15,-22 1-15,0-1 0,0 21 16,-21-21-16,0 22 0,0-1 16,-21 0-16,0 1 0,0-1 0,0-21 15,-1 21-15,-20-20 0,21 20 0,-21-21 16,20 0-16,-20 0 0,21 1 16,0-1-16,-22 0 0,22 0 0,0-21 15,0 21-15,0 0 0,21 1 16,-21-22-16,21 21 0,-22 0 15,22 0-15,0 0 16,0 0-16,0 1 16</inkml:trace>
  <inkml:trace contextRef="#ctx0" brushRef="#br0" timeOffset="11963.9">20849 1799 0,'0'0'0,"0"21"0,0 43 31,-21-64-31,21 21 16,21-21 0,0-21-1,0 0 1,-21 0-16,0-1 16,-21 22 15,0 22-16,0-22-15,0 0 16,-22 0-16,22 21 0,0-21 0</inkml:trace>
  <inkml:trace contextRef="#ctx0" brushRef="#br1" timeOffset="61597.03">614 3662 0,'21'0'125,"-21"21"-110</inkml:trace>
  <inkml:trace contextRef="#ctx0" brushRef="#br1" timeOffset="62559.9">529 3620 0,'0'0'0,"-21"21"0,0-21 0,0 0 15,-1 21-15,1-21 16,0 0-16,0 0 0,0 0 15,-22 21-15,22-21 0,0 0 16,-21 0-16,21 0 0,-22 0 16,22 0-16,-21 0 0,21 0 0,-22 0 15,22 0-15,0 0 0,42 0 94,21 0-78,22 0-16,-1 0 0,1 0 0,21 0 15,-1 0-15,1 0 0,0 0 16,-22-21-16,22 21 0,-22 0 16,22 0-16,-22-21 0,22 21 15,-21 0-15,-1 0 0,1 0 16,-1 0-16,-21 0 0,22 0 0,-22 0 15,1 0-15,-22 0 0,0 0 16,0 0-16,0 0 0,0 0 16,-21-21-1,-21 21 1,0-22-16,0 22 0,0 0 16,-22-21-16,22 0 0,0 21 15,0-21-15,-21 21 0,20-21 0,-20 21 16,0-21-16,21 21 15,-22-22-15,22 22 0,0-21 0,-21 21 16,20 0-16,22-21 16,-21 21-16,0 0 15,42 0 17,0 21-32,1 0 0,-1-21 0,21 22 15,-21-22-15,22 21 0,-1-21 16,0 21-16,1-21 0,-22 0 0,21 0 15,0 21-15,1-21 0,-1 0 16,0 0-16,-20 0 0,20 0 16,-21 0-16,21 0 0,-20 0 0,-1 0 15,0 0-15,-42 0 47,0 21-31,-1 0-16,-20-21 15,21 43-15,0-22 0,0 0 0,-22 21 16,22-20-16,-21 20 0,-1-21 16,22 21-16,-21 1 0,21-22 0,-22 21 15,22-21-15,0 22 0,0-1 16,21-21-16,0 0 16,-21-21-16,21 22 0,21-22 31,-21-22-31,21 1 0,21 0 15</inkml:trace>
  <inkml:trace contextRef="#ctx0" brushRef="#br1" timeOffset="63120.05">2900 2985 0,'0'0'0,"0"-22"16,0 1-16,-21 21 16,21-21-16,-22 21 31,22 21-16,0 0-15,0 1 16,0 20-16,0-21 0,0 21 0,22 1 16,-22 20-16,0-20 0,0 20 15,0 1-15,0-22 0,0 21 0,0 1 16,0-22-16,0 1 0,0-1 16,0 0-16,-22 1 0,22-1 0,0-21 15,0 21-15,0-20 0,0-1 16,0 0-16,0 0 0,0 0 15,0-42 17,0 0-32,0 0 15,0-22-15,0 22 0</inkml:trace>
  <inkml:trace contextRef="#ctx0" brushRef="#br1" timeOffset="63484.85">2879 2963 0,'-22'-21'15,"44"21"16,-1 0-31,0-21 16,0 21-16,21 0 0,-20 0 0,-1-21 16,21 21-16,-21 0 0,22 0 15,-22-21-15,21 21 0,-21 0 16,0 0-16,22 0 0,-22 0 16,0 0-16,0 0 0,-21 21 46,-21-21-30,0 0-16,21 21 0,-21-21 0,21 21 16,-21 0-16</inkml:trace>
  <inkml:trace contextRef="#ctx0" brushRef="#br1" timeOffset="63819.65">2879 3471 0,'0'0'15,"0"-21"16,0 0-31,21 21 16,0-21-16,0 21 0,0-21 0,0 21 16,1-21-16,-1 21 0,0 0 15,0-22-15,0 22 0,0 0 0,1 0 16,-1 0 0,0 0-16,0 0 31,0 0-16</inkml:trace>
  <inkml:trace contextRef="#ctx0" brushRef="#br1" timeOffset="64350.36">3408 3344 0,'0'0'0,"0"-21"16,-21 0 0,21 0-16,0 0 15,0 0-15,0-1 16,0 1-16,21 21 16,0-21-1,0 21-15,0 0 0,0 0 0,1 0 16,-1 0-16,0 21 15,0 0-15,0 1 0,0-1 16,1 0-16,-1 21 0,0-21 16,0 22-16,-21-1 0,0-21 0,0 22 15,0-1-15,0-21 0,0 21 16,0-20-16,0-1 0,0 0 0,0 0 16,0 0-16,0 0 0,0-42 46,0 0-30,0 0-16,0 0 0,0 0 0,0-1 16,0-20-16,0 21 0,0-21 15,0 20-15,0-20 0,0 21 0,0-21 16,0 20-16,0-20 0,21 21 16,0 0-16,1 0 0,-22-1 0,21 22 15,0-21-15,0 21 16,0 0-16,0 0 15,1 0-15,-1 0 16,0 21 0</inkml:trace>
  <inkml:trace contextRef="#ctx0" brushRef="#br1" timeOffset="64836.07">4085 3408 0,'0'21'16,"21"-21"15,0 0-15,-21-21-1,22 21-15,-1-21 0,0 0 16,0-1-16,0 1 0,0 0 15,-21 0-15,22 0 0,-22 0 16,21-1-16,-21 1 0,0 0 16,0 0-16,0 0 15,-21 0-15,-1 21 16,1 0-16,0 0 16,0 0-16,0 0 0,21 21 15,-21 0-15,-1 0 0,22 0 0,-21 0 16,21 1-16,-21-1 0,21 21 15,-21-21-15,21 22 0,0-22 16,0 21-16,0-21 0,0 0 16,0 22-16,0-22 0,0 0 0,0 0 15,0 0-15,21 1 0,0-1 16,0-21-16,1 21 16,-1-21-16,0 0 0,0 0 15,0 0-15,0 0 16,1 0-16,-1 0 0,0 0 0,0 0 15,0-21-15,0 21 0,1-21 16,-1-1-16,0 22 0</inkml:trace>
  <inkml:trace contextRef="#ctx0" brushRef="#br1" timeOffset="65429">4784 3217 0,'0'0'16,"0"22"-16,0-1 15,21-21 17,0 0-17,0 0-15,0 0 16,0 0-16,1-21 0,-1 21 0,0-22 15,0 1-15,0 0 16,0 21-16,-21-21 0,22 21 0,-22-21 16,0 0-16,0-1 15,0 1-15,-22 0 16,1 21-16,0 0 16,0 0-16,0 0 0,0 0 15,-1 0-15,1 0 0,0 0 16,0 0-16,0 0 15,0 21-15,-1 0 0,1 1 16,0-1-16,0 0 0,21 0 0,-21 0 16,0 22-16,21-22 0,0 21 15,0-21-15,-22 0 0,22 22 0,0-22 16,0 21-16,0-21 0,0 1 16,0-1-16,0 0 0,0 0 0,0 0 15,22 0-15,-1 1 16,0-22-16,0 0 0,0 21 0,0-21 15,1 0-15,-1 0 0,21 0 0,-21 0 16,0 0-16,22 0 0,-22 0 16,0 0-16,21 0 0,-20-21 0,-1-1 15,0 22-15,0 0 16,0-21-16,0 21 0,-21-21 16,0 0-1</inkml:trace>
  <inkml:trace contextRef="#ctx0" brushRef="#br1" timeOffset="74187.92">3238 4170 0,'-21'0'0,"0"0"16,0 0-16,0 0 16,0 0-16,-1 0 0,1 0 15,0 0-15,0 0 16,0 0-16,0 0 0,-1 0 0,1 0 16,0 0-16,0 0 0,0 0 15,0 0-15,-1 0 16,1 0-1,42 0 48,1 0-47,-1 0-16,0 0 0,0 0 15,0 0-15,22 21 0,-22-21 16,0 0-16,21 0 0,-21 0 15,22 0-15,-1 0 0,22 0 0,-22 0 16,21 0-16,-20 0 0,20 0 16,1 0-16,-1 0 0,1 0 0,-1 0 15,1 0-15,20 0 0,-20-21 0,-1 21 16,22 0-16,-21 0 16,20-21-16,1 21 0,0 0 0,-1 0 15,-20-21-15,20 21 0,1 0 16,-21 0-16,-1-22 0,1 22 0,-1 0 15,-21 0-15,22-21 0,-22 21 0,1 0 16,-22 0-16,21 0 0,-21-21 16,0 21-16,1 0 0,-1-21 0,0 21 15,-21-21 157,0 0-141</inkml:trace>
  <inkml:trace contextRef="#ctx0" brushRef="#br1" timeOffset="74971.47">6667 3408 0,'-21'0'0,"42"0"0,-63 0 16,21 0-16,0 0 0,0 0 15,-1 0-15,1 0 0,0 0 16,0 0-16,0 0 16,0 0-16,-1 0 0,1 0 0,0 0 15,0 0 1,21 21-1,21 0 1,21-21 0,-20 0-16,20 0 0,0 0 15,1 0-15,20 0 0,-21 0 16,22 0-16,-1 0 0,1 0 0,-1 0 16,1 0-16,-1 0 0,1 0 15,-22-21-15,22 21 0,-1 0 0,1 0 16,-1-21-16,1 21 0,-1 0 15,1 0-15,-1 0 0,-20 0 0,20-21 16,-21 21-16,1 0 0,-1 0 0,-21 0 16,22 0-16,-22 0 15,0 0-15,-21-21 0,21 21 0,-21-22 63,-21 22-48,21-21-15,-21 21 16,0-21-16,-1 21 16</inkml:trace>
  <inkml:trace contextRef="#ctx0" brushRef="#br1" timeOffset="75859.47">7599 3069 0,'-21'0'0,"42"0"0,-64 0 16,43 21 30,0 1-30,0-1-16,22 0 16,-1-21-16,0 21 0,0-21 15,0 21-15,22 0 0,-22-21 0,21 22 16,-21-22-16,22 21 0,-1-21 0,0 0 16,-21 0-16,22 21 0,-22-21 15,0 0-15,0 0 0,22 0 0,-22 0 16,0 0-16,0 0 15,0 0-15,-42 0 63,0 0-63,0 0 0,0 21 16,-1-21-16,1 21 0,0-21 0,0 21 15,0-21-15,0 22 0,-22-1 16,22 0-16,-21 0 0,21 0 0,-22 0 15,22 1-15,0-1 0,-21 0 16,20 0-16,1 0 0,0 0 0,0 1 16,21-1-16,-21 0 0,0 0 0,-1-21 15,22 21-15,-21 0 0,21 1 16,-21-22-16,0 21 16,21 0-1,-21-21 1,21-21 265,0 0-250</inkml:trace>
  <inkml:trace contextRef="#ctx0" brushRef="#br1" timeOffset="77999.14">9461 3260 0,'0'0'0,"22"0"0,-1 0 16,-21-21 0,21-1-16,-21 1 0,0 0 15,0 0 1,0 0-16,0 0 15,-21-1-15,0 22 0,-1 0 16,1 0-16,0-21 0,0 21 16,0 0-16,0 0 0,-1 0 0,1 0 15,0 0-15,0 0 0,0 21 16,0 1-16,-1-1 0,1 0 16,0 0-16,0 21 0,0-20 0,21 20 0,0 0 15,-21 1-15,21-22 0,-22 21 16,22 0-16,0-20 0,0 20 15,0-21-15,0 0 0,0 0 16,0 1-16,22-1 0,-1 0 0,0-21 16,0 0-16,0 21 0,0-21 0,1 0 15,-1 0-15,0 0 0,21 0 16,-21 0-16,1-21 0,-1 21 0,0-21 16,21 0-16,-21-1 0,1 1 0,20-21 15,-21 21-15,0-22 0,22 1 16,-22 0-16,0-1 0,0 1 15,-21-21-15,21 20 0,-21 1 16,21 0-16,-21-1 0,0 1 0,0 0 16,0 20-16,0-20 0,0 0 0,0 21 15,0-22-15,0 22 0,-21 0 16,21 0-16,0 0 0,-21-1 0,21 44 31,0-1-31,0 0 0,0 0 16,0 21-16,0-20 0,0 20 15,0 0-15,0 1 0,0-1 0,-21 0 16,21 1-16,0 20 0,0-21 0,0 1 16,0-1-16,0 22 15,0-43-15,0 21 0,0 0 0,0-20 16,0-1-16,0 0 0,0 0 0,21 0 16,0-21-16,0 0 15,1 0-15,20 0 0,-21 0 0,0 0 16,22 0-16,-22-21 0,0 21 15,21-21-15,-21 0 0,22 0 0,-22-1 16,0 1-16,0-21 0,22 21 0,-22 0 16,0-22-16,0 1 0,-21 21 15,21-22-15,-21 22 0,21 0 0,-21 0 16,22 0-16,-22 0 0,0-1 16,0 44 15,0-1-16,0 0-15,0 0 0,0 21 0,0-20 16,-22 20-16,22 0 0,0-21 16,0 22-16,0-22 0,0 21 0,0-21 15,0 1-15,0 20 0,0-21 0,0 0 16,22-21-16,-22 21 0,21 1 16,0-22-16,0 0 0,0 21 15,0-21-15,1 0 0,-1 0 0,0 0 0,0 0 16,0 0-16,22-21 15,-22 21-15,0-22 0,0 1 0,0 0 16,0 0-16,1 0 0,-1-22 0,0 22 16,-21-21-16,0 21 0,0-22 15,0 1-15,0 0 0,0-1 0,0 1 16,0 0-16,0 21 0,-21-22 16,0 22-16,21-21 0,-22 21 0,1-1 15,0 1-15,0 21 0,0-21 16,0 21-16,-1 0 0,1 0 0,0 0 15,0 21-15,0-21 0,0 21 0,-1 1 16,1-1-16,0 21 0,0-21 16,0 22-16,21-1 0,0 0 15,0 1-15,0-22 0,0 21 0,0 0 16,0-20-16,0 20 0,21-21 16,0 0-16,0 0 0,0 1 0,1-1 15,20 0-15,-21-21 0,21 0 16,-20 0-16,20 0 0,-21 0 0,21 0 15,1 0-15,-1 0 0,-21-21 0,22 0 16,-1-1-16,-21 1 0,21 0 16,-20 0-16,-1 0 0,0 0 0,0-1 15,0 1-15,-21 0 0,21 0 16,-21 0-16,22 0 0,-22-1 0,0 1 16,0 0 15,0 42 78</inkml:trace>
  <inkml:trace contextRef="#ctx0" brushRef="#br1" timeOffset="80064.27">10922 3090 0,'0'0'0,"21"0"0,0 0 32,-21 22-17,0-1 1,0 21-16,0-21 16,21 0-16,-21 22 0,0-1 0,0-21 15,0 22-15,0-22 0,0 21 16,0-21-16,0 22 0,0-22 0,0 0 15,0 0-15,0 0 0,0 0 0,-21-21 16,21 22-16,0-44 47,0 1-47,0 0 0,0-21 16,0 21-16,21-1 0,1 1 0,-22-21 15,21 0-15,0 20 16,-21-20-16,21 0 0,0-1 0,0 22 15,-21-21-15,22 21 0,-1 0 0,0-1 16,0 1-16,0 0 0,0 21 16,1 0-16,-1 0 0,-21 21 15,21-21-15,-21 21 16,21 1-16,-21 20 0,21-21 0,-21 21 16,0 1-16,0-22 0,0 21 0,21 1 15,-21-22-15,0 21 0,0-21 16,0 0-16,22 22 0,-22-22 15,21-21-15,-21 21 0,0 0 0,21-21 16,0 0-16,0 0 0,0 0 16,1 0-16,-1 0 0,0 0 15,0-21-15,0 0 16,0 0-16,1 0 0,-1-22 0,-21 22 16,21-21-16,0-1 0,0 1 0,-21 0 15,21-1-15,-21 1 0,22 0 16,-22-22-16,0 22 0,0 0 0,21-1 15,-21 1-15,21 0 0,-21-1 16,0 1-16,0 0 0,0 20 0,0 1 16,0 0-16,0 0 0,0 0 15,0 42 1,0 21-16,0-21 0,0 1 16,0 20-16,0 0 0,0 1 0,0-1 15,0 21-15,0-20 0,0-1 16,0 22-16,0-22 0,-21 21 0,21-20 15,0 20-15,0-20 0,0-1 16,0-21-16,0 21 0,0-20 0,0-1 16,21 0-16,-21 0 0,21 0 0,0-21 15,0 0-15,1 0 0,-1 0 16,21 0-16,-21 0 0,0 0 0,1 0 16,20-21-16,-21 21 0,0-21 15,0 0-15,1 0 0,-1-22 16,-21 22-16,0 0 0,0-21 0,0-1 15,0 22-15</inkml:trace>
  <inkml:trace contextRef="#ctx0" brushRef="#br1" timeOffset="80252.17">11663 3069 0,'-21'21'0,"21"1"16,21-22-1,0 0 1,0 0-16,0 0 0,0 0 0,1 0 16,-1 0-16,0-22 0,21 22 0,-21-21 15,22 21-15,-22-21 0,0 21 16,21-21-16</inkml:trace>
  <inkml:trace contextRef="#ctx0" brushRef="#br1" timeOffset="82006.42">13208 3090 0,'-21'0'0,"42"0"0,-63 0 16,42-21-16,-22 21 15,22-21-15,0 0 0,0 0 0,0 0 16,0-1-16,0 1 0,22 0 16,-1 0-16,0 0 15,0 21-15,0 0 0,-21-21 0,21 21 16,1 0-16,-1 0 15,0 21-15,-21 0 0,21 0 16,-21 0-16,21 0 0,-21 1 0,0-1 16,0 21-16,21-21 0,-21 22 15,0-22-15,0 21 0,0 0 0,0-20 16,0 20-16,0-21 0,0 0 16,0 0-16,0 1 0,0-1 0,0 0 15,0 0-15,0-42 31,0 0-31,0 0 16,0-1-16,0 1 0,22-21 16,-22 21-16,0-22 0,21 22 15,0-21-15,0 0 0,-21 20 0,21-20 16,0 21-16,1-21 0,-1 20 16,0 1-16,-21 0 0,21 0 0,0 0 15,0 21-15,1 0 16,-1 0-16,-21 21 15,0 0-15,21 0 0,-21 0 0,21 1 16,-21 20-16,0-21 0,0 0 16,0 22-16,0-22 0,0 21 0,21-21 15,-21 22-15,0-22 0,21 21 16,-21-21-16,0 0 0,22 1 16,-22-1-16,21 0 0,0-21 0,-21 21 15,21-21-15,0 0 0,0 0 0,1 0 16,20 0-16,-21 0 0,0 0 15,22-21-15,-1 21 0,-21-21 0,21 0 16,-20-22-16,20 22 0,0 0 16,-21-21-16,1 20 0,20-20 0,-21 21 15,-21-21-15,21-1 0,0 22 0,-21 0 16,0-21-16,0 20 0,0 1 16,0 0-16,0 0 0,0 0 15,0 0-15,-21 21 31,0 21-31,0 0 0,0 0 0,21 0 16,-21 0-16,21 1 0,-22-1 0,22 21 16,-21-21-16,21 22 0,0-22 15,0 21-15,0 0 0,0-20 0,0-1 16,0 21-16,0-21 0,21 0 16,1 1-16,-1-1 0,0 0 15,0 0-15,21-21 0,-20 0 0,20 0 0,-21 0 16,21 0-16,1 0 0,-22 0 15,21 0-15,-21-21 0,22 0 0,-22 0 16,21-1-16,-21 1 16,22 0-16,-22-21 0,0 21 0,0-22 15,0 22-15,1-21 0,-1 21 0,-21-22 16,0 22-16,0 0 0,0 0 16,0 0-16,0-1 0,0 1 0,-21 21 31,-1 0-31,1 0 0,0 0 15,0 21-15,0 1 0,21-1 16,0 0-16,-21 0 0,21 21 0,-22-20 16,22 20-16,0-21 15,0 21-15,0-20 0,0 20 0,0-21 0,0 0 16,22 22-16,-1-22 16,0 0-16,0 0 0,0 0 0,22-21 15,-22 21-15,21-21 0,22 0 0,-22 0 16,21 0-16,1 0 0,-1 0 15,1 0-15,-1 0 0,1-21 0,-1 0 16,1 0-16,-22 0 0,22-22 16,-22 22-16,0-21 0,1 21 0,-22-22 15,21 22-15,-21-21 0,1 21 16,-22-22-16,0 22 0,0 0 0,0 0 16,0 0-16,0 0 0,0-1 0,0 1 15,-22 21-15,-20-21 16,21 21-16,0 0 0,0 0 15,-22 0-15,22 21 0,-21 0 0,21-21 16,-1 22-16,-20-1 0,21 21 16,0-21-16,-22 0 0,22 22 0,21-22 15,-21 21-15,21-21 0,0 22 0,0-22 16,0 0-16,0 0 0,0 0 16,0 1-16,0-1 0,21 0 0,0-21 15,1 0-15,-1 0 0,0 0 16,21 0-16,-21 0 0,1 0 0,20 0 15,-21-21-15,0 0 0,0-1 0,22-20 16,-22 21-16,0-21 16,0 20-16,0-20 0,1 0 0,-22-1 15,21 1-15,0 0 0,0-22 0,-21 22 16,0 0-16,21-22 0,0-42 16,-21 64-16,0 0 0,0-1 15,0 1-15,0 21 0,0 0 16,0-1-16,0 1 0,0 42 15,0 1-15,0-1 16,0 21-16,0 0 0,-21 22 0,21-22 16,-21 1-16,21 20 0,-21-21 15,21 1-15,0 20 0,0-20 0,0-1 16,0 0-16,0 1 0,0-1 16,0-21-16,0 21 0,0-20 15,21 20-15,0-21 0,-21 0 0,21 0 16,1-21-16,-1 22 0,0-22 0,0 0 15,21 0-15,-20 0 0,-1 0 16,0 0-16,21 0 0,-21 0 0,1-22 16,-1 1-16,21 0 0,-21 0 15,0 0-15,22 0 0,-22-22 16,21 22-16,-21 0 0</inkml:trace>
  <inkml:trace contextRef="#ctx0" brushRef="#br1" timeOffset="82328.25">17547 2392 0,'0'0'16,"0"-21"-16,-21 21 0,0 0 15,0 0-15,-1 21 16,1 0-16,21 21 0,-21 1 0,21-22 15,-21 42-15,0-20 0,21-1 16,-21 22-16,21-22 0,0 0 16,0 1-16,0-1 0,-22 0 0,22 1 15,0-22-15,0 21 0,0-21 16,0 0-16,0 22 0,0-22 0,0 0 16,0 0-16,0 0 0,22-21 31,-1 0-31,0-21 0,0 21 15,0-21-15,0 0 0,22 0 16</inkml:trace>
  <inkml:trace contextRef="#ctx0" brushRef="#br1" timeOffset="82756.2">17992 2646 0,'-22'21'31,"1"0"-31,21 22 0,-21-22 16,0 0-16,0 21 0,0 1 0,-1-22 16,22 21-16,-21-21 0,0 22 15,21-22-15,-21 21 0,21-21 0,0 0 16,0 22-16,0-22 0,0 0 0,0 0 16,0 0-16,21-21 0,0 22 15,0-22-15,1 0 0,-1 0 16,0 0-16,0 0 0,0 0 0,22 0 15,-22 0-15,0-22 0,21 1 16,-21 0-16,22 0 0,-22 0 0,0 0 16,0-22-16,0 1 0,1 21 15,-22-22-15,21 1 0,-21 21 0,0-21 16,0-1-16,0 22 0,-21 0 0,-1 0 16,1 0-16,0-1 0,0 22 15,0 0-15,0 0 0,-22 0 0,22 0 16,0 0-16,-21 0 0,20 0 15,1 22-15,0-1 0,0-21 16,21 21-16,-21-21 0,21 21 0,-21-21 16</inkml:trace>
  <inkml:trace contextRef="#ctx0" brushRef="#br1" timeOffset="82967.24">17081 2667 0,'0'0'0,"-21"0"0,21 21 15,21-21 17,1 0-32,-1 0 0,21 0 15,-21 0-15,22 0 0,20 0 0,-21 0 16,1 0-16,20 0 0,-20 0 0,-1 0 15,0-21-15,-21 21 0,22 0 16,-22 0-16,0-21 0,-21 0 0,21 21 16</inkml:trace>
  <inkml:trace contextRef="#ctx0" brushRef="#br1" timeOffset="83496.74">19558 2392 0,'21'0'0,"-42"0"0,42-21 16,-21 0-16,0-1 0,0 1 15,0 0-15,0 42 47,0 0-47,0 22 16,0-1-16,0 0 0,0 1 0,0 20 15,0-20-15,0 20 0,-21-21 16,0 22-16,21-22 0,-21 1 16,21-1-16,-22 0 0,22-21 0,-21 22 15,21-22-15,0 0 0,0 0 16,0 0-16,0 1 0,0-1 15,21-21 1,1-21 0,-1 21-16,-21-22 0,0 1 15,0 0-15,21 0 0,-21-21 0</inkml:trace>
  <inkml:trace contextRef="#ctx0" brushRef="#br1" timeOffset="83853.28">19494 2371 0,'-21'-21'0,"42"42"0,-63-64 0,42 22 16,-21-21-16,0 21 16,21 0-16,0-1 0,0 1 15,0 0-15,21 21 0,0 0 16,0-21-16,0 21 0,22 0 0,-1 0 16,0 0-16,22 0 0,-1 0 15,-20 0-15,20 0 0,-20 0 0,20 21 16,-21 0-16,1 0 0,-1 1 15,-21-1-15,22 21 0,-43-21 16,21 22-16,-21-1 0,0 0 0,0 1 0,-21-22 16,-1 21-16,-20-21 15,21 22-15,-21-22 0,-22 0 0,22 0 16,-1 0-16,-20 0 0,21 1 16,-1-22-16,1 21 0,21-21 0,-22 0 15,22 0-15,0 0 0,21 21 16,21-21 15,0 0-31,1 0 0,20 0 16,-21-21-16,0 21 0</inkml:trace>
  <inkml:trace contextRef="#ctx0" brushRef="#br1" timeOffset="85296.45">20786 2794 0,'0'0'0,"21"0"0,21 0 16,-21 0-16,0 0 0,22-21 15,-22 0-15,-21 0 0,21-1 0,-21 1 16,21 0-16,-21-21 0,0 21 16,0-22-16,0 1 0,0 21 15,0-22-15,0 22 0,0 0 16,0 0-16,0 0 0,-21 21 0,0 0 15,0 0-15,-22 0 0,22 0 16,-21 21-16,-22 0 0,22 0 0,0 0 16,-22 22-16,22-1 0,0 0 15,-1-20-15,1 20 0,0 0 0,20 1 16,1-1-16,0-21 0,21 21 0,0-20 16,0-1-16,0 0 0,0 0 15,0 0-15,21 0 0,0 1 0,1-22 16,-1 0-16,0 21 0,21-21 15,-21 0-15,22 0 0,-1 0 16,-21 0-16,22-21 0,-22 21 0,21-22 16,0 1-16,-20 0 0,-1 0 15,21 0-15,-21-22 0,0 22 0,1-21 16,-1 0-16,0-1 0,0 1 16,0 21-16,-21-22 0,0 1 0,21 0 15,-21 21-15,22-1 16,-22 44-1,0 20 1,-22-21-16,22 0 0,-21 22 0,21-22 16,-21 21-16,21 0 0,0-20 15,0 20-15,0-21 0,0 0 16,0 0-16,0 1 0,0-1 0,0 0 16,0 0-16,21 0 15,0-21-15,1 0 0,-1 0 0,0 0 16,0 0-16,0 0 0,22 0 15,-22 0-15,0 0 0,0-21 0,0 0 16,22 0-16,-22 21 0,0-43 0,-21 22 16,21 0-16,0-21 0,0 21 15,-21-22-15,0 1 0,22 0 16,-1-1-16,-21 22 16,21 0-16,-21 0 0,0 42 31,0 0-31,0 0 0,0 0 0,0 1 15,0-1-15,-21 0 0,21 21 0,0-21 16,-21 1-16,21-1 0,0 0 16,0 0-16,0 0 0,0 0 0,0 1 15,0-1-15,21-21 0,0 21 16,0-21-16,0 21 0,0-21 0,1 0 16,-1 0-16,0 0 0,21 0 0,-21 0 15,22 0-15,-22-21 0,21 0 16,-21 0-16,22-1 0,-22 1 15,0-21-15,21 21 0,-20-22 0,-1 1 16,0 0-16,0-1 0,-21 1 16,21 21-16,-21-21 0,21 20 15,-21-20-15,0 21 0,0 0 16,0 42 15,0 0-31,0 21 16,-21-20-16,0 20 0,21 0 15,-21 1-15,0-1 0,21 0 0,-21 1 16,21-1-16,-22 21 0,1-20 16,21-1-16,0 0 0,0 1 0,-21-1 15,21 0-15,-21 22 0,21-22 16,-21 22-16,21-22 0,0 22 16,0-22-16,0 21 0,0-20 0,0 20 15,0-20-15,0 20 0,0-21 16,-21 1-16,21 20 0,0-20 0,0 20 15,0-21-15,0 22 0,0-22 0,0 1 16,0-1-16,0 0 0,0 1 16,0-22-16,0 0 0,0 42 15,0-41-15,-22-22 16,1 0 0,0 0-16,0-22 15,21 1-15,-21 0 0,0-21 0,21-1 16,0 1-16,0 0 15,-22-1-15,22-20 0,0-1 0,-21 1 16,21 21-16,0-22 0,0 1 16,0-1-16,21 1 0,1-1 0,20 1 15,-21-1-15,21 1 0,-20-1 0,20 22 16,-21-22-16,21 22 0,-20 21 16,-1-22-16,21 22 0,-21-21 15,0 21-15,1 0 0,-1-1 0,0 22 16,0-21-16,0 21 0,-21-21 15,21 21 1,-21-21-16</inkml:trace>
  <inkml:trace contextRef="#ctx0" brushRef="#br1" timeOffset="101136.11">974 5186 0,'0'0'0,"0"-21"0,0 0 15,-22 21-15,22-22 0,-21 22 31,0 22-31,21-1 0,0 0 16,0 0-16,-21 0 16,21 22-16,-21-22 0,21 21 0,0-21 15,0 22-15,-21-22 0,21 21 16,-22 0-16,22-20 0,-21 20 0,21-21 16,0 21-16,0-20 0,-21-1 15,21 0-15,0 0 0,0 0 16,0-42 15,0 0-31,0-21 16,21 20-16,-21 1 0,0-21 15,0 21-15,21-22 0,-21 1 0,22 0 16,-22-1-16,0 1 16,21 0-16,-21-1 0,21 1 0,0 0 15,-21-1-15,0-20 0,0 21 16,0 20-16,0-20 0,0 21 15,0 0-15,0 0 0,21 21 16,0 21 0,-21 0-16,0 21 0,0-21 15,22 22-15,-22-1 0,21 0 16,-21 1-16,0-1 0,0 0 0,0 1 16,21-1-16,-21 0 15,0 1-15,0-1 0,0-21 0,21 22 16,-21-22-16,0 0 0,0 0 15,0 0-15,0 0 0,21 1 16,0-1 0,-21-42-1,0-1 1,0 1-16</inkml:trace>
  <inkml:trace contextRef="#ctx0" brushRef="#br1" timeOffset="101355.98">720 5461 0,'21'0'16,"0"0"-16,0 0 16,0 0-16,0 0 15,1 0-15,-1 0 0,0-21 0,0 21 16,0 0-16,0-21 0,1 21 15,-1 0-15,0-21 0,0 21 16,0-22-16,0 22 0,1 0 0,-1-21 16,21 21-16,-21 0 0</inkml:trace>
  <inkml:trace contextRef="#ctx0" brushRef="#br1" timeOffset="101996.69">1905 5292 0,'0'0'0,"21"-21"0,-21-1 15,0 1-15,0 0 16,-21 0-16,21 0 16,-21 21-16,0-21 0,-1-1 15,1 22-15,0-21 0,0 21 16,0 0-16,0 0 0,-1 0 15,1 0-15,0 0 0,0 0 0,-21 21 16,20 1-16,1-1 0,-21 0 16,21 0-16,0 21 0,-1-20 0,1 20 15,21 0-15,-21-21 0,21 22 16,-21-1-16,21 0 0,0-20 0,0 20 16,0-21-16,0 21 0,0-20 15,0-1-15,21 0 0,0-21 16,0 21-16,1-21 0,-1 0 15,0 0-15,21 0 0,-21-21 16,1 0-16,20 21 0,-21-21 16,21-1-16,-20-20 0,20 21 15,-21 0-15,21-22 0,-20 1 0,-1 21 16,0-21-16,21-1 0,-42 1 16,21 0-16,1-1 0,-22 1 0,21-22 15,-21 22-15,0 0 0,0-22 16,0 22-16,0 0 0,0-1 0,0 1 15,0 21-15,0 0 0,0-1 16,0 44 0,0-1-1,0 21-15,-21 0 0,21 22 0,0-22 16,-22 22-16,22-1 16,0 1-16,0-22 0,0 22 0,0-22 15,0 0-15,0 1 0,0-1 16,0 0-16,0-21 0,0 1 0,0-1 15,0 0-15,0 0 0,0 0 16,22-21-16,-1 0 16,0 0-16,0-21 15,0 0-15,-21 0 0</inkml:trace>
  <inkml:trace contextRef="#ctx0" brushRef="#br1" timeOffset="102431.76">2159 5249 0,'0'0'0,"0"-21"0,0 0 15,0 0 1,21 21-16,0 0 16,0 0-16,1 0 15,-1 0-15,0 21 0,-21 0 0,21 0 16,0 1-16,0-1 0,1 0 15,-1 0-15,-21 0 0,21 0 0,0 22 16,-21-22-16,0 0 0,0 0 16,0 0-16,0 1 0,0-1 15,0 0-15,0 0 0,0 0 16,0 0-16,0-42 31,0 0-31,0 0 16,0 0-16,0 0 0,0-22 15,0 22-15,0 0 0,0-21 0,21 20 16,-21-20-16,21 0 0,-21 21 16,22-22-16,-22 22 0,21 0 15,-21 0-15,21 0 0,-21-1 0,21 22 16,0 0-16,0 0 16,1 0-16,-1 0 15,0 0 1,0 22-16,0-1 0</inkml:trace>
  <inkml:trace contextRef="#ctx0" brushRef="#br1" timeOffset="103519.69">3217 5376 0,'0'0'0,"21"0"0,-21-21 16,0 0-16,22 0 16,-22 0-16,0 0 0,0-1 0,0 1 15,0 0-15,0 0 0,0 0 16,0 0-16,-22-1 0,1 1 0,21 0 16,-21 0-16,0 21 0,0 0 0,0 0 15,-1 0-15,1 0 0,0 21 16,0-21-16,-21 21 0,20 0 0,1 22 15,-21-22-15,21 0 0,0 21 16,-1-20-16,22 20 0,0 0 16,-21-21-16,21 22 0,0-22 15,0 21-15,0-21 0,0 22 0,0-22 16,0 0-16,21 0 0,1 0 16,-22 1-16,21-22 0,0 0 0,0 21 15,0-21-15,0 0 0,1 0 16,-1 0-16,0-21 0,0-1 0,0 1 15,0 0-15,22 0 0,-22 0 0,0 0 16,0-1-16,0-20 0,-21 21 16,22 0-16,-1-22 0,-21 22 15,0-21-15,0 21 0,0-22 0,0 22 16,0-21-16,0 21 0,0 0 16,0-1-16,0 44 31,0 20-31,0-21 15,-21 0-15,21 22 0,0-22 16,0 21-16,0-21 0,0 0 0,0 22 16,0-22-16,0 21 0,0-21 15,21 1-15,-21-1 0,21 0 0,0 0 16,0-21-16,0 21 16,1-21-16,-1 0 0,0 0 0,0 0 0,21 0 15,-20-21-15,20 21 16,-21-21-16,21 0 0,-20 0 0,-1-1 15,21 1-15,-21 0 0,-21 0 0,21 0 16,1 0-16,-22-1 0,0-20 16,0 21-16,0 0 0,0 0 0,0-1 15,0 1-15,0 0 0,0 42 32,0 0-17,0 1-15,0-1 0,0 0 16,0 0-16,0 0 0,0 0 0,0 1 15,0 20-15,-22-21 0,22 0 16,0 0-16,0 1 0,-21-1 16,21 0-16,0-42 47,0 0-47,0-1 15,0 1-15,21 0 0,-21 0 16,22-21-16,-1 20 0,-21 1 15,21-21-15,0 21 0,0-22 0,0 1 16,1 21-16,-1 0 0,21 0 16,0-1-16,-20 1 0,20 21 15,0 0-15,-21 0 0,1 0 0,20 0 0,-21 21 16,0 1-16,-21 20 16,21-21-16,-21 21 0,0-20 0,0 20 15,0 0-15,0-21 0,0 22 0,0-22 16,0 0-16,-21 21 0,21-20 15,0-1-15,-21 0 0,0 0 0,21 0 16,-21 0-16,21 1 0,0-44 47,0 1-47,21 0 0,0 0 16,0-21-16</inkml:trace>
  <inkml:trace contextRef="#ctx0" brushRef="#br1" timeOffset="103791.53">4614 4805 0,'0'-21'0,"0"42"0,0-21 32,0 21-32,-21 0 0,21 0 0,-21 22 15,21-1-15,0 0 0,0 1 16,-21-1-16,21 0 0,-21 1 15,-1-1-15,22 0 0,-21 1 0,21-1 16,-21 0-16,21-20 0,-21-1 16,21 21-16,0-21 0,0 0 0,0 1 15,0-1-15,0 0 0,21-21 16,0 0 0,0 0-16,1 0 0,20-21 0,-21 21 15,0-21-15,0-1 0</inkml:trace>
  <inkml:trace contextRef="#ctx0" brushRef="#br1" timeOffset="103991.42">4424 5165 0,'0'0'0,"-21"0"0,-1 0 0,22 21 15,22-21 16,-1 0-31,21 0 16,-21 0-16,22 0 0,-22 0 0,21-21 16,0 21-16,-20-21 0,20-1 15,-21 22-15,21-21 0</inkml:trace>
  <inkml:trace contextRef="#ctx0" brushRef="#br1" timeOffset="105420.46">5524 5376 0,'0'0'0,"-21"0"0,0 0 31,21-21-15,0 0-16,0 0 15,0 0-15,0 0 16,0-1-16,0 1 0,0 0 16,0 0-16,0 0 15,0 0-15,0-1 0,-21 1 0,0 0 16,21 0-16,-21 0 0,-1 0 0,1-1 15,0 1-15,0 0 0,0 21 16,0 0-16,-1 0 0,1 0 0,0 0 16,-21 0-16,21 21 15,-1 0-15,-20 22 0,21-22 0,0 21 16,-22-21-16,22 22 0,0-1 0,0 0 16,21-20-16,0 20 0,-21-21 15,21 21-15,0-20 0,0-1 0,0 21 16,0-21-16,0 0 15,0 1-15,21-22 0,0 0 16,0 0-16,0 0 0,1 0 0,-1 0 16,21 0-16,-21-22 0,0 1 15,22 21-15,-22-21 0,0 0 16,21 0-16,-20-22 0,-1 22 0,21 0 16,-21-21-16,0 21 0,1-22 15,-1 22-15,0-21 0,-21 21 0,0-1 16,21 1-16,-21 0 0,21 21 15,-21-21-15,0 42 16,0 0 0,-21 0-16,21 1 0,-21 20 15,21-21-15,0 0 0,0 22 0,0-22 16,0 0-16,0 21 0,0-21 16,0 1-16,0-1 0,0 0 0,0 0 15,21 0-15,0-21 0,0 21 16,22-21-16,-22 0 0,21 0 0,1 0 15,-1 0-15,0 0 0,1 0 0,20-21 16,-21 21-16,1-21 16,20 0-16,-20 0 0,-1 0 0,0-1 15,-21 1-15,22 0 0,-22 0 0,0-21 16,0 20-16,0 1 0,-21-21 16,0 21-16,0 0 0,0-22 0,0 22 15,0 0-15,-21 0 0,0 0 16,0 21-16,0-22 0,0 22 0,-1 0 15,-20 0-15,21 0 0,0 0 0,-22 22 16,1-1-16,21 0 0,-21 0 16,20 21-16,-20-20 0,21-1 15,0 21-15,21-21 0,0 22 0,0-22 16,0 0-16,0 0 0,0 0 16,0 0-16,0 1 0,21-1 0,0-21 15,0 0-15,0 21 0,1-21 16,20 0-16,-21 0 0,0 0 0,22 0 15,-22 0-15,21-21 0,-21 0 0,0 21 16,1-22-16,-1 1 0,0 0 16,0 0-16,-21 0 0,21 0 0,-21-1 15,21 1-15,-21 0 0,22 0 0,-22-21 16,0 20-16,0 1 16,0 0-16,0 0 0,0 42 46,0 21-46,0-20 0,0-1 16,0 21-16,0-21 0,0 22 16,0-22-16,0 21 0,0 0 0,21 1 15,-21-1-15,0 22 0,0-22 0,0 21 16,0 1-16,0-1 0,0 1 16,21-1-16,-21 1 0,0-1 0,0 1 15,0-1-15,21 1 0,-21-1 0,0 1 16,0-1-16,0 1 15,0-1-15,0 1 0,0-1 0,0-20 16,0-1-16,0 0 0,0 1 0,0-1 0,0 0 16,0-20-16,0 20 0,0-21 15,-21 0-15,21 0 0,-21-21 16,0 0-16,-1 0 0,1 0 0,0 0 16,0-21-16,0 0 0,0 0 15,21 0-15,-22-22 0,22 1 0,-21 0 16,21-1-16,0-20 0,0 21 15,0-22-15,0-21 0,0 22 0,0-1 16,0 1-16,21-1 0,1 1 0,-1 21 16,-21-22-16,21 1 15,0-1-15,0 1 0,0-1 0,1 1 0,-1-1 16,0 1-16,0 20 0,0-20 16,0 20-16,1 1 0,-1 0 15,0-1-15,0 1 0,0 0 0,0 21 16</inkml:trace>
  <inkml:trace contextRef="#ctx0" brushRef="#br1" timeOffset="105835.36">6752 5207 0,'0'21'0,"0"-42"0,21 42 31,0-21-31,1-21 16,-1 0-16,0 21 0,0-21 16,0 0-16,0-1 0,22 1 15,-22 0-15,0 0 0,-21 0 0,21 0 16,-21-1-16,21 1 0,-21 0 16,0 0-16,0 0 0,-21 21 15,0 0-15,0 0 16,-21 21-16,20 0 0,-20 0 15,21 0-15,0 22 0,-22-22 16,22 21-16,0 1 0,21-22 0,0 21 16,0-21-16,0 22 0,0-22 15,0 0-15,0 0 0,0 0 0,21-21 16,0 21-16,1 1 0,20-22 16,-21 0-16,21 0 0,1 0 0,-22 0 15,21 0-15,1 0 0,-22-22 0,21 22 16,-21-21-16,22 0 0,-22 21 15,0-21-15,0 0 0,0 0 0,0-1 16</inkml:trace>
  <inkml:trace contextRef="#ctx0" brushRef="#br1" timeOffset="106731.53">1355 6138 0,'0'-21'16,"-22"21"-1,1 0 1,0 0-16,0 0 0,0-21 0,0 21 15,-1 0-15,1 0 16,0 0-16,0 0 0,42 0 63,0 0-63,0 0 15,22 0-15,-22 0 0,21 0 16,1 0-16,-1 0 0,21 0 0,-20 0 15,41 0-15,-20 0 0,21 0 16,-1-21-16,1 21 0,21 0 0,21-21 16,0 0-16,0 21 0,0-22 15,21 22-15,-21 0 0,21-21 0,0 0 16,22 21-16,-22-21 0,21 21 0,-21-21 16,22 21-16,-1-21 15,0 21-15,1-22 0,-1 22 0,0-21 16,1 21-16,-1-21 0,-21 21 0,21 0 15,1-21-15,-22 21 0,21-21 16,-42 21-16,21-21 0,-21 21 0,0-22 16,-21 22-16,0 0 0,0-21 15,0 21-15,-43 0 0,22 0 0,-43-21 16,22 21-16,-22 0 0,-21 0 0,0 0 16,1 0-16,-1 0 15,-42 0 32,-1 0-47</inkml:trace>
  <inkml:trace contextRef="#ctx0" brushRef="#br1" timeOffset="107879.28">8255 5228 0,'-21'0'15,"0"0"-15,-1 0 16,1 0-16,0 0 0,0 0 16,0 0-16,0 0 0,-1 0 0,1 0 15,-21 0-15,21 0 0,0 0 16,-1 0-16,1 0 0,0 0 15,0 0-15,0 0 0,42 0 47,21 0-31,-21 0-16,22 0 0,-1 0 16,0 0-16,22 0 0,-22 0 0,22 0 15,-22 0-15,22 0 0,-1 0 16,1 0-16,-1 0 0,1 0 0,-1 0 15,1-21-15,-1 21 0,22 0 0,-22 0 16,-20-21-16,20 21 0,-21-21 16,22 21-16,-43 0 0,21-21 15,-20 21-15,-1 0 0,0-22 0,0 22 16,-21-21-16,21 21 0,-21-21 16,0 0-16,0 0 0,0 0 15,-21-1-15,0 22 0,0-21 16,0 0-16,-1 0 0,-20 0 0,21 21 15,0-21-15,-22 21 0,22-22 0,0 22 16,-21 0-16,21 0 0,-1 0 16,1 0-16,0 0 0,0 0 0,0 0 15,0 0 1,21 22 15,21-1-15,0-21-16,0 0 0,0 0 15,0 21-15,1-21 0,20 0 16,-21 0-16,21 21 0,-20-21 0,20 0 16,-21 0-16,21 0 0,-20 0 15,20 0-15,-21 0 0,0 0 0,0 0 16,1 0-16,-1 0 0,0 0 0,0 0 16,0 0-1,-42 21 32,0 0-47,0-21 0,0 22 16,-1-1-16,1 21 0,0-21 15,0 0-15,0 22 0,-22-22 0,22 0 16,0 21-16,-21-20 0,21 20 0,-22-21 16,22 0-16,-21 0 0,21 1 15,-1-1-15,1 0 0,-21 0 0,42 0 16,-21 0-16,0-21 0,21 22 0,-22-22 15,22 21 1,0-42 15,0-1-15,22 1-16</inkml:trace>
  <inkml:trace contextRef="#ctx0" brushRef="#br1" timeOffset="108921.75">10626 4636 0,'21'0'0,"0"-22"16,-21 1-1,21 21-15,-21-21 0,0 0 16,0 0-16,-21 21 16,0 0-16,0 0 0,-1 0 15,1 0-15,0 0 0,0 0 0,0 0 16,0 0-16,-22 21 0,22 0 16,0 0-16,0 22 0,21-22 0,-21 21 15,-1 0-15,1 22 0,0-22 16,21 1-16,0 20 0,-21-21 0,21 1 15,0-1-15,0 0 0,0 1 0,0-1 16,0-21-16,0 0 0,0 22 16,0-22-16,21-21 0,0 21 15,0 0-15,1-21 0,20 0 0,-21 0 16,0 0-16,22 0 0,-1 0 0,-21 0 16,21 0-16,1-21 0,-1 21 15,0-21-15,-20 0 0,20 0 0,0-1 16</inkml:trace>
  <inkml:trace contextRef="#ctx0" brushRef="#br1" timeOffset="109388.23">11218 4826 0,'0'0'0,"0"-21"16,0-43 0,-21 64-1,21 22-15,-21-1 0,21 0 16,-21 0-16,0 0 15,21 22-15,-22-22 0,22 21 0,-21 0 16,0-20-16,0 20 0,21 0 0,0-21 16,0 22-16,-21-22 0,21 0 15,0 21-15,0-20 0,0-1 0,0 0 16,0 0-16,0 0 0,0 0 16,21-21-16,0 0 0,0 0 15,0 0-15,1 0 0,-1 0 0,0 0 16,21 0-16,-21-21 0,22 0 15,-22 0-15,21 0 0,-21 0 16,1-22-16,20 22 0,-21-21 0,0 21 16,-21-22-16,0 1 0,21 0 15,-21-1-15,0 1 0,0 0 0,-42-107 32,21 128-32,0 0 0,0 21 15,-1 0-15,1 0 0,-21 0 0,21 0 16,0 0-16,-1 0 0,1 21 15,0 0-15,0 1 0,0-1 0,0 0 16,-1 0-16,22 0 0,0 22 0,0-22 16,0 0-16,0 0 15,0 0-15,22 0 0,-1-21 16,0 0-16,21 0 0,-21 0 0,22 0 16</inkml:trace>
  <inkml:trace contextRef="#ctx0" brushRef="#br1" timeOffset="109819.99">11874 4763 0,'22'-22'0,"-44"44"0,65-65 0,-22 22 16,0 21-16,-21-21 0,21 21 15,-21-21-15,-21 21 16,0 0-16,0 0 0,0 0 16,-1 0-16,1 0 15,0 0-15,0 0 0,-21 0 0,20 21 16,1 0-16,0-21 0,21 21 0,0 0 15,0 1-15,0-1 0,0 0 16,0 0-16,0 0 0,0 0 16,21 1-16,0-22 0,1 21 15,-1 0-15,0-21 0,0 21 0,0 0 16,0-21-16,22 21 0,-22 1 0,0-1 16,-21 0-16,21-21 0,0 21 15,-21 0-15,22 0 0,-22 1 0,0-1 16,0 0-16,0 0 0,0 0 0,-43-21 15,22 21-15,0 1 16,-21-22-16,20 21 0,-20-21 0,0 0 16,-1 0-16,22 0 0,-63 0 15,62 0-15,1 0 0,0 0 16,0 0-16,0 0 0,0 0 0,21-21 16,0-1-16,0 1 0,0 0 15,0 0-15,0 0 16,0 0-16,21 21 0,0-22 0,0 1 15,0 0-15,22 0 0</inkml:trace>
  <inkml:trace contextRef="#ctx0" brushRef="#br1" timeOffset="110143.8">12488 4445 0,'0'-63'31,"0"84"-15,0 0-1,0 0-15,0 21 16,-21-20-16,21 20 0,0-21 0,0 21 16,-21 1-16,0-1 15,21 0-15,-21 1 0,-1-1 0,22 0 16,0 1-16,-21-1 0,21-21 0,0 22 15,-21-22-15,21 0 0,0 0 16,0 0-16,0 0 0,0 1 0,21-22 16,0 0-1,1 0-15,-1 0 16,0-22-16,-21 1 0,21 0 16,0 0-16</inkml:trace>
  <inkml:trace contextRef="#ctx0" brushRef="#br1" timeOffset="110335.69">12234 4741 0,'0'0'0,"-21"0"0,21 22 31,21-22-31,0 0 0,1 0 16,-1 0-16,21 0 0,-21 0 0,22 0 15,-22-22-15,21 22 0,0-21 16,-20 0-16,20 21 0</inkml:trace>
  <inkml:trace contextRef="#ctx0" brushRef="#br1" timeOffset="110915.99">13398 4572 0,'0'0'0,"0"-21"16,0 42 31,0 0-47,-21 0 0,21 22 15,0-1-15,-21-21 0,21 43 16,0-22-16,0 22 0,-21-1 0,0 1 16,0-22-16,21 43 0,-22-22 15,1 1-15,0-1 0,0 1 0,0 20 16,0-20-16,-1-1 0,1 22 0,0-22 16,0 1-16,21-1 0,0-20 15,-21-1-15,21 0 0,0 1 0,0-22 16,0 21-16,0-21 0,0 1 15,0-1-15,21-21 32,0-21-17,0-1-15,-21 1 0,0 0 16,21 21-16,1-21 0,-22 0 16,0 0-16,21-1 0,-21 1 0,21 0 15,-21 0-15,0 0 0</inkml:trace>
  <inkml:trace contextRef="#ctx0" brushRef="#br1" timeOffset="111831.49">13293 4699 0,'0'0'0,"-22"0"0,1-21 0,21 0 15,0 0 1,0-1 0,21 22-16,-21-21 15,22 21-15,-1 0 0,21-21 16,-21 21-16,0 0 0,22 0 0,-22 0 16,0 0-16,21 0 0,-20 0 0,-1 21 15,21 0-15,-21 1 0,0-1 16,-21 21-16,0-21 0,0 22 0,0-1 15,0 0-15,0 1 16,0-22-16,-42 21 0,21 0 0,0-20 16,-22 20-16,1-21 0,21 0 0,-21 0 15,20 1-15,-20-1 0,21-21 16,0 0-16,0 21 0,-1-21 0,22-21 31,0 0-31,22-1 16,-1 1-16,0 0 0,0 21 15,21-21-15,-20 0 0,20 0 16,-21-1-16</inkml:trace>
  <inkml:trace contextRef="#ctx0" brushRef="#br1" timeOffset="112244.25">13864 4678 0,'0'0'0,"-21"-21"0,21 0 15,0-1 1,0 1-16,0 0 16,21 21-16,0 0 0,0 0 15,1 0-15,20-21 0,-21 21 0,21 0 16,-20 0-16,20 21 0,0-21 16,1 21-16,-22 0 0,21 1 15,-21-1-15,0 21 0,1-21 0,-1 22 16,-21-22-16,0 21 0,0 0 15,0-20-15,-21 20 0,-1-21 0,1 21 16,0-20-16,0-1 0,0 0 0,0-21 16,-1 21-16,1-21 0,21-21 47,0 0-47,0 0 0,0-1 0,21 1 15,1-21-15,-22 21 0,21-22 0,0 22 16,0-21-16,-21 21 0,21-22 15,0 22-15,1 0 0,-1 0 16,0 0-16,0 0 0,0-1 0,0 22 16,1-21-16,-1 21 0,0 0 15,0 0-15,-21-21 0,21 21 0</inkml:trace>
  <inkml:trace contextRef="#ctx0" brushRef="#br1" timeOffset="112688">14838 4572 0,'-21'0'31,"21"21"-31,-22-21 0,1 0 16,0 21-16,21 1 0,-21-22 0,0 21 16,0 0-16,-1 0 0,1 0 15,0 22-15,0-22 0,21 21 0,-21-21 16,21 22-16,-21-22 0,21 21 15,0-21-15,0 22 0,0-22 0,0 0 16,0 0-16,0 0 0,21-21 0,0 21 16,0-21-16,21 0 0,-20 0 15,-1 0-15,21 0 0,0 0 0,1 0 16,-22-21-16,21 0 0,1 21 0,-1-21 16,0-21-16,1 20 0,-22 1 15,21-21-15,-21 0 0,0 20 16,-21-20-16,0 0 0,0 21 15,0-22-15,0 1 0,-21 21 0,-21 0 16,21-1-16,0 1 0,-22 21 0,22 0 16,0 0-16,-21 0 0,-1 0 15,22 0-15,-21 0 0,21 0 0,-22 21 16,22-21-16,0 22 0,0-1 0,0 0 16,-1 0-16,22 0 15,0 0-15,0 1 0,0-1 0,0 0 16,22-21-16,-1 21 0,21 0 15</inkml:trace>
  <inkml:trace contextRef="#ctx0" brushRef="#br1" timeOffset="113171.73">15388 4974 0,'0'0'0,"64"-63"31,-43 63-31,-21-21 0,21-22 0,0 22 15,0 0-15,0 0 0,1 0 0,-22-22 16,21 22-16,0 0 0,0 0 16,-21 0-16,21-1 0,-21 1 0,21 21 15,-21-21-15,0 42 32,0 0-17,0 1-15,0-1 0,0 0 16,0 0-16,0 21 0,-21 1 0,0-1 15,0 0-15,21 22 0,-21-22 0,0 1 16,-1 20-16,1-21 0,21 22 16,-21-22-16,0 22 0,0-22 15,21 22-15,0-22 0,0 21 0,0-20 0,0-1 16,0 22-16,0-22 0,0 21 16,0-20-16,0-1 0,0 0 15,0 1-15,0-1 0,-21-21 0,21 22 16,-22-22-16,1 0 0,21 0 15,-21 0-15,0-21 0,21 21 0,-21-21 16,0 0-16,-1 0 0,1 0 16,0 0-16,0-21 15,0 21-15,0-21 0,21 0 0,-22 0 16,22 0-16,-21-1 0,21 1 16,0 0-16,0 0 0,0-21 0,0 20 15,0-20-15,0 0 0,0-1 16</inkml:trace>
  <inkml:trace contextRef="#ctx0" brushRef="#br1" timeOffset="113392.61">15600 4403 0,'0'0'16,"-21"0"-1,21-21-15,0 42 63,21-21-63,0 21 16</inkml:trace>
  <inkml:trace contextRef="#ctx0" brushRef="#br1" timeOffset="113751.72">15938 4636 0,'22'0'16,"-1"0"0,0 0-16,-21-22 0,21 22 0,0-21 15,0 0 1,1 0-16,-22 0 0,21 21 15,-21-21-15,0-1 0,0 1 16,0 0 0,-21 21-16,-1 0 0,1 0 15,-21 21-15,21-21 0,0 21 16,-1 1-16,1-1 0,0 21 0,0-21 16,0 22-16,0-22 0,21 21 15,0-21-15,0 22 0,0-1 0,0-21 16,0 0-16,0 22 0,0-22 0,0 0 15,21 0-15,0 0 0,0-21 16,0 0-16,0 21 0,1-21 16,20 0-16,0 0 0,-21 0 0,22-21 15,-1 0-15,0 21 0,1-21 16,-1 0-16</inkml:trace>
  <inkml:trace contextRef="#ctx0" brushRef="#br1" timeOffset="114247.54">16595 4530 0,'0'0'0,"0"-21"0,21-22 16,-42 43 15,-1 21-31,1 1 0,21-1 16,-21 0-16,0 0 0,21 0 16,-21 22-16,21-22 0,0 0 15,-21 21-15,21-21 0,0 22 0,0-22 16,0 0-16,0 0 0,0 22 15,21-22-15,0 0 0,0-21 16,21 0-16,-20 0 0,-1 0 16,21 0-16,0 0 0,-20 0 0,20 0 15,-21-21-15,21 0 0,-20-1 0,20-20 16,-21 21-16,0-21 16,0-1-16,1 1 0,-1 0 0,21-43 15,-21 43-15,-21-22 16,0 22-16,21-1 0,-21 1 0,0 0 15,0-1-15,0 1 0,0 21 0,0 0 16,0 42 0,0 0-1,-21 0-15,0 22 0,21-22 16,-21 21-16,21 0 0,0 1 0,-21-1 16,21 0-16,-21 1 0,21-1 0,0 0 15,-22 1-15,22-1 0,0-21 16,0 22-16,0-22 0,0 21 0,0-21 15,0 0-15,22 1 0,-1-22 16,0 21-16,0-21 0,0 0 16,0 0-16,1 0 0,-1-21 15,0-1-15,0 22 0,0-21 16</inkml:trace>
  <inkml:trace contextRef="#ctx0" brushRef="#br1" timeOffset="114451.55">16933 4466 0,'0'0'0,"-21"0"0,21 21 16,21-21 0,0 0-1,1 0-15,-1 0 0,0 0 16,0 0-16,0 0 0,22 0 0,-22 0 15,0 0-15,21 0 0,-21 0 16</inkml:trace>
  <inkml:trace contextRef="#ctx0" brushRef="#br1" timeOffset="114767.87">18330 4403 0,'0'-21'0,"0"42"0,-21-42 15,21-1-15,-21 22 0,21-21 16,-21 21 15,21 21-31,-21-21 16,21 22-16,0 20 0,0-21 0,0 0 15,-22 0-15,22 22 0,-21-22 16,0 0-16,21 0 0,0 0 16,0 1-16,-21-1 0,21 0 0,-21 0 15,21 0-15,21-21 32</inkml:trace>
  <inkml:trace contextRef="#ctx0" brushRef="#br1" timeOffset="115191.66">18796 4382 0,'0'0'0,"0"-22"32,-21 22-32,0 0 0,-1 0 15,1 0-15,0 0 16,0 0-16,0 0 0,0 22 0,-1-1 15,-20-21-15,21 21 0,0 0 16,0-21-16,21 21 0,0 0 16,0 1-16,21-1 15,0-21 1,0 0-16,0 21 0,22-21 16,-22 0-16,0 0 0,0 21 0,0-21 15,0 0-15,1 21 0,-1-21 16,0 0-16,0 0 0,0 21 0,-21 1 15,0-1 1,0 0-16,-21-21 16,0 0-16,0 21 0,0-21 0,-22 0 15,22 21-15,-21-21 0,-1 0 16,1 0-16,0 0 0,21 0 0,-1 0 16,1 0-16,0 0 0,0 0 15,0 0-15,21-21 16,0 0-16,0 0 15,0 0-15</inkml:trace>
  <inkml:trace contextRef="#ctx0" brushRef="#br1" timeOffset="115375.55">18203 4149 0,'0'0'0,"-21"0"0,21 21 15</inkml:trace>
  <inkml:trace contextRef="#ctx0" brushRef="#br1" timeOffset="116064.15">19897 4636 0,'0'0'0,"-22"0"16,22-22-16,0 1 0,0 0 15,0 0-15,0 0 16,22 0-16,-1-1 0,-21 1 0,21 21 16,0-21-16,21 0 0,-20 21 15,-1 0-15,21-21 0,0 21 0,-20 0 16,20 0-16,0 0 0,-21 21 0,22 0 15,-22 0-15,0 0 0,0 1 16,0-1-16,-21 0 0,22 21 16,-22 1-16,0-22 0,0 0 15,0 0-15,-22 21 0,22-20 16,-21-1-16,0 0 0,21 0 0,-21-21 16,21 21-16,0-42 31,0 0-16,0 0-15,0 0 0,0-1 0,0 1 16,0 0-16,0 0 0,0 0 0,21 0 16,0-1-16,0-20 0,-21 21 15,22 0-15,-1 0 0,0-1 0,0 1 16,0 0-16,0 0 0,1 21 16,-1 0-16,0-21 0,0 21 15,0 0-15,0 0 0,1 0 16,-1 0-16,0 0 0,0 0 15</inkml:trace>
  <inkml:trace contextRef="#ctx0" brushRef="#br1" timeOffset="116441.25">20828 4636 0,'21'0'31,"0"0"-31,0 0 16,1-22-16,-1 22 0,0-21 0,0 21 16,21-21-16,-20 0 0,-1 21 0,0-21 15,0 0-15,0 21 0,-21-22 16,0 1-16,21 21 0,-21-21 0,0 0 16,-21 21-1,0 0-15,0 0 16,0 0-16,0 21 0,-22-21 0,22 21 15,0 0-15,0 1 0,0-1 16,-1-21-16,1 21 0,0 0 0,0 0 16,21 0-16,0 1 0,0-1 15,0 0-15,0 0 0,0 0 16,21 0-16,0-21 0,0 22 16,1-22-16,-1 0 0,0 0 15,21 0-15,-21 0 0,22 0 0,-1 0 16,0 0-16,1-22 0,-1 22 0,0-21 15</inkml:trace>
  <inkml:trace contextRef="#ctx0" brushRef="#br1" timeOffset="118755.98">21823 4445 0,'0'0'0,"0"-21"16,0 0-16,0 0 0,0-1 15,0 1-15,-21 0 0,-1 21 16,22-21-16,-21 21 0,0 0 15,-21 0-15,21 0 0,-1 0 0,-20 21 16,21 0-16,-21 0 0,-1 1 0,22-1 16,0 0-16,-21 21 0,20-21 15,1 1-15,0-1 0,0 21 0,0-21 16,21 0-16,0 1 0,0-1 16,0 0-16,0 0 0,0 0 0,0 0 15,21 1-15,0-22 0,0 21 0,0-21 16,22 0-16,-22 0 15,21 0-15,-21 0 0,22 0 0,-22 0 16,21 0-16,-21-21 0,22-1 16,-22 1-16,21 0 0,-21 0 0,22 0 15,-22-22-15,0 22 0,0-21 0,0 0 16,1-22-16,-1 22 0,0-1 16,-21-20-16,0-1 0,21 22 0,0-21 15,-21 20-15,0-20 0,0 20 16,0 22-16,0-21 0,0 21 0,0 0 15,0-1-15,0 1 16,0 42 0,0 1-16,0-1 15,-21 21-15,21 0 0,-21 1 16,0 20-16,21-20 0,0 20 16,-21-21-16,21 22 0,-22-22 15,22 1-15,0-1 0,0 0 0,0 1 16,0-1-16,0-21 0,0 0 0,0 22 15,0-22-15,0 0 0,0 0 16,0 0-16,22 0 0,-1-21 16,0 0-16,0 0 0,0 0 15,0 0-15,22 0 0,-22 0 0,0-21 16,0 21-16,0-21 0,22 0 16,-22 0-16,0 0 0,0-1 15,0 1-15,1 0 0,-1-21 0,0 21 16,0-22-16,0 22 0,0-21 15,-21 21-15,0-1 0,0 1 0,0 0 16,0 0-16,-21 42 31,21 0-31,-21 22 16,0-22-16,21 0 0,0 0 16,0 21-16,-21-20 0,21-1 0,0 0 15,0 0-15,0 0 0,0 0 0,0 1 16,0-1-16,0 0 15,0 0-15,21-21 16,0 0-16,0 0 0,0 0 0,1 0 16,-1 0-16,21 0 0,-21 0 15,22 0-15,-22-21 0,0 0 0,0 21 16,21-21-16,-20-1 0,-1 1 16,0-21-16,0 21 0,0 0 0,0-22 15,1 22-15,-1 0 0,0-21 16,-21 20-16,0 1 0,0 0 15,0 42 1,0 0-16,0 1 16,0-1-16,0 0 15,0 0-15,0 21 0,0-20 16,0-1-16,0 0 0,0 0 0,0 0 16,0 0-16,0 1 0,0-1 15,21-21-15,0 21 16,0-21-16,1 0 0,-1 0 0,0 0 15,0 0-15,0 0 16,0 0-16,1-21 0,-1 0 0,0-1 16,0 1-16,0 0 0,0-21 15,-21 21-15,22-22 0,-1 22 16,0-21-16,0 21 0,0-22 16,0 22-16,1 0 0,-22 0 0,21 0 15,0 21-15,-21 21 31,0 0-15,0 0-16,0 0 0,0 0 16,0 1-16,0-1 15,0-42 32,0-1-47,0 1 16,0 0-1,0 0-15,0 0 0,0 0 16,0-1 0,-21 22-1,0 22 1,-1-22-16,22 21 0,-21 0 16,0 0-16,21 0 0,0 0 0,-21 22 15,0-22-15,21 0 0,-21 0 16,21 0-16,0 1 0,0-1 0,0 0 15,0 0-15,0 0 0,0 0 16,0 1-16,21-1 0,0-21 16,0 21-16,0-21 15,22 0-15,-22 0 0,0 0 16,21 0-16,-21 0 0,22 0 0,-22 0 16,21-21-16,1 0 0,-1-1 0,0 1 15,-21 21-15,22-21 0,-1-21 16,-21 21-16,0-1 0,1 1 0,-1 0 15,-21 0-15,0 0 0,0 0 16,0-1-16,0 1 0,0 0 16,-21 21-16,-1 0 15,1 0-15,0 0 0,0 21 16,0-21-16,0 21 0,21 1 0,-22-1 16,1 0-16,21 0 15,0 0-15,0 0 0,-21 1 0,21 20 16,0-21-16,0 0 0,0 0 0,0 1 15,0-1-15,0 0 16,21 0-16,0-21 0,1 21 0,-1-21 16,0 0-16,0 21 0,21-21 15,-20 0-15,20 0 0,0 0 0,-21 0 16,22 0-16,-1 0 0,0 0 16,1-21-16,-1 21 0,0-21 0,1 21 15,-22-21-15,21 0 0,1 0 0,-22-1 16,21 1-16,-21 0 0,22 0 15,-22 0-15,0 0 0,0-1 16,0 1-16,-21 0 0,0 0 0,0 0 16,0 0-16,0-1 15,-21 1-15,0 21 0,0 0 16,0 0-16,-1 0 0,1 0 16,0 0-16,0 0 0,0 0 0,0 0 15,-1 0-15,-20 21 0,21 1 0,0-22 16,0 21-16,-1 0 0,1 0 15,0 0-15,21 0 0,0 1 0,0-1 16,0 0 0,0 0-16,0 0 0,0 0 0,0 1 15,21-22-15,0 0 0,1 0 16,-1 21-16,0-21 0,0 0 16,0 0-16,0 0 0,1 0 15,-1 0-15,0-21 0,0-1 16,0 1-16,0 21 0,1-42 0,-1 21 15,0 0-15,21-22 0,-21 22 0,1-21 16,-1-1-16,0 1 0,0-21 16,0 20-16,0 1 0,-21 0 0,22-1 15,-22 1-15,21 0 0,-21 20 16,0 1-16,0 0 0,0 0 0,0 0 16,-21 21 15,-1 0-31,22 21 0,0 0 0,-21 21 15,0 1-15,0-22 0,21 21 16,-21 1-16,21-1 0,0 21 0,0-20 16,0-22-16,0 21 0,-21 1 15,21-1-15,0-21 0,0 21 0,0-20 16,0-1-16,0 0 0,0 0 0,0 0 16,0 0-16,21 1 0,0-1 15,0-21 1,0 0-16,0 0 0,1 0 15,-1 0 1,0 0-16,0 0 0,0 0 16,-21-21-16,21 21 0,1-22 15,-22 1-15,21 21 0,0-21 0,0 21 16,0-21-16,0 21 0</inkml:trace>
  <inkml:trace contextRef="#ctx0" brushRef="#br1" timeOffset="118999.84">25104 4572 0,'0'0'16,"-22"0"-16,1 0 93,0 0-93</inkml:trace>
  <inkml:trace contextRef="#ctx0" brushRef="#br1" timeOffset="130005.78">720 7578 0,'-22'0'0,"1"0"15,0 0 1,0 0-16,0 0 16,0 0-16,-1 0 0,1 0 0,0 0 15,0 0-15,0 0 0,0 0 16,-1 0-16,-20 21 0,21-21 0,0 0 15,0 0-15,-1 0 16,1 0-16,0 0 0,0 0 16,0 0-16,0 0 15,21 21 1,21-21 31,0 0-47,21 0 0,-21 0 15,22 0-15,-1 0 0,22 0 16,-22 0-16,21 0 0,1-21 0,-22 21 16,22 0-16,-22 0 0,22-21 0,-22 21 15,21-21-15,-20 21 16,-1 0-16,0 0 0,22-22 0,-22 22 16,1 0-16,-1 0 0,-21 0 15,21 0-15,-20-21 0,-1 21 0,0 0 16,0 0-16,0 0 15,-21-21 48,-21 21-47,0 0-16,21-21 0,-21 21 15,0-21-15,-1 21 16,1 0-16,0-21 0,0 21 15,0-22-15,0 1 0,-1 21 0,1-21 16,-21 21-16,21-21 0,0 0 16,-1 21-16,1-21 0,0 21 0,0-22 15,0 22-15,21-21 0,-21 21 16,-1 0 0,22 21 15,0 1-16,22-1-15,-1 0 0,0-21 16,0 21-16,0 0 0,0-21 16,22 21-16,-22-21 0,21 22 15,-21-22-15,22 0 0,-22 0 0,21 21 16,-21-21-16,22 0 0,-22 0 16,0 0-16,0 0 0,0 0 0,1 0 15,-1 0-15,-21 21 16,-21 0 15,-1 0-15,1 0-16,0-21 0,-21 22 15,21-1-15,-1 0 0,-20 0 0,21 0 16,-21 0-16,20 1 16,-20-1-16,21 21 0,-21-21 0,20 0 15,1 1-15,0-22 0,0 21 16,21 0-16,0 0 0,-21-21 15,21 21 1,-21-21-16,42-21 47</inkml:trace>
  <inkml:trace contextRef="#ctx0" brushRef="#br1" timeOffset="134343.66">2963 6900 0,'0'-21'16,"-21"21"0,0 0-16,0 0 15,0 0-15,-1 0 16,1 0-16,0 21 0,0-21 16,-21 22-16,20-1 0,1 0 0,0 0 15,-21 21-15,21-20 0,-1 20 16,1 0-16,0 22 0,0-22 0,0 22 15,0-22-15,21 21 0,0-20 16,0-1-16,0 0 0,0 1 0,0-1 16,0-21-16,0 22 0,21-22 15,0 21-15,0-21 0,0 0 0,22-21 16,-1 22-16,-21-1 0,21-21 16,1 0-16,-1 0 0,0 0 15,-20 0-15,20 0 0,0 0 0,-21-21 16,22-1-16,-1 22 0,-21-21 15,22 0-15,-1 0 0,-21 0 0,21 0 16,-20-1-16,20-20 0,-21 21 16,21-21-16,-20-1 0,-1 22 0,0-21 15,0-1-15,-21-20 0,0 21 0,0-1 16,0 1-16,0 0 0,0-1 16,0 1-16,0 0 0,-21 20 0,0-20 15,0 0-15,-1 21 0,-20-22 16,21 22-16,-21 0 0,20 0 15,-20 0-15,0-1 0,21 1 0,-22 21 16,1 0-16,21 0 0,-22 0 16,1 0-16,21 0 0,-21 21 15,20 1-15,-20-1 0,0 21 0,21-21 16,-1 22-16,1-1 0,0 0 16,0 1-16,0-1 0,21 0 0,-21 22 15,21-22-15,0 0 0,0 1 16,0-1-16,0-21 0,21 22 0,0-22 15,0 0-15,0 0 0,0 0 0,1-21 16,20 0-16,-21 0 16,21 0-16</inkml:trace>
  <inkml:trace contextRef="#ctx0" brushRef="#br1" timeOffset="134760.93">3768 7112 0,'0'0'0,"0"-21"0,-22 21 15,1 0-15,0 0 16,0 0 0,21 21-16,0 0 15,-21 0-15,21 1 0,0-1 0,0 21 16,0 0-16,0 1 0,0-1 15,0 0-15,-21 22 0,21-22 16,0 1-16,-22 20 0,22 1 0,0-1 16,0 1-16,-21-1 0,0 22 15,0-1-15,21 1 0,-21 0 0,0-1 16,-1 1-16,1-21 0,0 20 0,21-20 16,-21 20-16,0-20 0,21-1 15,-21-20-15,21 20 0,0-20 0,0-1 16,0 0-16,-22 1 0,22-22 0,0 0 15,0 0-15,0-42 32,0 0-17,22-22-15,-22 22 0,0-21 16,0 0-16,21-1 0,-21-20 0</inkml:trace>
  <inkml:trace contextRef="#ctx0" brushRef="#br1" timeOffset="135144.22">3598 7366 0,'0'0'0,"0"-21"0,0 0 0,0 0 16,0-1-16,0 1 0,0 0 15,0-21-15,0 21 0,21-1 16,1 1-16,-1 0 0,0 0 15,0 21-15,0-21 0,22 21 0,-22 0 16,21 0-16,-21 0 0,22 0 0,-22 0 16,0 0-16,0 0 0,0 42 15,0-21-15,-21 0 0,0 22 0,0-1 16,0 0-16,0 1 0,0-22 16,-21 21-16,-21 1 0,21-22 15,0 21-15,-22-21 0,22 0 0,-21 1 16,21-1-16,-1 0 0,-20 0 15,21-21-15,0 21 0,0-21 16,21-21 15,21 21-31,0-21 16,0 0-16,0 0 0,0-1 16,22 1-16</inkml:trace>
  <inkml:trace contextRef="#ctx0" brushRef="#br1" timeOffset="135999.37">4127 7430 0,'0'0'0,"22"0"16,-1 0-1,0 0-15,0 0 0,0 0 16,0-22-16,1 1 15,-1 0-15,0 21 0,0-21 0,0 0 16,0 0-16,1-1 0,-22 1 16,21 0-16,-21 0 0,0 0 0,0 0 15,0-1-15,0 1 16,-21 21 0,-1 0-16,1 0 0,0 0 15,0 0-15,0 21 0,0 1 0,-1-1 16,22 21-16,-21-21 0,21 22 15,-21-22-15,21 21 0,0 0 0,0-20 16,0 20-16,0-21 0,0 21 16,0-20-16,0-1 0,0 0 0,21 0 15,0-21-15,1 21 0,-1-21 0,0 0 16,0 0-16,0 0 0,22 0 16,-22 0-16,21-21 0,0 0 15,1 21-15,-22-21 0,21 0 0,1-1 16,-22 1-16,0 0 0,21 0 15,-21-21-15,1 20 0,-22 1 0,21-21 16,-21 21-16,0 0 0,21-22 16,-21 22-16,0 0 0,0 0 15,0 42 17,0 0-32,0 0 0,0 0 0,0 1 15,0-1-15,0 21 0,-21-21 16,21 0-16,0 22 0,0-22 0,-21 0 15,21 21-15,0-20 0,0-1 0,0 0 16,0 0 0,0 0-16,-22-21 15,22-21 17,-21 0-32,21 0 15,0 0-15,0-1 0,0-20 0,0 21 16,0-21-16,0 20 0,21-20 15,1 0-15,-1-1 0,21 1 0,-21 21 16,22 0-16,-22-22 0,21 22 16,0 21-16,1 0 0,-1 0 15,-21 0-15,22 0 0,-1 21 0,0 1 16,1-1-16,-22 0 0,0 21 16,0 1-16,0-22 0,-21 21 0,0 0 15,0 1-15,0-22 0,0 21 0,-21-21 16,21 1-16,-21-1 0,0 0 15,21 0-15,0 0 0,-21-21 0,-1 21 16,1-21-16,21-21 31,0 0-15</inkml:trace>
  <inkml:trace contextRef="#ctx0" brushRef="#br1" timeOffset="136719.51">6202 7112 0,'0'-21'16,"0"0"0,0 0-16,0-1 15,21 22-15,0-21 0,0 0 16,0 0-16,-21 0 0,22 21 15,-22-21-15,21-1 0,-21 1 0,0 0 16,-21 21 0,-1 0-1,1 0-15,0 0 0,0 0 16,0 0-16,-22 21 0,22 0 16,0-21-16,0 22 0,0-1 0,0 0 15,-1 0-15,1 0 0,21 0 16,-21 1-16,21-1 0,0 0 0,0 0 15,0 0-15,0 0 0,21 22 0,0-22 16,1 0-16,-22 0 0,21 0 16,21 1-16,-21-1 0,0 0 0,1 0 15,-1 0-15,0 0 0,0 1 0,0-1 16,0 0-16,1-21 16,-1 21-16,-21 0 0,0 0 0,0 1 15,0-1-15,0 0 0,0 0 0,-21 0 16,-1-21-16,-20 21 15,21-21-15,0 0 0,-22 22 0,1-22 16,21 0-16,-21 0 0,-1 0 0,22 0 16,-21 0-16,21 0 0,-22-22 15,22 22-15,0-21 0,0 0 0,0 0 16,-1 0-16,22 0 0,0-1 0,0 1 16,0 0-16,0 0 0,0 0 15,0 0-15,0-1 0,0 1 16,0 0-16,22 21 0,-1 0 0,0 0 15,0-21-15,0 21 0,0 0 16,1 0-16,-1 0 0,21 0 0,-21 0 16</inkml:trace>
  <inkml:trace contextRef="#ctx0" brushRef="#br1" timeOffset="139011.99">6689 7091 0,'0'0'0,"0"-21"0,0 0 16,-22 21-1,1 0 1,0 21-16,21 0 16,-21-21-16,0 21 0,21 0 0,-21 22 15,21-22-15,-22 0 0,22 21 0,-21-21 16,21 22-16,-21-22 0,21 21 15,0-21-15,0 22 0,0-22 0,0 0 16,0 0-16,0 0 0,0 1 0,0-1 16,0 0-16,21-21 0,0 21 15,1-21-15,-1 0 0,0 0 0,21 0 16,-21 0-16,1 0 0,20 0 0,-21 0 16,0-21-16,0 21 0,22-21 15,-22 0-15,0 21 0,0-22 16,0 1-16,1 0 0,-1-21 0,0 21 15,-21-1-15,0-20 0,0 21 0,0-21 16,0 20-16,0-20 0,0 21 16,0-21-16,0 20 0,0 1 0,-21 0 15,0 0-15,-1 0 0,1 0 16,0-1-16,-21 22 0,21 0 0,-1 0 16,1 0-16,0 0 0,0 0 0,0 0 15,0 0-15,-1 22 0,1-22 16,0 21-16,0 0 0,0 0 15,21 0-15,0 22 0,-21-22 0,21 21 16,0-21-16,-22 22 0,22-22 16,0 21-16,0-21 0,0 0 0,0 22 15,0-22-15,22 0 0,-1 0 0,0 0 16,0-21-16,0 22 0,0-22 16,1 0-16,-1 21 0,0-21 0,0 0 15,21 0-15,-20 0 0,-1 0 0,21 0 16,-21-21-16,22 21 0,-22-22 15,0 22-15,21-21 0,-21 0 0,1 0 16,20 0-16,-21 0 0,0-22 16,0 22-16,1-21 0,-1 21 0,0-22 15,0 22-15,0-21 0,-21 21 16,0-22-16,21 22 0,-21 0 0,22 0 16,-22 0-16,0-1 0,0 44 46,0-1-46,0 0 16,0 0-16,-22 0 0,22 22 16,0-22-16,0 0 0,0 21 0,0-21 15,0 22-15,0-22 0,0 0 0,0 21 16,0-20-16,0-1 0,0 0 16,0 0-16,0 0 0,0 0 15,0 1-15,22-22 16,-1 0-16,0 0 15,0 0-15,0 0 0,0-22 16,1 22-16,-1-21 0,0 0 0,0 0 16,0 0-16,0 0 0,1-1 15,-1-20-15,0 21 0,0-21 0,0 20 16,-21-20-16,0 0 0,21 21 0,-21-1 16,22 1-16,-22 0 0,0 0 15,0 0-15,0 0 16,0 42 15,0 0-31,0 0 16,-22 0-16,22 0 0,0 1 15,-21-1-15,21 0 0,0 21 16,0-21-16,0 1 0,0 20 0,0-21 16,0 0-16,0 0 0,0 1 0,0-1 15,0 0-15,0 0 16,21-21-16,1 0 0,-1 21 0,0-21 15,0 0-15,0 0 0,0 0 16,1 0-16,-1 0 0,0-21 16,0 0-16,0 0 0,0 0 15,1-1-15,-22 1 0,0 0 0,21 0 16,-21 0-16,21-22 16,-21 22-16,0-21 0,0 21 0,0 0 15,0-22-15,0 22 0,0 0 16,0 0-16,-21 21 15,42 0 48,0 0-63,0 0 0,0-21 16,1 21-16,-1 0 0,0 0 15,0-22-15,0 22 0,0 0 16,1 0-16,-1-21 0,0 21 0,0 0 15,-21 21 17,0 1-17,0-1-15,0 0 0,-21 0 16,21 0-16,-21 0 0,21 1 0,0-1 16,0 0-16,0 21 0,0-21 0,0 1 15,0-1-15,0 0 0,0 0 16,0 0-16,0 0 0,0 1 15,21-1-15,0 0 0,0-21 16,0 0-16,1 0 16,-1 0-16,0 0 0,0 0 15,0-21-15,0 21 0,1-21 16,-22-1-16,21 1 0,0 0 0,-21 0 16,21 0-16,0 0 0,-21-22 15,21 22-15,1-21 0,-22 21 0,21-22 16,0 22-16,-21 0 0,21-21 15,-21 20-15,21 22 0,-21-21 16,0 0-16,21 21 0,1 0 0,-1 21 47,-21 0-47,21-21 16,-21 22-1,0-44 48,0 1-63,0 0 15,-21 21 1,0 0 0,-1 0-1,1 0-15,0 21 16,21 0-1,-21 1-15,0-1 0,21 0 16,0 0-16,0 21 0,0-20 16,0-1-16,0 0 0,0 21 0,0-21 15,0 1-15,0-1 0,0 0 0,0 21 16,0-21-16,0 1 16,0-1-16,0 0 0,21-21 0,0 21 15,0 0-15,0-21 0,1 0 16,-1 0-16,0 0 0,0 0 15,0 0-15,22 0 0,-22 0 16,0-21-16,21 0 0,-21 21 0,1-21 16,20 0-16,-21-1 0,0 1 15,0 0-15,1 0 0,-1-21 0,0 20 16,-21-20-16,0 21 0,21-21 0,-21 20 16,0-20-16,0 21 0,0 0 15,0 0-15,0-1 0,0 1 16,-21 21-1,21 21-15,-21 1 16,21-1-16,-21 0 0,-1 0 0,22 0 16,0 0-16,-21 22 0,0-22 0,21 21 15,0-21-15,0 1 0,0 20 16,0-21-16,0 0 0,0 0 16,0 1-16,0-1 0,0 0 15,21-21 1,-21 21-16,21-21 15,1 0-15,-1 0 0,0 0 16,0 0-16,0-21 0,0 21 16,1 0-16,-22-21 15,21 21-15,0 0 0,-21-21 0,0-1 16,21 1-16</inkml:trace>
  <inkml:trace contextRef="#ctx0" brushRef="#br1" timeOffset="140940.24">10160 7091 0,'-21'0'16,"0"0"-16,-1 0 16,1 0-16,0 0 15,0 0-15,0 0 16,0 0-16,-1 0 16,1 0-16,21 21 15,-21-21 1,21 21-1,21-21 1,0 0-16,1 21 0,20-21 16,-21 0-16,21 0 0,1 0 0,-1 0 15,22 0-15,-22 0 0,21 0 0,1 0 16,-1 0-16,-20 0 0,41 0 16,-20 0-16,-1-21 0,1 21 0,-1 0 15,22 0-15,-21-21 0,-22 21 0,21 0 16,-20 0-16,20-21 0,-42 21 15,22 0-15,-22 0 0,0-21 16,0 21-16,0 0 0,-21-21 16,0-1-16,-21 1 15,0 21-15,0-21 0,0 21 16,0-21-16,-22 21 0,22-21 0,-21 21 16,-1-21-16,22 21 0,-21 0 15,0 0-15,20 0 0,-20 0 0,21 0 16,-21 0-16,20 0 0,1 0 0,0 0 15,0 0-15,0 0 0,42 0 63,21 0-63,-21 0 0,1 0 0,20 0 16,0 0-16,1 21 0,-22-21 0,21 0 15,0 0-15,1 0 0,-1 0 16,0 0-16,-20 0 0,20 0 0,-21 0 15,0 0-15,0 0 0,1 0 0,-1 0 16,0 0 0,-42 0 31,21 21-47,-21-21 0,-1 21 15,1 0-15,0-21 0,21 21 16,-42 1-16,21 20 0,-1-21 15,1 0-15,-21 22 0,21-22 0,0 21 16,-1-21-16,-20 0 0,21 22 0,0-22 16,0 0-16,-1 0 0,22 0 0,-21 1 15,0-1-15,21 0 16,-21-21-16,21 21 16,-21-21-1,21-21 63,0 0-62,21 0 0,0-1-16,0 1 15,0 21-15,1-21 0,-1 0 16,0 21-16,0-21 0,0 0 15,22-1-15,-22 1 0,0 0 0,21 0 16,-21 0-16,1 0 0,20-22 16,-21 22-16,0 0 0,0 0 15,1 21 1</inkml:trace>
  <inkml:trace contextRef="#ctx0" brushRef="#br1" timeOffset="144155.26">12234 7091 0,'0'-21'31,"21"21"-31,1-21 0,-1-1 16,0 22-16,-21-21 0,21 0 0,0 0 16,0 21-16,1-21 0,-1 0 15,-21-1-15,21-20 0,0 21 0,0 0 16,-21 0-16,21-1 0,-21-20 0,22 21 16,-22 0-16,0 0 0,0-1 15,21 1-15,-21 0 0,0 0 16,0 0-16,0 0 31,-21 21 0,21-22 110,0 44 15,0-44-31,0 1-78,0 42 31,0 1-47,-22-22 1</inkml:trace>
  <inkml:trace contextRef="#ctx0" brushRef="#br1" timeOffset="144516.07">12509 6583 0,'22'0'31</inkml:trace>
  <inkml:trace contextRef="#ctx0" brushRef="#br1" timeOffset="146009.03">12552 6583 0,'21'-21'47,"0"21"-32,-21-21-15,0-1 16,21 22-16,-21-21 0,21 21 15,-21-21-15,0 0 16,0 0 15,-21 21-15,0 0-16,0 0 16,21 21-16,-21 0 0,0-21 15,-1 21-15,22 0 16,-21 1-16,0-1 0,21 0 15,0 0 1,0 0-16,0 0 16,0 1-16,0-1 15,21 0 1,0-21-16,1 21 0,-1 0 16,0 0-16,0 1 15,0-1-15,-21 0 0,21-21 16,1 21-16,-22 0 0,0 0 15,0 1-15,0-1 16,0 0-16,0 0 16,-22-21-16,1 21 15,0-21-15,0 0 16,0 0-16,0 0 0,-1 0 0,1 0 16,0 0-16,0 0 15,21-21-15,0 0 0,-21 21 16,21-21-16,-21 0 0,21-1 15,0 1-15,0 0 16,21 21 15,-21 21-31,21 0 16,-21 1-16,21-1 16,0 0-16,-21 0 0,21 0 15,1 0-15,-1 1 16,0-22-16,0 0 15,0 21-15,0-21 0,1 0 0,20 0 16,-21 0-16,21 0 0,1 0 0,-1-21 16,0 21-16,1-22 0,-1 22 15,0-21-15,1 0 0,-1 0 0,0 0 16,1 0-16,-22-1 0,21 1 0,-21 0 16,1 0-16,-1 0 15,0 0-15,-21-22 0,0 22 0,0 0 16,0 0-16,0 0 0,0-1 0,0 1 15,-21 21 1,0 0-16,-1 0 16,1 0-16,0 21 15,21 1-15,-21-1 0,0 0 0,0 0 16,21 0-16,0 0 0,-22 1 0,22 20 16,-21-21-16,21 0 0,0 0 15,0 1-15,0-1 0,0 0 0,0 0 16,21 0-16,1 0 0,-1 1 0,0-22 15,21 21-15,-21-21 16,22 0-16,-22 0 0,21 0 0,1 0 16,-22 0-16,21 0 0,0 0 0,1-21 15,-22 21-15,21-22 0,1 1 16,-22 21-16,21-21 0,-21 0 0,22 0 16,-22 0-16,0-22 0,0 22 15,0 0-15,0-21 0,1 20 16,-22-20-16,0 21 0,0 0 0,0-22 0,0 22 15,0 0-15,0 0 16,-22 0-16,1 21 16,0 0-16,0 21 0,0 0 0,0 0 15,21 0-15,-22 22 16,22-22-16,-21 0 0,21 21 0,-21-20 16,21 20-16,0-21 0,0 0 15,0 0-15,0 1 0,0-1 0,21 0 16,0 0-16,1 0 0,-1-21 0,0 0 15,0 21-15,0-21 0,22 0 16,-22 0-16,21 0 0,0 0 0,-20 0 16,20 0-16,0-21 0,1 21 0,-1-21 15,0 0-15,1 0 0,-22 0 16,21-1-16,0 1 0</inkml:trace>
  <inkml:trace contextRef="#ctx0" brushRef="#br1" timeOffset="146311.12">15240 6244 0,'0'-21'0,"0"42"0,0-63 16,-21 42 15,21 21-31,-21 0 16,-1 0-16,22 22 0,-21-22 0,21 21 15,-21 22-15,0-22 0,21 0 16,-21 1-16,21-1 0,-21 0 16,-1 1-16,22-1 0,0 0 0,-21-20 15,21 20-15,-21-21 0,21 0 0,-21 0 16,21 1-16,0-1 16,21-21-1,0 0-15,0 0 16,1-21-16,-1-1 0,21 1 15</inkml:trace>
  <inkml:trace contextRef="#ctx0" brushRef="#br1" timeOffset="147019.57">15600 6223 0,'0'-21'16,"0"42"-16,0-63 0,0 21 15,-21 42 1,21 0-16,-22 0 0,22 0 15,0 0-15,-21 22 0,21-1 16,-21 0-16,0 1 0,21-1 0,-21 22 16,21-22-16,-21 0 0,-1 1 15,22-1-15,0 0 0,-21-21 16,0 22-16,21-22 0,0 0 0,0 0 0,0 0 16,-21-21-16,21 22 0,21-44 46,0 1-46,0 0 16,1 0-16,-1-21 0,0 20 0,0 1 16,0-21-16,0 0 0,1 20 0,-1-20 15,0 21-15,0 0 0,-21 0 16,21-1-16,0 22 0,-21 22 16,0-1-16,0 21 15,0-21-15,0 0 0,0 1 16,0 20-16,0-21 0,0 0 0,0 0 15,0 1-15,0-1 0,0 0 16,22 0-16,-22 0 0,21-21 16,0 21-16,0 1 0,0-22 0,0 0 15,1 0-15,-1 0 0,0 0 16,21 0-16,-21 0 0,22 0 0,-22 0 16,21-22-16,1 1 0,-1 21 0,-21-21 15,21-21-15,-20 21 0,-1-1 16,0-20-16,0 21 0,0-21 0,-21-1 15,0 1-15,0 21 0,0-22 0,0 22 16,0 0-16,0 0 0,0 0 16,-21 21-16,0 0 0,0 0 0,0 0 15,-1 21-15,1 0 0,0 21 0,0-20 16,21 20-16,-21-21 16,21 21-16,-21-20 0,21 20 0,0-21 15,0 0-15,0 22 0,0-22 0,0 0 16,21 0-16,0-21 0,0 21 15,0-21-15,0 0 0,1 21 0,-1-21 16,21 0-16,-21 0 0,0 0 0,22 0 16,-22 0-16,21-21 0,-21 0 15,1 21-15,-1-21 0,0 0 0,0 0 16,0-22-16,0 22 0,-21 0 16,0-21-16</inkml:trace>
  <inkml:trace contextRef="#ctx0" brushRef="#br1" timeOffset="147228.45">15092 6392 0,'-21'22'15,"42"-44"-15,-64 44 0,43-1 16,22-21-1,20 0-15,-21 0 16,21 0-16,1-21 0,20 21 0,-20-22 16,20 1-16,1 21 0</inkml:trace>
  <inkml:trace contextRef="#ctx0" brushRef="#br1" timeOffset="147883.95">17801 6202 0,'64'0'15,"-43"0"-15,0-21 16,0 21-16,0-21 0,0-1 16,1 22-16,-1-21 0,0 21 15,0-21-15,0 0 0,-21 0 16,21 0-16,-21-1 0,0 1 15,0 0-15,-21 21 16,0 0-16,-21 0 0,21 0 0,-22 0 16,1 0-16,0 0 0,-1 0 0,1 0 15,0 21-15,-1 0 0,1 1 16,0-1-16,20 0 0,1 0 0,0 0 16,21 0-16,0 1 0,0 20 0,21-21 15,0 0-15,1 0 0,20 1 16,0 20-16,1-21 0,-1 0 15,0 22-15,1-1 0,-1-21 16,0 21-16,1 1 0,-1-22 0,-21 21 16,21-21-16,-20 22 0,-22-22 0,0 0 15,0 0-15,0 0 0,-22 1 16,-20-1-16,21 0 0,-43 0 0,22-21 16,-21 0-16,-1 21 0,22-21 0,-22 0 15,1 0-15,-1 0 0,22 0 16,0-21-16,-1 0 0,1 0 0,21 21 15,0-21-15,-1-22 0,22 22 0,0 0 16,0-21-16,0 20 0,0 1 16,22-21-16,20 21 0,-21-22 15,21 22-15,1 0 0,-1 0 0,0 0 16,1 0-16,-1-1 0</inkml:trace>
  <inkml:trace contextRef="#ctx0" brushRef="#br1" timeOffset="149779.97">18563 6244 0,'0'0'0,"-21"0"32,0 0-32,0 0 0,-1 0 0,1 21 15,0 1-15,0-1 0,0 0 16,0 0-16,-1 21 0,1-20 15,-21 20-15,42-21 0,-21 21 0,0-20 16,21 20-16,0-21 0,0 21 0,0-20 16,0-1-16,0 0 0,0 0 15,21 0-15,0-21 0,0 21 0,0-21 16,22 0-16,-22 0 0,21 0 0,0 0 16,1 0-16,-1 0 0,22-21 15,-22 0-15,0 0 0,-21 0 0,22 0 16,-1-1-16,-21-20 0,0 0 15,-21 21-15,0-22 0,0 1 0,0 0 16,0-1-16,0 22 0,0-21 16,-42 21-16,21-1 0,0 1 15,-22 0-15,1 0 0,0 21 0,-1 0 16,1 0-16,0 0 0,-1 0 0,1 0 16,21 21-16,-21 0 0,-1 0 15,22 1-15,0 20 0,0-21 0,0 21 16,21 1-16,0-1 0,0-21 0,0 22 15,0-22-15,0 21 0,42-21 16,-21 0-16,0 22 0,22-22 16,-1-21-16,-21 21 0,21-21 0,1 0 15,-1 0-15,22 0 0,-22 0 0,0 0 16,1 0-16,-1 0 0,0-21 16,1 0-16,-1 0 0,0-22 15,-21 22-15,22-21 0,-22 21 0,21-22 16,-21 1-16,1 0 0,-1-1 0,0 22 15,-21-21-15,0 21 0,21-1 16,-21 1-16,0 0 0,0 0 16,-21 21-1,21 21-15,0 0 16,-21 0-16,0 1 0,21 20 0,-22-21 16,22 21-16,0-20 0,0 20 0,0-21 15,0 21-15,0-20 16,0-1-16,0 21 0,0-21 0,0 0 15,22 1-15,-1-1 0,0-21 16,0 0-16,0 0 0,0 0 16,1 0-16,20 0 0,-21 0 0,21-21 15,-20 21-15,-1-22 0,21 1 16,-21 0-16,0 0 0,22-21 0,-22 20 16,-21-20-16,21 21 0,0-21 0,-21 20 15,0-20-15,0 21 0,0 0 16,0 0-16,0-1 0,-21 44 47,0-1-47,21 0 0,-21 0 0,21 21 15,0-20-15,0 20 0,-21-21 0,21 21 16,0-20-16,-22 20 0,22-21 16,0 0-16,0 0 0,0 1 0,0-1 15,0 0-15,22 0 0,-1-21 16,0 0-16,0 21 0,0-21 0,0 0 15,1 0-15,20 0 0,-21 0 0,21-21 16,-20 0-16,20 0 0,-21 0 16,21-1-16,1 1 0,-22-21 0,0 21 15,0-22-15,0 1 0,1 0 16,-22 21-16,0-22 0,0 22 16,0 0-16,0-21 0,0 20 15,0 1-15,-22 21 0,1 0 16,0 0-16,42 0 31,0 0-15,1 0-16,-1 0 0,0 0 0,0 0 15,0 0-15,22 0 0,-22 21 16,0 1-16,0-22 0,-21 21 16,21 0-16,-21 0 0,0 0 15,0 22-15,0-22 0,0 0 0,0 0 16,0 0-16,0 0 0,0 1 15,0-1-15,0 0 0,0 0 0,0 0 16,0 0-16,21 1 0,1-22 16,-1 21-16,0-21 15,0 0-15,0 0 0,0 0 16,1 0-16,-1 0 0,0-21 16,0 21-16,0-22 0,-21 1 0,21 0 15,1-21-15,-1 21 0,0-22 0,0 1 16,0 21-16,0-22 15,1 1-15,-1 21 0,0 0 0,-21-22 16,21 22-16,0 0 0,0 21 0,-21-21 16,22 21-1,-22 21 1,0 0 0,0 0-1,0 1-15,21-22 31,0 0-15,0-22 0,-21 1-1,0 0-15,0 0 16,0 0 0,-21 21-1,0 0-15,0 0 0,-1 0 0,-20 0 16,21 21-16,0-21 15,0 21-15,-1 0 0,1 22 0,0-22 16,0 0-16,0 21 0,21 1 0,0-22 16,-21 21-16,21-21 0,0 22 15,0-22-15,0 0 0,0 21 0,21-21 16,0 1-16,0-22 0,21 21 0,-20-21 16,-1 0-16,21 0 0,0 0 15,1 0-15,-1 0 0,0 0 16,1 0-16,-1 0 0,0-21 0,1 21 15,-1-22-15,22 1 0,-22 0 16,0 0-16,-21-21 0,22 20 16,-1-20-16,-21 0 0,0-1 0,1 22 15,-22-21-15,0 21 0,0 0 0,0-22 16,-22 43 0,1 0-16,0 0 0,0 21 15,0-21-15,0 22 0,-1-1 0,1 21 16,21-21-16,0 0 0,0 22 0,-21-22 15,21 21-15,0-21 16,0 1-16,0 20 0,0-21 0,0 0 16,0 0-16,21 1 0,0-1 15,1-21-15,-1 0 16,0 0-16,21 0 0,-21 0 0,1 0 16,20 0-16,0-21 0,1-1 15</inkml:trace>
  <inkml:trace contextRef="#ctx0" brushRef="#br1" timeOffset="151111.21">22352 5948 0,'0'0'0,"-21"0"15,0 0-15,-1 0 16,22 21-16,-21 0 0,0 0 15,0 1-15,21 20 0,-21-21 0,0 21 16,-1 1-16,1-1 0,0-21 16,21 22-16,-21-1 0,21 0 0,-21 1 15,21-1-15,0-21 0,0 21 0,0-20 16,0-1-16,0 0 0,21 0 16,0-21-16,0 21 0,0-21 0,22 0 15,-22 0-15,0 0 0,21 0 16,1 0-16,-1 0 0,0 0 15,-20 0-15,20-21 0,0 0 0,1 0 16,-22 0-16,21-1 0,-21-20 16,0 21-16,1-21 0,-1 20 0,-21 1 15,21 0-15,-21 0 0,-21 21 32,0 0-32,-1 21 0,1 0 0,0 0 15,0 1-15,0-1 0,0 21 16,21-21-16,0 0 0,0 1 0,0 20 15,0-21-15,0 0 0,0 0 16,0 1-16,21-22 16,0 21-16,0-21 0,0 0 0,0 0 15,1 0-15,20 0 0,-21 0 0,0 0 16,0 0-16,1-21 0,-1 21 16,-21-22-16,21 1 0,0-21 0,-21 21 15,0 0-15,0-22 0,0 1 16,0 0-16,0 20 0,0-20 0,0 21 15,0 0-15,-21 0 0,0-1 0,0 1 16,-1 21-16,1 0 0,0-21 16,42 21 15,0 0-31,1 0 16,20 0-16,0 0 0,1 0 0,20 0 15,1 0-15,-22 0 0,21 0 16,-20 0-16,20 0 0,-20 0 0,-1 0 15,0-21-15,-21 21 0,22 0 0,-22-21 16,0 21-16,-21-21 16,-21 21 15,0 0-31,0 21 0,-1-21 0,1 21 16,0-21-16,0 21 0,0 0 0,0 0 15,-1 1-15,1-1 16,0 0-16,0 0 0,21 0 0,-21 0 15,21 1-15,0-1 0,0 0 0,0 0 16,0 0-16,0 0 0,0 1 16,21-1-16,0-21 0,0 21 15,0-21-15,1 0 0,-1 0 16,0 0-16,21 0 0,-21 0 0,1 0 16,-1-21-16,21 0 0,-21-1 0,22 1 15,-22-21-15,21 21 0,-21-22 16,0 1-16,22 0 0,-22-1 15,0 1-15,0 0 0,0-1 0,1 1 16,-1 0-16,0-22 0,0 43 16,-21-21-16,21-1 0,-21 22 0,0 0 15,0 0-15,0 0 0,-21 21 16,0 0 0,0 0-16,21 42 0,-21-21 15,-1 0-15,1 22 0,0-1 0,21 0 16,0 1-16,-21-1 0,21 0 0,0 1 15,0-1-15,0 0 0,0 1 16,0-1-16,0 0 0,0 1 0,0-22 16,21 21-16,0-21 15,0 1-15,-21-1 0,43 0 0,-22 0 16,0 0-16,21-21 0,-20 0 0,20 0 16,0 0-16,1 0 0,-1 0 15,0 0-15,1-21 0,-22 0 0,21 0 16,-21 0-16,0-1 0,1 1 15,-1-21-15,0 21 0,-21 0 0,0-1 16,0 1-16,0 0 0,0 0 0,-21 21 16,0 0-16,-1 0 15,1 0-15,0 21 0,-21 0 0,21 0 16,-1 1-16,1-1 0,0 21 16,21-21-16,0 0 0,0 1 15,0-1-15,0 0 0,0 0 0,0 0 16,21 0-16,-21 1 0,21-22 15,1 0-15,-1 21 0,0-21 0,0 0 16,0 0-16,0 0 0,22 0 16,-22 0-16,0-21 0,0 21 0,0-22 15,1 22-15</inkml:trace>
  <inkml:trace contextRef="#ctx0" brushRef="#br1" timeOffset="152187.23">13017 8170 0,'22'0'16,"-1"-21"-1,-21 0-15,0 0 0,0 0 16,0 0 0,0-1-16,0 1 0,0 0 0,0 0 15,0 0-15,-21 0 0,-1-1 0,1 1 16,-21 21-16,21-21 0,-22 0 16,22 21-16,-21 0 0,21 0 0,-22 0 15,1 0-15,21 0 0,-21 21 0,20 0 16,-20 0-16,21 22 0,0-22 15,-22 21-15,22 1 0,0-1 0,0 0 16,0 1-16,21-1 0,0 0 16,-21 1-16,21-1 0,0-21 15,0 21-15,0-20 0,0-1 0,21 0 16,0 0-16,0-21 0,0 0 16,22 0-16,-22 0 0,0 0 15,21 0-15,-21-21 0,22 0 0,-1 0 16,0-22-16,1 22 0,20 0 15,-20-21-15,-1-1 0,0 1 0,1 0 16,-1-22-16,-21 22 0,0-22 0,22 22 16,-22-22-16,-21 22 0,21-21 15,-21 20-15,0 1 0,0 0 0,0-1 16,0 1-16,0 21 0,0 0 0,0-1 16,0 1-16,-21 21 15,0 21-15,21 1 16,-22 20-16,22-21 0,0 21 15,-21 1-15,21-1 0,-21 22 0,21-22 16,0 21-16,0-20 0,0 20 0,0-20 16,0 20-16,0-21 0,0 1 15,0-1-15,0 0 0,0-20 0,0-1 16,21 21-16,0-42 0,1 21 0,20 0 16,-21-21-16,0 0 0,22 0 15,-22 0-15,0 0 0,21 0 0,-21-21 16,22 21-16,-22-21 0,21 0 0,-21-21 15</inkml:trace>
  <inkml:trace contextRef="#ctx0" brushRef="#br1" timeOffset="153650.13">13906 7832 0,'0'-21'16,"0"42"-16,0-64 0,-21 43 31,0 22-31,0-1 15,0 0-15,21 0 0,-21 21 0,-1-20 16,1 20-16,21 0 0,-21 1 16,0-1-16,21-21 0,-21 21 0,21 1 15,0-1-15,0-21 0,0 0 16,0 22-16,0-22 0,0 0 16,0 0-16,21-21 0,0 0 15,0 0-15,22 0 0,-22 0 0,0 0 16,21 0-16,-21-21 0,22 0 0,-22 0 15,21 0-15,-21-1 0,22 1 16,-22-21-16,0 21 0,0-22 0,-21 1 16,0 0-16,0-1 0,0 1 15,0 0-15,0-1 0,0 22 0,-21-21 16,0 21-16,0 0 0,0-1 0,-1 1 16,1 21-16,-21 0 0,21 0 15,0 0-15,-22 21 0,22-21 16,0 22-16,0-1 0,0 21 0,-1 0 15,1-20-15,21 20 0,0 0 16,0 1-16,0-1 0,0 0 0,0-21 16,0 22-16,0-22 0,21 0 0,22 0 15,-22 0-15,0-21 0,21 22 16,-20-22-16,20 0 0,0 0 0,1 0 16,-1 0-16,0 0 0,1 0 0,-1 0 15,0-22-15,1 1 0,-1 0 16,0 0-16,-21 0 0,22-22 15,-22 22-15,0-21 0,21 0 0,-20 20 16,-22-20-16,21 21 0,-21-21 16,21 20-16,-21 1 0,0 0 0,21 21 15,-42 0 17,21 42-32,-21-20 0,21-1 0,0 0 15,-21 21-15,21-21 0,0 22 0,0-1 16,0-21-16,0 22 0,0-22 15,0 0-15,0 0 0,0 0 0,0 0 16,21 1-16,0-1 16,0-21-16,0 0 0,0 0 0,1 0 15,-1 0-15,21 0 0,-21 0 0,0-21 16,1 21-16,-1-22 0,21 1 16,-21 0-16,0 0 0,1 0 15,-22 0-15,21-22 0,-21 22 0,21 0 16,-21-21-16,0 20 0,21 1 15,-21 0-15,0 0 0,0 0 0,-21 21 32,0 21-32,0 0 0,21 0 15,0 0-15,-22 1 0,22-1 0,-21 0 16,21 21-16,0-21 0,0 1 0,0-1 16,0 0-16,0 0 0,21 0 15,1 0-15,-22 1 0,21-22 16,0 0-16,0 21 0,21-21 0,-20 0 15,20 0-15,-21 0 0,21 0 16,-20 0-16,20 0 0,-21-21 0,0 21 16,22-22-16,-43 1 0,21 0 0,-21 0 15,0 0-15,0 0 0,0-1 16,0 1-16,0-21 0,-21 21 0,21 0 16,-43-22-16,22 22 0,0 0 15,0 0-15,0 0 0,-1-1 0,1 1 16,0 0-16,21 0 15,0 0 1,21 21-16,0 0 0,1 0 16,20-21-16,-21 21 0,21 0 0,1 0 15,-1 0-15,0 0 0,22 0 16,-22 0-16,1 0 0,-1 0 0,0 0 16,1 0-16,-22 21 0,21 0 0,-21 0 15,0 0-15,1 0 0,-1 22 16,-21-22-16,0 0 0,0 21 0,0-20 15,0-1-15,0 0 0,0 0 0,0 0 16,0 0-16,0 1 0,-21-1 16,-1 0-16,1 0 15,21 0-15,-21-21 32,21-21-1,0 0-31,0 0 0,0 0 15,0-1-15,21 1 0,0-21 0,-21 21 16,22-22-16,-1 1 0,0 21 16,0-21-16,0-1 0,0 22 0,1 0 15,20 0-15,-21 0 0,0-1 0,0 22 16,1 0-16,-1 0 0,0 0 16,-21 22-16,21-1 0,0 0 15,-21 0-15,0 0 0,21 22 0,-21-22 16,0 21-16,0 0 0,0-20 15,0-1-15,0 21 0,-21-21 0,21 0 16,-21 1-16,21-1 0,-21 0 16,0-21-1,21 21-15,0-42 16,0 0-16,21 0 16</inkml:trace>
  <inkml:trace contextRef="#ctx0" brushRef="#br1" timeOffset="153931.97">16806 7578 0,'0'0'0,"-21"0"16,0 0-1,21 21-15,-21 21 0,0-21 16,-1 22-16,22-22 0,-21 21 15,0 1-15,21-1 0,-21-21 0,0 21 16,21 1-16,-21-1 0,21 0 16,0-20-16,-22 20 0,22-21 0,-21 21 15,21-20-15,0-1 0,0 0 16,0 0-16,21-21 16,1 0-16,-1 0 15,21-21-15,-21 0 0,0 21 16,1-21-16,-1-1 0,21-20 0</inkml:trace>
  <inkml:trace contextRef="#ctx0" brushRef="#br1" timeOffset="154348.73">17060 7853 0,'0'0'0,"43"-42"15,-22 20-15,0 1 0,-21 0 16,-21 21 15,0 21-31,-1 0 16,1 1-16,0-1 0,0 21 0,0-21 15,21 22-15,-21-22 0,-1 21 16,22 0-16,0-20 0,0 20 0,0-21 16,0 21-16,0-20 0,0-1 0,0 0 15,0 0-15,22 0 0,-1 0 16,0-21-16,0 0 0,0 22 0,22-22 16,-1 0-16,0 0 0,1 0 0,-22 0 15,21-22-15,0 1 16,1 0-16,-1 0 0,-21 0 0,22 0 0,-22-1 15,0-20-15,0 0 0,-21 21 0,0-22 16,0 1-16,0 0 16,0 20-16,0-20 0,0 21 0,-21-21 15,-21 42-15,20-22 0,1 1 0,-21 21 16,0 0-16,20 0 0,-20 0 16,0 0-16,21 0 0,-22 0 0,22 21 15,0 1-15,0-22 0,0 21 0,21 0 16,-22 0-16,22 0 0,0 0 15,0 1-15,0-1 0,22 0 0,-1 0 16,0 0-16,21-21 0,-21 0 0,22 21 16</inkml:trace>
  <inkml:trace contextRef="#ctx0" brushRef="#br1" timeOffset="155303.88">18034 7853 0,'0'0'0,"0"-21"0,0 0 15,0-1-15,0 1 0,0 0 0,0 0 16,-21 0-16,0 21 16,-1 0-16,1 0 0,0 0 15,0 0-15,0 0 0,0 21 16,-1 0-16,1 0 0,0 22 0,0-22 16,0 0-16,21 21 0,-21 1 15,21-22-15,-22 21 0,22-21 16,0 22-16,0-1 0,0-21 0,0 0 15,0 0-15,0 1 0,22-1 0,-1-21 16,-21 21-16,21-21 0,0 0 16,0 0-16,0 0 0,1 0 0,20 0 15,-21-21-15,0 0 0,0 21 0,1-22 16,-1-20-16,0 21 0,21 0 16,-21-22-16,1 22 0,-1-21 15,21 0-15,-21 20 0,0-20 0,1 21 0,-1-21 16,-21 20-16,0 1 0,0 0 15,0 42 1,0 0 0,0 1-16,-21-22 0,-1 42 15,22-21-15,0 0 0,0 0 0,0 22 16,0-22-16,0 21 0,0-21 0,22 1 16,-1-1-16,0 0 0,0 0 15,21 0-15,-20 0 0,20 1 0,0-22 16,1 0-16,-1 0 0,0 0 0,1 0 15,-1 0-15,0 0 0,1 0 16,-1 0-16,0-22 0,1 1 0,-1 0 16,-21-21-16,21 21 0,-20-22 15,-1 22-15,0-21 0,-21-1 16,0 22-16,0-21 0,0 21 0,0 0 16,0-1-16,0 1 0,0 0 0,-21 21 15,0 0-15,-1 0 16,1 0-16,0 21 0,-21 0 0,21 1 15,-22-1-15,22 0 0,0 0 16,0 0-16,0 22 0,-1-22 0,22 0 16,0 21-16,0-21 0,0 1 0,0-1 15,0 0-15,0 0 0,22 0 16,-1 0-16,0-21 0,0 0 16,0 0-16,0 0 0,1 0 15,-1 0-15,0-21 16,0 0-16,0 0 0,-21 0 0,21 0 15,1-1-15,-22-20 0,0 0 0,21-1 16,0 1-16,-21 0 0,0-1 16,21 1-16,-21-21 0,21 20 0,0 1 15,-21-22-15,0 43 0,0-21 16,22 21-16,-22 0 0,0-1 0,0 44 16,0-1-1,-22 0-15,22 21 0,0-21 16,-21 22-16,21-1 0,-21 0 0,21 1 15,0-1-15,0 0 0,0 1 0,0-1 16,0 0-16,0 1 16,0-22-16,0 21 0,0-21 0,0 22 15,21-22-15,0 0 0,-21 0 0,22-21 16,-1 0-16,0 0 0,0 0 16,0 0-16,0 0 0,1-21 15,-22 0-15,21 0 0,-21 0 16,21-1-16,-21 1 0</inkml:trace>
  <inkml:trace contextRef="#ctx0" brushRef="#br1" timeOffset="155744.2">20087 7662 0,'0'0'0,"0"-21"15,0 0-15,0 0 0,0 0 0,0 0 16,0 42 0,0 0-1,0 0-15,0 0 16,0 22-16,0-22 0,0 0 0,0 0 16,0 0-16,0 0 0,0 1 0,-21-1 15,21 0-15,0 0 0,0 0 16,0 0-16,0-42 62,0 0-62,0 0 0,0 0 0</inkml:trace>
  <inkml:trace contextRef="#ctx0" brushRef="#br1" timeOffset="155947.07">20087 7281 0,'0'-21'0,"0"42"0,-21-42 0,0 21 16,21 21 15,-21-21-15,21 22-16,0-1 15,21-21 16,0 0-31,0 0 0</inkml:trace>
  <inkml:trace contextRef="#ctx0" brushRef="#br1" timeOffset="156255.9">20616 7176 0,'0'0'0,"21"-43"31,1 22-31,-22 42 31,-22 0-15,1 1-16,0-1 0,21 21 0,-21 0 15,0 1-15,0-1 0,21 0 16,-22 1-16,22-1 0,-21 0 0,21 1 16,0-1-16,0 0 0,0-20 15,0 20-15,0-21 0,0 0 0,0 0 16,0 1-16,0-1 0,21 0 0,1 0 15,-1-21-15,0 21 16,0-21-16,0 0 0,0 0 16,1 0-16,-1 0 0,21 0 0,-21-21 15,0 21-15,1-21 0,-1 0 16,-21 0-16,21-1 0</inkml:trace>
  <inkml:trace contextRef="#ctx0" brushRef="#br1" timeOffset="156484.78">20447 7472 0,'-21'0'0,"42"0"0,-63 0 0,20 0 15,44 0 1,-1 0-16,21 0 16,-21 0-16,22 0 0,-1 0 15,0 0-15,22 0 0,-22 0 0,22 0 16,-22 0-16,0 0 0,1 0 15,-1 0-15,0-21 0,1 21 0,-22 0 16,0 0-16,0 0 0,-63 0 31</inkml:trace>
  <inkml:trace contextRef="#ctx0" brushRef="#br1" timeOffset="157576.93">13906 9335 0,'0'0'0,"-21"-127"31,0 105-31,21 1 0,-21 0 16,0 21 15,21 21-31,0 0 0,0 1 0,0-1 16,0 21-16,0-21 0,0 22 0,0-22 16,0 21-16,0 0 15,0-20-15,0 20 0,0-21 0,0 21 16,0-20-16,0-1 0,0 0 0,0 0 15,0 0-15,0 0 16,0-42 0,0 0-1,0 0-15,0 0 0,0 0 16,0-1-16,0 1 0,0-21 0,0 21 16,0 0-16,0-22 0,21 22 15,-21-21-15,21 21 0,0-22 0,-21 22 16,21-21-16,1 21 0,-1-22 0,0 22 15,0 0-15,0 21 16,0 0-16,1 0 0,-1 0 0,0 0 16,-21 21-16,21 0 0,0 0 0,0 22 15,1-22-15,-1 21 0,0-21 16,-21 22-16,0-1 0,21-21 0,-21 22 16,0-22-16,0 21 0,0-21 0,0 22 15,0-22-15,0 0 0,0 0 16,0 0-16,21-42 31,-21 0-31,0 0 16,21 0-16,1-1 0,-22-20 0,21 21 15,-21 0-15,21 0 0,-21-22 16,21 22-16,0 0 0,-21-21 16,21 20-16,-21-20 0,22 21 0,-1 0 15,-21 0-15,0-1 0,21 1 16,0 21-16,0 0 0,-21 21 15,21 1-15,-21-1 16,0 0-16,0 21 0,0-21 16,0 1-16,0 20 0,0-21 0,0 21 15,0-20-15,0-1 0,0 21 0,0-21 16,0 0-16,0 1 0,0-1 16,0 0-16,0 0 15,22-21 1,-1 0-1,0-21-15,-21 0 0,21 21 0,0-21 16</inkml:trace>
  <inkml:trace contextRef="#ctx0" brushRef="#br1" timeOffset="158672.04">15092 9186 0,'21'-21'0,"-42"42"0,42-63 15,-21 63 1,0 0-16,0 1 15,0-1-15,-21 0 0,0 0 16,-1 0-16,1 0 0,21 1 16,-21 20-16,0-21 0,21 0 0,0 22 15,0-22-15,0 0 0,0 0 16,0 0-16,0 0 0,0 1 0,0-1 16,21-21-16,0 21 15,22-21-15,-22 0 0,0 0 16,0 0-16,0-21 0,0 21 0,1-21 15,-1-1-15,0 1 0,0 0 16,0 0-16,-21 0 0,0 0 0,0-1 16,0 1-16,0 0 0,0-21 0,-21 21 15,0-1-15,0 1 0,0 0 16,-22 0-16,22 0 0,0 0 16,-21 21-16,20 0 0,1 0 0,0 0 15,42 0 1,0 0-1,1 0-15,20 0 0,0 0 16,1 0-16,-1 0 0,21 0 0,-20 0 16,20 0-16,1-22 0,-1 22 0,1-21 15,-1 21-15,-20-21 0,20 21 16,1 0-16,-22-21 0,0 21 0,-21 0 16,1 0-16,-1 0 0,0-21 0,-42 21 31,0 21-31,-22-21 15,22 21-15,0 0 0,-21 0 0,20 1 16,-20 20-16,21-21 0,-21 21 16,20-20-16,-20 20 0,21-21 0,0 21 15,0-20-15,-1 20 0,1-21 16,21 21-16,0-20 0,0-1 0,0 0 16,0 0-16,21 0 0,1 0 0,-1-21 15,0 0-15,0 0 0,21 0 16,-20 0-16,20 0 0,-21-21 0,21 21 15,-20-21-15,20 0 0,0 0 16,-21 0-16,1-1 0,20-20 16,-21 21-16,0-21 0,0 20 0,1-20 15,-1 0-15,0-1 0,0 1 0,0-21 16,-21 20-16,0-20 0,0 20 16,21-20-16,-21 21 0,22-1 0,-22-20 15,0 42-15,0-22 0,0 22 16,0 0-16,-22 21 15,1 42 1,0-21-16,0 22 0,21-1 16,0 0-16,-21 22 0,21-22 0,-21 1 15,21 20-15,-22-21 0,22 1 16,0-1-16,0 0 0,0 1 16,0-22-16,0 21 0,0-21 0,0 1 15,22-1-15,-1 0 0,0 0 0,0 0 16,0-21-16,0 0 0,22 0 15,-22 0-15,21 0 0,1 0 0,-22 0 16,21 0-16,0-21 0,-20 0 0,20 0 16,-21 21-16,21-21 0,-20-1 15,-1 1-15,0 0 0,0 0 0,0-21 16,-21 20-16,21 1 0,-21 0 0,0 0 16,0 42 15,-21-21-31,21 21 15,0 0-15,0 1 0,-21-1 16,21 0-16,-21-21 0,21 21 0,0 0 16,0 0-16,0 1 0,0-1 15,0-42 32,0-1-47,21 22 16</inkml:trace>
  <inkml:trace contextRef="#ctx0" brushRef="#br1" timeOffset="158863.94">16722 9017 0,'0'0'16,"0"-21"-16,-22 21 31,22 21-15,0 0-16,0 0 15,0 1-15,0-1 16,22-21 0,-1 0-16,0 0 15,0 0-15,0 21 0</inkml:trace>
  <inkml:trace contextRef="#ctx0" brushRef="#br1" timeOffset="160180.76">16976 9377 0,'0'21'16,"21"-21"-1,0 0-15,0 0 16,0 0-16,0 0 0,1 0 0,20-21 16,-21 0-16,0 21 0,22-21 15,-1-1-15,-21 1 0,21 0 16,-20 0-16,20-21 0,-21 20 0,0-20 15,0 0-15,1-1 0,-1 1 16,-21 0-16,0-1 0,21 1 0,-21 0 16,0 21-16,0-22 0,0 22 0,0 0 15,0 0-15,-21 21 16,0 0-16,-1 0 0,1 21 16,21 0-16,-21 0 0,0 22 0,21-22 15,-21 21-15,21 0 0,0 1 16,-21 20-16,-1-20 0,22-1 0,0 0 15,-21 1-15,21-1 0,-21 0 16,0 1-16,21 20 0,0-21 16,-21 1-16,0 20 0,-1-20 0,22 20 15,-21-21-15,0 22 0,21-22 0,-21 1 16,21-1-16,-21 0 0,0 1 16,21-1-16,0-21 0,0 0 0,0 22 15,0-22-15,0 0 0,0 0 16,21-21-1,0 0-15,0 0 0,0 0 16,0 0-16,1-21 0,-1 0 16,63-64-1,-62 64-15,-1-21 16,0 20-16,0-20 0,-21 0 0,21-1 16,0 1-16,-21-21 0,0 20 0,0-20 15,0 20-15,0 1 0,0 0 16,0 21-16,-21-22 0,21 22 0,-21 0 15,0 0-15,0 21 0,0 0 0,-1 0 16,22 21 15,22-21-15,-1 0-16,0 0 0,0 0 16,0 0-16,0 0 0,22 0 15,-22 0-15,21 0 0,-21-21 0,22 0 16,-22 21-16,21-22 0,-21 1 15,22 21-15,-22-21 0,0 0 0,21 0 16,-20 0-16,-22-1 0,21 22 0,0-21 16,-21 0-16,0 0 15,0 42 17,0 0-32,0 0 15,0 1-15,0-1 0,0 0 0,0 0 16,0 0-16,0 0 0,21 1 0,-21-1 15,21 0-15,0-21 16,1 21-16,-22 0 0,21-21 0,0 21 16,0-21-16,21 0 0,-20 0 0,-1 0 15,21 0-15,-21 0 0,0 0 16,22 0-16,-22-21 0,0 21 0,0-21 16,0 21-16,1-21 0,-1 0 0,0 0 15,0-1-15,0-20 0,-21 21 16,0 0-16,0-22 0,21 22 0,-21 0 15,22-21-15,-22 21 0,21-1 0,-21 1 16,0 0 0,21 21-16,-21 21 31,0 0-31,0 1 0,0-1 16,0 0-16,0 0 0,-21 0 0,21 0 15,-21 22-15,21-22 0,-22 0 0,22 21 16,0 1-16,0-22 0,-21 21 15,21 1-15,0-1 0,-21 0 0,21 1 16,0-1-16,0 0 0,0 22 0,0-22 16,0 0-16,0 1 0,0-1 15,0 0-15,0 1 0,0-1 0,0 0 16,0 1-16,-21-1 0,21-21 16,0 22-16,0-1 0,-21-21 0,21 21 15,-21-20-15,-1 20 0,1-21 16,21 0-16,-21 0 0,0 1 0,-21-22 15,20 21-15,1-21 0,0 0 0,0 0 16,0 0-16,0 0 0,-1 0 16,1 0-16,21-21 0,-21 21 0,0-22 15,21 1-15,0 0 0,0 0 16,-21 0-16,21 0 0,0-1 16,0 1-16,0 0 15,0 0-15,21 21 0,-21-21 0,21 0 16,0-1-16,0 1 0</inkml:trace>
  <inkml:trace contextRef="#ctx0" brushRef="#br1" timeOffset="160484.57">19240 9589 0,'0'0'0,"-21"0"0,0 0 16</inkml:trace>
  <inkml:trace contextRef="#ctx0" brushRef="#br1" timeOffset="162647.89">1206 10414 0,'0'0'0,"0"-63"31,0 41-31,0 44 31,0-1-31,0 0 0,-21 21 16,21 1-16,-21-1 0,21-21 0,0 21 15,0 1-15,-21-1 0,21 22 16,-21-43-16,21 21 0,0 0 0,-21 1 16,21-1-16,0 0 0,0-20 15,0 20-15,-22 0 0,22-21 0,-21 22 16,21-22-16,0 0 0,0 0 15,0 0-15,0 1 0,0-44 32,0 1-32,0 0 0,0 0 15,0 0-15,0 0 16,0-22-16,0 22 0,21-21 0,1-1 16,-22 1-16,0 0 0,21-1 15,0-20-15,0 21 0,-21-22 0,21 22 16,0-22-16,-21 1 0,22 20 15,-22 1-15,21 0 0,-21 21 0,21-22 16,0 22-16,-21 0 16,21 21-16,0 0 15,-21 21-15,22 0 0,-22 0 16,21 22-16,0-1 0,-21 0 0,0 1 16,0-1-16,21 0 0,-21 1 15,21-1-15,-21 0 0,0 1 16,0-1-16,0 0 0,0-20 15,0 20-15,0-21 0,0 0 0,0 0 16,0 1-16,0-1 0,0 0 16,0-42 15,0 0-31,-21-1 16,0 1-16</inkml:trace>
  <inkml:trace contextRef="#ctx0" brushRef="#br1" timeOffset="162855.68">1122 10795 0,'-21'0'0,"42"0"0,-64 0 15,65 0 17,-1-21-32,0 21 0,0-21 15,0 21-15,22-21 0,-1 21 16,-21-22-16,21 22 0,1-21 15,-1 21-15,-21 0 0,22-21 0,-1 21 16,-21 0-16,0 0 0,0 0 0,1-21 16,-1 21-16,0 0 0,0 0 0</inkml:trace>
  <inkml:trace contextRef="#ctx0" brushRef="#br1" timeOffset="163536.14">2095 10689 0,'0'0'0,"22"0"0,-1 0 15,-21-21-15,0 0 16,21 21-16,-21-21 0,0 0 0,21 21 16,-21-22-16,0 1 0,0 0 15,0 0-15,0 0 16,-21 21-16,0-21 0,21-1 0,-21 22 15,-1 0-15,1 0 16,0 0-16,0 22 16,0-22-16,21 21 0,-21 21 15,-1-21-15,1 0 0,21 22 0,-21-22 16,0 21-16,21 1 0,-21-22 0,21 21 16,0 0-16,0-20 0,0-1 15,0 21-15,0-21 0,0 0 0,0 1 16,0-1-16,0 0 15,0 0-15,21-21 16,0 0-16,0 0 16,0 0-16,1-21 0,-1 0 0,0 21 15,0-21-15,0-1 0,0 1 0,1 0 16,20 0-16,-21 0 0,0-22 16,0 22-16,22-21 0,-22 0 0,0-1 15,0-20-15,0 20 0,1-20 16,-1 21-16,-21-1 0,0 1 0,0 0 15,0-1-15,0 1 0,0 21 16,0 0-16,0-1 0,0 1 0,0 0 16,-21 42-1,-1 0 1,22 1-16,-21-1 0,21 21 0,0 0 16,0 1-16,0-1 0,0 0 15,0 1-15,-21 20 0,21-20 0,0-1 16,0 0-16,0 1 0,0-1 0,0-21 15,0 21-15,0-20 0,0-1 16,0 0-16,0 0 0,0 0 0,21-21 16,-21 21-16,21-21 15,1 0-15,-1 0 0,0 0 16,0 0-16,0 0 0,0 0 0,1-21 16,-1 21-16,-21-21 15,21 0-15,0 21 0</inkml:trace>
  <inkml:trace contextRef="#ctx0" brushRef="#br1" timeOffset="163979.88">2773 10647 0,'0'0'0,"-21"-21"16,21 0-16,0-1 15,0 1-15,0 0 16,0 0-16,21 0 0,0 21 15,0 0-15,0 0 16,0 0-16,1 0 0,-1 0 16,0 21-16,-21 0 0,21 0 0,0 0 15,0 1-15,1 20 0,-1-21 16,-21 0-16,0 22 0,0-22 0,0 21 16,0-21-16,0 0 0,0 22 0,0-22 15,0 0-15,0 0 0,0 0 16,0 1-16,-21-22 0,21 21 0,-22-21 15,22-21 1,0-1 0,0 1-16,0 0 0,0 0 15,22-21-15,-22 20 0,21-20 16,0 21-16,-21-21 0,0-1 16,21 1-16,0 0 0,-21 20 0,0-20 15,21 21-15,1-21 0,-1 20 16,-21 1-16,0 0 0,21 21 15,0 0-15,0 0 32,-21 21-32,21-21 0</inkml:trace>
  <inkml:trace contextRef="#ctx0" brushRef="#br1" timeOffset="165032.07">3810 10795 0,'0'0'15,"0"-21"-15,21 21 0,-21-21 0,21 0 16,-21-1-16,21 1 16,1 0-16,-22-21 0,21 21 0,-21-1 15,0 1-15,0-21 0,0 21 16,0 0-16,0-22 0,0 22 0,0 0 15,-21 0-15,-1 21 0,22-21 0,-21 21 16,0 0-16,-21 0 16,21 0-16,-1 21 0,-20-21 0,21 21 15,-21 21-15,20-21 0,-20 22 0,21-1 16,0-21-16,-22 22 0,22-1 16,21 0-16,-21 1 0,21-22 0,0 21 15,0-21-15,0 22 0,0-22 16,0 0-16,0 0 0,21 0 15,0-21-15,1 0 0,-1 0 0,0 0 16,21 0-16,-21 0 0,1-21 16,20 21-16,-21-21 0,21 0 15,-20 0-15,20-1 0,-21 1 0,21 0 16,-20 0-16,-1-21 0,0 20 16,0-20-16,0 21 0,-21-21 0,21 20 15,-21-20-15,0 21 0,0 0 0,0 0 16,0-1-16,0 1 0,0 42 31,0 1-31,-21-1 0,21 0 0,0 21 16,0-21-16,0 1 0,0 20 15,0-21-15,0 21 0,0-20 0,0-1 16,0 0-16,0 21 0,21-21 0,1 1 16,-1-1-1,0-21-15,0 0 0,0 0 16,0 0-16,1 0 0,-1 0 0,0-21 15,0 21-15,21-22 0,-20 1 16,-1 0-16,21 0 0,-21 0 0,0 0 16,22-1-16,-22 1 0,-21-21 0,21 21 15,-21 0-15,21-22 0,-21 22 16,21 0-16,-21 0 0,0 0 0,0-1 16,0 44-1,0-1 1,0 0-16,0 0 0,0 21 0,0-20 15,0 20-15,0-21 0,0 0 16,0 22-16,0-22 0,0 21 16,0-21-16,0 0 0,-21 1 0,21-1 15,0 0-15,-21 21 16,21-63 15,0 0-15,0 0-16,0 0 15,0-22-15,21 22 0,0 0 0,-21-21 16,22 20-16,-1-20 0,0 0 0,0-1 16,21 1-16,-20 21 0,20-21 15,-21 20-15,21 1 0,-20 0 16,20 0-16,-21 21 0,0 0 0,0 21 16,1 0-16,-1 0 0,0 1 15,0-1-15,-21 21 0,0-21 0,0 22 16,0-22-16,0 0 0,0 21 0,0-21 15,0 1-15,-21 20 0,0-21 16,21 0-16,-21 0 0,21 1 16,-22-22-16,22 21 0,0-42 31,0-1-15,0 1-16,22 0 0,-1 0 15</inkml:trace>
  <inkml:trace contextRef="#ctx0" brushRef="#br1" timeOffset="165297.92">5292 10075 0,'0'0'0,"0"22"16,0-1-1,0 0-15,0 0 0,0 0 16,-22 22-16,22-22 0,0 21 0,0 0 15,0 1-15,0-1 0,-21 0 0,21 1 16,-21-1-16,21 0 16,-21-20-16,21 20 0,0 0 0,0-21 15,0 1-15,0-1 0,0 0 0,0 0 16,0 0 0,21-42-1,0 0-15,-21 0 16</inkml:trace>
  <inkml:trace contextRef="#ctx0" brushRef="#br1" timeOffset="165507.79">5080 10435 0,'21'0'16,"0"0"-1,0 0-15,1 0 16,-1 0-16,0 0 0,0 0 0,0 0 16,0 0-16,1 0 0,-1-21 0,0 21 15,0-21-15,0 21 0,-21-21 16,21 21-16,1 0 0</inkml:trace>
  <inkml:trace contextRef="#ctx0" brushRef="#br1" timeOffset="166795.89">5948 10689 0,'21'0'0,"0"0"16,-21-21-16,0 0 15,21 0-15,-21 0 0,21-1 0,-21 1 0,0 0 16,0 0-16,0 0 0,0 0 0,0-22 16,0 22-16,0 0 15,0-21-15,-21 20 0,0 1 0,21 0 16,-21 21-16,-21-21 0,20 21 0,1 0 16,0 0-16,0 0 0,-21 21 15,20 0-15,1 0 0,-21 1 0,21-1 16,0 0-16,-1 21 0,1 1 0,0-1 15,0-21-15,0 21 0,21 1 16,0-22-16,0 21 0,0-21 0,0 22 16,0-22-16,0 0 0,0 0 0,0 0 15,21-21-15,0 0 0,0 22 16,0-22-16,22 0 0,-22 0 16,21 0-16,-21 0 0,22-22 0,-1 1 15,-21 21-15,22-21 0,-22 0 0,21 0 16,-21 0-16,0-1 0,22-20 15,-22 21-15,0 0 0,0-22 0,0 22 16,-21-21-16,22 21 0,-22-22 0,21 22 16,-21-21-16,0 21 0,0 0 15,0-1-15,0 44 32,0-1-32,0 0 0,0 0 15,0 21-15,0-20 0,0 20 16,0-21-16,0 21 0,0-20 0,0 20 15,0-21-15,21 0 0,-21 22 16,21-22-16,-21 0 0,21 0 0,0 0 16,1-21-16,-1 21 0,0-21 0,0 0 15,21 0-15,-20 0 0,-1 0 16,21 0-16,0 0 0,-20 0 0,20-21 16,0 21-16,1-21 0,-1 0 0,0 0 15,1 0-15,20-1 0,-42 1 0,22 0 16,-1-21-16,-21 21 0,0-22 15,0 22-15,-21-21 0,0 21 16,0-22-16,0 22 0,0-21 0,-21 21 16,0-1-16,-21 22 0,21 0 15,-1 0-15,1 0 0,-21 0 0,21 0 16,-22 22-16,22-22 0,0 42 0,0-21 16,0 0-16,0 0 0,-1 22 15,1-22-15,21 21 0,0-21 0,0 1 16,0-1-16,0 0 0,0 0 0,0 0 15,0 0-15,21-21 0,1 0 16,-1 22-16,0-22 0,0 0 0,0 0 16,22 0-16,-22 0 0,0 0 0,0-22 15,21 1-15,-20 21 16,-1-21-16,0 0 0,0 0 16,-21 0-16,21-1 0,-21 1 0,0 0 15,0 0-15,0 0 0,0 0 0,0-1 16,0 1-16,0 0 0,0 42 47,0 0-47,0 1 0,0-1 15,-21 0-15,21 0 0,0 21 0,-21-20 16,21 20-16,-21-21 0,21 21 16,-21 1-16,21-22 0,-22 21 0,22 1 15,0-1-15,0 21 0,0-20 16,0 20-16,0-20 0,0 20 0,0 1 15,0-1-15,22 1 0,-1-1 0,-21 1 16,21-1-16,-21 1 0,21-1 16,-21 1-16,21-1 0,-21-21 0,0 22 15,21-22-15,-21 1 0,0-1 0,22 0 16,-22-21-16,0 22 0,0-22 16,0 0-16,-22-21 15,1 0-15,0 0 0,0 0 0,0-21 16,0 0-16,-1 0 0,1 21 0,0-22 15,0 1-15,0 0 0,21 0 16,-21 0-16,-1 0 0,1-1 16,21-20-16,-21 21 0,0 0 0,21 0 15,0-22-15,-21 22 0,21 0 0,-21-21 16,21 20-16,0-20 0,0 0 16,0 21-16,0-22 0,0 1 0,0 0 15,0-1-15,21 1 0,0 0 0,0-22 16</inkml:trace>
  <inkml:trace contextRef="#ctx0" brushRef="#br1" timeOffset="167218.2">7345 10647 0,'0'-21'31,"0"0"-31,21 21 16,-21-22-16,21 22 0,-21-21 0,21 21 16,0-21-16,1 0 0,-22 0 15,21 21-15,0-21 0,0-1 0,-21 1 16,21 0-16,-21 0 0,21 0 0,-21 0 16,0-1-16,0 1 0,0 0 15,0 0-15,-21 21 16,0 0-1,0 0-15,0 21 0,0 0 0,-1 22 16,1-22-16,0 21 0,21 0 16,0 1-16,-21-1 0,21-21 0,0 22 15,0-1-15,0-21 0,0 21 0,0-20 16,0-1-16,0 0 0,21-21 16,0 21-16,0 0 0,1-21 0,20 0 15,-21 0-15,0 0 0,22 0 0,-22 0 16,21 0-16,-21 0 0,0-21 15,1 0-15,-1 21 0,0-21 16,0 21-16,-21-21 0</inkml:trace>
  <inkml:trace contextRef="#ctx0" brushRef="#br1" timeOffset="168080.02">1841 11578 0,'-21'0'0,"42"0"0,-63 0 16,21 0 0,0 0-16,21-21 0,-21 21 0,-1 0 31,44 0 16,-1 0-32,0 0-15,0 0 16,21 0-16,-20 0 0,20 0 0,0 0 16,1 0-16,20 0 0,-21 0 15,22 0-15,21-21 0,-1 21 0,1 0 16,0 0-16,20 0 0,1 0 0,0 0 15,0 0-15,21 0 0,-21 0 16,21 0-16,21 0 0,-21 0 0,0 0 16,21 0-16,-21 0 0,21 0 0,0 0 15,1 0-15,-1 0 16,0 0-16,0 0 0,0 0 0,0 0 16,1 0-16,-1 0 0,0 0 0,0-21 15,0 21-15,-21 0 0,21 0 16,-21 0-16,0 0 0,22 0 0,-22 0 15,-22-21-15,22 21 0,-21 0 0,-21 0 16,21 0-16,-22 0 0,1 0 16,-21 0-16,-1-22 0,1 22 0,-22 0 15,0 0-15,1 0 0,-22 0 0,0 0 16,0 0-16,-21-21 16,0 0 15,0 0-16,0 0 1</inkml:trace>
  <inkml:trace contextRef="#ctx0" brushRef="#br1" timeOffset="168236.94">7726 11345 0,'21'0'0,"0"0"16,0 0-1,-21 22 17,0-1-32,0 0 15,-21-21-15</inkml:trace>
  <inkml:trace contextRef="#ctx0" brushRef="#br1" timeOffset="172639.72">1482 12446 0,'21'-21'31,"-21"0"-15,0 0-16,0-1 15,0 1-15,0 0 16,-21 21-16,-1-21 16,1 21-16,0 0 0,-21-21 15,21 21-15,-22 0 0,1 0 16,0 0-16,-1 0 0,1 0 16,0 21-16,20-21 0,-20 21 0,0 0 15,-1 0-15,22 1 0,-21-1 16,21 21-16,-22-21 0,22 0 0,0 22 15,0-22-15,0 21 0,21-21 16,0 22-16,0-1 0,0 0 16,0 1-16,0 20 0,0-20 0,0-1 15,21 0-15,0-21 0,0 22 16,0-22-16,22 21 0,-22-21 0,21 1 16,-21-22-16,22 21 0,-1-21 15,0 0-15,-20 0 0,20 0 16,0 0-16,1 0 0,-1-21 15,0 21-15,1-22 0,-1 1 0,0 0 16,1 0-16,-1-21 0,0 20 16,-21-20-16,22 21 0,-22-21 0,21 20 15,-21-20-15,1 0 0,-1 21 16,0-22-16,0 22 0,-21-21 0,0 21 16,0-1-16,0 1 0,0 0 15,0 42 16,-21 0-31,21 1 16,0 20-16,0-21 0,0 21 0,-21-20 16,21 20-16,0 0 0,0-21 15,0 22-15,0-22 0,0 21 0,0-21 16,0 1-16,0-1 0,21 0 16,0-21-16,0 0 15,0 0-15,1 0 0,-1-21 16,0 0-16,0 21 0,0-22 0,0 1 15,1 0-15,-1-21 0,0 21 16,0-22-16,0 22 0,0-21 0,1 21 16,-1-22-16,-21 22 15,21 0-15,-21-21 0,0 20 0,0 1 16,0 0-16,0 0 0,0 0 16,0 42 15,0 0-31,0 0 0,-21 0 15,21 1-15,0 20 0,0-21 16,0 21-16,0-20 0,0 20 0,0 0 16,0-21-16,0 22 0,21-22 15,-21 0-15,21 0 0,0 0 0,-21 1 16,21-1-16,1-21 0,-1 0 0,0 0 16,21 0-16,-21 0 15,1 0-15,20-21 0,-21-1 0,21 1 16,-20 0-16,20 0 0,-21 0 15,0 0-15,22-22 0,-22 22 0,0-21 16,0 21-16,0-22 0,0 22 16,-21 0-16,22-21 0,-22 20 0,0 1 15,0 0-15,-22 21 16,1 0 0,0 21-16,21 0 0,-21 1 15,21-1-15,-21 0 0,21 0 16,0 21-16,0-20 0,0-1 0,0 21 15,0-21-15,21 0 16,0 1-16,0-1 0,-21 0 0,0 0 16,21 0-16,-21 0 0,22-21 15,-22 22 1,-22-22 0,1 0-16,0 0 0,0-22 15,0 22-15,0-21 0,-1 0 0,1 0 16,0 21-16,21-21 0,-21 0 15,0-1-15,0 1 0,21 42 32,0 1-17,0-1-15,21 0 16,0 0-16,0 0 16,0 0-16,22 1 0,-22-22 0,0 21 15,0-21-15,0 0 0,22 0 16,-22 0-16,21 0 0,-21 0 0,22 0 15,-1-21-15,0-1 0,-21 1 0,22 21 16,-22-42-16,21 21 0,-21 0 16,22-22-16,-22 22 0,0-21 0,0-1 15,0 22-15,1-21 0,-1 0 16,-21-1-16,0 1 0,21 0 0,-21-1 16,21 22-16,-21-21 0,0-1 0,0 1 15,21 0-15,-21 21 0,0-1 16,21 1-16,-21 0 0,0 0 15,0 42 1,0 0-16,0 0 16,0 1-16,0-1 0,0 21 0,0 0 15,0-20-15,0 20 0,0 0 16,0 1-16,0-1 0,0 0 0,0 1 16,0-1-16,0 0 0,0 1 15,0-1-15,0-21 0,0 21 0,0-20 16,0 20-16,0-21 0,0 0 0,22 0 15,-1-21-15,0 0 16,0 22-16,0-22 0,0 0 0,22 0 16,-1 0-16,-21-22 0,22 1 15,-1 0-15,-21 0 0,21 0 0,1 0 16,-22-1-16,21-20 0,-21 21 0,1-21 16,20 20-16,-21-20 0,-21 21 15,21-21-15,-21 20 0,0-20 0,0 21 16,0 0-16,0 0 0,-21 42 31,0-21-15,21 21-16,-21 0 0,0 21 0,21-20 15,-22-1-15,22 21 16,0 0-16,0-20 0,0 20 0,0-21 16,0 21-16,0-20 0,0-1 15,0 0-15,0 0 0,22 0 0,-1-21 16,0 0-16,0 0 0,0 0 0,22 0 15,-22 0-15,0 0 0,21 0 16,-21-21-16,1 0 0,-1 0 0,21 0 16,-21-1-16,0 1 0,1 0 0,-22-21 15,0 21-15,0-1 0,0-20 16,0 21-16,0 0 0,-22-22 0,22 22 16,-21 0-16,-21 0 0,21 0 15,0 21-15,-1-21 0,1 21 16,0 0-16,-21 0 0,21 0 0,-1 0 15,1 0-15,0 0 0,0 0 16,0 21-16,21 0 0,-21-21 16,21 21-16,0 0 15,-22-21 1,1 0 0</inkml:trace>
  <inkml:trace contextRef="#ctx0" brushRef="#br1" timeOffset="172836.61">3111 12531 0,'0'0'32,"22"0"-32,-1-21 0,21 21 15,-21 0-15,22 0 0,-1 0 0,0-22 16,1 22-16,-1-21 0,21 21 15,-20 0-15,-1-21 0,0 21 16,1 0-16,-22-21 0,21 21 0</inkml:trace>
  <inkml:trace contextRef="#ctx0" brushRef="#br1" timeOffset="173780.07">4424 12573 0,'0'-21'0,"0"42"0,0-63 15,0 21-15,0-1 16,0 1-16,21 21 16,-21 21 15,0 1-31,0-1 15,0 0-15,0 0 0,0 0 0,0 22 16,0-22-16,0 21 0,0-21 0,-21 0 16,21 22-16,0-22 0,0 0 15,0 21-15,0-20 0,-21-1 16,21 0-16,-22-21 16,22-21 15,0 0-31,0-1 15,0-20-15,0 21 0,0 0 16,22 0-16,-22-22 0,21 22 0,0-21 16,-21 21-16,21-22 0,0 22 15,0 0-15,1 0 0,-1 0 16,0-1-16,0 1 0,0 0 0,22 21 16,-22 0-16,0 0 0,0 0 0,0 0 15,22 21-15,-22 0 0,0-21 16,0 22-16,0-1 0,-21 21 0,21-21 15,-21 0-15,22 1 0,-22-1 16,0 21-16,0-21 0,0 0 0,0 1 16,0-1-16,0 0 0,0 0 15,-22-21 1,1 0-16,0 0 16,21-21-16,0 0 15,0 0-15,0-22 16,0 22-16,0 0 0,0 0 0,21 0 15,0-22-15,1 22 0,-1-21 0,0 21 16,21-22-16,-21 22 0,1 0 16,20 0-16,-21 0 0,21-1 0,-20 22 15,-1 0-15,21 0 0,-21 0 16,0 22-16,22-22 0,-22 21 0,0 0 16,0 21-16,0-21 0,-21 1 0,0 20 15,0-21-15,0 0 0,0 22 16,0-22-16,0 0 0,0 0 0,0 0 15,0 22-15,0-22 16,-21 0-16,0 0 0,0-21 16,21 21-16,0-42 31,0 0-31,0 0 16,0 0-16,0-1 0,21-20 0,0 21 15</inkml:trace>
  <inkml:trace contextRef="#ctx0" brushRef="#br1" timeOffset="173999.94">5651 12425 0,'0'0'0,"22"0"0,-22 21 31,0 0-31,0 0 16,0 1-16,0-1 15,0 0-15,0 0 0,0 0 0,0 0 16,-22 1-16,1-1 0,21 0 15,0 0-15,0 0 16,-21-21-16,21 21 0,0-42 31,0 0-15</inkml:trace>
  <inkml:trace contextRef="#ctx0" brushRef="#br1" timeOffset="174204.36">5609 12256 0,'0'0'0,"-21"-22"31,21 44 16,0-1 0</inkml:trace>
  <inkml:trace contextRef="#ctx0" brushRef="#br1" timeOffset="174857.98">5969 12446 0,'21'0'0,"0"0"16,-21-21-16,21 21 15,1 0-15,-1-21 16,0 21-16,0 0 0,0 0 0,0 0 16,1 0-16,-1 0 0,0 21 15,0 0-15,0-21 0,-21 21 16,0 0-16,0 1 0,0-1 0,0 21 15,0-21-15,0 0 0,0 1 0,0 20 16,-21-21-16,-21 21 0,21-20 16,-1 20-16,-20-21 0,21 0 0,0 0 15,-22 1-15,22-1 0,0-21 16,0 21-16,0-21 0,0 0 16,21-21-1,0 0 1,21-1-16,0 1 15,0 21-15,0 0 0,0-21 0,1 21 16,-1 0-16,21 0 0,-21 0 16,0 0-16,1 21 0,-1-21 0,0 21 15,21 1-15,-21-1 0,22 21 16,-22-21-16,0 0 0,21 22 16,-20-22-16,-22 21 0,21-21 0,0 22 15,-21-1-15,0 0 0,0-20 0,0 20 16,0 0-16,0 1 0,0-1 0,0 0 15,0 1-15,-21-1 16,-22 0-16,22-21 0,-21 22 0,0-22 16,-1 21-16,1-21 0,-22 1 0,22-22 15,-21 21-15,-1-21 0,1 0 16,-1 0-16,1 0 0,-1 0 0,1-21 16,20-1-16,-20 1 0,-1-21 0,22 21 15,0-22-15,-1 1 0,22 0 16,-21-1-16,21 1 0,-1 21 0,22-21 15,-21-1-15,21 1 0,0 21 16,0-22-16,21 22 0,1-21 0,20 0 16,-21-1-16,21 22 0,1-21 0</inkml:trace>
  <inkml:trace contextRef="#ctx0" brushRef="#br1" timeOffset="176795.73">6900 12700 0,'0'-21'16,"0"0"-1,21 0-15,1-1 16,-1 1-16,-21 0 0,0 0 16,0 0-16,0 0 0,0-1 15,0 1-15,0 0 0,0 0 0,-21 0 16,-1 0-16,1 21 16,0 0-16,0 0 0,-21 0 0,20 0 15,-20 0-15,21 21 0,-21 0 0,20 0 16,-20-21-16,21 21 0,-21 22 15,20-22-15,1 0 0,0 21 0,0-21 16,21 22-16,0-22 0,0 0 16,0 21-16,0-20 0,0-1 15,0 0-15,0 0 0,21 0 16,0-21-16,0 0 0,1 0 0,-1 0 16,0 0-16,0 0 0,0-21 15,0 21-15,22-21 0,-22 0 0,21 0 16,-21-1-16,1 1 0,20 0 0,-21 0 15,21 0-15,-20 0 0,-1-1 16,0-20-16,0 21 0,0 0 0,-21 0 16,0-22-16,0 22 0,0 0 0,0 0 15,0 0-15,0-1 0,0 44 32,0-1-17,0 0-15,0 0 0,0 0 16,0 22-16,0-22 0,0 21 0,0-21 15,0 22-15,0-22 0,0 0 0,0 21 16,0-21-16,21 1 0,1-1 16,-1-21-16,0 0 0,0 0 15,0 0-15,0 0 0,1 0 16,-1 0-16,21-21 0,-21-1 0,0 1 16,22 0-16,-22 0 0,0 0 0,21 0 15,-20-1-15,-1-20 0,0 21 16,21-21-16,-21-1 0,1 1 15,-1 0-15,0-1 0,-21 1 0,21 0 16,-21-22-16,21 22 0,-21-1 16,0 1-16,0 0 0,0-1 0,0 22 15,0 0-15,0 0 0,-21 21 16,0 21-16,21 0 16,0 0-16,0 22 0,-21-1 0,21 0 15,-21 1-15,21 20 0,0-20 0,0-1 16,-22 21-16,22-20 0,0-1 15,0 0-15,0 1 0,0-22 0,0 21 16,0 1-16,0-22 0,0 21 0,0-21 16,0 0-16,22 1 15,-1-1-15,0 0 0,0-21 0,0 0 16,0 0-16,1 0 0,20 0 0,-21 0 16,0-21-16,22 0 0,-22-1 15,21 1-15,0 0 0,-20 0 0,-1 0 16,21 0-16,-21-1 0,0-20 0,1 21 15,-1 0-15,0-22 0,-21 22 16,0 0-16,0 0 0,21 0 0,-21 0 16,0-1-16,0 44 47,0-1-47,-21 0 0,21 0 0,0 0 15,0 0-15,0 22 0,0-22 16,0 0-16,0 0 0,0 0 0,0 1 15,21-1-15,0 0 0,0 0 16,1-21-16,-1 0 0,0 0 16,0 0-16,0 0 0,0 0 0,1 0 15,-1 0-15,21-21 0,-21 0 0,0 21 16,1-21-16,-1-1 0,21 1 16,-21 0-16,0 0 0,1 0 0,-1-22 15,0 22-15,0 0 0,0 0 16,-21-21-16,0 20 0,0 1 0,0 0 15,-21 42 17,21 0-32,-21 1 0,21-1 0,-21 0 15,21 0-15,-21 0 0,21 22 16,0-22-16,0 0 0,0 0 0,0 0 16,0 0-16,0 1 0,21-1 0,0 0 15,0-21-15,0 21 0,0-21 16,22 0-16,-22 0 0,0 0 0,21 0 15,-20 0-15,-1 0 0,21-21 16,-21 0-16,0 21 0,-21-21 16,22-1-16,-22 1 0,0 0 15,0 0-15,0 0 0,0 0 0,-22-1 16,1 1-16,-21 0 0,21 0 16,0 0-16,-22 21 0,22-21 0,0-1 15,0 22-15,0 0 0,-1 0 0,1 0 16,21-21-1,21 21-15,1-21 16,-1 21-16,21 0 0,-21-21 0,22 21 16,-1 0-16,-21-21 0,21 21 15,1 0-15,-1 0 0,0-21 16,1 21-16,-1 0 0,0 0 0,-20 0 16,20 0-16,-21 21 0,21-21 15,-20 21-15,-22 0 0,21 0 0,0 0 16,-21 1-16,21-1 0,-21 0 0,0 0 15,0 0-15,0 0 0,0 1 16,0-1-16,0 0 0,0 0 0,0 0 16,0 0-16,0 1 15,0-44 48,0 1-63,0 0 15,0 0-15,0 0 0,0 0 0,0-22 16,21 22-16,0-21 0,1-1 16,-1 1-16,21 0 0,0-1 0,-20 22 15,20-21-15,21 0 0,22-1 16,-64 22-16,22 21 0,-22 0 16,21 21-16,-21 0 0,0 1 0,-21 20 15,0-21-15,22 21 0,-22 1 0,0-1 16,0 0-16,0-20 0,0 20 15,-22-21-15,22 21 0,-21-20 16,0 20-16,21-21 0,-21 0 0,21 0 16,-21-21-16,21 22 0,-21-22 31,21-22-15,-22 1-16,22 0 15,0 0-15,-21 0 0,0 0 16</inkml:trace>
  <inkml:trace contextRef="#ctx0" brushRef="#br1" timeOffset="176991.63">9102 11896 0,'0'0'0,"-22"0"0,1-21 16,0 21-16,0 0 0,0 0 15,0 0-15,-1 0 16,1 0-1,21 21-15,-21-21 32,0 0-32,0 21 0,0-21 15,-1 0-15</inkml:trace>
  <inkml:trace contextRef="#ctx0" brushRef="#br1" timeOffset="177187.48">7620 12256 0,'0'0'0,"-21"21"31,42-21-15,0 0-16,0 0 0,22 0 0,-22 0 16,21 0-16,-21 0 0,22 0 0,-1-21 15,21 21-15,-20-22 0,-1 22 16,0-21-16,22 21 0,-22 0 15,1-21-15</inkml:trace>
  <inkml:trace contextRef="#ctx0" brushRef="#br1" timeOffset="177735.53">11536 12044 0,'0'0'0,"0"-21"0,0 0 16,0-1-16,21 1 0,-21 0 0,21 0 16,-21 0-16,0 0 0,0-1 15,0 1-15,0 0 0,0 0 0,0 0 16,0 0-16,-21 21 0,0 0 16,21-22-16,-21 22 0,-1 0 15,1 0-15,0 0 0,-21 22 16,21-22-16,-1 21 0,-20 0 0,21 21 15,0 1-15,-22-1 0,22 0 16,0 1-16,0 20 0,0-21 0,0 22 16,21-22-16,0 22 0,-22-22 0,22 0 15,0 1-15,0-1 0,0 0 16,0-20-16,0 20 0,0-21 0,22 0 16,-22 0-16,21 1 0,0-22 0,21 0 15,-21 21-15,1-21 16,20 0-16,-21 0 0,0 0 0,22-21 0,-22 21 15,21-22-15,0 1 0,-20 0 0,20 0 16,0 0-16,-21 0 0,22-1 16,-1-20-16,0 21 0,1 0 15,-22-22-15</inkml:trace>
  <inkml:trace contextRef="#ctx0" brushRef="#br1" timeOffset="178167.28">12023 12150 0,'0'-85'31,"-22"85"-16,1 0-15,0 0 0,0 21 16,21 0-16,-21-21 0,0 22 0,21 20 16,0-21-16,-22 0 0,1 22 15,21-22-15,0 21 0,0 0 16,0-20-16,0-1 0,0 21 0,-21-21 16,21 0-16,0 1 0,0-1 0,0 0 15,0 0-15,21-21 0,-21 21 16,21-21-16,1 0 0,20 0 0,-21 0 15,0 0-15,22 0 0,-22 0 0,21-21 16,-21 21-16,22-21 0,-1 0 16,-21 0-16,21-1 0,-20 1 0,-1 0 15,0 0-15,0 0 0,0-22 0,-21 1 16,0 21-16,0-21 0,0-1 16,0 1-16,0 0 0,-21 20 15,-21-20-15,21 21 0,-1-21 0,-20 42 16,0-22-16,21 22 0,-22 0 15,1 0-15,0 0 0,-1 0 0,22 22 16,-21-1-16,21 0 0,-1 0 0,1 0 16,0 22-16,21-22 0,0 0 15,0 21-15,0-21 0,0 1 0,0 20 16,21-21-16,0 0 0,1-21 0,-1 21 16,21-21-16,-21 0 0,22 0 15,-1 0-15,0 0 0,1 0 0</inkml:trace>
  <inkml:trace contextRef="#ctx0" brushRef="#br1" timeOffset="178581.04">12848 12107 0,'0'0'15,"42"-21"-15,1 0 0,-22 0 0,21-21 0,-21 20 16,1 22-16,-22-21 0,0 0 16,-22 21-16,1 0 15,0 0-15,-21 0 0,21 0 16,-22 21-16,22 0 0,0 1 0,-21-1 15,20 0-15,1 0 0,0 0 0,21 0 16,0 1-16,0-1 0,0 0 16,0 0-16,0 0 0,21 0 15,0-21-15,1 22 0,-1-1 16,0-21-16,0 21 0,0-21 16,0 21-16,1 0 0,-1-21 0,0 21 15,0-21-15,0 22 0,-21-1 0,0 0 16,0 0-1,-42 0-15,21-21 16,0 0-16,-1 0 0,-20 0 0,21 0 16,-21 0-16,-1 0 0,22 0 0,-21 0 15,21 0-15,-1 0 0,-20 0 16,21 0-16,0 0 0,21-21 16,-21 21-16,21-21 0,0 0 15,0 0 1,21 21-16,0-22 0,0 22 0,0-21 15,0 0-15,22 0 0,-22 0 0,0 0 16,21-1-16</inkml:trace>
  <inkml:trace contextRef="#ctx0" brushRef="#br1" timeOffset="178867.88">13462 11726 0,'21'-21'0,"-42"42"0,63-42 0,-21 0 16,-21 42-1,0 0-15,-21 1 16,0-1-16,0 21 0,0 0 16,0-20-16,-1 20 0,1 0 0,0 22 15,0-22-15,21 0 0,-21 1 16,0-1-16,21-21 0,-22 22 0,22-1 16,0-21-16,0 21 0,0-20 0,0-1 15,0 0-15,22 0 16,-1-21-16,0 21 0,0-21 0,0 0 15,0 0-15,1 0 0,-1-21 16,0 0-16,0 21 0,0-21 16,0 0-16,-21-1 0,22 1 0,-22 0 15,0-21-15,0 21 0</inkml:trace>
  <inkml:trace contextRef="#ctx0" brushRef="#br1" timeOffset="179059.59">13187 12044 0,'0'0'0,"-21"21"0,21 0 16,0 0 0,21-21-16,0 0 0,0 0 15,0 0-15,0 0 0,1 0 0,20 0 16,-21 0-16,0 0 0,22 0 16,-22 0-16,0-21 0,21 21 0,-21-21 15,1 21-15,-1-21 0,0 21 16,0-21-16,0 21 0,0-21 15</inkml:trace>
  <inkml:trace contextRef="#ctx0" brushRef="#br1" timeOffset="179495.34">14901 11853 0,'0'0'15,"0"-21"-15,0 0 16,-21 42 15,21 0-31,-21 1 0,21-1 0,0 0 16,-21 21-16,0-21 0,21 22 0,-22-1 16,22-21-16,0 22 0,-21-22 15,0 21-15,21-21 0,0 22 0,0-22 16,0 0-16,0 0 0,0 0 15,0 0-15,21-21 16,0 0 0,1 0-16,-1-21 0,0 0 15,21 21-15,1-21 0,-22 0 0</inkml:trace>
  <inkml:trace contextRef="#ctx0" brushRef="#br1" timeOffset="179875.12">15452 11917 0,'0'0'0,"21"-21"0,0 0 0,0-1 15,0 1-15,-21 0 16,-21 21-16,0 0 16,0 0-16,0 0 0,-22 21 0,22 0 15,-21-21-15,-1 22 0,22-1 16,0 0-16,-21 0 0,21 0 0,21 0 16,0 1-16,0-1 0,0 0 15,0 0-15,0 0 16,21 0-16,0-21 0,0 22 0,0-22 15,0 21-15,22-21 0,-22 0 16,21 21-16,-21-21 0,1 21 16,20-21-16,-21 21 0,0-21 0,0 21 15,-21 1-15,22-1 16,-22 0-16,-22 0 16,1-21-16,0 0 0,0 0 15,-21 0-15,-1 21 0,1-21 16,0 0-16,-1 0 0,22 0 0,-21 0 15,-1 0-15,22 0 0,0 0 0,0 0 16,0-21-16,0 21 0,-1 0 16,22-21-16,0 0 0,0 0 15,0-1-15,0 1 16,0 0-16</inkml:trace>
  <inkml:trace contextRef="#ctx0" brushRef="#br1" timeOffset="180084">14965 11684 0,'0'0'0,"-21"0"0,-1 0 15,1 0-15,0 0 16,21 21 31,21-21-47,0 0 15,1 0-15,-1 0 0,0 0 0,0 0 16,0 0-16</inkml:trace>
  <inkml:trace contextRef="#ctx0" brushRef="#br1" timeOffset="180671.29">16743 12107 0,'-21'-21'16,"21"0"-16,0 0 0,0 0 16,0 0-16,0-1 15,21 1-15,0 0 0,-21 0 16,21 0-16,-21 0 0,21 21 0,0-22 0,1 1 16,-1 21-16,0 0 15,0 0-15,0 0 0,0 0 16,1 0-16,-1 21 0,0 1 0,0 20 15,0-21-15,0 21 0,-21 1 0,0-22 16,22 21-16,-22 1 0,0-22 16,0 21-16,0 0 0,0-20 0,0-1 15,-22 21-15,1-21 0,21 0 0,-21 1 16,0-22 0,0 0 15,21-22-31,0 1 0,0 0 0,0 0 15,0 0-15,0-22 0,21 22 16,-21-21-16,21 21 0,0-22 0,-21 1 16,21 0-16,1-1 0,-1 22 15,21-21-15,-21 21 0,0 0 0,1-1 16,20 22-16,-21-21 0,0 21 16,0-21-16,1 21 0,-1 0 15,0 0-15,0 0 0,-21 21 16</inkml:trace>
  <inkml:trace contextRef="#ctx0" brushRef="#br1" timeOffset="183231.64">17526 12065 0,'0'21'15,"0"-42"-15,21 63 0,-21-20 0,0-1 16,21-21 0,0 0-1,1 0-15,-1 0 0,-21-21 16,21-1-16,0 1 0,21 21 0,-20-21 15,-1 0-15,0 0 0,0 0 16,0-22-16,0 22 0,-21 0 0,0 0 16,22 0-16,-22-1 0,0 1 15,0 0-15,-22 0 16,1 21-16,0 0 16,0 0-16,0 0 0,0 0 0,-22 21 15,22 0-15,0-21 0,0 43 16,0-22-16,-1 0 0,1 21 0,0-21 15,21 22-15,0-22 0,0 21 0,0 1 16,0-22-16,0 21 0,0-21 16,21 0-16,-21 1 0,21-1 0,1 0 15,-1 0-15,21 0 0,-21-21 0,0 21 16,22-21-16,-22 0 0,21 0 16,-21 0-16,22 0 0,-1 0 0,0 0 15,1 0-15,-1 0 0,0 0 16,22-21-16,-22 0 0,1 21 15,20-21-15,-21 0 0,22 0 0,-22-1 16,1-20-16,20 21 0,-21-21 0,-20 20 16,20-20-16,-21 21 0,21-21 15,-42-1-15,0 22 0,0-21 0,0 21 16,0-1-16,0 1 0,0 0 16,-21 21-16,0-21 0,-21 21 15,21 0-15,-22 0 0,22 0 0,-21 0 0,-1 0 16,1 0-16,0 21 0,-1 0 15,22 0-15,-21 1 0,0-1 0,-1 0 16,22 21-16,0 1 0,0-22 16,21 21-16,-21-21 0,21 22 15,0-22-15,0 21 0,0-21 0,21 0 16,0 1-16,21-1 0,-21-21 0,1 21 16,-1-21-16,21 0 0,-21 0 15,22 0-15,-1 0 0,-21 0 0,21-21 16,1 0-16,-22 21 0,21-22 0,-21-20 15,22 21-15,-22-21 0,21 20 16,-21-20-16,1 0 0,-1-22 0,0 22 16,0 0-16,0-1 0,0 1 15,1 0-15,-22-22 0,21 22 16,-21-1-16,21 22 0,-21-21 0,0 21 16,0 0-16,0-1 0,0 1 15,0 42 1,0 1-16,-21-1 0,0 21 15,21-21-15,-22 22 0,22-1 16,-21 0-16,0-21 0,21 22 0,0-1 16,0 22-16,-21-22 0,21 0 0,-21 1 15,21-1-15,0 0 0,0 1 16,0-22-16,0 21 0,0-21 0,0 0 16,21 22-16,0-43 0,0 21 15,0 0-15,1-21 0,-1 0 16,0 0-16,21 0 0,-21 0 15,22 0-15,-22-21 0,21 0 16,-21 21-16,1-21 0,20-22 0,-21 22 16,21 0-16,-20-21 0,-1 20 0,0-20 15,0 21-15,0-21 0,0-1 16,-21 22-16,0 0 0,0 0 16,0 0-16,22-1 0,-22 1 0,-22 21 31,1 21-31,21 1 0,0 20 15,-21-21-15,21 0 0,-21 22 0,21-22 16,0 21-16,0-21 16,0 22-16,0-22 0,0 0 0,0 0 15,0 0-15,21 0 0,0 1 0,0-1 16,1-21-16,-1 21 0,0-21 16,0 0-16,0 0 0,0 0 0,22 0 15,-22 0-15,0 0 0,21 0 16,-20-21-16,-1 0 0,21-1 0,-21 1 15,0 0-15,1 0 0,-1-21 0,0-1 16,-21 22-16,0-21 0,21-1 16,-21 22-16,21-21 0,-21 21 15,0 0-15,0-1 0,0 44 32,0-1-32,0 0 0,-21 0 15,21 21-15,0-20 0,0 20 0,-21-21 16,21 0-16,0 22 0,0-22 15,0 0-15,0 0 0,21 0 0,0 0 16,0 1-16,-21-1 0,22-21 16,-1 0-16,0 21 0,0-21 0,0 0 15,0 0-15,1 0 0,-1 0 0,0 0 16,-21-21-16,21 0 0,0 21 16,0-22-16,1 1 0,-22-21 0,21 21 15,0 0-15,0-22 0,0 1 16,0 21-16,1-22 0,-1 22 15,0-21-15,-21 21 0,21 0 0,0-1 16,0 22-16,-21-21 0,22 21 16,-22 21 15,0 1-15,0-44 46,0 1-46,0 0-1,-22 21 1,1 0 0,0 21-16,0-21 15,21 21-15,-21 1 0,21-1 16,-21 0-16,21 0 0,0 0 0,-22 22 15,22-22-15,-21 0 0,21 0 0,0 21 16,0-20-16,0-1 0,0 21 16,0-21-16,0 0 0,0 1 0,21-1 15,-21 0-15,22 0 0,-1-21 16,0 21-16,0-21 0,0 0 0,22 0 16,-22 0-16,21 0 0,-21 0 15,22 0-15,-1 0 0,0 0 16,-21 0-16,22-21 0,-1 0 0,0 0 15,-20 0-15,20-1 0,-21-20 0,0 21 16,0-21-16,1-1 0,-1 1 16,0 0-16,-21 20 0,0-20 0,0 21 15,0-21-15,0 20 0,0 1 16,-21 21 0,0 0-16,-1 0 15,1 21-15,0 1 0,21-1 0,-21 21 16,0-21-16,21 22 0,0-22 15,-21 21-15,21-21 0,0 22 0,0-22 16,0 0-16,0 21 0,0-21 16,0 1-16,0-1 0,21 0 0,0 0 15,0-21-15,21 21 0,-20-21 0,20 0 16,0 21-16,-21-21 0,22 0 16,-1 0-16,0 0 0,1 0 0,-1 0 15,22 0-15,-22 0 0,0-21 0,1 21 16,-1-21-16,0 0 0,1 0 15,-1 0-15,-21-1 0,21 1 16,-20-21-16,-1 0 0,0 20 16,0-20-16,-21 0 0,0 21 0,0-1 15,0-20-15,0 21 0,0 0 0,-21 0 16,0 21-16,0-22 0,-1 22 16,1 0-16,-21 0 0,21 0 0,0 0 15,-1 0-15,1 22 0,-21-1 0,21 0 16,0 0-16,-1 0 0,1 0 15,0 22-15,0-22 0,0 0 16,21 21-16,0-20 0,0-1 0,0 21 16,0-21-16,0 0 0,0 1 0,0-1 15,0 0-15,0 0 0,21 0 16,0-21-16,0 0 16,0 0-16,1 0 0,-1 0 15,21 0-15,-21 0 0,0 0 0,1-21 16,20 0-16,-21 0 0,0 0 15,0-1-15,1 1 0,20-21 16,-21 0-16,0-1 0,0 1 0,1 0 16,20-22-16,-21 22 0,0-22 0,0 22 15,1 0-15,-1-1 0,0 1 16,0 0-16,0-1 0,-21 22 0,0 0 16,0-21-16,0 20 0,0 44 31,-21-1-31,0 0 15,0 21-15,0-21 0,-1 22 0,1-1 16,0 0-16,21 1 0,0-1 16,0 22-16,-21-22 0,21 0 0,0 22 15,0-22-15,0 0 0,0 1 0,21-22 16,-21 21-16,21-21 0,0 22 16,1-22-16,-1 0 0,0 0 15,0-21-15,0 0 0,0 0 16,1 0-16,-1 0 0,0 0 0,0 0 15,0 0-15,0-21 0,1 0 0,-1 21 16,0-21-16,0 0 16,-21-1-16,21 1 0,-21 0 15</inkml:trace>
  <inkml:trace contextRef="#ctx0" brushRef="#br1" timeOffset="183386.68">22267 12234 0,'0'0'15,"0"22"-15,-21-22 16,0 21-16,0-21 31,0 0-31,-1 0 16,1 21-16,0-21 0</inkml:trace>
  <inkml:trace contextRef="#ctx0" brushRef="#br1" timeOffset="184559.34">1947 13441 0,'-106'0'15,"212"0"-15,-233 0 16,106-21 0,42 21 31,0 0-47,1 0 0,-1 0 15,21 0-15,-21 0 0,22 0 0,-22 0 16,21 0-16,22 0 0,-22 0 15,21 0-15,1 0 0,-1 0 16,1 0-16,21 0 0,-1 0 16,1 0-16,0 0 0,-1 0 0,1 0 15,21 0-15,0 0 0,-1 0 16,1 0-16,21 0 0,0 0 0,0-21 16,21 21-16,-21 0 0,22 0 0,-1 0 15,0 0-15,0-22 0,21 22 16,-20 0-16,20-21 0,0 21 0,22-21 15,-22 21-15,0-21 0,1 21 16,20-21-16,1 21 0,-22-21 0,22 21 16,-22-22-16,0 22 0,1 0 0,-1-21 15,0 21-15,1 0 16,-1 0-16,-21-21 0,0 21 0,0 0 16,-21 0-16,22 0 0,-22 0 0,0 0 15,0 0-15,-22 0 0,-20-21 16,0 21-16,-1 0 0,-20 0 0,-1 0 15,1 0-15,-22 0 0,-21 0 16,22 0-16,-22 0 0,0 0 16,0 0-1,-21-21 1,-21 21 15,0 0-31,-21-21 16,20 21-16,1 0 0,-21 0 0,-22 0 15</inkml:trace>
  <inkml:trace contextRef="#ctx0" brushRef="#br1" timeOffset="185391.32">1016 14055 0,'21'-21'0,"-42"42"0,63-42 16,-42-1-16,-21 22 15,0 0 1,0 0-16,0 22 15,-1-22-15,-20 21 0,21 0 16,-21 21-16,-1-21 0,1 22 0,0 20 16,-1 1-16,-20-1 0,20 1 15,1 20-15,0-20 0,21 21 0,-1-22 16,1 1-16,21 20 0,0-20 16,0-1-16,21 1 0,1-1 15,-1 1-15,21-1 0,-21-20 0,22-1 16,-1 0-16,0-21 0,1 1 15,-1-1-15,-21 0 0,21-21 0,1 0 16,-1 0-16,-21 0 0,22 0 16,-1-21-16,-21 21 0,21-21 15,-20-1-15,20-20 0,-21 21 16,0-21-16,22 20 0,-22-20 0,21 0 16</inkml:trace>
  <inkml:trace contextRef="#ctx0" brushRef="#br1" timeOffset="186920.48">1736 14372 0,'0'0'0,"-22"0"0,1 21 15,21 1-15,-21-1 0,21 0 16,0 0-16,0 0 15,0 0-15,0 1 0,21-22 16,0 0-16,1 0 16,-1 0-16,0 0 0,0-22 0,0 1 15,0 0-15,22 21 0,-22-21 16,0 0-16,0 0 0,0-22 0,1 22 16,-1 0-16,0 0 0,-21 0 15,0-1-15,0 1 0,0 0 16,-21 21-1,0 0 1,21 21 0,-22 22-16,22-22 0,0 21 0,0 0 15,0 1-15,0-1 0,0 0 16,0 22-16,0-22 0,0 1 0,0-1 16,0 0-16,0 1 0,0-1 15,0-21-15,0 21 0,0-20 0,0-1 16,0 21-16,0-21 0,0 0 15,0 1-15,-21-22 16,0 0-16,0 0 16,0 0-16,0 0 0,-1-22 15,1 1 1,0 0-16,0 0 0,0 0 0,0 0 16,-1-1-16,1-20 0,0 21 15,0 0-15,0 21 0,0-21 0,-1-1 16,22 44-1,0-1 1,0 0-16,22 0 16,-1 0-16,0 0 0,0 1 15,0-22-15,22 21 0,-22 0 0,0-21 16,21 0-16,-21 21 0,1-21 16,20 0-16,-21 0 0,0 0 0,22 0 15,-22-21-15,21 0 0,-21 0 16,22 21-16,-1-22 0,-21 1 15,21 0-15,-20 0 0,-1 0 0,0-22 16,0 22-16,-21 0 0,0 0 16,0 0-16,0 0 0,0-1 0,-21 22 31,21 22-31,-21-1 16,21 0-16,0 0 0,0 0 15,0 0-15,-21 1 0,21-1 0,0 0 16,-22 21-16,22-21 15,0 1-15,0-1 0,0 0 16,0-42 15,0 0-15,22 21-16,-1-22 0,-21 1 0,21 0 16,0 0-16,0-21 0,-21 20 15,21 1-15,1-21 0,-1 21 0,0 0 16,0-1-16,0 1 0,0 21 15,1 0-15,-1 0 16,-21 21-16,21 1 16,-21-1-16,21 21 0,-21-21 15,0 0-15,21 1 0,0-1 0,1 21 16,-1-21-16,-21 0 0,21 1 16,0-22-16,0 21 0,0 0 15,1-21-15,-1 0 0,0 0 0,0 0 16,0 0-16,0 0 0,22 0 0,-22 0 15,0-21-15,0 0 0,0-1 16,1 22-16,-1-42 0,0 21 0,0 0 16,-21-22-16,21 22 0,0-21 15,-21 0-15,22-1 0,-22 1 0,0-22 16,0 22-16,21 0 0,-21-22 16,0 22-16,0 0 0,0 20 0,0-20 15,0 21-15,0 0 16,-21 42-1,21 0-15,-22 0 0,22 22 16,0-1-16,-21 0 0,21 22 16,-21-22-16,21 22 0,0-22 0,0 21 15,0-20-15,0-1 0,0 0 16,0 1-16,0-22 0,0 21 0,0-21 16,0 1-16,21-1 0,0-21 15,1 0-15,-22 21 0,21-21 0,0 0 16,0 0-16,0 0 15,22-21-15,-22 0 0,0 21 0,21-22 16,-21 1-16,22-21 0,-22 21 0,0 0 16,0-1-16,0 1 0,1-21 15,-22 21-15,0 0 0,0-1 0,-22 22 32,22 22-32,-21-1 15,0 0-15,0 0 0,21 0 16,0 0-16,-21 1 0,21-1 0,-21 0 15,21 21-15,0-21 0,0 1 16,0-1-16,21-21 0,0 21 16,0-21-16,0 0 0,22 0 15,-22 0-15,0 0 16,21-21-16,-21 0 0,22 21 0,-22-22 16,21 1-16,-21 0 0,1 0 0,-1 0 15,0 0-15,-21-1 0,0-20 16</inkml:trace>
  <inkml:trace contextRef="#ctx0" brushRef="#br1" timeOffset="187117.37">2963 14520 0,'-63'22'15,"126"-44"-15,-126 65 0,84-43 16,0 0-1,0 0-15,0 0 0,1 0 0,20 0 16,0-21-16,-21 21 0,22-22 16,-1 1-16,0 21 0,22-21 0,-22 0 15,-21 0-15,22 21 0</inkml:trace>
  <inkml:trace contextRef="#ctx0" brushRef="#br1" timeOffset="187927.9">4318 14817 0,'21'-21'0,"-21"-43"16,0 43 0,0 0-16,0 0 0,0-1 0,0 1 15,-21 0-15,0 0 0,0 0 16,-1 0-16,1-1 0,0 1 16,0 0-16,0 21 0,0 0 0,-22 0 15,22 0-15,0 0 0,0 0 16,0 21-16,-22 0 0,22 1 0,0 20 15,0-21-15,0 21 0,-1-20 16,22 20-16,0-21 0,0 21 0,0-20 16,0-1-16,0 21 0,0-21 0,0 0 15,22 1-15,-1-22 16,0 0-16,21 0 0,-21 0 0,1 0 16,20 0-16,-21-22 0,21 1 15,-20 0-15,20 0 0,-21 0 16,21 0-16,-20-1 0,20 1 0,-21 0 15,0 0-15,0 0 0,1 0 16,-1 21-16,-21-22 0,0 1 0,0 42 31,0 1-15,0-1-16,0 0 0,0 0 0,0 21 16,0 1-16,0-22 0,0 21 15,0 22-15,-21-22 0,21 22 0,0-22 16,0 21-16,0 1 0,-22-1 0,22 1 15,0-1-15,0 22 16,0-21-16,0-1 0,0-21 0,0 22 16,0-1-16,0 1 0,0-1 0,0 1 15,0-22-15,0 22 0,0-22 16,0 0-16,0 1 0,-21-1 0,0-21 16,21 22-16,-21-22 0,0 0 15,21 0-15,-21 0 0,-1-21 0,1 0 16,0 0-16,0 0 0,21-21 0,-21 0 15,0 0-15,-1-22 0,1 1 16,21 0-16,-21-22 0,21 1 0,-21-1 16,0 1-16,21-1 0,0 1 0,0-22 15,0 22-15,0-22 16,0 21-16,0-20 0,21 20 0,0 1 16,0-1-16,22 1 0,-22-1 0,21 22 15,-21-22-15,22 22 0,-1 0 16,0-1-16,1 1 0</inkml:trace>
  <inkml:trace contextRef="#ctx0" brushRef="#br1" timeOffset="188351.67">4614 14520 0,'-42'-105'31,"42"83"-31,0 1 16,0 0-16,0 0 0,0 0 16,21 0-16,0 21 0,0 0 15,1 0-15,-1 0 0,0 21 0,21 0 16,-21 0-16,1 21 0,-1 1 16,21-22-16,-21 21 0,0 1 0,-21-1 15,22 0-15,-22-21 0,0 22 16,0-22-16,0 21 0,0-21 0,0 1 15,0-1-15,-22-21 0,1 0 32,21-21-17,0-1-15,0 1 16,0 0-16,0 0 0,0 0 0,0 0 16,0-22-16,0 22 0,21-21 0,-21-1 15,22 22-15,-1-21 0,-21 21 16,21 0-16,0-1 0,0 1 0,0 0 15,1 21-15,20 0 0,-21 0 16,0 0-16,0 0 0,1 0 0,-1 0 16,0 21-16,0-21 0</inkml:trace>
  <inkml:trace contextRef="#ctx0" brushRef="#br1" timeOffset="190260.19">5715 14626 0,'0'0'0,"21"0"0,21 0 0,-20 0 0,20 0 15,-21 0-15,0-21 0,0 0 16,1 0-16,-1 0 0,-21-1 0,0 1 16,0 0-16,0 0 0,0-21 15,0 20-15,-21 1 0,-1-21 0,-20 21 16,21 0-16,-21-1 0,-1 1 16,22 21-16,-21 0 0,-1 0 0,1 0 15,0 0-15,21 0 0,-22 21 0,1 22 16,21-22-16,-22 21 0,22 1 15,0-1-15,0-21 0,0 21 16,21 1-16,0-1 0,0-21 0,0 22 16,0-22-16,0 0 0,21 0 15,0 0-15,0 0 0,0-21 0,1 0 16,20 0-16,-21 0 0,21 0 16,-20 0-16,20 0 0,-21 0 0,21-21 15,-20 0-15,20 21 0,-21-21 0,0-21 16,22 20-16,-22 1 0,0-21 15,-21 21-15,21-22 0,-21 1 16,21 21-16,-21-21 0,0-1 0,0 22 16,0-21-16,0 21 0,0-1 15,0 1-15,0 42 32,0 1-32,0 20 0,0-21 0,0 21 15,0 1-15,-21-1 0,21 0 0,0 1 16,0-1-16,0-21 0,0 22 15,0-22-15,21 21 0,0-21 0,1 0 16,-1-21-16,0 22 0,0-22 0,21 0 16,-20 0-16,20 0 0,-21 0 15,21-22-15,-20 22 0,20-21 0,-21 0 16,21 0-16,-20 0 16,20-22-16,-21 22 0,21-21 0,-20 0 15,-1-1-15,21 1 0,-21-22 0,0 22 16,1 0-16,-1-1 0,0 1 15,-21 0-15,0-1 0,0 1 0,0 21 16,0 0-16,0 0 0,0-1 0,-21 22 16,0 0-1,21 22-15,-22-1 0,22 0 0,0 0 16,-21 21-16,21 1 0,-21-1 0,21 0 16,-21 1-16,21-1 0,0 0 15,0 1-15,0-1 0,0 0 16,0 1-16,0-1 0,0-21 15,0 22-15,21-22 0,0 0 0,-21 0 16,21-21-16,1 0 0,-1 0 0,21 0 16,-21 0-16,0 0 0,22 0 15,-22-21-15,21 0 0,-21 0 0,1-1 16,20 1-16,-21 0 0,0 0 16,0-21-16,1 20 0,-1-20 0,0 21 15,-21-21-15,0 20 0,0 1 0,0 0 16,21 0-16,-42 42 31,21 0-31,-21 0 16,21 1-16,0 20 0,0-21 15,0 0-15,0 22 0,0-22 0,0 0 16,0 21-16,0-21 0,0 1 0,0-1 16,21-21-16,0 21 0,0 0 15,0-21-15,1 0 0,-1 0 0,21 0 16,-21 0-16,0 0 0,22 0 0,-22-21 15,21 0-15,-21 21 0,22-21 16,-22-1-16,0-20 0,21 21 0,-20 0 16,-1-22-16,0 22 0,0-21 0,-21 21 15,21-22-15,-21 22 16,21-21-16,-21 21 0,0 0 16,0-1-16,-21 22 15,21 22-15,-21-1 16,21 0-16,-21 21 0,21-21 0,0 1 15,0 20-15,0-21 0,-21 0 16,21 22-16,0-22 0,-21 0 0,21 0 16,0 0-16,0 0 0,0 1 0,0-1 15,0-42 32,0-1-47,0 1 0,0 0 16,0 0-16,0 0 0,21 0 0,-21-22 15,21 22-15,0-21 0,0-1 0,0 1 16,1 21-16,-1-21 0,0 20 16,0 1-16,43-21 0,-43 42 15,21 0-15,-21 0 0,0 0 16,-21 21-16,22 0 0,-22 0 16,0 22-16,0-22 0,0 21 0,0 1 15,0-22-15,0 21 0,0-21 16,0 22-16,21-22 0,-21 0 0,21 0 15,-21 0-15,21 0 0,21-21 16,-20 22-16,20-22 0,-21 0 16,21 0-16,1 0 0,-1 0 0,22 0 15,-22 0-15,0-22 0,1 1 0,-1 21 16,0-21-16,1 0 0,-1 0 16,0 0-16,-21-1 0,22-20 0,-22 21 15,0 0-15,0-22 0,-21 1 16,0 0-16,0 21 0,0-22 0,0 22 15,-21 0-15,0 0 0,0 0 0,-22 21 16,22 0-16,0 0 0,0 0 16,0 0-16,0 21 0,-1 0 0,-20 21 15,21-21-15,0 22 0,21-1 16,-21-21-16,-1 22 0,22-22 16,0 21-16,0-21 0,0 0 0,0 1 15,0-1-15,0 0 0,0 0 16,22-21-16,-1 0 0,0 0 0,0 0 15,0 0-15,0 0 0,1 0 16,-1-21-16,0 0 0,0 0 16,0 21-16,-21-22 0,0 1 0,0 0 15,0 0-15,21 0 0,-21 0 16,0 42 15,-21 0-31,0 0 16,21 21-16,-21-20 0,0 20 15,0 0-15,-1-21 0,22 43 0,-21-22 16,0 1-16,21-1 0,-21 21 0,21-20 16,-21 20-16,0 1 0,21-1 15,-22 1-15,22-1 0,0 1 0,-21-1 16,21 1-16,0-1 0,0 1 0,0-1 16,0-20-16,0 20 0,-21-21 15,21 1-15,0 20 0,-21-20 0,21-22 16,0 21-16,0-21 0,-21 0 0,21 1 15,-21-22-15,-1 0 16,1-22 0,21 1-16,-21 0 0,21-21 15,0-1-15,0 1 0,-21 0 16,0-1-16,0-20 0,21-1 0</inkml:trace>
  <inkml:trace contextRef="#ctx0" brushRef="#br1" timeOffset="190481.06">7683 13970 0,'-21'0'16,"-42"-21"0,42 21-16</inkml:trace>
  <inkml:trace contextRef="#ctx0" brushRef="#br1" timeOffset="190675.95">6329 14161 0,'0'0'0,"-21"0"0,-1 21 16,22 0-16,22-21 15,-1 0 1,0 0-16,0 0 0,21 0 16,1 0-16,-1-21 0,0 21 0,22-21 15,-22-1-15,22 22 0,-22-21 16,0 21-16,1-21 0</inkml:trace>
  <inkml:trace contextRef="#ctx0" brushRef="#br1" timeOffset="192619.37">9758 14118 0,'0'0'0,"21"0"0,0 0 0,0 0 16,0-21-16,22 21 0,-22-21 15,0 0-15,0 21 0,22-21 0,-22-1 16,21 1-16,-21 0 0,0 0 16,22-21-16,-22 20 0,0 1 0,0 0 15,-21 0-15,0 0 0,0 0 16,0-1-16,-21 1 0,0 21 0,-21 0 16,20 0-16,-20 0 0,0 0 0,21 0 15,-22 21-15,22 1 16,-21-1-16,21 0 0,-22 0 0,22 0 15,0 22-15,21-22 0,0 0 0,0 21 16,0-21-16,0 1 0,0-1 16,21 21-16,0-21 0,0 0 0,1 1 15,20-1-15,-21 0 0,21 21 16,-20-21-16,20 1 0,-21 20 0,0-21 16,22 0-16,-22 22 0,-21-22 0,0 0 15,0 21-15,0-21 0,0 1 16,0-1-16,-21 0 0,-1-21 0,-20 21 15,21 0-15,-21-21 0,-1 0 0,1 0 16,-22 0-16,22 0 16,0 0-16,-1-21 0,1 21 0,21-21 15,-21 0-15,20-22 0,1 22 0,0-21 16,0 0-16,0 20 0,21-20 16,0 0-16,0-1 0,0 22 0,0-21 15,0 21-15,0 0 0,0-1 16,0 1-16,0 0 0,21 21 15,0 0-15,0 21 0,-21 0 16,21 1-16,1-1 0,-22 0 16,21 0-16,0 21 0,-21-20 0,21 20 15,0 0-15,0-21 0,1 22 0,-1-22 16,0 21-16,0-21 16,0 1-16,22-1 0,-22 0 0,21-21 15,-21 0-15,22 21 0,-1-21 16,-21 0-16,21 0 0,1 0 0,-1-21 15,0 0-15,1 0 0,-1-1 0,-21 1 16,22 0-16,-1 0 0,-21-21 16,21 20-16,-20-20 0,-1 0 0,0 21 15,-21-22-15,0 22 0,0 0 0,0 0 16,0 0-16,0-1 0,0 1 16,0 0-16,-21 21 0,0 0 15,-1 0-15,1 21 16,0 0-16,21 1 15,-21 20-15,0-21 0,21 0 16,0 22-16,0-22 0,0 21 16,0-21-16,0 22 0,0-22 0,0 0 15,21 21-15,0-21 0,0-21 0,0 22 16,1-1-16,-1-21 0,21 0 16,-21 0-16,22 0 0,-22 0 15,21 0-15,0-21 0,1-1 0,-1 1 0,0 0 16,1-21-16,-1 21 0,0-22 15,1 1-15,-22 0 0,21-1 16,-21 1-16,22 0 0,-22-1 0,0 1 16,0-22-16,-21 22 0,0 0 15,0-1-15,0 1 0,0 0 0,0-1 16,0 22-16,0 0 0,0 0 16,0 0-16,0 42 15,0 0-15,0 0 0,-21 0 16,21 22-16,-21-22 0,21 21 15,0 1-15,0-1 0,0 0 0,0 1 16,0-1-16,0-21 0,0 21 16,-21 1-16,21-1 0,0 0 15,0 1-15,0-22 0,0 21 0,0 1 16,21-22-16,0 0 0,0 0 16,0 0-16,1 0 0,-1-21 0,0 0 15,0 0-15,21 0 0,-20 0 0,-1 0 16,21 0-16,-21-21 0,0 0 15,22 0-15,-22 0 0,0 0 0,21-1 16,-20-20-16,-1 21 0,0 0 16,0-22-16,-21 22 0,0 0 0,0-21 15,0 21-15,0-1 0,0 1 0,0 0 16,-21 21-16,0-21 16,0 21-16,-1 0 0,1 0 15,0 21-15,0 0 0,0 0 0,21 1 16,0-1-16,-21 0 15,21 0-15,0 0 0,0 22 0,0-22 16,0 0-16,0 21 0,0-21 0,0 1 16,21-1-16,0-21 0,0 21 15,0 0-15,0-21 0,1 0 16,-1 0-16,21 0 0,-21 0 0,22 0 16,-1-21-16,-21 0 0,21 21 0,1-21 15,-22-1-15,0 1 0,21-21 0,-20 21 16,-22 0-16,21-1 0,-21 1 15,21-21-15,-21 21 0,0 0 0,0-1 16,0 1-16,0 0 0,0 0 0,-21 21 16,0 0-1,21 21-15,-22-21 16,22 21-16,-21 22 0,21-22 0,-21 0 16,21 21-16,0-21 0,0 22 15,0-22-15,-21 21 0,21 1 0,0-22 16,0 0-16,0 0 0,0 21 0,0-20 15,0-1-15,0-42 47,0-1-47,0 1 16,0 0-16,0 0 0,0-21 0,21 20 16,-21-20-16,21 21 0,0-21 15,1-1-15,-1 22 0,0-21 0,21 21 16,-21-22-16,22 22 0,-1 0 0,0 0 15,-20 0-15,20 21 0,0 0 16,-21 0-16,1 0 0,-1 0 0,21 21 16,-42 0-16,21 0 0,0 0 0,-21 0 15,22 22-15,-22-22 0,0 0 16,0 21-16,0-20 0,0 20 0,0-21 16,0 0-16,0 22 0,-22-22 15,1 0-15,21 0 16,0 0-16,-21-21 0,21-21 47,0 0-47,21 0 0,-21 0 15,21-1-15,1 1 0</inkml:trace>
  <inkml:trace contextRef="#ctx0" brushRef="#br1" timeOffset="192843.24">12912 14012 0,'0'0'0,"0"22"31,0-1-31,0 0 0,0 0 16,-22 21-16,22-20 15,-21-1-15,21 0 0,0 0 0,0 0 16,0 22-16,-21-22 0,21 0 0,0 0 16,-21 0-16,21 0 0,0 1 15,0-1-15,0-42 47,0-1-47,0 1 0,0 0 0,0 0 16</inkml:trace>
  <inkml:trace contextRef="#ctx0" brushRef="#br1" timeOffset="193016.22">12848 13928 0,'0'0'0,"-21"-21"0,21-1 0,0 1 16,0 0-16,-21 21 15,21 21 17,0 0-32,0 1 15,0-1-15,21-21 16,-21 21-16,21-21 0,0 0 16</inkml:trace>
  <inkml:trace contextRef="#ctx0" brushRef="#br1" timeOffset="193419.31">13271 14012 0,'-21'0'31,"0"0"-31,0 0 16,0 22-16,0-1 0,-1 0 15,1 0-15,21 0 0,-21 0 16,21 22-16,0-22 0,0 0 0,0 0 15,0 22-15,0-22 16,0 0-16,0 0 0,0 21 0,0-20 16,21-22-16,0 21 0,1 0 15,-1-21-15,0 0 0,0 0 0,21 0 16,-20 0-16,-1 0 0,21 0 0,-21 0 16,0-21-16,1 0 0,-1-1 15,0 1-15,0 0 0,0 0 0,0 0 16,-21 0-16,22-22 0,-22 22 0,0 0 15,0-21-15,0 20 0,0 1 16,0-21-16,0 21 0,0 0 16,0-1-16,21 44 47,0-1-32,0-21-15,0 0 16</inkml:trace>
  <inkml:trace contextRef="#ctx0" brushRef="#br1" timeOffset="194103.34">13928 14034 0,'0'0'0,"0"-22"32,0 1-32,-22 42 31,22 1-31,-21-1 0,21 0 15,0 0-15,0 0 0,0 0 0,0 1 16,0-1-16,-21 0 0,21 0 16,-21 0-16,21 0 0,0 1 0,0-1 15,0 0-15,-21-21 0,21 21 0,0 0 16,-21-21 0,21-21-1,0 0-15,0 0 16,0 0-16,0-1 0,0 1 15,21 0-15,-21-21 0,21 21 16,0-1-16,-21-20 0,21 21 16,22-21-16,-22 20 0,0-20 0,21 21 15,-21 0-15,1 0 0,20-1 0,-21 22 16,21 0-16,-20 0 0,-1 0 16,0 0-16,0 22 0,0-1 0,-21 0 15,21 21-15,-21-21 0,22 22 0,-22-22 16,0 0-16,0 21 0,0-20 15,0-1-15,0 0 0,0 0 0,0 0 16,0 0-16,0 1 16,-22-1-16,22 0 15,-21-21-15,0 0 16,21-21 0,0 0-16,-21 21 0,21-22 0,0 1 15,0 0-15,0 0 0,0 0 0,42 0 16,-21-22-16,1 22 0,-1-21 15,21 21-15,-21-22 0,22 22 0,-1-21 16,0 21-16,1-1 0,-1 1 16,0 0-16,-21 21 0,22 0 0,-22 0 15,0 21-15,21-21 0,-42 43 0,22-22 16,-22 0-16,0 21 0,0-21 16,0 1-16,0 20 0,0-21 15,0 21-15,0-20 0,0-1 0,0 0 16,-22 21-16,1-21 15,21 1-15,-21-1 0,21-42 32</inkml:trace>
  <inkml:trace contextRef="#ctx0" brushRef="#br1" timeOffset="194911.57">16573 13801 0,'0'-64'15,"0"128"-15,0-149 16,0 64-16,0 0 0,0 0 16,-21 21-16,0 0 15,21 21-15,0 0 16,0 0-16,-21 21 0,21-20 0,-21 20 15,21-21-15,0 21 0,0-20 0,-21 20 16,21-21-16,-22 21 0,1-20 16,21-1-16,0 0 0,0 0 0,-21 0 15,21 0-15,21-42 47,0 0-47,-21 0 0,22 0 16,-1 0-16,-21-1 0,21 1 15,0-21-15,0 21 0,0 0 0,-21-22 16,22 22-16,-1 0 0,0 21 16,0 0-16,0 21 15,-21 0-15,21 0 16,-21 22-16,0-22 0,0 0 16,0 0-16,0 22 0,22-22 0,-22 0 15,21 0-15,-21 0 0,21 0 0,0 1 16,0-22-16,0 0 15,1 0-15,20 0 0,-21 0 0,21 0 16,-20 0-16,20 0 0,0 0 16,1 0-16,-1-22 0,0 1 15,-21 0-15,22 0 0,-22 0 0,0-22 16,0 22-16,-21-21 0,0 0 16,0-1-16,0 1 0,-21 0 0,0-1 15,0 1-15,-22 21 0,22-22 0,-21 22 16,0 21-16,20 0 0,-20 0 15,21 0-15,0 0 0,-22 0 0,22 0 16,21 21-16,-21 22 0,21-22 16,0 0-16,0 0 0,0 0 0,0 22 15,0-22-15,0 0 0,0 0 16,21 0-16,0 1 0,1-22 16,-1 21-16,0-21 0,21 0 0,-21 0 15,22 0-15,-1 0 0</inkml:trace>
  <inkml:trace contextRef="#ctx0" brushRef="#br1" timeOffset="195135.12">17653 13737 0,'0'0'0,"21"-21"0,-21 0 15,0 42 17,-21 0-32,0 0 0,21 1 0,-21-1 15,21 0-15,-22 0 0,22 21 0,0-20 16,0-1-16,-21 0 15,21 0-15,0 0 0,0 0 16,0 1-16,0-1 16,21-42-1,-21-1 1,0 1-16</inkml:trace>
  <inkml:trace contextRef="#ctx0" brushRef="#br1" timeOffset="195308.02">17632 13547 0,'0'-43'0,"0"86"0,0-107 16,-21 22-16,21 21 0,-22 0 0,22-1 16,-21 22-1,0 0 1,21 22 0,0-1-1,0 0-15,21-21 0,0 0 16,1 0-16,-1 0 0,0 21 0</inkml:trace>
  <inkml:trace contextRef="#ctx0" brushRef="#br1" timeOffset="195575.87">18246 13356 0,'0'0'0,"-22"0"16,1 21-16,21 1 0,-21 20 15,21-21-15,-21 21 0,0 1 16,21-1-16,-21 22 0,21-22 0,-22 0 16,1 1-16,21-1 0,-21 0 0,0 1 15,21-22-15,-21 21 0,21-21 16,0 0-16,0 1 0,0-1 0,0 0 16,21-21 15,0 0-31,0 0 0,0-21 15,1 0-15,-1-1 0,0 1 16</inkml:trace>
  <inkml:trace contextRef="#ctx0" brushRef="#br1" timeOffset="196060.01">18669 13399 0,'0'0'15,"21"0"-15,-42 21 16,21 0-1,-21 21-15,0-21 0,21 22 0,-22-1 16,1 0-16,0 1 16,21-1-16,-21 0 0,0 1 0,21-1 15,-21-21-15,-1 22 0,22-22 16,-21 21-16,21-21 0,0 0 0,-21 1 16,21-1-16,0 0 0,-21-21 15,42 0 16,-21-21-31,21 0 16,-21-1-16,0 1 0,0 0 16,21 0-16,1 0 0,-1-22 0,0 22 15,0-21-15,0 0 0,0-1 16,1 22-16,-1 0 0,0 0 16,0 0-16,0-1 0,0 22 0,1 0 15,-1 0-15,0 22 0,-21-1 16,0 0-16,21 0 0,0 0 0,-21 0 15,21 22-15,-21-22 0,0 21 0,0-21 16,0 1-16,0 20 0,0-21 16,0 0-16,0 0 0,-21 1 0,0-22 15,0 21-15,21 0 0,-21-21 0,0 0 16,21 21-16,-22-21 16,22-21-1,0 0 1,-21 0-16,21-1 15</inkml:trace>
  <inkml:trace contextRef="#ctx0" brushRef="#br1" timeOffset="196232.03">18034 13674 0,'0'0'0,"-21"0"0,21 21 15,21-21 16,0 0-31,21 0 16,-20 0-16,20 0 0,0 0 0,1 0 16,-1 0-16,0-21 0,1 0 0,-1 21 15</inkml:trace>
  <inkml:trace contextRef="#ctx0" brushRef="#br1" timeOffset="196608.09">19854 13356 0,'21'-21'15,"-42"42"-15,42-63 0,-21 63 47,-21 0-47,21 22 0,-21-22 16,0 21-16,21 0 0,-21 1 16,0-1-16,-1 0 0,22 1 15,-21-1-15,0 0 0,0-20 0,21 20 16,0-21-16,-21 0 0,21 0 15,-21 1-15,21-1 0,0 0 0,0-42 47</inkml:trace>
  <inkml:trace contextRef="#ctx0" brushRef="#br1" timeOffset="197231.37">19410 13653 0,'0'0'0,"-21"0"0,42 0 31,0 0-31,0-22 16,0 22-16,22 0 0,-1 0 0,0-21 15,1 21-15,20-21 0,1 0 16,-1 21-16,-21-21 0,22 0 0,-1-1 16,1 22-16,-1-21 0,-20 0 15,-1 0-15,0 0 0,1 0 0,-22-1 16,0 1-16,0 0 0,-21 0 0,0 0 15,0 0-15,0-1 16,-21 22-16,0 0 0,0 0 16,0 0-16,-1 0 0,22 22 0,-21-1 15,0 0-15,21 0 16,-21 21-16,21-20 0,0 20 0,0-21 16,-21 21-16,21 1 0,0-1 0,-21 0 15,21-20-15,0 20 0,0 0 16,0-21-16,0 1 0,0-1 0,0 0 15,0 0-15,0 0 0,0 0 0,-22-21 16,22 22-16,0-44 31,0 1-15,0 0-16,0 0 0,0 0 16,0 0-16,22-22 0,-1 22 0,-21-21 0,21 21 15,21-22-15,-21 22 0,1-21 16,20 21-16,0-1 0,1 1 15,-1 0-15,-21 21 0,21 0 0,1 0 16,-22 0-16,21 21 0,-21 0 16,1 1-16,-1-1 0,0 0 0,-21 0 15,21 21-15,-21-20 0,0 20 16,0-21-16,0 0 0,-21 0 0,0 22 16,0-43-16,-1 21 0,22 0 0,-21 0 15,0-21-15,0 21 0,42-42 63,0 0-63,-21 0 0,21 0 15</inkml:trace>
  <inkml:trace contextRef="#ctx0" brushRef="#br1" timeOffset="197444.76">20934 13441 0,'0'42'31,"0"-21"-31,-21 1 0,21-1 0,-22 21 16,1-21-16,21 0 0,0 1 15,0-1-15,-21 21 0,21-21 0,-21 0 16,21 1-16,-21-22 0,21 21 16,0 0-16,0 0 15,0-42 16</inkml:trace>
  <inkml:trace contextRef="#ctx0" brushRef="#br1" timeOffset="197615.67">20870 13377 0,'0'-21'0,"0"42"0,0-84 0,0 42 15,-21 0-15,21-1 16,-21 22-16,42 22 47,0-22-47,0 21 15,1-21-15,-22 21 0</inkml:trace>
  <inkml:trace contextRef="#ctx0" brushRef="#br1" timeOffset="198023.43">21124 13610 0,'0'-63'31,"0"42"-31,0-1 16,0 1-16,0 0 0,0 0 0,21 21 16,1-21-16,-1 21 0,0 0 15,0 0-15,0 0 0,0 0 0,22 0 16,-22 0-16,0 0 0,0 42 15,22-21-15,-22 0 0,0 22 0,0-22 16,0 21-16,0-21 0,-21 22 0,0-1 16,0-21-16,0 0 0,0 22 15,0-22-15,0 0 0,-21-21 0,0 21 16,0-21-16,0 0 16,0 0-1,21-21 1,0 0-16,0 0 0,21 0 15,0-1-15,-21-20 0,21 21 16,0 0-16,0-22 0,1 22 0,-1-21 16,0 21-16,0-22 0,0 22 15,0 0-15,1 0 0,20 0 0,-21 21 16,21-21-16,1 21 0,-1 0 0,-21 0 16,22 0-16</inkml:trace>
  <inkml:trace contextRef="#ctx0" brushRef="#br1" timeOffset="198583.11">22415 13653 0,'0'0'0,"22"-22"16,-22 1-16,21 0 0,-21 0 0,0-21 15,0 20-15,0 1 0,0 0 0,0-21 16,0 21-16,0-1 0,-21 1 15,-1 21-15,1-21 0,0 21 16,0 0-16,0 0 0,0 0 0,-1 0 16,1 21-16,0-21 0,-21 21 15,21 1-15,-1-1 0,1 21 0,0 0 16,0-20-16,0 20 0,0-21 16,21 21-16,-22 1 0,22-22 0,0 21 15,0 1-15,22-22 0,-1 0 16,21 0-16,-21 0 0,0-21 15,22 0-15,-22 0 0,0 0 0,21 0 16,-20-21-16,20 0 0,-21 0 16,21 0-16,-20-1 0,20-20 0,-21 21 15,21-21-15,-20-1 0,-1 1 16,21 0-16,-21-1 0,0 1 16,1 0-16,20-1 0,-42 1 0,21 0 15,0-1-15,-21 1 0,21 0 16,-21 20-16,0 1 0,0 0 0,-21 21 15,0 21 1,21 0-16,-21 22 0,0-1 16,21 0-16,-21-20 0,21 20 0,0 21 15,0-20-15,0-1 0,0 0 16,0 1-16,0-1 0,0 0 0,21-20 16,0 20-16,21-21 0,-21 0 15,1 0-15,20 1 0,0-1 16,1-21-16,-22 0 0,21 0 0,22 0 15,-22 0-15,0 0 0,1 0 16,-22-21-16,21-1 0</inkml:trace>
  <inkml:trace contextRef="#ctx0" brushRef="#br1" timeOffset="199107.81">13271 15092 0,'0'0'0,"0"-42"0,22-22 31,-44 64-15,1 21-16,0 0 0,21 22 16,0-1-16,0 0 0,-21 22 0,21-1 15,-21 1-15,21-1 0,0 1 16,0-1-16,0-20 0,0 20 0,0 1 16,0 20-16,0-20 0,0-1 0,0 1 15,-21-1-15,21 1 16,0-22-16,0 22 0,0-22 0,0 0 15,-22-20-15,22 20 0,0-21 0,-21 0 16,0-42 0,21-21-1</inkml:trace>
  <inkml:trace contextRef="#ctx0" brushRef="#br1" timeOffset="199421.63">12996 15431 0,'0'0'15,"0"-64"-15,0 22 0,0-1 16,0 1-16,21 0 0,1-1 0,-1 22 16,0 0-16,21 0 0,-21 0 15,22 21-15,-1 0 0,0 0 0,1 0 16,-1 0-16,0 21 0,1 0 0,-1 0 16,-21 22-16,0-1 0,1 0 15,-22 1-15,0-22 0,0 21 0,0 0 16,-22 1-16,1-22 0,0 21 0,-21-21 15,-1 1-15,1 20 0,0-21 16,21-21-16,-22 21 0,1 0 0,21-21 16,0 0-16,-1 0 0,1 0 15,42-21 1,22 21 0,-22-21-16,21 0 0,-21 21 15,22-21-15,-1 0 0,22-1 0,-22 1 16</inkml:trace>
  <inkml:trace contextRef="#ctx0" brushRef="#br1" timeOffset="199839.39">14076 15155 0,'0'0'0,"21"-21"15,0 0-15,-21 0 0,-21 21 16,0 0 0,0 0-16,-22 21 0,22 0 15,0 0-15,0 1 0,-22-1 0,22 21 16,0-21-16,0 22 0,0-22 15,0 21-15,-1-21 0,1 22 16,21-22-16,0 0 0,0 0 0,0 0 16,0 0-16,0 1 0,0-1 15,21-21 1,1 0-16,20 0 0,-21 0 0,0-21 16,22-1-16,-22 1 15,21 0-15,-21 0 0,22 0 0,-22 0 16,0-22-16,0 22 0,0-21 0,0 21 0,-21-22 15,0 22-15,0 0 16,0 0-16,0 0 0,-21 42 31,21 0-31,0 0 0,-21 0 16,21 0-16,0 22 0,0-22 0,0 0 16,0 21-16,0-20 0,0-1 15,0 0-15,0 0 0,0 0 0,21 0 16,0 1-16,1-22 0,-1 21 15,0-21-15,0 0 0,0 0 16,0 0-16,1 0 0,-1 0 0</inkml:trace>
  <inkml:trace contextRef="#ctx0" brushRef="#br1" timeOffset="200217.18">14478 15367 0,'0'-21'0,"0"42"0,0-63 16,0 21-16,0-1 0,0 1 0,0 0 15,21 0-15,0 0 0,0 0 16,1-1-16,-1 22 0,0 0 16,0 0-16,0 0 0,0 0 15,1 0-15,-1 0 0,0 22 16,0-1-16,0 21 0,-21-21 0,0 0 16,0 22-16,0-22 0,0 0 15,0 21-15,0-20 0,0-1 16,0 0-16,0 0 0,0 0 0,0 0 15,0 1-15,0-1 16,0-42 0,0-1-1,0 1-15,0 0 16,0 0-16,0 0 0,0 0 0,0-1 16,0 1-16,0-21 0,21 21 0,1-22 15,-1 22-15,0-21 0,0 21 16,0-22-16,0 22 0,1-21 15,20 21-15,0 0 0,1-1 0,-1 1 16,0 0-16,1 0 0,-1 0 16</inkml:trace>
  <inkml:trace contextRef="#ctx0" brushRef="#br1" timeOffset="200949.09">15494 14880 0,'0'21'16,"0"1"-16,0-1 0,0 21 15,-21-21-15,0 0 0,-1 22 16,22-22-16,-21 21 0,21 1 0,-21-1 15,0-21-15,21 21 0,0-20 0,-21 20 16,0-21-16,21 21 0,0-20 16,0-1-16,0 0 0,0 0 0,0 0 15,21-21-15,0 0 16,0 0-16,0 0 0,0 0 16,22 0-16,-22 0 0,21-21 0,1 0 15,-22 21-15,21-21 0,-21 0 16,22-1-16,-22 1 0,0 0 0,0 0 15,0-21-15,0 20 0,1 1 0,-22 0 16,0 0-16,0 0 0,0 0 16,0 42-1,0 0-15,0 0 16,0 0-16,-22 0 0,22 1 16,0-1-16,0 0 0,0 21 15,0-21-15,0 1 0,0-1 16,22 0-16,-1-21 0,0 21 15,0-21-15,0 0 0,22 0 16,-22 0-16,0 0 0,21-21 16,-21 21-16,1-21 0,20 0 0,-21 21 15,0-22-15,0 1 0,1 0 0,-1 0 16,-21-21-16,0 20 0,0 1 16,0 0-16,0 0 0,0-21 0,0 20 15,0 1-15,0 0 0,0 42 31,0 0-31,0 1 16,0 20-16,0-21 0,0 21 0,0 1 16,0-1-16,-21 0 0,-1 1 15,1-1-15,21 0 0,-21 22 0,21-22 16,0 22-16,-21-22 0,21 22 0,0-1 16,0 1-16,0 20 0,0-20 15,0-1-15,0 22 0,0-22 0,0 1 16,0 21-16,0-22 0,0 1 0,0 20 15,0-20-15,0-1 0,0-20 16,0 20-16,0-21 0,-21 1 0,0-1 16,-1-21-16,1 0 0,0 1 15,0-22-15,0 0 0,-22 0 16,22 0-16,0-22 0,0 1 0,-21 0 16,20-21-16,1-1 0,-21 22 0,21-21 15,0 0-15,-1-1 0,22-20 16,0 20-16,0 1 0,-21-64 15,21 64-15,0-22 0,0 1 0</inkml:trace>
  <inkml:trace contextRef="#ctx0" brushRef="#br1" timeOffset="201159.97">15430 15050 0,'22'0'32,"-1"0"-32,0-22 15,0 22-15,0 0 0,0 0 16,1-21-16,20 21 0,-21-21 16,21 21-16,-20-21 0,20 21 0,-21-21 15,21 21-15</inkml:trace>
  <inkml:trace contextRef="#ctx0" brushRef="#br1" timeOffset="201551.75">17526 14838 0,'-21'-21'32,"0"21"-32,-1 21 15,1 0-15,0 0 0,0 0 0,0 22 16,0-22-16,21 21 0,-22 22 0,1-22 15,0 0-15,21 1 0,0 20 16,-21-20-16,21-1 0,-21 0 0,21-21 16,0 22-16,0-22 0,0 21 0,0-21 15,21-21-15,0 22 0,0-1 16,0-21-16,1 0 0,-1 0 0,21 0 16,-21 0-16,0 0 0,1 0 15,20-21-15,-21-1 0,-21 1 16,21 0-16,-21 0 0</inkml:trace>
  <inkml:trace contextRef="#ctx0" brushRef="#br1" timeOffset="202722.08">17335 15261 0,'-42'-21'15,"84"42"-15,-126-42 0,63 21 0,-22 0 16,22 0-16,0 0 0,0 0 0,0 0 16,21 21-1,42-21-15,-21 0 16,21 0-16,1 0 0,168-42 31,-147 42-31,-1-21 0,1 21 0,-1-21 16,1-1-16,-22 1 0,22 21 0,-22-21 15,0 21-15,-20 0 0,20-21 16,-21 21-16,0 0 0,-42 21 31,0-21-31,0 21 0,21 0 16,-21 22-16,-1-22 0,1 0 0,0 0 15,21 22-15,0-22 0,0 0 0,-21 21 16,21-21-16,-21 1 0,21-1 16,0 0-16,0 0 0,0 0 15,0 0-15,21-21 16,0 0-16,0 0 16,0 0-16,1 0 0,-1 0 0,0 0 15,0-21-15,0 0 0,0 21 16,1-21-16,-22 0 0,21 0 0,-21-1 15,21-20-15,-21 21 0,0 0 0,0-22 16,0 22-16,0-21 0,-21 21 16,0 0-16,-1-1 0,1 1 0,-21 0 15,21 21-15,0 0 0,-1 0 16,1 0-16,0 0 0,0 0 0,42 0 31,0 0-15,22 0-16,-22 0 0,21 0 15,0 0-15,1 0 0,-1 0 0,0 0 16,1-21-16,20 21 0,-20 0 16,20 0-16,1-21 0,-22 21 0,21 0 15,-20 0-15,20 0 0,-20 0 16,-22-21-16,21 21 0,-21 0 0,-21 21 16,-21 0-1,21 0-15,-21 0 16,0 0-16,-22 22 0,22-22 15,0 0-15,0 21 0,-21-20 0,20-1 16,1 21-16,0-21 0,0 0 16,21 22-16,0-22 0,0 0 0,0 0 15,0 0-15,21-21 16,0 22-16,0-22 0,22 0 16,-22 0-16,0 0 0,21 0 0,-20 0 15,-1 0-15,21-22 0,-21 22 16,0-21-16,22 0 0,-22 0 0,0 0 15,-21 0-15,0-1 0,21 1 0,-21-21 16,0 21-16,0-22 0,0 22 16,0-21-16,-21 0 0,0-1 15,0 22-15,-22 0 0,22-21 0,0 20 16,-21 22-16,21-21 0,-1 21 16,1-21-16,0 21 0,0 0 0,42 0 31,0 21-31,22-21 15,-22 0-15,21 0 0,0 0 0,1 0 16,-22 0-16,21 0 0,1 0 16,-1 0-16,21 0 0,-20-21 0,20 0 15,1 21-15,-1-21 0,1 0 0,-22-1 16,22 22-16,-43-21 0,21 0 16,-21 0-16,0 0 0,-21 0 15,0-22-15,0 22 16,0 0-16,-21 0 0,0 21 15,0 0-15,-21 0 0,20 21 0,1 0 16,0 0-16,0 0 0,0 22 16,0-22-16,21 21 0,0 1 0,-22-1 15,22 0-15,0 1 0,-21-1 0,21 0 16,0 1-16,0-1 0,0 0 16,0 1-16,0-22 0,0 0 0,0 21 15,21-21-15,1-21 0,-1 22 16,0-22-16,0 0 0,0 0 0,22 0 15,-22 0-15,21 0 0,-21 0 16,22-22-16,-1 1 0,-21 0 16,21 0-16</inkml:trace>
  <inkml:trace contextRef="#ctx0" brushRef="#br1" timeOffset="203103.86">20045 14605 0,'0'0'0,"0"-21"0,-21 0 15,21 0-15,0-1 0,0 1 16,0 0-16,21 21 16,0 0-16,0 0 15,0 0-15,0 0 16,1 0-16,-1 0 0,0 0 0,21 0 16,-21 21-16,22 0 0,-22 1 15,21-1-15,-21 0 0,1 0 0,-1 0 16,0 22-16,-21-1 0,0-21 15,21 21-15,-21 1 0,0-1 0,0 0 16,0 1-16,0 20 0,0-20 0,0-1 16,0 0-16,0 22 0,0-22 15,0 0-15,-21 1 0,0-1 0,0 0 16,21-20-16,-22 20 0,1-21 16,-21 0-16,21 22 0,0-22 0,-22 0 15,22-21-15,-21 21 0,21 0 16,-22 0-16,22-21 0,-21 22 15,21-22-15,-1 0 0,1 0 0,21-22 32,21 22-32</inkml:trace>
  <inkml:trace contextRef="#ctx0" brushRef="#br1" timeOffset="203279.76">20595 15579 0,'21'0'0,"0"0"31,-21-21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02:07:19.61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1651 2011 0,'0'0'0,"0"-21"16,-21 21 31,21 21-31,0 0-16,0 0 15,0 0-15,0 1 0,0 20 0,0-21 16,0 21-16,0 1 0,0 20 15,0 1-15,0-22 0,0 43 0,0-22 16,0 1-16,0 20 0,0-20 16,0 21-16,0-1 0,0-20 0,0 20 15,0 22-15,0-21 0,0 0 16,21-1-16,-21 22 0,0-21 0,0-1 16,0 22-16,0-21 0,0 21 15,21 0-15,-21-1 0,0-20 16,21 21-16,-21 0 0,0 0 15,0-1-15,21 1 0,1-21 0,-22 21 16,21-22-16,0 22 0,-21-21 16,21 0-16,-21-1 0,21 1 0,0-22 15,1 1-15,-22-1 0,21 1 16,0-22-16,-21 1 0,21-1 0,-21 0 16,21-21-16,-21 1 0,0-44 31</inkml:trace>
  <inkml:trace contextRef="#ctx0" brushRef="#br0" timeOffset="1511.39">1630 2117 0,'0'0'0,"-21"0"31,42 0 0,0 0-31,21 0 16,-21 0-16,22 0 0,-1 0 15,0 0-15,22 0 0,-22 0 16,22 0-16,-1 0 0,1 0 16,42 0-16,-22 0 0,22 0 0,0 0 15,0 0-15,21 0 0,-21 0 16,21 0-16,0 0 0,0 0 0,0 0 16,21 0-16,-21-21 0,21 21 15,-21 0-15,21 0 0,0 0 0,22 0 16,-22 0-16,0 0 0,0 0 15,0 0-15,0 0 0,1 0 0,-1 0 16,0 0-16,-21 0 0,0 0 16,0 0-16,0 0 0,-21 0 0,0 0 15,-1 0-15,-20-22 0,21 22 16,-21 0-16,-22 0 0,1 0 16,-1 0-16,1 0 0,-22-21 0,-21 21 15,0 0-15,0 0 0,1 0 16,-1 0-16,-21 21 47,0 1-32,0-1-15,0 0 0,0 0 16,0 0-16,0 22 0,0-22 0,0 21 16,0 0-16,0 1 0,-21 20 15,21 1-15,-22-1 0,22 1 16,-21-1-16,21 1 0,0-1 15,0 22-15,0-22 0,0 22 0,0 0 16,0-1-16,0 1 0,0 21 0,0-21 16,0-1-16,0 1 0,0 0 15,0-1-15,0 1 0,0 21 0,0-22 16,0 1-16,0 0 0,0-22 16,0 22-16,21 0 0,-21-22 0,22 1 15,-22 20-15,0-20 0,0-1 0,21 1 16,-21-1-16,0 1 15,21-22-15,-21 22 0,0-22 0,0 0 0,0 22 16,21-22-16,-21 0 0,21 1 16,-21-1-16,0-21 0,0 22 15,21-1-15,-21 0 0,0-21 0,0 22 16,22-22-16,-22 21 0,0-21 0,0 1 16,0-1-16,0 0 0,0 0 0,0 0 15,0 0-15,-22 1 16,1-22-16,21 21 0,-21-21 15,0 21-15,0-21 0,0 0 16,-1 0-16,1 0 0,-21 0 16,21 21-16,0-21 0,-22 0 0,22 0 15,-21 0-15,-1 0 0,1 0 0,0 0 16,-1 21-16,1-21 16,-21 0-16,-1 0 0,1 0 0,-1 0 15,1 0-15,-22 0 0,0 0 0,1 0 16,-1 0-16,0 0 0,1 0 15,-1 0-15,-21 0 0,21 0 0,1 0 16,-22 0-16,0 0 0,0 0 0,-21 0 16,0 21-16,0-21 0,0 0 15,0 0-15,0 0 0,-21 0 0,21 0 16,-21 0-16,21 0 0,0 0 0,0 0 16,21 0-16,-21 0 15,21-21-15,0 21 0,-21 0 0,22 0 16,-22 0-16,21 0 0,-21 0 0,21 0 15,0 0-15,21 0 0,1 0 16,20 0-16,1 0 0,-1 0 0,22 0 16,21 0-16,0 0 0,-1 0 15,1 0-15,21 21 16,0-42 31,0 0-47,0 0 15</inkml:trace>
  <inkml:trace contextRef="#ctx0" brushRef="#br0" timeOffset="2403.88">2286 1143 0,'0'-21'32,"21"0"-17,0 0-15,0-1 16,1 1-16,-1 0 15,0 0-15,21 21 0,-21-21 0,1 0 16,-22-1-16,21 22 16,-21-21-16,21 21 0,-21-21 15,-21 21 1,0 0-16,-22 0 0,1 0 0,21 21 16,-22 0-16,1 1 0,0-1 15,-1 0-15,1 0 0,0 0 0,21 0 16,-1 1-16,1 20 0,0-21 15,0 0-15,21 0 0,0 1 16,0-1-16,0 0 0,0 0 0,21 0 16,0 0-16,0 1 0,22-1 15,-1 0-15,0 0 0,1 0 0,-1 0 16,0-21-16,1 22 0,-1-1 16,0 0-16,1 0 0,-22 0 15,0 0-15,-21 1 0,0-1 16,0 0-16,-21 0 0,-21 0 0,-1 0 15,1 1-15,0-1 0,-22-21 16,1 21-16,20-21 0,-20 0 0,20 0 16,1 0-16,0 0 0,-1 0 15,1 0-15,21 0 0,0-21 0,21 0 16,0-1-16,0-20 0,0 21 16,0 0-16,0-22 0,0 22 0,0 0 15,21-21-15,0 21 0,0-1 16,0 1-16,1 0 0,20-21 15,0 21-15,-21-1 0,22 1 16,20 21-16</inkml:trace>
  <inkml:trace contextRef="#ctx0" brushRef="#br0" timeOffset="2779.66">2794 1376 0,'0'0'0,"21"21"0,21 0 31,-20-21-31,-1 0 16,0 0-16,0 0 16,0 0-16,0 0 0,1-21 0,-1 0 15,21 0-15,-21 21 0,0-21 16,1-1-16,-1 22 0,0-21 0,0 0 16,-21 0-16,0 0 0,0 0 15,-21-1-15,0 22 16,0 0-16,-1 0 0,-20 0 15,0 0-15,21 22 0,-22-1 0,1 0 16,21 0-16,-22 21 0,1-20 16,21 20-16,0 0 0,0-21 0,-1 22 15,1-1-15,21-21 0,0 22 16,0-1-16,0-21 0,0 0 16,0 0-16,21 1 0,1-1 15,-1-21-15,0 0 0,21 0 0,-21 0 16,22 0-16,-1-21 0,-21-1 15,22 1-15,-1 0 0,0 0 0,1 0 16,-1-22-16</inkml:trace>
  <inkml:trace contextRef="#ctx0" brushRef="#br0" timeOffset="3067.43">3619 783 0,'0'0'0,"0"-21"0,-21 0 31,0 21-31,21 21 0,0 0 0,0 22 16,0-22-16,0 21 0,0 22 15,0-22-15,0 21 0,0-20 0,-21 20 16,21-20-16,0-1 0,0 0 16,-21 1-16,21-1 0,0 0 0,0 1 15,0-1-15,-21-21 0,21 21 16,0-20-16,-22 20 0,22-21 0,0 0 15,0 0-15,0 1 16,22-44 0,-1 1-1,0 0-15,-21 0 0</inkml:trace>
  <inkml:trace contextRef="#ctx0" brushRef="#br0" timeOffset="3468.2">3704 1418 0,'0'0'0,"-21"21"31,0-21-31,21 22 16,21-22 0,0 0-16,21 0 0,-20 0 15,-1-22-15,0 22 0,0 0 0,21-21 16,-20 0-16,-1 21 0,0-21 15,0 21-15,0-21 0,-21 0 16,0-1 0,-21 22-16,0 0 15,0 0-15,0 0 0,-22 0 0,22 22 16,-21-1-16,21 0 0,-22 0 16,22 0-16,0 0 0,0 22 0,0-22 15,21 0-15,-22 21 16,22-20-16,0-1 0,0 0 0,0 0 15,0 0-15,22 0 0,-1-21 16,0 0-16,0 22 0,0-22 0,22 0 16,-22 0-16,21 0 0,0 0 15,-20-22-15,20 1 0,0 21 0,1-21 16,-1 0-16,0 0 0,-21-22 16,22 22-16</inkml:trace>
  <inkml:trace contextRef="#ctx0" brushRef="#br0" timeOffset="3948.93">4403 1207 0,'0'0'16,"0"21"-1,0 0-15,-22-21 0,22 21 0,-21 0 16,0 0-16,21 22 0,0-22 0,0 0 16,-21 0-16,21 22 0,-21-22 15,21 0-15,-21 21 0,21-21 0,0 1 16,0-1-16,0 21 0,-22-42 15,22 21-15,0 0 0,0 1 0,0-1 16,0-42 31,0-1-47,0 1 0,0 0 16,0 0-16,0 0 0,22-22 15,-22 22-15,0 0 0,21-21 0,0 21 16,0-1-16,-21-20 0,21 21 15,0-21-15,22 20 0,-22 1 0,0 0 16,0 0-16,0 21 0,1 0 16,-1 0-16,0 0 0,21 21 0,-42 0 15,21 0-15,1 1 0,-1-1 0,-21 0 16,0 0-16,0 0 0,0 22 16,0-22-16,0 0 0,0 0 0,-21 0 15,21 0-15,-22 1 16,22-1-16,0 0 0,-21-21 0,21 21 15,-21-21-15,21 21 16,0-42 0,0 0-1,0 0-15,21 0 0,0-1 16</inkml:trace>
  <inkml:trace contextRef="#ctx0" brushRef="#br0" timeOffset="4184.09">5101 1291 0,'0'21'16,"0"1"-1,0-1-15,-21-21 0,21 21 0,-21 0 16,0 0-16,21 0 0,0 1 16,-22-1-16,1 0 0,21 0 0,-21 0 15,21 0-15,0 1 0,0-1 0,-21 0 16,21 0-16,-21-21 15,42 0 17,-21-21-32,21 0 0,0 0 15</inkml:trace>
  <inkml:trace contextRef="#ctx0" brushRef="#br0" timeOffset="4583.85">5143 1016 0,'-21'-21'0,"42"42"0,-42-63 16,0 42-16,0 0 16,0 0-16,0 0 0,-1 21 15,1 0-15,21 0 0,0 0 16,-21 1-16,21-1 0,0 0 0,0 0 16,0 0-16,0 0 15,0 1-15,21-22 0,0 0 16,1 0-16,-1 0 15,0 0-15,0 0 0,0 0 0,0 0 16,1-22-16,-1 1 0,0 21 16,-21-21-16,0 0 0,0 0 15,21 0-15,-21-1 0,0 1 0,0 0 16,0 0-16,0 0 16,-21 0-16,0 21 0,0 0 15,-1 0-15,1 0 16,0 21-16,0 0 0,0 0 0,-22 0 15,22 22-15,0-22 16,0 0-16,0 21 0,0-21 0,-1 1 16,22-1-16,0 0 0,0 0 15,0 0-15,22 0 0,-1-21 0,0 0 16,0 22-16,0-22 0</inkml:trace>
  <inkml:trace contextRef="#ctx0" brushRef="#br0" timeOffset="5015.6">5588 1228 0,'0'0'0,"-21"0"32,0 0-17,21 21-15,-22 0 0,1 0 16,21 0-16,0 1 0,0-1 15,-21 0-15,21 0 0,-21 21 0,21-20 16,0-1-16,0 21 0,0-21 16,0 0-16,0 1 0,0-1 0,0 0 15,0 0-15,21 0 0,0-21 16,0 0-16,1 0 0,20 0 0,-21 0 16,21 0-16,-20 0 0,20-21 15,-21 21-15,21-21 0,-20 0 0,20 0 16,-21-1-16,0 1 0,-21 0 15,21 0-15,-21-21 0,0 20 16,0 1-16,0 0 0,0 0 0,0 0 16,0 0-16,0-1 0,0 1 15,-21 21-15,0 0 0,0 0 16,0 0-16,0 0 16,-1 0-16,22 21 15,0 1-15,22-22 31,-1 21-31,0-21 0</inkml:trace>
  <inkml:trace contextRef="#ctx0" brushRef="#br0" timeOffset="5738.2">6138 1291 0,'0'0'0,"0"21"16,0 1-1,0-1-15,-21-21 0,21 21 16,0 0-16,0 0 0,-21-21 16,21 21-16,0 1 0,0-1 15,0 0-15,0 0 0,0 0 16,-21 0-16,21 1 0,-21-1 16,21 0-16,0 0 0,-22-21 46,22-21-30,0 0-16,0 0 0,0-1 16,0 1-16,0-21 15,0 21-15,0 0 0,22-1 0,-22-20 16,21 21-16,0 0 0,0-22 16,0 22-16,0 0 0,1 0 15,-1 21-15,0-21 0,0 21 0,0 0 16,22 0-16,-22 0 0,0 21 15,0 0-15,21 0 0,-20 0 0,-1 1 16,-21-1-16,21 0 0,-21 21 16,21-21-16,-21 1 0,0-1 0,0 0 15,0 0-15,0 0 0,0 0 16,0 1-16,-21-1 16,0-21-1,0 0 1,21-21-16,0-1 15,0 1 1,0 0-16,0 0 0,0 0 0,0 0 16,21-1-16,0 1 0,0 0 15,0-21-15,0 21 0,1-22 0,-1 22 16,21 0-16,-21 0 0,22 0 16,-22 21-16,21 0 0,0 0 0,-20 21 15,20 0-15,-21 0 0,0 0 16,0 0-16,-21 1 0,0-1 0,0 0 15,0 21-15,0-21 0,0 1 0,0-1 16,0 0-16,0 0 0,0 0 16,-21-21-16,21 21 0,-21 1 15,0-22-15,21 21 0,-21-21 16,0 0 0,-1 0-16,1 0 15</inkml:trace>
  <inkml:trace contextRef="#ctx0" brushRef="#br0" timeOffset="6608">1990 6562 0,'0'0'0,"0"-21"0,0 42 32,0 0-32,0 0 0,21 0 15,-21 22-15,0-1 0,0 0 16,0 1-16,0-1 0,0 0 0,0 1 15,0-1-15,0 0 0,0 1 0,0-1 16,0 21-16,0-20 16,0-1-16,0 0 0,0-20 0,0 20 15,0-21-15,0 0 0,21 0 16,-21 1-16,21-22 0,0 0 16,0-22-16,1 1 15,-1 0-15</inkml:trace>
  <inkml:trace contextRef="#ctx0" brushRef="#br0" timeOffset="6843.86">2476 6858 0,'0'21'32,"-21"0"-32,0 1 0,0-1 15,-21 0-15,20 0 0,-41 43 16,42-43-16,-22 21 0,22-21 15,-21 22-15,21-1 0,0-21 0,-1 21 16,1-20-16,0-1 0,0 21 16,21-21-16,0-42 31,0 0-31,0 0 16,21-22-16</inkml:trace>
  <inkml:trace contextRef="#ctx0" brushRef="#br0" timeOffset="7067.74">2455 6900 0,'0'0'0,"0"22"0,21-1 16,-21 0-16,22 0 0,-22 21 16,21-20-16,-21 20 0,0-21 0,0 21 15,21-20-15,-21 20 0,21-21 16,-21 21-16,0-20 0,0-1 15,0 0-15,0 0 0,21 0 0,-21 0 16,21-21-16,1 0 0,-1 0 16,0-21-16,0 0 15,-21 0-15,21 0 0</inkml:trace>
  <inkml:trace contextRef="#ctx0" brushRef="#br0" timeOffset="7315.59">2984 6646 0,'-42'254'32,"42"-211"-32,-21-22 15,0 21-15,0 1 0,21-22 0,0 21 16,-22-21-16,1 22 0,0-22 15,21 0-15,0 0 0,0 0 0,0 0 16,21-21 15,0-21-31</inkml:trace>
  <inkml:trace contextRef="#ctx0" brushRef="#br0" timeOffset="7731.24">3175 7112 0,'-42'42'32,"63"-42"-17,0-21-15,0 0 16,0 21-16,0-21 0,1 21 0,-1-21 15,0 0-15,0-1 0,0 1 16,0 0-16,-21 0 16,22 0-16,-22 0 0,0-1 15,0 1-15,-22 21 16,1 0-16,0 0 0,0 0 0,0 21 16,21 1-16,-21-22 0,-1 42 0,1-21 15,0 0-15,21 22 0,0-22 16,-21 21-16,21-21 0,0 22 0,-21-22 15,21 21-15,0-21 0,0 0 16,0 1-16,0-1 0,0 0 0,21-21 16,0 0-16,0 0 0,0 0 15,1 0-15,-1 0 16,21-21-16,-21 21 0,0-21 0,22-1 16,-22 1-16,21-21 0,1 21 15,-22-22-15</inkml:trace>
  <inkml:trace contextRef="#ctx0" brushRef="#br0" timeOffset="8211.96">3852 6583 0,'0'0'0,"0"-21"0,0 0 15,0-1-15,-21 1 0,0 21 16,21 21 0,0 1-16,0 20 0,0 0 0,0-21 15,0 22-15,0-1 0,0 0 16,0 1-16,0-1 0,0 0 15,-21-20-15,21 20 0,-21 0 0,21-21 16,-22 22-16,22-22 0,0 21 16,0-21-16,0 1 0,-21-1 0,21 0 15,0 0-15,0-42 32,0 0-32,0 0 15,0-1-15,0 1 0,0 0 16,21 0-16,-21 0 0,0-22 15,22 22-15,-1 0 0,0 0 16,0 0-16,0 0 0,0-1 0,1 1 16,20 21-16,-21 0 0,21-21 0,-20 21 15,20 0-15,-21 0 0,21 0 16,-20 21-16,-1-21 0,0 21 0,21-21 16,-42 22-16,21-1 0,-21 0 0,0 0 15,0 0-15,0 0 0,0 1 16,-21-1-16,0 0 0,0 0 0,-21 0 15,-1 0-15,22 22 0,-21-22 16,-1 0-16,1 0 0,0 0 0,-1-21 16,22 22-16,-21-22 0,21 0 0,-22 0 15,22 0-15,21-22 32</inkml:trace>
  <inkml:trace contextRef="#ctx0" brushRef="#br0" timeOffset="8983.67">4911 6604 0,'21'-42'0,"-42"84"0,42-105 0,-21 41 16,21 1-16,-21 0 0,0 0 15,0 42 17,0 0-32,0 22 0,0-22 0,0 21 15,0 0-15,0 1 0,0-1 16,0-21-16,0 22 0,0-1 0,0 0 15,-21 1-15,21-22 0,-21 21 0,-1-21 16,1 22-16,21-22 0,0 0 16,-21 0-16,21 0 0,-21 0 0,21 1 15,0-44 17,0 1-32,0 0 15,0 0-15,0-21 16,0 20-16,21 1 0,0 0 0,-21-21 15,21-1-15,1 22 0,-22-21 0,21-22 16,0 22-16,0 0 0,-21-22 16,21 22-16,0 0 0,1-1 0,-1 22 15,0 0-15,-21 0 0,21 21 16,0 0-16,0 0 0,-21 21 16,22 0-16,-22 21 0,21 85 15,0-84-15,-21-1 0,0 0 16,0 1-16,0-1 0,0-21 15,0 22-15,0-22 0,0 0 16,0 21-16,0-21 0,-21 1 0,21-1 16,0 0-16,-21-42 47,-1 21-32</inkml:trace>
  <inkml:trace contextRef="#ctx0" brushRef="#br0" timeOffset="9411.42">4784 6964 0,'84'42'32,"-63"-42"-32,1 0 0,-1 0 15,21 0-15,-21 0 0,22 0 0,-1 0 16,0-21-16,1 21 0,-1-21 15,0 21-15,1-21 0,-1 0 0,21-1 16,-20 1-16,20 0 0,-20 0 0,-1 0 16,0 21-16,-21-21 0,22-1 15,-22 1-15,0 0 0,-21 0 16,0 0-16,0 42 31,-21-21-31,0 21 0,21 21 16,0-20-16,0-1 0,-21 21 15,21-21-15,-22 22 0,22-22 0,-21 21 16,21 0-16,0 1 0,-21-1 0,0 0 16,0 1-16,0-1 0,-1 22 15,22-22-15,-21 0 0,0 1 0,0 20 16,0-21-16,21 1 0,0-1 0,-21-21 16,21 22-16,-22-22 0,22 0 15,0 0-15,0 0 0,22-42 31,-1 21-31,-21-21 16,0 0-16,21-22 0</inkml:trace>
  <inkml:trace contextRef="#ctx0" brushRef="#br0" timeOffset="9732.24">5503 6900 0,'0'0'0,"-21"-21"16,21-21-16,0 21 0,64-85 31,-43 85-31,0 21 0,0 0 16,21 0-16,-20 0 0,20 0 15,0 0-15,1 0 0,-1 21 0,-21 0 16,21 0-16,1 0 0,-22 1 16,0-1-16,0 21 0,-21-21 0,0 0 15,0 1-15,0-1 0,-21 21 0,0-21 16,0 0-16,-22 1 0,1-1 15,21-21-15,-21 21 0,-1 0 0,1-21 16,0 21-16,20-21 0,-20 0 0,0 0 16,21 0-16,-1 0 0,1 0 15,21-21 1,0 0-16,21 21 16,22-21-16,-22 0 0,21-1 15,1 1-15</inkml:trace>
  <inkml:trace contextRef="#ctx0" brushRef="#br0" timeOffset="10036.37">6329 6625 0,'-43'21'32,"43"1"-32,-21-1 0,21 0 15,0 0-15,-21 21 0,0-20 0,21-1 16,-21 21-16,21 0 0,0-20 15,0 20-15,-21 0 0,21 1 0,-22-1 16,22 0-16,-21 1 0,21-1 0,0 0 16,-21 1-16,21 20 0,-21-21 15,21 1-15,-21-1 0,21 0 0,-21 1 16,21-22-16,-22 21 0,22-21 0,0 22 16,0-22-16,0 0 0,0-42 31,22 0-16,-1-22-15,-21 22 16,21-21-16,0 21 0</inkml:trace>
  <inkml:trace contextRef="#ctx0" brushRef="#br0" timeOffset="10336.2">6159 6922 0,'0'0'0,"0"-43"15,22 1-15,-22 21 0,0-22 0,84-62 31,-84 83-31,21 22 0,1 0 0,20 0 16,-21 0-16,0 0 0,0 0 16,22 0-16,-22 22 0,0-1 0,21 21 15,-20-21-15,-1 0 0,0 1 16,0 20-16,-21-21 0,0 0 16,0 0-16,0 22 0,-21-22 0,0 0 15,0 0-15,-1-21 0,-20 21 0,21 1 16,0-22-16,-22 21 0,22-21 15,0 21-15,-21-21 0,21 0 0,-1 0 16,1 0-16,0 0 16,21-21-1,21 21-15,0-21 16,1-1-16,-1 22 0,0-21 0</inkml:trace>
  <inkml:trace contextRef="#ctx0" brushRef="#br0" timeOffset="10639.02">7133 6392 0,'0'-21'16,"0"42"-16,-21-42 0,0 42 16,21 1-16,-21-22 15,-1 42-15,22-21 0,-21 0 0,0 22 16,21-22-16,-21 21 0,21 0 15,0-20-15,-21 20 0,21 0 0,-21-21 16,21 22-16,0-22 0,-22 0 16,22 0-16,0 0 0,0 1 15,0-1-15,0 0 0,0 0 16,22-21-16,-1 0 0,0 0 16,0 0-16,0 0 15,0 0-15,1 0 0,-1 0 0,0-21 16,0 21-16,0-21 0,0 0 0,1-1 15,-1 1-15</inkml:trace>
  <inkml:trace contextRef="#ctx0" brushRef="#br0" timeOffset="11132.05">7429 6244 0,'0'43'31,"0"-22"-31,0 0 0,0 0 16,0 0-16,0 0 0,0 1 0,0 20 15,0-21-15,0 0 0,0 0 16,0 22-16,0-22 0,0 0 16,0 0-16,0 0 15,-21-21 16,21-21-15,0 0-16,0 0 0,0 0 16,0 0-16,0-1 0,0-20 0,0 21 15,0-21-15,21 20 0,1-20 16,-1 21-16,0-21 0,0 20 0,0-20 16,22 21-16,-22-21 0,21 20 15,22 22-15,-22-21 0,0 21 16,1 0-16,20 0 0,-21 21 0,-20 1 0,20-1 15,-21 0-15,21 21 16,-42-21-16,0 22 0,0-1 0,0 0 16,0 22-16,0-22 0,0-21 15,-21 22-15,0-1 0,21-21 0,-21 0 16,0 1-16,0-1 0,21 0 0,0 0 16,-22-21-1,22-21 1,0 0-16,0 0 0</inkml:trace>
  <inkml:trace contextRef="#ctx0" brushRef="#br0" timeOffset="12232.34">13970 1863 0,'0'0'0,"-21"0"15,0 0 1,-1 21 0,22 0-16,-21 0 0,21 0 15,0 1-15,-21-1 0,21 0 0,0 21 16,-21-21-16,21 22 0,0-1 0,-21 0 16,21 1-16,0-1 0,0 0 15,-21 22-15,-1-1 0,22 1 0,0 21 16,0-22-16,-21 1 0,0 20 15,21-20-15,-21 20 0,0-20 16,21 21-16,-21 20 0,-1-20 0,22 0 16,-21-1-16,0 1 0,0 21 15,21-21-15,-21-1 0,21 1 0,-21 21 16,-1-22-16,22 1 0,0 0 0,-21-1 16,0-20-16,21-1 0,-21 1 15,0 21-15,21-43 0,-21 21 0,-1 1 16,1-1-16,0-20 0,0-1 0,21 0 15,-21 1-15,0-1 0,-1-21 16,1 22-16,21-22 0,0 0 0,-21-21 16,21 21-16,0-42 31,0 0-31,21-22 0,0 1 0,1 0 16,-1-1-16,21-20 0,-21 21 15,0-22-15,22 1 0</inkml:trace>
  <inkml:trace contextRef="#ctx0" brushRef="#br0" timeOffset="13399.72">13737 1905 0,'85'-42'31,"-43"21"-31,-21-1 0,22 22 16,-1 0-16,21-21 0,-20 21 0,20 0 16,1-21-16,20 21 0,-20 0 15,21 0-15,-1 0 0,-20 0 0,42 0 16,-1 0-16,1 0 0,21 0 15,0 0-15,0 0 0,0 0 0,0 0 16,0 21-16,0-21 0,0 0 16,21 0-16,-21 0 0,0 0 0,0 0 15,0 21-15,-21-21 16,0 0-16,0 0 0,0 0 0,0 0 16,-1 0-16,-20 0 0,21 0 15,-21 0-15,-1 0 0,1 0 0,0 0 16,-22 0-16,1 0 0,-1 0 15,-21 0-15,1 0 0,-1 22 16,0-22-16,-20 21 0,20-21 0,-21 21 16,0-21-16,0 21 0,-21 0 15,22 0-15,-22 1 0,0-1 16,0 0-16,0 0 16,0 0-16,0 0 0,0 22 15,0-22-15,0 0 0,0 21 16,0-20-16,0 20 0,0 21 15,0-20-15,0 20 0,0 1 0,0 20 16,0-20-16,0-1 0,0 1 16,0-1-16,0 1 0,-22 21 0,22-22 15,-21 1-15,21 20 0,0-20 16,0-1-16,0 22 0,0-22 0,0 1 16,0-1-16,0 1 0,0-1 0,0-20 15,0 20-15,0 1 0,0-1 16,0 1-16,0 20 0,0-20 0,0-1 15,0 1-15,0-1 16,0-20-16,0 20 0,0 1 0,0-22 16,0 22-16,0-22 0,0 21 0,0-20 15,0 20-15,-21-20 0,21 20 16,-21-21-16,0 1 0,21-1 0,-21 0 16,-1-20-16,1 20 0,0-21 0,0 21 15,0-20-15,-22-1 0,22 0 16,-21 0-16,21 0 0,-22 0 0,1 1 15,0-22-15,-22 21 0,22-21 0,-22 21 16,22-21-16,-21 21 0,-1 0 16,1-21-16,-1 21 0,1-21 0,-22 0 15,21 22-15,-20-22 0,20 0 16,-42 0-16,22 0 0,-22 0 16,0 0-16,0 0 0,-21 0 0,21 0 15,1 0-15,-22 0 0,0 0 16,0 0-16,-22 0 0,22 0 0,0 0 15,-21 0-15,21 0 0,0 0 0,0 0 16,21 0-16,-21 0 0,22 0 16,-1 0-16,21 0 0,0 0 0,1 0 15,20 0-15,1 0 0,20 0 0,-20 0 16,21 0-16,-1 0 0,22 0 0,0 0 16,0 0-16,0 0 0,21-22 15,0 1-15,0 0 16,0 0-16,21 0 0,0-22 15,0 1-15,0 21 0,22-43 16</inkml:trace>
  <inkml:trace contextRef="#ctx0" brushRef="#br0" timeOffset="13919.43">13991 3239 0,'0'0'0,"-21"0"0,-21 0 0,20 0 16,1-22-16,0 22 0,0-21 0,42 21 47,0 0-47,0 0 0,22 0 15,63 0-15,-43 0 16,1 0-16,20 0 0,1 0 0,21 0 16,21 0-16,0 0 0,21 0 15,21 0-15,1 0 0,-1 0 16,21 0-16,1 0 0,-1-21 0,1 21 15,-1 0-15,1-21 0,-1 21 16,1 0-16,-22 0 0,1 0 0,-1-21 16,-21 21-16,-21 0 0,-21 0 15,0 0-15,0 0 0,-22 0 0,1-21 16,-22 21-16,-20 0 0,-1 0 16,0 0-16,-20 0 0,-1 0 15,-21-22-15,-43 22 16,22 0-1,-21 0-15,21 0 0,-22 0 0,-20 0 16,21 0-16,-22 0 0,1 0 16,-22 0-16</inkml:trace>
  <inkml:trace contextRef="#ctx0" brushRef="#br0" timeOffset="14376.17">13758 4170 0,'-21'0'0,"42"0"0,-63 0 0,21 21 0,0-21 16,42 0 77,21 0-77,0 0-16,1-21 0,20 21 16,22-21-16,21 21 0,0-21 0,21 21 15,0-22-15,0 1 0,21 21 16,21-21-16,0 0 0,22 0 0,-22 21 15,22-21-15,-22-1 0,22 22 16,-1-21-16,-21 0 0,1 21 0,-22 0 16,-21 0-16,0-21 0,0 21 15,-21 0-15,0 0 0,-22-21 0,1 21 16,-22 0-16,-20 0 0,-1-21 0,0 21 16,-20-22-16,-22 1 15,0 0-15,-22 21 0,-20-21 16,0 0-16</inkml:trace>
  <inkml:trace contextRef="#ctx0" brushRef="#br0" timeOffset="14887.87">14838 1990 0,'0'0'0,"0"-21"0,-21-1 16,-1 22-16,1-21 0,0 21 15,21 21 1,-21 1-16,0 20 0,21-21 0,0 43 16,-21-22-16,21 21 0,-22 22 15,1 0-15,0 21 0,21-1 0,-21 1 16,0 0-16,0 0 0,-1 0 16,1 21-16,0-21 0,21-1 15,-21 22-15,21-21 0,-21 0 0,0 21 16,21 0-16,-22-21 0,1 21 15,0 0-15,-21 0 0,21 21 0,-22-21 16,22 0-16,-21 0 0,21 0 0,-22 0 16,22-21-16,0 0 0,0 0 15,0-1-15,-1-20 0,22-21 0,0-1 16,0 1-16,0-22 0,0 0 0,0-21 16,22-21-1,20-21-15,-21-21 0,0 0 16,22-1-16,-22-20 0,21-1 15,0 1-15</inkml:trace>
  <inkml:trace contextRef="#ctx0" brushRef="#br0" timeOffset="15329.31">15790 1947 0,'0'-21'16,"0"42"-16,0-63 0,0 21 0,0 0 0,0 42 31,0 0-31,-21 21 16,0 1-16,0 20 0,21 22 15,-21 0-15,-1 20 0,1 1 0,0 21 16,0 0-16,0 0 0,21 0 16,0 21-16,0-21 0,0 0 0,0 0 15,0 0-15,0 0 0,0-21 16,0 21-16,0 0 0,0 0 16,-21 0-16,-1-21 0,1 21 0,0-21 15,0 21-15,0-21 0,0-22 16,-1 1-16,1 0 0,0-1 0,0-20 15,0-22-15,21 1 0,0-1 16,0-21-16,0 0 0,0 0 0,0-42 16,21 0-16,0-21 15,0-1-15,22 1 0,-22-21 0,0-1 16,21 1-16</inkml:trace>
  <inkml:trace contextRef="#ctx0" brushRef="#br0" timeOffset="15720">16827 1778 0,'0'0'0,"0"21"0,0 22 0,0-1 16,-21 21-16,0 1 0,0-1 15,0 22-15,21 21 0,-21 0 0,-1 0 16,1-1-16,0 22 0,21-21 16,-21 21-16,0 0 0,21 0 0,-21 106 15,21-127-15,0 0 0,0 21 16,0-21-16,0 21 0,0-22 15,21 22-15,0-21 0,-21 0 0,21 0 16,-21-21-16,0 20 0,0-20 16,0 0-16,0-1 0,0-20 0,-21-1 15,0-20-15,21-1 0,-21 0 0,21-20 16,-22-1-16</inkml:trace>
  <inkml:trace contextRef="#ctx0" brushRef="#br0" timeOffset="16715.43">14626 1185 0,'21'0'46,"0"0"-46,-21-21 0,22 21 16,-1 0-16,0-21 0,0 21 16,0-21-16,0 0 0,1 21 0,20-21 15,-21-1-15,0 1 0,0 0 16,1 21-16,-1-21 0,-21 0 0,0 0 16,0-1-16,0 1 15,0 0-15,0 0 0,-21 21 0,-1-21 0,1 21 16,0 0-16,0 0 15,-21 0-15,20 0 0,-20 21 0,21-21 16,0 21-16,-22 21 0,22-20 16,0-1-16,0 0 0,0 21 0,21-21 15,0 22-15,0-22 0,0 0 16,0 0-16,0 0 0,0 1 0,21-1 16,0 0-16,0-21 0,0 21 0,1-21 15,-1 0-15,0 0 0,0 0 16,0 0-16,0 0 0,1 0 0,20 0 15,-21 0-15,0 0 16,-21-21-16,0 0 16,-21 21-1,0 0-15,0 0 0,0 0 16,-22 0-16,22 21 0,-21-21 16,21 21-16,-1 0 0,-20 0 0,21 1 15,0-1-15,0 21 0,-1-21 0,1 0 16,21 1-16,-21-1 0,21 21 15,0-21-15,0 0 0,0 1 0,0-1 16,21-21-16,0 21 0,1 0 16,-1-21-16,0 0 0,0 0 15,21 0-15,-20 0 0,20 0 16,-21 0-16,21-21 0,1 21 0,-22-21 16,21 0-16</inkml:trace>
  <inkml:trace contextRef="#ctx0" brushRef="#br0" timeOffset="17276.11">15282 1164 0,'0'0'0,"0"-21"16,0 0-16,21 21 0,1 0 0,-1 0 15,0-21-15,0 21 0,0 0 16,0 0-16,1 0 0,-1 0 15,0 21-15,0 0 0,0 0 16,0 0-16,-21 1 0,0-1 0,0 21 16,0-21-16,0 0 0,0 1 0,0 20 15,-21-21-15,0 0 0,-21 0 16,21 1-16,-1-1 0,-20 0 0,21-21 16,0 21-16,0 0 0,-1-21 15,1 0-15,42-21 47,1 0-47,-1 21 0,0-21 0,0 0 16,0-1-16,0 1 0,22 0 15,-22 0-15,0-21 0,21 20 0,-20 1 16,-1 0-16,21-21 0,-21 21 0,0 21 16,1-22-16,-22 1 0,0 42 46,-22 1-46,1-1 0,0-21 0,0 21 16,0 0-16,0 21 0,-1-20 16,22-1-16,-21 0 0,0 0 0,21 0 15,-21 0-15,21 1 0,0-1 16,0 0-16,0 0 16,0 0-16,0 0 0,21-21 15,0 0-15,0 0 0,1 0 16,20 0-16,-21 0 0,21 0 0,1 0 15,-22 0-15,21 0 0,1-21 16</inkml:trace>
  <inkml:trace contextRef="#ctx0" brushRef="#br0" timeOffset="17575.93">16362 1143 0,'0'0'0,"0"-21"0,0 0 15,-21 21 1,-1 0-16,1 0 16,0 21-16,0 0 0,0 0 15,0 22-15,-1-22 0,1 0 16,0 21-16,0-21 0,0 1 0,0 20 16,-1-21-16,1 0 0,0 22 15,21-22-15,-21 0 0,21 0 0,0 0 16,0 0-16,0 1 0,0-1 15,0 0-15,21-21 0,0 0 16,0 0-16,1 0 0,-1 0 16,0 0-16,21 0 0,-21 0 15,22-21-15,-22 21 0,21-21 0,1-1 16,-1 1-16</inkml:trace>
  <inkml:trace contextRef="#ctx0" brushRef="#br0" timeOffset="18295.52">16616 1312 0,'0'0'16,"0"22"-16,21-22 31,0 0-15,0 0-16,0 0 0,1 0 15,-1 0-15,0 0 0,0-22 0,0 22 16,0-21-16,-21 0 16,22 21-16,-22-21 0,0 0 15,-22 0 1,1 21-16,0 0 16,0 0-16,0 0 0,0 0 15,-1 0-15,1 21 0,0-21 0,0 21 16,0 0-16,0 0 0,21 0 15,0 1-15,-22-1 0,22 0 16,-21 0-16,21 0 0,0 0 0,0 1 16,0-1-16,0 0 0,0 0 15,21 0-15,1-21 0,-1 0 16,0 21-16,0-21 0,0 0 16,0 0-16,22 0 0,-22 0 0,21 0 15,-21-21-15,22 21 0,-1-21 0,-21 0 16,22 0-16,-22 21 15,21-21-15,-21-1 0,22 1 0,-22-21 0,21 21 16,-21 0-16,0-22 0,1 1 16,-1 0-16,0 20 0,0-20 15,0-21-15,0 41 0,-21-20 16,0 0-16,0-1 0,0 22 0,0 0 16,0 0-16,0 42 15,0 0-15,-21 22 16,21-1-16,-21-21 0,0 21 15,0 22-15,21-22 0,0 1 0,-21-1 16,-1 0-16,22 1 0,-21-22 16,21 21-16,0 0 0,0-20 15,0-1-15,0 0 0,0 0 0,0 0 0,0 0 16,21 1-16,1-22 0,-1 0 16,0 21-16,0-21 0,0 0 15,0 0-15,1 0 0,20 0 16,-21 0-16,21 0 0,-20-21 0,-1 21 15,21-22-15,-21 22 0,0-21 16,1 0-16,-1 0 0,-21 0 16,21 21-16</inkml:trace>
  <inkml:trace contextRef="#ctx0" brushRef="#br0" timeOffset="18480.41">17611 1503 0,'0'0'0,"0"21"0,-22-21 16,1 0-1,0 0 1,0 0 0,0 0-16,0 0 15</inkml:trace>
  <inkml:trace contextRef="#ctx0" brushRef="#br0" timeOffset="23820.15">13483 6160 0,'0'0'0,"0"21"0,0 0 16,21-21-1,0 0-15,1 0 16,-1 0-16,0 0 0,0 0 16,0 0-16,0-21 0,1 21 0,-1-21 15,21-1-15,-21 22 0,-21-21 0,21 21 16,-21-21-16,0 0 16,-21 0-1,0 21-15,0 0 0,-21 0 0,20 0 16,-20 0-16,0 0 0,-1 0 15,1 0-15,21 21 0,-21-21 16,-1 21-16,1 0 0,21 0 16,0 1-16,-1-22 0,1 21 0,21 0 15,0 0-15,0 21 0,0-20 0,0-1 16,0 0-16,21 21 0,22-21 16,-22 1-16,0 20 0,21-21 0,-20 21 15,-1-20-15,21 20 0,-21-21 0,0 21 16,1-20-16,-1 20 0,-21-21 15,21 21-15,-21-20 0,0-1 0,0 0 16,-21 21-16,0-21 0,-22 1 0,22-22 16,-21 21-16,-1 0 0,1-21 15,0 0-15,-1 0 0,1 0 16,0 0-16,-1 0 0,1-21 0,21 0 16,-21-1-16,-1 1 0,22 0 15,0 0-15,21-21 0,0 20 0,-21 1 16,21-21-16,0 0 0,0 20 0,0-20 15,0 0-15,0-1 0,21 22 16,-21-21-16,21 21 0,0 0 0,0-1 16,1 1-16,-1 0 0,0 21 0,21 0 15,-21-21-15,22 21 0</inkml:trace>
  <inkml:trace contextRef="#ctx0" brushRef="#br0" timeOffset="24099.99">14033 6223 0,'-21'-21'31,"0"21"-31,0 0 0,0 21 0,21 0 16,-21 0-16,-1 1 0,22-1 0,-21 21 15,0 0-15,21 1 0,-21-1 16,0 0-16,21 1 0,-21 20 15,-1-20-15,1-1 0,21-21 0,0 21 16,-21-20-16,21 20 0,0-21 16,0 0-16,0 0 0,21-21 31,0-21-15,1 0-16,-1 0 0</inkml:trace>
  <inkml:trace contextRef="#ctx0" brushRef="#br0" timeOffset="24295.88">13631 6625 0,'0'0'0,"-21"0"15,42-21 17,0 21-17,1 0-15,-1 0 16,21 0-16,-21 0 0,0 0 0,22 0 15,-22-21-15,21 21 0,-21 0 16,22 0-16,-22-21 0,0 21 0,21 0 16,-20 0-16</inkml:trace>
  <inkml:trace contextRef="#ctx0" brushRef="#br0" timeOffset="27274.05">14541 6710 0,'22'0'32,"-22"-21"-32,0 0 0,21 21 0,0-22 15,-21 1-15,21 0 0,-21 0 0,0 0 16,21-22-16,-21 22 0,0 0 16,0-21-16,0 21 0,0-1 0,0 1 15,-21 0-15,0 0 0,0 21 0,0 0 16,-22 0-16,22 0 0,-21 0 15,-1 0-15,1 0 0,21 21 0,-21 0 16,-1 22-16,1-1 0,0-21 16,20 21-16,-20 1 0,21-1 15,0 0-15,0 1 0,-1-1 0,22 0 16,0-20-16,0-1 0,0 21 16,0-21-16,22 0 0,-1 1 15,0-22-15,21 0 0,-21 0 0,22 0 16,-1 0-16,0 0 0,1-22 15,-1 22-15,0-21 0,-20 0 0,20 0 16,0 0-16,1 0 0,-22-1 0,0 1 16,0 0-16,0-21 15,0 21-15,-21-22 0,22 22 0,-22-21 16,0-1-16,0 22 0,0 0 0,0 0 0,0 0 16,0 0-16,-22 42 15,1 0 1,0 21-16,21-21 0,0 22 15,0-22-15,-21 21 0,21-21 16,0 22-16,0-1 0,0-21 0,0 0 16,0 1-16,0-1 0,0 0 15,0 0-15,21 0 0,0-21 16,0 0-16,1 0 0,-1 0 0,0 0 16,0 0-16,0-21 0,22 0 15,-22 0-15,0 21 0,0-21 16,21-22-16,-20 22 0,-1 0 0,0 0 15,0-22-15,0 22 0,-21-21 16,0 21-16,0-22 0,0 22 0,0 0 16,0 0-16,0 0 0,0 42 31,0 0-31,0 0 0,0 0 0,0 22 16,-21-22-16,21 21 0,-21-21 0,0 1 15,21 20-15,0-21 0,0 21 16,-21-20-16,21-1 0,-22 0 0,22 0 15,0 0-15,22-21 32,-1 0-17,-21-21-15,21 21 0,0-21 0,0 0 16,-21 0-16,21-1 0,1 1 16,-1 0-16,0 0 0,-21 0 0,21-22 15,0 22-15,0 0 0,1 0 0,-22 0 16,21 21-16,0 0 15,-21 21 1,0 0-16,0 0 0,0 0 16,0 1-16,0-1 0,0 0 0,0 0 15,0 0-15,21 0 0,0 1 16,-21-1-16,21 0 0,1 0 16,-1 0-16,0-21 0,21 0 0,-21 21 15,22-21-15,-22 0 0,21 0 0,212-42 31,-211 21-31,-1 0 16,-21 0-16,21-1 0,-20 1 0,20 0 16,-21 0-16,0 0 0,-21 0 15,0-1-15,0-20 0,0 21 0,0-21 16,0 20-16,0 1 0,-21 0 16,0 0-16,0 0 0,0 0 0,-1 21 15,1 0-15,0 0 0,0 0 16,-21 21-16,20 0 0,-20 21 0,21-21 15,0 22-15,0-22 0,-1 21 16,1 1-16,0-22 0,0 21 0,21-21 16,0 22-16,0-22 0,0 0 0,0 0 15,0 0-15,0 0 0,21-21 16,0 0-16,0 0 0,1 0 0,-1 0 16,0 0-16,21 0 0,-21 0 0,1-21 15,20 0-15,-21 21 0,0-21 16,0 0-16,1-22 0,-1 22 15,0 0-15,0-21 0,0-1 0,-21 1 16,21-21-16,-21 20 0,22 1 16,-22-22-16,0 22 0,0 0 0,0-1 15,0 1-15,0 0 0,0 21 16,0-1-16,0-20 0,0 21 16,0 42-1,0 0-15,0 22 16,-22-22-16,22 21 0,-21 0 0,21 1 15,-21 20-15,21-20 0,0-1 0,0 21 16,-21-20-16,21-1 0,0 0 16,0 1-16,0-1 0,0-21 0,0 22 15,0-22-15,0 0 0,21 0 0,0-21 16,0 21-16,1-21 16,-1 0-16,21 0 0,-21 0 0,22 0 15,-1 0-15,0 0 0,-21 0 0,22 0 16,20-21-16,-20 0 0,-1 21 15,0-21-15,1 0 0,-1-1 0,0-20 16,1 21-16,-22-21 0,21 20 0,-21-20 16,0 21-16,1-21 0,-1-1 15,-21 1-15,0 21 0,0-22 16,0 22-16,0 0 0,0 0 0,-21 21 16,-1 0-16,1 0 15,0 0-15,0 21 0,0 0 0,0 0 16,-22 1-16,22 20 0,0-21 15,0 21-15,-22-20 0,22 20 16,0-21-16,0 21 0,0-20 0,21-1 16,0 0-16,-21 0 0,21 21 15,0-20-15,0-1 0,21 0 16,0-21-16,0 0 16,0 0-16,0 0 0,1 0 15,-1 0-15,0-21 0,0 0 0,0-1 16,0 22-16,1-21 0,-1 0 15,0-21-15,0 21 0,0-1 16,-21-20-16,21 0 0,-21-1 0,22 22 16,-22-21-16,21 21 0,-21-22 0,0 22 15,0 0-15,0 42 32,0 0-32,0 1 0,0-1 15,-21 21-15,21-21 0,-22 22 0,22-22 16,-21 21-16,21-21 0,0 22 0,0-22 15,0 0-15,0 21 0,0-21 16,0 1-16,0-1 0,21-21 16,1 21-16,-1-21 15,0 0-15,0 0 0,0 0 0,0 0 16,1 0-16,-1-21 0,0 21 16,21-21-16,-21-1 0,1 1 0,-1 0 15,21 0-15,-21 0 0,0-22 0,1 1 16,-1 0-16,0-1 0,-21 1 15,0 0-15,21-22 0,-21 22 0,0 0 16,21-1-16,-21 1 0,0 0 16,0-1-16,0 22 0,0 0 0,0 0 15,0 42 1,0 0-16,0 0 16,-21 22-16,0-22 0,21 21 15,-21 0-15,0 1 0,21-1 0,0 22 16,-22-22-16,1 0 0,21 1 15,-21-1-15,21 0 0,0 1 0,0-22 16,0 0-16,0 0 0,0 0 0,0 0 16,0 1-16,21-22 0,0 0 15,1 21-15,-1-21 0,0 0 0,21 0 16,-21 0-16,1 0 0,20 0 0,0-21 16,-21 21-16,22-22 0,-1 1 15,0 0-15,1 0 0,-22 0 0,21 0 16,-21-1-16,22-20 0,-22 21 15,0-21-15,21-1 0,-42 22 16,22-21-16,-22 21 0,21-1 0,-21 1 16,-21 21-1,-1 21 1,1 1-16,0-1 0,21 0 0,-21 0 16,0 0-16,21 22 0,-21-22 15,21 0-15,0 21 0,0-21 0,0 1 16,0-1-16,0 0 15,0 0-15,21-21 16,0 0-16,0 0 0,0 0 16,0 0-16,1 0 0,-1 0 15,0 0-15,0-21 0,0 21 16,0-21-16,-21 0 0,0-1 16,0 1-16,0 0 0,0 0 15,0 0-15,0-22 0,-21 22 0,0 0 16,21 0-16,-21 0 0,0 21 15,0-21-15,-1-1 0,1 22 0,0 0 16,21-21 0,21 21-1,0 0-15,1-21 0,-1 21 0,0 0 16,0 0-16,0-21 0,22 21 0,-22 0 16,0 0-16,0 0 0,0 0 15,0 0-15,1 0 0,-22 21 16,0 0-16,21 0 0,-21 1 15,0 20-15,0-21 0,0 0 16,0 0-16,0 1 0,0-1 0,0 0 16,0 0-16,0 0 0,0 0 15,0 1-15,0-1 16,-21-21 31,21-21-32,0-1-15,0 1 16,0 0-16,0 0 0,0 0 16,0-22-16,21 22 0,0-21 0,21 0 15,-21 20-15,22-20 0,-22 21 16,21 0-16,1 0 0,-1-1 0,21 1 16,-20 21-16,-1 0 0,-21 0 0,22 0 15,-1 21-15,-21 1 0,0-1 16,-21 0-16,0 0 0,0 21 0,0-20 15,0 20-15,0 0 0,0-21 16,0 22-16,0-22 0,-21 21 0,0-21 16,0 1-16,21-1 0,0 0 0,-21-21 15,-1 21-15,22 0 16,-21-21-16,21-21 47,0 0-47,21 0 15,1 0-15,-1-1 0,-21 1 0</inkml:trace>
  <inkml:trace contextRef="#ctx0" brushRef="#br0" timeOffset="27691.83">19029 6435 0,'21'0'31,"0"0"-15,0 0-16,0 0 0,1-21 15,-1 21-15,0-22 16,0 22-16,-21-21 0,21 21 0,0-21 16,1 21-16,-22-21 0,0 0 15,0 0 1,-22 21-1,1 0-15,0 0 0,0 0 0,0 21 16,0 0-16,-1 0 16,1 0-16,0 0 0,0 1 0,21 20 15,-21-21-15,0 21 0,21-20 0,0-1 16,0 21-16,0-21 0,0 0 16,0 1-16,0-1 0,0 0 15,21-21-15,0 0 0,0 21 16,0-21-16,0 0 0,1 0 0,-1 0 15,0 0-15,0 0 0,0 0 0,0 0 16,1-21-16,-1 21 16,0-21-16,0 0 0,0 21 0,0-22 15,1 1-15</inkml:trace>
  <inkml:trace contextRef="#ctx0" brushRef="#br0" timeOffset="27899.79">19516 6668 0,'-22'0'16,"1"0"-1,0 0 1,0 0-1</inkml:trace>
  <inkml:trace contextRef="#ctx0" brushRef="#br0" timeOffset="29199.76">13462 5144 0,'0'0'0,"0"-22"15,0 1-15,0 0 16,0 0-1,0 42 17,0 0-32,0 0 15,0 1-15,0-1 0,0 0 0,0 0 16,0 0-16,0 0 0,0 1 16,0-1-16,0 0 0,0 0 0,0 0 15,0 0-15,21 1 0,-21-1 16,21-21-16,0 0 0,1 21 15,-1-21-15,0 0 0,21 0 0,-21 0 16,22 0-16,-22 0 0,21 0 0,1 0 16,-1 0-16,0 0 0,1-21 15,-1 0-15,0 21 0,-21-22 0,22 1 16</inkml:trace>
  <inkml:trace contextRef="#ctx0" brushRef="#br0" timeOffset="49240.04">7429 3641 0,'0'0'0,"-21"0"15,0 0 1,21 21 93,0 0-93,-21-21 0,0 0-1</inkml:trace>
  <inkml:trace contextRef="#ctx0" brushRef="#br0" timeOffset="49919.44">7218 3704 0,'-64'21'31,"43"1"-31,0-22 16,0 21-16,0-21 16,-1 21-1,1-21-15,21 21 16,-21-21 0,42 0 62,0 0-78,1 0 0,-1-21 15,0 21-15,0-21 0,0 21 0,0-21 16,1 21-16,-1-22 0,21 22 16,-21-21-16,0 0 0,22 21 0,-22-21 15,21 0-15,1 0 0,20-1 16,-21 1-16,1 0 0,20 0 0,1 0 15,-1-22-15,1 22 0,20-21 16,-20 21-16,-1 0 0,1-22 0,63-20 16,-64 42-16,1-1 15,-1 1-15,1 0 0,-1 0 16,-20 0-16,20 0 0,1-1 0,-22 1 16,0 0-16,22 0 0,-22 21 15,1-21-15,-22 0 0,21 21 0,-21-22 16,22 22-16,-22 0 0,0 0 15,-21-21-15,21 21 0,0 0 63,-21-21-16,-21 21-32,0 0-15,0 0 0,0 0 16,-1-21-16,1 21 16</inkml:trace>
  <inkml:trace contextRef="#ctx0" brushRef="#br0" timeOffset="50519.13">8742 2752 0,'0'0'0,"-21"0"0,-1 0 16,1 0 0,21 21 15,0 0-31,0 0 15,21-21 1,1 21-16,-1-21 16,21 0-16,-21 0 0,0 0 15,1 0-15,20 0 0,-21 0 0,21 0 16,1 0-16,-22 0 0,21 0 16,1 0-16,-22 0 0,21 0 15,-21 0-15,0 0 0,1 0 0,-1 0 16,0 0-1,-42 0 32,0 22-47,21-1 16,-22-21-16,1 21 0,-21 0 0,21 0 16,0 22-16,-22-22 0,22 0 0,-21 21 15,-1-21-15,1 22 16,21-1-16,-21-21 0,20 22 0,-20-22 15,21 21-15,0-21 0,0 0 16,-1 1-16,22-1 0,0 0 0,-21 0 16,0 0-16,21 0 15,0-42 48,0 0-63,21 21 0,0-21 15,22 0-15,-22 0 0</inkml:trace>
  <inkml:trace contextRef="#ctx0" brushRef="#br0" timeOffset="52144.03">13906 3641 0,'0'0'0,"0"21"16,0 0 15,0 0 1,-21-21 30,0 0-62,0 0 16,0 0-1,0-21-15,-1 21 16,22-21-16,-21 21 16,0 0-16,0-21 0,0 0 0,0-1 15,-1 22-15,1-21 16,0 21-16,-21-21 0,21 21 0,-1-21 15,1 0-15,0 21 0,-21-21 0,21 21 16,-1-22-16,1 1 0,-21 21 16,21-21-16,-22 0 0,22 21 0,-21-21 15,21 0-15,-22 21 16,22-22-16,-21 1 0,21 21 0,0-21 16,-22 0-16,22 0 0,0 21 0,-21-21 15,20-1-15,1 1 0,0 21 16,-21-21-16,21 0 0,-1 0 0,-20 0 15,21 21-15,-21-22 0,20 1 16,-20 0-16,21 21 0,-21-21 0,20 21 16,1-21-16,0 0 0,0 21 15,-21-22-15,20 22 0,1-21 0,0 21 16,0-21-16,-21 0 0,20 21 0,1-21 16,-21 21-16,0-21 0,20-1 15,-20 22-15,0-21 0,21 21 16,-22-21-16,22 0 0,0 21 15,0-21-15,0 21 0,-1-21 0,1 21 16,0 0-16,0-22 0,0 22 0,21-21 16,-21 21-16,-1 0 0,22-21 15,-21 21-15,21-21 0,-21 21 0,0 0 16,21-21-16,-21 21 16,0 0-16,21-21 0,-22 21 0,22-22 15,-21 22 1,0 0-1,21-21 1</inkml:trace>
  <inkml:trace contextRef="#ctx0" brushRef="#br0" timeOffset="52819.64">12107 2434 0,'0'0'0,"21"-21"31,-42 0 1,0 21-17,0 0-15,0 0 0,0 0 16,-22 0-16,22 0 0,-21 0 15,-1 0-15,22 0 0,-21 0 0,0 0 16,20 0-16,-20 0 0,21 0 16,0 0-16,0 0 0,-1 0 0,1 0 15,0 21-15,0-21 0,0 0 16,0 0 0,-1 0-16,1 21 62,21 0-31,0 1-15,0-1-16,0 0 0,0 0 16,0 0-1,0 0-15,21 1 0,-21-1 0,22 0 16,-22 0-16,0 0 0,21 0 0,-21 1 15,21-1-15,-21 0 0,0 21 16,21-21-16,0 1 0,-21-1 0,21 0 16,-21 0-16,22 21 15,-22-20-15,21-1 0,0 0 0,-21 0 0,0 0 16,21 0-16,0-21 0,-21 22 16,0-1-16,0 0 0,21-21 15,-21 21-15,22-21 0,-22 21 16,-22-21 31,1-21-32,0 0-15,21 0 0</inkml:trace>
  <inkml:trace contextRef="#ctx0" brushRef="#br0" timeOffset="55168.49">8890 953 0,'0'-22'31,"21"22"78,-21-21-93,0 0 31,0 42 46,0 0-93,0 1 0,0 20 16,0 0-16,-21-21 0,0 43 16,0-22-16,-1 1 0,1-1 0,0 0 15,0 1-15,0-1 0,-22 0 16,22 1-16,0-1 0,0-21 0,21 21 16,0-20-16,-21-1 0,21 0 15,-21 0-15,21 0 0,21-42 47,-21 0-47,21 0 0,0 0 16,0-1-16,-21 1 0,21 0 0,1-21 15,-1 21-15,0-22 0,0 1 16,0 21-16,0-22 0,1 1 0,-1 0 16,0-1-16,0-20 0,0 21 15,0 20-15,-21-20 0,0 21 0,22 0 16,-22 0-16,0-1 0,21 22 15,-21 22 1,0 20-16,0-21 0,0 21 16,0 1-16,0-1 0,0 0 0,0 1 15,0-1-15,0 0 0,0 1 16,0-1-16,0 0 0,0 1 0,0-1 16,0-21-16,0 22 0,0-22 15,0 21-15,0-21 0,0 0 0,0 1 16,-21-44 15,-1 1-15</inkml:trace>
  <inkml:trace contextRef="#ctx0" brushRef="#br0" timeOffset="55604.24">8572 1461 0,'22'0'0,"-1"0"16,0 0-16,0 21 0,21-21 16,-20 0-16,20 0 0,0 0 0,22 0 15,-22 0-15,22 0 0,-22-21 16,21 21-16,-20-22 0,-1 1 0,0 21 16,1-21-16,-22 0 15,0 21-15,21-21 0,-20 0 0,-22-1 16,21 1-16,-21 0 0,21 0 15,-21 0-15,0 0 16,0 42 15,0 0-31,0 0 0,0 0 16,0 22-16,0-1 0,-21-21 0,21 43 16,0-22-16,0 21 0,-21 1 0,21-1 15,0 1-15,0-1 0,-22 1 16,1-1-16,21-20 0,-21 20 0,21-20 15,0-1-15,0 0 16,0 1-16,0-1 0,0 0 0,0-21 16,0 22-16,0-22 0,0 0 0,0 0 15,0 0-15,21-21 16,0 0-16,1-21 16,-22 0-16,0 0 15</inkml:trace>
  <inkml:trace contextRef="#ctx0" brushRef="#br0" timeOffset="55900.08">9313 1439 0,'0'0'0,"0"-42"0,-21 21 0,21 0 16,0 0-16,0-1 0,0 1 15,21 0-15,0 0 16,22 21-16,-22 0 0,0 0 15,21 0-15,-20 0 0,20 0 16,0 0-16,1 0 0,-22 0 0,0 21 16,0 0-16,0-21 0,-21 21 15,0 1-15,0-1 0,-21 0 16,0 0-16,-21-21 0,20 21 16,1-21-16,-21 21 0,21 1 15,0-22-15,-1 0 0,1 21 0,0-21 16</inkml:trace>
  <inkml:trace contextRef="#ctx0" brushRef="#br0" timeOffset="56415.78">10181 1228 0,'0'0'0,"0"-43"32,-21 43-17,0-21-15,0 21 0,-1 0 0,1 0 16,0 0-16,0 21 0,-21-21 16,20 22-16,1-1 0,-21 0 0,21 0 15,0 21-15,-1-20 0,1-1 0,0 0 16,21 21-16,0-21 0,0 1 15,0-1-15,0 0 0,0 0 0,0 0 16,0 0-16,21 1 16,0-22-16,1 0 0,-1 0 15,0 0-15,21 0 0,-21 0 0,1-22 16,20 22-16,-21-21 0,21 0 16,-20 21-16,-1-21 0,0 0 15,0 0-15,0-1 0,-21 1 0,0 0 16,21 0-16,-21 0 0,0 0 15,0-1-15,0 1 0,0 0 0,0 0 16,-21 21 0,21 21-16,-21 0 15,21 0-15,-21 1 0,21 20 16,0-21-16,0 0 0,0 0 16,0 1-16,0-1 0,0 21 15,0-21-15,0 0 0,21-21 0,-21 22 16,21-1-16,0-21 0,1 0 15,-1 0-15,0 0 0,21 0 16,-21 0-16,22 0 0,-22 0 0,21-21 16</inkml:trace>
  <inkml:trace contextRef="#ctx0" brushRef="#br0" timeOffset="57307.67">10774 1164 0,'0'0'0,"-106"-21"31,85 42-31,0 0 0,-1 1 16,22-1-16,-21 0 0,0 0 15,0 0-15,21 22 0,0-22 0,0 0 16,0 21-16,0-21 0,0 1 16,0-1-16,0 0 0,0 0 0,0 0 15,0 0-15,21 1 0,0-1 16,0-21-16,1 0 0,-1 0 0,0 0 15,21 0-15,-21 0 0,22 0 16,-1 0-16,-21-21 0,22-1 0,-22 22 16,21-21-16,-21-21 0,0 21 15,1 0-15,-1-22 0,0 22 0,-21-21 16,21-1-16,-21 1 0,21 21 16,-21-21-16,0-1 0,0 1 15,0 21-15,0 0 0,0-1 0,-21 44 31,21 20-15,0-21-16,-21 21 0,21-20 16,-21 20-16,21-21 0,0 21 0,-21-20 15,21 20-15,0-21 0,0 21 16,0-20-16,0 20 0,0-21 0,0 0 16,0 0-16,0 1 0,0-1 15,0 0-15,21 0 16,0-21-1,0-21-15,-21 0 16,21 21-16,0-21 0,1-1 16,-1 1-16,0 0 0,-21-21 0,21 21 15,0-1-15,0 1 0,1 0 16,-1 0-16,0 0 0,0 0 0,-21-1 16,21 22-16,-21 22 15,0-1 1,0 0-16,0 0 0,0 0 0,0 0 15,0 1-15,0-1 0,0 0 16,0 0-16,21 0 0,-21 0 16,22 1-16,-1-1 15,0-21-15,0 0 0,0 0 16,0 0-16,1 0 0,-1 0 16,21-21-16,-21 21 0,0-22 0,22 1 15,-22 0-15,21 0 0,-21 0 0,1 0 16,-1-1-16,-21-20 0,0 21 15,21 0-15,-21 0 0,0-22 0,0 22 16,0 0-16,-21 21 16,0 0-1,-1 21-15,1 0 0,21 0 16,0 1-16,-21-1 0,21 21 16,0-21-16,0 0 0,0 1 0,0 20 15,0-21-15,0 0 0,0 0 16,0 1-16,0-1 0,0 0 0,21-21 15,0 21-15,1-21 0,20 0 16,-21 0-16,0 0 0,0 0 16,22 0-16,-22-21 0,21 0 15</inkml:trace>
  <inkml:trace contextRef="#ctx0" brushRef="#br0" timeOffset="57571.6">12467 1016 0,'0'0'0,"0"-21"0,0 42 16,-21 0-1,0 0-15,0 1 0,21 20 0,-22 0 16,22 1-16,0-1 0,0 0 16,0-21-16,-21 22 0,21-1 0,0 0 15,0 1-15,0-22 0,0 21 16,0 1-16,0-22 0,0 0 15,0 0-15,0 21 0,0-20 0,0-1 16,21-21 0,1 0-16,-1-21 15,-21-1 1</inkml:trace>
  <inkml:trace contextRef="#ctx0" brushRef="#br0" timeOffset="57871.97">12446 1207 0,'0'0'0,"-21"-22"0,21 1 16,21-106 15,-21 106-31,21 21 0,21-21 0,-20 21 0,-1-21 16,0 21-16,0 0 16,0 0-16,0 0 0,1 21 0,-1 0 15,-21 0-15,0 0 0,0 22 0,0-22 16,0 21-16,0-21 0,0 22 15,0-22-15,-21 0 0,-1 0 0,1 22 16,0-43-16,0 21 0,0 0 16,-22 0-16,22-21 0,0 0 0,0 21 15,0-21-15,0 0 16,42-21 15,0 0-31,0 21 16,-21-21-16</inkml:trace>
  <inkml:trace contextRef="#ctx0" brushRef="#br0" timeOffset="58284.65">12954 1080 0,'-21'42'31,"0"-21"-31,-1 0 0,1 0 0,0 1 0,21-1 15,-21 21-15,0-21 0,0 0 16,21 22-16,0-22 0,-22 0 16,1 0-16,21 0 0,0 1 15,0-1-15,0 42 16,0-42-16,21-21 0,1 22 16,-1-22-16,0 0 0,0 0 0,21 0 15,-20 0-15,20 0 0,-21-22 16,0 1-16,22 0 0,-22 21 0,0-21 15,0 0-15,0-22 0,-21 22 16,0 0-16,0-21 0,0-1 0,0 22 16,0-21-16,0 0 0,0 20 0,-21-20 15,0 21-15,21 0 0,-21 21 16,0 0-16,-1 0 0,1 0 16,0 0-16,0 0 0,0 0 15,0 21-15,-1 0 0,1-21 0,0 21 16,21 0-16,0 1 0,0-1 15,21 0 1,22-21-16,-1 0 0</inkml:trace>
  <inkml:trace contextRef="#ctx0" brushRef="#br0" timeOffset="58563.94">13674 1037 0,'0'0'0,"-43"0"32,22 21-32,21 1 0,-21-1 0,0 0 0,0 21 15,-1-21-15,22 1 0,-21 20 16,21-21-16,-21 0 0,21 0 0,-21 22 16,21-22-16,0 0 0,0 0 15,0 0-15,0 1 0,0-1 16,21-21 15,0 0-31,0 0 16,1 0-1,-22-21-15</inkml:trace>
  <inkml:trace contextRef="#ctx0" brushRef="#br0" timeOffset="58791.85">13229 1503 0,'0'21'16,"0"-42"-16,-21 42 0,21 0 0,0 0 0,0 1 15,21-1-15,0 0 0,0-21 16,1 0-16,20 0 16,-21 0-16,21 0 0,1 0 0,-1 0 15,-21 0-15,22 0 0,-1-21 16,-21 0-16,21 21 0,-20-22 0,-1 1 15,0 0-15,0 0 0,0 0 0,0 0 16,-21-1-16,0-20 0,22 21 16</inkml:trace>
  <inkml:trace contextRef="#ctx0" brushRef="#br0" timeOffset="59040.56">13271 953 0,'0'0'0,"-63"-22"16,84 22 15,0 0-31,22 0 0,-1 0 0,-21 0 16,21 0-16,1 0 0,-1 0 16,0 0-16,1 0 0,-22 0 0,21 0 15,-21 0-15,1 0 0,-1 0 16,0 0-16,0 0 15,-21 22 1,0-1 0</inkml:trace>
  <inkml:trace contextRef="#ctx0" brushRef="#br0" timeOffset="63591.11">6731 3196 0,'-21'0'47,"0"0"-47,-22 0 0,22 0 15,-21 0-15,-1 0 0,1 21 16,0-21-16,-22 0 0,1 0 0,-22 0 16,0 22-16,1-22 0,-22 21 15,-21-21-15,21 21 0,-21-21 0,-21 21 16,0-21-16,0 21 0,-22 0 16,22-21-16,21 22 0,0-22 0,21 21 15,0 0-15,43-21 0,-1 0 0,1 0 16,42 21-16,-22-21 0,22 0 15,0 21-15,42-21 32,0 0-32,22 0 0,-1 0 15,22 0-15,-1-21 0,1 0 16,20 21-16,1-21 0,0 21 0,-1 0 16,22 0-16</inkml:trace>
  <inkml:trace contextRef="#ctx0" brushRef="#br0" timeOffset="63939.38">6731 3450 0,'-106'0'31,"64"0"-31,-22 0 0,22 0 0,-22 0 15,-20 0-15,-1 0 0,0 0 16,1 0-16,-22 0 0,-21 0 0,21 21 16,-21-21-16,0 0 0,0 0 0,0 22 15,0-1-15,0-21 0,0 21 16,21-21-16,0 21 0,22-21 0,20 21 16,1-21-16,-1 21 0,22-21 15,21 0-15,0 22 0,-1-22 16,22 21-16,22-21 15,20 0-15,0 0 16,1 0-16,41 0 0,-20 0 0,20 0 16,1 0-16,0 0 0,21 0 15,-22 0-15,22 0 0</inkml:trace>
  <inkml:trace contextRef="#ctx0" brushRef="#br0" timeOffset="64236.2">6604 3768 0,'-106'21'15,"64"-21"1,-1 0-16,-20 0 0,-1 0 0,-20 0 16,-1 0-16,-21 21 0,0-21 0,1 0 15,-1 0-15,-21 0 0,21 0 16,-21 0-16,0 0 0,21 0 0,-21 0 15,21 21-15,0-21 0,22 0 16,-1 0-16,22 21 0,20-21 0,1 0 16,21 0-16,0 22 0,63-22 31,0 0-31,1 0 0,20 0 0,22 21 16,-22-21-16,43 0 0,-21 0 15,21 0-15,-22 0 0</inkml:trace>
  <inkml:trace contextRef="#ctx0" brushRef="#br0" timeOffset="64513.43">6985 4255 0,'-21'0'0,"42"0"0,-85 21 0,22-21 16,-21 21-16,-1-21 0,1 0 15,-22 21-15,0-21 0,-21 0 0,1 0 16,-1 21-16,0-21 0,-21 0 0,21 21 16,0-21-16,0 0 0,22 22 15,20-22-15,1 0 0,-1 0 0,1 21 16,20-21-16,1 0 0,21 0 16,0 0-16,-22 0 0,22 0 15,0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02:09:18.3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1820 1672 0,'-21'0'15,"21"-21"1,-21 21-16,0 0 16,0-21-1,-1 0 1,1 21-16,0 0 16,0-21-16,42 21 93,0 21-93,0-21 16,1 0 0,-44 0-1,1-21-15,0 21 16,-21-43-16,21 22 0,-22 0 15,1 0-15,0 0 0,-1-1 0,1-20 16,-22 21-16,22 0 0,0-22 16,-1 22-16,1 0 0,0 0 0,21 0 15,-1 0-15,1-1 0,0 1 0,0 0 16,21 0-16,-21 21 16,21-21-16,-21 21 15,21 21 141,21-21-156,0 21 16,-21-42 31,-21 21-47,21-21 0,-21 21 0,21-21 16,0-1-16,-22 1 0,22 0 15,-21 21-15,21-21 0,0 0 0,0 0 16,-21 21-1,21-22-15,0 44 32,0-1-17,21 0-15,-21 21 0,21-21 16,1 22-16,-1-1 0,21 0 0,22 1 16,-1 20-16,22 1 0,-1-22 15,22 22-15,-21-1 0,21-21 16,0 1-16,-22-1 0,1-21 15,-22 0-15,1 1 0,-22-1 16,1 0-16,-1 0 0,-21-21 16,0 0-16,0 21 0,1-21 31</inkml:trace>
  <inkml:trace contextRef="#ctx0" brushRef="#br0" timeOffset="1970.79">1566 1545 0,'0'0'0,"21"0"0,1 0 16,-22 21-16,21-21 15,0 0-15,-21 22 16,21-22 0,-21 21-16,21-21 0,0 0 15,1 21 16,-1-21 1,-42 0-1,-1 0-15,-20-21-16,21 0 0,-21-22 15,-22 22-15,-21-21 0,1-1 0,20-20 16,-20-1-16,20 1 0,1-1 15,20 1-15,1-1 0,0 22 0,20-21 16,1 20-16,0-20 0,21 42 16,0-1-16,0 1 15,-21 21 79</inkml:trace>
  <inkml:trace contextRef="#ctx0" brushRef="#br0" timeOffset="3711.25">1418 1461 0,'0'0'0,"-21"0"0,0 21 16,0-21-16,-1 0 0,1 0 16,0 0-1,21 21 1,0 0 15,21-21-31,0 0 0,1 0 16,20 0-16,0 0 0,1 0 15,20 0-15,1 0 0,-1 0 0,1 0 16,20 0-16,-20 0 0,20 0 16,1-21-16,0 21 0,-1 0 0,-20 0 15,21-21-15,-22 21 0,1 0 16,-22 0-16,0 0 0,1 0 0,-22 0 16,0 0-16,0 0 0,-21-21 46,-21 21-30,0-22 0,21 1-16,0 0 0,-21 0 15</inkml:trace>
  <inkml:trace contextRef="#ctx0" brushRef="#br0" timeOffset="4167.53">2286 995 0,'0'0'16,"-21"0"-1,0 0-15,21 21 16,0 0-16,0 0 16,0 1-16,21-1 0,0 0 15,0 0-15,21 0 0,1 0 0,-1 22 16,0-22-16,22-21 0,-22 21 15,22 0-15,-1 0 0,-20-21 0,20 22 16,-21-22-16,22 0 0,-22 0 16,1 0-16,-1 0 0,-21 0 15,21 0-15,-20 0 0,-1 0 16,-42 0 15,-1 0-31,1 21 0,-21 0 0,0-21 16,-1 21-16,-20 0 0,-1 0 15,22 1-15,-22-1 0,1 21 0,-22-21 16,22 22-16,-1-1 0,22 0 16,-22 1-16,1-1 0,21 0 0,-1 1 15,1-1-15,0 0 0,20-21 16,1 22-16,0-22 0,21 0 0,0 0 16,0 0-16,21-21 31,0 0-16,1-21-15,-1-21 0</inkml:trace>
  <inkml:trace contextRef="#ctx0" brushRef="#br0" timeOffset="4627.27">4297 762 0,'0'0'0,"0"-21"0,-21 21 16,21-21-16,0 0 16,0 42 15,0 0-31,0 0 0,0 21 16,0 1-16,0 20 0,0-20 0,0 20 15,0 1-15,0-1 0,0-21 16,0 22-16,0-22 0,0 22 0,0-22 15,-22 0-15,22 22 0,0-22 16,-21 1-16,21-1 0,0-21 0,0 21 16,0-20-16,0-1 0,0 0 15,21-42 1,-21-22 0,22 22-16,-22 0 0</inkml:trace>
  <inkml:trace contextRef="#ctx0" brushRef="#br0" timeOffset="4943.62">4191 1058 0,'-21'-21'0,"42"42"0,-42-84 0,0 42 15,-1 0-15,22-22 0,-21 22 16,21 0-16,0-21 0,0 20 0,0 1 16,0 0-16,0 0 0,21 0 15,22 0-15,-22 21 0,21-22 0,1 22 16,20 0-16,1 0 15,-1 0-15,-21 22 0,22-1 0,-1 0 0,1 0 16,-22 21-16,1 1 16,-22-1-16,0 0 0,-21 1 0,0-1 15,0 0-15,-21 1 0,0-1 16,-22 0-16,-20-20 0,20 20 0,1-21 16,0 0-16,-22 0 0,22 1 15,21-1-15,-22 0 0,22-21 0,0 0 16,42-21 15,0 0-31,22-22 0,-1 22 16</inkml:trace>
  <inkml:trace contextRef="#ctx0" brushRef="#br0" timeOffset="5207.47">5228 593 0,'0'0'0,"0"21"31,0 0-31,0 0 0,0 22 16,-21-1-16,0 0 0,0 1 0,21 20 15,-22 1-15,22-22 0,-21 21 16,0-20-16,0 20 0,21-20 0,-21-1 16,0 0-16,21 1 0,0-1 15,-22 0-15,22-21 0,0 22 16,-21-22-16,21 0 0,0 0 15,0 0-15,0 1 0,21-22 16,1 0-16,-1 0 0,0 0 16,0-22-16,0 1 0,22 21 0,-22-21 15</inkml:trace>
  <inkml:trace contextRef="#ctx0" brushRef="#br0" timeOffset="5984.75">5884 1122 0,'0'0'15,"21"-21"-15,1 0 0,-22-1 0,0 1 16,0 0-16,0 0 16,-22 0-16,1 0 0,-21 21 0,21 0 15,0 0-15,-22 0 0,22 0 16,-21 0-16,-1 21 0,1 0 0,21 0 16,-21 21-16,-1-20 0,22 20 15,-21 0-15,21 1 0,-1-1 0,1 0 16,0-21-16,0 22 0,21-1 15,0 0-15,0-20 0,0 20 0,0-21 16,0 0-16,0 0 0,21 1 16,0-1-16,0-21 0,22 0 0,-22 0 15,21 0-15,1 0 0,-22 0 16,21-21-16,0-1 0,1 1 16,-1 0-16,-21-21 0,22 21 0,-22-1 15,0-20-15,21 0 0,-42 21 16,21-22-16,1 1 0,-22 0 0,21-1 15,-21 1-15,0 0 0,0 20 16,0 1-16,0 0 0,0 0 0,0 42 31,-21 0-31,-1 0 0,22 22 16,-21-22-16,21 21 0,0 1 16,0-22-16,-21 21 0,21-21 0,0 22 15,0-22-15,0 21 0,0-21 16,0 0-16,0 22 0,21-22 15,0-21-15,1 21 0,-1 0 0,0-21 16,21 0-16,-21 0 0,22 0 16,-22 0-16,21 0 0,-21-21 0,22 0 15,-1 0-15,-21 0 0,22-22 16,-22 22-16,21-21 0,-21-1 0,0 1 16,1 0-16,20-1 0,-42-20 0,21-1 15,0 22-15,0-21 0,-21 20 16,0-20-16,0 20 0,0 22 0,22-21 15,-22 21-15,0 0 0,0-1 16,0 44 0,-22-1-1,22 0-15,0 21 0,-21 1 0,21-1 16,-21 21-16,21-20 0,-21 20 16,21-20-16,-21-1 0,21 21 0,0-20 15,0-1-15,0 0 0,0-20 16,0 20-16,0-21 0,0 21 0,0-20 15,0-1-15,0 0 0,21-21 0,0 21 16,0-21-16,0 0 0,1 0 16,-1 0-16,0 0 0,21 0 0,-21-21 15,22 0-15,-22 0 0,21-1 16,1 1-16,-22-21 0</inkml:trace>
  <inkml:trace contextRef="#ctx0" brushRef="#br0" timeOffset="6186.63">6371 1016 0,'-21'42'31,"42"-42"-31,0 0 16,0 0-16,1 0 0,-1 0 0,21 0 15,-21 0-15,22 0 0,-22-21 16,21 0-16,-21 21 0,22-21 0</inkml:trace>
  <inkml:trace contextRef="#ctx0" brushRef="#br0" timeOffset="7491.71">6985 1376 0,'0'0'0,"-21"0"0,-64 0 31,106 0 1,22 0-32,-22-21 0,21 21 15,0-21-15,1-1 0,20 1 16,-20 0-16,20 0 0,1 0 0,-1-22 15,1 1-15,-1 21 0,1-21 16,-1-1-16,-21 1 0,1 0 0,-1-22 16,0 22-16,-20 21 0,-1-22 15,-21 1-15,0 21 0,0-22 0,-21 1 16,-22 21-16,22 0 16,0 21-16,-21 0 0,-1 0 0,1 0 15,21 0-15,-22 0 16,1 0-16,21 21 0,0 0 0,-22 0 15,22 22-15,0-1 0,0 0 16,0 22-16,21-1 0,-21 1 0,21-1 16,-22 1-16,1-1 0,21 22 0,0-22 15,0 22-15,-21 0 0,0 21 16,21-22-16,-21 22 0,0 0 0,21-21 16,-22 20-16,1 22 0,0-21 15,0 0-15,21 21 0,-21-21 0,21-21 16,-21 20-16,21 1 0,0-21 0,0 0 15,0-1-15,0 1 0,0-22 16,0 1-16,21-1 0,0-20 16,0-1-16,0 0 0,0-20 0,1-1 15,-1 0-15,0-21 0,21 0 16,-21 0-16,1 0 0,-1-21 0,21-22 16,0 22-16,-20-21 0,20 0 0,0-22 15,1 1-15,-1-1 0,21 1 16,-20-22-16,-22 21 0,21-20 0,1-1 15,-22 0-15,0-20 0,0 20 0,-21-21 16,0 21-16,0 1 0,-21-1 16,0 0-16,-22 1 0,1-1 0,0 22 15,-1-1-15,-20 1 0,21 20 16,-22 1-16,22 0 0,-1-1 16,1 22-16,21 0 0,-21 0 0,20 0 15,1 21-15,0 0 0,21-22 16,42 22 15,-20 0-31,-1 0 0,21-21 0,0 21 16,1-21-16,-1 0 0,0 21 15,22-21-15,-22 0 0,22-1 0,-22 1 16,22 0-16,-22 0 0,0 0 0,1 0 16,-22-1-16,0 1 0,0 0 15,0 0-15,0 0 0,-21 0 16,0-1-1,-21 44 17,0-1-32,21 0 15,0 0-15,-21 0 0,21 22 16,-21-22-16,21 21 0,0-21 0,0 22 16,0-22-16,0 0 0,0 21 15,0-21-15,0 1 0,21-1 16,0 0-16,0-21 0,0 0 0,1 0 15,-1 0-15,21 0 16,-21-21-16,0 0 0,22 21 0,-22-22 16,21 1-16,-21-21 0,1 21 15,-1 0-15,0-22 0,0 22 0,-21-21 16,0 21-16,0-22 0,0 1 16,0 21-16,0 0 0,-21-22 0,0 43 15,0-21-15,-22 21 0,22 0 16,0 0-16,-21 0 0,20 0 0,1 0 15,-21 0-15,21 21 0,0 0 16,-1-21-16,1 22 0,0-1 0,21 0 16,0 0-16,0 0 15,0 0-15,0 1 0,21-1 16,0-21-16,1 21 0,-1-21 0,21 0 16,-21 0-16</inkml:trace>
  <inkml:trace contextRef="#ctx0" brushRef="#br0" timeOffset="7900.48">8742 1312 0,'0'0'0,"0"-21"0,-21 21 0,21-21 16,-22 21-16,22-21 15,0 0-15,22 21 31,-1 0-31,0 0 16,0 0-16,0 0 0,0 0 16,1 21-16,-1 0 0,0 0 0,21 0 15,-42 22-15,21-22 0,1 0 0,-22 0 16,0 0-16,21 1 0,-21 20 16,0-21-16,0 0 0,0 0 15,0 1-15,-21-22 0,-1 0 16,1 0-16,21-22 15,0 1 1,0 0-16,0 0 16,0 0-16,0 0 0,0-1 0,0 1 15,0 0-15,0 0 0,0 0 16,0 0-16,0-1 0,21 1 0,1 21 16,-1-21-16,0 0 0,0 0 15,0 21-15,0-21 0,1 21 0,-1 0 16,0 0-16</inkml:trace>
  <inkml:trace contextRef="#ctx0" brushRef="#br0" timeOffset="8594.7">9398 1291 0,'0'0'0,"0"21"0,-21 1 15,21-1-15,0 0 0,0 0 16,0 0-16,0 0 0,0 1 0,-21-1 16,21 0-16,0 0 0,-22 0 0,22 0 15,0 1-15,0-1 16,0-42 31,-21-1-47,21 1 15,0 0-15,0-21 0,0 21 0,0-1 16,0 1-16,21-21 0,-21 21 0,22 0 16,-1-22-16,0 22 0,0 0 15,-21 0-15,21 0 0,0-1 0,1 22 16,-1 0-16,0 0 0,0 0 16,0 0-16,0 0 0,1 22 0,-1-1 15,0-21-15,0 42 16,0-21-16,0 0 0,1 1 0,-1-1 0,0 21 15,-21-21-15,21 0 0,-21 1 0,21-1 16,-21 0-16,0 0 16,0 0-16,0 0 0,0 1 0,0-1 15,-21-21 1,0 0-16,0 0 0,0 0 31,21-21-31,0-1 0,0 1 16,0-21-16,0 21 0,0-22 0,21 22 15,0-21-15,0 0 0,0-1 16,0 1-16,22 0 0,-1-1 0,0 22 16,1-21-16,-1 21 0,22-1 15,-22 1-15,0 21 0,1 0 0,-1 0 16,0 21-16,1 1 16,-22 20-16,21-21 0,-21 21 0,0 1 15,1-22-15,-22 21 0,0-21 0,0 22 16,0-22-16,0 21 0,0-21 15,0 1-15,-22 20 0,1-21 0,0 0 16,0 0-16,0 1 0,0-1 16,-1-21-16,1 21 0,0-21 0,0 0 15</inkml:trace>
  <inkml:trace contextRef="#ctx0" brushRef="#br0" timeOffset="11519.19">12446 1058 0,'0'0'0,"0"22"0,21-1 15,0-21-15,0 0 16,1 0-16,-1 0 0,0 0 16,21-21-16,-21-1 0,1 1 15,-1 0-15,21 0 0,-21 0 0,0 0 16,1-1-16,-1 1 0,0-21 16,-21 21-16,0 0 0,0-22 15,0 22-15,0 0 0,0 0 0,0 0 16,0-1-16,0 1 0,0 0 15,-21 21 1,0 0-16,-1 0 0,22 21 16,-21 22-16,21-22 0,-21 21 0,0 22 15,21-22-15,0 21 0,0 1 16,0-1-16,-21 1 0,21-22 0,0 22 16,0-22-16,0 22 0,0-22 0,0 0 15,0 1-15,0-1 0,0 0 16,0 1-16,0-22 0,0 21 0,0-21 15,0 0-15,0 1 16,0-1-16,0 0 0,0 0 0,-21-21 16,-1 0-16,1 0 15,0-21-15,0 0 0,0 0 16,0-1-16,-1-20 0,-20 21 0,21-21 16,0-1-16,0 22 0,-1-21 15,1 21-15,0-1 0,0 1 0,0 0 16,0 0-16,-1 21 15,1 0-15,21 21 16,-21 0-16,21 0 0,0 1 0,0-1 16,0 0-16,0 0 0,0 0 15,0 0-15,21 22 0,-21-22 16,43 0-16,-22 0 0,0 0 16,0 1-16,21-22 0,1 21 0,-22 0 15,21-21-15,1 0 0,-1 0 0,0 0 16,1 0-16,-1 0 0,0-21 15,1 0-15,-1-1 0,21 1 0,-20 0 16,-1 0-16,-21-21 0,22 20 16,-22-20-16,21 21 0,-42 0 0,21-22 15,-21 22-15,21 0 0,-21 0 16,0 0-16,0 42 31,-21 0-15,21 0-16,-21 0 0,21 22 0,-21-22 15,21 0-15,0 21 0,0-20 16,0-1-16,0 0 0,0 0 0,0 0 16,0 0-16,0 1 0,0-1 15,0-42 17,0-1-32,21 22 0,0-21 15,-21 0-15,21-21 0,1 21 0,-1-1 16,0 1-16,-21-21 0,21 21 15,0 0-15,0-1 0,1 1 0,-22 0 16,21 0-16,0 21 16,0 0-1,-21 21-15,0 0 16,0 0-16,21 1 0,-21-1 0,0 0 16,0 21-16,21-21 0,-21 1 15,22-1-15,-1 21 0,0-21 0,0 0 16,0 1-16,0-22 0,22 21 15,-22 0-15,0-21 0,21 0 0,-20 0 16,-1 0-16,21 0 0,0 0 16,1-21-16,-22 21 0,21-21 0,1-1 15,-1 1-15,0 0 0,1-21 0,-22 21 16,21-1-16,-21-20 16,0 21-16,1-21 0,-22-1 0,0 1 15,0 21-15,0-22 0,0 1 16,0 21-16,0-21 0,-22 20 0,1 22 15,0-21-15,0 21 0,-21 0 0,20 0 16,1 0-16,-21 0 0,21 21 16,-22 1-16,22-1 0,0 21 0,-21-21 15,21 22-15,-1-22 0,1 21 16,0-21-16,21 22 0,0-1 0,0-21 16,-21 21-16,21-20 0,0 20 15,0-21-15,0 0 0,0 0 0,21 1 16,0-1-16,0-21 15,1 21-15,-1-21 0,0 0 16,0 0-16,21-21 0,-20 0 0,-1 21 16,21-43-16,-21 22 0,0 0 0,1-21 15,20-1-15,-21 1 0,0 0 16,0-1-16,1 1 0,-22-22 0,21 22 16,0-21-16,0-1 0,-21 22 15,0-22-15,21 22 0,-21 0 0,0-1 16,21 1-16,-21 21 0,0 0 15,0-1-15,0 1 0,0 42 32,-21 1-32,0-1 0,21 21 15,-21 0-15,21 1 0,-21-1 0,21 22 16,-21-22-16,21 0 0,0 1 16,0 20-16,0-21 0,0 1 0,0-1 15,0-21-15,0 22 0,0-1 16,21-21-16,0 21 0,-21-20 0,21-1 15,21 0-15,-20 0 0,-1-21 0,21 0 16,0 21-16,-20-21 0,20 0 16,0 0-16,1 0 0,-1-21 0,0 0 15,1 0-15,-22 0 0,21-1 16,-21 1-16,22 0 0,-22 0 16,0 0-16,0-22 0,-21 22 0,0 0 15,0 0-15,0 0 0,0 0 16,0-1-16,0 1 0,-21 21 15,0 0 1,0 0-16,-1 0 0,1 21 0,21 1 16,-21-1-16,21 0 0,-21 0 15,21 0-15,0 0 0,0 1 0,0-1 16,0 0-16,0 0 0,0 0 16,21-21-16,0 21 0,0-21 15,1 0-15,-1 0 0,0 22 16,0-22-16,21 0 0,-20 0 15,20 0-15,0-22 0,-21 22 0,22-21 16,-22 0-16,21 0 0,-21 0 0,1 0 16,20-1-16,-21-20 0,0 21 15,-21 0-15,21-22 0,1 22 0,-22 0 16,0 0-16,0 0 0,0 0 16,21 21-16,-21-22 0,0 44 31,0-1-16,-21 0-15,21 21 0,0-21 0,0 22 16,-22-1-16,22 0 16,-21 1-16,21 20 0,-21-20 0,21 20 15,0 1-15,0-1 0,0 1 0,0 20 16,0-20-16,0-1 0,0 1 16,0-1-16,-21 22 0,0-22 0,21 22 15,-21-21-15,-1 20 0,22-20 0,-21-1 16,0 22-16,0-22 0,0-20 15,0 20-15,-1-20 0,1 20 0,0-21 16,0-20-16,0 20 0,21-21 16,-21 21-16,-1-20 0,1-1 0,21-42 31,0-1-31,0 1 0,0 0 16,21-21-16,1-1 0,-1 1 0,21 0 15,-21-22-15,22 1 0,-1-22 16</inkml:trace>
  <inkml:trace contextRef="#ctx0" brushRef="#br0" timeOffset="11783.04">15282 1334 0,'0'0'0,"0"-43"0,-21 1 0,21 21 0,0-22 16,0 22-16,0 0 0,21 0 0,-21 0 15,43 0-15,-22 21 0,21-22 16,0 22-16,1 0 0,-1 0 15,0 0-15,1 0 0,-22 22 16,21-1-16,-21 0 0,1 21 0,-1-21 16,-21 1-16,0 20 0,0-21 15,0 21-15,-21-20 0,-22-1 0,22 0 16,-21 0-16,-1 0 0,-20 0 16,21 1-16,-1-1 0,1-21 0,21 0 15,-22 21-15,22-21 0,0 0 0,21-21 31</inkml:trace>
  <inkml:trace contextRef="#ctx0" brushRef="#br0" timeOffset="13964.4">15938 1482 0,'0'0'0,"0"21"15,22-21 1,-1 0-16,0-21 15,0 21-15,21-21 0,1-1 0,-22 22 16,21-21-16,1 0 0,-1 0 16,-21 0-16,21 0 0,-20-22 0,-22 22 15,0 0-15,0 0 0,0 0 16,0-1-16,-22 22 16,1 0-16,-21 0 15,21 22-15,-22-1 0,1 0 16,21 0-16,-21 21 0,-1-20 0,22 20 15,0-21-15,-21 21 0,42-20 16,0 20-16,-22-21 0,22 0 0,0 22 16,0-22-16,0 0 0,22 0 15,-1-21-15,0 21 0,0-21 0,21 0 16,1 0-16,-1 0 0,0 0 16,22 0-16,-22 0 0,22-21 0,-1 0 15,1 0-15,-22 0 0,22-22 0,-22 22 16,0 0-16,-21-21 0,22 20 15,-22-20-15,0 21 0,-21-21 16,0 20-16,0 1 0,0 0 0,-21 42 31,0 0-15,0 1-16,21-1 0,-22 21 16,1-21-16,0 0 0,21 22 0,0-22 15,-21 0-15,21 0 0,-21 0 16,21 1-16,0-1 0,0 0 15,0-42 17,21 0-32,0-1 15,0 1 1,0-21-16,1 21 0,-1 0 0,0-1 16,0-20-16,0 21 0,0 0 15,1 0-15,-1 21 0,0 0 0,0 0 16,0 0-1,-21 21-15,0 0 0,0 0 16,0 0-16,0 0 0,21 1 0,-21-1 16,22 21-16,-22-21 0,0 0 15,21 1-15,0-1 0,0-21 0,0 21 16,0 0-16,1-21 0,-1 0 16,21 21-16,-21-21 0,22 0 0,-1 0 15,0 0-15,1-21 0,20 0 16,-21 21-16,1-21 0,20 0 15,-20-22-15,-1 22 0,-21 0 0,21-21 16,-20 20-16,-1-20 0,0 21 16,-21-21-16,0-1 0,0 1 0,0 21 15,0-22-15,0 22 0,-21 0 16,0 0-16,-1 21 0,-20 0 0,21 0 16,0 0-16,-22 0 0,1 0 15,0 21-15,-1 0 0,1 0 0,0 22 16,-1-22-16,22 0 0,0 21 0,0 1 15,0-22-15,21 21 16,0-21-16,0 22 0,0-22 0,0 0 16,21 0-16,-21 0 0,42 1 15,-21-1-15,1 0 0,20-21 0,-21 0 16,21 0-16,1 0 0,-22 0 0,21 0 16,1 0-16,-22-21 0,21 0 15,0-1-15,1 1 0,-22-21 0,21 21 16,-21-22-16,22 1 0,-22 0 15,0-22-15,-21 22 0,21-22 0,0 22 16,-21-21-16,0 20 0,22-20 16,-22 20-16,0 1 0,0 0 0,0 21 15,0-1-15,-22 22 16,1 0 0,0 22-16,21-1 0,-21 21 15,0-21-15,0 43 0,21-22 0,0 0 16,-22 1-16,22 20 0,-21-20 0,21-1 15,0 0-15,0 1 0,0-1 16,0 0-16,0-21 0,0 22 0,0-22 16,21 0-16,1 0 0,-22 0 15,21 1-15,0-22 0,0 0 0,21 0 16,-20 0-16,20 0 0,-21 0 16,21 0-16,1 0 0,-1-22 0,0 1 15,1 0-15,-22 0 0,21 0 16,-21 0-16,1-22 0,-1 22 15,-21-21-15,21 21 0,-21-1 0,0 1 16,0 0-16,0 0 0,-21 21 16,0 0-16,-1 0 0,1 0 15,-21 0-15,21 21 0,0 0 16,-1 0-16,1 1 0,21-1 0,0 0 16,-21 0-16,21 0 0,0 0 15,0 1-15,0-1 0,0 0 0,21-21 16,0 21-16,1 0 0,-1-21 0,21 0 15,-21 0-15,22 0 0,-1 0 16,0 0-16,-21 0 0,22 0 16,-1-21-16,0 21 0,1-21 15,-22 0-15,21 0 0,-21-22 0,1 22 16,-22 0-16,0-21 0,21 20 0,-21 1 16,0 0-16,0 0 0,-21 42 31,-1 0-16,22 0-15,-21 22 0,0-22 0,0 0 16,21 0-16,0 22 0,-21-22 16,21 0-16,-21 0 0,21 0 0,0 0 15,0 1-15,0-44 47,21 22-31,0-21-16,0 0 0,0 0 0,0 0 15,1-22-15,-1 22 0,0 0 16,21 0-16,-21-21 0,1 42 0,-1-22 16,-21 1-16,21 21 0,-21 21 15,0 1 1,0-1-16,0 0 0,0 0 0,0 21 16,0-20-16,21-1 0,-21 0 15,0 21-15,0-21 0,21 1 16,0-1-16,-21 0 0,22-21 15,-1 21-15,0-21 0,-21 21 0,42-21 16,-21 0-16,1 0 0,-1 0 0,0-21 16,21 0-16,-21 0 0,22 0 15,-22-1-15,21-20 0,-21 21 0,22-21 16,-22-1-16,0 1 0,21-22 16,-20 1-16,-1 21 0,21-22 0,-21 1 15,0-1-15,-21 22 0,22-1 16,-22 1-16,0 21 0,0-21 0,0 20 15,-22 44 1,1-1-16,-21 0 16,21 21-16,0 1 0,-22-1 0,22 21 15,0-20-15,0-1 0,0 22 16,-1-22-16,22 0 0,0 1 0,0-1 16,0 0-16,0-21 0,0 22 15,0-22-15,0 21 0,0-21 0,0 1 16,22-1-16,-22 0 0,21-21 15,0 0-15,0 0 0,0 0 0,0 0 16,1 0-16,-1 0 0,21-21 16,-21 0-16,0-1 0,22 1 15,-22 0-15,0-21 0</inkml:trace>
  <inkml:trace contextRef="#ctx0" brushRef="#br0" timeOffset="14143.3">19240 1228 0,'0'0'16,"-63"0"-16,63 21 15,21-21 1,0 0-16,22 0 0,-22 0 16,21 0-16,0 0 0,-20 0 15,20-21-15,0 21 0,22-21 16</inkml:trace>
  <inkml:trace contextRef="#ctx0" brushRef="#br0" timeOffset="14492.53">21103 783 0,'0'0'16,"0"-21"-16,-21 21 0,21-21 15,-21 21-15,0 0 16,-1 0-16,22 21 0,0 0 16,-21 22-16,0-1 0,0 21 0,0-20 15,21 20-15,-21-20 0,-1 20 16,1 1-16,0-22 0,21 0 0,-21 22 15,0-22-15,21-21 0,-21 22 16,21-1-16,0-21 0,0 0 0,0 0 16,0 1-16,0-1 0,21-21 15,0 0-15,0 0 16,0 0-16,0 0 0,1 0 0,-1-21 16,-21-1-16</inkml:trace>
  <inkml:trace contextRef="#ctx0" brushRef="#br0" timeOffset="15698.66">20701 1207 0,'0'0'0,"-21"0"0,0 0 15,-1 0-15,44 0 32,-1 0-32,0 0 15,21 0-15,1 0 0,-1 0 16,21 0-16,-20 0 0,20-22 15,-20 22-15,20-21 0,-21 21 0,1 0 16,-1 0-16,0-21 0,1 21 0,-1 0 16,-21 0-16,0 0 0,-21 21 31,0 0-31,-21 1 16,21-1-16,-21 0 0,0 0 0,0 21 15,0-20-15,-1-1 16,22 0-16,0 21 0,-21-21 0,21 1 15,0-1-15,-21 0 0,21 0 0,0 0 16,0 0-16,21 1 16,0-22-16,1 0 0,-1 0 15,0 0-15,21 0 0,-21 0 16,22 0-16,-22 0 0,21-22 0,-21 22 16,1-21-16,-1 0 0,0 0 15,-21 0-15,0 0 0,0-1 0,0 1 16,0-21-16,0 21 0,0-22 15,0 22-15,0-21 0,-21 21 0,0 0 16,-1-1-16,1 1 0,0 21 16,0-21-16,0 21 15,42 0 17,21 0-32,-21 0 0,22 0 15,-1 0-15,0 0 0,22 0 16,-1 0-16,-20 0 0,20 0 0,-20 0 15,20-21-15,-42 21 0,22 0 16,-1 0-16,-21 0 0,0-21 0,0 21 16,1 0-16,-22 21 31,0 0-15,-22 0-16,1 0 0,0 1 0,-21 20 15,21-21-15,-1 0 16,1 22-16,-21-22 0,21 0 0,0 21 15,-1-21-15,22 1 0,-21-1 0,21 0 16,0 0-16,0 0 0,0 0 16,0 1-16,0-1 0,21 0 15,1-21-15,20 0 16,-21 0-16,0 0 0,22 0 0,-22 0 16,21-21-16,-21 0 0,0 21 15,22-22-15,-22 1 0,0-21 0,0 21 16,0 0-16,1-22 0,-1 22 15,-21-21-15,0-1 0,0 1 0,0 21 16,0-21-16,0 20 0,0 1 16,0 0-16,-21 0 0,-1 0 15,1 21-15,21-21 0,-21 21 16,0 0-16,42 0 47,0 0-47,0 21 0,1-21 0,-1 0 15,0 0-15,21 0 0,1 0 16,-1 0-16,0-21 0,1-1 0,-1 22 16,0-21-16,1 0 0,-22 0 15,21 0-15,-21-22 0,22 22 0,-22 0 16,0-21-16,-21 21 0,0-22 16,21 22-16,-21 0 0,0 0 15,0 0-15,-21 21 16,0 21-1,0 0-15,-22 0 0,22 0 16,0 22-16,-21 20 0,20-21 0,1 22 16,0-1-16,0-20 0,0 20 15,21-20-15,0 20 0,0-21 0,0 1 16,0-1-16,0 0 0,21 1 0,0-22 16,21 21-16,-20-21 0,20 1 15,0-1-15,1 0 0,-1 0 16,21-21-16,-20 0 0,-1 0 15,0 0-15,1 0 0,-1 0 0,0-21 16,1 0-16,-22 21 0,21-21 16,-21-1-16,1 1 0</inkml:trace>
  <inkml:trace contextRef="#ctx0" brushRef="#br0" timeOffset="16947.39">5440 2286 0,'0'0'0,"-148"-21"31,126 21-31,1 0 16,42 0 31,1 0-47,-1 0 16,0 0-16,0 0 0,21 0 0,-20 0 15,20 0-15,21 0 0,-20 0 16,20 21-16,-20-21 0,20 0 0,22 0 15,-22 0-15,1 0 0,20 0 16,-20 0-16,21 0 0,20 0 0,-20 0 16,21 0-16,21 0 0,-21 0 0,21 0 15,0 0-15,0 0 0,0 0 16,0 0-16,21 0 0,0 0 16,0 0-16,0 0 0,1 0 0,-1 0 15,21 0-15,-21 0 0,22 0 16,-1 0-16,0 0 0,-21 0 0,43 0 15,-22 0-15,22 0 0,-22 0 16,22 0-16,-22 21 0,21-21 0,1 0 16,-1 0-16,1 0 0,-1 0 0,1 0 15,21 0-15,-22 0 0,1 0 16,20 0-16,-20 0 0,-1 0 0,1 0 16,-1 0-16,1 0 0,-1 0 15,1 0-15,20 0 0,-20 0 16,-1 0-16,1 0 0,-1 0 0,1 0 15,-1 0-15,22 0 0,-43 0 16,22 0-16,-1 0 0,1 0 0,-22 0 16,22 0-16,-22 0 0,-21 0 0,22 0 15,-1 0-15,0 0 0,1 0 16,-22 0-16,21 0 0,0 0 0,1 0 16,-1 0-16,0 0 0,1 0 15,-22 0-15,21 0 0,-21 0 0,1 0 16,-1 0-16,21 0 0,-21 0 15,-21 0-15,21 0 0,-42 0 16,21 0-16,-21 0 0,21 0 0,-21 0 16,-21 0-16,20 0 0,-20 0 15,0 0-15,-22 0 0,1 0 0,-22 0 16,22 0-16,-43 0 0,21 0 16,-21 0-16,0 0 0,1 0 0,-22-21 62,-22 21-62,1 0 0,-21 0 16,0-21-16</inkml:trace>
  <inkml:trace contextRef="#ctx0" brushRef="#br1" timeOffset="23402.57">698 3662 0,'0'21'32,"0"0"-32,0 0 15,0 1-15,0 20 0,0-21 0,0 21 16,0-20-16,0 20 15,0 0-15,0-21 0,0 22 0,0-1 16,0-21-16,0 22 0,0-22 16,0 0-16,0 0 0,0 0 0,22-21 31,-1 0-31,0-21 0,0 0 16,-21-21-16,21 20 0,0-20 15,1 21-15,-1-21 0,0-1 0,0 1 16,0 21-16,-21-22 15,21 1-15,1 0 0,-1 21 0,-21-1 0,0 1 16,21 0-16,0 21 16,0 0-1,0 21-15,-21 0 0,22 1 16,-22-1-16,0 21 0,21-21 16,-21 22-16,21-1 0,-21-21 0,0 21 15,0 1-15,21-22 0,-21 21 16,21 1-16,0-22 0,-21 0 0,22 0 15,-1 0-15,0-21 0,0 0 16,0 0-16,0 0 0,22 0 0,-22 0 16,0-21-16,21 0 0,-20-21 15,20 20-15,-21-20 0,0 21 16,22-21-16,-22-1 0,0 1 16,-21 0-16,21 20 0,-21-20 0,0 0 15,0-1-15,0 1 0,0 21 16,0-21-16,0 20 0,0 1 0,0 0 15,0 42 17,21 22-32,-21-22 0,0 21 15,0-21-15,0 22 0,0-1 16,21-21-16,-21 21 0,22 1 0,-22-1 16,21 0-16,0-20 0,0 20 15,0-21-15,0 0 0,1 0 0,-1 1 16,0-1-16,0-21 0,21 0 15,-20 0-15,-1 0 0,21 0 16,-21-21-16,0-1 0,22 1 0,-22 0 16,21 0-16,-21-21 0,1 20 15,-1-20-15,0 21 0,0-21 0,0-1 16,-21 1-16,0 0 0,0-1 16,0 22-16,0-21 0,0-1 0,0 1 15,-21 21-15,0 0 0,21 0 16,-21 21-16,0 0 0,-1 21 15,1 0-15,21 0 16,-21 21-16,0-20 0,21 20 0,0-21 16,-21 21-16,21 1 0,0-22 15,0 21-15,0-21 0,0 22 0,0-22 16,0 21-16,0-21 0,21 1 16,0-1-16,0 0 0,0-21 0,1 21 15,-1-21-15,21 0 0,-21 0 16,22 0-16,-1-21 0</inkml:trace>
  <inkml:trace contextRef="#ctx0" brushRef="#br1" timeOffset="23883.64">3937 3471 0,'0'0'16,"21"-63"-1,-21 42-15,0 0 0,0-1 16,-21 1-16,0 21 16,0 0-16,-22 0 0,22 0 15,0 21-15,-21 1 0,-1 20 0,22-21 16,-21 21-16,-1 1 0,1-1 16,21 0-16,-21 1 0,20-1 0,-20 0 15,21 22-15,0-22 0,0 1 16,21-1-16,0-21 0,0 21 0,0 1 15,0-22-15,42 21 16,-21-21-16,0 1 0,22-22 0,-1 21 16,0-21-16,22 0 0,-1 0 0,1 0 0,-22-21 15,22 21-15,-1-22 16,1 1-16,-1 0 0,1 0 0,-1-21 16,1 20-16,-22 1 0,21-21 15,1 21-15</inkml:trace>
  <inkml:trace contextRef="#ctx0" brushRef="#br1" timeOffset="24711.17">4657 3620 0,'0'0'16,"0"-43"-16,0 22 0,0 0 0,-22 0 0,1 0 16,0 21-16,0-22 0,0 22 15,0 0-15,-1 0 0,1 0 16,0 22-16,0-1 0,0 0 0,0 0 16,-22 21-16,22-20 0,0 20 15,0 0-15,0-21 0,-1 22 0,1-1 16,21-21-16,0 22 0,0-1 15,-21-21-15,21 21 0,0-20 0,0-1 16,0 0-16,0 0 0,21-21 0,0 0 16,1 0-16,-1 0 0,0 0 15,21 0-15,-21-21 0,22 21 0,-22-21 16,21-22-16,-21 22 0,1 0 16,20 0-16,-21-21 0,0 20 0,0-20 15,1 21-15,-22-21 0,0 20 16,21-20-16,-21 21 0,21 0 15,-21 42 1,0 21 0,0-21-16,0 1 0,0-1 15,0 21-15,0-21 0,0 22 0,0-22 16,0 21-16,0-21 0,0 0 16,0 1-16,0-1 0,21 0 0,0 0 15,0-21-15,22 0 0,-22 0 16,21 0-16,1 0 0,-22-21 0,21 0 15,0 0-15,1-1 0,-22 1 0,21 0 16,-21-21-16,1 21 16,-1-22-16,0 22 0,0-21 0,0 21 15,-21-22-15,0 1 0,0 21 16,21 0-16,-21-1 0,0 44 31,0-1-31,0 0 0,0 0 16,0 21-16,-21-20 0,21-1 0,0 21 15,0-21-15,0 0 0,0 22 0,0-22 16,-21 0-16,21 21 0,0-20 16,0-1-16,0 0 0,0 0 0,0 0 15,0 0-15,0 1 16,0-44 0,0 1-1,0 0-15,0 0 0,0 0 16,21-22-16,0 22 0,1-21 0,-22 0 15,21-1-15,0 1 0,0 0 0,21-1 16,-20 1-16,20 0 0,0 20 16,1-20-16,-1 21 0,0 0 0,22 21 15,-1 0-15,-20 0 0,-1 0 16,21 21-16,-41 0 0,20 0 0,-21 22 16,0-22-16,0 21 0,-21-21 0,0 22 15,0-22-15,0 21 16,0 0-16,0-20 0,-21 20 0,0-21 15,0 21-15,0-20 0,0-1 0,-1 21 16,1-21-16,0-21 0,21 21 16,0 1-16,21-22 15</inkml:trace>
  <inkml:trace contextRef="#ctx0" brushRef="#br1" timeOffset="25064.07">8149 3641 0,'0'0'0,"-21"0"0,0 21 16,0 0-16,-1 0 0,22 0 16,0 1-16,0-1 0,0 21 15,-21-21-15,21 0 0,-21 22 16,21-22-16,0 0 0,0 21 0,0-20 16,0-1-16,0 0 15,0 0-15,0-42 31,21 21-31,-21-21 16,21 0-16,-21-1 0,22-20 0</inkml:trace>
  <inkml:trace contextRef="#ctx0" brushRef="#br1" timeOffset="25243.96">8022 3429 0,'-21'-21'0,"42"42"0,-63-42 15,21 21 1,21 21-16,0 0 16,0 0-16,0 1 15,21-22-15,0 0 16,0 21-16,0-21 0,0 0 0,1 0 16,-1 21-16</inkml:trace>
  <inkml:trace contextRef="#ctx0" brushRef="#br1" timeOffset="25703.24">8615 3598 0,'0'22'0,"0"-44"0,0 65 16,0-22-16,0 0 0,0 0 16,-21 0-16,21 1 0,0-1 0,-22-21 15,22 21-15,0 0 0,-21 0 16,21 0-16,0 1 0,0-1 0,0 0 15,0 0-15,-21-21 16,21 21-16,0-42 47,0 0-47,0 0 16,0 0-16,21-1 0,-21 1 0,21-21 15,-21 21-15,22 0 0,-1-22 16,0 22-16,0-21 0,21-1 0,-20 22 15,20-21-15,0 21 0,1 0 0,-1-1 16,0 1-16,1 21 0,-1 0 16,0 0-16,1 21 0,-22 1 0,0 20 15,0-21-15,0 21 0,0-20 16,-21 20-16,0 0 0,0-21 0,0 22 16,0-22-16,-21 21 0,0-21 0,0 1 15,0-1-15,0 0 16,-1 0-16,1 0 0,42-42 47,1 0-47,-1 21 0,0-21 0</inkml:trace>
  <inkml:trace contextRef="#ctx0" brushRef="#br1" timeOffset="26092.76">9779 3493 0,'42'-22'15,"-42"1"-15,-42 21 16,21 0-16,0 0 0,-1 0 16,-20 0-16,0 0 0,21 21 15,-22 1-15,22-22 0,0 21 0,0 0 16,-22 0-16,43 0 0,-21 0 16,21 1-16,0-1 0,0 0 15,21-21-15,1 21 0,-1-21 16,21 0-16,-21 21 0,22-21 15,-1 0-15,0 21 0,1-21 0,-1 22 16,-21-1-16,21-21 0,-20 21 0,-1-21 16,0 21-16,-21 0 0,0 0 15,0 1-15,-21-1 16,0 0-16,-22-21 0,1 21 0,21-21 16,-22 0-16,1 0 15,0 21-15,21-21 0,-22 0 0,22 0 16,0 0-16,-21 0 0,20 0 0,1 0 15,21-21-15,-21 21 0,21-21 16,-21 0-16,21 0 16,0-1-16,21 1 0,21 0 15,-20 0-15</inkml:trace>
  <inkml:trace contextRef="#ctx0" brushRef="#br1" timeOffset="26367.6">10350 3154 0,'0'0'0,"22"-21"0,-22 0 16,0 42-1,0 0 1,0 21-16,0-21 0,-22 22 0,1-1 16,21 22-16,-21-22 0,21 0 0,0 22 15,-21-22-15,0 0 0,0 1 16,21-1-16,-22 0 0,22 1 0,-21-22 15,21 21-15,0-21 0,0 1 16,0-1-16,0 0 0,0 0 16,0 0-16,21-21 0,1 0 15,-1 0-15,0 0 0,0 0 16,21 0-16,-20-21 0,20 0 0,-21 0 16,0 21-16</inkml:trace>
  <inkml:trace contextRef="#ctx0" brushRef="#br1" timeOffset="26551.49">10245 3598 0,'-85'0'31,"170"0"-31,-170-21 16,106 21-16,0 0 0,0 0 15,22-21-15,-22 21 0,21 0 16,1 0-16,-22-21 0,21 21 0,0-21 15,-20 21-15,20 0 0,0-21 16</inkml:trace>
  <inkml:trace contextRef="#ctx0" brushRef="#br1" timeOffset="27594.9">11134 3725 0,'21'0'15,"0"0"1,0-21 0,0 0-16,-21 0 15,21 0-15,-21 0 0,22-1 0,-22 1 16,0 0-16,0 0 0,0-21 16,0 20-16,0 1 0,0 0 0,-22 0 15,1 21-15,0-21 0,0 21 16,-21 0-16,20 0 0,-20 0 0,21 0 15,-21 21-15,20 0 0,-20 0 0,21 22 16,0-22-16,-22 21 16,22-21-16,21 22 0,-21-1 0,0-21 15,21 21-15,-21-20 0,21 20 0,0-21 16,0 0-16,0 0 0,0 1 16,0-1-16,21-21 0,0 21 0,0-21 15,0 0-15,22 0 0,-22 0 0,0 0 16,21 0-16,-20 0 0,20-21 15,-21 0-15,21-1 0,-20 1 0,20 0 16,-21 0-16,0 0 0,0-22 0,22 1 16,-22 0-16,-21-1 0,21 1 15,0 0-15,0-1 0,-21 1 16,0 21-16,0-21 0,0 20 0,0 1 16,0 42-1,0 1-15,0 20 16,0-21-16,-21 21 0,21 1 15,-21-1-15,21 0 0,-21-20 0,21 20 16,0-21-16,0 21 0,0-20 0,0 20 16,0-21-16,0 0 0,21 0 15,0-21-15,0 22 0,1-22 0,-1 0 16,0 0-16,0 0 0,0 0 0,0 0 16,1 0-16,20 0 0,-21 0 15,0-22-15,0 1 0,1 0 0,20 0 16,-21 0-16,0-22 0,0 1 15,1 0-15,-1-1 0,0 1 16,0-21-16,0 20 0,0-20 0,1-1 16,-1 22-16,-21-22 0,0 43 0,21-21 15,-21 21-15,0 0 0,-21 42 32,0 21-32,-1-21 0,22 22 0,-21 20 15,0-21-15,0 1 0,0 20 16,0-20-16,21-1 0,0 21 0,-22-20 15,22-1-15,0-21 0,0 22 16,0-22-16,0 21 0,0-21 16,22 0-16,-1-21 0,0 22 0,0-22 15,0 0-15,22 0 0,-22 0 0,21 0 16,-21 0-16,22 0 0,-1-22 16,-21 22-16,21-21 0,1 0 0,-22 0 15,21-21-15,-21 20 0,22-20 16,-22 0-16,0-22 0,21 22 0,-20-22 15,-1 1-15,0-1 0,-21 1 0,21 21 16,-21-1-16,0 1 0,21 0 16,-21 20-16,-21 22 15,0 22-15,0-1 0,0 21 16,-1 0-16,1 1 16,0 20-16,0 1 0,21-22 0,0 22 15,0-1-15,0-21 0,0 1 0,0-1 16,0 0-16,0-20 0,21 20 15,0-21-15,0 0 0,1 0 0,-1-21 16,21 22-16,-21-22 0,0 0 16,1 0-16,-1 0 0,0 0 0,21-22 15,-21 22-15,1-21 0,-1 0 0</inkml:trace>
  <inkml:trace contextRef="#ctx0" brushRef="#br1" timeOffset="28478.89">15049 3366 0,'22'0'0,"-1"0"16,0 0-16,0 0 15,-21-22-15,21 1 0,0 21 16,1-21-16,-1 0 0,0 0 0,21 21 16,-21-21-16,1-1 0,-1 1 15,0 0-15,-21 0 0,0 0 16,0 0-16,-21 21 15,-22 0-15,22 0 16,-21 0-16,0 0 0,-1 21 0,-20 0 16,20 0-16,1 0 0,0 0 15,-1 22-15,1-22 0,21 0 0,0 21 16,0-20-16,21-1 0,0 0 0,0 0 16,21 0-16,0 0 0,21 1 15,-21-1-15,22 0 0,-1 0 0,0-21 16,22 21-16,-22 0 0,1 1 15,20-1-15,-21 0 0,1 0 16,-22 0-16,21 0 0,-42 1 16,0-1-16,0 0 0,0 0 15,-42-21-15,21 21 0,-22-21 0,-20 0 16,21 0-16,-22 0 0,1 0 0,-1 0 16,22 0-16,-22 0 0,22 0 15,0-21-15,20 21 0,-20-21 0,21 0 16,0 0-16,21-1 0,0 1 0,0 0 15,0 0-15,0 0 0,0 0 16,0-1-16,21 1 0,21 0 0,-21 0 16,22 0-16,-1 0 0,22-1 15,-22 1-15,21 21 0,1-21 0,-1 21 16,1 0-16</inkml:trace>
  <inkml:trace contextRef="#ctx0" brushRef="#br1" timeOffset="28831.69">15706 3641 0,'0'0'16,"0"21"-16,0-42 31,21 21-15,0-21-16,0-1 0,21 1 0,-20 0 15,-1 0-15,21 0 0,-21 0 16,-21-1-16,21 1 0,-21 0 0,22 0 15,-22 0-15,0 0 0,0-1 16,0 1-16,-22 21 16,1 0-16,0 0 0,0 0 0,0 21 15,0 1-15,-22-1 0,22 21 0,0-21 16,0 22-16,-22-1 0,22 0 16,21-21-16,0 22 0,0-22 0,0 21 15,0-21-15,0 1 0,0-1 16,21 0-16,1-21 0,-1 21 15,21-21-15,-21 0 0,22 0 0,-1 0 16,0 0-16,1 0 0,-1 0 16,21-21-16,-20 0 0,20 0 0,1-1 15</inkml:trace>
  <inkml:trace contextRef="#ctx0" brushRef="#br1" timeOffset="29090.54">16849 2921 0,'0'-21'0,"0"42"0,0-63 16,-22 42 0,1 21-16,0 0 0,0 0 0,0 22 15,0-1-15,-1 21 0,1-20 16,0 20-16,0 1 0,0-1 16,0-20-16,-1 20 0,1 1 0,0-22 15,0 0-15,0 1 0,21-1 16,0 0-16,-21-21 0,21 1 0,0-1 15,0 0-15,0 0 0,0 0 0,21-21 16,0 0 0,21 0-16,-21-21 0,1 21 15,20-21-15,0 0 0</inkml:trace>
  <inkml:trace contextRef="#ctx0" brushRef="#br1" timeOffset="29478.32">16870 3514 0,'0'0'0,"-21"21"0,-1 0 16,22 0-1,22-21 1,-1 0-16,0 0 16,0 0-16,0 0 0,0 0 0,1 0 15,-1 0-15,0-21 0,21 21 0,-21-21 16,1 0-16,-1 0 0,0 21 15,-21-22-15,0 1 0,0 0 0,0 0 16,0 0-16,0 0 0,0-1 16,-21 22-1,0 0-15,-22 0 0,22 0 0,0 22 16,-21-1-16,20 21 0,1-21 16,-21 0-16,21 22 0,0-1 0,-1-21 15,22 22-15,0-22 0,0 0 16,0 21-16,0-21 0,0 1 0,0-1 15,22-21-15,-1 21 0,0-21 0,21 0 16,-21 0-16,1 0 0,20 0 16,0 0-16,1 0 0,-1 0 0,0 0 15,-21 0-15,22-21 0,-1 0 0,0-1 16</inkml:trace>
  <inkml:trace contextRef="#ctx0" brushRef="#br1" timeOffset="29935.07">17547 3535 0,'0'0'0,"0"-21"0,0-22 0,0 22 0,0 0 15,0 0-15,-21 42 32,21 0-32,-21 0 0,21 1 15,0-1-15,0 21 0,-21-21 16,21 0-16,0 1 0,-22-1 0,22 0 16,0 0-16,0 0 0,0 0 15,-21 1-15,21-1 16,-21 0-1,21-42 17,0 0-32,0-1 15,0 1-15,0 0 0,0 0 16,21 0-16,0 0 0,22-22 0,-22 22 16,21-21-16,-21 21 0,22-22 15,20 1-15,-20 21 0,-1 0 0,21 21 16,-20 0-16,-1 0 0,-21 0 15,22 21-15,-22 0 0,0 0 0,0 21 16,-21-20-16,21 20 0,-21-21 16,0 21-16,0-20 0,0 20 15,0-21-15,-21 0 0,0 0 0,21 1 16,-21-22-16,0 21 0,21 0 0,0 0 31,-22-21-31,22-21 31,22 0-31,-1 0 16,0-1-16,0 1 0</inkml:trace>
  <inkml:trace contextRef="#ctx0" brushRef="#br1" timeOffset="30155.95">18478 3323 0,'-42'85'31,"21"-64"-31,21 21 0,0-20 16,-21-1-16,0 21 0,21-21 0,-22 0 16,22 1-16,0-1 0,0 0 15,0 0-15,0-42 47,22 0-47,-22 0 16,21 21-16</inkml:trace>
  <inkml:trace contextRef="#ctx0" brushRef="#br1" timeOffset="30330.71">18584 3133 0,'0'0'0,"-21"-21"0,0-1 0,0 22 16,0 0-1,-1 0-15,1 0 0,0 0 16,21 22-1,-21-1-15,21 0 16,0 0 0,21-21-16,0 21 0,0 0 15</inkml:trace>
  <inkml:trace contextRef="#ctx0" brushRef="#br1" timeOffset="30738.67">18902 3366 0,'0'0'0,"-21"0"16,-1 21-1,1 0 1,0-21-16,0 21 0,0 0 0,0 0 16,21 22-16,-22-22 0,22 0 0,-21 0 15,21 0-15,0 1 0,0-1 16,0 0-16,0 0 0,21 0 0,1 0 15,-1-21-15,0 0 0,0 22 16,21-22-16,-20 0 0,20 0 0,-21 0 16,21 0-16,1 0 0,-1-22 0,-21 1 15,22 21-15,-1-21 0,-21 0 16,21 0-16,-20 0 0,-1-22 0,0 22 16,21-21-16,-21-1 15,-21 1-15,22 0 0,-22 21 0,0-22 16,0 22-16,0 0 0,0 0 15,-22 21-15,1 0 16,0 0-16,0 0 0,0 0 16,0 21-16,-1-21 0,22 21 0,0 0 15,0 0-15,0 1 0,0-1 16,0 0-16,22 0 0,-1-21 16</inkml:trace>
  <inkml:trace contextRef="#ctx0" brushRef="#br1" timeOffset="31399.29">19897 3450 0,'-85'-21'31,"64"21"-31,0 0 16,-1 0-16,1 21 0,0 0 15,0 1-15,0-1 0,21 0 16,0 0-16,0 0 0,-21 0 15,21 1-15,0-1 0,0 0 0,0 0 16,0 0 0,0-42 15,0 0-15,21 0-16,-21 0 0,21-1 15,0 1-15,0 0 0,0-21 16,1 21-16,-1-22 0,0 22 0,21-21 15,-21 21-15,22-22 0,-22 22 16,21 21-16,-21-21 0,1 21 0,-1 0 16,0 0-16,0 21 0,0-21 15,0 21-15,1 22 0,-22-22 0,21 21 16,0-21-16,-21 22 0,0-22 0,0 0 16,0 21-16,0-21 0,0 1 15,0-1-15,0 0 0,0 0 16,-21 0-1,0-21 1,21-21 0,0 0-16,0 0 15,0 0-15,0-1 0,0 1 16,21 0-16,21-21 0,-21-1 16,22 22-16,-1-21 0,0 0 0,1-1 15,20 1-15,-21 21 0,1 0 0,-1-1 16,-21 22-16,0 0 0,-21 22 15,0 20-15,0-21 0,0 21 0,0-20 16,0 20-16,-21 0 16,0 1-16,0-1 0,0-21 0,0 21 15,21-20-15,0-1 0,-22 0 16,22 0-16,-21-21 0,21 21 0,21-42 47,22 21-47</inkml:trace>
  <inkml:trace contextRef="#ctx0" brushRef="#br1" timeOffset="32427.2">22458 3048 0,'0'0'16,"21"-21"-16,0 0 0,0 0 0,0-1 16,-21 1-16,22 0 0,-44 21 46,1 0-46,0 21 0,0 0 0,0 1 16,-22-1-16,22 21 0,0 0 0,0-20 16,-21 20-16,20 0 0,1 22 15,21-22-15,-21 0 0,21-20 0,0 20 16,0 0-16,0-21 0,0 22 16,0-22-16,21 0 0,0 0 0,1 0 15,20 1-15,-21-22 0,43 0 16,-22 0-16,0 0 0,22 0 0,-22 0 15,22 0-15,-1-22 0,-21 22 0,22-21 16,-22-21-16,1 21 16,-1-22-16,0 1 0,-21-21 0,1 20 15,-1-20-15,-21-1 0,0 22 16,0-22-16,0 22 0,0-21 0,-21 20 16,-1 1-16,1 0 0,0 20 15,-21 1-15,21 21 0,-22 0 0,1 0 16,-22 0-16,22 21 0,0 1 0,-1 20 15,1 0-15,0-21 0,21 22 16,-22 20-16,43-20 0,0-1 0,0 0 16,0 22-16,0-22 0,0 0 15,21 1-15,22-1 0,-1-21 16,0 22-16,1-22 0,20 0 0,-20 0 16,-1-21-16,21 0 0,-20 21 15,20-21-15,-20 0 0,20 0 0,-21 0 16,1-21-16,-22 0 0,21 21 15,-21-42-15,1 20 0,20 1 0,-42-21 16,21 21-16,0-22 0,0 22 16,-21 0-16,22 0 0,-22 42 31,0 0-15,-22 0-16,1 1 0,0-1 15,21 0-15,0 0 0,-21 0 16,0 0-16,21 1 0,-21-1 0,21 0 15,0 0-15,-22-21 16,22-21 15,0 0-15,0 0-16,22-1 0,-1-20 0,0 21 16,0-21-16,0-1 0,0 1 15,22 0-15,-22-1 0,21 22 0,22-21 16,-22-1-16,0 22 0,22 0 15,-22 0-15,22 21 0,-43 0 0,21 0 16,-21 0-16,1 21 16,-1 0-16,-21 22 0,0-22 0,0 21 15,0 0-15,0 22 0,0-22 16,0 1-16,-21-1 0,-1 0 0,1-21 16,0 22-16,0-22 0,0 0 0,0 0 15,-1 0-15,1 1 0,0-1 16,0 0-16,0-21 0,0 21 0,-1-21 15,1 21-15,-21-21 16</inkml:trace>
  <inkml:trace contextRef="#ctx0" brushRef="#br1" timeOffset="34611.19">2455 5673 0,'-21'-43'15,"21"22"1,-21 21-16,21-21 0,0 0 15,0 0-15,0 0 0,0-1 16,0 1-16,0 0 0,0 0 16,0 0-16,0 0 0,0-1 0,-21 1 15,0 0-15,-22 0 0,1 0 16,21 0-16,-22-1 0,1 1 0,0 0 16,-1 0-16,1 21 0,0 0 15,-1 0-15,1 0 0,0 21 0,-1 0 16,1 0-16,0 22 0,21-22 15,-22 21-15,22 1 0,-21-1 16,21 21-16,-1-20 0,1 20 16,0-20-16,0 20 0,21-21 0,0 1 15,0-22-15,0 21 0,0-21 16,0 1-16,21-22 0,21 0 0,-20 0 16,-1 0-16,21 0 0,0 0 15,1-22-15,-1 1 0,0 0 0,1-21 16,-1 21-16,0-22 0,1 1 15,-1 0-15,0-1 0,1 1 16,-1 21-16,-21-22 0,0 1 0,1 0 16,-1 21-16,-21-22 0,0 22 15,0 0-15,0 0 0,0 0 16,0-1-16,0 44 16,-21-1-16,21 0 15,0 0-15,0 0 0,0 22 16,0-1-16,0-21 0,0 21 0,0 1 15,0-1-15,0 0 0,0 1 16,21-1-16,0-21 0,0 22 0,0-22 16,0 0-16,22 0 0,-22-21 15,21 0-15,1 0 0,-1 0 16,-21 0-16,21 0 0,1 0 0,-1-21 16,-21 0-16,22 0 0,-1-1 15,-21-20-15,0 21 0,22-21 0,-22-1 16,0 22-16,-21-21 0,0-1 15,0 22-15,21-21 0,-21 21 0,0 0 16,0-1-16,0 1 0,0 42 31,0 1-31,-21-22 0,21 42 16,-21-21-16,21 0 0,0 22 0,0-22 16,0 0-16,-21 21 0,21-21 15,0 22-15,0-22 0,0 0 0,0 0 16,0 0-16,0 1 15,21-44 17,-21 1-32,21 0 0,0 0 0,-21 0 15,21 0-15,0-22 0,-21 22 16,22 0-16,-22-21 0,21 20 0,0-20 16,-21 21-16,21 0 0,-21 0 0,21-1 15,0 22-15,1 0 16,-1 0-16,-21 22 15,0-1-15,21 0 0,-21 0 16,21 0-16,-21 0 0,0 22 0,0-22 16,0 0-16,0 21 0,21-20 15,0-1-15,-21 0 0,22 0 0,-1 0 16,-21 0-16,21 1 16,0-22-16,0 0 0,22 21 0,-22-21 15,0 0-15,0 0 0,21 0 16,-20 0-16,20-21 0,0-1 0,-21 1 15,22 0-15,-1 0 0,-21 0 16,22 0-16,-22-1 0,0-20 0,0 21 16,0 0-16,0-22 0,1 22 0,-22 0 15,0 0-15,0 0 0,0 0 16,0 42 0,0 0-1,0 0-15,0 0 0,0 0 16,0 1-16,0-1 0,0 0 0,0 0 15,0 21-15,0-20 0,21-1 16,-21 0-16,21-21 0,0 21 0,0-21 16,0 0-16,1 0 15,-1 0-15,0 0 0,0 0 0,21-21 16,-20 21-16,20-21 0,-21 0 16,21-1-16,-20 1 0,20 0 0,-21 0 15,0-21-15,0 20 0,1 1 16,-22 0-16,0 0 0,0 0 0,0 0 15,0-1-15,0 1 0,0 0 16,-22 42 15,1 0-31,21 22 0,0-22 16,0 21-16,0-21 0,0 43 16,0-22-16,0 1 0,0 20 0,0-21 15,0 22-15,0-1 0,0-20 16,0 20-16,0 1 0,0-1 0,0 1 15,0 20-15,0-20 0,21-1 0,-21 22 16,22-21-16,-22-1 0,21 1 16,-21-1-16,0 1 0,0-1 0,0 1 15,0-1-15,0-21 0,0 22 0,0-22 16,0 22-16,0-22 16,0-21-16,0 22 0,0-22 0,0 0 15,0 0-15,-21-21 0,-1 0 0,1 0 16,0 0-16,0 0 0,0-21 0,-22 0 15,22 0-15,0-1 0,0 1 16,-21-21-16,20 21 0,1 0 0,0-22 16,0 22-16,0-21 0,0 21 0,-1-22 15,22 1-15,0 0 0,0-1 16,0 1-16,0 0 0,0-22 0</inkml:trace>
  <inkml:trace contextRef="#ctx0" brushRef="#br1" timeOffset="35229.6">6519 5144 0,'0'0'0,"-21"-22"0,21 1 15,-21 21-15,0-21 0,0 21 16,21-21-16,-22 21 0,1 0 0,0 0 16,0 0-16,21 21 15,-21 0-15,21 0 0,-21 22 16,21-1-16,0 0 0,0 1 0,0-1 15,0 0-15,-22 22 0,22-22 16,0 22-16,-21-22 0,21 0 0,0 22 16,0-22-16,0 1 0,0-1 15,0-21-15,0 21 0,21-20 0,1-1 16,-1 0-16,0 0 0,0-21 16,21 0-16,1 0 0,-22 0 15,21 0-15,1-21 0,20 0 0,-21 0 16,1-1-16,20-20 0,-20 21 0,-1-21 15,21-1-15,-20 1 0,-22 0 16,21-22-16,-21 22 0,1-1 0,-22-20 16,0 21-16,0-22 0,0 22 15,0-1-15,-22-20 0,1 21 0,0-1 16,0 1-16,-21 0 0,20-1 0,-20 22 16,0 0-16,21 21 15,-22 0-15,22 0 0,-21 0 0,-1 21 16,22 0-16,0 0 0,-21 22 15,21-22-15,-1 21 0,1-21 0,21 22 16,-21-1-16,0-21 0,21 22 0,0-22 16,0 0-16,0 0 0,0 0 15,0 0-15,21-21 0,0 0 0,0 0 16,22 0-16</inkml:trace>
  <inkml:trace contextRef="#ctx0" brushRef="#br1" timeOffset="35675.33">7620 5144 0,'0'0'0,"42"-43"0,-21 22 0,22 0 0,-22 0 15,0 0-15,0-1 0,-21 1 16,-21 21 0,0 0-16,-21 0 0,20 0 15,-20 0-15,0 21 0,-1 1 0,1-1 16,21 0-16,-21 0 0,20 0 0,1 0 15,0 1-15,0-1 0,21 0 16,-21 0-16,21 0 0,0 0 16,0 1-16,21-1 15,0 0-15,21 0 0,-20-21 16,20 21-16,-21 0 0,21 1 0,1-1 16,-1 0-16,-21-21 0,22 21 15,-1 0-15,-21 0 0,0 1 0,0-1 16,1 0-16,-22 0 0,0 0 0,0 0 15,0 1-15,-22-22 0,1 21 16,0 0-16,-21-21 0,21 21 0,-22-21 16,1 0-16,0 0 0,-1 21 15,1-21-15,0 0 0,-1 0 0,1 0 16,21 0-16,-22 0 0,22-21 0,0 21 16,0-21-16,0 21 0,21-21 15,0 0-15,0-1 16,0 1-16,0 0 0,21 0 15,0 0-15,0 0 0,0-1 16</inkml:trace>
  <inkml:trace contextRef="#ctx0" brushRef="#br1" timeOffset="36403.4">9673 5144 0,'21'0'15,"0"-22"-15,1 22 16,-1-21-16,-21 0 0,21 21 0,0-21 15,21 21-15,-20-21 0,-1 0 16,0-1-16,21 1 0,-21 0 0,1 0 16,-1 0-16,-21 0 0,0-1 15,0 1-15,0 0 0,0 0 0,-21 21 16,-22-21-16,1 0 0,0 21 16,-1 0-16,-20 0 0,20 0 0,-20 0 15,21 21-15,-1 0 0,1 0 16,0 0-16,20 0 0,1 22 15,0-22-15,21 21 0,-21-21 0,21 22 16,0-1-16,0-21 0,21 22 0,0-1 16,0-21-16,1 21 0,20-20 15,0 20-15,-21-21 0,22 0 0,-1 22 16,-21-22-16,22 0 0,-22 21 0,0-21 16,-21 1-16,0-1 0,0 0 15,0 0-15,-21 0 0,0 0 0,-1 1 16,-20-1-16,21-21 0,-21 0 15,-1 0-15,22 0 0,-21 0 16,21 0-16,-22 0 0,22-21 0,0 21 16,0-22-16,0 1 0,-1 0 15,1 0-15,21-21 0,0 20 0,0 1 16,0 0-16,0 0 0,0-21 0,0 20 16,0 1-16,21 0 0,1 0 15,-1 0-15,21 0 0,-21 21 0,22-22 16,-1 1-16,0 21 0</inkml:trace>
  <inkml:trace contextRef="#ctx0" brushRef="#br1" timeOffset="36817.16">10372 5101 0,'0'0'16,"-22"43"-1,1-22 1,0 0-16,0 0 0,0 21 0,0-20 15,-1-1-15,1 21 0,0-21 0,21 0 16,0 22-16,-21-22 0,21 0 16,0 21-16,0-20 0,0-1 0,0 21 15,21-21-15,0 0 0,0-21 16,1 22-16,20-22 0,-21 0 0,21 0 16,1 0-16,-22 0 0,21 0 0,1-22 15,-1 22-15,0-21 16,1 0-16,-22-21 0,21 21 0,0-1 15,-20-20-15,-1 21 0,0-21 0,0-1 16,-21 22-16,0-21 0,0-1 16,0-20-16,-21 21 0,0-1 0,-22 1 15,22 21-15,-21-22 0,0 22 0,20 21 16,-20 0-16,0 0 0,-1 0 16,22 0-16,-21 0 0,0 21 0,20 1 15,-20 20-15,21-21 0,0 21 16,0-20-16,21 20 0,0-21 0,0 21 15,0-20-15,0 41 0,42-42 16,-21-21-16,21 21 16</inkml:trace>
  <inkml:trace contextRef="#ctx0" brushRef="#br1" timeOffset="38959.92">11959 5249 0,'21'0'0,"0"0"16,1 0-1,-1 0 1,-21-21-16,21 0 0,0 0 16,-21 0-1,0 0-15,0-1 0,0 1 16,0 0-16,-21 0 0,0 0 15,0 21-15,-1-21 0,1 21 0,-21 0 16,21 0-16,0 0 0,-22 0 0,22 0 16,0 21-16,-21-21 0,20 21 15,1 21-15,0-21 0,0 1 16,0 20-16,21 0 0,0-21 16,0 22-16,0-22 0,0 21 15,0-21-15,0 1 0,0-1 0,0 21 0,21-42 16,-21 21-16,21 0 0,0-21 15,0 0-15,1 0 0,-1 0 0,21 0 16,-21 0-16,0 0 0,22 0 0,-22 0 16,21-21-16,1 0 0,-1 21 15,-21-21-15,21-21 0,-20 20 0,20 1 16,-21-21-16,21 21 0,-20-22 16,-1 1-16,0 0 0,0-1 0,0-20 15,-21 21-15,0-22 0,21 22 16,-21-22-16,0 22 0,0 0 15,0-1-15,0 22 0,0 0 0,0 0 16,0 0-16,0-1 0,0 44 31,0-1-31,0 21 0,0 0 0,0 1 16,0 20-16,-21-20 0,21 20 16,0 1-16,0-22 0,0 21 0,0-20 15,0 20-15,0-20 0,0-1 0,0-21 16,0 21-16,0 1 0,21-22 15,-21 0-15,22 0 0,-1 0 0,0-21 16,0 0-16,0 0 16,22 0-16,-22 0 0,21 0 0,-21 0 15,22 0-15,-22-21 0,21 0 0,0 0 16,-20 0-16,20 0 0,0-22 16,-21 22-16,22 0 0,-22-21 0,0-1 15,0 22-15,0-21 0,-21 21 0,22-22 16,-22 22-16,0 0 0,0 0 15,0 0-15,0-1 0,-22 22 16,1 0-16,21 22 0,-21-1 16,0 0-16,0 0 0,21 0 0,-21 22 15,21-22-15,-22 21 0,22 0 16,0-20-16,0 20 0,0-21 16,0 0-16,0 22 0,0-22 0,0 0 15,0 0-15,22 0 0,-1 0 0,0 1 16,0-22-16,0 0 0,22 0 15,-22 0-15,0 0 0,21 0 0,1 0 16,-22 0-16,21-22 0,0 22 16,-20-21-16,20 0 0,0 0 0,-21-21 15,1 20-15,-1 1 0,0-21 16,0 0-16,-21-1 0,0 1 0,0 0 16,0-1-16,0 1 0,-21 0 0,0-1 15,0 1-15,-1 0 0,-20 20 16,0 1-16,-1 0 0,22 21 15,-21 0-15,0 0 0,-1 21 0,1 0 16,21 1-16,-22-1 0,22 21 16,0 0-16,0 1 0,21-1 0,0 0 15,0 1-15,0-1 0,0 0 16,0 1-16,21-22 0,0 0 0,22 21 16,-22-20-16,0-1 0,21-21 0,1 21 15,-1 0-15,0-21 16,1 0-16,-1 0 0,0 0 0,1 0 0,-1 0 15,21 0-15,-20-21 0,-22 0 16,21 0-16,1 21 0,-22-22 16,0-20-16,0 21 0,0 0 0,0 0 15,-21-1-15,22 1 0,-22 0 0,0 0 16,0 42 15,0 0-31,0 0 16,0 1-16,-22-1 0,22 0 15,-21 0-15,21 0 0,0 0 16,0 1 0,21-44 31,1 1-47,-22 0 15,21 0-15,-21 0 0,21 0 16,0-22-16,-21 22 0,21 0 0,0-21 15,-21 20-15,0 1 0,22 0 0,-1 21 16,0 0-16,-21 21 16,0 0-16,21 1 15,-21-1-15,0 21 0,0-21 0,0 0 16,0 1-16,21 20 16,-21-21-16,0 0 0,0 0 0,0 1 0,21-1 15,1-21-15,-1 21 0,0-21 16,0 0-16,0 0 0,0 0 15,22 0-15,-22 0 0,21 0 0,1 0 16,-22 0-16,21-21 0,0 0 16,1-1-16,-22 1 0,21 0 0,-21 0 15,22-21-15,-22-1 0,0 22 0,0-21 16,0-1-16,-21-20 0,0 21 16,0-1-16,0-20 0,0 20 0,0 1 15,0 0-15,0 21 0,0-22 16,0 22-16,0 42 15,0 0 1,0 22-16,0-1 16,-21 22-16,0-22 0,21 21 0,-21-20 15,21 20-15,-21-20 0,21-1 0,0 0 16,0 1-16,0-1 0,0-21 16,0 21-16,0-20 0,0-1 0,21 0 15,-21 0-15,21 0 0,0-21 16,0 0-16,1 0 0,-1 0 0,0 0 15,0 0-15,0-21 0,0 21 0,1-21 16,-1 0-16,0 0 0,0-1 16,0-20-16,-21 21 0,0 0 0,21-22 15</inkml:trace>
  <inkml:trace contextRef="#ctx0" brushRef="#br1" timeOffset="39118.82">14414 5017 0,'0'0'15,"-21"21"-15,0-21 0,0 0 0,21 21 16,21-21 0,21 0-16,-20 0 15,20 0-15,0 0 0,1 0 0,-1 0 16,0 0-16,1-21 0,-1 21 0,0-21 16,1-1-16</inkml:trace>
  <inkml:trace contextRef="#ctx0" brushRef="#br1" timeOffset="40763.43">16319 5165 0,'0'0'0,"-21"0"0,0 0 0,0 0 0,0-21 16,21-1-16,-21 22 16,21-21-16,0 0 0,0 0 0,0 0 15,0-22-15,0 22 0,0 0 0,0 0 16,0 0-16,21 0 0,0-1 15,0 1-15,0 21 0,0 0 0,22 0 16,-22 21-16,0 1 0,0-1 16,0 0-16,1 21 0,-1 1 0,0-1 15,0-21-15,-21 21 16,0 1-16,21-1 0,-21-21 0,0 22 16,0-1-16,0-21 0,0 0 0,0 0 15,0 1-15,0-1 0,-21 0 16,0 0-16,21-42 31,0 0-15,0 0-16,21-22 15,0 1-15,-21 21 0,21-22 16,1 22-16,-1-21 0,0 0 0,0-1 16,0 1-16,0 0 0,1 20 0,-1-20 15,0 21-15,0 21 16,0 0-16,0 0 0,-21 21 15,0 0-15,22 0 0,-22 22 16,21-22-16,-21 21 0,0 1 0,0-1 16,0 0-16,0-21 0,0 22 0,0-1 15,0-21-15,21 0 0,-21 1 16,21-1-16,-21 0 0,0 0 0,21 0 16,0-21-16,1 0 0,-1 0 15,0 0-15,21 0 0,-21 0 16,22 0-16,-22 0 0,21-21 15,1 0-15,-1 0 0,-21 0 0,21-1 16,1 1-16,-22 0 0,21 0 16,-21-21-16,1-1 0,-1 22 0,-21-21 15,0 21-15,0-22 0,0 22 16,0-21-16,0 21 0,-21-1 16,21 1-16,-22 21 0,1 0 15,0 0-15,0 0 0,0 21 0,0 1 16,-1-1-16,1 21 0,0-21 15,0 0-15,21 22 0,-21-22 0,21 21 16,0-21-16,0 22 0,0-22 0,0 21 16,0-21-16,21 1 0,0-1 15,0 0-15,0 0 0,22-21 16,-1 21-16,0-21 0,1 0 0,20 0 16,-20 0-16,20 0 0,-21 0 15,22 0-15,-22 0 0,1-21 0,-1 21 16,0-21-16,1 0 0,-22 0 0,0-1 15,0 1-15,0-21 0,0 21 16,-21-22-16,22 22 0,-22-21 0,0 0 16,0-1-16,0 22 0,0-21 15,0 21-15,0-1 0,0 1 0,-22 0 16,1 0-16,0 21 0,0 0 0,0 21 16,0 0-16,-1 0 15,1 1-15,21-1 0,0 21 0,0-21 16,-21 22-16,21-22 15,0 21-15,0-21 0,0 22 0,0-22 16,0 0-16,21 21 0,0-21 0,1 1 16,-1-22-16,0 21 0,21 0 15,1-21-15,-1 0 0,0 21 0,22-21 16,-1 0-16,1 0 0,20 0 0,-20 0 16,21 0-16,-22 0 0,22-21 15,-22 0-15,1 21 0,-22-21 0,22-1 16,-22 1-16,0 0 0,1 0 15,-22 0-15,0-22 0,0 22 16,-21 0-16,0-21 0,0 21 0,0-1 16,-21 1-16,0 0 0,0 21 15,-1-21-15,1 0 0,-21 21 0,21 0 16,-22 0-16,22 0 0,-21 0 16,0 21-16,20 0 0,-20-21 0,21 21 15,-21 0-15,20 22 0,1-22 0,0 0 16,21 0-16,0 0 0,0 1 15,0-1-15,0 0 0,21 0 0,0 0 16,1 0-16,-1 1 0,21-22 0,-21 21 16,0-21-16,22 0 0,-22 0 15,0 0-15,21 0 0,-20 0 16,-1 0-16,0 0 0,21-21 0,-21-1 16,1 1-16,-1 0 0,0 0 15,-21-21-15,21-1 0,0 1 0,0 0 16,-21-22-16,0 22 0,22-22 15,-1 1-15,-21 20 0,21-20 0,-21 21 16,21-1-16,-21 1 0,21 0 16,-21 20-16,0 1 0,0 0 0,0 42 31,-21 0-31,0 22 0,0-1 16,21 0-16,0 1 0,-21-1 15,21 0-15,-22 22 0,22-22 0,0 1 16,0-1-16,0 0 0,0 1 15,0-1-15,0 0 0,0-21 0,22 22 16,20-1-16,-21-21 16,0 0-16,0-21 0,1 22 0,-1-22 15,0 21-15,0-21 0,0 0 0,22 0 16,-22 0-16,0 0 0,21 0 16,1-21-16,-1-1 0,0 1 0,1 0 15,-1 0-15</inkml:trace>
  <inkml:trace contextRef="#ctx0" brushRef="#br1" timeOffset="41059.26">20955 4551 0,'0'0'0,"0"-21"0,0-22 31,-21 43-31,0 22 15,-1-1-15,22 0 0,0 0 0,-21 21 16,0-20-16,0 20 0,21 21 16,-21-20-16,21-1 0,-21 22 0,-1-22 15,22 0-15,0 1 0,-21-1 0,21 0 16,-21 1-16,21-22 16,0 21-16,0-21 0,0 0 0,0 1 15,0-1-15,0 0 0,21-21 16,0 0-16,1 0 15,-1 0-15,0 0 0,0 0 0,21-21 16,1 21-16,-1-21 0</inkml:trace>
  <inkml:trace contextRef="#ctx0" brushRef="#br1" timeOffset="41444.04">21484 4784 0,'0'-21'0,"0"42"0,0-64 16,0 65-1,-21-1 1,0 0-16,0 21 0,-1-21 0,1 22 16,0-22-16,0 21 0,0 1 15,0-1-15,21-21 0,-22 21 0,22-20 16,0 20-16,0-21 0,0 0 0,0 0 16,0 1-16,22-1 0,-1 0 15,0-21-15,21 21 0,-21-21 0,1 0 16,20 0-16,0 0 0,-21 0 15,22 0-15,-1 0 0,-21-21 0,22 0 16,-22 0-16,0-1 0,0-20 16,0 0-16,0 21 0,-21-22 15,22 1-15,-22-22 0,0 22 0,0 21 16,0-21-16,0 20 0,-22 1 16,-20 0-16,21 0 0,0 21 0,0-21 15,-22 21-15,22 0 0,-21 0 16,21 0-16,-1 0 0,1 21 0,0-21 15,0 21-15,0-21 0,0 0 0,-1 0 32</inkml:trace>
  <inkml:trace contextRef="#ctx0" brushRef="#br1" timeOffset="41685.9">20701 4699 0,'42'21'16,"1"-21"0,-1 0-16,0 0 0,22 0 0,-22 0 15,22 0-15,-1 0 16,-21 0-16,22 0 0,-1 0 0,1 0 16,-22 0-16,22 0 0,-22 0 0,0 0 15,1-21-15,-22 21 0,0 0 0,0 0 16,-21-21-16,-21 21 15,0 0 1,-85 0-16</inkml:trace>
  <inkml:trace contextRef="#ctx0" brushRef="#br1" timeOffset="42510.9">2879 7535 0,'0'0'0,"0"-42"0,0 0 15,0 21-15,0-22 0,0 1 0,0 21 16,0-22-16,0 22 0,-22-21 15,22 21-15,0 0 0,-21 42 32,21 0-32,0 21 0,0 1 15,0 20-15,0 22 0,0-22 0,0 22 16,0 0-16,0 20 0,0-20 16,0 21-16,0 0 0,0-22 0,0 1 15,0 21-15,0-21 0,-21-1 16,21-20-16,-21 20 0,0 1 0,21-21 15,-21-1-15,21 1 0,0-22 16,-22 0-16,22 1 0,0-22 0,-21 0 16,21 0-16,0 0 0,0-42 31,0 0-31,0-21 0,0 20 0,0-20 16,0 0-16,0-22 15,0 1-15,0 20 0</inkml:trace>
  <inkml:trace contextRef="#ctx0" brushRef="#br1" timeOffset="42848.71">2476 7768 0,'0'0'15,"-21"-42"-15,0 0 0,0 20 0,0-20 16,0 0-16,21-1 0,0 22 0,0-21 16,0 0-16,0 20 0,21-20 15,0 0-15,0 21 0,21-22 16,22 1-16,-22 21 0,22 0 15,-1-1-15,1 22 0,20 0 0,-20 0 16,-1 22-16,-20-1 0,20 21 16,-20 0-16,-1 22 0,0-22 0,-21 22 15,-21-22-15,0 0 0,0 22 16,-21-22-16,-21 1 0,0-1 0,20 0 16,-20 1-16,0-1 0,-1-21 0,1 0 15,21 0-15,-21 1 0,20-1 16,1 0-16,0-21 0,0 0 0,21-21 31,0 0-31,21 21 16,0-22-16,22 1 0,-22 0 15,21-21-15,0 21 0,1-22 0,20 22 16</inkml:trace>
  <inkml:trace contextRef="#ctx0" brushRef="#br1" timeOffset="43711.55">3725 7239 0,'0'0'0,"21"0"32,1 0-32,-22 21 0,0 0 0,0 22 0,0-22 15,0 21-15,0 1 0,0-1 16,0-21-16,0 21 0,0 1 16,0-1-16,0 0 0,0-20 0,0 20 15,0 0-15,0-21 0,0 1 16,21 20-16,-21-21 0,21 0 0,-21 0 15,21 1-15,0-22 0,0 0 16,1 0-16,-1 0 0,21 0 16,-21 0-16,0-22 0,1 1 0,-1 0 15,0 0-15,0 0 0,0 0 16,0-1-16,1-20 0,-1 21 0,0-21 16,0-1-16,-21 1 0,21 0 15,-21-1-15,21 1 0,-21 0 0,22-1 16,-22 22-16,0 0 0,0 0 15,0 0-15,0-1 0,0 44 16,0-1 0,0 0-16,0 0 0,0 21 15,0 1-15,0-1 0,0-21 0,0 22 16,0-1-16,0 0 0,0 1 0,0-22 16,0 21-16,0 0 0,21-20 15,-21-1-15,21 21 0,-21-21 0,21 0 16,0-21-16,0 22 0,1-22 15,-1 0-15,21 0 0,-21 0 0,0 0 16,22 0-16,-22-22 0,21 1 16,1 0-16,-1 0 0,-21 0 15,21 0-15,1-1 0,-22-20 0,21 21 16,-21-21-16,22-1 0,-43 1 0,21 21 16,-21-22-16,0 1 0,0 21 15,0-21-15,0 20 0,0 1 0,-21 21 16,0 0-16,-1 0 15,1 0-15,0 21 0,0 1 16,0-22-16,0 21 0,21 0 0,0 0 16,0 0-16,0 0 15,21-21 1,0 0-16,0 0 0,0 0 0,0 0 16,1 0-16,-1-21 0,0 0 15,0 21-15,0-21 0,0 0 0,1 21 16,-1-21-16,0 21 0,-21-22 15,21 22-15,-21 22 16,0-1 0,0 0-16,0 0 0,0 0 15,0 22-15,0-22 0,0 0 0,0 21 16,0-21-16,0 22 0,0-22 0,0 0 16,0 0-16,0 22 15,0-22-15,0 0 0,0 0 0,0 0 16,0 0-16,0 1 0,0-1 15,21-21-15,0 0 0,1 0 16,-1 0-16,0 0 16,0-21-16,0-1 0,22 1 0,-22 0 15,21 0-15</inkml:trace>
  <inkml:trace contextRef="#ctx0" brushRef="#br1" timeOffset="45507.13">5927 7430 0,'0'0'0,"21"-22"0,-21-20 15,21 21-15,-21-21 0,0 20 16,0 1-16,0 0 0,-21 0 16,0 0-16,21 0 0,-22 21 0,1 0 15,0 0-15,0 21 0,-21 0 0,20 0 16,1 0-16,0 22 0,0-1 16,0-21-16,0 21 0,21 22 0,0-22 15,-22 1-15,22-1 0,0 0 16,-21-21-16,21 22 0,0-1 0,0-21 15,0 22-15,0-22 0,0 0 0,21 0 16,1 0-16,-1-21 0,0 0 16,0 0-16,0 0 0,22 0 0,-1 0 15,0 0-15,1 0 0,-1-21 16,0 0-16,-21 0 0,22 0 16,-1-22-16,0 22 0,-20-21 0,20-1 15,-21 1-15,0 0 0,0-1 0,1-20 16,-1-1-16,-21 22 0,0-21 15,21-1-15,-21 22 0,21-22 0,-21 22 16,0 0-16,21 20 0,-21 1 0,0 0 16,0 0-16,-21 42 15,21 0-15,-21 0 16,21 22-16,-21-1 0,21 0 16,0 1-16,0 20 0,0 1 0,-21-22 15,21 22-15,-22-22 0,22 21 16,0-20-16,0-1 0,0 0 0,0 1 15,-21-22-15,21 0 0,0 21 16,0-20-16,0-1 0,0-42 31,0-1-15,21 22-16,1-42 0,-22 21 0,21 0 16,0 0-16,-21-22 0,0 1 0,21 21 15,0-22-15,0 22 0,-21-21 16,22 21-16,-1 0 0,-21-1 15,21 22-15,0 0 16,0 22-16,-21-1 16,21 0-16,-21 0 0,22 21 15,-22-20-15,0-1 0,0 0 0,21 0 16,0 21-16,-21-20 0,21-1 16,0 0-16,0 0 0,1 0 0,-1 0 15,21-21-15,-21 22 0,22-22 0,-1 0 16,-21 21-16,21-21 0,1 0 15,20 0-15,-20 0 0,-1 0 0,0-21 16,1-1-16,-1 22 0,0-21 0,-21 0 16,22 0-16,-22 0 0,21 0 15,-21-22-15,-21 22 0,0-21 0,22-1 16,-22 22-16,0-21 0,0 0 16,0-1-16,0 1 0,-22 0 15,1 20-15,0 1 0,0 0 0,0 0 16,0 21-16,-1 0 15,1 0-15,0 21 0,0 0 0,0 0 16,0 22-16,21-1 0,-22-21 0,1 22 16,0-1-16,21 0 0,-21 1 15,21-1-15,0 0 0,0-21 0,0 22 16,0-22-16,0 21 0,0-21 0,0 1 16,0-1-16,21 0 15,0-21-15,0 0 16,1 0-16,-1 0 0,0 0 0,0-21 15,0 0-15,0 21 0,1-22 0,-1 1 16,-21 0-16,21-21 0,0 21 16,0-1-16,-21-20 0,0 21 0,21-21 15,-21-1-15,22 22 0,-22-21 0,0 21 16,0-22-16,0 22 0,0 0 16,0 42 15,0 0-31,0 0 0,0 1 0,0-1 15,-22 21-15,22-21 0,0 0 16,0 22-16,0-22 0,0 0 16,0 21-16,0-20 0,0-1 0,0 0 15,22 0-15,-1 0 0,0 0 16,0-21-16,21 0 16,-20 0-16,-1 0 0,0 0 0,21 0 15,-21 0-15,22-21 0,-1 0 0,-21 0 16,22 0-16,-1 0 0,0-1 15,1 1-15,-22-21 0,21 21 0,-21-22 16,0 22-16,1-21 0,-1 21 0,-21-22 16,21 22-16,-21 0 0,0 0 15,-21 21 1,0 21-16,21 0 16,-22 0-16,22 1 0,0-1 15,0 0-15,0 0 0,0 0 0,0 22 16,0 41-1,22-63-15,-22 1 16,0-1-16,21-21 0,-21 21 0,-21-42 63,-1 0-63,1-1 0,21 1 15,-21 21-15,21-21 16,-21 0-16,0 21 0,21-21 15,-21 21-15,-1 0 16,22 21 0,0 0-16,0 0 0,0 0 15,0 1-15,22-1 0,-1 0 16,0-21-16,0 21 0,0-21 16,0 21-16,1-21 0,-1 21 0,21-21 15,-21 0-15,22 0 0,-1 0 0,0 0 16,1 0-16,-1 0 0,0 0 15,1-21-15,-1 0 0,0 21 0,1-21 16,-1 0-16,-21-22 0,21 22 16,1 0-16,-22-21 0,0-1 0,21 22 15,-42-21-15,22 0 0,-22 20 16,21-20-16,-21 21 0,0 0 0,0 0 16,-21 21-1,-1 21-15,1 0 0,0 0 0,21 0 16,0 22-16,-21-22 0,21 21 0,0-21 15,-21 0-15,21 22 0,0-22 16,0 0-16,0 0 0,0 0 0,0 1 16,0-1-16,0 0 0,21-21 0,0 21 15,0-21-15,0 0 16,1 0-16,-1 0 16,-21-21-16,21 0 0,0 0 15,0 21-15</inkml:trace>
  <inkml:trace contextRef="#ctx0" brushRef="#br1" timeOffset="48490.88">11091 7027 0,'0'-21'0,"0"0"16,0 0-16,0 0 0,0 0 15,0-1-15,21-20 0,1 21 16,-22 0-16,21-22 0,-21 1 0,0 21 16,21-21-16,-21 20 0,21-20 15,-21 21-15,0 0 0,0 0 0,0-1 16,0 44 0,0-1-16,0 0 0,0 21 15,-21 1-15,21-1 0,-21 21 0,0-20 16,21-1-16,-22 22 0,1-1 15,0-21-15,0 22 0,-21-1 0,20 1 16,-20-22-16,21 22 0,-21-22 16,-1 22-16,1-22 0,0 0 0,-1-21 15,1 22-15,21-22 0,0 0 16,-1 0-16,1-21 0,0 0 0,0 21 16,0-21-16,21-21 15,-21 21-15,21-21 0,-22 0 16,22-21-16,-21 20 0,21-20 0,0 21 15,0-21-15,0-22 0,0 22 0,0-1 16,0-20-16,0 21 0,0-1 16,0 1-16,0 0 0,0 20 0,21 1 15,-21 0-15,22 0 0,-1 21 16,0 0-16,0 21 16,-21 0-16,21 0 0,0 1 0,-21 20 15,22-21-15,-1 21 0,-21 1 16,21-1-16,-21 0 0,0-20 15,21 20-15,0 0 0,-21 1 0,21-22 16,1 21-16,-1-21 0,0 0 0,0 22 16,0-43-16,22 21 0,-22 0 15,21-21-15,-21 0 0,22 0 0,-1 0 16,0 0-16,1 0 0,20 0 0,-21 0 16,1-21-16,-1 0 0,0 0 15,1-1-15,-1 1 0,0-21 0,-20 21 16,20-22-16,-21 1 0,0 0 0,0-1 15,-21 22-15,0-21 0,0 0 16,0 20-16,0-20 0,0 21 16,0 0-16,-21 21 15,21 21 1,0 0-16,-21 0 0,21 22 16,0-22-16,-21 21 0,21 0 0,0-20 15,0 20-15,0-21 0,0 21 16,0-20-16,0-1 0,21 21 0,0-21 15,0-21-15,1 21 0,-1 1 0,0-22 16,0 0-16,21 0 0,-20 0 16,20 0-16,0 0 0,-21 0 0,22-22 15,-1 22-15,0-21 0,-20 0 0,20-21 16,-21 21-16,21-22 16,-20 22-16,-1-21 0,0-1 0,0 1 15,0 21-15,-21-21 0,0 20 0,0 1 16,0 0-16,0 0 0,0 42 31,0 0-31,-21 0 0,0 1 16,21-1-16,-21 0 0,21 0 15,0 21-15,-21-20 0,21-1 16,-22 0-16,22 0 0,-21 0 0,21 0 0,0 1 16,0-1-16,0 0 15,-21 0-15,21-42 47,0 0-47,21 0 0,-21-1 0,21 1 16,-21-21-16,22 21 0,-1-22 15,-21 22-15,21-21 0,0 0 0,-21 20 16,21-20-16,0 21 0,-21 0 0,22 21 16,-1 0-16,0 0 15,0 0-15,-21 21 16,21 0-16,-21 0 0,0 22 0,21-22 15,-21 0-15,22 0 0,-1 21 16,-21-20-16,21-1 0,0 0 16,-21 0-16,21-21 0,0 21 0,1-21 15,-1 21-15,0-21 16,0 0-16,0 0 16,0 0-16,1-21 0,-1 21 15,-21-21-15,21 0 0,-21 0 16,0 0-16,21-22 0,0 22 0,0 0 15,-21-21-15,22 20 0,-1-20 0,0 21 16,-21 0-16,21 0 0,0-1 16,0 22-16,1-21 0,-1 21 15,0 0 1,0 21-16,-21 1 16,0-1-16,0 0 15,0 0 1,0-42 15,0 0-15,0 0-16,0-1 15,0 1-15,0 0 16,-21 21 15,0 0-31,0 0 0,-1 21 16,1-21-16,21 21 0,-21 1 0,21-1 15,-21 0-15,0 21 0,21-21 16,-21 1-16,21 20 0,0-21 0,0 21 16,0-20-16,0 20 0,0-21 0,0 0 15,0 22-15,0-22 0,21 0 16,0 0-16,0 0 0,0-21 16,0 0-16,22 0 0,-1 0 15,-21 0-15,22 0 0,-1 0 0,0 0 16,1 0-16,-1-21 0,0 0 0,1 0 15,-1 0-15,0-1 0,1-20 16,-22 21-16,0-21 0,0-1 16,0 22-16,0-21 0,1-1 0,-22 22 15,0-21-15,0 21 0,0 0 0,0-1 16,0 1-16,-22 21 16,1 0-1,0 21-15,0 1 0,21-1 16,-21 21-16,21-21 0,-21 22 0,21-22 15,0 21-15,0 0 0,0-20 0,0 20 16,0-21-16,0 0 0,21 0 16,0 1-16,0-1 0,0 0 0,0-21 15,22 0-15,-22 0 0,21 0 16,-21 0-16,22 0 0,-22 0 16,21 0-16,1 0 0,-22-21 0,0 0 15,21-1-15,-21 1 0,1-21 0,-1 21 16,-21-22-16,0 22 0,21-21 15,-21 21-15,0-22 0,0 22 0,0 0 16,0 0-16,-21 21 16,21 21-1,-21-21-15,21 21 0,0 22 0,0-22 16,-22 0-16,22 0 0,-21 0 0,21 22 16,0-22-16,0 0 0,0 0 15,0 0-15,0 0 0,0 1 16,0-44 15,21 1-15,1 0-16,-22 0 0,21 0 15,-21-22-15,21 22 0,0-21 16,-21 21-16,21-22 0,0 22 0,1 0 16,-22 0-16,21 21 0,0 0 15,0 0-15,0 0 0,0 0 16,-21 21-16,22 0 0,-22 0 0,0 1 15,0-1-15,21 0 0,-21 0 16,21 21-16,-21-20 0,21-1 16,0-21-16,-21 21 0,21 0 0,1-21 15,-1 21-15,0-21 16,0 0-16,0 0 0,0 0 0,1 0 16,-1 0-16,0-21 0,0 0 0,0 0 15,0 0-15,1-1 0,-1 1 16,-21-21-16,21 21 0,0-22 0,-21 22 15,0 0-15,21-21 0,0 21 16,-21-1-16,0 1 0,22 0 0,-1 21 16,-21 21 15,0 0-15,0 1-16,0-1 0,0 0 15,0 0 1,21-21-1,0-21 1,-21 0-16,0 0 16,0-1-16,0 1 15,0 0-15,0 0 16,-21 21 15,0 21-31,0 0 0,-1 0 16,22 1-16,-21-1 0,21 0 15,-21 21-15,21-21 0,0 1 0,0 20 16,0-21-16,0 21 0,0-20 16,21-1-16,0 0 0,1 0 0,-1 0 15,0 0-15,0-21 0,0 0 0,0 0 16,1 0-16,-1 0 0,21 0 16,-21 0-16,22 0 0,-22-21 0,21 0 15,-21 0-15,22 0 0,-1 0 0,0-22 16,-21 22-16,22-21 15,-22 21-15,0-22 0,21 22 0,-20-21 16,-1 21-16,0-1 0,0 1 0,-21 0 16,0 42-1,-21-21-15,0 21 16,0 22-16,-1-22 0,1 21 0,0-21 16,21 22-16,0-1 0,0-21 15,0 22-15,0-1 0,0-21 0,0 0 16,0 22-16,21-22 0,0-21 15,1 21-15,20 0 0,-21-21 0,21 0 16,1 0-16,-1 0 0,0 0 0,1 0 16,-22 0-16,21 0 0,1-21 15,-22 0-15,21 0 0,-21-1 16,0 1-16,1 0 0,-22-21 0,0 21 0,0-22 16</inkml:trace>
  <inkml:trace contextRef="#ctx0" brushRef="#br1" timeOffset="48699.87">13398 6604 0,'0'0'0,"-42"21"0,21-21 15,0 0-15,0 0 0,42 0 63,-21-21-63,0 0 0</inkml:trace>
  <inkml:trace contextRef="#ctx0" brushRef="#br1" timeOffset="49459.48">17568 6160 0,'21'-22'0,"-42"44"0,42-65 0,-21 22 16,0 0-16,-21 21 31,0 0-31,0 0 0,0 0 0,0 21 16,-1 0-16,1 22 0,0-22 15,0 21-15,0 0 0,0 1 0,-1 20 16,1 1-16,0-22 0,0 22 0,21-1 16,-21-21-16,0 22 0,21-22 15,0 1-15,0-1 0,0 0 0,0-21 16,0 22-16,0-22 0,21 0 15,21 0-15,-21 0 0,22 1 16,-1-22-16,0 0 0,22 0 0,-22 0 16,22 0-16,-22 0 0,21 0 0,1 0 15,-22-22-15,22 22 0,-22-21 16,22 0-16,-22-21 0,0 21 0,1-22 16,-1 22-16,-21-21 0,21-1 15,-20-20-15,-22 21 0,0-22 0,0 1 16,0 20-16,0-20 0,0 20 0,-22-20 15,1 21-15,-21-1 0,21 22 16,0-21-16,-22 21 0,1-1 16,21 1-16,-22 21 0,1 0 0,0 0 15,21 0-15,-22 0 0,1 0 16,0 21-16,20 1 0,-20-1 0,21 21 16,0-21-16,0 22 0,-1-1 15,1 0-15,0 1 0,21-22 0,0 21 16,0 0-16,0-20 0,0 20 0,0-21 15,0 0-15,0 0 0,0 1 16,21-1-16,0-21 0,1 0 0,20 0 16,0 0-16,1 0 0,-1 0 15</inkml:trace>
  <inkml:trace contextRef="#ctx0" brushRef="#br1" timeOffset="49996.2">19262 6287 0,'0'0'0,"42"-22"0,0 22 16,-21-21-16,1 0 0,-1 21 0,0-21 15,-21 0-15,0 0 16,-21 21-16,0 0 16,-1 0-16,-20 0 0,0 0 15,21 0-15,-22 0 0,1 0 16,0 21-16,-1 0 0,1 0 0,21 0 15,-22 0-15,1 1 0,21 20 16,-21-21-16,20 21 0,1 1 0,0-22 16,21 0-16,0 21 0,0-20 0,0-1 15,0 0-15,21 0 0,0-21 16,22 21-16,-22-21 0,21 21 0,1-21 16,-1 22-16,0-22 0,1 0 15,-1 21-15,0-21 0,1 0 0,-1 21 16,0-21-16,1 21 0,-22-21 0,0 21 15,0-21-15,0 21 0,0 1 16,-21-1-16,0 0 16,-21-21-16,0 21 0,0-21 15,-21 21-15,-1-21 0,22 0 16,-21 21-16,-1-21 0,1 0 0,0 0 16,-1 0-16,1 0 0,0 0 15,21 0-15,-22 0 0,22 0 0,-21 0 16,21 0-16,-1 0 0,1 0 0,0 0 15,0-21-15,0 21 16,21-21-16,-21 21 0,21-21 16,0 0-1,21 21-15,0 0 16,0-21-16,0 21 0,0 0 16,22-22-16,-22 22 0</inkml:trace>
  <inkml:trace contextRef="#ctx0" brushRef="#br1" timeOffset="50283.04">19875 6858 0,'0'0'0,"0"21"32</inkml:trace>
  <inkml:trace contextRef="#ctx0" brushRef="#br1" timeOffset="53759.36">1355 9821 0,'0'0'0,"0"-21"0,0 0 0,0 0 15,0 0-15,0 0 16,0-1-16,0 1 0,0 0 0,0 0 16,0 0-16,0 0 15,-22 21-15,1 21 16,21 21-16,-21-21 16,21 22-16,-21-1 0,21 0 0,-21 22 15,21-22-15,0 0 0,-21 22 16,-1-22-16,1 22 0,0-22 0,0 0 15,0 22-15,0-1 0,-1-20 16,1-1-16,0 22 0,0-22 0,21-21 16,0 21-16,-21-20 0,21-1 15,-21 0-15,21 0 0,0-42 32,0 0-32,0-22 0,21 22 15,0-21-15,-21-22 0,21 22 16,0-21-16,22 20 0,-22-20 0,0-1 15,21 1-15,-21-1 0,22 1 16,-1-1-16,-21-20 0,22 20 0,-22 1 16,0 20-16,0 1 0,0 0 15,0-1-15,-21 22 0,22 21 16,-22 42-16,21-20 16,-21 20-16,21 0 0,-21 1 0,0 20 15,0 1-15,0-22 16,21 21-16,-21-20 0,0 20 0,0-20 15,0 20-15,0-21 0,0 22 16,0-22-16,0 1 0,0-1 0,0 0 16,0 1-16,0-22 0,0 0 15,0 0-15,0 0 0,21-21 0,-21-21 32,0 0-17,-21 0-15</inkml:trace>
  <inkml:trace contextRef="#ctx0" brushRef="#br1" timeOffset="53951.25">1079 10266 0,'0'0'0,"-21"-21"0,42 0 32,22 21-32,-22 0 15,0-22-15,21 22 0,1-21 16,-1 21-16,0 0 0,1 0 0,-1-21 15,22 21-15,-22 0 0,0 0 16,1 0-16,-1-21 0,21 21 0,-20 0 16,-1 0-16</inkml:trace>
  <inkml:trace contextRef="#ctx0" brushRef="#br1" timeOffset="57011.81">2455 10139 0,'0'0'0,"64"-42"31,-64 20-31,0 1 0,0 0 16,0 0-16,0 0 0,-21 0 15,-1 21-15,1-22 0,0 1 0,0 0 16,-21 21-16,20 0 0,1 0 16,0 0-16,0 0 0,0 0 0,0 21 15,-1-21-15,1 21 0,0 22 16,0-22-16,0 0 0,0 21 15,21 1-15,-22-22 0,1 21 0,21 1 16,0-1-16,0-21 0,0 21 16,0 1-16,0-22 0,0 21 0,0-21 15,0 1-15,21-22 16,1 0-16,-1 0 0,0 0 0,0 0 16,21-22-16,-20 1 0,20 0 0,-21 0 15,21 0-15,1 0 0,-1-22 16,-21 22-16,22-21 0,-1 21 0,-21-22 15,21 1-15,-20 0 0,-1-1 16,0 1-16,0 0 0,-21-1 0,0 1 16,0-22-16,0 22 0,0 0 15,0-1-15,0 1 0,0 0 16,0 21-16,0-1 0,0 1 0,0 42 31,0 1-31,0 20 0,0 0 0,0 22 16,0-22-16,0 22 0,0-22 15,0 21-15,0-20 0,0 20 0,0-20 16,0 20-16,0-21 0,0 1 16,0-1-16,0 0 0,21 1 0,0-22 15,1 0-15,-1 0 0,0-21 0,0 0 16,0 0-16,0 0 16,22 0-16,-22-21 0,0 0 0,21 0 15,-20 0-15,20-1 0,-21-20 0,0 21 16,0 0-16,1-22 0,-1 22 15,0 0-15,0-21 0,-21 21 0,21-1 16,-21 1-16,0 0 0,0 0 16,0 42-1,0 0 1,0 0-16,0 1 0,0-1 16,0 0-16,0 0 0,0 0 0,0 0 15,0 22-15,0-22 0,0 0 16,21 0-16,-21 0 0,22 1 15,-22-1-15,21-21 0,0 0 0,0 0 16,0 0-16,0 0 0,22 0 16,-22 0-16,0-21 0,0-1 0,22 1 15,-22 0-15,21 0 0,-21 0 0,0 0 16,1-1-16,-1 1 0,0-21 16,0 21-16,0 0 0,0-22 0,-21 22 15,0 0-15,22 0 0,-22 0 0,21 21 16,-21 21 15,0 0-31,0 0 16,0 21-16,0-20 0,0-1 15,0 0-15,0 0 0,0 21 0,0-20 16,0-1-16,0 21 0,0-21 16,0 0-16,21 1 0,0-1 0,0 0 15,0 0-15,1 0 0,20-21 0,-21 0 16,21 0-16,-20 0 0,20 0 15,0 0-15,1-21 0,-1 0 0,0 0 16,1 0-16,-1-1 0,0 1 0,-21-21 16,22 21-16,-1 0 0,-21-1 15,22-20-15,-22 21 0,0-21 0,-21 20 16,0 1-16,0-21 0,0 21 16,0-22-16,0 22 0,0 0 15,-21 0-15,0 21 0,-1-21 0,1 21 16,-21 0-16,21 0 0,-22 0 0,1 21 15,21-21-15,-21 21 0,-1 0 16,22 22-16,0-22 0,-21 0 0,20 21 16,1-21-16,0 22 0,21-22 0,0 21 15,0-21-15,0 1 0,0 20 16,0-21-16,0 0 0,0 0 0,0 1 16,21-1-16,0-21 0,1 0 0,-1 0 15,0 0-15,21 0 0,-21-21 16,1-1-16,20 22 0,-21-21 15,0 0-15,22 0 0,-22 0 0,0 0 16,0-22-16,0 22 0,0 0 16,1 0-16,-22 0 0,21-22 0,-21 22 15,0 0-15,0-21 16,0 63 0,0 0-16,0 0 15,0 0-15,0 0 0,0 1 16,-21-1-16,21 21 0,0-21 15,0 0-15,0 1 0,0-1 0,0 0 16,0 0-16,21 0 0,0-21 16,0 0-16,0 0 15,22 0-15,-1 0 0,-21 0 0,21 0 16,1 0-16,-1 0 0,-21-21 0,22 0 16,-1 0-16,-21 21 0,0-21 15,0-1-15,1 1 0,-1-21 0,0 21 16,-21 0-16,21-1 0,-21 1 0,0 0 15,0 0-15,0 0 0,0 0 16,0-1-16,0 44 16,0-1-16,0 0 15,0 0-15,-21 0 0,21 0 16,-21 1-16,21 20 0,-21-21 16,21 0-16,0 22 0,-22-22 0,1 0 15,21 0-15,0 0 0,0 0 0,0 1 16,0-44 15,21 22-31,-21-21 0,22 0 16,-1 0-16,0 0 0,0 0 0,0-22 15,0 22-15,1 0 0,20-21 16,-21 20-16,0-20 0,22 21 0,-22 0 16,21 0-16,-21-1 0,22 1 15,-22 21-15,0 0 0,-21 21 16,0 1-16,0-1 0,0 0 15,0 0-15,0 0 0,0 0 0,0 1 16,-21 20-16,21-21 0,0 0 16,0 22-16,0-22 0,0 0 0,0 0 15,0 0-15,0 0 0,21 1 0,0-1 16,0 0-16,22-21 0,-22 0 16,21 0-16,-21 0 0,22 0 0,-1 0 15,0-21-15,1 0 0,-1-1 0,0 1 16,1 0-16,-22 0 0,21-21 15,-21 20-15,0-20 0,1 21 16,-1-21-16,21-43 0,-42 43 16,0-22-16,0 22 0,0-22 15,0 1-15,0 20 0,21-20 0,-21 21 16,0 20-16,0-20 0,0 21 0,0 0 16,0 42-1,0 0-15,0 0 16,0 22-16,0-1 0,-21 0 0,21 1 15,0 20-15,0-21 0,0 1 0,0 20 16,0-20-16,0-1 0,0 0 16,0 1-16,0-1 0,0 0 0,0 1 15,0-1-15,21-21 0,0 21 16,1-20-16,-1-1 0,0 0 16,21 0-16,-21-21 0,22 0 0,-22 0 15,21 0-15,43-21 0,-43 0 16,1 0-16,-1-1 0,0 1 15,1 0-15,-1-21 0,0 21 0,1-22 16,-22 22-16,0-21 0,0-1 0,0 1 16,-21 21-16,0-21 0,0-1 0,0 22 15,0-21-15,-21 21 16,0 21-16,21-22 0,-42 22 0,20 0 0,1 0 16,-21 0-16,21 0 0,-22 22 0,1-1 15,21 0-15,-21 21 16,20-21-16,1 1 0,0 20 0,0-21 15,0 21-15,21-20 0,0 20 0,0 0 16,0-21-16,0 1 16,0-1-16,21 0 0,0-21 0,0 21 15,0-21-15,1 0 0,-1 0 0,0 0 16,0 0-16,21 0 0,-20-21 0,-1 0 16,0 21-16,21-21 0,-21-1 15,1 1-15,-1 0 0,-21 0 0,21 0 16,-21-22-16,21 22 0,-21 0 15,0-21-15,0 21 0,0-1 0,0 1 16,0 0-16,0 42 31,0 0-31,0 1 16,0 20-16,0-21 0,0 0 0,0 0 16,0 22-16,0-22 0,0 0 0,21 0 15,0 0-15,-21 1 0,22-1 0,-1-21 16,0 21-16,21-21 0,-21 0 15,22 0-15,-1 0 0,22 0 0,-22 0 16,0 0-16,22 0 0,-22-21 0,22 0 16,-22-1-16,21 22 0,-20-21 15,-1 0-15,0 0 0,-20-21 0,20 20 16,-21-20-16,-21 21 0,0-21 16,0-1-16,0 22 0,0-21 0,0 21 15,-21-22-15,-21 43 0,20-21 16,1 21-16,-21 0 0,21 0 0,-22 0 15,22 21-15,-21 0 0,21 1 0,-22 20 16,22-21-16,-21 21 0,21 1 16,0-22-16,-1 21 0,22-21 15,0 22-15,0-22 0,0 0 0,0 0 0,0 0 16,0 1-16,22-22 16,-1 21-16,0-21 0,0 0 0,0 0 15,22 0-15,-22 0 0,0-21 16,0-1-16,21 22 0,-20-21 0,-1 0 15,0 0-15,0 0 0,0 0 16,0-1-16,-21-20 0,0 21 0,0 0 16,0 0-16,0-1 0,0 1 15,0 42 17,0 1-32,0-1 0,0 0 15,0 21-15,0-21 0,0 22 16,0-1-16,22 0 0,-1 1 0,-21 20 15,21 1-15,0-1 0,0 1 0,0-1 16,1 1-16,-1-1 0,0 1 0,0-1 16,0 1-16,0-1 15,22 1-15,-22-1 0,21 64 16,-21-63-16,1-1 0,-22 1 0,0-22 16,0 0-16,0 22 0,0-43 0,0 21 15,-22-20-15,-20-1 0,21 0 16,-21 0-16,20-21 0,-20 0 0,0 0 15,-1 0-15,22 0 0,-21-21 0,21 0 16,0 0-16,-22-22 0,22 1 0,0 0 16,-21-1-16,20 1 0,1 0 0,0-22 15,0 22-15,0-22 16,21 22-16,0 0 0,0-22 0,0 22 0,0-1 16,0-20-16,21 21 0,0-22 15,0 22-15,22-22 0</inkml:trace>
  <inkml:trace contextRef="#ctx0" brushRef="#br1" timeOffset="57654.36">8255 10012 0,'0'-21'62,"21"0"-46,0 21-16,0-22 0,1 1 0,-22 0 16,21 0-16,-21 0 15,21 0-15,-21-1 0,0 1 16,-21 21 0,0 0-16,-1 0 15,1 21-15,0 1 0,0-1 16,21 0-16,0 0 0,0 0 0,-21 0 15,21 1-15,0 20 16,0-21-16,0 0 0,0 0 0,0 1 16,21-1-16,0-21 0,0 0 15,0 0-15,1 0 0,20 0 16,-21 0-16,0 0 0,22 0 0,-1 0 16,-21-21-16,21 21 0,1-22 0,-1 1 15,-21 0-15,22 0 0,-1 0 16,-21 0-16,21-1 0,-20-20 0,-1 21 15,0-21-15,0 20 0,-21 1 0,0-21 16,0 21-16,0 0 16,-21 21-1,-21 21-15,-1 0 16,43 0-16,-21 21 0,0-20 0,21-1 16,0 21-16,0-21 0,0 0 15,0 1-15,0-1 0,0 21 0,21-21 16,0 0-16,0 1 0,1-1 15,-22 0-15,0 0 16,21-21-16,-21 21 0,0 0 16,-21-21-1,-1 0 1,1 0-16,0 0 16,0 0-16,0 0 0,0-21 15,-1 21-15,1-21 0,0 0 16,-21 0-16,21 0 0</inkml:trace>
  <inkml:trace contextRef="#ctx0" brushRef="#br1" timeOffset="57926.22">6689 9462 0,'-22'0'16,"65"-22"-1,-22 22-15,21 0 16,-21-21-16,22 21 0,-1 0 0,-21 0 16,22-21-16,-1 21 0,0 0 0,1 0 15,-1-21-15,0 21 0,-21 0 16,22 0-16,-22 0 0,0-21 0,0 21 15,0 0-15</inkml:trace>
  <inkml:trace contextRef="#ctx0" brushRef="#br1" timeOffset="58671.35">889 10922 0,'-21'0'16,"42"0"-16,-21 0 62,21 21-62,0-21 16,0 0-16,1 0 0,20 21 0,0-21 16,1 0-16,20 0 0,22 0 15,-22 22-15,43-22 0,-21 0 0,21 0 16,-1 21-16,1 0 0,21-21 15,0 0-15,0 0 0,21 0 0,1 0 16,-1 0-16,0 0 0,0 0 16,0 0-16,22 0 0,-1 0 0,0 0 15,1 0-15,-1-21 0,21 21 16,1-21-16,-22 21 0,22-22 0,-1 1 16,1 21-16,20-21 0,-20 0 15,-1 21-15,1-21 0,-22 21 0,22-21 16,-1-1-16,-20 22 0,-1 0 0,-21-21 15,0 21-15,0 0 0,-21-21 0,-21 21 16,21 0-16,-21-21 0,-21 21 16,21 0-16,-43 0 0,1 0 0,-1-21 15,1 21-15,-43 0 0,21 0 0,-21 0 16,0 0-16,1 0 0,-22-21 47,0-1-32,0 1-15</inkml:trace>
  <inkml:trace contextRef="#ctx0" brushRef="#br1" timeOffset="59230.93">10096 9483 0,'-21'21'0,"0"-21"31,21-21 1,-21 21-32,21 21 78,0 0-63,21-21-15,-21 21 0,0 0 16,0 1-16</inkml:trace>
  <inkml:trace contextRef="#ctx0" brushRef="#br1" timeOffset="59658.91">10075 10012 0,'0'0'0,"0"21"31,0-42-15,0 0-1,0 0 1,-21 42 15,21 0-15,0 0-16,0 0 31,21-42 0,-21 0-15,21 21-16,-21-21 0,0 0 15,0-1-15,0 1 16,-21 21 0,0 0-16,0 0 15,0 0 1,21 21-16,-21-21 0,21 22 16,21-22 15,0 0-31,0-22 15</inkml:trace>
  <inkml:trace contextRef="#ctx0" brushRef="#br1" timeOffset="62871.25">12192 9144 0,'0'0'0,"-21"-21"16,0 21-16,-1-21 15,1 21-15,0 0 16,21 21-16,-21 0 15,21 0-15,0 0 16,0 1-16,0-1 0,0 0 0,0 0 16,0 0-16,0 0 0,21 1 15,0-1-15,0-21 16,1 21-16,-1-21 0,0 0 16,21 0-16,-21 0 0,22 0 0,-22-21 15,21 0-15,-21 21 0,22-22 16,-1 1-16,-21 0 0,22 0 0,-22-21 15,0 20-15,0 1 0,0 0 0,0 0 16,-21 0-16,0-22 0,0 22 16,0 0-16,0 0 0,-21 21 31,0 21-31,21 0 16,-21 0-16,21 22 0,0-22 0,0 21 15,0 1-15,-21-1 0,21 0 0,-21-21 16,21 22-16,0 20 0,0-20 15,-22-1-15,22 21 0,-21-20 0,21-1 16,0 22-16,0-22 0,0 0 0,-21 1 16,21-1-16,0-21 0,-21 0 15,21 22-15,-21-22 0,21 0 16,-21-21-16,-1 0 0,1 0 16,0 0-16,0 0 15,0-21-15,0 0 0,-1-1 0,1 1 16,0 0-16,0 0 0,0-21 0,0-1 15,-1 22-15,1-21 16,0-1-16,21 22 0,-21-21 0,0 21 0,21 0 16,-21 21-16,21-22 0,-22 22 31,22 22-31,0-1 0,0 0 0,0 0 16,0 21-16,0-20 0,0 20 0,22-21 15,-22 21-15,21 1 0,0-22 16,0 21-16,0-21 0,0 1 0,1-1 15,20 0-15,-21 0 0,21 0 0,-20 0 16,20-21-16,-21 0 0,21 0 16,1 0-16,-1 0 0,0 0 0,1 0 15,-1-21-15,0 21 0,22-21 16,-22 0-16,1-21 0,-1 20 0,0 1 16,1-21-16,-1 21 0,-21-22 15,0 1-15,0 0 0,1-1 0,-22 1 16,0 0-16,0-1 0,0 22 15,0 0-15,0 0 0,0 0 0,0 0 16,-22 21 0,1 0-16,0 21 0,21 0 15,0 0-15,-21 0 0,21 22 16,0-22-16,0 21 0,-21-21 0,21 22 16,0-22-16,0 0 0,0 21 0,0-21 15,0 1-15,21-1 16,0 0-16,0 0 0,0-21 0,1 0 15,20 21-15,-21-21 0,21 0 0,1 0 16,-1 0-16,0-21 0,1 21 16,-1-21-16,0 0 0,1 0 0,-1-1 15,0 1-15,1-21 0,-22 0 0,21 20 16,-21-20-16,1 21 0,-1-21 16,0 20-16,-21 1 0,21 0 0,-21 0 15,-21 21 1,0 0-16,0 0 15,21 21-15,-22 0 0,1 0 0,0 1 16,21-1-16,0 21 0,0-21 0,0 0 16,0 1-16,0 20 15,0-21-15,0 0 0,0 0 0,0 1 16,0-1-16,0 0 0,21 0 16,-21 0-16,21-21 0,-21-21 46,0 0-46,-21 0 0,0 21 16,21-21-16,-21-1 0,0 1 16,21 0-16,0 0 0,-21 21 0,-1-21 15,1 21-15,0 0 16,21 21 0,0 0-16,0 0 0,0 0 15,0 1-15,0-1 0,21 0 16,0 0-16,1 0 0,-1 0 15,0 1-15,0-22 0,0 21 0,0-21 16,22 0-16,-1 0 0,-21 0 0,22 0 16,-1 0-16,0 0 0,-21 0 15,22-21-15,-1-1 0,0 1 0,1 0 16,-1 0-16,0 0 0,-20-22 16,20 1-16,-21 0 0,21-1 0,-20 1 15,-1 0-15,0-1 0,0-20 16,0 21-16,0-1 0,1 1 0,-1-43 15,0 43-15,-21 21 0,21 0 16,-21 42 0,0 0-1,0 21-15,-21-21 0,0 22 0,0-1 16,-1 0-16,1 22 0,21-22 16,-21 1-16,21 20 0,-21-21 0,21 1 15,0-1-15,0 0 0,0-20 0,0 20 16,0-21-16,0 0 0,21 0 15,-21 1-15,21-22 0,0 0 0,1 21 16,-1-21-16,0 0 0,0 0 16,0 0-16,0-21 0,1 21 15,-1-22-15,0 1 0,0 0 0,0-21 16,-21 21-16,21-1 0,-21-20 0,0 0 16,0-1-16,0 22 0</inkml:trace>
  <inkml:trace contextRef="#ctx0" brushRef="#br1" timeOffset="63047.17">14118 9419 0,'-21'0'0,"42"0"0,-42 21 0,42 1 15,0-22-15,0 0 16,1 0-16,-1 0 16,21 0-16,0 0 0,-20 0 0,20 0 15,0 0-15,1 0 0,-1 0 0,0 0 16,1 0-16,-1-22 0,0 22 15,1-21-15,20 21 0,-21-21 0</inkml:trace>
  <inkml:trace contextRef="#ctx0" brushRef="#br1" timeOffset="63324.01">16023 9081 0,'-21'0'31,"21"21"-31,-21 0 16,0 21-16,21-21 0,-22 1 15,1 20-15,0 0 0,0-21 0,0 22 16,0-1-16,-1 0 0,1 1 0,0-1 16,21 22-16,-21-22 0,0-21 15,0 21-15,21 1 0,0-1 0,0-21 16,0 0-16,0 1 0,0-1 0,0 0 15,21-21 1,-21-21-16,21 0 16,-21-1-16</inkml:trace>
  <inkml:trace contextRef="#ctx0" brushRef="#br1" timeOffset="64115.55">15409 9440 0,'0'0'16,"-42"0"-16,21 0 0,0 0 0,-1 0 0,1 0 15,42 0 1,22 0-16,-22 0 16,42 0-16,-20 0 0,20 0 0,-20 0 15,20 0-15,1 0 0,20 0 16,-20 0-16,-1-21 0,22 21 0,-22-21 16,1 0-16,-1 0 0,1 0 15,-22-1-15,1 1 0,-1 0 16,0 0-16,-21 0 0,1 0 0,-1-1 15,0 1-15,0-21 0,-21 21 16,-21 21 0,0 0-16,0 0 0,-1 21 15,1 0-15,0 0 0,0 22 0,0-22 16,0 21-16,-1-21 0,1 22 16,0-1-16,0 0 0,0 1 15,0-1-15,-1 0 0,1 1 0,0-1 16,0 0-16,21-21 0,0 22 15,0-22-15,0 0 0,-21 0 0,21 0 16,21-21 0,-21-21-1,21 0-15,0 0 0,0 0 0,1-22 16,-1 22-16,0-21 0,21 0 0,-21-1 16,1 22-16,-1-21 0,0 21 15,21-22-15,-21 22 0,1 21 0,-1-21 16,-21 0-16,21 21 0,0 0 15,-21 21-15,0 0 16,0 0-16,0 0 0,0 22 16,0-22-16,0 0 0,0 21 15,0-20-15,0-1 0,21 0 0,0 21 16,-21-21-16,22 1 0,-1-1 16,0 0-16,0-21 0,21 21 0,1-21 15,-22 0-15,21 0 0,1 0 0,-1 0 16,0 0-16,1 0 0,-1 0 15,0-21-15,1 0 0,-22 0 0,21-22 16,-21 22-16,0-21 0,1 21 0,-1-22 16,-21 22-16,0 0 0,0-21 15,0 20-15,0 1 16,-21 21-16,-1 0 0,1 0 0,-21 0 16,21 0-16,0 0 0,-1 21 15,1 1-15,0-1 0,21 0 0,0 0 16,0 0-16,0 22 0,0-22 0,0 0 15,0 0-15,0 0 0,21 0 16,0 1-16,1-1 0,-1-21 0,0 0 16,0 0-16,21 0 0,-20 0 0,20 0 15,-21 0-15,0-21 0,22-1 0,-1 1 16,-21 0-16,21 0 0,-20 0 16</inkml:trace>
  <inkml:trace contextRef="#ctx0" brushRef="#br1" timeOffset="65114.56">18838 8996 0,'64'21'31,"-43"-21"-31,0 0 0,0 0 15,-21-21-15,21 21 0,-21-21 16,0 0-16,0-1 0,0 1 16,0 0-16,0 0 0,0 0 15,0 0-15,0-1 0,-21 1 0,0 21 16,-21 0-16,21 0 16,-1 0-16,-20 0 0,21 0 0,-21 21 15,-1 1-15,1 20 0,21 0 0,-22 1 16,1-1-16,0 0 0,-1 1 15,1-1-15,21 0 0,-21 1 0,20-22 16,22 21-16,0-21 0,0 0 0,0 1 16,0-1-16,0 0 0,22-21 15,20 0-15,-21 0 0,21 0 0,1 0 16,-1 0-16,0 0 0,22-21 0,-22 21 16,1-21-16,-1-1 0,0 1 15,1 0-15,-22-21 0,21 21 16,-21-1-16,0-20 0,1 21 0,-22-21 15,0-1-15,0 22 0,0-21 16,0 21-16,0-1 0,-22 44 31,22-1-31,-21 0 0,21 21 16,0-21-16,0 22 0,0-22 0,0 21 16,-21 1-16,21-22 0,0 0 0,0 21 15,0-21-15,0 1 0,0-1 16,0 0-16,21 0 0,0 0 0,1-21 15,-1 0-15,0 0 0,21 0 0,1 0 16,-22 0-16,21 0 16,0-21-16,22 21 0,-22-21 0,1 0 15,-1 0-15,0-1 0,1 1 0,-22-21 16,21 21-16,-21-22 0,22 22 16,-22-21-16,-21 21 0,21-22 0,-21 22 15,0 0-15,21 0 0,-42 42 31,0 0-31,0 22 16,-1-22-16,22 21 0,-21 0 0,0 1 16,0-1-16,0 0 0,21 22 15,-21-1-15,-1 1 0,22-1 16,-21 22-16,21 0 0,0-22 0,-21 22 16,0 0-16,0-22 0,0 22 15,-1-1-15,-20-20 0,21 21 0,-21-22 16,-1 1-16,22-22 0,-21 21 0,21-20 15,-1-22-15,1 0 0,0 0 0,21-42 32,0 0-32,0 0 0,0 0 15,21-22-15,0 1 0,1 0 16,-1-22-16,0 22 0,21-22 0,-21 22 0,1-22 16</inkml:trace>
  <inkml:trace contextRef="#ctx0" brushRef="#br1" timeOffset="65411.39">19537 9208 0,'0'-22'0,"0"44"0,0-86 16,0 43-16,0 0 0,0 0 15,0-1-15,0 1 0,21 0 16,0 21-16,0 0 0,22 0 16,-22 0-16,21 0 0,0 21 15,1 0-15,-1 1 0,0-22 0,-20 42 16,-1-21-16,0 0 0,0 0 0,-21 1 15,0-1-15,0 21 16,0-21-16,-21 0 0,0 1 0,-22-1 16,1-21-16,0 21 0,-1 0 0,1-21 15,0 21-15,-1-21 0,1 0 16,21 0-16,0 0 0,0 0 0,42 0 31,0-21-31,21 0 0,-21 21 16,22-21-16,-1 0 0,0-1 0,1 1 15</inkml:trace>
  <inkml:trace contextRef="#ctx0" brushRef="#br1" timeOffset="65707.22">20405 8932 0,'-64'43'15,"43"-22"-15,0 21 16,0-21-16,-1 22 0,1-1 0,0 0 15,0 1-15,21 20 0,-21-20 0,21 20 16,-21 22-16,21-22 0,0 1 16,-22 20-16,22 1 0,-21-21 0,0 20 15,0-20-15,0 20 0,0-20 0,-1-1 16,22 1-16,-21-1 0,0 1 0,0-1 16,21-20-16,-21-1 0,21-21 15,0 0-15,0 1 0,0-1 16,0-42-1,21-1-15,0-20 0,21 21 0,-20-21 16,-1-22-16,21 22 0,-21-22 16,22 1-16,-22-1 0,0 1 0,0-22 15</inkml:trace>
  <inkml:trace contextRef="#ctx0" brushRef="#br1" timeOffset="66015.05">20299 9462 0,'0'0'0,"0"-64"16,0 1-16,0-1 0,0 1 15,-21-1-15,21 22 0,-22-1 0,22 22 16,0-21-16,0 21 0,0 0 15,0-1-15,0 1 0,22 21 0,-1 0 16,0-21-16,21 21 0,1 0 16,-22 0-16,21 21 0,0-21 15,22 21-15,-22 1 0,-21-1 0,22 0 16,-1 21-16,-21-21 0,-21 22 0,0-22 16,0 0-16,0 21 0,-21-20 15,0-1-15,0 0 0,-22 0 0,1 0 16,0 0-16,-1 1 0,1-22 0,0 21 15,-1-21-15,1 0 0,21 0 0,-21 21 16,20-21-16,1 0 0,42 0 31,1 0-15,20 0-16,-21 0 16,21-21-16,1 0 0,-1-1 0,0 1 15,1 0-15,20 0 0,-20-21 0</inkml:trace>
  <inkml:trace contextRef="#ctx0" brushRef="#br1" timeOffset="66259.94">21124 8615 0,'0'0'0,"0"-42"0,0 20 0,0 1 15,0 0-15,0 0 0,-21 42 32,0 0-17,0 22-15,21-22 0,0 21 16,-21 0-16,21 1 0,-22-1 0,22 0 15,0 1-15,0-1 0,0 0 16,0 1-16,0-22 0,0 21 0,0-21 16,0 22-16,0-22 0,0 0 0,22 0 15,-1-21-15,0 0 16,0 0-16,0 0 0,0 0 0,1-21 16,20 21-16,-21-21 0,0 0 0,22-22 15,-1 22-15</inkml:trace>
  <inkml:trace contextRef="#ctx0" brushRef="#br1" timeOffset="66691.84">21717 8361 0,'0'-21'0,"0"42"0,0-63 0,-21 42 16,0 21 0,-1 0-16,22 0 15,-21 0-15,21 0 0,0 1 0,0 20 16,0-21-16,0 0 0,0 0 0,0 1 15,0-1-15,0 0 0,0 0 16,0 0-16,0 0 0,0-42 47,0 0-31,0 0-16,0 0 0,0 0 0,0-1 15,21-20-15,-21 21 0,22 0 16,20-22-16,-21 22 0,0-21 0,22 21 15,-22 0-15,21-1 0,0 22 16,-20 0-16,20 0 0,0 0 0,-21 0 16,22 0-16,-22 22 0,21-1 0,-21 0 15,1 21-15,-22-21 0,0 22 16,21-22-16,-21 21 0,0-21 0,0 22 16,0-22-16,0 0 0,0 21 15,-21-20-15,-1-1 0,22 0 0,-21 0 16,21 0-16,-21 0 0,21 1 15,21-22 1,0 0-16,22 0 0,-1 0 16</inkml:trace>
  <inkml:trace contextRef="#ctx0" brushRef="#br1" timeOffset="67646.89">23728 8678 0,'0'0'0,"0"-21"0,0 0 0,-21 0 0,-1 0 15,1 21-15,0-21 0,0 21 16,0-22-16,0 22 0,-22 0 16,22 0-16,0 0 0,0 0 0,-22 22 15,22-1-15,-21-21 0,21 21 16,-22 21-16,22-21 0,-21 22 0,21-1 15,0 0-15,-1 1 0,1-1 16,21 0-16,-21 1 0,21-22 0,0 21 16,0 1-16,21-22 0,0 21 0,1-21 15,20 0-15,-21 1 0,21-1 0,-20-21 16,20 0-16,0 0 0,1 0 16,-1 0-16,0 0 0,1 0 15,-1-21-15,-21 21 0,21-22 0,-20 1 16,20-21-16,-21 21 0,0-22 15,0 1-15,-21 0 0,0-1 0,0-20 16,0 21-16,0-22 0,0 22 0,0-1 16,-21 1-16,-21 0 0,21 21 15,-22-1-15,22 1 0,-21 0 0,0 21 16,-1 0-16,1 0 0,21 21 0,-22 0 16,22 22-16,0-22 15,0 21-15,0 1 0,21-1 0,-21 0 16,21 1-16,0-1 0,0 0 0,21 1 15,0-1-15,0-21 0,0 21 16,0-20-16,22-1 0,-1 0 0,-21 0 16,22-21-16,-1 0 0,0 0 15,1 0-15,-1 0 0,0 0 0,1 0 16,-1 0-16,0-21 0,1 0 0,-1 0 16,0-1-16,-21-20 0,22 0 15,-22 21-15,21-22 0,-21 1 0,1 0 16,-1-1-16,-21 22 0,0 0 0,21 0 15,-21 0-15,-21 42 16,0 0 0,21 0-16,-22 21 0,1-20 0,0 20 15,21-21-15,0 21 16,-21-20-16,0 20 0,21-21 0,0 0 16,0 0-16,-21 1 0,21-1 0,0 0 15,-22 0-15,22 0 16,0-42 15,0 0-31,0 0 0,0 0 16,0-1-16,0 1 0,0 0 0,22-21 15,-1-1-15,0 1 0,21 0 16,-21 21-16,22-22 0,-1 1 16,0 0-16,22 20 0,-22 1 0,1 0 15,20 0-15,-21 21 0,1 0 16,-1 0-16,0 21 0,1 0 0,-22 0 15,0 1-15,-21 20 0,0 0 0,0 1 16,0-1-16,0 0 0,0 1 16,-21-1-16,0-21 0,0 21 0,-1-20 15,1-1-15,0 21 0,0-21 0,-21-21 16,20 21-16,1 1 0,0-22 16,0 21-16,0-21 15,0 0-15,-1 0 0,-20 0 0,21 0 0,-21 21 16</inkml:trace>
  <inkml:trace contextRef="#ctx0" brushRef="#br1" timeOffset="69623.5">3238 12234 0,'0'0'0,"22"-21"16,-22 0-16,0 0 0,21 21 0,-21-21 15,0 0-15,0-22 0,0 22 0,0 0 16,0 0-16,0-22 0,0 22 16,-21 0-16,-1-21 0,1 21 0,0-1 15,0 1-15,-21 0 0,20 0 16,-20 21-16,0-21 0,-1 21 0,22 0 15,-21 0-15,0 0 0,-1 21 16,1 0-16,0 0 0,20 0 16,-20 1-16,21 20 0,0 0 0,0 1 15,21 20-15,0-21 0,0 1 16,0-1-16,0 0 0,21 1 0,0-1 16,-21 0-16,21-20 0,0-1 15,0 0-15,22 0 0,-22-21 0,21 0 16,-21 0-16,22 0 0,-22 0 15,21-21-15,-21 21 0,22-21 0,-1 0 16,-21-22-16,22 22 0,-22-21 0,21 21 16,-21-22-16,0 1 0,1 21 15,-1-22-15,-21 1 0,0 0 16,0-1-16,0 22 0,0-21 16,0 21-16,0 0 0,0-1 0,0 1 15,0 42 1,-21 1-16,21-1 15,0 21-15,0-21 0,0 22 0,0-1 16,0 0-16,0 1 0,21-22 16,0 21-16,-21-21 0,21 22 0,0-22 15,0 0-15,1 0 0,-1 0 16,0-21-16,0 0 0,21 0 0,-20 0 16,20 0-16,0 0 0,-21-21 0,22 0 15,-1 0-15,-21 0 16,22-1-16,-22-20 0,21 21 0,-21-21 15,0 20-15,1-20 0,-22 0 16,0 21-16,0-22 0,0 22 0,0 0 16,0-21-16,0 20 0,-22 22 31,22 22-31,-21-1 0,21 21 16,0-21-16,0 22 0,0-22 0,0 21 15,0 0-15,0-20 0,0 20 16,-21-21-16,21 21 0,0-20 0,-21-1 15,21 0-15,0 0 0,0 0 16,0-42 15,0 0-31,0 0 16,0 0-16,0-1 0,21 1 0,-21-21 16,21 0-16,-21 20 0,21-20 15,1 0-15,-22-1 0,21 1 16,0 0-16,0 21 0,-21-22 0,21 22 0,0 21 15,1-21-15,-1 21 0,0 0 16,-21 21-16,21 0 0,-21 0 16,0 1-16,21 20 0,-21-21 0,0 21 15,21 1-15,-21-22 16,0 21-16,0-21 0,0 22 0,22-22 16,-22 0-16,21 0 0,-21 0 15,21 1-15,0-1 0,0-21 16,0 0-16,1 0 0,-1 0 0,0 0 15,21 0-15,-21 0 0,1 0 16,20-21-16,-21-1 0,21 1 0,1 0 16,-22-21-16,0 21 0,21-22 0,-20 22 15,-1-21-15,0-1 0,-21 22 16,0-21-16,21 21 0,-21 0 0,0-1 16,0 1-16,0 42 31,-21 1-16,21-1-15,0 0 0,0 0 16,0 21-16,0-20 0,0 20 0,0-21 16,0 0-16,0 22 0,0-22 0,0 0 15,21 0-15,0 0 0,0-21 16,1 21-16,-1-21 0,21 0 0,-21 0 16,22 0-16,-1 0 0,-21 0 0,21-21 15,-20 0-15,20 0 0,-21 0 16,21 0-16,-20-1 0,-1 1 0,0-21 15,0 21-15,-21 0 0,0-1 16,21-20-16,-21 21 0,0 0 16,0 0-16,0-1 0,0 1 15,-21 42 1,21 1 0,0 20-16,0-21 0,-21 21 15,21 1-15,0-1 0,0 0 0,0 22 16,0-22-16,0 22 0,0-1 15,0-20-15,0 20 0,0 1 0,0-1 16,0 1-16,0-1 0,0 22 0,0-22 16,0 1-16,0 20 0,0-20 15,0-1-15,0 1 0,0-1 16,0-20-16,-21 20 0,21 1 0,-21-22 16,-1 0-16,22 1 0,-21-22 0,0 0 15,0 0-15,-21 0 0,20-21 16,1 0-16,-21 0 0,0 0 0,20 0 15,-20-21-15,-21 0 0,20 0 0,1 0 16,-22 0-16,22-22 0,0 22 16,21 0-16,-22 0 0,22-22 0,0 22 15,21 0-15,0 0 0,0-21 16,0 20-16,0 1 0,0-21 0,0 0 16,42 20-16,-21-20 0</inkml:trace>
  <inkml:trace contextRef="#ctx0" brushRef="#br1" timeOffset="70118.87">7747 11663 0,'0'0'0,"0"-21"0,0 0 0,0-22 16,21 22-16,0 0 0,-21 0 0,0 0 15,21-1-15,1 1 16,-22 42 0,0 1-16,0 20 15,0-21-15,0 21 0,0 1 16,21-1-16,-21 22 0,0-22 16,0 21-16,0 1 0,0-1 0,0-20 15,0 20-15,0-20 0,0 20 16,0-21-16,-21 1 0,-1-22 0,22 21 15,0-21-15,-21 1 0,21-1 0,-21 0 16,21 0-16,0-42 31,0 0-31,0 0 0,0-22 16,0 22-16,0-21 0,0 21 16,0-22-16</inkml:trace>
  <inkml:trace contextRef="#ctx0" brushRef="#br1" timeOffset="70415.7">7747 11811 0,'0'-42'15,"0"84"-15,0-105 0,-21 20 0,21 1 0,0 0 16,0 20-16,0 1 0,0-21 0,0 21 16,21 0-16,0-1 0,0 1 15,0 0-15,22 21 0,-1-21 0,0 21 16,1-21-16,-1 21 0,0 0 0,22 21 16,-22 0-16,1 0 0,-1 0 15,0 22-15,-21-1 0,1-21 0,-1 22 16,-21-1-16,0 0 0,0 1 0,0-22 15,-21 21-15,-1 0 0,-20-20 16,21 20-16,-21 0 0,-1-21 0,-20 1 16,20-1-16,1 0 0,0 0 15,-1 0-15,22 0 0,0-21 16,-21 0-16,21 0 16,21-21-1,0 0-15,21 0 0,0 0 0,0 0 16,0-1-16,22-20 0,-22 21 0,21-21 15,0 20-15</inkml:trace>
  <inkml:trace contextRef="#ctx0" brushRef="#br1" timeOffset="70691.55">8572 11367 0,'0'0'0,"0"-22"0,22 1 15,-22 42 16,0 1-31,0 20 0,0-21 16,-22 21-16,22 1 0,0-1 0,0 22 16,0-22-16,0 0 0,0 22 0,0-22 15,-21 22-15,21-22 0,0 0 16,0 1-16,-21 20 0,21-42 0,0 22 16,0-1-16,0-21 0,0 0 15,0 0-15,0 1 0,0-1 16,21-21-16,0 0 0,1 0 0,-1 0 15,0 0-15,0 0 0,0-21 0,22-1 16,-22 1-16,21 0 0,-21 0 16</inkml:trace>
  <inkml:trace contextRef="#ctx0" brushRef="#br1" timeOffset="71434.66">9377 11726 0,'21'-21'15,"-42"42"-15,42-63 0,-21 21 0,0 0 0,0 0 16,0-1-16,0 1 0,0 0 15,-21 0-15,0 21 0,-1 0 16,1 0-16,0 0 0,0 0 0,0 0 16,0 21-16,-1 0 0,1 0 15,0 22-15,0-22 0,0 0 16,0 21-16,21 1 0,-22-22 0,22 21 16,0 1-16,0-1 0,0 0 15,0 1-15,0-22 0,0 21 0,0-21 16,0 0-16,0 1 0,22-1 0,-1-21 15,0 0-15,0 0 0,0 0 16,0 0-16,1 0 0,-1-21 0,0-1 16,0 1-16,0 0 0,0-21 0,1 21 15,-1-22-15,0 22 0,0-21 16,-21 21-16,0-22 0,21 1 0,-21 21 16,0-22-16,0 22 0,0 0 15,0 0-15,0 0 0,0 0 0,0-1 16,0 44-1,0-1-15,-21 0 16,21 0-16,0 0 0,0 22 0,0-22 16,0 21-16,0 0 0,0-20 15,0 20-15,0 0 0,0-21 0,0 22 16,0-22-16,21 21 0,0-21 16,-21 1-16,22-1 0,20-21 15,-21 0-15,0 21 0,22-21 0,-1 0 0,-21 0 16,21-21-16,1 21 0,-1-21 15,0-1-15,1 1 0,-1-21 16,0 21-16,1-22 0,-22 1 0,21 0 16,-21 21-16,22-22 0,-22 1 0,0-22 15,0 22-15,0 0 0,-21-22 16,0 22-16,0 0 0,0-1 0,0-20 16,0 20-16,0 22 0,0-21 0,0 21 15,0 0-15,-21 42 16,0 21-1,21-21-15,-21 22 0,21-1 16,0 0-16,0 1 0,0 20 16,-21-21-16,21 1 0,0-1 0,0 0 15,0 1-15,0-1 0,0 0 0,0 1 16,0-1-16,0 0 0,0-20 16,21-1-16,-21 0 0,21 0 0,0 0 15,0-21-15,1 0 0,-1 0 16,0 0-16,0 0 0,0 0 15,-21-21-15,21 0 0,1 0 0,-1 0 16,-21-1-16,0-20 0</inkml:trace>
  <inkml:trace contextRef="#ctx0" brushRef="#br1" timeOffset="71627.55">10033 11578 0,'0'0'0,"-21"0"16,-22 0-16,1 0 0,21 0 31,42 0-31,0 0 16,0 0-16,1 0 0,20 0 0,0 0 15,-21 0-15,22 0 0,-1 0 16,0 0-16,1 0 0,-22 0 16,21 0-16,-21-21 0,22 21 0,-22-21 0</inkml:trace>
  <inkml:trace contextRef="#ctx0" brushRef="#br1" timeOffset="72679.83">10435 11875 0,'0'0'16,"0"63"0,21-63-1,0 0-15,22 0 0,-22 0 0,21-21 16,1 21-16,-1-21 0,0 0 15,1-1-15,20 1 0,-21-21 16,1 21-16,20 0 0,-20-22 0,-1 22 16,0-21-16,-21-1 0,22 1 15,-22 0-15,21-43 0,-42 22 16,21 20-16,-21 22 0,0-21 0,0 21 16,0-22-16,0 22 0,-21 0 15,0 21-15,0 0 0,0 0 16,0 21-16,-1 0 0,1 22 0,0-1 15,0 0-15,0 1 0,0 20 16,21 1-16,-22-22 0,22 21 0,-21 1 16,0-1-16,21 1 0,-21 21 0,0-22 15,0 22-15,-1-22 16,1 22-16,0-22 0,0 22 0,0-21 16,0 20-16,-22-20 0,22 20 0,0 1 15,0 0-15,0-22 0,-1 22 16,1-22-16,0 1 0,21 21 0,-21-43 15,21 21-15,-21-20 0,21-1 0,0 0 16,0-20-16,0 20 0,0-21 16,21-21-16,0 0 0,0 0 15,0-21-15,22 0 0,-22 0 0,21-22 16,-21 22-16,22-21 0,-1-1 0,0 1 16,1-21-16,-1-1 0,0 1 15,1-1-15,-1 1 0,0-22 16,-20 21-16,-1-20 0,0 20 0,-21-20 0,0 20 15,0-21-15,0 22 0,-21-1 16,0 22-16,-22-21 0,22 20 16,-21 1-16,-1 21 0,1-22 0,21 22 15,-21 21-15,20-21 0,1 21 0,0 0 16,42 0 0,0 0-16,22 0 15,-22 0-15,21 0 0,22-21 0,-22 0 16,0 21-16,22-21 0,-1-1 15,-20 22-15,20-21 0,-20 0 16,-1 0-16,0 0 0,1-22 0,-1 22 16,0 0-16,1 0 0,-22 0 0,0 0 15,0-1-15,0 1 0,-21 0 16,0 0-16,0 0 0,-21 21 31,0 0-31,21 21 0,-21 0 16,0 0-16,-1 0 0,22 1 0,0-1 15,0 21-15,0-21 0,0 22 0,0-22 16,0 21-16,0-21 0,0 22 16,0-22-16,0 21 0,22-21 0,-1 0 15,0 1-15,0-1 0,21 0 0,-20-21 16,-1 0-16,21 0 0,-21 0 16,0 0-16,22 0 0,-22 0 15,21-21-15,-21 0 0,22-1 0,-22 1 16,0 0-16,0 0 0,-21-21 15,0 20-15,0-20 0,0 21 0,0-21 16,0 20-16,-21-20 0,0 21 0,0-21 16,0 20-16,-1 1 0,-20 21 15,21-21-15,-21 21 0,20 0 0,-20 0 16,21 0-16,0 0 0,-22 0 16,22 0-16,0 21 0,21 0 0,0 1 15,0-1-15,0 0 0,0 0 16,0 0-16,21 0 15,0-21-15,1 22 0,-1-22 0,21 0 16,-21 0-16</inkml:trace>
  <inkml:trace contextRef="#ctx0" brushRef="#br1" timeOffset="73054.73">12234 11726 0,'0'0'15,"0"-21"-15,0 0 0,0 0 0,0 0 16,0 0-16,0-1 0,21 1 15,-21 0-15,22 0 0,-1 0 16,0 0-16,-21-1 0,21 1 0,0 0 0,0 21 16,22 0-16,-1 0 15,-21 21-15,0 0 16,1 22-16,-1-22 0,0 21 0,-21-21 16,0 22-16,0-22 0,0 21 15,21-21-15,-21 1 0,0 20 0,0-21 16,0 0-16,0 0 0,0 1 0,0-1 15,0-42 17,0-1-17,0 1-15,0 0 0,0 0 16,0 0-16,21 0 0,-21-1 16,0 1-16,0 0 0,0 0 0,21 0 15,-21 0-15,22-1 0,-22 1 0,21 0 16,-21 0-16,21 0 0,0 21 15,-21-21-15,21-1 0,0 22 0,1 0 16,-1-21-16</inkml:trace>
  <inkml:trace contextRef="#ctx0" brushRef="#br1" timeOffset="73711.37">13123 11451 0,'0'43'16,"0"-22"-1,0 0-15,0 0 16,0 0-16,0 0 0,0 1 0,0-1 16,0 0-16,-21-21 0,21 21 15,0 0-15,-21 0 0,21 1 0,0-1 16,0 0-16,0 0 0,0 0 16,-21 0-16,21 1 31,-21-22-31,21-22 15,0 1 1,0 0-16,0 0 16,0 0-16,0 0 0,21-22 0,0 22 15,0 0-15,0-21 0,0-1 0,1 22 16,-1-21-16,21 21 0,-21-1 16,22 1-16,-1 0 0,0 0 0,1 0 15,-22 21-15,21 0 0,-21 0 0,0 21 16,1 0-16,-1 0 0,0 0 15,-21 1-15,21 20 0,-21-21 0,0 0 16,0 22-16,0-22 0,0 0 0,0 21 16,0-21-16,0 1 0,-21-1 15,21 0-15,-21-21 0,21 21 16,-21 0-16,21-42 31,0 0-15,0 0-16,0 0 0,0-1 15,21 1-15,0 0 0,0-21 0,0 21 16,0-22-16,1 22 0,20-21 16,-21-1-16,21 1 0,-20 0 0,20 21 15,-21-1-15,21 1 0,1 0 0,-22 21 16,21 0-16,-21 21 0,1 0 16,-1 22-16,-21-22 0,0 21 0,21 1 15,-21-1-15,0 0 0,0-21 16,0 22-16,0-1 0,-21 0 0,21-20 15,-21 20-15,-1-21 0,22 0 16,-21 0-16,0 1 0,0-1 0,21 0 16,-21 0-16,0-21 0,-1 21 15,1-21-15</inkml:trace>
  <inkml:trace contextRef="#ctx0" brushRef="#br1" timeOffset="74646.69">339 14309 0,'0'0'0,"-43"-21"0,22 21 0,0 0 16,-21 0-1,84 0 1,0 0-1,1 0-15,-1 0 0,21 0 16,22 0-16,-21 0 0,20 0 0,-20 0 16,20-22-16,1 22 15,0 0-15,-1-21 0,1 21 0,0-21 16,-22 21-16,22 0 0,-22 0 16,-20-21-16,20 21 0,-42 0 0,22 0 15,-22-21-15,-42 21 31,-22 0-31,22-21 0,-21 21 16,0 0-16,-1 0 0,1 0 0,0-22 16,-1 22-16,1 0 15,21 0-15,0-21 0,-1 21 0,1 0 0,42 0 47,1 0-47,-1 0 16,21 0-16,-21 0 0,22 0 15,-22 21-15,21-21 0,0 22 0,-20-1 16,-1 0-16,0 0 0,0 0 16,-21 0-16,0 1 0,0-1 0,0 0 15,0 21-15,-21-21 0,0 1 16,-22-1-16,22 0 0,-21 0 0,21 0 16,-22 0-16,22 1 15,0-22-15</inkml:trace>
  <inkml:trace contextRef="#ctx0" brushRef="#br1" timeOffset="75334.61">2794 13864 0,'0'0'0,"-21"0"0,0 21 0,-1-21 16,1 22-16,0-22 0,42 0 31,0-22-15,22 22-16,-22-21 0,0 21 15,21-21-15,1 0 0,-22 0 0,21 0 16,1 21-16,-22-22 0,0 1 0,21 0 16,-21 0-16,1 0 15,-1 0-15,-21-1 0,0 1 0,0 0 0,0 0 16,-21 0-16,-1 0 16,-20 21-16,21 0 0,-21 0 15,-1 0-15,1 0 0,-22 21 16,22 0-16,-21 0 0,20 21 0,1-20 15,0 20-15,-1-21 0,22 21 16,0-20-16,21 20 0,0 0 0,0-21 16,0 1-16,21 20 0,0-21 15,22 0-15,-22-21 0,21 21 0,0-21 16,-20 0-16,20 0 0,0 0 16,1 0-16,-22 0 0,21 0 0,0 0 15,-20 0-15,-1 0 0,21-21 16,-21 21-16,-21-21 15,-21 21 1,0 0-16,0 0 0,0 0 16,-22 0-16,1 0 0,0 0 0,-1 0 15,1 21-15,-22 0 0,22 1 16,0-1-16,21 0 0,-22 0 0,22 0 16,-21 22-16,21-22 0,21 0 0,0 0 15,0 21-15,0-20 0,0-1 16,0 0-16,21 0 0,0 0 0,0 0 15,21-21-15,-20 0 16,20 0-16,21 0 0,-20 0 0,-1 0 16,22-21-16,-22 21 0,21-21 15,1 0-15</inkml:trace>
  <inkml:trace contextRef="#ctx0" brushRef="#br1" timeOffset="76771.2">3704 13991 0,'0'0'0,"0"-21"0,-106-85 32,85 85-32,0 21 0,0 0 15,0 0-15,-1 21 0,1-21 0,0 21 16,0 22-16,0-22 0,0 0 16,-1 21-16,1-20 0,0 20 15,21-21-15,-21 21 0,21 1 0,-21-22 16,21 21-16,0-21 0,0 1 15,0-1-15,0 0 0,0 0 0,0 0 16,21-21-16,0 0 16,21 0-16,-20 0 0,-1-21 0,0 21 15,21-21-15,-21 0 0,22 0 16,-22-1-16,0 1 0,0 0 16,22-21-16,-22 21 0,0-1 0,-21-20 15,21 21-15,-21-21 0,0 20 0,21-20 16,-21 21-16,0 0 0,0 0 15,0-1-15,0 1 0,0 42 32,-21 1-32,21-1 0,-21 0 15,21 0-15,0 0 0,0 22 16,0-22-16,0 0 0,0 21 0,0-21 16,0 1-16,0 20 0,21-21 15,0 0-15,0 0 0,1 1 0,-1-22 16,0 21-16,21-21 0,1 0 15,-22 0-15,21 0 0,0 0 0,1 0 16,-1-21-16,-21-1 0,22 22 0,-1-21 16,-21 0-16,21 0 15,-20-21-15,-1 20 0,21 1 0,-42-21 16,21 21-16,-21 0 0,0-22 0,0 22 16,0 0-16,0 0 0,0 0 15,-21 21-15,0 0 0,0 0 0,0 21 16,-1-21-16,1 21 15,21 0-15,0 0 0,0 0 0,0 22 16,0-22-16,0 0 0,0 0 0,0 0 16,0 1-16,21-1 0,1 0 15,-22 0-15,0 0 0,21 0 16,-21 1-16,21-22 0,-21 21 16,-21-21 15,0-21-16,-1 21-15,1-22 0,21 1 0,-21 21 16,0 0-16,21-21 16,-21 21-16,0 0 0,21 21 15,0 0 1,0 1-16,0-1 16,21 0-16,0 0 0,0-21 0,0 21 15,0 0-15,22-21 0,-22 0 16,21 0-16,-21 0 0,22 0 15,-1 0-15,0 0 0,1 0 0,-1-21 16,0 0-16,1 0 0,-1 0 16,0 0-16,1-1 0,-22 1 0,21 0 15,-21 0-15,1 0 0,-1-22 0,0 22 16,-21 0-16,0-21 0,0 21 16,21-1-16,-21 1 0,0 0 0,0 0 15,0 42 16,0 0-31,0 0 0,0 1 16,0-1-16,-21 0 0,21 0 0,0 0 16,0 22-16,0-22 0,0 0 15,0 0-15,0 0 0,21 0 0,0 1 16,0-22-16,1 0 0,-1 21 16,0-21-16,0 0 0,0 0 0,22 0 15,-22-21-15,0-1 0,21 22 0,-21-21 16,1 0-16,20 0 0,-21 0 15,0-22-15,0 22 0,1 0 0,-22-21 16,0 21-16,21-1 0,-21-20 0,21 21 16,-21 0-16,21 0 0,-21-1 15,0 1-15,0 42 32,0 1-32,0 20 0,0-21 15,0 21-15,0 1 0,-21-1 0,0 0 16,0 22-16,-1-22 0,1 43 0,0-22 15,21 1-15,0 21 0,0-1 16,0-20-16,0 20 0,0 1 0,0-21 16,0 20-16,21 1 0,0 0 0,1-1 15,-22 1-15,21 0 0,0-1 16,-21-20-16,0-1 0,21 22 0,-21-22 16,21-20-16,-21 20 0,0-20 0,0-1 15,0 0-15,0-21 0,-21 1 16,0-22-16,0 0 0,0 0 15,-1-22-15,-20 22 0,0-21 0,-1-21 16,1 21-16,0-22 0,-22 1 0,22 21 16,-22-21-16,1-1 0,21 1 15,-1 21-15,1-22 0,21 22 0,-22-21 16,22 21-16,0-22 0,0 22 0,21-21 16,0 21-16,0-22 0,0 1 15,0 0-15,0-22 0,21 22 0,0-22 16</inkml:trace>
  <inkml:trace contextRef="#ctx0" brushRef="#br1" timeOffset="77191.45">6773 13462 0,'-21'-21'0,"42"42"0,-63-63 0,42 21 16,-21 21-16,0-22 0,-1 1 16,1 21-1,0 0-15,0 21 16,21 1-16,0 20 0,-21 0 15,21 1-15,-21-1 0,21 21 16,-22 1-16,22-22 0,0 22 0,-21-1 16,21-20-16,-21-1 0,0 0 0,21 1 15,0-1-15,0 0 0,0-21 16,-21 1-16,21-1 0,0 0 0,21-21 31,0 0-15,0 0-16,0-21 0,1 0 0,20-1 15,-21 1-15,0 0 0,22 0 0,-1-21 16,-21-1-16,21 22 0,1-21 16</inkml:trace>
  <inkml:trace contextRef="#ctx0" brushRef="#br1" timeOffset="77546.16">7048 13695 0,'0'-21'0,"0"42"0,22-42 0,-22 0 0,0 42 31,-22 0-31,22 21 0,-21-21 16,0 22-16,0-1 0,0-21 0,21 22 15,-21-1-15,21 0 0,-22-21 0,22 22 16,0-22-16,0 21 16,0-21-16,0 1 0,22-1 0,-1-21 15,0 21-15,0-21 0,0 0 0,22 0 16,-1 0-16,-21 0 0,21 0 16,1-21-16,-1 0 0,0 21 0,-20-22 15,20-20-15,-21 21 0,0 0 0,0 0 16,-21-22-16,0 22 0,0-21 15,0-1-15,-21 22 0,0-21 0,0 21 16,0 0-16,0-1 0,-1 1 0,-20 0 16,21 21-16,-21 0 0,20 0 15,-20 0-15,21 0 0,-21 0 0,20 0 16,1 21-16,0-21 0,0 21 16,21 1-16,-21-1 15,21 0-15</inkml:trace>
  <inkml:trace contextRef="#ctx0" brushRef="#br1" timeOffset="77731.06">6477 13695 0,'0'0'16,"42"0"-1,-21 0-15,22 0 16,-1 0-16,0-21 0,22 21 16,-1-21-16,1 21 0,-1-22 0,1 1 15,-1 21-15,-20-21 0,20 0 16,1 0-16,-22 0 0</inkml:trace>
  <inkml:trace contextRef="#ctx0" brushRef="#br1" timeOffset="78231.3">9229 13462 0,'0'0'0,"-22"-21"0,1 21 16,21-21-16,-21 0 0,0 21 16,21-22-16,-21 22 0,21-21 0,0 42 31,0 1-31,0-1 15,0 21-15,0 0 0,0 22 0,0-1 16,21 22-16,0-21 0,-21 20 16,0 1-16,0 0 0,0 20 0,0-20 15,0 21-15,0 0 0,0-22 0,0 22 16,-21-21-16,0 0 0,0 20 16,-1-20-16,22 0 0,-21-1 15,0-20-15,0 21 0,0-22 0,0-21 16,-1 1-16,22-1 0,0 0 0,-21-20 15,21-1-15,-21 0 0,21-42 16,0-22 0,0 22-16,0-21 0,21 0 15,-21-22-15,21 22 0,1-43 16,-1 22-16,0-1 0</inkml:trace>
  <inkml:trace contextRef="#ctx0" brushRef="#br1" timeOffset="78555.53">9080 13822 0,'0'0'0,"-21"-42"0,0-1 0,0 1 0,0 0 16,0-1-16,-1 22 0,22-21 15,-21 21-15,21-1 0,0 1 0,0 0 16,0 0-16,21 21 0,1-21 0,20 21 16,0 0-16,1 0 0,-1 0 15,21 0-15,1 0 0,-22 21 0,22 0 16,-1 0-16,-20 22 0,-1-1 15,0-21-15,1 21 0,-22 1 0,-21-1 16,0 0-16,0 1 0,-21-22 0,-22 21 16,22-21-16,-21 1 0,21 20 15,-22-21-15,1 0 0,21-21 16,-22 21-16,22-21 0,-21 0 0,21 0 16,0 0-16,21-21 15,0 0 1,21 21-16,-21-21 0,42 0 0,-21 0 15,0-1-15,1 1 0,-1 0 16,21 0-16</inkml:trace>
  <inkml:trace contextRef="#ctx0" brushRef="#br1" timeOffset="78894.35">9694 13716 0,'0'0'0,"21"0"31,1 0-31,-22-21 15,21 21-15,0-21 0,-21 0 16,21-1-16,0 1 0,0 0 16,1 0-16,-1 0 0,0 21 0,-21-21 15,0-1-15,0 1 0,-21 21 32,0 0-32,-1 0 0,1 21 15,0 1-15,0 20 0,0-21 16,0 0-16,21 22 0,-22-1 0,22-21 15,0 21-15,-21-20 0,21 20 16,0-21-16,0 0 0,0 0 16,21 1-16,1-1 0,-1-21 0,0 0 15,21 21-15,-21-21 0,1 0 16,-1 0-16,21 0 0,-21 0 0,22 0 16,-22-21-16,0 0 0,0 21 0,21-22 15,-20 1-15,-1 0 0,21-21 16</inkml:trace>
  <inkml:trace contextRef="#ctx0" brushRef="#br1" timeOffset="79223.22">10329 13589 0,'0'0'0,"21"0"0,-21-21 15,0 0 1,22 21 0,-1 0-16,0 0 15,0 0-15,0 0 16,0 21-16,1 0 0,-1 0 15,0 22-15,0-22 0,0 21 0,0-21 16,-21 22-16,0-22 0,22 21 16,-22-21-16,0 0 0,0 22 0,0-22 15,-22 0-15,22 0 0,0 0 16,-21-21-16,0 0 16,21-21-1,0 0 1,0 0-16,0 0 15,0 0-15,0-22 0,0 22 0,0-21 16,21 21-16,-21-22 0,21 22 0,-21-21 16,22 21-16,-1-22 0,0 22 15,0 0-15,0 0 0,22 21 0,-22 0 16</inkml:trace>
  <inkml:trace contextRef="#ctx0" brushRef="#br1" timeOffset="80290.97">11007 13780 0,'0'0'0,"0"21"0,21-21 16,-21 21-16,21-21 0,0 0 15,0 0-15,0 0 0,1-21 16,-1 0-16,0-1 0,0 1 0,21 0 16,-20 0-16,-1-21 0,21 20 0,-21-20 15,22 0-15,-22 21 0,0-22 16,0 1-16,0 0 0,0-1 0,-21 1 15,0 0-15,0-1 0,0 1 16,0 21-16,0-22 0,0 22 0,0 0 16,0 0-16,-21 0 0,0 21 0,0 0 15,0 0 1,0 21-16,-1 0 0,1 0 0,0 22 16,21-22-16,-21 21 0,21 0 0,-21 22 15,21-22-15,0 22 0,0-1 16,0 1-16,0-1 0,0 22 0,0-22 15,0 1-15,0 21 0,-21-22 0,21 22 16,0-22-16,-22 22 0,22 0 16,0-1-16,0 1 0,-21 0 0,0-22 15,21 22-15,-21-1 0,21 1 0,0-21 16,-21 20-16,21 1 0,-21-22 16,21 1-16,0 21 0,0-43 0,-22 21 15,22-20-15,0 20 0,0-20 16,0-22-16,0 21 0,0-21 0,0 0 15,0 1-15,22-22 16,-1-22-16,0-20 16,21 21-16,-21-21 0,22-1 0,-1 1 15,0-22-15,-20 22 0,20-21 16,0-22-16,-21 21 0,22 1 0,-22-22 16,0 22-16,0-22 0,-21 0 15,0 1-15,0-1 0,0 22 0,-21-22 16,0 21-16,0 1 0,0-1 0,-22 22 15,22 0-15,-21-1 0,-1 1 0,22 21 16,-21 0-16,21 21 0,0-21 16,-1-1-16,22 1 15,0 0-15,0 0 16,22 21-16,-1-21 0,0 0 16,21-1-16,1 1 0,-1 0 0,0-21 15,1 21-15,-1-1 0,64-41 16,-43 42-16,1-22 0,-22 22 15,22-21-15,-22 21 0,0 0 16,1-22-16,-22 22 0,0 21 0,0-42 16,0 42-16,-21-21 15,-21 21-15,0 0 16,0 0-16,0 0 0,-1 21 16,1 0-16,0 0 0,0 0 15,0 0-15,0 22 0,21-22 0,0 21 16,-22 1-16,22-22 0,0 21 0,0 0 15,0-20-15,22 20 0,-1-21 16,0 0-16,0 0 0,0 1 0,22-1 16,-22-21-16,21 0 0,-21 21 0,22-21 15,-1 0-15,-21 0 0,21 0 16,1-21-16,-22 0 0,21 21 0,-21-22 16,22-20-16,-22 21 0,0 0 15,-21-22-15,21 1 0,-21 21 0,0-21 16,0-1-16,0 1 0,0 0 15,-21 20-15,0-20 0,0 21 0,0 0 16,-22 21-16,1-21 0,0 21 16,-1 0-16,1 0 0,0 0 0,-1 0 15,22 21-15,-21-21 0,21 21 16,-1 0-16,1 0 0,21 0 0,0 1 16,0-1-16,0 0 0,21 0 0,1 0 15,-1-21-15,21 21 0,-21 1 16,22-1-16,-1-21 0,0 0 0,1 21 15,-1-21-15</inkml:trace>
  <inkml:trace contextRef="#ctx0" brushRef="#br1" timeOffset="80659.02">12594 13653 0,'0'0'0,"0"-22"0,0 1 16,0 0-16,0 0 0,0-21 0,0 20 15,0 1-15,0 0 0,0 0 0,21 21 16,-21-21-16,21 0 0,1 21 15,-1 0-15,0-22 0,21 22 0,-21 0 16,1 0-16,20 0 0,-21 22 0,0-1 16,22 0-16,-22 0 0,0 0 15,0 22-15,0-22 0,0 21 0,1-21 16,-1 22-16,-21-22 16,0 0-16,0 21 0,0-21 0,0 1 15,0-1-15,0 0 0,-21-21 16,-1 0-1,1 0-15,21-21 16,-21 0-16,21-1 0,0 1 16,0 0-16,0 0 0,0-21 15,0 20-15,0 1 0,21-21 0,0 21 16,-21 0-16,22-1 0,-1 1 0,0 0 16,0 0-16,0 0 0,22 21 15,-22-21-15,21-1 0,-21 22 0,0-21 16,22 21-16,-1 0 0,-21-21 15</inkml:trace>
  <inkml:trace contextRef="#ctx0" brushRef="#br1" timeOffset="81334.64">13589 13314 0,'0'0'0,"0"21"16,0 0-16,0 0 16,-21 1-16,21-1 0,-21 0 15,21 0-15,-22 0 0,22 0 0,0 1 16,0-1-16,0 21 0,0-21 0,0 0 15,0 1-15,0 20 0,0-21 16,0 0-16,0 0 0,0 1 0,0-1 16,0 0-16,0 0 15,0 0-15,0 0 16,0-42 15,0 0-31,0 0 16,0 0-16,0 0 0,0-22 0,0 22 15,22-21-15,-1-1 0,0 22 16,0-21-16,0 0 0,22 20 0,-22-20 16,21 21-16,-21-21 0,22 20 15,-22 22-15,0-21 0,21 21 16,-21 0-16,1 0 0,-1 0 0,0 0 0,0 21 16,0-21-16,0 22 0,1-1 15,-22 21-15,0-21 0,0 0 16,0 22-16,21-22 0,-21 0 0,0 0 15,0 22-15,0-22 0,0 0 16,0 0-16,0 0 16,-21-21-16,-1 0 31,22-21-31,0 0 0,0 0 0,0 0 16,0-1-16,0 1 0,0 0 15,22 0-15,-1-21 0,0 20 16,21-20-16,1 21 0,20-21 0,-21 20 0,22 1 15,-22 0-15,22 0 0,-22 0 16,0 0-16,1 21 0,-1 0 16,-21 0-16,0 21 0,1 0 0,-1 0 15,-21 21-15,0-20 0,0 20 0,0 0 16,0-21-16,0 22 0,0-1 16,0 0-16,-21 1 0,21-22 0,0 21 15,-22-21-15,22 1 0,-21-1 0,21 0 16,-21-21-16,21 21 0,0-42 47,0 0-47,0 0 15,0-1-15</inkml:trace>
  <inkml:trace contextRef="#ctx0" brushRef="#br1" timeOffset="84256.44">16933 13039 0,'0'0'16,"-21"0"-16,21-21 0,0-1 16,0 1-16,21 21 0,0-21 15,1 0-15,-1 0 0,21 0 16,-21-1-16,22 1 0,-1-21 0,0 21 15,1 0-15,-1-1 0,0 1 16,-21 0-16,1 0 0,-22 0 0,0 0 16,0-1-16,-22 22 15,-20 0-15,21 0 0,-21 0 0,-1 0 16,1 0-16,0 0 0,-1 22 0,1-1 16,0 0-16,20 0 0,-20 0 15,21 22-15,0-1 0,21-21 0,0 21 16,0 1-16,0-1 0,0 0 15,0-20-15,42 20 0,-21 0 0,0-21 16,1 22-16,-1-22 0,0 21 16,21-21-16,-21 1 0,1 20 15,-1-21-15,0 0 0,-21 0 0,0 1 16,0 20-16,0-21 0,-21 0 0,0-21 16,-22 21-16,22 1 0,-21-22 15,-1 0-15,-20 0 0,21 0 0,-1 0 16,-20-22-16,20 1 0,-20 21 0,21-42 15,-1 21-15,22 0 0,-21-22 16,21 22-16,-1-21 0,1-1 0,21 1 16,-21-21-16,21 20 0,0 1 15,0 0-15,0-1 0,0 1 0,21 21 16,0 0-16,1-1 0,-1 22 16,0 0-16,0 22 15,0-1-15,0 21 0,-21-21 0,0 22 16,22-1-16,-22 0 0,21 1 0,-21-1 15,0 0-15,0 1 0,0-22 16,21 21-16,-21 0 0,21-20 0,0 20 16,-21 0-16,21-21 0,1 1 0,20-1 15,-21 0-15,0-21 0,22 0 16,-1 0-16,-21 0 0,21 0 0,22 0 16,-22 0-16,1-21 0,20 0 15,-21-1-15,22 1 0,-22 0 0,22 0 16,-22-21-16,0 20 0,1 1 15,-22-21-15,21 21 0,-21 0 16,1-1-16,-1-20 0,-21 21 0,0 0 16,0 0-16,-21 21 31,21 21-31,-22 0 16,1 0-16,21 0 0,0 0 15,0 1-15,0-1 0,0 0 16,0 0-16,0 0 0,0 0 0,0 1 15,0-1-15,21-21 0,1 21 16,-1-21-16,0 0 0,0 0 16,0 0-16,0 0 0,22 0 0,-22 0 15,21 0-15,-21 0 0,22-21 16,-22 0-16,0-1 0,21 1 0,-20 0 16,-1 0-16,0 0 0,0 0 0,0-1 15,-21 1-15,0 0 0,21 21 16,-21-21-16,0 0 0,0 0 15,-21 42 17,21 0-32,0 0 0,-21 0 0,21 0 15,0 22-15,-21-1 0,21 0 0,0 1 16,0-1-16,0 22 16,0-1-16,0 1 0,0-1 0,0 1 15,0-1-15,0 22 0,0-22 0,0 1 16,0-1-16,0 22 0,0-22 15,-21 1-15,21-1 0,0 1 0,-21-1 16,21 1-16,-22-22 0,1 22 0,0-22 16,21-21-16,-21 22 0,0-22 0,0 0 15,-1 0-15,1 0 0,0-21 16,0 0-16,0 0 0,0-21 0,-22 0 16,22 0-16,0 0 0,21-1 0,0-20 15,0 0-15,0-1 0,0-20 16,0-1-16,21 22 0,0-21 15,22-1-15,-22 1 0,21-1 0,0 1 16,1-22-16,-1 21 0,0 1 0,1-22 16,-1 1-16,22 20 0,41-105 15,-41 105-15,-22 1 0,1-1 16,20 1-16,-21-1 0,-20 22 16,-1 0-16,0 20 0,0 1 0,-21 0 15,0 0-15,0 0 0,-21 21 16,0 0-16,0 0 0,-22 0 15,22 21-15,0 0 0,-21 0 0,20 0 16,22 1-16,0-1 0,0 0 16,0 0-16,0 0 15,22 0-15,-22 1 0,21-1 0,0 0 16,0 0-16,0 0 0,22-21 0,-22 21 16,-21 1-16,21-22 0,0 21 15,0-21-15,-42 0 31,0 0-31,0 0 0,0-21 16,-1 21-16,1-22 0,-21 1 0,21 0 16,0 21-16,-1-21 0,1 0 0,0 21 15,0 0-15,0-21 0,21 42 32,0 0-32,0 0 15,0 0-15,21 0 16,0 1-16,0-22 0,0 21 0,22-21 15,-22 0-15,21 21 0,1-21 0,-1 0 16,0 0-16,1 0 0,-1 0 16,21 0-16,-20-21 0,-1 21 0,0-21 15,22-1-15,-22 1 0,1-21 0,-22 21 16,21-22-16,-21 1 16,0 0-16,1-22 0,-1 1 0,0-1 15,0 1-15,-21-1 0,0 1 0,0 20 16,0-20-16,0 21 0,21-1 15,-21 22-15,0-21 0,0 21 0,0 42 32,-21-21-32,0 21 0,21 21 15,-21-21-15,21 22 0,0-1 0,-21 22 16,21-22-16,-22 21 0,22-20 16,0 20-16,0-20 0,0-1 0,0 0 15,0 22-15,0-43 0,0 21 0,0 1 16,0-22-16,22 21 0,-1-21 15,0 0-15,0 1 0,0-22 16,0 21-16,1-21 0,-1 0 0,0 0 0,21 0 16,-21 0-16,22 0 15,-1-21-15,0 21 0,-20-22 0,20 1 16,0 0-16,-21 0 0,1-21 0,20 20 16,-21-20-16,-21 21 0,21-21 15,-21 20-15,0 1 0,0-42 16,0 42-16,-21-1 15,0 22-15,0 0 0,0 0 16,-1 22-16,1-1 0,0 0 0,21 0 16,0 0-16,-21 0 0,21 1 15,0 20-15,0-21 0,0 0 0,0 0 16,0 1-16,21-1 0,0-21 16,0 21-16,22 0 0,-22-21 0,21 0 15,-21 21-15,22-21 0,-1 0 16,0 0-16,1 0 0,-1 0 0,0-21 15,1 0-15,-1 0 0,0 21 16,-20-21-16,20-22 0,-21 22 0,0 0 16,0-21-16,-21-22 0,22 43 15,-22-21-15,0 20 16,0 1-16,0 0 0,-22 42 16,1 0-1,21 1-15,0-1 0,-21 0 16,21 21-16,-21-21 0,21 1 0,-21 20 15,21-21-15,0 0 0,0 22 0,0-22 16,0 0-16,0 0 0,0 0 16,0 0-16,0 1 0,0-44 47,0 1-47,0 0 15,0 0-15,21 0 0,0 0 0,-21-22 16,21 22-16,0-21 0,1-1 0,-1 1 15,0 0-15,21-1 16,-21 1-16,22 21 0,-22-21 0,21 20 16,1 1-16,-22 21 0,21 0 15,-21 0-15,0 0 0,-21 21 0,0 22 16,0-22-16,0 21 0,0 1 0,0-22 16,0 21-16,0 0 0,0-20 15,0 20-15,0-21 0,0 0 0,0 0 16,0 1-16,0-1 0,0 0 0,0 0 15,22-21 17,-22-21-32,21 0 0,-21 0 15,21 21-15,0-22 16,0 1-16,-21-21 0,21 21 0,1 0 16,20-22-16,-21 1 0,0 21 0,0-22 15,22 1-15,-22 0 0,0 21 16,21-1-16,-20 1 0,-1 0 15,0 21-15,0 0 0,0 42 16,-21-20-16,0 20 16,0-21-16,0 21 0,0 1 0,0-1 15,0 0-15,0-20 0,0 20 16,0 0-16,21-21 0,-21 1 16,0-1-16,22 0 0,-1 0 0,-21 0 15,21 0-15,0-21 0,0 0 16,0 0-16,1 0 0,-1 0 0,0 0 15,21 0-15,-21 0 0,1 0 0,20 0 16,-21-21-16,0 0 0,22 0 16,-22 0-16,21 0 0,-21-1 0,0-20 15,1 21-15,-1 0 0,-21-22 16,0 22-16,0-21 0,0 21 0,0-22 16,0 22-16,-21-21 0,-22 21 0,22 0 15</inkml:trace>
  <inkml:trace contextRef="#ctx0" brushRef="#br1" timeOffset="84526.29">18711 12764 0,'-42'0'0,"84"0"0,-84 21 0,63-21 15,21 0 1,1 0-16,-1-21 0,22 21 0,-1 0 16,1-22-16,20 1 0,1 21 15,0 0-15,-1-21 0,22 21 0,-21 0 16,21-21-16,-43 21 0,22 0 16,-22-21-16,1 21 0,-22 0 0,0 0 15,-20 0-15,-1 0 0,-64 0 16</inkml:trace>
  <inkml:trace contextRef="#ctx0" brushRef="#br1" timeOffset="86608.09">9123 15240 0,'21'-21'16,"-42"42"-16,63-63 0,-21 21 0,-21-1 0,0 1 15,0 0-15,21 21 0,-21-21 0,0 0 16,0 0-16,0-1 15,-21 22-15,0 0 0,0 0 16,-21 0-16,20 22 16,1-1-16,-21 0 0,0 21 0,-1-21 15,1 22-15,0-1 0,20 22 0,-20-22 16,21 21-16,-21 1 0,20-22 16,1 22-16,0-1 0,0-20 0,21 20 15,-21 1-15,21-22 0,0 0 16,0 1-16,0-1 0,21 0 15,0-21-15,0 1 0,22-1 0,-1-21 16,-21 0-16,21 0 0,22 0 16,-22 0-16,1-21 0,20-1 0,1-20 15,-22 21-15,21 0 0,-20-22 0,20 1 16,-20 21-16,-1-21 0,0 20 16,-21-20-16,22 21 0,-22-21 0,0 20 15,-21 1-15,0-21 0,0 21 0,0 0 16,0-1-16,0 1 0,-21 21 31,21 21-31,0 1 16,0-1-16,-21 0 0,21 0 15,0 21-15,0-20 0,0 20 0,0 0 16,0-21-16,0 22 0,21-1 16,0-21-16,-21 0 0,21 22 0,0-22 15,1-21-15,-1 21 0,21 0 0,-21-21 16,22 0-16,-22 0 0,21 0 15,-21-21-15,22 0 0,-1 0 0,-21 0 16,21-1-16,1 1 0,-22-21 0,21 21 16,-21 0-16,1-22 0,-22 22 15,0-21-15,0 21 0,0-22 0,0 1 16,0 21-16,-22-22 0,1 1 16,0 21-16,-21-21 0,-1 20 15,1 1-15,0 0 0,-1 21 0,1 0 16,21 0-16,-21 0 0,-1 21 0,1 0 15,21 1-15,0 20 0,-1-21 16,1 21-16,21 1 0,0-22 0,0 21 16,0 1-16,0-1 0,0-21 15,21 21-15,1-20 0,-1-1 0,21 0 16,0 0-16,1 0 0,-1-21 16,0 0-16,22 0 0,-22 0 0,22 0 15,-22 0-15,22-21 0,-22 0 16,0 21-16,22-21 0,-43 0 0,21-1 15,1 1-15,-22 0 0,0 0 16,0-21-16,-21 20 0,0 1 0,0 0 16,0 0-16,21 21 0,-21-21 0,0 0 15,0 42 1,0 0 0,0 0-16,0 0 0,0 0 0,0 1 15,0-1-15,0 0 0,-21 0 16,21 0-16,0 0 0,0 1 0,-21-1 15,21 0-15,0 0 0,-21 0 16,21 0 0,0-42-1,0 0-15,0 0 16,0 0-16,0 0 0,0-1 0,0 1 16,21 0-16,0-21 0,-21 21 0,0-22 15,21 22-15,0-21 0,-21 21 16,22-1-16,-1 1 0,0 0 0,0 21 15,0 0-15,0 0 16,1 21-16,-22 0 16,0 1-16,0-1 0,0 0 0,0 0 15,21 0-15,-21 22 0,0-22 0,0 0 16,0 0-16,0 0 16,0 0-16,0 1 0,21-22 15,-21 21-15,21-21 0,0 0 16,0 0-16,1-21 15,-1 21-15,0-22 0,0 1 16,-21 0-16,21 0 0,0 0 0,1 0 16,-1-1-16,0 1 0,0 0 15,-21-21-15,21 21 0,-21-1 0,21-20 16,-21 21-16,22 0 0,-22 0 0,21 21 31,-21 21-31,0 0 16,0 0-16,0 0 0,0 0 15,0 22-15,0-22 0,0 0 16,0 0-16,0 22 0,21-22 0,-21 0 16,21 0-16,0 0 0,-21 0 0,21-21 15,1 22-15,-1-1 0,21-21 16,-21 0-16,22 0 0,-22 0 0,21 0 16,-21 0-16,22 0 0,-1-21 0,-21-1 15,21 22-15,-20-21 0,20 0 16,-21 0-16,0-21 0,0 20 15,1 1-15,-22 0 0,0-21 0,21 21 0,-21-22 16,0 22-16,0 0 0,0 0 16,0 0-16,0-1 0,0 44 31,0-1-31,0 0 0,21 0 16,-21 0-16,0 22 0,0-1 0,0-21 15,0 21-15,0 1 0,0 20 0,-21-20 16,21 20-16,0 1 0,0-1 15,-21 1-15,21-1 0,0 1 0,-22 20 16,22-20-16,0 20 0,0-20 0,-21 21 16,21-1-16,-21 1 0,21 0 15,-21-22-15,21 22 0,0-1 16,0-20-16,-21 21 0,21-22 0,0 1 16,-21-1-16,21-21 0,0 22 15,0-22-15,0 1 0,-22-22 0,22 21 16,-21-21-16,21-42 31,0 0-31,0 0 0,0-22 0,0 1 16,21 0-16,-21-1 0,22-20 15,-1 21-15,-21-22 0,21-21 0,0 1 16,-21-1-16,0 0 0</inkml:trace>
  <inkml:trace contextRef="#ctx0" brushRef="#br1" timeOffset="86891.14">11642 15790 0,'0'-63'0,"0"126"0,0-190 0,-22 85 16,1 21-16,21-21 0,0 20 16,0 1-16,0 0 0,0 0 0,0 0 15,0 0-15,21 21 0,1-22 16,20 22-16,-21 0 0,0 0 16,22 0-16,-1 0 0,0 22 0,-21-1 15,22 0-15,-1 0 0,0 0 0,-20 22 16,-1-22-16,0 21 0,-21-21 15,0 22-15,0-22 0,0 21 0,-21-21 16,0 0-16,-1 1 0,-20-1 0,21 0 16,-21 0-16,-1 0 15,1 0-15,0-21 0,20 0 0,-20 0 16,21 0-16,0 0 0,0 0 0,21-21 16,0 0-16,0 0 15,0 0-15,21 0 0,0-1 0</inkml:trace>
  <inkml:trace contextRef="#ctx0" brushRef="#br1" timeOffset="87828.29">12742 15558 0,'0'-22'16,"0"1"-16,0 0 15,0 0-15,0 0 0,0 0 0,0-1 16,0 1-16,0 0 15,-21-21-15,21 21 0,-21-1 0,0 1 16,0 0-16,-1 0 0,1 0 0,0 0 16,-21 21-16,21 0 0,-22 0 15,22 0-15,-21 21 0,21 0 0,-22 0 16,1 21-16,21-20 0,-22 20 16,22 0-16,-21 1 0,21-1 0,0 0 15,21 1-15,0-1 0,-22-21 0,22 21 16,0-20-16,0 20 0,0-21 15,0 0-15,22 0 0,-1-21 0,0 22 16,0-22-16,0 0 0,0 0 0,1 0 16,20 0-16,-21 0 15,0-22-15,0 1 0,22 0 0,-22 0 16,0 0-16,0 0 0,0-1 0,1 1 16,-1 0-16,0-21 0,0-1 15,-21 22-15,0-21 0,0 0 0,0 20 16,0-20-16,0 21 0,0 0 0,0 0 15,0-1-15,0 44 32,0 62-17,0-63-15,21 22 0,-21-22 16,21 21-16,-21-21 0,0 22 0,0-22 16,22 0-16,-22 21 0,21-20 15,-21-1-15,21 0 0,0-21 16,0 0-16,0 0 0,1 0 0,-1 0 15,0 0-15,21 0 0,-21 0 16,1-21-16,20 0 0,0 21 0,-21-43 16,22 22-16,-1 0 0,-21-21 0,22-1 15,-22 1-15,0 0 0,0-22 16,-21 22-16,0-22 0,21 22 16,-21-22-16,0 22 0,0-21 0,0 20 15,0 22-15,0-21 0,0 21 16,0-1-16,0 1 0,0 42 15,0 1 1,0-1-16,0 21 0,0 0 0,-21 1 16,21-1-16,0 22 0,0-22 0,-21 21 15,21-20-15,0 20 0,0-20 16,0-1-16,-21 0 0,21 1 0,0-1 16,0-21-16,0 0 0,0 22 0,0-22 15,21 0-15,0-21 16,0 0-16,0 0 0,1 0 15,-1 0-15,0-21 0,0 0 0,0-1 16,-21 1-16,21 0 16,-21 0-16,22 0 0,-22-22 0</inkml:trace>
  <inkml:trace contextRef="#ctx0" brushRef="#br1" timeOffset="87995.2">12869 15325 0,'0'0'0,"-42"0"0,21 21 31,42-21-31,0 0 16,0 0-16,22 0 0,-1 0 0,-21 0 15,43 0-15,-22-21 0,0 21 16,22 0-16,-1-21 0,-20 21 16,20 0-16,1-22 0</inkml:trace>
  <inkml:trace contextRef="#ctx0" brushRef="#br1" timeOffset="90341.6">14118 15558 0,'0'0'16,"0"-22"15,0 1-31,0 0 0,0 0 16,0 0-16,0-22 15,0 22-15,0-21 0,0 21 0,0-22 16,0 1-16,0 0 0,-21-1 16,0 22-16,0 0 0,-1-21 0,1 42 15,0-21-15,-21 21 0,21 0 0,-1 0 16,1 0-16,-21 21 0,21 0 16,0 0-16,-1 21 0,-20 1 0,21-1 15,0 0-15,0 1 0,-1 20 0,1-20 16,0-1-16,21 0 0,0 1 15,0-22-15,0 21 0,0-21 0,0 0 16,0 1-16,21-1 0,0 0 0,1-21 16,20 0-16,-21 0 15,0 0-15,22 0 0,-1 0 0,-21 0 16,21-21-16,-20 0 0,20 21 0,-21-22 16,21 1-16,-20-21 0,-1 21 15,0-22-15,0 22 0,0-21 0,-21 0 16,21-1-16,-21 1 0,0 21 15,0-22-15,0 1 0,0 21 0,0 0 16,-21 21-16,0 0 16,21 21-1,-21 21-15,21-21 0,-21 22 16,21-22-16,0 21 0,0-21 0,0 22 16,0-22-16,0 21 0,0-21 15,21 1-15,0-1 0,-21 0 0,21 0 16,22 0-16,-22-21 0,0 0 0,21 0 15,-21 0-15,22 0 0,-22 0 16,21 0-16,1 0 0,-22-21 0,21 0 16,0 0-16,-20 0 0,-1-1 0,0-20 15,0 0-15,0-1 0,0 1 16,-21 0-16,0-22 0,0 22 0,0 0 16,0-22-16,0 22 15,0-1-15,0 22 0,0-21 0,0 21 0,0 42 31,0 0-15,0 0-16,0 22 0,0-1 0,0 0 16,0 22-16,0-22 0,0 0 0,0 1 15,0-1-15,0 0 0,0 1 16,0-1-16,0-21 0,0 0 0,0 1 16,0-1-16,22 0 0,-1 0 0,0-21 15,0 0-15,0 0 16,0 0-16,1 0 0,-22-21 0,21 21 15,0-21-15,0 0 0,0-1 0,0 1 16,1 0-16,-22 0 16,0 0-16,21 0 0,-21-1 0,0 1 15,0-21-15,0 21 0,0 0 16,0-1-16,-21 22 16,-1 0-16,22 22 31,0-1-16,22-21-15,-1 21 0,0-21 16,0 0-16,0 0 0,0 0 16,1 0-16,-1 0 0,21 0 0,-21 0 15,22-21-15,-22 21 0,21-21 16,-21-1-16,0 1 0,1 21 0,-1-21 16,-21 0-16,21 0 0,-21 0 15,0-1-15,0 1 0,-21 21 31,0 0-31,-1 21 16,22 1-16,-21-1 0,21 0 16,0 0-16,0 0 0,0 22 0,0-22 15,0 0-15,0 21 0,0-21 0,0 1 16,0-1-16,0 0 0,0 0 16,0 0-16,21-21 0,1 21 0,-1-21 15,0 0-15,21 0 0,-21 0 0,1 0 16,-1 0-16,21 0 15,-21-21-15,22 0 0,-22 0 0,21 0 16,-21 0-16,0-22 0,1 22 0,-1-21 16,0-1-16,0-20 0,0 21 15,0-22-15,-21 22 0,0-1 0,22-62 16,-22 83-16,0-20 16,21 0-16,-21 21 0,0-1 0,0 44 31,0-1-31,0 0 15,-21 0-15,21 21 0,-22 1 16,22-22-16,0 21 0,0 22 0,0-22 16,0 0-16,0 1 0,0-1 15,0 0-15,0 1 0,0-1 0,0-21 16,0 22-16,0-22 0,22 0 16,-1 0-16,0 0 0,0-21 0,0 0 15,0 0-15,1 0 0,-1 0 0,0 0 16,0 0-16,0-21 0,0 0 15,22 0-15,-22 0 0,0-1 0,-21-20 16,21 21-16,0-21 0,-21 20 0,0-20 16,0 21-16,0-21 0,0 20 15,0 1-15,0 42 32,0 1-32,0-1 15,0 21-15,0-21 0,0 0 0,0 22 16,-21-22-16,21 0 0,0 0 0,0 0 15,0 1-15,0-1 0,0 0 16,21-21-16,1 21 0,-1-21 0,0 0 16,0 0-16,0 0 0,22 0 15,-22 0-15,0 0 0,21-21 0,1 0 16,-22 0-16,21-1 0,-21 1 0,0-21 16,1 21-16,20-22 15,-21 1-15,-21-21 0,21 20 0,0 1 16,1 0-16,-22-22 0,0 22 0,0-1 15,21 1-15,-21 21 0,0 0 16,0 0-16,0-1 0,0 1 0,0 42 16,0 1-1,0-1-15,0 21 0,0-21 16,-21 22-16,21-1 0,-22 0 0,22 1 16,0-1-16,-21 0 0,21 1 0,-21-1 15,21 0-15,0 1 0,0-1 16,0-21-16,0 21 0,0-20 0,0-1 15,21 0-15,0 0 0,1-21 16,20 21-16,-21-21 16,0 0-16,0 0 0,1 0 0,20-21 15,-21 0-15,0 0 0,0 0 16,1-1-16,-1 1 0,0-21 0,0 21 16,0 0-16,0-22 0,-21 22 0,0 0 15,0 42 16,0 0-31,0 0 0,-21 1 16,21-1-16,-21 0 0,21 0 16,0 0-16,0 0 15,0 1-15,0-1 0,21 0 0,0-21 16,1 0-16,-1 0 16,0 0-16,0 0 0,0 0 0,22 0 15,-22 0-15,0 0 0,21-21 0,-21 0 16,1-1-16,-1 1 0,0-21 15,0 21-15,0-22 0,0 1 0,-21 0 16,0-1-16,0 22 0,22-21 0,-22 21 16,0 0-16,-22 42 31,22 21-15,-21-21-16,0 22 0,0-1 15,0 0-15,0 1 0,-1 20 0,1-21 16,21 22-16,-21-22 0,0 22 0,21-1 15,-21 1-15,21 20 0,0-20 16,-21 21-16,-1-1 0,22-20 0,-21 20 16,21 1-16,0-21 0,0 20 0,-21 1 15,21-22-15,0 22 0,0-21 16,-21 20-16,21-20 0,0-1 0,0 1 16,0-22-16,-21 22 0,0-22 0,21-21 15,-22 21-15,1-20 0,0-22 16,0 0-16,0 0 0,0 0 15,-1-22-15,22 1 0,0 0 0,0-21 16,0 21-16,0-22 0,0-20 16,0 20-16,0-20 0,22-1 15,-1 1-15,0-1 0</inkml:trace>
  <inkml:trace contextRef="#ctx0" brushRef="#br1" timeOffset="90575.47">16341 15071 0,'0'0'0,"0"-21"0,42-1 31,-21 1-31,21 21 0,1 0 0,-22-21 16,21 21-16,1-21 0,-1 21 15,0 0-15,1 0 0,-1 0 0,0-21 16,-21 21-16,22 0 0,-1 0 0,-21 0 15,0 0-15,-21-21 16,-42-1 0</inkml:trace>
  <inkml:trace contextRef="#ctx0" brushRef="#br1" timeOffset="90756.37">16150 14817 0,'0'0'0,"-21"21"32,0-21-32,0 0 47,-1-21-47</inkml:trace>
  <inkml:trace contextRef="#ctx0" brushRef="#br1" timeOffset="90894.29">15409 14711 0,'0'0'0,"-21"21"0,0-21 0,0 21 16,0-21-1</inkml:trace>
  <inkml:trace contextRef="#ctx0" brushRef="#br1" timeOffset="91314.7">18881 14605 0,'-22'-21'0,"44"42"0,-65-63 0,43 21 16,-21-1-16,21 1 15,21 21 1,0 0-16,1 0 16,20 0-16,0 0 0,1 0 0,-1 0 15,21 0-15,1 0 0,-1 0 16,1 0-16,21 0 0,-22 0 0,1 0 16,-1 0-16,1-21 0,-22 21 15,0 0-15,1 0 0,-22 0 0,0 0 16,-42 0-1,0 0-15,-1 0 0,-20 0 16,21 0-16,-21 0 0,-1 0 16</inkml:trace>
  <inkml:trace contextRef="#ctx0" brushRef="#br1" timeOffset="91550.56">19304 14542 0,'0'0'0,"-21"21"16,0 0-16,21 0 0,0 21 0,0-20 15,-22 20-15,22-21 0,-21 21 16,21 1-16,-21-1 0,21 0 0,0 22 16,-21-22-16,21 22 0,0-22 15,0 0-15,0 22 0,0-22 16,0 1-16,0-1 0,0-21 0,0 21 16,0-20-16,0-1 0,0 0 15,0 0-15,0 0 0,21-21 31,0 0-31,0-21 16</inkml:trace>
  <inkml:trace contextRef="#ctx0" brushRef="#br1" timeOffset="91919.53">19685 15113 0,'0'0'16,"21"0"-16,-21-21 0,21 21 15,0 0-15,1-21 16,-22 0-16,21 21 0,0-22 0,0 22 16,0-21-16,0 0 0,1 21 0,20-21 15,-21 0-15,0 0 0,0-1 16,-21 1-16,22 0 0,-22 0 16,-22 21-1,1 0-15,-42 21 16,42 0-16,-22 0 0,22 22 15,-21-22-15,21 21 16,-22-21-16,22 22 0,0-1 0,0-21 16,0 22-16,21-22 0,0 0 0,0 21 15,0-21-15,0 1 0,21-1 16,0 0-16,0-21 0,21 0 16,-20 0-16,20 0 0,0 0 15,1 0-15,-1 0 0,0-21 0,1 0 16,-1-1-16,21 1 0,-20 0 0,20 0 15,1 0-15</inkml:trace>
  <inkml:trace contextRef="#ctx0" brushRef="#br1" timeOffset="93835.1">20532 15050 0,'63'-43'16,"-42"1"-16,-148 148 0,170-127 15,41-85-15,-84 85 0,0-1 0,-21 1 16,0 0-16,0 21 0,0 0 16,-1 0-16,-20 0 0,21 0 15,0 0-15,-22 0 0,22 0 0,0 21 16,0-21-16,21 21 0,0 1 15,0-1-15,0 0 0,0 0 16,0 0-16,21 0 0,0 1 16,0-1-16,22 0 0,-22-21 15,0 21-15,0 0 0,0 0 0,1 1 16,-1-1-16,-21 0 0,0 0 0,21 0 16,-21 0-16,0 1 15,0-1-15,-21-21 0,0 21 16,-1-21-16,1 0 0,-21 0 15,21 0-15,0 0 0,-22 0 0,1 0 16,21-21-16,-22 21 0,22-21 0,-21-1 16,21 1-16,0 0 0,-1 0 15,1 0-15,21 0 0,0-22 0,0 22 16,0 0-16,0 0 0,0 0 16,0 42-1,21 0 1,-21 0-16,22 0 0,-1 0 15,-21 22-15,21-22 0,0 0 0,0 21 16,0-20-16,1-1 16,-1 0-16,0 0 0,21-21 0,1 21 15,-22-21-15,21 21 0,0-21 0,22 0 16,-22 0-16,1 0 0,20 0 16,-21-21-16,1 0 0,-1 0 0,0 0 15,1 0-15,-22-1 0,21-20 0,-21 0 16,22-1-16,-22 1 0,0 0 15,0-1-15,0 1 0,-21 0 0,22-22 16,-1 22-16,0-22 0,-21 22 16,0 0-16,21-1 0,-21 1 0,21 21 15,-21 0-15,0 0 0,0 42 32,0 0-32,0 0 0,-21 21 0,21-20 15,-21 20-15,21 0 0,-21 1 0,21-1 16,0 0-16,-21-21 0,-1 22 15,22-1-15,-21 0 0,21 1 0,0-1 16,0 0-16,0 1 0,0-22 0,0 0 16,0 21-16,0-20 0,21-1 15,1-21-15,-1 0 0,0 0 16,21 0-16,-21 0 0,1 0 16,20 0-16,-21-21 0,21-1 0,-20 1 15,20 0-15,-21-21 0,0 21 0,22-1 16,-22-20-16,-21 21 15,21 0-15,-21 0 0,0-1 0,0 1 16,0 0-16,-21 21 16,0 0-16,-1 0 15,22 21-15,-21 0 0,21 1 16,0-1-16,0 0 0,0 0 0,0 0 16,0 0-16,0 1 0,0-1 15,0 0-15,0 0 0,21 0 0,1-21 16,-1 21-16,0-21 0,21 0 15,-21 0-15,1 0 0,20 0 0,-21 0 16,21 0-16,-20 0 0,20-21 0,-21 0 16,0 0-16,22 0 15,-22 0-15,0-22 0,0 22 0,0-21 16,0 21-16,-21-1 0,22-20 0,-22 21 16,21 0-16,-21 0 15,0 42 1,0 0-16,-21 0 0,-1 0 15,22 0-15,-21 1 0,0 20 16,0-21-16,21 0 0,-21 22 0,21-22 16,-21 0-16,-1 0 0,22 0 15,0 0-15,0 1 16,0-1-16,0-42 31,0-1-15,22 1-16,-1 0 0,0-21 0,0 21 15,0-1-15,0-20 0,1 0 16,20 21-16,-21-22 0,0 22 0,22 0 16,-22-21-16,0 20 0,21 22 15,-21-21-15,1 21 0,-1 0 0,0 0 16,0 0-16,0 21 0,-21 22 16,0-22-16,0 0 0,0 21 15,0-20-15,0 20 0,0-21 16,0 21-16,0-20 0,0 20 0,0-21 15,0 0-15,0 22 0,21-22 16,1-21-16,-1 21 0,0 0 0,21-21 16,-21 0-16,22 0 0,-1 0 0,-21 0 15,22 0-15,20 0 0,-21 0 16,1 0-16,-1-21 0,0 0 0,1 0 16,-22-1-16,21-20 0,-21 21 15,22-21-15,-22-1 0,0 22 0,0-21 16,-21-1-16,0 22 0,0 0 0,0-21 15,0 21-15,0-1 0,-21 22 16,0 0-16,0 0 0,0 0 16,-22 0-16,22 0 0,-21 22 0,21-1 15,-22 0-15,22 0 0,-21 21 16,21-20-16,-1 20 0,1-21 0,21 21 16,0-20-16,0 20 0,0-21 15,0 0-15,0 0 0,21 1 0,1-1 16,-1-21-16,0 21 0,0-21 0,0 0 15,0 0-15,22 0 0,-22 0 16,0 0-16,0-21 0,0 0 0,22-1 16,-43 1-16,21 0 0,0 0 15,0 0-15,-21-22 0,21 22 0,-21-21 16,0 21-16,0 0 0,22-1 16,-22 1-16,0 0 0,0 0 15,0 42 16,-22 0-31,22 0 0,-21 22 16,0-22-16,21 21 0,-21-21 0,0 22 16,0-1-16,21 0 0,-22 1 0,1-1 15,0 0-15,0 1 0,-21-1 16,20 0-16,1 1 0,0-1 0,21 22 16,-21-22-16,0 21 0,21 1 15,-21-1-15,21-20 0,0 20 16,-22 1-16,22-1 0,-21 1 0,21-1 15,-21 1-15,21-22 0,0 22 16,-21-22-16,21 21 0,-21-20 0,0 20 16,21-20-16,-22-1 0,1 0 0,21 1 15,-21-1-15,0 0 0,0-21 16,0 22-16,-1-22 0,1 0 0,0-21 16,0 21-16,0-21 0,0 0 15,-1 0-15,1 0 0,0-21 16,21 0-16,-21 0 0,21 0 15,0-1-15,0-20 0,0 21 0,0-21 16,0-1-16,0 1 16,0 0-16,0-22 0,0 22 0,0-22 15,21 1-15</inkml:trace>
  <inkml:trace contextRef="#ctx0" brushRef="#br1" timeOffset="94115.94">22500 14584 0,'0'0'0,"-21"0"0,-64 0 31,64 0-31,0 0 15,0 0 1,0 0 31,-1 0-47</inkml:trace>
  <inkml:trace contextRef="#ctx0" brushRef="#br1" timeOffset="94323.23">21209 14944 0,'0'0'0,"-21"0"0,0 21 0,42-21 47,0 0-47,0 0 0,0 0 15,22 0-15,-1 0 0,0 0 0,22 0 16,-1 0-16,22 0 0,-22 0 16,22-21-16</inkml:trace>
  <inkml:trace contextRef="#ctx0" brushRef="#br1" timeOffset="94567.08">23834 15198 0,'0'0'0,"-22"0"16,1 0-1,0 0 1,0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02:11:24.5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1333 1228 0,'0'0'0,"-21"0"15,-21 0-15,21 0 0,-22 0 16,22 0-16,-21 0 0,21 0 0,-22 0 16,22 0-16,-21 0 0,21 21 15,-22-21-15,22 0 0,0 0 16,0 0-16,0 0 0,42 0 31,0 21-31,21-21 0,-20 0 16,41 0-16,1 0 0,-1 0 15,22 0-15,-1 0 0,1 0 0,0 0 16,-1 0-16,1 0 0,-21 0 16,20 0-16,-20 0 0,-1 0 15,1-21-15,-1 21 0,1 0 16,-1 0-16,-20-21 0,20 21 0,-42 0 16,22 0-16,-22 0 0,0-21 15,0 21-15,-21-22 16,0 1-1,0 0-15,-21 21 0,0-21 0,0 21 16,-1-21-16,-20 21 0,21-21 16,-21-1-16,20 22 0,-20 0 15,21-21-15,-21 21 0,20 0 0,1 0 16,0 0-16,0-21 16,0 21-16,21 21 31,21-21-16,0 0-15,0 21 16,0-21-16,22 0 0,-1 0 0,0 0 16,-20 22-16,20-22 0,0 0 15,1 0-15,-1 0 0,-21 21 0,21-21 16,-20 0-16,-1 21 0,0 0 16,-21 0-16,0 0 15,0 1-15,-42-1 0,20 21 16,-20-21-16,0 0 0,-1 22 0,1-22 15,0 21-15,-1 1 0,1-22 16,0 21-16,-1-21 0,22 22 0,-21-22 16,21 21-16,0-21 0,-1 0 15,22 1-15,0-1 0,22-21 32</inkml:trace>
  <inkml:trace contextRef="#ctx0" brushRef="#br0" timeOffset="732.58">3937 741 0,'0'0'0,"-21"0"0,21 21 0,0-42 47,21 0-47,-21 0 0,21 21 15,0-22-15,0 1 0,1 0 16,-1 0-16,0 0 0,0 0 0,-21-1 16,21 1-16,-21 0 0,21 0 15,-21 0-15,0 0 0,-21 21 16,0 0-16,-21 0 16,21 0-16,-22 0 0,1 21 0,0 0 15,-22-21-15,22 21 16,-1 0-16,-20 0 0,21 1 0,-1 20 15,22-21-15,-21 0 0,21 0 16,21 22-16,0-22 0,0 21 0,0-21 16,0 22-16,21-22 0,0 21 15,0-21-15,21 22 0,-20-22 0,20 21 16,0-21-16,1 1 0,-1 20 16,0-21-16,1 0 0,-1 22 0,-21-22 15,21 0-15,-20 21 0,-1-21 16,0 1-16,-21 20 0,0-21 0,0 21 15,0-20-15,-21 20 0,-22 0 16,1-21-16,-21 22 0,20-22 16,-20 0-16,-1 21 0,-20-20 15,20-22-15,1 21 0,-1-21 0,1 0 16,-1 0-16,22 0 0,-1-21 16,1-1-16,0 1 0,-1 0 0,22 0 15,0-21-15,0 20 0,0-20 0,0 21 16,21-21-16,0 20 0,0-20 15,0 0-15,0 21 0,0-22 16,21 1-16,0 21 0,0 0 0,21-22 16,1 22-16,20 0 0,-20 0 15,20 0-15,22-1 0,-22 1 0</inkml:trace>
  <inkml:trace contextRef="#ctx0" brushRef="#br0" timeOffset="1144.33">4297 1397 0,'21'21'16,"0"-21"0,0 0-1,0-21-15,1 0 0,-1 0 0,0 0 16,0-1-16,0 1 0,0-21 15,1 21-15,-1-22 0,0 22 16,-21-21-16,0 0 0,0 20 0,0-20 16,0 21-16,0 0 0,-21 21 15,0 0-15,-1 0 0,1 0 16,0 21-16,-21 0 0,21 0 16,-22 22-16,22-1 0,0 0 0,-21 1 15,20-1-15,1 0 0,0 1 16,0-1-16,0 0 0,21 1 15,0-1-15,0 0 0,0 1 16,0-22-16,0 21 0,0-21 0,21 0 0,0 1 16,0-1-16,0 0 15,22-21-15,-22 0 0,21 0 0,1 0 16,-1-21-16,21 0 0,-20-1 0,20 1 16,-20-21-16,20 21 0,1-22 15,-22 1-15</inkml:trace>
  <inkml:trace contextRef="#ctx0" brushRef="#br0" timeOffset="1440.17">5186 508 0,'0'0'0,"-21"-21"0,-1-21 16,22 20-16,-21 1 0,0 21 0,21-21 16,-21 21-16,21 21 15,-21 0-15,21 1 0,-21 20 16,21 0-16,0 1 0,0 20 0,0 1 15,0-1-15,0 22 0,-22-22 16,22 22-16,0-22 0,0 22 0,-21-21 16,21-1-16,0 1 0,0-22 15,0 21-15,-21-20 0,21-1 0,0 0 16,0 1-16,0-1 0,0-21 0,0 0 16,0 1-16,0-1 15,21-21-15,0 0 16,1-21-16,-1-1 0,0 1 15,0 0-15,0-21 0,0-1 16,1 22-16</inkml:trace>
  <inkml:trace contextRef="#ctx0" brushRef="#br0" timeOffset="1844.94">5249 1249 0,'0'0'0,"0"21"0,0 0 16,-21 0-16,21 1 15,0-1 1,0 0-16,21-21 16,0 0-1,1 0-15,-1 0 0,0-21 0,21 0 16,85-85 0,-106 85-16,1-1 15,-1 1-15,-21 0 16,0 0-16,-43 21 15,22 0 1,0 21-16,0 0 0,0 0 0,-22 1 16,22-1-16,0 21 0,0-21 15,0 0-15,0 22 0,-1-22 16,22 0-16,0 21 0,0-20 0,0-1 16,0 0-16,0 21 0,0-21 15,0 1-15,22-1 0,-1-21 16,0 0-16,21 0 0,-21 0 15,22 0-15,-1 0 0,0-21 0,22-1 16,-22 1-16,1 0 0,-1 0 0,0 0 16,1-22-16,-1 22 0,-21 0 15</inkml:trace>
  <inkml:trace contextRef="#ctx0" brushRef="#br0" timeOffset="2297.69">6032 1122 0,'0'0'15,"-21"21"16,21 0-31,-21 0 0,21 1 16,-21 20-16,21-21 0,0 0 16,0 22-16,0-22 0,-21 21 0,21-21 15,0 0-15,0 1 0,0 20 16,0-21-16,0 0 0,0 0 0,0 1 16,0-1-16,0 0 15,0-42 1,0 0-1,0-1-15,0 1 16,0 0-16,0-21 0,0 21 16,0-1-16,0-20 0,0 21 15,0-21-15,21 20 0,0-20 0,0 0 16,0 21-16,1-22 0,-1 22 0,21 0 16,-21 0-16,0 21 0,1 0 15,20 0-15,-21 0 0,0 0 0,0 21 16,22 21-16,-22-21 0,0 22 15,0-22-15,0 21 0,1-21 0,-22 22 16,0-22-16,0 21 0,0-21 16,0 22-16,0-22 0,0 0 0,0 21 15,0-20-15,0-1 0,-22-21 0,1 21 16,21 0-16,0-42 47,21 0-47,1 0 0,-1-1 0,0 1 15</inkml:trace>
  <inkml:trace contextRef="#ctx0" brushRef="#br0" timeOffset="2516.55">6858 1122 0,'-21'85'15,"21"-64"-15,0 0 16,-21 21-16,-1-21 0,1 1 15,21-1-15,-21 21 0,21-21 0,0 0 16,-21 1-16,21-1 0,-21 0 16,21 0-16,-21 0 0,21 0 0,0 1 15,0-44 17,21 1-32,0 0 15</inkml:trace>
  <inkml:trace contextRef="#ctx0" brushRef="#br0" timeOffset="2704.45">6858 847 0,'0'0'0,"-21"-21"0,0 21 0,21-22 16,-22 22-16,1 0 0,0 0 16,0 0-16,0 0 15,0 0 1,21 22-16,0-1 15,0 0-15,21 0 16,0 0-16,0-21 16</inkml:trace>
  <inkml:trace contextRef="#ctx0" brushRef="#br0" timeOffset="3168.18">7154 1143 0,'-42'-21'16,"21"21"0,0 0-16,21 21 15,-22 0-15,22 0 0,0 1 16,-21-1-16,0 0 0,21 21 0,-21-21 15,21 22-15,0-22 0,0 0 16,0 21-16,0-20 0,0-1 0,0 0 16,21 0-16,0 0 0,0 0 15,1 1-15,20-22 0,-21 0 0,21 0 16,-20 0-16,20 0 0,0 0 16,-21-22-16,22 22 0,-22-21 0,21 0 15,-21 0-15,22 0 0,-22 0 0,0-1 16,21 1-16,-42-21 0,22 0 15,-22 20-15,21-20 0,-21 0 16,0 21-16,0-22 0,0 22 0,0-21 16,0 21-16,0-1 0,-21 1 15,-1 21-15,1 0 16,0 21 0,21 1-16,0 20 0,0-21 15,0 0-15,0 0 0,21-21 16,0 22-16,1-1 0,-1-21 0</inkml:trace>
  <inkml:trace contextRef="#ctx0" brushRef="#br0" timeOffset="3884.77">8191 1101 0,'0'0'0,"0"-43"31,-21 43-31,0 0 15,0 22-15,0-1 0,21 0 16,0 0-16,-21 21 0,-1-20 16,22-1-16,0 21 0,0-21 0,-21 0 15,21 22-15,0-22 0,-21 0 16,21 0-16,0 0 0,0 1 0,0-1 16,0 0-16,0 0 0,-21-21 15,21 21-15,0-42 31,0 0-15,0 0-16,0 0 0,0-1 0,0 1 16,0 0-16,0-21 0,21 21 0,-21-22 15,21 1-15,0 21 0,1-22 16,-1 1-16,0 0 0,0 21 0,0-22 16,0 22-16,22 0 0,-22 0 15,0 21-15,21 0 0,-20 0 0,-1 0 16,21 0-16,-21 21 0,0 21 15,1-21-15,-1 22 0,0-22 0,0 21 16,-21-21-16,21 22 0,-21-22 16,0 21-16,0-21 0,0 1 15,0-1-15,0 21 0,0-21 16,-21 0-16,21 1 0,-21-22 0,21 21 16,-21-21-1,21-21 1,-21 21-16,21-22 15,0 1-15,0 0 0,0 0 0,0-21 16,0 20-16,0 1 0,21-21 0,0 0 16,0-1-16,0 1 0,0 0 15,22-1-15,-1 22 0,0-21 16,1-1-16,-1 22 0,0 21 16,1 0-16,-1 0 0,0 0 0,1 0 15,-1 21-15,-21 22 0,22-22 16,-22 21-16,0 1 0,-21-1 0,21-21 15,-21 21-15,0 1 0,0-1 0,0-21 16,0 22-16,-21-22 0,0 0 16,0 0-16,21 0 0,-22 0 0,1 1 15,0-22-15,21 21 0,-21-21 16,21-21 0</inkml:trace>
  <inkml:trace contextRef="#ctx0" brushRef="#br0" timeOffset="5144.92">10647 1122 0,'21'0'31,"-21"-21"-31,21 0 0,0-1 16,0 1-16,1 0 0,-1 0 0,0-21 15,0 20-15,0-20 0,0 21 16,1-21-16,-1-1 0,-21 22 16,0-21-16,0 21 0,0-22 15,0 22-15,0 0 0,-21 0 0,-1 0 16,-20-1-16,0 22 0,21 0 15,-22 0-15,1 0 0,0 0 0,-1 22 16,1-1-16,21 0 0,-22 0 0,22 0 16,0 22-16,21-22 0,0 21 15,0 0-15,0 1 0,0-1 0,42 0 16,-20 22-16,-1-22 0,21 1 16,0-1-16,-20 0 0,20 1 0,0-1 15,1-21-15,-22 21 0,0 1 16,0-22-16,-21 0 0,0 21 15,0-20-15,-21-1 0,0 0 0,-22 0 16,1 0-16,-21 0 0,20 1 16,-20-22-16,-1 0 0,1 0 0,-1 0 15,1 0-15,-1 0 0,22-22 0,-22 22 16,22-21-16,21 0 0,-21-21 16,20 21-16,1-22 0,0 22 0,21-21 15,0-1-15,0-20 0,0 21 16,0-1-16,0 1 0,21 0 15,0-1-15,-21 22 0,22 0 16,-1 0-16,0 21 0,0 0 0,0 0 16,0 21-16,-21 0 0,22 0 0,-1 22 15,0-22-15,-21 21 0,0 0 16,21 1-16,0-1 0,-21 0 0,0 1 16,0-22-16,21 21 0,1 1 15,-1-22-15,-21 21 0,21-21 0,0 0 16,0 22-16,0-22 0,22-21 0,-22 21 15,0-21-15,21 0 0,1 0 16,-22 0-16,21 0 0,1 0 0,20-21 16,-21 0-16,1 0 0,20-1 15,-20 1-15,-1 0 0,0 0 16,1-21-16,-1 20 0,-21-20 0,0 0 16,0 21-16,1-22 0,-22 22 15,21-21-15,-21 21 0,0-1 16,0 1-16,-21 42 31,-1 1-31,1-1 0,21 0 0,0 0 16,-21 0-16,0 0 0,21 1 15,0-1-15,0 0 0,0 21 0,0-21 16,0 1-16,0-1 16,0 0-16,0 0 0,21-21 0,0 0 15,0 21-15,22-21 0,-22 0 16,0 0-16,21 0 0,-20 0 15,20-21-15,0 0 0,-21 0 0,22 0 16,-1-1-16,-21 1 0,0 0 0,22-21 16,-22 21-16,0-22 0,0 22 15,0 0-15,-21-21 0,0 20 0,22 1 16,-22 0-16,0 42 31,0 0-31,-22-21 16,22 43-16,-21-22 0,0 0 0,21 0 15,-21 0-15,21 1 0,0-1 0,0 0 16,0 0-16,0 0 16,0 0-16,0 1 0,0-1 0,0 0 15,21-21-15,0 0 0,0 0 16,1 0-16,20 0 0,-21 0 16,85 0-16,-64-21 0,22 0 15,-22-1-15</inkml:trace>
  <inkml:trace contextRef="#ctx0" brushRef="#br0" timeOffset="5452.75">12340 1080 0,'-21'0'0,"42"0"0,-63 0 16,21 0-16,-1 0 0,1 0 16,21 21-16,-21 0 0,0 0 15,21 21-15,0-20 0,-21 20 0,21-21 16,-21 21-16,-1 1 0,22-1 15,0 0-15,-21 22 0,0-1 0,0-20 16,0 20-16,21 1 0,-21 20 0,-1-20 16,1-1-16,21 1 0,-21-1 15,0 1-15,21 21 0,-21-22 0,21 1 16,-21-22-16,21 21 0,0-20 0,0-1 16,0 0-16,0-20 0,0-1 0,0 0 15,0-42 1,0 0-1,21-1-15,0-20 0,-21 0 0,21-1 16,0 1-16,0-21 0,1-1 16</inkml:trace>
  <inkml:trace contextRef="#ctx0" brushRef="#br0" timeOffset="5740.59">12065 1270 0,'0'0'0,"0"-42"0,0 21 16,0-1-16,0 1 0,0 0 15,0 0-15,21 0 0,0 21 0,0-21 16,22 21-16,-1 0 0,-21 0 16,22 0-16,-1 0 0,0 21 15,1 0-15,-1 0 0,-21 0 0,0 0 16,0 22-16,-21-22 0,0 21 16,0-21-16,0 1 0,-21 20 0,0-21 15,0 0-15,-21 0 0,-1 1 0,1-1 16,0-21-16,-1 21 0,22-21 15,-21 0-15,21 21 0,-1-21 0,1 0 16,42 0 0,1-21-1,-1 21-15,0-21 0,21 0 16,1-1-16,-1 1 0</inkml:trace>
  <inkml:trace contextRef="#ctx0" brushRef="#br0" timeOffset="6024.44">12933 1058 0,'-43'64'31,"22"-22"-31,0-21 0,21 22 0,-21-1 16,21 0-16,-21 22 0,0-22 0,21 22 16,0-1-16,-22 1 0,1 20 15,21-20-15,-21-1 0,21 1 0,0-1 16,-21 1-16,0-1 0,0 1 15,21-22-15,-22 22 0,1-22 16,21 0-16,0 1 0,-21-1 0,21-21 16,0 0-16,-21 1 0,21-1 0,0-42 31,21-1-31,0-20 0,-21 21 16,21-21-16,1-1 0,-1 1 0,0 0 15,0-1-15,0-20 0</inkml:trace>
  <inkml:trace contextRef="#ctx0" brushRef="#br0" timeOffset="6300.28">12742 1334 0,'0'0'0,"0"-43"0,0 1 0,0 0 15,0-1-15,-21 22 0,21 0 0,0-21 16,0 20-16,21 1 16,0 0-16,1 21 0,-1 0 0,0 0 15,21 0-15,1 0 0,-1 21 16,0 0-16,-21 1 0,22 20 0,-1-21 15,-21 21-15,0-20 0,-21 20 0,0-21 16,0 0-16,0 22 0,0-22 16,-21 0-16,-21 0 0,21 0 15,0 0-15,-1 1 0,-20-22 0,21 21 16,0-21-16,0 0 0,-1 0 0,1 0 16,0 0-16,42-21 31,0-1-31,1 1 0,20 0 15,0 0-15</inkml:trace>
  <inkml:trace contextRef="#ctx0" brushRef="#br0" timeOffset="6680.07">13525 953 0,'-127'63'16,"106"-21"-1,0 1-15,-21-22 0,21 21 16,-1 1-16,22-22 0,-21 21 0,21 0 16,0-20-16,0-1 0,0 21 15,0-21-15,21 0 0,1-21 0,-1 22 16,0-1-16,0-21 0,21 0 0,-20 0 16,20 0-16,-21 0 0,21 0 15,1 0-15,-22-21 0,0-1 0,0 1 16,0 21-16,1-42 0,-1 21 15,-21 0-15,0-22 0,0 22 16,0-21-16,0-1 0,0 1 0,0 0 16,-21 21-16,-1-22 0,1 22 0,0 0 15,0 0-15,0 21 0,0 0 16,-22 0-16,22 0 0,0 0 16,0 0-16,0 21 0,-1 0 0,1-21 15,21 21-15,0 0 0,0 1 0,0-1 16,21 0-16,1 0 0,20 0 15,-21 0-15,21-21 0</inkml:trace>
  <inkml:trace contextRef="#ctx0" brushRef="#br0" timeOffset="7016.87">13843 1164 0,'0'-21'0,"0"0"0,0 0 15,-21 0-15,21-1 0,0 1 16,0 0-16,0 0 0,0 0 15,21 0-15,0 21 0,0 0 16,0 0-16,1 0 0,-1 21 0,21 0 16,-21 0-16,22 0 0,-22 22 15,0-22-15,0 21 0,0 0 0,0-20 16,-21 20-16,0-21 0,0 21 0,0-20 16,0-1-16,0 0 0,-21 0 15,0 0-15,21 0 0,-21-21 16,21 22-16,-21-22 0,0 0 15,21-22 1,0 1-16,0 0 16,0 0-16,0 0 0,0 0 15,0-1-15,0 1 0,0 0 0,21-21 16,0 21-16,0-1 0,0-20 0,0 21 16,1-21-16,20 20 0,0 1 15</inkml:trace>
  <inkml:trace contextRef="#ctx0" brushRef="#br0" timeOffset="7240.74">14774 741 0,'-42'42'16,"21"-21"-16,0 22 16,-1-22-16,22 21 0,-21 1 15,0-1-15,0 0 0,0 1 0,21-1 16,-21 0-16,21 1 0,-22-1 0,22-21 15,-21 21-15,21-20 0,0 20 16,0-21-16,0 0 0,0 0 0,0 1 16,0-1-16,21-21 15,1 0-15,-1 0 0,21 0 16,-21 0-16</inkml:trace>
  <inkml:trace contextRef="#ctx0" brushRef="#br0" timeOffset="7572.55">15282 1122 0,'0'-21'16,"0"42"-16,0-63 0,0 20 16,-21 22-16,0 0 15,0 0-15,0 0 0,-22 22 16,1-1-16,21 0 0,-22 0 0,22 0 16,0 0-16,0 1 0,0-1 0,0 0 15,21 0-15,0 0 0,0 0 16,0 1-16,21-1 15,0-21-15,21 21 0,-21-21 0,22 21 16,-22-21-16,21 0 0,-21 21 16,22-21-16,-22 0 0,0 21 0,0-21 15,-21 22-15,0-1 16,-21-21 0,0 0-16,0 0 0,-22 0 0,1 0 15,21 0-15,-21 0 0,-1 0 16,1 0-16,21 0 0,-22 0 0,22 0 15,0-21-15,-21-1 0,21 1 16,-1 21-16,1-21 0,0 0 0</inkml:trace>
  <inkml:trace contextRef="#ctx0" brushRef="#br0" timeOffset="7745.46">14393 931 0,'0'0'0,"64"0"15,-43 0-15,0 0 0,21 0 16,1 0-16,-22 0 0,21 0 16,1 0-16,20 0 0,-21-21 0,1 21 15,20-21-15,-20 21 0,-1 0 0,0-21 16,1 21-16</inkml:trace>
  <inkml:trace contextRef="#ctx0" brushRef="#br0" timeOffset="9788.79">16256 1058 0,'0'0'0,"21"-21"0,0 0 16,-21 42 15,0 0-15,0 1-16,0-1 0,0 0 0,0 21 15,-21-21-15,21 22 0,0-22 0,0 0 16,-21 21-16,0-20 0,0-1 16,21 0-16,-22 0 0,22 0 0,0 0 15,-21 1-15,0-1 0,0-21 16,21-21 15,0-1-31,0 1 16,0 0-16,0 0 0,0-21 0,0 20 15,21-20-15,0 0 0,0-1 16,22 1-16,-22 0 0,0 21 16,21-22-16,-20 1 0,20 21 0,0 0 15,-21-1-15,22 22 0,-1 0 16,0 0-16,1 22 0,-22-1 0,21 21 15,1-21-15,-22 22 0,0-1 16,0 0-16,0 1 0,0-22 0,-21 21 16,0 0-16,0 1 0,0-22 0,0 21 15,0-21-15,0 1 0,-21-1 16,0 0-16,21 0 16,-21-21-16,0 0 0,0-21 31,21 0-31,0 0 0,0-1 15,0 1-15,0-21 0,21 21 16,0 0-16,0-22 0,0 1 0,0 0 16,1-1-16,20 22 0,-21-21 15,21-1-15,1 22 0,-22 0 0,21 0 16,1 0-16,-1 21 0,-21 0 0,21 0 16,-20 21-16,-1 0 0,0 21 15,0-20-15,0 20 0,-21-21 0,0 21 16,0 1-16,0-22 0,0 21 15,0 1-15,0-22 0,0 0 16,0 21-16,0-21 0,0 1 0,0-1 16,0 0-16,21-21 0,1 21 15,-1-21-15,0 21 0,0-21 0,0 0 16,0 0-16,22 0 0,-1 0 16,-21 0-16,22-21 0,-22 0 0,21 0 15,-21 0-15,22-1 0,-22 1 0,0 0 16,0-21-16,0 21 0,0-22 15,1 1-15,-22 0 0,0 20 0,0-20 16,0 0-16,0 21 0,0-1 16,0 1-16,0 0 0,0 42 31,0 0-31,-22 22 0,22-22 16,0 21-16,-21-21 0,0 22 0,21-22 15,0 21-15,0-21 0,0 22 16,0-22-16,0 0 0,0 0 0,0 0 15,0 1-15,0-1 0,21 0 16,0-21-16,1 0 0,-1 0 16,0 0-16,0 0 0,21 0 0,-20 0 15,-1-21-15,21 21 0,-21-21 16,22-1-16,-22 1 0,21 0 0,-21-21 16,0 21-16,1-22 0,20 1 0,-21 0 15,-21-1-15,21 22 16,-21-21-16,21 21 0,-21-1 0,0 1 15,0 0-15,-21 42 16,0 0 0,21 1-16,-21 20 0,21-21 15,-21 21-15,21 1 0,0-22 0,0 21 16,0-21-16,0 1 0,0 20 0,0-21 16,0 0-16,21 0 0,-21 1 15,21-1-15,0 0 0,0 0 0,22-21 16,-22 0-16,0 21 0,0-21 15,22 0-15,-22 0 0,21 0 0,-21 0 16,22-21-16,-22 0 0,21 21 16,-21-21-16,0-22 0,1 22 15,-1-21-15,0 21 0,0-43 0,0 22 16,0 0-16,1-22 0,-1 1 16,0 20-16,-21-20 0,0 20 0,21 1 15,-21 0-15,0-1 0,0 22 0,0 0 16,0 0-16,-21 63 15,21-21 1,-21 22-16,0-1 0,21 0 16,-22 22-16,1-1 0,21-20 0,-21-1 15,21 22-15,0-22 0,0 0 16,0 1-16,0-1 0,0-21 0,0 21 16,0-20-16,21 20 0,-21-21 15,21 0-15,1 0 0,-1-21 16,0 22-16,0-22 0,0 0 0,0 0 15,1 0-15,-1 0 0,0-22 0,21 22 16,-21-21-16,1 0 0,-1-21 16,21 21-16,-21-22 0,0 1 0,22-22 15,-22 22-15,0-21 0,0-1 16,0 1-16,1-1 0,-1 22 0,0-22 16,-21 22-16,0 0 0,0-1 15,0 22-15,0 0 0,0 0 16,0 42-1,0 0-15,0 0 16,-21 22-16,0-1 0,-1 0 0,22 22 16,0-1-16,0-20 0,0 20 15,-21-21-15,21 22 0,0-22 0,0 1 16,0-1-16,0 0 0,0-21 0,21 22 16,-21-22-16,22 0 0,-1 0 15,0 0-15,0 1 0,0-22 0,0 0 16,1 0-16,-1 0 0,0 0 15,21 0-15,-21 0 0,22-22 0,-1 22 16,0-21-16,-20 0 0,20-21 16,0 21-16,-21-22 0,22 1 15,-22 21-15,0-22 0,0 1 0,0 0 16,1 21-16,-22-22 0,0 22 16,0 42-1,-22 0-15,22 1 16,-21-1-16,0 21 0,0 0 0,21-20 15,-21 20-15,21-21 0,0 0 0,0 0 16,0 22-16,0-22 0,0 0 16,0 0-16,21-21 0,0 21 0,0 1 15,0-22-15,22 0 0,-22 0 16,0 0-16,0 0 0,22 0 16,-22 0-16,0-22 0,21 1 0,-21 0 15,22 0-15,-22 0 0,21 0 16,-21-22-16,1 22 0</inkml:trace>
  <inkml:trace contextRef="#ctx0" brushRef="#br0" timeOffset="9992.74">20108 826 0,'-21'0'16,"42"0"-16,-63 0 0,21 0 15,21 21 1,0 0 0,0 0-1,-21-21 1,-1 0-16</inkml:trace>
  <inkml:trace contextRef="#ctx0" brushRef="#br0" timeOffset="10176.62">19113 1164 0,'0'0'0,"0"21"16,22-21-16,20 0 0,-21 0 16,0 0-16,22 0 0,-22 0 15,21 0-15,0 0 0,1 0 0,-1 0 16,0 0-16,1-21 0,-22 21 15,0 0-15</inkml:trace>
  <inkml:trace contextRef="#ctx0" brushRef="#br0" timeOffset="10947.89">5546 2604 0,'0'0'0,"0"-22"0,0-83 16,0 83-16,0 1 15,-22 21 1,1 21-16,21 1 0,-21 41 15,21-21-15,-21 22 0,21 21 0,-21-22 16,0 22-16,21 21 0,0-22 0,0 22 16,-22-21-16,22 21 0,-21-22 15,21 1-15,-21 0 0,21-1 0,-21 1 16,0 0-16,21-22 0,0 22 0,-21-22 16,-1-20-16,22 20 0,0-21 15,0 1-15,0-1 0,0-21 16,0 0-16,0 1 0,0-44 31,0-20-31,0 21 0,0-21 0</inkml:trace>
  <inkml:trace contextRef="#ctx0" brushRef="#br0" timeOffset="11293.69">5186 3217 0,'0'0'0,"-21"-63"16,-22-149-1,22 170-15,21 0 0,-21-22 0,21 22 16,0-1-16,0 22 0,0-21 16,21 0-16,0 20 0,0 1 0,1 0 15,-1 0-15,21 21 0,0 0 16,1 0-16,20 21 0,-20 0 0,20 0 16,-21 22-16,22-1 0,-22 0 15,1 1-15,-1-1 0,-21 0 0,0 1 16,-21-1-16,0 0 0,0 1 15,0-22-15,-42 21 0,21-21 0,-22 1 16,22 20-16,-21-21 0,0-21 0,-1 21 16,22-21-16,0 0 0,-21 0 15,20 0-15,1 0 0,21-21 32,0 0-32,0 0 0,21 21 15,1-21-15,-1-1 0,0 1 0,21 0 16,1 0-16,-1 21 0</inkml:trace>
  <inkml:trace contextRef="#ctx0" brushRef="#br0" timeOffset="11664.73">5969 2836 0,'0'-21'0,"0"-42"16,0 42-16,0-1 15,21 1-15,0 21 0,0-21 0,1 0 16,-1 21-16,0 0 0,0 0 16,0 0-16,22 0 0,-22 21 0,0 0 15,0 0-15,21 22 0,-20-22 0,-1 21 16,0-21-16,-21 22 0,0-1 16,0-21-16,0 0 0,0 22 0,0-22 15,0 0-15,-21 0 0,0 0 16,-1-21-16,22 22 15,-21-22-15,21-22 16,0 1-16,0 0 16,0 0-16,0 0 15,0 0-15,0-22 0,0 22 16,0 0-16,21-21 0,-21 20 0,22-20 16,-1 21-16,0-21 0,0 20 0,0 1 15,0 0-15,22 0 0,-22 0 16,21 21-16,1 0 0</inkml:trace>
  <inkml:trace contextRef="#ctx0" brushRef="#br0" timeOffset="12068.5">6900 2688 0,'0'0'0,"-21"21"0,0-21 0,0 43 0,0-22 15,-1 0-15,22 0 0,-21 22 16,21-22-16,-21 21 0,21-21 0,0 22 15,0-22-15,0 0 0,0 0 16,0 0-16,0 0 0,0 1 0,0-1 16,21 0-16,0-21 0,22 0 15,-22 0-15,0 0 0,21 0 16,1 0-16,-22-21 0,21 21 0,1-21 16,-1-1-16,-21 1 0,21 0 15,-20 0-15,20 0 0,-21-22 16,0 22-16,-21-21 0,0 21 0,0-22 15,0 1-15,0 21 0,0-21 16,-21-1-16,0 22 0,0 0 0,0 0 16,-22 0-16,1-1 0,0 22 0,-1 0 15,1 0-15,0 0 0,-1 22 16,1-1-16,0 0 0,20 0 0,-20 21 16,21-20-16,0 20 0,21-21 15,0 21-15,0-20 0,0 20 0,0-21 16,21 0-16,21 22 0,-21-22 0,22 0 15,-1-21-15,0 21 16,1-21-16,20 0 0</inkml:trace>
  <inkml:trace contextRef="#ctx0" brushRef="#br0" timeOffset="12728.65">8170 2709 0,'0'0'0,"0"-21"0,0-21 15,-21 21-15,0 0 0,-21 21 0,20-22 16,-20 22-16,0 0 0,21 0 16,-22 0-16,1 22 0,0-1 0,-1 0 15,1 21-15,0-21 0,-1 22 16,1-1-16,21-21 0,-22 22 16,22-1-16,0 0 0,21-21 0,0 22 15,0-22-15,0 21 0,0-21 16,0 1-16,0-1 0,21 0 15,22-21-15,-22 0 0,21 0 0,0 0 16,1 0-16,-1 0 0,0-21 16,22 0-16,-22 21 0,1-22 0,-1 1 15,-21 0-15,21-21 0,-20 21 16,-1-1-16,0 1 0,0-21 16,-21 21-16,21 0 0,-21-1 0,0 1 0,0 0 15,0 0-15,0 42 31,0 0-31,0 0 16,0 1-16,0 20 0,0 0 16,0 1-16,0-1 0,0 0 0,0 1 15,0 20-15,0 1 0,0-1 0,0 1 16,0-1-16,0 1 0,0-1 16,0 1-16,0 20 0,0-20 0,0 20 15,0-20-15,0 21 0,0-1 0,0 1 16,0 0-16,0-1 0,0-20 15,0 20-15,-21-20 0,21-1 0,0 22 16,-21-21-16,21-22 0,0 21 16,0-20-16,0-22 0,-21 21 0,21-21 15,-21-21-15,-1 0 0,1 0 16,0-21-16,21 0 0,-21-21 16,0-1-16,-22 1 0,22 0 0,-21-1 15,21-20-15,-22-1 0,22 1 0,-21-1 16,21 1-16,0-1 0,-1-20 15,1 20-15,21 1 0,0-1 0,0 1 16,0 20-16,0 1 0,0 0 0,0-1 16,21-20-16,1 21 0,-1-1 15,0 1-15,21-22 0</inkml:trace>
  <inkml:trace contextRef="#ctx0" brushRef="#br0" timeOffset="13240.42">8191 2667 0,'0'-21'0,"0"42"0,-21-63 15,21 21-15,0-1 16,0 1-16,0 0 0,21 21 16,1-21-16,-1 21 15,0 0-15,0 0 0,0 21 0,22 0 16,-22 0-16,0 1 0,0 20 0,21-21 15,-20 21-15,-1 1 16,-21-1-16,21-21 0,-21 22 0,0-22 0,0 21 16,0-21-16,0 0 0,0 1 15,0-1-15,-21-21 32,21-21-17,0-1-15,0 1 0,0 0 0,0 0 16,0 0-16,0 0 0,21-1 0,0-20 15,-21 0-15,85-85 16,-64 106-16,0-1 16,0 1-16,0 0 0,1 0 15,-1 21-15,0 0 0,21 0 16,-21 0-16</inkml:trace>
  <inkml:trace contextRef="#ctx0" brushRef="#br0" timeOffset="15741">9356 2794 0,'0'0'0,"21"0"0,0 0 15,-21-21-15,0 0 0,21 0 16,-21-22-16,0 22 16,0 0-16,0 0 0,0-22 0,0 1 15,0 21-15,-21-21 0,21-1 16,-21 22-16,0 0 0,-1 0 0,-20 0 15,21-1-15,0 22 0,-22 0 16,1 0-16,21 0 0,-21 22 16,-1-1-16,1 21 0,21-21 0,-22 22 15,22-1-15,0 0 0,0 1 16,0 20-16,21-21 0,-21-20 0,21 20 16,0 0-16,0-21 0,0 1 0,21-1 15,0 0-15,21 0 0,-21 0 0,1-21 16,20 0-16,-21 0 0,21 0 15,1 0-15,-22 0 0,21 0 0,1-21 16,-22 21-16,21-21 0,-21 0 16,0 0-16,22-1 0,-22-20 15,-21 21-15,21 0 0,-21-22 0,21 22 16,-21-21-16,0 21 0,0-22 16,0 22-16,0 0 0,0 0 0,0 0 15,-21 21-15,0 0 16,21 21-16,0 0 0,-21 0 15,21 0-15,0 22 0,-21-22 0,21 21 16,0-21-16,0 22 0,0-1 16,0-21-16,0 0 0,21 22 0,0-22 15,-21 0-15,21 0 0,0-21 0,0 21 16,22-21 0,-22 0-16,0 0 0,21 0 0,-20 0 15,20 0-15,0-21 0,-21 21 0,22-21 16,-1 0-16,-21 0 0,22 0 15,-22-22-15,0 22 0,0-21 0,0 21 16,0-22-16,-21 1 0,0 21 0,0-22 16,0 22-16,0 0 0,0 0 15,0 0-15,-21 21 16,0 0-16,21 21 0,0 0 16,-21 0-16,0 22 0,21-22 0,0 21 15,0-21-15,0 0 0,-21 22 16,21-22-16,0 0 0,-22 0 15,22 0-15,0 1 0,0-1 0,0 0 16,0 0-16,0-42 31,0 0-15,0 0-16,0-1 0,0 1 16,0 0-16,0 0 0,0-21 15,0 20-15,0-20 0,0 21 0,22-21 16,-1 20-16,-21-20 0,21 21 15,0 0-15,0 0 0,0 21 16,1 0-16,-1 0 0,0 0 16,0 0-16,0 21 0,22 0 15,-22 0-15,0 0 0,0 22 0,0-22 16,-21 21-16,21-21 0,-21 0 0,0 22 16,22-22-16,-22 0 0,0 0 15,0 22-15,0-22 16,0 0-1,0-42 1,0 0 0,21-1-16,-21 1 15,0 0-15,21 0 0,-21-21 16,0 20-16,21-20 0,0 21 0,0-21 16,1 20-16,-1-20 0,0 21 15,0 0-15,0 0 0,0-1 0,1 22 16,-1 0-16,0 0 0,0 0 15,0 22-15,-21-1 0,0 21 16,0-21-16,21 0 0,-21 22 0,0-22 16,0 21-16,0-21 0,0 22 0,0-22 15,22 0-15,-22 0 0,0 0 16,21 1-16,0-1 0,0-21 0,-21 21 16,21-21-16,0 0 0,1 0 15,20 0-15,-21 0 0,0 0 16,22 0-16,-22 0 0,21 0 0,-21-21 15,22 0-15,-22 21 0,21-22 16,-21 1-16,0 0 0,22-21 0,-22 21 16,0-22-16,0 22 0,-21-21 0,0 21 15,0-22-15,0 22 0,0 0 16,0 0-16,0 0 0,-21 42 16,0 0-1,21 21-15,-21-21 0,0 1 16,-1 20-16,22 0 0,-21-21 0,0 22 15,0-22-15,21 21 0,0-21 0,-21 1 16,21-1-16,-21 0 16,21 0-16,0 0 0,21-42 47,0 0-47,-21 0 15,21 0-15,0-1 0,-21 1 0,21-21 16,1 21-16,-1 0 0,-21-22 15,21 22-15,0-21 0,0 21 0,0-1 16,1 1-16,-1 21 16,0 0-16,-21 21 15,21 1-15,-21-1 0,0 0 0,0 0 16,21 0-16,-21 0 16,0 22-16,21-22 0,-21 0 0,0 0 15,0 0-15,22 1 0,-22-1 16,21-21-16,0 21 15,0-21-15,0 0 0,0 0 16,1 0-16,-1 0 0,0 0 16,0 0-16,0-21 0,-21 0 15,21-1-15,1 22 0,-1-21 0,-21-21 16,21 21-16,0 0 0,-21-1 0,21-20 16,-21 21-16,21 0 0,-21 0 15,0-1-15,22 1 0,-1 21 16,0 0-16,-21 21 31,21 1-31,-21-1 0,0 0 0,21 0 16,-21 0-16,0 0 0,0 1 0,0-1 15,21 0-15,-21 0 0,22 0 16,-22 0-16,21 1 0,0-22 16,0 0-16,0 0 15,0 0-15,1 0 0,-1 0 16,0-22-16,0 22 0,0-21 0,0 0 15,1 0-15,-1 0 0,0 0 16,0-1-16,0 1 0,-21 0 16,21 0-16,1 0 0,-1 0 0,-21-1 15,0 1-15,0 0 0,0 42 32,0 0-32,0 22 15,0-22-15,0 0 0,0 0 16,0 0-16,0 22 0,0-22 0,0 0 15,0 0-15,0 0 0,0 1 0,0-1 16,21 0-16,0-21 16,0 21-16,0-21 0,22 0 0,-22 0 0,21 0 15,-21 0-15,43 0 16,-22 0-16,1 0 0,-22-21 16,21 21-16,0-21 0,1 0 0,-22-1 15,21 1-15,-21-21 0,1 21 0,-1-22 16,0 22-16,-21-21 0,0 0 15,0-1-15,0 22 0,0-21 0,0 21 16,0-1-16,-21 1 0,0 0 0,-1 21 16,1 0-16,-21 0 0,21 21 15,0 0-15,-1 1 0,-20-1 0,0 42 16,21-20 0,-1-1-16,22-21 0,-21 21 0,21-20 0,0-1 15,0 21-15,0-21 0,0 0 0,0 1 16,21-1-1,1-21-15,-1 0 0,0 0 0,0 0 16,21 0-16,-20 0 0,20 0 0,-21 0 16,0-21-16,22 21 0,-22-22 15,0 1-15,0 0 0,-21 0 16,0 0-16,0 0 16,0 42 15,0 0-31,-21 0 0,0 21 15,21-20-15,-21 20 0,-1-21 16,1 21-16,21 1 0,0 20 16,-21-20-16,21 20 0,0-21 0,0 22 15,0-1-15,0 1 0,0-1 0,0 1 16,0-1-16,0 1 0,0-1 16,0 1-16,0 21 0,-21-22 0,21 1 15,0-1-15,0 22 0,0-22 0,0-20 16,-21 20-16,21-21 0,-21 1 0,21-1 15,0-21-15,0 0 0,-22 1 16,1-22-16,0 0 0,21-22 16,-21 1-16,0 0 0,0-21 15,21-1-15,-22 1 0,1-21 16,21-1-16</inkml:trace>
  <inkml:trace contextRef="#ctx0" brushRef="#br0" timeOffset="15949.13">11917 2074 0,'21'0'78,"0"0"-78</inkml:trace>
  <inkml:trace contextRef="#ctx0" brushRef="#br0" timeOffset="17476.48">15028 1820 0,'0'-21'0,"0"42"0,-21-42 15,21 0 1,-21 21 0,21 21-16,0 0 0,0 1 0,0 20 15,0-21-15,0 43 0,-21-22 0,21 0 16,-21 22-16,-1-22 0,22 22 15,-21-22-15,0 21 0,0 1 0,0-22 16,0 22-16,-1-22 0,1 22 16,0-22-16,0 0 0,0-21 0,0 1 15,-1 20-15,1-42 0,0 21 0,0 0 16,0-21-16,0 0 16,-1 0-16,1-21 0,0 0 0,0 0 15,0 0-15,0-1 0,-1-20 16,1 0-16,21-1 0,0 1 15,-21 0-15,21-1 0,0-20 0,-21 21 16,21-1-16,0 1 0,0 0 0,0-1 16,0 1-16,0 21 0,0 0 15,0-1-15,0 1 0,21 21 16,-21 21-16,21 1 0,0 20 16,-21-21-16,22 21 0,-1 1 15,0-1-15,0 0 0,0 1 16,0-1-16,1 0 0,-1 1 0,0-1 15,0 0-15,21-20 0,-20 20 16,-1-21-16,0 0 0,21 0 0,-21 1 16,22-1-16,-22-21 0,21 0 15,1 0-15,-1 0 0,0 0 0,1 0 16,20 0-16,-21-21 0,22-1 0,-22 1 16,22-21-16,-1 21 0,-20-22 15,-1 1-15,0 21 0,-21-21 0,22-1 16,-22-41-16,-21 62 0,0-20 15,0 21-15,0-21 0,0 20 16,-21 1-16,0 21 0,-1-21 0,1 21 16,-21 0-16,21 0 0,-22 0 0,1 0 15,21 21-15,-21 0 0,-1 1 16,1-1-16,21 21 0,-22-21 16,22 22-16,0-1 0,0 0 0,0-21 15,21 22-15,0-1 0,0-21 16,0 22-16,0-22 0,0 0 0,21 0 15,0 0-15,0 0 0,22-21 16,-22 0-16,21 22 0,-21-22 0,22 0 16,-1 0-16,0 0 0,1-22 0,-1 1 15,0 0-15,-21 0 0,22 0 16,-22 0-16,21-22 0,-21 1 0,-21 0 16,22 20-16,-22-20 0,21 0 0,-21 21 15,0-1-15,0 1 0,0 0 16,0 0-16,0 42 31,-21 0-31,-1 22 0,22-22 16,0 21-16,0-21 0,0 22 0,0-22 15,0 21-15,0-21 0,0 22 16,0-22-16,0 0 0,0 0 0,0 0 16,22-21-16,-1 21 0,0-21 0,0 0 15,21 0-15,-20 0 0,20 0 16,-21 0-16,21-21 0,1 0 0,-22 21 15,21-21-15,-21 0 0,22-22 0,-22 22 16,0-21-16,-21 21 16,0-22-16,21 1 0,-21 21 0,0 0 15,0-22-15,0 22 0,0 0 0,-21 21 32,21 21-32,0 0 0,-21 1 15,21-1-15,-21 21 0,21-21 16,-21 22-16,21-22 0,0 21 0,0-21 15,0 22-15,-22-22 0,22 0 0,0 0 16,-21-21-16,21 21 0,0 0 16,0-42 15,-21 21-31,21-21 16,0 0-16,0 0 0,0 0 0,0-22 15,0 22-15,0-21 0,0-1 16,21 22-16,0-21 0,1 0 0,-1 20 15,21-20-15,-21 21 0,22 0 0,-1 0 16,0 21-16,1 0 0,-1 0 16,21 0-16,-20 21 0,-1 0 0,-21 0 15,22 0-15,-1 22 0,-21-22 16,0 21-16,0 0 0,-21 1 0,0-1 16,0-21-16,0 22 0,0-22 0,0 21 15,0-21-15,-21 0 0,0 1 16,0-1-16,0 0 0,21 0 15,-21-21-15,42 0 32,-21-21-32,21 21 15,21-21-15,-21 0 0</inkml:trace>
  <inkml:trace contextRef="#ctx0" brushRef="#br0" timeOffset="18084.43">17124 2455 0,'0'0'0,"21"-21"0,0 0 15,21 0-15,-20 0 0,-22 0 0,21-1 16,-21 1-16,0 0 0,0 0 0,0 0 16,-21 0-1,-22 21-15,22 0 0,0 0 16,0 21-16,-22 0 0,22 0 0,-21 21 16,21-20-16,0 20 0,-1-21 15,-20 21-15,21 1 0,0-1 0,0-21 16,21 22-16,0-22 0,-22 21 15,22-21-15,0 0 0,0 1 0,22-22 16,-1 21-16,0-21 0,0 0 0,0 0 16,22 0-16,-22 0 0,21 0 15,-21-21-15,22-1 0,-22 22 0,0-21 16,21-21-16,-21 21 0,1 0 0,-22-1 16,21-20-16,-21 21 15,21 0-15,-21 0 0,0-1 0,0 44 31,0 20-15,-21-21-16,21 21 0,0-20 16,-21 20-16,21 0 0,0 1 15,0 20-15,0-21 0,0 1 0,0-1 16,0 22-16,0-22 0,0 21 0,0-20 16,0 20-16,0 1 0,0-1 15,0 1-15,0-1 0,0 1 0,0-1 16,0 1-16,0-1 0,0 1 15,0-22-15,-22 22 0,1-1 0,-21-21 16,0 1-16,-1-1 0,1 0 16,0 1-16,-22-22 0,22 21 0,-22-21 15,1-21-15,20 22 0,-20-22 0,21 0 16,-22 0-16,22-22 0,-1 1 16,1 0-16,21-21 0,-21-1 0,20 1 15,1 0-15,21-1 0,0-20 0,0-1 16,21 1-16,1-1 0,20-20 15,0-1-15,1 0 0,20 1 16,1-1-16,-1 0 0,1 22 0,-1-22 0,22 22 16,-1-1-16</inkml:trace>
  <inkml:trace contextRef="#ctx0" brushRef="#br0" timeOffset="19488.06">17674 2307 0,'0'0'16,"21"-21"-16,-42 42 31,21 0-31,-21 1 0,21 20 16,-21-21-16,21 21 0,-21 1 0,21-22 15,0 21-15,0-21 0,0 22 16,0-22-16,0 0 0,0 0 0,0 0 16,0 1-16,0-1 15,21-21-15,0 0 0,0 0 16,0 0-16,0 0 0,1 0 0,20 0 15,-21-21-15,0-1 0,0 1 16,22 0-16,-22 0 0,0 0 0,0-22 16,22 1-16,-22 0 0,0 21 15,0-22-15,-21 22 0,0-21 0,21 21 16,-21-1-16,0 1 0,0 42 47,-21 22-47,21-22 15,0 0-15,0 0 0,0 22 16,0-22-16,0 21 0,0-21 0,0 0 16,0 1-16,21-1 0,0 0 15,1 0-15,-1 0 0,0-21 0,0 0 16,21 21-16,1-21 0,-1 0 0,0 0 16,1 0-16,20 0 0,1-21 15,-1 0-15,-20 21 0,20-21 0,-21 0 16,1-22-16,-1 22 0,-21-21 15,0 0-15,1-1 0,-1 22 0,-21-21 16,0-1-16,0 22 0,0 0 16,0 0-16,0 0 0,-21 0 15,-1-1-15,-20 22 0,21 0 0,-21 0 16,-1 0-16,22 0 0,-21 22 0,-1-1 16,1 0-16,0 0 0,21 21 15,-22-20-15,43-1 0,-21 21 0,21-21 16,0 0-16,0 22 0,0-22 15,0 0-15,0 0 0,0 0 0,21 1 16,0-1-16,1-21 0,-1 0 0,0 0 16,0 0-16,21 0 0,-20 0 15,20 0-15,-21 0 0,21-21 16,-20-1-16,-1 1 0,0 0 16,0-21-16,0 21 0,0-1 0,1-20 15,-1 21-15,-21-21 0,0 20 0,0 1 16,0 0-16,0 42 31,0 0-15,0 22-16,0-22 0,0 21 0,0 1 15,0-22-15,0 21 0,0-21 0,0 22 16,21-22-16,0 21 0,21-21 16,-20 0-16,20 1 0,0-22 0,22 21 15,-22-21-15,22 0 16,-1 0-16,1 0 0,-1 0 0,-21-21 15,22-1-15,-1 22 0,1-42 0,-22 21 16,1 0-16,-1-22 0,0 1 16,-21 0-16,22-1 0,-43 1 0,0 0 15,0-1-15,0 1 0,0 21 16,0 0-16,-21 0 0,-1-1 0,1 1 16,-21 21-16,0 0 0,-1 0 0,1 0 15,-22 21-15,22 1 0,0-1 16,-1 0-16,1 0 0,0 21 15,21-20-15,-1-1 0,1 21 0,0 0 0,21-20 16,0 20-16,0-21 16,0 0-16,21 0 0,0 22 0,1-43 15,-1 21-15,21 0 0,0-21 16,1 0-16,-1 0 0,0 0 0,1 0 16,-22 0-16,21 0 0,1-21 0,-22 0 15,21 0-15,-21-1 0,0 1 16,1-21-16,-1 21 0,0 0 0,0-22 15,-21 22-15,0 0 0,0 0 16,0 42 0,0 0-1,0 0-15,-21 22 16,0-1-16,0 0 0,-1 22 0,22-22 16,-21 22-16,0-1 0,0-21 0,0 22 15,21-1-15,0 1 0,-21-1 16,21 1-16,-22 21 0,22-22 0,0 1 15,0 20-15,0-20 0,0-1 16,0 1-16,22-1 0,-1 1 0,-21-1 16,0 1-16,0-1 0,21 1 0,-21-1 15,0-20-15,0-1 0,0 0 0,-21-21 16,0 22-16,-1-43 0,1 21 16,0-21-16,0 0 0,-21 0 0,20 0 15,-20-21-15,0 0 0,21-1 16,-22-20-16,22 0 0,-21-1 15,21 1-15,-1 0 0,1-22 0,21 22 16,0 0-16,0-22 0,0 22 0,0-22 16,21 1-16,1 20 0,20-20 15,0-1-15,1 1 0,-1-22 0,21 22 16,-20-1-16</inkml:trace>
  <inkml:trace contextRef="#ctx0" brushRef="#br0" timeOffset="20048.18">20278 2582 0,'0'-21'0,"0"0"31,0 0-31,21 0 16,0 0-16,0-1 0,-21 1 15,21 0-15,22 0 0,-22 0 0,0-22 16,0 22-16,-21 0 0,21 0 15,-21 0-15,21 0 0,-21-1 16,-21 22 0,0 0-16,0 22 15,0-22-15,-22 21 0,22 21 16,0-21-16,0 0 0,0 22 16,0-22-16,21 21 0,0-21 0,0 22 15,-22-22-15,22 0 0,0 0 0,0 0 16,0 1-16,22-1 0,-1 0 15,0-21-15,0 0 0,0 0 0,0 0 16,22 0-16,-1 0 0,0-21 16,1 21-16,-1-21 0,0-1 0,1 1 15,-1-21-15,0 21 0,1-22 0,-1 1 16,0 21-16,-20-21 0,-1-1 16,0 22-16,0 0 0,-21-21 0,21 20 15,-21 1-15,0 0 16,-21 21-1,0 0-15,-21 0 0,20 0 16,1 21-16,0 0 0,0 1 0,0-1 16,21 0-16,-21 0 0,21 21 0,0-20 15,0 20-15,0-21 0,0 21 16,0-20-16,0-1 0,0 21 0,0-21 16,21 0-16,-21 1 0,0-1 15,0 0-15,-21-21 16,-1 0-16,-20 0 0,21 0 15</inkml:trace>
  <inkml:trace contextRef="#ctx0" brushRef="#br1" timeOffset="25299.3">1482 4995 0,'0'0'0,"-22"-21"16,1 21-16,0 0 15,42 0 32,0 0-47,1 0 0,20 0 0,21 0 16,-20 0-16,-1 0 0,22 0 15,-22-21-15,0 21 0,22-21 0,-22 21 16,0 0-16,1 0 0,-1 0 16,0-21-16,-20 21 0,20 0 0,0 0 15,-21 0-15,1 0 0,-44 0 47,1 0-47,0 0 0,0 0 16,0-21-16,-22 21 0,22-22 15</inkml:trace>
  <inkml:trace contextRef="#ctx0" brushRef="#br1" timeOffset="25656.09">1990 4784 0,'-22'0'0,"44"0"0,-44 21 31,1 0-15,21 0-16,0 0 0,0 1 15,0-1-15,0 21 0,0 0 0,0 1 16,0-1-16,0 0 0,0 1 15,0-1-15,0 0 0,0 1 16,0-1-16,0 0 0,0 1 0,21-1 16,-21 0-16,0 1 0,0-1 15,0 0-15,0-20 0,0 20 0,0 0 16,0-21-16,0 22 0,0-22 16,-21 0-16,0 0 0,0 0 0,0 1 15,0-22-15,-1 21 0,-20-21 16,21 0-16,-21 0 0,20 0 0,-20 0 15,0-21-15,21 21 16,-22-22-16,22 1 0,-21 0 0,21 0 16,-1 0-16,1-22 0,0 22 15,0 0-15,21-21 0,0 21 0,0-1 16,0 1-16,0 0 0,0 0 16,21 21-16,21-21 0,-20 0 0,20 21 15,-21 0-15,21-22 0,1 22 16</inkml:trace>
  <inkml:trace contextRef="#ctx0" brushRef="#br1" timeOffset="26172.71">2815 5398 0,'0'0'0,"0"-64"16,-21 43-1,0 0-15,0 0 0,-1-1 16,-20 22-16,21-21 0,0 21 0,-22 0 16,22 0-16,-21 0 0,21 0 0,0 21 15,-22 1-15,22-1 0,0 0 16,0 0-16,0 21 0,-1-20 0,22 20 16,0 0-16,-21 1 0,21-1 15,0-21-15,0 21 0,0-20 16,0 20-16,0-21 0,0 0 15,21 0-15,1 1 0,-1-22 16,0 0-16,0 0 0,21 0 16,-20 0-16,-1-22 0,0 1 0,0 0 15,21 0-15,-20 0 0,-1 0 0,0-1 16,0-20-16,0 21 0,0-21 16,1 20-16,-22-20 0,0 21 0,0-21 15,0 20-15,0 1 0,0 0 16,0 0-16,0 42 15,0 0 1,0 22-16,0-22 16,0 0-16,21 0 0,-21 21 0,21-20 15,-21 20-15,0-21 0,21 0 16,-21 0-16,21 1 0,0-1 0,-21 0 16,22 0-16,-1-21 0,0 0 15,0 0-15,0 0 0,0 0 16,1 0-16,-1-21 0,0 21 15</inkml:trace>
  <inkml:trace contextRef="#ctx0" brushRef="#br1" timeOffset="26377.15">3154 5292 0,'0'0'0,"0"-21"0,0-1 0,0 44 31,21 20-15,-21-21-16,0 0 0,0 22 15,0-22-15,0 0 0,0 21 0,21-21 16,-21 22-16,0-22 0,0 0 16,21 0-16,-21 0 0,0 1 0,0-1 15,0 0-15,21-21 0,1 0 16,-1 0-16,0 0 16</inkml:trace>
  <inkml:trace contextRef="#ctx0" brushRef="#br1" timeOffset="26588.03">3577 5292 0,'0'0'0,"0"-21"0,0-1 15,-21 22-15,0 0 16,0 22-16,-1-1 0,1 0 16,0 0-16,0 0 0,0 0 0,0 22 15,-1-22-15,1 21 0,21-21 0,-21 22 16,21-22-16,-21 21 0,21-21 15,0 1-15,0-1 0,0 0 16,0 0-16,21-21 16,0 0-16,0 0 0,1 0 0</inkml:trace>
  <inkml:trace contextRef="#ctx0" brushRef="#br1" timeOffset="27033.02">4212 5271 0,'0'0'0,"21"-22"0,-21 1 0,0 0 16,0 0-16,-21 21 0,0 0 16,0 0-16,0 0 0,-1 0 15,1 21-15,-21 0 0,21 22 16,0-22-16,-22 21 0,22-21 0,0 22 16,0-1-16,-22 0 0,43 1 15,-21-22-15,21 21 0,-21-21 0,21 22 16,0-22-16,0 0 0,0 0 15,21-21-15,0 0 0,1 0 0,20 0 16,-21 0-16,21 0 0,-20 0 0,20-21 16,0 0-16,-21-22 0,22 22 15,-22 0-15,0-21 0,21 21 0,-20-22 16,-1 1-16,-21 21 0,0-22 16,21 1-16,-21 21 0,0-21 15,21 20-15,-21 1 0,0 42 16,0 1-1,0-1-15,0 21 0,0 0 0,0-20 16,0 20-16,0 0 0,0 1 0,0-1 16,0 0-16,0-21 0,21 22 15,0-22-15,22 0 0,-22 0 0,21-21 16,1 21-16,-1-21 0,0 0 0,170-42 31,-170 21-31,1 0 0,-22 0 16</inkml:trace>
  <inkml:trace contextRef="#ctx0" brushRef="#br1" timeOffset="27500.85">1143 6689 0,'0'0'16,"0"-21"-16,-21-1 0,0 22 0,-1 0 15,22 22-15,0-1 16,0 21-16,0 0 0,0 22 16,0-22-16,22 22 0,-22-1 15,21 1-15,-21 20 0,0-20 16,0-1-16,0 22 0,0-21 0,0-1 15,0 1-15,-21-1 0,-1-21 16,22 1-16,0 20 0,-21-42 0,21 22 16,-21-22-16,21 0 0,0-42 31,0 0-31,0-22 16</inkml:trace>
  <inkml:trace contextRef="#ctx0" brushRef="#br1" timeOffset="27811.67">931 7112 0,'0'0'16,"-21"-63"-16,0 20 0,0-20 0,21 20 16,0 1-16,0 0 0,0-1 15,0 1-15,0 21 0,0-21 0,0 20 16,21-20-16,0 21 0,0 0 16,22 0-16,-1 21 0,0 0 0,1 0 15,-1 0-15,0 0 0,22 21 16,-22 0-16,22 0 0,-22 21 0,0 1 15,1-22-15,-22 42 0,0-20 16,-21-1-16,0 0 0,0 1 0,-21-1 16,-22-21-16,22 22 0,-21-1 15,21 0-15,-22-21 0,22 1 0,-21-1 16,21 0-16,21 0 16,-21-21-16,21-21 15,21 0-15,0-22 16,0 22-16,0 0 0,22-21 0,-1 21 15,-21-22-15,21 1 0,1 0 16</inkml:trace>
  <inkml:trace contextRef="#ctx0" brushRef="#br1" timeOffset="28352.88">1905 6562 0,'0'0'16,"21"106"-1,-21-64-15,0 0 0,0 1 16,0-22-16,0 21 0,0 0 15,0 1-15,0-22 0,-21 21 0,21-21 16,0 22-16,0-22 0,0 0 16,0 0-16,0 0 0,21-21 0,0 0 15,0 0-15,22 0 0,-22 0 16,21-21-16,-21 0 0,22 0 0,-1 0 16,22 0-16,-22-1 0,0 1 15,1-21-15,-1 21 0,0 0 0,-21-22 16,1 22-16,-1 0 0,-21-21 0,21 20 15,-21 1-15,0 0 16,-21 21 0,0 21-16,-1-21 15,22 43-15,0-22 0,-21 21 0,21-21 16,0 22-16,-21-1 0,21 21 0,0 1 16,0-22-16,0 22 0,0 20 15,0-20-15,21-1 0,-21 1 0,21 21 16,-21-22-16,0 1 0,22-1 15,-22 1-15,0-1 0,0 1 0,0-1 16,0-21-16,0 22 0,0-22 0,0 1 16,0-1-16,-22-21 0,1 21 15,21-20-15,-21-1 0,0-21 16,0 0-16,-22 0 0,22 0 0,0 0 16,-21 0-16,-1-21 0,1-1 15,0 1-15,-1-21 0,1 21 0,21-22 16,-21 1-16,-1 0 0,22-1 0,0 22 15,0-21-15,21 0 0,0 20 16,0-20-16,0 21 0,0-21 0,21 20 16,0-20-16,0 0 0,0-1 15,22 1-15,-1 0 0</inkml:trace>
  <inkml:trace contextRef="#ctx0" brushRef="#br1" timeOffset="28620.73">3133 6435 0,'0'0'0,"0"-21"0,0-1 15,0 44 1,0-1-16,-22 0 0,22 21 0,-21-21 16,21 22-16,-21-1 0,21 22 0,0-22 15,0 0-15,-21 1 0,21 20 16,-21-21-16,21-20 0,-21 20 0,21 0 15,0-21-15,-22 22 0,22-22 16,-21 0-16,21 0 0,0 0 16,0 1-16,21-22 15,1 0-15,-1-22 0,0 1 16,0 21-16,0-21 0,0 0 0</inkml:trace>
  <inkml:trace contextRef="#ctx0" brushRef="#br1" timeOffset="29080.48">3365 6583 0,'0'0'0,"0"-21"0,0-22 16,0 22-16,0 0 31,0 42-31,0 0 0,0 1 0,0-1 16,0 21-16,0-21 0,0 22 16,0-1-16,0 0 0,0 1 0,0-1 15,0-21-15,0 21 0,0 1 16,0-22-16,0 21 0,0-21 0,0 22 15,0-22-15,0 0 0,0 0 0,0 0 16,0 1-16,0-44 47,0 1-47,0 0 0,0 0 16,0 0-16,0 0 0,0-22 0,0 22 15,22-21-15,-1-1 0,0 22 16,21-21-16,-21 21 0,22-22 15,-22 22-15,21 21 0,1-21 0,-22 21 16,21 0-16,0 21 0,-20-21 16,20 21-16,-21 22 0,0-22 0,0 21 15,1-21-15,-1 22 0,-21-22 0,0 21 16,0 1-16,0-22 0,0 21 16,0-21-16,-21 0 0,-1 1 0,22-1 15,-21 0-15,0 0 0,0-21 0,0 0 16,21 21-16,-21-21 0,-1 0 15,1 0-15,0-21 0,21 0 16,-21 21-16,0-21 0,0 0 0,-1-1 16</inkml:trace>
  <inkml:trace contextRef="#ctx0" brushRef="#br1" timeOffset="29271.37">3006 6858 0,'-22'0'0,"44"0"0,-65 0 0,22 0 15,63 0 17,-20 0-32,-1 0 15,0 0-15,21 0 0,1 0 16,-1 0-16,0-21 0,1 21 0,20-21 16,1 21-16,-1-21 0,1 21 15,20-22-15</inkml:trace>
  <inkml:trace contextRef="#ctx0" brushRef="#br1" timeOffset="29943.99">4318 6668 0,'0'0'0,"-21"0"16,0 0-16,-1 0 0,1 0 16,0 0-16,0 0 0,0 21 0,0 0 15,-1 0-15,1 0 16,0 0-16,0 1 0,0-1 0,21 21 0,0-21 15,0 0-15,0 1 0,0 20 16,0-21-16,0 0 0,0 0 16,0 1-16,21-1 0,0-21 15,0 0-15,0 0 0,1 0 16,-1 0-16,0 0 0,-21-21 16,0-1-1,0 1-15,0 0 16,0 0-16,0 0 0,0 0 15,0-1-15,0 1 0,0-21 0,0 21 16,0-22-16,0 1 0,0 21 16,0-21-16,21 20 0,0-20 15,0 21-15,1 0 0,20 0 0,-21 21 16,21 0-16,1 0 0,-1 0 16,0 0-16,1 21 0,-1 0 0,0 21 15,-20-21-15,20 1 0,0 20 0,-21 0 16,1-21-16,-1 22 0,0-1 15,0-21-15,-21 22 0,0-22 0,0 0 16,0 0-16,0 0 0,0 0 0,0 1 16,0-1-16,-21-21 0,0 21 15,0-21 1,-1 0-16,22-21 16,0 0-16,0-1 15,0 1-15,0 0 0,0 0 16,0-21-16,0-1 0,22 22 0,20-42 15,-21 20-15,0 1 0,22 0 16,-22-22-16,21 22 0,0-1 0,22 22 16,-22 0-16,1 0 0,-1 21 0,0 0 15,1 21-15,-1 0 0,-21 22 16,21-1-16,-20 0 0,-1-21 0,0 43 16,-21-22-16,0-21 0,0 22 0,0 41 15,0-41-15,-21-22 16,21 0-16,-21 21 0,-1-20 15,1-1-15,0-21 0,0 21 0,0-21 16</inkml:trace>
  <inkml:trace contextRef="#ctx0" brushRef="#br1" timeOffset="30680.62">2625 8446 0,'0'0'16,"-22"0"-16,1 0 0,0 0 15,42 0 1,0 0-16,22 0 0,-1 0 15,0 0-15,1 0 0,-1 0 0,22 0 16,-1 0-16,-21-22 16,22 22-16,-1 0 0,-20 0 0,20 0 15,-20 0-15,-1 0 0,0 0 16,1 0-16,-22 0 0,0 0 0,0 0 16,-21 22-1,-21-22-15,0 21 0,0-21 16,-1 0-16,1 0 0,0 0 0,0 0 15,-21 0-15,20 0 0</inkml:trace>
  <inkml:trace contextRef="#ctx0" brushRef="#br1" timeOffset="31036.88">3090 8467 0,'0'21'15,"0"0"1,0 0-16,0 0 0,0 1 15,0-1-15,0 21 0,0-21 16,21 22-16,-21-1 0,0 0 0,22 1 16,-22-1-16,0 0 0,0 1 0,0-22 15,0 21-15,0 0 0,0-20 16,0 20-16,0-21 0,0 0 0,0 0 16,0 1-16,0-1 0,-22 0 15,1-21-15,0 21 16,0-21-16,0 0 0,0 0 0,-1 0 15,1 0-15,0-21 16,0 21-16,0-21 0,-22 0 0,22-1 16,0 1-16,0 0 0,0 0 15,-22 0-15,22 0 0,0-1 0,0 1 16,21 0-16,0 0 0,0 0 16,0 0-16,0-1 0,0 1 15,21 21-15,0-21 0,22 0 0,-1 0 16,0 0-16</inkml:trace>
  <inkml:trace contextRef="#ctx0" brushRef="#br1" timeOffset="31501.33">4254 8509 0,'22'-21'0,"-44"42"0,44-63 16,-1 42-16,0-21 0,-21-1 15,0 1-15,0 0 16,0 0-16,-21 21 16,0 0-16,-1 0 0,1 0 15,0 0-15,0 0 0,0 21 0,-22 0 16,22 0-16,0 1 0,0 20 16,-21-21-16,20 0 0,1 0 15,21 22-15,0-22 0,-21 0 0,21 0 16,0 22-16,0-22 0,0 0 15,21 0-15,0 0 0,1-21 16,-1 21-16,0-21 0,0 0 0,21 22 16,-20-1-16,20-21 0,-21 0 15,21 21-15,-20-21 0,-1 21 0,21 0 16,-21-21-16,-21 21 0,21 1 0,-21-1 16,0 0-16,0 0 15,-21-21-15,0 21 0,-21 0 0,21-21 16,-22 22-16,22-22 0,-21 0 15,-1 0-15,22 0 0,-21 0 16,21 0-16,-22 0 0,22 0 0,0 0 16,0 0-16,0 0 0,0 0 0,-1 0 15</inkml:trace>
  <inkml:trace contextRef="#ctx0" brushRef="#br1" timeOffset="32027.96">1799 10202 0,'0'-21'0,"0"42"0,0-63 16,0 21-16,0 42 31,0 0-31,0 22 16,0-1-16,21 21 0,-21 1 0,0-1 15,0-20-15,21 20 0,-21 1 16,0-1-16,0-20 0,0-1 0,0 0 16,0 1-16,0-1 0,0-21 0,0 21 15,0-20-15,0-1 0,0 0 16,-21-21 0,21-21-1,0 0-15</inkml:trace>
  <inkml:trace contextRef="#ctx0" brushRef="#br1" timeOffset="32324.13">1672 10435 0,'0'-42'0,"0"84"0,0-126 16,0 41-16,0 1 0,0 0 16,0 20-16,0 1 0,21 0 0,0 0 15,22 0-15,-22 0 0,0 21 16,21 0-16,1 0 0,-22 0 0,21 21 15,1 0-15,-22 0 0,21 21 16,-21 1-16,0-1 0,1 0 0,-22 1 16,0-1-16,0 0 0,-22 1 0,1-1 15,0 0-15,0 1 0,-21-22 16,20 0-16,-20 0 0,21 0 0,-21 1 16,20-22-16,1 0 15,0 0-15,21-22 16,0 1-16,0 0 15,21 0-15,0 0 0,1 0 16,-1-22-16,0 22 0,21 0 0</inkml:trace>
  <inkml:trace contextRef="#ctx0" brushRef="#br1" timeOffset="32568.99">2752 10118 0,'0'84'31,"0"-62"-31,0 20 0,0 21 0,0-20 16,-22 20-16,22-20 0,-21 20 15,21-21-15,-21 1 0,21-1 0,0 22 16,-21-43-16,0 21 0,21 0 0,-21-20 16,21-1-16,0 0 0,0 0 15,0-42 16,21 0-31,0 0 16,0-1-16,0-20 0</inkml:trace>
  <inkml:trace contextRef="#ctx0" brushRef="#br1" timeOffset="32779.87">3006 10160 0,'0'0'0,"21"0"16,-21 21-16,21 0 0,-21 1 15,21 20-15,-21 0 0,0 1 0,0-1 16,0 21-16,0-20 0,0-1 0,0 0 16,0 22-16,0-43 0,0 21 15,0 1-15,0-1 0,0-21 16,0 0-16,0 1 0,0-1 0,0 0 16,0 0-16,-21-21 15,0 0-15,0 0 16</inkml:trace>
  <inkml:trace contextRef="#ctx0" brushRef="#br1" timeOffset="32956.76">2498 10668 0,'-22'0'0,"44"0"0,-22 0 32,21 0-32,21 0 0,-21 0 0,22-21 15,20 21-15,1-21 0,-22 21 16,43-21-16,-22-1 0,1 1 15,20 0-15,1 0 0,0 0 0,-1-22 16,64-20-16,-84 42 16,-1 0-16</inkml:trace>
  <inkml:trace contextRef="#ctx0" brushRef="#br1" timeOffset="33164.65">3810 10181 0,'-21'0'0,"0"0"15,-1 0-15,22 21 0,-21 1 16,0-1-16,21 21 0,0-21 15,0 22-15,0-1 0,0 0 0,0 22 16,0-22-16,0 0 0,0 1 16,0-1-16,-21 0 0,21 1 15,0-22-15,0 21 0,0-21 0,0 1 16,0-1-16,0 0 0,0 0 16,21-21-1,0-21-15,-21 0 16,0 0-16,21-1 0</inkml:trace>
  <inkml:trace contextRef="#ctx0" brushRef="#br1" timeOffset="33396.51">3704 10351 0,'0'0'0,"0"-43"0,0 1 0,0 21 16,0-22-16,0 22 16,0-21-16,0 21 0,0 0 0,21-1 15,0 22-15,1-21 0,-1 21 0,0 0 16,21 0-16,-21 0 0,22 0 15,-22 21-15,21 1 0,-21-1 16,1 0-16,-1 21 0,-21-21 0,0 22 0,0-22 16,0 21-16,0-21 0,0 22 15,-21-22-15,-1 21 0,1-21 0,-21 1 16,0 20-16,20-21 0,-20 0 16,0 0-16,-1-21 0,1 22 0,0-1 15,-1 0-15</inkml:trace>
  <inkml:trace contextRef="#ctx0" brushRef="#br1" timeOffset="33816.28">1799 11938 0,'0'0'0,"0"-42"0,0-85 31,0 148-15,0 0-16,-21 0 0,21 22 15,0 20-15,0 1 0,0-22 0,0 21 16,0 1-16,0-1 0,-21 1 16,21-22-16,-21 22 0,-1-22 15,22 0-15,-21 22 0,21-43 0,-21 21 16,21 1-16,-21-22 0,21 0 15,0 0-15</inkml:trace>
  <inkml:trace contextRef="#ctx0" brushRef="#br1" timeOffset="34675.97">1524 12277 0,'0'0'0,"-21"-43"15,0-20-15,-43-255 31,64 255-31,0 21 0,21 20 16,22-20-16,-22 21 0,21 0 0,0 0 16,1 21-16,-1 0 0,0 21 15,22 0-15,-22 0 0,1 0 0,-1 22 16,0-1-16,1 0 0,-1 1 16,-21-1-16,-21 21 0,0-20 0,0-1 15,0 22-15,-21-22 0,0 0 16,0 1-16,-22-22 0,22 21 0,-21-21 15,-1 0-15,1 1 0,21-22 16,-21 0-16,20 0 0,-20 0 16,21 0-16,0-22 0,-22 22 0,22-21 15,0 0-15,21-21 0,-21 21 16,21-1-16,0 1 0,0 0 0,0 0 16,0 0-16,21 21 15,0 21-15,0 0 0,1 0 16,-1 0-16,0 22 0,0-22 15,21 21-15,-20-21 0,-1 22 0,0-22 16,0 21-16,0-21 0,0 22 16,1-22-16,-1 0 0,0 0 0,0 0 15,21-21-15,-20 0 16,-1 22-16,0-22 0,21 0 0,-21 0 16,1 0-16,20-22 0,0 1 0,-21 0 15,22 0-15,-1 0 0,0 0 16,-20-22-16,-1 22 0,21-21 0,-21 21 15,0-22-15,-21 1 0,22 21 16,-22-22-16,21 22 0,-21 0 0,0 0 16,0 0-16,0 42 15,0 0 1,0 0-16,0 0 0,0 1 0,-21-1 16,21 21-16,0-21 15,0 0-15,0 22 0,0-22 0,0 0 16,0 0-16,0 0 0,0 1 15,21-1-15,0 0 0,0-21 0,0 0 16,22 0-16,-22 0 0,0 0 0,21 0 16,-21 0-16,1-21 0,20 0 15,-21-1-15,21 1 0,-20 0 0,-1 0 16,0 0-16,0-22 0,0 22 16,-21-21-16,21 0 0,-21 20 0,0-20 15,0 21-15,0-21 0,0 20 16,0 1-16,-21 42 31,21 1-31,0 20 0,0-21 16,0 21-16,0-20 0,0 20 15,0-21-15,0 21 0,0-20 0,0 20 16,0-21-16,0 0 0,21 0 16,-21 1-16,22-22 0,-22 21 0,42-21 15,-21 0-15,0 0 0,0 0 16,1-21-16,-1-1 0,21 1 15</inkml:trace>
  <inkml:trace contextRef="#ctx0" brushRef="#br1" timeOffset="35156.69">3535 11811 0,'0'0'0,"0"-42"0,0 21 0,-21-22 16,-1 22-16,22 0 0,-21 0 15,0 21-15,21 21 16,0 0-16,-21 0 0,21 22 15,0-1-15,0 0 0,0 1 0,0-1 16,0 21-16,0 1 0,0-22 0,0 22 16,0-22-16,0 0 0,0 1 15,0-1-15,0-21 0,0 22 0,21-22 16,-21 0-16,0 0 0,0 0 16,0-42 15,0 0-31,0 0 0,-21 0 15,21-22-15,0 22 0,0-21 16,0 21-16,0-22 0,0 1 0,0 0 16,21 20-16,21-20 0,-20 21 15,-1-21-15,21 20 0,0 22 0,-20 0 16,20 0-16,0 0 0,-21 0 0,22 22 16,-1-1-16,-21 0 0,0 0 15,1 0-15,-1 22 0,0-22 0,-21 0 16,0 21-16,0-21 0,0 1 0,-21-1 15,-22 0-15,22 0 0,0 0 16,-21 0-16,-1-21 0,22 22 16,-21-22-16,0 0 0,20 0 0,-20 0 15,21 0-15,0 0 0,0 0 16,21-22 0,21 1-16,0 0 0,0 0 15,21 0-15,-20 0 0,20-1 16</inkml:trace>
  <inkml:trace contextRef="#ctx0" brushRef="#br1" timeOffset="35736.36">4212 11917 0,'0'42'16,"0"-21"-16,0 1 0,0-1 15,0 0-15,0 0 0,0 21 0,0-20 16,0 20-16,0-21 0,0 0 15,0 0-15,0 1 0,0-1 0,0 0 16,0 0-16,21-21 0,22 0 16,-22 0-16,0 0 0,21 0 15,-21 0-15,22 0 0,-1-21 0,0 0 16,-20 0-16,20-1 0,0 1 0,-21 0 16,1 0-16,-1-21 0,0 20 15,0-20-15,-21 21 0,0-21 0,0 20 16,0-20-16,0 21 0,0 0 15,0 0-15,0-1 0,0 44 32,0-1-32,0 0 0,0 21 0,0-21 15,0 22-15,0 20 0,0-20 16,0-1-16,0 21 0,0-20 0,0 20 16,0-20-16,0 20 0,21-21 0,-21 22 15,21-1-15,-21 1 0,0-1 16,0 1-16,0-1 0,22 1 0,-22-1 15,0-20-15,0 20 0,0 1 0,0-22 16,0 22-16,0-22 0,0 0 16,0 1-16,-22-1 0,1-21 15,0 0-15,0 0 0,0-21 0,0 0 16,-1 0-16,22-21 0,0 0 0,-21 0 16,21-21-16,0-1 0,0 1 15,0 0-15,0-22 0,21 1 0,1-22 16,-1 0-16,0 1 0,0-1 0,21 0 15,-20-21-15,20 22 0,0-1 16,1 0-16,-1 1 0,0 20 0,1-20 16,-1 41-16,0 1 0,1 0 0,-1-1 15,-21 22-15,21 21 0,-20 0 16</inkml:trace>
  <inkml:trace contextRef="#ctx0" brushRef="#br1" timeOffset="36589.06">2984 13187 0,'0'0'0,"0"42"31,-21-21-31,21 22 0,0-1 16,0 0-16,0 22 0,0-1 16,0 1-16,0-1 0,0 1 0,0-1 15,-21-20-15,0 20 0,21-20 16,-21-1-16,21 0 0,-21 1 0,21-22 16,-22 21-16,22-21 0,-21-21 15,21-21 1,0 0-1,0 0-15,0-22 0,21 22 16,-21-21-16,22 0 0,-22-22 0,21 22 16,-21-22-16,0 1 0,0-1 15,21 1-15,0 20 0,-21-20 0,21 21 16,-21-22-16,21 22 0,1-1 16,-1 1-16,0 21 0,0 0 15,0 21-15,0 0 0,1 0 0,-1 0 16,0 0-16,0 21 0,0 0 15,-21 0-15,0 22 0,0-22 0,0 21 16,0 0-16,0-20 0,0 20 16,-21 0-16,0-21 0,0 22 0,0-22 15,-1 0-15,1 0 0,0 0 0,0-21 16,0 0-16,0 0 0,-1 0 16,22-21-16,0 0 15,0 0-15,0 0 0,0 0 16,0-1-16,0 1 0,22 21 15,-1 0-15,0 21 16,0 1-16,0 20 0,0 0 16,1 1-16,-22-1 0,21 0 0,0 1 15,0-1-15,21 0 0,-20-21 16,-1 22-16,0-22 0,21 0 0,1-21 16,-22 0-16,21 0 0,0 0 0,1-21 15,-1 21-15,0-21 0,1 0 16,-1-22-16,0 22 0,-20 0 0,20-21 15,-21 20-15,-21 1 0,21-21 16,-21 21-16,0 0 0,0-1 16,-21 22-16</inkml:trace>
  <inkml:trace contextRef="#ctx0" brushRef="#br1" timeOffset="37020.8">2498 14859 0,'0'-21'15,"0"42"-15,0-63 0,0 21 0,0-1 16,-22 22-16,1 0 16,21 22-16,0-1 15,0 0-15,0 21 0,0 1 16,0-1-16,0 0 0,0 22 0,0-1 15,0 1-15,-21-1 0,21 1 16,0-1-16,0-20 0,-21 20 0,21-21 16,-21 1-16,21-22 0,0 21 15,0-21-15,0 1 0,0-44 32,0 1-32,0 0 0,0-21 15,0 21-15</inkml:trace>
  <inkml:trace contextRef="#ctx0" brushRef="#br1" timeOffset="37360.01">2095 14923 0,'-21'-43'0,"42"86"0,-63-107 15,21 22-15,0 21 0,21-22 16,0 22-16,0 0 0,0 0 0,0 0 16,42 21-16,-21 0 15,22 0-15,-1 0 0,21 21 0,22-21 16,-21 42-16,20-21 0,1 0 15,0 22-15,-1-1 0,-20 0 0,-1 1 16,1-1-16,-22 22 0,0-22 16,-20 0-16,-1 22 0,-21-22 0,0 22 15,-21-22-15,-22 0 0,1 1 16,0-1-16,-22-21 0,-21 21 16,22-20-16,-22-1 0,22 0 0,-22 0 15,22-21-15,-1 0 0,1 0 16,20 0-16,1 0 0,0 0 0,-1 0 15,22-21-15,0 0 0,21 0 16,0-1-16,0 1 0,0 0 0,0 0 16,21 0-16,21 0 0,1 21 15,-1-22-15,22 1 0,-1 0 0,22 21 16</inkml:trace>
  <inkml:trace contextRef="#ctx0" brushRef="#br1" timeOffset="38168.55">3725 15367 0,'0'0'0,"21"-21"0,1-64 31,-22 43-31,0 21 0,0-22 0,0 22 16,-22-21-16,1 21 0,0 0 0,0-22 15,-21 22-15,20 21 0,-20-21 16,21 21-16,-21 0 0,20 0 0,1 0 15,0 0-15,0 21 0,0 0 16,0 22-16,-1-22 0,22 21 16,-21 0-16,21 1 0,0-1 0,0 0 15,0 1-15,0-1 0,0 0 16,0 1-16,0-22 0,0 0 0,0 0 16,0 0-16,21 1 0,1-22 15,-1 0-15,0 0 0,0 0 16,0-22-16,0 1 0,22 0 15,-22 0-15,0 0 0,0 0 0,0-22 16,1 22-16,-1-21 0,0-1 0,0 22 16,-21-21-16,0 0 0,0 20 15,0-20-15,0 21 0,0 0 0,0 42 32,0 0-32,0 0 0,0 0 15,0 22-15,0-1 0,0 0 0,0-20 16,21 20-16,-21 0 0,21 1 15,-21-22-15,0 0 0,0 21 0,22-21 16,-1-21-16,0 22 0,0-22 16,0 0-16,0 0 0,1 0 15,-1-22-15,0 1 0,0 21 16,0-21-16,0-21 0,1 21 16,-22-1-16,0-20 0,21 21 0,-21-21 15,21 20-15,-21-20 0,0 0 16,21-1-16,-21 1 0,0 21 15,0-21-15,21 20 0,0 1 0,-21 0 16,22 21-16,-1 0 16,0 0-16,0 0 0,0 0 0,0 21 15,1 22-15,-1-22 0,0 0 0,0 21 16,0 1-16,0-22 0,1 21 16,-22 0-16,21 1 0,-21-22 0,0 21 15,0-21-15,0 1 0,0-1 0,0 0 16,0-42 31,0 0-47,0-1 0,0 1 0,0-21 15,0 21-15,0 0 0,0-22 0,0 22 16,0 0-16,0-21 0,0 20 16,0 1-16,0 0 0,0 0 0,21 0 15,0 0-15,0-1 0,0 1 0,1 0 16,-1 0-16,0 21 0</inkml:trace>
  <inkml:trace contextRef="#ctx0" brushRef="#br1" timeOffset="38468.37">5186 14478 0,'0'0'0,"0"21"31,0 0-31,0 22 0,-21-22 16,21 21-16,-22-21 0,1 22 0,21-1 16,0 0-16,-21 1 0,21-1 0,-21 0 15,21 1-15,0-1 0,0 0 16,0-20-16,0 20 0,0 0 0,0-21 16,0 22-16,0-22 0,0 0 15,21 0-15,0 0 0,-21 1 0,21-22 16,1 0-16,-1 0 0,0 0 15,0 0-15,0 0 0,0-22 16,1 1-16,-1 0 0,-21 0 0,21-21 16,0 20-16,-21-20 0,21 21 0,-21-21 15</inkml:trace>
  <inkml:trace contextRef="#ctx0" brushRef="#br1" timeOffset="38679.49">5101 14626 0,'0'0'0,"0"21"32,21-21-32,0 0 15,1 0-15,-1 0 16,0 0-16,0 0 0,0 0 0,0 0 16,22 0-16,-22 0 0,21 0 0,-21-21 15,22 21-15,-1 0 0,-21-21 16,22 21-16,-22-21 0,0 21 0,0 0 15,0-21-15</inkml:trace>
  <inkml:trace contextRef="#ctx0" brushRef="#br1" timeOffset="38868.41">5588 14859 0,'0'-21'47,"0"0"-32,21 0 1,-21-1-16</inkml:trace>
  <inkml:trace contextRef="#ctx0" brushRef="#br1" timeOffset="40076.32">13420 4911 0,'0'0'0,"21"-43"0,-21 22 16,0 0-16,0 0 0,0 0 15,0 0-15,0-1 0,0 1 0,0 0 16,0 42-1,0 0 1,0 1-16,0 20 0,0 21 0,0-20 16,0 20-16,0 1 0,0-1 0,0 1 15,0-1-15,0 1 0,0-1 16,0 1-16,0-22 0,-21 0 0,21 1 16,0-1-16,0 0 0,0-20 0,0 20 15,0-21-15,0 0 16,0-42-1,21 21-15,0-21 16,0-21-16,0 20 0</inkml:trace>
  <inkml:trace contextRef="#ctx0" brushRef="#br1" timeOffset="40309.19">13970 4699 0,'0'0'0,"21"-21"0,-21 0 0,0 42 15,0 0 1,0 0-16,0 22 0,0 20 0,0-21 16,0 22-16,0-1 0,0 1 15,-21-1-15,21-20 0,0 20 0,0-20 16,-21-1-16,21 0 0,-21 1 0,-1-1 16,1 0-16,21-21 15,-21 22-15,21-22 0,-21 0 0,21 0 16,-21-21-1,0 0-15</inkml:trace>
  <inkml:trace contextRef="#ctx0" brushRef="#br1" timeOffset="40500.08">13441 5355 0,'-21'0'0,"42"0"0,-64 0 15,43-21-15,22 21 16,-1 0-16,0 0 15,0 0-15,21 0 0,1-21 16,-1 21-16,0 0 0,22 0 16,-1 0-16,1 0 0,-1-21 0,1 21 15,21 0-15,-1 0 0,-20 0 0,-1 0 16,1 0-16,-1 0 0,1 0 16</inkml:trace>
  <inkml:trace contextRef="#ctx0" brushRef="#br1" timeOffset="42643.85">14795 5249 0,'0'0'0,"0"-21"16,0 0-16,0 0 0,0 0 16,0 0-16,0-1 0,0-20 15,0 21-15,-21 0 0,21 0 0,-21-1 16,0 1-16,0 21 0,21-21 16,-21 21-16,-1 0 0,1 0 0,0 0 15,21 21-15,-21 0 0,0 1 0,0 20 16,-1-21-16,1 21 0,0 1 15,21-1-15,-21-21 0,0 22 0,0-1 16,21 0-16,-22-21 0,22 22 0,-21-22 16,21 21-16,0-21 0,0 1 15,0-1-15,0 0 0,21-21 16,1 0-16,-1 0 16,0 0-16,0 0 0,0 0 0,0 0 15,22-21-15,-22 0 0,0-1 0,21 1 16,-20 0-16,-1 0 0,0 0 15,0-22-15,0 22 0,0-21 0,1 21 16,-1-22-16,-21 1 0,0 0 0,21 21 16,-21-22-16,21 22 0,-21 0 15,0 0-15,0 0 0,0-1 0,0 44 32,0-1-32,0 0 0,0 0 0,0 21 15,0-20-15,0 20 0,-21 0 16,21-21-16,0 22 0,0-22 15,0 21-15,0 1 0,0-22 0,0 0 16,0 0-16,0 0 0,0 0 0,21 1 16,-21-1-16,21-21 0,0 0 15,1 21-15,20-21 0,-21 0 0,21 0 16,-20 0-16,20 0 0,0-21 16,1 0-16,-22-1 0,21 22 0,0-21 15,1-21-15,-1 21 0,0 0 16,-20-1-16,20-20 0,-21 21 0,0-21 15,-21 20-15,0 1 0,0 0 0,0 0 16,0 0-16,-21 21 16,0 0-16,0 21 15,-22 0-15,22-21 0,0 21 0,0 0 16,21 1-16,0 20 0,-21-21 16,21 0-16,0 0 0,0 1 0,0 20 15,21-21-15,-21 0 0,21 0 16,-21 1-16,21-1 15,-21 0-15,21-21 0,-21 21 16,-21-21 0,0 0-1,0 0-15,0 0 0,0-21 0,-1 21 16,1-21-16,0 21 16,0-21-16,0 21 0,0 0 15,21 21 16,0 0-31,21 0 16,0 0-16,0-21 0,0 21 16,0-21-16,1 0 0,20 0 15,-21 22-15,21-22 0,1 0 0,-22 0 16,21 0-16,1-22 0,-1 1 16,0 21-16,-21-21 0,22 0 0,-1 0 15,-21 0-15,22-1 0,-22 1 0,21-21 16,-21 21-16,0-22 15,1 22-15,-1-21 0,0 0 0,0-1 16,0-20-16,-21 20 0,21 1 0,-21-21 16,22 20-16,-22-20 0,0 20 15,0 22-15,0-21 0,21 21 0,-21 0 16,0 42 0,0 0-16,0 21 0,0 1 15,0-1-15,-21 21 0,21-20 0,0 20 16,0-20-16,-22 20 0,1-21 15,21 1-15,-21-1 0,0 0 16,21 1-16,0-1 0,-21-21 0,0 0 16,21 1-16,0-1 0,0 0 15,-22-21-15,22-21 32,0 0-32,0-1 0,0 1 15,22 0-15,-1 0 0,0 0 0,0 0 16,0-22-16,0 22 0,1 0 15,-1 0-15,0 0 0,21-1 0,-21 1 16,1 21-16,-1 0 0,0-21 16,0 21-16,0 0 0,0 0 0,-21 21 15,0 0 1,-21-21 0,0 0-16,0 0 0,21 22 15,-21-22-15,0 0 0,-1 0 0,1 0 16,0 0-16,0 0 0,0 0 15,0 0-15,-1 21 16,22 0-16,-21-21 0,21 21 16,0 0-16,0 0 15,0 1-15,0-1 0,0 0 0,0 21 16,0-21-16,0 1 0,0-1 16,43 42-1,-22-63-15,21 0 0,-21 0 16,22 0-16,-1 0 0,0-21 15,22 21-15,-22-21 0,22 0 16,-22 0-16,0 21 0,1-22 0,-1 1 16,0 0-16,1 0 0,-22 0 15,0 0-15,0-1 0,0 1 0,0-21 16,-21 21-16,0 0 0,0-1 16,0 1-16,0 0 0,-21 21 15,0 0-15,0 0 16,0 0-16,0 21 0,-1-21 15,1 21-15,0 1 0,0 20 0,21-21 16,-21 0-16,21 0 0,-21 22 16,21-22-16,0 0 0,0 0 15,0 0-15,0 1 0,0-1 0,0 0 16,21-21-16,0 0 0,21 21 16,-21-21-16,1 0 0,20 0 0,-21 0 15,21 0-15,-20-21 0,20 21 0,0-21 16,-21 0-16,22-1 0,-22 22 15,21-21-15,-21 0 0,1-21 0,-1 21 16,0-1-16,0-20 0,0 0 16,-21 21-16,0-22 0,21-20 0,-21 20 15,22 1-15,-22 0 0,0-22 0,0 43 16,21-21-16,-21 21 16,0-1-16,21 1 0,-21 42 15,0 1 1,0 20-16,0-21 0,-21 21 0,0 1 15,21-1-15,-22 0 0,22 1 0,0-1 16,-21-21-16,0 22 0,21-1 16,0 0-16,0-21 0,0 1 0,0 20 15,0-21-15,0 0 0,0 0 0,0 1 16,21-22-16,0 0 16,1 0-16,-1 0 0,0 0 0,21 0 15,1 0-15,-22-22 0,21 1 16,0 21-16,1-21 0,-22 0 15,21 0-15,1-22 0,-22 22 0,21-21 16,-21 0-16,0 20 0,1-41 16,-1 21-16,0-22 0,-21 22 0,21-22 15,-21 1-15,0 20 0,0 1 0,0 0 16,0-1-16,0 22 0,-21 42 16,21 1-1,-21 20-15,0 0 0,21 22 16,-22-1-16,22 1 0,0-1 15,-21 1-15,21-1 0,0-20 0,0 20 0,0-21 16,0 1-16,0-1 16,0 0-16,0 1 0,21-22 0,-21 0 15,43 0-15,-22 0 0,0-21 0,0 0 16,22 0-16,-22 0 0,0 0 16,21 0-16,-21-21 0,1 0 0,20 0 15,-21 21-15</inkml:trace>
  <inkml:trace contextRef="#ctx0" brushRef="#br1" timeOffset="43448.39">13039 7303 0,'0'0'15,"0"-22"-15,0 1 0,0 0 0,0 0 16,0 0-16,-22 0 0,1 21 15,0 0-15,0 0 16,0 21-16,0-21 16,-1 42-16,1-21 0,0 22 0,21-22 15,-21 21-15,0 0 0,0 1 0,21-1 16,0 0-16,0 1 0,0-1 16,0-21-16,0 22 0,0-1 0,0-21 15,0 0-15,0 0 0,21 1 0,0-1 16,0 0-16,0-21 0,22 0 15,-1 0-15,0 0 0,1 0 0,-1 0 16,0-21-16,1 21 0,20-21 0,-21-1 16,22-20-16,-22 21 0,1 0 15,-1-22-15,0 1 0,-21 0 0,1-1 16,-1 1-16,-21-21 0,0 20 16,0-20-16,0-1 0,0 22 15,0-22-15,-21 22 0,-22 0 0,22-1 16,-21 22-16,-1-21 0,22 42 15,-21-21-15,-22 21 0,22 0 0,0 0 16,-1 0-16,1 21 0,0 0 0,21 0 16,-22 22-16,22-1 0,0 0 15,0 22-15,21-22 0,0 0 0,0 22 16,0-22-16,0 1 0,0-1 0,0 0 16,0 1-16,21-22 0,0 21 15,0-21-15,0 0 0,22 1 0,-22-22 16,21 21-16,1-21 0,-1 0 15,0 0-15,1 0 0,-1 0 16,0-21-16,1-1 0,-1 1 0</inkml:trace>
  <inkml:trace contextRef="#ctx0" brushRef="#br1" timeOffset="44383.86">14076 6773 0,'-43'22'32,"22"-1"-32,21 21 0,0-21 0,-21 64 15,21-43-15,-21 1 0,21 20 16,0-21-16,0 22 0,0-22 16,0 1-16,0-1 0,0 0 0,0 1 15,0-22-15,0 21 0,0-21 16,0 0-16,0 1 0,0-1 0,0 0 15,0-42 17,0 0-32,0-1 15,0 1-15,0-21 0,0 21 16,0 0-16,21-1 0,0-20 16,0 21-16,1 0 0,-1 0 15,0-1-15,21 22 0,-21 0 0,22 0 16,-22 0-16,21 0 0,1 22 15,-22-1-15,21 0 0,-21 0 0,0 0 16,1 22-16,-1-22 0,0 0 0,-21 0 16,0 0-16,0 0 0,0 1 15,0-1-15,-21 0 0,0 0 0,-1-21 16,-20 21-16,21-21 0,-21 21 0,20-21 16,-20 0-16,0 0 15,21 0-15,-22 0 0,22 22 0,0-22 0,0 0 16,0 0-16,-1 0 15,44 0 1,-1 0 0,0 0-16,21 0 0,-21 0 15,22 0-15,-1 0 0,-21 0 0,22-22 16,-1 22-16,0 0 0,1-21 0,-1 0 16,0 21-16,1-21 0,-22 0 15,21 0-15,0-1 0,-20 1 0,20-21 16,-21 21-16,0 0 0,0-22 0,1 22 15,-1 0-15,0-21 16,-21 20-16,0 1 0,0 0 0,0 0 16,0 0-16,0 0 15,0 42 1,0 0-16,-21 0 16,21 0-16,-21 22 0,21-22 15,-22 21-15,22 0 0,0-20 0,0 20 16,0 0-16,0 1 0,0-1 0,0-21 15,0 21-15,0 1 0,0-1 16,0 0-16,0 1 0,0 20 0,0-20 16,0-1-16,0 21 0,0-20 0,0 20 15,0-20-15,0 20 0,-21-21 16,0 1-16,21-1 0,-21 0 16,21-20-16,0 20 0,-21-21 0,0 21 15,21-20-15,-22-1 0,22 0 16,0 0-16,-21-21 0,0 0 15,0 0-15,0 0 16,0 0-16,21-21 0,-22 0 0,1 0 16,0-1-16,21 1 0,-21 0 0,21 0 15,-21 0-15,21 0 0,0-22 16,0 22-16,0-21 0,0 21 0,0-22 16,21 1-16,0-22 0</inkml:trace>
  <inkml:trace contextRef="#ctx0" brushRef="#br1" timeOffset="44583.74">14795 7049 0,'0'-22'16,"0"44"-16,-21-65 0,0 43 16,0 0-1,21 21 16,0 1-31,0-1 16,0 0-16,21-21 16,0 21-16</inkml:trace>
  <inkml:trace contextRef="#ctx0" brushRef="#br1" timeOffset="44900.56">15134 7281 0,'64'-42'16,"-64"21"-16,21 0 16,0 0-16,-21-1 0,21 1 0,-21 0 15,0 0-15,21 0 0,-21 0 0,0-1 16,0 1 0,-21 21-1,0 0-15,0 21 0,0-21 16,-1 22-16,1 20 0,0-21 15,0 21-15,0 1 0,0-1 0,21-21 16,0 22-16,0-1 0,0 0 0,0-21 16,0 22-16,0-22 0,21 0 15,0 0-15,0 0 0,0 1 0,0-22 16,22 0-16,-22 0 0,21 0 0,1 0 16,20 0-16,-21 0 0,1 0 15,-1-22-15,22 1 0</inkml:trace>
  <inkml:trace contextRef="#ctx0" brushRef="#br1" timeOffset="45400.78">16023 7006 0,'0'0'16,"0"-21"-16,-21 21 0,0 0 0,0 0 16,-1 0-16,1 0 0,0 0 0,0 21 15,0 0-15,0 1 0,-1-1 0,22 21 16,-21-21-16,0 22 0,21-1 15,-21-21-15,21 21 0,0 1 16,0-1-16,0-21 0,0 22 0,21-22 16,0 0-16,0 0 0,1 0 15,-1 0-15,0 1 0,21-22 0,1 0 16,-22 0-16,21 0 0,0 0 16,1 0-16,-1 0 0,0 0 0,-20-22 15,20 1-15,0 0 0,-21 0 0,22 0 16,-22-22-16,0 22 0,0-21 15,0-22-15,1 22 0,-22 0 0,21-22 16,0 22-16,-21 0 0,21-1 0,-21-20 16,0 20-16,21 1 0,-21 21 15,0-21-15,0 20 0,-21 22 32,0 43-32,0-22 0,0 0 15,-1 21-15,1 1 0,0-1 0,21 0 16,-21 1-16,21 20 0,-21-20 15,21-1-15,0 0 0,0 1 0,0-1 16,0 0-16,0 1 0,0-22 0,0 21 16,0-21-16,21 0 0,0 1 15,-21-1-15,21-21 0,0 21 0,1-21 16,-1 0-16,0 0 0,21 0 0,-21 0 16,1-21-16,20 21 0,-21-21 15,0-1-15,0 1 0</inkml:trace>
  <inkml:trace contextRef="#ctx0" brushRef="#br1" timeOffset="45608.67">16235 7133 0,'0'0'15,"0"21"-15,21-21 16,0 0-1,21 0-15,-20 0 0,-1 0 16,21 0-16,0 0 0,-20 0 16,20-21-16,0 21 0,1-21 0,-22 21 15,21-21-15,0 21 0,-20-21 16</inkml:trace>
  <inkml:trace contextRef="#ctx0" brushRef="#br1" timeOffset="46183.85">18436 6900 0,'0'0'0,"42"-84"31,-63 84-31,0 0 16,-21 0-16,-1 0 0,1 0 16,0 21-16,-1 0 0,1 0 0,-21 22 15,20-1-15,1 0 0,0 1 16,-1 20-16,1 1 0,0-1 15,20 1-15,1-22 0,0 21 0,21-20 0,0-1 16,0 0-16,0-20 16,0-1-16,42 21 0,-20-42 0,-1 21 15,21 0-15,0-21 0,1 0 0,-1 0 16,22 0-16,-22 0 0,21 0 16,1 0-16,-1 0 0,1 0 0,-22-21 15,22 21-15,-22-21 0,0 21 0,1-21 16,-22 21-16,0-21 0,0 21 15,-21-21-15</inkml:trace>
  <inkml:trace contextRef="#ctx0" brushRef="#br1" timeOffset="46704.55">13843 9504 0,'0'0'0,"21"0"32,21 0-32,-20 0 0,20 0 15,0 0-15,1 0 0,-1 0 0,21 0 16,-20 0-16,20 0 0,1 0 16,-22 0-16,22 0 0,-22 0 0,0 0 15,1 0-15,-1 0 0,-21 0 0,0 0 16,0 0-16,1 0 0,-44 0 31,1 0-31,0 0 16</inkml:trace>
  <inkml:trace contextRef="#ctx0" brushRef="#br1" timeOffset="46956.4">14499 9504 0,'0'21'15,"0"0"-15,0 0 0,0 1 16,-21 20-16,21-21 0,0 21 0,0 1 0,0-1 16,0 0-16,-21 1 0,21-22 15,-21 21-15,21 1 0,-22-1 0,22 0 16,0-21-16,-21 22 0,0-22 0,21 0 16,0 0-16,0 0 15,-21 1-15,21-1 0,21-21 31,0-21-15,22-1-16,-22 1 0,0 21 0,21-42 16,-21 21-16</inkml:trace>
  <inkml:trace contextRef="#ctx0" brushRef="#br1" timeOffset="47288.55">15621 9398 0,'-21'0'16,"42"0"-16,-63 0 0,20 0 0,1 0 15,0 0-15,-21 0 0,-1 0 0,22 21 16,-21 0-16,0 1 0,-1-1 0,1 21 16,0 0-16,-1 1 0,22-1 15,-21 22-15,21-22 0,-22 0 0,22 1 16,21-1-16,0 0 0,0 1 0,0-22 15,0 21-15,0-21 0,0 0 16,21 1-16,0-22 0,22 0 0,-22 21 16,21-21-16,1 0 0,-1 0 0,0 0 15,1 0-15,-1 0 0,0-21 16,1-1-16,-1 22 0,0-21 16,1 21-16,-1-21 0,-21 0 0,21 0 15,-20 21-15,-1-21 0,0-1 16,0 1-16,0 0 0</inkml:trace>
  <inkml:trace contextRef="#ctx0" brushRef="#br1" timeOffset="47812.66">16573 9335 0,'0'0'0,"0"-22"0,-21 22 31,0 22-15,21-1-16,-21 0 0,0 0 15,21 21-15,-21 1 0,-1-1 0,22 0 16,-21 1-16,0-1 0,0 0 16,0 1-16,0-1 0,-1 0 0,1 1 15,21-22-15,-21 21 0,0-21 0,0 1 16,0-1-16,21 0 15,-22 0-15,22-42 32,0 0-17,22 0-15,-22-1 0,21 1 16,0-21-16,-21 21 0,21 0 0,0-1 16,0 1-16,1 21 15,-1 0-15,0 0 0,0 21 16,0 1-16,-21-1 0,21 0 15,1 0-15,-22 0 0,21 0 16,0 1-16,0-1 0,21 0 0,-20 0 16,41 0-16,-21-21 0,1 0 15,-1 0-15,0 0 0,-20 0 16,20 0-16,0 0 0,-21-21 16,1 0-16,20 21 0,-21-21 0,0 0 15,0 21-15,1-22 0,-22 1 16,0 0-16,0 0 0,0 0 15,-22 0-15,1 21 16</inkml:trace>
  <inkml:trace contextRef="#ctx0" brushRef="#br1" timeOffset="48220.73">15494 11113 0,'0'0'16,"0"-22"0,21 44 15,-21-1-16,0 0-15,0 0 0,0 0 16,21-21-16,-21 21 0,21 1 16,-21-1-16,22 0 0,-22 21 15</inkml:trace>
  <inkml:trace contextRef="#ctx0" brushRef="#br1" timeOffset="48420.62">15621 11938 0,'0'0'16,"-21"21"-16,21 0 0,-21-21 0,21 22 15,0-1 1,0 0 15,0 0-15</inkml:trace>
  <inkml:trace contextRef="#ctx0" brushRef="#br1" timeOffset="48612.78">15579 12531 0,'0'63'16,"0"-126"-16,0 147 0,0-62 15,0-1-15,0 0 0,0 0 16,0-42 15,0 0-31,0 0 0,0-1 16,0 1-16</inkml:trace>
  <inkml:trace contextRef="#ctx0" brushRef="#br1" timeOffset="49432.69">14224 9462 0,'0'0'0,"0"21"31,21-21-15,0 21-16,0-21 0,1 0 15,-1 0-15,0 0 0,0 0 16,21 0-16,-20 0 0,20 0 0,0 0 16,-21 0-16,22 0 0,-22 0 0,21 0 15,-21 0-15,22 0 0,-22 0 16,0 0-16,0-21 0,0 21 0,1 0 31,-44 0 0,1 0-31</inkml:trace>
  <inkml:trace contextRef="#ctx0" brushRef="#br1" timeOffset="55873.09">15981 5546 0,'0'0'0,"21"63"0,21 1 0</inkml:trace>
  <inkml:trace contextRef="#ctx0" brushRef="#br1" timeOffset="56696.08">16806 7303 0,'0'21'31,"0"0"-15,0 0-16,0 0 0,0 0 16,0 1-16,0-1 15,0 0-15,0 0 0,0 0 16,0 0-16,0 1 16,-21-22 30,21-22-30,0 1-16</inkml:trace>
  <inkml:trace contextRef="#ctx0" brushRef="#br1" timeOffset="57028.1">16849 7133 0,'-22'0'15,"1"0"-15,42 0 47,1 0-47,-1-21 31,-21 0-15,-21 21 15,-1 0-15,22 21-16,0 0 16,0 0-16,0 1 15</inkml:trace>
  <inkml:trace contextRef="#ctx0" brushRef="#br1" timeOffset="57336.95">16976 7176 0,'0'21'31,"0"0"-31,0 0 0,0 0 16,0 0-16,0 1 16,0-1-16,0 0 0,0 0 0,0 0 15,0 0-15,0 1 16,21-1-16,-21 0 0,0 0 16,0 0-1,0-42 32,21 21-47,-21-21 0,0 0 16,21 0-16</inkml:trace>
  <inkml:trace contextRef="#ctx0" brushRef="#br1" timeOffset="57547.82">17187 7218 0,'0'21'31,"0"0"-15,-21 0-16,0 1 16,0-1-16,21 0 0,-21 0 15,-1 0-15,22 0 0,-21 1 16,0-1-16,0 0 0,21 0 16</inkml:trace>
  <inkml:trace contextRef="#ctx0" brushRef="#br1" timeOffset="57900.29">17208 7387 0,'22'0'0,"-1"0"31,0 0-31,0 0 0,-21-21 0,21 21 16,0 0-16,1-21 0,-1 0 15,0 21-15,-21-21 0,0-1 16,21 1 0,-21 0-16,-21 21 15,0 0-15,0 0 16,-22 0-16,43 21 0,-21 0 15,0 1-15,0-1 0,0 0 16,-1 0-16,22 0 0,0 0 0,0 1 16,0-1-16,0 0 0,0 0 15,0 0-15,22-21 16,-1 0-16,0 0 0,0 0 16,0 0-16,22 0 0,-22-21 15,0 21-15,21-21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02:13:03.2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1714 762 0,'0'-21'47,"22"0"-32,-1 0-15,-21-1 16,21 1-16,-21 0 0,21 21 16,-21-21-16,0 0 15,0 0-15,0-1 0,0 1 16,0 0-16,0 0 15,0 0-15,-21 0 0,0 21 16,0 0-16,-1 0 0,-20 0 16,21 0-16,0 0 0,-22 0 15,22 0-15,-21 21 0,21 0 0,-22 0 16,1 0-16,21 0 0,-21 1 16,20-1-16,-20 21 0,21-21 0,0 0 15,21 1-15,0-1 16,0 0-16,0 0 0,0 0 15,0 0-15,0 22 0,21-22 0,21 0 16,-21 0-16,22 0 0,-22 22 16,21-22-16,1 0 0,20 0 0,-21 22 15,1-22-15,-1 0 0,0 0 16,1 0-16,-22 22 0,0-22 0,0 0 16,0 21-16,-21-21 0,0 1 15,0-1-15,0 21 0,-21-21 16,0 0-16,0 1 0,0-1 0,-22 0 15,1 0-15,0 0 0,21-21 16,-22 0-16,1 0 0,0 0 16,-1 0-16,22 0 0,-21 0 15,-1 0-15,22-21 0,-21 0 0,0 0 16,20 0-16,-20-22 0,21 22 16,0-21-16,0 21 0,-22-22 15,22 22-15,0-21 0,21 21 0,-21-22 16,0 22-16,21 0 0,-22 21 15,22-21-15,0 42 32,0 0-32,0 21 0,22-20 0,-1 20 15,0-21-15,0 21 0,0-20 16,0 20-16,1 0 16,20-21-16,-21 22 0,0-1 0,22-21 15,-1 22-15,-21-22 0,21 0 16,1 0-16,-1 0 0,0 0 0,1-21 15,-1 0-15,0 0 0,1 0 16,20-21-16,-20 0 0,-1 0 16,21 0-16,-20 0 0,-1-22 0,0 22 15,1-21-15,-1-1 0,0 1 16,-20 0-16,20-1 0,-21 22 0,0-21 16,0 0-16,1-1 0,-22 1 15,0 21-15,21 0 0,-21-1 16,0 1-16,0 0 0,-21 42 31,21 0-31,-22 1 16,1 20-16,21-21 0,-21 21 0,21 1 15,0-22-15,-21 21 0,0 1 16,21-22-16,0 21 0,0-21 0,0 0 16,0 22-16,0-22 0,0 0 15,0 0-15,0 0 16,21 1-16,0-22 0,21 0 0,-20 0 15,-1 0-15,21 0 0,-21 0 16,22-22-16,-22 1 0,21 0 16,-21 0-16,0 0 0,22 0 15,-22-1-15,0 1 0,0-21 0,-21 21 16,21 0-16,1-22 0,-22 22 16,21 0-16,-21 0 0,0 0 0,0-1 15,0 1-15,0 0 0,0 0 16,0 42 31,0 0-47,0 0 15,0 1-15,-21-1 0,21 21 16,-22-21-16,22 0 16,0 1-16,0-1 0,0 0 0,0 0 15,0 21-15,0-20 0,0-1 16,22 0-16,-1 0 0,0-21 15,0 0-15,21 21 0,-20-21 16,20 0-16,-21 0 0,21 0 0,1 0 16,-22 0-16,21-21 0,1 0 15,-22 21-15,21-21 0,-21 0 0,22-1 16,-22-20-16,0 21 16,0 0-16,0 0 0,-21-22 0,21 22 15,-21-21-15,22 21 0,-22-22 0,0 22 16,0 0-16,0 0 0,0 0 15,0-1-15,0 1 0,0 42 32,0 1-17,0-1-15,0 0 0,-22 21 0,22 1 16,0-22-16,-21 21 0,21 0 16,0 22-16,0-22 0,-21 22 0,21-1 15,-21 22-15,21 0 0,0-1 16,0 1-16,-21 0 0,21-1 0,-21 1 15,21 0-15,0 20 0,0-20 16,0 0-16,0-1 0,-22 1 0,22 0 16,0-22-16,0 1 0,0-1 15,0-20-15,0-1 0,0 0 16,0-21-16,-21 1 0,21-1 0,0-42 31,0-1-31,0 1 0,0-21 16,0 0-16,0-1 0,0 1 0,0-22 15,0-20-15,21 20 0,-21-20 16,22-1-16,-1 0 0,-21 1 0</inkml:trace>
  <inkml:trace contextRef="#ctx0" brushRef="#br0" timeOffset="327.81">3238 1376 0,'-21'-21'0,"42"42"0,-42-85 16,0 64-16,21-21 0,-21 0 15,21 0-15,0 0 0,0 0 16,0-1 0,21 22-16,0 0 0,0 0 15,1 0-15,20 0 0,-21 0 0,21 0 16,-20 22-16,20-1 0,-21 0 16,0 0-16,0 0 0,1 0 15,-22 22-15,0-22 0,0 21 0,-22 1 16,1-22-16,-21 21 0,21-21 0,-22 22 15,1-22-15,0 21 0,21-21 16,-22 0-16,22 1 0,-21-22 16,42 21-16,-21-21 0,-1 0 15,22-21 1,22-1-16,-1 22 16,21-21-16,-21 0 0,0 0 15,22-21-15,-1 20 0,0 1 0</inkml:trace>
  <inkml:trace contextRef="#ctx0" brushRef="#br0" timeOffset="677.63">3895 1101 0,'0'-21'16,"0"42"-1,-22-21-15,22 21 0,0 0 16,0 21-16,0 1 0,-21-22 0,21 21 15,0 22-15,0-22 0,0 22 16,-21 20-16,21-20 0,0 20 0,0 1 16,0 0-16,0-1 0,0 1 15,0 0-15,0-1 0,-21 1 16,21 0-16,-21-1 0,21 1 0,0 0 16,0-22-16,-21 22 0,21-22 15,0 1-15,-22-22 0,22 22 0,0-22 16,0 0-16,0-20 0,0 20 0,0-21 15,0 0-15,0-42 32,0-21-32,0 21 0,22-22 15,-22 1-15,21-22 0,0 22 16,0-43-16,0 22 0,-21-22 0,21-21 16</inkml:trace>
  <inkml:trace contextRef="#ctx0" brushRef="#br0" timeOffset="1004.44">3873 1609 0,'0'0'0,"-21"-64"0,21 22 0,0 0 0,-21 20 16,21-20-16,0 0 0,0 21 15,0-22-15,0 22 0,0 0 0,21 0 16,0 0-16,1-1 0,-1 1 16,0 21-16,21 0 0,-21-21 0,22 21 15,-1 0-15,0 0 0,-20 21 16,20-21-16,0 21 0,-21 1 0,1-1 15,-1 21-15,-21-21 0,0 22 16,0-22-16,0 21 0,-21-21 16,-1 22-16,1-22 0,-21 21 15,21-21-15,-22 0 0,1 1 0,21-1 16,-21 0-16,-1 0 0,22-21 16,0 21-16,0-21 0,0 0 0,-1 0 15,22 21-15,22-21 31,-1-21-31,21 0 0,-21 21 16,0-21-16,22 0 0,-1 0 16</inkml:trace>
  <inkml:trace contextRef="#ctx0" brushRef="#br0" timeOffset="1440.22">4805 1143 0,'0'0'15,"0"-21"-15,-21 21 16,-1 0 0,22 21-16,-21 0 0,0 0 0,0 1 15,0-1-15,21 0 0,-21 21 16,21-21-16,-22 22 0,22-22 0,-21 0 16,21 0-16,0 22 0,0-22 15,0 0-15,0 0 0,21 0 0,1 0 16,20 1-16,-21-22 15,0 0-15,22 21 0,-22-21 0,21 0 16,0 0-16,1 0 0,-22 0 16,21-21-16,-21-1 0,22 22 0,-22-21 15,0 0-15,0 0 0,0 0 0,-21 0 16,0-22-16,0 22 0,0 0 16,0-21-16,0 20 0,0-20 0,-21 21 15,0 0-15,0-22 0,0 43 16,0-21-16,-1 0 0,1 21 0,0 0 15,-21 0-15,21 0 0,-1 0 16,1 21-16,0-21 0,0 21 0,0 1 16,21-1-16,0 0 15,0 0-15,0 0 0,0 0 16,0 1-16,21-1 0,0-21 16,21 0-16,-20 0 0,-1 0 15</inkml:trace>
  <inkml:trace contextRef="#ctx0" brushRef="#br0" timeOffset="1831.99">5355 1228 0,'0'0'16,"0"-43"0,0 22-16,0 0 15,0 0-15,0 0 0,21 21 31,0 0-31,1 0 0,-1 0 16,0 21-16,21-21 0,-21 42 16,1-21-16,-1 1 0,0 20 0,0-21 15,0 21-15,0-20 0,-21 20 0,0-21 16,0 0-16,0 22 0,0-22 16,0 0-16,0 0 0,0 0 15,0-42 16,0 0-15,0 0-16,0 0 16,0-1-16,0 1 0,0 0 0,0-21 15,0 21-15,22-22 0,-22 22 16,21-21-16,0-1 0,-21 22 0,21-21 16,0 21-16,-21-22 0,21 22 15,1-21-15,-1 21 0,0 0 0,0-1 16</inkml:trace>
  <inkml:trace contextRef="#ctx0" brushRef="#br0" timeOffset="2363.69">6075 677 0,'0'0'0,"21"-21"15,-21 42 17,0 1-32,0-1 0,-21 0 0,21 21 15,0 1-15,0-1 0,-21 0 16,21 1-16,-22-1 0,22 0 0,0 1 15,0-1-15,0 0 0,0 1 16,0-22-16,0 21 0,0-21 0,0 0 16,0 1-16,0-1 0,0 0 0,0 0 15,22-21 1,-1 0-16,0 0 0,0 0 0,0 0 16,0 0-16,22 0 15,-22-21-15,0 0 0,21 0 0,-20-1 16,20 1-16,-21 0 0,21-21 15,-20 21-15,20-22 0,-21 22 0,0-21 16,0 21-16,1-1 0,-22 1 0,0 0 16,-22 21-1,1 0 1,0 21-16,-21-21 0,21 21 16,-1 1-16,1-1 0,21 0 0,0 0 15,-21 0-15,21 0 0,0 1 16,0-1-16,0 0 0,0 0 0,21 0 15,0 0-15,1-21 0,-1 22 16,0-22-16,0 21 0,0-21 16,0 21-16,1 0 15,-22 0 1,-22-21 0,1 0-16,0 0 0,0 0 15,0 0-15,0 0 0,-1 0 16,1-21-16,0 0 0,21 0 0,-21 21 15,0-43-15,0 22 16,-1 0-16</inkml:trace>
  <inkml:trace contextRef="#ctx0" brushRef="#br0" timeOffset="2559.57">5694 868 0,'21'0'15,"0"0"-15,0 0 0,0 0 16,1 0-16,20 0 0,43 0 16,-43 0-16,0 0 0,1-21 15,-22 21-15,21-21 0,0 21 16,-20 0-16,-1 0 0,0 0 16,0-22-16,0 22 0</inkml:trace>
  <inkml:trace contextRef="#ctx0" brushRef="#br0" timeOffset="3421.49">8488 550 0,'0'0'0,"0"-21"0,0 0 15,0 0-15,0 0 16,0 0-1,21 21 110,-21 21-15,0 0-110,0 21 0,0 1 15,0 20-15,0 1 0,0-1 0,0 22 16,0-1-16,0 1 0,21 0 0,-21-1 16,0 1-16,0 0 0,0-1 15,0 1-15,21 21 0,-21-21 0,0-1 16,0 1-16,0 0 0,0 20 16,0-20-16,-21-21 0,0 20 0,0 1 15,21-22-15,0 1 0,-21-1 0,21-20 16,-22 20-16,22-42 0,0 22 15,0-22-15,0 0 0,0-42 16,0 0 0,0 0-16,0-22 0,22 1 15,-22 0-15,21-22 0,-21 1 0,0-1 16,0-21-16,0 22 0,0-22 0</inkml:trace>
  <inkml:trace contextRef="#ctx0" brushRef="#br0" timeOffset="3736.31">8488 1355 0,'0'0'0,"0"-64"0,0 22 0,-21-64 16,-1 85-16,22-21 0,0-1 16,0 22-16,0-21 0,0 21 15,0-1-15,0 1 0,0 0 0,22 0 16,-1 0-16,0 0 0,21 21 16,1 0-16,-1 0 0,0 0 15,1 0-15,-1 21 0,0 21 0,1-21 16,-22 0-16,21 22 0,-21-1 0,-21 0 15,0-20-15,0 20 0,0 0 16,-21-21-16,0 22 0,-21-22 0,-1 0 16,1 0-16,0 0 0,-1 1 15,1-1-15,0 0 0,20-21 0,1 0 16,0 21-16,0-21 0,0 0 16,21-21-1,21 21 1,0-21-16,0 0 15,0 21-15,1-22 0,20 22 0,-21-21 16</inkml:trace>
  <inkml:trace contextRef="#ctx0" brushRef="#br0" timeOffset="5696.19">9313 847 0,'0'21'31,"-21"0"-15,21 0-16,-21 0 0,21 22 0,-21-22 15,21 21-15,0-21 0,0 22 16,0-1-16,0-21 0,0 22 0,0-22 15,0 0-15,0 0 0,0 0 16,0 0-16,0 1 0,0-1 0,21-21 16,0 0-16,0 21 0,0-21 15,1 0-15,-1 0 0,0 0 16,21-21-16,-21 21 0,1-21 0,-1-1 16,21 1-16,-21 0 0,22 0 15,-22 0-15,0 0 0,0-22 16,0 22-16,0-21 0,-21 21 15,0-22-15,0 1 0,0 21 0,0-22 16,-21 1-16,0 21 0,0-21 16,0 20-16,0 1 0,-22 0 0,22 0 15,0 21-15,-21 0 0,20 0 0,1 0 16,0 0-16,-21 21 0,21 0 16,-1 0-16,22 1 0,-21 20 0,21-21 15,0 21-15,0-20 0,0 20 16,0-21-16,0 0 0,21 22 0,1-22 15,-1 0-15,0 0 0,0-21 16,21 21-16,1-21 0,-1 0 16,0 0-16,22 0 0,-22 0 15,22 0-15,-1-21 0,-20 0 0,20 0 16,-21 21-16,22-43 0,-22 22 16,-21 0-16,22 0 0,-22 0 0,0 0 15,0-1-15,0-20 0,-21 21 16,0 0-16,0 0 0,0-1 15,0 44 17,0-1-32,0 21 0,-21 0 0,21 1 15,0 20-15,-21 1 0,21-1 16,0 1-16,0-1 0,0 1 16,0 20-16,0 1 0,-21 0 0,21-1 15,-21 22-15,21-21 0,-21 0 16,21-1-16,0 22 0,-22-21 0,1-1 15,0 1-15,0 0 0,21-1 16,0-20-16,-21-1 0,21-20 0,0 20 16,0-42-16,0 22 0,0-22 0,0 0 15,21-63 1,-21 21 0,0-22-16,0 1 0,21 0 0,0-22 15,-21 1-15</inkml:trace>
  <inkml:trace contextRef="#ctx0" brushRef="#br0" timeOffset="7576.11">10202 1185 0,'0'-21'16,"0"42"-16,0-84 0,0 21 0,0 20 0,0-20 16,0 21-16,21 0 0,-21 0 15,22-22-15,-1 22 0,0 21 0,21-21 16,-21 21-16,1 0 0,20 0 15,0 0-15,-21 21 0,22 0 0,-1 0 16,0 22-16,-20-1 0,-1 0 16,0-20-16,0 20 0,-21 0 15,0 1-15,0-1 0,-21-21 16,0 21-16,0-20 0,-22-1 0,22 0 16,-21 0-16,21 0 0,-22 0 15,22-21-15,0 0 0,-21 0 0,20 0 16,1 0-16,0 0 0,0 0 15,21-21 1,21 21 0,0 0-1,0 21 1,1-21-16,-1 0 0,0 22 0,0-22 16,0 21-16,0-21 0,1 0 15,-1 0-15,21 0 0,-21 0 0,22 0 16,-22 0-16,21 0 0,-21-21 0,22-1 15,-1 1-15,0 0 0,1 21 16,-1-21-16,-21-21 0,21 20 0,-20 1 16,20-21-16,-21 0 0,21-1 15,-20 22-15,-1-21 0,-21-1 0,21 22 16,-21 0-16,21 0 0,-21 42 31,0 0-31,-21 0 0,0 22 16,0-1-16,21 0 0,0-20 15,-22 20-15,22 0 0,-21 1 16,21-22-16,0 21 0,0-21 16,0 0-16,0 1 0,21-1 0,1 0 15,-1-21-15,0 0 0,0 21 0,0-21 16,0 0-16,22 0 0,-22 0 16,0-21-16,21 0 0,1 21 0,-22-21 15,0-1-15,21 1 0,-20 0 16,-1 0-16,0-21 0,0 20 0,0-20 15,-21 21-15,0-21 0,0 20 16,21-20-16,-21 21 0,0 0 0,0 0 16,0 42 15,0 0-31,-21-21 0,21 42 0,-21-21 16,21 1-16,0-1 0,0 21 0,0-21 15,0 0-15,0 1 0,0-1 16,0 0-16,0 0 0,0 0 0,21 0 15,0-21-15,1 22 0,-1-22 16,0 0-16,0 0 0,21 0 0,-20 0 16,20 0-16,0 0 0,-21-22 15,22 1-15,-1 0 0,0 0 16,-20 0-16,20 0 0,-21-22 0,21 1 16,-20 0-16,-1-1 0,0 1 15,0-22-15,-21 22 0,21-21 0,-21-1 16,21 22-16,-21-1 0,0 1 0,0 0 15,0 21-15,0-1 0,0 1 16,-21 42 0,0 1-1,21 20-15,-21 0 0,0 1 0,21 20 16,-21-21-16,21 22 0,0-22 16,0 22-16,0-22 0,0 0 0,0 1 15,0-1-15,0 0 0,21-20 16,0 20-16,0-21 0,0 0 15,0 0-15,22 1 0,-22-1 0,0 0 16,21-21-16,1 0 0,-22 21 0,21-21 16,1 0-16,-1 0 0,0 0 15,1 0-15,-1-21 0,0 0 0,1 0 16,-1-1-16,0 1 0,1 0 16,-22-21-16,21 21 0,-21-22 0,0 1 15,1 21-15,-22-22 0,0 22 0,0-21 16,0 21-16,0 0 0,0-22 15,-22 22-15,1 0 0,-21 21 16,21 0-16,0 0 16,-1 0-16,-20 0 0,21 21 0,-21 0 15,20 0-15,-20 1 0,21 20 16,-21-21-16,20 21 0,1-20 0,0 20 16,21-21-16,0 21 0,0-20 0,0-1 15,0 21-15,0-21 0,0 0 16,0 1-16,0-1 0,21 0 15,0-21-15,1 0 0,-1 21 0,0-21 16,0 0-16,0 0 0,22 0 16,-22-21-16,0 0 0,0 21 0,21-21 15,-20-1-15,-1 1 0,0-21 16,0 21-16,0-22 0,0 22 16,-21-21-16,0 0 0,22 20 0,-22 1 15,0-21-15,21 21 0,-21 0 16,0 42-1,0 0 1,-21 21-16,21-21 0,-22 1 16,22 20-16,0-21 0,0 0 0,0 22 15,0-22-15,0 0 0,0 0 16,22 0-16,-22 0 0,21-21 16,0 22-16,0-22 15,0 0-15,0 0 0,1 0 0,-1 0 16,0 0-16,21 0 0,-21 0 15,1 0-15,-1-22 0,0 22 16,0-21-16,0 0 0,-21 0 16,21 0-16,-21 0 0,22-1 0,-22 1 15,0-21-15,0 21 0,21 0 16,-21-1-16,21 1 0,-21-21 0,21 21 16,-21 0-16,21-1 0,-21 1 15,21 0-15,1 0 0,-1 21 0,0-21 16,0 0-16,0 21 0,0 0 15,1 0-15,-1 0 0,0 0 0,0 0 16,0 21-16,0 0 0,1 21 0,-1-21 16,0 22-16,0-1 15,0 0-15,-21-20 0,0 20 0,21 0 16,-21-21-16,0 22 0,0-22 0,0 0 16,0 0-16,0 0 0,0 1 15,0-1-15,-21-21 31,21-21-31,0-1 16,0 1-16,0 0 0,0 0 16,0 0-16,0 0 0,0-22 15,21 22-15,-21-21 0,22 21 16,-1-22-16,0 22 0,-21-21 0,21 21 0,0-1 16,0 1-16,1 0 15,-22 0-15,21 0 0,0 0 0</inkml:trace>
  <inkml:trace contextRef="#ctx0" brushRef="#br0" timeOffset="8047.84">15981 847 0,'0'-43'15,"0"86"-15,0-107 0,0 43 0,0-21 16,0 21-16,0-22 0,0 22 16,0 0-16,21 21 15,-21 21 1,0 0-16,21 22 0,-21-1 16,0 0-16,0 22 0,0-1 0,0 1 15,0-1-15,0 1 0,0-1 16,0 1-16,0-22 0,-21 0 0,0 1 15,21-1-15,-21 0 0,21-20 0,0-1 16,-22 0-16,22 0 0,-21-21 16,21-21 15,0 0-31,0 0 0,0-1 16</inkml:trace>
  <inkml:trace contextRef="#ctx0" brushRef="#br0" timeOffset="8633.51">15875 741 0,'0'0'16,"0"-21"-16,0 0 0,0-1 15,0 1-15,0 0 16,21 21-16,0 0 16,0 0-16,22-21 0,-22 21 0,21 0 15,1 0-15,20 0 0,-21 0 16,22 0-16,-22 0 0,22 21 15,-22 0-15,22 0 0,-43 22 16,21-1-16,-21 0 0,0 1 16,-21 63-16,-21-64 0,0 0 0,-21 1 15,-1-1-15,-20-21 0,21 21 16,-22-20-16,1-1 0,20 0 0,-20 0 16,20-21-16,22 0 0,-21 21 15,21-21-15,0 0 16,21-21-16,0 0 15,21 0-15,0 21 0,0-21 16,21-1-16,-20 1 0,20 21 16,0-21-16,1 21 0,20 0 15,-21 0-15,22 0 0,-1 0 0,-20 21 16,20 0-16,1 1 0,-22-1 16,22 0-16,-22 0 0,0 21 0,-21-20 15,1 20-15,-1 0 0,0-21 0,-21 22 16,0-1-16,0-21 0,-21 22 15,0-1-15,-1-21 0,-20 21 0,0-20 16,-1 20-16,-20-21 0,21-21 16,-22 21-16,22 0 0,-22-21 0,1 0 15,20 0-15,-20 0 0,21 0 16,-1 0-16,1-21 0,21 21 16,0-21-16,-22 0 0,22 0 0,0 0 15,21-1-15,0 1 0,0 0 16,0 0-16,0 0 0,0 0 0,0-1 15,0 1-15,0 0 0,42 0 0,-21 0 16,1 0-16,20-1 0,-21 1 16,21 21-16</inkml:trace>
  <inkml:trace contextRef="#ctx0" brushRef="#br0" timeOffset="9048.27">17081 1270 0,'0'0'0,"-42"-42"31,42 21-31,0-1 16,0 1-16,21 21 16,0 0-16,1 0 15,-1 0-15,0 0 0,0 21 16,21 1-16,-20-1 0,20 0 0,-21 0 15,21 21-15,-20-20 0,-1 20 16,0 0-16,0-21 0,0 22 16,-21-22-16,21 21 0,-21-21 15,0 22-15,0-22 0,0 0 0,0 0 16,-21-21-16,0 21 0,0-21 16,0 0-16,0 0 15,21-21-15,0 0 0,0 0 0,-22 21 16,22-21-16,0 0 0,0-1 15,0-20-15,0 21 0,0 0 0,22 0 16,-22-22-16,21 22 0,0-21 16,0 21-16,0-1 0,-21 1 15,21 0-15,1 0 0,-1 0 0,0 0 16,0 21-16,21 0 0,-42-22 16</inkml:trace>
  <inkml:trace contextRef="#ctx0" brushRef="#br0" timeOffset="9520">18055 1143 0,'-85'85'32,"64"-64"-32,0 21 0,0-21 0,-21 1 15,20 20-15,1-21 0,0 0 16,0 0-16,0 1 0,21-1 15,0 0-15,-21 0 0,21 0 0,0 0 16,0 1-16,21-1 16,0-21-16,0 0 0,21 0 0,-20 21 15,20-21-15,0 0 0,1 0 16,-1 0-16,0-21 0,1 0 0,-1 21 16,0-22-16,1 1 0,-1 0 15,-21 0-15,0 0 0,0-22 0,-21 22 16,0-21-16,0 0 0,0-1 15,0 1-15,-21 0 0,0-1 0,0 1 16,0 21-16,-22-22 0,22 22 16,-21 21-16,21 0 0,-22 0 15,22 0-15,-21 0 0,0 21 0,-1 1 16,22 20-16,-21-21 0,-1 21 16,22 1-16,0-22 0,0 21 0,0 1 15,0-22-15,21 21 0,0-21 16,0 22-16,0-22 0,0 21 0,0-21 15,21 0-15,0 1 0,0-1 0,0 0 16,0-21-16,1 0 0,20 21 16,-21-21-16,0 0 0,22 0 15,-1 0-15</inkml:trace>
  <inkml:trace contextRef="#ctx0" brushRef="#br0" timeOffset="10127.67">18690 1207 0,'0'0'0,"0"-22"0,-21 44 32,0-1-17,21 0-15,-21 0 0,-1 21 16,22-20-16,0-1 0,-21 21 0,21-21 16,-21 22-16,21-22 0,0 0 15,0 21-15,0-21 0,0 1 0,0-1 16,0 0-16,0 0 0,21 0 15,0-21 1,1 0-16,-1 0 0,0-21 16,0 0-16,0 0 0,0 0 15,1-1-15,-1 1 0,0 0 0,0-21 16,0 21-16,0-22 0,1 1 16,-1 21-16,0-22 0,-21 22 0,21 0 15,-21 0-15,21 0 0,-21 42 31,0 0-31,0 0 0,0 0 0,0 22 16,0-22-16,0 21 16,0-21-16,0 1 0,0 20 0,0-21 0,0 0 15,0 0-15,0 22 16,21-22-16,1-21 0,-1 21 0,0 0 16,0-21-16,0 0 0,0 0 0,1 0 15,20 0-15,-21 0 0,0 0 16,22-21-16,-22 0 0,21 0 0,-21-22 15,0 22-15,1-21 0,-1 21 16,0-22-16,0 1 0,0-21 0,-21 20 16,0 1-16,0 0 0,0-1 15,0 1-15,0 0 0,0 20 16,-21 1-16,0 0 0,0 21 0,0 0 16,-1 0-16,1 0 0,-21 0 15,21 21-15,0 0 0,-1 1 0,1-1 16,0 0-16,0 0 0,21 0 15,0 0-15,0 1 0,0-1 16,21-21-16,0 0 0,0 21 16</inkml:trace>
  <inkml:trace contextRef="#ctx0" brushRef="#br0" timeOffset="10509.45">19981 1143 0,'0'0'0,"0"-21"16,0 0-1,-21 21-15,0 0 16,0 0-16,0 0 0,-1 0 16,-20 21-16,21-21 0,0 21 0,-22 0 15,22 0-15,0 1 0,21-1 16,0 0-16,0 0 0,0 0 16,0 0-16,21 1 15,0-1-15,1-21 0,20 21 0,-21 0 16,0 0-16,22 0 0,-22-21 0,0 22 15,0-1-15,0 0 0,0-21 16,-21 21-16,0 0 0,0 0 16,-21 1-1,0-22-15,0 0 0,0 0 16,-22 0-16,1 0 0,0 0 16,21 0-16,-22 0 0,1 0 0,21 0 15,-22 0-15,22-22 0,0 22 0,0 0 16,0-21-16,0 21 0,-1-21 15,22 0-15,0 0 16,0 0-16,22-1 16,20 22-16</inkml:trace>
  <inkml:trace contextRef="#ctx0" brushRef="#br0" timeOffset="10856.25">20129 1334 0,'64'0'16,"-43"0"-1,0-22-15,0 22 0,1-21 0,20 0 16,-21 0-16,0 0 0,0 0 16,1-1-16,-1 1 0,0 0 0,-21 0 15,0 0-15,0 0 0,0-1 16,-21 22-1,0 0-15,-22 22 16,22-1-16,0 0 0,-21 0 16,20 21-16,1-20 0,0-1 0,0 21 15,21-21-15,0 0 0,0 1 16,0-1-16,0 0 0,0 0 0,0 0 16,21 0-16,0 1 0,0-1 15,1-21-15,20 0 0,-21 21 0,21-21 16,1 0-16,-1 0 0,-21 0 0,22 0 15,-1-21-15</inkml:trace>
  <inkml:trace contextRef="#ctx0" brushRef="#br0" timeOffset="11221.04">20701 1291 0,'21'-21'0,"-42"42"0,42-63 0,-21 0 16,0 20-16,0 1 0,0 0 16,21-21-16,0 21 0,1-1 0,-1 1 15,21 0-15,-21 21 16,0 0-16,1 0 0,-1 0 0,21 0 15,-21 21-15,0 0 0,22 1 16,-22 20-16,0-21 0,0 21 0,0 1 16,-21-22-16,0 21 0,0-21 15,0 22-15,0-22 0,0 21 0,0-21 16,0 1-16,0-1 0,0 0 16,-21-21-16,21 21 0,-21-21 15,21 21-15,-21-21 0,21-21 31,0 0-31,0 0 16,0 0-16,0-1 0,0 1 0,0 0 16,21-21-16,-21-1 0,21 22 15,0-21-15,1 0 0,-1-1 0,0 22 16,-21-21-16,21 21 0,0-22 16,0 22-16,1 0 0,-1 0 0,0 0 15,0 21-15,0-22 0,0 22 16,1 0-16,-1 0 15</inkml:trace>
  <inkml:trace contextRef="#ctx0" brushRef="#br0" timeOffset="11655.79">22119 1037 0,'0'0'0,"0"-21"0,0 0 0,0 0 16,0 0-16,0-1 16,-21 22-1,0 0-15,0 0 16,-1 0-16,1 0 0,-21 0 0,21 22 16,-22-22-16,1 21 0,21 0 15,-21 0-15,20 0 0,1 0 0,0 1 16,0-1-16,21 0 15,0 0-15,0 0 0,21 0 16,0 1-16,0-1 0,1-21 16,20 21-16,0 0 0,-21-21 0,22 21 15,-1-21-15,-21 21 0,0-21 16,22 0-16,-22 22 0,0-22 16,-21 21-16,-21 0 31,0-21-31,0 0 0,-22 0 15,22 0-15,-21 0 0,-1 0 16,1 0-16,0 0 0,-1 0 0,1 0 16,21 0-16,0 0 0,-22 0 15</inkml:trace>
  <inkml:trace contextRef="#ctx0" brushRef="#br1" timeOffset="16607.73">868 3874 0,'0'-22'0,"0"44"0,0-65 0,0 22 16,0 0-16,0 0 16,0 0-1,0-1-15,0 1 16,0 42 31,0 1-47,0-1 0,0 21 0,0 0 15,0 22-15,21-1 0,-21 1 16,0-1-16,21 1 0,-21-1 0,0 1 16,0-1-16,0 1 0,0-22 15,0 22-15,0-22 0,0-21 16,0 22-16,0-22 0,0 0 16,0 0-16,0 0 0,0 0 0,0-42 31,0 0-31,0 0 15,0 0-15,0 0 0</inkml:trace>
  <inkml:trace contextRef="#ctx0" brushRef="#br1" timeOffset="16843.82">1228 4212 0,'21'0'16,"-21"-21"0,21 21 62,0 0-78,0 0 0</inkml:trace>
  <inkml:trace contextRef="#ctx0" brushRef="#br1" timeOffset="17288.57">3196 3789 0,'0'0'0,"0"-21"15,-21 0-15,21-1 0,-21 1 0,0 0 16,-1 0-16,22 0 0,-21 21 15,0-21-15,0 21 0,0 0 0,0 0 16,-1 0-16,-20 0 0,21 21 16,-21 0-16,-1 0 0,22 21 0,0-20 15,-21 20-15,20 21 0,1-20 16,0 20-16,0 1 0,0-1 0,21 1 16,0-1-16,-21 1 0,21-22 15,0 22-15,0-22 0,0 0 16,0-21-16,0 22 0,21-22 0,0 0 15,0 0-15,0 0 0,22-21 16,-1 0-16,0 0 0,1 0 0,-1 0 16,21-21-16,-20 0 0,20 0 15,1 0-15,-1 0 0,-20-22 0,20 1 16,1 0-16</inkml:trace>
  <inkml:trace contextRef="#ctx0" brushRef="#br1" timeOffset="17796.28">3768 3598 0,'0'-42'16,"0"84"-16,0-105 0,0 42 0,-22 21 16,1 0-1,0 0-15,21 42 0,0-21 16,0 22-16,0-1 0,0 0 16,-21 1-16,21-1 0,0 21 0,0 1 15,0-22-15,0 22 0,0-1 16,0 1-16,0-1 0,-21-20 0,21-1 15,0 21-15,0-41 0,0 20 16,0 0-16,0-21 0,0 1 0,0-1 16,0 0-16,0-42 31,0 0-15,0-1-16,0 1 0,0 0 15,0-21-15,0 21 0,0-22 0,0 1 16,0 0-16,0-1 0,21 1 15,0 0-15,0-1 0,22 1 0,-22 0 16,21 20-16,-21 1 0,22 0 16,-1 0-16,0 21 0,1 0 0,-22 0 15,21 21-15,0 0 0,-20 22 0,20-22 16,-21 21-16,0 0 0,0 1 16,-21-1-16,0 0 0,0 1 0,0-1 15,0 0-15,0-20 0,0 20 16,-21-21-16,0 0 0,0 0 15,21 1-15,-21-1 0,0-21 16,21-21 15,0-1-31,0 1 16,0 0-16,0 0 0,0 0 0</inkml:trace>
  <inkml:trace contextRef="#ctx0" brushRef="#br1" timeOffset="18176.06">4318 4064 0,'0'-21'0,"0"42"0,0-63 0,21 21 0,-21-1 16,0 1-16,21 0 15,-21 0-15,21 21 0,1-21 16,-1 21-16,0 0 0,0-21 0,0 21 16,22 0-16,-22 0 0,21 0 15,-21 21-15,22 0 0,-1 0 0,-21 21 16,21-20-16,1 20 0,-22 0 0,0 1 15,0-1-15,-21-21 0,0 21 16,0 1-16,0-1 0,0-21 0,0 0 16,-21 22-16,0-22 0,0 0 15,0-21-15,-1 21 0,1-21 16,0 0-16,0 0 0,21-21 16,0 0-1,-21 0-15,21 0 0,0-1 0,0-20 16,0 21-16,0-21 0,0-1 15,0 1-15,21 0 0,0-1 0,0 22 16,-21-21-16,21 21 0,1-1 16,-1 1-16,0 0 0,21 0 0,-21 21 15,1 0-15,20-21 0,-21 21 0,0 0 16,22 0-16,-22 0 0,21 0 16</inkml:trace>
  <inkml:trace contextRef="#ctx0" brushRef="#br1" timeOffset="19239.91">5524 3852 0,'-21'0'31,"0"0"-31,0 0 0,0 22 16,21-1-16,-21 0 0,-1 21 16,1-21-16,0 22 0,0-1 0,0-21 15,21 22-15,-21-1 0,21 0 0,-22 1 16,22-22-16,0 21 0,0-21 15,0 22-15,0-22 0,0 0 0,22 0 16,-1-21-16,21 21 0,-21-21 16,22 0-16,-1 0 0,0 0 15,1 0-15,-1 0 0,0-21 0,1 0 16,20 0-16,-42 0 0,22-1 16,-1 1-16,-21-21 0,0 0 0,0 20 15,-21-41-15,0 21 0,0-1 0,0 1 16,0 0-16,-21-1 0,21 22 15,-21-21-15,-21 21 0,21-1 0,-22 22 16,22-21-16,-21 21 0,21 0 16,-22 0-16,22 0 0,0 0 0,0 0 15,0 0-15,21 21 0,0 1 16,21-22 0,0 0-16,0 0 0,21 0 15,-20 0-15,20 0 0,0 0 0,22 0 16,-22 0-16,22 0 0,-22-22 15,21 22-15,-20 0 0,-1 0 0,0 0 16,1 0-16,-22 0 0,0 22 16,0-22-16,0 21 0,-21 0 0,22 0 15,-22 21-15,0-20 16,0-1-16,0 0 0,0 0 0,0 21 16,0-20-16,0-1 0,0 0 0,0 0 15,-22 0-15,22 0 0,-21 1 16,21-1-16,0 0 15,-21-21-15,21-21 47,0 0-47,0-1 16,0 1-16,0 0 0,0 0 0,0 0 16,0-22-16,0 1 0,21 21 0,0-21 15,1-1-15,-22 22 0,21 0 16,0-21-16,0 20 0,21 1 0,-20 0 15,-1 21-15,0-21 0,21 21 16,-21 0-16,1 0 0,-1 0 0,0 21 16,0-21-16,0 21 0,0 0 15,-21 1-15,0-1 0,22 21 16,-22-21-16,0 0 0,0 22 0,0-22 16,0 0-16,0 0 0,0 0 0,0 1 15,0-1-15,0 0 16,-22 0-16,1-21 15,21-21 1,0 0 0,0 0-16,0-1 0,0 1 0,0 0 15,0-21-15,21 21 16,1-22-16,-1 22 0,0-21 0,0 21 16,0-22-16,22 1 0,-22 21 0,0 0 15,21-1-15,-21 1 0,22 21 16,-22 0-16,0 0 0,0 0 0,-21 21 15,21 1-15,1-1 0,-22 21 16,0-21-16,0 22 0,0-1 0,0 0 16,0 1-16,0-22 0,0 21 0,0 0 15,0-20-15,0-1 0,0 21 16,0-21-16,-22 0 0,22 1 16,0-44 30,22 1-46,-1 0 0,0 0 16,0 0-16</inkml:trace>
  <inkml:trace contextRef="#ctx0" brushRef="#br1" timeOffset="19611.7">7366 3979 0,'21'0'31,"0"0"-16,0-21-15,1 21 16,-1-21-16,0 21 0,0-21 0,21 0 16,-20 21-16,-1-21 0,21-1 0,-21 1 15,0 21-15,1-21 16,-1 0-16,0 0 0,-21 0 0,0-1 16,0 1-16,-21 21 15,0 0-15,-1 0 0,1 21 16,0 1-16,-21-1 0,-1 0 0,22 21 15,-21 1-15,21-22 0,0 21 16,-1 0-16,22 1 0,0-1 0,0-21 16,0 0-16,0 22 0,0-22 0,0 0 15,22-21-15,-1 21 16,0 0-16,0-21 0,21 0 0,-20 0 16,20 0-16,0 0 0,-21 0 0,22-21 15,-1 0-15,0 0 0,22 21 16,-43-21-16,21 0 0,1-1 0,-22 1 15,0 0-15,-21-21 0,0 21 16</inkml:trace>
  <inkml:trace contextRef="#ctx0" brushRef="#br1" timeOffset="20541.16">1037 5884 0,'0'-21'16,"0"-21"0,0 21-16,0 0 0,0-1 15,0 1-15,0 0 0,0 0 0,0 0 16,21 0-16,-21-1 0,21-20 16,1 42-16,-22-21 0,21 0 15,0 21-15,21 0 0,-21 0 0,1 0 16,20 0-16,-21 42 15,21 0-15,1 1 0,-22-1 0,21 22 16,-21-22-16,-21 21 0,0-20 16,0 20-16,0-20 0,-21 20 0,0-21 15,0 1-15,-21-1 0,-1 0 16,22 1-16,-21-22 0,-1 21 16,1-21-16,21 1 0,0-1 0,0-21 15,-1 0-15,1 0 0,0 0 16,0 0-16,21-21 0,0-1 15,0 1-15,0 0 0,-21-21 16,21 21-16,0-22 0,0 22 0,0 0 16,0-21-16,0 20 15,21-20-15,-21 21 0,21 21 0,0 0 16,0 0-16,1 0 0,20 0 16,-21 21-16,0 0 0,22 0 15,-22 1-15,0-1 0,0 21 0,0-21 16,0 0-16,1 1 0,-22-1 15,0 21-15,21-21 0,-21 0 16,21 1-16,0-22 0,0 0 16,0 0-16,1 0 0,-1 0 15,0-22-15,21 22 0,-21-21 16,22 0-16</inkml:trace>
  <inkml:trace contextRef="#ctx0" brushRef="#br1" timeOffset="20704.08">2032 6054 0,'21'0'31,"-21"21"-15,21-21 15</inkml:trace>
  <inkml:trace contextRef="#ctx0" brushRef="#br1" timeOffset="21031.89">3302 5440 0,'-21'-42'0,"42"84"0,-63-106 15,20 43-15,1 0 0,0 0 16,21 0-16,-21 0 0,0 21 0,0 0 16,-1 0-16,1 21 0,21 0 15,0 0-15,-21 21 0,21 1 16,0 20-16,-21 1 0,21-1 0,0 1 16,0-1-16,0 1 0,0-1 15,0 1-15,0-1 0,0-20 0,-21 20 16,21-21-16,0 1 0,0-22 15,-21 21-15,21-21 0,0 1 0,0-1 16,0 0-16,0-42 31,0 0-31</inkml:trace>
  <inkml:trace contextRef="#ctx0" brushRef="#br1" timeOffset="21275.75">3090 5355 0,'0'-21'0,"0"42"0,0-63 15,-21 42-15,21-21 0,0 0 16,0-1-16,21 1 0,0 21 16,1-21-16,-1 0 0,0 21 15,0-21-15,21 21 0,-20 0 16,20 0-16,-21 0 0,21 0 0,1 0 0,-22 0 15,21 0-15,-21 0 16,1 21-16,-1-21 0,-21 21 0,0 0 16,0 0-16,0 1 0,-21-1 15,-1 21-15,1-21 0</inkml:trace>
  <inkml:trace contextRef="#ctx0" brushRef="#br1" timeOffset="21464.64">3027 5906 0,'0'21'0,"0"-42"0,0 63 16,21-42-16,0 0 15,0 0-15,0 0 16,1 0-16,-1 0 0,21 0 16,-21 0-16,0 0 0,22-21 0,-1 21 15,0-21-15,-20-1 0,20 22 16,0-21-16,1 21 0</inkml:trace>
  <inkml:trace contextRef="#ctx0" brushRef="#br1" timeOffset="21708.5">3873 5757 0,'-21'106'16,"21"-85"-16,0 22 15,-21-22-15,21 21 0,0-21 0,0 1 16,0 20-16,0-21 0,0 0 16,0 0-16,0 1 0,0-1 15,0 0-15,0-42 47,0 0-47,0-1 16</inkml:trace>
  <inkml:trace contextRef="#ctx0" brushRef="#br1" timeOffset="21891.4">3873 5630 0,'0'0'0,"0"-21"0,-21 0 16,0 21-1,0 0-15,21 21 47,21-21-47,0 21 16,0-21-16,-21 22 0,22-22 0,-1 21 15</inkml:trace>
  <inkml:trace contextRef="#ctx0" brushRef="#br1" timeOffset="22296.17">4212 5842 0,'0'-63'16,"0"41"-1,0 1-15,0 0 0,21 21 32,0 0-17,1 0-15,-1 21 0,0 0 0,0 22 16,0-22-16,0 21 0,1 1 15,-1-22-15,-21 21 0,0 0 0,21-20 16,-21 20-16,0-21 0,0 21 0,0-20 16,0-1-16,0 0 0,-21 0 15,21 0-15,-21-21 16,-1 0 0,22-21-16,0 0 0,0 0 15,0 0-15,22-22 0,-1 22 16,-21 0-16,21-21 15,0 20-15,-21-20 0,21 0 0,0-1 16,1 1-16,-1 0 0,0-1 0,0 22 16,0-21-16,0 21 0,1 0 15,20-1-15,-21 1 0,0 21 0,0 0 16,1 0-16,-1 0 0</inkml:trace>
  <inkml:trace contextRef="#ctx0" brushRef="#br1" timeOffset="22641.97">4889 5969 0,'0'0'0,"0"21"0,85 0 31,-64-21-15,0-21-16,1 21 0,-1-21 16,0 0-16,0 0 0,0 21 0,0-21 15,1-1-15,-1 1 0,0-21 0,-21 21 16,0 0-16,0-1 0,0 1 15,0 0-15,-21 21 16,0 0-16,-1 0 0,1 0 16,-21 0-16,21 21 0,-22 0 0,22 22 15,-21-22-15,21 21 0,-22-21 16,22 22-16,21-1 0,-21-21 16,21 22-16,0-22 0,0 0 0,0 0 15,0 0-15,21 0 0,0 1 16,1-1-16,-1 0 0,21-21 0,-21 0 15,22 0-15,-1 0 0,0 0 0,1 0 16,-1-21-16,0 21 0,1-21 16,-1-1-16,0 1 0,1 0 0</inkml:trace>
  <inkml:trace contextRef="#ctx0" brushRef="#br1" timeOffset="24224.78">5863 5969 0,'0'0'0,"0"21"31,21-21-31,0 0 0,1 0 0,-1 0 0,0 0 16,0-21-16,0 21 15,22-21-15,-22 0 0,21 0 0,-21-1 16,22-20-16,-22 21 0,21 0 0,0-22 16,-20 1-16,-1 0 0,0 21 15,0-22-15,0 1 0,-21 0 0,0-1 16,0 1-16,0 0 0,0 20 15,0-20-15,0 0 0,-21 21 0,0-22 16,0 22-16,0 0 0,-1 0 16,1 21-16,0 0 0,0 21 15,21 0-15,-21 0 16,21 22-16,-21-1 16,21 0-16,0 22 0,0-1 0,0 1 15,0-1-15,0 22 0,0-22 0,0 22 16,0-21-16,0 20 0,0-20 15,0 20-15,0 22 0,0-21 0,0 0 16,0 20-16,0-20 0,0 21 0,0-21 16,0 20-16,0 1 0,-22-21 15,1 21-15,21 0 0,-21-22 0,0 1 16,21 0-16,0-1 0,-21 1 0,0-22 16,21 22-16,0-21 0,0-1 0,0-21 15,0 22-15,0-22 16,0 1-16,0-22 0,21 0 0,0 0 15,0-21-15,0 0 0,0 0 0,1-21 16,20 0-16,-21 0 0,21-22 0,1 1 16,-22 0-16,21-1 0,22-20 15,-22 20-15,0-20 0,1-22 0,-1 22 16,-21-22-16,22 0 0,-22 1 16,0-1-16,-21 0 0,0-20 0,-21 20 15,0 0-15,-22 1 0,1-1 16,0 0-16,-22 22 0,22-22 0,-22 22 15,1 20-15,-1-20 0,1 20 0,20 1 16,-20 21-16,21 0 0,-1 0 16,22-1-16,0 22 0,0-21 0,21 0 15,0 0 1,21 0-16,21 0 0,-21 21 16,22-22-16,-22 1 0,21 0 0,1 0 15,-1 0-15,0 0 0,22-1 16,-22-20-16,22 21 0,-22-21 0,21-1 15,1 1-15,-22 21 0,1-22 16,-1 1-16,0 21 0,1 0 0,-22-22 16,0 22-16,0 0 0,-21 0 0,0 0 15,-21 42 17,0-21-32,21 42 15,-21-21-15,-1 22 0,22-22 16,-21 21-16,0 1 0,21-1 0,0 0 15,-21-21-15,21 22 0,0-1 16,0-21-16,0 0 0,0 22 0,0-22 16,0 0-16,21 0 0,0-21 15,0 0-15,1 0 0,20 0 16,-21 0-16,0 0 0,22 0 0,-22 0 16,0 0-16,0-21 0,0 0 0,0 21 15,1-21-15,-22 0 0,21-1 16,-21 1-16,0-21 0,0 21 15,0 0-15,0-1 0,-21-20 16,-1 21-16,-20 0 0,21-22 0,0 22 16,0 0-16,-1 0 0,1 0 0,0 0 15,21-1-15,-21 22 0,21-21 16,0 0-16,0 0 0,21 21 0,0-21 16,0 0-16,22 21 0,-22-22 15,21 22-15,1 0 0,-1-21 0,0 21 16,1 0-16,-1 0 0,0 0 0,1 0 15,-1 21-15,0 1 0,-21-1 16,22 0-16,-22 21 0,0-21 16,0 22-16,-21-1 0,21-21 0,-21 22 15,0-1-15,0-21 0,-21 0 16,0 22-16,0-22 0,0 0 0,21 0 16,-21 0-16,-1 0 0,1-21 15,21 22-15,0-44 31,21 1-15,1 0-16,-1 0 0,21 0 0,-21-22 16,0 22-16,1-21 0,-1 0 15,21-1-15,-21 1 0,22 0 16,-22-1-16,0 1 0,0 0 0,0 20 0,0 1 16,1 0-16,-22 0 15,-22 42 1,1 0-16,21 0 0,-21 22 15,0-1-15,0 0 0,0 1 16,21-1-16,-22 22 0,22-22 0,0-21 16,0 21-16,0 1 0,22-22 15,-1 0-15,21 0 0,-21-21 0,22 21 16,-1-21-16,21 0 0,-20 0 0,20 0 16,1 0-16,-1-21 0,1 21 15,-1-21-15,1 0 0,-22 0 16,22 21-16,-1-21 0,-21-1 0,1 1 0,-1 0 15</inkml:trace>
  <inkml:trace contextRef="#ctx0" brushRef="#br1" timeOffset="25335.84">720 7832 0,'0'-21'15,"0"-1"1,0 1-16,21 21 0,-21-21 16,21 21-16,-21-21 15,42 21-15,-21-21 16,1 21-16,-1 0 0,0 21 16,0-21-16,0 21 0,0 0 15,1 22-15,-22-22 0,0 21 16,0-21-16,0 22 0,0-1 0,0 0 15,-22 1-15,1-1 0,0 0 16,-21 1-16,21-22 0,-22 21 0,1-21 16,0 22-16,20-22 0,-20-21 15,21 21-15,0-21 0,0 0 16,21-21 0,0 0-16,21-1 15,-21 1-15,21 0 16,21 0-16,-21 0 0,1 21 0,20-21 15,-21 21-15,21-22 0,-20 22 16,20 0-16,0 0 0,1 22 0,-22-1 16,21 0-16,0 0 0,1 0 15,-22 22-15,21-22 0,-21 21 0,-21-21 16,0 22-16,0-1 0,0-21 16,0 21-16,-42-20 0,21 20 0,-21-21 15,20 21-15,-20-20 16,0-1-16,21-21 0,-22 21 0,22-21 15,-21 0-15,21 0 0,-22 0 16,22 0-16,0 0 0,-21-21 0,20 0 16,1 21-16,0-22 0,0 1 15,0 0-15,0 0 0,-1 0 0,1 21 16,21-21-16,0-1 16,0 1-16,0 0 15,0 0 1,21 21-16</inkml:trace>
  <inkml:trace contextRef="#ctx0" brushRef="#br1" timeOffset="25543.74">1714 8234 0,'22'0'0,"-44"0"0,65 0 16,-22-21-16,0 21 0</inkml:trace>
  <inkml:trace contextRef="#ctx0" brushRef="#br1" timeOffset="26019.57">3281 7620 0,'0'-21'15,"0"42"-15,0-21 47,0 21-47,-21 0 0,21 22 0,0-1 16,0 0-16,0 1 0,0-1 0,0 22 16,0-22-16,-22 21 0,22-20 15,0 20-15,-21-20 0,21-1 0,0 0 16,0-21-16,-21 22 0,21-22 15,0 0-15,0 0 0,0 0 0,0 1 16</inkml:trace>
  <inkml:trace contextRef="#ctx0" brushRef="#br1" timeOffset="26303.4">2857 8319 0,'0'0'0,"0"21"0,0 0 0,0 0 0,0 0 15,0 0-15,0 1 0,0-1 16,0 0-16,0 0 0,22 0 0,-1-21 16,0 21-16,0-21 0,0 0 15,22 0-15,-22 0 0,21 0 16,0 0-16,-20 0 0,20 0 0,0 0 15,1-21-15,-1 0 0,0 21 16,1-21-16,-1 0 0,0 0 0,1-1 16,-22 1-16,21 0 0,-21 0 0,-21 0 15,0 0-15,0-1 0,0-20 16,0 21-16,0-21 0,-21 20 0,-21-20 16,21 21-16</inkml:trace>
  <inkml:trace contextRef="#ctx0" brushRef="#br1" timeOffset="26541.29">2879 7705 0,'0'-43'32,"21"43"-32,0 0 0,21 0 0,-21-21 15,43 21-15,-43-21 0,21 21 16,-20-21-16,20 21 0,0-21 15,1 21-15,-22-21 0,21 21 0,0 0 16,-20-22-16,20 22 0,-21 0 16,0 0-16,0-21 0,1 21 0,-1 0 15,0 0 1</inkml:trace>
  <inkml:trace contextRef="#ctx0" brushRef="#br1" timeOffset="26936.06">4572 7472 0,'0'0'0,"0"-21"31,-21 21-31,0 0 16,-1 0-16,1 0 15,0 0-15,0 21 0,0 0 0,0 21 16,-1-20-16,1 20 0,0 0 16,0 1-16,0-1 0,21 21 0,0-20 15,0 20-15,-21 1 0,21-22 0,0 22 16,0-22-16,0 0 0,0 1 16,0-1-16,21 0 0,0-21 0,0 1 15,0-1-15,0 0 0,1 0 0,-1 0 16,21-21-16,-21 0 0,0 0 15,22 0-15,-22 0 0,21 0 0,-21 0 16,22-21-16,-22 0 0,21 21 0,-21-21 16,1 0-16,-1-1 15,21 1-15,-21 0 0,0 0 0,1 0 16,-1-22-16,-21 22 0,0-21 0,21 21 16,-21 0-16,0-22 0</inkml:trace>
  <inkml:trace contextRef="#ctx0" brushRef="#br1" timeOffset="27155.93">4487 7916 0,'0'0'0,"0"22"16,21-22 15,1 0-31,-1 0 0,0 0 0,0 0 16,21 0-16,-20 0 0,20 0 15,-21-22-15,21 22 0,1-21 0,-22 0 16,21 21-16,-21-21 0,22 21 0,-22-21 16,0 0-16,0-1 0,0 22 15,-21-21-15,0 0 0,0 0 0</inkml:trace>
  <inkml:trace contextRef="#ctx0" brushRef="#br1" timeOffset="27384.81">4381 7451 0,'85'21'15,"-43"-21"1,1 0-16,-1 0 0,-21 0 0,22 0 16,-1 0-16,0 0 0,1 0 15,-1 0-15,0 0 0,-21-21 0,22 21 16,-1-21-16,-21 21 0,0-22 15,1 22-15,-1-21 0,0 21 16,0 0-16</inkml:trace>
  <inkml:trace contextRef="#ctx0" brushRef="#br1" timeOffset="28457.57">1122 9927 0,'0'0'16,"0"-21"-16,-21 21 16,21 21 15,0 0-31,0 1 0,-22 20 16,22 0-16,0 1 0,0-1 0,0 0 0,-21 22 15,21-1-15,-21-20 16,0 20-16,21-21 0,-21 22 0,0-22 15,-1 1-15,22-22 0,0 0 16,-21 0-16,21 0 0,-21 0 0,21-42 31,0 0-15,0 0-16,21 0 0,0 0 16,22 21-16,-22-22 0,21 1 0,-21 0 15,22 0-15,-1 0 0,22 0 16,-22-1-16,0-20 0,1 21 15,20 0-15,-21 0 0,1-1 0,-1 1 16,0-21-16,-20 21 0,20 21 16,-21-21-16,0-1 0,-21 1 0,0 0 15,0 0 1,-21 21-16,0 0 16,0 0-16,0 0 15,-1 0-15,1 0 0,0 42 16,21-21-16,-21 22 0,0-1 15,21 0-15,-21 22 0,21-22 0,-22 22 16,1-22-16,21 22 16,0-22-16,-21 0 0,21 1 0,0-22 15,0 21-15,0-21 0,0 0 16,0 1-16,21-22 16,0 0-16,1 0 15,-1 0-15,21 0 0,-21-22 0,0 1 16</inkml:trace>
  <inkml:trace contextRef="#ctx0" brushRef="#br1" timeOffset="28631.46">2032 10329 0,'0'-21'16</inkml:trace>
  <inkml:trace contextRef="#ctx0" brushRef="#br1" timeOffset="29392.03">3365 10012 0,'0'0'16,"-21"0"-16,0 0 0,0 0 0,21 21 16,0 0-16,21 0 15,0-21 1,22 0-16,-22 0 0,21 0 0,-21 0 16,22 0-16,-1 0 0,0 0 15,1 0-15,-1 0 0,0-21 0,1 0 16,-1 0-16,0 0 0,1 21 0,-1-21 15,0-22-15,-21 22 0,1 0 16,-1 0-16,0 0 0,-21-1 16,0 1-16,0 0 0,0 0 0,0 0 15,-21 21-15,0-21 0,-22 21 0,22 0 16,-21 0-16,-1 0 0,-20 21 16,21-21-16,-1 42 0,-20-21 15,20 0-15,-20 22 0,21-22 0,-1 21 16,1 1-16,0-1 0,20 0 15,1 1-15,21-22 0,0 21 0,0 0 16,0-20-16,43 20 0,-22-21 0,21 0 16,-21 0-16,22 1 0,20-22 15,-21 0-15,1 0 0,20 0 0,-20 0 16,-1 0-16,21 0 0,-20-22 16,-1 22-16,-21-21 0,22 0 0,-22 21 15,0-21-15,-21 0 0,-21 0 31,0 21-31,-1 0 0,-20 0 16,0 0-16,-1 0 0,-20 21 0,21 0 16,-22-21-16,22 21 0,-22 21 15,22-20-15,0 20 0,-1-21 0,1 21 16,21 1-16,0-22 0,-1 21 16,22 1-16,0-22 0,0 21 0,0-21 15,0 0-15,22 1 0,20-1 0,-21 0 16,21-21-16,1 0 0,-1 21 15,0-21-15,1 0 0,-1 0 0,22 0 16,-22 0-16,0-21 0,22 0 0,-22 21 16,0-21-16,1-1 15</inkml:trace>
  <inkml:trace contextRef="#ctx0" brushRef="#br1" timeOffset="29972.69">4995 10202 0,'0'0'0,"21"-21"16,1 0-16,-22 0 0,-43-85 31,22 106-31,-21 0 0,21 0 16,-22 0-16,1 0 0,0 0 0,-1 21 16,1 0-16,21 1 0,-22-1 0,1 0 15,21 21-15,-21-21 0,20 22 16,-20-1-16,21 0 0,0 1 0,21-1 15,0 0-15,-21 1 0,21-22 0,0 21 16,0-21-16,0 1 0,21-1 16,0 0-16,0 0 0,0-21 0,0 0 15,22 0-15,-1 0 0,-21 0 16,22-21-16,-1 0 0,0 0 0,1-1 16,-1 1-16,0 0 0,-21-21 0,22 21 15,-1-22-15,-21 1 0,0 0 16,22-1-16,-22 1 0,-21 0 15,21-1-15,-21 1 0,21 0 0,-21-1 16,0 1-16,0 0 0,21-22 16,-21 22-16,0-1 0,0-20 0,0 21 15,0 20-15,0-20 0,0 21 0,0 0 16,0 63 0,0-21-16,0 22 15,0 20-15,0-21 0,0 1 0,0 20 16,0-20-16,0 20 0,0-21 15,0 22-15,0-22 0,0 22 0,0-22 16,0 0-16,0 1 0,0-1 0,0 0 16,0 1-16,22-22 15,-1 0-15,0 0 0,21 0 0,-21 1 16,22-22-16,-22 0 0,21 0 0,22 0 16,-22 0-16,0 0 0,22 0 15,-22-22-15,22 1 0,-1 0 0,-20 0 16,20 0-16,-21-22 0,22 22 0,-22 0 15</inkml:trace>
  <inkml:trace contextRef="#ctx0" brushRef="#br1" timeOffset="30604.33">6308 10033 0,'0'0'0,"0"-21"0,0 0 0,0 0 0,-22-1 16,1 22-16,0 0 0,0 0 15,0 0-15,-22 0 0,22 0 16,0 22-16,-21-22 0,21 42 0,-22-21 15,1 0-15,21 22 0,-22-22 0,22 21 16,-21-21-16,21 22 0,0-1 16,-1 0-16,22-21 0,0 22 0,0-22 15,0 0-15,0 21 0,0-20 0,22-22 16,-1 21-16,0-21 0,0 0 16,0 0-16,22 0 0,-1 0 0,-21 0 15,21-21-15,1 21 0,-22-22 16,21 1-16,-21-21 0,1 21 15,20 0-15,-21-1 0,-21-20 0,21 21 16,0 0-16,-21-22 0,0 22 0,0 0 16,0 0-16,0-21 0,0 20 15,0 1-15,0 0 0,0 42 32,0 0-32,0 1 15,0 20-15,0-21 0,-21 21 16,21 1-16,0-1 0,0 0 0,0 22 15,-21-22-15,21 22 0,0-1 0,0 1 16,0-1-16,0 22 16,0-22-16,0 1 0,0 21 0,0-1 15,0-20-15,0 20 0,0 1 0,0 0 16,0-1-16,0 1 0,0 0 0,0-22 16,0 22-16,0-22 0,0 22 15,0-21-15,0 41 0,0-83 16,0 20-16,-21-21 0,0 0 0,0-21 15,-1 0-15,1 0 0,0 0 16,0 0-16,0-21 0,0 0 0,-22 0 16,22-22-16,-21 22 0,21-21 0,-22 0 15,22 20-15,-21-20 0,21 0 16,-1-1-16,-20 1 0,21 0 16,0-1-16,0 1 0,-1-21 0,1 20 15,21-20-15,-21 20 0,21-20 0,0-1 16,0-20-16,21 20 0,0 1 0,22-1 15,-22 1-15</inkml:trace>
  <inkml:trace contextRef="#ctx0" brushRef="#br1" timeOffset="30988.11">6625 10097 0,'21'0'16,"0"0"-16,1 0 16,-1-22-16,0 22 0,-21-21 15,21 21-15,0-21 0,22 0 0,-22 21 16,0-21-16,0 0 0,0-1 16,0 1-16,1 21 0,-22-21 0,0 0 15,0 0-15,0 0 0,0-1 0,-22 22 16,1 0-1,0 0-15,-21 0 0,21 22 0,-1-1 16,-20 21-16,21-21 0,0 22 0,0-1 16,21 0-16,0 1 15,0-1-15,0 0 0,0 1 0,0-22 16,21 21-16,0-21 0,21 0 0,-21 22 16,1-43-16,20 21 0,0 0 15,-21-21-15,22 0 0,-1 0 0,0 0 16,64-42-16,-63 21 0,-1-1 15,0 1-15,1 0 0,-1 0 16</inkml:trace>
  <inkml:trace contextRef="#ctx0" brushRef="#br1" timeOffset="31632.08">1418 12086 0,'0'0'0,"-21"0"0,0 0 16,0 21-16,42 1 15,0-22 1,0 0-16,0 0 0,22 0 16,-1 0-16,0 0 0,1 0 15,-1-22-15,0 22 0,1-21 16,-1 21-16,0 0 0,-21-21 0,1 21 15,-1-21-15,0 21 0,-42 0 32</inkml:trace>
  <inkml:trace contextRef="#ctx0" brushRef="#br1" timeOffset="32060.84">1460 12107 0,'0'0'0,"-21"22"0,-21-1 0,21 0 16,0 0-16,-1 0 0,1 0 0,0 1 15,0 20-15,0-21 16,0 21-16,21-20 0,-22-1 0,1 21 16,21-21-16,-21 0 0,21 1 15,0-1-15,21-21 32,0-21-17,1-1-15,-1 22 0,21-21 16,-21 0-16,22 0 0,-22 21 0,21-21 15,0 21-15,22 0 16,-22 0-16,1 0 0,-1 0 0,21 0 0,-20 0 16,-1 0-16,0 21 15,1 0-15,-22 0 0,0 0 0,0 1 16,-21 20-16,0-21 0,0 21 16,0-20-16,-21 20 0,0 0 0,0-21 15,-22 22-15,1-22 0,0 0 16,-1 21-16,-20-20 0,21-22 0,-1 21 15,1 0-15,0-21 0,-1 0 16,22 0-16,-21 0 0,21 0 0,-1 0 16,1 0-16,0 0 0,21-21 15,0 0-15,0-1 16,0 1-16,21 0 0,0 0 16,22 0-16,-22 0 0</inkml:trace>
  <inkml:trace contextRef="#ctx0" brushRef="#br1" timeOffset="32235.73">2286 12552 0,'21'0'0,"-42"0"0,63 0 0,-21 0 16,1 0-16,-22 21 31</inkml:trace>
  <inkml:trace contextRef="#ctx0" brushRef="#br1" timeOffset="32847.37">3895 12044 0,'0'0'0,"84"-85"31,-63 64-31,1 0 0,41-21 0,-42 20 16,-21 1-16,21 0 0,1 0 15,-22 0-15,0 0 0,0-1 16,0 1-16,-22 21 16,1 0-16,-21 0 0,21 0 15,-22 21-15,1 1 0,0-1 0,-1 0 16,1 21-16,21-21 0,-21 22 15,20-1-15,1-21 0,0 22 0,21-1 16,0 0-16,0 1 0,21-1 0,0 0 16,1 1-16,-1-22 0,21 21 15,-21-21-15,22 22 0,-22-22 0,21 0 16,-21 21-16,22-21 0,-22 1 16,0-1-16,0 0 0,0 0 0,0 0 15,-21 0-15,0 1 16,-21-22-16,0 0 15,-21 21-15,21-21 0,-22 0 0,1 0 16,0 0-16,-22 0 0,22 0 0,-22 0 16,22 0-16,-22 0 0,22-21 15,-21 21-15,20-22 0,22 1 0,-21 0 16,21 21-16,-1-21 0,22 0 16,0-22-16,0 22 0,0 0 0,0 0 15,22 0-15,20 21 0,0-21 0,1-1 16,-1 1-16,0 21 0,22 0 15</inkml:trace>
  <inkml:trace contextRef="#ctx0" brushRef="#br1" timeOffset="33380.19">4847 12129 0,'0'0'0,"-42"-22"0,21 22 16,-1 0-16,-20-21 0,21 21 0,-21 0 16,-1 0-16,1 0 0,21 0 0,-22 21 15,22 1-15,-21-1 0,21 21 16,-22-21-16,22 0 0,0 22 16,21-1-16,0-21 0,-21 22 0,21-22 15,0 21-15,0-21 0,0 0 16,0 1-16,21-1 0,-21 0 0,21-21 15,0 0-15,1 21 0,-1-21 16,21 0-16,-21 0 0,0 0 0,22 0 16,-22-21-16,21 0 0,-21 21 0,22-21 15,-22-1-15,21 1 0,-21 0 16,1 0-16,-1 0 0,0 0 0,0-22 16,0 22-16,-21 0 0,0 0 0,0 0 15,0-1-15,0 1 0,-21 42 31,0 1-15,21-1-16,-21 0 0,21 0 16,0 21-16,0-20 0,0-1 0,0 0 15,0 21-15,0-21 0,0 1 16,21-1-16,-21 0 0,21 0 0,0 0 16,0-21-16,1 21 0,20-21 0,-21 0 15,0 0-15,22 0 0,-22 0 16,21 0-16,0 0 0,1-21 0,-1 0 15,0 0-15,1 0 0,-1 0 0,-21-1 16,22 1-16,-1-21 0,-21 0 16</inkml:trace>
  <inkml:trace contextRef="#ctx0" brushRef="#br1" timeOffset="33887.91">5588 11896 0,'0'0'0,"0"-21"0,0-1 15,0 1-15,-21 21 0,0 0 16,-1 0-16,1 0 15,21 21-15,-21 1 0,21-1 0,-21 21 16,21 0-16,0 1 0,0 20 0,-21 1 16,21-22-16,-21 22 0,21-1 15,0 1-15,-22-1 0,1 22 0,0-22 16,21 22-16,0 0 0,-21 20 0,0-20 16,0 0-16,-1 21 15,22-22-15,-21 22 0,0 0 0,0-21 16,0 20-16,0-20 0,-1 21 0,1-21 15,0-1-15,0 1 0,21-22 16,0 22-16,-21-21 0,21-22 0,0 21 16,0-20-16,0-1 0,0-21 0,21 0 15,0 1-15,0-22 0,0 0 16,1 0-16,-1-22 0,21 1 0,-21 0 16,22-21-16,-1-1 0,0 1 0,22 0 15,-22-22-15,0 1 0,22-1 0,-22 1 16,22-1-16,-22-20 0,0-1 15,1 0-15,-22 1 0,21-1 16,-21 0-16,-21 1 0,0-1 0,0 0 16,0 1-16,-21 20 0,0-21 15,0 22-15,-21-1 0,-1 22 0,1-21 16,0 20-16,-1 22 0,1 0 0,0 0 16,20 0-16,-20-1 0,0 22 15,21 0-15,-1 0 0,65-21 47,-22 21-47,21 0 0,-21 0 0,43-21 16,-22 0-16,1 21 0,20-21 0</inkml:trace>
  <inkml:trace contextRef="#ctx0" brushRef="#br1" timeOffset="34911.79">6498 11896 0,'-21'-21'0,"42"42"0,-63-64 0,-1 43 16,22 0-16,0 0 0,-21 0 15,21 0-15,-22 22 0,22-1 0,0 0 16,0 21-16,-22-21 0,22 22 16,0-1-16,0 0 0,21 22 15,-21-22-15,21 1 0,0-1 0,0 0 16,0-21-16,0 22 0,0-22 0,0 0 15,0 0-15,21 0 0,0 1 16,0-22-16,0 0 0,1 0 0,-1 0 16,0 0-16,0 0 0,0 0 0,0 0 15,22-22-15,-22 1 0,0 0 16,0 0-16,0 0 0,22 0 0,-43-1 16,21-20-16,0 0 0,-21 21 0,21-22 15,-21 1-15,0 0 16,0-1-16,0 1 0,0 21 0,0 0 15,0-1-15,0 1 0,0 0 16,0 42 0,0 0-16,0 1 15,0-1-15,0 21 0,0-21 16,-21 22-16,21-1 0,0-21 0,0 21 16,0 1-16,0-22 0,0 0 0,21 21 15,-21-20-15,21-1 0,1 0 16,-1 0-16,0-21 0,0 21 0,21-21 15,-20 0-15,20 0 0,-21 0 0,0 0 16,22 0-16,-22 0 16,21 0-16,-21 0 0,22-21 0,-22 0 15,0 0-15,0 0 0,21-1 0,-20-20 16,-1 21-16,0-21 0,0-1 16,-21 22-16,0-21 0,21-1 0,-21 22 15,0 0-15,0 0 0,0 0 0,0 0 16,-21 21-16,0 0 15,0 0-15,0 21 0,-1 0 0,22 0 16,0 0-16,-21 0 0,21 1 16,0-1-16,0 0 0,21 0 15,1 0-15,-1 0 16,0-21-16,0 22 0,0-22 16,0 21-16,1 0 15,-1-21-15,0 21 0,-21 0 16,21 0-16,0 1 0,-21-1 15,21-21-15,-21 21 16,22-21 15,-1 0-31,0-21 16,0 0-16,0 21 0,22-43 16,-22 1-16,21 21 0,-21-22 15,0 1-15,22 0 0,-22-1 16,21 22-16,-21-21 0,1 21 15,-1 0-15,0-1 0,0 1 0,0 21 16,-21 21 0,-21 22-16,0-22 15,21 0-15,0 21 0,-21-20 0,0-1 16,21 21-16,0-21 0,0 0 16,0 1-16,0-1 0,0 0 0,0 0 15,0 0-15,21 0 0,0-21 0,0 0 16,-21 22-16,21-22 0,0 0 15,1 0-15,-1 0 0,0 0 16,0 0-16,0 0 0,0-22 0,1 1 0,-22 0 16,21 0-16,-21 0 15,21 0-15,-21-1 0,0 1 16,0-21-16</inkml:trace>
  <inkml:trace contextRef="#ctx0" brushRef="#br1" timeOffset="35087.69">7726 11599 0,'0'0'0,"0"22"0,-21-22 16,21 21-16,0 0 16,0 0-1,-22-21 1,1 0-16</inkml:trace>
  <inkml:trace contextRef="#ctx0" brushRef="#br1" timeOffset="38164.71">11536 2985 0,'0'-22'16,"-21"22"-1,21 22 1,-22-1-16,22 0 0,-21 21 0,21-21 16,-21 22-16,0-1 0,21 0 15,0 1-15,-21-1 0,0 0 0,-1 1 16,22-1-16,0 0 16,-21 1-16,0-22 0,21 21 0,-21-21 15,21 1-15,0-1 0,-21 0 0,21 0 16,-21 0-16,21 0 15,0-42 32,21-63-31</inkml:trace>
  <inkml:trace contextRef="#ctx0" brushRef="#br1" timeOffset="40860.28">11536 3090 0,'0'-21'0,"0"42"109,0 1-109,0-1 0,0 21 16,0-21-16,0 22 0,0-1 15,0-21-15,0 21 0,0 1 16,-21-1-16,21 0 0,0-20 0,0 20 16,0-21-16,0 21 0,0-20 0,0-1 15,0 0-15,0 0 0,0 0 16,0 0-16,21-21 16,0 0-16,0 0 15,0 0-15,0 0 0,1 0 16,-1-21-16,0 21 0,0-21 0,0 0 15,0 0-15,1 0 16</inkml:trace>
  <inkml:trace contextRef="#ctx0" brushRef="#br1" timeOffset="41376">11769 2625 0,'-22'0'16,"-20"84"-1,42-62-15,-21-22 16,21 21-16,0 0 0,0 0 0,0 0 16,0 0-16,0 1 15,21-22-15,0 0 16,0 0-16,1 0 16,-1 0-16,0 0 0,0-22 0,0 22 15,22-21-15,-22 0 0,0 21 0,0-21 16,0 0-16,-21 0 15,21-1-15,-21 1 0,0 0 0,0 0 16,0 0-16,0 0 0,0-1 16,-21 22-16,0-21 0,0 21 0,0 0 15,0 0-15,-1 0 0,-20 0 16,21 21-16,0-21 0,-22 22 0,22-1 16,0 0-16,21 0 0,-21 21 15,21-20-15,0-1 0,0 0 0,0 0 16,0 21-16,0-20 0,0-1 0,0 0 15,0 0-15,21 0 0,0 0 16,-21 1-16,21-22 0,1 21 0</inkml:trace>
  <inkml:trace contextRef="#ctx0" brushRef="#br1" timeOffset="41743.68">12425 3048 0,'0'0'0,"0"21"16,-21-21-1,21 21-15,0 1 0,0 20 16,-22-21-16,22 21 0,0 1 0,0-1 16,-21 22-16,21-22 0,0 21 15,0-20-15,0 20 0,0 1 16,0-1-16,0 1 0,0-1 0,-21 1 15,0 20-15,21-20 0,-21 21 0,0-22 16,21 1-16,-22 20 0,1-20 16,21-1-16,-21 1 0,0-1 0,21-20 15,0 20-15,-21 1 0,21-22 0,-21 0 16,21 1-16,0-1 0,0 0 16,0-21-16,0 1 0,0-1 0,0-42 31,0-1-16,21-20-15,0 21 0,-21-21 0,21-1 16,-21-20-16,21 20 0</inkml:trace>
  <inkml:trace contextRef="#ctx0" brushRef="#br1" timeOffset="42075.58">12361 3683 0,'0'0'15,"0"-63"-15,-21-1 0,0 1 0,0-43 16,0 63-16,21 1 0,-22 0 0,22-1 15,0 22-15,0-21 0,0 21 16,0 0-16,0-1 0,22 22 16,-1-21-16,42 21 15,-42 0-15,22 0 0,-1 0 0,0 0 16,1 0-16,-1 21 0,0 1 0,1-1 16,-1 21-16,0 0 0,-20 1 15,20-1-15,-21 0 0,-21 1 0,0-1 16,0 0-16,0-20 0,-21 20 15,-21 0-15,20-21 0,-20 1 0,0 20 16,-1-21-16,22-21 0,-21 21 0,0 0 16,-1-21-16,1 0 0,21 22 15,-22-22-15,22 0 0,0 0 0,21-22 32,21 1-32,0 0 15,1 0-15,20 0 0,-21 0 0</inkml:trace>
  <inkml:trace contextRef="#ctx0" brushRef="#br1" timeOffset="42599.57">13314 2921 0,'0'-21'16,"0"42"-16,-21-42 0,-1 21 15,1 0-15,0 0 16,0 0-16,21 21 0,-21 0 0,21 0 0,-21 22 15,21-22-15,0 21 0,0 1 16,0-1-16,0 21 0,0-20 16,0-1-16,0 0 0,0 22 0,-22-22 15,22-21-15,0 22 0,-21-1 16,21-21-16,0 22 0,0-22 0,0 0 16,-21 0-16,21 0 15,-21-21-15,21 21 0,0-42 31,0 0-15,0 0-16,0 0 0,0 0 0,0-22 16,21 22-16,0-21 0,0-1 15,1 22-15,20-21 0,0 0 16,1 20-16,-22-20 0,21 21 0,0 0 16,1 0-16,-22 21 0,21 0 15,-21 0-15,1 0 0,-1 21 0,0 0 16,0 0-16,-21 0 0,21 22 15,-21-22-15,0 21 0,0-21 0,0 22 16,0-22-16,0 0 0,-21 0 0,0 21 16,21-20-16,-21-1 0,21 0 15,-21 0-15,21 0 16,-22-21-16,22 21 0,0 1 16,22-22 15,-1-22-31,0 22 15,0-21-15</inkml:trace>
  <inkml:trace contextRef="#ctx0" brushRef="#br1" timeOffset="43460.53">14182 3133 0,'0'0'0,"-22"-21"0,1 21 15,-21 0 1,21 0-16,0 0 0,-1 21 16,1 0-16,-21 21 0,21 1 15,0-1-15,-1 0 0,1 1 16,0-1-16,21 0 0,0-21 0,0 22 16,-21-1-16,21-21 0,0 0 0,0 22 15,0-22-15,0 0 0,21-21 16,0 21-16,-21 0 0,21-21 15,1 0-15,-1 22 0,0-22 0,0 0 16,0 0-16,0 0 0,1 0 16,-1-22-16,0 1 0,-21 0 15,0 0-15,21 0 16,-21-22-16,0 22 0,0 0 0,0-21 16,0-1-16,0 22 0,0-21 15,0 0-15,0-1 0,0 22 0,0-21 16,21 21-16,-21-22 0,21 22 0,1 0 15,-22 0-15,21 0 0,0 21 16,0-22-16,0 22 0,22 0 0,-22 0 16,0 0-16,0 0 0,0 0 15,0 0-15,1 0 0,-1 0 16,0 22-16,0-1 0,0 0 0,0 21 16,-21-21-16,0 22 0,0-1 15,0-21-15,0 22 0,0-1 0,0-21 16,0 21-16,0-20 0,0-1 15,0 0-15,0 21 0,0-21 0,0 1 16,0-1-16,0 0 0,0 0 31,-21-21-31,0 0 0,21-21 32,0 0-17,0 0-15,0-1 0,0-20 16,0 21-16,0-21 0,0 20 15,21-20-15,0 0 0,1-1 0,-1 1 16,0 21-16,0-21 0,21-1 16,-20 22-16,-1 0 0,21 0 0,-21 0 15,0 21-15,22 0 0,-22 0 0,0 0 16,0 0-16,0 21 0,1 0 16,-22 21-16,0 1 0,0-22 0,0 21 15,21 0-15,-21-20 0,0 20 16,0 0-16,0-21 0,0 1 0,0-1 15,0 0-15,0 0 0,-21 0 0,21 0 16,0 1-16,0-1 16,-22-21-16,22 21 15,-21-21-15,21-21 47,21 0-47,1 21 16,-22-22-16</inkml:trace>
  <inkml:trace contextRef="#ctx0" brushRef="#br1" timeOffset="43927.63">15198 3366 0,'0'-22'31,"21"1"-16,-21 0 1,21 21-16,0-21 0,0 0 16,0 21-16,1-21 0,-1-1 15,0 22-15,21-21 0,-21 0 16,1 0-16,-1 21 0,0-21 0,0 0 16,-21-1-16,0 1 0,0 0 15,0 0 1,-21 21-1,0 0-15,-22 0 0,22 0 0,0 21 16,-21 0-16,21 0 0,-1 1 16,-20-1-16,21 21 0,0 0 0,0 1 15,-1-1-15,1 0 0,0 1 16,0-22-16,21 21 0,0 1 0,0-22 16,0 21-16,0-21 0,0 0 15,0 1-15,0-1 0,21-21 0,0 21 16,0-21-16,1 0 0,-1 0 0,0 0 15,0 0-15,0 0 0,0 0 16,1 0-16,-1 0 0,0-21 16,0 21-16,0-21 0,0-1 0,1 22 15,-1-21-15,-21 0 16,21 0-16,-21 0 0,21 0 16</inkml:trace>
  <inkml:trace contextRef="#ctx0" brushRef="#br1" timeOffset="44815.93">15938 3302 0,'-21'0'0,"42"0"0,-63 0 15,21 0 1,0-21-16,42 21 31,0 0-31,0 0 16,22 0-16,-1 0 0,0 0 16,22 0-16,-1 0 0,22 0 0,-22 0 15,22 0-15,0 0 0,-22 0 16,22 0-16,-22 0 0,1 0 0,-1 0 15,1 0-15,-22 0 0,1 0 16,-1 0-16,-21 0 0,0 0 0,0 0 16,-21-21-16,22 21 0,-22-21 15,0-1-15,-22 1 16,1 21-16,0-21 16,0 21-16,0 0 0,0-21 15,-1 0-15,-20 21 0,21 0 0,0-21 16,-22 21-16,1 0 0,21 0 15,-21-22-15,20 22 0,-20 0 0,21 0 16,21-21 0,21 21-1,0 0-15,0 0 0,1 0 16,-1 0-16,21 0 0,-21 0 16,22 0-16,-22 0 0,0 0 15,0 0-15,0 21 0,0-21 0,1 0 16,-1 0-16,0 22 0,0-22 15,0 0-15,0 0 16,1 0 0,-22 21-16,0 0 31,0 0-31,0 0 16,-22-21-16,1 21 0,21 1 0,-21 20 15,0-21-15,0 0 16,0 22-16,-1-1 0,1-21 0,0 0 0,0 22 15,0-22-15,0 0 0,-1 21 16,1-21-16,0-21 0,0 22 16,21-1-16,-21-21 0,21 21 0,-21-21 15,-1 0 17,1 0-32</inkml:trace>
  <inkml:trace contextRef="#ctx0" brushRef="#br1" timeOffset="46108.25">10880 5863 0,'0'0'0,"21"-21"0,0-21 16,-21-1-16,21 1 0,-21 0 0,0 21 15,0-22-15,0 22 0,0 0 0,0 0 16,-21 21-16,0 0 15,0 0-15,-1 0 0,1 42 0,0-21 16,0 22-16,0-1 0,0 0 16,-1 1-16,1 20 0,0-21 0,0 22 15,0-22-15,0 1 0,21-1 0,-22 0 16,1-21-16,0 22 16,0-22-16,21 21 0,-21-21 0,21 22 15,-21-22-15,21 0 0,0 0 0,-22-21 16,22 21-16,-21-21 0,21-21 15</inkml:trace>
  <inkml:trace contextRef="#ctx0" brushRef="#br1" timeOffset="46352.02">10731 5673 0,'0'-43'0,"0"86"16,0-107-16,22 43 0,-1 21 15,-21 21 1,0 22-16,0-22 0,0 21 0,21 0 16,-21 1-16,0-1 0,21 0 0,-21-20 15,0 20-15,0 0 0,0-21 16,0 22-16,0-22 0,0 21 0,0-21 16,0 1-16,0-1 0,0 0 0,0 0 15,0 0-15,0 0 0,0 1 16,-21-22-16,0 0 15,0 0-15</inkml:trace>
  <inkml:trace contextRef="#ctx0" brushRef="#br1" timeOffset="46923.37">10372 6223 0,'0'-21'31,"21"0"-31,0 0 0,0 21 15,0 0-15,22-22 0,-1 1 0,-21 21 16,43-21-16,-22 0 0,21 0 16,-20 0-16,20-1 0,1 22 0,-1-21 15,-20 0-15,20 0 0,-21 21 16,1 0-16,-1-21 0,-21 21 0,22 0 16,-22 0-16,0 21 0,-21 0 15,21 0-15,-21 0 16,0 1-16,0-1 0,0 21 0,0-21 15,0 0-15,0 22 0,0-22 0,-21 0 16,0 0-16,21 22 0,-21-22 16,-1 0-16,22 0 0,-21 0 0,0 0 15,21 1-15,-21-1 0,21 0 16,0-42 0,0 0-1,0-1-15,0-20 0,0 21 16,0 0-16,21-22 15,0 22-15,0-21 0,1 0 0,-1 20 16,21-20-16,-21 0 0,22-1 0,-1 22 16,0-21-16,1 21 0,-1 0 15,0-1-15,1 22 0,-1 0 0,0 0 16,1 0-16,-1 22 0,0-1 16,-21 0-16,22 0 0,-22 0 0,0 22 15,-21-22-15,0 0 0,0 0 0,0 21 16,0-20-16,0-1 15,0 0-15,0 0 0,-21 0 0,0 0 0,21 1 16,-21-1-16,-1 0 16,1-21-16,21 21 15,21-42 1,1 21-16,-1-21 16</inkml:trace>
  <inkml:trace contextRef="#ctx0" brushRef="#br1" timeOffset="48952.28">12785 5842 0,'0'0'0,"-22"0"0,1 0 0,0 0 0,0 0 16,0 0-16,0 0 0,-1 0 15,-20 21-15,21 0 0,0 1 0,0-1 16,-22 0-16,22 21 0,0-21 16,0 22-16,0-22 0,-1 0 0,1 21 15,21-20-15,0-1 0,-21 21 0,21-21 16,0 0-16,0 1 0,0-1 16,21 0-16,-21 0 0,21-21 15,1 0-15,-1 0 0,21 0 0,-21 0 16,0-21-16,1 21 0,20-21 15,-21 0-15,0 21 0,22-22 16,-22 1-16,0 0 0,21 0 0,-21-21 16,1 20-16,20-20 0,-21 21 0,0-21 15,-21-1-15,21 1 0,1 0 16,-22-1-16,21-20 0,-21 20 0,0-20 16,0 21-16,0-1 0,0 1 15,0 0-15,0 20 0,0 1 0,0 0 16,0 0-16,-21 42 31,21 0-31,0 0 0,0 22 0,-22-1 16,22 0-16,0 22 0,-21-22 15,21 22-15,0-22 0,0 0 16,0 1-16,0-1 0,0 0 0,0-20 16,0 20-16,0-21 0,0 0 0,21 0 15,1 1-15,-1-1 0,0 0 16,0-21-16,0 0 0,0 0 0,22 0 15,-22 0-15,21 0 0,1 0 0,-22 0 16,21-21-16,0 21 0,-20-21 16,20-1-16,-21 1 0,21 0 0,-20 0 15,-1 0-15,0 0 0,0-1 16,-21 1-16,0-21 0,0 21 0,0 0 16,0-1-16,-21 1 0,0 21 15,0-21-15,-1 21 0,1 0 16,0 0-16,0 0 0,0 0 0,0 21 15,21 0-15,0 1 0,0-1 16,0 0-16,0 0 0,0 0 16,21 0-16,0 1 0,0-1 0,0 0 15,-21 21-15,21-21 0,1-21 0,-1 22 16,0-1-16,-21 0 0,21 0 16,0-21-16,-21 21 0,21-21 15,1 0-15,-1 0 0,0 0 0,0 0 16,0 0-16,0 0 15,1 0-15,-1-21 0,0 21 0,21-21 16,-21 0-16,1 0 0,20 21 0,-21-22 16,0-20-16,22 21 0,-22 0 15,0 0-15,0-22 0,0 22 0,0-21 16,1 21-16,-22-1 0,0 1 16,21 0-16,-42 42 31,21 0-31,-22 1 0,1 20 15,0-21-15,21 0 0,0 22 16,-21-22-16,21 0 0,-21 21 0,21-21 16,0 1-16,0-1 0,0 0 0,0 0 15,0 0-15,0 0 16,21-21-16,0 0 0,0 0 0,22 0 16,-22 0-16,0 0 0,0 0 15,21 0-15,-20 0 0,-1 0 0,21-21 16,-21 21-16,0-21 0,1 21 0,-1-21 15,0 0-15,0 0 0,-21-1 16,0 1-16,0-21 0,0 21 0,0-22 16,0 22-16,0-21 0,0 0 15,-21 20-15,0-20 0,0 21 16,-22 0-16,22 0 0,0-1 0,-21 22 16,20 0-16,-20 0 0,21 22 0,-21-1 15,20 0-15,1 0 0,0 0 16,0 0-16,0 22 0,21-22 0,0 21 15,0-21-15,0 22 0,0-22 16,0 0-16,21 0 0,-21 0 0,21 1 16,0-22-16,22 21 0,-22-21 0,0 0 15,21 21-15,-21-21 0,22 0 16,-22 0-16,21 0 0,1 0 0,-1 0 16,0-21-16,1 21 0,-22-21 0,21 21 15,0-22-15,1 1 0,-22 0 16,21 0-16,-21 0 0,1 0 15,-1-1-15,0 1 0,0 0 0,0 0 16,-21 0-16,0 0 0,21 21 16,-21-22-16,0 44 15,0-1 1,0 0-16,0 0 0,0 0 16,-21 0-16,21 1 0,0-1 0,0 0 15,0 0-15,0 0 0,0 0 0,0 1 16,0-1-16,0 0 0,0 0 15,21 0-15,1-21 0,-1 0 16,0 0-16,21 0 0,-21 0 16,22 0-16,-1 0 0,0 0 15,-20 0-15,20 0 0,0-21 0,1 21 16,-1-21-16,0 0 0,1 0 0,-1-1 16,-21 1-16,0 0 0,22 0 15,-22-21-15,0 20 0,0-20 16,0 21-16,0-21 0,1 20 0,-1 1 15,-21 0-15,0 0 0,0 0 0,0 0 16,-21 21-16,-22 0 0,22 0 16,-21 0-16,21 21 0,-22 0 15,1 0-15,21 0 0,-22 22 0,1-22 16,21 0-16,-21 21 0,20-21 16,1 1-16,0 20 0,0-21 15,21 0-15,0 0 0,0 1 16,0-1-16,0 0 0,0 0 0,0 0 0,0 0 15,21 1-15,0-22 16,0 0-16,22 0 0,-22 0 0,0 0 16,21 0-16,-20 0 0,-1 0 0,21-22 15,-21 1-15,22 21 0,-22-21 16,0 0-16,0 0 0,21-22 0,-20 22 16,-1-21-16,-21 21 0,21-43 15,0 22-15,0 0 0,-21-22 0,0 1 16,21-1-16,-21 1 0,22-1 15,-22 22-15,0-22 0,21 22 16,-21 21-16,0-22 0,21 22 0,-21 0 16,0 0-16,0 42 15,0 0-15,-21 22 16,0-1-16,-1 0 0,22 1 0,-21 20 16,21 1-16,-21-1 0,21-21 15,-21 22-15,21-1 0,0-20 0,0-1 16,0 0-16,0 1 0,0-22 0,0 21 15,0-21-15,0 1 0,21-1 16,0 0-16,-21 0 0,21-21 16,1 0-16,-1 0 0,0 0 0,0 0 15,0 0-15,0 0 0,1 0 16,-1 0-16,0-21 0,0 0 0,0 21 16,0-21-16,1-1 0,-1-20 0,0 21 15,-21 0-15,0-22 0</inkml:trace>
  <inkml:trace contextRef="#ctx0" brushRef="#br1" timeOffset="49172.15">14774 5461 0,'0'0'0,"-21"21"0,21 0 0,-21 1 15,0-1-15,21 0 16,0 0-16,0 0 16,0 0-16,21-21 31,0 0-31,0 0 0</inkml:trace>
  <inkml:trace contextRef="#ctx0" brushRef="#br1" timeOffset="49741.9">16446 5800 0,'0'0'0,"-21"0"0,0 0 16,0 0-16,42 0 16,0 0-1,0 0-15,22 0 0,-1 0 16,22 0-16,-22 0 0,21 0 0,1 0 16,-22 0-16,22 0 0,-1 0 15,-20 0-15,20 0 0,1 0 0,-22 0 16,21 0-16,-20 0 0,-1 0 0,0-21 15,1 21-15,-22-22 0,-21 1 16,0 0-16,0 0 16,-42 21-16,20-21 0,-20 21 15,0 0-15,-1-21 0,1 21 0,0 0 16,-1 0-16,22-22 0,0 22 16,0 0-16,0 0 0,42 0 31,0 0-16,0 0-15,22 0 0,-22 0 0,21 0 16,-21 0-16,22 0 0,-22 22 16,0-22-16,0 21 0,0 0 0,-21 0 15,0 21-15,0-20 0,0 20 0,0-21 16,0 21-16,-21-20 0,0-1 16,-21 0-16,20 21 0,-20-21 0,21 1 15,-21-1-15,-1 0 0,22-21 16,-21 21-16,21 0 0,-22-21 0,22 0 15,0 0-15</inkml:trace>
  <inkml:trace contextRef="#ctx0" brushRef="#br1" timeOffset="50560.8">18330 2731 0,'21'0'16,"-42"0"-16,64 0 0,-22 0 0,0 0 16,21 0-16,-21 0 0,22 0 0,-22-22 15,21 22-15,-21-21 16,22 21-16,-22-21 0,0 0 0,0 21 15,0-21-15,1 21 0,-22-21 0,0-1 16,0 1-16,-22 21 16,1 0-16,0 0 0,-21 0 15,-1 0-15,1 0 0,0 0 16,-1 21-16,1-21 0,0 22 0,-1-1 16,1 0-16,21 0 0,0 0 15,0 0-15,-1 1 0,22-1 0,0 21 16,0-21-16,0 0 0,0 22 15,22-22-15,-1 0 0,0 0 16,21 22-16,-21-22 0,1 0 0,20 21 16,-21-21-16,21 1 0,-20 20 0,-1-21 15,0 0-15,0 22 0,-21-22 16,0 0-16,0 0 0,0 0 16,-21 0-16,0-21 0,0 22 0,-22-1 15,1-21-15,0 0 0,-1 0 16,1 0-16,0 0 0,-1 0 0,1-21 15,0-1-15,-1 1 0,22 0 0,-21 21 16,21-21-16,-1 0 0,22 0 16,0-1-16,0 1 0,0 0 0,0 0 15,0 0 1,22 21-16,-1-21 0,21 21 0,0 0 0,1-22 16,20 22-16,1 0 0</inkml:trace>
  <inkml:trace contextRef="#ctx0" brushRef="#br1" timeOffset="51016.54">19346 2900 0,'0'0'0,"-21"-21"16,0 21-16,0 0 0,0 0 0,-1 0 15,-20 0-15,21 0 16,-21 21-16,20 0 0,-20 0 0,0 0 15,21 1-15,-22 20 0,1-21 0,21 21 16,-22-20-16,22 20 0,0-21 16,0 0-16,21 22 0,0-22 0,0 0 15,0 0-15,0 0 16,21-21-16,0 0 16,0 0-16,22 0 0,-22-21 15,0 0-15,21 21 0,-20-21 0,20 0 16,-21-1-16,0 1 0,22-21 15,-22 21-15,0 0 0,21-22 0,-21 22 16,1 0-16,-22 0 0,21-22 16,0 22-16,-21 0 15,0 42 1,0 0-16,0 1 16,0-1-16,-21 0 0,21 21 0,-21-21 15,21 22-15,-22-1 0,22-21 16,0 0-16,0 22 0,0-22 0,0 0 15,22 0-15,-1 0 16,0-21-16,21 0 0,-21 0 0,22 0 16,-1 0-16,0-21 0,1 21 0</inkml:trace>
  <inkml:trace contextRef="#ctx0" brushRef="#br1" timeOffset="51524.25">20129 2625 0,'0'0'0,"22"-43"0,-22 22 16,0-21-16,21 21 0,-21 0 0,0 42 16,-21 21-1,-1 0-15,1 1 0,0 20 16,0 1-16,0-1 0,0 1 0,-1-1 16,1 1-16,0 20 0,-21-20 15,21 21-15,-1-1 0,-20-20 16,21 20-16,0-20 0,-22-1 15,22 22-15,0-21 0,0 20 0,0 1 16,-22 0-16,22-22 0,0 22 0,0-1 16,0-20-16,21-1 0,-21-20 15,21 20-15,0-20 0,0-22 0,0 21 16,0-21-16,0 0 0,0 1 0,21-22 16,0 0-16,0 0 0,21 0 15,-20 0-15,20 0 0,-21-22 0,21 1 16,1 0-16,-1 0 0,0-21 15,1-1-15,-1 1 0,0 0 0,1-1 16,-22 1-16,0-22 0,0 1 16,0-1-16,-21 1 0,0-1 0,0 1 15,0 21-15,0-22 0,-21 1 16,0-1-16,-21 22 0,21-1 0,-22-20 16,1 21-16,0 20 0,-1-20 15,1 21-15,21 0 0,-22 0 0,22-1 16,0 22-16,0 0 0,21-21 15,0 0-15,21 21 16,0-21-16,0 21 0,1 0 16,20-21-16,0 21 0,1-21 15,-1 21-15</inkml:trace>
  <inkml:trace contextRef="#ctx0" brushRef="#br1" timeOffset="52583.66">20786 2921 0,'0'-21'0,"0"42"0,0-63 0,0 21 16,0-1-16,-22 1 0,1 0 16,0 0-16,0 21 0,-43-21 15,43 21-15,0 0 0,-21 0 16,21 0-16,-22 21 0,22 0 0,-21 0 16,21 22-16,-22-22 0,22 21 0,0-21 15,0 22-15,0-1 0,21-21 16,0 21-16,0-20 0,0 20 15,0-21-15,0 0 0,0 0 16,21 1-16,-21-1 0,21 0 0,0 0 16,0-21-16,0 0 0,22 0 0,-22 0 15,0 0-15,0 0 0,22 0 16,-22-21-16,0 21 0,0-21 0,21 0 16,-20-1-16,-1-20 0,0 21 15,0 0-15,0-22 0,0 22 0,1-21 16,-22 21-16,21 0 0,-21-22 15,21 22-15,-21 0 0,0 0 16,0 42 15,0 0-31,0 0 0,-21 0 0,21 1 16,-21-1-16,-1 0 0,22 21 16,0-21-16,-21 1 0,21-1 0,0 0 15,0 0-15,0 0 0,0 0 16,0 1-16,0-1 0,21 0 0,1 0 15,-1-21-15,0 0 16,21 0-16,-21 0 0,1 0 0,20 0 16,-21 0-16,21-21 0,-20 21 15,20-21-15,0 0 0,-21-1 16,22 1-16,-22 0 0,0 0 0,21-21 16,-20 20-16,-1-20 0,0 21 15,-21 0-15,0-22 0,0 1 16,0 21-16,-21 21 31,21 21-15,0 0-16,0 0 15,0 1-15,0-1 0,21 0 16,0 0-16,0-21 16,-21 21-16,21-21 0,1 0 0,-22 21 15,21-21-15,-21 22 0,21-22 16,-21 21-1,0 0 1,0 0 0,0 0-16,0 0 15,0 1-15,21-22 16,-21 21-16,21-21 16,0 0-16,1 0 0,-1 0 15,0 0-15,0 0 0,0-21 16,22-1-16,-1 1 0,-21 0 0,21 0 15,1 0-15,-22 0 16,21-1-16,-21 1 0,22-21 0,-22 21 0,0 0 16,0-22-16,0 22 0,1 0 15,-22 0-15,21 21 0,-21-21 16,0 42 0,-21-21-16,-1 21 15,1 0-15,0 0 0,0 22 0,21-22 16,0 0-16,-21 0 0,21 0 15,0 0-15,0 1 0,0-1 16,0 0-16,0 0 0,21-21 16,0 0-1,0 0-15,0 0 16,1 0-16,-1 0 0,0 0 0,-21-21 16,21 0-16,0 21 0,0-21 15,1-1-15,-1 1 0,0 0 0,-21 0 16</inkml:trace>
  <inkml:trace contextRef="#ctx0" brushRef="#br1" timeOffset="52784.18">22034 2498 0,'0'0'15,"-21"0"1,0 0-16,21 21 62,0 0-62,-21 0 16</inkml:trace>
  <inkml:trace contextRef="#ctx0" brushRef="#br1" timeOffset="53384.21">18542 5271 0,'42'-22'0,"-84"44"0,105-44 16,-20 1-16,-22 0 0,21 21 16,-21-21-16,1 0 15,-44 21 1,1 0-1,-21 0-15,21 0 0,-22 21 0,1 0 16,-21 21-16,20-20 0,1 20 16,0 0-16,-1 1 0,1-1 0,21 0 15,-22 22-15,22-22 0,0 0 16,0 1-16,21-1 0,0 0 0,0 1 16,0-22-16,0 21 0,0-21 0,21 1 15,0-1-15,0-21 0,22 21 16,-22-21-16,21 0 0,1 0 0,20 0 15,-21 0-15,22 0 0,-22-21 16,22 0-16,-22-1 0,22 1 0,-22 0 16,0 0-16</inkml:trace>
  <inkml:trace contextRef="#ctx0" brushRef="#br1" timeOffset="55176.64">19262 5207 0,'0'0'0,"0"-21"0,0 0 0,-22 21 15,1 0-15,21 21 16,-21 0-16,0 0 0,21 22 16,0-1-16,-21 0 0,0 1 0,-1-1 15,22 0-15,-21 22 0,21-22 0,0 0 16,-21 22-16,21-22 0,-21 1 16,21-1-16,-21-21 0,21 21 15,0-20-15,0-1 0,0 0 16,0 0-16,-21-21 0,21-21 31,0 0-15,0 0-16,0-1 0,21-20 0,-21 21 15,0-21-15,21 20 0,0-20 16,0 0-16,0-1 0,-21 22 0,22-21 16,-1 21-16,0 0 0,0-1 0,0 1 15,0 21-15,1 0 0,-1 0 16,-21 21-1,0 1-15,0 20 0,0-21 0,0 21 16,0 1-16,0-22 0,0 21 16,0 1-16,0-1 0,0-21 0,0 0 15,0 22-15,0-22 0,21 0 0,-21 0 16,21 0-16,0 0 0,0-21 16,1 22-16,-1-22 0,21 0 0,-21 0 15,0 0-15,22 0 0,-1 0 16,-21 0-16,22-22 0,-22 1 0,21 0 15,-21 0-15,22 0 0,-22 0 0,0-22 16,0 22-16,0-21 0,0-1 16,-21 1-16,22 0 0,-22-1 15,0 1-15,0 0 0,0 21 16,0-1-16,0 1 0,0 0 0,-22 0 16,1 21-16,0 0 15,21 21 1,0 0-16,0 0 0,0 1 0,0-1 15,21 0-15,0 0 0,-21 21 16,22-20-16,-1-1 0,0 0 0,0 0 16,-21 21-16,21-20 0,0-1 15,-21 0-15,22 0 0,-22 0 0,21 0 16,-21 1-16,0-1 0,21-21 16,0 21-16,-21 0 0,21-21 15,0 0-15,1 0 16,-1 0-16,0 0 0,0 0 15,0 0-15,22 0 0,-22-21 16,0 21-16,0-21 0,21 0 0,-20-1 16,20-20-16,-21 21 0,0-21 0,0 20 15,1-20-15,-1 0 0,0-1 16,0 22-16,-21 0 0,0 0 0,0 0 16,0 0-16,-21 21 15,0 21-15,0 0 16,-1 0-16,1 0 0,-21 22 15,21-22-15,0 0 0,-1 21 16,1-21-16,0 22 0,21-22 0,-21 0 16,21 21-16,0-20 0,0-1 15,0 0-15,21-21 0,0 21 0,0 0 16,1-21-16,20 0 0,-21 0 0,0 0 16,22 0-16,-22 0 0,21 0 15,-21 0-15,0 0 0,1 0 0,-1-21 16,-21 0-16,0 0 15,0 0-15,0-1 0,-21-20 16,-1 21-16,1-21 0,0 20 16,0-20-16,0 0 0,0 21 15,21-22-15,-22 22 0,1 0 0,21 0 16,0 0-16,0-1 0,0 1 16,0 0-16,21 21 15,1 0-15,-1 0 0,21 0 0,-21 0 16,22 0-16,-1 0 0,-21 0 15,21 0-15,1 0 0,-22 0 0,21 21 16,-21-21-16,22 21 0,-22 1 16,0-1-16,0 0 0,0 0 0,-21 0 15,0 0-15,22 1 0,-22-1 0,0 0 16,0 21-16,0-21 16,0 1-16,0-1 0,0 0 0,0 0 15,0 0-15,0 0 0,0 1 16,0-1-16,0 0 15,-22-21 1,22-21 31,0 0-47,0-1 0,0 1 0,22-21 16,-22 21-16,21-22 0,0 22 0,0-21 15,0 0-15,0-1 0,1 1 16,-1 0-16,0 20 0,21-20 15,-21 21-15,1 0 0,20 0 16,-21 21-16,21 0 0,-20 0 0,-1 0 16,21 21-16,-21 0 0,-21 0 0,0 21 15,0-20-15,0 20 0,0 0 16,0 1-16,0-22 0,0 21 0,-21-21 16,21 0-16,0 1 0,-21-1 0,21 0 15,-21 0-15,21 0 0,-21-21 16,21 21-16,0-42 62,0 0-62,0 0 16,0 0-16,21 0 0,0-1 0,0-20 16,0 21-16,0-21 0,22 20 15,-22-20-15,21 21 0,1-21 0,20 20 16,-21-20-16,1 21 0,-1 21 15,0-21-15,1 21 0,-22 0 0,0 0 16,0 0-16,-21 21 0,0 0 0,0 0 16,0 0-16,0 22 0,0-22 15,0 21-15,-21-21 0,21 22 16,-21-22-16,0 0 0,0 0 0,21 0 0,-22 1 16,1-1-16,21 0 15,-21-21-15,21 21 0,-21-21 16,21-21 46,21 0-62,-21 0 0,21-1 16,0 1-16,1 0 0,-1 0 16</inkml:trace>
  <inkml:trace contextRef="#ctx0" brushRef="#br1" timeOffset="55580.41">22183 5652 0,'0'0'15,"21"0"1,0 0-16,0 0 16,0 0-16,0 0 0,1-22 15,-1 22-15,0-21 0,0 0 16,0 0-16,0 0 0,1 0 0,20-1 15,-42 1-15,21 0 0,0-21 0,0 21 16,-21-1-16,0 1 16,0 0-16,0 0 0,-21 21 15,0 0-15,0 0 0,-21 0 16,20 21-16,-20 0 0,0 22 16,-1-22-16,22 21 0,0-21 0,0 22 15,0-1-15,0 0 0,21 1 16,0-22-16,0 21 0,0-21 0,0 0 15,0 1-15,0 20 0,21-21 16,0 0-16,0 0 0,0-21 16,0 0-16,1 22 0,-1-22 0,0 0 15,21 0-15,-21 0 0,1 0 16,-1 0-16,0 0 0,0 0 16,0-22-16,0 1 0,1 21 0,-1-21 15,0 21-15,0-21 0,0 21 16</inkml:trace>
  <inkml:trace contextRef="#ctx0" brushRef="#br1" timeOffset="55868.25">22860 6117 0,'0'0'0,"0"21"16,0 1 0,-21-1-1,0-21 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02:14:27.5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1291 550 0,'-21'-21'0,"21"0"0,0 0 0,-21 0 15,21 0 1,-21-1-16,21 1 0,0 0 15,-22 21-15,1-21 16,21 42 0,0 0-1,0 0-15,0 1 0,0-1 16,0 21-16,0 0 0,21-20 0,-21 41 16,0-21-16,22 1 0,-22 20 15,0 1-15,0-22 16,0 22-16,0-1 0,0-21 0,0 22 15,0-22-15,0 1 0,0-1 16,0 0-16,0 1 0,0-22 0,0 21 16,0-21-16,0 0 15,0-42 1,0 0 0</inkml:trace>
  <inkml:trace contextRef="#ctx0" brushRef="#br0" timeOffset="452.74">847 635 0,'-22'-21'0,"44"42"0,-65-63 16,22 21-16,21-1 0,-21 22 15,21-21-15,0 0 16,0 0-16,21 0 0,0 0 15,0-1-15,1 22 0,20-21 16,0 0-16,22 0 0,-22 21 0,22 0 16,20 0-16,1 0 0,0 0 15,-1 0-15,-20 42 0,20-21 16,1 1-16,-21 20 0,-1 0 16,1 1-16,-22-1 0,0 0 15,-21 1-15,1-1 0,-22 21 0,0 1 16,0-22-16,-22 22 0,-20-1 15,21 1-15,-43-22 0,22 22 0,-21-22 16,-1 0-16,-21 1 0,1-1 16,-1 0-16,22 1 0,-22-1 15,0-21-15,22 0 0,-22 0 0,22 1 16,-1-22-16,1 0 0,-1 0 16,1 0-16,20 0 0,1 0 0,0-22 15,-1 1-15,22 0 0,0 0 16,0 21-16,21-21 15,0 0-15,0-1 0,0 1 0,21 0 16,0 0-16,21 0 0,1 0 16</inkml:trace>
  <inkml:trace contextRef="#ctx0" brushRef="#br0" timeOffset="1084.08">2011 1058 0,'0'0'15,"-21"-63"1,-1 63-16,22-21 16,0 0-16,0-1 15,0 1-15,0 0 0,0 0 16,0 0-16,22 21 0,-1-21 15,0 21-15,0 0 0,0 0 16,0 0-16,1 0 0,20 0 0,-21 21 16,21 21-16,1-21 0,-22 22 15,21-1-15,-21-21 0,1 21 16,-1 1-16,0-1 0,-21 0 0,0 1 16,0-1-16,0-21 0,0 22 15,0-22-15,-21 0 0,21 0 0,-21 0 16,21 0-16,-22 1 0,22-44 47,0 1-47,0 0 0,0 0 15,0 0-15,0 0 0,0-22 16,0 1-16,0 21 0,22-22 0,-1 1 16,0 0-16,-21-1 0,21 1 15,0 0-15,0-1 0,1 22 0,-1 0 16,0 0-16,0 0 0,0 21 15,0 0-15,1 0 0,-1 0 16,0 0-16,0 21 0,-21 0 16,21-21-16,0 21 0</inkml:trace>
  <inkml:trace contextRef="#ctx0" brushRef="#br0" timeOffset="1704.83">3238 1207 0,'0'0'0,"22"0"15,41-85 1,-63 64-16,0-22 16,0 22-16,0 0 0,0-21 0,0 21 0,0-22 15,0 22-15,-21-21 16,0 21-16,0-1 0,-1 1 0,1 0 15,0 0-15,0 21 0,0 0 16,-22 0-16,22 0 0,0 21 0,0 0 16,-21 22-16,20-1 0,1 0 15,0 1-15,0 20 0,0-21 0,21 1 16,0-1-16,0 0 0,0 1 16,0-1-16,0 0 0,0-20 0,0 20 15,0-21-15,21 0 16,0 0-16,0-21 0,-21 22 0,21-22 15,1 0-15,-1 0 0,0 0 16,0 0-16,0 0 0,0 0 0,-21-22 16,22 1-16,-1 0 0,0 0 15,0 0-15,-21 0 0,21-22 0,0 22 16,-21-21-16,22-1 0,-22 1 16,0 21-16,0-21 0,0-1 15,0 1-15,0 21 0,0 0 0,0-1 16,0 1-16,0 42 15,0 1 1,0 20-16,0-21 16,0 21-16,0 1 0,0-22 0,0 21 15,0 1-15,0-22 0,0 21 16,0-21-16,0 22 0,0-22 0,0 0 16,0 0-16,0 0 15,0 0-15,21-21 0,0 0 16,0 0-16,0 0 15,0 0-15,1-21 0,-1 0 16,0 0-16,0 0 0,0 0 16</inkml:trace>
  <inkml:trace contextRef="#ctx0" brushRef="#br0" timeOffset="2340.51">3725 953 0,'0'21'15,"0"0"-15,0 0 0,0 0 16,0 0-16,0 22 0,0-22 0,0 21 16,-21-21-16,21 43 0,0-43 15,-21 21-15,21-20 0,-21-1 16,21 0-16,0 0 0,0 0 16,0 0-16,21-21 31,0 0-31,0 0 15,0-21-15,-21 0 0,22 0 16,-1 0-16,0 0 0,-21-1 16,21 1-16,0-21 0,-21 21 0,0-22 15,21 22-15,1 0 0,-22-21 16,21 21-16,-21-1 0,21 22 16,-21 22-1,0-1-15,0 0 16,0 21-16,0-21 0,0 1 15,21-1-15,-21 0 0,0 21 0,0-21 16,21 1-16,-21-1 0,0 0 16,21 0-16,1 0 0,-22 0 15,21-21-15,0 22 0,0-22 0,0 0 16,0 0-16,1 0 0,-1 0 16,0 0-16,0 0 0,21 0 0,-20-22 15,20 22-15,-21-21 0,21 0 16,-20 0-16,-1-21 0,0 20 0,0 1 15,0-21-15,-21 21 0,0-22 16,0 1-16,0 0 0,0-1 0,0 1 16,0 0-16,-21 21 0,0-22 15,0 22-15,0 0 0,-1 0 0,1 0 16,0 21-16,0 0 0,0 0 16,0 0-16,-1 21 0,1 0 15,0 0-15,21 0 0,0 0 16,0 1-16,0-1 0,0 21 0,0-21 15,0 0-15,0 1 0,21-1 16,0-21-16,1 0 16,-1 0-16,21 0 0,-21 0 0</inkml:trace>
  <inkml:trace contextRef="#ctx0" brushRef="#br0" timeOffset="2928.52">4974 381 0,'0'0'0,"-21"-42"0,0 42 16,0-21-16,-1 21 0,1 0 15,0 21-15,21 0 16,0 21-16,-21 1 0,0-1 16,21 0-16,-21 1 0,21 20 0,0-21 15,0 22-15,0-1 0,0 1 16,0-22-16,0 22 0,0-22 0,0 0 15,0 22-15,0-22 0,0-21 16,0 22-16,0-22 0,0 21 16,0-21-16,0 1 0,0-1 0,0 0 15,0-42 32,0 0-47,0-1 0,0-20 16,0 21-16,0 0 0,0-22 15,0 22-15,21-21 0,0 21 0,-21-22 16,21 22-16,0-21 0,0 21 16,22 0-16,-22-1 0,0 1 0,21 21 15,-20 0-15,20 0 0,-21 0 16,21 0-16,1 21 0,-22 1 16,21-1-16,-21 0 0,22 21 15,-22-21-15,0 1 0,0 20 0,0-21 16,-21 0-16,22 22 0,-22-22 15,0 0-15,0 0 0,-22 21 0,1-20 16,0-1-16,-21 0 0,21-21 0,-22 21 16,1 0-16,21 0 0,-22-21 15,1 22-15,21-22 0,-21 0 0,20 0 16,-20 0-16,21 0 0,0 0 16,0 0-16,-1 0 15,22-22-15,0 1 16,0 0-16,22 21 15,-1-21-15,21 0 0</inkml:trace>
  <inkml:trace contextRef="#ctx0" brushRef="#br0" timeOffset="3480.16">5990 868 0,'21'-21'0,"-42"42"0,42-63 15,-21 20-15,0 1 0,0 0 16,-21 21-16,0-21 0,0 0 16,0 21-16,-22 0 0,22 0 15,0 0-15,0 0 0,-22 21 16,22 0-16,-21 0 0,0 0 0,20 22 16,-20-1-16,21 0 0,0 22 15,-22-22-15,22 1 0,21-1 0,0 0 16,-21 1-16,21-22 0,0 21 15,0-21-15,0 0 0,0 1 0,21-1 16,0 0-16,1-21 0,-1 0 16,0 0-16,21 0 0,-21 0 0,22 0 15,-22 0-15,21 0 0,-21-21 0,22 21 16,-22-21-16,21-1 0,-21 1 16,1-21-16,-1 21 0,0-22 15,0 22-15,0-21 0,-21 0 16,0-1-16,0 1 0,0 0 0,0-1 15,0 22-15,0-21 0,0 21 16,0-1-16,-21 44 16,0-1-1,21 21-15,-21-21 0,21 22 0,0-1 16,0-21-16,0 21 0,0 1 16,0-22-16,0 21 0,0-21 15,0 22-15,21-22 0,-21 0 16,21 0-16,0 0 0,-21 1 0,21-22 0,1 21 15,-1-21-15,0 0 0,0 0 16,0 0-16,0 0 0,1 0 16,-1 0-16,0 0 0,21-21 0,-21-1 15,22 1-15,-1-21 0</inkml:trace>
  <inkml:trace contextRef="#ctx0" brushRef="#br0" timeOffset="3744.04">6625 656 0,'-21'0'0,"42"0"0,-63 0 16,21 0-16,-1 21 0,1 1 15,0 20-15,0-21 0,0 21 0,0 1 16,-1-1-16,22 0 0,-21 1 16,21-1-16,-21 0 0,21 1 0,0-1 15,0-21-15,0 0 0,0 22 16,0-22-16,0 0 0,0 0 0,0 0 15,21-21-15,0 22 0,1-22 0,-1 0 16,0 0-16,21 0 0,-21 0 16,22 0-16,-22 0 0,21-22 0,1 1 15,-1 0-15,0 0 16,-21 0-16,22-22 0,-1 22 0</inkml:trace>
  <inkml:trace contextRef="#ctx0" brushRef="#br0" timeOffset="4351.68">7048 402 0,'0'-42'0,"0"84"0,0-105 0,0 42 16,0-1-16,0 44 15,-21-1-15,21 21 16,-21 0-16,21 1 0,-21-1 0,21 22 16,0-22-16,0 21 0,0 1 0,0-1 15,0-20-15,-21 20 16,21-20-16,0 20 0,0-21 0,0 1 15,0-22-15,0 21 0,0-21 16,0 1-16,0-1 0,0 0 0,0 0 16,-21-21-16,-1 0 31,22-21-15,0 0-16,0 0 0,0-22 0,0 22 15,0-21-15,0-1 0,22 1 16,-1 0-16,0-1 0,0 1 0,21 0 15,1-1-15,-22 22 0,21-21 0,1 21 16,-22 0-16,21 21 16,0 0-16,-20 0 0,-1 0 0,0 0 15,0 0-15,-21 21 0,21 0 16,-21 0-16,0 0 0,0 0 0,-21 1 16,0-1-16,-21 0 0,20 0 15,-20 0-15,0 0 0,21 1 0,-22-22 16,1 21-16,21-21 0,0 0 15,-1 0-15,1 0 0,0 0 0,0 0 16,0 0-16,21 21 47,21 0-47,-21 0 16,21-21-16,0 21 0,0 1 0,1 20 15,-1-21-15,-21 0 0,21-21 16,0 21-16,0 1 0,-21-1 0,21-21 15,1 21-15,-1 0 0,0-21 16,0 0-16,0 0 0,0 0 16,1 0-16,-1 0 0,21 0 15,-21-21-15,22 0 0</inkml:trace>
  <inkml:trace contextRef="#ctx0" brushRef="#br0" timeOffset="4724.47">8255 741 0,'0'-21'16,"-127"21"-1,85 0-15,20 0 16,-20 0-16,0 0 0,21 0 0,-22 0 16,22 21-16,-21 0 0,21-21 15,-1 21-15,1 0 0,21 1 0,0-1 16,0 0-16,0 0 15,0 0-15,21 0 0,1 1 0,20-1 16,-21 0-16,21 0 0,1-21 16,-1 21-16,-21 0 0,22 1 15,-22-1-15,21 0 0,-21-21 16,0 21-16,-21 0 0,22 0 16,-22 1-16,0-1 15,0 0-15,-22-21 0,1 21 16,0-21-16,-21 0 0,21 0 0,-22 0 15,1 0-15,21 0 0,-22 0 16,22 0-16,-21-21 0,21 21 0,0-21 16,-1 0-16,1-1 0,0 1 15,21 0-15</inkml:trace>
  <inkml:trace contextRef="#ctx0" brushRef="#br0" timeOffset="5404.62">9758 868 0,'0'0'16,"0"-21"-16,0 0 0,0-1 0,0 1 16,0-21-16,0 21 0,0 0 0,0-1 15,0 1-15,-21 0 16,-1 21-16,1 0 0,0 0 15,0 0-15,0 0 0,0 0 0,-1 21 16,1 22-16,0-1 0,0-21 16,0 43-16,0-22 0,-1 21 15,22-20-15,-21-1 0,0 22 16,21-22-16,-21 0 0,21 1 0,0-22 16,0 21-16,0-21 0,0 0 15,21 1-15,0-1 0,0 0 0,1-21 16,20 0-16,-21 0 0,21 0 0,1 0 15,-1 0-15,22 0 0,-22 0 16,0 0-16,22-21 0,-22 0 0,22-1 16,-22 1-16,0-21 0,1 21 15,-1-22-15,-21 22 0,0-21 0,0 0 16,-21-22-16,0 22 0,0-1 16,-21-20-16,0 21 0,-21-1 15,21 1-15,-22 21 0,1-22 0,-22 22 16,22 0-16,0 0 0,-1 21 15,1 0-15,0 0 0,-1 0 0,22 0 16,0 0-16,0 0 0,21 21 16,21 0-16,0-21 15,22 0-15,-1 21 0,0-21 16,22 0-16,-1 0 0,1 0 0,-1 0 16,22 0-16,-22-21 0,1 21 0,21-21 15,-22 0-15,1 0 0</inkml:trace>
  <inkml:trace contextRef="#ctx0" brushRef="#br0" timeOffset="5761.59">10753 360 0,'0'0'0,"-22"0"0,1 0 15,0 0-15,0 0 0,0 21 16,21 0-16,-21 0 0,21 22 16,-22-1-16,22 0 0,0 22 0,-21-1 15,21 1-15,-21-1 0,21 22 16,-21 0-16,21-22 0,0 22 0,0-22 15,0 22-15,0-21 0,0 20 0,0 1 16,0 0-16,0-1 16,0 1-16,0 0 0,0-1 0,0-20 15,0 20-15,0 1 0,0 21 0,0-21 16,0-22-16,0 22 0,0-1 16,0-20-16,0-1 0,0 1 0,0-22 15,0 1-15,0-1 0,0 0 0,-21-21 16,21 1-16,-21-1 0,-1 0 15,1-21-15,0 0 0,-21 0 16,21 0-16,-1 0 0,-20 0 0,0-21 16,21 0-16,-22-1 0,1 1 15,0 0-15,-1-21 0,1-1 0,0 1 16,20 0-16,1-22 0,0 22 16,21-22-16,0 1 0,0-1 0</inkml:trace>
  <inkml:trace contextRef="#ctx0" brushRef="#br0" timeOffset="6441.14">12827 762 0,'0'-21'16,"21"0"-1,0 0-15,0 21 0,1-22 16,-1 22-16,0-21 0,-21 0 0,21 21 16,0-21-16,0 21 15,1-21-15,-22 0 16,-22 21-16,1 0 16,-21 0-16,0 0 0,-1 21 15,1 0-15,-22 0 0,22 0 0,0 0 16,-22 1-16,22-1 0,21 0 15,-22 0-15,22 0 0,0 0 0,21 1 16,-21-1-16,21 0 0,0 21 16,0-21-16,21 1 0,0-1 0,22 0 15,-22 21-15,21-21 0,0 22 16,1-22-16,-1 21 0,0-21 0,1 1 16,-1-1-16,-21 21 0,22-21 15,-22 0-15,0 1 0,-21-1 16,0 0-16,-21 0 0,0 0 15,-22-21-15,1 0 0,0 21 16,-1-21-16,-20 0 0,20 0 0,-20 0 16,-1 0-16,1 0 0,21-21 0,-22 21 15,22-21-15,-1 21 0,1-21 16,21 0-16,-21 0 0,20-1 0,1 1 16,21-21-16,0 21 0,0 0 15,0-22-15,0 22 0,21 0 16,1-21-16,20 20 0,0-20 0,1 21 15,20 0-15,-21 0 0,22-1 16,-1 1-16</inkml:trace>
  <inkml:trace contextRef="#ctx0" brushRef="#br0" timeOffset="6812.22">13335 1270 0,'21'0'0,"-42"0"0,63 0 16,-21 0-16,1-21 0,-1 0 0,0 0 15,0 21-15,0-22 0,0-20 16,1 21-16,-1 0 0,0 0 16,-21-22-16,0 22 0,0 0 0,0-21 15,0 20-15,0 1 0,-21 0 16,0 21-16,-1 0 0,-20 0 0,21 0 15,-21 0-15,-1 21 0,22 0 16,-21 22-16,21-22 0,-22 21 0,22 1 16,0-1-16,0-21 0,0 21 15,21 1-15,0-1 0,0-21 0,0 0 16,0 22-16,0-22 0,0 0 0,21-21 16,0 21-16,21 0 15,-21-21-15,1 0 0,20 0 0,0 0 16,-21 0-16,22 0 0,-1-21 15,0 0-15,1 21 0,-1-21 0,0 0 16</inkml:trace>
  <inkml:trace contextRef="#ctx0" brushRef="#br0" timeOffset="7080.07">14118 572 0,'0'-22'16,"0"44"-16,-21-44 15,0 44-15,0 20 0,21-21 16,-22 43-16,1-22 0,0 21 16,0 1-16,21-1 0,0 1 0,-21-1 15,0 1-15,21-22 0,-22 22 0,22-22 16,0 0-16,0 1 0,0-1 16,-21-21-16,21 0 0,0 1 0,0-1 15,0 0-15,0 0 0,0 0 16,21-21-1,1 0 1,-1-21-16,0 0 0,-21 0 0,21 0 16</inkml:trace>
  <inkml:trace contextRef="#ctx0" brushRef="#br0" timeOffset="7456.88">14224 1185 0,'0'0'0,"0"22"16,21-22-16,0 0 15,0 0-15,1 0 0,-1 0 16,0 0-16,0 0 0,0 0 0,0-22 16,22 22-16,-22-21 0,0 21 15,0-21-15,0 21 0,1-21 0,-22 0 16,0 0-1,-22 21-15,1 0 16,0 21-16,-21 0 0,21-21 16,-22 21-16,22 21 0,-21-20 0,-1-1 15,22 21-15,-21-21 0,21 0 0,0 1 16,-1-1-16,22 0 0,-21 0 16,21 0-16,0 0 0,0 1 0,21-22 15,1 21 1,20-21-16,-21 0 0,21 0 0,1 0 15,-1 0-15,0 0 0,1-21 0,-1-1 16,22 22-16,-22-21 0,0 0 16,1 0-16</inkml:trace>
  <inkml:trace contextRef="#ctx0" brushRef="#br0" timeOffset="7916.62">14944 1037 0,'0'0'0,"-22"21"16,22 1-16,-21-1 0,21 21 15,0-21-15,-21 0 0,21 22 16,0-22-16,-21 0 0,21 21 16,0-20-16,0-1 0,0 0 15,0 0-15,0 0 0,0 0 0,0 1 16,0-1-16,0 0 0,0-42 62,0 0-62,0-1 0,0-20 16,0 21-16,21 0 0,0-22 16,0 22-16,1-21 0,20 0 15,-21 20-15,21-20 0,22 0 0,-22 21 16,1-1-16,-1 1 16,0 21-16,1 0 0,-1 0 0,-21 21 15,0 1-15,0-1 0,1 21 16,-1-21-16,-21 22 0,21-1 0,-21-21 15,0 21-15,0-20 0,0 20 0,0-21 16,0 0-16,-21 22 0,0-43 16,-1 21-16,1 0 0,21 0 0,-21 0 15,0-21-15,21 21 16,21-21 15,0-21-31,0 0 0,1 0 16,-1 0-16,0 0 0</inkml:trace>
  <inkml:trace contextRef="#ctx0" brushRef="#br0" timeOffset="8127.59">15938 1058 0,'0'0'16,"0"22"-16,0-1 0,0 0 15,0 0-15,0 21 0,-21-20 0,21-1 16,-21 21-16,21-21 0,0 0 0,0 1 15,-21-1-15,21 0 0,0 0 16,-21 0-16,21 0 16,0-42 15,0 0-15,21 21-16</inkml:trace>
  <inkml:trace contextRef="#ctx0" brushRef="#br0" timeOffset="8296.49">15917 931 0,'0'0'16,"0"-21"-16,0 0 0,-21 21 15,0 0 1,21 21 0,0 0-1,0 1 1,0-1-1</inkml:trace>
  <inkml:trace contextRef="#ctx0" brushRef="#br0" timeOffset="8676.27">16341 974 0,'0'21'0,"-64"21"16,64-21-16,-21 22 0,0-22 15,21 21-15,-21-21 0,21 22 16,0-22-16,0 21 0,-22-21 16,22 1-16,0-1 0,0 0 0,0 0 15,0 0-15,22 0 0,-1-21 16,0 22-16,0-22 0,0 21 0,0-21 16,22 0-16,-1 0 0,-21 0 0,22 0 15,-1 0-15,0-21 0,1-1 16,-22 22-16,21-21 0,-21 0 0,0 0 15,1-21-15,-1 20 0,-21-20 16,0 0-16,21-1 0,-21 1 16,0 21-16,0-21 0,0-1 15,0 22-15,0 0 0,0 0 0,-21 21 16,0 0-16,-1 0 16,1 0-16,0 21 15,21 0-15,0 0 16,0 0-16,0 1 0,21-22 15</inkml:trace>
  <inkml:trace contextRef="#ctx0" brushRef="#br0" timeOffset="9349.56">17124 1080 0,'0'-22'16,"-21"44"15,-1-22-31,22 21 15,-21 21-15,21-21 0,0 0 0,-21 22 16,21-22-16,0 0 0,0 21 0,-21-20 16,21-1-16,0 0 0,0 0 15,0 0-15,0 0 0,0 1 0,0-1 16,0-42 31,0-1-32,0 1-15,0 0 0,0 0 0,0-21 16,0 20-16,0-20 0,0 21 16,21-21-16,0-1 0,0 1 0,22 0 15,-22 20-15,21-20 0,1 21 16,-1 0-16,0 0 0,22 21 0,-22 0 16,0 0-16,22 21 0,126 127 31,-168-106-31,-1 1 0,0-22 15,-21 21-15,0-21 0,0 22 0,0-22 16,0 0-16,0 0 16,0 0-16,0 0 0,0 1 15,-21-22-15,0 0 0,-1 0 32,22-22-17,0 1-15,0 0 16,0 0-16,0 0 0,22-22 0,-1 1 15,21 0-15,-21-1 0,22 1 16,-1 0-16,0-22 0,1 22 0,20 0 16,-21-1-16,22 1 0,-22 21 15,1 0-15,20 21 0,-21 0 0,-20 21 16,20 0-16,-21 21 0,0 1 16,0-1-16,-21 21 0,0 1 15,0-22-15,0 1 0,0 20 0,-21-21 16,0 1-16,0-1 0,0-21 15,0 0-15,-1 22 0,-20-22 0,21 0 16,0 0-16,0-21 0,-1 21 16,1-21-16,0 0 0,0 0 0,-21 0 15,20 0-15</inkml:trace>
  <inkml:trace contextRef="#ctx0" brushRef="#br0" timeOffset="10356.94">1820 2011 0,'0'0'0,"-21"-21"0,-64 0 31,64 21-31,0 0 0,0 0 0,0-22 16,-22 22-16,22 0 0,0 0 16,0 0-16,0 0 0,0 0 15,42 22 32,21-22-47,0 0 0,1 0 0,20 0 16,-20 21-16,41-21 0,-20 0 0,20 0 15,1 0-15,21 0 0,21 0 16,0 0-16,0 0 0,21 0 16,-21 0-16,21 0 0,22 0 0,-22 0 15,42 0-15,-20 0 0,-1 0 16,21 0-16,22 0 0,-21 0 0,20 0 15,-20 0-15,20 0 0,1 0 16,0 0-16,-1 0 0,-20 0 0,21 0 16,-1 0-16,1 0 0,0 0 15,-22 0-15,1 0 0,20 0 16,-20 0-16,-22 0 0,0 0 0,1 0 16,-22 0-16,-21 0 0,0 0 15,-21 0-15,0 0 0,-22 0 0,-20 0 16,-1 0-16,-20 0 0,-22 0 15,21 0-15,-21 0 0,0 0 16,1 0 0</inkml:trace>
  <inkml:trace contextRef="#ctx0" brushRef="#br0" timeOffset="11108.53">10393 1778 0,'0'0'0,"-43"0"31,22 0-31,0 0 16,0 0-16,0 0 0,0 0 16,-1 0-16,22 21 15,22-21 17,-1 0-32,0 0 15,0 0-15,21 0 0,-20 0 0,20 0 16,0 0-16,1 0 0,-1 0 15,21 0-15,1 0 0,-1 0 0,22 0 16,0 0-16,21 0 0,-1 0 16,1 0-16,21 0 0,-21 0 0,42 0 15,0 0-15,1 0 0,-1 0 0,21 0 16,0 0-16,1 0 0,-1 0 16,22 0-16,-22 0 0,21 0 15,1 0-15,-1 0 0,1 0 0,21 0 16,-22-21-16,22 21 0,-22 0 15,43 0-15,-21 0 0,-22 0 16,22 0-16,-22 21 0,22-21 0,-21 21 16,-1 1-16,-21-22 0,1 21 15,-22 0-15,0 0 0,0-21 0,0 21 16,-21 0-16,-21-21 0,0 22 0,-21-22 16,-1 0-16,-20 0 0,-22 21 15,1-21-15,-22 0 0,0 0 0,0 0 16,0 0-16,-21 21 15,21-21-15,1 0 32,-22 21-32,21-21 31</inkml:trace>
  <inkml:trace contextRef="#ctx0" brushRef="#br0" timeOffset="11236.46">18097 2032 0,'0'-21'47,"-21"21"-47,21-21 16</inkml:trace>
  <inkml:trace contextRef="#ctx0" brushRef="#br1" timeOffset="29064.22">1079 2985 0,'0'-22'15,"0"1"-15,0 0 16,0 0-16,0 0 16,0 0-16,0-1 0,0 1 15,-21 21 17,21 21-17,0 1-15,0-1 0,0 0 16,0 21-16,0-21 0,0 22 15,0-1-15,0 22 0,0-22 16,0 21-16,0-20 0,0 20 16,0 1-16,0-22 0,0 0 0,0 1 15,-21-1-15,21 0 0,0-20 16,0-1-16,0 0 0,0 0 16,0 0-16,0 0 15,0-42 16,0 0-31,0 0 0,0 0 16</inkml:trace>
  <inkml:trace contextRef="#ctx0" brushRef="#br1" timeOffset="29705.26">1524 3387 0,'0'21'0,"21"0"16,0-21 15,0 0-15,1-21-16,-22 0 15,0 0 1,0-1-16,0 1 16,0 42 30,0 1-30,-22-22-16,22 21 0,0 0 16,0 0-16,22-21 31,-1 0-15,-21-21-1,21 21-15,-21-21 0,0 0 16,0-1-1,0 1 1,0 0-16,-21 21 31,0 21-15,-1 0-16,22 1 16,-21-1-1,0-21 16,21-21-15,0-1 0</inkml:trace>
  <inkml:trace contextRef="#ctx0" brushRef="#br1" timeOffset="36795.68">2752 2985 0,'0'0'0,"21"0"0,-21-22 0,21 22 16,-21-21-16,21 0 15,-21 0-15,21 0 0,-21 0 16,21 21-16,-21-22 0,0 1 0,0 0 16,0 0-16,0 0 0,0 0 15,0-1-15,0 1 16,0 42 15,0 1-31,0-1 16,0 0-16,0 21 0,0 1 0,0-1 15,0 0-15,0 1 0,0 20 16,0-21-16,0 22 0,0-22 16,0 22-16,0-22 0,0 0 15,0 1-15,0-1 0,0 0 0,0 1 0,0-22 16,0 0-16,0 21 15,22-42-15,-1 22 0,0-22 16,0 0-16,0 0 0,0 0 0,1 0 16,20-22-16,-21 1 0,0 0 15,0 0-15,1-21 0,20-1 16,-21 1-16,0 0 0,0-1 0,1-20 16,-1 20-16,-21 1 0,21 0 15,0-1-15,-21 1 0,0 0 0,0 21 16,21-22-16,-21 22 0,0 0 15,0-21-15,0 20 0,0 1 16,0 0-16,0 42 31,0 0-15,0 22-16,0-22 0,-21 0 16,21 0-16,0 22 0,0-22 15,0 0-15,0 21 0,0-21 0,0 22 16,0-22-16,0 0 0,0 21 15,0-20-15,0-1 0,0 0 0,0 0 16,0 0-16,0 0 16,0 1-16,0-44 93,21 44-30,-21-1-63,21 0 16,-21 0-16,0 0 15,22-21 1,-1 21-16,0-21 15,0 0-15,0 0 16,0 0-16,1 0 0,-1 0 16,0 0-16,0-21 0,0 0 0,22 21 15,-22-21-15,21 0 0,-21 0 16,22-1-16,-22-20 0,21 21 0,-21-21 16,22 20-16,-22-20 0,0 21 15,0 0-15,0-22 0,0 22 0,-21 0 16,0 0-16,0 0 0,0 0 15,0-1-15,0 1 16,-21 21 15,21 21-31,-21 1 0,0-1 0,21 0 16,0 0-16,-21 0 0,21 0 16,0 1-16,0-1 0,0 0 0,0 0 15,0 0-15,0 0 0,0 1 16,0-1-16,21 0 0,0 0 0,-21 0 15,21 0-15,0 1 0,-21-1 16,22 0-16,-22 0 0,21 0 16,-21 0-16,21 1 15,-21-1-15,-21-21 32,0 0-17,-1 0-15,22-21 16,-21-1-16,0 1 0,21 0 15,-21 21-15,21-21 0,0 0 0,0 0 16,-21 21-16,21-22 16,0 44 15,0-1-31,0 0 0,0 0 16,21-21-16,-21 21 0,21 0 15,0-21-15,0 22 0,1-22 16,-1 0-16,0 21 15,0-21-15,0 0 0,0 0 16,1 0-16,-1 0 0,21 0 0,-21 0 16,22-21-16,-22-1 0,21 1 15,-21 21-15,22-21 0,-22-21 0,21 21 16,-21-1-16,22-20 0,-22 21 0,0 0 16,0-22-16,0 22 0,-21 0 15,0 0-15,21-21 0,-21 20 16,0 1-16,0 0 15,-21 21 1,0 0 0,0 21-16,0-21 0,21 21 0,-21 1 15,-1-1-15,1 0 0,21 21 0,0-21 16,0 1-16,-21 20 0,21-21 16,0 0-16,0 0 0,0 22 0,0-22 15,0 0-15,0 0 0,21-21 16,0 21-16,1 1 0,-1-1 0,0-21 15,21 0-15,-21 21 0,22-21 16,-1 0-16,0 0 0,1 0 0,-1 0 16,0 0-16,1 0 0,-1-21 15,0 0-15,1-1 0,-1 22 16,0-21-16,1 0 0,-1 0 0,-21-21 16,22 20-16,-22 1 0,0-21 15,0 21-15,0-22 0,0 22 0,-21-21 16,0 21-16,22-22 0,-22 22 15,0-21-15,0 21 0,0 0 16,0-1-16,-22 22 16,1 0-16,0 0 0,0 0 15,0 0-15,0 0 0,-22 0 16,22 22-16,0-22 0,0 21 16,0 0-16,-1 0 0,1 21 15,0-20-15,21-1 0,-21 21 16,21-21-16,0 22 0,0-22 0,0 0 15,0 21-15,0-21 0,0 1 0,0-1 16,0 0-16,21-21 0,0 21 16,0-21-16,1 0 0,-1 0 0,0 0 15,0 0-15,0 0 0,0 0 16,1-21-16,-1 21 0,0-21 16,0 0-16,0-1 0,-21-20 15,21 21-15,1 0 0,-1-22 0,-21 1 16,21 21-16,-21-21 0,21-1 15,-21 1-15,21 0 0,-21 20 0,0-20 16,0-43-16,0 43 16,0 21-16,0-21 0,0 20 15,0 1-15,0 0 0,0 0 0,0 0 16,0 42 0,0 0-16,0 0 0,0 0 15,0 22-15,0-1 0,0 0 16,0 22-16,0-22 0,0 1 0,0-1 15,0 0-15,0 1 0,0 20 0,21-42 16,-21 22-16,22-1 0,-22 0 16,0-21-16,21 1 0,0-1 0,0 0 15,0 0-15,0-21 16,1 0-16,-1 0 0,21 0 16,-21 0-16,0 0 0,1 0 0,-1-21 15,21 0-15,-21 0 0,0-1 16,1 1-16,-1 0 0,0-21 0,0 21 15</inkml:trace>
  <inkml:trace contextRef="#ctx0" brushRef="#br1" timeOffset="37274.4">7429 2836 0,'0'0'0,"0"-21"0,-21 0 0,21 0 0,-21-21 16,21 20-16,0 1 0,0 0 16,0 0-16,0 0 0,-21 21 15,0 21 1,21 0-16,0 21 16,0 1-16,0-1 0,0 0 0,0 1 15,0-1-15,0 22 0,0-22 16,0 0-16,0 1 0,0-1 0,0 21 15,0-20-15,0-22 0,0 21 16,0 1-16,0-22 0,0 0 0,0 0 16,0 0-16,0-42 31,0 0-15,0 0-16,0-22 15,0 22-15,0 0 0</inkml:trace>
  <inkml:trace contextRef="#ctx0" brushRef="#br1" timeOffset="37804.1">6985 3112 0,'0'0'0,"-21"0"0,0 0 0,-1 21 15,22 0-15,22 0 16,-1-21 0,0 21-16,21-21 0,1 0 0,-22 0 15,42 0-15,-20 0 0,-1-21 16,21 0-16,-20 21 0,20-21 0,1 0 15,-1 21-15,1-22 0,-1 1 16,1 21-16,-22-21 0,0 0 16,1 21-16,-22-21 0,21 21 0,-21 0 15,-21-21-15,-21 21 32,0 21-32,0-21 0,0 21 15,0 0-15,-1 0 0,1 22 16,21-22-16,-21 21 0,0-21 0,0 22 15,21-22-15,0 21 0,0-21 16,0 0-16,0 22 0,0-22 0,0 0 16,21 0-16,21 0 0,-21-21 15,1 0-15,20 0 16,0 0-16,1 0 0,-1 0 0,0-21 16,1 0-16,-1 0 0,0 0 15,1 0-15,-1-1 0,0-20 0,-21 21 16,1-21-16,-1-1 0,0 22 0,-21-21 15,0 21-15,0-22 0,0 1 16,0 21-16,0 0 0,-21-22 0,0 22 16,-1 21-16,-20-21 0,0 21 15,21 0-15,-22 0 0,1 0 0,0 0 16,-22 21-16,22-21 0,-1 21 16,1 0-16,0 1 0,-1-1 15,22 0-15,0-21 0,0 21 0,21 0 16,0 0-16,21 1 15,0-22-15</inkml:trace>
  <inkml:trace contextRef="#ctx0" brushRef="#br1" timeOffset="39592.75">9885 3090 0,'21'0'31,"0"-21"-31,-21 0 0,21 21 15,0-21-15,-21 0 0,0 0 16,0-1-16,0 1 0,0-21 16,0 21-16,0 0 15,0-1-15,0 1 0,-21-21 0,0 21 16,-21 21-16,21-21 0,-1 21 16,-20 0-16,21 0 0,-21 0 0,-1 0 15,22 21-15,-21 0 0,-1 0 0,22 21 16,-21-20-16,21 20 0,0 0 15,-1 1-15,1-1 0,21 0 0,0 1 16,0-1-16,0 0 0,0 22 16,0-22-16,0-21 0,0 22 0,0-1 15,21-21-15,1 0 0,-1 0 0,0 1 16,0-22-16,0 0 0,22 0 16,-1 0-16,-21 0 0,21 0 15,1 0-15,-1-22 0,0 1 16,1 0-16,-1 0 0,0 0 0,-20-22 15,20 1-15,-21 21 0,0-21 0,0-1 16,-21 1-16,0 21 0,22-22 16,-22 1-16,0 21 0,0 0 0,0 0 15,0-1-15,0 1 0,-22 42 32,22 1-17,0-1-15,0 0 0,0 0 0,0 21 16,0-20-16,0 20 0,0-21 0,0 0 15,0 22-15,0-22 16,22 0-16,-1 0 0,0 0 0,-21 0 16,21 1-16,0-22 0,0 0 0,1 21 15,-1-21-15,0 0 0,21 0 16,-21 0-16,1 0 0,-1-21 0,21-1 16,-21 1-16,0 0 0,1 0 15,-1 0-15,0-22 0,-21 22 0,21-21 16,-21 21-16,21 0 0,-21-22 0,0 22 15,0-21-15,0 21 0,0-1 16,0 1-16,0 0 16,0 42-1,0 0 1,0 1-16,0-1 0,0 21 0,0-21 16,0 0-16,0 22 0,0-22 15,0 0-15,0 0 0,0 22 0,0-22 16,21 0-16,1 0 15,-1-21-15,0 0 0,0 0 16,21 0-16,-20 0 0,-1 0 0,0 0 16,21-21-16,-21 0 0,1 0 15,-1-1-15,0 1 0,0 0 0,0 0 16,0 0-16,1-22 0,-22 22 16,0 0-16,0 0 0,21-21 15,-21 20-15,0 1 0,0-21 0,0 21 16,0 0-16,0-1 15,0 44 1,0-1-16,0 0 16,0 21-16,0-21 0,0 1 0,-21 20 15,21-21-15,0 21 0,0-20 16,0 20-16,0-21 0,0 21 0,0-20 16,21-1-16,0 0 0,0 0 0,0-21 15,0 0-15,1 0 16,20 0-16,-21 0 0,0 0 0,0 0 15,1-21-15,-1 0 0,0 0 16,21-22-16,-21 22 0,1 0 16,-1-21-16,0 20 0,0-20 0,0 0 15,0-1-15,1 1 0,-22 0 16,21-22-16,0 22 0,-21 0 0,21-22 16,-21 22-16,0-22 0,0 22 0,0 0 15,0-1-15,0 22 0,0 0 16,0 0-16,0 42 15,0 21-15,0-21 16,0 22-16,0 20 0,0-20 16,0 20-16,-21 1 0,21-22 0,0 21 15,-21-20-15,21 20 0,0-20 16,0-1-16,0 0 0,0 1 0,0-1 16,0-21-16,0 21 0,0-20 15,21-1-15,-21 0 0,21 0 0,0-21 16,0 0-16,1 0 0,-1 0 0,21 0 15,-21 0-15,0-21 0,22 0 16,-22 0-16,0-1 0,0 1 16,22 0-16,-22-21 0,0 21 0,21-43 15,-42 43-15,0-21 16,21 20-16,-21 1 0,0 0 0,0 0 16,0 0-16,0 42 31,0 0-31,-21 0 15,21 0-15,-21 1 0,21 20 0,0-21 16,0 0-16,0 0 0,0 1 0,0 20 16,0-21-16,0 0 0,0 0 15,0 1-15,21-1 0,0 0 0,1 0 16,-1 0-16,0-21 0,21 0 16,-21 21-16,22-21 0,-1 0 0,-21 0 15,22 0-15,-1-21 0,-21 21 16,21-21-16,-20 0 0,-1 0 15,0 0-15,0-22 0,0 22 0,-21 0 16,21-21-16,-21-1 0,0 22 16,0-21-16,0 21 0,0-22 0,-21 22 15,0-21-15,0 21 0,0-1 0,0 22 16,-1-21-16,1 21 0,-21 0 16,21 0-16,-22 0 0,22 0 0,-21 21 15,0-21-15,20 22 0,-20-22 16,21 21-16,0-21 0,0 21 0,-1 0 15,1-21-15,0 21 0,21 0 16,-21-21 0</inkml:trace>
  <inkml:trace contextRef="#ctx0" brushRef="#br1" timeOffset="39796.62">11409 2836 0,'21'0'47,"0"0"-47,0 0 0,0-21 16,1 21-16,20-21 0,-21 21 0,21-21 15,1 21-15,-22-21 0,21 21 16,-21-21-16,22-1 0,-22 22 0,0-21 15</inkml:trace>
  <inkml:trace contextRef="#ctx0" brushRef="#br1" timeOffset="40760.08">12594 2879 0,'0'0'15,"0"-21"-15,0-1 0,0 1 16,0 42 15,21 1-31,-21-1 0,21 0 16,-21 21-16,22-21 0,-22 22 15,0-22-15,0 21 0,0-21 0,21 22 16,-21-1-16,0-21 0,0 22 16,0-1-16,0-21 0,0 0 15,0 22-15,0-22 0,0 0 0,0 0 16,0-42 15,0 0-31,0 0 16,0-1-16,0-20 0,0 21 0,0-21 15,0 20-15,0-20 0,0 0 16,21 21-16,-21-22 0,21 1 0,0 21 16,0-22-16,1 1 0,-1 21 0,0 0 15,0 0-15,0-1 0,0 1 16,22 0-16,-22 21 0,0 0 0,0 0 16,0 21-16,1 0 0,-1 1 15,0-1-15,0 0 0,0 0 0,0 21 16,-21-20-16,0 20 0,22-21 15,-22 21-15,0 1 0,21-22 16,-21 21-16,0-21 0,0 1 0,0 20 16,0-21-16,0 0 0,0 0 15,0 1-15,-21-22 16,21-22 15,0 1-31,0 0 0,0 0 0,0-21 16,0 20-16,0 1 0,0-21 15,21 0-15,0 20 0,0-20 0,0 0 16,22-1-16,-22 22 0,21-21 16,0 21-16,-20-22 0,20 22 0,0 21 15,1-21-15,-22 21 0,21 0 16,-21 21-16,0 0 0,22 1 16,-22-1-16,0 0 0,0 0 0,-21 21 15,0-20-15,21 20 0,-21-21 16,0 21-16,0-20 0,0 20 0,0-21 15,0 0-15,-21 0 0,21 1 0,0-1 16,0 0-16,-21 0 0,21 0 16,-21-21-16,21-21 31,21 0-15,0 0-16,22 0 0</inkml:trace>
  <inkml:trace contextRef="#ctx0" brushRef="#br1" timeOffset="42160.28">14393 2858 0,'0'0'0,"0"-22"0,0 1 16,0 0-16,-21 0 0,21 0 0,-21 21 16,-21 0-16,20-21 0,1 21 15,-21 0-15,21 0 0,-22 21 16,22 0-16,-21 0 0,21 0 0,0 0 15,-22 22-15,22-1 0,0-21 16,0 22-16,0-22 0,21 21 0,0 0 16,0-20-16,0 20 0,0-21 15,0 0-15,0 22 0,0-22 0,0 0 16,21-21-16,0 21 0,0-21 0,0 0 16,0 0-16,22 0 0,-22 0 15,0 0-15,21 0 0,-20 0 0,20-21 16,-21 0-16,21 0 0,-20-1 15,-1-20-15,0 21 0,0-21 0,0 20 16,0-20-16,-21 21 0,22-21 16,-22-1-16,0 22 0,0-21 15,0 21-15,0-1 0,0 1 0,0 0 16,0 0-16,0 42 16,-22 0-16,22 0 15,-21 1-15,21-1 0,-21 21 0,21-21 16,0 22-16,0-1 0,-21-21 15,21 21-15,0-20 0,0 20 0,0-21 16,0 21-16,0-20 0,21-1 16,-21 0-16,21 0 0,0-21 0,1 21 15,-1-21-15,21 0 0,-21 0 16,22 0-16,-22 0 0,21 0 16,0-21-16,1 0 0,-22 0 0,21 0 15,1-1-15,-22-20 0,0 21 16,21-21-16,-21 20 0,-21-20 0,22 0 15,-22-1-15,21 1 0,-21 0 16,0-1-16,0 1 0,0 0 0,0-1 16,21 1-16,-21 0 0,0 21 0,0-1 15,0-20-15,0 21 16,0 42 15,0 0-15,0 0-1,0 1 32,0-44 47,21 22-94,-21-21 31,0 0 1,21 0-17,-21 0-15,0 0 0,0-1 16,0 1-16,0 0 15,0 0-15,0 0 16,0 0-16,0 42 31,-21 0-15,0 0-16,21 21 0,-21 1 16,0 20-16,-1-20 0,22 20 15,0-21-15,-21 1 0,0 20 0,21-20 16,0-1-16,0 0 0,0-21 15,0 22-15,0-22 0,0 21 0,0-21 16,0 1-16,21-1 0,0 0 16,1 0-16,-1 0 0,21 0 0,-21-21 15,22 0-15,-1 0 0,0 0 16,1 0-16,-1 0 0,0 0 0,1 0 16,-1-21-16,0 0 0,1 0 0,-22 0 15,21 0-15,-21-1 0,22 1 16,-22 0-16,0 0 0,0-21 0,0 20 15,-21-20-15,0 21 16,0-21-16,0 20 0,0 1 0,0 0 16,0 0-16,0 0 0,-21 21 15,0 0-15,0 21 16,0 0-16,-1 0 0,1 0 0,0 22 16,0-22-16,21 21 0,0-21 15,-21 1-15,21 20 0,0-21 0,0 0 16,0 0-16,21 1 0,-21-1 15,21 0-15,21 0 0,-20 0 0,-1-21 16,0 0-16,21 21 0,-21-21 16,22 0-16,-22 0 0,21 0 15,-21-21-15,22 0 0,-22 21 0,0-21 16,0 0-16,0 0 0,1-1 16,-1 1-16,0 0 0,-21 0 0,0-21 15,0 20-15,0 1 0,0 0 16,0-21-16</inkml:trace>
  <inkml:trace contextRef="#ctx0" brushRef="#br1" timeOffset="42352.17">14859 2646 0,'0'0'0,"-21"21"0,21 0 31,0 0-31,21-21 0,0 0 0,21 0 16,-20 0-16,20 0 0,0 0 0,1 0 16,-1-21-16,0 0 0,1 21 15,-1-21-15,0 0 0</inkml:trace>
  <inkml:trace contextRef="#ctx0" brushRef="#br1" timeOffset="44536.43">17589 2519 0,'0'-21'0,"0"42"0,0-63 0,0 20 16,0-20-16,0 21 0,0 0 16,0 0-16,0-1 0,-21 1 0,0 0 15,0 21-15,21-21 0,-21 21 16,0 0-16,-1 0 0,1 0 0,0 0 15,0 21-15,-21 0 0,20 0 0,-20 1 16,21 20-16,-21 0 0,20 22 16,1-22-16,0 22 0,-21-1 0,21-21 15,-1 22-15,22-1 16,-21-20-16,21-1 0,-21 0 0,21 1 16,0-1-16,0 0 0,0 1 15,0-22-15,21 21 0,0-21 0,1 1 16,-1-1-16,21 0 0,0-21 0,1 0 15,20 0-15,1 0 0,-1 0 16,1 0-16,-1 0 0,1-21 0,-1 0 16,1-1-16,-1 1 0,-20-21 15,20 21-15,-21-22 0,1 22 0,-1-21 16,0 0-16,-20-1 0,-1 1 16,0 0-16,-21-22 0,0 22 0,0-22 15,0 1-15,0-1 0,-21 22 16,0-22-16,-1 22 0,1 0 15,0-1-15,-21 22 0,21 0 0,-22 0 16,1 0-16,0 21 0,-1 0 16,1 0-16,-22 0 0,22 21 0,-21 0 15,-1 0-15,22 22 0,-1-1 16,1 0-16,0 22 0,-1-22 0,22 22 16,-21-1-16,42 1 0,0-1 15,0 1-15,0-22 0,0 0 0,0 22 16,21-22-16,0-21 0,22 22 15,-1-1-15,0-21 0,1 0 0,20 0 16,-21 1-16,22-22 0,-1 0 16,1 0-16,-1 0 0,1 0 15,-1-22-15,1 1 0,21 0 0,-22 0 16,1 0-16,20 0 0,-20-22 16,-22 22-16,22-21 0,20-22 15,-41 22-15,-22 0 0,0-1 16,0 1-16,-21 0 0,21 20 0,-21 1 15,0 0-15,0 0 0,-21 21 16,0 0-16,0 0 0,21 21 16,-21 0-16,-1 22 0,1-22 15,0 21-15,0-21 0,0 22 0,21-22 16,0 21-16,-21-21 0,21 22 16,-22-22-16,22 0 0,0 0 15,0 0-15,0 0 0,0 1 0,0-1 16,0 0-16,22-42 47,-1 0-47,-21-1 0,21 1 0,0 0 15,-21 0-15,21 0 0,0-22 0,1 22 16,-1-21-16,0 0 0,0-1 16,0 22-16,0-21 0,1-1 0,-1 22 15,0 0-15,0 0 16,-21 0-16,21 21 0,0 21 15,-21 0-15,0 0 0,0 0 16,0 22-16,0-1 0,0-21 0,0 22 16,0-22-16,22 21 0,-22-21 15,21 22-15,-21-22 0,21 0 0,0 0 16,-21 0-16,21 0 0,0 1 16,1-22-16,-1 21 0,0-21 0,0 0 15,21 0-15,-20 0 0,-1 0 0,0 0 16,21 0-16,-21-21 0,1-1 15,20 1-15,-21 0 0,0-21 16,22 21-16,-22-22 0,0 1 0,21 0 16,-21-22-16,1 1 0,20-1 15,-21 1-15,0-1 0,0 1 16,1-1-16,-1 22 0,-21-1 0,0 1 16,21 0-16,-21 21 0,0-1 15,0 1-15,0 0 0,0 42 31,-21 22-31,0-22 0,21 21 16,0 0-16,-22 22 0,1-22 16,21 22-16,-21-1 0,21 1 0,0-22 15,0 22-15,0-22 0,0 0 16,0 1-16,0-1 0,0-21 0,0 21 16,0-20-16,0-1 0,21 0 15,0 0-15,1 0 0,-1-21 16,21 0-16,-21 0 0,0 0 0,22 0 15,-22 0-15,21 0 0,-21 0 16,22 0-16,-22-21 0,0 0 0,21 0 16,-20 0-16,-1-1 0,0-20 15,0 21-15,-21-21 0,21 20 0,0-20 16,1 21-16,-22-21 0,0 20 16,0 1-16,21 0 0,-21 42 31,0 0-31,0 1 15,-21 20-15,21-21 0,0 0 0,0 22 16,-22-22-16,22 0 0,0 21 16,0-21-16,0 1 0,0-1 0,0 0 15,0 0-15,22 0 0,-1-21 16,0 21-16,0-21 16,0 0-16,0 0 0,1 0 0,-1 0 15,21 0-15,-21-21 0,0 0 16,1 21-16,-1-21 0,0 0 0,0-22 15,0 22-15,-21 0 0,21-21 16,1-1-16,-22 22 0,0-21 16,0 0-16,21 20 0,-21 1 15,0 0-15,21 0 0,-21 0 0,0 0 16,0 42 0,0 0-1,-21 21-15,21-21 0,-21 22 0,21-22 16,0 21-16,-22 1 0,22-1 15,0 0-15,0 22 0,0-22 16,0 0-16,0 22 0,0-22 0,0 22 16,0-22-16,0 22 0,0-1 0,22-21 15,-22 22-15,0-1 0,0-20 16,0 20-16,0 1 0,0-22 16,0 22-16,0-1 0,0 1 0,0-1 15,0 1-15,-22-1 0,22-21 16,-21 22-16,0-22 0,0 22 0,21-22 15,-21 22-15,0-22 0,21-21 16,0 21-16,-22-20 0,1-1 16,0-21-1,0-21-15,21-1 16,0 1-16,0-21 0,-21 21 16,0-43-16,21 22 0,-22-22 15,22-20-15,0 20 0,-21-20 0,21 20 16,0-21-16,0 22 0,0-1 15,0 1-15,0-1 0,21 22 0,1-21 16,-1-1-16,0 22 0,21-22 16,-21 22-16,1 0 0,-1-1 0,21 1 15,-21 0-15,22-1 0,-22 22 0,0-21 16,21 21-16,-21-1 0,1 1 16,-1 0-16,0 21 0,-21-21 0,0 0 15,-21 21 1</inkml:trace>
  <inkml:trace contextRef="#ctx0" brushRef="#br1" timeOffset="45985.49">3852 4064 0,'0'0'0,"0"-21"0,-21 21 31,21 21-16,0 0-15,0 22 16,0-22-16,0 21 0,-21-21 0,21 22 16,0-1-16,0 0 0,0 1 0,0-1 15,-21 0-15,21-21 0,-21 22 16,21-1-16,0-21 0,0 0 0,0 22 16,0-22-16,-22 0 0,22 0 15,22-21 16,-1 0-31,-21-21 0,21 21 16,0-21-16,-21 0 0,21 0 16,-21-1-16,21 1 0,1 0 15,-22-21-15,21 21 0,0-1 0,-21-20 16,21 21-16,0-21 0,-21 20 16,21-20-16,-21 21 0,0 0 0,22 21 15,-1-21-15,0 21 0,-21 21 16,21 0-16,0 0 15,-21 0-15,0 0 0,0 22 0,21-22 16,-21 21-16,0-21 0,0 22 16,0-22-16,22 0 0,-22 21 0,0-20 15,0-1-15,0 0 0,21 0 16,0-21-16,-21 21 0,21-21 16,0 0-16,0 0 0,1 0 0,-1 0 15,0 0-15,0-21 0,21 21 16,-20-21-16,20 0 0,0 0 0,-21-22 15,22 22-15,-1 0 0,-21-21 16,0-1-16,22 1 0,-22 0 0,-21-1 16,21-20-16,-21 20 0,0 1 0,0-21 15,0 20-15,0 1 0,-21 21 16,0-22-16,0 22 0,-1 0 0,1 21 16,0 0-16,0 0 15,0 0-15,0 0 0,-1 21 0,1 0 16,0 1-16,21-1 0,0 21 15,0-21-15,-21 0 0,21 1 16,0 20-16,0-21 0,0 0 0,0 0 16,0 1-16,21-1 0,0 0 15,0-21-15,1 21 0,-1-21 16</inkml:trace>
  <inkml:trace contextRef="#ctx0" brushRef="#br1" timeOffset="46404.16">4784 4424 0,'0'21'0,"0"-42"0,21 42 31,0-21-31,0 0 16,0 0-16,0 0 0,1-21 0,-1 21 15,0-21-15,0 21 0,0-21 16,-21-1-16,21 1 0,1 21 0,-1-21 15,0 0-15,-21 0 0,0 0 16,0-1-16,0 1 0,0 0 16,-21 21-1,0 0-15,-1 0 16,22 21-16,-21 0 0,0 1 0,0-1 16,0 0-16,0 21 0,-1-21 0,1 22 15,0-22-15,0 21 0,21-21 16,0 22-16,0-22 0,0 0 0,0 0 15,0 0-15,0 1 0,21-1 16,0-21-16,0 21 0,1-21 16,-1 0-16,0 0 0,21 0 0,-21 0 15,22-21-15,-22 21 0,21-21 16,-21-1-16,22 1 0,-1 0 0,-21 0 16,22 0-16,-22 0 0,21-22 0,-21 22 15,0-21-15,1-1 16</inkml:trace>
  <inkml:trace contextRef="#ctx0" brushRef="#br1" timeOffset="46885.89">5503 3979 0,'0'-21'16,"0"42"-16,0-63 0,-21 42 31,21 21-31,0 0 0,0 1 0,0 20 16,0-21-16,0 21 0,0 1 15,0-1-15,0 0 0,0 1 0,0-1 16,0 0-16,-21-20 0,21 20 0,0-21 15,0 21-15,0-20 0,-21-1 16,21 0-16,0 0 0,0 0 16,0 0-16,0 1 15,0-44 17,0 1-32,-21 21 0,21-21 15,0 0-15,0 0 0,0 0 0,0-1 16,0 1-16,0 0 0,0 0 0,21 0 15,0-22-15,0 22 0,0 0 16,0 0-16,1 21 0,20-21 0,-21 0 16,0 21-16,22 0 0,-1 0 15,-21 0-15,21 0 0,-20 0 16,20 21-16,-21 0 0,21 0 0,-20 0 16,-1 0-16,0 1 0,0 20 15,-21-21-15,0 0 0,0 0 0,0 1 16,0-1-16,-21 21 0,0-21 0,-22 0 15,22-21-15,0 22 0,-21-1 16,21 0-16,-22 0 0,22-21 0,0 21 16,-21-21-16,20 0 0,1 0 0,0 0 15,0 0-15,0 0 16,21-21-16,0 0 16,0 0-16</inkml:trace>
  <inkml:trace contextRef="#ctx0" brushRef="#br1" timeOffset="47653.97">6943 4276 0,'0'0'0,"0"-127"31,0 106-31,0-22 0,0 22 16,0-21-16,0-1 0,0 22 0,0-21 15,0 21-15,0-22 0,0 22 0,0 0 16,0 0-16,0 0 16,21 42-1,-21 0-15,21 21 0,-21-20 16,0 20-16,0 0 16,0 1-16,21-1 0,-21 0 0,0 1 15,0-1-15,0 21 0,0-20 16,0-1-16,0-21 0,0 22 0,0-1 15,0-21-15,0 21 0,-21-20 0,21-1 16,-21 0-16,21 0 0,0 0 16,-21-21-1,21-21 1,0 0-16,0 0 16,0 0-16,0-22 0,21 22 0,0 0 15,-21-21-15,21-1 0,0 22 16,0 0-16,1-21 0,-1 20 0,0 1 15,21 0-15,-21 0 0,1 0 16,20 0-16,-21 21 0,21 0 16,-20 0-16,20 0 0,-21 0 0,21 21 15,1 0-15,-22 0 0,21 0 0,-21 22 16,1-22-16,-1 0 0,-21 21 16,0-21-16,0 1 0,0 20 0,-21-21 15,-1 0-15,1 0 0,-21 22 0,0-22 16,-1 0-16,1-21 0,0 21 15,-1 0-15,22-21 0,-21 0 0,-1 22 16,22-22-16,-21 0 0,21 0 16,0 0-16,-1 0 0,1 0 15,0 0-15,0 0 0,21-22 16,21 22 0,0-21-16,0 0 15,1 21-15,20-21 0,-21 21 0</inkml:trace>
  <inkml:trace contextRef="#ctx0" brushRef="#br1" timeOffset="49395.97">8043 4276 0,'0'0'16,"85"-64"0,-85 43-16,0 0 15,0 0-15,0 0 0,0-1 16,0 1-16,-21 0 0,0 0 0,-1 0 15,1 21-15,0 0 0,0 0 16,0 0-16,0 0 0,-1 21 16,-20 0-16,21 0 0,0 22 0,0-22 15,-22 21-15,22 0 0,0-20 16,0 20-16,21 0 0,-21-21 0,21 22 16,0-22-16,0 0 0,0 0 0,0 0 15,0 1-15,0-1 16,0 0-16,21-21 0,0 0 0,0 0 15,0 0-15,22 0 0,-22 0 16,0 0-16,0-21 0,0 21 16,0-21-16,22-1 0,-22 1 0,0 0 15,0 0-15,0 0 0,1-22 0,-1 22 16,0-21-16,0 0 0,0 20 16,-21-20-16,0 0 0,21 21 0,-21-22 15,22 22-15,-22 0 0,0 0 16,0 42-1,0 0 1,0 21-16,0-20 0,-22-1 16,22 21-16,0-21 0,-21 22 0,21-1 15,0-21-15,0 21 0,0-20 16,0 20-16,0-21 0,0 0 0,0 0 16,0 1-16,0-1 0,21 0 0,1 0 15,-1-21-15,0 0 0,0 0 16,0 0-16,0 0 0,1 0 0,-1 0 15,0 0-15,0-21 0,21 21 0,-20-21 16,-1 0-16,21-22 0,-21 22 16,0 0-16,22-21 0,-22-1 0,0 22 15,0-21-15,0-1 0,1 1 16,-1 0-16,-21 21 0,21-22 16,-21 22-16,0 0 0,-21 42 31,0-21-31,21 21 0,0 22 15,-22-1-15,22 0 0,0-21 16,0 1-16,0 20 0,0-21 16,0 0-16,0 0 0,0 1 0,0-1 15,0 0-15,0 0 0,22 0 16,-1 0-16,-21-42 62,-21 21-62,-1-21 0,22 0 0,-21 21 16,21-21-16,0 0 0,-21 21 16,0 0-16,0 0 0,0 0 15,21 21 1,0 0 0,0 0-16,0 0 0,21 0 15,0-21-15,0 22 0,0-22 16,22 21-16,-22-21 0,21 0 15,0 0-15,1 0 0,-1 0 0,0 0 16,1 0-16,20 0 0,-20 0 16,-1 0-16,0 0 0,1-21 15,-1 21-15,0-22 0,-21 1 0,22 0 16,-22 0-16,0 0 0,0-22 16,0 22-16,1-21 0,-22 21 0,0-22 15,21 22-15,-21-21 0,0 21 0,0 0 16,0-1-16,0 1 0,0 0 15,-21 42 17,21 0-32,0 1 0,0-1 15,0 21-15,0-21 0,0 0 0,0 1 16,0 20-16,0-21 0,0 0 0,0 0 16,0 1-16,21 20 0,0-21 15,0-21-15,0 21 0,0 0 0,1 1 16,20-22-16,-21 0 0,21 21 15,1-21-15,-1 0 0,-21 0 0,22 0 16,-1 0-16,0 0 0,1 0 0,-1-21 16,0 21-16,1-22 0,-1 1 15,0 0-15,-21 21 0,22-21 0,-22-21 16,21 20-16,-21 1 0,1-21 16,-1 21-16,0-22 0,-21 22 0,21-21 15,-21 0-15,0 20 0,0-20 16,-21 21-16,0 0 0,0 0 15,-1-1-15,-20 22 0,-21 0 16,20 0-16,22 0 0,-21 0 16,-1 22-16,22-1 0,-21 21 0,21-21 15,0 22-15,-1-1 0,1 0 0,0-21 16,21 22-16,0-1 0,0-21 16,0 22-16,0-22 0,0 0 0,0 0 15,0 0-15,21 0 0,-21 1 0,21-1 16,1-21-16,-1 0 0,0 0 15,21 0-15,-21 0 0,1 0 0,20 0 16,-21 0-16,21 0 0,-20-21 0,-1-1 16,21 1-16,-21 21 15,0-42-15,1 21 0,-1 0 0,0-22 16,0 22-16,-21-21 0,0-1 16,21 1-16,-21-21 0,21 20 0,-21 1 15,0 0-15,0-22 0,0 22 0,22-1 16,-22 1-16,21 21 0,-21-21 15,0 20-15,0 1 0,0 0 16,0 0-16,0 42 16,0 0-16,0 22 15,0-22-15,-21 42 0,-1-20 16,22 20-16,-21-21 0,21 22 16,0-1-16,0 1 0,0-22 0,0 1 0,0 20 15,0-42-15,0 22 0,0-1 16,21-21-16,1 0 0,-1 0 15,0 1-15,0-1 0,0-21 0,0 0 16,22 0-16,-22 0 0,21 0 0,1 0 16,-1 0-16,0 0 0,1-21 15,-1 21-15,0-22 0,22 1 0,-22 0 16,0 0-16,22 0 0,-22 0 16,22-1-16,-22 1 0,-21-21 0,22 21 15,-22 0-15</inkml:trace>
  <inkml:trace contextRef="#ctx0" brushRef="#br1" timeOffset="50623.84">847 5906 0,'0'0'0,"0"-22"0,-22 22 0,1 0 16,21-21-16,-21 21 0,21-21 0,0 0 15,0 0-15,0 0 16,0-1-16,0 1 15,0 0-15,0 0 0,21 0 0,-21 0 16,21 21-16,1-22 0,-1 1 16,0 21-16,0 0 0,0 0 0,0 0 15,1 0-15,20 0 16,-21 43-16,0-22 0,22 21 0,-22 0 16,0 1-16,0-1 0,0 0 15,-21 22-15,0-22 0,0 1 16,0-1-16,0 21 0,-21-20 0,0-1 15,0 0-15,0 1 0,-1-1 16,1 0-16,0 1 0,-21-22 0,21 0 16,-1 21-16,-20-42 0,21 22 15,0-1-15,0-21 0,-1 0 0,1 0 16,0 0-16,0-21 0,0-1 16,0-20-16,-1 21 0,1 0 15,21 0-15,0-22 16,0 22-16,-21-21 0,21 21 0,0-22 15,0 22-15,0 0 0,0 0 16,21 0-16,-21-1 0,21 1 16,1 21-16,-1 0 0,0 0 0,0 0 15,0 0-15,0 21 0,1 1 16,-1-1-16,0 0 0,0 0 0,0 21 16,0-20-16,-21-1 0,22 21 15,-1-21-15,-21 22 0,21-22 0,-21 21 16,21-21-16,-21 0 0,21 1 15,-21-1-15,0 0 0,21 0 16,1-21-16,-1 0 16,0 0-1,0 0-15,-21-21 16,0 0-16,21 0 0,0-1 16</inkml:trace>
  <inkml:trace contextRef="#ctx0" brushRef="#br1" timeOffset="51028.61">1672 6223 0,'0'21'16,"0"-42"-16,0 63 0,0-20 15,0-1-15,0 0 0,21-21 32,0 0-17,1 0-15,-22-21 0,21 0 16,0-1-16,-21 1 0,0 0 16,0 0-16,0 0 15,0 0 1,-21 21-1,0 0-15,-1 0 16,22 21-16,-21-21 16,21 21-16,0 0 15,-21-21-15,21 21 16,0 0-16,21-21 31</inkml:trace>
  <inkml:trace contextRef="#ctx0" brushRef="#br1" timeOffset="56786.59">3027 5503 0,'0'0'0,"0"-21"16,0 0-16,0 0 16,0 0-16,0 0 15,-21 21 1,21 21-1,0 0-15,0 0 0,0 21 16,0 22-16,0-22 0,0 22 16,0-1-16,0 1 0,0-1 15,0 1-15,0-1 0,0-20 0,0 20 16,0-21-16,0 1 0,0-1 0,-22 0 16,22 1-16,0-1 0,-21-21 15,21 22-15,0-22 0,0 0 0,0-42 31,0 0-15,0-1-16,0 1 0,0-21 16,0 21-16,0-22 0,0 22 0,0-21 15,0 0-15,0 20 0,0-20 16,21 0-16,1-1 0,-1-20 0,0 21 16,0 20-16,0-20 0,0 0 15,1 21-15,-1-22 0,0 43 16,0-21-16,0 0 0,0 21 0,1 0 15,-1 0-15,-21 21 16,0 0-16,0 0 0,0 1 16,0-1-16,0 0 0,-21 0 15,-1 0-15,1 0 0,0 1 0,0-1 16,-21 0-16,20-21 0,1 21 16,0 0-16,0-21 0,0 21 0,0 1 15,-1-22-15,22 21 0,0 0 0,-21-21 16,21 21-16,0 0 0,0 0 15,0 1-15,0-1 0,0 0 16,0 0-16,0 21 0,0-20 16,0-1-16,21 0 0,1 0 0,-1 0 15,0 0-15,-21 1 0,21-1 16,0 0-16,22-21 0,-22 0 0,0 0 16,21 0-16,-21 0 0,22 0 0,-1-21 15,0 0-15,1-1 0,-1 1 16,0 0-16,1 0 0,-1 0 0,0 0 15,1-22-15,-1 22 0,-21 0 16,0-21-16,1 20 0,-1 1 0,-21-21 16,21 21-16,-21 0 0,0-22 0,0 22 15,0 0-15,0 0 16,0 0-16,-21 21 0,0 0 16,-1 21-1,22 0-15,0 21 0,-21-21 16,21 1-16,0 20 0,0-21 15,0 21-15,0-20 0,0 20 0,0-21 16,0 0-16,-21 22 0,21-22 16,0 0-16,-21 0 0,21 0 0,0 0 15,0 1-15,0-44 32,0 1-17,21 0-15,0 0 0,-21-21 16,0 20-16,21 1 0,1-21 15,-1 21-15,-21-22 0,21 1 0,0 21 16,-21-21-16,21 20 0,0-20 16,1 21-16,-1 21 0,-21-21 0,21 21 15,0 0-15,0 21 16,-21 0-16,21 0 0,-21 0 16,0 1-16,0-1 0,0 21 0,0-21 15,0 0-15,0 22 0,22-22 16,-22 0-16,21 21 0,-21-20 15,0-1-15,21 0 0,0 0 0,0 0 16,0 0-16,22-21 16,-22 0-16,0 0 0,0 0 0,0 0 15,22 0-15,-1 0 0,-21-21 0,22 0 16,-22 21-16,21-21 0,0 0 16,-20-22-16,-1 22 0,21 0 0,-21 0 15,0-21-15,-21 20 0,22-20 16,-1 21-16,-21 0 0,21-22 0,-21 22 15,0 0-15,0 0 0,0 0 0,-21 21 47,21 21-47,0 0 0,-21 0 0,-1 0 16,22 1-16,-21-1 0,21 0 16,0 21-16,0-21 0,0 1 0,0 20 15,0-21-15,0 0 0,0 0 16,0 1-16,21-1 0,-21 21 0,22-42 15,-1 21-15,0 0 0,0 1 0,21-22 16,-20 0-16,-1 0 0,21 0 16,-21 0-16,22 0 0,-22 0 0,21 0 15,0-22-15,-20 1 0,20 0 0,-21 21 16,21-42-16,-20 21 16,-1-1-16,0 1 0,-21 0 0,0-21 15,21 21-15,-21-22 0,0 1 0,0 0 16,0 20-16,0-20 0,-21 0 15,21-1-15,-21 22 0,0 0 0,-1-21 16,1 21-16,0 21 0,-21 0 16,21 0-16,-1 0 0,-20 0 0,21 0 15,0 21-15,-22 0 0,22 0 0,0 21 16,0-20-16,0 20 0,21 0 16,0-21-16,0 22 0,0-1 0,0-21 15,0 22-15,0-22 16,21 0-16,0 0 0,0 0 0,0 0 15,1 1-15,-1-22 0,0 21 0,21-21 16,-21 0-16,1 0 0,-1 0 16,21 0-16,-21 0 0,22 0 0,-22-21 15,21 21-15,-21-22 0,22 1 0,-22 0 16,21 0-16,-21 0 0,22 0 16,-22-1-16,21-20 0,-21 21 0,0 0 15,1-22-15,-1 22 0,0 0 0,0 0 16,0 0-16,-21 0 0,21 21 15,-21 21 1,0 0-16,0 0 16,0 21-16,0-20 0,0 20 15,0-21-15,0 0 0,0 22 0,0-22 16,0 0-16,0 21 0,-21-21 16,21 1-16,0-1 0,0 0 0,0 0 15,21-21 1,1 0-16,-1 0 0,0 0 15,0 0-15,0-21 0,0 21 16,1-21-16,-1 0 0,0-1 0,0 1 16,0 0-16,0 0 0,1 0 15,-1 0-15,-21-1 0,0-20 0,21 21 16,0 0-16,-21 0 0,0-1 16,0 1-16,0 0 0,21 21 15,-21 21 1,0 0-16,0 1 15,0-1-15,0 0 0,0 0 16,0 0-16,0 0 0,0 22 0,0-22 16,0 0-16,0 0 0,0 22 0,21-22 15,-21 0-15,22 0 0,-1 0 16,0 0-16,0 1 0,0-22 0,0 0 16,1 0-16,-1 0 0,0 0 15,0 0-15,21 0 0,-20-22 0,-1 1 16,0 0-16,21 0 0,-21 0 15,1 0-15,-1-1 0,0 1 16,21-21-16,-21 21 0,-21-22 0,22 1 16,-1 21-16,0-21 0,-21-1 0,0 22 15,21-21-15,-21 21 0,21-22 16,-21 22-16,0 0 0,0 42 31,0 0-31,0 0 0,-21 1 16,21 20-16,-21-21 0,21 21 15,0 1-15,0-22 0,0 21 0,0-21 16,0 22-16,0-22 0,0 21 0,0 1 16,0-22-16,21 21 15,0-42-15,0 21 0,1 0 0,-1 1 16,0-22-16,0 0 0,21 0 16,-20 0-16,20 0 0,-21 0 0,21-22 15,1 1-15,-22 0 0,21 0 0,1 0 16,-22 0-16,0-1 0,21-20 15,-21 21-15,1-21 0,-1-1 16,0 1-16,-21 0 0,21-1 0,-21-20 16,21 20-16,-21-20 0,0 21 0,21-1 15,-21 1-15,0 0 0,0-1 16,0 22-16,0 0 0,0 0 16,-21 21-1,0 0-15,0 21 0,21 21 0,-21-21 16,21 22-16,0-1 0,0 0 15,-21 1-15,21 20 0,0-20 0,0-1 16,0 0-16,0 1 0,0-1 0,0-21 16,0 21-16,0 1 0,0-22 15,0 21-15,21-21 0,0 1 0,0 20 16,-21-21-16,42 0 0,-20 0 0,-1 1 16,21-22-16,-21 21 0,22-21 15,-1 0-15,0 0 0,1 0 0,20 0 16,-21-21-16,1-1 0,20 1 0,-20 0 15,20 0-15,-21 0 16,1-22-16,-1 22 0,0-21 0,1 21 16,-22-22-16,21 22 0,-21-21 0,1 0 15,-22 20-15,0-20 0,0 21 16,0 0-16,0 0 0,0-1 0,0 1 16,-22 0-16,1 21 0,0 0 0,0 0 15,0 0-15,-22 0 0,22 0 16,0 21-16,0 0 0,0 1 0,0-1 15,21 21-15,0-21 0,0 22 16,0-22-16,0 0 0,0 21 0,0-21 16,0 22-16,0-22 0,0 0 15,21 0-15,0 0 0,0 1 0,21-1 16,-20 0-16,20 0 0,0-21 16,1 21-16,-1-21 0,21 0 0,-20 0 15,-1 0-15,0 0 0,22 0 16,-22 0-16,1-21 0,-22 21 0,21-21 15,0 0-15,-20 0 0,20-1 16,-21-20-16,0 21 0,0 0 0,1 0 0,-22-22 16,0 22-16,0 0 0,0 0 15,0 0-15,0-1 0,0 1 0,0 0 16,0 0 0,-22 21-16,1 0 15,0 0-15,0 0 0,0 21 0,0-21 16,-22 21-16,22 0 0,0-21 0,0 22 15,0-1-15,-1 0 0,22 0 16,0 0-16,-21 0 0,21 1 0,-21-1 16,21 0-16,0 0 0,0 0 0,0 0 15,0 1-15,0-1 16,0 0-16,0 0 0,21-21 16,0 0-16,1 0 0,-1 0 15,0 0-15,0 0 16,0 0-16,0 0 0,1-21 15,-1 0-15,0 0 0,0-1 0,0 1 16,0 0-16,1-21 0,20-1 16,-21 1-16,0 0 0,0-1 0,22-62 15,-22 41-15,21 1 16,-21-1-16,1 1 0,20-22 16,-42 43-16,21-1 0,-21 1 15,21 0-15,-21 20 0,0 1 16,-21 42-1,0 1-15,0-1 0,0 21 16,-1-21-16,1 43 0,0-22 16,0 0-16,21 22 0,-21-22 15,0 22-15,21-22 0,-22 0 0,22 1 16,0-1-16,0 0 0,0 1 16,0-1-16,0-21 0,0 0 0,22 22 15,-1-22-15,0 0 0,21 0 0,-21-21 16,22 21-16,-22-21 0,21 0 15,1 0-15,-22 0 0,21 0 0,0 0 16,1 0-16,-1 0 0,0 0 0,1-21 16,-1 0-16,0 0 0,-20 0 15,20 0-15,0-1 0,-21 1 0,1 0 16,20-42-16,-21 20 16,-21 22-16,0-21 0,0 21 0,0-1 15,0 1-15,-21 0 0,0 0 16,0 21-16,-1 0 0,-20 0 0,21 0 15,0 21-15,-22 0 0,22 0 0,0 1 16,-21-1-16,21 0 0,-1 21 16,22-21-16,-21 1 0,21-1 15,-21 0-15,21 0 0,0 0 0,0 0 16,0 1-16,0-1 0,21-21 0,0 21 16,1-21-16,-1 0 0,0 0 0,0 0 15,21 0-15,-20 0 0,-1 0 0,21 0 16,-21-21-16,0 0 15,22 21-15,-22-22 0,0 1 0,0 0 16,-21 0-16,0 0 0,21 0 0,-21-1 16,0 1-16,0 0 0,0 0 15,-21 21 1,21 21-16,0 0 16,-21-21-16,21 21 0,-21 1 15,21 20-15,-21-21 0,21 0 0,0 22 16,0-22-16,0 21 0,0 0 0,0 1 15,0-1-15,0 0 0,0 22 16,0-1-16,0 1 0,21-22 0,-21 22 16,21 63-16,-21-64 15,0 1-15,0-22 0,0 22 0,0-1 16,0 1-16,-21-22 0,21 21 16,-21-20-16,0 20 0,-1-20 15,-20-1-15,21-21 0,0 21 0,-22-20 0,22-1 16,-21 0-16,21-21 0,-22 0 15,22 0-15,-21 0 0,0 0 0,20-21 16,-20 0-16,0-1 0,21 1 16,-22 0-16,22 0 0,-21 0 0,21-22 0,-22 22 15,22 0-15,0-21 0,0 21 0,21-22 16,0 22-16,0-21 0,0 21 16,0-22-16,0 22 0,0-21 15,21-1-15,0 1 0,0 0 0,22-1 16,-22-20-16</inkml:trace>
  <inkml:trace contextRef="#ctx0" brushRef="#br1" timeOffset="57148.38">9885 6054 0,'21'0'31,"0"0"-16,0 0-15,0 0 0,1-21 16,-1 21-16,21 0 0,-21-22 0,0 22 16,22-21-16,-22 0 0,0 21 0,0-21 15,0 0-15,-21 0 0,0-1 16,0 1-16,0 0 16,-21 21-16,0 0 15,0 0-15,-21 0 0,20 0 0,-20 0 16,21 21-16,-21 0 0,20 1 0,-20 20 15,21-21-15,0 0 0,21 22 16,0-22-16,-21 21 0,21-21 0,0 0 16,0 22-16,0-22 0,21-21 15,0 21-15,0 0 0,0-21 0,0 0 16,22 21-16,-22-21 0,21 0 16,1 0-16,-22 0 0,21-21 0,0 21 15,-20-21-15,20 0 0</inkml:trace>
  <inkml:trace contextRef="#ctx0" brushRef="#br1" timeOffset="58332.86">11811 5440 0,'0'-21'0,"0"42"0,0-63 16,0 20-16,0 1 0,0 0 16,0 0-16,0 0 0,-21 21 15,0 0-15,-1 0 0,1 0 16,0 0-16,0 21 0,0 0 16,0 0-16,-1 22 0,1-22 0,0 21 15,0 0-15,0 22 0,0-22 16,-1 1-16,1 20 0,0-21 0,21 22 15,0-22-15,-21 1 0,21-1 0,0 0 16,0 1-16,0-22 0,0 21 16,0-21-16,21 0 0,0 1 15,0-22-15,1 21 0,20-21 0,0 0 16,1 0-16,-1 0 0,0 0 16,1 0-16,-1 0 0,21-21 0,1-1 15,-22 1-15,22 0 0,-22 0 0,22 0 16,-22-22-16,0 22 0,1-21 15,-22 0-15,0-1 0,0-20 0,-21 20 16,0-20-16,0 21 0,0-22 16,0 22-16,-21-22 0,0 22 0,-22 0 15,22-22-15,-21 22 0,0 21 0,-1-22 16,1 22-16,0 0 0,-1 0 16,1 21-16,0 0 0,-1 0 15,1 0-15,0 21 0,-1 21 0,22-21 16,0 22-16,0-1 0,0 22 15,-1-22-15,22 21 0,-21 1 0,21-22 16,0 22-16,0-1 0,0-20 0,0-1 16,0 21-16,0-20 0,0-22 15,21 21-15,22-21 0,-22 1 0,0-1 16,21 0-16,1-21 0,-1 0 0,0 0 16,1 0-16,-1 0 0,22 0 15,-22 0-15,0 0 0,22-21 0,-22 0 16,0-1-16,1 1 0,-1 0 15,0-21-15,-20 21 0,20-22 16,-21 22-16,0-21 0,0 21 16,-21-1-16,0-20 0,22 42 0,-22-21 15,0 42 1,0 0 0,0 0-16,-22 1 0,22 20 15,0-21-15,-21 0 0,0 0 0,21 1 16,-21-1-16,21 0 0,0 0 0,0 0 15,-21 0-15,21 1 0,-21-22 16,21 21-16,-22-21 16,22-21 15,0-1-15,0 1-16,0 0 0,0 0 0,0 0 15,0-22-15,0 1 0,0 21 16,22-21-16,-1-1 0,0 1 0,21 0 15,-21 20-15,22 1 0,-22-21 0,21 42 16,1-21-16,-1 21 0,-21 0 16,21 0-16,1 0 0,-1 21 0,-21 21 15,22-21-15,-22 22 0,0-22 16,0 21-16,0 1 0,-21-22 16,0 21-16,0-21 0,0 22 0,0-22 0,0 0 15,-21 0-15,0 0 0,0 0 16,0 1-16,-1-22 15,1 0-15,0 0 16,21-22 0,0 1-16</inkml:trace>
  <inkml:trace contextRef="#ctx0" brushRef="#br1" timeOffset="58811.73">14287 5334 0,'0'0'0,"-21"0"16,0 0 0,21 21-1,0 0-15,0 1 0,0-1 16,-21 21-16,21 0 0,0 1 0,0 20 16,0-20-16,-21 20 0,21 1 15,-21-22-15,21 21 0,-22 1 0,1-1 16,0 1-16,-21-1 0,21 1 0,-1 21 15,1-22-15,-21 22 0,21-1 16,0 1-16,-1 0 0,1-1 0,0-20 16,0 21-16,0-22 0,0 1 0,-1-1 15,22-21-15,-21 22 0,0-22 16,21 1-16,-21-22 0,21 21 16,0-21-16,0-42 31,0 0-31,0-21 0,0 20 15,0-20-15,0 0 0,0-22 0,21 22 16</inkml:trace>
  <inkml:trace contextRef="#ctx0" brushRef="#br1" timeOffset="59196.51">13991 5588 0,'0'0'15,"0"-21"-15,-21-21 0,21 20 0,0-20 16,0 21-16,0 0 0,0-22 0,0 22 16,0 0-16,0 0 0,42 0 0,-21 0 15,1 21-15,20-22 0,0 1 16,1 21-16,-1 0 0,0 0 0,22 0 16,-22 21-16,22 1 0,-22-1 15,0 0-15,1 21 0,-1 1 0,-21-22 16,0 21-16,0 0 0,-21 1 0,0-1 15,0 0-15,-21 1 0,0-1 16,0-21-16,-21 22 0,20-22 0,-20 0 16,0 0-16,-1 0 0,1-21 15,21 21-15,-21-21 0,20 0 16,-20 0-16,21 0 0,0 0 16,21-21-1,0 0-15,21 0 16,0 0-16,21 21 0,-20-21 15,-1-1-15,0 1 0,21 0 16,-21 21-16,1-21 0</inkml:trace>
  <inkml:trace contextRef="#ctx0" brushRef="#br1" timeOffset="59588.29">14732 5461 0,'0'0'0,"0"-21"0,0 0 16,0 0-16,21 21 15,-21-22-15,21 1 0,0 21 16,1-21 0,-1 21-16,0 0 0,0 0 15,0 0-15,0 21 0,1-21 0,-1 21 16,0 1-16,0-1 0,0 21 16,0-21-16,-21 22 0,0-22 0,0 21 15,0-21-15,0 22 0,0-22 16,0 21-16,0-21 0,0 0 0,-21 1 15,0-1-15,21 0 16,-21-21-16,0 0 16,21-21-1,0 0-15,0-1 0,0 1 16,0 0-16,0-21 0,0 21 16,21-22-16,-21 22 0,21-21 0,-21 21 15,0-1-15,21-20 0,0 21 0,1 0 16,-1 0-16,0-1 0,21 1 15,-21 21-15,1 0 0,-1-21 16,0 0-16,0 21 0,21 0 0,-20 0 16,-1 0-16</inkml:trace>
  <inkml:trace contextRef="#ctx0" brushRef="#br1" timeOffset="60021.04">15684 5292 0,'0'-21'0,"0"42"0,-21-42 47,0 42-47,0 0 16,0-21-16,0 21 0,-1 0 0,1 22 15,0-22-15,-21 0 0,21 21 0,-1-21 16,1 22-16,0-22 0,0 21 16,21-21-16,0 22 0,0-22 15,0 0-15,0 0 0,0 0 0,21 1 16,0-1-16,22-21 0,-22 0 15,21 21-15,-21-21 0,22 0 0,-1 0 16,0 0-16,1-21 0,-1 21 16,0-21-16,1-1 0,-1 1 0,0 0 15,-21 0-15,1-21 0,-1 20 0,0-20 16,-21 21-16,0-21 0,0-1 16,0 22-16,0-21 0,0-1 0,-21 22 15,0-21-15,-1 21 0,1 0 0,0-1 16,-21 1-16,-1 21 15,22 0-15,-21 0 0,0 0 0,20 0 16,-20 21-16,0 1 0,21-1 0,-22 0 16,22 0-16,0 21 0,21-20 15,0-1-15,0 0 0,0 21 0,0-21 16,21 1-16,0-1 0,0-21 16,22 21-16,-22-21 0,21 21 0,1-21 15,-1 0-15</inkml:trace>
  <inkml:trace contextRef="#ctx0" brushRef="#br1" timeOffset="60784.6">16700 5440 0,'22'-21'0,"-44"42"0,44-63 0,-22 20 16,0 1-16,-22 21 0,1-21 16,0 0-16,-21 21 0,21-21 15,-22 21-15,22 0 0,-21-21 0,-1 21 16,1 0-16,21 0 0,-21 0 0,-1 21 15,1 0-15,21 0 0,0 0 16,-1 0-16,1 1 0,0 20 0,0-21 16,21 21-16,0-20 0,0 20 15,0-21-15,0 21 0,0-20 0,21-1 16,0 0-16,0 0 0,22 0 16,-22-21-16,21 0 0,1 21 15,-1-21-15,0 0 0,1 0 0,-22 0 16,21-21-16,0 0 0,1 21 0,-1-21 15,-21 0-15,0 0 0,1-22 16,-1 22-16,0 0 0,0 0 0,-21 0 16,0-1-16,0 1 0,0 0 15,0 0-15,0 0 0,0 42 32,0 0-17,0 21-15,0-20 16,0 20-16,-21 0 0,0 1 0,0-1 15,21 0-15,-22 22 0,1-22 16,0 22-16,0-22 0,0 21 0,21 1 16,0 21-16,-21-22 0,21 43 0,0-21 15,0-1-15,0 1 0,0 21 16,0-22-16,0 1 0,0 21 0,0-21 16,0-1-16,0 22 0,21-21 0,-21-1 15,0 1-15,0 0 0,0-22 0,21 1 16,-21-1-16,0 1 0,0-1 15,0-20-15,0-1 0,-21 0 0,0-21 16,21 1-16,-22-1 0,-20-21 16,21 0-16,0 0 0,0 0 0,-1-21 15,-20-1-15,21 1 0,0 0 16,-22-21-16,22-1 0,-21-20 0,21 21 16,-22-22-16,1-21 0,21 22 0,0-22 15,0 1-15,-1-1 0,22 0 0,0 22 16,0-22-16,0 0 0,22 1 15,-22-22-15,42 21 0,-21 1 0,0-1 16,0 0-16,1 1 0,20 20 0,-21 1 16,0 20-16,0-20 0,1 20 15,-1 1-15,-21 0 0,21 21 16,-21-1-16,21-20 0,-21 21 0,21 0 16,-21 0-16,0-1 15,0 1-15,0 0 0,0 0 0,0 0 16,0 0-16</inkml:trace>
  <inkml:trace contextRef="#ctx0" brushRef="#br1" timeOffset="61532.17">17039 5440 0,'-63'-21'15,"41"21"1,22-21-16,0-1 16,0 1-1,22 21-15,-1-21 0,0 21 16,-21-21-16,21 21 0,0 0 16,22 0-16,-22 0 0,0 0 15,0 0-15,0 0 0,0 21 0,1 0 16,-1 0-16,0 1 0,-21-1 15,0 0-15,21 21 0,-21-21 0,0 22 16,0-22-16,0 21 0,0-21 0,-21 22 16,21-22-16,-21 0 0,0 0 15,-1 0-15,22 1 0,0-1 0,-21-21 16,0 0-16,21-21 31,0-1-31,0 1 0,0 0 16,21 0-16,0 0 0,1 0 15,-1-22-15,0 22 0,0 0 16,0-21-16,0 20 0,1-20 0,-1 21 16,0-21-16,0 20 0,0 1 15,0 0-15,1 0 0,-1 21 16,0-21-16,0 21 0,0 0 16,0 0-16,1 0 15,-1 0-15,-21 21 0,21 0 16</inkml:trace>
  <inkml:trace contextRef="#ctx0" brushRef="#br1" timeOffset="64143.74">18161 5588 0,'21'0'16,"0"0"-1,-21-21-15,0 0 0,0 0 16,0-1-16,0 1 0,0 0 15,0 0-15,0 0 0,0 0 16,0-22-16,-21 22 0,0 0 0,21 0 16,-21 0-16,0-1 0,-1 22 0,1-21 15,0 21-15,0 0 16,0 0-16,0 0 0,-1 0 0,1 21 16,0 1-16,0-1 0,-21 21 0,20-21 15,1 22-15,0-22 0,0 21 16,0 0-16,0 1 0,21-22 0,0 21 15,0 1-15,0-22 0,0 0 16,0 0-16,0 0 0,21 0 0,0 1 16,0-22-16,0 0 0,0 0 0,1 0 15,-1 0-15,21 0 0,-21 0 16,0 0-16,1-22 0,20 1 0,-21 0 16,0 0-16,22 0 0,-22 0 0,0-1 15,0-20-15,0 21 0,-21-21 16,0 20-16,21-41 15,-21 21-15,0 20 0,0 1 0,0 0 16,0 0-16,-21 21 16,0 21-1,21 0-15,-21 0 16,0 1-16,21-1 0,0 0 0,0 21 16,0-21-16,0 1 0,0 20 0,0-21 15,0 0-15,21 0 0,0 1 16,0-22-16,-21 21 0,21 0 0,1-21 15,-1 0-15,21 0 0,-21 0 0,0 0 16,22 0-16,-22-21 16,0 0-16,21 21 0,-20-22 0,20 1 15,-21 0-15,0-21 0,22 21 16,-22-1-16,-21 1 0,21-21 0,-21 21 16,21-22-16,-21 22 0,0 0 0,0 0 15,0 0-15,0 0 0,0 42 31,-21 0-31,21 0 0,-21 0 0,0 22 16,-1-22-16,22 0 0,0 21 16,-21-21-16,21 22 0,-21-22 15,21 0-15,0 21 0,0-20 0,0-1 16,0 0-16,0 0 16,0-42 15,0 0-16,0 0-15,0-22 0,0 22 16,21 0-16,0 0 0,-21-22 16,22 22-16,-1-21 0,0 21 0,0 0 15,0-22-15,0 22 0,1 0 16,-1 0-16,-21 0 0,21-1 16,0 22-16,0 0 0,0 0 0,1 0 0,-1 0 15,0 22-15,0-1 0,0 0 16,0 0-16,-21 0 0,22 0 15,-22 1-15,0-1 0,21 0 0,-21 0 16,0 0-16,0 22 0,0-22 16,0 0-16,-21 0 0,21 0 15,-22-21-15,22 21 0,-21-21 16,21-21 15,0 0-31,0 0 0,0 0 16,0 0-16,21-1 0,-21 1 0,22 0 15,-1 0-15,0 0 0,-21-22 16,21 22-16,0 0 0,0 0 0,1-21 16,20 20-16,-21 22 0,0-21 15,22 0-15,-22 21 0,0 0 16,21 0-16,-21 21 0,-21 0 16,22 1-16,-22-1 0,0 0 0,0 0 15,0 0-15,0 22 0,-22-22 16,1 0-16,21 21 0,-21-21 0,21 1 15,-21-1-15,21 0 0,0 0 0,0 0 16,0 0-16,0 1 0,0-1 16,21-21-16,0 0 0,22 21 0,-22-21 15,21 0-15,-21 0 0,22 0 16,-1 0-16,0 0 0,-21-21 0,22 0 16,-1 21-16,0-22 0,1 1 15,-1 0-15,-21 0 0,22-21 16,-22 20-16,21 1 0,-21-21 0,0 21 15,1 0-15,-22-1 0,0 1 16,0 0-16,0 0 0,-22 21 31,1 0-31,0 21 16,21 0-16,-21 22 0,0-22 0,21 0 16,-21 0-16,21 0 0,-22 22 15,1-22-15,21 0 0,0 0 0,0 0 16,-21 0-16,21 1 0,0-1 15,-21-21-15,21-21 47,0-1-47,0 1 0,0 0 16,21 0-16,0 0 0,0 0 0,-21-1 16,22 1-16,-1-21 0,0 21 0,0 0 15,-21-1-15,21 1 0,0 0 16,1 21-16,-22-21 0,21 21 15,0 0-15,-21 21 16,0 0-16,0 0 0,0 1 16,0-1-16,0 0 0,0 0 15,0 0-15,0 0 16,0 1-16,0-1 0,0 0 0,0 0 16,0 0-16,0 0 15,0 1-15,0-1 16,21-21-1,0 0 1,0-21-16,1 21 16,-1-22-16,0 1 0,-21 0 15,21 21-15,0-21 0,0 0 0,1 0 16,20-1-16,-21 1 0,0 0 16,0 0-16,1 0 0,-1 21 15,0-21-15,0 21 16,-21 21-1,0 0-15,0 0 16,-21 0-16,21 0 0,0 1 16,0-1-16,-21 0 0,21 0 15,0 0-15,0 0 0,0 1 0,0-1 16,0 0-16,21-21 16,0 0-1,0 0-15,0 0 16,1 0-16,-1 0 0,0-21 0,0 0 15,0-1-15,22 1 0,-22 0 16,0 0-16,0 0 0,-21-22 0,21 22 16,0 0-16,1 0 0,-1 0 15,-21 0-15,21-1 0,0 22 16,-21 22 15,0-1-31,-21 0 16,21 0-16,-21 0 0,21 0 15,0 1-15,0-1 0,0 0 0,0 0 16,0 0-16,0 0 0,0 1 16,21-1-16,0-21 0,0 21 15,0-21-15,22 0 0,-22 21 0,21-21 16,-21 0-16,22 0 0,-1 0 16,-21 0-16,22 0 0,-22 0 0,21-21 15,0 0-15,-20 0 0,20-1 0,-21 1 16,0 0-16,0-21 0,1 21 15,-1-22-15,0 22 0,-21-21 0,0 21 16,0-1-16,0-20 0,0 21 0,0 0 16,0 0-16,-21 21 15,0 0-15,-1 0 0,-20 0 0,21 21 16,0-21-16,-22 21 16,22 0-16,0 21 0,0-20 0,-21-1 0,42 21 15,-22-21-15,22 0 0,0 22 16,0-22-16,0 0 0,0 0 15,0 0-15,0 1 0,22-1 0,-22 0 16,21-21-16,0 0 0,0 0 0,0 0 16,0 0-16,1 0 15,-1 0-15,-21-21 0,21 0 16,0-1-16,-21 1 16,0 0-16,0 0 15,0 42 1,0 0-16,-21 0 15,21 1-15,-21-1 0,0 21 0,-1-21 16,1 22-16,0-1 0,0 0 16,0 1-16,0-1 0,21 0 0,-22 1 15,22 20-15,-21-21 0,21 1 16,-21 20-16,21 1 0,0-1 0,0-20 0,0 20 16,0 1-16,0-1 0,0 1 15,0-1-15,-21-21 0,21 22 0,-21-22 16,0 1-16,21-1 0,-22 21 15,1-20-15,0-22 0,21 21 0,-42 1 16,21-22-16,-1 0 0,1 0 16,0 0-16,0-21 0,0 0 0,0 0 15,-1 0-15,1 0 0,0 0 0,0-21 16,21 0-16,-21-21 0,21 20 16,0-20-16,0 0 0,0-1 0,-21 1 15,21-21-15</inkml:trace>
  <inkml:trace contextRef="#ctx0" brushRef="#br1" timeOffset="64410.26">20278 5059 0,'0'0'0,"21"0"94,0-21-94</inkml:trace>
  <inkml:trace contextRef="#ctx0" brushRef="#br1" timeOffset="66028.35">22415 4826 0,'0'0'15,"22"-21"-15,-1-21 0,-21 20 0,21 1 16,0 0-16,-21 0 0,0 0 16,0 0-16,21-1 0,-21 1 0,21 21 15,-21-21-15,0 42 16,0 0-1,-21 1-15,0 20 0,0 0 0,0 22 16,0-1-16,-1 1 0,1-1 16,0-20-16,0 20 0,0 1 0,-22-1 15,22-21-15,0 1 0,0-1 16,-21 0-16,20 1 0,1-1 0,0-21 16,0 0-16,0 1 0,0-1 0,-1 0 15,1-21 1,0 0-16,0 0 15,21-21-15,0 0 0,0-1 16,0 1-16,0 0 0,0 0 0,0-21 16,0 20-16,0-20 0,0 21 0,21-21 15,-21-1-15,21 1 0,0 21 16,-21-22-16,0 22 0,22 0 0,-22 0 16,21 0-16,0 42 15,-21 21-15,21-21 16,-21 1-16,0 20 0,21 0 0,0-21 15,1 22-15,-22-1 0,21-21 16,0 22-16,0-22 0,0 0 16,-21 0-16,21 0 0,1 0 0,-1 1 15,21-1-15,-21-21 0,22 21 16,-22-21-16,21 0 0,0 0 0,1 0 16,-1 0-16,0 0 15,22 0-15,-22-21 0,1 0 0,-1-1 0,0 1 16,1 0-16,20-21 0,-42-1 15,0 22-15,1-21 0,-1 21 16,0-22-16,0 1 0,-21 0 0,0 21 16,0-1-16,0-20 0,0 21 15,0 0-15,-21 0 0,0 21 0,0 0 16,-1 0-16,1 0 0,-21 0 16,21 0-16,-22 21 0,22 0 15,-21 0-15,0 0 0,-1 22 0,1-22 16,21 21-16,-22-21 0,22 22 15,-21-22-15,21 0 0,0 0 0,21 21 16,0-20-16,0-1 0,0 0 0,0 0 16,0 0-16,21-21 15,0 0-15,0 0 0,0 0 16,22 0-16,-22 0 0,21 0 0,0 0 16,-20-21-16,20 0 0,-21 0 15,21 0-15,1-1 0,-22 1 0,21 0 16,-21 0-16,1-21 0,-1 20 15,0 1-15,0 0 0,-21 0 16,21 0-16,-21 0 0,0 42 31,-21 0-31,0 0 0,0 0 16,0 0-16,21 22 0,0-22 16,-22 0-16,22 0 0,0 0 0,0 1 15,0-1-15,0 0 0,0 0 0,22 0 16,-1 0-16,0-21 15,0 0-15,0 0 0,0 0 0,1 0 16,-1 0-16,0 0 0,21 0 0,-21 0 16,1-21-16,-1 21 15,0-21-15,0 0 0,0 0 0,0 0 16,-21-1-16,0 1 0,22 0 0,-22 0 16,21 0-16,-21 0 0,0-1 15,0 1-15,-21 42 31,21 1-31,-22-1 0,22 0 16,0 0-16,-21 0 0,21 0 16,-21 1-16,21-1 0,0 0 15,0 0-15,-21-21 0,21 21 16,-21-21 0,21-21 15,0 0-16,0 0-15,0 0 16,21-1-16,0 22 0,-21-21 0,21 0 16,0 0-16,1 0 0,-1 0 0,0-1 15,0 1-15,21 0 0,-20 21 16,-1 0-16,21 0 0,-21 0 0,22 0 16,-22 0-16,21 21 0,-21 0 15,0 1-15,1-1 0,-1 0 0,-21 21 16,21-21-16,-21 1 0,0-1 15,0 0-15,0 0 0,-21 0 16,0 0-16,21 1 0,-22-1 16,1-21-16,0 21 0,0-21 15,21-21 17,0 0-17,21-1-15,0 1 0,0 21 0</inkml:trace>
  <inkml:trace contextRef="#ctx0" brushRef="#br1" timeOffset="66660.98">24342 5228 0,'0'0'0,"21"-21"16,-21 0 0,-21 21-1,-1 0-15,1 0 16,-21 0-16,21 21 0,0-21 0,-22 21 15,22 0-15,-21 1 0,21-1 16,-22 0-16,22-21 0,0 21 0,0 0 16,21 0-16,0 1 0,0-1 0,0 0 15,21 0 1,0-21-16,0 0 0,0 0 16,1 0-16,20 0 0,-21 0 0,21 0 15,-20 0-15,-1 0 0,21 0 16,-21-21-16,0 21 0,1-21 0,-1 21 15,-21-21-15,0-1 0,21 22 16,-21-21-16,0 0 0,21 0 16,-42 21 15,0 0-31,21 21 0,-21 0 16,21 0-16,0 1 0,-22 20 15,1 0-15,0-21 0,0 43 0,21-22 16,0 1-16,-21 20 0,21-21 0,0 22 15,0-1-15,0 1 16,0-22-16,0 22 0,0-1 0,0 1 16,0-22-16,0 22 0,0-1 0,0 1 15,21-1-15,-21 1 0,0-1 16,0-21-16,0 22 0,0-1 0,0-20 16,0-1-16,0 0 0,-21 1 0,0-22 15,-22 21-15,22-21 0,-21 1 0,-22-1 16,22-21-16,-22 21 0,22-21 15,-21 0-15,20 0 0,-20 0 0,20-21 16,-20 0-16,21-1 0,-22 1 0,22 0 16,-1-21-16,22-1 0,0 22 15,0-21-15,0-22 0,21 22 16,0 0-16,0-22 0,0 22 0,0-22 16,21 1-16,0 21 0,0-22 0,22 22 15,-1-22-15,0 1 0,1 20 16,-1-20-16</inkml:trace>
  <inkml:trace contextRef="#ctx0" brushRef="#br1" timeOffset="68021.09">24384 5207 0,'0'21'47,"-21"0"-47,21 1 16,0-1-16,0 0 16,-21 0-16,21 0 15,0 0 16,21-21-31,0 0 0,0 0 16,0 0-16,0 0 16,1 0-16,-1 0 0,0 0 0,0 0 15,0 0-15,0-21 0,1 21 16,-1 0-16,0 0 0,-21-21 0,21 21 16,0-21-16,0 0 0,1 21 0,-22-21 15,21 21-15,-21-22 0,21 1 16,-21 0-16,0 0 0,21 21 15,-21-21 1,0 42 15,-21 0-31,21 0 0,0 0 16,-21 1-16,21-1 0,0 0 16,0 0-16,0 0 15,0 0 1,21-21-16,0 0 15,0 0-15,0 0 0,1 0 16,-1 0-16,0 0 0,0 0 0,0 0 16,22 0-16,-22 0 0,0 0 0,0-21 15,0 21-15,0-21 0,1 0 16,-1 21-16,0-21 0,0 0 16,0-1-16,-21 1 0,0 0 0,0 0 15,0 0-15,0 0 16,-21 21-1,0 0-15,0 0 0,0 0 16,-1 0-16,1 0 0,0 0 16,0 21-16,0-21 0,0 21 15,-1 0-15,1 0 0,21 0 16,-21-21-16,21 22 0,0-1 0,0 0 16,0 0-1,0 0-15,0 0 16,21-21-16,0 0 15,1 0-15,-1 0 16,0 0-16,0 0 0,-21-21 16,0 0-16,21 21 0,0-21 15,-21 0-15,0 0 16,22 21-16,-22 21 62,0 0-46,21 0 0,0-21-16,0 21 15,0-21-15,0 0 16,1 0-16,-1 0 0,0 0 0,0 0 16,0 0-16,0 0 0,1 0 15,-1 0-15,0 0 0,-21-21 16,21 21-16,-21-21 0,21 21 15,-21-21-15,0 0 0,0-1 16,-21 22 0,0 0-16,0 0 0,0 0 15,-1 0-15,1 0 0,0 0 16,0 0-16,0 0 0,0 0 0,-1 0 16,22 22-16,-21-22 15,21 21-15,0 0 16,0 0-16,0 0 15,21 0-15,-21 1 0,0-1 16,0 0-16,0 0 0,0 21 0,0 1 16,0-22-16,0 42 0,0-20 15,0-1-15,-21 22 0,0-1 0,0-21 16,0 22-16,21-1 0,-21-20 0,-1 20 16,1-20-16,21 20 0,0-21 15,-21 22-15,0-22 0,21 1 0,-21 20 16,21-42-16,-21 22 0,-1-1 15,22-21-15,-21 0 0,0 0 16,0 1-16,0-1 0,0-21 0,-1 0 16,22-21 15,0-1-31,0 1 0,22-21 16,-1 21-16,-21-22 0,21 1 15,0 0-15</inkml:trace>
  <inkml:trace contextRef="#ctx0" brushRef="#br1" timeOffset="68400.87">25336 5419 0,'22'0'31,"-22"-21"-15,21 21-16,0 0 0,0-22 16,0 22-16,-21-21 15,21 0-15,-21 0 16,22 21-16,-22-21 16,-22 21-1,1 0-15,0 0 16,0 21-1,21 0-15,0 0 0,0 0 16,0 1-16,0-1 0,0 0 16,0 0-1,21-21-15,0 0 0,0 0 16,1 0-16,-1 0 0,0 0 16,0 0-16,0 0 0,0-21 15,1 21-15</inkml:trace>
  <inkml:trace contextRef="#ctx0" brushRef="#br1" timeOffset="71728">741 8043 0,'0'0'0,"-43"0"31,22 0-31,0 0 0,21-21 16,-21 21-16,21-21 15,0 0-15,0 0 0,0 0 16,21-1-16,0 22 16,0-21-16,1 21 0,-1 0 0,0-21 15,0 21-15,21 0 0,-20 0 16,-1 0-16,0 0 0,0 0 16,0 0-16,0 21 0,1 0 15,-22 22-15,21-22 0,-21 21 0,0 1 16,0-1-16,0-21 0,0 21 15,0 1-15,-21-1 0,-1-21 0,22 22 16,-21-22-16,0 0 0,21 0 16,-21 0-16,0 0 0,21 1 15,-21-22-15,-1 0 0,1 0 32,0 0-32,21-22 15,0 1-15,0 0 16,0 0-16,0 0 0,21 0 15,0-1 1,1 22-16,-1-21 0,0 21 16,0 0-16,0 0 0,0 0 15,1 21-15,-1 1 0,0-22 0,0 21 16,-21 0-16,21 0 0,0 21 16,-21-20-16,22-1 0,-22 0 0,0 21 15,0-21-15,0 1 0,0-1 16,0 21-16,0-21 0,-22 22 0,1-22 15,0 21-15,-21-21 0,21 0 16,-1 1-16,1-1 0,-21-21 16,21 21-16,-22-21 0,22 0 0,-21 0 15,21 0-15,-22 0 0,22 0 16,-21-21-16,21 21 0,0-21 16,-1-1-16,1 1 0,0 0 0,0 0 15,0 0-15,21 0 0,0-1 16,-21 1-16,21 0 15,0 0-15,0 0 0,0 0 16,21 21 0,0-22-16,0 22 0,0 0 15,0-21-15</inkml:trace>
  <inkml:trace contextRef="#ctx0" brushRef="#br1" timeOffset="72159.78">1587 8382 0,'0'0'0,"0"21"31,0 0-31,0-42 47,0 0-47,0 0 16,0 0-16,0 0 0,0-1 16,0 1-16,0 0 15,0 0-15,-21 21 31,0 0-31,0 21 16,21 0-16,0 0 16,0 1-16,-21-22 0,21 21 15,0 0-15,0 0 16,0 0 0,0 0-16</inkml:trace>
  <inkml:trace contextRef="#ctx0" brushRef="#br1" timeOffset="80649.12">2942 7747 0,'0'0'0,"0"-21"0,0 0 16,0 0-16,0-1 15,0 1-15,0 0 16,0 0-1,0 0-15,0 42 32,0 0-17,0 21-15,0-20 0,0 20 0,0 0 16,0 1-16,-21-1 16,21 21-16,0-20 0,0 20 0,-21 1 15,21-1-15,0 1 0,-21-22 16,-1 22-16,22-22 0,-21 0 0,21 1 15,-21-22-15,0 21 0,21-21 16,0 0-16,0 1 0,0-44 47,0 1-47,0 0 0,0 0 0,21 0 16,-21-22-16,0 22 0,21-21 15,-21 0-15,21 20 0,1-20 16,-22 0-16,21-1 0,0 1 15,-21 21-15,21-21 0,0 20 0,-21-20 16,21 42-16,-21-21 0,22 21 16,-1 0-16,0 21 0,-21 0 15,21 0-15,-21 22 0,0-22 0,21 21 16,-21 1-16,21-1 0,-21 0 16,0 1-16,0-1 0,0-21 0,22 21 15,-22-20-15,21-1 0,0 0 16,0 0-16,-21 0 0,21 0 15,22-21-15,-22 0 0,0 0 0,21 0 16,-21 0-16,22 0 0,-1 0 16,0-21-16,-20 21 0,20-21 0,0 0 15,1 0-15,-22 0 0,21-1 16,-21-20-16,0 21 0,1-21 0,-1-1 16,-21 22-16,0-21 0,0-1 0,0 1 15,0 0-15,0 21 0,0-22 16,0 22-16,0 0 0,0 0 0,0 0 15,-21 21-15,-1 0 16,1 0-16,0 21 0,21 0 16,-21 21-16,0-21 0,21 22 15,0-22-15,0 21 0,-21 1 0,21-1 16,0 0-16,0 1 0,0-22 16,0 21-16,0-21 0,0 22 15,0-22-15,21 0 0,-21 0 0,21 0 16,0-21-16,0 21 0,0-21 15,1 0-15,20 0 0,-21 0 0,21 0 16,-20 0-16,20 0 0,0 0 0,-21-21 16,22 0-16,-1 0 0,-21 0 15,22 0-15,-22-22 0,0 1 0,21 21 16,1-85-16,-22 64 16,-21-1-16,21-20 0,-21 20 0,21-20 15,-21 21-15,21-1 0,-21 1 0,0 0 16,0 20-16,0 1 15,0-21-15,0 21 0,0 0 16,0 42 0,0 0-1,-21 21-15,21-21 0,0 22 0,0-1 16,0 0-16,-21 1 0,21 20 16,0-20-16,0-1 0,0 21 0,0-20 15,0-1-15,0 0 0,0-20 0,0 20 16,0-21-16,0 21 0,21-20 15,0-1-15,0 0 0,1 0 16,20-21-16,-21 0 0,0 0 16,0 0-16,22 0 0,-22 0 15,21 0-15,1-21 0,-22 0 0,21 0 16,-21 21-16,0-22 0,22-20 16,-22 21-16,0 0 0,-21 0 0,21-1 15,-21-20-15,21 21 0,-21 0 0,0 0 16,0-1-16,0 1 15,-21 21 1,21 21-16,-21-21 0,21 22 16,-21-1-16,21 0 0,0 0 0,0 0 15,0 0-15,0 1 0,0-1 0,0 0 16,0 0-16,21 0 16,0-21-16,0 21 0,1-21 15,-1 0-15,0 0 0,0 0 0,21 0 16,-20 0-16,-1 0 0,0 0 15,0 0-15,0-21 0,-21 0 0,21 0 16,1 0-16,-22 0 0,21-1 0,-21 1 16,0 0-16,0 0 0,21 0 15,-21-43-15,0 43 0,0 0 16,0 0-16,0 0 16,0 42-1,0 0 1,0 0-16,0 21 0,0-20 15,0 20-15,0-21 0,0 21 16,0 1-16,0-1 0,0 0 0,0 1 16,0 20-16,0-20 0,0 20 15,0 1-15,0-1 0,-21 22 0,0-22 16,-1 1-16,22 20 0,-42-20 16,21-1-16,0 1 0,0-1 0,-1 22 15,1-21-15,0-1 0,0-21 0,0 22 16,21-1-16,-21-20 0,-1-1 0,22 0 15,-21-20-15,21 20 0,0-21 16,-21-21-16,21 21 0,0-42 31,0 0-31,0 0 0,0 0 16,21-22-16,0 1 0,-21 0 16,22-1-16,-1 1 0,0-22 0,0 1 15,-21-1-15,21 1 0</inkml:trace>
  <inkml:trace contextRef="#ctx0" brushRef="#br1" timeOffset="81023.89">4932 8213 0,'0'0'0,"0"-21"0,-43-106 31,43 105-31,0 1 0,0 0 15,0 0-15,0 0 0,22 0 16,-1 21-16,0-22 0,0 22 0,21-21 16,-20 21-16,20-21 0,-21 21 15,21 0-15,1 0 0,-1 0 0,-21 21 16,22 0-16,-1 1 0,0-1 16,-21 21-16,1 0 0,-1-20 0,0 20 15,-21 0-15,0-21 0,0 22 16,0-1-16,-21-21 0,0 0 15,-1 22-15,-20-22 0,21 0 0,-21 0 16,20-21-16,-20 21 0,21-21 0,0 0 16,-22 22-16,22-22 0,0 0 15,0 0-15,0 0 16,42-22 15,0 22-31</inkml:trace>
  <inkml:trace contextRef="#ctx0" brushRef="#br1" timeOffset="81796.22">6900 7874 0,'-21'-42'31,"21"21"-31,0-1 16,21 1-1,0 21-15,1 0 0,20 0 0,-21 0 16,0 0-16,0 0 0,22 0 16,-22 0-16,0 0 0,21 0 0,-20 0 15,-1 21-15,0 1 0,-21-1 16,0 0-16,0 21 0,0-21 15,0 22-15,0-1 0,-21-21 0,0 22 16,-1-1-16,1-21 0,-21 21 0,0-20 16,20-1-16,-20 21 0,0-42 15,21 21-15,-1 0 0,1-21 0,0 0 16,0 0-16,21-21 16,0 0-1,21 0-15,0 0 0,0 21 0,1-21 16,-1-1-16,21 22 0,-21-21 15,22 21-15,-22 0 0,21 0 0,0 0 16,-20 0-16,20 0 0,-21 21 16,21 1-16,-20-22 0,-1 21 15,0 21-15,0-21 0,0 0 0,-21 1 16,0 20-16,0-21 0,0 21 0,0-20 16,-21-1-16,0 21 0,0-21 15,0 0-15,-22 1 0,1-1 0,0 21 16,20-42-16,-20 21 0,0 0 0,-1-21 15,1 0-15,0 0 0,-1 0 16,1 0-16,21 0 0,-21 0 0,20 0 16,1 0-16,0-21 0,0 21 0,21-21 15,-21 21-15,21-21 0,0 0 16,0 0-16,0-1 0,21 1 16,0 0-16,0 21 15,0-21-15,1 0 0,20 0 16,-21-1-16,0 1 0,22 0 0,-22 0 15</inkml:trace>
  <inkml:trace contextRef="#ctx0" brushRef="#br1" timeOffset="82207.98">7387 7789 0,'0'0'0,"0"-21"16,21 0-16,0 21 0,1-21 16,-1 21-16,-21-21 15,21 21-15,0 0 0,0 0 0,0 0 16,1 0-16,-1 0 0,21 0 0,-21 21 16,0 0-16,1 0 0,-22 0 15,21 1-15,-21 20 0,0-21 16,0 21-16,0-20 0,0-1 0,0 21 15,0-21-15,-21 0 0,21 1 0,-22-1 16,22 0-16,-21-21 0,21 21 16,0-42-1,0 0 1,0 0-16,0-1 0,0 1 16,0 0-16,0 0 0,0 0 15,0 0-15,21-1 0,-21 1 0,22 0 16,-22 0-16,21 0 0,0 0 0,0-1 15,-21 1-15,21 21 0,0-21 16,1 21-16,-1-21 0,0 21 0,21 0 16,-21 0-16</inkml:trace>
  <inkml:trace contextRef="#ctx0" brushRef="#br1" timeOffset="82752.67">8382 7705 0,'0'0'0,"0"-21"16,0-1-16,0 1 0,0 0 15,-21 21-15,21-21 16,-21 21-16,-1 0 16,1 0-16,0 0 0,0 0 15,0 0-15,0 21 16,-1 0-16,1 22 0,0-22 0,0 0 15,0 21-15,0-21 0,-1 22 16,22-22-16,0 21 0,-21 1 0,21-22 16,0 0-16,0 21 0,0-21 0,0 1 15,0-1-15,21-21 16,1 0-16,-1 0 0,21 0 16,-21 0-16,0-21 0,1-1 0,-1 1 15,21 0-15,-21-21 0,0 21 16,22-22-16,-22 22 0,0-21 0,21-1 15,-20 1-15,-1 0 0,0-1 16,0 1-16,0-21 0,0 20 16,1-20-16,-1 20 0,-21 1 0,21 0 15,-21-1-15,0 22 0,0-21 16,-21 42 0,0 21-16,21 21 15,-22 1-15,1-1 0,0 0 0,21 22 16,0-22-16,0 22 0,0-22 15,0 22-15,0-22 0,0 0 0,0 1 16,0-1-16,0 0 0,0 1 0,0-22 16,21 21-16,0-21 0,1 0 15,-22 1-15,21-1 0,0-21 0,0 0 16,0 0-16,0 0 16,22 0-16</inkml:trace>
  <inkml:trace contextRef="#ctx0" brushRef="#br1" timeOffset="83303.77">9969 8065 0,'0'-43'0,"0"86"0,0-107 0,0 22 16,0 21-16,0-1 0,0 1 15,0 0-15,0 0 0,0 42 32,0 21-17,0 1-15,-21-1 0,21 0 16,0 1-16,0 20 0,0 1 0,0-22 16,0 22-16,0-1 0,-21 1 15,0-1-15,21 1 0,-21 20 0,0 1 16,-1 0-16,1-22 0,-21 22 0,21-1 15,0-20-15,-22 21 0,22-22 0,0 22 16,-21-22-16,20 1 0,1-1 16,0-20-16,0 20 0,0-21 0,0 1 15,21-22-15,0 0 0,0 0 0,-22-21 16,22-21 0,0 0-16,0 0 15,0-22-15,0 1 0,0 0 0,0-1 16,22-20-16,-22-1 0,0 1 15,21-1-15,0 1 0</inkml:trace>
  <inkml:trace contextRef="#ctx0" brushRef="#br1" timeOffset="83628.59">9800 8149 0,'0'0'0,"21"-42"0,0 0 0,-21-1 0,0 1 0,22 21 15,-1 0-15,-21-1 0,21 1 16,0 0-16,0 0 0,0 21 15,1 0-15,-1-21 0,0 21 0,21 0 16,-21 0-16,22 0 0,-22 21 16,21-21-16,-21 21 0,1 21 0,-1-20 15,0 20-15,0-21 0,-21 21 0,0 1 16,0-22-16,0 21 0,0 1 16,-21-22-16,0 21 0,-22-21 0,22 0 15,-21 1-15,0-1 0,-1 0 0,22 0 16,-21 0-16,-1-21 0,22 0 15,0 21-15,0-21 0,0 0 0,0 0 16,-1 0-16,44-21 31,-1 21-31,0-21 16,0 21-16,0-21 0,22 21 16,-1 0-16</inkml:trace>
  <inkml:trace contextRef="#ctx0" brushRef="#br1" timeOffset="84160.29">10795 7980 0,'0'0'0,"0"-21"0,0 0 0,0-1 16,0 1-16,0 0 0,-21 21 16,21-21-16,-21 21 0,-1 0 15,1 0-15,0 0 0,0 0 16,0 0-16,0 0 0,-1 0 0,1 21 15,-21 0-15,21 0 0,0 1 0,-1 20 16,1 0-16,0 1 0,0-22 16,0 21-16,21 0 0,-21 1 0,21-1 15,-22-21-15,22 22 0,0-22 0,0 0 16,0 0-16,0 0 0,0 0 16,22-21-16,-1 0 0,0 0 15,0 0-15,0 0 0,22 0 16,-22-21-16,0 0 0,0 21 15,21-42-15,-20 21 0,-1-1 16,21 1-16,-21-21 0,0 0 0,1 20 16,-1-20-16,0 0 0,0 21 15,-21-22-15,0 22 0,0 0 0,0 0 16,0 0-16,-21 42 31,0 0-31,21 21 0,0-21 0,-21 1 16,21 20-16,-22 0 0,22 1 0,0-22 15,0 21-15,0-21 0,0 22 16,0-22-16,0 0 0,22 0 0,-1 0 16,-21 0-16,21 1 0,0-1 15,0-21-15,0 0 0,1 21 16,20-21-16,-21 0 0,0 0 0,22 0 16,-22 0-16,21 0 0,-21-21 0,22 0 15,-22-1-15,21 1 0,-21 21 16,0-21-16</inkml:trace>
  <inkml:trace contextRef="#ctx0" brushRef="#br1" timeOffset="84556.38">11366 8043 0,'0'-21'0,"0"42"0,-21-63 16,21 21-16,0 0 0,0 0 16,0-1-1,0 1-15,21 21 16,1-21-16,-1 21 0,0 0 15,0 0-15,0 0 0,0 0 0,22 0 16,-22 0-16,0 21 0,0-21 0,0 21 16,1 22-16,-1-22 0,0 21 15,0-21-15,0 22 0,-21-1 0,0-21 16,21 22-16,-21-1 0,0-21 0,0 21 16,0-20-16,0-1 0,-21 0 15,21 0-15,-21 0 0,0 0 0,0-21 16,21 22-16,-21-22 15,-1 0 1,22-22-16,0 1 16,0 0-16,0 0 0,0 0 0,0 0 15,0-1-15,0-20 0,0 21 16,22-21-16,-22 20 0,21-20 0,0 0 16,-21 21-16,21-1 0,0-20 0,-21 21 15,21 0-15,1 0 0,-1 21 16,-21-22-16,21 1 0,0 21 0,0-21 15,0 0-15,1 21 0</inkml:trace>
  <inkml:trace contextRef="#ctx0" brushRef="#br1" timeOffset="85444.87">12319 7620 0,'0'-21'31,"-21"21"-15,21 21-16,0 0 0,-21 0 16,-1 1-16,1-1 0,0 21 15,21 0-15,-21-20 0,0 20 0,21 21 16,-21-20-16,-1-1 0,1 0 16,21 1-16,-21 20 0,0-20 15,21-1-15,-21-21 0,21 21 0,0-20 16,0 20-16,0-21 0,0 0 0,21 0 15,0-21-15,0 22 0,22-22 16,-22 0-16,21 0 0,0 0 0,1 0 16,-22 0-16,21 0 0,1-22 0,-1 1 15,0 0-15,1 0 0,-22 0 16,21 0-16,-21-1 0,0-20 0,22 21 16,-22-21-16,-21 20 0,21-20 0,-21 21 15,21 0-15,-21 0 0,0-1 16,0 1-16,-21 21 31,0 21-31,21 1 16,0-1-16,-21 0 0,21 21 0,0-21 15,-21 1-15,21 20 0,0-21 16,0 0-16,0 22 0,0-22 0,0 0 16,0 0-16,0 0 0,21 0 15,0 1-15,0-22 0,0 0 16,0 0-16,1 0 0,20 0 15,-21 0-15,0 0 0,0-22 0,22 1 16,-22 21-16,0-21 0,0 0 16,0 0-16,1 0 0,-1-22 0,0 22 0,0 0 15,0-21-15,-21 20 0,0 1 16,21-21-16,-21 21 0,22 0 16,-22-1-16,0 44 31,0-1-31,-22-21 0,22 21 15,-21 21-15,21-21 0,0 22 0,-21-22 16,21 21-16,-21-21 0,0 22 16,21-1-16,-21 0 0,21 1 0,0-1 15,-22 0-15,22 1 0,-21-1 16,21 0-16,-21 22 0,21-22 0,-21 22 0,21-1 16,-21-20-16,0 20 15,21 1-15,-22-22 0,1 21 0,21-20 16,-21 20-16,0-20 0,21-1 0,-21 0 15,21 1-15,-21-1 0,-1 0 0,22 1 16,0-22-16,0 0 0,-21 0 16,21 0-16,0 0 0,-21-21 15,21-21 1,0 0-16,0 0 16,0 0-16,0 0 0,0-1 15,0 1-15,0 0 0,0 0 16,0 0-16,0 0 0,0-22 0,0 22 15,0-21-15,21 21 0,-21-22 0,21 1 16,-21 0-16</inkml:trace>
  <inkml:trace contextRef="#ctx0" brushRef="#br1" timeOffset="85700.72">12107 7853 0,'0'0'0,"-21"0"0,0 0 16,21-21-16,21 21 15,0 0-15,22 0 0,-1 0 16,0 0-16,1 0 0,-1 0 16,21 0-16,-20-21 0,20 21 0,-20 0 15,-1 0-15,21 0 0,-20 0 0,-1 0 16,-21 0-16,22 0 0,-22 0 15,0 0-15,-21-22 16</inkml:trace>
  <inkml:trace contextRef="#ctx0" brushRef="#br1" timeOffset="86241.42">14795 7620 0,'0'-21'15,"0"42"-15,0-63 0,0 63 31,-21-21-31,0 21 16,21 21-16,0-20 0,-21 20 0,0 0 16,0 1-16,21-1 15,-22 21-15,1-20 0,21 20 0,-21-20 16,0 20-16,0-21 0,21 1 0,0-1 16,-21 0-16,21-20 0,0 20 15,0-21-15,0 0 0,0 0 0,0 1 16,21-22-16,0 0 15,0 0-15,0-22 16,0 1-16,-21 0 16,0 0-16,22 21 0,-22-21 0,0 0 15,0-1-15,0 1 16,0 0-16,0 0 0</inkml:trace>
  <inkml:trace contextRef="#ctx0" brushRef="#br1" timeOffset="88108.31">14499 8001 0,'0'0'0,"-21"0"0,21 64 31,21-64-31,0 0 16,0 0-16,1 0 0,20 0 0,-21 0 15,21 0-15,-20-22 0,20 22 16,0-21-16,22 0 0,-22 0 0,0 0 16,22 21-16,-22-21 0,22-1 15,-22 1-15,0 0 0,1 21 0,-1-21 16,-21 21-16,0-21 0,1 21 16,-44 0 15,1 0-31,0 21 0,0 0 0,0 0 15,0 0-15,-22 22 0,22-1 16,0 0-16,21-20 0,-21 20 0,0 0 16,21 1-16,-22-22 0,22 21 0,0-21 15,0 0-15,0 1 0,0-1 16,0 0-16,22 0 0,-1-21 0,0 21 16,0-21-16,0 0 0,22 0 15,-22 0-15,21 0 0,0 0 16,-20 0-16,20 0 0,0 0 0,-21-21 0,22 0 15,-22 0-15,21 0 16,-21-1-16,1 1 0,-1 0 0,-21-21 16,0 21-16,0-22 0,0 1 0,0 21 15,0-22-15,-21 22 0,-1 0 16,-20-21-16,21 21 0,-21 21 0,20-22 16,-20 1-16,0 21 0,21 0 0,-22 0 15,22 0-15,0 0 0,42 0 31,21 0-15,-20 0-16,20 0 0,0 0 16,1 0-16,-1 0 0,0 0 0,22 0 15,-22 0-15,0 0 0,1 0 16,-1 0-16,22 0 0,-22-21 0,0 21 16,1 0-16,-1 0 0,-21 0 0,21 0 15,-20-21-15,-1 21 16,-42 21-1,-1-21 1,22 21-16,-21 0 0,0 1 16,0-1-16,0 0 0,0 21 0,-1-21 15,1 22-15,0-22 0,0 21 16,0-21-16,0 22 0,-1-22 16,22 0-16,0 21 0,0-20 0,0-1 15,0 0-15,22-21 16,-1 0-1,0 0-15,0 0 0,0 0 0,22 0 16,-22 0-16,0-21 0,21 0 16,1 21-16,-22-22 0,21 1 0,-21 0 15,22 0-15,-22-21 0,0 20 0,0 1 16,0-21-16,-21 21 0,0-22 16,0 22-16,0-21 0,0 21 0,-21-22 15,0 22-15,-21 0 0,20 0 16,1 21-16,0-21 0,0 0 15,0 21-15,0 0 0,-1 0 0,1 0 16,0 0-16,42 0 31,22 0-31,-22 21 16,21-21-16,-21 21 0,22-21 16,-1 0-16,21 0 0,-20 0 0,20 0 15,-20 0-15,20 0 0,1-21 0,-1 0 16,1 21-16,-22-22 0,21 1 15,-20 0-15,-1 0 0,0 0 16,1 0-16,-22-1 0,0 1 0,0-21 16,0 21-16,-21 0 0,22-22 15,-22 22-15,0 0 0,0 0 0,0 0 16,0-1-16,0 1 0,-22 21 16,1 0-16,0 0 15,21 21-15,-21 22 0,0-22 16,21 0-16,-21 21 0,-1 1 0,22-1 15,-21-21-15,0 22 0,21-1 0,-21 0 16,21 1-16,-21-1 0,0 0 16,21 1-16,0-1 0,0 0 0,0-21 15,0 22-15,0-22 0,0 21 0,0-21 16,0 1-16,0-1 0,0 0 16,0 0-16,21-21 0,-21 21 15,21-21-15,0 0 0,0 0 0,0 0 16,1 0-16,20 0 0,-21 0 15,0-21-15,22 0 0,-22 0 0,21 0 16,0-1-16,1-20 0,-1 21 16,-21-21-16,22-1 0,-1 22 0,0-21 15,-21-1-15,22 22 0,-22-21 0,0 21 16,0 0-16,-21-1 0,0 1 16,0 0-16,0 0 0,-21 21 15,0 0-15,0 0 16,0 0-16,-1 21 0,1 0 0,0 0 15,0 1-15,21-1 0,0 0 16,0 0-16,0 21 0,0-20 16,0-1-16,0 21 0,0-21 0,0 0 15,0 22-15,21-22 0,0 0 0,-21 0 16,21 0-16,1 1 0,-22-1 16,21 0-16,-21 0 0,21 0 0,-21 0 15,0 1 1,-21-22-1,0 0-15,-1 0 16,1 0-16,0 0 0,0 0 16,0 0-16,0 0 15,-1 0-15,1-22 0,-21 22 0,21-21 16</inkml:trace>
  <inkml:trace contextRef="#ctx0" brushRef="#br1" timeOffset="89484.21">677 9948 0,'0'0'0,"0"22"47,0-1-31,0 0-16,0 0 0,0 21 0,0-20 15,0 20-15,0 0 0,0 1 16,-21-1-16,0 0 0,21 1 0,-21-1 15,0 0-15,-1 1 0,1-1 16,-21-21-16,21 0 0,0 22 0,21-22 16,-22-21-16,22 21 15,-21-21-15,21-21 16,0 0 0,0-1-16,0 1 0,0 0 0,0 0 15,21 0-15,1-22 0,-1 22 16,0 0-16,0 0 0,21 0 0,-20 21 15,20-21-15,-21-1 0,21 22 16,-20 0-16,20 0 0,0 0 0,-21 0 16,22-21-16,-22 21 0,0 0 15,0 0-15,0 0 0,1-21 16,-1 21-16,0 0 0,-21-21 16,21 0-16,-21 0 15,0-1-15,0 1 16,0 0-16,0 0 0,0 0 15,0 0-15,-21-1 16,0 22 0,21 22-16,-21-1 15,21 0-15,0 0 0,0 0 0,-22 22 16,1-1-16,21 0 0,-21 1 16,21-1-16,-21 21 0,21-20 0,-21-1 15,21 0-15,-21-20 0,21 20 16,0-21-16,0 0 0,0 0 0,0 1 15,0-1-15,21-21 47,0-21-47,-21-1 0,21 1 16</inkml:trace>
  <inkml:trace contextRef="#ctx0" brushRef="#br1" timeOffset="89690.09">1355 10245 0,'0'0'0,"21"0"16,-21-21 0,21 21 30,0 0-46,0 0 16</inkml:trace>
  <inkml:trace contextRef="#ctx0" brushRef="#br1" timeOffset="90400.89">2900 9927 0,'21'-21'16,"-42"42"-16,42-63 0,-21 21 0,0 0 16,0-1-16,0 1 0,0 42 31,-21 1-31,21-1 0,-21 0 15,-1 21-15,22-21 16,-21 22-16,21-1 0,-21 0 0,0 1 16,21 20-16,0-20 0,-21-1 0,21 21 15,0-20-15,0 20 0,0-20 16,0-1-16,0 0 0,0 1 0,0-1 16,21-21-16,0 0 0,0 0 15,0 1-15,1-1 0,-1-21 0,21 0 16,-21 0-16,22 0 0,-22 0 0,21-21 15,-21-1-15,22 1 0,-1 0 16,-21 0-16,21-21 0,1 20 16,-22-20-16,21 0 0,-21-1 0,1 1 15,-1 0-15,0-1 0,-21 1 0,0 0 16,0 21-16,0-22 0,0 1 16,-21 0-16,0-1 0,-1 1 15,1 21-15,-21-22 0,21 22 0,-22-21 16,22 21-16,-21 0 0,21 21 0,0 0 15,-22 0-15,22 0 0,0 0 16,0 0-16,-22 21 0,22-21 0,0 21 16,0 0-16,0 0 0,0 0 15,21 1-15,-22-1 0,22 0 0,0 0 16,0 0-16,0 0 0,0 1 16,22-22-16,-1 21 0,0-21 0,0 0 15,21 0-15,-20 0 0</inkml:trace>
  <inkml:trace contextRef="#ctx0" brushRef="#br1" timeOffset="90684.74">3746 9864 0,'-42'0'15,"63"0"1,0 0-16,1 0 16,20 0-16,-21 0 0,0 0 0,22 0 15,-22 0-15,21 0 0,0-21 16,-20 21-16,20 0 0,-21 0 0,0 0 16,22 0-16,-22 0 0,0 0 15,0 0-15</inkml:trace>
  <inkml:trace contextRef="#ctx0" brushRef="#br1" timeOffset="90964.58">4000 9864 0,'-21'0'0,"21"21"0,0 0 15,0 0-15,0 0 16,0 1-16,0-1 0,0 0 0,0 21 16,0-21-16,0 22 0,0-22 0,-21 21 15,21 1-15,0-1 0,0 0 16,-21 1-16,21 20 0,0-21 0,0 1 16,0-1-16,0-21 0,0 22 15,0-22-15,0 0 0,0 21 0,0-21 16,0 1-16,21-22 31,0-22-15,-21 1-16,21 0 0,1 0 0</inkml:trace>
  <inkml:trace contextRef="#ctx0" brushRef="#br1" timeOffset="91304.4">4741 9821 0,'0'0'15,"0"22"1,0-1-16,-21 0 0,21 21 16,-21-21-16,21 22 0,0-22 15,0 21-15,0 1 0,-21-1 0,21-21 16,0 43-16,0-22 0,-21 0 0,21 1 15,0-1-15,0 21 0,0-20 16,0-1-16,-22-21 0,22 22 0,0-1 16,0-21-16,-21 0 0,21 0 0,0 1 15,0-1-15,0-42 32,21 21-17,1-22-15,-22 1 0,0 0 16,0-21-16,21 21 0,-21-22 0,21 1 15,-21 21-15,0-22 0</inkml:trace>
  <inkml:trace contextRef="#ctx0" brushRef="#br1" timeOffset="91656.2">4699 9948 0,'-21'-42'16,"21"21"-1,0 0 1,21 21-16,0-21 0,0 21 15,0 0-15,22 0 0,-22-22 16,21 22-16,1 0 0,-1 0 0,-21 0 16,21 0-16,1 0 0,-1 0 15,-21 22-15,0-1 0,22 0 0,-22 21 16,-21-21-16,21 1 0,-21 20 16,0-21-16,0 21 0,0-20 0,0-1 15,0 0-15,-21 21 0,0-21 0,-22 1 16,22-1-16,-21-21 0,0 21 15,-1 0-15,22 0 0,-21-21 16,-1 0-16,22 21 0,-21-21 0,21 0 0,0 0 16,-1 0-16,1 0 0,0 0 31</inkml:trace>
  <inkml:trace contextRef="#ctx0" brushRef="#br1" timeOffset="92604.99">614 11705 0,'0'-21'16,"0"0"-1,21 21-15,0-21 0,21 21 16,-20-21-16,-1-1 0,21 22 0,-21-21 16,22 21-16,-22 0 0,21-21 15,-21 21-15,0 0 0,1 0 0,-1 0 16,0 0-16,0 0 0,-21 21 47,-21 0-47,0-21 0,-22 22 15,22-22-15</inkml:trace>
  <inkml:trace contextRef="#ctx0" brushRef="#br1" timeOffset="93071.73">550 11811 0,'0'0'15,"-21"21"-15,21 0 0,-21 1 0,0-1 16,0-21-16,21 21 16,-22-21-1,44-21 32,-1 21-47,0-21 16,0 21-16,0 0 0,22 0 15,-22 0-15,0 0 0,21 0 16,1 0-16,-22 0 0,21 0 0,0 21 16,-20 0-16,20 0 0,-21 21 15,21-20-15,-20 20 0,-1-21 16,-21 21-16,0 1 0,0-22 15,0 21-15,0 1 0,0-22 0,-21 21 16,-1-21-16,-20 0 0,21 1 16,0-1-16,-22 0 0,22 0 0,0-21 15,-21 0-15,21 21 0,-1-21 16,-20 0-16,21 0 0,0 0 0,0 0 16,-1-21-16,1 21 15,21-21-15,0 0 0,0 0 16,0-1-16,0 1 15,0 0-15,0 0 0,21 0 16,1 0-16</inkml:trace>
  <inkml:trace contextRef="#ctx0" brushRef="#br1" timeOffset="93252.62">1545 12044 0,'0'0'0,"21"0"0,0 0 0,1 0 16</inkml:trace>
  <inkml:trace contextRef="#ctx0" brushRef="#br1" timeOffset="93808.38">3281 11430 0,'0'-21'0,"0"42"0,0-63 0,0 21 16,0-1-16,0 1 15,0 0-15,0 0 0,0 0 0,0 0 16,0-1-16,-21 22 31,-1 0-31,1 22 16,0-1-16,0 0 0,0 21 15,0-21-15,-1 22 0,1-1 0,0 0 16,0 22-16,0-22 0,0 1 16,-1-1-16,1 21 0,0-20 0,0 20 15,-21-20-15,20-1 0,1 21 16,0-20-16,21-1 0,0 0 0,-21 1 15,21-1-15,0-21 0,0 22 16,0-22-16,0 0 0,21 0 0,0 0 16,0-21-16,22 0 0,-22 0 0,21 0 15,1 0-15,-1 0 0,0-21 16,1 21-16,20-21 0,-21 0 16,22 0-16,-1-22 0,1 22 15,-22 0-15,22-21 0,-1 20 0,1-20 16,-22 0-16,0 21 0,1-22 0,-1 22 15,-21-21-15</inkml:trace>
  <inkml:trace contextRef="#ctx0" brushRef="#br1" timeOffset="94529.19">3895 11748 0,'0'-43'0,"0"128"0,0-127 0,-22-22 0,1 64 15,0 0-15,0-21 0,0 21 16,0 0-16,-1 0 0,1 0 0,0 21 16,0 0-16,-21-21 0,20 43 15,1-22-15,0 0 0,0 21 0,0-21 16,0 22-16,-1-1 0,1-21 15,0 22-15,21-1 0,0-21 16,0 21-16,0-20 0,0-1 0,0 0 16,0 0-16,21-21 15,0 0-15,1 0 0,20 0 16,-21 0-16,0-21 0,22 0 0,-1 0 16,-21-1-16,21 1 0,-20 0 15,20 0-15,-21-21 0,0 20 0,0 1 16,1 0-16,-1-21 0,-21 21 15,21-1-15,-21 1 0,0 0 16,0 0-16,0 0 0,0 42 31,0 0-31,0 0 16,0 0-16,0 1 0,0 20 0,0-21 16,0 0-16,0 22 0,0-1 15,0-21-15,0 0 0,0 22 0,21-22 16,-21 0-16,21 0 0,0 0 15,1-21-15,-1 0 0,0 0 0,0 0 16,21 0-16,-20 0 0,-1 0 0,21-21 16,-21 0-16,22 0 0,-22 0 15,21-1-15,-21-20 0,0 21 0,1-21 16,-1 20-16,0-20 0,0 0 16,-21 21-16,21-22 0,-21 22 15,0-21-15,0 21 0,0-1 0,0 1 16,0 0-16,0 0 0,0 0 15,0 42 1,-21 0-16,21 0 0,-21 0 16,21 1-16,0 20 0,0-21 15,0 21-15,0 22 0,0-22 0,0 22 16,0-1-16,0 1 0,-21-1 0,21 1 16,-21-1-16,21 22 0,0-22 15,0 22-15,0 0 0,0-22 0,0 22 16,0 0-16,0-22 0,0 22 0,0-22 15,0 1-15,0-1 16,-22-20-16,22-1 0,0 0 0,0 1 16,0-22-16,0 0 0,0 0 0,0-42 31,0 0-31,0 0 0,0-22 16,0 1-16,22 0 0,-22-22 0,21 1 15,0-1-15,-21-21 0</inkml:trace>
  <inkml:trace contextRef="#ctx0" brushRef="#br1" timeOffset="94824.34">4508 11790 0,'0'0'0,"0"-42"0,-21-1 0,21 22 16,0 0-16,0 0 0,0 0 0,0-1 16,0 1-16,21 21 0,22-21 15,-22 21-15,0 0 0,21 0 0,1 0 16,-22 0-16,21 0 0,1 0 15,-1 21-15,0 0 0,1 1 0,-22 20 16,0-21-16,0 21 0,0-20 0,-21 20 16,0 0-16,0 1 0,0-22 15,-21 21-15,0 0 0,-21-20 0,20-1 16,-20 21-16,0-21 0,21 0 16,-22 1-16,22-22 0,-21 21 15,21-21-15,-1 0 0,1 0 0,0 0 16,21-21-16,0-1 15,0 1-15,21 0 0,0 0 0,1-21 16,20-1-16,-21 1 0,21 0 0</inkml:trace>
  <inkml:trace contextRef="#ctx0" brushRef="#br1" timeOffset="95084.51">5355 11113 0,'0'-22'0,"0"44"0,0-22 31,0 21-31,0 21 16,-21 0-16,0 1 0,21-1 0,-21 0 15,21 22-15,0-22 0,-22 1 16,22 20-16,-21-21 0,21 1 0,0-1 16,0 0-16,0 1 0,0-1 0,0-21 15,-21 22-15,21-22 0,0 21 16,0-21-16,0 0 0,21-21 15,0 0 1,1 0-16,-1-21 0,0 0 16,0 0-16</inkml:trace>
  <inkml:trace contextRef="#ctx0" brushRef="#br1" timeOffset="95304.38">5080 11621 0,'-21'0'0,"42"0"0,-21 0 47,42 0-47,-21 0 16,1 0-16,20 0 0,0 0 16,1 0-16,-1 0 0,0 0 0,1 0 15,20-22-15,-21 22 0,22-21 16,-22 21-16,22-21 0,-22 0 0,0 0 15,1 0-15,-1 21 0</inkml:trace>
  <inkml:trace contextRef="#ctx0" brushRef="#br1" timeOffset="96487.9">6032 11388 0,'-42'0'32,"21"0"-32,0 0 0,0 21 0,-1-21 15,-20 21-15,21 0 0,0 0 0,0 1 16,-1-1-16,1 21 0,0-21 15,0 0-15,0 22 0,21-22 16,-21 0-16,21 43 0,0-43 16,0 0-16,0 0 0,0 0 15,42 0-15,-21 1 0,0-22 0,22 21 16,-22-21-16,21 0 0,0 0 16,-20 0-16,20 0 0,0 0 0,1-21 15,-1-1-15,0 22 0,-21-21 0,22 0 16,-22 0-16,21 0 0,-21 0 15,1-22-15,20 22 0,-21-21 16,0-1-16,-21 1 0,21 0 0,1-1 0,-22 1 16,21-21-16,-21 20 0,0-20 15,21 20-15,-21 1 0,0 0 16,0 21-16,0-22 0,0 22 16,-21 21-1,21 21-15,-21 0 0,21 22 16,-22-1-16,22 0 0,0 22 0,0-22 15,0 22-15,-21-22 0,21 22 16,-21-22-16,21 0 0,0 1 0,0-1 16,-21 0-16,21 1 0,-21-1 0,21-21 15,0 0-15,0 0 0,0 1 16,0-1-16,0 0 0,0 0 0,0-42 47,0 0-47,0 0 0,21-1 15,0 1-15,0 0 0,0 0 0,1-21 16,-1 20-16,0 1 0,0 0 16,21-21-16,-20 21 0,-1-1 0,21 1 15,-21 0-15,0 21 0,1 0 0,-1 0 16,0 0-16,0 0 0,0 21 16,-21 0-16,21 1 15,-21-1-15,0 0 0,0 0 0,0 0 16,22 22-16,-22-22 0,21 0 15,0 0-15,-21 0 0,21-21 16,0 21-16,0 1 0,1-1 0,-1-21 16,0 0-16,21 21 0,1-21 15,-1 0-15,0 0 0,1 0 0,-1-21 16,0 21-16,1-21 0,-1-1 0,0 1 16,1 0-16,-22 0 0,21 0 15,-21-22-15,0 22 0,1-21 0,-1 21 16,0-22-16,0 1 0,-21 0 0,21-1 15,-21 1-15,0 21 0,0-21 16,0-1-16,0 22 0,0 0 16,-42 0-16,21 21 0,0 0 0,-1 0 15,-20 0-15,21 0 0,0 21 16,-22 0-16,22 0 0,-21 22 0,21-1 16,0 0-16,-22 1 0,22-1 0,0 0 15,0 1-15,21-1 0,0-21 16,0 21-16,0 1 0,0-22 0,0 0 15,0 0-15,0 0 0,0 1 0,0-1 16,21 0-16,0-21 0,0 0 16,0 0-16,1 0 0,-1 0 15,0 0-15,0-21 0,0 0 16,0-1-16,1 1 0,-1 0 0,0 0 16,0 0-16,0-22 0,0 22 15,1-21-15,-1 21 0,-21-22 0,21 1 16,0 21-16,0-21 0,-21 20 15,0 1-15,0 0 0,0 42 16,0 0-16,0 1 16,0-1-16,0 21 0,0-21 15,0 22-15,0-22 0,0 21 0,0-21 16,0 22-16,0-22 0,0 0 0,0 0 16,21 0-16,1 0 0,-1 1 15,0-22-15,0 0 0,21 0 16,-20 0-16,20 0 0,0 0 0,1 0 0,-1 0 15,43-22-15,-43 1 16,0 0-16,1 21 16,-1-21-16,0 0 0,-21 0 0,22-1 0,-22 1 15,0 0-15,0 0 0,-21 0 0,0 0 16</inkml:trace>
  <inkml:trace contextRef="#ctx0" brushRef="#br1" timeOffset="97184.32">698 13356 0,'0'0'0,"-21"0"0,0 0 15,42 0 1,0 0 0,1 0-16,-1 0 15,0 0-15,21-21 0,-21 21 0,1 0 16,20 0-16,-21-21 0,0 21 16,0 0-16,1 0 0,-1 0 0,-21-21 15,21 21-15,-42 0 31</inkml:trace>
  <inkml:trace contextRef="#ctx0" brushRef="#br1" timeOffset="97988.31">635 13420 0,'0'21'0,"0"-42"16,0 63-16,0-21 16,0 0-16,-21-21 31,21-21 0,0 0 0,0 0-15,0 0 31,21 21-31,0 0-1,0-21-15,0 21 16,1 0-16,-1-22 15,0 22 1,0-21-16,-21 0 16,21 21-1,-42 0 17,0 0-32,0 0 0,0 0 15,-1 0-15,1 21 0,0-21 0,0 21 16,0 1-16,0 20 0,-1 0 15,22 1-15,-21-1 0,21 21 0,-21 1 16,21-22-16,0 22 0,0-1 16,0-20-16,0 20 0,0-21 15,0 1-15,0-1 0,21 0 0,-21-20 16,21-1-16,22 0 0,-22 0 16,0 0-16,0-21 0,0 0 15,22 0-15,-22 0 0,21-21 16,1 0-16,-22 21 0,21-42 0,0 20 15,-20 1-15,20 0 0,-21-21 16,21 21-16,-20-22 0,-22 22 0,0-21 16,0-1-16,0 22 0,0-21 15,0 21-15,-22 0 0,-20-1 16,21 1-16,0 21 0,-22 0 0,1 0 16,21 0-16,-21 21 0,-1 1 15,22-1-15,-21 0 0,21 0 0,-22 21 16,22-20-16,0-1 0,0 21 15,21-21-15,0 0 0,0 1 16,0-1-16,0 0 0,0 0 16,21-21-16,0 21 0,0-21 0,0 0 15,1 0-15,20 0 0,-21 0 16,21-21-16</inkml:trace>
  <inkml:trace contextRef="#ctx0" brushRef="#br1" timeOffset="98168.21">1672 13695 0,'0'0'0,"21"0"0,0 0 0,-21-21 15,22 21 1,-1 0 15,0 0-15,0 0-16</inkml:trace>
  <inkml:trace contextRef="#ctx0" brushRef="#br1" timeOffset="100620.32">3217 13399 0,'0'0'0,"-21"-22"0,0 22 0,0-21 16,0 21-16,-1 0 0,1 0 15,0 0-15,0 0 0,0 0 16,0 0-16,-1 0 0,22 21 16,0 1-16,-21-22 0,21 21 0,0 0 15,0 21-15,0-21 16,0 1-16,0-1 0,21 0 0,1-21 0,-1 21 15,0-21-15,21 0 0,-21 0 16,1 0-16,20 0 0,0-21 16,-21 0-16,22 0 0,-1-1 0,22 1 15,-22 0-15,0-21 0,1 21 16,-22-1-16,21-20 0,-21 21 0,0-21 16,-21 20-16,0-20 0,0 21 15,0-21-15,0 20 0,0 1 0,0 0 16,0 0-16,-21 21 0,0 0 15,0 0-15,0 21 0,0 0 16,-1 0-16,22 22 0,0-22 16,-21 42-16,21-20 0,-21-1 15,21 22-15,0-22 0,-21 21 0,21 1 16,0-1-16,0 1 0,0-1 16,0 1-16,0-22 0,-21 1 0,21 20 15,-21-42-15,21 22 0,-22-1 16,22-21-16,0 0 0,-21 0 0,0-21 15,0 22-15,0-22 16,0 0-16,-1 0 0,1-22 16,0 1-16,21 0 0,-21 0 0,0 0 15,0 0-15,-1-1 0,1-20 16,0 21-16,0-21 0,0-1 16,0 22-16,-1 0 0,22 0 15,0 0-15,-21-1 0,21 44 31,0-1-31,0 0 0,21 21 0,1-21 16,-1 22-16,0-22 0,0 0 0,0 21 16,0-20-16,1-1 0,20 0 15,-21 0-15,21 0 0,1 0 0,-1-21 16,0 0-16,1 0 0,-1 0 16,0 0-16,1 0 0,-1 0 0,0-21 15,1 0-15,-1 0 0,0 21 16,-20-42-16,20 20 0,-21 1 15,21-21-15,-20 21 0,-1-22 0,0 22 16,-21-21-16,0 0 0,21 20 16,-21-20-16,21 21 0,-21 0 0,0 0 15,0-1-15,0 44 16,0-1 0,0 21-16,0-21 0,0 0 0,0 22 15,0-1-15,0-21 0,0 22 16,0-22-16,0 21 0,0-21 0,0 0 15,0 22-15,0-22 0,0 0 16,0 0-16,21-21 31,1-21-15,-22 0-16,0 0 16,21-22-16,-21 22 0,21 0 15,-21-21-15,0 21 0,0-22 0,21 1 16,-21 21-16,21-22 0,0 1 0,-21 21 15,0-21-15,22 20 0,-1 1 16,0 21-16,0 0 0,0 0 16,0 21-16,1 1 15,-22-1-15,21 21 0,-21-21 0,21 22 16,0-22-16,-21 21 0,21-21 16,0 22-16,1-22 0,-22 0 15,21 0-15,0 0 0,-21 0 0,21 1 16,0-1-16,-21 0 0,21-21 15,1 0-15,-1 0 0,0 0 16,0 0-16,0 0 0,0-21 16,1 21-16,-1-21 0,0-1 15,-21 1-15,21 0 0,0-21 0,0 21 16,1-22-16,-1 22 0,0-21 16,0-1-16,0 1 0,0 0 0,22-22 15,-43 43-15,0 0 0,21 21 16,0 0-16,0 0 15,-21 21 1,0 21-16,21-20 0,-21-1 0,0 21 16,0-21-16,0 22 0,0-1 15,22-21-15,-22 21 0,21-20 0,0 20 16,-21-21-16,21 0 0,0 0 16,0 1-16,1-1 0,-1 0 15,0-21-15,21 21 0,-21-21 0,22 0 0,-1 0 16,0 0-16,1 0 0,-1 0 15,0 0-15,1-21 0,-1 21 0,22-21 16,-22 0-16,0-1 0,1 1 16,-1-21-16,0 21 0,-21 0 15,1-22-15,20 1 0,-42 0 0,21 20 16,-21-20-16,0 0 0,0-1 0,0 1 16,0 0-16,-21 21 0,0-1 15,0 1-15,-22 0 0,22 21 0,-21 0 16,-1 0-16,1 0 0,0 0 0,-1 21 15,1 0-15,0 1 0,-1 20 16,22-21-16,0 21 0,0 1 0,0-1 16,21 0-16,-21 1 0,21-1 15,0 0-15,0-20 0,0 20 0,0-21 16,0 0-16,21 0 0,0-21 16,0 22-16,21-22 0,-20 0 15,20 0-15,-21 0 0,21 0 0,1-22 16,-1 22-16,0-21 0,-20 0 0,20 0 15,0 0-15,1-22 0,-22 22 16,0-21-16,21 21 0,-21-22 0,1 1 16,-22 0-16,0 21 0,21-22 0,-21 22 15,0 0-15,21 0 0,-21 0 16,0 42 0,0 0-16,0 0 15,0 21-15,0-20 0,0 20 0,0-21 16,0 21-16,0 1 0,0-22 15,0 21-15,0-21 0,21 1 16,0-1-16,0 0 0,-21 0 0,22 0 16,20-21-16,-21 21 0,0-21 0,22 0 15,-1 0-15,0 0 0,1 0 16,20 0-16,-21-21 0,22 21 0,-1-21 16,1 0-16,-22 0 0,64-43 15,-64 22-15,1 0 0,-1-1 16,0 1-16,-20 0 0,20-1 15,-21 1-15,0-22 0,-21 43 0,0-21 16,0 0-16,0 20 0,0 1 0,0 0 16,-21 21-16,0 0 0,-21 0 15,20 0-15,-20 0 0,21 0 0,-21 21 16,-1 0-16,22 22 0,-21-22 16,21 21-16,-22 1 0,22-1 0,-21 43 15,42-43-15,0 0 0,0 1 16,0-22-16,0 21 0,0-21 15,0 0-15,0 1 0,21-22 0,-21 21 16,21-21-16,0 0 0,0 0 0,22 0 16,-22 0-16,0-21 0,0 21 15,22-22-15,-22 1 0,0 0 0,0 0 16,0 0-16,0-22 0,1 22 0,-1-21 16,0 21-16,-21-22 15,0 22-15,21 0 0,-21 0 0,21 0 16,-21 0-16,0-1 0,0 44 31,0-1-31,0 0 16,0 0-16,0 21 0,0 1 0,0-22 15,-21 21-15,21 1 0,-21-1 16,21 21-16,0-20 0,0-1 0,0 22 16,0-22-16,0 21 0,21 1 0,0-1 15,0 1-15,-21-1 0,22 1 16,-1-1-16,0 1 0,0-1 15,-21 1-15,21-1 0,0 1 0,-21-22 16,0 22-16,0-22 0,0 0 16,0 1-16,0-1 0,0 0 0,-21-20 15,0-1-15,0 0 0,-21 0 0,20 0 16,-20-21-16,21 0 0,-21 0 0,-1 0 16,22 0-16,-21-21 0,-1 0 15,22 0-15,-21 0 0,21-1 0,0-20 16,-22 21-16,22-21 0,0 20 0,0-20 15,0 0-15,-1-1 0,22 1 16,0-21-16,0 20 0,0-20 0,0 20 16,0-20-16,0-1 0,22 22 15,-1-21-15,0-1 0,21 22 0,1-22 16,-1 22-16,0 0 0</inkml:trace>
  <inkml:trace contextRef="#ctx0" brushRef="#br1" timeOffset="101324.43">7556 13610 0,'0'0'0,"0"-21"63,22 0-63,-1 21 0,0-21 15,0 0-15,0-1 0,0 22 16,-21-21-16,22 0 0,-1 0 0,-21 0 16,21 21-16,-21-21 0,0-1 0,0 1 15,-21 21 1,0 0 0,-1 0-16,1 21 0,0 1 15,0-1-15,21 0 0,0 0 16,-21 21-16,21-20 0,-21 20 15,21-21-15,0 0 0,0 22 0,0-22 16,0 0-16,0 0 0,0 0 16,21 0-16,0-21 0,-21 22 0,21-22 15,0 0-15,0 0 0,1 0 0,20 0 16,-21 0-16,0 0 0,22-22 16,-22 22-16,21-21 0,0 0 0,1 0 15,-1 0-15,0 0 0,1-1 16,-1-20-16,0 21 0,1-21 0,-1-1 15,0 22-15,-20 0 0,-1-21 0,0 20 16,-21 1-16,0 0 0,0 0 16,0 0-16,0 0 0,-21 21 15,0 0-15,-1 0 16,1 0-16,0 0 0,0 21 16,0-21-16,21 21 0,0 0 0,0 0 15,0 0-15,0 1 0,0 20 0,0-21 16,0 21-16,0-20 0,0-1 15,21 21-15,0-21 0,-21 0 0,21 1 16,-21-1-16,21 0 0,1-21 16,-22 21-16,0 0 15,0 0 1,-22-21 0,1 0-16,0 0 15,0 0 1,0 0-1,21 22-15,-21-22 16,-1 0-16</inkml:trace>
  <inkml:trace contextRef="#ctx0" brushRef="#br1" timeOffset="102323.86">635 15028 0,'-21'22'0,"21"-1"15,0 0-15,0 0 16,0 0-16,21 0 16,0-21-16,0 22 0,22-1 0,-22-21 15,0 21-15,21-21 0,1 0 16,-22 0-16,21 0 0,0 0 0,-20-21 15,20 21-15,0-21 0,1-1 16,-22 1-16,21 0 16,-21 0-16,0 0 0,1 0 0,-1 21 15,-21-22-15,0 1 0,0 0 16,0 0-16,0 0 0,-21 21 31,-1 0-31,1 0 16,0 21-16,0 0 0,21 21 0,-21 1 15,0-1-15,21 22 0,-22-22 16,22 21-16,0 1 0,0-1 0,-21-20 16,21 20-16,-21-20 0,21 20 15,0-21-15,0 1 0,-21-1 0,21-21 16,-21 22-16,21-22 16,0 0-16,0 0 0,0 0 0,-21-21 15,-1 0 16,22-21-31,0 0 0,0 0 16,0 0-16,0-22 0</inkml:trace>
  <inkml:trace contextRef="#ctx0" brushRef="#br1" timeOffset="102555.72">614 15558 0,'0'21'0,"0"-42"0,21 42 16,0 0-16,0-21 16,0 0-16,1 0 0,-1 0 15,21 0-15,-21 0 0,22 0 0,-22 0 16,21 0-16,0-21 0,1 21 16,-22-21-16,21-1 0,1 22 0,-22 0 15,21-21-15,-21 21 0,0 0 16,1 0-16,-22-21 0,21 21 15,0 0-15</inkml:trace>
  <inkml:trace contextRef="#ctx0" brushRef="#br1" timeOffset="102755.61">1672 15494 0,'0'21'0,"0"-42"0,21 42 15,0-21 48,1 0-47,-1-21-16</inkml:trace>
  <inkml:trace contextRef="#ctx0" brushRef="#br1" timeOffset="103432.73">3937 15071 0,'0'0'0,"0"-21"0,-21-22 16,21 22-16,-21 0 0,21 0 15,0 0-15,0-1 0,-22 22 16,1 0-16,21 22 15,-21-1-15,21 0 0,-21 21 16,21 1-16,-21-1 0,0 0 0,-1 22 16,1-1-16,21-20 15,-21 20-15,0-21 0,0 22 0,0-22 16,-1 1-16,1-1 0,0-21 16,21 21-16,0-20 0,-21-1 0,21 0 15,0 0-15,0-42 31,0 0-31,21 0 0,-21-1 0,21 1 16,0 0-16,1-21 0,-1-1 16,0 22-16,0-42 0,-21 20 0,21 1 15,0-21-15,1-1 0,-1 22 16,0-22-16,-21 22 0,21-22 16,0 22-16,-21 0 0,0-1 0,21 22 15,1 0-15,-22 0 0,21 21 16,0 21-1,-21 21-15,21-20 0,-21 20 16,21 21-16,-21-20 0,0 20 0,0 1 16,0-22-16,21 22 0,-21-1 15,0-21-15,22 22 0,-22-22 0,0 1 16,0-22-16,0 21 0,0-21 16,0 22-16,0-22 0,0 0 15,0-42 16,-22 0-31</inkml:trace>
  <inkml:trace contextRef="#ctx0" brushRef="#br1" timeOffset="105487.77">3619 15536 0,'0'0'0,"-63"0"31,63 22-31,21-22 16,0 0-16,22 0 0,-22 0 15,21 0-15,0 0 0,1 0 16,-1 0-16,22-22 0,-22 1 0,0 21 16,1-21-16,20 0 0,-21 0 15,1 0-15,-1-1 0,0 1 16,1 0-16,-1 21 0,-21-21 0,22 0 16,-22 0-16,0 21 15,-21 21 1,0 0-16,0 0 0,0 0 0,0 0 15,-21 1-15,21 20 0,0-21 16,0 21-16,0-20 0,-21-1 0,21 21 16,0-21-16,0 0 0,0 1 15,0-1-15,0 0 0,21 0 16,0-21 0,0 0-16,21 0 0,-20 0 15,-1-21-15,21 0 0,-21 21 0,22-21 16,-22-1-16,21 1 0,-21 0 15,0 0-15,22-21 0,-22 20 0,0-20 16,0 21-16,-21-21 0,0 20 0,21-20 16,-21 21-16,0 0 0,22 0 15,-22-1-15,0 1 0,0 42 32,0 1-32,0-1 0,0 0 0,0 21 15,0-21-15,0 22 0,0-22 16,0 21-16,0-21 0,0 22 15,0-22-15,0 0 0,0 21 0,0-20 16,21-22-16,-21 21 0,21 0 16,0-21-16,0 0 0,0 0 0,1 0 15,20 0-15,-21 0 0,0 0 0,0 0 16,1 0-16,20-21 0,-21 0 16,0-1-16,0 1 0,1 0 0,-1 0 15,0 0-15,-21 0 0,0-1 16,21 1-16,0 0 0,-21 0 15,0 0-15,0 0 32,0-1 93,0 1-125,21 21 0,-21-21 0,22 21 15,-22-21-15,0 0 0,21 0 16,-21-1-16,21 1 0,0 0 0,-21 0 16,21 21-16,0-21 0,1 0 15,-1 21-15,0 0 0,21 0 16,-21 0-16,1 0 0,20 0 0,-21 0 15,21 0-15,-20 21 0,20 0 16,-21 0-16,0 0 0,0 0 0,22 22 16,-43-22-16,0 0 0,0 0 15,0 0-15,0 1 16,0-1-16,-21-21 16,-1 0 15,22-21-31,0-1 0,-21 1 15,21 0-15,0 0 16,-21-21-16,0 20 0,0 1 16,21 0-16,-21 0 0,-1 0 15,1 0-15,0-1 0,0 22 0,0-21 16,0 21-16,-1 0 0,1 0 0,0 0 16,-21 0-16,21 21 0,-1 1 15,1-1-15,-21 0 0,21 21 16,0-21-16,-1 22 0,22-22 0,-21 21 15,21-21-15,-21 22 0,21-1 0,0-21 16,0 0-16,0 1 0,0 20 0,0-21 16,21-21-16,0 21 15,1 0-15,-1-21 0,0 0 0,0 0 16,21 0-16,-20 0 0,20 0 0,0 0 16,-21 0-16,22-21 0,-1 0 15,-21 21-15,22-21 0,-22 0 0,21 0 16,-21-22-16,0 22 0,1-21 15,-1-1-15,0 1 0,0 0 0,-21-22 16,21 22-16,-21 0 0,0-22 0,0 22 16,0-1-16,0 1 0,0 0 15,0-1-15,0 22 0,0 0 16,0 0-16,0 0 0,-21 21 16,0 0-1,21 21-15,0 0 0,0 21 0,0-20 16,0 20-16,-21 21 0,21-20 15,0 20-15,0-20 0,0 20 0,0-21 16,0 1-16,0 20 0,21-20 0,-21-1 16,21-21-16,0 21 0,0-20 15,1 20-15,-1-21 0,0 0 0,0-21 16,0 21-16,0-21 0,1 0 16,-1 0-16,21 0 0,-21 0 0,0 0 15,1-21-15,-1 0 0,0 0 0,0 0 16,0 0-16,0-1 15,1 1-15,-1 0 0,-21-21 0,0 21 16,0-22-16,0 22 0,21-21 0,-21 21 16,0-1-16,0 1 0,0 0 15,0 42 1,0 0-16,0 1 0,0-1 16,0 0-16,0 0 0,0 0 15,0 22-15,0-22 0,0 0 0,0 21 16,0-21-16,0 1 0,0-1 15,0 0-15,21 0 0,0-21 0,0 21 16,1-21-16,20 0 0,-21 0 16,0 0-16,0 0 15,1 0-15,20 0 0,-21 0 0,0-21 16,22 21-16,-22-21 0,21 0 0,-21-22 16,0 22-16,22 0 0,-22-21 15,0 21-15,0-22 0,0 1 0,1 21 16,-22 0-16,0-22 0,21 22 0,0 21 15,-21 21 1,0 0 0,0 1-16,0-1 0,0 21 15,0-21-15,0 22 0,0-22 0,0 21 16,21-21-16,-21 0 0,21 1 16,0-1-16,1 0 0,-1 0 15,0-21-15,0 0 0,0 21 0,0-21 16,1 0-16,20 0 0,-21 0 0,0 0 15,22-21-15,-22 0 0,0 21 16,0-21-16,0 0 0,0-1 0,1 1 16,-22-21-16,21 21 0,-21-22 0,0 1 15,0 0-15,0-1 0,0 1 16,-21 0-16,-1-1 0,1 22 0,0-21 16,0 21-16,0 0 0,-22 21 15,22 0-15,-21 0 0,21 0 16,-22 0-16,1 0 0,21 0 0,-21 21 15,20 0-15,1 0 0,-21 0 16,21 0-16,0 1 0,-1-1 0,22 0 16,0 0-16,0 0 0</inkml:trace>
  <inkml:trace contextRef="#ctx0" brushRef="#br1" timeOffset="105659.67">6604 14965 0,'-42'0'0,"84"0"0,-106 0 15,43 0-15,0 0 16,42 0 15,0 0-15,1 0-16</inkml:trace>
  <inkml:trace contextRef="#ctx0" brushRef="#br1" timeOffset="106452.22">9080 14859 0,'0'0'0,"-84"-85"32,63 85-32,21-21 0,-22 21 0,1 0 15,0 0-15,-21 0 0,21 0 0,-1 0 16,1 21-16,-21 1 0,21-22 16,0 21-16,-1 21 0,1-21 0,0 0 15,0 1-15,21-1 0,-21 21 16,21-21-16,0 0 0,0 1 0,0-1 15,21 0-15,0 0 0,0-21 16,0 21-16,1-21 0,20 21 0,0-21 16,-21 0-16,22 0 0,-1 0 15,-21 0-15,22 0 0,-1-21 16,-21 21-16,0-21 0,0 21 0,-42 0 31,-21 0-31,0 0 16,-1 21-16,1-21 0,0 21 0,-1 1 15,1 20-15,0-21 0,-1 0 16,1 0-16,21 1 0,-22-1 0,22 21 16,0-21-16,21 0 15,0 1-15,0-1 16,21-21-16,0 0 0,1 0 0,-1 0 16,21 0-16,-21 0 15,22-21-15,-1-1 0,0 22 0,1-21 16,-1 0-16,-21 21 0,21-21 0,-20 0 15,20 21-15,-21 0 0,0 0 16,-21 21 0,0 21-16,0-21 15,-21 1-15,0 20 0,0-21 0,0 21 16,-1 1-16,-20-22 0,21 21 0,0 1 16,0-22-16,-1 21 0,1 0 15,0-20-15,21 20 0,0-21 0,0 0 16,0 0-16,0 1 0,0-1 0,21-21 15,0 0-15,1 0 16,-1 0-16,21-21 0,-21 21 0,22-22 16</inkml:trace>
  <inkml:trace contextRef="#ctx0" brushRef="#br1" timeOffset="106840.25">10626 14626 0,'-22'0'15,"44"0"-15,-65-21 0,43 0 0,-21 0 16,0 0-1,21 42 1,21 0-16,0 0 16,-21 21-16,21 1 0,1-1 15,-1 0-15,0 1 0,0 20 0,0-20 16,-21-1-16,21 0 0,-21 1 16,0-1-16,0 0 0,0 1 15,0-1-15,0-21 0,0 0 0,0 0 16,0 1-16,0-1 0,22-21 31,-1-21-31,0-1 16,0 1-16,0-21 0</inkml:trace>
  <inkml:trace contextRef="#ctx0" brushRef="#br1" timeOffset="107085.52">11366 14542 0,'0'0'0,"0"-22"0,0 44 31,-21-1-31,0 0 0,0 21 0,-21-21 16,-1 22-16,-20 41 0,20-41 15,1 20-15,0-20 0,21-1 16,-22 0-16,22 1 0,-21-1 0,21-21 16,-1 21-16,1 1 0,21-22 15,0 0-15,0 0 0,0 0 0,0 1 16,21-22-1,1 0-15,-1 0 0,0 0 16,0-22-16,0 1 0,22 0 0,-1 0 16,-21 0-16</inkml:trace>
  <inkml:trace contextRef="#ctx0" brushRef="#br1" timeOffset="107288.48">11515 14901 0,'0'0'0,"0"43"31,0-22-31,-22 0 0,1 0 0,21 0 16,-21 22-16,0-22 0,21 0 16,-21 0-16,0 22 0,-1-22 0,22 0 15,-21 0-15,21 0 0,21-21 47,1-21-47,-1 0 0,0 0 16,-21 0-16</inkml:trace>
  <inkml:trace contextRef="#ctx0" brushRef="#br1" timeOffset="107444.43">11599 14711 0,'0'0'0,"0"-21"0,0 0 0,0-1 16,-21 22 0,0 0-1,21 22-15,0-1 0,0 0 16,0 0-1,0 0-15,21 0 0,0-21 0,0 22 16,22-1-16,-22 0 0</inkml:trace>
  <inkml:trace contextRef="#ctx0" brushRef="#br1" timeOffset="108600.77">12509 15007 0,'0'-84'16,"-21"62"-16,0 1 0,-21 0 16,21-21-16,-1 21 0,-20-1 15,21 22-15,-21-21 0,20 21 0,-20 0 16,21 0-16,-21 0 0,20 0 0,-20 21 16,21 1-16,-21-1 0,20 21 15,1-21-15,0 0 0,0 22 0,0-1 16,0 0-16,-1-20 0,22 20 15,-21 0-15,21 1 0,0-22 0,0 21 16,0-21-16,21 0 0,22 1 0,-22-1 16,21 0-16,-21-21 0,22 0 15,-1 0-15,0 0 0,1 0 0,-1 0 16,22 0-16,-22-21 0,-21 0 16,21-1-16,1 1 0,-1 0 15,0-21-15,-20-1 0,20 1 0,-21 21 16,0-21-16,0-22 0,22 22 15,-22-1-15,-21 1 0,21-21 0,0 20 16,-21 1-16,21-22 0,-21 22 0,0 0 16,0-1-16,0 22 0,0 0 15,0 0-15,0 0 0,-21 21 16,0 0-16,0 21 16,21 21-16,-21-21 0,21 22 0,-21-1 15,-1 0-15,22 1 0,0 20 0,0-20 16,0-1-16,0 0 0,0 1 15,0-1-15,0 0 0,0 1 16,0-1-16,0 0 0,0-21 16,22 22-16,-1-22 0,0 0 0,21 0 15,-21 0-15,1-21 0,20 0 0,0 0 16,-21 0-16,22 0 0,-1 0 16,0 0-16,1-21 0,-1 0 0,0 0 15,1-21-15,-22 20 0,21 1 16,-21-21-16,1 21 0,-1 0 0,0-22 15,-21 22-15,21-21 0,-21-1 16,0 22-16,0 0 16,0 0-16,0 0 0,-21 21 0,0 0 15,0 0-15,-1 0 0,1 21 16,0 0-16,21 0 0,0 0 16,-21 22-16,21-22 0,0 0 0,-21 21 15,21-20-15,0 20 0,0-21 16,0 21-16,0-20 0,21-1 0,0 0 15,21 21-15,-20-42 0,-1 21 16,21-21-16,-21 0 0,22 0 16,-22 0-16,21 0 0,0 0 0,-20-21 15,-1 0-15,21 0 0,-21 0 16,22 0-16,-22-1 0,0-20 16,0 21-16,0-21 0,0 20 0,-21-20 15,22 21-15,-22 0 0,21 0 16,-21-1-16,0 1 0,0 0 0,0 42 31,0 0-31,0 1 16,0-1-16,0 0 0,0 21 0,0-21 15,0 1-15,0 20 0,0-21 0,0 0 16,0 22-16,0-22 0,0 0 16,0 0-16,21 0 0,21 0 15,-21-21-15,1 0 0,-1 0 16,21 0-16,-21 0 0,0 0 15,22 0-15,-22-21 0,21 0 0,-21 0 16,22 0-16,-22-22 0,0 22 16,0-21-16,0 0 0,-21 20 0,0-20 15,0 0-15,0-1 0,0-20 0,0 21 16,0-1-16,-21 1 0,0 0 16,0-1-16,-43 1 0,43 42 15,-21 0-15,21 0 0,-22 0 16,22 21-16,-21 21 0,21-20 0,-22-1 15,22 21-15,-21-21 0,21 22 16,0-22-16,-1 0 0,1 21 16,0-21-16,0 1 0,0-1 0,0 0 15,21 0-15,-22 0 0</inkml:trace>
  <inkml:trace contextRef="#ctx0" brushRef="#br1" timeOffset="109232.44">15388 14774 0,'-42'-21'0,"42"0"16,0 0-16,0 0 0,0 0 16,0-1-16,0 1 0,21 0 15,0 0-15,0 0 0,0 0 0,22 21 16,-22 0-16,21 0 0,-21 0 16,22 0-16,-22 21 0,21 0 0,-21 0 15,22 0-15,-22 22 0,0-1 16,0 0-16,0-21 0,1 22 0,-22-1 15,0 0-15,0 1 0,0-22 0,0 21 16,0 1-16,0-22 0,-22 0 16,1 21-16,0-21 0,0 1 15,0-22-15,0 0 16,21-22 0,0 1-16,0 0 0,0 0 15,0 0-15,0 0 0,21-1 16,-21 1-16,21-21 0,0 21 0,0-22 15,0 22-15,1-21 0,-1 0 16,0 20-16,21-20 0,-21 21 0,22 0 16,-22-22-16,21 43 0,-21-21 0,22 0 15,-22 0-15,21 21 0</inkml:trace>
  <inkml:trace contextRef="#ctx0" brushRef="#br1" timeOffset="109609.55">16256 14923 0,'21'0'0,"-42"0"0,63 0 16,-21 0-16,1 0 0,-1 0 15,0 0-15,0 0 0,0-22 16,0 22-16,22-21 0,-22 21 0,0-21 16,0 0-16,0 0 0,-21 0 0,0-1 15,22-20-15,-22 21 0,0 0 16,0 0-16,0-1 0,-22 1 15,1 0-15,0 0 0,-21 21 16,21 0-16,-22 0 0,22 21 0,-21 0 16,-1 0-16,22 1 0,-21-1 0,21 21 15,0-21-15,-1 22 0,1-22 16,21 21-16,0-21 0,0 22 0,0-22 16,0 21-16,21-21 0,1 0 15,20 22-15,-21-22 0,21 0 0,1-21 16,-1 21-16,0 0 0,22-21 0,-22 0 15,22 0-15,-1 0 0,-20-21 16,20 0-16,-21 21 0,22-21 0,-22-21 16,22 20-16,-22 1 0,0-21 15,22 0-15,-22-1 0,1 1 16</inkml:trace>
  <inkml:trace contextRef="#ctx0" brushRef="#br1" timeOffset="109828.42">17462 14309 0,'0'-21'16,"0"42"-16,0-64 0,0 22 0,-21 21 15,0 0-15,0 21 0,0 1 16,0 20-16,-1 0 0,1 1 0,-21-1 16,42 0-16,-21 22 0,0-22 15,-1 0-15,1 1 0,21-1 0,0 0 16,0 1-16,0-22 0,0 21 0,0-21 16,0 22-16,0-22 15,21 0-15,1 0 0,20 0 0,-21-21 16,21 22-16,1-22 0,-1 0 15,0 0-15,1 0 0,20 0 0,-20 0 16,20 0-16,-21-22 0,22 1 0,-22 0 16</inkml:trace>
  <inkml:trace contextRef="#ctx0" brushRef="#br1" timeOffset="111176.4">18140 14690 0,'0'0'0,"0"-21"0,-64-85 31,43 106-31,-21 0 0,21 0 0,-22 21 15,22 0-15,-21 0 0,-1 0 16,22 1-16,-21 20 0,21-21 0,-22 0 16,22 22-16,21-22 0,0 0 15,-21 21-15,21-21 0,0 1 0,0-1 16,21 21-16,-21-21 0,21-21 0,1 21 16,-1 1-16,21-1 0,-21-21 15,0 0-15,1 0 0,20 0 0,-21 0 16,0 0-16,0-21 0,22 21 15,-22-22-15,0 1 0,0 0 0,-21 0 16,21-21-16,1 20 0,-1-20 16,-21 21-16,0-21 0,0-1 15,0 22-15,21 0 0,-21-21 0,0 20 16,0 44 0,-21-22-16,21 42 0,0-21 15,-21 0-15,-1 0 0,22 22 0,0-22 16,0 0-16,0 21 0,0-20 15,0-1-15,0 0 0,0 0 0,0 0 16,22 0-16,-1-21 0,0 22 0,0-22 16,0 0-16,0 21 0,1-21 15,20 0-15,-21 0 0,0 0 0,22-21 16,-22 21-16,21-22 0,-21 1 0,0 0 16,22-21-16,-22 21 15,0-22-15,0 1 0,0 0 0,1-1 16,-1-20-16,0 20 0,0-20 15,0-1-15,-21 22 0,0-21 0,0 20 16,0 1-16,21 21 0,-21 0 0,0-1 16,-21 22-1,0 22-15,0 20 0,0 0 16,0-21-16,-1 43 0,1-22 16,21 1-16,0-1 0,0 0 0,-21 1 15,21-1-15,0 0 0,0-21 16,0 22-16,0-22 0,21 0 15,-21 21-15,21-20 0,1-1 0,-1-21 16,0 21-16,0 0 0,21-21 0,-20 0 16,20 0-16,-21 0 0,21 0 15,-20 0-15,20 0 0,-21-21 0,21 0 16,-20 0-16,20-1 0,-21 1 16,21 0-16,-20 0 0,20 0 0,-21-22 15,0 22-15,-21 0 0,0 0 0,0 0 16,0 0-16,0-1 0,-21 22 31,0 0-31,0 22 16,0-22-16,-1 21 0,1 0 15,21 0-15,0 0 0,0 0 0,0 1 16,0-1-16,0 0 0,0 0 0,0 0 16,0 0-16,0 1 0,21-1 15,1-21-15,-1 21 0,0 0 0,21-21 16,-21 0-16,22 0 0,-1 0 15,0 0-15,1 0 0,-1 0 0,22 0 16,-1 0-16,1 0 0,-22-21 0,21 0 16,1 0-16,-1-1 0,-20 1 15,-1 0-15,0 0 0,1-21 0,-1 20 16,-21-20-16,0 0 16,-21-1-16,0 22 0,0-21 0,0 21 15,0 0-15,0-1 0,-21 22 0,-21 0 16,21 0-16,-22 0 0,22 0 15,-21 0-15,0 22 0,20-1 0,-20 0 16,0 21-16,21-21 0,-22 1 16,22 20-16,0-21 0,0 0 0,21 0 15,0 1-15,0-1 0,0 0 0,0 21 16,0-21-16,21-21 16,0 22-16,0-22 0,0 0 0,1 0 15,-1 0-15,21 0 0,-21 0 0,22 0 16,-22 0-16,0-22 15,21 1-15,-21 0 0,1 0 0,-1 0 16,0-22-16,0 1 0,0-21 16,-21 20-16,21-20 0,-21-1 0,22 1 15,-22-1-15,21 22 0,-21-22 0,0 22 16,0 0-16,0 21 0,0-22 16,0 22-16,0 0 0,-21 21 15,21 21 1,-22 0-16,1 0 0,0 1 0,21 20 15,0 0-15,0 1 0,0 20 16,-21-21-16,21 22 0,0-22 0,0 22 16,0-22-16,0 0 0,0 1 15,0-1-15,21 0 0,-21-20 0,0 20 16,21-21-16,-21 0 0,21 0 16,-21 1-16,22-1 0,-1-21 15,0 0-15,0 0 16,0-21-16,-21-1 0</inkml:trace>
  <inkml:trace contextRef="#ctx0" brushRef="#br1" timeOffset="111385.99">18754 14499 0,'0'0'15,"-64"0"-15,22 21 0,-85-21 16,84 22-16,22-22 0,0 0 16,42 0-1,22 0-15,-1-22 16,0 1-16,1 0 0,-1 0 0,21 0 16,1 0-16,-1-1 0</inkml:trace>
  <inkml:trace contextRef="#ctx0" brushRef="#br1" timeOffset="111695.81">21188 14118 0,'21'0'31,"0"0"-31,0 0 16,0 0-16,1 0 0,-1-21 15,21 21-15,-21 0 0,0 0 0,22 0 16,-22 0-16,21-21 0,-21 21 0,1 0 16,-1 0-16,0 0 0,0 0 15,0 0-15,-42 0 31,0 0-15</inkml:trace>
  <inkml:trace contextRef="#ctx0" brushRef="#br1" timeOffset="111879.71">21526 14076 0,'0'0'0,"-42"42"16,21-21-16,21 1 0,-21-1 15,0 0-15,-1 21 0,1 1 0,0-22 16,0 42-16,21-20 0,-21-1 15,21 0-15,-21 1 0,21-1 0,0-21 16,0 21-16,0-20 0,0-1 16,0 0-16,0 0 0,0 0 0,0 0 15,21-21 1,0 0-16,0 0 16,21-21-16</inkml:trace>
  <inkml:trace contextRef="#ctx0" brushRef="#br1" timeOffset="112167.57">22288 14245 0,'0'0'0,"0"-21"0,0 0 0,-21 21 16,-21 0 0,21 0-16,-22 0 0,1 21 15,0 0-15,-1 22 0,1-1 0,0 0 16,21 1-16,-22-1 0,22 0 15,0 1-15,21-1 0,0-21 16,0 21-16,0-20 0,21 20 0,0-21 16,0 0-16,22 0 0,-22-21 15,21 22-15,1-22 0,-1 0 0,0 0 16,1 0-16,-1 0 0,-21 0 16,21 0-16,-20-22 0,20 22 0,-21-21 15,0 0-15,0 21 0,1-21 0,-22 0 16,0 0-16,0-1 0</inkml:trace>
  <inkml:trace contextRef="#ctx0" brushRef="#br1" timeOffset="113451.41">1164 16828 0,'0'-22'31,"0"1"-31,-21 21 16,0-21 0,0 21-16,-1-21 0,1 21 0,0-21 15,0 21-15,0-21 0,0-1 16,-1 22-16,1-21 0,0 0 0,0 0 15,0 0 1,21 0-16,0-1 0,0-20 0,0 21 16,21 0-16,21 0 0,-21-1 15,22 1-15,-1 0 0,0 21 16,1-21-16,-1 21 0,0 0 0,1 0 16,-1 0-16,0 21 0,-20 0 15,-1 0-15,-21 22 0,0-22 16,0 21-16,0 1 0,-21 20 0,-1-21 15,-20 22-15,0-1 0,21-20 16,-22 20-16,1 1 0,21-22 0,-22 0 16,22 1-16,0-1 0,21 0 15,0-20-15,0-1 0,0 0 16,0 0-16,0 0 0,42-21 16,-20 0-1,-1 0-15,21-21 0,0 0 16,1 0-16,-1 0 0,0-1 0,1 1 15,-22 0-15,0 0 0,0-21 16,0 20-16,-21 1 0,0 0 0,0-21 16,0 21-16,-21-1 0,-21 1 15,21-21-15,-22 42 0,1-21 16,0 0-16,-1 21 0,22 0 0,-21 0 16,0 0-16,20 0 0,1 0 15,-21 0-15,21 21 0,0 0 16,-1-21-16,1 21 0,21 0 0,0 0 15,0 1-15,0-1 16,0 0-16</inkml:trace>
  <inkml:trace contextRef="#ctx0" brushRef="#br1" timeOffset="113664.68">1778 16849 0,'0'0'0,"21"0"0,0-21 0,0 21 16,-21-22-16,0 1 15,0 0-15,0 0 63,22 21-63</inkml:trace>
  <inkml:trace contextRef="#ctx0" brushRef="#br1" timeOffset="125669.42">3831 16552 0,'0'-21'0,"0"0"0,0 0 16,0 0-16,0 0 15,21 21 17,-21 21-32,0 21 15,0-21-15,0 43 0,0-22 0,0 22 16,0 20-16,0-20 0,0 20 16,0 1-16,0 0 0,0-22 0,0 22 15,0 0-15,0-1 0,0 1 16,-21 0-16,0-22 0,0 22 15,0-22-15,-22-20 0,22 20 0,-21-21 16,21 1-16,-1-1 0,1-21 16,0 22-16,0-22 0,0-21 15,0 21-15,21-42 16,-22 0 0,22-1-16,0-20 0,0 21 15,0-21-15,0-1 0,0-20 16,0 20-16,0-20 0,0-1 0</inkml:trace>
  <inkml:trace contextRef="#ctx0" brushRef="#br1" timeOffset="126012.22">3598 16679 0,'0'-42'0,"0"84"0,0-105 15,0 42-15,0 0 0,0-22 0,0 22 16,21 0-16,1 0 0,-1 0 15,21-1-15,0 22 0,-20-21 0,20 0 16,0 0-16,22 21 0,-22 0 16,0 0-16,1 0 0,-22 21 0,21 0 15,1 0-15,-22 22 0,0-22 16,0 21-16,-21 1 0,0-1 0,0 0 16,0 1-16,-21 20 0,0-21 15,0 1-15,-1-1 0,-20 0 0,21-20 16,-21 20-16,-1-21 15,22 0-15,0 0 0,-21 1 0,20-22 16,1 0-16,21-22 31,21 1-15,1 0-16,-1 21 16,0-21-16,21 21 0,-21 0 0</inkml:trace>
  <inkml:trace contextRef="#ctx0" brushRef="#br1" timeOffset="128156.63">4360 17082 0,'21'0'0,"-42"0"0,64 0 16,-22 0-1,0 0-15,0-22 0,0 22 0,22-21 16,-22 0-16,0 0 0,21 0 15,-21-22-15,22 22 0,-22-21 0,21 21 16,-21-22-16,1 1 0,-22 21 16,0-21-16,0 20 0,0 1 0,0 0 15,-22 21 1,1 0-16,0 0 0,0 0 0,-21 0 16,20 0-16,1 0 0,0 0 15,0 21-15,0 0 0,0 1 0,21-1 16,0 0-16,0 0 15,0 0-15,21 0 0,0 1 0,0-1 16,0 0-16,22 0 0,-22 21 16,0-20-16,0-1 0,0 0 0,0 0 15,-21 0-15,22 0 0,-22 1 16,21-1-16,-21 0 0,21 0 16,0-21-1,0 0-15,0 0 16,1 0-16,-1-21 15,0 21-15,0-21 0,0 0 0,0-1 16,1-20-16,-1 21 0,21 0 16,-21-22-16,0 1 0,1 0 0,-1 21 15,0-22-15,0 1 0,-21 21 16,0 0-16,0-1 0,21 1 0,-21 0 16,0 42-1,0 0 1,0 1-16,-21 20 0,21-21 15,0 21-15,-21 1 0,21-1 0,0 0 16,0-20-16,0 20 0,0 0 16,0-21-16,0 1 0,0-1 15,21 0-15,0 0 0,0 0 16,1-21-16,-1 0 0,0 0 0,21 0 16,1 0-16,-1 0 0,0 0 15,1-21-15,20 0 0,-21 21 0,22-21 16,-22-22-16,1 22 0,-1 0 15,0-21-15,1-1 0,-22 22 0,0-21 16,0 0-16,0-1 0,0 1 16,-21 21-16,0-22 0,0 22 0,0 0 15,0 0-15,0 42 32,0 21-32,-21-20 15,21-1-15,-21 21 0,21 0 16,-21-20-16,21 20 0,0 0 0,0-21 15,0 22-15,0-22 0,0 0 16,0 0-16,0 0 0,0 1 0,0-1 16,0-42 31,21-1-47,-21 1 0,0 0 15,21-21-15,0 21 0,1-22 16,-22 22-16,21-21 0,0 21 15,0-22-15,-21 22 0,21-21 16,0 21-16,1 21 16,-1 0-16,-21 21 15,0 0-15,21 21 0,-21-21 16,21 22-16,-21-22 0,0 21 16,0-21-16,21 22 0,-21-22 0,21 21 15,-21-21-15,22 1 0,-1-1 16,0 0-16,0 0 0,0-21 15,0 21-15,22-21 0,-22 0 16,21 0-16,-21 0 0,22 0 0,-1 0 16,0 0-16,1-21 0,20 0 15,-20 0-15,-1-22 0,-21 22 16,21 0-16,-20-21 0,-1-1 16,0 1-16,-21 0 0,0-1 0,21-20 15,-21 21-15,0-1 0,0 22 16,0-21-16,0-1 0,0 22 0,0 0 15,0 0-15,0 0 0,0 0 0,-21 21 32,0 21-17,21 0-15,0 0 0,0 21 16,-21-20-16,21 20 0,-22 0 0,22 1 16,-21-1-16,21 21 0,0-20 15,0-1-15,0 0 0,0-20 16,0 20-16,0 0 0,0-21 15,0 1-15,0-1 0,21 0 0,1 0 16,-1 0-16,0-21 0,21 0 16,-21 0-16,22 0 0,-22 0 0,21 0 15,1 0-15,-22 0 0,21 0 16,-21-21-16,22 0 0,-1 0 0,-21 0 16,0-1-16,22 1 0,-22 0 15,0 0-15,0-21 0,0 20 16,-21-41-16,0 21 0,0 20 15,0 1-15,0 0 0,0 0 16,-21 21 0,21 21-1,-21 0-15,21 0 0,-21 1 16,21-1-16,-21 0 0,21 21 16,0-21-16,0 1 0,0-1 0,0 0 15,0 21-15,0-21 0,0 1 16,0-1-16,0 0 0,21-21 15,0 0-15,0 21 0,0-21 16,22 0-16,-22 0 16,0 0-16,21 0 0,-21-21 15,22 0-15,-22 21 0,21-21 0,-21-1 16,1 1-16,20-21 0,-21 21 0,0 0 16,0-22-16,1 22 0,-1-21 15,0 21-15,-21-1 0,0 1 0,21 21 16,-21-21-16,0 42 31,0 0-31,0 22 16,0-22-16,0 0 0,0 0 0,0 0 15,0 22-15,0-22 0,0 0 16,0 0-16,0 0 0,0 1 16,0-1-16,21-21 15,0 0-15,1 21 0,-1-21 0,0 0 16,0 0-16,0 0 0,22 0 15,-22 0-15,0-21 0,0 21 0,21-21 16,-20-1-16,-1 1 0,21 0 16,-21 0-16,0 0 0,22-22 0,-22 22 15,0-21-15,0 0 0,0 20 0,1-20 16,-1 21-16,0-21 0,0 20 16,0 1-16,-21 0 15,-42 21 1,21 21-1,21 0-15,-21 1 0,-1-1 0,1 21 16,21-21-16,0 22 0,0-22 16,-21 0-16,21 21 0,0-21 0,0 1 15,0-1-15,0 0 0,0 0 16,0 0-16,21 0 0,0 1 0,1-22 16,-1 21-16,0-21 0,0 21 15,0-21-15,0 21 0,1-21 16,-22 21-1,0 0 1,-22-21-16,1 0 16,0 0-16,0 0 15,0 0-15,0 0 0,-1 0 0,1 0 16,0 0-16,0 0 0,0 0 16,0 0-16,-1-21 15,1 0-15,0 0 16</inkml:trace>
  <inkml:trace contextRef="#ctx0" brushRef="#br1" timeOffset="128464.53">6837 16552 0,'-21'0'0,"42"0"0,-42-21 0,42 21 16,0 0 0,0 0-16,21 0 0,1 0 15,-1 0-15,22 0 0,-22 0 0,0 0 16,22-21-16,-22 21 0,22 0 16,-22 0-16,0 0 0,22 0 0,-22 0 15,-21 0-15,22-21 0,-1 21 0,-21 0 16,0 0-16,-42 0 31,21-21-31,-42 21 16,21 0-16,-22 0 0,22 0 0</inkml:trace>
  <inkml:trace contextRef="#ctx0" brushRef="#br1" timeOffset="128816.62">5715 16256 0,'0'21'78,"0"0"-63,0 1-15,0-1 0,0 0 16,0 0-16</inkml:trace>
  <inkml:trace contextRef="#ctx0" brushRef="#br1" timeOffset="133236.57">16489 9525 0,'0'0'0,"21"0"16,0 0-16,0 0 0,0 0 16,1 0-16,-1-21 0,0 21 0,0-21 15,0 21-15,0-21 0,1-1 0,-1 1 16,-21 0-16,0 0 15,0 0-15,0 0 0,0-1 0,0 1 16,0 0-16,0 0 0,-43 0 0,22 0 16,0-1-16,-21 1 0,-1 21 15,22 0-15,-21 0 0,0 0 0,-1 0 16,1 0-16,0 21 16,-1-21-16,22 22 0,-21-1 0,-1 0 15,22 21-15,-21-21 0,21 1 0,0 20 16,21-21-16,0 0 0,0 22 15,0-22-15,0 0 0,0 0 0,0 0 16,42 0-16,-21-21 0,21 0 0,1 0 16,-1 0-16,0 0 0,22 0 15,-22 0-15,22-21 0,-22 21 0,0-21 16,1 0-16,-1 0 0,0 0 16,-20-1-16,20 1 0,-21 21 0,0-21 15,-21 0-15,0 0 0,0 0 0,0-1 16,0 1-16,0 0 15,0 42 48,0 0-63,0 1 16,0-1-16,-21 0 15,21 0-15,0 0 0,-21 22 16,21-22-16,0 21 0,-21 0 15,21-20-15,0 20 0,0 0 0,0 22 16,-21-22-16,-1 43 16,22-43-16,0-21 0,0 22 0,-21-1 15,0-21-15,0 21 0,21-20 16,-21-1-16,0 0 0,-1 0 0,1-21 16,0 21-16,0-21 0,0 0 0,0 0 15,-1 0-15,1 0 0,0 0 16,-21 0-16,21 0 0,-1 0 0,1-21 15,0 0-15,21 0 16,0 0 0,21-1-16,0 22 0,1-21 15,20 0-15,-21 0 0,21 0 16,-20 0-16</inkml:trace>
  <inkml:trace contextRef="#ctx0" brushRef="#br1" timeOffset="133420.47">17187 9716 0,'0'-22'31,"0"1"16,0 0-16</inkml:trace>
  <inkml:trace contextRef="#ctx0" brushRef="#br1" timeOffset="134208.24">18076 9440 0,'0'0'0,"-21"0"0,0 0 15,0 22 1,42-22 15,0-22-31,0 22 16,22-21-16,-22 21 0,21-21 15,-21 0-15,22 21 0,-1-21 0,0 0 0,-21-1 16,22 1-16,-22 0 0,0 0 16,0 0-16,0 0 0,-21-1 0,0 1 15,0 0-15,0 0 0,0 0 16,0 0-16,-21 21 0,0-22 15,0 22-15,0 0 16,0 22-16,-1-1 0,1 0 16,0 21-16,0 1 0,0-22 0,21 42 15,0-20-15,-21-1 0,21 21 0,-22 1 16,22-22-16,0 22 0,0-1 16,0 1-16,0-1 0,0 1 0,0-22 15,0 22-15,0-22 0,0 0 16,0 1-16,0-1 0,0 0 0,0 1 15,0-22-15,-21 21 0,21-21 0,0 22 16,-21-22-16,0 0 0,0-21 16,0 21-16,-1-21 0,1 0 15,0 0-15,0 0 0,0-21 0,0 21 16,-1-21-16,1 0 0,0-1 0,0 1 16,0 0-16,0 0 0,-1 0 15,1 0-15,21-1 0,-21 1 0,21 0 16,0 0-1,21 0-15,0 21 16,22-21-16,-22-1 0,21 22 0,1-21 16,-1 0-16</inkml:trace>
  <inkml:trace contextRef="#ctx0" brushRef="#br1" timeOffset="135523.99">19664 10012 0,'0'0'0,"0"-21"31,0 0-31,0-1 0,0 1 0,0 0 16,0 0-16,0 0 0,0 0 0,0-22 15,0 22-15,0-21 16,21-1-16,-21 22 0,0-21 0,0 21 16,0-22-16,0 22 0,0 0 0,0 0 15,-21 0-15,0 21 0,-22 0 16,22 0-16,-21 0 0,21 0 0,-22 0 16,-20 21-16,20 0 0,1 0 15,0 22-15,-1-1 0,1 0 0,0 1 16,21 20-16,-1-21 0,1 1 0,0-1 15,21 0-15,-21 1 0,21-1 16,0-21-16,0 0 0,0 22 16,0-22-16,21 0 0,0-21 0,0 21 15,1-21-15,-1 0 0,0 0 16,21 0-16,-21 0 0,22 0 0,-22 0 16,21 0-16,-21-21 0,22 21 0,-1-21 15,-21 0-15,22-22 0,-22 22 16,21 0-16,-21-21 0,0-1 0,1 22 15,-1-21-15,0 0 0,0-1 0,-21 1 16,0 21-16,0-22 0,0 22 16,0 0-16,0 42 15,0 22 1,-21-22-16,21 0 0,-21 21 16,0 1-16,21-22 0,0 21 0,0 0 15,0-20-15,0 20 0,0-21 16,0 21-16,0-20 0,0-1 15,21 0-15,0-21 0,0 21 0,0-21 16,0 0-16,1 0 0,-1 0 0,21 0 16,-21 0-16,22 0 0,-22 0 15,21-21-15,-21 0 0,0 0 0,22-1 16,-22 1-16,0 0 0,0-21 0,0 21 16,-21-22-16,22 1 0,-22 21 15,21-22-15,-21 22 0,0-21 0,0 21 16,0 0-16,0-1 0,0 1 15,0 42 1,0 1 0,0 20-16,0-21 0,-21 0 15,21 22-15,0-22 0,0 21 0,0-21 16,0 22-16,0-22 0,0 21 0,0-21 16,0 0-16,0 1 0,0-1 15,0 0-15,0 0 0,0 0 16,0-42 15,0 0-31,0 0 0,0 0 16,0-22-16,0 22 0,21 0 15,-21-21-15,0 20 16,0-20-16,21 21 0,-21-21 0,21-1 16,0 22-16,-21 0 0,21 0 0,1 0 15,-1-1-15,-21 1 0,21 21 16,0 0-16,0 0 0,-21 21 0,21 1 15,1-1-15,-1 0 0,-21 0 0,21 21 16,-21-20-16,21 20 0,-21-21 16,0 21-16,0-20 0,0-1 0,21 21 15,-21-21-15,0 0 0,21 1 0,-21-1 16,22 0-16,-22 0 0,0 0 16,21-21-16,0 0 15,0 0 1,0 0-16,-21-21 15,21 0-15,1 0 0,-22 0 0,21-1 16,0 1-16,-21-21 0,21 21 0,0-22 16,0 22-16,22-21 0,-22 0 15,0-1-15,0 22 0,0-21 0,22 21 16,-43-1-16,21 22 0,0 0 16,0 0-16,0 22 15,-21-1-15,0 0 0,0 21 0,0-21 16,0 22-16,0-1 15,0-21-15,0 22 0,0-22 0,0 0 0,0 0 16,0 21-16,0-20 0,0-1 16,0 0-16,0 0 15,0 0-15,0 0 16,22-21 0,-1 0-1,0-21-15,0 21 0</inkml:trace>
  <inkml:trace contextRef="#ctx0" brushRef="#br1" timeOffset="136112.22">21611 9779 0,'0'0'0,"-21"-106"31,21 85-31,0 0 0,21 0 16,0 21-16,0-21 16,1 21-16,-1 0 0,0 0 0,0 21 15,0 0-15,0 0 0,1 0 0,-1 0 16,0 22-16,-21-22 0,0 21 16,0 1-16,0-22 0,0 21 15,0 0-15,0-20 0,0 20 0,0-21 16,0 0-16,0 22 0,-21-22 15,21 0-15,-21 0 0,-1 0 16,22 0-16,0-42 31,0 0-15,0 0-16,0 0 0,0 0 0,22-1 16,-1 1-16,0 0 0,0-21 15,21 21-15,-20-22 0,-1 22 0,0-21 16,21-1-16,-21 1 0,22 21 15,-22-21-15,0 20 0,21 1 16,22-21-16,-43 42 0,0 0 16,0 0-16,1 0 0,-1 21 15,-21 0-15,0 22 0,0-22 0,0 21 16,0 0-16,0 1 0,0-22 0,0 21 16,0 1-16,0-22 0,0 0 15,0 0-15,0 21 0,0-20 16,0-1-16,0 0 0,0 0 15,21-21 32,0-21-47,0 0 16,0 21-16</inkml:trace>
  <inkml:trace contextRef="#ctx0" brushRef="#br1" timeOffset="136540.37">22945 9694 0,'0'0'0,"0"-21"0,0 0 0,-22 21 31,1 0-31,0 0 0,0 21 16,0 0-16,0 1 0,-1 20 0,1-21 16,0 21-16,0-20 0,0 20 15,0-21-15,-1 21 0,1-20 16,21 20-16,-21-21 0,21 0 0,0 0 15,0 1-15,0-1 0,0 0 16,21 0-16,0-21 0,1 21 0,-1-21 16,21 0-16,-21 0 0,22 0 0,-22 0 15,21 0-15,0 0 0,-20 0 16,20-21-16,0 0 0,-21 21 0,22-21 16,-22 0-16,0-1 0,0-20 0,0 21 15,1-21-15,-22 20 16,0-20-16,0 0 0,0-1 0,0 1 0,0 0 15,-22-1-15,1 22 16,0-21-16,0 42 0,-21-21 0,20 21 16,-20 0-16,21 0 0,-21 0 0,20 21 15,-20 0-15,21 0 0,-21 0 16,20 1-16,1-1 0,0 21 0,21-21 16,0 0-16,0 1 15,0-1-15,21-21 0,22 0 0,-22 0 16,21 0-16,-21 0 0</inkml:trace>
  <inkml:trace contextRef="#ctx0" brushRef="#br1" timeOffset="136829.21">23707 9377 0,'0'-42'16,"0"84"-16,0-106 0,0 43 0,0-21 0,0 21 15,0 0-15,-22 21 16,1 0-16,0 21 0,0 0 15,0 0-15,0 0 0,-1 22 0,1-1 16,0 0-16,0 1 0,0 20 0,0 1 16,21-22-16,0 21 0,-22-20 15,22 20-15,0-20 0,0-1 0,0 0 16,0 1-16,0-1 0,22 0 16,-22-21-16,21 1 0,0-1 15,0 0-15,0 0 0,0-21 0,1 21 16,20-21-16,-21 0 0,21 0 0,1 0 15,-22 0-15,21-21 0,1 21 16,-22-21-16,21 0 0,0-22 0,-20 22 16</inkml:trace>
  <inkml:trace contextRef="#ctx0" brushRef="#br1" timeOffset="137044.1">23368 9567 0,'-42'0'0,"84"0"0,-106 0 16,43 0-16,0 0 0,21 22 0,0-1 16,21-21-1,0 0-15,22 21 0,-22-21 0,21 0 16,1 0-16,-1 0 0,0 0 0,22 21 16,-1-21-16,-20 0 0,20 0 15,-21 0-15,1 0 0,20 0 0,-42 0 16,22 0-16,-22 0 0,0 0 0</inkml:trace>
  <inkml:trace contextRef="#ctx0" brushRef="#br1" timeOffset="137676.7">21040 11091 0,'0'0'0,"0"-21"0,0 0 15,0 0-15,0 0 16,0 0-16,0-1 0,21 1 16,0 0-16,-21 0 0,21 0 15,0 21-15,0-21 0,1 21 16,20 0-16,-21-22 0,21 22 0,-20 0 15,20 0-15,-21 0 0,21 22 16,1-22-16,-22 21 0,21 0 0,-21 0 16,1 0-16,-1 22 0,-21-22 0,0 21 15,0-21-15,0 22 0,0-22 16,0 21-16,0 0 0,0-20 0,-21 20 16,-1-21-16,1 0 0,0 0 0,21 1 15,-21-1-15,21 0 0,-21-21 16,21-21-1,0 0 1,0-1-16,21 1 16,-21-21-16,21 21 0,0 0 0,0-22 15,1 1-15,-1 21 0,0-22 0,0 22 16,0-21-16,0 21 0,1 0 16,-1-1-16,0 1 0,0 0 0,-21 0 15,21 0-15,0 21 0,1 0 0,-1-21 16,0 21-16,0 0 0,0 0 15,0 0-15</inkml:trace>
  <inkml:trace contextRef="#ctx0" brushRef="#br1" timeOffset="138148.72">22246 10859 0,'0'-22'16,"-21"44"-1,0-22 1,0 21-16,21 0 0,-22-21 0,1 21 16,21 0-16,-21 0 0,21 1 15,-21 20-15,0-21 0,21 0 0,0 0 16,0 22-16,-21-22 0,21 21 16,0-21-16,0 1 0,0 20 0,0-21 15,0 0-15,21 0 0,0-21 0,0 22 16,0-22-16,22 0 15,-22 0-15,0 0 0,21 0 0,-21 0 16,22 0-16,-1 0 0,-21-22 0,22 22 16,-22-21-16,21 0 0,-21-21 15,0 21-15,1-22 0,-1 22 0,0-21 16,-21-1-16,0 1 0,0 0 0,0-1 16,0 1-16,0 0 0,0 21 15,-21-22-15,0 22 0,-1 0 0,1 0 16,0 0-16,-21 21 0,21 0 0,-1 0 15,-20 0-15,21 0 0,0 0 16,0 21-16,-1 0 0,1 0 16,0 0-16,0 0 0,21 1 15,0-1-15,0 0 0,0 0 0,0 0 16,0 0-16,21 1 0,0-22 0,0 21 16,1 0-16,20-21 0,0 0 15,1 0-15,-1 0 0</inkml:trace>
  <inkml:trace contextRef="#ctx0" brushRef="#br1" timeOffset="138661.46">23347 10647 0,'0'-21'0,"0"42"0,0-63 16,-21 63-1,21 0-15,0 0 16,-22 0-16,1 22 0,21-22 0,0 21 15,-21 0-15,0 1 0,21-22 16,-21 21-16,21 1 0,0-1 0,0 0 16,0-21-16,0 22 0,0-1 15,-21-21-15,21 0 0,0 1 0,0-1 16,0 0-16,0 0 0,0-42 47,0 0-47,0 0 0,0-1 15,0 1-15,21 0 0,-21 0 16,0 0-16,21-22 0,0 22 0,0 0 16,0 0-16,1 0 0,-1 0 15,21-1-15,-21 1 0,22 0 0,-1 0 16,0 21-16,-21 0 0,22 0 0,-1 0 16,-21 0-16,22 21 0,-22 0 15,0 0-15,0 1 0,-21-1 0,0 21 16,0-21-16,0 22 0,0-22 15,-21 21-15,0-21 0,0 22 0,-22-22 16,22 0-16,-21 0 0,-1 0 0,1 0 16,0-21-16,-1 22 0,22-22 15,-21 0-15,21 0 0,0 0 16,42-22 15,0 1-31,0 0 0,0 0 16,22 0-16</inkml:trace>
  <inkml:trace contextRef="#ctx0" brushRef="#br1" timeOffset="139080.74">24257 10880 0,'-106'42'31,"64"-21"-31,21 0 0,-1 1 16,-20-1-16,21 0 0,0 0 0,0 21 16,-1-20-16,22 20 0,0-21 0,0 0 15,0 22-15,0-22 0,0 0 16,0 0-16,22 0 0,-1 0 0,0 1 16,0-22-16,21 0 0,-20 0 15,-1 0-15,0 0 0,21 0 0,-21 0 16,1 0-16,20-22 0,-21 22 15,0-21-15,0 0 0,1 0 16,-1-21-16,-21 20 0,0-20 0,0 0 16,0-1-16,0 22 0,0-21 0,0 0 15,0-1-15,0 22 0,0 0 16,-21-21-16,-1 20 0,1 22 16,0-21-16,0 21 0,0 0 0,0 0 15,-1 0-15,1 21 0,21 1 16,0-1-16,0 0 0,0 0 15,0 0-15,21-21 16,1 0-16,-1 0 16,0 0-16</inkml:trace>
  <inkml:trace contextRef="#ctx0" brushRef="#br1" timeOffset="139377.75">24998 10710 0,'0'0'0,"21"-42"0,0 21 0,-21 0 0,0-22 15,0 22-15,0 0 16,0 42 0,-21-21-16,0 21 15,21 22-15,-21-22 0,-1 21 0,1-21 16,0 22-16,0-1 0,0 0 16,0 1-16,-1-22 0,1 21 15,0 1-15,21-1 0,0-21 0,0 21 16,0 1-16,0-22 0,0 21 0,0-21 15,0 22-15,0-22 0,0 0 16,21 0-16,0 0 0,1-21 0,-1 22 16,0-22-16,0 0 0,0 0 15,0 0-15,22 0 0,-22 0 0,0-22 16,0 22-16,0-21 0,1 0 0,-1 0 16</inkml:trace>
  <inkml:trace contextRef="#ctx0" brushRef="#br1" timeOffset="139600.62">24511 10986 0,'0'0'0,"0"21"16,21-21-1,0 0-15,22 0 0,-22 0 16,21 0-16,22 0 0,-22 0 15,21-21-15,-20 21 0,20 0 0,1-22 16,-1 1-16,1 21 0,-22 0 0,22-21 16,-22 21-16,-21 0 15,21 0-15,-20-21 0</inkml:trace>
  <inkml:trace contextRef="#ctx0" brushRef="#br1" timeOffset="140255.71">16129 12488 0,'0'0'0,"0"22"47,0-1-47,0 0 0,0 0 15,0 0-15,0 22 0,0-1 16,0 0-16,0 1 0,0-1 0,0-21 15,0 21-15,0 1 0,0-1 0,0 0 16,0-20-16,0-1 0,0 21 16,0-21-16,0 0 0,0 1 15,21-22-15,0 0 16,0 0-16,1 0 0,-1-22 16,0 22-16,21-21 0</inkml:trace>
  <inkml:trace contextRef="#ctx0" brushRef="#br1" timeOffset="140667.47">16870 12531 0,'0'21'0,"-43"42"16,22-41-16,0 20 15,21-21-15,-21 21 0,0 1 0,21-22 16,0 21-16,-21 1 0,21-22 15,0 21-15,0-21 0,0 0 16,0 1-16,0-1 0,0 0 0,21 0 16,0-21-16,0 0 0,0 0 15,22 0-15,-22 0 0,0 0 0,21 0 16,-21-21-16,22 0 0,-22 0 0,21-1 16,-21 1-16,1 0 0,-1 0 15,0-21-15,-21 20 0,0-20 0,0 0 16,0 21-16,0-22 0,0 1 0,-21 21 15,0 0-15,-1-1 0,1 1 16,21 0-16,-21 21 0,0 0 0,0 0 16,0 0-16,-1 0 0,1 0 15,0 21-15,0 0 0,0 1 16,21-1-16,0 0 0,-21 0 0,21 21 16,0-20-16,-22-1 0,22 0 15,0 21-15,0-21 0,0 1 0,22-1 16,-1-21-16,21 0 0</inkml:trace>
  <inkml:trace contextRef="#ctx0" brushRef="#br1" timeOffset="140856.37">17738 12827 0,'0'0'0,"0"-21"16,-22 21 15,1 0-31,21-21 31</inkml:trace>
  <inkml:trace contextRef="#ctx0" brushRef="#br1" timeOffset="141360.45">19537 12467 0,'84'-63'15,"-168"126"-15,168-147 0,-84 62 16,0 1-16,0 0 0,0 0 15,-21 21-15,0-21 0,0 0 0,-21 21 16,20 0-16,-20 0 0,0 0 0,-1 0 16,1 0-16,-21 21 0,20-21 15,1 42-15,0-21 0,20 0 0,-20 22 16,0-22-16,21 21 0,-1 1 0,1-1 16,0 0-16,21 1 15,0-1-15,0 0 0,0 1 0,0 20 16,0-42-16,21 22 0,0-1 15,22-21-15,-22 0 0,21 0 0,1 1 16,-1-22-16,21 0 0,1 0 0,-1 0 16,1 0-16,-1 0 0,1 0 15,-1-22-15,1 1 0,-1 0 0,1 0 16</inkml:trace>
  <inkml:trace contextRef="#ctx0" brushRef="#br1" timeOffset="141812.73">20045 12594 0,'0'-21'0,"0"42"0,0-63 0,-21 42 15,-1-21-15,1 0 0,0 21 16,0 0-16,0 0 0,0 0 0,-1 0 16,-20 0-16,21 21 0,0 0 15,-22 0-15,22 0 0,0 22 0,-21-22 16,21 21-16,-1 0 0,22-20 0,-21 20 16,21 0-16,0-21 0,0 22 15,0-22-15,0 0 0,0 0 0,21 0 16,1 1-16,-1-22 0,21 0 0,-21 0 15,22 0-15,-22 0 0,21 0 16,-21-22-16,22 22 0,-22-21 0,21 0 16,-21 0-16,0 0 15,1 0-15,-1-22 0,0 22 0,0 0 16,-21-21-16,0 20 0,0-20 0,0 21 16,0 0-16,0 0 15,0-1-15,0 44 16,-21-1-1,21 21-15,-21-21 16,0 0-16,21 22 0,0-22 0,0 21 16,0-21-16,0 1 0,0 20 15,0-21-15,0 0 0,0 0 0,0 1 16,21-22-16,0 21 16,0-21-16,0 0 0,22 0 15,-22 0-15,0 0 0,21-21 0,-21-1 16,22 1-16,-22 0 0,0 0 0,21 0 15,-20-22-15,-1 22 0,0-21 16</inkml:trace>
  <inkml:trace contextRef="#ctx0" brushRef="#br1" timeOffset="142073.57">20532 12615 0,'0'-42'15,"-43"148"-15,86-170 0,-43 43 32,0 42-32,-22 1 15,1-1-15,21 21 0,-21-21 16,21 22-16,0-1 0,-21 0 15,21-21-15,-21 22 0,21-1 16,0 0-16,0 1 0,0-1 0,-21 0 16,21 1-16,0-1 0,0 0 0,-22 1 15,22-1-15,0 0 0,0 1 16,-21-1-16,21 0 0,-21-20 0,0 20 16,21-21-16,0 0 0,0 0 0,0 1 15,0-44 16,0 1-31,21 0 0,0 0 0,-21-21 16,21 20-16,1-20 0</inkml:trace>
  <inkml:trace contextRef="#ctx0" brushRef="#br1" timeOffset="142376.4">20616 12615 0,'0'-21'0,"0"42"0,0-63 0,0 21 15,0 0-15,21 21 0,1-21 16,-1 21-16,0 0 0,0 0 16,0 0-16,0 0 0,1 0 0,20 0 15,-21 0-15,0 0 0,0 21 0,-21 0 16,0 0-16,22 21 0,-22-20 16,0 20-16,0-21 0,0 0 15,-22 22-15,1-22 0,-21 21 0,21-21 16,-22 0-16,1 1 0,0-22 15,-1 21-15,1 0 0,21-21 0,-21 0 16,20 21-16,1-21 0,0 0 0,21-21 31,21 21-31,22-21 0,-22 0 16,0-1-16,21-20 0,1 21 16</inkml:trace>
  <inkml:trace contextRef="#ctx0" brushRef="#br1" timeOffset="142629.89">21336 12234 0,'0'0'0,"0"22"15,-21-22 1,0 21-16,21 21 0,-22-21 0,1 0 16,21 22-16,-21-1 0,21 0 15,-21 1-15,21-1 0,0 0 0,-21 1 16,21-1-16,-21 22 15,21-22-15,0 0 0,0-21 0,0 1 16,0-1-16,0 0 0,21 0 16,0 0-16,0-21 0,0 0 15,0 0-15,64-42 32,-64 21-32,0 0 0</inkml:trace>
  <inkml:trace contextRef="#ctx0" brushRef="#br1" timeOffset="142815.79">21167 12615 0,'0'0'0,"21"0"32,0 0-32,0 0 15,0 0-15,0 0 0,1 0 16,-1 0-16,0 0 0,0 0 0,21-21 15,-20 21-15,20-21 0,0 21 16,22-21-16</inkml:trace>
  <inkml:trace contextRef="#ctx0" brushRef="#br1" timeOffset="143914.1">22077 12446 0,'-21'0'15,"-1"0"-15,1 0 16,0 0-16,0 0 0,21 21 0,-21-21 15,0 21-15,-1 1 0,1-1 16,0 0-16,21 0 0,-21 21 16,21-20-16,-21-1 0,21 21 0,0-21 15,0 22-15,0-22 0,0 0 16,0 0-16,0 0 0,21 0 0,0 1 16,0-1-16,22-21 0,-22 0 0,21 0 15,-21 0-15,22 0 0,-1 0 16,0-21-16,1 21 0,-1-22 0,-21 1 15,21-21-15,1 21 0,-22 0 16,21-22-16,-21 1 0,22 0 16,-22 20-16,0-20 0,0 0 0,0-22 15,1 22-15,-22 0 0,0-1 16,0 22-16,0-21 0,0 21 0,0-1 16,-22 44-16,22-1 15,-21 0-15,0 21 0,0-21 16,0 22-16,0-1 0,-1 0 0,1 1 15,0-1-15,0 0 0,21 1 16,0-1-16,-21 0 0,21-20 0,0 20 16,-21 0-16,21-21 0,0 1 0,0 20 15,0-21-15,0 0 16,0 0-16,21-21 16,0 0-1,0-21-15,0 0 0,-21 0 16,21 0-16,1 0 0,20-1 0,-21-20 15,0 21-15,22-21 0,-22 20 16,21-20-16,0 21 0,-20 0 0,-1 0 16,21-1-16,-21 22 0,0 0 0,1 0 15,-22 22 1,0-1-16,0 0 0,0 0 16,0 21-16,0-20 0,0-1 0,0 21 15,21-21-15,-21 0 16,21 1-16,0-1 0,0 0 0,0 0 15,1 0-15,-1 0 0,21-21 16,0 0-16,-20 0 0,20 0 0,0 0 16,1 0-16,-1 0 0,0 0 0,1-21 15,-1 21-15,0-21 0,1 0 16,-1 0-16,-21-22 0,21 22 0,-20-21 16,20 0-16,-21-1 0,0 22 0,-21-21 15,0-1-15,21 22 0,-21-21 16,0 21-16,0 0 0,-21-1 0,21 1 15,-21 21-15,-21 0 0,21 0 16,-1 0-16,-20 0 0,21 21 0,-21 1 16,-1-1-16,22 0 0,0 0 0,0 0 15,0 22-15,-1-22 16,1 21-16,21-21 0,0 22 0,0-22 16,0 21-16,0-21 0,0 0 0,0 1 15,0-1-15,21-21 0,1 21 16,-1-21-16,0 0 0,0 0 15,0 0-15,0 0 0,1-21 16,-1 0-16,0 21 0,0-22 0,0 1 16,0-21-16,1 21 0,-22 0 15,21-22-15,-21 22 0,21 0 16,-21 0-16,0 0 0,0-1 0,0 1 0,0 42 31,0 1-15,0-1-16,0 0 0,0 0 0,0 21 15,0-20-15,0-1 0,0 0 16,0 0-16,0 0 0,0 0 0,21 1 16,0-22-16,0 21 15,1-21-15,-1 0 0,21 0 16,-21 0-16,22 0 0,-22 0 0,21-21 16,-21 21-16,22-22 0,-22 1 15,21 0-15,-21 0 0,0 0 0,22 21 16,-22-21-16</inkml:trace>
  <inkml:trace contextRef="#ctx0" brushRef="#br1" timeOffset="144125.2">24384 12827 0,'0'0'0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02:17:30.9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 656 0,'0'0'0,"21"-21"16,0 0-1,-21 0-15,0 0 16,0-1-16,0 1 16,0 0-16,0 0 15,-21 21-15,0-21 0,-1 21 16,-20 0-16,21 0 0,-21 0 0,-1 0 16,1 0-16,0 0 0,-1 0 15,-20 21-15,20 0 0,1 0 16,-21 22-16,20-22 0,1 21 0,0 0 15,20 1-15,-20 20 0,21 1 16,0-1-16,0-20 0,-1 20 16,22 1-16,-21-22 0,21 21 0,0-20 15,0-1-15,0 0 0,0 1 16,21-1-16,1 0 0,20-20 16,-21-1-16,43 0 0,-22 0 15,21-21-15,1 0 0,-1 0 16,22 0-16,-21 0 0,-1 0 0,22 0 15,-43-21-15,22 21 0,-1-21 16,-21 0-16,1-1 0,-1 1 0,0 0 16</inkml:trace>
  <inkml:trace contextRef="#ctx0" brushRef="#br0" timeOffset="1035.4">2265 1058 0,'0'0'0,"0"-21"0,0 0 0,0 0 16,-21 21-1,-1 0-15,1 0 16,0 21-16,0-21 0,0 21 0,0 22 16,21-22-16,-22 0 0,1 21 15,0-21-15,21 22 0,0-22 0,-21 21 16,21-21-16,-21 22 0,21-22 16,0 0-16,0 21 0,0-20 15,0-1-15,21 0 0,0-21 16,0 0-16,0 0 0,22 0 15,-22 0-15,21 0 0,1 0 0,-1-21 16,0 0-16,1-1 0,-1 1 16,-21 0-16,21 0 0,-20 0 15,-1 0-15,-21-1 0,0-20 16,0 21-16,0 0 0,0 0 0,-43-1 16,22-20-16,0 42 0,-21-21 15,-1 0-15,1 0 0,21 21 16,-21 0-16,20 0 0,-20 0 0,21 0 15,0 0-15,21-22 16,0 1 0,21 0-16,21 21 15,-21-21-15,22 21 0,20-21 0,-20 21 16,20 0-16,-21-21 0,22 21 0,-22 0 16,22 0-16,-22 0 15,22 0-15,-22 0 0,0 21 16,1 0-16,-1 0 0,-21 0 0,0 0 15,0 1-15,1-1 0,-22 21 16,0-21-16,0 0 0,0 22 0,0-22 16,0 0-16,0 21 0,-22-20 15,1-1-15,21 0 0,0 0 0,-21-21 16,21 21-16,-21-21 0,0 0 16,21-21 15,0 0-31,0 0 15,0 0-15,0-1 0,0-20 16,0 21-16,0-21 0,0 20 0,21-20 16,-21 0-16,21 21 0,0-22 15,0 22-15,1-21 0,20 21 16,-21-1-16,0 1 0,0 0 0,22 21 16,-22 0-16,0 0 0,21 0 15,-20 21-15,20 0 0,-21 1 16,0-1-16,0 0 0,1 21 0,-1-21 15,-21 22-15,0-22 0,0 21 16,0-21-16,0 22 0,0-22 0,0 0 16,0 0-16,0 0 0,-21 1 15,-1-1-15,22-42 47,0-1-47,0 1 16,0 0-16,22-21 0,-1 21 0,0-22 15,0 22-15,21-21 0,-20-1 16,20 22-16,0-21 0,-21 21 16,22 0-16,-1 21 0,0 0 0,1 0 15,-22 0-15,21 0 0,-21 0 16,1 21-16,-22 0 0,0 0 16,0 0-16,0 22 0,0-22 0,0 0 15,0 21-15,-22-21 0,22 1 16,-21-1-16,0 0 0,21 0 15,0 0-15,-21 0 0,21 1 0,0-1 16,0 0 0,21-21-1,0 0-15,22 0 0,-22-21 16,0 0-16,21-1 0</inkml:trace>
  <inkml:trace contextRef="#ctx0" brushRef="#br0" timeOffset="1424.18">4403 826 0,'0'0'0,"-22"-64"31,1 43-31,0 21 16,21 21-1,0 0-15,0 22 16,-21-22-16,21 21 0,0 22 15,0-22-15,0 21 0,0 1 0,0-1 16,0 1-16,-21-1 16,21 1-16,-21 21 0,21-1 0,0 1 15,-22 0-15,1-1 0,-21 297 16,21-275 0,0 0-16,21-21 0,0 20 0,-22-20 15,22 0-15,-21-1 0,21-20 16,0 21-16,0-22 0,0 1 0,0-22 15,0 0-15,0 1 0,0-1 16,0-21-16,0 0 0,0-42 16,0 0-1,0-21-15,0-1 0,21 1 16,1-22-16,-22 1 0,0-1 16,21-20-16,-21-1 0</inkml:trace>
  <inkml:trace contextRef="#ctx0" brushRef="#br0" timeOffset="1759.98">4254 1270 0,'0'-42'0,"0"84"0,0-127 0,0 43 16,0 0-16,0 21 0,0-22 16,0 22-16,0 0 0,22-21 0,-1 20 15,0 1-15,0 0 0,21 0 16,-20 0-16,20 21 0,-21 0 15,21 0-15,1 0 0,-1 0 16,0 21-16,-20 0 0,20 0 16,-21 22-16,0-22 0,-21 21 0,0 0 15,0 1-15,0-22 0,-21 21 16,0 1-16,-21-22 0,20 0 0,-20 21 16,21-21-16,-21 1 0,20-22 15,-20 21-15,21 0 0,0-21 0,0 0 16,42 0 15,0-21-31,0 0 0,0 21 16,0-22-16,22 1 0,-1 0 15</inkml:trace>
  <inkml:trace contextRef="#ctx0" brushRef="#br0" timeOffset="2603.92">5143 804 0,'0'0'0,"0"-21"0,0 0 0,-21 21 32,0 0-32,0 0 0,0 21 15,0 0-15,-1 1 0,1 20 16,0-21-16,0 21 0,0 1 0,0-1 16,-1 22-16,1-22 15,0-21-15,21 21 0,0 1 0,0-22 16,0 21-16,0-21 0,0 1 15,0-1-15,21 0 0,0-21 0,1 0 16,20 21-16,-21-21 0,0 0 16,22 0-16,-22 0 0,21 0 0,-21-21 15,0 0-15,22 21 0,-22-21 16,0-1-16,0-20 0,0 21 0,-21 0 16,0-22-16,0 22 0,0-21 15,0 21-15,0-22 0,0 22 0,-21-21 16,0 21-16,0 0 0,0-1 15,0 1-15,-1 21 0,1 0 16,0-21-16,0 21 0,0 0 16,42-21 15,0 21-31,0 0 0,0 0 16,1-21-16,20 21 0,-21 0 15,0 0-15,22 0 0,-22-21 16,21 21-16,-21 0 0,0 0 0,22 0 15,-22 21-15,0 0 0,0 0 16,0 0-16,1 0 0,-1 1 0,0 20 16,-21-21-16,0 21 0,21-20 15,-21 20-15,0-21 0,0 21 16,0-20-16,0-1 0,0 0 16,0 0-16,0 0 0,0 0 0,0 1 15,-21-22-15,21 21 16,-21-21-1,0-21 1,21-1-16,0 1 16,0 0-16,0 0 0,0-21 15,0-1-15,0 22 0,0-21 16,21-1-16,0-20 0,21 21 0,1-1 16,-22 1-16,42 0 0,-20 20 0,-1 1 15,21 0-15,-20 0 0,-1 21 16,-21 0-16,22 21 0,-22 0 15,21 0-15,-42 1 0,21 20 16,-21 0-16,0 1 0,0-1 0,0 0 16,0 1-16,0-1 0,-21 0 0,21-21 15,-21 22-15,0-22 0,0 0 16,21 0-16,0 0 0,-22 1 0,22-1 16,-21-21-1,42 0 16,1-21-31,-1-1 0,0 1 0,-21 0 16</inkml:trace>
  <inkml:trace contextRef="#ctx0" brushRef="#br0" timeOffset="3003.69">6265 1016 0,'-21'21'15,"42"-42"-15,-42 63 16,42-42 15,0 0-31,1 0 0,-1 0 0,0-21 16,0 0-16,0 0 0,0 0 16,1 0-16,-1-1 0,0 1 0,0-21 15,0 21-15,-21 0 0,0-1 16,0 1-16,0 0 0,-21 21 15,0 0 1,0 0-16,-22 21 0,22 0 0,0 1 16,0 20-16,-21-21 15,20 21-15,1 1 0,0-22 0,21 21 0,0 1 16,0-22-16,0 21 0,0-21 16,0 22-16,0-22 0,0 0 15,0 0-15,21 0 0,0-21 16,1 21-16,20-21 0,-21 0 0,21 0 15,22 0-15,-22 0 0,22 0 16,-22 0-16,22-21 0,-22 0 0,0 21 16,1-21-16,-1 0 0</inkml:trace>
  <inkml:trace contextRef="#ctx0" brushRef="#br0" timeOffset="3471.44">7027 931 0,'0'-42'0,"0"84"0,0-105 0,0 42 15,0 0-15,0-1 0,-21 22 31,0 43-15,21-22-16,0 0 0,0 21 16,0-20-16,0 20 0,0 0 15,0-21-15,-21 22 0,21-22 0,0 0 16,0 21-16,-21-20 0,21-1 16,0 0-16,0 0 0,0 0 15,-22-21 1,1 0-1,21-21 1,0 0-16,0 0 0,0 0 16,0-22-16,0 22 0,0-21 15,0-1-15,21 1 0,1 0 16,-1-1-16,0 1 0,21 0 16,-21-1-16,22 22 0,-1 0 0,-21 0 15,22 21-15,-22 0 0,0 0 16,0 0-16,21 21 0,-42 0 0,22 0 15,-1 22-15,-21-1 0,21 0 16,-21 1-16,0-22 0,0 21 0,0 1 16,0-1-16,0-21 0,0 21 15,0-20-15,-21-1 0,0 0 0,21 0 16,0 0-16,0 0 0,-22-21 16,22 22-16,22-44 46,-1 1-46,-21 0 0</inkml:trace>
  <inkml:trace contextRef="#ctx0" brushRef="#br0" timeOffset="3743.98">7959 402 0,'0'0'0,"0"-21"0,-22 21 31,1 21-31,0 0 16,21 22-16,-21-22 0,0 21 0,0 1 16,-1-1-16,1 21 0,21-20 15,-21-1-15,0 22 0,0-22 0,0 0 16,21 1-16,0-1 0,0 0 16,-22 1-16,22-1 0,0-21 0,0 0 15,0 0-15,0 1 0,0-1 16,0 0-16,22-21 0,-1 0 0,0 0 15,0 0-15,0 0 0,22-21 16,-22 21-16,21-21 0,0-1 0</inkml:trace>
  <inkml:trace contextRef="#ctx0" brushRef="#br0" timeOffset="4105.5">8467 762 0,'0'0'0,"21"-21"0,-21 0 0,21 0 0,-21-1 16,-21 22-1,0 0-15,-1 0 0,1 0 16,0 22-16,-21-1 0,21 0 16,-22 0-16,22 0 0,0 0 0,0 1 15,0-1-15,-1 0 0,22 0 16,0 0-16,0 0 0,0 1 0,0-1 16,22 0-16,-1-21 15,0 21-15,0-21 0,0 0 16,22 0-16,-22 21 0,21-21 15,-21 0-15,0 21 0,1-21 0,-22 22 16,21-22-16,-21 21 16,0 0-16,0 0 15,-21-21-15,-1 21 0,1-21 16,0 0-16,-21 21 0,21-21 0,-22 0 16,22 0-16,0 22 0,-21-22 15,20 0-15,1 0 0,0 0 16,21-22-16,-21 1 15,21 0-15,0-21 0,0 21 16</inkml:trace>
  <inkml:trace contextRef="#ctx0" brushRef="#br0" timeOffset="4299.39">7641 593 0,'64'0'15,"-43"0"1,0 0-16,21 0 0,1 0 16,-1 0-16,0-21 0,1 21 0,-1-22 15,0 22-15,1 0 0,-1-21 16,0 21-16,1-21 0,-22 21 16,0-21-16,0 0 0</inkml:trace>
  <inkml:trace contextRef="#ctx0" brushRef="#br0" timeOffset="4800.1">9504 466 0,'0'-21'0,"0"42"0,0-64 0,0 22 15,0 0-15,0 0 0,0 0 16,21 0-16,-21-1 0,0 1 15,0 0-15,21 0 0,-21 0 0,0 42 47,0 21-47,-21-21 0,0 43 16,0-22-16,-1 22 0,1-1 0,0 1 16,0 20-16,-21 1 0,-1 0 15,1 21-15,0-22 0,-22 1 0,1 0 16,20-1-16,-20 1 0,-1 0 15,22-22-15,-22 1 0,22 20 0,0-41 16,21 20-16,-22-21 0,22 1 16,21-22-16,0 21 0,0-21 15,42-42 1,-20 0-16,-1 0 16,21-21-16,0-1 0</inkml:trace>
  <inkml:trace contextRef="#ctx0" brushRef="#br0" timeOffset="5819.12">9927 1228 0,'0'21'16,"21"-21"-1,22 0-15,-22-21 16,0 21-16,21-21 0,1-1 16,-22 1-16,21 0 0,0-21 0,22-1 15,-22 1-15,1 0 0,-22-1 16,21 1-16,0 0 0,-20-1 15,-1 1-15,0 0 0,-21-1 16,0 1-16,0 21 0,0-21 0,0 20 16,0 1-16,0 0 0,-21 0 15,0 21-15,-1 0 0,1 0 16,0 21-16,0 0 16,0 0-16,21 1 0,-21 41 0,21-21 15,-22 22-15,1-1 0,21 22 16,-21 0-16,0-1 0,21 1 0,-21 0 15,0-1-15,21 1 0,-22 21 16,1 0-16,0 0 0,0-1 0,0-20 16,0 21-16,-1 0 0,22 0 15,-21 21-15,0-43 0,0 22 16,21-21-16,-21 21 0,21-43 0,0 22 16,0-22-16,0 1 0,0-1 0,21 1 15,0-22-15,0 0 0,0-20 16,22 20-16,-22-21 0,0-21 0,0 0 15,22 0-15,-1 0 0,-21-21 0,21 0 16,1-22-16,-1 1 0,0 0 16,22-22-16,-22 22 0,22-22 0,-22-20 15,0 20-15,1-20 0,-1-1 16,0 0-16,-20 1 0,-1-1 0,-21 0 16,0 1-16,0-1 0,0 0 15,-21 1-15,-22-1 0,1 0 0,0 22 16,-1-1-16,1 22 0,0 0 15,-22-1-15,22 22 0,-1-21 0,1 21 16,0 21-16,-1-22 0,22 1 16,0 21-16,0 0 0,0-21 0,21 0 15,21 0 1,0 0-16,0 21 16,0-22-16,1 1 0,20 0 15,0 0-15,1 0 0,-1 0 16,21-22-16,-20 1 0,20 0 15,1-1-15,-1 1 0,1 0 0,-22-22 16,0 22-16,1-1 0,-1 1 16,0 0-16,-20-1 0,-1 22 0,0-21 15,-21 21-15,0 0 0,0-1 16,-21 44 0,0-1-1,21 0-15,-22 21 0,1 1 0,0-1 16,0 0-16,21 1 0,0 20 15,0-21-15,-21 22 0,21-22 0,0 1 16,-21-1-16,21-21 0,0 21 16,0-20-16,0-1 0,0 0 15,0 0-15,0 0 0,0 0 0,21-21 16,0 0-16,0 0 16,0 0-16,0 0 0,1-21 0,-1 0 15,0 21-15,21-21 0</inkml:trace>
  <inkml:trace contextRef="#ctx0" brushRef="#br0" timeOffset="8404.78">11642 931 0,'0'0'0,"21"-21"0,-21 0 16,0 0 0,-21 0-1,-1 21-15,1 0 16,0 0-16,0 0 0,0 21 0,0 0 15,-22 0-15,22 0 0,0 22 16,-21-22-16,20 21 0,1 1 0,0-1 16,0-21-16,0 21 0,21 1 15,-21-22-15,21 0 0,0 0 0,0 0 16,0 1-16,0-1 0,21 0 16,0-21-16,0 0 0,0 0 0,0 0 15,1 0-15,-1 0 0,0 0 16,0 0-16,21-21 0,-20 0 15,-1-1-15,0 1 0,0 0 0,21 0 16,-20-21-16,-22-1 0,21 22 16,0-21-16,-21-1 0,21 22 0,-21-21 15,0 21-15,0 0 0,0-1 16,0 44 15,0-1-31,0 0 0,0 21 0,0-21 16,-21 22-16,21-1 0,0-21 15,0 22-15,0-22 0,0 21 0,0-21 16,0 0-16,0 1 0,0-1 16,0 0-16,21 0 0,0 0 15,-21 0-15,21-21 0,1 0 0,-1 0 16,0 0-16,0 0 0,0 0 16,0 0-16,22 0 0,-22-21 0,21 0 15,-21 21-15,22-21 0,-22-21 16,21 20-16,-21 1 0,1-21 0,-1 21 15,0-22-15,0 1 0,-21 21 16,21-21-16,-21 20 0,0 1 0,0 0 16,0 0-16,0 42 31,0 0-31,-21 0 0,0 1 16,21-1-16,-21 21 0,21-21 15,0 0-15,0 22 0,0-22 16,0 0-16,0 0 0,0 0 0,0 1 15,0-1-15,21-21 16,0 0-16,0 0 16,22 0-16,-22 0 0,0 0 0,21 0 15,-21-21-15,1-1 0,20 1 16,-21 0-16,21 0 0,-20 0 0,-1-22 16,0 22-16,0-21 0,0 21 15,0 0-15,-21-22 0,22 22 16,-22 0-16,0 0 0,-22 21 297,22 21-266,0 0-15,0 0-16,0 0 31,22-21-16,-1 0 1,0 0-16,0-21 0,0 21 16,0-21-16,1 0 0,-1 21 15,0-21-15,-21 0 0,21 21 0,0-22 16,-21 1-16,21 21 0,-21-21 16,-21 42 15,21 0-16,-21 1-15,21 20 16,-21-21-16,0 21 0,0-20 0,21 20 16,-22 0-16,22-21 0,-21 22 15,21-22-15,0 0 0,0 21 0,0-20 16,0-1-16,0 0 0,0 0 16,21-21-16,1 0 0,-1 21 15,0-21-15,0 0 0,21 0 0,-20 0 16,-1 0-16,21 0 0,-21-21 15,22 21-15,-22-21 0,21 0 0,-21 0 16,0-1-16,1 1 0,-1 0 16,0 0-16,0-21 0,-21 20 0,0-20 15,0 0-15,0-1 16,0 1-16,0 0 0,-21-1 0,0 1 16,0 21-16,-1-21 0,1 20 15,0 1-15,0 21 0,0 0 0,-22 0 16,22 0-16,0 0 0,0 0 0,0 0 15,0 21-15,-22 22 0,43-22 16,-21 21-16,0 1 0,0-1 0,21 0 16,0-21-16,0 22 0,0-1 15,0 0-15,0-20 0,0-1 0,21 21 16,0-21-16,0 0 16,0 1-16,1-22 0,-1 21 0,21-21 0,-21 0 15,22 0-15,-1 0 16,0 0-16,1 0 0,-1 0 0,0 0 15,-21 0-15,22-21 0,-1-1 0,0 1 16,1 0-16,-22-21 0,21 21 16,-21-22-16,1 22 0,20-21 0,-21 21 15,-21-22-15,21 22 0,-21 0 16,21 0-16,-21 0 0,0-1 0,-21 44 47,21-1-47,-21 21 15,21-21-15,0 0 0,0 22 0,0-22 16,0 0-16,-21 21 0,21-20 16,0-1-16,0 0 0,0 0 0,0 0 15,0 0-15,0 1 0,21-22 16,-21 21-16,21-21 0,0 0 0,1 0 16,-1 0-16,0 0 15,0 0-15,0 0 0,0 0 16,1-21-16,-1-1 0,-21 1 0,21 0 15,0 0-15,0 0 0,0-22 16,-21 22-16,22-21 0,-22 21 16,21 0-16,-21-22 0,0 22 15,0 0-15,21 21 0,-21-21 0,0 0 16,0 42 0,0 0-16,0 0 15,0 21-15,0-20 0,0-1 16,0 0-16,0 21 0,0-21 15,0 1-15,0-1 0,0 0 0,0 0 16,0 0-16,0 0 0,0 1 16,21-22-16,0 21 15,0-21-15,1 0 0,-1 0 16,21 0-16,0 0 0,-20 0 16,20 0-16,0-21 0,-21 21 0,22-22 15,-22 1-15,21 0 0,-21 0 16,1 0-16,-1-22 0,0 22 0,0 0 15,0-21-15,-21 21 0,0-1 16,0-20-16,0 21 0,21 21 0,-21-21 16,0 0-16,0 42 31,0 0-31,0 0 0,-21-21 16,21 21-16,-21 0 0,21 1 0,0-1 15,0 0 1,21-42 31,0 21-47,-21-21 0,22-1 0,-1 1 15,-21 0-15,21-21 0,-21 21 16,21-1-16,-21 1 0,0 0 0,0-21 16,0 21-16,0-1 15,0 44 16,-21-1-31,0 0 0,21 21 0,0-21 16,0 1-16,0-1 0,-21 21 16,21-21-16,0 0 0,0 1 15,0-1-15,0 0 16,0 0-16,0 0 16,0 0-16,0 1 15,0-1 1,0 0-16,0 0 15,0 0 1,-22-21-16,1 0 0,0 0 0,0 21 16,0-21-16,0 0 0,-1 0 15,1 0-15,0 0 0</inkml:trace>
  <inkml:trace contextRef="#ctx0" brushRef="#br0" timeOffset="9395.08">15833 953 0,'0'0'0,"0"-22"0,0 1 16,21-21-16,-21 21 0,21 0 0,-21-1 15,0 1-15,0 0 16,-21 42 15,21 0-31,-21 1 0,-1-1 0,1 21 16,0-21-16,21 22 0,-21-1 15,0-21-15,21 21 0,0 1 16,0-22-16,0 0 0,0 21 0,0-20 16,0-1-16,0 0 15,0 0-15,21-21 16,0 0-16,0 0 0,0 0 15,1 0-15,20-21 0,-21 21 0,0-21 16,0 0-16,1-1 0,-1 1 16,0 0-16,-21 0 0,0 0 0,0-22 15,0 22-15,0-21 16,0 0-16,0 20 0,-21-20 0,0 21 0,21 0 16,-22 0-16,22-1 15,-21 1-15,21 0 0,0 0 16,21 21 15,1 0-31,-1-21 0,21 21 16,-21 0-16,22-21 0,20 21 15,-21-22-15,1 1 0,20 21 0,-20-21 16,-1 21-16,0-21 0,-21 21 16,22 0-16,-22 0 0,0 0 0,-21-21 15,0 42 16,0 0-31,-21 0 16,21 0-16,-21 22 0,21-1 0,-21 0 16,-1 1-16,22 20 0,0-20 15,0 20-15,-21 1 0,21-1 0,0 1 16,0 20-16,0-20 0,0-1 0,0 22 16,0 0-16,0-1 0,0 1 15,21 0-15,-21-1 0,22 1 0,-1 21 16,-21-22-16,0 1 0,0 21 15,0-21-15,0 20 0,0-20 0,0 0 16,0-1-16,0-20 0,0-1 16,0 1-16,0-1 0,0-20 15,0-1-15,0-21 0,0 22 0,-21-43 16,-1 21-16,1-21 0,0 0 0,0 0 16,-21-21-16,20-1 0,-20-20 15,21 0-15,-21-1 0,-1 1 0,1 0 16,0-22-16,-1 1 0,22-1 0,-21 1 15,21-22-15,-22 22 0,22-22 16,0 21-16,21 1 0,0-1 0,0 1 16,0 21-16,0-22 0,21 1 15,0-1-15,22 1 0</inkml:trace>
  <inkml:trace contextRef="#ctx0" brushRef="#br0" timeOffset="10003.57">18055 804 0,'0'0'0,"0"-42"16,0 21-16,0 0 15,21 21-15,0-21 0,1-1 16,-1 1-16,0 0 0,0 0 0,0 0 16,0 21-16,-21-21 0,0-1 15,-21 22 1,0 0-16,0 0 0,-21 22 15,20-1-15,-20 0 0,0 0 16,-1-21-16,22 21 0,-21 0 0,21 22 16,0-22-16,-1 0 0,1 0 15,21 0-15,0 1 0,0-1 16,0 21-16,0-21 0,21 0 16,1 22-16,-1-22 0,0 0 15,21 21-15,-21-20 0,22-1 0,-1 21 16,-21-21-16,22 0 0,-22 1 0,0-1 15,0 0-15,-21 0 0,0 0 16,0 0-16,0 1 0,-21-22 0,0 21 16,0-21-16,-22 0 0,1 0 15,0 0-15,20 0 0,-20 0 0,0 0 16,21 0-16,-22 0 0,22 0 16,0-21-16,0-1 0,0 1 0,-1 0 15,22 0-15,0 0 0,0 0 16,0-1-16,0 1 0,0-21 15,22 21-15,-1 0 0,0-1 0,0 1 16,21 0-16,1 0 0,-1 0 16,0 0-16,1 21 0</inkml:trace>
  <inkml:trace contextRef="#ctx0" brushRef="#br0" timeOffset="10360.45">18521 1164 0,'0'0'16,"21"0"-16,0 0 16,0 0-16,0-21 0,1 21 15,-1-21-15,0 0 0,0 21 0,-21-21 16,21-1-16,0 1 0,-21 0 16,22 0-16,-22 0 0,0 0 0,0-1 15,0 1-15,0 0 0,-22 21 16,1 0-16,0 0 0,0 0 0,-21 0 15,20 0-15,1 21 16,-21 22-16,21-22 0,0 21 0,-22-21 0,22 22 16,0-22-16,21 21 0,0 0 15,0-20-15,0-1 0,0 21 16,0-21-16,0 0 0,21 1 16,0-22-16,0 21 0,1-21 0,-1 0 15,21 21-15,-21-21 0,22 0 16,-1 0-16,0 0 0,1-21 0,-1 21 15,0-21-15,-21-1 0,22-20 0,-1 21 16</inkml:trace>
  <inkml:trace contextRef="#ctx0" brushRef="#br0" timeOffset="10600.32">19219 550 0,'0'-21'0,"0"42"15,0-63-15,0 21 0,0 42 16,-21 0-1,21 0-15,-21 22 0,0-22 0,21 21 16,0 22-16,0-22 0,-21 22 16,21-1-16,-22-21 0,22 22 0,-21-22 15,21 22-15,0-22 0,0 0 16,0-20-16,-21 20 0,21-21 0,0 0 16,0 0-16,0 1 0,0-1 0,21-21 46,0-21-46</inkml:trace>
  <inkml:trace contextRef="#ctx0" brushRef="#br0" timeOffset="10988.09">19346 1101 0,'0'21'31,"21"-21"-15,1 0-16,-1 0 0,0 0 15,0 0-15,0-21 0,0 0 0,1 21 16,-1-22-16,0 1 0,0 21 16,0-21-16,0 0 0,-21 0 0,0 0 15,0-1-15,0 1 16,-21 21-16,0 0 15,0 0-15,0 21 0,-22 1 16,22-1-16,-21 21 0,21-21 0,0 22 16,-1-22-16,1 21 0,0-21 15,21 0-15,0 1 0,0 20 0,0-21 16,0 0 0,0 0-16,21-21 0,0 22 15,22-22-15,-22 0 0,21 0 16,-21 0-16,22 0 0,-1 0 0,-21-22 15,22 22-15,-1-21 0,-21 0 16,21 0-16,-20 0 0</inkml:trace>
  <inkml:trace contextRef="#ctx0" brushRef="#br0" timeOffset="11435.19">19918 995 0,'0'21'16,"0"-42"-16,-21 63 0,21 1 0,0-22 15,-22 21-15,22-21 0,-21 0 16,21 1-16,-21 20 0,21-21 0,0 0 16,0 0-16,0 1 15,-21-22-15,21 21 0,0-42 47,0-1-31,0 1-16,0 0 0,0 0 15,21-21-15,0 20 0,0-20 16,1 21-16,-1-21 0,21-1 16,-21 1-16,22 0 0,-1-1 15,0 22-15,1 0 0,-1 21 0,0 0 16,1 0-16,-1 21 0,-21 0 16,21 0-16,-20 22 0,20-1 0,-42 0 15,0 1-15,21-1 0,-21 0 16,0-20-16,0 20 0,0-21 0,-21 0 15,0 22-15,0-43 0,21 21 16,-22 0-16,1 0 0,0-21 16,21 21-16,0-42 47,0 0-47,21 0 0,-21 0 15,21-1-15</inkml:trace>
  <inkml:trace contextRef="#ctx0" brushRef="#br0" timeOffset="11660.14">20764 1037 0,'0'0'0,"0"21"0,-21 85 31,0-85-31,21 1 0,0-1 0,0 0 15,0 0-15,0 0 16,-21-21 0,21-21 15,0 0-31,0 0 0</inkml:trace>
  <inkml:trace contextRef="#ctx0" brushRef="#br0" timeOffset="11863.65">20680 699 0,'0'0'0,"-21"0"0,-1 0 16,1 0 0,21 21-1,0 0 1,0 0-1,21-21-15,1 0 16,-1 21-16,0-21 0</inkml:trace>
  <inkml:trace contextRef="#ctx0" brushRef="#br0" timeOffset="12243.43">21061 974 0,'0'0'0,"0"21"0,-43 127 32,43-127-32,0 0 0,0 1 0,0-1 15,0 0-15,0 0 0,0 0 16,0 0-16,22 1 16,-1-22-16,0 0 15,0 0-15,0 0 0,0 0 16,1 0-16,-1 0 15,0-22-15,0 1 0,0 21 0,0-21 16,1 0-16,-1 0 0,0-22 16,0 22-16,-21-21 0,21 21 0,-21-22 15,0 1-15,0 21 0,0 0 16,0-22-16,0 22 0,0 0 16,-21 21-1,0 0-15,0 21 16,21 0-16,0 1 15,0-1-15,0 0 0,21 0 16,0-21 0</inkml:trace>
  <inkml:trace contextRef="#ctx0" brushRef="#br0" timeOffset="12964.02">21738 974 0,'0'-21'31,"0"42"-31,-21 0 16,21 0-16,0 0 0,-21 22 16,0-22-16,21 0 0,-22 0 15,22 0-15,0 22 0,0-22 16,0 0-16,0 0 0,-21 0 0,21 0 16,0 1-16,-21-22 15,21 21-15,0-42 47,-21 21-31,21-22-16,0 1 0,0 0 0,0-21 15,0 21-15,0-22 0,21 22 16,0-21-16,22-1 0,-22 1 0,21 0 16,-21 21-16,22-22 0,-1 22 15,0 0-15,-21 0 0,22 0 16,-1 21-16,-21 0 0,0 0 15,1 21-15,-1 0 0,0 21 16,-21 1-16,0-1 0,21 0 0,-21 1 16,0-22-16,0 21 0,0 0 15,0-20-15,0 20 0,0-21 0,0 0 16,-21 0-16,21 1 0,-21-22 16,21 21-16,-21-21 46,21-21-46,0-1 16,0 1-16,0 0 16,0 0-16,0-21 0,0 20 0,0-20 15,21 0-15,0-1 0,0 1 16,0 0-16,22-1 0,-22 1 16,0 0-16,21 21 0,1-1 0,-22 1 15,21 0-15,0 21 0,-20 0 0,20 0 16,-21 21-16,0 0 0,22 22 15,-22-22-15,0 21 0,-21 1 16,0-1-16,0 0 0,0-21 0,0 22 16,0-1-16,0-21 0,-21 22 15,21-22-15,-21 0 0,-1 21 0,1-21 16,0 1-16,0-22 0,21 21 16,-21 0-16,0 0 0,-1-21 15,1 21-15,0 0 0,0-21 0,0 22 16,0-22-16,-22 0 15</inkml:trace>
  <inkml:trace contextRef="#ctx0" brushRef="#br0" timeOffset="14167.47">1884 1926 0,'21'0'78,"0"0"-78,0 0 0,0 0 16,22 0-16,-22 0 0,21-21 0,1 21 16,-1 0-16,21 0 0,1 0 15,-1 0-15,22 0 0,0 0 16,-1-21-16,1 21 0,21 0 0,-21 0 16,20-21-16,1 21 0,0 0 0,0-21 15,21-1-15,0 22 16,0 0-16,0 0 0,0-21 0,0 21 15,21 0-15,0-21 0,-21 21 16,21 0-16,1 0 0,-22 0 0,0-21 16,21 21-16,-21 0 0,21 0 15,-21 0-15,0-21 0,0 21 0,0 0 16,0 0-16,-21-21 0,21 21 16,0-22-16,0 22 0,-21 0 0,21 0 15,-22 0-15,1-21 0,0 21 16,0 0-16,0 0 0,-22 0 0,1 0 15,0 0-15,-1 0 0,-20 0 16,-1 0-16,1 0 0,-1 0 16,-20 0-16,-1 0 0,0 0 0,-20 0 15,20 0-15,-21 0 0,21-21 16,-20 21-16,-1 0 0,21 0 0,0-21 16</inkml:trace>
  <inkml:trace contextRef="#ctx0" brushRef="#br0" timeOffset="14935.14">10075 1736 0,'0'0'0,"-21"0"0,0 0 15,42 0 48,0 0-48,0 0-15,1 0 0,20 0 0,-21 0 16,21 0-16,1 0 0,-22 0 0,21 0 16,1 0-16,-1 0 0,21 0 15,-20 0-15,20 0 0,-20 0 0,20 0 16,1 0-16,20 0 0,1 0 15,0 0-15,-1 0 0,1 0 0,21 0 16,-22 0-16,1 0 16,21 0-16,0 0 0,21 0 0,-21 0 15,21-21-15,-22 21 0,22 0 16,0 0-16,-21 0 0,21 0 0,0 0 16,0 0-16,0 0 0,0 0 15,0 0-15,0 0 0,-21 0 0,21 0 16,-21 0-16,21 0 0,-21 0 0,0 0 15,-1 0-15,1 0 0,0 0 16,-21 0-16,-22 0 0,1 0 0,-1 0 16,-20 0-16,-1 0 0,-21 0 15,21 0-15,-20 0 0,-1 0 32,-21-22-32</inkml:trace>
  <inkml:trace contextRef="#ctx0" brushRef="#br0" timeOffset="15764.65">16298 1651 0,'0'0'16,"-21"0"-16,0 0 0,0 0 0,0 0 15,21 21-15,21-21 63,0 0-63,21 0 16,-21 21-16,22-21 0,20 0 15,-20 0-15,20 0 0,1 0 16,-1 0-16,1 0 0,20 0 0,-20 0 15,42 0-15,-22 0 0,22 0 16,0 0-16,0 22 0,0-22 0,21 0 16,-22 0-16,1 0 0,21 0 15,0 0-15,0 21 0,21-21 0,-21 0 16,22 0-16,-22 0 0,21 0 16,-21 0-16,21-21 0,0 21 0,0 0 15,0 0-15,-21 0 0,22 0 16,-22 0-16,0 0 0,0 0 15,0 0-15,0 0 0,-22 0 16,1 0-16,-21 0 0,0 0 0,-1 0 16,-20 0-16,20 0 0,-20 0 15,-1 0-15,1 0 0,-1-22 0,1 22 16,-1 0-16,1 0 0,-22 0 16,22 0-16,-22 0 0,0 0 0,1-21 15,-22 21-15,21 0 0,-21 0 16,1 0-16,-1 0 15,-21-21 17,-21 21-32,-1 0 0,22-21 15</inkml:trace>
  <inkml:trace contextRef="#ctx0" brushRef="#br0" timeOffset="19595.47">889 3112 0,'0'0'0,"0"-22"0,0 1 0,0 0 16,0 0-16,0 0 0,-21 21 15,21-21-15,-21 21 16,21 21 15,0 0-31,0 0 16,0 0-16,0 22 0,0-1 0,0 0 15,0 22-15,0-22 0,0 22 16,0-22-16,0 21 0,0-20 0,0-1 16,0 0-16,-22 1 0,22-1 15,0-21-15,0 0 0,0 1 0,0-1 16,0 0-16,0 0 16,22-21-1,-22-21 1,0 0-1,21 0-15,0-1 0</inkml:trace>
  <inkml:trace contextRef="#ctx0" brushRef="#br0" timeOffset="19931.84">1228 3471 0,'0'0'0,"0"22"16,0-1-16,0 0 0,21-21 16,-21 21-16,21-21 15,0 0-15,0 0 0,0 0 16,1-21-16,-22 0 16,0 0-16,21 21 15,-21-22-15,0 1 0,0 0 16,-21 21-1,-1 0-15,1 0 16,0 0-16,0 21 0,21 0 16,-21-21-16,21 22 0,-21-1 15,21 0-15,0 0 16,21-21 0,0 0-16,21 0 0,-21-21 15</inkml:trace>
  <inkml:trace contextRef="#ctx0" brushRef="#br0" timeOffset="20694.4">2371 3090 0,'0'0'15,"21"0"-15,0 0 0,0 0 16,0 0 0,0 0-16,1 0 0,-1-21 15,-21 0-15,21 21 16,0-21-16,0 21 0,0-21 0,1 0 16,-22-43 15,-22 43-31,1 21 15,0 0-15,0 0 0,-21 0 0,-1 0 16,1 0-16,21 0 0,-22 21 16,1 0-16,0-21 0,-1 21 0,1 1 15,21-1-15,0 0 16,-22 21-16,43-21 0,-21 1 0,21-1 0,0 21 16,0-21-16,0 0 15,0 22-15,0-22 0,21 0 0,1 0 16,-1 0-16,0 1 0,21-1 15,1 0-15,-22 0 0,21 0 0,0 0 16,1-21-16,-1 22 0,0-1 16,1 0-16,-1 0 0,-21 0 15,0 0-15,1 1 0,-1-22 0,-21 21 16,0 0-16,0 0 0,-21 0 0,-22 0 16,22-21-16,-21 22 0,-1-1 15,1-21-15,0 0 0,-1 0 16,-20 0-16,21 0 0,20 0 0,-20 0 15,0 0-15,21-21 0,-1 21 16,1-22-16,0 1 0,0 0 16,0 0-16,21 0 0,0 0 0,-21-1 15,21 1-15,0 0 0,0 0 16,0 0-16,0 0 0,21 21 16,0-22-16,0 1 0,0 0 0,0 0 15,22 0-15,-22 0 0</inkml:trace>
  <inkml:trace contextRef="#ctx0" brushRef="#br0" timeOffset="21080.18">2836 3471 0,'21'0'15,"1"0"1,-1-21-16,0 21 15,0-21-15,0 0 0,-21 0 16,21 0-16,1-1 0,-22 1 0,0 0 16,21 0-16,-21 0 0,0 0 15,0-1-15,0 1 0,-21 21 32,-1 0-32,1 21 15,0 1-15,0-1 0,0 0 16,0 21-16,21-21 0,-22 22 0,1-22 15,21 21-15,0-21 0,-21 22 16,21-22-16,0 0 0,0 0 0,0 0 16,0 1-16,21-1 0,0 0 15,1-21-15,-1 0 0,0 0 0,0 0 16,0 0-16,0 0 0,1 0 16,-1 0-16,21-21 0,-21 21 0,0-21 15,1-1-15,20 1 0,-21-21 0,0 21 16</inkml:trace>
  <inkml:trace contextRef="#ctx0" brushRef="#br0" timeOffset="21359.02">3365 2752 0,'0'0'0,"-21"0"0,21 21 0,0 21 16,0 1-16,-21-22 15,21 21-15,0 0 0,0 1 0,0-1 16,0 22-16,0-22 0,0 21 16,0-20-16,-21 20 0,21-20 15,0-1-15,0 0 0,0 1 0,0-1 16,0-21-16,0 0 0,0 0 16,0 1-16,0-1 0,0 0 0,21-21 15,0 0 1,0 0-16,1 0 15,-1 0-15,-21-21 0,21 0 16,0-1-16</inkml:trace>
  <inkml:trace contextRef="#ctx0" brushRef="#br0" timeOffset="21778.78">3556 3408 0,'0'0'0,"21"0"15,0 0-15,0 0 0,1 0 16,-1 0-16,0 0 0,0-21 0,0 0 16,0 21-16,1-22 0,-1 1 15,0 0-15,-21 0 0,0 0 16,0 0-16,0-1 15,-21 22 1,0 0-16,-1 0 0,1 22 16,0-1-16,0 0 0,0 0 15,0 0-15,-1 0 0,1 22 0,0-22 16,0 0-16,21 21 0,0-20 16,0-1-16,0 0 0,0 0 0,0 0 15,0 0-15,0 1 0,0-1 16,21-21-16,0 0 0,0 0 15,1 0-15,20 0 0,-21 0 16,0 0-16,22 0 0,-22 0 0,0 0 16,21-21-16,-21-1 0,1 1 15,-1 0-15,0 0 0,0 0 16,0 0-16</inkml:trace>
  <inkml:trace contextRef="#ctx0" brushRef="#br0" timeOffset="22292.49">4127 3112 0,'-21'42'31,"21"-21"-31,0 0 16,0 22-16,0-22 0,0 0 0,0 21 16,0-21-16,0 22 0,0-22 15,0 0-15,0 21 0,-21-20 16,21-1-16,0 0 0,0 0 0,0 0 15,0 0-15,0 1 0,0-44 63,0 1-63,0 0 0,0 0 0,0 0 16,0 0-16,0-1 0,0-20 15,0 21-15,0-21 0,0 20 0,21-20 16,-21 21-16,21-21 0,1 20 0,-1 1 15,-21 0-15,21 0 16,0 21-16,0-21 0,0 21 0,1 0 16,-1 0-16,0 0 15,0 21-15,0 0 0,0 0 0,1 0 16,-1 22-16,0-22 0,-21 21 16,21-21-16,-21 22 0,21-22 0,-21 21 15,0-21-15,0 1 0,0-1 0,0 21 16,0-21-16,0 0 15,-21 1-15,21-1 16,21-42 31,-21-1-47,21 1 0,1 0 16</inkml:trace>
  <inkml:trace contextRef="#ctx0" brushRef="#br0" timeOffset="22552.4">4932 3133 0,'0'21'32,"0"0"-32,0 21 0,-21-20 0,21-1 15,-22 21-15,22-21 0,0 22 16,0-22-16,0 21 0,-21-21 0,21 0 15,0 1-15,-21-1 0,21 0 0,0 0 16,0 0-16,0 0 16,21-42 15,0 21-31,-21-21 0,22 0 16,-1 0-16,-21-22 0</inkml:trace>
  <inkml:trace contextRef="#ctx0" brushRef="#br0" timeOffset="22932.28">4911 2879 0,'0'0'0,"-22"0"0,1 0 0,0 0 16,0 21-16,0-21 0,0 21 0,21 0 15,0 0-15,0 1 16,0-1-16,0 0 0,21 0 15,0-21-15,0 0 0,0 21 16,0-21-16,1 0 0,-1 0 0,21 0 16,-21 0-16,0 0 0,1 0 15,-1-21-15,0 0 0,0 21 16,21-21-16,-20 0 0,-22-1 16,0 1-16,0 0 15,0 0-15,0 0 0,-22 21 0,1-21 16,0 21-16,0 0 0,-21 0 15,20 0-15,1 0 0,-21 0 0,21 0 16,0 0-16,-22 0 0,22 21 16,0 0-16,0-21 0,0 21 0,21 0 15,0 0-15,0 1 0,0-1 0,0 0 16,0 0-16,0 0 16,0 0-16,0 1 15</inkml:trace>
  <inkml:trace contextRef="#ctx0" brushRef="#br0" timeOffset="23432">5440 3048 0,'-21'21'16,"-1"0"-16,1-21 15,21 22-15,0-1 0,-21 21 16,0-21-16,21 0 0,0 22 0,0-1 16,-21-21-16,21 22 0,0-22 15,0 21-15,0-21 0,0 0 0,0 1 16,0-1-16,21 0 0,0-21 0,0 21 15,0-21-15,1 0 0,-1 0 16,0 0-16,21 0 0,-21 0 0,1 0 16,20-21-16,-21 0 15,21 21-15,-20-21 0,-1-22 0,0 22 16,21 0-16,-42-21 0,21 20 0,1-20 16,-22 0-16,0 21 0,0-22 15,0 22-15,0-21 0,0 21 0,0-1 16,0 1-16,0 0 0,-22 21 15,1 0-15,0 0 0,0 0 16,0 0-16,0 21 16,21 0-16,0 1 15,0-1-15,0 0 0,0 0 16,21-21-16,0 21 16,0-21-16,0 0 0,22 0 15</inkml:trace>
  <inkml:trace contextRef="#ctx0" brushRef="#br0" timeOffset="24135.59">6117 3133 0,'0'21'32,"-21"0"-32,21 0 0,0 0 15,0 1-15,0-1 16,0 0-16,0 0 0,0 0 15,0 0-15,0 1 0,0-1 16,0 0-16,0 0 16,-21 0-16,0-21 31,21-21-15,0 0-1,0 0-15,0 0 0,0-1 16,0-20-16,0 21 0,0-21 15,21 20-15,-21-20 0,42 21 0,-21-21 16,0 20-16,22 1 0,-22 0 16,21 0-16,1 0 0,-1 0 15,0 21-15,1 0 0,-1 0 0,-21 0 16,21 0-16,-20 21 0,-1 0 16,21 0-16,-42 0 0,21 0 0,0 1 15,-21 20-15,22-21 0,-22 0 16,0 22-16,0-22 0,0 0 0,0 0 15,0 21-15,0-20 0,0-1 16,-22 0-16,1-21 16,21 21-16,-21-21 15,0-21 1,21 0 0,0 0-16,0-1 0,0 1 0,0 0 15,21-21-15,0 21 0,0-22 16,1 22-16,-1-21 0,21 21 0,0-22 15,1 22-15,-1-21 0,0 21 16,22-1-16,-22 1 0,22 21 0,-22 0 16,0 0-16,1 0 0,-1 0 15,-21 21-15,0 1 0,1-1 0,-1 0 16,0 0-16,-21 21 0,0-20 0,0 20 16,0-21-16,0 21 0,0-20 15,0 20-15,0-21 0,0 21 0,-21-20 16,0-1-16,-1 0 0,1 0 15,21 0-15,-21-21 16,0 0-16,21-21 31</inkml:trace>
  <inkml:trace contextRef="#ctx0" brushRef="#br0" timeOffset="24719.26">9165 2604 0,'0'0'0,"0"-22"0,-21-83 31,0 83-31,0 1 0,-22 21 0,22 0 16,0 0-16,-21 0 0,-1 0 16,22 21-16,-21 1 0,-1-1 0,1 0 15,0 21-15,-1 1 0,1-1 16,21 21-16,-21-20 0,20 20 15,-20-20-15,21 20 0,0 1 16,0-22-16,-1 21 0,1 1 0,21-1 16,-21-20-16,21 20 0,0-20 0,0-1 15,0-21-15,42 21 0,-20-20 16,-1-1-16,21 0 0,0 0 0,1-21 16,20 0-16,-20 0 0,20 0 15,1 0-15,-1-21 0,1 0 0,20 0 16,-20-1-16,-22-20 0,22 21 15,-1-21-15</inkml:trace>
  <inkml:trace contextRef="#ctx0" brushRef="#br0" timeOffset="25144.01">9567 2921 0,'0'0'0,"-42"0"31,21 0-31,0 21 0,-1 0 16,1 1-16,0 20 0,0-21 0,21 0 15,-21 22-15,0-22 0,21 21 16,0 0-16,0 1 0,0-22 0,0 21 16,0-21-16,0 22 0,0-22 15,0 0-15,21 0 0,0-21 0,0 21 16,21-21-16,-20 22 0,-1-22 16,21 0-16,-21 0 0,22 0 15,-22-22-15,21 1 0,-21 21 0,22-21 16,-22 0-16,21 0 0,-21 0 15,0-22-15,1 22 0,-1-21 0,-21 21 16,21-22-16,-21 1 0,0 21 0,0-22 16,-21 22-16,0-21 0,-1 21 15,-20 0-15,21-1 0,-21 1 0,20 21 16,-20 0-16,21 0 0,-21 0 16,-1 0-16,22 0 0,-21 21 0,21-21 15,-1 22-15,1-1 0,0 0 0,21 0 16,0 21-16,0-20 15,0-1-15,0 21 0,0-21 0,0 0 16,21 1-16,0-1 0,1 0 16,-1 0-16,21 0 0,0-21 0,1 0 15,-1 0-15,0 21 0</inkml:trace>
  <inkml:trace contextRef="#ctx0" brushRef="#br0" timeOffset="25575.77">10223 3112 0,'0'0'16,"-21"-22"-16,0 22 0,0-21 0,21 0 15,-21 21 1,21-21-16,0 0 0,21 21 16,0 0-16,0-21 15,0 21-15,1 0 0,20 0 0,-21 0 16,21 0-16,-20 0 0,20 0 0,-21 21 15,0 0-15,22-21 0,-22 21 16,0 21-16,0-20 0,0 20 0,0-21 16,-21 21-16,0-20 0,0 20 15,0 0-15,0-21 0,0 1 0,0 20 16,0-21-16,-21 0 0,0 0 16,21-42 30,0 0-46,0 0 0,0 0 16,0-22-16,0 22 0,21-21 0,0 21 16,-21-22-16,22 22 0,-22-21 15,0 21-15,21 0 0,-21-22 0,21 22 16,-21 0-16,0 0 0,21 0 0,0-1 16,0 1-16,1 21 15,-22-21-15,21 21 0,0 0 0,0 0 16</inkml:trace>
  <inkml:trace contextRef="#ctx0" brushRef="#br0" timeOffset="26067.75">11134 3154 0,'0'21'31,"21"-21"-31,0 0 0,0 0 16,0-21-16,0 21 16,1 0-16,-1-21 0,0 0 0,0 21 15,0-22-15,0 22 0,1-21 0,-1 0 16,0 21-16,-21-21 0,0 0 16,21 0-16,-21-1 0,0 1 0,0 0 15,0 0-15,0 0 16,0 0-16,-21 21 0,0 0 15,0 0-15,-1 0 0,-20 0 0,21 21 16,0-21-16,-22 21 0,22 0 16,-21 0-16,0 22 0,20-22 0,1 21 15,0-21-15,0 0 0,0 22 16,21-1-16,0-21 0,0 22 0,0-22 16,0 0-16,21 0 0,0 0 15,0 0-15,22 1 0,-22-22 16,21 0-16,0 0 0,1 0 0,-1 0 15,-21 0-15,22 0 0,-1 0 16,-21 0-16,21-22 0,-20 22 0,-1-21 16,0 0-16,0 0 0,0 21 0,-21-21 15,0 0-15,21 21 0,-21-22 16,0 1-16,0 0 0,22 0 16,-22 0-1</inkml:trace>
  <inkml:trace contextRef="#ctx0" brushRef="#br0" timeOffset="26255.64">12086 3260 0,'-21'0'15,"0"0"17,21-21-32</inkml:trace>
  <inkml:trace contextRef="#ctx0" brushRef="#br0" timeOffset="46411.95">1016 5017 0,'-21'0'0,"0"0"16,-1 0 0,22-22-1,-21 1-15,21 0 16,0 0 0,0 0-16,0 0 0,0-1 15,0 1-15,0 0 0,0 0 16,21 0-16,1 0 0,-1 21 15,0-22-15,0 22 16,0 0-16,0 0 16,1 0-16,-1 22 0,0-22 0,0 21 15,-21 0-15,21 21 0,0-21 16,1 22-16,-22-22 0,0 21 0,21 1 16,-21-1-16,21 0 0,-21 1 15,0-1-15,0 0 0,0 1 16,0-1-16,-21 0 0,0 1 15,-1-22-15,1 21 0,0 0 16,0 1-16,-21-22 0,20 21 0,1-21 16,0 1-16,0-1 0,0-21 15,0 21-15,-1-21 0,1 0 16,0 0-16,0 0 0,0-21 16,0 0-16,-1-1 0,1 1 0,0 0 15,0 0-15,0-21 0,0 20 16,21 1-16,0-21 0,-22 21 15,22 0-15,0-1 0,0 1 0,0 0 16,0 0-16,0 0 0,0 0 16,22 21-16,-1 0 15,0 0-15,0 0 16,0 0-16,0 0 0,1 21 0,-1 0 16,0 0-16,0 0 0,0 0 15,0 1-15,1-1 0,-1 21 0,-21-21 16,0 0-16,21 22 0,0-22 15,-21 0-15,0 0 0,0 0 16,21 1-16,-21-1 0,21 0 0,-21 0 16,0 0-1,22-21-15,-1 0 16</inkml:trace>
  <inkml:trace contextRef="#ctx0" brushRef="#br0" timeOffset="46668.69">1630 5186 0,'21'0'125</inkml:trace>
  <inkml:trace contextRef="#ctx0" brushRef="#br0" timeOffset="47515.4">2603 5080 0,'-21'-63'32,"21"41"-32,0 1 0,0 0 15,21 0-15,1 0 0,-1 0 16,0-1-16,0 1 0,0-21 0,0 21 15,1 0-15,-22-1 0,21 1 16,-21 0-16,21 0 0,-21 0 16,0 0-16,-21 21 15,0 0-15,-22 0 16,22 0-16,-21 0 0,-1 0 0,1 0 16,0 21-16,-1-21 0,1 21 15,0 0-15,-1-21 0,22 21 16,-21 0-16,21 22 0,-22-22 0,22 0 15,21 0-15,0 22 0,0-22 16,0 21-16,0-21 0,0 22 0,0-22 16,43 0-16,-22 21 15,0-21-15,21 1 0,1-1 0,-1 21 16,0-21-16,1 0 0,-1 1 16,0-1-16,-21 0 0,22 0 0,-22 21 15,0-20-15,0-1 0,-21 0 0,0 0 16,0 0-16,-21 0 0,0 1 15,0 20-15,-22-42 0,1 21 16,21 0-16,-21 0 0,-1-21 0,1 0 16,0 0-16,-1 0 0,1 0 15,0 0-15,-1 0 0,22-21 16,0 0-16,-21 21 0,20-21 0,1-21 16,0 20-16,21 1 0,-21 0 15,21-21-15,-21 21 0,21-1 0,0 1 16,0-21-16,0 21 0,0 0 15,0-1-15,0 1 16,21 21-16,0 0 0,0 0 0,-21-21 16,43 21-16,-22 0 0,0 0 15,21 0-15</inkml:trace>
  <inkml:trace contextRef="#ctx0" brushRef="#br0" timeOffset="47939.16">3027 5355 0,'0'0'0,"21"-21"16,0 21-1,-21-21-15,21 0 0,0 0 0,1-1 16,-1 1-16,-21 0 15,21 0-15,-21 0 0,21 0 0,-21-1 16,0 1-16,0 0 16,-21 21-1,0 0-15,0 0 16,-1 0-16,22 21 0,-21 0 16,0 1-16,0-1 0,0 0 0,0 21 15,-1-21-15,22 22 0,0-22 16,-21 0-16,21 21 0,0-20 0,0-1 15,0 21-15,0-21 0,0 0 16,0 1-16,0-1 0,21 0 0,1-21 16,-1 21-16,0-21 15,0 0-15,0 0 0,0 0 0,1 0 16,-1 0-16,0 0 16,21 0-16,-21-21 0,1 0 0,-1 0 15,21-1-15,-21 1 0</inkml:trace>
  <inkml:trace contextRef="#ctx0" brushRef="#br0" timeOffset="48216">3810 4614 0,'0'0'0,"-21"0"16,21 22-1,0-1-15,0 0 0,0 21 16,0-21-16,-21 22 0,21 20 0,0-20 16,0 20-16,0-21 0,-22 22 15,22-22-15,-21 1 0,0 20 0,21-21 16,-21 1-16,21-22 0,-21 21 0,0 1 16,21-22-16,0 0 0,0 0 15,-22 0-15,22 0 0</inkml:trace>
  <inkml:trace contextRef="#ctx0" brushRef="#br0" timeOffset="48667.74">3958 5292 0,'21'0'31,"0"0"-15,1 0-16,-1-21 0,0 21 16,-21-22-16,21 22 15,0-21-15,-21 0 0,21 21 0,-21-21 16,22 0-16,-22 0 0,0-1 15,0 1-15,0 0 16,-22 21 0,1 0-16,0 21 15,0 0-15,0 1 0,0-1 0,-1 0 16,1 0-16,0 0 0,21 22 16,0-22-16,-21 0 0,21 21 0,0-21 15,0 1-15,0-1 0,0 0 0,0 0 16,0 0-16,21-21 15,-21 21-15,21-21 16,0 0-16,1 0 0,-1 0 16,0 0-16,0 0 0,0 0 0,0-21 15,22 0-15,-22 21 0,0-21 0,21 0 16,-20 0-16,20-1 0,-21 1 16</inkml:trace>
  <inkml:trace contextRef="#ctx0" brushRef="#br0" timeOffset="49163.46">4551 5080 0,'0'21'15,"0"0"-15,0 1 16,-21-1-16,21 0 0,0 0 16,0 0-16,0 0 0,-22 22 15,22-22-15,0 0 0,-21 0 0,21 0 16,0 1-16,-21-1 0,21 0 15,-21 0-15,0-42 63,21 0-47,0 0-16,0-1 0,0 1 0,0 0 15,0 0-15,0 0 0,0 0 16,21-1-16,0-20 0,0 21 0,0 0 15,1 0-15,20-1 0,-21 1 16,21 0-16,-20 21 0,20 0 0,-21 0 16,21 0-16,-20 0 0,-1 0 15,21 21-15,-21 0 0,-21 1 0,21-22 16,1 42-16,-22-21 0,21 0 16,-21 0-16,0 1 0,0-1 0,0 0 15,0 0-15,0 0 0,0 0 0,0 1 16,-21-1-16,-1 0 15,22 0-15,-21-21 0,0 21 16,42-21 31,0-21-47,1 0 0</inkml:trace>
  <inkml:trace contextRef="#ctx0" brushRef="#br0" timeOffset="49423.33">5270 5080 0,'0'0'0,"0"21"16,0 0 0,0 1-16,0-1 0,0 0 15,0 0-15,-21 0 0,21 0 0,0 1 16,-21-1-16,21 0 0,0 0 15,0 0-15,0 0 0,0 1 0,-21-22 16,21 21-16,0 0 0,0 0 16,0-42 15,21 0-15,-21 0-16</inkml:trace>
  <inkml:trace contextRef="#ctx0" brushRef="#br0" timeOffset="49820.11">5376 4741 0,'-21'0'0,"-21"0"32,21 22-32,21-1 0,0 0 15,0 0-15,0 0 16,0 0-16,0 1 0,0-1 15,0 0-15,0 0 16,21-21-16,0 0 0,0 0 16,0 0-16,0-21 0,1 0 15,-1 0-15,-21-1 16,0 1-16,21 0 0,-21 0 0,21 0 16,-21 0-16,0-1 0,0 1 15,0 0-15,0 0 0,-21 0 16,21 0-16,-21 21 0,0 0 15,-1 0-15,1 0 0,0 0 16,0 21-16,0 0 0,0 0 16,-1 0-16,1 0 0,21 1 15,-21-1-15,21 21 0,0-21 0,0 0 16,0 22-16,0-22 0,0 0 16,0 0-16,0 0 0,21 1 0,0-1 15,1 0-15,-1-21 0</inkml:trace>
  <inkml:trace contextRef="#ctx0" brushRef="#br0" timeOffset="50279.11">5778 4953 0,'0'0'0,"22"-21"0,-22 42 46,0 0-46,0 0 0,0 1 16,0-1-16,-22 0 0,22 0 16,-21 0-16,21 22 0,0-22 0,0 0 15,-21 0-15,21 0 0,0 22 0,0-22 16,0 0-16,0 0 0,0 0 16,0 0-16,21-21 15,0 22-15,1-22 0,-1 0 0,0 0 16,0 0-16,21 0 15,-20 0-15,-1-22 0,21 22 0,-21-21 16,22 0-16,-22 0 0,0 0 16,21 0-16,-21-1 0,1 1 0,-1-21 15,-21 21-15,0-22 0,0 1 0,21 21 16,-21-21-16,0-1 0,0 22 16,0 0-16,0 0 0,0 0 0,0-1 15,-21 22-15,0 0 16,-1 0-16,1 22 15,21-1-15,0 0 16,0 0-16,0 0 16,0 0-16,0 1 0,0-1 15,21-21-15,1 0 0</inkml:trace>
  <inkml:trace contextRef="#ctx0" brushRef="#br0" timeOffset="50996.01">6435 4911 0,'0'0'0,"0"-21"0,0 42 31,-22 0-31,22 0 0,0 0 16,0 0 0,-21 22-16,21-22 0,0 0 0,0 0 15,0 0-15,-21 1 0,21-1 16,0 21-16,0-21 0,0 0 0,0 1 15,0-1-15,0 0 0,0 0 16,-21-21 0,21-21 15,0 0-15,0 0-16,0-1 0,0 1 15,0 0-15,0-21 16,0 21-16,0-1 0,0 1 0,0-21 15,21 21-15,0 0 0,0-1 16,-21-20-16,22 21 0,-1 21 0,0-21 16,0 0-16,21 21 0,-20 0 0,-1 0 15,0 0-15,0 21 0,0 0 16,0 21-16,1-21 0,-22 1 16,0-1-16,0 21 0,21-21 15,-21 22-15,0-22 0,0 0 0,21 0 16,-21 0-16,0 0 0,0 1 0,0-1 15,0 0-15,0-42 63,0 0-63,0-1 16,0 1-16,21 0 15,0-21-15,0 21 0,1-1 0,20-20 16,-21 0-16,0 21 0,22-22 0,-22 22 15,21 0-15,-21 0 0,0 21 16,22 0-16,-22 0 0,0 0 0,0 21 16,-21 21-16,0-21 15,21 1-15,-21 20 0,0 0 0,0-21 16,0 22-16,0-22 0,0 0 16,0 21-16,-21-20 0,21-1 15,-21 0-15,0 0 0,21 0 16,0 0-16,21-21 47</inkml:trace>
  <inkml:trace contextRef="#ctx0" brushRef="#br0" timeOffset="51499.72">8255 4763 0,'0'0'0,"0"-22"0,0-62 31,0 63-31,0-1 0,0 1 0,0 0 16,-21 42 15,21 0-31,-21 22 16,21-22-16,0 21 0,-22 1 15,1-1-15,21 0 0,-21 22 0,21-22 16,0 0-16,-21 1 0,21-22 16,-21 21-16,21 1 0,-21-22 15,21 0-15,0 0 0,0 0 0,0 0 16,0 1-16,21-22 31,0-22-15</inkml:trace>
  <inkml:trace contextRef="#ctx0" brushRef="#br0" timeOffset="51747.58">7874 5144 0,'-21'21'0,"42"-42"0,-63 63 0,20-42 15,22 21-15,0 0 16,0 0-16,0 1 0,0-1 16,0 0-16,22-21 15,-1 0-15,0 21 0,21-21 0,-21 0 16,22 0-16,-22 0 0,21 0 0,1 0 16,-22 0-16,21 0 0,0 0 15,1 0-15,-22-21 0,21 0 0,-21 21 16,22-21-16,-22 21 0,0-22 0,0 1 15,-21 0-15,0 0 16,0 0-16,0-22 0,0 22 0,0 0 16</inkml:trace>
  <inkml:trace contextRef="#ctx0" brushRef="#br0" timeOffset="51963.45">7959 4614 0,'0'0'0,"-22"0"16,44 0 0,-1 0-1,21 0-15,-21 0 0,0 0 16,22 0-16,-22 0 0,21 0 16,-21 0-16,22 0 0,-22 0 15,21 0-15,-21-21 0,1 21 16,-1 0-16,0 0 0,21 0 0,-21 0 15</inkml:trace>
  <inkml:trace contextRef="#ctx0" brushRef="#br0" timeOffset="52228.29">8953 4551 0,'0'0'0,"-21"0"15,0 0 1,0 0-16,0 21 15,0 0-15,21 0 0,-22 1 16,22 20-16,0-21 0,-21 21 16,21 1-16,-21-1 0,21 0 15,-21 1-15,21-1 0,0 0 0,0 1 16,-21-22-16,21 21 0,0-21 0,0 1 16,0-1-16,0 0 0,0 0 15,0 0-15,21-21 16,0 0-16,0 0 0,0-21 15,1 21-15,-22-21 0</inkml:trace>
  <inkml:trace contextRef="#ctx0" brushRef="#br0" timeOffset="52568.46">8763 4763 0,'-21'-22'0,"42"44"0,-42-86 15,21 43-15,0 0 0,0 0 0,0-1 16,0 1-16,0 0 0,21 21 15,0-21-15,0 21 0,22-21 16,-22 21-16,21 0 0,0 0 0,1 0 16,-1 0-16,0 0 0,1 21 15,-1 0-15,0 21 0,1-20 16,-22 20-16,0-21 0,21 21 0,-20 1 0,-1-1 16,-21 22-16,0-22 0,0 0 15,0-21-15,0 22 0,-21-1 16,-22-21-16,22 22 0,-21-22 0,-1 0 15,1 0-15,0 0 0,-1 0 16,1-21-16,0 22 0,-1-22 0,1 0 16,21 0-16,0 0 0,0 21 15,-1-21-15,44 0 16,-1-21 0,0 21-16,0-22 0,21 1 15,1 21-15,-22-21 0</inkml:trace>
  <inkml:trace contextRef="#ctx0" brushRef="#br0" timeOffset="52887.33">10054 4593 0,'0'0'0,"-21"0"15,0 0-15,0 0 0,-22 21 16,22 1-16,0-1 15,0 0-15,0 0 0,-1 21 0,1 1 16,0-1-16,0 0 0,0 1 16,0-1-16,-1 0 0,1 1 0,21-1 15,-21 0-15,21 1 0,0-22 16,0 21-16,0-21 0,0 1 0,0-1 16,21-21-16,22 21 0,-22 0 15,0-21-15,21 0 0,1 0 0,-1 0 16,0 0-16,1 0 0,-1 0 0,0 0 15,1 0-15,-1 0 0,0-21 16,1 0-16,-22 21 0,0-21 0,21-1 16,-21-20-16,-21 21 0,0 0 15</inkml:trace>
  <inkml:trace contextRef="#ctx0" brushRef="#br0" timeOffset="53084.22">9779 4911 0,'0'0'16,"0"21"-16,0 0 16,21-21-16,0 0 0,0 0 15,1 0-15,-1 0 0,21 0 16,0 0-16,-20 0 0,20 0 0,0 0 16,1 0-16,-22-21 0,21 0 0,0 21 15,-20-21-15,20-1 0,-21 1 16,0 0-16,0 0 0</inkml:trace>
  <inkml:trace contextRef="#ctx0" brushRef="#br0" timeOffset="53247.19">9906 4593 0,'0'0'0,"-21"0"0,0 0 0,42 0 31,0 0-31,0 0 16,0 0-16,22 0 0,-1 0 0,-21 0 15,21 0-15,1 0 0,-1 0 0,-21 0 16,22 0-16,-1 0 16,-21 0-16</inkml:trace>
  <inkml:trace contextRef="#ctx0" brushRef="#br0" timeOffset="53635.61">11557 4191 0,'0'0'16,"0"-21"-16,21 21 15,0-21-15,0 0 0,1 21 0,-1 0 16,0 0-16,21-22 0,1 22 16,-1 0-16,-21 0 0,21-21 0,1 21 15,-22 0-15,0 0 0,0 0 0,-42 0 31,-21 0-31,21 0 16,-22 0-16,1 0 0,21 0 16,-22 0-16,1 0 0,21 0 0,-21 0 15</inkml:trace>
  <inkml:trace contextRef="#ctx0" brushRef="#br0" timeOffset="53851.58">11578 4106 0,'-21'0'16,"0"0"-16,63 0 0,-84 22 0,42-1 16,-21 0-16,-1 0 0,22 0 15,0 22-15,0-22 0,0 21 16,0-21-16,0 22 0,-21-1 0,21 0 15,-21 1-15,0-1 0,21 21 0,0-20 16,-21 20-16,0 1 16,-1-1-16,1 1 0,21-1 0,-21 1 0,0-1 15,21-20-15,-21 20 16,21-21-16,-21 22 0,21-22 0,0 1 16,0-22-16,0 21 0,0-21 0,0 0 15,0 1-15,21-1 0,0 0 16,21-21-16,-21 0 0,1 0 0,20 0 15,-21-21-15,21 0 0,-20-1 0</inkml:trace>
  <inkml:trace contextRef="#ctx0" brushRef="#br0" timeOffset="55331.53">12065 4445 0,'0'0'16,"-21"0"-16,0 0 0,42 0 31,0 0-31,0 0 16,0 0-16,0 0 0,22-21 0,-22 21 16,21-21-16,-21 21 0,1-21 15,-1-1-15,0 22 0,0-21 0,0 0 16,-21 0-1,-21 21 1,0 0-16,0 0 0,0 21 16,-1 0-16,1 0 0,0 1 15,0 20-15,21 0 0,0-21 0,-21 22 16,21-1-16,-21 0 0,21 22 16,-22-22-16,22 1 0,0-1 0,0 0 15,0 1-15,0-1 0,0 0 16,0 1-16,0-22 0,-21 0 15,21 0-15,0 0 0,0 0 0,-21 1 0,0-22 32,0 0-32,0 0 0,-1 0 15,22-22-15,-21 1 0,0-21 16,0 21-16,0 0 0,0-22 16,-1 1-16,1 0 0,0 20 0,21-20 15,-21 21-15,0-21 0,0 20 16,-1 44-1,22-1-15,0 21 16,0-21-16,0 0 0,0 22 16,0-1-16,0-21 0,22 22 0,-1-22 15,0 0-15,0 0 0,0 21 16,0-42-16,1 22 0,-1-1 0,21-21 16,-21 0-16,0 0 0,22 0 15,-22 0-15,21 0 0,-21 0 16,22 0-16,-1 0 0,-21-21 0,22-1 15,-22 1-15,21 0 0,-21 0 0,22-21 16,-22 20-16,0-20 0,0 0 16,-21-1-16,21 22 0,-21-21 0,21 21 15,-21 0-15,0-1 16,0 44 0,0-1-16,0 0 0,0 0 15,-21 21-15,0-20 0,21-1 16,-21 21-16,21-21 0,0 0 15,0 1-15,0-1 0,0 0 0,0 0 16,21-21 31,0 0-47,-21-21 0,21 0 0,-21 0 16,22-1-16,-1-20 0,-21 21 0,21 0 15,0 0-15,-21-1 0,0 1 16,21 0-16,-21 0 0,21 21 0,-21 21 31,0 0-31,0 0 16,0 1-16,0-1 0,0 0 0,0 0 15,0 0-15,0 0 0,0 1 16,0-1-16,0 0 0,0 0 0,22 0 16,-1-21-16,0 0 15,0 21-15,0-21 0,0 0 0,1 0 16,-1 0-16,0 0 0,21 0 0,-21-21 15,22 21-15,-1-21 0,0 0 16,-20 0-16,20-22 0,0 22 0,1-21 16,-1 0-16,-21-1 0,21 1 15,-20 0-15,-1-1 0,0-20 16,0 20-16,0 1 0,0 0 0,-21 21 16,0-22-16,0 1 0,0 21 15,0 0-15,0-1 0,-21 22 16,0 0-1,0 0-15,0 22 0,0 20 0,-1-21 16,1 21-16,21-20 0,-21 20 0,21 0 16,-21 1-16,21-1 0,-21 0 15,21 1-15,0-1 0,0 0 0,0 1 16,0-1-16,0 0 0,21-21 16,0 22-16,21-22 0,-20 0 0,-1 0 15,21 0-15,-21-21 0,22 0 0,-1 0 16,-21 0-16,21 0 0,1 0 15,-22 0-15,21 0 0,1-21 16,-22 0-16,21 0 0,-21 0 16,0 0-16,1-1 0,-1-20 0,-21 21 15,0 0-15,21-22 0,-21 22 0,0 0 16,0 0-16,0 0 0,-21 21 16,0 0-16,-1 0 15,1 21-15,0 0 16,21 0-16,0 0 0,-21 1 0,21-1 15,0 0-15,0 21 0,0-21 16,0 1-16,0-1 0,0 0 0,0 0 16,21-21-16,0 21 0,0 0 0,1-21 15,-1 0-15,0 0 0,0 0 16,0 0-16,0 0 0,22 0 16,-22 0-16,0 0 0,0-21 0,0 0 15,1 0-15,-1 0 0,0 0 16,-21-22-16,21 22 0</inkml:trace>
  <inkml:trace contextRef="#ctx0" brushRef="#br0" timeOffset="55503.55">13356 4572 0,'0'0'0,"-21"21"16,42-21-1,0 0-15,0 0 16,1 0-16,-1 0 0,0 0 0,0 0 16,21 0-16,-20 0 0</inkml:trace>
  <inkml:trace contextRef="#ctx0" brushRef="#br0" timeOffset="56319.25">14647 5080 0,'0'-21'16,"21"0"-16,-21 0 15,22-1-15,-1 1 16,0 0-16,-21 0 0,0 0 0,21-22 16,-21 22-16,0 0 0,0-21 15,0 21-15,0-1 0,0 1 0,-21 0 16,0 0-16,0 21 0,-1 0 0,1 0 15,0 0-15,-21 0 0,21 0 16,-22 21-16,1-21 0,21 42 0,-22-20 16,22-1-16,-21 0 0,21 21 15,0 1-15,-1-22 0,1 0 0,21 21 16,0-21-16,0 1 0,0-1 0,0 0 16,0 0-16,21-21 0,1 0 15,20 0-15,-21 0 0,0 0 16,22 0-16,-22 0 0,21 0 15,-21 0-15,22-21 0,-22 0 0,21 21 16,-21-21-16,0-1 0,1 1 0,-1 0 16,0 0-16,0 0 0,-21 0 15,0-1-15,0 1 0,0 0 16,-21 21 15,21 21-31,-21 0 0,21 22 16,-21-22-16,21 21 0,0-21 0,0 22 15,0-1-15,0 0 0,0 1 0,0-1 16,0 0-16,0 22 16,0-22-16,0 1 0,0 20 0,0 1 15,0-1-15,0 1 0,0-1 0,0 1 16,0-1-16,-22 1 0,1-1 16,21 1-16,-21-1 0,21 1 0,-21-1 15,21-21-15,-21 22 0,0-22 0,21 1 16,-22-1-16,1 0 15,21-21-15,-21 1 0,0-1 0,0 0 0,0-21 16,-1 0-16,-20 0 0,21 0 16,0 0-16,0-21 0,-22 0 15,22-22-15,-21 22 0,21-21 0,-22-1 0,22 1 16,0 0-16,0-1 0,0 1 16,21 0-16,0-22 0,0 22 15,0-22-15,0 22 0,21-21 0</inkml:trace>
  <inkml:trace contextRef="#ctx0" brushRef="#br0" timeOffset="56751.53">14965 4699 0,'0'0'0,"0"-21"0,0 0 0,0 0 15,21-1 1,0 22-16,0 0 16,0-21-16,1 21 0,-1 0 0,0 0 15,0 0-15,0 0 0,0 0 16,1 21-16,-1 1 0,0-1 0,0 0 16,0 0-16,-21 21 0,0 1 15,0-1-15,0 0 0,0 1 16,0-22-16,0 21 0,0-21 0,-21 22 0,0-22 15,0 0-15,0-21 0,21 21 16,-22-21 0,22-21-1,0 0-15,0 0 16,0 0-16,0-1 0,22 1 0,-1-21 16,0 21-16,-21-22 0,21 22 15,0-21-15,0 21 0,1-22 0,-1 22 16,0 0-16,0 0 15,0 0-15,0 21 0,1 0 0,-1 0 16,0 0-16,0 0 16,0 0-16</inkml:trace>
  <inkml:trace contextRef="#ctx0" brushRef="#br0" timeOffset="57303.23">16171 4699 0,'0'0'0,"21"-21"0,1-43 31,-22 43-31,-22 0 0,1 21 0,0-21 16,0 21-16,-21 0 0,20 0 16,1 0-16,-21 0 0,21 21 15,0 0-15,-22 0 0,22 1 0,0-1 16,0 0-16,0 21 0,-1-21 15,1 22-15,21-1 0,0 0 0,-21 22 16,21-43-16,0 0 16,0 22-16,0-22 0,0 0 15,0 0-15,21-21 0,0 0 0,1 0 16,-1 0-16,0 0 0,0 0 16,0 0-16,0-21 0,1 21 0,-1-21 15,0 0-15,21-22 0,-21 22 16,1-21-16,-1 21 0,0-22 0,0 1 15,0 0-15,0-1 0,1 22 16,-1-21-16,-21 21 0,0-1 16,0 1-16,0 0 0,-21 42 31,-1 0-31,1 1 16,0 20-16,21-21 0,0 21 15,-21 1-15,21-1 0,0-21 0,0 22 16,0-22-16,0 21 0,0-21 0,0 0 15,0 1-15,0-1 0,21 0 16,0-21-16,0 0 16,22 0-16,-22 0 0,0 0 0,21 0 15,-20-21-15,20 0 0,0-1 0,-21 1 16,22-21-16,-22 21 0,21-22 16,-21 1-16,22 0 0</inkml:trace>
  <inkml:trace contextRef="#ctx0" brushRef="#br0" timeOffset="57532.1">16764 4424 0,'0'-42'0,"0"84"0,21-106 0,-21 43 0,0 0 16,0 0-16,-21 21 16,0 0-16,21 21 0,0 0 15,-21 0-15,-1 22 0,22-22 0,-21 21 16,21 1-16,-21-1 16,21 0-16,0 1 0,0-1 0,0-21 15,0 21-15,0 1 0,0-1 16,0 0-16,0-20 0,0 20 0,0-21 15,0 0-15,0 0 0,0 1 0,0-1 16,21-21 0,0 0-16,1 0 0,-22-21 15,21-1-15,0 1 0,0 0 16,-21 0-16</inkml:trace>
  <inkml:trace contextRef="#ctx0" brushRef="#br0" timeOffset="57900.22">16933 4678 0,'0'21'32,"21"-21"-17,-21 21-15,22-21 0,-1 0 16,0 0-16,0 0 0,0 0 16,0 0-16,1 0 0,-1-21 0,0 21 15,21-21-15,-21 21 0,1-21 16,-22 0-16,0-1 0,0 1 15,0 0 1,-22 0-16,1 21 16,-21 0-16,21 0 0,0 0 0,-22 0 15,22 21-15,0 0 0,-21 0 16,20 1-16,1 20 0,0-21 0,0 21 16,21-20-16,0 20 0,0-21 15,0 21-15,0-20 0,0-1 0,0 0 16,21 0-16,0 0 0,0 0 0,1-21 15,-1 0-15,0 0 0,21 0 16,-21 0-16,1 0 0,-1 0 0,0 0 16,21-21-16,-21 0 0,1 0 15,-1-21-15,0 20 0,0-20 0</inkml:trace>
  <inkml:trace contextRef="#ctx0" brushRef="#br0" timeOffset="58096.11">16722 4445 0,'0'21'0,"0"0"16,0 1 0,21-22-1,0 0-15,0 0 0,0 0 16,0 0-16,1 0 0,-1-22 15,21 1-15,-21 21 0</inkml:trace>
  <inkml:trace contextRef="#ctx0" brushRef="#br0" timeOffset="58979.11">18542 4170 0,'0'0'16,"-21"-21"-16,21 0 0,0-1 16,-21 22-16,-1 0 0,22 22 15,0-1-15,-21 0 16,0 21-16,21 1 0,-21-1 0,21 0 16,-21 22-16,0-22 15,-1 22-15,1-22 0,0 21 0,0 1 16,-21-22-16,20 22 0,1-22 0,-21 22 15,21-22-15,0-21 0,-1 21 16,1-20-16,0-1 0,0 0 0,0-21 31,21-21-31,0 0 0,0-1 16,0-20-16,0 21 0,0-21 16,0-1-16,0 1 0,0 0 0,21-1 15,0 1-15,-21 21 0,21-22 0,-21 1 16,0 0-16,21 21 0,1-22 15,-22 22-15,0 0 16,21 21-16,-21 21 16,0 0-16,0 0 0,0 22 15,0-22-15,0 0 0,0 21 0,0 1 16,0-22-16,0 21 0,0 1 16,21-1-16,-21-21 0,21 21 0,0-20 15,0 20-15,1-21 0,20 0 16,-21-21-16,21 0 0,-20 0 0,20 0 15,0 0-15,1 0 0,-1 0 16,21-21-16,-20 0 0,-1-21 0,-21 20 16,22-20-16,-1 0 0,-21-1 0,0 1 15,0 0-15,1-1 16,-1-20-16,-21-1 0,0 22 0,0-43 16,0 22-16,0-1 0,0 1 15,0-1-15,-21 22 0,-1-21 0,1 41 16,-21-20-16,21 21 0,-22 0 0,1 21 15,21 0-15,-21 0 0,-1 21 16,22 0-16,-21 21 0,21 1 0,-1-1 16,1 22-16,0-1 0,21 1 15,0-22-15,0 21 0,0 1 0,0-22 16,0 1-16,21-1 0,0 0 16,1 1-16,-1-1 0,21-21 15,-21 0-15,22 0 0,-22 1 0,21-22 16,0 0-16,-20 0 0,20 0 15,-21 0-15,0 0 0,0 0 0,22-22 16</inkml:trace>
  <inkml:trace contextRef="#ctx0" brushRef="#br0" timeOffset="59339.36">19113 4593 0,'0'0'0,"-21"0"0,21 21 16,0 1-1,21-22 1,1 0 0,-1 0-16,0 0 0,0 0 15,0 0-15,0-22 0,1 1 0,-1 21 16,0-21-16,-21 0 0,21 21 16,-21-21-16,0 0 0,0-1 0,0 1 15,-21 21 1,0 0-16,0 0 0,-1 0 15,1 21-15,-21 1 0,21-1 0,0 0 16,-1 21-16,1-21 0,21 22 16,0-22-16,-21 21 0,21-21 15,0 22-15,0-22 0,0 0 16,21 0-16,0 0 0,1 1 0,-1-1 16,0 0-16,21-21 0,1 0 0,-1 0 15,0 0-15,1 0 0,-1 0 16,0 0-16,1 0 0,-1-21 0,-21 0 15</inkml:trace>
  <inkml:trace contextRef="#ctx0" brushRef="#br0" timeOffset="59980.57">19706 4614 0,'0'-21'0,"0"42"0,0-63 0,0 21 16,0 0 0,0 42-1,0 0-15,0 0 0,0 0 16,0 1-16,0-1 0,0 0 0,0 21 15,0-21-15,0 22 0,0-22 16,0 0-16,0 0 0,0 0 0,0 1 16,0-1-16,0 0 0,21-21 15,0 0-15,1 0 16,-1 0-16,0 0 16,0-21-16,-21 0 0,21-1 0,0 1 15,1 0-15,-1 0 0,0-21 0,0 20 16,0 1-16,-21-21 15,21 21-15,1-22 0,-22 22 0,21 0 16,-21 0-16,21 0 0,-21 0 16,0-1-16,0 44 15,0-1-15,-21 0 16,0 0-16,21 0 0,0 22 16,-22-22-16,22 0 0,-21 21 0,21-21 15,0 22-15,0-22 0,0 0 16,0 0-16,0 0 0,0 1 0,21-1 15,1 0-15,-1-21 0,0 0 0,0 21 16,21-21-16,-20 0 0,-1 0 16,21 0-16,-21 0 0,22-21 15,-22 21-15,21-21 0,0 0 16,-20-1-16,20 1 0,-21-21 0,0 21 16,0 0-16,1-22 0,-1 22 0,0 0 15,-21-21-15,0 20 0,0 1 16,0 0-16,-21 21 15,0 0-15,-22 0 16,22 21-16,0 0 0,0 1 0,0-1 16,-1 0-16,22 21 0,0-21 0,0 1 15,-21 20-15,21-21 0,0 21 16,0-20-16,0-1 0,0 0 0,21 0 16,1 0-16,-1-21 0,0 0 15,0 21-15,0-21 0,22 0 16,-22 0-16,21 0 0,0-21 0,-20 0 15,20 21-15,0-42 0,-21 21 16</inkml:trace>
  <inkml:trace contextRef="#ctx0" brushRef="#br0" timeOffset="60244.48">21230 4022 0,'0'0'16,"0"-21"-16,-21-1 0,0 22 0,21 22 15,-21-1-15,-1 0 16,1 21-16,0-21 0,0 22 0,0 20 16,0-20-16,-1 20 0,1-21 15,0 1-15,0 20 0,0-20 0,0-1 16,-1 0-16,22 1 0,-21-22 0,21 21 16,-21 0-16,21-20 0,0-1 15,0 0-15,0 21 0,0-21 16,21 1-16,0-22 0,22 0 15,-22 0-15,0 0 0,0 0 16,22-22-16,-22 1 0,21 0 16</inkml:trace>
  <inkml:trace contextRef="#ctx0" brushRef="#br0" timeOffset="60595.69">21272 4572 0,'-105'42'31,"105"-20"-31,-22-1 0,1 0 0,21 0 16,0 0-16,0 0 0,-21 1 0,21-1 16,0 0-16,0 0 0,0 0 15,0 0-15,21 1 0,0-22 16,1 0-16,-1 0 0,0 0 16,0 0-16,0 0 0,0 0 15,22 0-15,-22-22 0,0 1 0,0 0 16,0 0-16,1 0 0,-1 0 15,0-1-15,-21-20 0,0 21 0,0 0 16,0-22-16,0 22 0,0 0 16,0 0-16,0 0 0,-21 0 0,0 21 15,-1 0-15,1 0 0,0 0 0,0 0 16,0 0-16,0 21 0,-1 0 16,1-21-16,0 21 0,21 0 0,-21 0 15,21 1-15,0-1 0,0 0 16,0 0-16,21 0 0,0-21 15,0 0-15</inkml:trace>
  <inkml:trace contextRef="#ctx0" brushRef="#br0" timeOffset="60899.79">21780 4593 0,'0'0'16,"-21"0"-16,0 0 0,0 0 15,0 21-15,0 1 0,-1-1 0,1 0 16,21 21-16,-21 1 0,0 20 16,0-21-16,21 22 0,0-22 15,-21 22-15,21-1 0,-22-20 0,22 20 16,0 1-16,0-22 0,0 21 0,-21 1 16,21-22-16,-21 22 0,21-1 15,-21 1-15,21-22 0,0 22 0,0-22 16,-21 0-16,21 1 0,-21-1 0,21-21 15,0 0-15,0 0 0,0 1 16,0-44 0,0 1-16,0 0 15,0 0-15,21 0 0,0-22 0</inkml:trace>
  <inkml:trace contextRef="#ctx0" brushRef="#br0" timeOffset="61195.62">21611 4847 0,'0'0'16,"0"-63"-16,0 20 0,0 1 0,21 21 0,-21 0 16,0-22-16,21 43 0,-21-21 15,22 0-15,-1 21 0,0 0 16,0 0-16,0 0 0,22 0 16,-22 0-16,0 0 0,0 21 0,0 0 15,0-21-15,-21 22 0,0-1 0,0 0 16,0 21-16,0-21 0,0 1 15,-42-1-15,21-21 0,0 21 16,-22 0-16,22-21 0,-21 0 16,21 0-16,-22 21 0,22-21 0,0 0 15,0 0-15,0 0 0,42 0 32,0 0-32,0-21 0,0 0 0,1 21 15,20-21-15,0 0 0</inkml:trace>
  <inkml:trace contextRef="#ctx0" brushRef="#br0" timeOffset="62615.8">22119 4593 0,'0'21'47,"-21"1"-47,21-1 0,-21 0 0,21 0 16,0 0-16,0 0 0,-21 1 0,21-1 15,0 0-15,-22 0 0,22 0 16,0 0-16,0 1 16,0-44 15,0 1-31,0 0 16,0 0-16,0 0 0,0 0 15,22-1-15,-1-20 0,-21 21 16,21 0-16,0 0 0,0-1 15,-21 1-15,21 0 0,1 0 0,-1 21 16,0 0 0,-21 21-16,21 0 15,-21 0-15,0 1 0,0-1 0,0 0 16,0 0-16,0 0 0,0 0 16,0 1-16,0-1 0,0 0 15,0 0-15,0 0 16,0-42 15,0 0-31,0 0 16,0 0-16,21-1 0,0 1 0,1 0 15,-1 0-15,0 0 0,0 0 16,0-1-16,0 1 0,1 0 16,-1 0-16,0 0 0,0 21 15,0 0-15,-21 21 16,0 0-1,0 0-15,0 0 0,0 1 0,0-1 16,0 0-16,-21 0 0,21 0 16,0 0-16,0 1 0,0-1 15,0 0-15,21 0 0,0-21 0,1 0 16,-1 21-16,0-21 16,0 0-16,21 0 0,-20 0 0,20 0 15,0 0-15,1-21 0,-22 0 16,21 21-16,-21-21 0,22 0 0,-22-1 15,0 1-15,0 0 0,0-21 0,0 21 16,-21-1-16,0 1 0,22 0 16,-22 0-16,0 0 0,0 0 0,-22 21 15,1 0 1,0 0-16,0 0 0,0 21 16,0 0-16,-1 0 0,1 0 15,21 0-15,0 1 0,-21-1 0,21 0 16,0 0-16,0 0 0,0 0 15,21 1-15,0-22 16,1 0-16,-1 0 0,21 0 16,-21 0-16,22 0 0,-1 0 15,-21 0-15,21 0 0,-20-22 0,20 1 16,-21 21-16,0-21 0,0 0 16,-21 0-16,22 0 0,-22-1 15,21 22-15,-21-21 0,-21 42 31,-1-21-31,22 22 16,-21-1-16,21 0 16,-21-21-16,21 21 0,0 0 15,21-42 48,0 21-63,-21-21 0,0 0 0,22 21 15,-1-21-15,0-1 16,-21 44 15,0-1-15,0 0-16,0 0 16,0 0-16,0 0 15,0 1-15,0-1 16,21-21-16,21 0 0,-20 0 0,-1 0 15,21 0-15,-21 0 0,22-21 16,-22-1-16,21 22 0,-21-21 0,0 0 16,22 0-16,-22 0 0,0 0 15,0-22-15,0 22 0,1-21 0,-1-1 16,0 1-16,0 0 0,0-1 16,0 1-16,-21 0 0,0-1 15,0 1-15,22 0 0,-22 21 16,0-1-16,0 1 0,0 42 15,-22 1 1,1-1-16,0 21 0,0-21 0,0 22 16,0-1-16,-1 0 0,1 1 0,21-1 15,-21-21-15,21 21 0,-21 1 16,21-22-16,0 21 0,0-21 0,0 22 16,0-22-16,0 0 0,21 21 15,0-20-15,0-22 0,1 21 0,-1-21 16,0 0-16,0 0 0,0 0 15,0 0-15,1 0 0,-1 0 16,21-21-16,-21-1 0,0 1 0</inkml:trace>
  <inkml:trace contextRef="#ctx0" brushRef="#br0" timeOffset="62811.69">23685 4339 0,'0'0'0,"-42"0"0,21 0 15,0 0-15,42 0 32,0 0-32,21 0 0,-20 0 15,20 0-15,0 0 0,1 0 0,-1 21 16,0-21-16,1 0 0,-1 0 0,0 0 16,1-21-16,-1 21 0,-21-21 15,0 0-15</inkml:trace>
  <inkml:trace contextRef="#ctx0" brushRef="#br0" timeOffset="64663.47">16108 5736 0,'0'0'0,"-21"0"15,42 0 32,0 0-47,21 0 16,1-21-16,-22 21 0,21-21 0,22 21 16,-22-21-16,0 0 0,-21-1 15,22 22-15,-22-21 0,0 0 0,0 0 16,-21 0-16,0 0 0,0-1 15,-21 1-15,-21 21 0,21 0 16,-22 0-16,1 0 0,0 0 16,-1 0-16,1 21 0,0-21 0,-1 22 15,1 20-15,0-21 0,20 0 0,-20 22 16,21-22-16,0 21 16,21-21-16,0 22 0,0-22 0,0 0 15,0 0-15,0 0 0,21 0 16,0-21-16,21 22 0,-20-22 0,20 0 15,-21 0-15,21 0 0,1 0 0,-1 0 16,0 0-16,-20 0 0,20 0 16,-21 0-16,-42 0 31,0 0-31,-22 0 0,22 0 0,-21 0 16,0 0-16,-22 21 0,22 0 15,-1 0-15,1 0 0,21 0 0,-21 1 16,20-1-16,1 0 0,0 0 15,21 0-15,0 0 0,0 1 16,0-1-16,0 0 0,0 0 0,21-21 16,0 21-16,1-21 0,20 0 0,0 0 15,1 0-15,-1 0 0,0 0 16,1 0-16,-1 0 0,21 0 0,-20 0 16,-1-21-16,0 21 0,1-21 0,-1 0 15,0 0-15,-20-1 0,-1 22 16,0-42-16,0 21 0,-21 0 0,21 0 15,-21-1-15,0 1 0,0 0 16,0 0-16,0 0 0,-21 21 16,0 0-1,0 21-15,0 0 0,21 0 16,-22 0-16,22 1 0,0-1 0,-21 0 16,21 0-16,-21 0 0,21 0 15,-21 1-15,21-1 0,0 0 0,0 0 16,0 0-16,21-21 31,0 0-15,0-21-16,-21 0 0,22 0 15,-1 21-15,0-21 0,0-22 16,0 22-16,-21 0 0,21 0 16,1 0-16,-1-22 0,0 22 0,0 21 15,-21-21-15,21 21 0,0 0 16,-21 21-1,22-21-15,-22 21 0,0 0 16,21 1-16,-21-1 0,0 0 0,0 0 16,0 0-16,0 0 0,0 1 0,0-1 15,21 0-15,0 0 16,-21 0-16,21-21 0,0 0 16,1 0-16,-1 0 15,21 0-15,-21 0 0,0 0 0,1 0 16,20-21-16,-21 0 0,0 21 0,0-21 15,1 0-15,-1-1 16,0 1-16,0 0 0,0 0 0,-21-21 16,0 20-16,21-41 0,-21 42 15,22 21-15,-22-21 0,-22 42 32,22 0-32,-21 0 15,21 0-15,0 0 0,-21 1 0,21-1 16,0 0-16,0 0 0,0 0 0,0 0 15,0 1-15,0-1 16,0 0-16,0 0 0,21-21 0,0 21 16,1-21-16,-1 0 15,0 0-15,21 0 0,-21 0 16,22 0-16,-22 0 0,21-21 0,-21 21 16,22-21-16,-22 0 0,0 0 15,0-1-15,0 1 0,1 0 0,-1 0 16,0 0-16,-21-22 0,0 22 0,21 0 15,-21-21-15,0 21 0,21 21 16,-21-22-16,0 44 16,-21-1-1,21 0-15,-21 0 0,21 21 0,-21-20 16,21-1-16,0 0 0,0 0 0,0 0 16,0 0-16,0 1 0,0-1 15,0 0-15,21-21 16,0 0-16,0 0 0,0 0 15,1 0-15,-1 0 0,0 0 16,0 0-16,0 0 0,0 0 0,1-21 16,-1 0-16,0 21 0,0-22 15,0 1-15,-21 0 0,0 0 0,0 0 16,0 0-16,0-1 0,0 1 0,0 0 16,0 42-1,-21 0 1,0 1-16,21-1 0,-21-21 15,21 21-15,-21 0 16,21 0-16,0 0 0,0 1 16,0-1-1</inkml:trace>
  <inkml:trace contextRef="#ctx0" brushRef="#br0" timeOffset="64855.85">18055 5800 0,'-21'-21'0,"42"42"0,-63-64 0,21 43 15,-1 0 1,1 0-16,21 22 31,0-1-15,21-21-1,1 21-15,-1-21 0,0 0 16</inkml:trace>
  <inkml:trace contextRef="#ctx0" brushRef="#br0" timeOffset="65231.63">18288 5969 0,'0'0'0,"-21"0"0,21-21 15,-21 21-15,21-21 0,0 0 16,21 21 15,0 0-31,0 0 0,0 21 16,0 0-16,-21 0 16,22 0-16,-22 0 0,21 1 0,-21-1 15,0 21-15,0-21 0,0 0 0,0 1 16,0-1-16,-21 0 15,-1-21-15,1 21 16,21-42 15,0 0-15,0 0-16,21 21 0,-21-22 16,22 1-16,-1 0 0,0 0 0,0 0 15,0 0-15,0-22 0,1 22 0,-1 0 16,0 0-16,21-22 0,-21 22 15,1 0-15,20 21 0,-21-21 0,21 0 16</inkml:trace>
  <inkml:trace contextRef="#ctx0" brushRef="#br0" timeOffset="67469.45">18923 5779 0,'-42'63'15,"20"-42"-15,22 0 0,-21 1 16,0-1-16,0 0 0,0 21 0,0-21 15,-1 1-15,22 20 0,-21-21 0,21 0 16,0 0-16,0 1 0,0-1 16,0 0-16,0 0 0,21 0 15,1-21-15,-1 0 0,0 0 0,0 0 16,0 0-16,22 0 0,-22 0 16,0 0-16,0 0 0,0 0 0,0-21 15,1 21-15,-1-21 0,-21 0 16,21 0-16,-21-1 0,0 1 15,0 0-15,0 0 0,0 0 0,0 0 16,0-22-16,-21 22 0,0 0 16,-1 0-16,1 0 0,0-1 0,0 22 15,0-21-15,0 0 16,42 21 15,0 0-31,0 0 0,0 0 16,22 0-16,-22 0 0,0 0 0,0 0 15,21 0-15,-20 0 0,-1 0 16,0 0-16,106 64 16,-127-43-1,0 0-15,21 0 0,-21 21 16,0-20-16,0-1 0,0 0 0,0 0 16,0 0-16,-21 0 0,21 1 15,-21-22-15,21 21 0,0 0 16,-21-21-16,-1 0 15,22-21 17,0 0-17,0-1-15,0 1 16,0 0-16,0 0 0,22 0 16,-1 0-16,0-1 0,0 1 0,0-21 15,0 21-15,22 0 0,-22-1 16,0 1-16,21 21 0,-20 0 0,-1 0 15,0 0-15,0 0 0,0 21 16,-21 1-16,0-1 16,0 0-16,0 0 0,0 21 0,0-20 15,0-1-15,0 0 0,0 0 16,0 0-16,0 0 0,0 1 16,0-1-16,21 0 15,1-21 1,20 0-16,-21 0 0,0 0 0,22 0 15,-22 0-15,0 0 0,21 0 0,-21 0 16,1-21-16,20 21 0,-21-21 16,0-1-16,0 1 0,1 0 0,-1 0 15,-21 0-15,0-22 0,21 22 16,-21-21-16,0 21 0,0 0 0,0-1 16,-21 44 15,0-1-31,21 0 0,0 0 0,-22 0 15,1 0-15,21 1 0,-21-1 16,21 0-16,0 0 0,0 0 16,-21 0-16,21 1 0,0-1 15,0 0 1,0-42 15,0 0-31,0-1 16,0 1-16,21 0 0,-21 0 0,21 0 15,0 0-15,-21-1 0,22-20 16,-1 21-16,-21 0 0,21-22 16,0 22-16,0 0 0,0 21 31,-21 21-31,0 0 0,0 1 16,0-1-16,0 0 0,0 21 0,0-21 15,0 1-15,0-1 0,0 0 16,0 0-16,0 0 0,0 0 0,0 1 15,0-1-15,22-21 16,-1 0 0,-21-21-1,21 21-15,-21-22 16,21 1-16,-21 0 0,21 21 16,0-21-16,1 0 0,-22-22 0,42 22 0,-21 0 15,0 0-15,0-21 16,1 20-16,-1 22 0,-21-21 0,21 0 15,0 21-15,-21 21 16,0 0 0,0 1-16,0-1 0,0 0 0,0 0 15,0 0-15,0 0 0,0 1 16,0-1-16,0 0 0,0 0 16,21-21-16,-21 21 0,21-21 15,1 21-15,-1-21 0,0 0 0,0 0 16,21 0-16,-20 0 0,-1 0 15,21 0-15,-21 0 0,0 0 16,22-21-16,-22 0 0,0 0 0,21 0 16,-20 0-16,-1-1 0,-21 1 0,21 0 15,-21-21-15,21 21 0,-21-1 16,0 1-16,0 0 0,0 0 0,-21 21 16,0 0-1,0 0-15,-1 0 0,1 21 0,0 0 16,0 0-16,21 1 0,0-1 0,-21 0 15,21 21-15,0-21 0,0 1 16,0-1-16,0 0 0,0 0 16,21 0-1,0 0-15,0-21 0,0 0 16,1 0-16,-1 0 0,0 0 0,21 0 16,-21 0-16,1-21 0,-1 0 15,0 21-15,0-21 0,0 0 0,0 0 16,1-1-16,-1 1 0,0 0 15,0 0-15,-21-21 0,0 20 0,0 1 16,21 0-16,-21 42 31,0 0-31,-21 1 0,21-1 16,0 0-16,-21 0 0,21 0 16,-21 0-16,21 1 0,-21-1 15,21 0-15,0 0 0,21-42 63,0 0-63,0 21 0,-21-21 15,21-1-15,0 1 0,-21 0 0,22 0 16,-1 0-16,-21 0 0,21-1 16,-21 1-16,21 21 0,0 0 15,-21 21 1,0 1-16,0-1 15,0 0-15,0 0 0,0 0 16,0 0-16,0 1 0,0-1 16,21-21-1,1 0-15,-1 21 0,0-21 16,0 0-16,0 0 0,0 0 16,1 0-16,-1-21 0,0 0 0,0 21 15,0-22-15,0 1 0,1 0 0,-1-21 16,0 21-16,0-22 0,21 1 15,-20 0-15,-1-22 0,0 22 16,21-1-16,-21 1 0,1 0 0,-1 21 16,-21-22-16,0 22 0,0 0 15,-21 21 1,-1 0-16,1 0 16,0 21-16,0 21 0,0-20 0,0 20 15,21-21-15,-22 21 0,1 1 16,21-22-16,-21 21 0,21 1 0,0-22 15,-21 21-15,21-21 0,-21 0 0,21 1 16,0-1-16,0 0 0,0 0 16,0 0-16,0 0 15,21-21-15,0 0 16,0 0-16,0 0 16,1-21-16,-1 21 0,0-21 15,0 0-15,0 0 0,0 21 16,1-21-16,-1-22 0,0 22 0,0 0 15,-21 0-15</inkml:trace>
  <inkml:trace contextRef="#ctx0" brushRef="#br0" timeOffset="67651.34">21738 5609 0,'0'0'0,"-21"0"0,0 0 0,0 0 15,42 0 16,0 0-31,0 0 0,21 0 16,-20 0-16,-1 0 0,0 0 16,0-21-16,21 21 0,-20-21 15,-1 21-15,21-21 0,0 0 0,-20 21 16</inkml:trace>
  <inkml:trace contextRef="#ctx0" brushRef="#br0" timeOffset="68131.98">22415 5292 0,'0'-21'31,"22"21"-15,-1 0 0,0 0-16,0 0 0,0-22 15,22 22-15,-22 0 0,0 0 0,0 0 16,0 0-16,0 0 0,1 0 15,-1 0-15,0 0 0,0 0 16,-21 22 0,0-1-16,0 0 15,-21 0-15,0 0 0,21 0 0,-21 1 16,-1 20-16,1 0 16,0-21-16,0 22 0,0 20 0,21-20 15,-21-1-15,-1 21 0,22-20 0,-21 20 16,21-20-16,0-1 0,0 21 15,0-20-15,0-1 0,0-21 0,0 22 16,0-1-16,0-21 0,0 0 16,0 22-16,-21-22 0,0-21 0,0 21 15,0 0-15,21 0 0,-43-21 0,22 0 16,0 21-16,0-21 0,-22 0 16,22 0-16,-21 0 0,21 0 0,0 0 15,-1 0-15,1 0 0,0 0 16,0 0-16,0 0 0,0 0 15,21-21 1,-22 21 0,22-21-16,0 0 0</inkml:trace>
  <inkml:trace contextRef="#ctx0" brushRef="#br0" timeOffset="75047.5">868 7049 0,'-21'0'16,"-1"0"-1,1 0-15,0 0 32,21-22-17,0 1-15,21 0 16,0 21 0,1 0-16,-1-21 0,0 21 15,0 0-15,0 0 16,0 0-16,1 0 0,-1 0 15,0 21-15,-21 0 16,21 0-16,-21 1 0,0-1 0,0 0 16,0 0-16,0 21 0,-21-20 15,-21-1-15,20 21 0,1-21 0,0 0 16,-21 22-16,21-22 0,-1 0 16,1-21-16,0 21 0,0 0 15,0-21-15,0 0 0,-1 0 16,22-21-1,0 0-15,0 0 16,22 21 0,-1-21-16,0 21 0,0 0 0,0-21 15,0 21-15,1 0 16,-1 0-16,0 0 0,0 0 0,0 21 16,0-21-16,1 21 0,-1 0 15,0-21-15,0 21 0,0 0 0,0 1 16,-21-1-16,0 0 0,0 21 15,0-21-15,0 1 0,0-1 0,0 0 16,-21 0-16,0 21 0,0-20 16,0-22-16,0 21 0,-1 0 0,1 0 15,-21-21-15,21 0 0,0 0 16,-1 0-16,-20 0 0,21 0 0,0 0 16,0 0-16,-1 0 0,1 0 15,0-21-15,0 21 0,0-21 16,0 21-16,-1-21 0,1-1 15,21 1-15,0 0 16,0 0 0,0 0-1,21 0 1,1 21-16,-1 0 16</inkml:trace>
  <inkml:trace contextRef="#ctx0" brushRef="#br0" timeOffset="75475.5">1545 7345 0,'-63'0'31,"41"21"-31,1-21 0,0 21 16,42-21 31,0 0-32,1 0-15,-1 0 16,-21 21 46,-21 1-46,-1-1-16,1-21 16,21-21 30,21-1-46</inkml:trace>
  <inkml:trace contextRef="#ctx0" brushRef="#br0" timeOffset="101043.85">2625 7324 0,'0'-21'15,"0"-1"1,0 1 0,21 0-16,0 21 15,-21-21-15,21 0 0,0 21 0,0-21 16,-21-1-16,22 1 15,-1 0-15,0 21 0,0-21 0,0 0 16,0 0-16,-21-1 0,0 1 16,22 0-16,-22 0 0,0 0 15,0 0-15,-22 21 16,1-22-16,0 22 0,-21 0 0,21 0 16,-22 0-16,1 0 0,0 0 0,-1 22 15,1-1-15,0-21 0,20 21 16,-20 0-16,0-21 0,21 21 0,-1 0 15,1 1-15,0-1 0,21 0 16,0 0-16,0 0 0,0 0 0,0 1 16,21-1-16,0 0 15,1 0-15,-1 0 0,0 0 0,0 1 16,21-1-16,-20 0 0,20 0 16,0 21-16,1-20 0,-22-1 0,21 0 15,-21 21-15,0-21 0,1 1 16,-1-1-16,-21 0 0,0 0 0,0 21 15,0-20-15,0-1 0,-21 0 16,-1 0-16,1 0 0,-21 0 0,0 1 16,-1-1-16,1-21 0,0 0 0,-1 21 15,1-21-15,0 0 0,20 0 16,-20 0-16,21-21 0,-21 0 0,20 21 16,1-22-16,-21-20 15,21 21-15,0 0 0,-1-22 0,22 22 16,-21 0-16,21-21 0,0 21 15,-21-22-15,21 22 0,0 0 0,0 0 16,0 0-16,0-1 16,21 22-16,0 0 0,1 0 0,-1 0 15,21 0-15,-21 0 0,22 0 16,-22 0-16,21 0 0,-21 0 0,22 0 16</inkml:trace>
  <inkml:trace contextRef="#ctx0" brushRef="#br0" timeOffset="101439.62">3027 7535 0,'0'0'0,"21"0"16,0 0-1,-21-21-15,0 0 0,21 0 16,0 21-16,-21-21 0,22 0 15,-22-1-15,21 1 0,0 21 0,-21-21 16,0 0-16,0 0 0,0 0 16,-21 21 15,0 21-31,-1 0 0,22 0 0,-21 0 16,0 0-16,0 1 0,0 20 15,0-21-15,-1 21 0,1-20 0,0 20 16,0-21-16,21 21 0,0-20 0,0-1 15,0 0-15,0 0 0,0 0 16,0 0-16,0 1 0,21-22 0,0 0 16,0 0-16,1 0 0,-1 0 15,0 0-15,21 0 0,-21 0 0,1-22 16,20 22-16,-21-21 0,21 0 0,-20 0 16,20 0-16,-21 0 15,21-22-15,-20 22 0</inkml:trace>
  <inkml:trace contextRef="#ctx0" brushRef="#br0" timeOffset="101711.46">3725 6816 0,'0'0'16,"0"-21"-16,0 42 31,0 0-31,-21 0 16,21 0-16,-21 0 0,0 22 15,21-1-15,0-21 0,-21 43 0,21-22 16,-22 0-16,1 22 0,21-22 16,0 1-16,-21 20 0,0-21 0,21 1 15,-21-22-15,21 21 0,0-21 16,0 22-16,0-22 0,0 0 16,0 0-16,21-21 15,0 0-15,0 0 16,0 0-16,-21-21 0,22 21 0</inkml:trace>
  <inkml:trace contextRef="#ctx0" brushRef="#br0" timeOffset="102159.21">3895 7408 0,'0'22'16,"21"-22"0,0 0-1,0 0-15,0 0 0,0-22 0,1 22 16,-1-21-16,0 0 0,0 0 16,-21 0-16,21 21 0,0-21 0,1-1 15,-22 1-15,0 0 0,0 0 16,0 0-16,0 0 15,0-1-15,-22 22 0,1 0 16,0 0-16,-21 22 16,21-1-16,-1 0 0,-20 21 0,21-21 15,-21 1-15,20 20 0,1-21 16,0 21-16,0 1 0,21-22 0,0 0 16,0 21-16,0-20 0,0-1 0,0 0 15,0 0-15,0 0 16,21-21-16,0 21 0,0-21 0,1 0 15,20 0-15,-21 0 0,0 0 0,22 0 16,-22 0-16,21 0 0,0-21 16,-20 21-16,20-21 0,-21 0 0,21 0 15,-20 0-15,20-1 0,-21 1 16,0 0-16,22-21 0</inkml:trace>
  <inkml:trace contextRef="#ctx0" brushRef="#br0" timeOffset="102640.94">4572 7197 0,'0'0'0,"-21"21"32,21 0-32,0 0 15,0 0-15,0 1 0,-21-1 16,21 0-16,0 0 0,0 0 0,-22 22 16,22-22-16,0 0 0,0 0 15,0 0-15,0 0 0,-21 1 0,21-1 16,0 0-16,0 0 0,0-42 62,0 0-62,0 0 0,0-1 16,0-20-16,0 21 16,0 0-16,21-22 0,1 22 0,-1-21 15,0 21-15,0-22 0,0 22 16,0 0-16,1 0 0,20 0 0,-21 0 15,21-1-15,-20 22 0,-1 0 16,21 0-16,-21 0 0,22 0 0,-22 22 16,0-1-16,0 0 0,0 21 0,0-21 15,-21 22-15,0-22 0,22 21 16,-22-21-16,0 22 0,0-22 0,0 0 16,0 21-16,0-20 0,0-1 15,0 0-15,0 0 0,0 0 16,-22-21-16,22 21 15,0-42 17,0 0-32,22 21 0,-1-21 15,-21 0-15</inkml:trace>
  <inkml:trace contextRef="#ctx0" brushRef="#br0" timeOffset="102902.78">5376 7218 0,'0'21'16,"0"0"-16,0 0 15,0 1-15,-21-1 0,21 0 16,-21 0-16,21 0 0,0 22 16,0-22-16,0 0 0,0 0 0,0 0 15,0 0-15,0 1 0,-21-22 0,21 21 16,0 0-16,0 0 15,0-42 32,21 0-47,-21 0 0,21-1 16</inkml:trace>
  <inkml:trace contextRef="#ctx0" brushRef="#br0" timeOffset="103155.76">5397 7070 0,'0'0'0,"-21"0"16,21-21-16,-21 21 0,0 0 16,0 0-1,21 21 95,0 0-95</inkml:trace>
  <inkml:trace contextRef="#ctx0" brushRef="#br0" timeOffset="103609.35">5694 7133 0,'0'21'63,"-21"1"-63,21 20 0,-22-21 15,22 0-15,0 22 0,0-22 0,0 21 16,0-21-16,0 22 0,0-22 16,0 21-16,0-21 0,0 0 0,0 1 15,0-1-15,22 0 0,-22 0 0,21 0 16,0-21-16,0 0 0,21 21 16,-20-21-16,-1 0 0,0 0 15,21 0-15,-21 0 0,1-21 0,-1 21 16,0-21-16,0 0 0,0 0 15,0 0-15,1-1 0,-1 1 0,-21-21 16,0 21-16,0-22 0,21 1 0,-21 21 16,0-21-16,0-1 0,0 22 15,0-21-15,0 21 0,0-1 0,0 1 16,-21 21 0,21 21-1,0 1 1,0-1-16,0 0 15,0 0-15</inkml:trace>
  <inkml:trace contextRef="#ctx0" brushRef="#br0" timeOffset="104348.5">6477 7133 0,'0'0'0,"-21"-21"31,0 21-31,-1 21 16,22 0-1,-21 1-15,21-1 0,0 21 16,0-21-16,-21 0 0,21 1 16,0 20-16,0-21 0,0 0 0,0 0 15,0 1-15,0-1 0,0 0 0,0 0 16,0 0-16,0 0 0,0 1 15,0-44 32,0 1-47,0 0 0,0 0 16,0 0-16,0 0 0,0-1 0,0 1 16,0 0-16,0-21 15,0 21-15,0-22 0,0 22 0,21 0 16,0-21-16,-21 20 0,22 1 0,-1 0 15,21 0-15,-21 21 0,0-21 16,22 21-16,-22 0 0,21 0 0,1 0 16,-22 0-16,0 21 0,21 0 0,-21 0 15,1 0-15,-1 1 0,-21 20 16,0-21-16,0 21 0,0 1 0,0-22 16,0 0-16,0 21 0,0-20 15,-21-1-15,21 0 0,-22 0 0,22 0 16,-21-21-16,21 21 0,-21-21 15,0 0 17,21-21-32,0 0 15,0 0-15,0 0 0,0 0 16,0-1-16,0-20 0,0 21 0,0-21 16,21-1-16,0 22 0,0-21 0,1 21 15,20-22-15,-21 22 0,21 0 16,-20 0-16,20 0 0,0-1 0,1 22 15,-22 0-15,21 0 0,0 0 0,-20 0 16,-1 22-16,0-1 0,0 0 16,0 0-16,0 21 0,-21-20 15,0 20-15,0 0 0,0-21 0,0 22 16,0-22-16,0 21 0,0-21 16,0 1-16,-21-1 0,0 0 0,21 0 15,-21 0-15,0-21 16,0 0-1</inkml:trace>
  <inkml:trace contextRef="#ctx0" brushRef="#br0" timeOffset="104839.26">7980 6985 0,'0'0'0,"0"-21"0,0 0 15,0 0-15,0-1 0,0 1 0,21 0 16,-21-21-16,21 21 0,-21-1 16,0 1-16,21 0 0,-21 42 31,0 0-31,0 1 15,0 20-15,0-21 0,-21 21 0,21-20 16,0 20-16,0 0 0,-21 1 16,21-1-16,-21 0 0,21 1 15,-21-1-15,21 0 0,0-21 0,0 22 16,0-22-16,-22 0 0,22 0 16,0 0-16,0 1 0,0-44 46</inkml:trace>
  <inkml:trace contextRef="#ctx0" brushRef="#br0" timeOffset="105292">7959 6985 0,'0'-42'0,"0"84"0,0-105 0,0 20 16,0 22-16,0 0 0,0 0 15,0 0-15,21-1 0,0 1 0,0 0 16,0 0-16,0 0 0,22 0 15,-22-1-15,0 1 0,21 21 0,-20 0 16,20 0-16,-21 0 0,21 0 0,-20 0 16,20 21-16,-21 1 0,0-1 15,0 0-15,1 21 0,-22-21 0,0 22 16,0-22-16,0 21 0,-22-21 16,-20 22-16,0-22 0,-1 21 0,1-21 15,0 1-15,-22-1 0,22 0 16,0 0-16,-1-21 0,1 21 15,21-21-15,0 0 0,-1 0 0,22-21 32,22 21-17,-22-21-15,21 21 0,0 0 16,0 0-16,0 0 0,0 0 16,1 21-16,-1 0 0,0 0 0,0 1 15,0-1-15,0 0 0,1 21 0,-1-21 16,-21 1-16,21-1 0,0 0 15,0 0-15,-21 0 0,21 0 0,1 1 16,-22-1-16,21-21 16,0 0-16,0 0 15,0 0-15,0 0 16,1-21-16,-22-1 0,21 22 0,0-21 16</inkml:trace>
  <inkml:trace contextRef="#ctx0" brushRef="#br0" timeOffset="105671.79">9313 6795 0,'21'-22'16,"-42"44"-16,42-65 15,-21 22 1,-21 21-16,0 0 0,0 0 0,-21 0 15,20 0-15,-20 21 0,0 0 16,-1 1-16,1-1 0,0 0 0,21 0 16,-22 0-16,1 22 0,21-22 0,-22 21 15,22 0-15,0 1 0,21-22 16,0 21-16,0 1 0,0-22 0,0 21 16,0-21-16,21 0 0,0 1 15,1-1-15,20 0 0,-21 0 0,21-21 16,1 0-16,-1 21 0,0-21 0,1 0 15,-1 0-15,0 0 16,1 0-16,-22-21 0,21 21 0,-21-21 16,22 21-16,-22-21 0,0 0 0,0 21 15,0-22-15,-21 1 0,0 0 16,22 0-16,-1 0 0,-21 0 16,0-1-16</inkml:trace>
  <inkml:trace contextRef="#ctx0" brushRef="#br0" timeOffset="106479.33">10520 6519 0,'0'0'0,"21"0"31,0 0-31,21 0 0,-20 0 16,20 0-16,-21-21 0,21 21 0,1 0 15,20 0-15,-20 0 16,-1 0-16,-21-21 0,21 21 0,-20 0 16,-1 0-16,0 0 0,-42 0 31,0 0-31,-22 0 0,1 0 16,21 0-16,-22 0 0,1 0 15,0 0-15,21 0 0,-1 0 0,-20 0 16,21 0-16,0 0 15,0 0-15,-1 0 16,22 21 0,0 0-1,-21 1-15,21 20 16,0-21-16,-21 0 0,21 22 16,0-22-16,0 21 0,0 0 0,-21 1 15,21-1-15,-21 0 0,21 1 0,0-1 16,-21 0-16,-1 1 0,1-1 15,21 22-15,-21-22 0,21 21 0,0-20 16,-21-1-16,21 22 0,-21-22 0,21 0 16,0-21-16,0 22 0,0-1 15,0-21-15,21 0 0,0 1 0,0-1 16,0 0-16,1-21 0,-1 21 16,0-21-16,21 0 0,1 0 0,-22 0 15,21 0-15,0 0 0,22 0 16,-22-21-16,1 21 0,-1-21 0,21 0 15,-20-1-15,-22 1 0,21 0 0,1-21 16</inkml:trace>
  <inkml:trace contextRef="#ctx0" brushRef="#br0" timeOffset="107375.39">11282 6816 0,'-21'0'47,"21"21"-47,0 0 0,-22 21 16,1-20-16,21 20 0,-21 0 0,21 1 15,0-1-15,-21 0 0,0 1 16,21-1-16,-21 0 0,21 1 16,-22-1-16,22 0 0,0-21 0,0 22 15,0-22-15,0 0 0,0 0 16,22-21 15,-1 0-31,-21-21 0,0 0 16,0 0-16</inkml:trace>
  <inkml:trace contextRef="#ctx0" brushRef="#br0" timeOffset="107963.06">11239 6795 0,'0'-64'15,"0"43"1,22 21-16,-1-21 0,0 0 16,0 21-16,0-22 15,0 22-15,1 0 0,20 0 0,-21 0 16,0 0-16,0 22 0,1-1 16,-1 0-16,-21 0 0,0 0 0,0 22 15,0-22-15,0 0 0,0 21 0,0-21 16,-21 22-16,-1-22 0,-20 0 15,0 0-15,-1 0 0,1 1 0,0-1 16,-1 0-16,1-21 0,21 21 16,-21-21-16,20 0 0,1 0 15,0 0-15,21-21 16,0 0 0,21 21-1,0 0-15,1 0 0,-1 0 16,0 0-16,0 0 15,0 21-15,-21 0 0,21 0 0,-21 0 16,22 22-16,-22-22 0,0 0 0,21 21 16,0-20-16,-21-1 0,21 0 15,-21 0-15,21 0 0,0 0 0,-21 1 16,22-22-16,-1 21 0,0-21 16,0 0-16,0 0 0,0 0 15,1 0-15,20 0 0,-21 0 0,0 0 16,22 0-16,-22-21 0,0-1 0,0 1 15</inkml:trace>
  <inkml:trace contextRef="#ctx0" brushRef="#br0" timeOffset="108960.48">11769 7176 0,'0'0'0,"0"-22"46,21 22-46,0 0 0,0-21 16,0 0-16,0 21 0,1-21 0,-1 21 16,0-21-16,0 0 0,-21-1 15,-21 22 1,0 0 0,0 0-16,-22 0 0,22 22 15,0-1-15,0 0 0,0 0 16,-1 0-16,22 22 0,0-22 0,-21 21 15,21-21-15,0 22 0,0-22 16,0 0-16,0 0 0,21 0 0,1 0 16,-22 1-16,21-22 0,21 21 15,-21-21-15,0 0 0,22 0 16,-1 0-16,-21 0 0,22 0 0,-1 0 16,0-21-16,1-1 0,-1 22 0,0-21 15,1 0-15,-22 0 0,21 0 16,-21-22-16,0 22 0,1 0 0,-1-21 15,-21 21-15,0-1 0,0 1 0,0 0 16,0 0-16,0 0 0,-21 21 31,-1 21-15,22 21-16,0-21 16,0 1-16,0 20 0,0-21 15,0 0-15,0 22 0,0-22 0,0 0 16,0 0-16,-21 0 0,21 0 15,0 1-15,0-1 0,0-42 47,0-1-47,0 1 16,0 0-16,0 0 0,0-21 16,0 20-16,0 1 0,0-21 0,21 0 15,1 20-15,-22 1 0,21-21 0,0 21 16,0 0-16,0-1 0,0 1 15,1 21-15,-1 0 0,0-21 16,0 21-16,0 0 0,0 0 0,1 21 16,-1-21-16,0 21 0,0 1 15,0-1-15,0 21 0,1-21 0,-1 0 16,-21 22-16,0-22 0,0 21 0,0-21 16,0 1-16,0-1 0,0 0 15,0 0-15,0 0 0,-21 0 0,-1 1 16,1-22-1,21-22 1,0 1-16,0 0 0,0 0 16,0-21-16,0 20 15,0 1-15,21-21 0,-21 21 16,22-22-16,-1 22 0,21-21 0,-21 21 16,0 0-16,22-1 0,-1 1 15,0 0-15,-20 21 0,20 0 0,0 0 16,1 0-16,-1 0 0,-21 0 0,21 21 15,-20 0-15,-1 1 0,0-1 16,-21 21-16,0-21 0,0 0 0,0 22 16,0-22-16,-21 0 0,0 21 15,-1-20-15,-20-1 0,21 0 0,0 0 16,0 0-16,21 0 0,-22-21 16,44 0-1,-1 0 1,0-21-16,0 0 0,0 21 0</inkml:trace>
  <inkml:trace contextRef="#ctx0" brushRef="#br0" timeOffset="109379.58">13674 6985 0,'0'0'0,"-22"0"31,1 0-31,0 0 0,21 21 0,-21 0 15,0 1-15,0-1 0,-1 0 0,1 21 16,0-21-16,0 22 0,21-22 16,-21 21-16,21 1 0,-21-22 0,21 0 15,0 21-15,0-21 0,0 1 16,0-1-16,21-21 0,0 21 0,0 0 16,0-21-16,22 0 0,-22 0 0,21 0 15,-21 0-15,22 0 0,-1 0 16,-21-21-16,21 0 0,1 0 0,-22-1 15,0 1-15,21 0 0,-20-21 0,-22 21 16,0-22-16,0 1 0,0 0 16,0-1-16,0 22 0,0-21 0,0-1 15,-22 22-15,1 0 0,0 0 16,-21 0-16,21 0 0,-1 21 16,1 0-16,-21 0 0,21 0 0,0 0 15,-1 0-15,1 0 0,0 0 16,21 21-16,0 0 0,0 0 15,0 0-15,0 0 0,0 1 16,21-22-16,0 0 0,1 0 16,-1 0-16,0 0 0</inkml:trace>
  <inkml:trace contextRef="#ctx0" brushRef="#br0" timeOffset="109656.42">14541 6731 0,'0'0'0,"-21"21"16,0-21-1,21 43-15,-21-22 0,0 0 16,0 21-16,-1-21 0,22 22 0,-21-1 16,0 0-16,21 1 0,0-1 15,-21-21-15,21 22 0,-21-1 16,21-21-16,0 21 0,0-20 0,0-1 0,0 0 15,0 0-15,0 0 0,21-21 16,0 0 0,21 0-16,-20 0 0,-1 0 0,0 0 15,0-21-15,21 0 0,-20 0 16,-1 0-16</inkml:trace>
  <inkml:trace contextRef="#ctx0" brushRef="#br0" timeOffset="110040.2">14711 7049 0,'0'21'47,"21"-21"-47,0 0 16,0 0-16,0 0 16,1 0-16,-1 0 0,0 0 15,0-21-15,0 21 0,0 0 16,-21-22-16,0 1 15,-21 21 1,0 0-16,0 0 16,0 0-16,0 0 0,-1 0 0,-20 0 15,21 21-15,0 1 0,0-1 0,-1 0 16,1 0-16,0 0 0,21 22 16,-21-22-16,21 0 0,0 0 0,0 0 15,0 0-15,0 1 0,21-1 16,0-21-16,0 21 0,1-21 15,-1 0-15,21 0 0,-21 0 0,0 0 16,1 0-16,20 0 0,-21 0 16,21 0-16,-20 0 0,-1-21 0,0 0 15,0-1-15,0 1 0,-21 0 0,21 0 16,-21 0-16,0 0 0</inkml:trace>
  <inkml:trace contextRef="#ctx0" brushRef="#br0" timeOffset="110215.1">14160 6900 0,'0'0'0,"-21"0"0,21 22 0,0-1 32,21-21-32,1 0 0,20 0 15,-21 0-15,21 0 0,-20 0 0,20 0 16,0 0-16,-21 0 0,22 0 0,-22-21 15</inkml:trace>
  <inkml:trace contextRef="#ctx0" brushRef="#br0" timeOffset="110715.54">16192 6858 0,'0'0'0,"0"-21"0,0 0 0,0 0 15,0-1-15,0 1 0,0 0 16,-21 0-16,0 0 0,0 21 16,0 0-16,0 0 15,-1 0-15,1 0 0,0 0 0,-21 21 0,21 0 16,-22 0-16,22 22 0,0-22 0,0 21 15,0 0-15,-1-20 16,-20 20-16,42 0 0,-21 1 0,0 20 16,0-21-16,-1 1 0,22-1 0,0 0 15,-21 1-15,21-1 0,0-21 16,0 22-16,0-22 0,21 0 0,1-21 16,-1 21-16,0-21 0,21 0 15,1 0-15,-22 0 0,42 0 0,-20-21 16,20 21-16,1-21 0,-1 0 0,1-22 15</inkml:trace>
  <inkml:trace contextRef="#ctx0" brushRef="#br0" timeOffset="111419.13">16679 6985 0,'-21'0'0,"42"0"0,-63 0 15,21 21-15,-22-21 0,22 21 0,0 1 16,-21-1-16,21 0 0,-1 0 15,1 21-15,0-20 0,0 20 0,0-21 16,0 0-16,21 22 0,-22-22 16,22 0-16,0 0 0,0 0 0,22 0 15,-1 1-15,0-22 0,0 0 16,0 0-16,0 0 16,22 0-16,-22 0 0,0 0 0,0 0 0,0-22 15,-21 1-15,0 0 0,22 21 16,-22-21-16,0-21 0,0 20 15,0 1-15,0 0 0,0-21 0,0 21 16,0-1-16,0 1 0,0-21 0,21 21 16,-21 0-16,21 21 0,21-22 15,-21 1-15,1 0 0,20 21 0,-21 0 16,21 0-16,-20-21 0,20 21 16,-21 0-16,21 0 0,-20 21 0,-1 0 15,21 0-15,-21 1 0,0-1 0,1 0 16,-1 0-16,-21 21 15,0-20-15,0 20 0,0-21 0,0 21 0,0-20 16,0-1-16,0 0 0,-21 0 16,-1 0-16,1 0 0,0-21 15,21 22-15,-21-22 0,0 0 0,0 0 16,21-22 0,0 1-1,0 0-15,0 0 0,0 0 0,0 0 16,0-22-16,21 22 0,0-21 15,21 21-15,-21-22 0,1 22 0,20-21 16,0 21-16,1-1 0,-1 1 16,0 0-16,22 0 0,-22 21 15,0 0-15,22 0 0,-22 0 0,1 0 16,-1 21-16,-21 0 0,0 22 0,0-22 16,-21 21-16,0 0 0,0-20 15,0 20-15,0 0 0,-21-21 0,0 22 16,0-22-16,0 0 0,0 0 15,-1 0-15,22 1 0,-21-22 0,21 21 16,-21-21-16,21-21 31,21-1-15,0 1-16,1 0 0,-1 0 16,0 0-16</inkml:trace>
  <inkml:trace contextRef="#ctx0" brushRef="#br0" timeOffset="111667.99">18013 6795 0,'-21'84'32,"-1"-63"-32,1 22 0,21-22 0,-21 21 15,0 1-15,0-22 0,21 21 16,-21 0-16,-1 1 0,22-22 0,0 21 15,-21-21-15,21 22 0,-21-22 16,21 0-16,0 0 0,0 0 0,0 1 16,21-22-1,0 0-15,1 0 16,-1 0-16,0-22 0,-21 1 16</inkml:trace>
  <inkml:trace contextRef="#ctx0" brushRef="#br0" timeOffset="111851.88">17653 7070 0,'0'0'15,"21"0"17,0 0-32,22 0 15,-22 0-15,0 0 0,21 0 0,-21 0 16,22 0-16,-1 0 0,-21 0 0,22 0 15,-1 0-15,0 0 0</inkml:trace>
  <inkml:trace contextRef="#ctx0" brushRef="#br0" timeOffset="112287.63">18224 7112 0,'0'0'0,"-21"-42"31,21 21-31,0-1 16,0 1-16,21 21 15,1-21-15,-1 21 16,0 0-16,0 0 0,0 0 0,0 0 16,1 0-16,-1 0 0,0 21 31,-21 0-31,21 1 0,-21-1 0,0 21 0,0-21 15,0 22-15,0-1 0,0-21 16,0 21-16,0-20 0,-21 20 16,21-21-16,-21 0 0,21 0 0,0 1 15,-21-1-15,-1-21 16,22 21-16,0-42 31,0 0-31,0-1 16,0 1-16,0 0 0,22 0 0,-22 0 15,21 0-15,0-1 0,-21-20 16,21 21-16,0 0 0,-21-22 0,21 22 16,1 0-16,-1 0 0,0 0 0,0 0 15,0-1-15,0 1 16,22 0-16,-22 21 0,0-21 0</inkml:trace>
  <inkml:trace contextRef="#ctx0" brushRef="#br0" timeOffset="112724.38">19092 6943 0,'-21'0'16,"0"0"-16,0 0 0,0 21 16,-1-21-16,22 21 15,-21-21-15,0 21 0,0 0 16,0 1-16,21-1 0,-21 0 0,-1 0 15,1 21-15,21-20 0,0-1 16,-21 0-16,21 21 0,-21-21 0,21 1 16,0-1-16,0 0 0,0 0 15,0 0-15,21-21 0,0 21 0,0-21 16,1 0-16,-1 0 0,21 0 16,0 0-16,-20 0 15,-1 0-15,0-21 0,0 0 0,0 0 16,0 0-16,-21 0 0,22-1 15,-1-20-15,-21 21 0,21-21 16,-21 20-16,0-20 0,0 0 0,0 21 16,0-1-16,0-20 0,0 21 15,-21 0-15,0 21 0,-1-21 0,1 21 16,0-22-16,0 22 0,0 0 16,0 0-16,-1 0 0,1 0 0,0 22 15,0-1-15,21 0 16,21-21-1,0 0-15</inkml:trace>
  <inkml:trace contextRef="#ctx0" brushRef="#br0" timeOffset="113032.2">19558 6710 0,'0'0'16,"0"21"-16,-21 0 16,0 0-16,-1 1 0,1-1 0,21 0 15,-21 21-15,0-21 0,0 22 16,0-1-16,-1-21 0,22 22 16,-21-1-16,21-21 0,-21 21 0,21 1 15,0-22-15,0 21 0,0-21 16,0 1-16,0-1 0,0 0 0,0 0 15,21 0-15,0-21 0,1 0 16,-1 21-16,0-21 0,0 0 16,21 0-16,-20 0 0,-1-21 0,21 0 0,-21 21 15,22-21-15,-22-21 0,21 20 16,0 1-16</inkml:trace>
  <inkml:trace contextRef="#ctx0" brushRef="#br0" timeOffset="113483.95">19960 6646 0,'21'0'32,"0"0"-32,1 0 0,-1 0 15,21 0-15,-21 0 0,22 0 0,-22 0 16,21 0-16,0 0 0,1 0 0,-22 0 15,21 0-15,-21 0 0,1 0 16,-1 0-16,0 0 0,-21 22 31,0-1-31,0 0 0,-21 0 16,0 0-16,21 0 0,-22 1 0,22-1 16,-21 21-16,0-21 0,21 0 15,0 1-15,0 20 0,0-21 0,-21 21 16,21-20-16,-21 20 0,21-21 15,0 21-15,0 1 0,0-22 0,-21 21 16,21-21-16,-22 22 0,22-22 0,-21 0 16,21 21-16,-21-20 0,0-1 15,0 0-15,21 0 0,-21 0 0,-1 0 16,1-21-16,21 22 0,-21-1 0,0-21 16,0 0-16,0 21 15,-1-21-15,1 0 0,0 0 16,0 0-1,0 0-15,0 0 0,-1 0 0,1 0 16,0-21-16</inkml:trace>
  <inkml:trace contextRef="#ctx0" brushRef="#br0" timeOffset="148712.76">720 9038 0,'0'-21'140,"0"0"-124</inkml:trace>
  <inkml:trace contextRef="#ctx0" brushRef="#br0" timeOffset="149516.87">741 8911 0,'0'0'0,"0"-21"15,0 0 1,0 0-16,21 21 16,-21-21-16,0-1 15,0 44 48,0 20-63,0-21 0,0 21 15,0 1-15,0-1 0,-21 0 16,21 22-16,-21-22 0,21 1 16,-22-1-16,1 21 0,0-20 0,0-1 15,-21-21-15,-1 64 16,22-64-16,0 0 0,0 0 0,0 1 16,21-1-16,0-42 31,0-1-16,0 1-15,0 0 0,0 0 16,0 0-16,21 0 0,0-1 16,0 1-16,0 0 0,0 21 15,1-21-15,-1 21 16,0 0-16,0 0 0,0 0 0,22 0 16,-22 0-16,0 0 0,0 0 15,0 0-15,0 0 0,1 0 0,-1 0 16,0 0-16,0 0 0,0 0 15,0-21-15,1 21 0,-1-21 16,-21-1-16,0 1 16,21 21-16,-21-21 0,0 0 15,0 0-15,0 0 0,0-1 16,0 1-16,0 0 0,0 0 0,0 0 16,0 0-16,0-1 0,0 1 15,-21 0-15,0 21 31,21 21-31,-22-21 0,22 21 16,0 1-16,0 20 0,0-21 16,0 21-16,-21-20 0,21 20 15,0-21-15,-21 21 0,21 1 0,0-22 16,0 21-16,0-21 0,0 22 16,-21-22-16,21 21 0,0-21 15,-21 1-15,21-1 0,0 0 0,0 0 16,0 0-16,0 0 0,0 1 15,0-44 17,0 1-32,0 0 15</inkml:trace>
  <inkml:trace contextRef="#ctx0" brushRef="#br0" timeOffset="149748.74">1418 9271 0,'0'0'0</inkml:trace>
  <inkml:trace contextRef="#ctx0" brushRef="#br0" timeOffset="150591.41">2603 9081 0,'0'0'0,"22"0"32,-1 0 15,0 0 31,-21-22-31,21 22-32,-21-21 16,21 21 1,0 0-1,1 0-15,-1 0 15,0 0 63,0 0-63,-21-21-16</inkml:trace>
  <inkml:trace contextRef="#ctx0" brushRef="#br0" timeOffset="151447.34">2900 9144 0,'-21'0'0,"42"0"0,-42-21 63,42 21-47,0-21-16,-21 0 15,21-1-15,0 22 0,-21-21 16,0 0-16,0 0 0,21 21 0,-21-21 15,0 0-15,0-1 0,0 1 16,0 0-16,0 0 0,-21 0 16,0 21-1,0 0-15,-21 0 0,20 0 16,1 0-16,-21 21 0,0-21 0,20 21 16,-20 0-16,0 0 0,-1 1 15,1-1-15,21 21 0,-21-21 0,20 0 16,1 1-16,0-1 0,0 0 15,21 21-15,0-21 0,0 1 16,0-1-16,0 0 0,0 0 16,0 0-16,21 0 0,0-21 15,0 22-15,1-1 0,-1-21 0,0 21 16,0-21-16,0 21 0,0-21 16,22 21-16,-22-21 0,0 0 0,21 21 15,-20 1-15,-1-22 0,21 21 16,-21 0-16,0-21 0,1 21 0,-22 0 15,21 0-15,-21 1 0,21-1 16,-21 0-16,0 0 0,0 0 16,0 0-16,-21 1 0,0-22 0,-1 21 15,-20 0-15,21-21 16,-21 21-16,-1-21 0,1 0 0,0 21 16,-1-21-16,1 0 0,-22 0 15,22 0-15,0 0 0,-22 0 0,22-21 16,0 21-16,-1-21 0,1 0 15,21 0-15,-22-1 0,22 1 0,0 0 16,0 0-16,0 0 0,0 0 16,21-1-16,0 1 0,0 0 0,0 0 15,0 0-15,21 0 16,0 21-16,0 0 16,21 0-16,-20-22 0,20 22 15,0 0-15,1 0 0,-1-21 16</inkml:trace>
  <inkml:trace contextRef="#ctx0" brushRef="#br0" timeOffset="151887.69">3069 9525 0,'0'0'0,"21"0"32,-21-21-32,21 21 15,1-21-15,-1 0 0,0-1 16,0 1-16,0 0 16,-21 0-16,21 0 0,-21 0 15,0-1 1,-21 22-1,0 0-15,0 0 16,0 22-16,0-22 0,-1 21 16,22 0-16,-21 0 0,0 0 15,0 0-15,21 1 0,-21 20 0,0-21 16,21 21-16,-22-20 0,22 20 16,0-21-16,0 21 0,0-20 0,0-1 15,0 0-15,0 0 0,0 0 16,22-21-16,-1 21 0,0-21 0,0 0 15,0 0-15,0 0 0,1 0 16,-1 0-16,21-21 0,-21 0 16,0 0-16,22-21 0,-22 20 0,21 1 15</inkml:trace>
  <inkml:trace contextRef="#ctx0" brushRef="#br0" timeOffset="152187.59">3641 8911 0,'0'-42'16,"0"84"-16,0-105 0,0 42 0,0-1 16,0 1-16,0 42 15,0 1 1,0 20-16,0-21 0,0 21 0,0 1 16,0 20-16,0-20 0,0-1 15,0 21-15,-22-20 0,22-1 0,0 22 16,0-22-16,-21 0 0,0 1 0,21-1 15,-21 0-15,21 1 16,-21-22-16,21 21 0,0-21 0,0 0 16,0 1-16,0-1 0,21-42 47,-21-1-47,21 1 15,-21 0-15</inkml:trace>
  <inkml:trace contextRef="#ctx0" brushRef="#br0" timeOffset="152611.13">3810 9398 0,'0'21'16,"-21"-21"-16,21 21 15,0 1-15,21-22 31,0 0-15,0 0-16,0 0 0,1 0 0,-1-22 16,0 1-16,0 21 0,0-21 15,0 0-15,1 0 0,-1 0 16,0-1-16,0 22 0,-21-21 0,0 0 16,0 0-16,0 0 0,0 0 15,-21 21 1,0 0-1,0 21-15,-1-21 0,22 21 0,-21 0 16,0 0-16,0 0 0,0 1 0,0-1 16,21 21-16,-22-21 0,22 0 15,-21 1-15,21 20 0,0-21 0,0 0 16,0 0-16,0 1 0,0-1 0,0 0 16,21 0-16,1-21 0,-1 21 15,0-21-15,0 0 0,21 0 0,-20 0 16,20 0-16,0 0 0,-21-21 15,22 0-15,20 0 0,-20 0 16,-1-1-16,0 1 0</inkml:trace>
  <inkml:trace contextRef="#ctx0" brushRef="#br0" timeOffset="153115.84">4657 9208 0,'-22'21'15,"1"0"-15,21 0 0,0 0 16,-21 0-16,21 1 0,-21-1 0,21 0 16,-21 0-16,21 21 0,-21-20 15,21-1-15,0 0 0,0 0 16,-22 21-16,22-20 0,0-1 0,-21 0 16,21 0-16,0 0 15,0-42 16,0 0-31,0 0 0,0 0 16,0-1-16,0 1 0,0-21 16,0 21-16,0 0 0,0-22 0,0 22 15,21 0-15,1-21 0,-1 20 16,0 1-16,0-21 0,21 21 0,1 0 16,-1-1-16,0 1 0,1 21 15,-1 0-15,22 0 0,-22 0 16,0 0-16,1 0 0,-1 0 0,0 21 15,1 1-15,-22 20 0,21-21 0,-42 0 16,21 0-16,-21 22 0,0-22 16,0 21-16,0-21 0,0 1 0,-21-1 15,21 0-15,-21 21 0,0-42 0,0 21 16,21 1-16,-22-1 0,1-21 16,0 0-16,21-21 31,0-1-16,0 1-15,0 0 16,21 0-16,-21 0 0</inkml:trace>
  <inkml:trace contextRef="#ctx0" brushRef="#br0" timeOffset="153367.69">5419 9208 0,'0'42'16,"0"-21"0,0 0-16,0 0 0,0 22 0,0-22 15,0 0-15,-22 0 0,22 0 0,-21 1 16,21-1-16,-21 0 0,21 0 16,0 0-16,0 0 0,0 1 15,-21-22-15,42-22 31,-21 1-15,0 0-16,21 0 0,0 0 0</inkml:trace>
  <inkml:trace contextRef="#ctx0" brushRef="#br0" timeOffset="153550.59">5482 9017 0,'0'0'0,"0"-21"0,-21 0 16,21 0-16,-21 21 0,0-22 0,-1 22 15,1 0 1,0 22 0,21-1-16,0 0 15,0 0-15,0 0 16,0 0-16,21-21 0,-21 22 0,21-22 16,1 21-16</inkml:trace>
  <inkml:trace contextRef="#ctx0" brushRef="#br0" timeOffset="153963.63">5715 9165 0,'-21'21'32,"21"1"-32,-21-22 0,-1 21 0,22 0 15,0 0-15,-21 0 0,21 0 16,-21 1-16,21-1 0,0 21 0,0-21 15,0 0-15,0 1 0,0-1 0,0 0 16,0 0-16,0 0 0,0 0 16,21-21-16,0 22 0,1-22 0,-1 0 15,21 0-15,-21 0 0,0 0 16,22 0-16,-1 0 0,-21-22 16,22 1-16,-22 21 0,21-21 0,-21 0 15,0 0-15,22-22 0,-22 22 0,-21 0 16,21 0-16,-21-21 0,0 20 15,21-20-15,-21 21 0,0 0 0,0-22 16,0 22-16,0 0 16,0 0-16,-21 21 0,0 0 15,0 0-15,21 21 16,0 0-16,0 0 16,0 1-16,0-1 15,0 0-15,0 0 0,21-21 16,0 0-16,0 0 15</inkml:trace>
  <inkml:trace contextRef="#ctx0" brushRef="#br0" timeOffset="154631.88">6413 9165 0,'0'0'0,"0"21"47,0 1-47,0-1 15,-21 0-15,21 0 16,0 0-16,-21 0 0,21 1 0,0-1 16,0 0-16,0 0 0,-21 0 0,21 0 15,0 1-15,-21-1 0,21 0 16,0 0-16,-21-21 31,21-21-15,-22 0-16,22 0 15,0-1-15,0 1 0,0 0 0,0-21 16,0 21-16,0-1 0,0-20 16,22 21-16,-1 0 0,0-22 0,0 22 15,-21 0-15,21 0 0,22 21 16,-22-21-16,0 21 0,0 0 16,21 0-16,-20 0 0,20 0 0,-21 21 15,0 0-15,22 0 0,-22 0 0,0 1 16,0-1-16,-21 0 0,0 21 15,21-21-15,-21 1 0,0-1 0,21 0 16,-21 0-16,0 0 0,0 0 16,0 1-1,0-44 17,0 1-32,0 0 15,0 0-15,0 0 16,0-22-16,0 22 0,22 0 0,-1-21 15,0 21-15,0-22 0,0 22 0,22 0 16,-22-21-16,21 42 0,-21-22 16,22 22-16,-22 0 0,21 0 0,-21 0 15,22 22-15,-22-1 0,-21 0 16,21 0-16,-21 21 0,0-20 0,0 20 16,0-21-16,0 21 0,0-20 0,0 20 15,0-21-15,-21 0 0,0 22 0,21-22 16,-22 0-16,1 0 15,21 0-15,0 0 0,-21-21 16,21-21 0,0 0-16</inkml:trace>
  <inkml:trace contextRef="#ctx0" brushRef="#br0" timeOffset="155155.57">8107 8742 0,'0'-21'0,"0"42"0,-21-42 0,-1 21 16,22 21-1,0 21-15,-21-21 16,21 22-16,0-1 0,-21 0 16,21 1-16,0 20 0,-21-20 0,21-1 15,-21 0-15,0 1 0,21-1 0,-22-21 16,22 21-16,-21-20 0,0 20 15,21-21-15,0 0 0,0 0 16,0 1-16,0-1 0,0 0 16,21-21-1,0 0-15,1-21 16,-1 0-16</inkml:trace>
  <inkml:trace contextRef="#ctx0" brushRef="#br0" timeOffset="155611.31">8530 9017 0,'0'0'0,"21"0"16,-63 0-1,21 0 1,0 21-16,-22 0 0,22 1 0,0-1 16,0 0-16,-22 21 0,22-21 0,-21 1 15,21-1-15,-22 21 0,22-21 16,0 0-16,-21 1 0,21-1 0,-1 0 15,1-21-15,21 21 16,21-42 0,1 21-1,-22-21-15,21 0 0,0-1 0,0 1 16,0 0-16,0 0 0,1 0 16,-1 0-16,0-22 0,-21 22 0,21 0 15,0 0-15,-21 0 0,21 21 16,1 0-16,-1 0 15,-21 21 1,21 0-16,-21 0 0,0 0 0,21 22 16,-21-22-16,0 0 0,0 0 15,0 0-15,0 0 0,21 1 0,-21-1 16,21 0-16,-21 0 0,0 0 0,22 0 16,-1 1-1,0-22-15,0 0 0,0 0 16,0 0-16,1-22 0,-1 1 0,0 21 15,21-21-15,-21 0 0,1-21 16,20 20-16</inkml:trace>
  <inkml:trace contextRef="#ctx0" brushRef="#br0" timeOffset="155863.17">8975 8573 0,'0'0'16,"-22"0"-16,1 0 0,0 0 0,0 0 15,0 21-15,21 0 0,0 0 0,-21 0 16,21 22-16,-22-1 0,1 21 16,21-20-16,-21-1 0,21 22 15,0-22-15,-21 21 0,0-20 0,21-1 16,0 0-16,0-20 0,-21 20 16,21 0-16,0-21 0,0 1 0,0-1 15,0 0-15,0 0 0,21-21 31,0 0-31,0 0 0,0-21 16,0 0-16,1 0 0</inkml:trace>
  <inkml:trace contextRef="#ctx0" brushRef="#br0" timeOffset="156255.22">9123 9081 0,'-21'21'0,"-1"0"0,1-21 15,21 21-15,-21 0 0,21 0 32,21-21-17,0 0-15,1 0 0,-1 0 16,21-21-16,-21 21 0,0-21 0,22 0 16,-22 21-16,0-21 0,0 0 0,0-1 15,1 1-15,-22 0 0,21 21 16,-21-21-16,0 0 0,-21 21 15,-1 0 1,-20 0-16,21 0 0,0 21 16,-22 0-16,22 0 0,-21 0 0,21 1 15,-22-1-15,22 21 0,0-21 0,0 0 16,21 1-16,0 20 0,0-21 16,0 0-16,0 0 0,21 1 15,0-1-15,0-21 0,1 21 0,-1 0 16,21-21-16,-21 0 0,22 0 15,-22 0-15,21 0 0,0 0 0,-20 0 16,20 0-16,0-21 0,1 21 0,-22-21 16,21 0-16</inkml:trace>
  <inkml:trace contextRef="#ctx0" brushRef="#br0" timeOffset="156763.82">9885 8657 0,'0'-21'0,"0"42"0,0-63 15,0 21-15,-21 21 16,-1 0 0,1 21-16,21 0 0,0 0 0,0 22 15,-21-1-15,21 0 0,-21 1 16,21-1-16,0 21 0,-21-20 16,21 20-16,-21-20 0,-1-1 0,22 0 0,0-21 15,-21 22-15,21-22 16,-21 21-16,21-21 0,0 1 15,0-1-15,-21-21 0,21-21 47,0-1-47,21 1 0,0 0 0,-21 0 16,21-21-16,1 20 0,-1 1 16,-21-21-16,21 21 0,0 0 0,21-22 15,-20 22-15,-1 0 0,21 21 0,-21-21 16,22 21-16,-22 0 0,21 0 15,-21 0-15,22 0 0,-22 21 0,21-21 16,-21 21-16,22 21 0,-22-20 16,0-1-16,-21 0 0,0 21 15,0-21-15,0 1 0,0 20 0,0-21 16,-42 0-16,20 0 0,-20 1 0,-21-1 16,20 0-16,1 0 0,-22 0 15,22-21-15,0 0 0,-1 0 0,22 0 16,-21 0-16,21 0 0,0 0 0,-1 0 15,1 0-15,21-21 16,0 0 0,21 21-16,1-21 0,-1 0 15,0-1-15</inkml:trace>
  <inkml:trace contextRef="#ctx0" brushRef="#br0" timeOffset="157147.64">10689 8657 0,'-21'0'0,"42"0"0,-63 0 15,21 0 16,21 21-31,0 1 16,-22-1-16,22 21 0,0-21 0,0 22 16,0 20-16,0-21 0,-21 1 15,21-1-15,-21 22 0,0-22 0,21 0 16,-21 1-16,21-1 0,0-21 0,0 21 16,-21-20-16,21-1 0,0 0 15,0 0-15,0 0 0,0 0 16,0-42 15,0 0-15,0 0-16,0 0 0,0 0 15,0-1-15,21 1 0,-21-21 0</inkml:trace>
  <inkml:trace contextRef="#ctx0" brushRef="#br0" timeOffset="157536.41">10414 8657 0,'-21'0'0,"42"0"0,-42-21 0,21 0 0,0 0 16,21 0 0,0 21-16,0 0 15,0 0-15,22 0 0,-22 0 0,21 0 16,22 21-16,-22 0 0,22 0 0,-1 0 15,1 0-15,-1 22 0,1-1 16,-1 22-16,1-22 0,-22 0 0,0 1 16,-21-1-16,1 0 0,-22 1 15,0-1-15,0 0 0,-22 1 0,1-22 16,-21 21-16,0-21 0,-1 0 0,1 1 16,-22-1-16,22 0 0,-21 0 15,-1-21-15,22 21 0,-1-21 16,-20 0-16,21 21 0,20-21 0,-20 0 15,21 0-15,0 0 0,0 0 16,42 0 15,0-21-31,0 0 0,21 0 16,-20 0-16,20 21 0</inkml:trace>
  <inkml:trace contextRef="#ctx0" brushRef="#br0" timeOffset="157975.16">11239 9081 0,'0'-85'31,"22"64"-31,-1 21 0,0-21 16,0-1-16,0 22 0,0 0 0,1-21 15,-1 21-15,0 0 0,0 0 0,21 0 16,-20 0-16,-1 21 0,0 1 16,0-1-16,0 0 0,0 0 0,1 0 15,-22 22-15,0-22 0,0 0 0,0 0 16,0 21-16,0-20 16,0-1-16,0 0 0,0 0 0,-22 0 15,1 0-15,0-21 16,21 22-16,-21-22 15,21-22 1,0 1-16,0 0 16,0 0-16,0 0 15,21 0-15,-21-22 0,0 22 0,21 0 16,0 0-16,1 0 0,-1-1 16,-21 1-16,21 0 0,0 0 15,-21 0-15,21 21 0,0-21 0,1-1 16,-1 22-16,21-21 0,-21 21 0,22 0 15,-22 0-15,0 0 0</inkml:trace>
  <inkml:trace contextRef="#ctx0" brushRef="#br0" timeOffset="158172.04">12065 8954 0,'0'0'0,"0"21"0,0 0 0,-64 42 16,64-41-1,0-1-15,-21 0 0,21 0 0,-21 0 16,21 0-16,0 1 0,0-1 15,0 0-15,0 0 16,21-21 15,0 0-31,1-21 16,-22 0 0,21 21-16</inkml:trace>
  <inkml:trace contextRef="#ctx0" brushRef="#br0" timeOffset="158354.94">11959 8763 0,'0'0'0,"-21"0"16,0 0-16,0 0 31,21 21-31,0 0 16,21 1-1,0-22-15</inkml:trace>
  <inkml:trace contextRef="#ctx0" brushRef="#br0" timeOffset="158791.69">12298 8890 0,'0'21'16,"0"0"0,0 1-16,0-1 0,0 0 15,0 0-15,0 0 0,21 0 16,-21 1-16,0-1 0,0 0 0,0 0 16,0 0-16,0 0 0,0 1 15,0-1-15,0 0 16,21-42 31,-21 0-47,21 21 0,0-22 15,-21 1-15,22 0 0,-1 0 0,-21-21 16,21 20-16,0 1 0,0 0 16,0-21-16,1 21 0,-22-1 0,21 1 15,0 0-15,-21 0 16,21 21-16,0 0 15,-21 21 32,0 0-31,0 0 0</inkml:trace>
  <inkml:trace contextRef="#ctx0" brushRef="#br0" timeOffset="159752.14">12636 9059 0,'0'0'0,"85"22"32,-64-22-32,0 0 0,1 0 15,-1 0-15,0-22 0,0 22 0,21-21 16,-20 0-16,-1 21 0,21-21 0,-21 0 16,0 0-16,-21-1 15,0 1-15,22-21 0,-22 21 0,0 0 16,0-1-16,-22 1 0,22 0 15,-21 21-15,0 0 0,0 0 16,0 0-16,-22 0 0,22 21 0,0 0 16,0 1-16,0-1 0,0 0 15,-1 21-15,22-21 0,0 22 0,-21-22 16,21 21-16,0-21 0,0 1 0,0 20 16,0-21-16,0 0 0,0 0 15,0 1-15,21-22 0,-21 21 0,22-21 16,-1 0-16,0 21 0,0-21 0,0 0 15,22 0-15,-22 0 16,21 0-16,-21 0 0,22-21 0,-22 21 16,21-21-16,-21 21 0,22-22 0,-22 1 15,0 0-15,0 0 0,21 0 16,-42 0-16,22-1 0,-1 1 0,-21 0 16,21 0-16,-21 0 0,0 0 15,0-1-15,0 1 0,0 0 16,0 0 109,21 21-125,-21-21 15,21 21-15,-21-21 16,0-1 0,-21 22 15,0 0-15,21 22-16,0-1 15,0 0 16,21-21-15,0 0 0,0 0-16,1 0 0,-1 0 15,0 0-15,0-21 16,0 21-16,0-21 0,1 21 0,-1-22 16,0 22-16,0-21 0,0 0 0,0 21 15,-21-21-15,0 42 31,0 0-31,-21 0 16,0 1-16,0-1 0,0 21 16,-22-21-16,22 22 0,0-1 0,21-21 15,-21 21-15,0-20 0,21-1 16,0 21-16,0-21 0,0 0 0,0 1 16,0-1-16,0 0 0,0 0 15,21-21-15,0 0 16,0 0-16,0 0 0,1 0 15,-1 0-15,0-21 0,0 21 0,0-21 16,0 0-16,1-1 16,-1 1-16,21 0 0</inkml:trace>
  <inkml:trace contextRef="#ctx0" brushRef="#br0" timeOffset="160599.66">14520 8403 0,'21'0'31,"1"0"-31,-22-21 0,21 21 0,0 0 16,0 0-16,0 0 0,0 0 15,1 0-15,-1 0 0,0 0 0,0 0 16,0 0 0,-42 0 15,0 0-31,0 0 16,0 0-16,-1 0 0,1 0 0,0 0 15,0 0-15,0 0 16,0 0-1,-1 0 17,1 21-17,21 0-15,-21 1 16,21-1-16,-21 0 16,21 21-16,-21-21 0,21 22 0,-21 20 15,-1-20-15,22-1 16,-21 21-16,21-20 0,-21 20 0,0-20 15,21-1-15,-21 0 0,0 22 0,21-22 16,0-21-16,-22 22 0,22-1 16,-21-21-16,21 0 0,0 0 0,0 1 15,0-1-15,0 0 0,0 0 0,21-21 16,1 21-16,-1-21 16,0 0-16,0 0 0,0 0 0,0 0 15,1 0-15,-1-21 0,21 21 0,-21-21 16,0 0-16,1 0 0,-1-1 15,21 1-15,-21 0 0</inkml:trace>
  <inkml:trace contextRef="#ctx0" brushRef="#br0" timeOffset="161203.31">15049 8657 0,'0'-63'31,"0"42"-15,22 21 0,-1 0-16,0 0 15,0 21 1,-21 0-16,21 0 0,0 0 0,-21 0 15,0 1-15,0 20 0,0 0 16,0-21-16,0 22 0,0-22 0,-21 21 16,0 1-16,0-22 0,0 0 0,0 21 15,-1-21-15,1 1 16,0-22-16,0 21 0,21 0 0,-21-21 16,0 0-16,-1 21 0,1-21 15,0 0 1,21-21-16,0 0 15,0 0-15,0-1 0,0 1 16,0 0-16,0 0 0,0-21 0,0 20 16,0 1-16,0 0 0,0-21 0,0 21 15,0-1-15,0 1 16,21 21-16,0 21 16,-21 1-1,22-1-15,-22 0 0,21 0 0,-21 0 16,0 22-16,21-22 0,-21 0 15,21 0-15,-21 0 0,21 0 0,-21 1 16,0-1-16,21-21 0,-21 21 16,22 0-16,-1-21 15,0 0-15,0 21 0,0-21 16,0 0-16,1 0 0,-1 0 16,0-21-16,0 0 0,0 21 15,0-21-15,22 0 0,-22-1 0,0 1 16,21 0-16</inkml:trace>
  <inkml:trace contextRef="#ctx0" brushRef="#br0" timeOffset="161967.87">15727 8657 0,'0'0'0,"0"21"16,-21 1-1,-1-1-15,1 0 0,0 0 0,21 0 16,-21 22-16,0-22 0,21 0 15,-21 21-15,21-21 0,0 1 0,0-1 16,0 0-16,0 0 0,0 0 16,0 0-16,21-21 15,0 0 1,0 0 0,0 0-16,0 0 0,1-21 0,-1 0 15,-21 0-15,21 0 0,0 0 16,-21-1-16,0-20 0,0 21 15,0 0-15,0 0 0,0-1 0,0 1 16,0 0-16,-21 0 0,0 0 16,0 21-16,21-21 0,-22 21 15,1 0-15,42 0 32,1 0-32,-1 0 15,0 0-15,0-22 0,0 22 16,0 0-16,1 0 0,-1 0 15,0 0-15,0 0 0,21 0 0,-20 0 16,-1 0-16,0 0 0,0 0 16,0 0-16,0 0 15,-21 22-15,0-1 0,0 0 16,0 0-16,0 0 0,-21 0 16,21 1-16,-21-1 0,0 0 0,21 0 15,-21 0-15,21 0 0,-21 1 16,21-1-16,-22 0 0,22 0 15,0 0-15,0 0 0,22 1 32,-1-22-32,0 0 0,0 0 15,0 0-15,0 0 0,1 0 0,20 0 16,-21-22-16,0 1 0,22 21 16,-22-21-16,0 0 0,0 0 0,0 0 15,0-1-15,-21-20 0,22 21 16,-22-21-16,0 20 0,0 1 0,0 0 15,-22-21-15,1 21 0,0 21 16,0-22-16,21 1 0,-42 21 0,20 0 16,1 0-16,0 0 0,0 0 0,0 0 15,0 0-15,-1 0 16,22 21-16,0 1 16,0-1-1,22-21 1,20 0-16,-21 0 0,0 21 15,22-21-15</inkml:trace>
  <inkml:trace contextRef="#ctx0" brushRef="#br0" timeOffset="162479.57">16806 8742 0,'0'-21'0,"-42"-22"31,21 22-31,21 0 16,0 0-16,0 0 0,0 0 16,21-1-1,0 1-15,0 21 0,0 0 0,1-21 16,-1 21-16,0 0 0,0 0 16,0 0-16,0 0 0,1 0 0,-1 0 15,-21 21-15,0 0 0,21 1 16,-21-1-16,0 0 15,0 0-15,-21 0 0,0 22 0,-1-22 16,1 0-16,-21 21 0,21-21 16,-22 1-16,22 20 0,-21-21 0,21 0 15,0 0-15,-1 1 0,22-1 16,0 0-16,0 0 0,0 0 16,0 0-16,22-21 0,-1 22 15,0-22-15,0 0 0,21 0 16,-20 0-16,-1 0 0,21 0 0,-21 0 15,0 0-15,1-22 0,-1 1 0,0 21 16,0-21-16,0 0 0,-21 0 16,0 0-16,0-1 0,0 1 15,0 0-15,0 0 0,-21 0 0,0 0 16,0-1-16,0 1 16,-1 21-16,1 0 0,0 0 0,-21 0 0,21 0 15,-1 0-15,1 0 16,0 0-16,21 21 15</inkml:trace>
  <inkml:trace contextRef="#ctx0" brushRef="#br0" timeOffset="162899.34">18119 8276 0,'0'0'16,"21"0"-1,21-21-15,-21 21 16,22 0-16,-1 0 0,0 0 16,22 0-16,-1 0 0,-20 0 0,20 0 15,1 0-15,-1 0 0,-21 0 16,1 0-16,-1 0 0,0 0 0,-20 0 15,-44 0 17,1 0-32,0 0 0,-21 0 0,-1 0 15,22 0-15,-21 0 0</inkml:trace>
  <inkml:trace contextRef="#ctx0" brushRef="#br0" timeOffset="163240.14">18605 8276 0,'0'0'0,"0"21"15,0 1-15,0-1 16,0 0-16,0 0 0,0 0 0,-21 0 16,21 1-16,0-1 0,0 21 0,0-21 15,0 0-15,0 22 0,0-22 16,0 21-16,-21-21 0,21 22 0,0-1 16,0-21-16,-21 22 0,21-22 15,0 21-15,-21-21 0,0 0 0,-1 1 16,1-1-16,0 0 0,0 0 15,0 0-15,0-21 0,-22 0 0,22 21 16,0-21-16,-21 0 0,20 0 16,1 0-16,-21 0 0,21-21 0,0 0 15,-1 21-15,1-21 0,0 0 16,0 0-16,0-1 0,21 1 0,-21 0 16,21-21-16,0 21 0,0-1 15,0 1-15,0 0 0,0 0 16,21 21-16,0-21 0,0 21 15,0 0-15,22 0 0,-22-21 16,21 21-16,0 0 0</inkml:trace>
  <inkml:trace contextRef="#ctx0" brushRef="#br0" timeOffset="163779.6">19092 8657 0,'0'0'0,"43"-63"31,-43 42-31,0-1 0,0 1 16,0 0-16,-22 21 15,1-21-15,0 21 0,0 0 16,0 0-16,0 0 16,-1 0-16,-20 21 0,21-21 15,0 21-15,-22 0 0,22 1 0,-21-1 16,21 21-16,0-21 0,-1 0 0,1 22 15,0-22-15,21 21 0,0-21 16,0 1-16,0-1 0,0 0 0,0 0 16,0 0-16,0 0 0,21-21 15,0 0-15,1 22 0,-1-22 0,0 0 16,0 0-16,21 0 0,-20 0 0,-1-22 16,21 1-16,-21 0 0,0 0 15,22 0-15,-22 0 0,0-1 0,0 1 16,0-21-16,1 21 15,-1 0-15,0-1 0,-21-20 0,0 21 16,21 0-16,-21 0 0,21 21 16,-21 21 15,-21 0-31,21 0 0,-21 0 0,21 0 16,0 22-16,0-22 0,-21 0 15,21 0-15,0 22 0,-21-22 0,21 0 16,0 0-16,0 0 0,0 0 0,0 1 15,0-1-15,21-21 16,0 0-16,0 0 16,0 0-16,0 0 0,1 0 15,20 0-15,-21-21 0,21-1 16,-20 1-16</inkml:trace>
  <inkml:trace contextRef="#ctx0" brushRef="#br0" timeOffset="164211.35">19812 8657 0,'0'0'0,"42"-21"0,43-21 0,21-22 31,-106 43-31,-21 21 16,-1 0-1,1 0-15,-21 0 0,21 21 16,-22-21-16,1 21 0,0 1 0,21-22 16,-22 21-16,22 0 0,-21-21 0,21 21 15,-1 0-15,22 0 0,0 1 16,0-1-16,0 0 15,0 0-15,22 0 0,-1-21 16,-21 21-16,42-21 0,-21 22 0,0-22 16,22 21-16,-22-21 0,21 0 15,-21 0-15,1 21 0,20 0 0,-21-21 16,0 21-16,0-21 0,-21 21 16,0 1-16,0-1 15,-21-21 1,-21 0-16,21 0 0,-22 0 15,1 0-15,0 0 0,-1 0 0,1 0 16,0 0-16,-1 0 0,1 0 16,0 0-16,21 0 0,-22 0 15,22 0-15,0 0 0,42-21 47,0 21-47,0 0 0,22-22 0,-1 22 16,-21-21-16,22 0 0</inkml:trace>
  <inkml:trace contextRef="#ctx0" brushRef="#br0" timeOffset="164974.92">20468 8573 0,'0'0'0,"0"-22"0,21 22 15,-42 0 1,0 0-1,0 0-15,0 22 0,-1-1 16,1 0-16,0 0 0,0 0 0,-21 0 16,42 1-16,-22-1 0,1 21 15,21-21-15,-21 0 0,21 22 0,0-22 16,0 0-16,0 0 0,0 0 16,0 1-16,0-1 0,21-21 15,0 21-15,1-21 0,-1 0 16,0 0-16,0-21 15,-21 0 1,0-1-16,0 1 0,0 0 0,0 0 16,0-21-16,0 20 0,0-20 15,0 21-15,0 0 0,0-22 0,21 22 16,-21 0-16,21-21 0,1 21 0,20 21 16,-21-22-16,0 1 0,22 0 15,-1 21-15,0 0 0,1 0 0,-1 0 16,0 0-16,-21 0 0,22 0 15,-1 21-15,-21 0 0,0-21 0,1 43 16,-1-22-16,-21 0 0,0 0 16,0 22-16,0-22 0,0 21 15,0-21-15,0 22 0,0-22 0,0 0 16,-21 0-16,21 0 0,-22 0 0,1 1 16,21-1-16,-21 0 0,21 0 15,-21-21-15,0 0 16,21-21-1,0 0 1,0 0-16,0-1 0,0 1 0,0 0 16,21 0-16,0 0 15,0-22-15,0 22 0,1-21 0,20 21 16,-21-22-16,21 22 0,-20 0 16,20-21-16,0 21 0,1-1 0,-22 1 15,21 21-15,0-21 0,-20 21 0,20 0 16,-21 0-16,0 0 0,0 0 15,1 21-15,-22 22 16,0-22-16,0 21 0,0-21 0,0 22 16,0-22-16,-22 21 0,22-21 0,-21 22 15,0-22-15,0 0 0,21 0 0,-21 0 16,0 0-16,21 1 0,-22-1 16,22 0-1,0-42 16,0 0-31,0-1 0</inkml:trace>
  <inkml:trace contextRef="#ctx0" brushRef="#br0" timeOffset="165547.59">21929 8086 0,'0'0'0,"0"-21"0,-22 21 0,1-22 16,21 1-1,21 21 1,1 0-16,-1 0 0,21 0 16,-21 0-16,22 0 0,-1 0 0,0 0 15,1 0-15,-22 0 0,21 0 16,0 0-16,-20-21 0,20 21 0,0 0 15,-21 0-15,22 0 0,-22 0 16,0-21-16,0 21 0,-21 21 47,0 0-31,0 0-16,0 1 0,0-1 0,0 21 15,-21-21-15,0 22 0,21-22 16,-21 21-16,0 0 0,21 1 0,-22-1 15,22-21-15,-21 22 0,21-1 16,-21 0-16,21 1 0,0 20 0,0-21 16,0 22-16,-21-22 0,21 22 0,-21-22 15,21 0-15,0 1 0,0-1 16,-21 0-16,-1 1 0,1-22 0,21 0 16,-21 21-16,0-20 0,0-22 15,0 21-15,-1 0 0,1 0 16,0-21-16,0 21 0,0-21 0,-22 0 15,22 0-15,0 21 0,0-21 16,0 0-16,0 0 0,-1 0 16,22-21-1,0 0 1,0 0-16,0 0 16</inkml:trace>
  <inkml:trace contextRef="#ctx0" brushRef="#br0" timeOffset="165710.5">21992 9292 0,'-42'21'31,"21"-21"-15,-1 0-16,1 0 15,0 0-15,0 0 0,0 0 16,0 0-16,-1 0 0</inkml:trace>
  <inkml:trace contextRef="#ctx0" brushRef="#br0" timeOffset="-209457.07">720 10816 0,'-22'0'0,"1"0"16,21-21-1,21 0 1,1 21 0,-1 0-16,0 0 15,21 0-15,-21-21 0,1 21 0,-1 0 16,21 0-16,-21 0 0,0 0 15,22-21-15,-22 21 0,0 0 0,0 0 16,0 0-16,1 0 0,-22 21 31,-22-21-15,1 21-16,0-21 0</inkml:trace>
  <inkml:trace contextRef="#ctx0" brushRef="#br0" timeOffset="-208869.41">593 10859 0,'-233'359'109,"847"-803"-109,-995 529 0,148 253 31,233-359-31,21 0 16,0 0-16,0 0 15,0 21-15,1-22 0,-1 22 16,0-21-16,21 21 16,-21-21-16,1 21 0,-1 0 0,0 0 15,21 0-15,-21 0 0,1 0 16,20 0-16,-21 0 0,0 0 16,0 21-16,1 0 0,-1-21 0,0 22 15,0-1-15,0 0 0,-21 0 16,21 0-16,-21 22 0,0-22 15,0 0-15,0 0 0,0 0 0,-42 22 16,21-22-16,0 0 0,-22 0 16,1 0-16,0 0 0,-1 1 0,1-22 15,0 21-15,-22-21 0,22 0 16,0 0-16,20 0 0,-20 0 16,21 0-16,0 0 0,0 0 0,-1 0 15,1 0-15,21-21 0,-21 21 16,21-22-16,0 1 31,0 0-31,21 0 16,0 21-16,1-21 0</inkml:trace>
  <inkml:trace contextRef="#ctx0" brushRef="#br0" timeOffset="-208652.96">1206 11218 0,'0'-21'15,"22"21"48,-1 0-48,0 0-15</inkml:trace>
  <inkml:trace contextRef="#ctx0" brushRef="#br0" timeOffset="-208105.25">2773 10710 0,'0'0'0,"0"-21"0,-21 21 47,21 21-47,0 1 0,-22-1 16,1 0-16,0 21 0,21-21 15,0 22-15,-21-22 0,0 21 16,21 1-16,0-1 0,-21 0 0,-1 1 16,22-1-16,-21 0 0,21 1 15,0-22-15,-21 21 0,0 0 0,21-20 16,-21-1-16,21 0 0,0 0 0,0 0 15,0 0-15,0-42 32,0 0-17,0-21-15</inkml:trace>
  <inkml:trace contextRef="#ctx0" brushRef="#br0" timeOffset="-207804.42">2963 10605 0,'0'0'0,"21"0"0,1 0 15,-1 0 1,-21 21-16,21 0 0,-21 0 16,0 0-16,0 22 0,21-22 0,-21 21 15,21 0-15,-21 1 0,0-1 0,0 0 16,0 1-16,0 20 0,0-20 15,0-1-15,0 21 0,0-20 0,0-1 16,0 0-16,0-20 16,0 20-16,0-21 0,0 21 0,-21-20 15,21-1-15,0 0 0,0-42 32,0 0-32,-21 21 15,21-22-15,-21 1 0</inkml:trace>
  <inkml:trace contextRef="#ctx0" brushRef="#br0" timeOffset="-207597.42">2646 11218 0,'0'0'0,"21"0"47,21 0-47,-21-21 0,1 21 15,20 0-15,-21 0 0,21-21 0,1 0 16,-22 21-16,21-21 0,1 21 16,-1-21-16,0 21 0,1-22 0,-22 1 15,21 21-15,0-21 0,-20 21 0</inkml:trace>
  <inkml:trace contextRef="#ctx0" brushRef="#br0" timeOffset="-207305.62">3556 10880 0,'-21'21'32,"21"0"-17,-21 0-15,21 0 0,0 1 0,-22-1 16,22 21-16,0-21 0,0 22 16,0 20-16,-21-21 0,21 22 0,0-22 15,-21 22-15,21-1 0,0 1 0,0-1 16,-21-20-16,21 20 0,-21 1 15,0-1-15,21 1 0,0-22 0,-22 21 16,22-20-16,-21-1 0,21 0 16,0 1-16,0-1 0,0-21 15,0 0-15,0 1 0,0-1 0,0-42 32,21-22-17,-21 22-15,22 0 0</inkml:trace>
  <inkml:trace contextRef="#ctx0" brushRef="#br0" timeOffset="-206953.01">3514 11049 0,'0'-21'15,"0"42"-15,0-63 0,0 21 0,0-1 16,21 22-16,-21-21 15,21 21-15,0-21 0,0 21 0,22 0 16,-22 0-16,0 0 0,0 0 0,21 0 16,-20 0-16,-1 0 0,0 21 15,0-21-15,0 21 0,0 1 0,-21 20 16,0-21-16,0 21 16,0-20-16,-21 20 0,0 0 0,-21 1 15,-1-22-15,1 21 0,0-21 0,-1 22 0,-20-22 16,21 0-16,20 0 15,-20 0-15,21-21 0,-21 21 0,20-21 16,44 0 15,-1 0-31,0-21 0,0 0 16,21 21-16,1-21 0,-1 0 16</inkml:trace>
  <inkml:trace contextRef="#ctx0" brushRef="#br0" timeOffset="-206605.21">4233 10922 0,'-21'0'16,"0"21"-1,0 0-15,0 1 0,21 20 16,0-21-16,0 21 0,0 1 0,-22-1 15,22 0-15,0 22 0,-21-22 16,21 22-16,0-1 0,0-20 0,-21 20 16,21 1-16,-21-1 0,21-21 15,-21 22-15,21-1 0,0 1 16,-21-22-16,21 22 0,-22-22 0,22 0 16,0 1-16,0-1 0,0-21 0,0 0 15,0 1-15,0-1 0,0 0 16,0-42-1,0 0 1,22-22-16,-22 22 16,21-21-16,-21-1 0,0 1 0,0-21 15,21 20-15</inkml:trace>
  <inkml:trace contextRef="#ctx0" brushRef="#br0" timeOffset="-206277.74">4064 11176 0,'0'-21'0,"0"42"0,0-63 0,0 21 0,0-1 16,0 1-16,0 0 0,0-21 16,21 21-16,0-1 0,22 1 15,-22 21-15,21-21 0,-21 21 0,22 0 16,-1 0-16,0 0 0,22 0 0,-22 0 16,-21 0-16,22 0 0,-22 21 15,21 0-15,-42 1 0,0 20 0,0-21 16,0 0-16,0 22 0,0-1 15,-21-21-15,-21 21 0,20-20 0,-20-1 16,0 21-16,-1-21 0,1 0 16,21-21-16,-21 22 0,-1-1 15,22-21-15,0 0 0,-21 21 0,20-21 16,1 0-16,42 0 31,1-21-31,-1 21 16,0-21-16,0-1 0,0 1 0,22 0 15,-1 0-15</inkml:trace>
  <inkml:trace contextRef="#ctx0" brushRef="#br0" timeOffset="-206013.89">4995 10901 0,'0'21'15,"0"0"1,-21 0-16,21 1 0,0-1 0,0 0 16,-21 0-16,21 21 0,-21-20 0,21-1 15,0 21-15,0-21 0,-21 0 16,21 1-16,-22 20 0,22-21 16,0 0-16,0 0 0,0-42 46,22 0-46,-1 0 16,-21 0-16</inkml:trace>
  <inkml:trace contextRef="#ctx0" brushRef="#br0" timeOffset="-205697.07">5038 10774 0,'21'0'31,"-21"-21"-15,0 0-16,21 21 0,-21-22 0,0 1 15,-21 21 16,0 0-31,-1 0 16,1 21-16,0 1 16,21-1-1,0 0-15,0 0 16,21 0 0</inkml:trace>
  <inkml:trace contextRef="#ctx0" brushRef="#br0" timeOffset="-205245.37">5440 10816 0,'0'0'0,"-21"0"31,-1 0-31,22 21 15,0 1-15,0-1 0,0 0 16,0 0-16,-21 0 0,21 0 16,0 22-16,0-22 0,0 21 0,-21-21 15,21 22-15,0-22 0,0 21 0,0-21 16,0 1-16,21-1 0,0 0 16,-21 0-16,22 0 0,-1-21 0,0 0 15,21 0-15,-21 0 0,1 0 0,20 0 16,-21 0-16,21-21 0,-20 21 15,20-21-15,-21 0 0,0-22 16,22 22-16,-22 0 0,0-21 0,-21-1 16,21 22-16,-21-21 0,21 0 15,-21 20-15,0-20 0,0 21 0,0 0 16,0 0-16,0-1 0,-21 22 31,0 0-31,0 22 16,0-1-16,21 0 15,-22 0-15,22 0 16</inkml:trace>
  <inkml:trace contextRef="#ctx0" brushRef="#br0" timeOffset="-204529.31">6181 10880 0,'-22'0'16,"1"21"-1,21 0-15,0 0 16,0 0-16,0 1 0,0-1 16,0 0-16,0 21 15,0-21-15,0 1 0,0-1 0,0 0 16,0 0-16,0 0 0,0 0 15,0 1-15,0-1 0,0 0 0,0 0 16,0-42 15,0 0-31,0 0 16,0-1-16,0 1 0,0 0 0,0 0 16,0-21-16,0 20 0,0-20 15,21 21-15,-21-21 0,22 20 0,-1-20 16,0 21-16,0 0 0,0 0 0,0-1 15,1 1-15,-1 0 0,21 21 16,-21 0-16,0 0 0,22 0 16,-22 0-16,0 21 0,21 0 0,-20 1 15,20-1-15,-21 21 0,0-21 0,0 0 16,-21 22-16,0-22 0,0 21 16,22-21-16,-22 22 0,0-22 0,0 0 15,0 0-15,0 22 0,-22-22 0,22 0 16,-21 0-16,0-21 15,0 0-15,21-21 32,0 0-32,0 0 15,0-22-15,0 22 0,0 0 16,21-21-16,0-1 0,0 22 0,1-21 16,-1-1-16,21 22 0,-21-21 15,22 0-15,-22 20 0,21 1 0,0-21 16,1 42-16,-1-21 0,22 21 0,-22 0 15,-21 0-15,21 21 0,-20 0 16,20 0-16,-21 0 0,-21 1 0,0 20 16,21-21-16,-21 21 0,0-20 0,0 20 15,0 21-15,-21-20 16,0-1-16,21-21 0,-21 0 0,0 1 16,-1 20-16,1-21 0,0-21 0,21 21 15,0 0-15,-21-21 0,0 0 16</inkml:trace>
  <inkml:trace contextRef="#ctx0" brushRef="#br0" timeOffset="-203461.22">8297 10986 0,'-21'0'0,"42"0"0,-63 0 16,21 0-16,0 0 15,-1 0 1,44 0 31,-1 0-47,0 0 0,0 0 0,21 0 15,1 0-15,-1 0 0,22 0 0,-22 0 16,21 0-16,22 0 0,-21 0 16,20 0-16,1 0 0,0 0 0,20-22 15,-20 22-15,0 0 0,-22 0 0,22 0 16,-22 0-16,1 0 0,-1-21 16,-20 21-16,-1 0 0,-21 0 0,22 0 15,-22 0-15,-21-21 16,0 0-1,-21 21 1,21-21-16,-22 21 0,1-21 0,0 21 16,0-22-16,0 1 0,21 0 15,-21 21-15,-1 0 16,1-21-16,0 21 0,0-21 16,0 21-16,0-21 0,-1 21 15,1 0-15,0 0 16,42 0 46,0 21-62,1-21 16,-1 0-16,0 0 0,0 0 0,0 0 16,0 0-16,22 21 0,-22-21 0,21 0 15,-21 0-15,1 0 0,20 0 16,-21 0-16,0 0 0,0 0 0,1 0 15,-44 0 17,1 0-17,21 21-15,-21 0 0,0-21 0,0 21 16,0 1-16,-1-22 0,1 21 16,0 0-16,0 0 0,0 21 0,0-20 15,-1-1-15,1 21 0,0-21 16,-21 22-16,21-1 0,-1-21 0,1 0 15,0 22-15,0-22 0,0 0 16,0 0-16,21 0 0,0 0 0,0 1 16,-22-22-16,22 21 0</inkml:trace>
  <inkml:trace contextRef="#ctx0" brushRef="#br0" timeOffset="-201029.71">8382 11049 0,'-21'0'0,"0"0"32,21 21 46,21 0-78,0-21 15,0 22-15,0-1 0,0 0 0,1 0 16,20 21-16,-21-20 0,21-1 16,22 21-16,-22-21 0,22 22 0,-1-22 15,1 21-15,-1-21 0,1 22 16,-1-22-16,1 0 0,-1 21 0,1-21 15,-22 1-15,22-1 0,-22 0 0,0 0 16,22 0-16,-43 0 0,21-21 16,1 22-16,-22-1 0,21-21 15,-21 0-15,0 0 0,1 21 0,-1-21 16,0 0-16,-21-21 31,0 0-15,0-1-16,-21 1 0,0 0 15,-1 21-15,22-21 16,-21 0-16,0 21 0,0-21 0,0-1 16,0 22-16,21-21 15,-22 21-15,1 0 32,42 0-17,1 0 1,-1 21-16,0-21 0,-21 22 15,21-22-15,0 21 0,-21 0 16,21-21-16,-21 21 0,0 0 16,0 0-16,0 1 15,0-1-15,-21 0 0,21 0 16,-21-21-16,0 21 0,0 0 16,0-21-16,-1 22 0,1-22 15,0 0-15,0 0 0,21-22 16,0 1-1</inkml:trace>
  <inkml:trace contextRef="#ctx0" brushRef="#br0" timeOffset="-200521">10626 10520 0,'-64'0'31,"64"21"-31,0 0 15,-21 0-15,21 1 0,-21-1 0,21 21 16,-21-21-16,21 0 0,-22 1 0,22-1 16,0 0-16,-21 0 0,0 0 15,21 0-15,-21 1 0,21-1 0,0 0 16,-21 0-16,0 0 0,21 0 16,0-42 15,0 0-16,0 0-15,0 0 0</inkml:trace>
  <inkml:trace contextRef="#ctx0" brushRef="#br0" timeOffset="-200265.15">10541 10435 0,'0'0'16,"0"-21"-16,0 0 0,21 0 0,0 0 15,-21-1-15,21 22 0,1-21 0,-1 21 16,0 0-16,0 0 0,0 21 15,0 1 1,1-1-16,-1 21 0,0-21 0,21 22 16,-42-1-16,21-21 0,1 21 0,-22 1 15,21-1-15,-21-21 0,0 22 16,0-22-16,0 21 0,0-21 0,0 0 16,0 1-16,0-1 0,0 0 0,-21-21 15,-1 21-15,22 0 0,-21-21 16,0 0-16,0 0 0,0 0 15,0 0-15,-1 0 0,1 0 0,0 0 16</inkml:trace>
  <inkml:trace contextRef="#ctx0" brushRef="#br0" timeOffset="-199724.7">10435 10816 0,'0'-21'15,"21"0"1,0 21-1,1 0-15,20-21 0,-21 21 0,21-21 16,1 21-16,-1-22 0,0 22 0,1-21 16,-1 0-16,22 21 0,-22-21 15,0 21-15,1 0 0,-1 0 0,-21 0 16,21 0-16,-20 0 0,-22 21 16,0 0-1,0 0-15,0 1 0,0-1 16,0 0-16,-22 0 0,22 0 15,0 0-15,-21 1 0,21-1 0,-21 0 16,21 0-16,0 0 0,0 0 16,0-42 31,0 0-32,0 0-15,0 0 0,0 0 0,0-1 16,0 1-16,0 0 0,21 0 0,0-21 15,1 20-15,-22-20 0,21 21 16,21 0-16,-21 0 0,0-1 16,22 1-16,-1 0 0,-21 21 0,22 0 15,-1 0-15,-21 0 0,21 21 16,1 0-16,-22 1 0,21-1 0,-21 0 16,1 0-16,-1 0 0,0 0 0,-21 22 15,0-22-15,0 0 0,0 0 16,0 0-16,0 1 0,0-1 0,-42 0 15,20-21-15,1 21 0,21 0 0,-21-21 16,0 0-16,21 21 16,0-42-1,21 0-15</inkml:trace>
  <inkml:trace contextRef="#ctx0" brushRef="#br0" timeOffset="-199164.77">12277 10626 0,'0'0'0,"0"-21"0,0-1 0,0 1 15,-22 0-15,1 0 16,0 21-16,0 0 0,0-21 0,0 21 16,-1 0-16,1 0 0,0 0 15,0 0-15,0 21 0,0-21 16,-22 21-16,22 0 0,0 0 0,0 22 15,0-22-15,21 0 0,-22 21 0,1-20 16,0 20-16,21-21 0,0 0 16,0 0-16,-21 22 0,21-22 0,0 0 15,0 0-15,0 0 0,21-21 16,0 0 0,0 0-16,1 0 0,-1 0 0,0 0 15,21 0-15,-21-21 0,22 21 0,-22-21 16,21 0-16,-21 0 0,22 0 15,-22-22-15,21 22 0,-21-21 16,1-1-16,-1 22 0,0-21 0,0 0 16,0-22-16,0 22 0,-21-1 15,0 1-15,0 21 0,22-21 0,-22 20 16,0 1-16,0 0 0,0 0 0,0 42 31,-22 0-31,22 0 16,0 22-16,0-1 0,-21 0 0,21 1 15,0-1-15,-21 0 0,21-20 16,0 20-16,0 0 0,0-21 0,0 22 16,0-22-16,0 0 0,0 0 15,0 0-15,0 1 0,21-22 16,-21 21-16,21-21 0,-21 21 0,22-21 16,-1 0-16,0 0 0,0 0 15,0 0-15,0-21 0,1 0 16,-1-1-16</inkml:trace>
  <inkml:trace contextRef="#ctx0" brushRef="#br0" timeOffset="-198780.93">12594 10689 0,'0'0'0,"0"-21"0,0 0 16,0 0-16,0 0 16,0-1-16,0 1 15,21 21-15,0-21 0,1 21 16,-1 0-16,0 0 15,0 0-15,0 0 0,0 0 16,1 0-16,-22 21 0,21 0 0,0 1 16,-21-1-16,0 21 0,0-21 15,21 0-15,-21 1 0,0-1 0,0 0 16,0 0-16,0 0 0,0 0 16,0 1-16,0-1 0,0-42 46,0-1-30,0 1-16,0 0 16,0 0-16,0 0 0,0 0 0,0-1 15,0 1-15,21-21 0,-21 21 16,21 0-16,-21-1 0,22 1 0,-22 0 16,21 0-16,0 21 0,0-21 0,0 21 15,0 0-15,1-21 0,-22-1 16,21 22-16,0 0 0,21 0 0,-21 0 15</inkml:trace>
  <inkml:trace contextRef="#ctx0" brushRef="#br0" timeOffset="-197597.11">13504 10478 0,'-63'84'31,"42"-63"-31,-1 1 0,1-1 15,0 0-15,21 0 0,-21 0 0,0 0 16,0 1-16,-1-1 0,22 0 0,0 0 16,0 0-16,0 0 15,0 1-15,0-1 16,22-21-16,-1 0 0,0 0 0,0 0 16,21 0-16,-20 0 15,-1 0-15,21 0 0,-21 0 0,22 0 16,-22-21-16,0 21 0,21-22 0,-21 1 15,1 0-15,-22 0 0,21 0 16,-21 0-16,0-22 0,0 22 0,0 0 16,0-21-16,0 20 0,-21 1 0,-1 0 15,1 0-15,-21 0 0,21 21 16,-22 0-16,1 0 0,0 0 0,-1 0 16,22 0-16,-21 0 0,21 0 0,0 0 15,21 21-15,0 0 16,42 0-1,-21-21-15,0 0 0,22 0 16,-1 0-16,-21 0 0,21 0 16,1 0-16,-22 0 0,21 0 0,1 0 15,-22 0-15,21 0 0,-21-21 16,22 21-16,-22 0 0,21-21 0,-21 21 16,0 0-16,1 0 15,-22 21 16,0 0-31,-22 0 0,22 1 16,-21-1-16,21 0 0,0 0 16,0 0-16,0 0 0,-21 1 15,21-1-15,0 0 0,0 0 16,0 0-16,0 0 16,21-21-16,0 22 0,1-22 0,-1 21 15,21-21-15,-21 0 0,22 0 0,-1 0 16,0 0-16,22 0 0,-22 0 15,22 0-15,-1 0 0,-21-21 0,22 21 16,-22-22-16,1 1 0,-1 21 0,-21-21 16,21-21-16,-20 21 0,-1-1 15,0 1-15,-21-21 0,0 21 0,21-22 16,-21 22-16,0-21 0,0 21 16,0 0-16,0-1 0,0 1 15,0 0-15,-21 21 0,0 0 16,0 0-16,-1 0 0,-20 21 15,21 0-15,-21 1 0,20-1 0,-20 0 16,21 21-16,-21-21 0,20 1 0,1-1 16,0 21-16,0-21 0,21 0 15,0 1-15,0-1 0,0 0 16,21-21-16,0 21 0,0-21 16,1 0-16,-1 0 0,21 0 15,-21 0-15,0 0 0,22 0 16,-22-21-16,21 0 0,-21 0 0,1-1 15,-1 1-15,0 0 0,0-21 16,0 21-16,0-22 0,1 1 0,-1 0 16,0-1-16,0 1 0,0 0 15,0-1-15,1 1 0,-1 0 0,0 20 16,-21-20-16,0 21 0,21 0 0,-21 0 16,0-1-16,0 44 31,-21-22-31,0 21 0,0 21 0,21-21 15,-22 22-15,1-1 0,21 0 16,0 1-16,-21 20 0,0-21 0,21 1 16,0-1-16,0 0 0,0 1 15,0-1-15,0 0 0,0-20 16,0-1-16,21 21 0,0-21 0,0 0 16,1 1-16,20-22 15,-21 0-15,0 0 0,22 0 0,-22 0 16,21 0-16,-21 0 0,22 0 0,-22 0 15,21-22-15,0 1 0,1 0 16,-22 0-16,21 0 0,-21 0 0,1-1 16,20-20-16,-42 21 0,21 0 0,-21-22 15,0 22-15,0 0 0</inkml:trace>
  <inkml:trace contextRef="#ctx0" brushRef="#br0" timeOffset="-197365.24">14266 10139 0,'0'0'0,"-21"0"0,0 0 16,21 21 30,0 0-30,-21 0 0</inkml:trace>
  <inkml:trace contextRef="#ctx0" brushRef="#br0" timeOffset="-196833.53">10731 11515 0,'0'0'0,"0"-21"16,0 42 15,0 0-31,0 0 16,0 0-16,0 0 0,0 1 15,-21 20-15,21-21 0,0 0 0,0 22 16,0-22-16,0 0 0,-21 21 0,21-21 15,-21 1-15,21 20 0,0-21 16,-21 0-16,21 0 0,0 1 16,0-1-16,0 0 15,21-21 1,0 0-16,0-21 0,-21 0 0</inkml:trace>
  <inkml:trace contextRef="#ctx0" brushRef="#br0" timeOffset="-196337.32">11239 11536 0,'0'-21'16,"0"42"15,0 0-31,0 0 0,-21 0 16,21 1-16,-21-1 0,21 0 0,0 0 15,0 0-15,0 0 0,-21 22 16,21-22-16,0 21 0,-21-21 0,21 1 16,0 20-16,0-21 0,0 0 0,0 22 15,0-22-15,0 0 0,0 0 16,0 0-16,21-21 0,0 0 16,0 0-16,0 0 0,1 0 15,-1 0-15,0 0 0,0 0 16,21-21-16,-20 0 0,-1 0 0,21 0 15,-21-1-15,22 1 0,-22-21 16,0 21-16,0-22 0,0 22 0,0-21 16,1 0-16,-22 20 0,0-20 0,0 0 15,0 21-15,0-22 0,0 22 16,0-21-16,-22 21 0,1-1 16,0 1-16,0 21 0,0 0 0,0 0 0,-1 0 15,1 0-15,0 0 0,0 0 16,0 21-16,21 1 0,-21-1 0,-1 0 15,1 0-15,21 0 0,0 0 16,-21 1-16,21-1 0,0 0 16,0 0-16,0 0 0,0 0 15,21 1-15,0-22 16,1 0-16</inkml:trace>
  <inkml:trace contextRef="#ctx0" brushRef="#br0" timeOffset="-195905.42">12361 11536 0,'0'0'0,"0"-21"16,-21 21 0,0 0-16,0 0 0,0 0 0,-22 0 15,22 0-15,0 0 0,-21 0 16,20 21-16,-20 0 0,21-21 0,0 21 15,0-21-15,21 21 0,0 1 0,-22-22 16,22 21-16,0 0 0,0 0 16,22 0-16,20 0 15,-21-21-15,0 22 0,22-22 0,-1 21 16,0 0-16,-21-21 0,22 21 16,-1-21-16,-21 21 0,22 0 0,-22-21 15,21 22-15,-21-1 0,0-21 16,-21 21-16,0 0 0,0 0 15,0 0-15,-21 1 16,0-22-16,0 21 0,-21-21 16,20 0-16,-20 21 0,0-21 0,-1 0 15,1 0-15,21 0 0,-21 0 0,-1 0 16,22 0-16,0 0 0,-21 0 16,20 0-16,1 0 0,0 0 0,0 0 15,0 0-15,0 0 16,21-21-16,-22 21 0,1-21 15</inkml:trace>
  <inkml:trace contextRef="#ctx0" brushRef="#br0" timeOffset="-193713.34">868 12658 0,'0'0'0,"21"0"16,-21-21-16,0-1 15,0 1 1,-21 21-16,0 0 16,-22 0-16,22 0 0,-21 21 15,21 1-15,-22-1 16,22 0-16,-21 21 0,21 1 0,-22-1 15,22 0-15,21 22 0,-21-22 16,21 22-16,-21-22 0,21 21 16,0-20-16,0-1 0,0 0 0,0 1 15,0-1-15,21-21 0,0 22 16,0-22-16,0 0 0,22 0 0,-22 0 16,21-21-16,-21 0 0,22 0 15,-1 0-15,0 0 0,-20 0 16,20-21-16,0 0 0,-21 21 0,22-21 15,-1 0-15,-21-22 16,0 22-16,1 0 0,-22 0 0,0 0 16,0-1-16,0-20 0,0 21 15,-22 0-15,-20 0 0,21-1 0,0 22 16,-22-21-16,1 21 0,0 0 16,-1 0-16,22 0 0,-21 0 0,0 0 15,20 21-15,1 1 0,0-1 16,0 0-16,21 0 0,0 0 0,0 0 15,0 1-15,0-1 0,0 0 16,0 0-16,0 0 0,21 0 16,-21 1-16,21-22 15,0 0-15,1 0 0,-1 0 16,0 0-16</inkml:trace>
  <inkml:trace contextRef="#ctx0" brushRef="#br0" timeOffset="-193474.03">1714 12975 0,'0'21'62,"0"1"-31</inkml:trace>
  <inkml:trace contextRef="#ctx0" brushRef="#br0" timeOffset="-191421.04">3175 12975 0,'21'0'0,"0"0"16,0 0-16,1 0 16,-1-21-16,0 21 0,0-21 0,0 0 15,0 0-15,1 21 0,-1-22 16,0 1-16,-21 0 0,0 0 0,0 0 16,0 0-1,-21-1-15,0 22 0,-1 0 0,-20 0 16,21 0-16,-21 0 0,20 0 15,-20 0-15,21 0 0,-21 22 0,20-22 16,1 21-16,0 0 0,21 0 16,0 21-16,0-20 0,0-1 0,0 21 15,0-21-15,0 22 0,21-22 0,0 0 16,1 21-16,20-21 0,-21 1 16,0-1-16,0 0 0,1 21 0,20-21 15,-21 1-15,0-1 16,0 0-16,-21 0 0,0 0 0,0 0 0,0 1 15,0-1-15,0 0 16,-21 0-16,0 0 0,0 0 0,-21 1 16,20-22-16,-20 21 0,21-21 0,-21 0 15,20 0-15,-20 0 0,21 0 16,0-21-16,0 21 0,-1-22 0,1 1 16,0 0-16,0-21 0,0 21 15,0-1-15,21-20 0,0 21 0,0-21 16,0-1-16,-22 22 0,22-21 15,0 21-15,0-22 0,0 22 0,0 0 16,0 0-16,22 42 31,-22 0-31,0 0 16,0 0-16,21 22 0,-21-22 16,21 0-16,0 21 0,-21-20 0,21 20 15,0-21-15,-21 0 0,22 0 16,-1 1-16,0-1 0,0 0 0,0 0 15,0 0-15,22-21 0,-22 0 16,21 21-16,-21-21 0,22 0 0,-1 0 16,0 0-16,1-21 0,-1 0 15,22 21-15,-22-21 0,0 0 0,1 0 16,-1-1-16,0 1 0,1 0 0,-22 0 16,0-21-16,0 20 15,0 1-15,0 0 0,-21 0 0,0 0 16,0 0-16,0-1 0,0 1 15,-21 21 1,0 0 0,0 21-16,0 1 0,21-1 15,-21 0-15,21 0 0,0 0 0,0 0 16,0 1-16,0-1 0,0 21 16,0-21-16,0 0 0,0 1 0,0-1 15,0 0-15,21 0 16,-21 0-16,21-21 0,0 21 0,0-21 15,0 0-15,1 0 0,20 0 0,-21 0 16,0 0-16,0 0 0,22 0 16,-22-21-16,0 0 0,21 0 0,-20 0 15,-1 0-15,0-1 0,0 1 16,0 0-16,0-21 0,1 21 0,-1-22 16,-21 1-16,0 0 0,21-1 15,0 1-15,-21 0 0,0-1 0,21 1 16,-21 0-16,21-1 0,-21 1 0,22 21 15,-22 0-15,0-1 0,0 1 16,0 0-16,-22 21 31,22 21-31,-21 22 16,21-22-16,-21 21 0,21-21 0,0 22 16,0-1-16,0 0 0,0 1 15,-21-1-15,21 0 0,0 1 0,-21-1 16,21 0-16,0-21 0,0 22 15,0-1-15,0-21 0,0 0 0,0 22 16,0-22-16,21 0 0,0 0 0,0 0 16,0-21-16,1 0 0,-1 22 15,21-22-15,-21 0 0,22 0 0,-1 0 16,-21-22-16,21 1 16,1 0-16,-1 0 0,0 0 0,-20 0 15,20-1-15,-21 1 0,21 0 0,-20 0 16,-22 0-16,21-22 0,-21 22 15,0 0-15,0-21 0,0 21 16,0-1-16,-21 22 16,-1 0-16,1 0 15,0 0-15,21 22 0,-21-22 0,0 21 16,0 0-16,21 0 0,-22 0 16,22 0-16,0 1 0,0 20 0,0-21 15,0 0-15,0 0 0,0 1 16,22-1-16,-1-21 0,0 21 15,0 0-15,0-21 0,0 0 0,22 0 16,-22 0-16,0 0 0,21 0 16,-20 0-16,20 0 0,-21-21 0,21 21 15,-20-21-15,-1 0 0,0-1 16,0 1-16,0 0 0,0 0 0,1-21 16,-22 20-16,21 1 0,-21-21 0,0 21 15,0 0-15,0-1 0,0 1 16,0 0-16,0 42 31,0 0-31,0 1 0,0-1 16,0 0-16,-21 0 0,21 0 15,0 22-15,0-22 0,-22 0 16,22 0-16,0 0 0,0 0 0,0 1 16,0-1-16,0 0 0,-21 0 0,21 0 15,0-42 16,0 0-15,0 0-16,0 0 0,0-1 16,0-20-16,21 21 0,-21 0 0,0-22 15,22 22-15,-1 0 0,0-21 16,0 21-16,0-1 0,22 1 0,-22 0 16,21 21-16,0 0 0,-20 0 15,20 0-15,0 0 0,1 21 16,-1-21-16,-21 21 0,21 1 0,-20 20 15,-1-21-15,21 0 0,-42 0 16,21 1-16,-21-1 0,0 0 0,0 0 16,0 0-16,0 0 0,0 1 0,0-1 15,-21 0-15,21 0 16,-21-21-16,42-21 31,0 21-31,0-21 16</inkml:trace>
  <inkml:trace contextRef="#ctx0" brushRef="#br0" timeOffset="-189380.86">6477 13102 0,'0'0'16,"0"-21"-16,0 0 0,0 0 0,0 0 15,-21-1-15,21 1 0,-21 0 0,-1 21 16,1-21-16,0 21 0,0 0 15,0 0-15,0 0 0,-1 0 0,1 0 16,0 0-16,0 21 0,0 21 0,-22-20 16,22-1-16,0 21 0,0-21 15,0 22-15,21-1 0,-21-21 16,-1 21-16,22-20 0,-21 20 0,21-21 16,0 0-16,0 22 0,0-22 15,0 0-15,21 0 0,1-21 0,20 21 16,-21-21-16,0 0 0,0 0 15,1 0-15,-1 0 0,21 0 0,-21-21 16,0 0-16,1 0 0,20 21 0,-21-43 16,0 22-16,0 0 0,1-21 15,-1 21-15,0-22 0,0 1 0,-21 0 16,0-1-16,21-20 0,-21 20 16,21-20-16,-21 21 0,0-22 0,0 22 15,0-1-15,22 22 0,-22-21 16,0 21-16,0 0 0,0-1 0,0 1 15,-22 42 17,22 1-32,0 20 0,0-21 0,0 21 15,0 1-15,0 20 0,0-20 16,0-1-16,0 21 0,0-20 16,0-1-16,0 0 0,0 1 0,0-1 15,0 0-15,0 1 0,0-22 0,0 21 16,0-21-16,0 1 0,0-1 0,0 0 15,22 0-15,-1-21 0,0 0 16,21 21-16,-21-21 0,22 0 16,-1 0-16,0-21 0,-20 21 0,41-21 15,-21 0-15,1 0 0,-22-1 16,21 1-16,1 0 0,-22-21 0,0 21 16,0-22-16,-21 1 0,0 21 0,0-22 15,0 22-15,0-21 0,0 21 16,0 0-16,-21 21 0,21-22 0,-21 22 15,0 0-15,-1 0 0,1 0 0,0 0 16,21 22-16,0-1 16,0 0-16,0 0 15,21 0-15,0 0 0,1 1 16,-1-1-16,0 0 0,0-21 16,0 21-16,0 0 0,-21 0 0,0 1 15,22-1-15,-22 0 0,0 0 0,0 0 16,0 0-16,0 1 15,0-1-15,0 0 0,21-21 16,-21 21-16,21-21 16,0 0-16,0 0 0,0 0 15,1 0-15,-1 0 0,0-21 0,21 0 16,-21 21-16,1-21 0,20 21 16,0-22-16,-21 1 0,22 0 0,-1 0 15,-21 0-15,22 0 0,-1-1 0,-21-20 16,0 21-16,0 0 0,-21 0 15,0-22-15,0 22 0,0 0 16,-21 21 0,0 0-1,0 21-15,0 0 0,0 0 16,-1 1-16,22 20 0,-21-21 0,0 0 16,21 0-16,-21 22 0,21-22 15,0 0-15,0 0 0,0 0 0,0 1 16,0-1-16,0 0 0,21 0 15,0 0-15,0-21 0,1 0 0,20 21 16,-21-21-16,0 0 0,0 0 16,22 0-16,20-21 0,-20 0 15,-1 21-15,-21-21 0,21 0 16,-20 0-16,-1-1 0,0 1 0,0 0 16,-21-21-16,21 21 0,-21-22 0,0 22 15,0-21-15,0-1 0,-21 22 16,0-21-16,0 21 0,0 0 0,-1-1 15,1 1-15,0 21 0,-21 0 0,21 0 16,-22 0-16,22 0 0,-21 21 16,21 1-16,-1-1 0,1 21 0,21-21 15,0 0-15,0 22 0,0-1 16,0-21-16,0 0 0,0 22 16,0-22-16,21 0 0,1 0 0,-1 0 15,0 1-15,0-1 0,21 0 0,-20-21 16,-1 0-16,21 0 0,-21 0 15,22 0-15,-1 0 0,-21 0 0,21 0 16,1 0-16,-22-21 0,21 0 16,1 21-16,-22-22 0,21 1 0,0 0 15,-20 0-15,20 0 0,-21 0 0,21-1 16,-20 1-16,-1 0 0,0 0 16,-21-21-16,-21 42 46,21 21-46,-21 0 0,-1-21 0,22 21 16,0 0-16,0 0 0,0 1 0,0 20 16,0-21-16,0 0 0,0 0 15,0 1-15,0-1 0,22 0 16,-22 0-16,21-21 0,0 21 0,0-21 16,0 21-16,22-21 0,-22 0 15,21 0-15,0 0 0,1 0 16,20 0-16,-20 0 0,20 0 0,1-21 15,-22 0-15,21 21 0,-20-21 0,-1 0 16,0 0-16,1-1 0,-1 1 16,-21 0-16,0-21 0,-21 21 0,0-1 15,22-20-15,-22 21 0,0-21 16,0 20-16,0 1 0,-22 0 0,1 21 16,0-21-16,0 21 0,0 0 15,0 0-15,-22 0 0,22 0 0,0 21 16,-21 0-16,20 0 0,1 1 0,-21-1 15,21 0-15,0 21 0,-1-21 16,1 1-16,21 20 0,-21-21 0,21 0 16,0 0-16,0 22 15,0-22-15,0 0 0,21 0 16,0-21-16,1 21 0,-1-21 0,0 0 16,0 0-16,0 0 0,0 0 0,1 0 15,-1-21-15,0 0 0,0 21 16,21-21-16,-20 0 0,-1 0 0,0-22 15,0 22-15,0-21 0,0 21 16,1-22-16,-1 1 0,0-22 0,-21 22 16,21 0-16,0-22 0,0 22 0,-21 0 15,0-1-15,0 1 0,22 0 16,-22 20-16,0 1 0,0 0 16,0 42 15,0 0-31,0 1 0,0-1 0,-22 21 15,22 0-15,0 1 0,0-1 0,-21 0 16,21 1-16,-21-1 0,21 22 16,-21-22-16,21-21 0,0 21 0,0 1 15,0-22-15,0 21 0,0-21 16,0 22-16,0-22 0,0 0 0,0 0 16,0 0-16,21-21 0,0 0 0,0 22 15,1-22-15,-1 0 0,0 0 16,0 0-16,0-22 0,0 1 15,22 0-15,-22 21 0,21-21 0,-21-21 16,1 20-16,20 1 0</inkml:trace>
  <inkml:trace contextRef="#ctx0" brushRef="#br0" timeOffset="-189133.93">8615 12869 0,'0'0'0,"-21"0"0,-1 0 31,22-21-15,22 21-16,-1 0 15,0-21-15,0 21 16,0 0-16</inkml:trace>
  <inkml:trace contextRef="#ctx0" brushRef="#br0" timeOffset="-188141.57">10837 13166 0,'-21'0'0,"42"0"0,-63 0 15,21 0-15,0 0 0,-1 0 0,1 0 16,42 21 15,1-21-15,20 0-16,0 0 0,1 0 15,20 21-15,22-21 0,-1 0 0,1 0 16,0 0-16,-1 0 0,1 0 16,21 0-16,-21 0 0,20 0 0,1 0 15,0 0-15,0 0 0,0 0 16,-22 0-16,1 0 0,0-21 15,-22 21-15,1 0 0,-22 0 0,0-21 16,-20 21-16,20 0 0,-42-21 16,21 21-16,-21-22 15,0 1-15,-21 21 16,21-21-16,-21 21 0,0 0 16,-1-21-16,1 21 0,-21 0 0,21 0 15,-22-21-15,22 21 0,-21-21 0,21 21 16,-22 0-16,1 0 15,21 0-15,0 0 0,-22 0 0,22 0 16,42 0 15,1 0-31,-1 0 16,0 0-16,21 0 0,-21 0 16,22 0-16,-1 0 0,0 0 0,-20 0 15,20 0-15,0 21 0,-21-21 16,22 0-16,-22 0 0,0 0 0,0 21 15,0-21-15,1 0 0,-1 0 16,-21 21-16,0 0 16,0 0-16,-21-21 0,-1 22 15,-20-1-15,21 0 0,0 0 16,-22 0-16,22 0 0,-21 1 16,0-1-16,-1 0 0,1 0 0,0-21 15,-1 21-15,22 0 0,0 1 0,0-22 16,0 21-16,-1-21 0</inkml:trace>
  <inkml:trace contextRef="#ctx0" brushRef="#br0" timeOffset="-187424.37">13652 12573 0,'0'0'0,"22"-21"0,-44 42 47,1 0-47,21 0 0,-21 1 0,0 20 16,0 0-16,21-21 0,-21 22 15,-1-1-15,1 0 0,0 1 16,0-1-16,0 0 0,-22-20 0,22 20 16,0-21-16,0 21 0,0-20 0,0-1 15,-1 0-15,1 0 16,42-42 15,1 0-31,-1 0 0,0-1 16,0 1-16,0 0 0,0-21 15,22-1-15,-22 1 0,0 0 0,0-1 16,22 1-16,-22-21 0,0 20 0,0 1 16,0 0-16,0-1 0,1 22 15,-22-21-15,0 21 0,21-1 0,0 22 16,-21 22 0,0 20-1,0-21-15,0 21 0,0 1 0,0-1 16,0 0-16,0 1 0,0-1 15,0 0-15,0 1 0,0-1 0,0 0 16,0-20-16,0 20 0,0-21 16,0 0-16,0 0 0,0 1 0,0-1 15,0 0 1,0-42 15,0 0-31,-21-1 16</inkml:trace>
  <inkml:trace contextRef="#ctx0" brushRef="#br0" timeOffset="-186821.68">13356 12912 0,'-42'0'32,"63"0"-32,0 0 15,0 0-15,0-21 0,22 21 0,-1-22 16,0 22-16,1-21 0,-1 21 15,0-21-15,22 21 0,-22-21 0,22 0 16,-22 21-16,0-21 0,1 21 16,-1 0-16,0 0 0,-20 0 0,-1 0 15,0 0-15,0 0 0,-21 21 16,0 0-16,0 0 16,0 0-16,0 0 0,0 1 0,0-1 15,0 0-15,-21 0 0,21 0 16,-21 0-16,21 1 0,0-1 0,0 0 15,-21 0-15,21 0 0,-22-21 32,22 21-32,0-42 31,0 0-15,0 0-16,0 0 0,0 0 0,0-1 15,0 1-15,0 0 16,0-21-16,0 21 0,0-22 0,0 22 15,22-21-15,-1 21 0,0-1 0,0 1 16,0 0-16,0 21 0,1 0 16,20 0-16,-21 0 0,0 0 0,0 0 15,1 0-15,-1 21 0,0 0 16,0 1-16,-21 20 0,21-21 0,-21 0 16,21 22-16,-21-22 0,0 21 15,0-21-15,0 0 0,0 1 0,0-1 16,0 0-16,0 0 0,0 0 15,0 0 1,0-42 15,22 0-15,-1 0-16,0 21 0,0-21 16,0 21-16,0-21 0</inkml:trace>
  <inkml:trace contextRef="#ctx0" brushRef="#br0" timeOffset="-184724.88">15049 12742 0,'0'0'0,"0"-21"0,0 0 16,-21 21-16,0 0 0,0 0 15,0 0-15,0 0 16,-1 0-16,1 0 0,0 0 15,0 0-15,0 21 0,21 0 16,-21 1-16,-1-1 0,1 0 0,21 0 16,-21 0-16,21 0 0,-21 22 0,0-22 15,21 21-15,0-21 0,0 1 16,0-1-16,0 21 0,0-21 0,0 0 16,0 1-16,0-1 15,21 0 1,0-21-16,0 0 0,0 0 0,1 0 15,-1 0-15,0 0 0,0-21 16,0 0-16,0 21 0,1-22 0,-1 1 16,0-21-16,0 21 0,0 0 0,22-22 15,-22 1-15,0 0 0,-21-1 16,21-20-16,0 20 0,0 1 0,-21 0 16,0-1-16,0 1 0,22 0 15,-22-1-15,21 22 0,-21-21 0,21 21 16,-21 0-16,0-1 0,0 44 31,0-1-31,0 0 16,-21 0-16,0 0 0,21 22 0,-22-22 15,1 21-15,21 0 0,0 1 16,0-1-16,-21 0 0,21 1 0,0-1 16,-21 0-16,21-20 0,0 20 15,0-21-15,0 21 0,0-20 0,0-1 16,0 0-16,0 0 0,21-21 0,0 21 15,0-21-15,1 0 16,-1 0-16,0 0 0,0 0 0,0 0 16,0 0-16,22 0 0,-22-21 15,0 0-15,0 21 0,0-21 16,1 0-16,-1-22 0,0 22 0,-21 0 16,21-21-16,0-1 0,-21 22 15,21-21-15,-21 21 0,0-22 0,22 22 16,-22 0-16,21 0 0,-21 0 15,0-1-15,21 22 16,0 0-16,0 22 16,-21-1-1,21 21-15,-21-21 0,0 0 16,0 1-16,0 20 0,0-21 16,22 21-16,-22-20 0,0-1 15,21 21-15,-21-21 0,0 0 0,0 1 16,0-1-16,21 0 0,-21 0 15,21 0-15,0-21 0,-21 21 0,21-21 16,1 0-16,-1 0 16,0 0-16,0 0 0,0 0 0,0 0 15,1 0-15,-1-21 0,21 21 0,-21-21 16,0 0-16,1 0 0,20 0 16,-21-22-16,21 22 0,-20-21 0,20 21 15,-21-22-15,0 22 0,0-21 16,1 21-16,-22-1 0,0-20 15,0 63 17,0 0-32,-22 1 0,1-1 15,0 0-15,0 21 0,21-21 16,-21 1-16,21 20 0,-21-21 0,21 21 16,0-20-16,0-1 0,0 0 0,0 0 15,0 0-15,0 0 0,0 1 16,21-1-16,0-21 0,0 0 15,0 0-15,22 21 0,-22-21 16,0 0-16,0 0 0,0 0 0,22 0 16,-22-21-16,0 21 0,0-21 0,0-1 15,0 1-15,1 0 16,-1 0-16,0 0 0,-21-22 0,0 22 16,0-21-16,0 0 0,0 20 0,0-20 15,0 0-15,0 21 0,-21-1 16,0 1-16,-22 0 0,22 0 0,0 21 15,-21 0-15,-1 0 0,22 0 16,-21 0-16,21 0 0,-22 21 0,22 0 16,0 0-16,0 1 0,0-1 15,21 21-15,0-21 0,0 0 0,0 22 16,0-22-16,0 0 0,21 0 0,0 0 16,0 1-16,0-1 0,0-21 15,1 21-15,20-21 0,0 0 16,-21 0-16,22 0 0,-1 0 0,0 0 15,1 0-15,-1 0 0,0 0 16,1-21-16,-1 0 0,-21-1 0,22 1 16,-22 0-16,21 0 0,-21 0 15,0-22-15,1 22 0,-1-21 0,-21 21 16,21 0-16,-21-1 0,21 1 16,-21 0-16,0 42 15,0 0 1,-21 1-1,21 20-15,-21-21 0,21 0 0,0 22 16,0-22-16,0 0 0,0 21 0,0-21 16,0 1-16,0-1 0,21 21 15,-21-21-15,21 0 0,0-21 0,0 22 16,1-1-16,20-21 0,-21 0 16,21 21-16,-20-21 0,20 0 0,0 0 15,1 0-15,-1 0 0,21 0 0,-20 0 16,-1-21-16,0 21 0,22-21 15,-22-1-15,1 1 0,-1 0 0,0-21 16,-21 21-16,22-22 16,-22 22-16,0-21 0,-21-1 0,0 1 0,0 21 15,0-21-15,0 20 0,0 1 16,-21 0-16,0 0 0,-22 21 16,22 0-16,-21 0 0,21 0 0,-22 0 15,1 0-15,21 0 0,-21 21 16,-1 0-16,22 22 0,-21-22 0,21 21 15,-1-21-15,1 22 0,21-22 16,0 0-16,0 21 0,0-21 0,0 22 16,0-22-16,0 0 0,21 0 15,1 0-15,-1-21 0,0 0 16,0 22-16,0-22 0,0 0 16,22 0-16,-22 0 0,0 0 0,21 0 15,-20-22-15,-1 1 0,0 0 16,0 0-16,21 0 0,-20 0 0,-1-22 15,0 1-15,0 0 0,0-1 16,22 1-16,-43-22 0,21 22 0,0 0 16,0-1-16,0 1 0,-21 0 15,21-1-15,-21 22 0,0-21 0,0 21 16,0 0-16,22-1 0,-22 1 16,-22 42 15,22 1-31,0 20 0,-21-21 15,21 21-15,-21 1 0,21-1 16,-21 0-16,21 1 0,0 20 0,0-20 16,0-1-16,0 21 0,0-20 15,0-1-15,0-21 0,0 22 0,0-1 16,0-21-16,21 0 0,-21 0 0,21 1 16,0-1-16,1-21 0,-22 21 15,21-21-15,0 0 0,0 0 0,0 0 16,0 0-16,1 0 0,-1-21 15,0 21-15,0-21 0,0-1 0,22 1 16,-22 0-16,0 0 0,-21 0 0,21 0 16,0-1-16,-21-20 15,21 21-15,-21 0 0,0 0 0</inkml:trace>
  <inkml:trace contextRef="#ctx0" brushRef="#br0" timeOffset="-184412.32">17124 12404 0,'-21'0'16,"21"21"62</inkml:trace>
  <inkml:trace contextRef="#ctx0" brushRef="#br0" timeOffset="-182656.44">593 14372 0,'0'0'0,"21"0"78,0 21-78,21-21 0,-21 0 16,1 0-16,20 0 0,-21 0 15,21 0-15,1 0 0,-1 0 16,0-21-16,-20 21 0,20-21 0,0 0 15,1 21-15,-1-21 0,-21 0 16,0-1-16,22 1 0,-22 21 16,-21-21-16,0 0 0,0 0 15,0 0-15,-21 21 16,-1 0 0,1 0-16,0 0 15,0 0-15,0 0 0,0 0 0,21 21 16,-22 21-16,22 0 0,0 1 15,-21-1-15,21 0 0,-21 22 0,21-22 16,-21 1-16,21 20 0,0-21 16,0 1-16,-21-1 0,21 0 15,0 1-15,0-22 0,-21 21 0,21-21 16,0 1-16,0-1 16,0 0-16,0 0 15,0-42 1,0 0-1</inkml:trace>
  <inkml:trace contextRef="#ctx0" brushRef="#br0" timeOffset="-182357.57">529 14669 0,'-21'0'16,"42"0"0,0 0-16,0 0 0,1 0 0,20 0 15,-21 0-15,21 0 0,-20 0 16,20 0-16,0 0 0,-21 0 16,22 0-16,-1 0 0,-21 0 0,0 0 15,22 0-15,-22 0 0,0 0 16,0 0-16,0 0 15,1 0 32</inkml:trace>
  <inkml:trace contextRef="#ctx0" brushRef="#br0" timeOffset="-182072.73">1672 14584 0,'0'0'0,"0"-21"62,0 42-15</inkml:trace>
  <inkml:trace contextRef="#ctx0" brushRef="#br0" timeOffset="-179288.67">3471 14203 0,'0'-21'16,"0"42"15,-21 0-15,21 0-16,-21 22 0,0-1 15,21-21-15,0 43 0,-21-22 0,21 0 16,-22 22-16,22-22 0,-21 0 16,21 22-16,0-22 0,-21 1 15,21-22-15,-21 21 0,21 0 0,-21-20 16,21-1-16,0 0 0,0 0 15,0-42 17,21 0-32,-21 0 15,21-1-15,0 1 0,-21-21 16,21 21-16,1-22 0,-22 22 0,21-21 16,0 0-16,0-1 0,-21 1 15,21 0-15,0-1 0,1 1 16,-1 0-16,0 20 0,0 1 0,0 0 15,0 21-15,1 0 0,-22 21 16,21 22 0,-21-22-16,21 21 0,-21-21 0,21 22 15,-21-1-15,0 0 0,0-21 0,0 22 16,21-1-16,-21 0 0,0-20 16,0 20-16,21-21 0,1 0 0,-22 0 15,21 1-15,0-1 0,-21 0 16,21-21-16,0 0 0,0 0 0,1 0 15,-1 0-15,0 0 0,21-21 16,-21 21-16,1-21 0,20-1 16,-21 1-16,0 0 0,22-21 0,-22 21 0,0-22 15,0 1-15,0 0 0,0-22 16,-21 22-16,0-1 0,22-20 16,-22 21-16,0-1 0,0 1 15,0 0-15,0-1 0,0 22 0,0 0 16,0 0-16,0 0 0,0 42 31,-22 0-31,22 0 0,-21 21 0,21 1 16,0-1-16,0 22 0,0-22 15,0 21-15,-21-20 0,21 20 0,0-20 16,0-1-16,0 21 0,0-41 16,0 20-16,0 0 0,21-21 0,0 1 15,1-1-15,-1 0 0,0 0 16,0-21-16,0 0 0,22 0 15,-22 0-15,21 0 0,-21 0 0,22 0 16,-1-21-16,-21 0 0,21 0 16,-20-1-16,20 1 0,-21 0 0,21 0 15,-20-21-15,-22 20 0,21-20 16,-21 21-16,21 0 0,-21-22 0,0 22 16,0 0-16,0 42 31,-21 0-31,21 1 15,0-1-15,0 21 0,-21-21 16,21 0-16,0 1 0,0-1 0,0 0 16,0 0-16,21-21 0,-21 21 15,21-21-15,0 0 0,0 0 16,0 0-16,1 0 16,-1 0-16,0-21 15,-21 0-15,21 21 0,-21-21 16,0 0-16,0-1 0</inkml:trace>
  <inkml:trace contextRef="#ctx0" brushRef="#br0" timeOffset="-179107.77">4911 14309 0,'0'0'0,"-22"0"31,22 21-31,-21-21 0,21 21 15,0 0-15,0 0 16,21-21 0,-21 22-16,22-22 15</inkml:trace>
  <inkml:trace contextRef="#ctx0" brushRef="#br0" timeOffset="-178621.05">5292 14542 0,'-43'127'15,"43"-106"1,0 0-16,0 0 0,-21 0 16,21 0-16,0 1 0,0-1 0,0 0 15,0 0-15,0 0 0,0 0 16,0 1-1,-21-22 1,21-22 15,0 1-31,0 0 0,0 0 16,0 0-16,0-22 0,0 22 16,21 0-16,-21-21 0,21-1 0,0 22 15,1-21-15,-1 21 0,0-22 0,21 22 16,-21 0-16,22 0 0,-22 21 15,21 0-15,1 0 0,-1 0 0,-21 21 16,21 0-16,1 0 0,-22 1 16,21 20-16,-21-21 0,1 21 15,-1 1-15,-21-22 0,0 21 0,0-21 16,0 1-16,0 20 0,0-21 16,-21 0-16,21 0 0,-22-21 0,1 22 15,21-1-15,21-42 47,1-1-47,-1 22 0,0-21 0,0 0 16</inkml:trace>
  <inkml:trace contextRef="#ctx0" brushRef="#br0" timeOffset="-178393.17">6181 14542 0,'0'0'0,"21"0"16,-21 21 15,0 0-31,0 0 0,-21 21 0,21-20 16,-22-1-16,22 0 0,-21 0 15,21 21-15,0-20 0,0-1 0,0 0 16,0 0-16,-21-21 0,21 21 0,0 0 16,0 1-1,0-44 1,21 22-1,-21-21-15,0 0 0,21 0 16</inkml:trace>
  <inkml:trace contextRef="#ctx0" brushRef="#br0" timeOffset="-178074.34">6138 14203 0,'0'0'0,"-21"21"0,21 0 15,-21 0-15,21 1 0,-21-1 0,21 0 16,0 0-16,0 0 0,0 0 16,0 1-16,21-22 0,0 21 0,0-21 15,0 0-15,1 0 16,-1 0-16,0 0 16,0 0-16,-21-21 0,21-1 0,-21 1 15,0 0-15,0 0 0,0 0 16,0 0-16,0-1 0,0 1 0,0 0 15,-21 0-15,0 0 0,0 21 16,0 0 0,-1 0-16,1 21 15,21 0-15,0 0 0,0 0 16,0 1-16</inkml:trace>
  <inkml:trace contextRef="#ctx0" brushRef="#br0" timeOffset="-176757">6625 14499 0,'21'-21'0,"-42"42"0,42-63 16,0 42-16,-21-21 0,22 0 0,-22-1 15,0 1 1,0 42-1,0 1-15,0-1 16,0 0-16,-22 0 0,22 0 16,-21 22-16,21-22 0,-21 21 0,21 0 15,0-20-15,0 20 0,0-21 16,0 0-16,0 0 0,0 22 16,0-22-16,0 0 0,0 0 15,21-21-15,0 0 0,1 0 16,-1 0-16,21 0 0,-21 0 0,22 0 15,-22 0-15,21-21 0,-21 21 16,22-21-16,-1 0 0,-21 0 0,21-1 16,-20 1-16,-1 0 0,0-21 0,0 21 15,0-22-15,0 22 0,-21-21 16,22-1-16,-22 22 0,0 0 0,0 0 16,0 0-16,0 0 0,0 42 31,-22 0-31,1 0 15,21 0-15,-21 0 0,21 22 16,0-22-16,0 21 0,0-21 0,0 1 16,0 20-16,0-21 0,0 0 0,0 0 15,0 1-15,0-1 0,21-21 16,0 21-16,1-21 0,-1 0 0,0 0 16,0 0-16,0 0 0,0 0 15,22 0-15,-22 0 0,0-21 0,0 0 16,0-1-16,1 22 0,-1-21 15,-21 0-15,21-21 0,-21 21 0,21-1 16,-21-20-16,0 21 0,0 0 16,0 0-16,0-22 0,0 22 15,0 0-15,0 42 16,0 0 0,0 0-16,0 1 0,0-1 15,0 0-15,-21 21 0,21-21 0,0 1 16,0 20-16,0-21 0,-21 0 0,21 0 15,0 1-15,0-1 0,0 0 16,0 0-16,0 0 0,0-42 63,0 0-63,0 0 15,0 0-15,0-1 0,0 1 0,0 0 16,0 0-16,0-21 0,21-1 0,0 22 15,0-21-15,0-1 0,1 22 16,-1-21-16,21 21 0,0-22 0,-20 22 16,20 21-16,0 0 0,1 0 15,-1 0-15,-21 0 0,21 21 0,-20 1 16,20 20-16,-21-21 0,0 21 0,0 1 16,-21-1-16,0-21 15,22 22-15,-22-22 0,0 21 0,0-21 16,0 0-16,0 22 0,0-22 15,0 0-15,0 0 16,-22-21 15,22-21-31,0 0 0,0 0 16,0 0-16,0-1 0,0 1 16,0-21-16,22 21 0,-1-22 15,0 1-15,0 21 0,0-43 0,22 22 16,-22 0-16,21-1 0,0 1 15,1 21-15,-1 0 0,0 0 16,22-1-16,-22 22 0,1 0 0,-1 22 16,0-22-16,-21 42 0,22-21 15,-22 21-15,0 1 0,-21-1 0,0 0 16,0 1-16,0-22 0,0 21 16,0 1-16,-21-22 0,0 21 0,21-21 15,-43 22-15,22-22 0,0-21 16,21 21-16</inkml:trace>
  <inkml:trace contextRef="#ctx0" brushRef="#br0" timeOffset="-175927.58">9821 14584 0,'-21'0'0,"42"0"0,-63 0 0,21 0 16,42 0 15,21 0-15,1 0-16,-1 0 0,0 0 0,22 0 16,-1 0-16,1 0 0,-1 0 0,1 0 15,-1 0-15,1 0 0,20 0 16,-20 0-16,-1 0 0,1 0 0,-1 0 15,1 0-15,-1-21 0,-20 21 16,20 0-16,-20 0 0,-22-21 0,21 21 16,-21 0-16,-21-22 0,0 1 0,0 0 15,0 0 1,-21 0-16,0 21 0,-21-21 16,20 21-16,-20-22 0,21 22 15,-21 0-15,-1-21 0,22 21 0,0 0 16,0 0-16,0 0 0,-1 0 0,1 0 15,42 0 17,1 0-32,20 0 15,-21 0-15,21 0 0,1 0 0,-1 0 16,-21 0-16,22 0 0,-1 0 16,0 0-16,-21 0 0,1 0 0,20 0 15,-42 21 1,0 1-16,0-1 0,0 0 15,-21 21-15,0-21 0,-1 1 0,-20-1 16,21 21-16,-21-21 0,-1 0 0,1 1 16,0-1-16,-1 21 0,1-21 15,0-21-15,20 21 0,-20 1 0,21-1 16,0 0-16,0-21 0,21 21 16,21-21-1</inkml:trace>
  <inkml:trace contextRef="#ctx0" brushRef="#br0" timeOffset="-174780.89">12467 14203 0,'0'0'0,"0"-21"0,-21 21 31,21 21-31,0 0 16,0 0-16,-21 0 0,21 22 16,-21-22-16,21 21 0,0 1 15,0-1-15,-22 0 0,1 1 0,21-1 16,-21 0-16,0-21 0,21 22 15,-21-22-15,0 0 0,21 0 0,-22 0 16,22 1-16,0-1 16,0-42-1,22-1 1,-1 1-16,0 0 0,0 0 16,0 0-16,0-22 0,1 22 0,-1-21 15,0 21-15,21-22 0,-21 1 0,1 0 16,-1 21-16,-21-22 0,21 22 15,0 0-15,0 0 0,-21 0 16,0-1-16,21 22 16,-21 22-16,0-1 15,0 21-15,0-21 0,0 0 0,0 22 16,0-1-16,0-21 0,0 22 16,0-1-16,0-21 0,0 21 0,0-20 15,22-1-15,-22 21 0,21-21 16,-21 0-16,21 1 0,0-22 0,0 21 15,0-21-15,1 0 0,20 0 0,-21 0 16,21 0-16,1 0 0,-1 0 16,0-21-16,1 21 0,-22-22 15,21 1-15,1 0 0,-1-21 0,0 21 16,-21-22-16,1 22 0,-1-21 16,0-1-16,0 1 0,-21 0 0,0-1 15,0 1-15,0 0 0,0-1 16,0 22-16,0 0 0,0-21 0,0 21 15,0-1-15,0 1 16,0 42 0,0 1-16,0-1 0,0 0 15,-21 21-15,21 1 0,0-22 16,-21 21-16,21 0 0,0 1 0,0-1 16,0 0-16,0-20 0,0 20 15,0 0-15,0-21 0,0 1 16,0-1-16,0 0 0,0 0 0,21-21 15,0 21-15,0-21 0,0 0 16,1 0-16,-1 0 0,21 0 0,-21 0 16,0 0-16,1-21 0,20 21 0,-21-21 15,0 0-15,0 0 0,22-1 16,-43 1-16,21 0 0,0 0 0,0 0 16,-21-22-16,0 22 15,0 0-15,0 42 31,0 0-31,0 1 16,-21-1-16,0 0 0,21 0 0,0 0 16,0 0-16,0 1 0,0-1 15,0 0-15,0 0 16,21-21 0,0 0-1,0 0-15,-21-21 16,0 0-16,22 21 0,-22-21 15</inkml:trace>
  <inkml:trace contextRef="#ctx0" brushRef="#br0" timeOffset="-174601.91">13801 14224 0,'-22'0'0,"44"0"0,-65 0 15,22 0 1,0 0-1,21 21 17,21-21-32,-21 21 15,21-21-15,0 0 0</inkml:trace>
  <inkml:trace contextRef="#ctx0" brushRef="#br0" timeOffset="-174125.18">14160 14478 0,'-21'21'0,"42"-42"0,-42 63 0,0 1 0,21-22 16,0 0-16,0 0 0,-21 0 16,21 1-16,0-1 0,-21-21 0,21 21 15,-21 0-15,21 0 0,0 0 16,0-42 46,0 0-62,0 0 0,0 0 16,0 0-16,0-1 0,0 1 0,0-21 16,21 21-16,0-22 0,0 22 15,0-21-15,0 0 0,1 20 0,20 1 16,-21-21-16,21 42 0,-20-21 15,20 0-15,0 21 0,1 0 0,-22 0 16,21 21-16,0 0 0,1 0 16,-22 21-16,0-20 0,21-1 0,-20 21 15,-22-21-15,0 22 0,0-22 16,21 0-16,-21 0 0,0 21 16,0-20-16,0-1 0,-21 0 15,-1-21-15,1 0 0,21 21 0,-21-21 16,0 0-16,0 0 15,42-21 17</inkml:trace>
  <inkml:trace contextRef="#ctx0" brushRef="#br0" timeOffset="-173568.79">15261 14393 0,'0'-42'16,"-21"21"-16,0 21 0,0 0 15,-1 0-15,-20 0 0,21 0 0,0 0 16,-22 0-16,1 42 0,21-42 16,0 43-16,0-22 0,-1 0 0,1 0 15,0 21-15,0-20 0,21-1 16,0 21-16,0-21 0,0 0 15,0 22-15,0-22 0,0 0 0,0 0 16,0 0-16,21-21 16,0 0-16,0 22 0,22-22 0,-22 0 15,0 0-15,21 0 0,-20 0 16,-1 0-16,21-22 0,-21 1 0,22 21 16,-22-21-16,21 0 0,-21 0 0,0-22 15,1 22-15,-1-21 0,0 0 16,0-1-16,0 1 0,-21 0 0,0-22 15,21 22-15,-21-1 0,22 1 16,-22 0-16,21 21 0,-21-22 0,0 22 16,0 0-16,0 0 0,0 0 15,0 42 1,0 0-16,-21 0 16,21 0-16,-22 22 0,1-1 15,21 0-15,-21 1 0,0-1 0,21 0 16,0 1-16,0-1 0,-21 0 0,21 1 15,0-22-15,0 21 0,0 0 16,0-20-16,0-1 0,21 0 0,0 0 16,-21 0-16,21 0 0,0-21 15,22 0-15,-22 22 0,0-22 0,21 0 16,-20 0-16,20 0 0,-21 0 0,21-22 16,-20 1-16</inkml:trace>
  <inkml:trace contextRef="#ctx0" brushRef="#br0" timeOffset="-173105.05">16129 14351 0,'0'0'15,"-21"0"1,0 0-16,-1 21 16,1-21-16,0 21 0,0 1 15,21-1-15,-21 0 0,0 0 0,21 21 16,0-20-16,-22-1 0,1 0 0,21 0 15,0 21-15,0-20 16,0-1-16,0 0 0,0 0 0,0 0 16,21 0-16,1-21 0,-1 0 15,0 22-15,0-22 0,0 0 16,0 0-16,1 0 0,20 0 0,-21 0 16,0 0-16,22-22 0,-22 1 15,0 21-15,21-21 0,-21 0 0,1 0 16,-22-22-16,21 22 0,-21-21 0,0 21 15,0-22-15,0 1 0,0 0 16,0 21-16,-21-22 0,-1 22 0,1 0 16,0 0-16,0 0 0,0-1 15,-22 22-15,22 0 0,0 0 16,-21 0-16,21 22 0,-1-22 0,1 21 16,0 0-16,0 21 0,21-21 15,-21 1-15,21 20 0,0-21 0,0 21 16,0-20-16,0 20 0,0-21 0,0 0 15,0 0-15,21 1 0,-21-1 16,21 0-16,0 0 0,22-21 0,-22 0 16,0 0-16,21 0 0,-21 0 15,22 0-15</inkml:trace>
  <inkml:trace contextRef="#ctx0" brushRef="#br0" timeOffset="-172539.65">16912 14330 0,'0'-21'0,"0"42"0,-21-42 16,21 42-1,-21 0-15,21 0 0,-21 0 0,-1 1 16,1-1-16,21 21 0,0-21 16,-21 0-16,21 1 0,-21 20 0,21-21 15,0 0-15,0 0 16,0 1-16,0-1 0,0 0 0,21 0 15,0-21 1,0 0-16,1 0 0,-1 0 16,0 0-16,0-21 0,0 0 15,0 0-15,1 21 0,-1-22 16,0-20-16,0 21 0,0 0 0,0 0 16,-21-1-16,0 1 0,22 0 0,-22 42 31,-22 0-16,22 1-15,0-1 16,0 0-16,-21 0 0,21 0 16,0 0-16,0 1 0,0-1 15,21-21-15,-21 21 0,22-21 0,-1 0 16,0 0-16,0 0 0,0 0 16,0 0-16,1 0 0,-1 0 0,0 0 15,21 0-15,-21-21 0,1 0 16,20 21-16,-21-22 0,0-20 0,0 21 15,1 0-15,-22-22 0,0 1 16,0 21-16,0 0 0,0-22 0,0 22 16,0 0-16,-22 21 15,1 0-15,0 0 0,0 0 0,0 0 16,0 21-16,-22-21 0,22 21 16,0-21-16,0 22 0,0-22 15,-1 21-15</inkml:trace>
  <inkml:trace contextRef="#ctx0" brushRef="#br0" timeOffset="-154848.64">995 16214 0,'21'0'0,"-21"-21"16,21 21-16,0-22 15,0 22-15,-21-21 47,-21 21-31,0-21-16,0 21 16,0-21-16,0 0 15,21 0-15,-22-1 16,22 1-16,-21 0 0,21 0 15,0 0-15,0 0 0,0-1 16,0 1-16,21 0 0,1 0 16,-1 0-16,0 21 0,0-21 0,0 21 15,0 0-15,1 0 16,-1 0-16,0 0 0,0 0 0,0 0 16,0 21-16,-21 0 0,0 0 15,0 0-15,0 22 0,0-22 16,0 21-16,-21-21 0,0 22 0,0-1 15,0 0-15,0-21 0,-1 22 16,1-1-16,0-21 0,0 22 0,0-22 16,0 21-16,-1-21 0,22 0 15,-21 1-15,21-1 0,0 0 16,0 0-16,0 0 0,0 0 16,21-21-16,1 0 15,-1 0-15,0 0 0,0 0 0,0 0 16,0 0-16,22 0 0,-22 0 15,21-21-15,1 0 0,-22 0 16,21 0-16,-21 0 0,0-1 0,1 1 16,-1 0-16,-21 0 0,0 0 15,0 0-15,0-1 0,-21-20 0,-1 21 16,-20 0-16,21 0 0,-21-1 16,-1 22-16,22 0 0,-21 0 15,21 0-15,-1 0 0,1 0 0,0 0 16,0 0-16,0 22 15,0-1-15,21 0 0,0 0 0,0 0 16,0 0-16,0 1 16,21-22-1,0 0-15</inkml:trace>
  <inkml:trace contextRef="#ctx0" brushRef="#br0" timeOffset="-154645.77">1757 16129 0,'0'21'31,"0"-42"31,0 0-62,21 21 0</inkml:trace>
  <inkml:trace contextRef="#ctx0" brushRef="#br0" timeOffset="-153793.29">3260 15663 0,'0'-21'47,"0"0"-31,0 0-16,21 21 15,0-21-15,0 0 0,0 21 16,0-22-16,1 1 0,-1 0 0,-21 0 15,-21 21 17,-1 0-32,1 0 0,-21 0 15,21 21-15,-22 0 0,1 0 0,0 1 16,-1-1-16,22 0 0,-21 21 16,0-21-16,20 1 0,1 20 0,0-21 15,0 0-15,21 22 16,0-22-16,0 21 0,0-21 0,0 22 15,21-22-15,0 21 0,22-21 16,-22 22-16,21-22 0,-21 0 0,22 21 16,-22-21-16,21 1 0,-21-1 15,22 0-15,-22 0 0,0 0 0,-21 0 16,21 1-16,-21-1 0,-21 0 16,0 0-16,0-21 0,-22 0 15,22 21-15,-21-21 0,21 0 16,-22 0-16,1 0 0,0 0 0,-1 0 15,1-21-15,0 0 0,20 0 16,-20 0-16,21-1 0,-21 1 16,20 0-16,1 0 0,0 0 15,21-22-15,-21 22 0,21 0 0,0 0 16,0 0-16,21 0 0,0 21 16,0-22-16,22 22 0,-22 0 0,21-21 15,-21 21-15,22 0 0,-1 0 16,0 0-16</inkml:trace>
  <inkml:trace contextRef="#ctx0" brushRef="#br0" timeOffset="-153440.22">3598 16129 0,'0'0'0,"21"0"15,1-21 1,-1 0-16,-21 0 15,0-1-15,21 1 0,0 0 16,-21 0-16,21 0 0,-21 0 0,0-1 16,0 1-16,-21 21 31,0 0-31,0 0 0,0 21 16,-1 1-16,1-1 0,-21 0 0,21 21 15,0 1-15,-1-22 16,22 21-16,0 0 0,-21 1 0,21-22 15,0 21-15,0-21 0,0 1 16,0-1-16,0 0 0,21 0 0,1 0 16,-1-21-16,0 0 0,0 0 15,21 0-15,-20 0 0,20 0 0,-21 0 16,21-21-16,1 0 0,-1 0 16,0 0-16,-20-22 0,20 22 0</inkml:trace>
  <inkml:trace contextRef="#ctx0" brushRef="#br0" timeOffset="-153173.2">4254 15642 0,'0'-42'0,"0"84"0,0-126 0,0 62 0,0-20 15,0 21-15,-21 0 0,0 21 16,0 21 0,21 0-16,0 21 15,0 1-15,0-22 0,0 21 0,-21 22 16,21-22-16,0 22 0,-21-22 15,21 21-15,-22-20 0,22 20 0,0-20 16,0-1-16,-21 0 0,21 1 16,0-1-16,0 0 0,0-21 0,0 1 15,0-1-15,0 0 16,0 0-16,21-21 16,-21-21-1,22 21-15,-1-21 0,0 0 16</inkml:trace>
  <inkml:trace contextRef="#ctx0" brushRef="#br0" timeOffset="-152769.33">4360 16129 0,'0'0'0,"0"21"0,-21-21 0,21 21 15,21-21 16,0 0-31,1 0 16,-1 0-16,0-21 0,0 0 0,0 21 16,22-21-16,-22 0 0,0 0 15,0-1-15,0 1 0,-21 0 0,0 0 16,21 0-16,-21 0 0,0-1 16,0 1-16,0 0 0,-21 21 15,0 0-15,0 0 16,0 0-16,0 21 0,21 0 0,-22 22 15,1-22-15,0 21 0,0 1 16,0-22-16,21 21 0,0 0 16,-21 1-16,21-22 0,0 21 0,0-21 15,0 1-15,0-1 0,0 0 16,21-21-16,0 0 0,0 21 0,21-21 16,1 0-16,-1 0 0,0 0 15,1-21-15,-1 0 0,22 0 0,-22-1 16,0 1-16,1 0 0,-1 0 15,0-21-15,-21 20 0,22 1 0</inkml:trace>
  <inkml:trace contextRef="#ctx0" brushRef="#br0" timeOffset="-152345.5">5122 16044 0,'21'-105'16,"-21"83"-1,-21 149 1,42-232 0,-21 147-16,0-21 0,-21 21 15,21-20-15,-21 20 0,21-21 16,0 21-16,0 1 0,-21-22 0,21 21 15,-21-21-15,21 1 0,0-1 16,0 21-16,-21-42 0,21 21 0,-22 0 16,22-42 31,0 0-47,0 0 0,0 0 0,0 0 15,0-22-15,0 22 0,22-21 16,-22 21-16,21-22 0,0 1 15,0 0-15,21 20 0,-20-20 0,-1 21 16,21 0-16,0 21 0,1 0 16,-1 0-16,0 0 0,1 0 0,-1 21 15,-21 0-15,22 0 0,-22 0 0,21 1 16,-42 20-16,0-21 0,0 0 16,0 22-16,0-22 0,0 0 0,0 0 15,0 21-15,-21-20 16,21-1-16,-21 0 0,0 0 0,-1 0 15,22-42 32,22 21-47,-1-21 0,0 0 16</inkml:trace>
  <inkml:trace contextRef="#ctx0" brushRef="#br0" timeOffset="-152117.64">5969 15960 0,'0'-21'0,"0"42"0,21-42 0,-21 42 32,0 0-32,0 0 0,0 0 15,-21 0-15,21 1 0,-21-1 16,21 21-16,-21-21 0,-1 0 16,22 1-16,0-1 0,0 0 0,-21 0 15,21 0-15,-21 0 0,21 1 16,-21-1-16,21 0 0,0 0 31,21-42-15,0 21-16,0-21 0</inkml:trace>
  <inkml:trace contextRef="#ctx0" brushRef="#br0" timeOffset="-151929.21">5948 15790 0,'0'0'0,"0"-21"0,-21 21 0,-1-21 16,1 0-16,0 21 16,0 0-1,21 21 17,0 0-17,21-21-15</inkml:trace>
  <inkml:trace contextRef="#ctx0" brushRef="#br0" timeOffset="-151285.14">6286 15939 0,'0'-43'0,"0"-41"31,0 62-31,0 44 16,0-1 0,0 0-16,0 0 0,0 21 15,0-20-15,0 20 0,0 0 0,0 1 16,0-1-16,0-21 0,0 21 16,0 1-16,0-22 0,0 21 0,0-21 15,0 1-15,22-1 16,-1 0-16,0-21 0,0 0 15,0 0-15,0 0 0,1 0 16,20-21-16,0 0 0,-21-1 0,22 1 16,-1 0-16,0-21 0,1 21 0,-1-22 15,-21 1-15,22 0 0,-22-1 16,0 1-16,0 0 0,-21 20 0,0-20 16,0 21-16,21 0 0,-21 0 15,0-1-15,-21 44 16,21-1-1,-21 0-15,21 0 0,-21 21 16,21 1-16,-21-22 0,21 21 16,-22 1-16,22-1 0,0 0 0,0-21 15,0 22-15,0-22 0,22 21 0,-1-21 16,0 1-16,0-1 0,0 0 16,22-21-16,-22 0 0,0 0 0,21 0 15,1 0-15,-22 0 0,21 0 16,-21-21-16,22 0 0,-22-1 0</inkml:trace>
  <inkml:trace contextRef="#ctx0" brushRef="#br0" timeOffset="-150626.31">7324 16044 0,'0'-63'15,"0"42"-15,0 211 0,0-296 0,0 1 16,-22 105 0,22 21-16,0 0 15,-21 0-15,21 0 0,0 22 16,-21-22-16,21 0 0,0 0 15,0 0-15,0 0 0,0 1 0,0-1 16,0 0-16,-21 0 0,21 0 16,0 0-16,0 1 15,0-1-15,-21-21 32,21-21-17,0-1 1,0 1-16,0 0 0,0 0 0,0 0 15,0 0-15,0-22 0,0 22 16,21 0-16,0-21 0,0 20 0,0-20 16,1 21-16,20 0 0,-21 0 15,21-1-15,-20 1 0,20 21 0,0 0 16,-21 0-16,22 0 0,-1 21 16,-21 1-16,22-1 0,-22 21 0,0-21 15,0 0-15,0 22 0,0-22 16,-21 0-16,0 0 0,0 0 0,0 1 15,0-1-15,0 0 16,0 0-16,0 0 0,0 0 16,-21-21-16,0 0 15,0 0 1,21-21 0,0 0-1,0 0-15,0 0 0,0 0 0,0-1 16,21-20-16,0 21 0,0-21 15,1-1-15,20 1 0,-21 0 0,21 20 16,1 1-16,-1 0 0,0 0 16,1 21-16,-1 0 0,0 0 0,-20 0 15,20 21-15,0 0 0,-21 0 16,1 22-16,-1-22 0,0 21 16,-21-21-16,0 22 0,0-1 0,0-21 15,0 22-15,0-22 0,0 0 16,-21 0-16,0 0 0,21 0 0,-22 1 15,1-1-15,0-21 0,0 21 16,0-21-16</inkml:trace>
  <inkml:trace contextRef="#ctx0" brushRef="#br0" timeOffset="-149769.54">9588 15685 0,'0'0'0,"0"-22"0,0 1 0,0-21 16,0 21-16,0 0 16,-21 21-16,0 0 15,0 0-15,0 0 0,0 0 16,-1 21-16,1-21 0,0 42 15,-21-21-15,21 22 0,-1-22 0,1 42 16,-21-20-16,21 20 0,0-21 16,-1 22-16,1-1 0,0 1 0,0-1 15,21 1-15,0-22 0,0 1 0,0-1 16,0 0-16,21 1 16,0-22-16,0 0 0,22 0 0,-22 0 15,21-21-15,1 0 0,-1 0 16,0 0-16,1 0 0,-1 0 0,-21 0 15,21-21-15,1 0 0,-1 0 16,0 0-16,-20-1 0,20 1 0,-21 0 16,0 0-16,-21-21 0,0 20 0,0 1 15,0-21-15,-21 21 0,0 0 16,-21-22-16,20 43 0,1-21 16,-21 0-16,0 21 0,20 0 0,1 0 15,-21 0-15,21 0 0,0 0 16,21 21-1,0 0-15,0 0 16,21-21-16,0 0 16,0 22-16,0-1 0,22-21 15,-22 0-15,0 21 0,21-21 0,-21 21 16,1 0-16,20 0 0,-21 1 16,0-1-16,0 0 0,1 0 0,-22 21 15,0-20-15,0 20 0,0 0 16,0-21-16,0 22 0,0-1 0,-22 22 15,1-22-15,0 0 0,0 22 16,0-22-16,0 22 0,-22-22 16,22 21-16,0-20 0,-21 20 0,20-20 15,1-1-15,0 0 0,0 1 16,0-22-16,21 21 0,0-21 0,0 0 16,21-21-1,0 0 1,0-21-16,-21 0 0,21 0 15,1-21-15,20 20 0,-21-20 0</inkml:trace>
  <inkml:trace contextRef="#ctx0" brushRef="#br0" timeOffset="-149312.55">10118 16256 0,'0'-21'0,"0"42"0,-22-63 0,22-1 16,0 22-16,0 0 0,0 0 15,0-21-15,0 20 0,0 1 0,22 0 16,-1 21-16,0-21 0,0 0 16,0 21-16,0 0 0,1 0 15,-1 0-15,0 0 0,0 21 16,-21 0-16,21 0 0,0 22 0,-21-22 15,22 21-15,-22-21 0,0 22 16,0-1-16,0-21 0,0 21 0,0-20 16,0 20-16,0-21 0,0 0 15,0 0-15,-22 1 0,1-1 16,0-21-16,21-21 47,0-1-47,0 1 0,0 0 15,0 0-15,0 0 0,21 0 0,-21-22 16,21 22-16,-21 0 16,22-21-16,-1 20 0,0 1 0,0 0 15,-21 0-15,21-21 0,0 42 16,22-22-16,-22 1 0,0 0 0,0 0 16,0 21-16,22 0 0,-22-21 15</inkml:trace>
  <inkml:trace contextRef="#ctx0" brushRef="#br0" timeOffset="-149109.59">10816 16002 0,'0'0'0,"0"21"0,0 0 16,0 1-16,0-1 0,0 0 0,0 0 15,0 0-15,0 22 0,0-22 16,-21 0-16,21 0 0,-21 0 16,21 0-16,0 1 0,0-1 0,0 0 15,-21 0-15,21 0 0,-22-21 16,22 21-16,0-42 47,0 0-47,22 0 0,-22 0 15</inkml:trace>
  <inkml:trace contextRef="#ctx0" brushRef="#br0" timeOffset="-148921.12">10816 15812 0,'0'0'0,"0"-22"0,0 1 15,-21 0-15,0 21 0,21-21 16,-21 21 0,-1 0-16,1 0 15,21 21 1,0 0 0,21 0-16,1-21 15,-1 22-15,0-1 16,0 0-16</inkml:trace>
  <inkml:trace contextRef="#ctx0" brushRef="#br0" timeOffset="-148335.95">11769 16150 0,'0'-21'0,"0"42"0,0-63 0,0 21 0,-22-22 15,1 22-15,0-21 16,0 21-16,0 0 0,0 21 16,-1 0-16,-20 0 0,21 0 15,0 0-15,-22 0 0,22 0 16,0 21-16,-21 0 0,-1 0 0,22 0 16,-21 22-16,21-22 0,0 21 15,-1 0-15,1 1 0,0-22 0,0 21 16,21 1-16,0-22 0,0 21 15,0-21-15,0 0 0,0 1 0,21-1 16,0 0-16,0 0 0,1-21 16,20 0-16,-21 21 0,0-21 0,22 0 15,-22 0-15,21 0 0,-21-21 16,0 21-16,22-21 0,-22 0 0,0 0 16,0-22-16,0 22 0,1-21 0,-1-1 15,0-20-15,0 21 16,0-22-16,0 1 0,1-1 0,-1 1 15,-21 20-15,0-20 0,21 20 16,-21 1-16,0 0 0,0-1 0,0 22 16,0-21-16,0 21 0,0 0 15,0 42 1,0 0-16,-21 21 0,0-21 16,21 22-16,0-1 0,0 0 15,0 22-15,0-22 0,-22 22 0,22-22 16,0 22-16,0-22 0,0 21 15,0-20-15,0-1 0,0 0 0,0 1 16,0-22-16,22 21 0,-22-21 16,21 1-16,0-1 0,-21 0 15,21-21-15,0 0 0,0 0 0,1 0 16,20 0-16,0 0 0</inkml:trace>
  <inkml:trace contextRef="#ctx0" brushRef="#br0" timeOffset="-147669.17">12509 16214 0,'-21'0'0,"42"0"0,-21 0 31,43 0-16,-22 0-15,0 0 0,21 0 16,1 0-16,20 0 0,-20 0 0,20-21 16,1 21-16,20-22 0,-20 22 0,-1-21 15,22 21-15,-22-21 0,-20 21 16,-1-21-16,0 21 0,1-21 0,-22 21 16,0 0-16,-21-21 0,0-1 15,-42 1-15,21 21 16,-22 0-16,22 0 0,-21 0 15,-1 0-15,1 0 0,21 0 16,-21 0-16,20 0 0,1 0 0,0 0 16,42 21 15,22-21-31,-22 0 16,0 0-16,21 0 0,-21 0 0,22 22 15,-22-22-15,21 0 0,-21 0 16,1 21-16,-1-21 0,-21 21 0,0 0 15,0 0-15,0 0 0,0 1 16,-21 20-16,-1-21 16,-20 0-16,21 0 0,-21 1 0,-1-1 15,1 0-15,0 0 16,20 0-16,-20 0 0,21-21 0,-21 22 16,20-22-16,22 21 0,22-21 31</inkml:trace>
  <inkml:trace contextRef="#ctx0" brushRef="#br0" timeOffset="-145913.67">15176 15748 0,'0'0'15,"0"-21"-15,-21 0 0,21 0 16,-21-1-16,21 1 0,-21 0 0,0 21 0,21-21 15,-21 0-15,-1 21 16,1 0-16,0 0 0,0 0 0,0 0 16,0 0-16,-22 0 0,22 21 15,0 0-15,-21 21 0,20-20 0,-20 62 16,21-41-16,0-1 0,0 21 16,-1-20-16,22 20 0,0 1 15,-21-22-15,21 0 0,0 22 0,0-22 16,0-21-16,0 22 0,21-22 15,1 21-15,-1-21 0,0 1 0,21-22 16,1 21-16,-1-21 0,0 0 16,1 0-16,20 0 0,1 0 15,-1-21-15,1 21 0,-22-22 0,21 1 16,-20 0-16,-1 0 0,0 0 16,1-22-16,-22 22 0,0 0 0,0-21 15,0 21-15,-21-22 0,0 22 16,0-21-16,0 21 0,0-1 0,-21 22 31,0 0-31,0 22 0,21-1 16,-21 21-16,0-21 0,-1 22 0,22-22 15,0 21-15,0-21 0,-21 22 16,21-22-16,0 21 0,0-21 0,0 0 16,0 1-16,21-1 15,1 0-15,-1-21 0,0 21 16,21-21-16,-21 0 0,1 0 0,20 0 15,-21 0-15,0 0 0,0-21 16,22 0-16,-22 0 0,0 21 0,0-43 16,-21 22-16,0 0 0,21 0 15,-21-22-15,0 22 0,0-21 0,0 21 16,-21-22-16,0 22 0,0 0 16,0 0-16,0 0 0,-22 21 0,22 0 15,0 0-15,0 0 0,0 0 16,-1 0-16,1 0 0,42 0 31,1 0-15,-1 0-16,21 0 0,-21 0 0,22 0 15,-22 0-15,21 0 0,-21 0 16,22-21-16,-1 21 0,-21 0 0,21 0 16,-20 0-16,20 21 0,-21-21 15,0 21-15,22 0 0,-22 0 0,-21 22 16,21-22-16,-21 0 0,0 0 0,21 0 15,-21 22-15,0-22 0,0 0 16,0 0-16,0 0 0,0 0 16,-21-21-16,21 22 0,-21-22 15,0 0 1,-1 0-16,1-22 31,21 1-31,0 0 16,0 0-16,0 0 0,0 0 15,0-1-15,21 1 0,-21-21 0,22 21 16,-1-22-16,0 22 0,21 0 16,-21-21-16,1 21 0,20-1 15,0 22-15,-21 0 0,22 0 0,-22 0 0,0 0 16,21 0-16,-20 22 0,-1 20 16,0-21-16,0 0 0,-21 22 15,21-22-15,-21 0 0,21 21 16,-21-21-16,0 1 0,0-1 0,0 0 15,0 0-15,0 0 0,0 0 16,0-42 15,0 0-31,22 0 16,-22 0-16,21 0 0,-21-1 0,21 1 16,0 0-16,0 0 0,0-21 15,1 20-15,-1 1 0,0-21 16,0 21-16,21 0 0,-20 21 15,-1 0-15,0 0 0,0 0 16,-21 21-16,0 0 0,0 0 16,0 0-16,0 22 0,0-22 15,0 21-15,0-21 0,0 0 0,0 1 16,0-1-16,-21 0 0,21 0 16,0 0-16,0 0 0,0 1 15,21-22 1,0 0-16,0 0 15,1 0-15,-22-22 0,21 22 0,0-21 16,21 0-16,-21 0 16,1 0-16,-1 0 0,0-1 0,0-20 15,0 21-15,0-21 0,1 20 0,-1-20 16,0-21-16,-21 41 16,21-20-16,-21 0 0,0 63 31,0 0-16,0 0-15,-21 22 0,21-22 16,-21 21-16,0 0 0,-1 1 0,22-1 16,-21 0-16,0 1 0,21 20 0,0-20 15,-21 20-15,0-21 0,0 22 16,21-1-16,-22 1 0,1 21 16,0-22-16,0 1 0,0-1 0,-22 85 15,1-84-15,21-1 16,0 22-16,-22-22 0,22 1 15,0-1-15,0 1 0,0-22 0,0 22 16,21-22-16,-22-21 0,22 22 0,0-22 16,0 0-16,0-42 15,22 0 1,-1-22-16,0 22 0,-21-21 16,21-22-16,0 22 0,0-22 0,1 1 15,-1-1-15,0 1 0,0-22 16,-21 1-16,21-1 0</inkml:trace>
  <inkml:trace contextRef="#ctx0" brushRef="#br0" timeOffset="-145652.83">17039 16320 0,'42'-191'15,"-105"530"-15,84-487 16,21-85-16,-20 190 0,-1 22 0,0 0 0,0-21 16,0 21-16,0 21 0,1 0 15,-1 0-15,21 0 0,-21 0 16,0 0-16,1 0 0,20 21 0,-21 0 15,0 21-15,0-21 0,1 1 16,-22 20-16,0-21 0,0 21 0,0-20 16,0-1-16,0 0 15,-22 0-15,1 0 0,-21 0 0,21 1 16,0-22-16,-22 21 0,22-21 0,-21 0 16,21 0-16,-1 0 0,1 0 15,0 0-15,21-21 16,0-1-16,21 22 15,22-21-15</inkml:trace>
  <inkml:trace contextRef="#ctx0" brushRef="#br0" timeOffset="-144925.24">18224 16002 0,'0'-21'0,"0"42"0,0-63 0,0 21 15,-21-1-15,0 22 0,0-21 16,0 21-16,0 0 16,-1 0-16,1 0 0,-21 0 0,21 21 15,0 1-15,-1-1 0,1 0 16,-21 0-16,21 21 0,0-20 0,-1 20 16,1-21-16,21 21 0,0-20 0,0-1 15,-21 21-15,21-21 16,0 0-16,0 1 0,21-1 0,0 0 15,1-21-15,-1 0 16,0 0-16,0 0 0,0 0 0,0 0 16,1 0-16,20-21 0,-21 0 0,0-1 15,0 1-15,1 0 0,-1 0 16,0-21-16,0 20 0,0-20 0,-21 0 16,0 21-16,21-22 0,-21 1 15,0 21-15,0 0 0,0-1 0,-21 44 31,0-1-31,21 0 16,0 0-16,0 21 0,-21-20 0,21 20 16,0-21-16,0 21 0,0-20 15,0-1-15,0 0 0,0 0 16,0 0-16,21 0 0,0 1 0,-21-1 16,21-21-16,22 0 0,-22 0 15,0 0-15,21 0 0,-20 0 0,-1 0 16,21 0-16,-21-21 0,0-1 15,22 1-15,-22 0 0,0 0 0,0-21 16,0-1-16,1 1 0,-1 0 16,0-22-16,0 22 0,0-1 0,0-20 15,1 21-15,-1-1 0,0 1 16,-21 0-16,0 20 0,0 1 0,0 0 16,-21 21-1,21 21 1,-21 0-16,-1 22 0,1-22 0,0 21 15,0 1-15,0 20 0,0-21 0,-1 1 16,22 20-16,0-20 0,-21-1 16,21 0-16,0 1 0,0-1 0,0 0 15,0-21-15,0 1 0,21-1 16,1 0-16,-22 0 0,21-21 0,0 0 16,0 0-16,0 0 0,0 0 0,1 0 15,-1-21-15,0 0 0</inkml:trace>
  <inkml:trace contextRef="#ctx0" brushRef="#br0" timeOffset="-144713.36">18394 15917 0,'0'0'0,"-21"0"0,21 22 16,21-22 15,0 0-31,21 0 0,-21 0 16,1 0-16,20 0 0,0 0 0,-21 0 15,22-22-15,-1 1 16,0 21-16,1-21 0</inkml:trace>
  <inkml:trace contextRef="#ctx0" brushRef="#br0" timeOffset="-144060.73">19198 16108 0,'0'21'0,"0"-42"0,0 63 16,21-21 15,0-21-15,1 0-16,-22-21 15,0 0-15,21 0 0,-21 0 16,0 0-16,0-22 0,0 22 16,0 0-16,0 0 0,0-22 15,0 22-15,-21 0 0,-1 0 0,1 0 16,0 0-16,0-1 0,0 22 15,0 0-15,-22 0 0,22 0 16,0 0-16,0 22 0,-22-1 0,22 0 16,0 0-16,0 21 0,21 1 15,-21-1-15,0-21 0,21 22 0,-22-1 16,22-21-16,0 21 0,0-20 0,0-1 16,0 0-16,0 0 0,22 0 15,-1 0-15,0-21 0,0 0 0,21 0 16,-20 0-16,-1 0 0,0 0 15,0 0-15,21-21 0,-20 21 0,-1-21 16,0 0-16,21 0 0,-21 0 0,1-1 16,-22-20-16,21 21 15,-21-21-15,21 20 0,-21-20 0,0 0 16,0 21-16,0-1 0,0 1 16,0 0-16,0 42 15,0 0 1,0 1-16,0 20 0,0-21 15,0 21-15,0-20 0,0 20 0,0 0 16,-21-21-16,21 22 0,0-22 16,0 0-16,0 0 0,0 0 0,21 1 15,-21-1-15,21-21 0,0 0 0,0 21 16,1-21-16,-1 0 16,21 0-16,-21 0 0,22-21 0,-1 0 15,-21 21-15</inkml:trace>
  <inkml:trace contextRef="#ctx0" brushRef="#br0" timeOffset="-141961.45">20002 15727 0,'0'0'15,"0"-42"-15,0-1 0,0 22 16,0 42 0,0 0-16,-21-21 0,0 43 15,21-22-15,-21 0 0,0 21 16,0 1-16,21-22 0,-22 21 15,1 1-15,0-1 0,21 0 0,-21 1 16,0-22-16,0 21 0,21-21 16,0 0-16,0 1 0,-22-1 0,22 0 15,-21-21-15,21 21 16,0-42 0,21 0-1,-21 0-15,22-1 16,-1 1-16,0-21 0,0 21 0,0 0 15,0-22-15,1 22 0,20 0 16,-21 0-16,0 0 0,22 21 0,-22 0 16,0 0-16,0 0 15,0 0-15,0 21 0,1 0 0,-1 0 16,-21 0-16,0 22 0,0-22 0,0 21 16,0-21-16,0 22 0,0-22 15,0 21-15,-21-21 0,-1 0 0,1 1 16,0-1-16,0 0 0,0-21 15,-22 21-15,22-21 0,0 0 0,0 0 16,0 0-16,0 0 0,-1 0 16,1-21-1,21 0-15,0 0 0,0-1 0,0 1 16,0 0-16,0 0 0,0 0 16,0 0-16,0-1 0,0 1 15,0 42 16,21 1-31,-21-1 0,0 0 16,0 0-16,0 0 0,22 0 16,-22 1-16,21-1 0,0-21 0,-21 21 15,21 0-15,0-21 16,0 21-16,1-21 0,-1 0 0,21 0 16,-21 0-16,0 0 0,22 0 0,-1 0 15,-21-21-15,22 0 0,-1 0 16,0 0-16,1-1 0,-1 1 0,0 0 15,1-21-15,-22-1 0,0 22 16,21-21-16,-21 0 0,1 20 16,-22-20-16,0 21 0,21 0 0,-21 0 15,0 42 1,-21-21-16,21 21 16,-22 0-16,1 21 0,0-20 15,21-1-15,-21 0 0,21 21 0,-21-21 16,21 1-16,-21-1 0,21 0 15,0 0-15,0 0 0,0 0 0,0 1 16,21-22-16,0 21 0,0-21 0,0 0 16,0 0-1,22 0-15,-22 0 0,0 0 0,21 0 0,-20 0 16,20 0-16,-21-21 0,0-1 16,0 1-16,22 0 0,-22-21 15,0 21-15,0-22 0,0 1 0,-21-22 16,22 22-16,-1 0 15,0-1-15,-21-20 0,0 21 0,21-1 0,-21 1 16,0 0-16,21 20 0,-21 1 16,0 0-16,0 0 0,0 0 15,0 42-15,0 0 16,-21 0-16,0 0 0,21 22 16,-21-1-16,0-21 0,21 43 15,-22-22-15,1 0 0,21 1 16,0-1-16,0 0 0,0 1 0,0-1 15,0-21-15,0 22 0,0-22 0,0 0 16,0 0-16,0 0 0,21 0 16,1-21-16,-1 0 0,0 0 0,0 0 15,0 0-15,0 0 0,1 0 16,-1 0-16,21-21 0,-21 21 0,0-21 16,1-21-16,-1 21 0,0-1 15,0-20-15,0 21 0,-21-21 0,21-1 16,-21 22-16,22 0 0,-22 0 0,0 0 15,0 42 1,0 0 0,-22 0-16,1 0 0,0 0 15,21 1-15,0 20 0,-21-21 0,21 0 16,-21 22-16,21-22 0,0 0 16,0 0-16,0 0 0,0 0 15,0 1-15,21-22 0,0 0 0,0 21 16,0-21-16,1 0 0,20 0 15,-21 0-15,21 0 0,-20 0 0,20-21 16,0-1-16,-21 1 0,22 0 16,-22-21-16,0 21 0,21-22 0,-20-20 15,-1 20-15,0 1 0,21-21 16,-21 20-16,1-20 0,-1 20 16,0 1-16,0 0 0,-21-1 0,21 1 15,-21 21-15,21 0 0,-21 0 16,0 42-1,-21 0-15,0 0 16,0 21-16,0-20 0,0 20 0,-1 0 16,1 1-16,0-1 0,0 21 0,0-20 15,0-1-15,-1 0 0,22 1 16,0-1-16,0-21 0,0 22 0,0-22 16,0 0-16,0 0 15,0 0-15,0 0 0,22 1 0,-1-22 16,0 0-16,21 21 0,-21-21 0,1 0 15,20 0-15,-21 0 0,21-21 16,-20 21-16,20-22 0,-21 1 0,0 0 16,0 0-16,1 0 0,-1-22 15,0 22-15,-21 0 0,0 0 16,0 0-16,0 42 16,0 0-1,0 0-15,-21 0 16,21 1-16,-21-1 0,21 0 15,0 0-15,0 0 0,0 0 16,0 1-16,0-1 16,0 0-16,21-21 0,0 0 0,-21 21 15,42-21-15,-21 0 0,1 0 16,-1 0-16,0 0 0,21 0 0,-21-21 16,1 0-16,-1 21 0,0-21 0,0-1 15,0 1-15,0 0 0,-21-21 16,22 21-16,-1-1 0,0-20 0,-21 21 15,0 0-15,21 0 0,-21-1 16,0 1-16,21 21 0,-21 21 31,-21 22-31,0-22 16,0 0-16,21 21 0,-21-20 0,-1 20 16,1 0-16,0 1 0,0-1 15,0 0-15,0 1 0,21-1 16,-22 0-16,1 1 0,0 41 0,0-20 15,21-22-15,-21 22 0,0-1 16,21-21-16,0 22 0,-22 42 16,1-64-16,0 22 0,21-22 15,-21 0-15,21 22 0,-21-22 0,0 0 16,21 22-16,0-22 0,-22 1 16,22-1-16,-21 0 0,21-21 0,-21 1 15,21-1-15,0 0 16,0 0-16,-21-21 0,0 0 0,0 0 15,-1-21-15,1 0 16,0 0-16,21-1 0,-21 1 16,21-21-16,-21 0 0,0 20 0,21-20 15,0 0-15,0-1 0,0-20 16,0 21-16,0-22 0</inkml:trace>
  <inkml:trace contextRef="#ctx0" brushRef="#br0" timeOffset="-141685.61">21865 15981 0,'0'0'0,"42"-21"31,1 21-31,-22-21 0,21 21 0,1-22 16,-22 22-16,21 0 0,0-21 15,1 21-15,-1 0 0,0-21 0,1 21 16,-1 0-16,0-21 0,1 21 0,-22-21 16,21 21-16,-42-21 15,-42-1 17,21 22-32,0-21 0,-1 21 0,-20-21 15,21 21-15</inkml:trace>
  <inkml:trace contextRef="#ctx0" brushRef="#br0" timeOffset="-141456.74">21632 15685 0,'-21'0'0,"42"0"0,-63 0 0,21 21 15,0-21-15,-1 0 0,1 0 16,0 0-16,0 0 15,21-21 32,0-1-31</inkml:trace>
  <inkml:trace contextRef="#ctx0" brushRef="#br0" timeOffset="-141257.85">20701 15536 0,'-21'22'0,"42"-44"0,-63 44 0,20-22 16,1 0-16,21 21 15,-21-21-15,0 0 16,21-21 15,21 21-31</inkml:trace>
  <inkml:trace contextRef="#ctx0" brushRef="#br0" timeOffset="-140861.08">23389 15579 0,'0'0'0,"-21"0"16,21-21-16,-21 21 0,21-22 16,21 22-1,0 0-15,0 0 0,0 0 16,22 0-16,-1 0 0,0 0 16,1 0-16,-1 0 0,22 0 0,-22 0 15,21 0-15,-20 0 0,-1 0 16,0 0-16,1 0 0,-22 0 0,0 0 15,0 0-15,0 0 16,-42 0 0,0 0-16,0 0 0,-21 0 15</inkml:trace>
  <inkml:trace contextRef="#ctx0" brushRef="#br0" timeOffset="-140625.22">23622 15812 0,'0'0'0,"-21"63"0,21-21 0,-21 1 16,-1-1-16,22 0 0,-21-20 0,0 20 16,21 0-16,-21-21 0,21 1 15,0-1-15,-21 0 0,0 0 0,21 0 16,0 0-16,21-21 31,-21-21-31,21 21 16</inkml:trace>
  <inkml:trace contextRef="#ctx0" brushRef="#br0" timeOffset="-139932.62">23982 16044 0,'0'0'0,"21"-21"16,0 21-16,-21-21 16,21 0-16,0 0 15,1 21-15,-22-21 0,21 21 0,-21-22 16,21 1-16,-21 0 16,0 0-1,-21 21-15,0 0 16,-1 0-16,1 0 0,-21 0 15,21 21-15,0 0 0,-22-21 0,22 43 16,0-22-16,0 0 16,0 0-16,-1 21 0,1-20 0,21-1 15,0 0-15,0 0 0,0 0 0,0 0 16,0 1-16,0-1 0,0 0 16,21-21-16,1 21 0,-1-21 15,0 0-15,0 0 0,0 0 16,0 0-16,1 0 0,20 0 0,-21 0 15,21-21-15,-20 21 0,20-21 16,0 21-16,-21-21 0,22-1 0,-1 1 16,0 0-16,1-21 0,-22 21 15,21-1-15,1-20 0,-22 21 0,0-21 16,0 20-16,-21 1 0,0 0 16,0 0-16,0 0 15,-21 21-15,0 0 16,0 0-16,-1 21 0,1 0 15,0 0-15,0 0 0,0 1 0,21-1 16,0 0-16,0 0 0,0 21 0,0-20 16,0-1-16,0 0 0,0 0 15,0 0-15,0 0 0,21 1 16,0-1-16,0 0 16,0 0-16,1-21 0,-22 21 0,21 0 15,-42-21 16,-1 0-31,1 0 16,0 0-16,0 0 0,0 0 16,0 0-16,-1 0 0,1-21 0,0 21 15,21-21-15,0 0 16,0 0-16,0 0 16,0-1-16,21 1 0,0 0 15,22 0-15</inkml:trace>
  <inkml:trace contextRef="#ctx0" brushRef="#br0" timeOffset="-138565.06">24977 15621 0,'0'0'0,"0"-21"0,21 21 16,-21-21-16,0 42 16,-21 0-1,-1 0-15,22 0 16,-21 1-16,0 20 0,0-21 0,0 0 15,0 22-15,-1-1 0,1-21 16,0 21-16,0 1 0,0-1 0,0-21 16,21 22-16,0-22 15,0 21-15,0-21 0,0 0 0,0 1 16,0-1-16,0 0 0,21-21 0,0 21 16,0-21-16,0 0 0,0 0 15,1 0-15,20 0 0,-21 0 0,21 0 16,1 0-16,-1 0 0,-21-21 15,22 21-15,-22-21 0,21 0 0,-21-1 16,0-20-16,1 21 0,-1 0 16,0-22-16,0 22 0,-21 0 0,0 0 15,0 42 17,0 0-32,0 0 15,-21 1-15,21-1 0,-21 21 0,21-21 16,0 0-16,0 1 0,0-1 0,0 0 15,0 0-15,21-21 16,0 21-16,0-21 16,0 0-16,1 0 0,-1 0 15,0 0-15,0 0 0,21-21 0,-20 0 16,20 21-16,-21-21 0,0 0 16,0-1-16,1 1 0,-1 0 0,0 0 15,0 0-15,-21 0 16,0-1-16,0 44 15,-21-1 1,0 0-16,0 0 0,21 0 16,-22 0-16,1 1 0,0 20 0,0-21 15,0 0-15,21 0 16,-21 1-16,-1-1 0,22-42 47,22-1-32,-1 1-15,0 0 16,0 0-16,0 0 0,0-22 0,22 22 16,-22-21-16,21 21 0,-21-22 15,1 22-15,20 0 0,-21 0 16,0 0-16,0 21 16,-21 21-1,0 0-15,0 0 0,0 0 0,-21 22 16,21-22-16,0 0 0,-21 0 15,21 0-15,-21 1 0,21-1 0,0 0 16,0 0-16,0 0 16,21 0-16,0-21 0,0 22 0,22-22 15,-22 0-15,21 0 0,1 0 16,-1 0-16,-21 0 0,21 0 0,1 0 16,-1 0-16,0 0 15,1-22-15,-22 22 0,21-21 0,-21 0 16,1 0-16,-1-21 0,-21 20 0,0 1 15,21 0-15,-21-21 0,0 21 16,0-1-16,0 1 0,0 0 0,-21 21 16,0 0-16,-1 0 0,1 0 15,-21 0-15,21 0 0,0 0 0,-1 21 16,-20 0-16,21 1 0,21-1 16,-21-21-16,21 21 0,0 0 0,0 0 15,0 0-15,0 1 16,21-1-16,0-21 15,0 21-15,0-21 16,1 0-16,-1 0 16,0 0-1,-21 21 32,-21 0-47,21 0 16,0 1-16,-21-1 15,-1 0-15,22 0 0,-21 21 0,21-20 16,0-1-16,0 0 0,0 21 16,0 1-16,-21-22 0,21 21 15,-21 0-15,21 22 0,-21-22 16,21 1-16,-21-1 0,-1 0 0,1 22 16,0-22-16,0-21 0,0 22 15,0-1-15,-1-21 0,1 0 0,-21 0 16,21 1-16,0-1 0,-1 0 0,-20-21 15,21 0-15,0 21 0,0-21 16,-1 0-16,1 0 0,0 0 16,21-21-1,0 0-15,0 0 0,0-1 16,0 1-16,0-21 0,0 21 16,0-22-16,0 22 0,21-21 15</inkml:trace>
  <inkml:trace contextRef="#ctx0" brushRef="#br0" timeOffset="-138296.21">25802 15600 0,'-21'0'15,"42"0"-15,-63 0 0,21 0 0,-1 0 16,1 0-16,0 0 0,0 0 16,0 0-16,0 0 0</inkml:trace>
  <inkml:trace contextRef="#ctx0" brushRef="#br0" timeOffset="-138045.35">24786 15769 0,'-21'0'0,"42"0"0,-84 0 0,41 0 0,1 0 16,42 0 15,1 0-31,-1 0 16,0 0-16,0 0 0,0 0 0,22 0 16,-22 0-16,0 0 0,0 0 0,0 0 15,0 0-15</inkml:trace>
  <inkml:trace contextRef="#ctx0" brushRef="#br1" timeOffset="-126261.18">0 9250 0</inkml:trace>
  <inkml:trace contextRef="#ctx0" brushRef="#br1" timeOffset="-124853.95">487 8361 0,'0'-21'16,"0"0"-1,0-1-15,0 1 16,0 0 0,0 0-1,-21 21 16,-1 0-31,1 0 0,0 0 16,21 21-16,-21-21 0,0 21 16,21 0-16,-21 1 0,-1-1 0,1 0 15,0 21-15,21-21 16,-21 22-16,0-22 0,0 21 0,-1 1 0,22-1 16,0 0-16,-21 22 15,21-22-15,0 22 0,0-1 16,-21-21-16,21 22 0,0-1 0,0 1 15,0-22-15,0 22 0,0-1 16,0-20-16,-21 20 0,21 1 0,-21-1 16,21-21-16,0 22 0,0-22 15,-21 22-15,21-22 0,0 0 0,-22 1 16,22-1-16,0 0 0,0-20 16,0 20-16,0-21 0,0 0 0,0 0 15,0 1-15,0-44 47,0 1-47,0 0 16,0 0-16,0-21 0,0 20 15,22-20-15,-1 0 0</inkml:trace>
  <inkml:trace contextRef="#ctx0" brushRef="#br1" timeOffset="-120605.08">402 8382 0,'0'0'16,"-21"0"-16,21-21 15,21 21 32,0 0-47,0 0 16,1 0-16,-1 0 0,0 0 0,0 0 15,0 0-15,22 0 0,-22 0 16,0 0-16,21 0 0,1 0 0,-22 0 16,21 0-16,-21 21 0,22-21 15,-22 0-15,21 0 0,0 0 0,1 0 16,20 0-16,-20 0 0,20 0 16,1 0-16,-1 0 0,1 0 0,-1 0 15,1 0-15,20 0 0,-20 0 16,20 0-16,-20 0 0,-1 0 0,1 0 15,21 21-15,-22-21 16,22 0-16,-22 0 0,22 0 0,0 0 16,-22 0-16,22 0 0,-1 0 15,1 21-15,-21-21 0,20 0 0,-20 0 16,20 0-16,-20 0 0,-1 0 0,22 0 16,-21 22-16,20-22 0,1 0 15,-22 0-15,22 0 0,-21 0 0,20 0 16,1 0-16,-22 21 0,1-21 15,-1 0-15,1 0 0,-1 0 0,1 0 16,-1 0-16,1 0 0,-1 0 0,22 0 16,-21 0-16,-1 0 0,1 0 15,-1 0-15,1 0 0,-1 0 16,1 0-16,-22 0 0,21 0 0,-20 0 16,20 0-16,1 0 0,-22 0 15,22 0-15,-1 0 0,-21 0 0,22 0 16,-1 0-16,1 0 0,21 0 15,-22 0-15,1 0 0,-1 0 0,1 0 16,-1 0-16,1-21 0,-1 21 0,1 0 16,-1 0-16,1 0 0,-22 0 15,21 0-15,1 0 0,-22-22 0,22 22 16,-1 0-16,-20 0 0,20 0 0,1 0 16,-22 0-16,21 0 0,-20-21 15,20 21-15,-20 0 0,20 0 16,-21 0-16,1 0 0,-1 0 0,22 0 15,-22 0-15,0 0 0,1 0 16,20 0-16,1-21 0,-22 21 0,21 0 16,1 0-16,-22 0 0,22 0 15,-1 0-15,1 0 0,-1 0 0,-20 0 16,20 0-16,-21 0 0,22 0 0,-22 0 16,1 0-16,20 0 0,-21-21 15,1 21-15,20 0 0,-20 0 16,20 0-16,-21 0 0,22 0 0,-1 0 15,1 0-15,-22-21 0,22 21 0,-1 0 16,1 0-16,-1 0 0,-20 0 16,20 0-16,-21 0 0,22 0 15,-22 0-15,1-21 0,20 21 0,-21 0 16,1 0-16,20 0 0,-20 0 0,20 0 16,-21 0-16,22-22 0,-22 22 15,22 0-15,-22 0 0,22 0 0,-22 0 16,21 0-16,-20-21 0,-1 21 15,22 0-15,-22 0 0,0 0 0,1 0 16,-1 0-16,0 0 0,22-21 0,-22 21 16,0 0-16,1 0 15,20 0-15,-20 0 0,20 0 0,-21 0 0,22 0 16,-1 0-16,-20 0 0,20 0 16,1 0-16,-22 0 0,22 0 15,-22-21-15,21 21 0,-20 0 0,-1 0 16,0 0-16,1 0 0,20-21 15,-20 21-15,-1 0 0,0 0 0,1 0 16,20-21-16,-21 21 0,22 0 0,-1 0 16,-20 0-16,20-22 0,1 22 15,-22 0-15,22 0 0,-1-21 0,-21 21 16,22-21-16,-22 21 0,22 0 16,-22-21-16,0 21 0,22 0 0,-1 0 15,-20 0-15,20-21 16,1 21-16,-1 0 0,1 0 0,-1 0 15,1 0-15,-1-21 0,1 21 0,-1 0 16,1 0-16,-1 0 0,-20 0 16,20 0-16,1 0 0,-1-22 0,1 22 15,-1 0-15,1 0 0,-1 0 16,1 0-16,-1 0 0,1-21 0,-1 21 16,-21 0-16,22 0 0,-1 0 15,1 0-15,-1 0 0,-20 0 0,20 0 16,-20 0-16,20 0 0,-21 0 15,22 0-15,-1 0 0,1 0 16,-1-21-16,1 21 0,-1 0 0,1 0 16,-1 0-16,22 0 0,-21 0 15,-1-21-15,1 21 0,-1 0 0,1 0 16,-1 0-16,1-21 0,-22 21 16,43 0-16,-22 0 0,1-21 0,-1 21 15,22 0-15,-22 0 0,1 0 16,-1-22-16,1 22 0,20 0 0,-41 0 15,20 0-15,1 0 0,-1 0 16,-20 0-16,20 0 0,1-21 0,-22 21 16,21 0-16,1 0 0,21 0 15,-22-21-15,1 21 0,-1 0 16,1 0-16,-1 0 0,1 0 0,-1 0 16,1 0-16,-22-21 0,21 21 15,1 0-15,-22 0 0,22 0 0,-1 0 16,-20 0-16,20 0 0,1 0 0,20 0 15,-20 0-15,-1 0 0,1-21 16,-1 21-16,1 0 0,-1 0 0,1 0 16,-1-21-16,1 21 0,-1 0 15,1 0-15,-1 0 0,-20 0 16,20 0-16,1 0 0,-1 0 0,1 0 0,-1 0 16,1 0-16,-1 0 15,1 0-15,-22 0 0,21 0 0,-20 0 16,20 0-16,-20 0 0,-1 0 15,0 0-15,1 0 0,20 0 0,-21 0 16,1 0-16,-1 0 0,22 0 0,-22 0 16,0 0-16,22-22 0,-22 22 15,22 0-15,-22 0 0,21 0 0,-20 0 16,20 0-16,-20 0 0,-1 0 16,0 0-16,1 0 0,-1-21 0,0 21 15,-21 0-15,22 0 0,-1-21 16,-21 21-16,22 0 0,-1 0 0,0 0 15,43 0-15,-43 0 16,1 0-16,20 0 0,-21-21 16,22 21-16,-22 0 0,22-21 0,-1 21 15,1 0-15,-22 0 0,22 0 16,-22 0-16,21-21 0,-20 21 0,-1 0 16,0 0-16,22 0 0,-22-22 15,1 22-15,-1 0 0,21 0 0,-20 0 16,-1 0-16,22 0 0,-22 0 15,21-21-15,-20 21 0,20 0 0,1 0 16,-22 0-16,22 0 0,-22 0 0,0 0 16,1 0-16,-1 0 0,0 0 15,1 0-15,-1 0 0,0 0 16,1 0-16,-22 0 0,21 0 16,0 0-16,-20 0 0,20 21 0,0-21 15,-21 22-15,22-22 0,-22 0 16,21 21-16,-21-21 0,22 21 0,-22-21 15,0 0-15,0 21 0,0-21 16,1 21-16,-1 0 0,0-21 0,0 22 16,-21-1-16,21 0 0,0-21 15,1 21-15,-1 0 0,-21 22 16,21-22-16,-21 0 0,21 0 0,-21 21 16,0-20-16,21-1 0,-21 21 15,21-21-15,-21 22 0,0-1 0,0-21 16,0 21-16,0-20 0,22 20 15,-22 0-15,0-21 0,0 22 0,0-1 16,0 0-16,0 1 0,0-1 16,0 0-16,0 22 0,0-22 0,0 22 15,0-22-15,0 0 0,0 22 0,0-22 16,0 22-16,-22-22 0,22 0 16,-21 1-16,21-1 0,0 0 0,-21-20 15,21 20-15,-21 0 0,0 1 16,21-1-16,-21 0 0,-1-21 0,22 22 15,-21-1-15,0 0 0,0 1 16,0-22-16,21 21 0,-21-21 16,-1 22-16,1-22 0,0 0 0,21 0 15,-21 0-15,0 22 0,0-43 16,-1 21-16,1 0 0,0 0 0,0 0 16,0-21-16,0 22 0,-1-22 0,-20 0 15,21 21-15,0-21 0,0 0 16,-22 0-16,22 0 0,-21 0 0,21 0 15,-22 21-15,1-21 0,0 0 0,-1 0 16,1 0-16,-22 0 16,22 0-16,-21 0 0,-1 0 0,1-21 0,-1 21 15,1 0-15,-1-21 0,1-1 16,-1 22-16,1-21 0,-1 21 16,1-21-16,-1 21 0,1-21 0,-1 21 15,1-21-15,-1 0 0,-21 21 16,22-22-16,-22 22 0,22-21 0,-22 0 15,0 21-15,22-21 0,-22 21 16,22-21-16,-22 21 0,22-21 0,-22-1 16,0 22-16,1-21 0,-22 21 0,21-21 15,0 0-15,-20 21 0,20-21 16,0 21-16,-21-21 0,22-1 0,-1 22 16,-21-21-16,22 21 0,-22-21 0,21 0 15,-21 21-15,22-21 16,-22 21-16,21-21 0,0 21 0,1 0 15,-1-22-15,-21 22 0,22 0 0,-22-21 16,21 21-16,-21-21 0,22 21 16,-22 0-16,21 0 0,0-21 0,1 21 15,-1 0-15,0 0 0,1 0 0,-1 0 16,0 0-16,1-21 0,20 21 16,-20 0-16,-1 0 0,0 0 0,22 0 15,-22 0-15,22 0 0,-1 0 0,1 0 16,-22 0-16,21 0 0,1 0 15,-1 0-15,1 0 0,-1 0 0,1 0 16,-1 0-16,-20 0 0,20 0 16,1 0-16,-1 0 0,1 0 15,-1 21-15,1-21 0,20 0 0,-20 0 16,-1 0-16,22 0 0,-21 0 0,-1 0 16,22 0-16,-22 0 0,1 0 15,-1 21-15,22-21 0,-22 0 0,1 0 16,21 0-16,-22 0 0,1 21 0,20-21 15,1 0-15,-22 0 0,22 0 16,0 0-16,-22 0 0,22 0 0,0 0 16,-1 0-16,1 0 0,0 21 15,-1-21-15,-20 0 0,20 0 0,1 0 16,0 0-16,-22 0 0,22 0 16,0 0-16,-22 0 0,22 22 0,-22-22 15,22 0-15,-22 0 0,22 0 16,-21 0-16,20 0 0,-20 0 0,20 0 15,-20 0-15,-1 0 0,1 0 0,-1 0 16,1 0-16,-1 21 0,-20-21 16,20 0-16,1 0 0,-1 0 0,1 0 15,-22 0-15,22 0 0,-1 0 0,1 0 16,-1 0-16,1 0 16,-22 0-16,21 21 0,1-21 0,-22 0 0,22 0 15,-22 0-15,22 0 0,-1 0 16,1 0-16,-22 0 0,21 0 15,1 0-15,-1 0 0,1 0 0,-1 0 16,1 0-16,-22 0 0,1 21 0,20-21 16,-21 0-16,1 0 0,-1 0 15,0 0-15,1 0 0,-1 0 0,22 0 16,-22 0-16,0 0 0,22 0 0,-22 21 16,0-21-16,1 0 0,-1 0 15,0 0-15,1 21 0,-1-21 0,22 0 16,-22 0-16,0 0 0,22 22 0,-22-22 15,22 0-15,-22 0 0,0 21 0,1-21 16,20 0-16,-21 0 0,1 0 16,-1 0-16,0 21 0,1-21 15,-1 0-15,22 0 0,-22 0 0,0 0 16,1 0-16,-1 0 0,0 0 16,1 21-16,-22-21 0,21 0 0,0 0 15,1 0-15,-1 0 0,0 0 0,22 0 16,-22 21-16,1-21 0,-1 0 0,0 0 15,1 0-15,-1 0 0,0 21 16,1-21-16,-1 0 0,0 0 0,1 22 16,-1-22-16,0 0 0,1 21 15,-1 0-15,0-21 0,1 0 0,-1 0 16,0 21-16,-21 0 0,22-21 16,-1 0-16,0 21 0,1-21 0,-1 0 15,0 22-15,1-22 0,-1 0 0,0 21 16,1-21-16,-1 0 0,-21 0 15,22 21-15,-1-21 0,21 21 0,-20-21 16,-1 0-16,0 0 0,22 0 0,-22 0 16,1 0-16,-1 0 0,0 0 15,1 21-15,-1-21 0,0 0 0,1 0 16,20 0-16,-21 0 0,1 0 0,20 0 16,-20 0-16,20 21 0,-21-21 15,1 0-15,-1 0 0,0 0 16,22 0-16,-22 0 0,1 0 0,-1 0 15,21 0-15,-20 22 0,20-22 16,-20 0-16,20 0 0,-21 0 0,22 0 16,-22 0-16,22 0 0,-22 0 0,22 0 15,-22 0-15,0 0 0,22 0 16,-1 0-16,-20 0 0,20 0 0,1 21 16,-1-21-16,1 0 0,-1 0 15,1 0-15,20 0 0,-20 0 0,-1 0 16,1 0-16,20 0 0,-20 0 15,21 0-15,-22 0 0,22 0 16,-1 0-16,1 0 0,0 0 16,-1 0-16,22 0 0,-21 0 0,21 0 15,0 0-15,-22 0 0,22 0 0,0 0 16,21-21-16,0-1 219,0 1-204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01:36:42.1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1143 0,'0'-21'0,"0"0"0,0 0 16,0-1-1,0 44 17,0-1-17,0 0-15,0 21 0,0 1 16,0-1-16,0 0 0,0 1 0,0-1 15,0 21-15,0-20 0,0-1 16,0 22-16,-21-22 0,21 0 0,0 1 16,0-1-16,-22 0 0,22-21 15,-21 22-15,21-22 0,0 0 16,0 0-16,-21-21 31,21-21-31,0 0 16,0 0-16,0 0 0,0-1 0,0-20 15</inkml:trace>
  <inkml:trace contextRef="#ctx0" brushRef="#br0" timeOffset="308.39">1841 1545 0,'22'0'31,"-22"-21"-31,21 21 0,-21-21 0,0 0 16,0 0 0,-21 21-1,-1 0 16,22 21-15,22-21 0,-1 0-1,0 0-15</inkml:trace>
  <inkml:trace contextRef="#ctx0" brushRef="#br0" timeOffset="1012.32">2625 1164 0,'0'0'0,"0"-21"0,0 42 47,0 0-31,0 1-16,-22-1 0,22 0 15,-21 21-15,0-21 0,21 22 0,-21-1 16,0 0-16,21-20 0,-21 20 16,-1 21-16,22-41 0,0 20 0,0 0 15,-21-21-15,21 22 0,0-22 16,0 0-16,21-42 31,1-21-15,-1 20-16,-21 1 0,21-21 15,0 21-15,0-22 0,-21 1 16,21 21-16,1-21 0,-1 20 0,0 1 16,0 0-16,0 0 0,0 0 15,1 21-15,-1 0 16,0 0-16,-21 21 16,0 0-16,21 0 15,-21 0-15,0 1 0,0-1 0,21 21 16,-21-21-16,0 0 0,0 22 15,0-1-15,21-21 0,1 0 0,-22 1 16,21-1-16,0 0 0,0-21 16,0 0-16,22 0 0,-22 0 15,21 0-15,-21 0 0,22-21 16,-1 0-16,-21-1 0,21 1 0,1-21 16,-22 21-16,21-22 0,-21 1 15,22 0-15,-22-1 0,-21 1 0,0 0 16,0-1-16,0 1 0,0 0 15,0-1-15,-21 22 0,0-21 16,-1 21-16,-20 0 0,21 21 0,0 0 16,-22 0-16,22 0 0,-21 0 15,21 0-15,0 0 0,-1 21 16,1 0-16,21 0 0,-21 0 16,21 0-16,0 1 15,0-1-15,21 0 0,0-21 16,22 0-16,-22 0 0,0 0 15,21 0-15,1 0 0,-1-21 0</inkml:trace>
  <inkml:trace contextRef="#ctx0" brushRef="#br0" timeOffset="1548.45">3873 826 0,'0'0'0,"0"-22"0,0 1 0,0 0 16,-21 21 15,21 21-31,0 0 16,-21 1-16,21 20 0,-21 0 15,21 1-15,0-1 0,-21 0 0,21 22 16,0-22-16,0 0 0,-21 22 16,21-22-16,-22 1 0,22-1 0,0 0 15,-21 1-15,21-22 0,0 21 16,0-21-16,0 0 0,0 1 0,0-1 15,0 0-15,0-42 32,0 0-17,0-1-15,0 1 0,0 0 0,0 0 16,0-21-16,21 20 0,1-20 16,-1 21-16,0-21 0,0 20 15,0-20-15,0 21 0,22-21 0,-22 20 16,21 1-16,-21 0 0,1 21 15,20 0-15,-21 0 0,21 0 0,-20 0 16,-1 21-16,21 0 0,-21 1 16,0-1-16,1 0 0,-22 21 0,0-21 15,0 1-15,0 20 0,0-21 16,0 0-16,0 0 0,-22 22 0,1-22 16,0 0-16,0 0 15,21 0-15,-21 1 0,21-1 16,-21-21-16,21 21 15,0-42 1,0 0 0,21 21-16,-21-22 0,21 1 15</inkml:trace>
  <inkml:trace contextRef="#ctx0" brushRef="#br0" timeOffset="2077.14">4953 1143 0,'0'0'0,"0"-21"0,0 0 15,0 0-15,-21-1 0,0 1 16,-1 21-16,22-21 0,-21 21 16,0 0-16,0 0 0,0 0 15,0 0-15,-1 0 0,1 21 0,-21 0 16,21 1-16,0-1 0,-1 21 15,1 0-15,0-20 0,0 20 0,0 0 16,0 1-16,-1-22 16,22 21-16,0 0 0,0-20 0,0 20 15,0-21-15,0 0 0,0 0 16,0 1-16,22-22 0,-1 0 16,21 0-16,-21 0 15,0-22-15,1 1 0,-1 0 0,21 0 16,-21 0-16,0 0 0,1-22 15,-1 22-15,0-21 0,0-1 0,0 22 16,-21-21-16,0 0 0,21 20 16,-21 1-16,0 0 0,22 0 0,-22 42 31,0 0-31,0 0 16,-22 1-16,22-1 0,-21 21 15,21-21-15,-21 22 0,21-22 0,0 0 16,0 0-16,0 21 0,0-20 15,0-1-15,0 0 0,21 0 16,0-21-16,1 21 16,-1-21-16,0 0 0,0 0 0,0 0 15,0-21-15,22 21 0,-22-21 16,0 0-16,0-22 0,0 22 0</inkml:trace>
  <inkml:trace contextRef="#ctx0" brushRef="#br0" timeOffset="2340.84">5376 804 0,'0'0'16,"0"-42"-16,0 21 0,0 0 0,0 0 16,-21 21-1,21 21-15,-21 0 16,21 0-16,0 21 0,0 1 16,0-1-16,0 22 0,0-1 0,-21-21 15,21 22-15,0-22 0,-21 1 16,21 20-16,0-21 0,0 1 0,0-22 15,0 21-15,0-21 0,0 1 16,0-1-16,0 0 0,0 0 16,0 0-16,21-21 15,0 0-15,0 0 0,0 0 16,0-21-16,1 21 0,-1-21 16,0 0-16,0-22 0,0 22 0</inkml:trace>
  <inkml:trace contextRef="#ctx0" brushRef="#br0" timeOffset="2557.71">5270 1122 0,'0'0'0,"0"21"16,22-21 15,-1 0-31,0 0 0,0 0 15,0 0-15,22 0 0,-22 0 16,0-21-16,0 21 0,0 0 0,0 0 16,1-21-16,-1 0 0,0 21 15,0-22-15,0 22 0</inkml:trace>
  <inkml:trace contextRef="#ctx0" brushRef="#br0" timeOffset="2872.55">6710 1058 0,'0'0'0,"0"22"46,-21-1-46,21 21 0,0-21 16,0 0-16,0 22 16,0-22-16,0 0 0,0 21 0,0-20 15,-22-1-15,22 0 0,0 0 16,-21 0-16,42-42 47</inkml:trace>
  <inkml:trace contextRef="#ctx0" brushRef="#br0" timeOffset="3284.31">7281 1037 0,'21'0'0,"-42"0"0,42-21 0,-21 0 16,-21 21-1,0 0 1,0 0-16,0 0 0,0 21 16,-1-21-16,1 21 0,0 0 15,0 1-15,0-22 0,21 21 0,0 0 16,0 0-16,-21-21 0,21 21 16,0 0-16,0 1 0,21-1 15,0 0-15,0-21 16,21 21-16,-20-21 0,-1 21 15,0 0-15,0-21 0,21 22 16,-20-1-16,-1-21 0,-21 21 16,21-21-16,-21 21 0,0 0 15,0 0 1,-21-21-16,0 0 16,-22 22-16,22-22 0,0 0 0,-21 0 15,20 0-15,1 0 0,0 0 16,0 0-16,0 0 0,0 0 15,-1-22-15,22 1 16,0 0-16,0-21 16,0 21-16</inkml:trace>
  <inkml:trace contextRef="#ctx0" brushRef="#br0" timeOffset="3481">6752 677 0,'0'-21'16,"0"42"-16,0-63 78,21 42-78</inkml:trace>
  <inkml:trace contextRef="#ctx0" brushRef="#br0" timeOffset="3979.52">9356 720 0,'0'0'0,"0"-43"31,0 65-15,-22-1-16,1 0 0,0 21 16,0 1-16,0-1 0,0 21 15,-22 1-15,1-1 0,0 1 0,-1-1 16,-20 1-16,20-1 0,-20-20 15,21 20-15,-1 1 0,1-22 0,21 0 16,-22 1-16,22-1 0,0-21 16,21 0-16,-21 1 0,21-44 31,21 1-31,0 0 0,0-21 16,1-1-16,20 1 0,-21-21 15,21 20-15,1-20 0,-1-22 0</inkml:trace>
  <inkml:trace contextRef="#ctx0" brushRef="#br0" timeOffset="4191.6">9144 783 0,'21'-21'16,"-42"42"-16,63-84 0,-21 42 0,1 42 31,-22 21-31,0 0 0,0 1 16,0 20-16,0 1 0,0-1 0,0-20 16,0 20-16,0 1 0,0-22 15,0 21-15,0-20 0,0-1 16,0 0-16,0 1 0,0-1 15,0-21-15,0 22 0,0-22 0,0 21 16,0-21-16,0 0 16,-22-42-1,22 0 1,-21 0-16</inkml:trace>
  <inkml:trace contextRef="#ctx0" brushRef="#br0" timeOffset="4379.5">8699 1397 0,'0'0'0,"-21"0"0,0 0 16,42 0 31,22 0-47,-22 0 0,42 0 0,-20-21 16,20 21-16,-21 0 0,22-21 15,-1 21-15,1-21 0,-1-1 0,-20 22 16,20-21-16,-20 0 0,-1 0 15,0 0-15</inkml:trace>
  <inkml:trace contextRef="#ctx0" brushRef="#br0" timeOffset="4764.28">9567 1164 0,'0'0'0,"0"21"0,0 1 16,-21-1-16,21 21 0,-21-21 16,0 0-16,21 22 0,0-22 15,0 0-15,-21 0 0,21 0 0,0 1 16,0-1-16,0 0 0,0 0 0,0 0 15,21-21 17,0 0-32,0 0 0,0 0 0,0-21 15,1 0-15,-1 0 0,21 0 0,-21-1 16,0 1-16,1 0 0,20-21 16,-21 21-16,0-22 0,0 1 0,1 21 15,-22 0-15,0-22 0,21 43 16,-21-21-16,0 42 31,0 0-31,0 1 0,0-1 0,0 0 16,-21 21-16,21-21 0,0 22 15,-22-22-15,22 0 0,-21 0 0,21 22 16,0-22-16,0 0 0,0 0 16,0 0-16,0 0 15,21-21 1,1 0-16,-1-21 0,0 0 15,21 0-15,1 0 0</inkml:trace>
  <inkml:trace contextRef="#ctx0" brushRef="#br0" timeOffset="5024.14">10499 614 0,'0'0'16,"-22"0"-16,1 0 0,0 0 0,0 0 0,0 21 15,0 0-15,-1 0 0,1 22 16,0-22-16,0 42 0,0-20 0,0 20 16,21 1-16,-22-22 0,1 22 15,0-1-15,21-21 0,-21 22 0,21-22 16,-21 1-16,21-22 0,0 21 16,-21-21-16,21 22 0,0-22 15,0 0-15,21 0 16,0-21-16,0 0 0,0 0 0,0 0 15,22 0-15,-22-21 0,0 0 16,21 0-16,-20-1 0</inkml:trace>
  <inkml:trace contextRef="#ctx0" brushRef="#br0" timeOffset="5384.88">10668 1037 0,'-21'43'16,"0"-43"-1,-1 42-15,22-21 0,-21 0 16,0 22-16,21-22 0,0 0 0,-21 21 16,21-21-16,-21 22 0,21-22 15,0 0-15,0 0 0,0 0 0,0 1 16,21-1-16,0 0 0,0-21 16,0 0-16,1 0 0,-1 0 15,21 0-15,-21 0 0,22 0 0,-1-21 16,0 0-16,-21-1 0,22 1 15,-1 0-15,-21 0 0,22-21 0,-22 20 16,-21-20-16,0 21 0,0-21 16,0 20-16,0 1 0,0 0 15,-21 21-15,-22 0 0,22-21 16,0 21-16,-21 0 0,20 0 0,-20 0 16,21 21-16,-21-21 0,20 21 15,1-21-15,0 21 0,0-21 0,0 0 16,21 22-16,-21-22 0</inkml:trace>
  <inkml:trace contextRef="#ctx0" brushRef="#br0" timeOffset="5575.82">10181 931 0,'0'0'0,"21"0"31,0 0-31,1 0 16,-1 0-16,21 0 0,0 0 15,1-21-15,-1 21 0,0-21 16,22 0-16,-22 21 0,1 0 0</inkml:trace>
  <inkml:trace contextRef="#ctx0" brushRef="#br0" timeOffset="6324.68">11578 1080 0,'0'0'15,"-21"21"-15,0-21 0,0 21 16,-1 0-16,22 0 0,-21-21 15,21 21-15,-21 1 0,0-1 0,21 21 16,-21-21-16,21 0 0,0 1 16,0-1-16,-21 0 0,21 0 0,0 0 15,0 0-15,-22-21 16,22 22-16,0-1 0,0 0 16,0-42 15,0 0-16,0-1-15,0 1 0,0 0 0,22 0 16,-1 0-16,0-22 0,0 22 16,-21-21-16,42 0 0,-20-1 0,-1 22 15,0-21-15,0 21 0,21-1 16,-20 1-16,-1 0 0,21 21 16,-21 0-16,0 0 0,22 0 15,-22 0-15,21 21 0,-21 0 0,22 1 16,-22-1-16,0 21 0,0-21 15,-21 0-15,0 22 0,21-22 0,-21 21 16,0-21-16,0 22 0,0-22 0,-21 0 16,21 0-16,-21 0 0,0 1 15,0-1-15,0-21 16,-1 0-16,22-21 31,0-1-15,0 1-16,0 0 0,0 0 0,22 0 15,-1-22-15,0 1 16,21 0-16,-21-1 0,22 1 0,20 21 16,-20-21-16,-1-1 0,21 22 15,-20 0-15,20 0 0,-20 21 0,-1 0 16,0 0-16,1 21 0,-22 0 16,0 21-16,0-20 0,0 20 0,-21 0 15,21-21-15,-21 22 0,0-22 16,0 21-16,0-21 0,0 1 0,-21-1 15,0 0-15,21 0 16,-21 0-16,0-21 0,0 21 0,-1-21 16,22-21 15,22 21-31,-1-21 0</inkml:trace>
  <inkml:trace contextRef="#ctx0" brushRef="#br0" timeOffset="6787.6">13229 1122 0,'0'0'0,"-42"-85"31,-1 85-31,22 0 0,-21 0 16,0 0-16,-1 0 0,1 0 15,0 0-15,-1 21 0,1 1 0,0-1 16,20 0-16,-20 21 0,0-21 15,21 22-15,-1-1 0,1-21 0,0 22 16,0-22-16,21 21 0,0-21 0,0 0 16,0 1-16,0-1 0,21 0 15,-21 0-15,21-21 0,22 0 0,-22 0 16,0 0-16,21 0 0,1 0 16,-22 0-16,21 0 0,0-21 0,-20 0 15,20 0-15,0-1 16,-21 1-16,22 0 0,-22-21 0,21-1 15,-21 22-15,22-21 0,-22 0 16,0-1-16,0 1 0,0 21 0,-21 0 16,0-1-16,0 1 0,0 42 15,0 1 1,-21 20-16,0-21 0,0 21 16,21-20-16,-21 20 0,21-21 0,-21 21 15,21-20-15,0-1 0,0 0 16,0 0-16,0 0 0,0 0 0,0 1 15,21-22 1,0 0-16,21 0 0,-21 0 16,1 0-16,20 0 0</inkml:trace>
  <inkml:trace contextRef="#ctx0" brushRef="#br0" timeOffset="7048.45">13822 826 0,'0'-43'0,"0"86"0,0-107 0,0 43 15,0 0-15,-21 21 16,-1 21-16,1 0 16,21 21-16,-21-20 0,0 41 0,0-21 15,0 22-15,-1-22 0,1 22 16,0-22-16,0 0 0,21 1 16,0-1-16,-21 0 0,0 1 0,21-22 15,-22 21-15,22-21 0,0 1 16,0-1-16,0 0 0,22-21 31,-1-21-15,0 0-16,0-1 0,21 1 15</inkml:trace>
  <inkml:trace contextRef="#ctx0" brushRef="#br0" timeOffset="7280.26">14139 1080 0,'0'0'0,"-21"0"31,0 21-31,21 0 16,-21 0-16,0 0 0,-1 0 0,1 1 15,0-1-15,0 0 0,0 21 16,0-21-16,21 1 0,-22-1 0,22 0 16,-21 0-16,21 0 0,-21 0 15,21 1-15,0-1 0,0 0 16,21-21-16,0 0 15,1 0-15,20 0 0,0 0 16,-21-21-16,22 0 0,20 21 0</inkml:trace>
  <inkml:trace contextRef="#ctx0" brushRef="#br0" timeOffset="8015.62">14626 1143 0,'0'0'0,"-42"0"31,21 0-31,-1 0 0,-20 21 0,21 0 0,0 1 16,-22-22-16,22 21 0,0 0 16,0 0-16,0 0 0,21 0 0,0 1 15,0-1-15,-21 0 0,21 0 16,0 0-16,0 0 16,21-21-1,0 0 1,0 0-16,0 0 0,0 0 15,1 0-15,-1-21 0,-21 0 16,21 0-16,-21 0 16,21-22-16,-21 22 0,21 0 0,-21 0 15,21 0-15,-21 0 0,22-1 16,-1 1-16,-21 0 0,21 0 0,0 21 16,0-21-16,0 21 0,1-21 15,-1 21-15,0 0 0,0 0 16,0 0-16,0 0 0,1 21 15,-1 0-15,-21 0 0,0 0 0,21 0 16,-21 1-16,21 20 0,-21-21 16,0 0-16,0 22 0,0-22 0,0 0 15,0 0-15,0 0 0,0 0 16,0 1-16,0-1 0,0 0 16,0 0-1,-21-21 1,21-21-1,0 0-15,0 0 16,0-1-16,0 1 16,0-21-16,0 21 0,21 0 15,0-22-15,0 22 0,1-21 0,20-1 16,-21 1-16,21 21 0,22-21 16,-22 20-16,22 1 0,-1 0 0,1 0 15,-1 21-15,1 0 0,-22 21 16,0 0-16,-20 0 0,20 1 0,-21 20 15,-21 0-15,0 1 0,0-22 16,0 21-16,0 0 0,-21 1 0,0-1 16,0-21-16,-22 22 0,22-22 15,-21 21-15,21-21 0,-1 22 0,-20-22 16,21 0-16,0-21 16,21 21-16,0 0 0,-21-21 0,21-21 31,0 0-31,0 0 15,0 0-15,21-1 0,-21-20 16</inkml:trace>
  <inkml:trace contextRef="#ctx0" brushRef="#br0" timeOffset="8216.58">14584 804 0,'-43'0'0,"86"0"0,-107-21 15,22 21-15,21 0 0,0 0 0,-1 0 16,1 0-16,21 21 63</inkml:trace>
  <inkml:trace contextRef="#ctx0" brushRef="#br0" timeOffset="8411.46">13589 1058 0,'0'0'16,"-21"22"-16,42-22 15,0 0 1,0 0-16,0 0 0,1 0 15,20 0-15,0 0 0,1-22 0,-1 22 16,0-21-16,22 0 0,-1 21 16,22-21-16</inkml:trace>
  <inkml:trace contextRef="#ctx0" brushRef="#br0" timeOffset="8860.08">16976 1122 0,'0'0'0,"-22"0"0,1-21 15,21 0 1,-21-1-16,21 1 15,0 0-15,0 0 0,0 0 16,0 0-16,0-1 16,21 22-16,0-21 0,1 21 0,-1 0 15,0 0-15,21 0 0,-21 0 16,1 0-16,20 0 0,-21 21 16,0-21-16,0 22 0,1-1 0,-22 21 15,0-21-15,0 22 0,0-1 16,0 0-16,0-21 0,-22 22 0,1-1 15,0-21-15,0 22 0,-21-22 16,20 0-16,1 0 0,0 0 0,0 0 16,0 1-16,0-22 15,-1 21-15,1 0 0,0-21 0,21 21 16,-21 0 0,21 0-1,0 1 1</inkml:trace>
  <inkml:trace contextRef="#ctx0" brushRef="#br0" timeOffset="9048.04">16764 1990 0,'0'21'0,"0"-42"0,0 63 0,-21-42 0,21 21 16,-21-21-1,42 0 32,0 0-47,0-21 16,-21 0-16,0 0 0,0 0 15</inkml:trace>
  <inkml:trace contextRef="#ctx0" brushRef="#br0" timeOffset="33842.87">1630 3154 0,'0'21'31,"0"0"-15,0 0-1,21-21 1,0 0-16,-21-21 0,21 21 16,0-21-16,1 0 0,-1 0 15,0 0-15,0-1 16,0 1-16,-21 0 0,0 0 0,0 0 15,0 0-15,0-1 16,0 1-16,0 0 0,0 0 0,-21 21 47,21 21-47,-21 0 0,21 0 16,0 22-16,0-22 0,0 21 15,0-21-15,0 22 0,0-1 0,0 22 16,0-22-16,0 0 0,0 22 15,0-22-15,0 22 0,0-22 16,0 0-16,0 1 0,0-1 16,0 0-16,0-21 0,0 22 15,0-22-15,0 0 0,0 0 0,0 0 16,0 1-16,0-1 16,-21-21-16,0 0 15,-1 0-15,1 0 0,-21 0 16,21-21-16,0 21 0,-22 0 0,22-22 15,0 22-15,0-21 0,0 21 16,-1 0-16,22-21 0,0 0 16,-21 21-16,21-21 0,0 0 31,21-1-31,-21 1 0,22 21 16,20-21-16,-21 0 0</inkml:trace>
  <inkml:trace contextRef="#ctx0" brushRef="#br0" timeOffset="34159.69">2159 2985 0,'0'0'0,"0"-22"0,-21 22 15,21-21-15,-21 21 31,21 21-31,0 1 0,-22 20 16,22-21-16,0 21 0,0 1 16,0 20-16,-21-20 0,21 20 0,-21 1 15,21-22-15,0 21 0,-21-20 16,21 20-16,0-20 0,-21-22 0,21 21 16,0-21-16,0 0 0,0 1 15,0-1-15,0 0 16,21-21-16,0 0 15,-21-21 1,21 21-16,-21-21 0,0-1 16,21 1-16</inkml:trace>
  <inkml:trace contextRef="#ctx0" brushRef="#br0" timeOffset="34347.58">1884 3493 0,'21'0'32,"0"0"-32,0 0 15,0 0-15,1-22 0,-1 22 16,21-21-16,-21 21 0,22-21 0,-1 0 16,-21 21-16,21-21 0,1 0 15,-22-1-15</inkml:trace>
  <inkml:trace contextRef="#ctx0" brushRef="#br0" timeOffset="34667.41">3281 3217 0,'0'-21'0,"0"42"0,0-63 0,0 21 15,-21 21 17,-1 0-32,22 21 0,0 0 15,0 0-15,-21 22 0,21-22 16,0 21-16,-21 1 0,21-1 0,0-21 16,0 21-16,0 1 0,0-22 15,0 21-15,0-21 0,0 1 16,0-1-16,0 0 0,0 0 15,0-42 17,21 0-32</inkml:trace>
  <inkml:trace contextRef="#ctx0" brushRef="#br0" timeOffset="35060.19">3746 3133 0,'0'0'0,"-21"0"16,0 0-1,-21 21-15,21-21 0,-22 21 0,22 0 16,0 0-16,-21 1 0,20 20 16,22-21-16,-21 0 0,21 0 15,0 1-15,0-1 0,0 0 16,21-21-16,1 0 0,-1 0 15,0 21-15,0-21 0,0 0 16,22 21-16,-22-21 0,0 21 0,21-21 16,-21 22-16,1-22 0,-1 21 15,-21 0-15,0 0 0,0 0 16,0 0-16,0 1 16,-21-1-16,-22 0 0,22-21 15,-21 21-15,21-21 0,-22 21 0,1-21 16,0 0-16,20 0 0,-20 0 15,21 0-15,0 0 0,0 0 0,-1 0 16,1 0-16,0 0 0,0-21 16,21 0-16,0 0 15,0 0-15,0-1 0</inkml:trace>
  <inkml:trace contextRef="#ctx0" brushRef="#br0" timeOffset="35264.07">3175 2879 0,'-21'0'32</inkml:trace>
  <inkml:trace contextRef="#ctx0" brushRef="#br0" timeOffset="35823.79">4995 2794 0,'0'0'0,"0"-21"0,0 0 0,0 0 15,-21 21 17,21 21-32,0 0 0,0 0 15,0 21-15,0 1 0,0-1 16,0 0-16,0 22 0,0-1 0,0 22 15,0 0-15,0-1 0,0 1 16,0 21-16,-21 0 0,0 0 16,0-1-16,-1 1 0,1 21 0,0-21 15,0 21-15,0-21 0,-22 0 16,22 0-16,0-1 0,0 1 0,0-21 16,0 0-16,-1-1 0,1-20 15,0-1-15,0 1 0,21-22 0,0 0 16,-21 1-16,21-22 0,-21 0 0,21 0 15,0 0-15,0-42 32,0-21-32,21 21 0,0-22 0,0-20 15,0-1-15,0 1 16,1-22-16,-22 1 0,21-22 0</inkml:trace>
  <inkml:trace contextRef="#ctx0" brushRef="#br0" timeOffset="36187.58">4614 3323 0,'0'0'16,"-21"-63"-16,0 20 0,0 22 0,21-21 0,-21 21 15,21 0-15,-22-1 0,22 1 16,0 0-16,0 0 0,0 0 16,22 0-16,20-1 0,-21 22 15,21-21-15,1 21 0,20 0 16,1 0-16,-22 0 0,22 0 15,-1 0-15,1 21 0,-22 1 0,21-1 16,-20 0-16,-1 0 0,-21 21 16,0 1-16,1-1 0,-22 22 0,0-22 15,0 0-15,-22 1 0,1-1 16,0 0-16,-21-21 0,-1 22 0,1-22 16,0 0-16,-1 0 0,1 0 15,0-21-15,-1 0 0,22 0 16,-21 0-16,21 0 0,0 0 0,-1 0 15,22-21 1,0 0-16,22 0 16,-1 0-16,0 21 0,21-21 15,-21-1-15,22 1 0,-22 0 0,21 0 16</inkml:trace>
  <inkml:trace contextRef="#ctx0" brushRef="#br0" timeOffset="36624.33">5397 3196 0,'-21'0'0,"42"0"0,-42-21 0,0 0 0,21 0 16,0 0-16,0-1 15,0 1-15,21 0 0,0 21 0,1-21 16,-1 21-16,21 0 15,-21 0-15,0 0 0,22 0 16,-1 0-16,-21 21 0,22-21 0,-1 21 16,0 0-16,-21 22 0,22-22 0,-22 21 15,0 1-15,-21-1 0,0-21 16,0 21-16,0 1 0,0-22 16,-21 21-16,0-21 0,0 1 15,-22-1-15,43 0 0,-21-21 0,0 0 16,0 0-16,21-21 15,0 0-15,0-22 16,0 22-16,0 0 0,0-21 0,0-1 16,21 1-16,0 21 0,0-22 15,-21 22-15,21-21 0,1 21 0,-1 0 16,0-1-16,0 1 0,0 21 16,22-21-16,-22 0 0,0 21 0,0 0 15,0 0-15,0 0 0,-21-21 16,22 21-16,-1 0 0,0 0 15</inkml:trace>
  <inkml:trace contextRef="#ctx0" brushRef="#br0" timeOffset="37088.06">6498 3006 0,'0'0'0,"0"-21"31,-21 21-16,0 0-15,0 0 0,-1 0 16,1 0-16,0 0 0,0 21 16,0 0-16,0-21 0,-1 42 15,1-21-15,0 1 0,0 20 0,0 0 16,21 1-16,-21-22 0,21 21 16,-22 0-16,22 1 0,0-22 0,0 0 15,0 21-15,0-20 0,22-1 16,-1-21-16,0 21 0,0-21 0,0 0 15,22 0-15,-22 0 0,21 0 16,0-21-16,-20 21 0,20-21 0,0-1 16,1 1-16,-1-21 15,0 21-15,-21-22 0,22 1 0,-22 21 16,21-21-16,-42-1 0,0 1 0,0 21 16,0-22-16,0 1 0,-21 21 15,0 0-15,-21 0 0,-1-1 0,22 1 16,-21 21-16,-1 0 0,22 0 15,-21 0-15,21 0 0,-22 0 0,22 0 16,0 21-16,-21 1 0,21-1 16,-1 0-16,22 0 0,0 0 0,0 0 15,0 1-15,0-1 0,0 0 16,0 0-16,0 0 0,22-21 0,-1 21 16,21-21-16</inkml:trace>
  <inkml:trace contextRef="#ctx0" brushRef="#br0" timeOffset="37387.91">7260 2963 0,'0'0'16,"21"0"-16,-21-21 0,0 0 16,-21 21-1,0 0-15,0 0 0,0 0 16,-1 0-16,1 0 0,0 21 15,0 0-15,0 1 0,0-1 0,-1 0 16,1 21-16,0-21 0,0 22 0,21-1 16,-21 0-16,21-20 15,0 20-15,0 0 0,0-21 0,0 22 16,0-22-16,21 0 0,0 0 16,0 0-16,0-21 0,1 0 0,20 0 15,-21 0-15,21 0 0,-20 0 16,20 0-16,-21-21 0,21 0 0,1 0 15,-22 0-15,0-22 0,21 22 0</inkml:trace>
  <inkml:trace contextRef="#ctx0" brushRef="#br0" timeOffset="37787.68">7705 3069 0,'0'0'0,"-22"0"0,1 0 0,21 21 16,-21-21-16,21 22 31,21-22-15,0 0-16,1 0 0,-1 0 0,0 0 15,0-22-15,0 22 0,0-21 16,1 0-16,-1 21 0,0-21 0,0 21 16,0-21-16,0 0 0,-21-1 15,0 1 1,-21 21-16,0 0 15,-21 0-15,21 0 0,-22 21 16,22-21-16,-21 22 0,21-1 0,-22 0 16,22 0-16,0 21 0,0-20 15,0-1-15,21 21 0,-22-21 0,22 22 16,0-22-16,0 0 0,0 21 16,0-21-16,0 1 0,0-1 0,0 0 15,22 0-15,-1-21 16,0 0-16,0 0 0,0 0 0,0 0 15,1 0-15,20 0 0,0-21 16,-21 0-16,22 0 0,20-1 0,-20 1 16</inkml:trace>
  <inkml:trace contextRef="#ctx0" brushRef="#br0" timeOffset="38183.46">8445 3027 0,'22'0'0,"-44"0"0,44-21 0,-1 0 16,-21-1-1,-21 22 1,-1 0-16,1 0 0,0 0 16,0 22-16,0-22 0,-22 21 15,22 0-15,0 0 0,0 0 16,0-21-16,0 21 0,21 1 16,-22-1-16,22 0 0,0 0 15,22-21 1,-1 21-16,0-21 0,0 0 0,0 0 15,22 21-15,-22 1 0,0-22 16,0 0-16,0 21 0,0-21 0,1 0 16,-1 21-16,0-21 0,-21 21 0,0 0 15,0 0 1,0 1-16,-21-22 16,0 0-16,-1 21 0,1-21 15,0 0-15,-21 0 0,21 21 16,-1-21-16,1 0 0,-21 0 15,21 0-15,0 0 0,-1 0 16,22-21 0,0 0-16,0-1 15,0 1-15,22 21 0</inkml:trace>
  <inkml:trace contextRef="#ctx0" brushRef="#br0" timeOffset="38603.91">9038 3027 0,'0'0'16,"0"-21"-16,0 0 15,-21 21-15,0 0 0,0-22 16,-22 22-16,22 0 0,0 0 0,0 0 16,0 0-16,-22 0 0,22 0 15,0 22-15,0-22 0,0 21 0,-1 0 16,22 0-16,-21 0 15,21 0-15,0 1 0,0-1 16,21 0-16,1-21 16,-1 21-16,0 0 0,0-21 15,21 21-15,-20-21 0,20 22 0,-21-22 0,21 0 16,-20 21-16,-1-21 0,0 21 16,-21 0-16,0 0 15,-21 0 1,0-21-16,-1 0 0,-20 0 15,21 22-15,-21-22 0,-1 0 0,1 0 16,21 0-16,-22 21 0,22-21 16,0 0-16,0 0 0,0 0 0,0 0 15,-1 0-15,1 0 16,21-21 15,21-1-31</inkml:trace>
  <inkml:trace contextRef="#ctx0" brushRef="#br0" timeOffset="39808.28">10054 3366 0,'0'-22'15,"0"1"-15,0 0 16,21 0-16,0 0 0,1 0 0,-1-1 15,0-20-15,0 21 0,0-21 0,0 20 16,-21-20-16,22 21 0,-1-21 16,-21 20-16,0-20 0,0 21 0,0 0 15,0 0-15,0-1 0,21 22 16,-21 22 15,-21-1-31,21 0 0,0 21 16,0-21-16,-21 1 0,21 20 0,-22-21 15,22 21-15,-21-20 0,21 20 16,0-21-16,0 21 0,0-20 0,0-1 16,0 21-16,0-21 0,21 0 15,1-21-15,-1 22 0,0-22 0,0 0 16,21 0-16,-20 0 0,-1 0 16,21-22-16,-21 22 0,0-21 0,1 0 15,-1 0-15,0 0 0,0-22 16,0 22-16,-21 0 0,0-21 15,0 21-15,0-22 0,0 1 0,0 21 16,0 0-16,-21-22 0,0 22 16,-21 0-16,20 0 0,-20 21 0,21 0 15,-21 0-15,20 0 0,-20 0 16,21 0-16,0 0 0,0 0 0,-1 0 16,22 21-16,0 0 15,22-21-15,20 0 0,-21 0 16,21 0-16,1 0 0,-1 0 0,0 0 15,1 0-15,-1-21 0,0 0 16,22 0-16,-22-1 0,22 22 16,-22-21-16,0 0 0,1 0 15,-1 0-15,0 0 0,-20-1 0,-1 22 16,0-21-16,0 0 0,-21 0 16,0 0-16,0 0 15,0 42 16,-21 0-31,21 21 0,-21 1 16,21-22-16,-21 21 0,21 0 16,0-20-16,0 20 0,-22 0 0,1 22 15,21-22-15,-21 22 0,0-1 16,21 1-16,0-1 0,-21 22 16,0-22-16,-1 22 0,22 0 0,-21-22 15,0 22-15,0-1 0,0 22 16,0-21-16,21 0 0,0 20 0,-22-20 15,22 0-15,0 21 0,0-22 0,0 22 16,0 0-16,0-21 0,0-1 16,22 1-16,-22 0 0,21-1 0,-21 1 15,0-22-15,21 1 0,0-1 0,-21 1 16,0-22-16,0 22 0,0-22 16,0 0-16,0-20 0,0-1 0,-21 0 15,-21 0-15,20-21 0,1 0 16,0-21-16,0-21 15,-21-1-15,20 1 0,1-22 0,-21 1 16,21-1-16,0-20 0,-22-107 16,22 85-16,21-21 0,-21 22 15,21-1-15,0 0 0,0 0 0,0 0 16,21 22-16,0-22 0,0 21 0,1 22 16,-1-22-16,21 21 0,-21 1 15,22-1-15,-22 22 0,21 0 0,-21-1 16,22 1-16,-22 21 0,21-21 15,-21 20-15,22 1 0,-22 0 0,0 0 16,0 0-16,-21 0 0,0-1 16,0 1-16,0 0 15,0 0-15,0 0 0</inkml:trace>
  <inkml:trace contextRef="#ctx0" brushRef="#br0" timeOffset="40443.89">13187 2836 0,'21'0'0,"-42"0"0,63-21 0,-21 0 16,-21 0-16,21 0 15,-21 0-15,0-1 0,0-20 0,0 21 16,0 0-16,0 0 0,-21-1 15,0 1-15,0 21 0,0 0 0,0 0 16,-22 0-16,22 0 0,-21 0 16,-1 21-16,22 1 0,-21-1 15,0 21-15,-1 0 0,22 1 0,-21-1 16,21 22-16,-1-22 0,-20 21 16,21-20-16,0 20 0,0 1 0,-1-1 15,22 1-15,0-22 0,0 22 16,0-22-16,0 0 0,0 1 0,0-22 15,0 21-15,22-42 0,20 21 16,-21 0-16,21-21 0,1 0 0,-1 0 16,0-21-16,22 0 0,-22 0 15,22 0-15,-22 0 0,22-22 16,-22 22-16,21-21 0</inkml:trace>
  <inkml:trace contextRef="#ctx0" brushRef="#br0" timeOffset="40852.56">13610 3027 0,'0'0'0,"0"-21"0,0 0 15,0-1-15,0 1 0,-21 21 32,0 0-32,0 21 0,21 1 15,-22-22-15,1 42 0,21-21 0,-21 0 16,21 0-16,0 22 0,-21-1 16,21-21-16,0 22 0,0-22 0,0 21 15,0 0-15,0-20 16,0-1-16,0 0 0,0 0 0,21 0 0,0-21 15,0 0-15,1 0 0,-1 0 16,0 0-16,21 0 0,-21 0 16,22-21-16,-22 0 0,21-21 0,-21 20 15,22-20-15,-22 21 0,0-21 16,0-1-16,0 1 0,-21 21 0,0-22 16,0 1-16,0 21 0,-21 0 15,0 0-15,-21-1 0,21 1 0,-22 21 16,22 0-16,-21 0 0,21 0 0,-22 0 15,1 21-15,21-21 0,-22 22 16,22-1-16,0 0 0,0 0 16,21 0-16,0 0 0,0 1 15,0-1-15,0 0 0,0 0 0,21 0 16,0 0-16,0-21 0,22 0 16,-22 0-16,0 0 0,21 0 0,-20 0 15,20 0-15,0 0 0</inkml:trace>
  <inkml:trace contextRef="#ctx0" brushRef="#br0" timeOffset="41319.98">14182 2921 0,'0'0'15,"0"-21"-15,0 0 0,0 42 32,0 0-32,0 0 0,0 0 15,-22 22-15,22-22 16,-21 0-16,21 0 0,0 22 0,0-22 15,-21 0-15,21 21 0,-21-21 16,21 1-16,0-1 0,0 0 0,0 0 16,0 0-16,0 0 15,0-42 1,0 0-16,-21 21 16,21-21-16,0-21 0,0 20 15,0 1-15,0-21 0,0 21 0,0-22 16,0 22-16,0-21 15,21 0-15,0 20 0,0-20 0,0 21 16,1 0-16,20-22 0,0 22 16,-21 21-16,22 0 0,-1 0 0,-21 0 15,22 0-15,-22 0 0,21 21 0,-21 1 16,0-1-16,1 21 0,-1-21 16,0 22-16,-21-22 0,0 21 0,0-21 15,21 22-15,-21-22 0,0 21 16,0-21-16,0 22 0,0-22 0,-21 0 15,21 0-15,0 0 16,0-42 15,0 0-31,0 0 16,0 0-16,21-1 0</inkml:trace>
  <inkml:trace contextRef="#ctx0" brushRef="#br0" timeOffset="41687.58">14795 2794 0,'0'0'0,"22"0"0,-22 21 16,0 0-1,21 1-15,-21-1 16,21 21-16,-21-21 0,0 0 0,0 1 16,0 20-16,21-21 15,-21 21-15,21-20 0,-21 20 0,0-21 16,0 0-16,21 0 0,-21 1 0,22-1 15,-1-21 1,0 0-16,0 0 16,0 0-16,-21-21 0,21-1 15,1-20-15,-22 21 0,21 0 0,0-22 16,0 22-16,0-21 0,0 0 16,1 20-16,-1-20 0,0 0 0,21-1 15,-21 22-15,22 0 0,-22 0 16,0 0-16,0 0 0,0 21 0,1 0 15,-22 21 1,0 0 0,0 0-16,0 0 15,0 0-15,0 1 16</inkml:trace>
  <inkml:trace contextRef="#ctx0" brushRef="#br0" timeOffset="42048.51">15579 3027 0,'0'0'0,"21"0"16,0 0-16,0 0 0,0 0 15,0-21-15,1 21 16,-1-21-16,0-1 0,0 1 16,0 0-16,-21 0 0,21 0 0,-21 0 15,0-1-15,0 1 16,0 0-16,-21 21 0,0 0 15,0 0-15,0 0 0,0 0 16,-1 0-16,-20 21 0,21 0 0,0 1 16,0 20-16,-1-21 15,1 0-15,0 22 0,21-22 0,0 0 16,0 21-16,0-21 0,0 1 0,0-1 16,0 21-16,0-21 0,21 0 15,0-21-15,1 22 0,-1-1 0,0-21 16,0 0-16,0 0 0,0 0 15,22 0-15,-22 0 0,0 0 0,21-21 16,-20-1-16,-1 1 0,21 0 16,-21 0-16,0 0 0,1 0 0,-1-1 15</inkml:trace>
  <inkml:trace contextRef="#ctx0" brushRef="#br0" timeOffset="42416.31">16023 2879 0,'0'0'0,"0"-21"0,21 21 16,-21-22-16,21 1 0,1 21 15,-1-21 1,0 21-16,0 0 0,0 0 16,0 0-16,1 21 0,-1-21 15,21 21-15,-21 1 0,0-1 0,1 0 16,-22 0-16,21 0 0,0 0 16,-21 22-16,21-22 0,-21 0 0,0 0 15,0 22-15,0-22 0,0 0 16,0 0-16,0 0 0,0 0 0,-21 1 15,0-1-15,0-21 0,-1 0 16,1 0 0,21-21-1,0-1-15,0 1 0,0 0 16,0-21-16,0 21 0,21-1 0,1-20 16,-1 21-16,0-21 0,0 20 15,0-20-15,0 21 0,1 0 0,-1 0 16,0 21-16,0-22 0,0 1 0,0 21 15,22 0-15,-22 0 0,0-21 16,0 21-16,22 0 0,-22 0 0,0-21 16,0 21-16</inkml:trace>
  <inkml:trace contextRef="#ctx0" brushRef="#br0" timeOffset="42900.03">16933 2561 0,'0'0'0,"21"-106"15,-21 85-15,0 0 0,22-21 16,-1 21 0,-21 42-1,0 0-15,0 0 16,0 21-16,0 1 0,0-1 0,0 0 16,0 1-16,-21-1 0,21 0 0,-22 1 15,22 20-15,-21-20 0,21-1 16,-21 0-16,21-21 0,-21 22 15,21-1-15,0-21 0,0 0 16,0 22-16,0-22 0,21 0 16,0 0-16,0-21 0,1 0 15,-1 0-15,0 0 0,21-21 0,-21 0 16,1 21-16,20-21 0,-21 0 0,0-1 16,0-20-16,22 21 0,-22-21 15,0 20-15,0 1 0,0-21 0,1 21 16,-22 0-16,0-1 0,21 22 15,-21 22 1,0-1-16,0 0 16,0 21-16,-21-21 15,21 1-15,0-1 0,-22 0 0,22 0 16,0 0-16,0 0 16,0 1-16,22-22 15,-1 0-15,0 0 16,0 0-16,0 0 0,0 0 0,1-22 15,-1 1-15,0 21 0,0-21 16,0-21-16,0 21 0</inkml:trace>
  <inkml:trace contextRef="#ctx0" brushRef="#br0" timeOffset="43051.94">17674 2604 0,'0'0'0,"-21"-22"0,0 1 15,21 0-15,-21 21 16,-1 0-1</inkml:trace>
  <inkml:trace contextRef="#ctx0" brushRef="#br0" timeOffset="43223.84">16997 2709 0,'0'0'0,"-21"0"0,-1 22 0,1-22 0,42 0 47,1 0-47,-1 0 16,21 0-16,0 0 0,1 0 0,-1 0 15,22-22-15</inkml:trace>
  <inkml:trace contextRef="#ctx0" brushRef="#br0" timeOffset="43732.55">17928 2752 0,'-21'0'0,"42"0"0,-63 0 0,21 21 16,-1-21-16,22 21 0,-21 0 15,21 0-15,0 1 16,0-1-16,-21 0 0,21 0 16,0 0-16,0 0 0,0 1 0,0-1 15,0 0-15,0 0 0,0 0 0,0 0 16,0 1-16,0-1 16,-21-21-1,21-21 16,0-1-31,0 1 0,0 0 16,0 0-16,0-21 0,21 20 16,0-20-16,22 21 0,-22-21 0,21-1 15,-21 1-15,22 21 0,20-22 16,-21 22-16,1 0 0,20 0 0,1 0 16,-22 21-16,0 0 0,22 0 15,-22 21-15,-21 0 0,22 21 16,-22-20-16,-21 20 0,0-21 0,0 21 15,0-20-15,0-1 0,0 21 16,-21-21-16,0 0 0,-1 1 0,1-1 16,0 0-16,-21 0 0,21 0 15,-1-21-15,1 21 0,0-21 16,42 0 15,0 0-31,1-21 0,20 0 0</inkml:trace>
  <inkml:trace contextRef="#ctx0" brushRef="#br0" timeOffset="44375.8">19008 2773 0,'0'0'0,"21"-21"0,-21 0 16,0-1-16,0 1 0,0 0 16,0 0-16,0 0 0,-21 21 15,-1 0-15,1 0 16,-21 0-16,21 21 0,-22 0 0,22 0 15,-21 0-15,0 1 0,20-1 16,1 0-16,-21 21 0,21-21 0,21 1 16,0-1-16,-21 21 0,21-21 15,0 0-15,0 1 0,21-1 16,0-21-16,0 0 16,0 0-16,22 0 0,-22 0 0,21 0 15,-21 0-15,0 0 0,1-21 16,-1 21-16,0-22 0,0 1 0,0 0 15,0 0-15,-21 0 0,0-22 16,22 22-16,-22 0 0,0 0 0,21 0 16,-21 0-16,0-1 0,0 1 15,0 42 17,0 1-32,0-1 0,0 0 0,-21 0 15,21 21-15,-22-20 0,1 20 0,21 0 16,-21 1-16,0-1 0,21 0 15,-21 1-15,21-1 0,-21 21 16,-1-20-16,22 20 0,0 1 16,-21-22-16,0 22 0,21-1 0,0 1 15,0-1-15,0 1 0,-21-1 16,21 22-16,0-22 0,-21 22 0,21-22 16,-21 22-16,21-21 0,0-1 0,-22 1 15,1 20-15,0-41 0,0 20 16,0 1-16,0-1 0,-1-21 0,1 1 15,-21-1-15,21-21 0,-22 0 0,22 1 16,-21-1-16,0-21 16,20 0-16,-20 0 0,0 0 0,21 0 0,-1 0 15,1 0-15,-21 0 0,42-21 16,-21-1-16,0 1 0,21 0 16,-22 0-16,22-21 0,0 20 0,0-20 15,0 21-15,0-21 0,0-1 0,0 1 16,22 0-16,-1-1 0,0-20 15</inkml:trace>
  <inkml:trace contextRef="#ctx0" brushRef="#br0" timeOffset="46104.48">20405 2879 0,'0'0'0,"21"0"0,0 0 0,0 0 16,0 0-16,22 0 0,-22-21 0,0-1 15,0 22-15,0-21 0,0 0 16,1 0-16,-1-21 0,-21 20 0,0-20 15,0 21-15,0-21 0,0-1 16,0 1-16,0 0 0,0-1 16,0 22-16,-21-21 0,-1 21 15,1 21-15,0-22 0,0 22 0,0 0 16,-22 0-16,22 0 0,-21 0 16,0 22-16,-1-1 0,1 21 0,0 0 15,-1 1-15,1-1 0,0 22 16,20-22-16,1 0 0,0 22 0,21-22 15,0-21-15,0 22 0,0-1 16,0-21-16,0 0 0,0 0 0,21 1 16,0-22-16,1 0 0,-1 0 15,21 0-15,-21 0 0,22 0 0,-1 0 16,0 0-16,1-22 0,-22 1 16,21 0-16,0 0 0,1 0 15,-22 0-15,0-22 0,21 1 0,-20 0 16,-1 20-16,0-20 0,0 0 15,-21-1-15,0 1 0,21 21 0,-21 0 16,0 0-16,0 42 31,0 0-31,0 21 0,-21-21 16,21 22-16,0-22 0,0 21 0,0 1 16,0-22-16,0 21 0,0-21 15,0 0-15,0 22 0,0-22 0,21 0 16,0 0-1,1-21-15,-1 0 0,21 0 0,-21 0 16,0 0-16,22 0 0,-1 0 16,-21-21-16,0 0 0,22 0 0,-22 0 15,0-1-15,0-20 0,0 21 0,1-21 16,-22-1-16,0 1 0,0 21 16,0-22-16,0 22 0,0 0 15,0 0-15,0 42 31,0 21-31,0-20 0,0 20 0,-22-21 16,22 21-16,-21 1 0,21-22 0,-21 0 16,21 21-16,0-20 15,0-1-15,0 0 0,-21 0 16,21 0-16,0-42 47,0 0-47,0 0 0,21-22 15,0 22-15,0 0 0,-21-21 16,22-1-16,-1 1 0,0 0 16,0 21-16,0-22 0,0 22 0,1-21 15,-1 42-15,0-21 0,0 21 0,-21 21 16,21-21-16,-21 42 16,0-21-16,0 22 0,0-1 15,21 0-15,-21-21 0,0 22 0,0-1 16,0-21-16,0 22 0,0-22 15,0 0-15,0 0 0,22 0 0,-1-21 16,-21 21-16,21-21 0,0 0 16,0 0-16,22 0 0,-22 0 15,0 0-15,21 0 0,-21 0 16,22-21-16,-22 0 0,21 0 0,-21 0 16,1 0-16,20-22 0,-21 22 15,0-21-15,0 21 0,1-22 0,-1 22 16,-21 0-16,0 0 0,0 0 15,0 42 17,0 0-32,0 21 0,-21-21 15,21 1-15,0-1 0,0 21 0,-22-21 16,22 0-16,0 1 0,0-1 16,0 0-16,0 0 0,22 0 15,-1-21-15,0 0 16,21 0-16,-21 0 0,1 0 0,20 0 15,-21 0-15,0 0 0,22-21 16,-22 21-16,0-21 0,21 0 16,-21 0-16,1-22 0,-1 22 0,0-21 15,0 21-15,0-22 0,-21 22 16,21-21-16,-21 21 0,22-1 0,-22 1 16,0 0-16,0 42 31,0 0-31,0 22 15,0-22-15,0 21 0,0-21 0,0 22 16,0-1-16,-22 0 0,22 1 16,0-1-16,0 22 0,-21-22 0,21 21 15,0 1-15,0-1 0,0 22 16,0-21-16,-21 20 0,21 1 16,-21-22-16,0 22 0,21-21 0,-21 20 15,-1 1-15,22-22 0,-21 22 16,0-21-16,0-22 0,0 21 0,0-20 15,-1-1-15,1 0 0,0-20 0,0-1 16,0-21-16,0 0 0,-1 21 16,1-21-16,0 0 15,0 0-15,21-21 0,0 0 0,0-1 16,-21 22-16,21-21 16,0 0-16,0 0 0,0 0 15,0 0-15,0-1 0</inkml:trace>
  <inkml:trace contextRef="#ctx0" brushRef="#br0" timeOffset="47685.65">931 5271 0,'0'0'0,"-21"0"16,-85 0-1,85 0 1,21-22 0,0 1-16,0 0 15,0 0-15,0 0 0,21 21 16,0-21-16,1 21 0,-1-22 16,0 22-16,0 0 0,0 0 0,0 22 15,1-1-15,-1 0 16,0 0-16,0 21 0,0 1 15,0-22-15,-21 21 0,0 1 16,22-1-16,-22 0 0,0 22 16,0-22-16,0 0 0,0 1 0,0-1 15,0-21-15,0 0 0,0 1 16,-22-1-16,22 0 0,-21-21 31,21-21-31,0 0 0,0-1 16,-21 1-16,21-21 0,0 21 15,0-22-15,0 1 0,0 0 0,0-1 16,21 1-16,0 0 0,1-1 16,-1 1-16,21 0 0,-21-1 15,22 1-15,-1 21 0,-21 0 16,21 0-16,1 21 0,-22 0 0,21 0 16,1 21-16,-22 0 0,21 0 15,-21 21-15,0-20 0,1 20 0,-1-21 16,0 21-16,-21 1 0,21-22 15,-21 21-15,0 1 0,0-1 16,0-21-16,0 21 0,0-20 0,0-1 16,0 0-16,0 0 0,-21-21 15,21-21 1,0 0 0,0-22-16,0 22 0,0 0 15,0-21-15,21-1 0,0 1 16,-21 0-16,21 21 0,1-43 0,-1 43 15,21-21-15,-21-1 0,22 22 16,-22 0-16,21 0 0,-21 21 16,22 0-16,-22 0 0,21 0 0,-21 21 15,0 0-15,1 0 0,-1 22 16,-21-22-16,0 21 0,0 0 0,0-20 16,0 20-16,0 0 0,0-21 15,-21 22-15,-1-22 0,22 21 0,0-21 16,0 1-16,0-1 0,-21 0 15,21 0-15,0 0 16,0-42 0,0 0-1,0 0-15</inkml:trace>
  <inkml:trace contextRef="#ctx0" brushRef="#br0" timeOffset="49781.31">2773 5419 0,'21'-21'0,"-42"42"0,63-42 0,-21-1 0,0 22 15,-21-21-15,22 0 0,-22 0 16,0 0-16,0 0 0,0-1 0,0 1 16,0 0-16,0 0 0,-22 0 15,1 0-15,0-1 0,0 1 0,0 21 16,0 0-16,-1 0 0,1 0 15,0 0-15,-21 0 0,21 21 0,-22 1 16,22-1-16,-21 21 0,-1-21 16,22 22-16,0-1 0,-21-21 0,21 21 15,21 1-15,-22-1 0,22-21 16,0 22-16,0-1 0,0-21 16,0 21-16,0-20 0,0-1 15,22 0-15,-1 0 0,0-21 0,21 0 16,-21 0-16,22 0 0,-1 0 15,0-21-15,-20 21 0,20-21 0,0-22 16,1 22-16,-22 0 0,21-21 16,-21 21-16,0-22 0,22 22 0,-43-21 15,21-1-15,-21 1 0,0 21 16,0-21-16,0-1 0,0 22 0,0 0 16,0 0-16,0 42 15,-21 0 1,21 0-16,0 0 15,-21 1-15,21 20 0,0-21 0,-22 21 16,22 1-16,0-22 0,0 21 16,0-21-16,0 22 0,0-22 0,0 0 15,22 21-15,-1-20 0,0-1 16,0-21-16,0 21 0,0-21 16,1 0-16,-1 0 0,0-21 15,21 0-15,-21-1 0,1 1 0,20 0 16,-21 0-16,0-21 0,0 20 15,22-20-15,-22 0 0,-21 21 0,21-22 16,-21 1-16,21 21 0,-21-22 16,0 22-16,0 0 0,-21 21 31,0 21-31,21 0 16,0 1-16,0 20 0,-21-21 0,21 21 15,0-20-15,-21 20 0,21 0 16,0-21-16,0 22 0,0-1 0,0-21 15,0 0-15,0 1 0,0-1 16,-22 0-16,22 0 16,0-42-1,0 0-15,0 0 16,22-1-16,-22-20 16,0 21-16,0-21 0,21 20 0,-21-20 15,21 21-15,0-21 0,-21-1 16,21 1-16,0 21 0,1 0 0,-22-22 15,21 43-15,0-21 0,0 21 16,0 0-16,0 0 0,1 21 16,-1 0-16,-21 1 0,0-1 15,21 21-15,0 0 0,-21-20 0,21 20 16,-21-21-16,21 21 0,-21-20 16,22 20-16,-1-21 0,0 0 0,-21 0 15,21 1-15,0-1 0,0-21 0,1 0 16,-1 0-16,0 0 0,21 0 15,-21 0-15,1 0 0,-1-21 16,21-1-16,-21 1 0,0 0 16,1 0-16,-1-21 0,0 20 0,0 1 15,0-21-15,0 0 0,-21 20 16,0-20-16,22 21 0,-22 0 0,0-22 16,21 43-16,-21-21 0,0 0 15,0 42 1,0 0-16,-21 1 0,21 20 15,0-21-15,0 0 0,0 22 16,0-22-16,0 21 0,0-21 0,0 22 16,0-22-16,0 0 0,0 21 15,0-21-15,0 1 0,0-1 16,0 0-16,21-21 0,0 0 16,0 0-16,0 0 0,0 0 15,1 0-15,-1-21 0,0 0 0,21-1 16,-21 1-16,1 0 0,-1 0 15,0 0-15,0-22 0,0 22 0,22-21 16,-22 21-16,0-22 0,0 22 16,-21-21-16,21 21 0,0 0 0,-21-1 15,22 1-15,-22 42 32,0 1-32,0-1 15,0 0-15,0 0 0,0 21 16,0-20-16,0 20 0,0-21 0,0 0 15,0 22-15,0-22 0,0 21 16,0-21-16,21 0 0,21 1 0,-21-1 16,0 0-16,22-21 0,-1 21 15,0-21-15,-20 0 0,20 0 0,0 0 16,1 0-16,20 0 0,-21-21 0,1 0 16,-1 0-16,0-1 0,1 1 15,20 0-15,-20-21 0,-1 21 16,-21-22-16,21 22 0,-20-21 0,-1 21 15,0-22-15,-21 1 0,0 21 16,0-22-16,0 22 0,-21-21 0,-22 21 16,22 21-16,0-21 0,0 21 15,-21 0-15,20 0 0,-20 0 0,21 0 16,-21 21-16,-1 0 0,22 0 16,0 21-16,-21-20 0,20-1 0,1 21 15,0-21-15,21 22 0,0-1 16,0-21-16,0 21 0,0-20 0,0-1 15,0 0-15,0 0 0,21 0 0,-21 0 16,21-21-16,1 0 16,-1 0-16,0 0 0,0 0 0,0 0 15,0 0-15,1-21 0,-1 0 16,0 0-16,0 0 0,0 0 0,0-1 16,1 1-16,-1-21 0,-21 21 0,0-22 15,0 22-15,0-21 0,0 0 16,0 20-16,0 1 0,0 0 0,0 0 15,0 0-15,0 42 16,0 0 0,0 0-16,0 22 0,0-22 15,-21 21-15,21-21 0,0 22 0,0-22 16,0 21-16,0-21 0,0 22 16,0-22-16,0 0 0,21 0 15,0 0-15,-21 0 0,21 1 0,0-22 16,22 0-16,-22 0 0,21 0 15,0 0-15,1 0 0,-1 0 0,0-22 16,1 1-16,20 0 0,-20-21 16,-1 21-16,0-22 0,1 22 0,-1-21 15,-21-1-15,21-20 0,-20 21 0,-1-22 16,0 22-16,0-22 0,0 1 16,0-1-16,1 22 0,-22-22 0,21 22 15,-21 21-15,0-21 0,0 20 16,-21 44-1,-1-1-15,1 21 0,0 22 16,0-22-16,0 21 0,21-20 16,-21 20-16,-1-20 0,22 20 0,0-21 15,0 1-15,0-1 0,0 0 16,0 1-16,0-1 0,0-21 16,22 0-16,-1 1 0,0-1 0,0 0 15,0 0-15,0-21 0,22 0 0,-1 0 16,-21 0-16,22 0 0,-1-21 0,0 0 15,1 21-15,-22-21 0,21-1 16,-21 1-16,0-21 0,1 21 0</inkml:trace>
  <inkml:trace contextRef="#ctx0" brushRef="#br0" timeOffset="51455.72">8149 4784 0,'-21'0'16,"42"0"-16,-42 21 16,21 0-1,21-21 1,0 0-1,0 0-15,1 0 0,20-21 16,-21 21-16,0-21 0,22 0 16,-22-1-16,21 1 0,-21 21 0,22-21 15,-22 0-15,0 0 0,0 0 0,0-1 16,-21 1-16,0 0 0,0 0 16,0 0-16,-21 21 31,0 21-31,0 0 15,21 0-15,0 0 0,0 22 16,-21-1-16,21 0 0,0 22 16,0-22-16,0 22 0,0-1 0,0-20 15,0 20-15,0-21 0,0 1 16,0-1-16,0 0 0,0 1 0,0-1 16,0-21-16,0 22 0,21-22 15,-21 0-15,0 0 0,0 0 16,-21-21-1,-1 0 1,1-21-16,0 0 0,0 0 16,0 0-16,0-1 0,-1 1 0,1-21 0,0 21 15,0-22-15,-21 1 16,20 21-16,1-21 0,0 20 0,0 1 16,0 21-16,21-21 0,-21 21 15,21 21-15,0 0 16,0 1-16,0-1 0,0 0 15,0 21-15,0-21 0,0 22 0,21-22 16,0 0-16,0 21 0,0-20 0,0-1 16,1 0-16,-1 0 0,0 0 15,0-21-15,21 21 0,-20-21 0,20 0 16,0 0-16,1 0 0,-1 0 0,0-21 16,1 21-16,-1-21 0,21 0 15,-20 0-15,-1 0 0,0-1 16,1-20-16,-1 21 0,-21-21 0,0 20 15,1-20-15,-1 0 0,0-1 16,-21 1-16,21 21 0,-21-21 0,0 20 16,0 1-16,0 0 15,0 42 1,0 0-16,-21 1 16,21-1-16,0 0 0,-21 21 0,21-21 15,0 22-15,0-1 0,0-21 0,0 0 16,0 22-16,0-22 0,0 0 15,0 0-15,0 0 0,0 1 0,21-1 16,0-21-16,-21 21 0,21-21 16,22 0-16,-22 0 0,0 0 15,21 0-15,-21 0 0,22 0 0,-22 0 16,0-21-16,21 0 0,-20 21 16,-1-22-16,21-20 0,-21 21 0,0-21 15,22 20-15,-22-20 0,0 21 0,0-21 16,0 20-16,-21 1 0,0 0 15,0 0-15,0 42 32,-21-21-32,21 21 0,-21 0 0,21 1 15,0-1-15,0 21 0,0-21 0,0 0 16,0 1-16,0-1 16,0 0-16,0 0 0,0 0 0,0 0 15,0 1-15,0-1 16,0-42 15,0-1-15,0 1-16,-21 0 0,21 0 15,0 0-15,-21 0 0,0-1 16,21 44 15,0-1-31,0 0 0,0 0 16,0 0-16,0 0 0,21 1 15,0-1-15,0-21 16,0 21-16,0-21 0,1 0 16,-1 0-16,21 0 0,0 0 0,-20 0 15,20 0-15,0 0 0,22 0 0,-22 0 16,0-21-16,22 0 0,-22-1 16,1 1-16,-1 0 0,0 0 0,-21-21 15,22 20-15,-22-20 0,0-21 16,0 20-16,0 1 0,1-22 0,-22 22 15,0-21-15,21 20 0,-21 1 0,0 0 16,0 20-16,0-20 0,0 21 16,-21 21-1,-1 21-15,22 0 0,0 22 16,-21-1-16,0 0 0,21 1 16,0 20-16,0-21 0,-21 22 0,21-22 15,0 1-15,0-1 0,0 0 16,0-21-16,0 22 0,0-22 0,0 0 15,0 0-15,21 0 0,-21 1 16,21-22-16,0 0 16,1 0-16,-1 0 0,0 0 0,0 0 15,0-22-15,0 1 0,1 0 16,-22 0-16,21 0 0,0 0 16,-21-1-16</inkml:trace>
  <inkml:trace contextRef="#ctx0" brushRef="#br0" timeOffset="51632.64">10181 5017 0,'0'0'0,"0"21"15,21-21 1,0 0-16,22 0 16,-22 0-16,21 0 0,-21 0 0,22 0 15,-1-21-15,0 21 0,1-22 16,-22 1-16,21 21 0,1-21 15,-22 0-15,21 0 0</inkml:trace>
  <inkml:trace contextRef="#ctx0" brushRef="#br0" timeOffset="52055.85">11515 4699 0,'0'0'0,"21"-21"16,0 21-16,-21-21 0,21 0 16,0-1-16,-21 1 0,21 0 15,-21 0-15,0 0 0,0 0 16,0-1-16,0 1 0,0 0 15,-21 21-15,0 0 16,0 0-16,0 0 0,-22 0 0,22 21 16,-21 0-16,0 1 0,20-1 0,-20 21 15,21 0-15,0 1 16,-22-1-16,22 22 0,0-1 0,0-21 16,21 22-16,0-1 0,0-20 15,0 20-15,0-20 0,0-1 0,0 0 16,0-21-16,21 22 0,21-22 0,-20 21 15,-1-21-15,21 1 0,-21-22 16,22 21-16,-1-21 0,-21 0 0,21 0 16,1 0-16,-1 0 0,-21 0 15,22 0-15,-22-21 0</inkml:trace>
  <inkml:trace contextRef="#ctx0" brushRef="#br0" timeOffset="53394.51">12107 4826 0,'0'0'0,"21"-21"15,-21-21-15,0-1 16,-21 22-16,0 21 0,0 0 16,0 0-16,-22 0 0,22 21 0,0 0 15,-21 1-15,21-1 0,-22 21 16,22 0-16,0 1 0,0-1 0,0 0 16,-1 1-16,1-1 0,21-21 15,-21 22-15,21-1 0,0-21 0,0 21 16,0-20-16,0-1 0,21 0 0,0 0 15,-21 0-15,43-21 16,-22 0-16,0 0 0,0 0 16,0 0-16,1 0 0,-1-21 0,0 21 15,0-21-15,0 0 0,0 0 16,1-1-16,-1-20 0,-21 0 0,21 21 16,-21-22-16,21 1 0,-21-22 15,21 22-15,-21 0 0,0-1 0,0 22 16,0-21-16,0 21 0,0 0 15,0 42 1,0 0-16,-21 21 16,21-21-16,-21 22 0,21-1 15,0-21-15,0 22 0,0-1 16,0 0-16,0-21 0,0 22 0,0-1 16,0-21-16,0 0 0,21 1 15,0-1-15,0 0 0,1-21 0,-22 21 16,42-21-16,-21 0 0,0 0 15,0 0-15,22 0 0,-22 0 0,21-21 16,1 21-16,-22-21 0,21 0 0,-21-22 16,22 22-16,-1-21 0,-21-1 15,21 1-15,-20 0 0,20-1 0,-21 1 16,0 0-16,0 21 0,-21-22 16,0 22-16,-21 42 15,0-21 1,0 43-16,0-22 0,0 0 0,21 21 15,0-21-15,0 22 0,0-22 16,0 21-16,0-21 0,0 1 16,21 20-16,0-21 0,-21 0 0,21 0 15,0 1-15,0-22 0,-21 21 0,22 0 16,-22-42 15,0 0-15,-22-1-16,22 1 15,-21 21-15,21-21 0,0 0 16,-21 0-16,0 21 0,21-21 16,-21 21-1,21 21 1,0 0-16,0 0 16,0 0-16,0 0 0,0 1 15,21-1-15,0-21 16,0 21-16,0-21 0,1 0 15,-1 0-15,0 0 0,21 0 0,-21 0 16,22 0-16,-22 0 0,21 0 16,1-21-16,-1 0 0,-21-1 0,21 1 15,1 0-15,-22 0 0,21 0 16,-21-22-16,1 22 0,-1-21 0,0 0 16,0 20-16,-21-20 0,0 21 15,0 0-15,0 0 0,0-1 16,-21 22-1,0 0-15,0 22 0,-1-1 16,1 0-16,21 21 0,-21-21 0,0 22 16,0-22-16,0 21 0,21-21 0,0 22 15,-22-22-15,22 21 0,0-21 16,0 1-16,0-1 0,0 0 0,22-21 16,-1 21-16,0 0 0,0-21 0,0 0 15,22 0-15,-22 0 0,21 0 16,0 0-16,1 0 0,-1 0 15,0-21-15,1 0 0,-1 0 16,0 21-16,1-43 0,-1 22 0,0 0 16,1-21-16,-22 21 0,21-22 0,-21 22 15,1-21-15,-22 21 0,0-1 16,0-20-16,0 21 0,-22 21 16,1 21-1,0-21-15,0 21 0,21 0 16,0 1-16,0 20 0,0-21 0,0 0 15,0 0-15,0 1 0,0-1 16,0 0-16,0 0 0,0 0 16,0 0-16,0 1 0,0-1 15,0 0-15,0 0 16,-21-21-16,0 0 16,-1 0-16,1 0 0,0 0 15,0 0-15,0 0 16,0 0-16,-1 0 0,1-21 0,0 0 15,0 0-15,0 21 0,0-22 16</inkml:trace>
  <inkml:trace contextRef="#ctx0" brushRef="#br0" timeOffset="53800.6">15409 4868 0,'0'-21'0,"0"0"0,0 0 0,0 0 0,0 0 15,0 42 17,0 0-32,0 0 15,0 21-15,-21 1 0,21-22 16,-21 21-16,21 1 0,-21-1 0,21-21 16,-21 21-16,21-20 0,-22-1 15,22 0-15,0 0 0,0 0 16,0-42 15,0 0-15,0 0-16,0 0 0,0-1 15,0 1-15</inkml:trace>
  <inkml:trace contextRef="#ctx0" brushRef="#br0" timeOffset="53972.5">15388 4614 0,'0'-21'0,"0"42"0,0-63 0,0 63 62,0 0-62,21 1 16,0-22 0,1 0-16,-1 0 15,0 21-15</inkml:trace>
  <inkml:trace contextRef="#ctx0" brushRef="#br0" timeOffset="54455.69">15854 4657 0,'0'21'0,"0"0"16,0 0 0,0 0-16,0 1 0,0-1 0,-21 0 15,21 21-15,0-21 16,0 1-16,0 20 0,0-21 0,0 21 15,0-20-15,0-1 0,0 0 16,0 0-16,0 0 0,0 0 0,0 1 16,0-1-16,0-42 31,0-1-15,0 1-16,0 0 0,0 0 15,0-21-15,21-1 0,0 1 16,0 0-16,0-1 0,0 1 0,22 0 15,-22-1-15,21 1 0,1 0 16,-1 20-16,0 1 0,1 0 0,-1 21 16,0 0-16,1 0 0,-1 0 0,-21 0 15,0 21-15,0 22 0,1-22 16,-1 21-16,-21 0 0,0-20 16,0 41-16,0-21 0,0 1 0,-21-22 15,-1 21-15,1 1 0,21-22 0,-21 21 16,0-21-16,21 0 0,-21 1 15,21-1-15,0-42 47,0-1-47,0-20 16,21 21-16,0-21 0,0 20 0,0-20 16</inkml:trace>
  <inkml:trace contextRef="#ctx0" brushRef="#br0" timeOffset="54716.54">16976 4360 0,'0'0'0,"21"-21"0,-21 0 0,0 0 16,0 0-16,0 42 15,0 0 1,0 0-16,-21 0 0,21 22 0,-22-1 16,22 0-16,-21-20 0,0 41 0,21-21 15,-21 1-15,0-1 16,21 0-16,-21 22 0,21-22 0,-22 1 15,1-1-15,21 0 0,0 1 0,-21-1 16,21-21-16,-21 0 0,21 22 16,0-22-16,0 0 0,21-21 31,0 0-31,-21-21 0,21 0 0,22-1 16,-22 1-16,0 0 0</inkml:trace>
  <inkml:trace contextRef="#ctx0" brushRef="#br0" timeOffset="55068.42">17357 4657 0,'21'-21'0,"-42"42"0,21-21 31,0 21-31,-22 0 16,1 21-16,-21-20 0,21 20 16,0 0-16,-1 1 0,1-22 0,0 21 15,0 0-15,21 1 0,0-22 0,0 21 16,0-21-16,0 1 0,0-1 15,21 0-15,0-21 0,22 21 16,-22-21-16,0 0 0,21 0 16,1 0-16,-22-21 0,21 0 0,-21 21 15,22-21-15,-22-1 0,21-20 16,-21 21-16,0 0 0,-21-22 16,0 1-16,22 0 0,-22-1 0,0 22 15,0-21-15,-22 21 0,22 0 16,-21-1-16,0 22 0,-21 0 0,21-21 15,-1 21-15,1 0 0,-21 0 16,21 0-16,0 0 0,-1 0 0,1 0 16,0 0-16,0 21 0,0-21 0,0 0 15,-1 0-15,1 0 16,0 0-16</inkml:trace>
  <inkml:trace contextRef="#ctx0" brushRef="#br0" timeOffset="55247.31">16595 4636 0,'0'21'16,"0"0"-16,21-21 15,21 0-15,-21 0 0,0 0 16,22 0-16,-1 0 0,0 0 0,1 0 16,-1 0-16,0 0 0,1-21 0,-1 21 15,0-21-15,1 21 0,-22-22 16,21 22-16,1-21 0,-22 0 0</inkml:trace>
  <inkml:trace contextRef="#ctx0" brushRef="#br0" timeOffset="55987.53">19981 4360 0,'0'0'0,"0"-42"0,0-127 31,0 148-31,0-1 0,-21 1 16,0 0-16,0 42 15,0 0-15,21 1 16,-22 20-16,-20 21 0,21-20 0,0 20 15,0 1-15,-1-22 0,-20 22 16,21-1-16,-21 1 0,20-1 0,-20 1 16,0-1-16,21-21 0,-22 22 15,22-22-15,0 1 0,-21-1 0,42-21 16,-22 21-16,22-20 0,-21-22 0,21 21 16,0-42-1,21-1-15,1 1 16,-1-21-16,0 0 0,0-1 15,0 1-15,22 0 0,-22-22 0,21 22 16,0-22-16,1 1 16,-22 20-16,21-20 0,1-1 0,-1 1 15,-21 21-15,0-1 0,0 1 0,1 0 16,-1 20-16,0 22 16,-21 22-16,0-1 15,0 21-15,0 0 0,0 1 16,0-1-16,0 0 0,0 1 0,-21-1 15,21 0-15,-21 1 0,-1-1 16,22 22-16,0-22 0,-21 0 0,0 1 16,21-1-16,0-21 0,0 21 15,0-20-15,-21 20 0,21-21 16,0 0-16,0 0 0,0-42 31,0 0-31,-21 0 16</inkml:trace>
  <inkml:trace contextRef="#ctx0" brushRef="#br0" timeOffset="56560.2">19473 4805 0,'-42'0'16,"84"0"-16,-84 21 16,63 0-1,0-21-15,22 0 16,-22 0-16,21 0 0,0 0 15,1 0-15,-1-21 0,22 0 0,-22 21 16,0-21-16,1 0 0,-1 21 16,0-22-16,1 1 0,-1 0 0,-21 21 15,0-21-15,0 21 0,1-21 0,-1 0 16,-21 42 15,-21 0-31,-1-21 0,1 42 16,21-21-16,0 1 0,-21 20 0,21 0 15,-21-21-15,21 22 0,0-22 0,0 21 16,0-21-16,0 1 16,0-1-16,0 0 0,0 0 0,21-21 31,0 0-31,0 0 0,22 0 0,-22-21 16,0 21-16,21-21 0,-20 0 0,-1-1 15,21-20-15,-21 21 0,22 0 16,-22-22-16,0 1 0,0 21 0,0-21 15,-21 20-15,21-20 0,-21 21 16,22 0-16,-22 0 0,0-1 0,0 44 31,-22-1-31,1 0 16,21 0-16,-21 21 0,21-20 16,-21 20-16,21 0 0,0-21 15,-21 22-15,21-1 0,-21-21 0,21 0 16,0 22-16,0-22 0,0 0 0,0 0 15,0 0-15,21-21 16,0 0-16,21 0 0,-21 0 16,1-21-16,-1 0 0,21 0 15,-21 0-15,22 0 0,-1-22 0</inkml:trace>
  <inkml:trace contextRef="#ctx0" brushRef="#br0" timeOffset="56828.02">21124 4128 0,'0'0'16,"0"-43"-16,0 1 0,0 21 0,0 0 0,0-1 16,-21 44-1,0-1-15,21 21 0,0 0 16,-21 1-16,0 20 0,-1-20 0,22 20 16,0-21-16,-21 22 0,21-22 0,-21 1 15,0 20-15,0-21 0,21 1 0,-21-1 16,-1 0-16,1 1 0,0-1 15,21 0-15,-21 1 0,21-22 0,-21 21 16,21-21-16,0 1 0,0-1 16,21-21-1,0 0-15,0 0 0,0-21 0,1-1 16,-1 1-16,21 0 0,-21-21 16</inkml:trace>
  <inkml:trace contextRef="#ctx0" brushRef="#br0" timeOffset="57181.82">21251 4593 0,'0'0'0,"0"21"32,-21 1-32,0-1 0,21 0 15,-21 21-15,0-21 0,21 1 16,0 20-16,-22-21 0,22 0 0,0 22 16,0-22-16,0 0 0,0 0 15,0 0-15,0 0 0,22 1 16,-1-22-16,0 0 0,21 0 15,-21 0-15,1 0 0,20 0 16,-21 0-16,0 0 0,22-22 0,-22 1 16,21 0-16,-21-21 0,0 21 0,1-22 15,-22 22-15,0-21 0,0 21 16,0-22-16,0 1 0,0 21 0,0 0 16,-22-1-16,1 1 0,0 0 15,0 21-15,0 0 0,-22 0 0,22 0 16,0 0-16,0 0 0,0 0 15,0 0-15,-1 0 0,1 0 16,0 0-16,21 21 16,-21-21-16</inkml:trace>
  <inkml:trace contextRef="#ctx0" brushRef="#br0" timeOffset="57364.72">20786 4530 0,'0'0'0,"-22"0"0,1 0 16,42 0-1,1 0-15,20 0 16,0 0-16,1 0 0,-1 0 16,0 0-16,1 0 0,-1 0 0,0 0 15,22 0-15,-22 0 0,0 0 16,1 0-16</inkml:trace>
  <inkml:trace contextRef="#ctx0" brushRef="#br0" timeOffset="58075.52">21759 4551 0,'0'0'0,"-21"0"0,0 21 16,0 0-16,21 0 15,0 1-15,0-1 16,0 0-16,0 0 0,0 0 16,0 0-16,0 1 0,0-1 15,0 0-15,0 0 0,0 0 0,0 0 16,-21 1-16,21-1 0,-22-21 16,22 21-16,0-42 46,0 0-46,0-1 0,0 1 0,0 0 16,0 0-16,0 0 0,22 0 16,-1-22-16,0 22 0,0 0 0,-21-21 15,42 20-15,-20 1 0,-1 0 16,0 0-16,21 0 0,-21 21 0,1 0 16,-1 0-16,21 0 0,-21 0 15,0 0-15,1 21 0,-1 0 0,0 0 16,-21 0-16,0 1 0,21 20 0,-21-21 15,0 21-15,21 1 0,-21-22 16,0 21-16,0-21 0,0 22 16,0-22-16,0 0 0,0 0 15,0 0-15,-21-21 0,21 22 16,-21-22-16,21-22 16,0 1-16,0 0 15,0 0-15,0-21 0,0 20 16,21-20-16,0 21 0,-21-21 15,43 20-15,-22-20 0,0 0 0,21 21 16,-21-1-16,22-20 0,-1 21 16,0 21-16,1 0 0,-22 0 0,21 0 15,1 0-15,-1 0 0,-21 21 16,0 0-16,0 0 0,1 22 16,-22-22-16,21 21 0,-21 1 0,0-22 15,0 21-15,0-21 0,-21 0 16,-1 22-16,1-22 0,0 0 0,0-21 15,0 21-15,0 0 0,-1-21 16,1 22-16,42-44 31,1 1-31,-1 0 16,0 21-16,21-21 0,-21 0 0</inkml:trace>
  <inkml:trace contextRef="#ctx0" brushRef="#br0" timeOffset="58516.27">23093 4657 0,'0'0'0,"21"-21"0,0-1 0,0 1 16,-21 0-16,21 21 0,-21-21 0,0 0 16,-21 21-1,0 0-15,0 0 0,0 0 16,0 0-16,-22 0 0,22 21 16,-21 0-16,21 0 0,-1 22 0,-20-22 15,21 0-15,0 21 0,0-21 0,-1 22 16,1-22-16,21 21 0,0-21 15,0 1-15,0-1 0,0 21 0,0-21 16,21 0 0,1-21-16,-1 0 0,0 0 15,0 0-15,64-42 16,-64 21-16,0 0 0,0 0 16,0-1-16,1-20 0,-1 21 0,0-21 15,0 20-15,0-20 0,0 21 16,-21-21-16,0 20 0,0 1 0,0 42 31,0 1-15,0-1-16,0 21 0,0-21 15,-21 0-15,21 1 0,0 20 0,0-21 16,-21 0-16,21 22 0,0-22 16,0 0-16,0 0 15,0 0-15,21-21 0,0 0 0,1 0 16,-1 0-16,0 0 15,0 0-15,0-21 0,0 0 0,1 0 16</inkml:trace>
  <inkml:trace contextRef="#ctx0" brushRef="#br0" timeOffset="58779.45">23580 4382 0,'42'-297'31,"-42"276"-31,0 0 16,0 42-1,-21 0-15,0 22 0,21-1 16,-22 0-16,1 1 0,0-1 0,21 21 16,-21-20-16,21-1 0,-21 22 0,0-22 15,21 0-15,0 1 0,0-1 16,-22 0-16,22 1 0,-21-1 0,21-21 16,0 21-16,0-20 0,0-1 15,0 0-15,0 0 0,21-21 31,1-21-31,-22 0 16,21 21-16,21-43 0,-21 22 16</inkml:trace>
  <inkml:trace contextRef="#ctx0" brushRef="#br0" timeOffset="59000.32">24024 4530 0,'0'0'0,"0"-21"0,-21 42 31,0-21-31,0 21 0,-1 0 0,1 0 16,0 0-16,0 1 0,0-1 0,0 0 16,21 0-16,-22 0 0,22 0 15,-21 22-15,21-22 0,-21 0 0,21 0 16,0 0-16,0 1 16,0-1-16,21-21 15,0 0-15,1 0 0,-1 0 16,21 0-16,-21 0 0,22-21 15</inkml:trace>
  <inkml:trace contextRef="#ctx0" brushRef="#br0" timeOffset="59659.33">24278 4678 0,'0'-21'0,"0"42"0,21-63 0,-21 20 16,0 1-16,-21 21 16,0 0-1,0 0-15,0 0 0,-1 21 16,22 1-16,-21-22 0,0 21 15,21 0-15,-21 0 0,21 0 16,0 0-16,0 22 0,0-22 0,0 0 16,0 0-16,0 0 0,0 1 15,0-1 1,21-21-16,0 0 0,0-21 16,-21-1-1,22 1-15,-22 0 0,0 0 0,0 0 16,0 0-16,21-22 0,-21 22 15,21 0-15,-21-21 0,21 20 0,-21 1 16,21 0-16,0 0 0,1 0 0,-22 0 16,21 21-16,0 0 15,0 0-15,0 0 0,0 0 16,1 0-16,-22 21 0,21 0 16,-21 0-16,0 0 0,0 0 15,0 1-15,0-1 0,0 0 0,0 0 16,0 0-16,0 0 0,0 1 15,0-1-15,-21 0 0,21 0 0,0 0 16,-22-21 0,22-21-1,0 0 1,0 0-16,0 0 0,0-1 16,0 1-16,22 0 0,-22 0 0,21-21 15,0 20-15,21 1 0,-21-21 16,1 21-16,20-22 0,-21 22 0,21 0 15,1 21-15,-1 0 0,-21 0 16,22 0-16,-22 0 0,0 0 0,-21 21 16,0 0-16,0 1 0,0 20 0,0-21 15,0 0-15,-21 22 0,0-22 16,-1 21-16,1-21 0,0 0 0,0 1 16,0 20-16,0-21 0,-1-21 15,22 21-15,-21 0 0,0-21 16,21 22-16,-21-22 15,0 0 1,21-22-16,0 1 0,-21 21 0,21-42 16,0 21-16</inkml:trace>
  <inkml:trace contextRef="#ctx0" brushRef="#br0" timeOffset="59852.22">24447 4149 0,'0'0'0,"-21"-21"0,-63-22 31,62 22-31,1 21 16,0 21 31,0-21-47,-21 0 15</inkml:trace>
  <inkml:trace contextRef="#ctx0" brushRef="#br0" timeOffset="60015.74">23431 4360 0,'0'0'0,"0"22"32,22-22-32,-1 21 0,0-21 0,21 0 15,1 0-15,-1 0 0,-21 0 16,21 0-16,1 0 0,-22 0 0,21 0 15,-42 21-15</inkml:trace>
  <inkml:trace contextRef="#ctx0" brushRef="#br0" timeOffset="60995.93">1016 7027 0,'0'0'0,"0"-169"32,0 148-32,0 0 0,0 0 15,0-1-15,0 1 0,0 0 16,-21 42 0,21 0-16,0 22 15,-21-22-15,21 21 0,0 1 16,0 20-16,-22-21 0,22 22 15,-21-1-15,21 1 0,-21-1 0,21 1 16,0-1-16,0 1 0,0-22 16,-21 22-16,21-22 0,0-21 0,0 22 15,0-22-15,0 0 0,21-21 16,0 0-16,-21 21 0,21-21 0,1 0 16,-1 0-16,0-21 15,0 21-15,0-21 0,0 0 0,1-1 16,-22 1-16,0 0 0</inkml:trace>
  <inkml:trace contextRef="#ctx0" brushRef="#br0" timeOffset="61197.81">762 7197 0,'0'0'0,"-21"0"0,-22 0 31,65 0-31,-1 0 15,0 0-15,0 0 16,21 0-16,-20 0 0,20 0 0,-21 0 16,21 0-16,-20 0 0,-1 0 15,21 0-15,-21-21 0,22 21 16,-22-22-16,21 22 0</inkml:trace>
  <inkml:trace contextRef="#ctx0" brushRef="#br0" timeOffset="61552.61">1503 7324 0,'0'21'15,"0"-42"-15,21 42 16,0-42-16,0 21 16,0-21-16,-21-1 0,22 1 15,-1 0-15,0 0 0,-21 0 0,21 0 16,-21-1-16,21 1 0,0 0 15,-21 0-15,0 0 0,0 0 16,-21 21 0,0 0-16,0 0 15,0 21-15,0 0 16,-1 21-16,1-21 0,0 22 0,0-1 16,0 0-16,21 1 0,0-1 15,-21-21-15,21 22 0,0-22 16,0 21-16,0-21 0,0 0 0,0 1 15,21-22-15,0 0 16,0 0-16,0 0 0,0 0 0,22 0 16,-1-22-16,-21 1 0,22 0 15,-1 0-15</inkml:trace>
  <inkml:trace contextRef="#ctx0" brushRef="#br0" timeOffset="61908.32">2201 7091 0,'21'-21'0,"-42"42"0,42-63 16,-21 20-16,0 1 15,-21 21 1,0 0-16,0 0 0,-21 21 16,20-21-16,1 22 0,-21-1 0,21 0 15,0 0-15,-1 0 0,1 0 16,21 1-16,0-1 0,0 0 16,0 0-16,0 0 0,0 0 0,21 1 15,1-1-15,-1 0 16,0-21-16,21 21 0,-21 0 0,1-21 15,-1 21-15,21 1 0,-21-1 16,0 0-16,-21 0 16,22 0-16,-22 0 0,0 1 15,-22-1-15,1-21 0,0 21 16,-21 0-16,21-21 0,-22 21 0,22-21 16,-21 0-16,21 21 0,-1-21 15,1 0-15,0 0 0,0 0 0,0 0 16,0-21-16,21 0 15,0 0-15,0-21 0,21 20 16,0 1-16,0-21 0,21 21 16</inkml:trace>
  <inkml:trace contextRef="#ctx0" brushRef="#br0" timeOffset="62167.76">2773 6858 0,'0'-21'31,"-21"21"-31,-1 21 0,1 0 16,0 0-16,21 1 0,-21 20 15,0-21-15,0 21 0,21 1 0,0-1 16,-22 0-16,1 1 0,21 20 16,-21-20-16,21-1 0,0 0 0,0 1 15,0-1-15,0 0 16,0-21-16,0 1 0,0 20 0,0-21 0,0 0 15,21-21 1,0 0-16,1 0 0,-1 0 0,0 0 16,0-21-16,0 21 0,0-21 0</inkml:trace>
  <inkml:trace contextRef="#ctx0" brushRef="#br0" timeOffset="62363.98">2392 7218 0,'-21'0'16,"42"0"-16,-64 0 0,65 0 16,-1 0-1,0 0-15,0 0 0,21-21 16,1 21-16,-1-21 0,0 21 0,1-22 16,20 22-16,-20-21 0,-1 21 15,0-21-15,1 21 0,-22-21 0,21 0 16,-21 21-16</inkml:trace>
  <inkml:trace contextRef="#ctx0" brushRef="#br0" timeOffset="63031.78">4593 6985 0,'0'-21'0,"0"0"16,0 0-16,21 21 0,0-22 15,1 1-15,-22 0 16,21 0-16,0-21 0,21 20 0,-21 1 16,1-21-16,-22 21 0,21-22 15,-21 22-15,0 0 0,0-21 0,0 21 16,-21-1-16,-1 22 16,-20 0-16,21 0 0,-21 0 0,-1 0 15,1 22-15,21-1 0,-22-21 0,1 42 16,21-21-16,0 0 0,0 1 15,-1 20-15,22-21 0,0 0 0,0 22 16,0-22-16,0 0 16,0 0-16,22 0 0,-1 22 0,21-22 0,-21 0 15,22 0-15,-1 0 0,0 0 16,1 1-16,-1 20 0,0-21 16,1 0-16,-1 22 0,-21-22 0,21 21 15,-20-21-15,-22 22 0,0-22 16,0 21-16,-22-21 0,1 0 0,-21 1 15,0-1-15,-22 0 0,22 0 0,-22-21 16,1 0-16,-1 0 0,22 0 16,-22 0-16,22 0 0,0 0 0,21-21 15,-22 0-15,22-22 0,0 22 16,0 0-16,0-21 0,-1 21 16,22-22-16,0 1 0,0 21 0,0-22 15,0 22-15,0 0 0,0 0 16,0 0-16,22 0 0,83-43 15,-83 64 1,20 0-16,-21-21 0,21 21 0,1 0 16</inkml:trace>
  <inkml:trace contextRef="#ctx0" brushRef="#br0" timeOffset="63764.36">5143 6858 0,'22'0'15,"-22"-21"-15,-22 21 32,1 21-32,0-21 15,21 21-15,-21 0 0,21 1 0,-21-1 16,0 0-16,21 21 0,0-21 16,0 1-16,0 20 0,-22-21 0,22 21 15,0 1-15,0-22 0,0 21 16,0-21-16,0 1 0,0 20 0,0-21 15,22 0-15,-1 0 0,0-21 16,21 0 0,-21 0-16,1 0 0,-1-21 0,21 0 15,-21 21-15,0-21 0,22 0 0,-22 0 16,0-22-16,21 22 0,-20-21 16,-1-1-16,0 22 0,0-21 0,0 21 15,0-22-15,-21 22 0,0-21 16,0 21-16,0 0 0,0-1 15,-21 22-15,0 0 0,0 0 0,-21 0 16,20 0-16,1 0 0,0 22 16,0-1-16,0 0 0,0 0 15,21 0-15,0 0 16,0 1-16,21-22 0,0 21 16,0 0-16,0 0 0,0-21 0,-21 21 15,22 0-15,-1 1 0,0-1 16,0 0-16,0-21 0,0 21 0,-21 0 15,22 0-15,-1-21 0,-21 22 0,21-22 16,-21 21-16,21-21 0,0 0 16,0 0-16,1 0 15,-1 0-15,0-21 0,0-1 16,0 22-16,0-21 0,1 0 0,-1 0 16,0-21-16,0 20 0,0 1 0,0 0 15,1-21-15,-1 21 16,0-1-16,0 22 0,-21-21 0,0 42 47,0 1-47,-21-1 15,21 0-15,-21 0 16,21 0-16,0 0 0,0 1 0,0-1 16,0 0-16,0 0 15,0-42 16,0 0-31,0 0 16</inkml:trace>
  <inkml:trace contextRef="#ctx0" brushRef="#br0" timeOffset="63944.26">6054 6795 0,'0'0'0,"-22"-43"31,1 43-16,21 21 17,0 1-17,21-22-15,1 21 16</inkml:trace>
  <inkml:trace contextRef="#ctx0" brushRef="#br0" timeOffset="64325.06">6371 6837 0,'-21'0'31,"21"21"-15,0 0-16,0 0 0,0 1 0,0 20 15,0-21-15,0 21 0,0-20 0,0 20 16,0 21-16,0-20 15,-21 20-15,0 1 0,21-22 0,0 22 16,-22-1-16,1 1 0,0-1 0,0 22 16,0-22-16,0 1 0,21 20 15,-22-20-15,1 21 0,21-22 0,0 22 16,-21-22-16,21 1 0,0-1 0,-21 1 16,21-22-16,0 0 0,0 1 0,0-1 15,0-21-15,0 22 0,0-22 16,-21-21-16,21-21 31,0-1-31,0 1 0,0 0 16,0-21-16,21-1 0,0 1 0,0-21 15,0-1-15,1 1 0,-1-22 0,0 0 16,21-21-16,-21 22 0,1-22 0</inkml:trace>
  <inkml:trace contextRef="#ctx0" brushRef="#br0" timeOffset="64588.09">6371 7366 0,'0'-85'0,"-21"466"0,42-677 0,-21 148 0,0 63 16,0 22-16,0 20 0,0-20 15,0 21-15,0 20 0,0-20 0,0 21 16,21-21-16,0 20 0,1 1 0,-1 21 16,0-21-16,0 0 15,21 21-15,-20 0 0,20 0 0,0 0 16,1 21-16,-22-21 0,21 42 0,-21-20 16,0-1-16,1 0 0,-22 21 15,0 1-15,0-22 0,0 21 0,-22-21 16,1 22-16,-21-22 0,21 21 15,-22-21-15,1 0 0,0 1 0,-1-1 16,1 0-16,0 0 0,21-21 16,-1 0-16,1 0 0,0 0 0,21-21 31,21 0-31,0 0 0,1-1 16,-1 1-16,21 0 0</inkml:trace>
  <inkml:trace contextRef="#ctx0" brushRef="#br0" timeOffset="65108.31">7133 6498 0,'0'0'0,"0"-42"15,0 63 1,-21 0 0,0 0-16,0 22 0,-1-22 15,22 21-15,0 1 0,-21-1 0,0 0 16,21 1-16,0-1 0,0 0 15,-21-21-15,21 22 0,0-22 0,0 21 16,0-21-16,0 1 0,0-1 0,0 0 16,21 0-16,0 0 15,0-21-15,1 0 0,-1 0 0,0 0 16,21 0-16,-21 0 0,1 0 0,20-21 16,-21 0-16,21 0 0,-20 21 15,-1-21-15,21-1 0,-21 1 0,0 0 16,1-21-16,-1 21 0,0-1 15,-21 1-15,0 0 0,0 0 16,-21 21 0,0 0-16,-1 0 15,1 21-15,0-21 0,21 21 0,0 0 16,0 1-16,0-1 16,0 0-16,0 0 15,0 0-15,0 0 0,21-21 0,0 22 16,-21-1-16,22 0 15,-1 0-15,-21 0 0,21 0 16,-21 1-16,0-1 16,0 0-1,-21-21-15,0 0 0,-1 0 16,1 0 0,21-21-16,0 0 0,-21-1 0,0 1 15,0 0-15,0 0 0,-1 0 0</inkml:trace>
  <inkml:trace contextRef="#ctx0" brushRef="#br0" timeOffset="65267.85">6879 6731 0,'21'0'16,"0"0"0,1 0-16,-1-21 0,21 21 0,-21 0 15,22 0-15,-22-21 0,21 21 0,0 0 16,1-21-16,-1 21 0,-21 0 15,22-22-15,-22 22 0,0-21 0,0 21 16</inkml:trace>
  <inkml:trace contextRef="#ctx0" brushRef="#br0" timeOffset="67567.88">8996 6837 0,'0'0'0,"0"-21"0,0 0 0,0-1 16,0-20-16,0 0 0,0-22 16,0 22-16,0 0 0,0 20 15,0-20-15,0 21 0,0 0 16,0 0-16,0-1 0,0 44 31,0 20-31,0-21 16,0 21-16,0 1 0,0 20 0,0-20 15,0 20-15,0-21 0,-21 22 16,21-22-16,-22 1 0,22 20 0,0-21 16,0 1-16,0-1 0,0 0 0,0 1 15,0-22-15,0 0 0,0 0 16,22 0-16,-1 1 0,0-22 16,0 0-16,21 0 0,-20-22 0,-1 22 15,21-21-15,-21 0 0,22-21 16,-1 21-16,-21-22 0,21 22 0,-20-21 15,-1-1-15,0 1 0,0 0 16,0-1-16,0 1 0,1-64 16,-1 43-16,-21 20 0,0 1 0,0 0 15,0-1-15,0 22 16,0-21-16,0 21 0,0 42 31,0 21-31,0-21 16,-21 22-16,21 20 0,0-20 0,0-1 15,0 0-15,0 22 0,0-22 16,0 0-16,0 1 0,0-1 0,0-21 16,0 22-16,0-1 0,0-21 0,0 0 15,0 0-15,21 1 0,-21-1 16,21 0-16,0-21 0,0 0 16,0 0-16,1 0 0,-1 0 0,21-21 15,-21 0-15,22-1 0,-22 1 16,21 0-16,0 0 0,-20 0 0,20-22 15,0 22-15,1-21 0,-22 0 16,21 20-16,-21-20 0,0 21 0,1 0 16,-22 0-16,0-1 0,0 1 0,-22 21 31,1 0-31,0 21 0,0-21 16,0 22-16,0 20 0,21-21 0,0 0 15,0 0-15,0 1 0,0 20 16,0-21-16,0 0 0,0 0 15,21 1-15,0 20 0,-21-21 16,21 0-16,0-21 0,0 21 0,-21 1 16,22-22-16,-22-22 31,-22 22-15,22-21-16,-21 0 0,0 0 0,21 0 15,-21 0-15,0-1 0,0 1 16,21 0-16,0 0 0,-22 21 0,1-21 15,0 21-15,21 21 32,0 0-32,0 0 15,0 0-15,0 1 0,0-1 0,0 0 16,21 0-16,-21 0 16,21-21-16,1 21 0,-1 1 0,0-22 15,21 0-15,-21 0 0,1 0 16,20 0-16,-21 0 0,21 0 0,1-22 15,-22 22-15,21-21 0,-21 0 0,22 0 16,-22 0-16,0 0 0,21-1 16,-20 1-16,-1-21 0,0 21 0,0-22 15,-21 1-15,21-21 16,0 41-16,-21 1 0,0 0 0,0 0 16,0 0-16,0 42 31,0 0-31,-21 21 0,21-20 0,0-1 15,-21 21-15,0-21 0,21 0 0,0 22 16,0-22-16,0 0 0,0 0 16,0 0-16,0 1 0,0-1 0,0 0 15,21-21-15,0 21 0,0 0 0,1-21 16,-1 0-16,21 0 0,-21 0 16,22 0-16,-1 0 0,0-21 0,-21 21 15,22-21-15,-1 0 0,0 0 0,-20-1 16,20 1-16,-21 0 15,0 0-15,0 0 0,1 0 0,-22-22 16,21 22-16,-21 0 0,0 0 0,0 0 16,-21 21 15,-1 21-31,1 0 0,0 0 16,21 0-16,-21 0 0,0 1 0,0-1 15,21 0-15,0 0 0,-22 21 0,22-20 16,-21-22-16,21 21 0,0 0 15,0 0-15,0 0 16,0-42 15,21 21-31,1-21 0,-22 0 0,21 0 16,0-1-16,0 1 0,0 0 0,0 0 16,1-21-16,-1 20 0,0-20 15,21 21-15,-21-21 0,1 20 0,-1 1 16,0 0-16,0 21 0,0 0 15,-21 21 1,0 0-16,0 1 0,0-1 16,0 0-16,0 0 0,0 0 15,0 22-15,0-22 0,0 0 0,0 0 16,0 0-16,21 0 0,1 1 0,-1-1 16,-21 0-16,21-21 15,21 21-15,-21-21 0,1 0 0,20 21 16,-21-21-16,21 0 0,-20 0 15,20 0-15,0 0 0,1-21 0,-1 21 16,0-21-16,22 0 0,-22 0 0,0-1 16,22 1-16,-22 0 0,-21 0 15,22-21-15,-22 20 0,0-20 0,0 21 16,-21-21-16,0 20 0,0-20 0,0 21 16,0 0-16,-21 0 0,0 21 15,0 0-15,-22 0 0,1 0 0,0 0 16,-1 21-16,1-21 0,0 21 15,-1 0-15,1 21 0,21-20 16,-21-1-16,20 0 0,1 21 0,0-21 16,21 1-16,0 20 0,0-21 15,0 0-15,0 0 0,21 1 0,0-22 16,1 21-16,-1-21 0,21 0 0,-21 0 16,22 0-16,-22 0 0,21 0 15,-21 0-15,22 0 0,-22-21 0,0 21 16,21-22-16,-21 1 0,1 0 0,-1 0 15,0 0-15,-21 0 16,21-1-16,-21 1 0,0 0 16,0 42 15,0 0-31,-21 1 0,21-1 16,-21 0-16,0 0 0,21 21 0,-22 1 15,1-1-15,0 0 0,21 1 16,0 20-16,0 1 0,0-1 0,0 1 15,0-1-15,0 1 0,0 20 0,0-20 16,0 21-16,0-1 0,0 1 16,0 0-16,0-1 0,0-20 0,0 20 15,0 1-15,0-21 0,0-1 16,0 1-16,0-1 0,0 1 0,0-22 0,-21 0 16,0 1-16,0-22 15,21 21-15,-22-21 0,1 0 16,0-21-16,0 0 15,0-21-15,21 0 0,-21 0 16,21 0-16,0 0 0,0-1 16,0-20-16,-22 21 0,22-21 0,0-1 15,0 1-15,0 0 0,-21-22 0,21 22 16,0-22-16</inkml:trace>
  <inkml:trace contextRef="#ctx0" brushRef="#br0" timeOffset="67780.75">10710 6435 0,'-21'0'0,"42"0"0,-21 0 46,21 0-46,1 0 0,-1 0 16,0 0-16,0-21 0,0 21 16</inkml:trace>
  <inkml:trace contextRef="#ctx0" brushRef="#br0" timeOffset="68459.67">13779 6477 0,'0'0'16,"22"-21"-16,-22-21 0,0 20 0,0 1 15,0 0-15,0 0 0,0 0 0,-22 21 32,22 21-32,-21 21 15,0 1-15,21-1 0,0 0 0,-21 1 16,21 20-16,-21 1 0,0-22 15,-1 21-15,22-20 0,-21 20 16,0-20-16,0 20 0,21-21 0,-21 1 16,0-1-16,-1-21 0,22 22 15,-21-22-15,21 0 0,0 0 16,0-42 0,0 0-16,0 0 15,21-1-15,-21 1 0,22 0 0,-1-21 16,-21 21-16,21-22 0,0 22 15,-21-21-15,21-1 0,0 1 16,1-21-16,-22 20 0,21 1 16,0 0-16,0-1 0,-21 1 0,0 21 0,21 0 15,0 21 1,-21 42-16,0-21 16,0 21-16,0-20 0,0 20 0,0 0 15,0 1-15,0-1 0,0 0 16,0 1-16,0-1 0,0 0 0,0-21 15,0 22-15,0-22 0,0 0 0,0 0 16,0 0-16,0 1 0,0-1 16,0-42 15,0-1-15,0 1-16</inkml:trace>
  <inkml:trace contextRef="#ctx0" brushRef="#br0" timeOffset="69632">13504 6985 0,'0'0'0,"21"0"31,1 0-31,-1 0 16,21 0-16,-21 0 0,22-21 15,-1 21-15,0-21 0,1 0 16,-1 21-16,21-22 0,-20 22 0,-1-21 15,0 0-15,-20 21 0,20-21 16,-21 21-16,0 0 0,-21 21 31,0 0-15,0 0-16,0 1 0,-21 20 0,21-21 16,-21 0-16,21 22 0,0-22 15,0 0-15,0 0 0,0 0 0,0 22 16,0-22-16,21 0 0,-21 0 15,21-21-15,0 0 0,1 0 16,20 0-16,-21 0 0,0 0 16,22-21-16,-22 21 0,21-21 0,0 0 15,-20-1-15,20 1 0,-21 0 16,0 0-16,22-21 0,-22 20 0,0 1 16,0-21-16,-21 0 0,0 20 15,21-20-15,-21 21 0,0 0 0,0-22 16,0 22-16,0 42 31,-21 1-31,0-1 0,21 0 0,0 21 16,-21-21-16,21 22 0,0-22 15,0 21-15,0-21 0,0 22 0,0-22 16,0 21-16,0-21 0,21 1 16,-21-1-16,21 0 0,0-21 15,0 21-15,1-21 0,-1 0 0,0 0 16,0 0-16,21 0 0,-20 0 0,-1-21 15,21 21-15,-21-21 0,0 0 16,22-1-16,-22 1 0,21 0 0,-21-21 16,1 21-16,20-22 0,-21 1 0,0 0 15,0-1-15,1 1 0,-1-22 16,0 22-16,0-21 0,-21-1 0,21 22 16,-21-22-16,0 22 0,0 0 15,0 20-15,0 1 0,0 0 0,0 0 16,-42 21-16,21 0 15,0 42-15,-1-21 16,1 22-16,0-1 0,21 0 0,-21 1 16,21-1-16,0 22 0,0-22 15,0 0-15,0 1 0,0-1 0,0 0 16,0 1-16,0-22 0,0 21 0,0-21 16,0 0-16,21 1 0,0-1 15,0 0-15,1 0 0,-1-21 0,0 0 16,0 0-16,0 0 0,0 0 15,1 0-15,-1-21 0,0 21 0,0-21 16,21 0-16,-20 21 0,-1-22 0,21 1 16,-21 0-16,0-21 15,22 21-15,-22-1 0,0 1 0,0 0 16,-21 0-16,0 42 31,0 0-31,-21 0 0,21 1 16,-21-1-16,21 0 0,-21 0 0,21 0 15,-21 0-15,21 1 0,0-1 16,0 0-16,0 0 0,0 0 0,21 0 16,0-21-16,0 0 0,0 22 15,0-22-15,1 0 0,-1 0 0,21 0 16,-21 0-16,0-22 0,22 1 16,-22 21-16,0-21 0,0 0 15,22 0-15,-22 0 0,0-1 0,0 1 16,0 0-16,0-21 0,-21-1 0,0 22 15,0-21-15,0 0 0,0 20 16,-21-20-16,0 21 0,0 0 0,0 0 16,-22 21-16,22 0 0,0 0 0,-21 0 15,21 0-15,-22 21 0,22-21 16,-21 21-16,21 0 0,-22 0 0,22-21 16,0 21-16,0 1 0,0-22 15,-1 21-15,1-21 16,0 0-16,0 0 0,0 0 15,0 0-15</inkml:trace>
  <inkml:trace contextRef="#ctx0" brushRef="#br0" timeOffset="69812.35">14859 6668 0,'0'0'0,"21"0"46,21 0-46,-20 0 0,-1 0 0,21 0 16,0 0-16,1 0 16,-1 0-16,0 0 0,1 0 0,-1 0 15,0-22-15,1 22 0,-1 0 0,-21-21 16</inkml:trace>
  <inkml:trace contextRef="#ctx0" brushRef="#br0" timeOffset="70671.86">16192 6837 0,'0'0'16,"22"0"-16,-1-21 0,0 0 0,0 21 16,0-22-16,0 1 0,22 21 0,-22-21 15,0 0-15,0 0 0,22 21 0,-22-21 16,0 21-16,0 0 0,0 0 16,0 0-16,-21 21 15,0 0 1,0 0-16,0 21 0,0-20 15,0-1-15,0 21 0,0-21 0,0 22 16,0-22-16,0 21 0,0-21 16,0 0-16,0 1 0,0-1 0,0 0 15,-21-21-15,21 21 0,-21-42 47,21 0-31,0 0-16,0-1 0,0 1 0,0 0 15,0 0-15,21 0 0,0-22 16,1 22-16,-1-21 0,-21 0 0,42 20 16,-21-20-16,0 21 0,1 0 15,-1 0-15,0-1 0,0 1 0,21 21 16,-20 0-16,-1 0 0,0 21 16,0 1-16,0-1 0,-21 21 0,21-21 15,1 22-15,-22-22 0,21 21 16,-21-21-16,0 22 0,0-22 0,0 0 15,0 21-15,0-21 0,0 1 0,0-1 16,0 0-16,0 0 16,0-42 15,0 0-15,0 0-16,0-1 0,0 1 15,0 0-15,21 0 0,-21-21 0,42 20 16,-21-20-16,1 0 0,-1-1 15,21 22-15,-21-21 0,22 21 0,-1-22 16,-21 22-16,21 21 0,1 0 16,-22 0-16,21 0 0,-21 21 0,1 1 15,-1-1-15,0 0 0,-21 21 0,0 1 16,21-22-16,-21 21 0,0-21 16,0 22-16,0-22 0,0 0 0,0 21 15,-21-21-15,21 1 0,-21-1 0,0-21 16,-1 21-16,22 0 0,-21-21 15,42 0 17,1-21-32,20 0 15</inkml:trace>
  <inkml:trace contextRef="#ctx0" brushRef="#br0" timeOffset="71139.59">18203 6646 0,'0'-21'0,"0"42"0,0-84 15,0 42-15,0 0 16,0-1-16,0 1 0,-21 0 0,0 0 0,0 21 16,0 0-16,-22 0 0,22 0 15,0 0-15,-21 21 0,20 0 16,1 22-16,-21-22 0,21 21 0,-22 0 16,22 1-16,0-1 0,0 0 15,-21 1-15,20-1 0,1 0 0,0-20 16,21 20-16,0-21 0,0 21 15,0-20-15,0-1 0,0 0 16,21 0-16,0-21 0,1 0 0,-1 0 16,0 0-16,0 0 0,21 0 15,-20 0-15,-1-21 0,21 0 16,-21 0-16,0-1 0,1 1 0,-1-21 16,0 21-16,0-22 0,0 1 0,0 0 15,1-1-15,-1 1 0,-21 0 16,21 21-16,-21-22 0,0 22 15,0 0-15,0 0 0,0 42 16,-21 0-16,0 0 16,21 22-16,0-22 0,-22 21 15,22 0-15,0 1 0,0-22 0,0 21 16,0-21-16,0 22 0,0-22 16,0 0-16,0 0 0,22 0 0,-22 1 15,21-22-15,0 21 0,0-21 16,0 0-16,0 0 0,1 0 15,20 0-15,-21 0 0,21-21 0,-20-1 16</inkml:trace>
  <inkml:trace contextRef="#ctx0" brushRef="#br0" timeOffset="71404.44">18711 6350 0,'0'0'0,"0"-42"0,0-1 15,0 22-15,0 0 0,0 0 0,0 0 16,-21 21-1,0 21-15,0 0 0,21 21 16,-21 1-16,-1-1 0,22 85 16,-21-63-16,21-22 15,-21 21-15,21 1 0,0-22 0,0 1 16,0-1-16,-21 0 0,21 1 0,0-1 16,-21-21-16,21 0 0,0 0 15,0 1-15,0-1 0,21-21 31,0 0-31,0 0 0,0 0 0,22-21 16,-22-1-16,0 1 0,21 0 0</inkml:trace>
  <inkml:trace contextRef="#ctx0" brushRef="#br0" timeOffset="71624.31">19050 6646 0,'0'-21'0,"0"42"0,0-63 0,0 21 15,0 0-15,0 42 31,0 0-31,0 21 0,-21-20 0,21 20 16,-21-21-16,-1 21 0,22 1 16,0-22-16,-21 21 0,21-21 0,-21 22 15,21-22-15,0 0 0,0 0 0,0 0 16,0 1-16,0-1 0,0 0 16,21-21-1,0 0-15,1 0 0,-1 0 0,21-21 16,-21 0-16,22 21 15</inkml:trace>
  <inkml:trace contextRef="#ctx0" brushRef="#br0" timeOffset="72327.75">19558 6773 0,'21'-21'0,"-42"42"0,42-63 0,-21 21 16,0 0-16,0 0 0,-21 21 31,0 0-31,0 21 0,-1 0 0,1 0 16,0 0-16,0 22 0,0-22 15,0 0-15,-1 21 0,22-21 0,-21 1 16,21 20-16,0-21 0,0 0 16,0 0-16,0 1 0,0-1 15,0 0-15,21-21 16,1 0-16,-1 0 16,0 0-16,0 0 15,-21-21-15,0 0 0,21-1 16,-21 1-16,21-21 0,1 21 15,-22 0-15,21-22 0,-21 22 0,21-21 16,0 21-16,0-22 0,0 22 16,1-21-16,-1 21 0,0-1 0,21 1 15,-21 0-15,22 0 0,-22 21 0,21 0 16,-21 0-16,22 0 0,-22 21 16,0 0-16,0 0 0,0 1 15,-21 20-15,0 0 0,0-21 16,0 22-16,0-1 0,0-21 0,0 22 15,0-22-15,-21 21 0,0-21 0,0 0 16,21 22-16,-21-22 0,0 0 16,21 0-16,-22-21 0,1 0 31,21-21-15,0 0-16,0 0 0,0 0 15,21-1-15,-21 1 0,22-21 16,-1 0-16,21 20 0,-21-20 0,0 0 15,22-1-15,-1-20 16,-21 21-16,22-1 0,-1 22 0,0-21 16,-21 21-16,22 21 0,-22 0 0,0 0 15,0 0-15,0 0 0,1 42 16,-22-21-16,0 21 0,0-20 0,0 20 16,0 0-16,0 1 0,0-22 15,0 21-15,-22-21 0,22 22 0,-21-22 16,21 0-16,-21 21 0,0-21 0,21 1 15,0-1 1,-21-21-16,0 0 16,21-21-1,0-1 1,0 1-16,-22 0 0,22 0 0,-21-21 16</inkml:trace>
  <inkml:trace contextRef="#ctx0" brushRef="#br0" timeOffset="72500.66">19748 6308 0,'0'0'16,"-42"0"-16,21-21 0,0 21 0,-22 0 0,22 0 15,0 0 1,0 0 31,0 0-47,0 0 15</inkml:trace>
  <inkml:trace contextRef="#ctx0" brushRef="#br0" timeOffset="72667.57">18648 6604 0,'0'0'0,"-21"21"0,63 0 31,-21-21-31,21 0 0,1 0 0,-1-21 15,0 21-15,1 0 0,-1-21 16,0 0-16,22 21 0,-22-21 0,1 21 16,-1-21-16,21 21 0</inkml:trace>
  <inkml:trace contextRef="#ctx0" brushRef="#br0" timeOffset="73116.31">21823 6456 0,'0'0'0,"0"-42"0,0 20 16,21 1-16,-21 0 0,21 0 15,-21 0-15,0 0 0,21 21 32,-21 21-17,0 0-15,0 21 0,-21 1 16,21-1-16,0 21 0,0-20 15,-21 20-15,0 1 0,0-22 0,21 22 16,-22-22-16,1 0 0,21 1 16,-21-1-16,0-21 0,21 21 0,-21-20 15,21-1-15,0 0 0,0 0 16,0 0-16,0 0 0,21-21 16,0 0-1,0-21-15,0 0 0,-21 0 16,22 0-16</inkml:trace>
  <inkml:trace contextRef="#ctx0" brushRef="#br0" timeOffset="74276.31">21632 6795 0,'0'0'0,"-42"0"0,21-22 0,0 22 16,-1 0-16,44 0 31,-1 0-31,0 0 0,0 0 16,21 0-16,1 0 0,-1 0 0,0-21 15,1 0-15,20 21 0,-20-21 16,20 21-16,-21-21 0,1 21 16,-1-21-16,0 21 0,1-22 0,-22 22 15,0-21-15,0 21 0,0 0 16,-21 21 0,0 1-16,-21-1 15,0 0-15,21 0 0,-21 0 0,0 0 16,21 22-16,-21-22 0,21 0 15,0 0-15,-22 22 0,22-22 0,0 0 16,-21 0-16,21 0 0,0 0 16,0 1-16,21-22 15,1 21-15,-1-21 0,0 0 0,0 0 16,0 0-16,0 0 0,1 0 16,20 0-16,-21 0 0,0-21 15,0-1-15,1 22 0,-1-21 0,0 0 16,0 0-16,0 0 0,-21 0 15,21-1-15,-21 1 0,0-21 0,0 21 16,-21 0-16,-21-1 0,21 1 0,-22 21 16,22-21-16,-21 21 0,21 0 15,0 0-15,-1 0 0,1 0 0,21-21 16,-21 21-16,42 0 16,0 0-1,22 0-15,-22 0 0,21 0 16,22-21-16,-22 21 0,22 0 0,-1 0 15,1 0-15,-1-21 0,-21 21 16,22 0-16,-1 0 0,1 0 16,-22-22-16,1 22 0,-1 0 0,-21 0 15,21 0-15,-42 22 16,0-1-16,0 0 16,0 0-16,-21 0 0,-21 0 15,21 1-15,0-1 0,-1 0 0,-20 0 16,21 21-16,0-20 0,0-1 0,-1 0 15,1 0-15,21 0 16,0 0-16,0 1 16,0-1-16,21-21 15,1 0-15,-1 0 0,0 0 0,0 0 16,21 0-16,-20 0 0,-1 0 0,0-21 16,0-1-16,21 22 0,-42-21 15,22 0-15,-1 0 0,-21 0 0,0 0 16,0-1-16,0-20 0,0 21 15,0 0-15,0-22 0,-21 22 0,-1 0 16,1 0-16,21 0 0,-21 0 16,0 21-16,0 0 0,21-22 0,21 22 47,0 0-47,0 0 0,0 0 0,1 0 15,-1 0-15,21 0 0,-21 0 16,22 0-16,-22 0 0,21-21 0,0 21 15,1-21-15,-1 0 0,0 0 16,1 0-16,-1-22 0,-21 22 0,22-21 16,-1 21-16,-21-22 0,0 22 0,0-21 15,1 21-15,-22-1 0,0 1 16,0 0-16,0 0 0,0 0 0,-22 21 31,1 0-31,0 0 0,0 21 0,0 0 16,0 0-16,-1 22 0,1-1 15,0 0-15,0 22 0,0-22 16,21 22-16,0-22 0,-21 0 0,21 22 16,-22-22-16,22 0 0,0-20 15,0 20-15,0-21 0,0 21 0,22-20 16,-22-1-16,21 0 0,0-21 0,0 21 16,21 0-16,-20-21 0,-1 0 15,21 0-15,-21 0 0,22 0 0,-22 0 16,21 0-16,-21 0 0,0 0 15,1-21-15,-1 0 0,0 21 0,-21-21 16,0 0-16</inkml:trace>
  <inkml:trace contextRef="#ctx0" brushRef="#br0" timeOffset="75588.17">1503 9377 0,'0'0'16,"-21"0"-16,-1-21 0,22 0 0,-21 21 0,0-22 15,21 1-15,0 0 0,0 0 16,0 0-16,0 0 16,-21-1-16,21 44 31,-21-1-31,21 0 16,0 21-16,0 1 0,0-1 15,0 0-15,0 1 0,-21 20 16,21-21-16,-22 1 0,22 20 15,-21-20-15,21-1 0,-21 0 0,21-21 16,-21 22-16,21-22 0,-21-21 16,21 21-16,0 0 0,0-42 31,0 0-31,0 0 0,0 0 0,0-1 16,0-20-16,21 21 0,0-21 15,-21-1-15,21 1 0,0 0 0,1-1 16,-1 1-16,0 0 0,0-1 15,21 22-15,-20 0 0,-1 0 16,0 0-16,0 21 0,0 0 16,0 0-16,1 21 0,-22 0 15,21 0-15,-21 21 0,21-20 16,-21 20-16,0 0 0,21 1 16,0-1-16,0 0 0,-21 1 0,22-22 15,-1 21-15,0-21 0,0 22 16,0-22-16,0-21 0,1 21 0,20-21 15,-21 0-15,0 0 0,22 0 16,-22 0-16,21-21 0,-21 0 0,22-1 16,-1 1-16,-21 0 0,21-21 0,-20 21 15,-1-22-15,0 1 0,-21 0 16,0-1-16,0 1 0,0 0 16,-21-1-16,0 1 0,-1 0 15,1 20-15,-21-20 0,21 21 0,0 0 16,-22 21-16,22-21 0,0 21 15,0 0-15,0 0 0,-1 0 0,1 0 16,21 21-16,0 0 16,0 0-16,0 0 0,0 0 0,0 1 15,21-1-15,-21 0 0,22 0 16,-1 0-16,0 0 0,21 1 0,-21-22 16,1 21-16</inkml:trace>
  <inkml:trace contextRef="#ctx0" brushRef="#br0" timeOffset="75824.03">2709 9356 0,'0'0'15,"-21"0"1,21 21 0,-21 0-16,21 0 15,-21 0-15,21 1 0,-21 20 0,21-21 16,0 21-16,0-20 0,0 20 15,-22-21-15,22 0 0,0 0 0,0 1 16,0-1-16,0 0 0,22-42 31,-1 21-15,-21-21-16,0-22 0</inkml:trace>
  <inkml:trace contextRef="#ctx0" brushRef="#br0" timeOffset="76196.63">2730 8996 0,'0'0'16,"-21"-21"-16,0 21 0,0 0 0,0 0 15,0 21-15,-1 0 16,1-21-16,21 42 0,-21-20 16,21-1-16,0 0 0,0 0 0,0 0 15,0 0-15,0 1 0,21-1 16,0 0-16,1-21 0,-1 0 0,0 0 15,21 0-15,-21 0 0,22 0 16,-22 0-16,0 0 0,21-21 0,-20 0 16,-1-1-16,0 1 0,0 0 15,0 0-15,-21-21 0,0-1 0,0 22 16,0-21-16,0 21 0,0-22 16,-21 22-16,0 0 0,0 0 0,0 0 15,-1 21-15,1 0 16,0 0-16,-21 21 0,21 0 0,-1 21 15,-20-21-15,21 22 0,0-1 16,0-21-16,21 22 0,0-1 0,0 0 16,0-21-16,0 22 0,0-22 15,0 0-15,0 0 0,21 0 0,0 1 16,0-22-16,21 0 0</inkml:trace>
  <inkml:trace contextRef="#ctx0" brushRef="#br0" timeOffset="76467.63">3577 8805 0,'0'-21'0,"0"42"0,0-63 16,-21 63-16,21 0 16,-21 1-16,21-1 0,0 21 15,-21 0-15,-1 1 0,22 20 0,0-20 16,0 20-16,-21-21 0,0 1 0,21-1 15,-21 22-15,0-22 0,21 0 16,-21 1-16,21-1 0,-22 0 0,22-21 16,-21 22-16,21-22 0,0 0 15,0 0-15,0 0 0,0-42 32,21 0-32</inkml:trace>
  <inkml:trace contextRef="#ctx0" brushRef="#br0" timeOffset="77061.36">3027 9356 0,'21'0'32,"0"0"-32,0 0 0,0 0 15,22 0-15,-1 0 0,22-21 16,-22 21-16,21-22 0,1 1 15,-1 21-15,22-21 0,-21 0 0,-1-21 16,22 20-16,-22 1 0,1-21 16,-22 21-16,0-22 0,1 22 0,-22-21 15,0 21-15,0-22 0,-21 22 16,0 0-16,0 0 0,0 0 0,-21 21 16,0 0-1,0 0-15,21 21 0,-21 0 0,-1 21 16,22-20-16,-21 20 0,21 0 0,0 1 15,0-1-15,0 0 0,-21 1 16,21-1-16,0 0 0,0 1 16,0-22-16,0 21 0,0 0 0,0-20 15,0 20-15,0-21 0,0 21 16,0-20-16,0-1 0,0 0 16,-21-42 15,21 0-31,0-1 0,0 1 15,0 0-15,0-21 0,21 21 0,0-22 16,0 1-16,1 0 0,-1-1 0,0 1 16,0 0-16,21 20 0,1-20 15,-1 21-15,-21 0 0,22 0 16,-1 21-16,0 0 0,1 0 16,-22 21-16,21 0 0,-21 0 0,0 0 15,1 22-15,-1-22 0,-21 21 0,0-21 16,0 0-16,0 22 0,0-22 15,-21 0-15,-1 0 0,22 22 0,-21-22 16,0 0-16,0 0 16,21 0-16</inkml:trace>
  <inkml:trace contextRef="#ctx0" brushRef="#br0" timeOffset="77552.07">6329 8975 0,'0'0'0,"0"-21"0,-21-22 0,21 22 16,0-21-16,0 21 0,0-1 16,-22 1-16,22 42 15,0 22 1,0-1-16,0 0 0,0 1 0,0 20 15,0 1-15,0-1 0,0 1 16,0-1-16,0 1 0,0 20 0,0-20 16,0 21-16,0-1 0,0 1 0,0 0 15,0-22-15,-21 22 0,0-1 16,21 1-16,-21 0 0,0-1 0,0 22 16,-1-21-16,1 0 0,-21-1 15,21-20-15,0 20 0,-1-20 16,1-22-16,21 22 0,0-43 0,0 21 15,0-21-15,0 1 0,0-44 16,0 1-16,0 0 0,0 0 16,21-21-16,-21-1 0,22-20 15,-22-1-15</inkml:trace>
  <inkml:trace contextRef="#ctx0" brushRef="#br0" timeOffset="77932.2">6181 8996 0,'0'0'0,"-170"-148"31,170 127-31,0-1 0,0 1 16,0 0-16,0 0 0,21 21 0,1-21 15,20 0-15,0 21 0,-21 0 0,22 0 16,-1 0-16,22 0 0,-22 21 15,21 0-15,1 0 0,-1 21 0,-20 1 16,20-1-16,-20 0 0,-1 1 16,0-1-16,-21 0 0,-21 1 15,0-1-15,0 0 0,-21-20 0,-21 20 16,0-21-16,-1 21 0,1-20 16,0-1-16,-22 0 0,22-21 0,-1 21 15,1 0-15,0-21 0,-1 0 0,22 0 16,0 0-16,42-21 31,0 0-31,1 21 16,20-21-16,0 0 0,-21 21 15,22-22-15,-1 1 0</inkml:trace>
  <inkml:trace contextRef="#ctx0" brushRef="#br0" timeOffset="78288.45">7027 8911 0,'0'0'0,"0"-63"32,0 42-32,21 21 0,1 0 15,-1-22-15,0 22 16,0 0-16,0 22 0,0-1 0,1 0 16,-1 0-16,0 0 0,0 22 0,-21-1 15,21 0-15,-21-21 0,0 22 16,21-1-16,-21-21 0,0 22 15,0-22-15,0 0 0,0 0 0,0 0 16,-21 0-16,0-21 16,21 22-16,0-44 15,0 1 1,0 0-16,0 0 0,0 0 16,0-22-16,0 22 0,21-21 0,-21 0 15,21 20-15,-21-20 0,22 0 16,-1-1-16,-21 22 0,21-21 0,0 21 15,0 0-15,-21-1 0,21 1 16,1 0-16,-1 21 0,0-21 16,0 21-16,0 0 0</inkml:trace>
  <inkml:trace contextRef="#ctx0" brushRef="#br0" timeOffset="78691.71">7874 8700 0,'0'42'15,"-21"-42"1,21 21-16,-21 21 0,-1-20 0,1 20 16,0-21-16,0 21 0,0 1 0,0-1 15,-1 0-15,1-20 0,0 20 16,21 0-16,0-21 0,0 1 16,0 20-16,0-21 0,21-21 0,0 21 15,1 0-15,20-21 0,0 0 16,1 0-16,-1 0 0,0 0 0,1 0 15,-1-21-15,21 0 0,-20 0 0,-1 21 16,-21-21-16,22 0 0,-22-22 16,0 22-16,0 0 0,0-21 0,-21-1 15,0 1-15,0 0 0,0-1 16,0 1-16,-21 0 0,0-1 0,0 22 16,-22 0-16,22 0 0,-21 0 0,0 21 15,20 0-15,-20 0 16,0 21-16,-1 0 0,1 0 0,0 0 15,-1 22-15,22-22 0,0 21 16,0-21-16,21 22 0,0-1 0,0-21 16,0 0-16,21 0 0,0 1 0,22-1 15,-22 0-15,21-21 0,22 0 16,-22 0-16</inkml:trace>
  <inkml:trace contextRef="#ctx0" brushRef="#br0" timeOffset="79411.78">9123 8848 0,'0'0'0,"21"-21"0,-21-22 0,0 22 16,0 0-16,-21 0 15,0 0-15,-22 21 0,22 0 0,-21 0 16,-1 0-16,22 0 0,-21 21 16,0 0-16,-1 0 0,1 0 0,21 22 15,-22-1-15,22 0 0,0 1 0,-21-1 16,42 0-16,-21-21 0,21 22 15,0-1-15,0-21 0,0 0 0,0 1 16,21-1-16,0 0 0,0-21 0,0 0 16,22 0-16,-1 0 0,-21 0 15,64 0-15,-43 0 0,-21-21 16,22 0-16,-22-1 16,0 1-16,0 0 0,0 0 0,0-21 15,1 20-15,-22-20 0,21 21 0,0-21 16,-21 20-16,21 1 0,0-21 15,-21 21-15,0 0 0,21 21 16,-21 21 0,0 0-1,0 21-15,0-21 0,0 22 0,0-1 16,-21 0-16,0 1 0,21-1 16,-21 0-16,0 22 0,0-22 0,21 22 15,-22-1-15,1 1 0,0 20 16,0-20-16,21 21 0,-21-1 15,0 1-15,-1 0 0,22-1 0,-21 22 16,0 0-16,0-21 0,21 20 0,0 1 16,0-21-16,-21 21 0,21 0 15,0-22-15,0 22 0,0-21 0,0 21 16,0-22-16,0-20 0,0 20 0,21-20 16,-21-1-16,0-20 0,0-1 0,21-21 15,-21 22-15,0-22 16,0-42-1,-21-1-15,0 1 0,0 0 16,21-21-16,-43-1 0,22-20 0,0 21 16,-21-43-16,20 21 0,-20-20 15,0-1-15,-1 0 0,1-20 0,21 20 16,-21-21-16,20 0 0,-20 22 0,42-1 16,0 0-16,0 22 0,0-1 15,0 1-15,21-1 0,0 22 0,1-22 16,-1 22-16,0 0 0,21-1 0,-21-20 15,22 21-15,-22-1 0,21-20 16,-21 20-16,22 1 0,-1-21 0,-21 20 16,22 1-16</inkml:trace>
  <inkml:trace contextRef="#ctx0" brushRef="#br0" timeOffset="79932.09">8932 8996 0,'0'0'0,"0"-21"0,0 0 16,0-1-16,0 1 16,21 21-16,-21-21 0,22 21 0,-1-21 15,0 0-15,0 21 0,21 0 16,-20-21-16,-1 21 0,21 0 0,-21 0 16,22 0-16,-22 21 0,0 0 0,0 0 15,21 0-15,-42 22 0,22-22 16,-22 21-16,21-21 0,-21 22 0,0-1 15,0-21-15,0 21 0,0-20 0,0-1 16,0 0-16,0 0 16,-21 0-16,21 0 0,-22-21 15,22-21 17,0 0-32,0 0 0,0 0 15,0-22-15,0 22 0,0 0 0,22-21 16,-22 21-16,21-22 0,0 1 15,-21 21-15,21-22 0,0 22 0,0 0 16,-21 0-16,22 0 0,-22 0 16,21 21-16,0 0 0,0 0 15,0 0-15</inkml:trace>
  <inkml:trace contextRef="#ctx0" brushRef="#br0" timeOffset="82700.19">9991 9081 0,'0'0'0,"63"-43"31,-63 22-31,0 0 0,0 0 16,0 0-16,0-1 0,0 1 0,0-42 16,0 20-16,0 22 15,0-21-15,0 21 0,-21 0 0,0-1 16,0 1-16,-22 21 0,22 0 15,0 0-15,-21 0 0,20 0 16,-20 21-16,0-21 0,21 43 0,-22-22 16,22 21-16,-21 1 0,21-1 0,-1 0 15,-20 22-15,42-22 0,-21 0 16,21 1-16,0-22 0,0 21 0,0-21 16,0 1-16,0-1 0,0 0 15,21 0-15,-21 0 0,42-21 0,-20 0 16,-1 0-16,21 0 0,-21 0 0,22 0 15,-1 0-15,0-21 0,-21 0 16,22 0-16,-1 0 0,0-1 16,-20 1-16,20-21 0,0 0 0,-21 20 15,1-20-15,-1 0 0,0-1 16,0 1-16,-21 21 0,0-21 0,0 20 16,0 1-16,0 0 0,0 0 0,-21 21 31,0 21-31,21 0 0,-21 0 15,21 1-15,0 20 0,-22 0 16,22-21-16,0 22 0,0-1 0,0 0 16,0-20-16,0 20 0,0-21 0,0 0 15,22 22-15,-1-22 0,0 0 16,0-21-16,0 21 0,0-21 16,1 0-16,-1 0 0,0 0 0,0 0 15,21 0-15,-20 0 0,-1 0 16,21-21-16,-21 0 0,0 0 0,22-1 15,-22 1-15,0-21 0,0 21 0,-21-22 16,21 22-16,-21-21 0,22 0 16,-22 20-16,0 1 0,0 0 0,0 0 15,0 0-15,0 42 16,-22 0 0,22 0-16,-21 22 0,21-22 15,-21 0-15,21 21 0,0-21 16,0 1-16,0-1 0,0 0 15,0 0-15,0 0 0,0 0 0,0 1 16,0-1-16,-21-21 0,21 21 16,0-42 15,0 0-31,0-1 16,0 1-16,0 0 0,21-21 0,0 21 15,-21-22-15,21 1 0,1 0 16,-1-1-16,-21 1 0,21 0 0,21-1 15,-21 22-15,1 0 0,-1 0 0,0 21 16,0 0-16,0 0 0,22 0 16,-22 42-16,0-21 15,0 0-15,-21 22 0,0-1 0,0-21 16,0 22-16,21-1 0,-21-21 16,0 21-16,0-20 0,0 20 0,0-21 15,0 0-15,0 0 0,0 1 16,0-1-16,0-42 47,0-1-47,21 1 0,-21 0 15,22 0-15,-1-21 0,0-1 0,-21 1 16,42 21-16,-21-43 0,1 22 16,-1 0-16,0 20 0,21-20 15,-21 21-15,1 0 0,20 0 16,-21-1-16,0 22 0,0 0 0,1 0 15,-1 0-15,0 0 0,0 22 0,-21-1 16,0 0-16,21 21 0,-21 1 0,21-22 16,-21 21-16,0 0 0,0-20 15,0 20-15,0-21 0,0 21 0,0-20 16,22-1-16,-22 0 0,21 0 16,-21 0-16,21-21 0,0 21 0,0-21 15,0 0-15,1 0 0,-1 0 0,0 0 16,0 0-16,0 0 0,0 0 15,1-21-15,20 0 0,-21 21 16,0-42-16,22 21 0,-22-1 0,0-20 16,0 0-16,0-1 0,0 1 15,1 0-15,-22-1 0,0 22 0,21 0 16,-21 0-16,0-21 0,-21 63 31,-1 0-31,22 0 0,-21 0 16,0 22-16,21-1 0,0-21 0,-21 21 15,21-20-15,-21 20 0,0-21 16,21 21-16,0-20 0,0-1 0,0 0 16,-22 0-16,22 0 0,0 0 15,0-42 17,0 0-17,22 0-15,-22 0 0,21 0 16,0-22-16,0 1 0,0 21 0,-21-22 15,43-41-15,-1 63 0,-42-22 16,21 22-16,0 0 0,0 0 16,1 21-16,-1 0 15,-21 21 1,21 21-16,-21-21 0,0 22 0,0-22 16,0 21-16,0-21 0,0 22 15,0-22-15,21 21 0,0-21 16,-21 1-16,21-1 0,1 0 0,-1 0 15,-21 0-15,21-21 0,0 0 16,0 0-16,0 0 0,1 0 0,-1 0 16,0 0-16,-21-21 0,21 21 0,0-21 15,0 0-15,1 0 0,-22-22 0,21 22 16,0-21-16,0-1 0,0 1 16,0 21-16,1-21 0,-1 20 15,0 1-15,0 0 0,0 0 0,-21 0 16,21 21-16,-21 21 15,0 0 1,0 0-16,0 0 0,0 1 16,0 20-16,0-21 0,0 0 0,0 22 15,0-22-15,0 0 0,0 0 0,0 0 16,0 0-16,0 1 0,22-1 16,-22 0-16,21-21 0,0 21 15,0-21-15,0 0 0,0 0 16,1 0-16,-22-21 0,21 0 15,0 21-15,0-21 0,-21-1 0,21 1 16,0 0-16,1-21 0,-1 21 16,0-22-16,0 22 0,0 0 15,0 0-15,-21 0 0,22-1 0,-22 1 16,21 21-16,-21 21 31,0 1-31,0-1 16,-21 0-16,21 0 0,0 0 0,0 0 15,0 1-15,-22-1 0,22 0 0,0 0 16,0 0-16,0 0 0,0 1 16,0-1-16,22-21 0,-1 0 15,0 0-15,0 0 0,0 0 16,0 0-16,1 0 0,-1 0 16,0-21-16,0-1 0,21 1 15,-20 0-15,20-21 0,-21 21 0,21-22 16,-20 22-16,20-21 0,-21 21 15,0-22-15,22 22 0,-22 0 0,-21 0 16,21 0-16,0 21 0,0 0 16,-21 21-1,0 0-15,0 0 16,0 0-16,0 0 0,0 1 16,0-1-16,0 21 0,0-21 0,0 0 15,0 1-15,0-1 0,0 0 0,0 0 16,21 0-16,-21 0 15,22-21-15,20 22 0,-21-22 16,0 0-16,22 0 0,-22 0 0,21 0 16,0 0-16,1 0 0,20 0 15,-20 0-15,20-22 0,-21 1 0,22-21 16,-22 21-16,1 0 0,-1-22 16,0 1-16,-21 21 0,1-22 0,-1 22 15,0-21-15,-21 21 0,0 0 16,0-1-16,0 1 0,0 0 0,-21 21 15,0-21-15,-22 21 0,1 0 0,0 0 16,-1 0-16,1 0 0,0 21 16,-1 0-16,1 0 0,0 1 15,-1 20-15,22-21 0,0 21 0,0-20 16,21 20-16,0-21 0,0 21 0,0-20 16,0-1-16,21 0 0,21 0 15,-21 0-15,1 0 0,20-21 0,-21 0 16,21 0-16,-20 0 0,20 0 15,-21 0-15,21 0 0,-20 0 0,20 0 16,-21-21-16,0 21 0,0-21 0,-21 0 16,22 0-16,-22 0 15,0-1-15,0 1 0,0 42 47,-22 1-47,1-1 0,0 21 0,0-21 16,0 22-16,-22-1 0,22 0 15,0 1-15,-21-1 0,21 0 0,-1 22 16,1-22-16,-21 85 0,21-42 16,0-22-16,21 1 0,-22 20 15,1-20-15,0 21 0,21-22 0,0 22 16,0-1-16,-21-20 0,21 21 0,-21-1 16,21 1-16,0-22 0,0 22 0,0-21 15,0-1-15,-21 1 0,21-1 16,-22 1-16,1-1 0,21-21 15,-21 22-15,0-22 0,21-21 0,-21 22 16,0-22-16,21 0 0,-22 0 0,22-42 31,0 0-31,0 0 0,0-22 16,0 22-16,0-42 0,0 20 0</inkml:trace>
  <inkml:trace contextRef="#ctx0" brushRef="#br0" timeOffset="82936.06">13208 8192 0</inkml:trace>
  <inkml:trace contextRef="#ctx0" brushRef="#br0" timeOffset="84472.06">16256 8382 0,'0'-21'0,"0"42"0,21-63 0,-21-1 0,0 1 16,0 21-16,0-21 0,0-1 15,0 22-15,0-21 0,0 21 0,0-1 16,0 1-16,0 42 15,-21 1 1,21 20-16,0 0 0,0 22 0,-21-22 16,21 22-16,-21-1 15,-1-21-15,22 22 0,-21-1 0,0 1 16,0-1-16,-21 1 0,20-1 16,1 1-16,-21-1 0,21-20 0,-22 20 15,22-20-15,0-1 0,-21-21 0,21 21 16,-1-20-16,1-22 0,0 21 15,0-21-15,0 0 0,0 0 0,-1 0 16,1 0-16,21-21 0,0-1 0,-21 1 16,21-21-16,0 0 15,0-1-15,0 1 0,0-22 0,0 22 16,0-21-16,0-1 0,21 22 16,-21-22-16,21-42 0,-21 64 15,22 21-15,-22-21 0,0 20 0,0 1 16,0 42-1,0 1-15,0 20 16,0-21-16,0 21 0,0 1 16,0 20-16,21-20 0,-21-1 0,21 21 15,0-20-15,-21-1 0,21 22 0,0-22 16,1-21-16,-1 21 0,0 1 16,21-22-16,-21 0 0,22 0 15,-22-21-15,21 21 0,22-21 0,-22 0 0,22 0 16,-1 0-16,1-21 0,20 21 15,-20-21-15,-1 0 0,1 0 16,-22 0-16,22-22 0,-22 1 16,0 0-16,1-43 0,-22 21 15,0 22-15,-21 0 0,0-1 0,0 1 16,0 0-16,-21 21 0,0-22 16,-22 22-16,22 21 0,-21-21 0,21 21 15,-22 0-15,1 0 0,0 21 0,-1-21 16,1 21-16,0 22 15,-1-22-15,1 21 0,0-21 0,20 22 0,1-1 16,0 0-16,0 1 16,21-1-16,0 0 0,0-21 0,0 22 15,0-22-15,0 0 0,21 0 0,0 0 16,22 1-16,-22-22 0,21 0 16,-21 0-16,22 0 0,-1 0 0,0 0 15,1-22-15,-22 1 0,21 0 0,0 0 16,-20 0-16,20-22 0,-21 1 15,0 0-15,0 21 0,1-22 0,-1 1 16,-21 0-16,0 20 0,0 1 16,0 0-16,0 0 0,0 0 0,0 42 31,0 0-15,0 0-16,-21 22 0,21-22 15,0 21-15,0 0 0,0-20 0,0 20 16,0-21-16,0 21 0,0-20 15,21-1-15,0 0 0,0 0 0,0 0 16,0-21-16,1 0 0,-1 0 16,0 0-16,21 0 0,-21 0 0,22 0 15,-22 0-15,21 0 0,1-21 0,-22 0 16,0 0-16,21 0 0,-21-1 16,1 1-16,-22-21 0,21 21 0,0-43 15,-21 43-15,0-21 16,0 21-16,0-1 0,0 44 31,0-1-31,-21 0 16,0 0-16,21 0 0,-22 22 0,22-22 15,-21 21-15,21-21 0,-21 22 0,0-22 16,21 0-16,0 0 0,0 0 16,0 0-16,0 1 15,0-44 1,0 1-1,0 0-15,21 0 0,0-21 16,0 20-16,1-20 16,-1 21-16,0-21 0,0-1 0,0 1 15,22 21-15,-22-22 0,0 22 0,21 0 16,-21 0-16,1 0 0,20 21 16,-21 0-16,0 0 0,-21 21 0,0 0 15,21 0-15,-21 0 0,0 22 0,0-22 16,0 21-16,0-21 0,0 22 15,0-1-15,0-21 0,0 0 0,-21 22 16,21-22-16,0 0 0,0 0 16,0 0-16,0 1 0,0-1 15,21-21 1,1 0 0,-1-21-16,0 21 0,0-22 15,0 1-15</inkml:trace>
  <inkml:trace contextRef="#ctx0" brushRef="#br0" timeOffset="85131.68">18457 8657 0,'43'-42'0,"-86"84"0,107-105 0,-22 42 15,-42-1-15,0 1 0,0 0 0,0 0 16,0 0-16,-21 21 0,0 0 16,-22 0-16,22 0 0,-21 0 15,0 21-15,-1 0 0,1 0 0,0 0 16,20 1-16,-20 20 0,0-21 15,21 21-15,-1 1 0,1-22 16,0 21-16,21 1 0,-21-22 0,21 21 16,0-21-16,0 0 0,0 1 15,42-1-15,-21 0 0,1-21 0,-1 21 16,0-21-16,21 0 0,-21 0 0,22 0 16,-22 0-16,21-21 0,1 0 15,-22 0-15,21-1 0,-21 1 0,22 0 16,-22-21-16,0 21 0,0-22 15,0 1-15,0 21 0,-21-22 0,22 22 16,-22 0-16,21 0 0,-21 0 0,0 0 16,0-1-1,0 44 1,0-1-16,-21 0 16,-1 0-16,22 0 0,-21 22 15,0-1-15,21 0 0,-21 1 0,0-1 16,21 21-16,-21-20 0,21 20 0,0-20 15,-22 20-15,1-21 0,21 22 16,-21-1-16,21-20 0,0 41 0,0-20 16,0-1-16,0 22 0,0-21 0,0 20 15,21-20-15,0 20 16,1-20-16,-1-1 0,0 1 0,0-1 16,-21 22-16,21-21 0,0-22 0,-21 21 0,0 1 15,0-22-15,0 1 16,0-1-16,0 0 0,-21-21 0,-21 22 15,21-22-15,-43-21 0,22 21 0,0-21 16,-22 0-16,22 0 0,-22 0 0,1-21 16,-1 0-16,22 0 0,-22-1 15,1-20-15,-1 21 0,22-21 0,0-1 16,-1 1-16,1 0 0,21-1 0,0 1 16,0 0-16,21-1 0,0-20 15,0 20-15,0 1 0,0 0 0,0-1 16,21-20-16,0-1 0,21 22 0,-21-21 15,22-1-15</inkml:trace>
  <inkml:trace contextRef="#ctx0" brushRef="#br0" timeOffset="86845.22">18838 8573 0,'0'-22'0,"0"44"0,0-65 0,0 22 32,0 42-17,0 0-15,0 1 16,0-1-16,0 21 15,0-21-15,0 22 0,0-22 0,0 21 16,0-21-16,0 22 0,0-22 16,0 21-16,0-21 0,0 0 0,21 1 15,-21-1-15,0 0 0,22-21 0,-1 0 16,0 21-16,0-21 16,0 0-16,0 0 0,1 0 15,-1-21-15,0 0 0,21 0 0,-21-1 16,1 1-16,-1 0 0,0 0 15,0-21-15,0-1 0,0 22 0,1-21 16,-1-1-16,-21 22 0,21 0 16,-21-21-16,21 21 0,-21-1 15,0 1-15,0 42 32,-21 1-32,0-1 0,21 0 15,-21 0-15,21 0 0,0 0 0,0 22 16,0-1-16,0-21 15,0 22-15,0-22 0,0 21 0,21-21 16,21 22-16,-21-22 0,0 0 16,22-21-16,-22 21 0,21-21 15,1 0-15,-1 0 0,0 0 0,1 0 16,-1 0-16,0-21 0,1 0 16,-1 0-16,0-1 0,1 1 0,-1 0 15,-21-21-15,0 21 0,0-22 0,1 1 16,-22 21-16,21-22 0,-21 1 15,0 0-15,0-1 0,0 22 16,-21 0-16,-1 0 0,1 0 16,0 0-16,0 21 0,0 0 0,-22 0 15,1 0-15,0 21 0,-1 0 0,1 0 16,-21 21-16,20-20 0,1 20 16,21 0-16,-22-21 0,22 22 0,0-1 15,0 0-15,21-20 0,0 20 0,0-21 16,0 0-16,0 0 0,21 1 15,0-1-15,0-21 0,22 0 0,-22 0 16,21 0-16,-21 0 0,22 0 16,-1 0-16,-21 0 0,22-21 0,-22-1 15,21 1-15,0 0 0,-20 0 0,-1-21 16,21 20-16,-21-20 0,0 21 16,1-21-16,-1 20 0,0-20 15,-21 21-15,0 0 0,21 0 0,-21-1 16,0 1-16,0 42 31,-21 1-31,21-1 0,-21 0 16,0 0-16,21 21 0,-22 1 0,22-22 15,0 21-15,0 1 0,0-1 0,0-21 16,0 21-16,0-20 0,22-1 16,-1 0-16,0 0 0,0 0 0,0-21 15,22 0-15,-22 21 0,21-21 16,0 0-16,1 0 0,-1 0 0,0 0 15,22-21-15,-22 0 0,22 0 16,-1 0-16,-20 0 0,-1-1 16,0-20-16,1 0 0,-1 21 0,-21-22 15,0 1-15,0 0 0,-21 20 0,0-20 16,0 21-16,0-21 0,-21 20 16,-21 1-16,21 21 0,-22-21 0,22 21 15,-21 0-15,0 0 0,-1 0 0,1 0 16,0 21-16,-1 0 0,22 1 15,-21-1-15,21 0 0,-1 0 0,1 21 16,0-20-16,21 20 16,0-21-16,0 21 0,0-20 0,0 20 15,21-21-15,0 0 0,1 0 0,-1 1 16,21-22-16,-21 21 0,22-21 16,-22 0-16,21 0 0,-21 0 0,22 0 15,-22 0-15,21-21 0,-21-1 0,0 1 16,1 0-16,-1 0 0,0 0 15,0 0-15,0-1 0,0-20 0,1 21 16,-22 0-16,0 0 0,21-1 16,-21 1-16,21 21 15,-42 21 17,21 1-32,-21 20 15,-1-21-15,22 21 0,-21 1 0,0-1 16,0 0-16,21 1 0,-21-1 15,0 0-15,-1 1 0,1 20 0,21-20 16,0-1-16,0 21 0,0 1 0,0-22 16,0 22-16,0-1 0,0 22 15,0-22-15,0 1 0,0-1 0,0 22 16,0-21-16,0-1 0,0 1 0,0-1 16,0 1-16,0-1 0,-21 64 15,0-63-15,0-1 0,0-21 16,-1 22-16,1-22 0,0 1 15,0-1-15,0-21 0,0 0 16,-1 0-16,1 1 0,0-1 0,0-21 16,0-21-1,21-1-15,0 1 0,0 0 0,0 0 16,0-21-16,0-1 0,-21 1 16,21-22-16,0 1 0,0-1 0,0 1 15,0-1-15,0 1 0,0-22 0,0 1 16,0 20-16,21-21 0,-21 1 15,21-1-15,0 0 0,0 22 0,-21-22 16,21 22-16,1-1 0,-1 22 0,0-22 16,-21 22-16,21-21 15,0 20-15,0 1 0,1 0 0,20-1 16,-21 1-16,0 0 0,0 20 0,22-20 16,-22 0-16,21 21 0,-21-1 15</inkml:trace>
  <inkml:trace contextRef="#ctx0" brushRef="#br0" timeOffset="87255.98">21188 8700 0,'-21'0'0,"42"0"47,0 0-47,-21-22 0,21 22 0,0-21 16,0 21-16,22-21 0,-22 21 15,0-21-15,0 0 0,0 21 0,1-21 16,-1-1-16,0 1 0,-21 0 16,0 0-16,0 0 15,-21 21-15,0 0 0,-1 0 0,1 0 16,0 0-16,-21 0 0,21 0 16,-22 21-16,22 0 0,-21 0 0,21 0 15,-1 1-15,1 20 0,21-21 16,0 0-16,0 22 0,0-22 0,0 0 15,0 21-15,0-21 0,0 1 16,21-1-16,1 0 0,-1 0 16,0-21-16,21 21 0,-21-21 0,1 0 15,20 0-15,-21 0 0,21 0 0,-20 0 16,-1 0-16,0 0 0,0 0 16,0 0-16,0 0 0,1-21 0,-1 0 15,-21 0 1,21 21-16,-21-21 0,21 21 0,0-22 15,0 22-15</inkml:trace>
  <inkml:trace contextRef="#ctx0" brushRef="#br0" timeOffset="87471.86">22225 8954 0,'0'0'0,"-21"0"94,0 0-79</inkml:trace>
  <inkml:trace contextRef="#ctx0" brushRef="#br1" timeOffset="111816.02">15261 7514 0,'-21'0'0,"0"0"109,21 21-78,-21-21-31,-1 0 16</inkml:trace>
  <inkml:trace contextRef="#ctx0" brushRef="#br1" timeOffset="113312.27">14880 7578 0,'0'0'0,"-21"0"15,-64 0 1,64 0-16,0 0 15,0 0-15,0 0 0,-1 0 16,1 0-16,-21 0 0,21 0 0,-22 0 16,22 0-16,-21 0 0,0 0 0,20 0 15,1 0-15,-21 0 0,21 0 16,0 0-16,-1 0 0,1 0 16,42 0 62,1 0-78,-1 0 15,0 0-15,21 0 0,-21 0 0,1 0 16,-1 0-16,21 0 0,-21 0 16,22 0-16,-22 0 0,21 0 0,-21 0 15,22 0-15,-22 0 0,21 0 16,-21 0-16,22 0 0,-22 0 0,21 0 15,-21 0-15,22 0 0,-1 0 16,0 0-16,1 0 0,-1 0 16,0 0-16,1 0 0,-1 0 15,0 0-15,1 0 0,-1 0 0,0 0 16,1 0-16,-1 0 0,0 0 16,1 0-16,-1 0 0,0 0 0,1 0 15,-22 0-15,21 0 0,0 0 16,-20 0-16,20 0 0,0 0 0,1 0 15,-22 0-15,21 0 0,0 0 16,1 0-16,20-21 0,-20 21 0,-1 0 16,0 0-16,1 0 0,20 0 0,-21 0 15,1-22-15,-1 22 16,0 0-16,1 0 0,-1 0 0,0 0 16,1 0-16,-1-21 0,0 21 15,1 0-15,-22 0 0,21 0 0,1 0 16,-1 0-16,0 0 0,1 0 15,-1 0-15,0 0 0,1 0 0,-1 0 16,21 0-16,-20 0 0,20 0 16,-20 0-16,-1 0 0,21 0 0,-20 0 15,-1 0-15,0 0 0,1 0 16,-1 0-16,0 0 0,1 0 0,-1 0 16,-21 0-16,22 0 0,-1 0 15,0 0-15,1 0 0,-22 0 16,21 0-16,0 0 0,1 0 0,20 0 15,-20 0-15,-1 0 0,21 0 16,-20 0-16,20 0 0,-20 0 0,20 0 16,-21 0-16,1 0 0,20 0 15,-20 0-15,-1 0 0,0 0 0,1 0 16,-1 0-16,0 0 0,22 0 16,-22 0-16,0 0 0,22 0 0,-22 0 15,22 0-15,-1 0 0,1 0 16,-22 0-16,22 0 0,-1 0 0,-21 0 15,22 0-15,-22 0 0,22 0 16,-22 0-16,0 0 0,1 0 16,-1 0-16,0-21 0,1 21 15,-1 0-15,0 0 0,22 0 0,-22 0 16,1 0-16,-1 0 0,0 0 16,22 0-16,-22 0 0,22-21 0,-1 21 15,-21 0-15,22 0 0,-1 0 16,-20 0-16,-1 0 0,0 0 0,22 0 15,-22 0-15,1 0 0,-22 0 16,21 0-16,0 0 0,1 0 0,-1 0 16,-21 0-16,22 0 0,-1 0 15,0 0-15,1 0 0,-1 0 0,0 0 16,22 0-16,-22 0 16,0 0-16,1 21 0,20-21 0,-20 0 15,-1 0-15,0 0 0,1 0 16,-1 0-16,-21 0 0,21 0 0,1 0 15,-22 0-15,21 0 0,1 0 16,-1 0-16,-21 0 0,21 0 0,1 0 16,-1 0-16,0 21 0,1-21 15,-1 0-15,0 0 0,1 0 0,-1 0 16,-21 0-16,22 0 0,-1 0 16,-21 0-16,21 0 0,-20 0 0,20 0 15,-21 0-15,21 0 0,-20 0 16,-1 0-16,0 0 0,0 0 15,0 0-15,0 0 0,1 0 16,-1 0-16,0 0 0,0 0 16,0-21-16,0 21 15,1 0 1,-1 0-16,0 0 16,0 0-1,0 0 1,-21-21 15,-21 21 0,0 0-31,0 0 0,-22-21 16</inkml:trace>
  <inkml:trace contextRef="#ctx0" brushRef="#br1" timeOffset="119170.45">7027 10033 0,'0'0'0,"-21"0"0,0 0 15,0 0-15,0 0 0,-1 0 16,1 0-16,0 0 0,0 0 0,0 0 15,0 0-15,-1 0 16,44 0 47,-1 0-63,21 0 0,-21 0 15,22 0-15,-1 0 16,0 0-16,22 0 0,-22 0 0,0 0 0,22 0 15,-22 0-15,22 0 0,-22 0 16,22 0-16,-1 0 0,1 0 16,-1 0-16,22-21 0,-22 21 0,1 0 15,20-21-15,-20 21 0,-1 0 16,1 0-16,21-21 0,-22 21 0,22 0 16,-22 0-16,22-22 0,0 22 0,-1 0 15,1 0-15,0 0 0,-1-21 16,1 21-16,0 0 0,-22 0 0,22 0 15,-22 0-15,1 0 0,-1 0 16,1 0-16,-1 0 0,1-21 0,20 21 16,-20 0-16,-1 0 0,1 0 15,21 0-15,-22-21 0,22 21 16,-22 0-16,1 0 0,20-21 0,-20 21 16,-1 0-16,22-21 0,-21 21 15,20-22-15,1 22 0,0 0 16,-1 0-16,-20-21 0,20 21 0,-20 0 0,21 0 15,-22-21-15,1 21 0,-1 0 16,-21 0-16,22-21 0,-1 21 0,1-21 16,-1 21-16,1 0 0,-1 0 15,22 0-15,-21 0 0,20 0 16,-20 0-16,20-21 0,-20 21 0,21 0 16,-22 0-16,1 0 0,-22 0 15,21 0-15,1 0 0,-1-22 0,-20 22 16,20 0-16,-20 0 0,20 0 15,-21 0-15,22 0 0,-22-21 0,22 21 16,-22 0-16,0 0 0,1 0 0,-1 0 16,0-21-16,1 21 0,-22 0 15,21 0-15,-21 0 0,1 0 0,-1-21 16,0 21-16,0 0 0,0 0 16,0 0-16,-21-21 31,0 0 16,0-1-47</inkml:trace>
  <inkml:trace contextRef="#ctx0" brushRef="#br1" timeOffset="120275.68">15536 9800 0,'0'0'0,"-21"0"0,0 0 15,21 21 1,21-21 31,21 0-47,-20 0 15,-1 0-15,0 0 0,0 0 16,21 0-16,-20 0 0,20 0 0,-21 0 16,21 0-16,1 0 0,-1 0 15,0 0-15,1 0 0,-1 0 0,22 0 16,-1 0-16,-21 0 0,22 0 15,21 0-15,-22 0 0,1 0 0,-1 0 16,22 0-16,-22 0 0,1 0 16,-1 0-16,1 0 0,-1 0 0,1 0 15,20 0-15,-20 0 0,21 0 0,-22 0 16,22 0-16,-22 0 16,22 0-16,-22 0 0,1 0 0,-1 0 15,1 0-15,-22 0 0,22 0 16,-22 0-16,22 0 0,-22 0 0,21 0 15,1 0-15,-22 0 0,22 0 16,-1 0-16,1 0 0,-1 0 0,1 0 16,-22 0-16,22 0 0,-1-21 0,-21 21 15,22 0-15,-22 0 0,1 0 16,20 0-16,-21 0 0,-20 0 0,20 0 16,0 0-16,1 0 0,-1 0 15,0 0-15,22-21 0,-22 21 0,0 0 16,1 0-16,-1 0 0,0 0 15,1 0-15,-1-21 0,0 21 16,1 0-16,-1 0 0,0 0 0,1 0 16,-22 0-16,21 0 0,-21 0 15,22 0-15,-22 0 0,0 0 0,0 0 16,0 0-16,1 0 0,-1 0 16,0 0-16,0 0 0,-21-21 15,21 21-15,-21-21 31,0-1-15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01:40:21.0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1461 0,'0'-22'31,"0"1"63</inkml:trace>
  <inkml:trace contextRef="#ctx0" brushRef="#br0" timeOffset="928.47">1228 1418 0,'0'-21'63,"-22"21"-48,1-21 1,21 0 0,-21 0-16,21-1 15,0 1-15,0 0 16,0 0-16,0 0 15,0 0-15,0-1 0,21 22 16,-21-21-16,21 0 0,1 0 16,-1 21-16,-21-21 0,21 0 15,0 21-15,0-22 0,0 22 0,22 0 16,-22 0-16,0 0 0,0 0 16,0 0-16,1 0 0,20 0 15,-21 22-15,0-1 0,-21 0 0,21 0 16,1 0-16,-22 0 0,21 1 15,-21 20-15,0-21 0,0 21 0,0-20 16,0 20-16,-21 0 0,-1-21 16,1 22-16,0 20 0,-21-20 15,-1-1-15,1 21 0,0-20 0,-1-1 16,22 22-16,-21-22 16,0 0-16,-1-21 0,22 22 0,-21-1 15,21-21-15,-1 0 0,1 1 16,21-1-16,0 0 0,-21-21 0,21 21 15,-21-21-15,21-21 32,0 0-32,0 0 15,0-1-15,21 1 0,0 0 16,-21 0-16,21 0 0,1 0 0,-22-1 16,21 1-16,0-21 0,-21 21 15,21 0-15,0 21 0,0-22 16,1 1-16,-1 0 0,0 21 15,0 0-15,0 0 16,0 0-16,1 21 0,-22 0 0,21-21 16,0 43-16,0-22 0,-21 0 15,21 0-15,-21 0 0,21 1 0,-21 20 16,22-21-16,-1 0 0,0 0 16,0 1-16,0-22 15,0 0-15,1 0 0,-1 0 16,0 0-16,0 0 15,0-22-15,-21 1 16,21 0-16,1 21 0,-22-21 16,21 0-16,-21 0 0,0-1 15,0 1-15,0 0 16,0 0-16,0 0 16,0 0-1,0-1 1</inkml:trace>
  <inkml:trace contextRef="#ctx0" brushRef="#br0" timeOffset="1307.58">2053 1651 0,'0'0'0,"-21"0"0,21 21 16,0 0-16,0 1 0,-21-22 15,21 21-15,0 0 16,21-21 15,0 0-31,0 0 16,-21-21-16,21 0 15,-21-1-15,0 1 16,0 0-16,0 0 16,0 0-1,0 42 17,-21 0-32,0 0 0,21 0 15,0 1-15,-21-1 16,21 0-16,-21-21 15,21 21-15</inkml:trace>
  <inkml:trace contextRef="#ctx0" brushRef="#br0" timeOffset="6526.59">3979 995 0,'21'0'16,"-21"-21"-1,0 0 1,0-1 0,0 1-1,-21 42 32,21 1-31,-21-1-16,21 0 0,0 21 0,-21-21 15,0 22-15,0-1 0,21-21 16,-22 22-16,1-1 0,0 0 0,0 1 16,0-1-16,-22 0 0,22 1 15,0 20-15,0-21 0,0 1 0,0 20 16,-22-20-16,43-1 0,-21 0 15,0-21-15,0 22 0,21-22 0,-21 21 16,21-21-16,0 1 16,0-44 15,0 1-31,0 0 16,0 0-16,21-21 0,-21 20 15,21-20-15,0 0 0</inkml:trace>
  <inkml:trace contextRef="#ctx0" brushRef="#br0" timeOffset="6831.42">3958 995 0,'21'-21'0,"-42"42"0,42-63 0,0 42 16,-21 21-1,0 0-15,0 0 16,0 0-16,22 22 15,-22-1-15,0 0 0,0 1 0,0-1 16,0 0-16,0 1 0,0-1 16,0 0-16,-22 1 0,22 20 0,0-21 15,0 1-15,-21 20 0,21-20 16,-21-1-16,21 0 0,0-21 0,0 22 16,0-22-16,0 0 0,0 0 15,0 0-15,0 1 0,0-44 31,0 1-15,0 0-16,-21 0 16</inkml:trace>
  <inkml:trace contextRef="#ctx0" brushRef="#br0" timeOffset="7067.28">3535 1588 0,'0'0'0,"21"0"0,21 0 15,-21 0-15,1-22 0,20 22 16,0 0-16,-21 0 0,22-21 0,-22 21 16,21 0-16,-21 0 15,22 0-15,-22 0 0,0 0 0,0 0 16,0 0-16,1 0 15,-1 0 1</inkml:trace>
  <inkml:trace contextRef="#ctx0" brushRef="#br0" timeOffset="7739.9">4741 1630 0,'0'0'0,"21"0"16,1-21-16,41-43 31,-42 43-31,-21 0 0,0 0 16,0 0-16,0-1 16,-21 22-16,21-21 0,-21 0 0,0 21 15,0-21-15,-1 21 0,1 0 16,0 0-16,-21 0 0,21 0 0,-1 0 15,-20 0-15,21 21 16,-21 0-16,20 0 0,-20 1 0,21-1 0,-21 21 16,20 0-16,1 1 0,0-1 15,0 0-15,0-20 0,21 20 16,0 0-16,0 1 0,0-22 16,0 0-16,0 0 0,0 0 0,21 0 15,0 1-15,0-1 0,0-21 16,1 0-16,-1 0 0,0 0 0,21 0 15,-21 0-15,22 0 0,-22-21 16,0-1-16,21 22 0,-20-42 0,-1 21 16,0 0-16,0-22 0,0 1 15,0 0-15,1-1 0,-1 1 0,0 0 16,0-22-16,0 22 0,-21 0 16,21-1-16,-21 1 0,22 0 0,-22-1 15,0-20-15,0 42 16,21-22-16,-21 1 0,0 21 0,0-22 15,21 22-15,-21 0 0,0 42 32,-21 22-17,0-22-15,21 21 0,-22-21 0,22 22 16,0-1-16,-21 0 0,21 1 16,-21 20-16,21-21 0,-21 1 0,21-1 15,0 0-15,0 1 0,0-1 16,0 0-16,0 1 0,0-22 15,0 21-15,0-21 0,0 1 0,0-1 16,0 0-16,21-21 16,0 0-16,0 0 15,1-21-15,-1 0 16</inkml:trace>
  <inkml:trace contextRef="#ctx0" brushRef="#br0" timeOffset="8211.62">5122 1524 0,'21'-63'16,"1"63"0,-1-22-16,0 22 15,0 0-15,0 0 16,0 0-16,1 22 15,-22-1-15,21 0 0,-21 0 16,21 0-16,0 0 0,-21 22 16,0-22-16,0 21 0,0-21 0,21 22 15,-21-22-15,0 21 0,0-21 16,0 1-16,0-1 0,0 0 16,0 0-16,0 0 0,0-42 46,0 0-46,0 0 0,0 0 16,0-22-16,21 22 0,-21-21 0,0-1 16,22 1-16,-1 21 0,-21-21 15,21-1-15,0 22 0,-21 0 0,21 0 16,0 0-16,-21-1 0,22 1 16,-22 0-16,21 21 0,-21-21 15,21 21 1,0 0-1,-21 21 1,0 0-16,0 0 16</inkml:trace>
  <inkml:trace contextRef="#ctx0" brushRef="#br0" timeOffset="8835.27">6075 1778 0,'0'0'16,"63"-85"-1,-42 64-15,-21-21 16,22 21-16,-22 0 0,21-1 0,-21-20 16,0 21-16,0 0 15,0 0-15,0-1 0,0 1 0,0 0 16,-21 0-16,-1 21 0,1 0 0,0 0 15,0 0-15,0 0 16,0 0-16,-1 0 0,1 21 0,-21 0 16,21 0-16,0 1 0,-1-1 15,1 21-15,-21-21 0,21 22 0,0-1 16,-1 0-16,1 1 0,21-1 16,0 0-16,0 1 0,0-22 15,0 21-15,0-21 0,0 0 16,0 1-16,0-1 0,21-21 0,1 0 15,-1 21-15,0-21 0,0 0 16,21 0-16,-20 0 0,-1-21 0,21 0 16,-21 21-16,0-22 0,22 1 0,-22-21 15,0 21-15,0 0 0,0-22 16,-21 1-16,22 0 0,-22 20 0,21-20 16,-21 0-16,0 21 0,0-22 15,0 22-15,0 0 0,0 0 0,0 0 16,0 42 15,0 0-15,0 0-16,-21 21 0,21-20 0,0 20 15,0 0-15,0-21 0,0 22 0,0-1 16,0-21-16,0 22 0,0-22 16,0 0-16,0 0 0,0 0 0,0 0 15,21-21-15,0 0 0,0 22 16,0-22-16,0 0 0,1 0 0,-1 0 15,0-22-15,21 1 0,-21 0 16,1 0-16,20 0 0,-21 0 0,0-22 16</inkml:trace>
  <inkml:trace contextRef="#ctx0" brushRef="#br0" timeOffset="9331.99">6667 1439 0,'0'-21'15,"0"42"-15,0-63 0,0 63 31,0 0-31,0 1 16,0-1-16,0 0 0,0 0 16,0 21-16,0-20 0,0 20 0,0-21 15,0 21-15,-21-20 0,21 20 16,0-21-16,0 0 0,0 22 16,-21-22-16,21 0 0,0 0 0,0 0 15,0 0-15,0 1 16,0-44 15,0 1-31,0 0 16,0-21-16,0 21 0,0-22 15,0 22-15,0-21 0,21-1 0,0 1 16,1 0-16,-1 21 0,0-22 16,21 22-16,-21-21 0,22 21 0,-1-1 15,-21 1-15,22 21 0,-1-21 16,-21 21-16,0 0 0,0 0 15,22 0-15,-22 21 0,0 0 16,-21 1-16,21 20 0,-21-21 16,0 21-16,0-20 0,0 20 0,0 0 15,0 1-15,0-22 0,0 21 16,0-21-16,-21 0 0,21 1 0,0-1 16,-21 0-16,21 0 0,0 0 15,21-42 16,0 21-15,0-21-16,-21 0 0,22 0 16</inkml:trace>
  <inkml:trace contextRef="#ctx0" brushRef="#br0" timeOffset="9606.91">7662 1164 0,'0'0'0,"0"-21"0,-21 0 31,0 21-31,21 21 0,-21 0 16,0 0-16,21 22 0,-22-22 15,22 21-15,-21 1 0,0-1 0,21-21 16,-21 21-16,21 1 16,0-1-16,-21 0 0,21 1 0,0-1 0,-21 0 15,21-20-15,0 20 16,0-21-16,0 21 0,0-20 0,0-1 15,0 0-15,21 0 16,0-21-16,0 0 0,0 0 16,0 0-16,1-21 0,-1 21 15,0-21-15</inkml:trace>
  <inkml:trace contextRef="#ctx0" brushRef="#br0" timeOffset="9830.79">7493 1439 0,'-21'0'31,"42"22"-31,0-22 16,0 0-16,0 0 0,22 0 15,-22 0-15,0 0 0,0 0 0,22 0 16,-22 0-16,0-22 0,0 22 15,0 0-15,0 0 0,1 0 0,-22-21 16,21 21-16</inkml:trace>
  <inkml:trace contextRef="#ctx0" brushRef="#br0" timeOffset="10659.31">8445 1736 0,'0'0'0,"22"-21"15,-22-1-15,21 1 0,-21 0 16,0 0-16,21 21 0,-21-21 16,0 0-16,0-1 0,0 1 0,0 0 15,0 0-15,-21 21 0,0-21 0,21 0 16,-22 21-16,1 0 0,0-22 16,0 22-16,0 0 0,0 0 0,-22 0 15,22 0-15,0 0 0,-21 22 16,20-1-16,1 0 0,-21 0 15,21 0-15,0 0 0,-22 22 0,22-1 16,0-21-16,21 22 0,-21-22 0,21 21 16,0-21-16,0 22 15,0-22-15,0 0 0,0 0 0,0 0 16,0 0-16,21 1 0,0-22 16,0 0-16,0 0 0,1 0 15,-1 0-15,0 0 0,0 0 0,0 0 16,22-22-16,-22 1 0,0 0 15,0 21-15,21-42 0,-20 21 0,-1-1 16,21-20-16,-21 21 0,0-21 16,1-1-16,-1 22 0,-21-21 0,21 21 15,-21-1-15,21 1 0,-21 0 16,0 0-16,0 0 0,-21 42 47,0-21-47,21 21 0,0 21 15,-21-20-15,-1-1 0,22 21 16,0-21-16,0 22 0,0-22 0,0 21 16,0-21-16,0 0 0,0 1 15,0-1-15,0 0 0,22-21 0,-1 21 16,0-21-16,0 0 0,0 0 16,0 0-16,22 0 0,-22 0 0,21 0 15,1 0-15,-22-21 0,21 0 0</inkml:trace>
  <inkml:trace contextRef="#ctx0" brushRef="#br0" timeOffset="11355.07">9207 1482 0,'0'0'16,"0"-21"-16,-21-1 0,21 1 16,-21 0-16,0 21 0,0 0 0,0 0 15,-1 0-15,1 0 0,0 0 16,0 0-16,0 0 0,-22 21 0,22 0 15,0 1-15,0-1 0,-21 0 16,20 21-16,1-21 0,0 1 0,0 20 16,0-21-16,21 21 15,0-20-15,-21-1 0,21 0 0,0 21 16,0-21-16,0 1 0,21-22 16,0 21-16,0-21 15,0 0-15,22 0 0,-22 0 0,21 0 16,-21-21-16,22-1 0,-22 22 15,21-21-15,-21 0 0,22 0 0,-22-21 16,21 20-16,-21 1 0,0 0 16,1 0-16,-1-21 0,-21 20 0,21 1 15,-21 0-15,0 0 16,0 0 0,0 42 15,0 0-31,0 0 0,-21 0 15,21 1-15,-21-1 0,21 21 16,0 0-16,0 1 0,0-1 0,-22 0 16,22 1-16,0-1 0,-21 0 15,21 22-15,0-22 0,0 22 0,0-22 16,0 22-16,0-22 0,0 21 0,0 22 16,0-21-16,0-1 0,-21 1 15,21 20-15,-21-20 0,21-1 0,0 1 16,-21-1-16,21-20 0,-21 20 0,21-21 15,0 1-15,-22-1 16,22 0-16,0-20 0,-21-1 0,0 0 16,0 0-16,0-21 0,-22 0 15,22 0-15,-21 0 0,0 0 16,-1 0-16,1 0 0,0-21 0,-1-21 16,1 20-16,0 1 0,-1 0 0,22-21 15,-21 21-15,21-22 0,-1 1 16,1 21-16,0-22 0,21 22 0,0-21 15,0 0-15,0 20 0,0-20 16,0 0-16,0-1 0,21 1 0,0 0 16,22-1-16,-22-20 0,21 21 15,1-1-15,-1-20 0</inkml:trace>
  <inkml:trace contextRef="#ctx0" brushRef="#br0" timeOffset="11775.94">9546 1609 0,'21'-21'31,"0"21"-16,1-22-15,-1 22 0,0-21 0,0 21 16,0-21-16,0 0 0,1 21 16,-1-21-16,-21 0 0,21-1 15,-21 1 1,-21 21 0,0 0-16,-1 0 0,1 0 15,0 0-15,0 21 0,-21-21 0,20 22 16,1-1-16,0 0 0,0 0 0,0 0 15,0 0-15,-1 22 16,22-22-16,-21 0 0,21 0 0,0 22 16,0-22-16,0 0 0,0 0 15,0 0-15,21 0 16,1-21-16,-1 0 0,0 0 16,0 0-16,0 0 0,22 0 0,-1-21 15,0 21-15</inkml:trace>
  <inkml:trace contextRef="#ctx0" brushRef="#br0" timeOffset="12179.71">10350 1312 0,'0'0'0,"-21"0"31,0 0-31,0 0 0,0 0 0,0 0 16,-1 0-16,1 22 0,0-1 15,0-21-15,0 21 0,21 0 16,0 0-16,0 0 0,0 1 16,0-1-16,0 0 15,0 0-15,21 0 0,-21 0 16,21-21-16,0 22 16,0-22-16,1 21 0,-22 0 0,21-21 15,0 21-15,0-21 0,-21 21 0,21 0 16,-21 1-1,0-1-15,0 0 16,0 0-16,-21-21 16,0 0-16,0 0 0,0 0 15,-1 0-15,1 0 0,0 0 0,-21 0 16,21 0-16,-1 0 0,1 0 0,0 0 16,0 0-16,0 0 0,0-21 0,-1 0 15,1 0 1,21-1-16,0 1 15,0 0-15</inkml:trace>
  <inkml:trace contextRef="#ctx0" brushRef="#br0" timeOffset="12873.29">12086 1334 0,'0'-43'32,"-21"43"-17,0 0 1,0 0-16,-1 21 0,1-21 15,0 22-15,0-1 0,0 0 0,0 0 16,-1 21-16,1-20 0,-21 20 0,42-21 16,-21 21-16,0-20 0,-1 20 15,1-21-15,0 21 0,21-20 0,0-1 16,0 0-16,0 0 0,0 0 16,0 0-16,21-21 0,22 0 15,-22 0 1,0 0-16,21 0 0,1 0 0,-1-21 15,0 21-15,1-21 0,-1 0 0,0 0 16,22 0-16,-22-22 0,-21 22 16,22 0-16,-22-21 0,0 20 0,-21 1 15,0-21-15,0 21 0,0 0 16,-21-22-16,0 22 0,-1 0 0,-20 21 16,0-21-16,21 0 0,-22 21 15,1 0-15,0 0 0,20 0 0,-20 0 16,21 0-16,0 0 0,0 0 15,-1 0-15,22 21 16,0 0-16,22-21 16,20 0-16,-21 0 15,21 0-15,1 0 0,-1 0 0,0 0 16,22 0-16,-22 0 0</inkml:trace>
  <inkml:trace contextRef="#ctx0" brushRef="#br0" timeOffset="13400.81">12848 1164 0,'0'0'0,"-42"-21"31,21 21-31,-1 0 16,1 0-16,0 21 16,0 0-16,21 1 0,-21 20 15,0-21-15,21 21 0,-22-20 0,22 20 16,0 0-16,-21 1 0,0 20 0,0 1 15,21-22-15,-21 21 0,21 22 16,-21-21-16,21-1 0,-22 1 0,22-1 16,0 22-16,0-22 0,-21 22 15,21 0-15,-21-1 0,21 1 0,0 0 16,0-22-16,-21 22 0,0-1 0,21-20 16,0-1-16,-21 22 0,-1-21 15,22-1-15,-21 1 0,21-1 0,0 1 16,0-22-16,0 0 0,0 1 15,0-1-15,0-21 0,0 0 0,0 0 16,0 1-16,-21-22 16,0 0-16,0 0 0,0-22 15,-1 22-15,1-21 16,0 0-16,0 0 0,0-21 0,0-1 16,-1 1-16,1 0 0,-21-22 0,21 22 15,0-22-15,-1 1 0,1-1 16,0 1-16,0-1 0,0 1 15,0-1-15,-1 22 0,22-22 0,0 22 0,0 21 16,0-21-16,0 20 16,0-20-16,0 21 0,0 0 0,0 0 15,0-1-15,0 1 0,22 0 16,-1 0 0,-21 0-16,0 0 0,21 21 15,0-22-15</inkml:trace>
  <inkml:trace contextRef="#ctx0" brushRef="#br0" timeOffset="13919">14647 1080 0,'21'-22'0,"-21"1"15,0 42 1,0 1 0,-21-1-16,0 0 0,21 21 0,-21 1 15,0-22-15,0 21 0,-1 0 16,22 22-16,-21-22 0,0 1 0,-21-1 15,21 21-15,-1-20 0,1 20 16,0-20-16,-21-1 0,21 0 0,-1 1 16,1-1-16,0-21 0,0 21 15,21-20-15,0-1 0,0 0 16,21-21 0,0-21-1,0 0-15,1-22 0,-1 22 16,0-21-16,21-1 0</inkml:trace>
  <inkml:trace contextRef="#ctx0" brushRef="#br0" timeOffset="14172.87">14668 1164 0,'0'0'0,"0"43"31,0-22-31,0 0 16,0 21-16,0 1 0,0-1 0,0 0 15,0 1-15,0 20 0,0-21 0,0 1 16,0 20-16,0-20 0,0-1 16,0 0-16,0 1 0,0-22 0,0 21 15,0-21-15,0 0 0,0 1 16,0-1-16,0 0 0,-21-42 47,21 0-47,-21 21 0,0-22 0</inkml:trace>
  <inkml:trace contextRef="#ctx0" brushRef="#br0" timeOffset="14759.53">14182 1715 0,'0'0'0,"0"21"16,21-21-1,0 0-15,0 0 16,21 0-16,-20 0 0,20 0 0,0 0 15,1 0-15,-1-21 0,0 21 16,1-22-16,-1 1 0,0 0 16,22 0-16,-22 0 0,0 0 0,1-1 15,-22 22-15,21-21 0,-21 0 16,1 21-16,-1 0 0,0-21 0,-21 42 47,0 0-47,-21 0 0,21 1 15,-21-1-15,21 21 0,0-21 0,0 22 16,-22-22-16,22 21 0,0-21 0,0 0 16,0 1-16,0 20 0,0-21 15,0 0-15,0 0 0,22-21 32,-1 0-32,0 0 0,0 0 0,0 0 15,0 0-15,1-21 0,20 21 0,-21-21 16,0 0-16,0 0 0,22 0 15,-22-1-15,0 1 0,-21-21 0,21 21 16,-21-22-16,21 22 0,-21-21 16,22 21-16,-22-22 0,0 22 0,0 0 15,0 0-15,0 42 32,0 0-17,0 0-15,-22 22 0,22-22 0,0 21 16,0-21-16,-21 1 0,21 20 15,0-21-15,0 0 0,0 0 16,0 1-16,0-1 0,0 0 0,21 0 16,1-21-1,-1 0-15,0 0 0,0 0 0,21-21 16,-20 0-16,20 21 0,-21-21 0,21-1 16</inkml:trace>
  <inkml:trace contextRef="#ctx0" brushRef="#br0" timeOffset="15039.37">15854 1164 0,'0'0'0,"0"-21"0,0 0 15,0 0-15,-21 42 32,-1 0-32,22 21 0,0-20 15,-21 20-15,0 0 0,21 1 0,0-1 16,-21 0-16,0 1 0,0-1 15,21 21-15,-22-20 0,22-1 0,0 0 16,-21 1-16,21-22 0,-21 21 16,21 1-16,0-22 0,0 0 0,0 0 15,0 0-15,0 0 16,21-21-16,0 0 16,1 0-16,-1-21 0,0 21 15,0-21-15,0-21 0,0 21 16,1-1-16</inkml:trace>
  <inkml:trace contextRef="#ctx0" brushRef="#br0" timeOffset="15440.14">16129 1461 0,'0'0'0,"0"-22"16,0 44 0,0-1-16,-21 0 15,0 0-15,-1 0 0,1 22 0,0-22 16,0 21-16,21-21 0,-21 22 15,21-1-15,-21-21 0,21 21 16,0-20-16,0-1 0,0 21 0,0-21 16,0 0-16,21 1 15,0-22-15,0 0 0,0 0 0,0 0 16,1 0-16,20 0 0,0 0 16,-21 0-16,22 0 0,-22-22 0,21 1 15,1 0-15,-22 0 0,21 0 16,-21-22-16,0 22 0,-21-21 0,0 0 15,0-1-15,0 1 0,0 0 16,-21-1-16,21 22 0,-42 0 0,21 0 16,0 0-16,-1-1 0,-20 22 15,21 0-15,-21 0 0,20 0 16,1 0-16,0 0 0,0 22 0,0-1 16,0-21-16,-1 21 0,1 0 15,21 0-15,0 0 0</inkml:trace>
  <inkml:trace contextRef="#ctx0" brushRef="#br0" timeOffset="15671.57">15684 1291 0,'0'0'0,"22"0"32,-1 0-32,0 21 0,0-21 15,0 0-15,22 0 0,-22 0 16,0 0-16,21 0 0,-21 0 0,22 0 16,-22 0-16,0 0 0,0 0 0,0 0 15,1 0-15,-1 0 0,0 0 16,0 0-16</inkml:trace>
  <inkml:trace contextRef="#ctx0" brushRef="#br0" timeOffset="16465.61">16679 1397 0,'-21'0'16,"21"21"-16,-21-21 16,21 21-1,-21-21-15,21 22 0,0-1 0,0 0 16,0 0-16,0 0 0,0 0 16,-21 1-16,21-1 0,0 21 0,0-21 15,-22 0-15,22 1 0,0-1 16,0 0-16,0 0 0,0 0 0,0 0 15,-21 1-15,21-44 47,0 1-47,0 0 16,0 0-16,0 0 0,0 0 16,0-1-16,0-20 0,21 21 15,1 0-15,-1-22 0,0 22 0,0-21 16,21 21-16,-20 0 0,-1-1 15,21 1-15,-21 0 0,0 21 0,22 0 16,-22 0-16,0 0 0,0 0 16,0 0-16,-21 21 0,22 0 15,-22 1-15,0 20 0,0-21 16,0 21-16,0 1 0,0-1 0,0-21 16,0 22-16,0-22 0,0 21 0,0-21 15,0 0-15,0 22 0,0-22 16,0 0-16,-22-21 47,22-21-47,0 0 15,0 0-15,0-22 0,0 22 16,0 0-16,0-21 0,22-1 0,-1 1 16,-21 21-16,21-22 0,0 22 15,0-21-15,22 21 0,-22 0 0,21 21 16,-21-22-16,22 22 0,-22-21 15,21 21-15,0 0 0,1 0 16,-22 21-16,21 1 0,-21 20 16,22-21-16,-22 21 0,0-20 0,0 20 15,-21 0-15,0 1 0,0-22 16,0 21-16,0-21 0,0 0 0,0 22 16,-21-22-16,0-21 0,0 21 0,0 0 15,-1-21-15,1 0 0,21 21 16,-21-21-16,0 0 15,42-21 1,0 21-16,0-21 16,1 0-16</inkml:trace>
  <inkml:trace contextRef="#ctx0" brushRef="#br0" timeOffset="16983.32">18119 1524 0,'0'-21'0,"0"42"0,0-63 0,0 21 16,0-1-16,0 1 0,-22 21 0,1-21 16,0 21-16,0 0 0,0 0 15,0 0-15,-1 0 0,-20 0 0,21 0 16,-21 21-16,20 0 0,-20 1 16,21-1-16,-21 0 0,20 21 0,1 1 15,0-22-15,0 21 0,0 0 16,0 1-16,21-22 0,0 21 15,0-21-15,0 22 0,0-22 16,0 0-16,21 0 0,0 0 0,-21 1 16,21-22-16,0 0 0,0 21 0,1-21 15,-1 0-15,0 0 0,0 0 16,21-21-16,-20 21 0,-1-22 0,0 1 16,0 0-16,0-21 0,22 21 15,-22-22-15,0 1 0,0 0 0,0-1 16,0 1-16,1 0 0,-22-1 15,0 1-15,21 21 0,-21 0 0,0-1 16,0 1-16,-21 42 31,-1 1-31,1-1 16,21 21-16,0-21 0,-21 22 0,21-1 16,-21-21-16,21 21 0,0 1 15,0-22-15,0 21 0,0-21 0,0 22 16,0-22-16,0 0 0,21 0 15,0-21-15,-21 21 0,21-21 0,1 0 16,-1 0-16,0 0 0,0 0 0,21 0 16,-20 0-16,-1-21 0,21 0 15,0 0-15,-20 0 0</inkml:trace>
  <inkml:trace contextRef="#ctx0" brushRef="#br0" timeOffset="17271.15">18838 1122 0,'0'0'0,"0"-21"0,-21 21 0,0 0 16,0 0-16,0 0 15,-1 0-15,1 21 0,0 0 16,0 0-16,0 22 0,0-22 0,-1 21 16,22 0-16,-21 1 0,0-1 15,21 0-15,0 1 0,-21-1 0,21 0 16,-21 1-16,21-1 0,-21 0 15,21 1-15,0-1 0,0-21 16,0 22-16,0-22 0,0 0 0,0 0 16,0 0-16,0 0 15,21-21-15,0 0 16,0 0-16,0 0 0,0-21 16,1 0-16,-1 0 0,21 0 0,0-22 15</inkml:trace>
  <inkml:trace contextRef="#ctx0" brushRef="#br0" timeOffset="17523">19135 1397 0,'0'0'0,"-22"0"31,1 0-15,21 21-16,-21 0 0,0 1 0,0-1 15,0 0-15,21 0 0,-22 0 16,1 0-16,21 22 0,0-22 0,-21 21 15,21-21-15,-21 1 0,21 20 16,0-21-16,0 0 0,0 0 0,0 1 16,0-1-16,0 0 0,0 0 15,0 0-15,21-21 16,0 0-16,0 0 0,1 0 16,20 0-16,-21 0 0,21-21 0,-20 21 15</inkml:trace>
  <inkml:trace contextRef="#ctx0" brushRef="#br0" timeOffset="18299.57">19558 1524 0,'0'-21'0,"0"42"0,0-63 15,-21 42 1,0 0-16,-1 0 0,1 0 16,0 0-16,0 21 0,0 0 15,0 0-15,-1 0 0,22 1 16,-21-1-16,0 0 0,0 21 0,21-21 15,0 1-15,0 20 0,0-21 16,0 0-16,0 0 0,0 1 0,0-1 16,0 0-16,0 0 15,21-21-15,0 0 0,0 0 0,1 0 16,-1 0-16,0 0 16,0-21-16,-21 0 15,21 0-15,-21-1 0,0 1 16,0 0-16,0-21 0,21 21 0,-21-22 15,22 1-15,-22 21 0,21-22 16,-21 22-16,21 0 0,0-21 16,0 21-16,0-1 0,1 22 0,20-21 15,-21 0-15,0 21 0,0 0 16,1 0-16,-1 0 0,0 0 0,0 0 16,0 0-16,-21 21 0,0 0 15,21 1-15,-21-1 0,0 0 0,0 21 16,0-21-16,0 22 0,0-22 15,0 21-15,0-21 0,0 22 0,0-22 16,0 0-16,0 21 0,0-20 16,0-1-16,0 0 0,0 0 15,-21-21 17,0 0-17,21-21-15,0 0 0,0 0 16,0-1-16,0 1 0,0 0 15,0-21-15,0 21 0,21-22 0,0 1 16,1 0-16,-1 20 0,21-20 16,-21 0-16,22 21 0,-22-22 0,21 22 15,0 0-15,1 0 0,-1 0 16,0 21-16,1 0 0,20 0 0,-20 0 16,-1 0-16,0 21 0,-21 0 15,1 0-15,-1 0 0,0 0 0,-21 22 16,21-1-16,-21 0 15,0 1-15,0-1 0,0 0 0,0 1 16,-21-1-16,0-21 0,0 22 16,-1-22-16,1 0 0,0 0 0,0 0 15,0 0-15,0 1 16,21-44 15,0 1-31,0 0 16,0 0-16,0-21 0,0 20 0</inkml:trace>
  <inkml:trace contextRef="#ctx0" brushRef="#br0" timeOffset="18519.45">19812 1037 0,'0'0'0,"-106"-21"31,85 21-15,21 21 15,-21-21-15,0 0-1</inkml:trace>
  <inkml:trace contextRef="#ctx0" brushRef="#br0" timeOffset="18743.32">18584 1355 0,'21'0'31,"1"0"-31,-1 0 0,0 0 16,0 0-16,0 0 0,22 0 0,-22 0 16,21 0-16,-21 0 0,22 0 15,-1-21-15,0 21 0,1-22 0,-1 22 16</inkml:trace>
  <inkml:trace contextRef="#ctx0" brushRef="#br0" timeOffset="19203.03">21526 1312 0,'0'0'0,"-21"0"0,0 0 0,0-21 16,0 0-16,0 0 16,21 0-16,0 0 15,-22-1-15,22 1 0,0 0 16,0 0-16,22 0 0,-1 0 16,21-1-16,0 22 0,1-21 15,20 21-15,1 0 0,20 0 16,-41 0-16,20 0 0,1 0 15,-43 0-15,21 21 0,-21 1 16,1-1-16,-22 0 0,0 0 0,0 21 16,-22-20-16,-20 20 0,21-21 15,-21 21-15,-1-20 0,1 20 0,0-21 16,-1 0-16,1 22 0,0-22 16,-1 0-16,22 0 0,-21 0 0,21 0 15,-1 1-15,1-1 16,21 0-16,0 0 0,-21-21 0,21 21 0,0 0 31,21-21-31</inkml:trace>
  <inkml:trace contextRef="#ctx0" brushRef="#br0" timeOffset="19411.93">21505 2032 0,'-21'0'0,"42"0"0,-42 21 0,0-21 79,0-21-64</inkml:trace>
  <inkml:trace contextRef="#ctx0" brushRef="#br1" timeOffset="28495.27">2180 3958 0,'-21'0'16,"0"0"0,0 0-16,-1 0 15,1 0-15,0 0 0,0 0 16,0 0-1,0 0-15,-1 0 0,1 0 0,0 0 16,0 0-16,0 0 16,42 0 31,0 0-47,0 0 15,22 0-15,-1 0 0,21 0 16,1 0-16,-1 0 0,22 0 0,0 0 15,21-21-15,-22 21 0,1 0 16,0 0-16,-1 0 0,-20-21 0,20 21 16,-20 0-16,-22 0 15,22 0-15,-22 0 0,0 0 0,1 0 16,-22 0-16,21 0 0,-21 0 16,1 0-16,-1 0 15,-42 0 48,-1-21-63,1 0 15,0-1 1</inkml:trace>
  <inkml:trace contextRef="#ctx0" brushRef="#br1" timeOffset="29049.95">3090 3514 0,'0'0'16,"-21"0"-16,21 21 31,0 0-16,0 0-15,0 0 0,0 1 16,21-1-16,-21 0 0,21 0 16,1 0-16,-1 0 0,0 1 0,0-22 15,0 21-15,22 0 0,-22-21 16,0 21-16,21 0 0,-21-21 0,22 0 16,-22 0-16,21 0 0,-21 0 15,22 0-15,-22 0 0,0 0 0,0 0 16,0 0-16,1 0 0,-1 0 15,-42 0 17,-1 0-32,-20 0 0,21 0 15,0 21-15,0-21 0,-1 22 16,1-22-16,-21 21 0,21 0 16,0 0-16,-22 21 0,22-20 15,-21 20-15,-1 0 0,22-21 0,-21 22 16,21-1-16,-22-21 0,22 22 15,0-22-15,-21 21 0,21-21 0,-1 22 16,1-22-16,0 0 0,21 0 0,0 0 16,-21-21-16,21 21 0,-21-21 15,42 0 32,-21-21-31,21 21-16,-21-21 0,21 0 0</inkml:trace>
  <inkml:trace contextRef="#ctx0" brushRef="#br1" timeOffset="36376.03">4699 3704 0,'0'-21'31,"0"0"-15,0 0-1,0 0 1,0-1-1,0 1 1,0 0 0,-21 21-16,21-21 15,0 0 95,-21 42-32,21 0-63,0 0-15,0 0 0,0 1 16,0-1-16,0 21 0,0 0 16,0 1-16,0-1 0,0 0 0,0 1 15,0 20-15,0 1 0,0-1 16,0 1-16,0-1 0,0 1 0,0-22 16,0 22-16,-22-22 0,1 0 15,21 1-15,-21-1 0,0-21 16,21 21-16,0-20 0,0-1 0,-21 0 15,21 0-15,0-42 32,0 0-32,0 0 0,21-1 15,-21-20-15,0 21 0,0-21 16,0-1-16,0 1 0</inkml:trace>
  <inkml:trace contextRef="#ctx0" brushRef="#br1" timeOffset="38628.39">4699 3704 0,'0'0'15,"-21"-21"-15,0 0 0,21 0 16,0 0-16,0-1 16,0 1-1,0 0-15,21 21 0,0-21 16,0 0-16,0 21 0,0-21 0,22 21 15,-1-22-15,-21 22 0,22 0 16,-1-21-16,0 21 0,1 0 0,-1 0 16,0 0-16,-21 21 0,22 1 15,-22-1-15,0 0 0,0 21 0,0-21 16,-21 22-16,0-22 0,0 21 16,0-21-16,0 22 0,-21-1 0,0-21 15,0 22-15,0-22 0,-22 21 0,1 0 16,21-20-16,-21-1 15,-1 21-15,1-21 0,21-21 0,-22 21 16,22 1-16,0-22 0,0 0 16,0 0-16,0 0 0,-1 0 15,1 0 1,21-22-16,-21 22 0,21-21 0,-21 21 16,21-21-16,0 0 15,0 0 1,21 21-1,0 0-15,22 21 16,-22 0-16,0 0 16,0 0-16,0 1 0,0-1 15,1 21-15,-1-21 0,0 22 16,0-22-16,-21 0 0,21 21 0,0-21 16,1 1-16,-1-1 0,0 0 15,0 0-15,0-21 0,0 21 0,1-21 16,-1 0-16,0 0 0,0 0 0,0 0 15,22 0-15,-22 0 0,21-21 16,-21 0-16,22 0 0,-1 0 0,-21-1 16,21 1-16,-20-21 0,20 0 15,-21 20-15,0-20 0,0 0 0,1-1 16,-1 1-16,-21 21 0,21-21 16,-21 20-16,0 1 0,0 0 15,0 0-15,0 0 16,-21 21-16,0 0 0,-1 0 15,1 0-15,0 0 0,21 21 0,-21 0 16,0 0-16,21 22 0,0-22 16,-21 21-16,21-21 0,-22 22 0,22-1 15,0 0-15,-21-21 0,21 22 16,0-1-16,0-21 0,0 0 0,0 1 16,0-1-16,0 0 0,21 0 15,1 0-15,-1-21 0,0 0 16,0 0-16,0 0 0,22 0 15,-22 0-15,0 0 0,21-21 16,-21 21-16,22-21 0,-22 0 0,0 0 16,21-1-16,-20-20 0,-1 21 15,0-21-15,0 20 0,0 1 0,0-21 16,-21 21-16,0-22 0,22 22 16,-22 0-16,21 0 0,-21 0 0,0 0 15,0-1-15,0 44 31,0-1-15,0 0-16,0 21 0,0-21 16,0 1-16,-21 20 0,21-21 0,0 21 15,-22-20-15,22 20 16,0-21-16,0 0 0,0 0 0,0 1 16,0-1-16,0 0 0,22 0 15,-1 0-15,0-21 16,0 0-16,0 0 0,0 0 15,1-21-15,-1 0 0,21 21 16,-21-21-16,0 0 0,1-1 0,-1 1 16,0-21-16,-21 21 0,21-22 15,0 1-15,0 21 0,-21-21 16,0 20-16,0-20 0,22 21 0,-22 0 16,21 0-16,-21-1 0,0 1 0,0 0 15,0 42 16,0 0-31,0 1 16,-21 20-16,21-21 0,-22 21 16,22-20-16,0 20 0,0-21 0,0 21 15,-21-20-15,21 20 0,0-21 16,0 0-16,0 22 0,0-22 0,0 0 16,0 0-16,21 0 15,1-21 1,-1 0-16,0 0 0,21 0 0,-21-21 15,22 21-15,-22-21 0,21 0 16,1 0-16,-1-1 0,0-20 16,1 0-16,-1 21 0,0-22 15,1 1-15,-1 0 0,-21-1 0,0 1 16,22 21-16,-43 0 0,21-1 0,-21 1 16,0 0-16,-21 21 15,-1 0 1,1 0-16,21 21 0,-21 0 15,21 1-15,-21-1 0,21 21 0,0-21 16,0 0-16,0 22 16,0-22-16,0 0 0,0 21 0,0-20 0,21-1 15,-21 0-15,21 0 0,-21 0 16,0 0-16,21-21 0,-21 22 16,22-22-16,-22 21 0,0-42 46,-22 21-46,22-22 16,-21 1-16,0 21 0,0-21 0,0 0 16,0 21-16,-1-21 0,1 21 15,0 0 1,21 21 0,0 0-16,0 0 15,0 0-15,0 1 0,21-1 16,0-21-16,-21 21 0,22 0 0,-1-21 15,0 21-15,0-21 0,0 0 16,0 21-16,22-21 0,-22 0 0,21 0 16,1 0-16,-1 0 0,-21 0 15,21 0-15,1 0 0,-1 0 0,0-21 16,1 0-16,-1 21 0,0-21 16,1 0-16,-22 0 0,21-22 0,-21 22 15,22 0-15,-22-21 0,0 20 16,0-20-16,-21 0 0,0 21 15,0-22-15,0 22 0,0-21 0,0 21 16,0-1-16,0 1 0,0 0 16,0 0-16,-21 21 0,0 0 15,0 0-15,0 0 0,-1 0 16,1 21-16,0 0 0,0 0 16,-21 1-16,20 20 0,1-21 15,0 21-15,21-20 0,-21 20 0,0 0 16,21-21-16,0 22 0,0-22 15,0 0-15,0 21 0,0-20 0,0-1 16,0 0-16,21 0 0,0-21 16,0 0-16,0 0 15,1 0-15,20 0 0,-21 0 16,0 0-16,0-21 0,1 0 0,20 21 16,-21-21-16,0-22 0,0 22 15,1 0-15,-1-21 0,0 20 0,0-20 16,0 21-16,0-21 0,1 20 15,-22 1-15,0 0 0,0 0 0,21-21 16,-21 63 15,-21 0-31,21 21 16,-22-21-16,22 1 0,0 20 16,0-21-16,0 21 0,0-20 15,0-1-15,0 21 0,0-21 16,0 0-16,0 1 0,0-1 0,0 0 15,0 0-15,22-21 0,-1 0 16,0 0-16,0 0 16,0 0-16,0 0 0,1 0 0,-1 0 15,0-21-15,0 0 0,0 0 16,0-1-16,1-20 0,-1 21 0</inkml:trace>
  <inkml:trace contextRef="#ctx0" brushRef="#br1" timeOffset="39215.06">8403 3641 0,'0'0'0,"0"-21"0,0 42 32,-21 0-32,21 0 0,0 0 15,0 0-15,-21 1 0,21 20 16,0-21-16,-21 21 0,21-20 0,0 20 15,0 0-15,-22 1 0,22-1 0,-21 0 16,21 1-16,-21-1 0,21-21 16,0 21-16,0-20 0,0-1 15,0 0-15,0 0 0,0 0 16,0 0-16,0-42 31,0 0-15,0 0-16,0 0 0,0 0 0,0-1 15,21-20-15,-21 21 0,21-21 16,-21 20-16,22-20 0,-1 21 0,0 0 16,-21 0-16,21-1 0,0 1 15,0 0-15,1 21 0,-1-21 0,0 21 16,0 0-16,0 0 0,0 0 16,1 0-16,20 0 0,-21 0 15,21 21-15,-20 0 0,-1 0 0,0 1 16,21-1-16,-21 21 0,-21-21 15,0 22-15,0-22 0,0 0 0,0 21 16,0-21-16,0 22 0,0-22 16,-21 0-16,0 0 0,0 0 0,-21 1 15,-1-22-15,22 21 0,-21-21 0,21 21 16,-22-21-16,22 0 0,0 0 16,0 21-16,0-21 0,-1 0 0,1 0 15,0 0-15,0 0 16,21-21-1,0 0 1,0 0-16,0-1 16,0 1-16,21 0 0</inkml:trace>
  <inkml:trace contextRef="#ctx0" brushRef="#br1" timeOffset="39702.78">8996 4339 0,'0'21'0,"0"1"31,21-22 0,0-22-31,0 22 0,0-21 16,1 0-16,-1 0 0,0 0 0,0 0 15,0-1-15,-21 1 0,21-21 0,1 21 16,-1-22-16,-21 22 0,0-21 16,0 21-16,0 0 0,21-1 0,-21 1 15,0 42 16,0 1-31,-21 20 16,21-21-16,0 0 0,0 22 16,0-22-16,0 21 0,0-21 0,0 0 15,0 1-15,0 20 0,0-21 16,0 0-16,0 0 0,0 1 16,21-1-1,0-21-15,0 0 16,0-21-16,1 21 15,-22-22-15,0 1 0,21 0 16,-21 0-16,21-21 0,-21 20 0</inkml:trace>
  <inkml:trace contextRef="#ctx0" brushRef="#br1" timeOffset="40023.58">9334 3683 0,'-21'21'0,"42"-42"0,-63 63 0,21-20 16,21-1 0,0 0-16,21-21 15,0 21 1,0-21-16,1 0 0,-1 0 16,0 0-16,0 0 0,-21-21 0,21 0 15,-21 0 1,0-1-16,0 1 15,-21 21-15,0-21 0,0 21 16,0 0-16,-1 0 0,1 0 16,0 0-16,21 21 15,-21 0-15,21 1 0,0-1 16,0 0-16,21 0 31</inkml:trace>
  <inkml:trace contextRef="#ctx0" brushRef="#br1" timeOffset="41819.64">9631 4382 0,'0'0'0,"21"0"16,0 0 0,0 0-16,0-22 0,1 1 15,-1 0-15,0 0 16,0 0-16,0 0 0,0-22 0,1 1 15,-1 21-15,0-22 0,0 1 0,-21 0 16,21-1-16,0 1 0,-21 0 16,0-1-16,0 1 0,0 21 0,0-21 15,0 20-15,0 1 0,0 0 16,0 0-16,-21 21 16,0 0-1,0 21-15,21 0 0,0 0 16,0 1-16,-21 20 0,21-21 0,-21 21 15,21 1-15,-22-1 0,22 0 16,0 1-16,0-1 0,0 0 0,0 1 16,0-1-16,0-21 0,0 22 15,0-22-15,0 21 0,0-21 0,0 0 16,0 1-16,22-1 0,-1-21 16,0 21-16,0-21 0,0 0 15,0 0-15,1 0 0,20-21 0,-21 21 16,0-21-16,22-1 15,-22 1-15,0 0 0,0-21 0,0 21 16,0-22-16,1 22 0,-1-21 16,0-1-16,-21 1 0,0 21 0,0 0 15,21-22-15,-21 22 0,0 0 16,0 42 0,0 0-1,0 1-15,0-1 0,0 0 16,-21 0-16,21 21 0,0-20 0,0 20 15,0-21-15,0 0 0,0 0 16,0 22-16,0-22 0,0 0 0,0 0 16,0 0-16,21-21 0,0 0 15,0 22-15,1-22 16,-1 0-16,0 0 0,21 0 0,-21 0 16,1 0-16,-1-22 0,0 1 15,0 0-15,0 0 0,0-21 0,1 20 16,-1-20-16,0 0 0,0-1 0,-21 1 15,0-21-15,21 20 0,0 1 16,-21 0-16,22-1 0,-22 1 0,0 0 16,0-1-16,21 22 0,-21-21 15,21 21-15,-21-1 0,0 1 0,0 0 16,0 42 15,0 0-31,0 1 16,-21 20-16,21 0 0,-21-21 15,21 22-15,0-1 0,0 0 0,0 1 16,0 20-16,-22-20 0,22-1 16,0 0-16,-21 1 0,21-1 0,0 0 15,0 1-15,0-22 0,0 21 0,0-21 16,0 0-16,0 1 0,21-1 16,1-21-16,-1 0 0,0 0 15,0 0-15,0 0 0,22 0 16,-22 0-16,0-21 0,21-1 15,-21 1-15,1 0 0,-1 0 0,21 0 16,-21-22-16,0 22 0,1-21 16,-1 21-16,0-22 0,0 22 0,-21 0 15,21 0-15,-21 0 0,21 0 16,-21-1-16,0 44 31,0-1-31,-21 0 16,21 0-16,-21 21 0,21-20 0,0-1 15,-21 0-15,21 0 0,0 0 16,0 0-16,0 1 0,0-1 16,0 0-16,0 0 0,0 0 15,21-21-15,0 0 0,0 0 16,1 0-16,20 0 0,-21 0 0,0 0 16,0 0-16,22 0 0,-22-21 15,0 0-15,0 0 0,0 0 0,-21-1 16,22 1-16,-1-21 0,-21 21 15,0 0-15,21-22 0,-21 22 0,21 0 16,-21 0-16,0 0 0,0-1 16,0 1-16,21 21 0,-21-21 15,0 42 17,0 0-32,0 1 15,0-1-15,0 21 0,0-21 16,0 22-16,0-22 0,-21 21 0,21 0 15,0 1-15,0-1 0,0 0 0,0 1 16,0-1-16,0 0 0,0 1 16,0-1-16,0 22 0,0-22 0,0 0 15,0 22-15,0-1 0,-21 1 0,21-1 16,-21 1-16,21-1 0,0 1 16,0-1-16,0-20 0,0 84 15,0-64-15,0-21 0,0 22 16,0-22-16,0 1 0,0-1 15,0 0-15,0-21 0,0 22 0,0-22 16,0 0-16,-21 0 0,-1 0 0,1-21 16,0 22-16,0-22 15,0 0-15,0 0 0,-1 0 0,1 0 16,0 0-16,0-22 0,0 1 16,21 0-16,-21 21 0,21-21 15,0 0-15,0 0 0,0-22 0,-22 22 16,22 0-16,0-21 0,0-1 0,0 1 15,-21 0-15,21-1 0,0 1 16</inkml:trace>
  <inkml:trace contextRef="#ctx0" brushRef="#br1" timeOffset="42110.47">10626 3852 0,'21'0'16,"0"0"-16,0 0 15,0-21-15,22 21 0,-1 0 0,-21 0 16,21 0-16,1-21 0,-1 21 0,-21 0 15,22 0-15,-1 0 0,-21 0 16,21-21-16,-20 21 0,-1 0 0,-21-21 16,-21 21-1,-1-21-15</inkml:trace>
  <inkml:trace contextRef="#ctx0" brushRef="#br1" timeOffset="42319.36">10414 3641 0,'0'0'16,"-21"0"-16,42 0 31,0 21-15,0-21-16,0 0 15,1 0-15,-1 0 16</inkml:trace>
  <inkml:trace contextRef="#ctx0" brushRef="#br1" timeOffset="43847.47">12996 3725 0,'21'-21'0,"-21"0"0,0 0 16,0 0-1,-21 21 17,21 21-32,-21 0 0,0 0 15,21 0-15,0 1 0,-21-1 16,21 0-16,-21 21 0,-1-21 0,22 22 16,-21-22-16,21 21 0,0 1 15,-21-1-15,21 0 0,0-21 0,0 22 16,0-22-16,0 21 0,0-21 15,21 1-15,0-1 0,1 0 0,20-21 16,-21 0-16,21 0 0,1 0 0,-1 0 16,0 0-16,1 0 0,-1-21 15,0 0-15,1-1 0,-1 1 16,0 0-16,-20 0 0,20-21 16,-21 20-16,0-20 0,0 0 0,22 21 15,-43-22-15,21 22 0,0-21 16,-21 21-16,21-1 0,-21 1 0,0 0 15,-21 42 17,0 0-32,21 1 15,-21-1-15,0 0 0,-1 21 16,22-21-16,-21 22 0,0-22 0,21 21 16,0-21-16,0 22 0,0-22 15,0 0-15,0 0 0,0 0 16,0 1-16,21-1 0,0-21 0,1 0 15,-1 0-15,0 0 0,0 0 16,0 0-16,22 0 0,-22 0 0,0-21 16,0 21-16,0-22 0,0 1 15,1-21-15,-1 21 0,0 0 0,0-22 16,-21 22-16,0-21 0,0-1 0,0 22 16,0-21-16,0 21 0,0-22 15,-21 22-15,21 0 0,-42 0 16,20 21-16,1-21 0,0 21 15,-21 0-15,21 0 0,-22 0 0,22 0 16,0 0-16,0 0 0,0 0 0,21 21 16,21-21-1,21 21-15,-21-21 16,22 0-16,-1 0 0,0 0 16,1 0-16,20 21 0,-21-21 0,22 0 15,-1 0-15,1 0 0,-22 0 16,22 0-16,-1 0 0,-20 0 0,-1-21 15,21 21-15,-41 0 0,20 0 0,-21-21 16,0 21-16,0 0 16,-21-21-1,-21 21 1,0 0-16,-21 0 0,21 0 0,-22 0 16,22 21-16,-21 0 0,21-21 0,-1 21 15,-20 0-15,21 1 0,0-1 16,-22 21-16,22-21 0,0 0 0,0 22 15,21-22-15,0 0 0,-21 0 16,21 0-16,0 1 0,0-1 0,0 0 16,21-21-1,0 0-15,0 21 0,0-21 16,1 0-16,20 0 0,-21 0 16,0 0-16,0 0 0,1-21 15,-1 21-15,0-21 0,0 0 0,0 21 16,0-22-16,1 1 0,-1 0 15,0 0-15,-21-21 0,21 20 0,0 1 16,-21-21-16,0 21 0,21-22 16,1 1-16,-1 0 0,-21-1 0,0 1 15,21 0-15,-21-1 0,21 1 16,-21 21-16,0-21 0,0-1 0,21 1 16,-21 21-16,21-22 0,-21 22 15,0 0-15,0 42 31,0 0-31,0 22 0,0-1 16,0 0-16,0 1 0,0-1 0,0 0 16,-21 1-16,0-1 0,21 0 15,-21 1-15,21-1 0,0 0 0,0 1 16,0-1-16,0 0 0,0 1 16,0-22-16,0 21 0,0-21 0,0 1 15,0-1-15,0 0 0,0 0 16,21 0-16,0-21 0,0 21 15,1-21-15,-1 0 0,0 0 16,0 0-16,0 0 0,0-21 16,1 0-16,-1 0 0,0 0 15</inkml:trace>
  <inkml:trace contextRef="#ctx0" brushRef="#br1" timeOffset="44362.18">15028 3852 0,'0'22'0,"-21"-1"16,21 0 0,21-21-16,0 0 15,1 0-15,-1 0 0,0 0 0,0 0 16,0-21-16,0 0 0,1 21 15,-1 0-15,0-22 0,0 1 0,0 21 16,-21-21-16,0 0 0,21 21 0,-21-21 16,0 0-16,0-1 0,0 1 15,0 0-15,-21 21 0,0 0 16,0 0-16,0 0 0,0 0 16,-1 0-16,1 0 0,-21 0 0,21 21 15,0 0-15,-1 1 0,1-1 16,0 21-16,0-21 0,0 0 0,21 22 15,-21-22-15,21 21 0,0-21 16,0 22-16,0-22 0,0 0 16,0 21-16,0-20 0,21-1 15,0 0-15,0 0 0,0-21 16,0 0-16,1 0 0,-1 0 0,0 0 16,0 0-16,21 0 0,-20 0 15,-1-21-15,21 21 0,-21-21 0,0 0 16,1 21-16,-1-22 0,0 22 0,-21-21 15,21 21-15,-21-21 16,21 21-16,-21-21 0,0 0 31</inkml:trace>
  <inkml:trace contextRef="#ctx0" brushRef="#br1" timeOffset="46550.92">2328 6625 0,'-21'0'16,"0"0"-16,0 0 15,0 0-15,-1 21 16,1-21-16,0 0 0,0 0 0,0 0 16,0 0-16,-1 0 0,1 0 15,-21 0-15,21 0 0,0 0 0,-1 0 16,-20 0-16,21 0 0,0 0 15,0 0-15,-1 0 0,1 0 0,0 0 16,21-21 15,21 21 1,0 0-32,22 0 15,-22 0-15,21 0 0,1 0 0,-1 0 16,0-21-16,22 21 0,-1 0 15,1 0-15,-1 0 0,22 0 0,-22-21 16,22 21-16,0 0 0,-22 0 16,22-21-16,-22 21 0,1 0 0,-22 0 15,22 0-15,-22 0 0,-21 0 16,22 0-16,-22 0 0,0 0 0,0 0 16,0 0-16,-21-21 15,0-1 16,0 1-31,-21 0 16,0 0-16,0 21 16,0-21-16,-1 21 0,1-21 0,0 21 15,-21-22-15,21 1 0,-22 21 16,1-21-16,21 21 0,-22 0 0,22-21 16,0 21-16,0 0 0,0 0 15,0 0-15,21-21 16,21 21 31,0 21-47,0-21 15,0 0-15,0 21 0,22-21 16,-22 21-16,21 0 0,-21-21 0,22 0 16,-1 22-16,-21-22 0,22 0 15,-1 21-15,-21-21 0,21 0 0,1 0 16,-22 0-16,0 0 0,21 0 15,-20 0-15,-1 0 0,0 0 16,-21 21 0,-21-21 15,0 21-31,-1 0 0,1 0 16,0-21-16,-21 22 0,21-1 15,-1 0-15,1 0 0,0 0 0,0 0 16,0 1-16,-22 20 0,22-21 15,-21 0-15,21 0 0,0 1 0,-1-1 16,1 0-16,0 0 0,0 0 16,0 0-16,0-21 0,21 22 0,0-1 15,-22-21-15,22-21 63,0-1-63,22 1 0,-1 0 15</inkml:trace>
  <inkml:trace contextRef="#ctx0" brushRef="#br1" timeOffset="48418.85">4403 5842 0,'0'0'0,"0"-21"0,0 0 16,0 0-1,0-1 1,0 1-1,-22 21 142,22-21-157,0 42 47,-21 0-32,21 1-15,0 20 0,0-21 0,0 21 16,-21 1-16,0 20 0,0-20 15,21-1-15,-21 0 0,-1 22 0,1-22 16,0 0-16,21 22 0,-21-22 16,0 1-16,0 20 0,-1-21 0,1-20 15,0 20-15,0-21 0,21 0 16,0 0-16,0 1 16,0-44 15,0 1-31,0 0 0,21 0 15,-21-21-15,21 20 0,-21 1 16,21-21-16,-21 21 0,22-22 0,-22 22 16,21-21-16,-21 21 0,21 0 0,-21-1 15,21 1-15,-21 0 0,0 0 16,21 0-16,0 0 0,1-1 16,-22 1-16,0 0 0,21 0 15,-21 0-15,21 0 16,-21-1-1,0 1-15,21 21 16,-21-21-16,0 0 16,0 0 15,0 0-31,0-1 16,0 1-16,0 0 15,0 0-15,0 0 16,0 0-16,0-1 15,0 1-15,0 0 32,0 42-1,0 0-31,0 22 16,0-22-16,21 21 0,-21 1 0,21-1 15,-21 0-15,22 22 0,-22-22 16,0 0-16,0 1 0,21 20 0,-21-20 15,0-1-15,21 0 0,-21 1 16,0-1-16,0 0 0,0-21 0,21 22 16,-21-22-16,21 0 15,-21 0-15,0 0 16,21-21-16,-21-21 16,0 0-16,0 0 15,0 0-15,0-22 0,-21 22 16,21 0-16</inkml:trace>
  <inkml:trace contextRef="#ctx0" brushRef="#br1" timeOffset="48618.74">4127 6287 0,'43'0'16,"-22"0"-1,0 0-15,0 0 0,0 0 16,1 0-16,20 0 0,-21-22 0,21 22 16,-20-21-16,20 21 0,-21 0 15,0 0-15,0-21 0,22 21 0,-22-21 16</inkml:trace>
  <inkml:trace contextRef="#ctx0" brushRef="#br1" timeOffset="50554.63">4847 6054 0,'0'0'0,"0"21"31,0 0-31,0 0 16,0 0-16,0 1 0,0-1 0,0 21 15,0-21-15,0 22 0,0-22 16,0 21-16,0-21 0,0 22 0,0-1 15,0-21-15,0 0 0,0 22 16,0-22-16,0 0 0,21 0 0,0-21 16,1 21-16,-1-21 0,0 0 15,21 0-15,-21 0 16,1-21-16,-1 21 0,21-21 0,-21 0 16,0 0-16,22-22 0,-22 22 15,0-21-15,21 21 0,-20-22 0,-1 1 16,-21 21-16,0-22 0,21 22 0,-21 0 15,0 0-15,21 0 0,-21 0 16,0-1-16,-21 22 16,0 0-1,0 0-15,21 22 16,0-1 0,0 0-1,21-21-15,0 0 16,0 0-16,0 0 0,0 0 15,22 0-15,-22 0 0,0 0 0,21 0 16,-20 0-16,20-21 0,0 21 16,-21 0-16,1 0 0,20-21 0,-21 21 15,0 0-15,0 0 0,1 0 0,-44 21 47,1 0-47,0 0 16,0 0-16,0 22 15,21-22-15,-21 0 0,21 21 0,-22-21 16,22 1-16,-21 20 0,21-21 16,0 0-16,0 0 0,0 1 0,0-1 15,0 0-15,0 0 0,21-21 16,1 21-16,-1-21 0,0 0 16,0 0-16,0 0 0,22 0 0,-22 0 15,0 0-15,0 0 0,21-21 16,-20 0-16,20 0 0,-21 0 0,0-1 15,0 1-15,1 0 0,-1 0 16,0-21-16,0 20 0,-21-20 0,0 21 16,0-21-16,0 20 0,0-20 15,0 21-15,0-21 0,0 20 16,0 1-16,-21 0 0,0 0 0,0 0 16,-1 0-16,-20 21 0,21 0 15,-21 0-15,20 0 0,-20 0 0,0 21 16,21-21-16,-22 21 0,22 0 0,0 0 15,0 0-15,0 1 0,21 20 16,-22-21-16,22 0 0,0 0 0,0 22 16,0-22-16,22 0 0,-1 21 15,0-20-15,0-1 0,0 0 0,22-21 16,-22 21-16,21-21 0,0 0 16,1 0-16,-1 0 0,0 0 15,1 0-15,-1-21 0,0 21 0,1-21 16,-1 0-16,-21-1 0,0 1 15,22 0-15,-22 0 0,0-21 0,0 20 16,0 1-16,-21 0 0,0 0 16,22 0-16,-1 0 0,-21-1 0,0 1 15,0 0-15,21 21 0,-21-21 16,0 42 0,0 0-16,0 0 15,0 1-15,0-1 0,0 0 16,0 0-16,0 21 0,0-20 15,0-1-15,0 21 0,0-21 0,0 0 16,0 22-16,0-22 0,0 0 16,21 0-16,0-21 0,0 21 0,1 1 15,-1-22-15,0 0 0,21 0 16,-21 0-16,1 0 0,20 0 0,-21 0 16,0-22-16,22 1 0,-1 0 0,-21 0 15,21-21-15,1 20 0,-22-20 16,21 21-16,1-21 0,-1 20 15,0-20-15,1 0 0,-1 21 0,0-22 16,1 22-16,-1 0 0,0 0 0,1 0 16,-1-1-16,-21 22 0,0 0 15,0 0-15,1 0 0,-22 22 16,0-1-16,21 0 0,-21 0 16,0 0-16,0 0 0,0 1 15,0-1-15,0 0 0,0 0 16,0 0-16,0-42 47,0 0-32,0 0-15,0 0 16,0-1-16,-21 1 0,-1 0 16,1 21-1,0-21-15,0 21 0,0 0 16,0 0-16,-1 0 15,1 0-15,0 0 0,0 0 0,0 21 16,0-21-16,-1 21 0,1 0 0,0 1 16,0-1-16,0 0 0,0 0 15,21 0-15,0 22 0,-22-22 0,22 0 16,0 21-16,0-21 0,0 1 16,0 20-16,0-21 0,0 0 0,22 0 15,-1-21-15,-21 22 0,21-22 16,0 0-16,0 21 0,0-21 0,1 0 15,-1 0-15,0 0 0,0 0 16,0-21-16,0 21 0,1-22 16,20 1-16,-21-21 0,0 21 0,0-22 15,1 22-15,-1-21 0,0 0 0,0-1 16,0-20-16,22 20 0,-22 1 16,0-21-16,-21 20 0,21-20 0,0 20 15,-21-20-15,21 21 0,-21-1 16,0 1-16,0 21 0,0 0 0,0-1 15,0 1-15,0 42 32,-21 1-32,21-1 0,-21 21 0,21 0 15,-21 1-15,21-1 0,0 0 16,0 1-16,0-1 0,0 0 0,-21 1 16,21-1-16,0 0 0,0 1 15,0-1-15,0 0 0,0 1 0,0-1 16,0-21-16,0 22 0,0-1 15,0-21-15,0 21 0,21-20 0,0-1 16,0-21-16,22 21 0,-22-21 0,0 0 16,21 0-16,-21 0 0,22 0 15,-22 0-15,21-21 0,1 0 0,-22 21 16,21-43-16,-21 22 0,22 0 16,-1-21-16,-21-1 0,0 22 15,22-21-15,-22 21 0,0-22 0,0 22 16,-21-21-16,0 21 0,0-22 15,0 22-15</inkml:trace>
  <inkml:trace contextRef="#ctx0" brushRef="#br1" timeOffset="50803.49">6879 5842 0,'0'0'0,"-21"21"31,42-21 1,0 0-32,0 0 15,1 0-15,-1 0 16,0 0-1</inkml:trace>
  <inkml:trace contextRef="#ctx0" brushRef="#br1" timeOffset="51335">9631 5609 0,'0'0'0,"0"-21"16,0 0-16,0-21 15,0 63 1,0 0-1,0 0-15,0 21 16,0 1-16,0-1 0,0 22 0,0-22 16,0 0-16,0 22 0,0-22 0,0 0 15,0 1-15,-21-1 0,-1 0 16,22 1-16,-21-1 0,21-21 0,0 22 16,0-22-16,0 0 0,0 0 15,0 0-15,0 0 0,0-42 47,0 0-47,0 0 0,0 0 0,0 0 16</inkml:trace>
  <inkml:trace contextRef="#ctx0" brushRef="#br1" timeOffset="52421.38">9588 5800 0,'0'0'0,"-21"-21"0,21-1 16,-21-20-16,21 21 0,0 0 0,0 0 15,0-1-15,0 1 0,0 0 16,0 0-16,0 0 0,21 0 0,0-1 16,1 22-16,-1-21 0,21 0 15,-21 21-15,22-21 0,-1 21 0,0 0 16,1 0-16,-1 0 0,0 0 0,1 0 16,-1 0-16,0 0 0,1 21 15,-1 0-15,-21 22 0,21-22 16,-20 21-16,-22 0 0,0 1 15,0-1-15,0 0 0,-22 1 0,1-1 16,-21 0-16,0-20 0,-22 20 0,22-21 16,-1 0-16,-20 0 0,21 1 15,20-1-15,-20 0 0,21-21 16,0 0-16,0 0 0,-1 0 0,1 0 16,0-21-1,21 0-15,0-1 16,0 1-1,21 21 1,0 0 0,1 0-16,-1 21 0,0 1 15,-21-1-15,21 0 0,0 0 0,0-21 16,1 21-16,-1 0 0,-21 1 16,21-22-16,0 21 0,0 0 0,0-21 15,1 0-15,20 21 0,-21-21 0,21 0 16,-20 0-16,20 0 0,0 0 15,1 0-15,-1 0 0,0 0 0,1-21 16,-1 21-16,0-21 0,1 0 16,-22 21-16,21-22 0,-21 1 15,22 0-15,-22-21 0,0 21 0,-21-1 16,0-20-16,21 21 0,-21 0 16,0 0-16,0-1 0,0 1 0,-21 21 31,0 0-31,0 21 15,21 1-15,-22-1 0,1 0 0,0 0 16,21 0-16,-21 0 0,0 1 16,21 20-16,0-21 0,-21 0 0,21 0 15,0 1-15,0-1 0,0 0 0,0 0 16,0 0 0,0 0-16,21 1 0,0-22 15,0 0-15,0 0 0,0 0 0,22 0 16,-1 0-16,0 0 0,1 0 15,-1 0-15,0-22 0,1 1 0,-1 21 16,0-21-16,-20 0 0,20 0 16,0 0-16,-21-1 0,1 1 0,-1-21 15,0 21-15,0-22 16,0 22-16,-21 0 0,0 0 0,0 0 16,0 0-16,0 42 31,0 0-16,0 0-15,0 0 0,0 0 0,0 1 16,0 20-16,0 0 0,0-21 16,-21 22-16,21-1 0,0 22 0,-21-1 15,21 1-15,0-1 0,-21 1 0,21 20 16,0-20-16,0 20 0,-21-20 16,-1 21-16,1-1 0,0 1 0,0-22 15,0 22-15,0 0 0,-1-1 0,22-20 16,-21 21-16,0-22 0,21 1 15,-21-22-15,21 21 0,0-20 0,0-1 16,0 0-16,-21-20 0,21 20 0,-21-42 16,21 21-16,0 0 0,0-42 15,0 0 1,0 0-16,0 0 0,0-1 16,21 1-16,0-21 0,0 0 0,0-1 15,-21 1-15,43 0 0,-22-22 0,0-21 16,0 22-16,0-22 0</inkml:trace>
  <inkml:trace contextRef="#ctx0" brushRef="#br1" timeOffset="52751.19">11282 6033 0,'0'-22'0,"0"44"0,0-86 16,-21 43-16,21 0 0,-22 0 15,22-1-15,0 1 0,0 0 16,0 0-16,22 21 0,-1-21 15,0 21-15,0 0 0,0 0 16,22 0-16,-22 0 0,21 0 0,0 0 16,1 21-16,-1 0 0,-21 0 0,22 0 15,-22 22-15,0-22 0,0 0 16,0 21-16,-21-20 0,0-1 0,0 0 16,0 21-16,-21-21 0,0 1 15,0-1-15,-22-21 0,22 21 16,-21 0-16,0-21 0,20 0 0,-20 21 0,21-21 15,0 0-15,-22 0 16,22 21-16,0-21 0,42 0 47,0-21-47</inkml:trace>
  <inkml:trace contextRef="#ctx0" brushRef="#br1" timeOffset="53319.93">11938 6054 0,'-42'21'31,"42"-42"-15,21 0 0,0 21-16,0-22 15,0 1-15,0 21 0,1-21 0,20 0 16,-21 0-16,0 0 0,0-1 0,-21 1 16,22 0-16,-44 21 31,1 0-16,0 0-15,0 21 0,-21 0 0,20 1 0,1-1 16,0 21-16,0-21 0,21 0 16,-21 22-16,21-22 0,-21 0 15,21 21-15,0-20 0,0-1 0,0 0 16,0 0-16,21 0 16,0 0-16,0-21 0,0 0 0,0 22 15,22-22-15,-22 0 0,21 0 0,-21 0 16,22 0-16,-1 0 0,-21 0 15,22-22-15,-1 1 0,0 0 0,1 21 16</inkml:trace>
  <inkml:trace contextRef="#ctx0" brushRef="#br1" timeOffset="54070.5">12700 5842 0,'0'0'0,"0"-21"0,-21 21 0,0 0 16,-1 0-16,1 0 15,0 0-15,0 0 0,0 21 0,0 0 16,-1 0-16,1 1 0,0 20 0,0-21 16,0 21-16,0-20 0,-1-1 15,1 21-15,21-21 0,0 0 0,0 1 16,0-1-16,0 0 0,0 0 0,0 0 16,21-21-1,1 0-15,-1 0 16,0 0-16,0 0 0,0 0 0,0 0 15,1-21-15,-1 0 0,0 0 16,0 0-16,0-1 0,0 1 0,1 0 16,-22 0-16,0 0 0,21-22 15,-21 22-15,21-21 0,-21 21 0,0 0 16,0-1-16,0 1 0,0 42 31,0 1-15,0-1-16,0 0 15,0 0-15,-21 0 0,21 0 0,0 22 16,0-22-16,0 0 0,0 0 0,0 0 16,0 1-16,0-1 0,0 0 15,0 0-15,0 0 0,21-21 16,0 21-16,0-21 16,0 0-16,1 0 0,-1 0 15,21-21-15,-21 21 0,0-21 0,1 0 16,20 0-16,-21 0 0,0-1 0,0 1 15,1-21-15,-1 21 0,0-22 16,21 1-16,-42 0 0,21-22 16,1 22-16,-1 0 0,0-22 15,0 22-15,-21-1 0,21 1 0,-21 0 16,0 21-16,0-1 0,0 1 0,0 0 16,-21 42-1,0 0 1,0 22-16,21-22 0,-21 21 15,-1 1-15,22 20 0,0-21 0,0 1 16,0 20-16,-21-20 0,21-1 0,0 0 16,0-21-16,0 22 0,0-22 15,0 21-15,0-21 0,0 1 0,0-1 16,21 0-16,-21 0 16,22-21-16,-1 21 0,0-21 0,0 0 15,0 0-15,0 0 0,1 0 16,-1 0-16,0 0 0,0-21 15,0 0-15,0 21 0,1-21 0,-1 0 16,-21-22-16</inkml:trace>
  <inkml:trace contextRef="#ctx0" brushRef="#br1" timeOffset="54267.39">13060 5863 0,'0'0'0,"-21"0"15,-1 0-15,22 21 16,22-21 0,-1 0-16,21 0 15,-21 0-15,22 0 0,-1 0 0,0 0 16,1 0-16,-1 0 0,0-21 16,1 0-16,-1 21 0,0-21 0</inkml:trace>
  <inkml:trace contextRef="#ctx0" brushRef="#br1" timeOffset="56263.2">14033 6054 0,'0'0'0,"22"0"0,-1-21 16,0 21-16,0-22 15,0 1-15,0 0 0,1 21 0,-22-21 16,0 0-16,21-22 0,-21 22 16,0 0-16,0-21 0,0 21 0,0-22 15,-21 22-15,-1 0 0,1 0 16,0 0-16,0-1 0,-21 22 0,20 0 16,1 0-16,-21 0 0,21 22 15,0-1-15,-22 0 0,22 21 16,-21-21-16,21 22 0,-1-1 0,1 0 15,0-20-15,0 20 0,21 0 16,-21-21-16,21 22 0,0-22 0,0 0 16,0 0-16,0 0 0,21 1 0,0-22 15,0 0-15,0 21 0,1-21 16,20 0-16,-21 0 0,0 0 0,0 0 16,22 0-16,-22-21 0,0-1 15,0 22-15,22-21 0,-22 0 16,0 0-16,-21-21 0,21 20 0,0 1 0,0-21 15,-21 0-15,0 20 16,0-20-16,22 0 0,-22 21 0,0-1 16,0 1-16,0 0 0,0 0 15,0 42 1,0 0-16,-22 0 0,22 1 16,0-1-16,0 21 0,0-21 15,0 22-15,0-22 0,0 0 0,0 0 16,0 21-16,0-20 0,0-1 15,22 0-15,-1 0 0,0-21 16,0 0-16,0 21 0,0-21 0,1 0 16,-1 0-16,0 0 0,21 0 15,-21 0-15,22-21 0,-22 0 16,0 21-16,0-21 0,0-22 0,1 22 16,-1 0-16,0-21 0,0-1 15,0 1-15,0-21 0,1 20 0,-22 1 16,0-22-16,21 22 0,-21 0 15,21-1-15,-21 1 0,0 21 0,21-21 16,-21 20-16,0 1 16,-21 42-1,21 1-15,-21-1 0,0 21 16,21 0-16,0 1 0,0-1 16,0 0-16,-22 22 0,22-22 0,0 1 15,0-1-15,0 0 16,0 1-16,0-1 0,0-21 0,0 21 15,0-20-15,0-1 0,0 0 0,0 0 16,22 0-16,-1 0 0,0-21 16,0 22-16,0-22 0,0 0 15,1 0-15,-1 0 0,21 0 16,-21 0-16,0-22 0,1 1 0,20 0 16,-21 0-16,21 0 0,-20 0 0,20-1 15,-21-20-15,0 21 16,22-21-16,-22-1 0,0 22 0,0-21 15,0 21-15,-21-1 0,0 1 16,0 0-16,0 42 16,-21 0-1,0 1-15,21-1 0,-21 0 16,21 0-16,-21 21 0,21-20 0,0-1 16,-22 21-16,22-21 0,0 0 15,0 1-15,0-1 0,0 0 16,0 0-16,22-21 0,-1 0 15,0 0-15,0 0 16,0 0-16,22 0 0,-22 0 16,0 0-16,0 0 0,21-21 15,-20 0-15,-1 0 0,21-1 0,-21 1 16,0-21-16,1 21 0,-1-22 0,21 22 16,-21-21-16,0 21 0,1-22 15,-22 22-15,0 0 0,21 21 0,-21 21 31,-21-21-31,-1 43 16,22-22-16,-21 0 0,0 0 16,0 0-16,21 0 0,0 22 0,0-22 15,-21 0-15,21 0 0,0 0 16,0 1-16,0-1 0,0 0 16,21-21-16,0 21 15,0-21-15,0 0 16,1 0-16,-1 0 0,0 0 0,0 0 15,0 0-15,0-21 0,-21 0 16,22 21-16,-1-21 0,0-22 0,-21 22 16,0 0-16,0 0 0,0-22 0,0 1 15,0 21-15,0 0 0,0-22 16,0 22-16,-21 0 0,21 0 0,-21 21 16,-22 0-16,22-21 0,0 21 15,0 0-15,0 0 0,-1 0 0,44 0 47,-1 0-47,0-21 16,0 21-16,0 0 0,22-22 0,-22 22 15,21 0-15,-21 0 0,22-21 0,-1 21 16,0 0-16,1 0 0,-22 0 16,21 0-16,-21 0 0,22 0 0,-22 0 15,0 0-15,-21 21 16,0 1-16,0-1 0,0 0 15,0 0-15,0 0 0,-21 0 16,21 1-16,0 20 0,-21-21 0,-1 0 16,22 0-16,-21 1 0,21-1 15,0 0-15,0 0 0,0 0 16,-21 0-16,21 1 0,0-1 16,0 0-1,0-42 16,0 0-15,0-1-16,0 1 0,0 0 16,0 0-16,21-21 0,-21 20 15,21-20-15,22 0 0,-22-1 0,0 1 16,21 21-16,1-21 0,-22-1 16,21 1-16,1 21 0,-1 0 15,-21-1-15,21 22 0,-20 0 0,20 0 16,-21 0-16,-21 22 0,21-1 15,-21 0-15,0 21 0,0 1 0,0-1 16,0 0-16,0 1 0,0-1 16,0 0-16,0-21 0,0 22 0,0-22 15,0 0-15,0 0 0,21 22 0,-21-22 16,22-21-16,-1 21 0,0 0 16,21-21-16,-21 0 0,1 0 0,-1 0 15,21 0-15,-21 0 0,0 0 16,22 0-16,-22-21 0,21 0 0,-21 21 15,1-21-15,20-1 0,-21 1 16,0-21-16,0 21 0,1-22 16,-22 1-16,0 21 0,21-21 0,-21 20 15,0-20-15,0 21 0,0 0 16,0 0-16,0-1 0,0 1 0,-21 21 16,21-21-16,-22 0 0</inkml:trace>
  <inkml:trace contextRef="#ctx0" brushRef="#br1" timeOffset="56559.03">15473 5122 0,'-21'0'16,"42"0"-16,-64 0 0,43-21 15</inkml:trace>
  <inkml:trace contextRef="#ctx0" brushRef="#br1" timeOffset="56814.89">14478 5630 0,'0'0'0,"0"22"0,21-22 0,0 0 16,0 0-16,22 0 0,-22 0 15,21 0-15,-21 0 0,22 0 0,-1 0 16,0-22-16,-20 22 0,20 0 16,0-21-16,-21 0 0,1 21 0,-1 0 15,0-21-15,0 21 0,-21-21 16</inkml:trace>
  <inkml:trace contextRef="#ctx0" brushRef="#br1" timeOffset="58627.19">2032 8742 0,'-21'0'47,"0"0"-31,-1 0-16,1 0 0,0 0 16,0 0-16,0 0 0,0 0 15,-1 0-15,1 0 16,0 0-16,-21 0 0,21 0 0,-1 0 15,1 0-15,0 0 0,0 0 16,0 0-16,0 0 16,42 0 15,0 0-31,0 0 0,21-21 16,-20 21-16,20-21 0,21 21 0,-20 0 15,-1 0-15,22-22 0,-22 22 16,21 0-16,1 0 0,-1-21 0,22 21 15,0 0-15,-1 0 0,1 0 16,0 0-16,-1 0 0,-20 0 0,21-21 16,-22 21-16,1 0 0,-22 0 15,21 0-15,-20 0 0,-1 0 0,0 0 16,-20-21-16,20 21 0,-21 0 16,0 0-16,0 0 0,1-21 15,-22 0 1,0-1-1,-22 22-15,1 0 16,0 0-16,0-21 16,0 21-16,0-21 0,-1 21 0,1 0 15,0 0-15,0-21 0,0 21 16,0-21-16,-1 21 0,1 0 0,0-21 16,0 21-16,0 0 0,0 0 15,-1-22-15,1 22 16,0 0-16,0-21 15,42 21 48,0 21-63,22-21 0,-22 0 16,0 0-16,21 22 0,-21-22 0,22 0 15,-1 0-15,0 21 0,-20-21 16,20 0-16,-21 0 0,21 0 0,-20 21 15,-1-21-15,21 0 0,-21 0 0,0 0 16,1 21-16,-22 0 31,-22 0-15,1 1-16,0-22 0,0 21 16,0 0-16,0-21 0,-1 21 0,1 0 15,0 0-15,-21 22 0,21-22 16,-1 0-16,-20 0 0,21 22 0,-21-22 15,20 0-15,-20 0 0,21 0 16,0 0-16,0 1 0,-1-1 0,1 0 16,0-21-1,0 0-15,42 0 63,0 0-48,-21-21-15,21 21 0,1 0 16,-22-21-16,21 21 16,-21-22-16,21 22 15,-21-21 1,21 0-16</inkml:trace>
  <inkml:trace contextRef="#ctx0" brushRef="#br1" timeOffset="62731.31">5482 7832 0,'0'0'0,"-21"0"15,0 0-15,0 0 31,21 21-15,0 0-16,0 0 16,0 0-16,0 1 0,0-1 15,0 0-15,0 0 0,21 0 0,0 0 16,0-21-16,0 22 0,0-1 16,1-21-16,20 0 0,-21 0 15,21 0-15,1 0 0,-1 0 0,0-21 16,1-1-16,20 1 0,-20 0 15,-1 0-15,-21 0 0,21 0 0,1-1 16,-22 1-16,0 0 0,0 0 16,-21 0-16,0 0 0,0-1 15,0 1-15,0 0 0,-21 21 16,0 0 0,0 0-16,0 0 0,-1 0 15,22 21-15,-21 0 16,0 1-16,21-1 0,0 21 15,0 0-15,-21 1 0,21-1 0,-21 22 16,21-22-16,0 21 0,0-20 16,0 20-16,0-20 0,0 20 0,0-21 15,0 1-15,0-1 0,0 22 16,21-22-16,-21 0 0,0 1 0,0-1 16,0-21-16,0 21 0,0-20 0,0 20 15,0-21-15,0 0 0,-21 0 16,0-21-16,-1 0 0,1 0 15,0 0-15,0 0 0,0 0 16,-22 0-16,22-21 0,-21 0 0,21-21 16,-22 21-16,22-22 0,-21 22 15,0-21-15,20-1 0,-20 22 16,21-21-16,-21 0 0,20 20 0,1-20 16,-21 21-16,42 0 0,-21 21 0,21-21 15,-21 21-15,21 21 16,0 0-1,0 21-15,0-21 0,21 1 16,0 20-16,0-21 0,0 21 0,0-20 16,1 20-16,-1-21 0,21 21 0,-21-20 15,0-1-15,22 0 0,-22 0 16,21 0-16,1 0 0,-22-21 16,21 0-16,0 0 0,1 0 0,-1 0 15,0-21-15,1 0 0,-1 0 16,0 0-16,1 0 0,-1-1 0,-21-20 15,22 21-15,-22-21 0,0 20 16,0-20-16,-21 21 0,0 0 0,21-22 16,-21 22-16,21 0 0,-21 0 15,0 0-15,0 0 0,0-1 0,0 44 47,0-1-47,-21 0 0,21 0 16,0 0-16,-21 0 0,21 1 0,0-1 15,0 21-15,0-21 0,0 0 16,0 1-16,0 20 0,21-21 0,-21 0 16,21 0-16,1 1 0,-22-1 0,21 0 15,0-21-15,0 0 0,0 0 16,0 0-16,1 0 0,20 0 0,-21 0 16,21 0-16,-20-21 0,20 0 15,0-1-15,-21 1 0,22 0 0,-22-21 16,0 21-16,0-1 0,0-20 0,1 21 15,-1-21-15,-21 20 0,21 1 16,-21-21-16,0 21 0,0 0 16,0-1-16,21 1 0,-21 42 31,0 1-31,-21-1 16,21 0-16,-21 0 0,21 0 15,0 0-15,0 22 0,0-22 0,0 0 16,-21 0-16,21 0 0,0 22 0,-22-22 15,22 0-15,0 0 0,0 0 16,0 1-16,0-1 0,0-42 47,0-1-47,0 1 16,0 0-16,0 0 0,0 0 15,0 0-15,0-22 0,0 22 0,22 0 16,-22-21-16,21 20 0,0-20 0,0 21 15,-21 0-15,21 0 0,0-1 16,1 1-16,-1 0 0,0 21 0,0 0 16,0 0-16,0 0 15,-21 21-15,0 0 0,22-21 0,-22 22 16,21-1-16,-21 0 0,21 0 0,-21 21 16,0-20-16,0-1 0,21 0 15,-21 0-15,21 0 0,-21 0 0,0 1 16,0-1-16,21-21 0,-21 21 15,22 0-15,-1-21 32,0 0-17,-21-21-15,21 0 0,-21 0 0,21-1 16,-21 1-16,21 0 0,1 0 0,-1-21 16,-21 20-16,21-20 0,0 0 15,0 21-15,0-22 0,1 1 0,20 21 16,-21-22-16,0 22 0,0 0 15,1 21-15,-1-21 0,0 21 16,0 0-16,-21 21 0,0 0 16,0 0-16,0 22 15,0-22-15,0 0 0,0 21 16,0-20-16,0 20 0,0-21 0,0 0 16,-21 22-16,21-22 0,0 0 15,0 0-15,0 0 0,0 0 0,0 1 16,21-1-16,0 0 0,0-21 15,1 0-15,20 0 0,-21 0 16,21 0-16,1 0 0,-22 0 0,21 0 16,1-21-16,-1 0 0,0 21 15,1-22-15,-22 1 0,21 0 0,0-42 16,-20 41-16,-1 1 0,0-21 16,0 21-16,-21-22 15,0 1-15,0 21 0,0 0 0,0 0 16,0-1-16,0 1 0,-21 21 15,0 0-15,0 21 16,-1 1-16,1-1 0,0 0 0,21 0 16,-21 0-16,21 22 0,-21-22 0,21 21 15,0-21-15,0 0 0,0 22 16,0-22-16,21 0 0,0 0 0,0 0 16,-21 1-16,21-1 0,22-21 15,-22 21-15,0-21 0,0 0 0,22 0 16,-22 0-16,21 0 0,22-21 15,-43 21-15,21-21 16,-21-1-16,0 1 0,22 21 0,-22-42 16,0 21-16,-21 0 0,21-1 0,-21-20 15,0 21-15,0-21 0</inkml:trace>
  <inkml:trace contextRef="#ctx0" brushRef="#br1" timeOffset="62975.17">6964 8022 0,'0'0'0,"-21"0"15,42 0 32,0 0-47,0 0 16,0 0-16,0 0 15</inkml:trace>
  <inkml:trace contextRef="#ctx0" brushRef="#br1" timeOffset="66398.72">10308 8043 0,'0'0'0,"0"-21"31,21 0-31,0 21 0,-21-21 16,22 0-16,-1 0 0,0-1 16,0 22-16,0-21 0,0 0 0,1 0 15,-1 0-15,0 0 0,-21-1 16,0 1-16,21 0 0,-21 0 16,0 0-16,0 0 0,-21 21 15,0 0-15,0-22 0,-1 22 0,1 0 16,-21 0-16,21 0 0,-22 0 15,1 0-15,0 22 0,21-1 0,-22-21 16,22 21-16,0 0 0,0 0 0,0 0 16,21 1-16,0-1 0,0 21 15,0-21-15,0 22 0,21-22 0,0 21 16,0 0-16,0 1 0,0-1 16,1 0-16,-1 1 0,0-22 0,0 21 15,21 1-15,-42-1 0,22-21 16,-1 21-16,-21-20 0,21-1 15,-21 21-15,0-21 0,0 0 0,0 1 16,0-1-16,-21 0 0,0-21 0,-1 21 16,1 0-16,-21-21 0,21 0 15,-22 0-15,22 0 0,-21 0 0,21 0 16,-22 0-16,22-21 0,-21 0 0,21 0 16,0 0-16,-1-1 0,1-20 15,0 21-15,0-21 0,0 20 16,0-20-16,21 21 0,0-21 0,-22 20 15,22-20-15,0 21 0,-21 0 16,21 42 0,21 0-1,1 0-15,-22 0 0,21 22 0,0-22 16,0 0-16,0 21 0,0-20 0,1 20 16,20-21-16,-21 0 0,0 22 15,0-22-15,22 0 0,-22 0 0,21 0 16,-21 0-16,22-21 0,-22 22 15,21-22-15,1 0 0,-22 0 0,21 0 16,0 0-16,1 0 0,-1 0 0,0-22 16,22 1-16,-22 21 15,22-21-15,-22 0 0,0 0 0,1 0 16,-1-1-16,-21-20 0,22 21 0,-22-21 16,-21 20-16,0-20 0,0 0 15,0 21-15,0-22 0,0 1 0,0 0 16,0-1-16,-21 22 0,-1 0 0,1-21 15,0 42-15,0-22 0,-21 22 16,20 0-16,1 0 0,0 0 0,-21 22 16,21-1-16,-1 0 0,1 21 15,0 1-15,0-22 0,0 21 0,21 0 16,0 1-16,-21-22 0,21 21 16,0 1-16,0-22 0,0 21 15,0-21-15,0 0 0,0 1 0,0-1 16,0 0-16,21-21 0,0 21 15,0-21-15,0 0 0,0 0 16,1 0-16,-1 0 0,0-21 0,0 21 16,0-21-16,0 0 0,1-1 0,-1 1 15,0 0-15,0 0 0,0 0 16,-21-22-16,0 22 0,21-21 0,-21 21 16,22 0-16,-22-22 0,0 22 0,0 0 15,0 0-15,0 0 16,0-1-16,0 44 31,0-1-31,0 0 0,0 0 16,0 0-16,0 0 0,0 22 0,0-22 15,0 0-15,0 21 0,0-20 16,21-1-16,-21 21 0,21-21 0,-21 0 16,21 1-16,0-1 0,0-21 15,1 0-15,-1 0 16,0 0-16,0 0 0,0 0 0,0 0 15,1 0-15,-1-21 0,21 21 0,-21-22 16,0 1-16,1 0 0,-1 0 16,-21 0-16,21-22 0,0 22 15,0-21-15,-21 21 0,0-22 0,21 1 16,1 0-16,-22 21 0,21-22 16,-21 1-16,0 21 0,0 0 0,21-1 15,-21 1-15,0 42 31,0 1-31,0-1 16,0 0-16,0 21 0,0-21 16,0 22-16,0-22 0,0 21 0,0-21 15,0 1-15,0 20 0,21-21 16,-21 0-16,0 0 0,0 1 0,0-1 16,21 0-16,-21 0 15,21-21-15,1 0 0,-1 0 16,0 0-16,0 0 0,0 0 15,0 0-15,1 0 0,-1-21 16,0 0-16,0 0 0,0-1 16,-21-20-16,21 21 0,1 0 0,-1-22 15,-21 1-15,21 21 0,0-21 16,0 20-16,-21-20 0,21 21 0,-21 0 16,22 0-16,-22-1 0,0 1 15,0 42 16,0 1-31,0-1 0,0 0 16,-22 21-16,22-21 0,-21 22 16,21-22-16,0 21 0,0-21 0,0 22 15,0-22-15,0 0 0,0 21 0,0-20 16,0-1-16,0 0 0,21 0 16,-21 0-16,22-21 0,-1 0 15,0 0-15,0 0 16,0 0-16,0 0 0,1 0 0,20 0 15,-21-21-15,0 0 0,0 0 0,1 21 16,-1-43-16,0 22 0,0 0 16,0 0-16,0-21 0,1-1 15,-1 22-15,-21-21 0,21 21 0,-21-22 16,21 22-16,-21 0 0,0 0 16,0 0-16,21 21 0,-21-22 15,0 44 1,0-1-16,-21 0 0,21 0 15,0 0-15,0 0 0,0 1 0,0 20 16,-21-21-16,21 21 0,0-20 16,0-1-16,0 0 0,0 0 0,0 21 15,0-20-15,21-1 16,0 0-16,0-21 0,1 21 0,-1-21 16,0 0-16,0 0 0,0 0 15,22 0-15,-22 0 0,21 0 16,-21 0-16,22-21 0,-22 21 0,21-21 15,-21 0-15,22-1 0,-22 1 0,0 0 16,0-21-16,0 21 0,-21-22 16,0 22-16,21-21 0,-21 21 0,22-1 15,-22 1-15,0 0 0,0 0 16,-22 21 0,22 21-1,-21 0-15,21 0 0,0 1 16,0 20-16,0-21 0,0 0 0,0 0 15,0 22-15,-21-22 0,21 0 16,0 0-16,0 0 0,0 1 16,0-1-16,0 0 15,-21-21-15,21-21 47,0 0-47,0-1 0,21 1 16,0 0-16,-21 0 0,21 0 0,-21-22 15,22 22-15,-1-21 0,0 21 0,-21-22 16,21 22-16,0 0 16,0 0-16,1 21 0,-1 0 0,0 0 0,0 0 15,0 0-15,0 21 16,-21 0-16,22 0 0,-1 1 0,0-1 16,0 0-16,0 0 0,0 0 0,-21 22 15,0-22-15,22 0 0,-22 0 16,21-21-16,-21 21 0,0 0 0,0 1 15,21-22-15,-21 21 0,21-21 0,0 0 32,0 0-32,1 0 0,-1 0 15,0 0-15,0-21 16,0-1-16,0 1 0,1 0 0,-1 0 16,0 0-16,0 0 0,21-22 0,-20 1 15,20 21-15,-21-22 0,21 1 16,43-43-16,-64 64 0,22-21 15,-22 21-15,21 0 0,-21 21 16,22 0-16,-22 0 0,0 0 0,0 0 16,0 21-16,0-21 0,-21 21 0,22 21 15,-22-21-15,0 1 0,0-1 16,0 21-16,21-21 0,-21 0 0,21 1 16,-21-1-16,0 0 0,0 0 15,21 0-15,-21-42 47,0 0-47,0 0 16,0 0-16,0-1 15,0-20-15,0 21 0,-21 0 0,21 0 16,-21-1-16,0 1 0,21 0 0,-22 0 16,1 21-16,0 0 0,0 0 15,0 0-15,0 0 0,-22 0 0,22 0 16,0 0-16,-21 21 0,20 0 15,1 22-15,-21-22 0,21 0 16,0 21-16,-1-21 0,1 22 0,0-22 16,0 21-16,21-21 0,-21 22 0,21-22 15,0 0-15,0 0 0,0 0 16,0 1-16,0-1 0,0 0 16,21-21-16,0 21 0,0-21 0,0 0 15,22 0-15,-22 0 0,0 0 0,21 0 16,-20 0-16,20 0 0,0 0 15,1 0-15,-1-21 0,-21 21 0,21-21 16,1 0-16,-22-1 0,0 1 16,21-21-16,-20 21 0,-1-22 0,0 22 15,0-21-15,0 21 0,0-22 16,-21 22-16,0 0 0,0 0 16,22 0-16,-22 0 0,21 21 15,-21-22-15,0 44 16,0-1-1,0 0-15,0 0 0,0 0 0,-21 0 16,21 1-16,-22 20 0,22 0 16,0-21-16,-21 22 0,0-1 0,21 0 15,-21-20-15,21 20 0,0 0 0,0 1 16,0-1-16,0 21 0,0-20 16,0-1-16,-21 22 0,21-1 0,0-21 15,0 22-15,0-1 0,0-20 16,0 20-16,0 1 0,-21-1 0,21-20 15,0 20-15,0 1 0,0-1 16,-22 1-16,22-1 0,-21 1 0,21-1 16,0 1-16,0-22 0,-21 21 15,21-20-15,-21-1 0,21 0 0,0 1 16,-21-1-16,0-21 0,-1 22 0,22-22 16,-21 0-16,0 0 0,0 0 15,0-21-15,0 0 0,-22 21 0,22-21 16,0 0-16,0 0 0,0 0 0,-1 0 15,1 0-15,0-21 0,0 0 0,0 21 16,0-21-16,21 0 0,-22 0 16,22-1-16,-21 1 0,21 0 15,-21 0-15,21 0 0,0 0 16,0-1-16,-21-20 0,0 21 0,21-21 16,-21 20-16,-1-20 0,1 0 15,0-22-15</inkml:trace>
  <inkml:trace contextRef="#ctx0" brushRef="#br1" timeOffset="66732.1">12573 7662 0,'0'0'0,"21"0"0,-21 22 94,0-1-79</inkml:trace>
  <inkml:trace contextRef="#ctx0" brushRef="#br1" timeOffset="68394.85">3111 10922 0,'-21'0'78,"0"0"-78,0 0 0,0 0 16,0 0-16,-1 0 15,1 0-15,0 0 0,0 0 0,-21 0 16,20 0-16,-20 0 0,21 0 15,-21 0-15,-1 0 0,1 0 0,0 0 16,-1 0-16,1 0 0,0 0 0,-1 0 16,1 0-16,0 0 0,20 0 15,-20 0-15,0-21 0,21 21 0,-1 0 16,-20 0-16,21 0 0,0 0 16,0 0-16,-1-21 15,44 21 48,-1 0-63,21 0 0,0 0 15,22 0-15,-1 0 0,1 0 0,-1 0 16,22 0-16,0 0 0,-1 0 0,-20 0 16,21 0-16,-22 0 0,22 0 15,-22 0-15,1 0 0,-1 0 0,1 0 16,-1 0-16,1 0 0,-1 0 15,-20 0-15,-1 0 0,0 0 0,1 0 16,-22 0-16,0 0 0,0 0 16,-21-21-1,0-1 1,0 1 0,-21 0-16,0 21 0,0-21 15,-22 21-15,22-21 0,0 0 16,0-1-16,-22 1 0,22 21 0,-21-21 15,21 0-15,-22 0 0,1 21 0,21-21 16,-21-1-16,20 22 0,1 0 16,0-21-16,0 21 0,0 0 0,21-21 15,-21 21-15,-1 0 32,22 21-17,0 0 1,0 1-16,22-22 0,-1 21 15,-21 0-15,21-21 0,0 21 16,0-21-16,22 21 0,-22-21 0,0 0 16,21 21-16,1-21 0,-22 0 15,21 0-15,0 0 0,-20 0 0,20 0 16,0 0-16,-21 0 0,22 0 16,-22 0-16,0 0 0,0 0 0,0 0 15,-21 22 1,-21-1-1,0 0-15,0-21 16,0 21-16,-22 0 16,1 0-16,21-21 0,-21 22 0,-1-1 15,-20 21-15,20-21 0,1 0 0,0 1 16,-22 20-16,22-21 0,0 0 16,20 22-16,-20-22 0,21 0 0,0 21 15,0-21-15,21 1 0,0-1 16,-22-21-16,22 21 0,0 0 0,0 0 15,-21-21 1,21-21 31,21 0-31,1 0-16,-22 0 0,21-1 15</inkml:trace>
  <inkml:trace contextRef="#ctx0" brushRef="#br1" timeOffset="72411.1">4847 10012 0,'-21'0'0,"21"21"16,0 0-16,0 0 15,0 1-15,0-1 0,-21 0 16,21 0-16,0 0 0,0 0 16,0 1-16,0-1 0,21 0 15,0 0-15,0-21 0,0 0 16,22 0-16,-22 0 0,21 0 16,-21 0-16,22 0 0,-22-21 0,0 0 15,21 0-15,-20 21 0,-1-22 0,21 1 16,-21 0-16,0 0 15,1 0-15,-22 0 0,0-1 0,21 22 0,-21-21 16,0 0-16,0 0 16,0 0-16,0 0 0,-21 21 15,-1 0 1,22 21-16,0 0 16,0 0-16,-21 21 0,21-20 0,-21 20 15,0 0-15,21 22 0,0-22 16,-21 22-16,21-22 0,-21 21 0,21 1 15,0-22-15,-22 22 0,22-22 0,0 0 16,0 1-16,0-1 0,0 0 16,0-20-16,0 20 0,0-21 0,0 0 15,0 0-15,0 1 0,-21-22 47,0 0-47,21-22 0,-21 22 0,0-21 16,0 0-16,-1 0 0,1 0 15,0-22-15,-21 22 0,21 0 0,-1 0 16,-20 0-16,21 0 0,0-1 16,0 1-16,-1 21 0,22 21 31,0 1-15,0-1-16,22 0 0,-1 0 0,0 0 15,0 0-15,0 1 0,0-1 16,1 0-16,20 0 0,-21-21 15,21 21-15,-20-21 0,20 0 0,-21 0 16,21 0-16,1 0 0,-22 0 16,21 0-16,1 0 0,-22 0 0,21-21 15,0 0-15,-20 21 0,20-21 16,-21 0-16,0-1 0,0 1 0,1-21 16,-22 21-16,21-22 0,-21 22 0,0-21 15,0 21-15,0-22 0,0 22 16,0 0-16,0 0 0,0 0 0,-21 21 15,-1 0 1,22 21-16,0 0 0,0 0 16,-21 22-16,21-22 0,0 0 15,-21 21-15,21-21 0,0 22 16,0-22-16,0 0 0,0 0 0,-21 0 16,21 1-16,0-1 0,-21 0 0,21 0 15,0-42 16,0 0-15,0 0-16,0-1 16,21-20-16,0 21 0,-21 0 0,0-22 15,21 1-15,0 0 0,1 21 16,-1-22-16,-21 22 0,21-21 0,21 21 16,-21-1-16,1 22 0,-1 0 15,0 0-15,0 0 0,0 0 16,0 22-16,1-1 0,-1 0 0,0 0 15,0 21-15,0-20 0,0 20 16,-21-21-16,0 21 0,0-20 0,0-1 16,0 21-16,0-21 0,0 0 0,0 1 15,0-1-15,0 0 0,0 0 16,0 0-16,0-42 47,0 0-47,22 0 0,-1 0 15,-21-22-15,21 22 0,0-21 0,0 21 16,-21-22-16,21 1 0,1-22 16,20 22-16,-21 21 0,0-21 0,22 20 15,-22 1-15,0 0 0,21 21 16,-21 0-16,1 0 0,-1 21 0,0 0 16,0 22-16,0-22 0,0 21 0,-21-21 15,0 22-15,0-1 0,0 0 16,0-20-16,0 20 0,0-21 0,0 21 15,0-20-15,0-1 0,0 0 16,0 0-16,0 0 0,0 0 16,-21-21-16,21-21 47,0 0-47,21 0 0,-21 0 15,22 0-15,-1-22 16</inkml:trace>
  <inkml:trace contextRef="#ctx0" brushRef="#br1" timeOffset="72767.2">6731 10393 0,'0'0'0,"21"-21"0,-21 0 0,0-1 16,0 44 15,0-1-31,0 0 0,0 0 16,0 21-16,0-20 0,0 20 0,0 0 15,0 1-15,0-1 0,0 21 0,0-20 16,0 20-16,0-20 0,0 20 16,0 1-16,0 20 0,0 1 0,0 0 15,0-1-15,0 1 0,0 0 0,0-1 16,-21 22-16,21-21 0,-21-1 16,21 22-16,0-21 0,0 0 0,0-1 15,0 1-15,0 0 0,0-22 16,0 1-16,0-1 0,0 1 0,0-22 15,0 0-15,0 1 0,0-22 16,-21 0-16,21 0 0,-22-21 0,22-21 31,0 0-31,0 0 0,0-22 16,22 1-16,-1 0 0,0-1 0,0-20 16,0-1-16,22-20 0,-22 20 0</inkml:trace>
  <inkml:trace contextRef="#ctx0" brushRef="#br1" timeOffset="73127">6773 10837 0,'-42'-42'0,"84"84"0,-126-126 0,62 63 0,-20-22 16,21 1-16,0 0 0,0 20 16,-1-20-16,22 21 0,0-21 0,0 20 15,0 1-15,22 0 0,-1 0 0,21 0 16,-21 0-16,22 21 0,-1-22 15,0 22-15,22 0 0,-22 0 0,22 0 16,-22 0-16,0 22 0,22-1 16,-22 0-16,0 0 0,1 21 0,-22 1 15,21-1-15,-21 0 0,-21 1 0,0-1 16,0 0-16,0-20 0,0 20 16,0-21-16,-21 0 0,0 22 0,0-22 15,-21 0-15,20-21 0,-20 21 16,0 0-16,21-21 0,-22 0 15,22 0-15,0 0 0,0 0 0,0 0 16,-1 0-16,22-21 16,22 0-1,-1 0-15,0 21 0,0-21 16,0-1-16,0 1 0,1 21 0</inkml:trace>
  <inkml:trace contextRef="#ctx0" brushRef="#br1" timeOffset="73535.49">7302 10478 0,'0'0'0,"0"-22"0,0 1 15,0 0 1,0 0-16,22 0 16,-1 21-16,0-21 0,0 21 15,0 0-15,0 0 0,1 0 16,-1 0-16,21 0 0,-21 0 0,0 21 15,22 0-15,-22 0 0,21 0 16,-21 22-16,1-22 0,-1 21 0,0-21 16,-21 22-16,21-22 0,-21 21 15,0-21-15,0 0 0,0 1 16,-21-1-16,0 0 0,0 0 0,-1-21 16,22 21-16,-21-21 0,0 0 15,21-21 1,0 0-16,0 0 15,0 0-15,0-1 0,0 1 0,0 0 16,0-21-16,0 21 0,0-22 16,21 22-16,0-21 0,-21 21 0,22-1 15,-1 1-15,-21 0 0,21 0 16,0 0-16,0 21 0,0 0 16,1 0-16,-1-21 0,0 21 15,0 0-15,0 0 0,0 0 16</inkml:trace>
  <inkml:trace contextRef="#ctx0" brushRef="#br1" timeOffset="74738.8">8382 10245 0,'0'-43'31,"-21"43"-31,0 0 16,-1 22-1,1-1-15,0 0 0,21 0 0,-21 21 16,0 1-16,0-22 0,-1 21 16,22 1-16,-21-1 0,0 0 0,21 1 15,0-1-15,0-21 0,0 21 0,0-20 16,0-1-16,21 0 0,0 0 16,1-21-16,-1 21 0,21-21 0,-21 0 15,0 0-15,22 0 0,-22 0 0,0 0 16,21 0-16,-20-21 0,20 21 15,-21-21-15,21 0 0,-20 0 0,-1-1 16,0-20-16,0 21 0,0-21 16,0-1-16,-21 1 0,0 0 15,0-1-15,0 1 0,0 21 0,0-22 16,-21 1-16,0 21 0,0 0 16,0 0-16,0-1 0,-1 1 0,1 21 15,0 0-15,0 0 0,-21 0 0,20 0 16,-20 21-16,21 1 0,0-1 15,0 0-15,-22 21 0,43-21 0,-21 22 16,21-1-16,-21 0 0,21 1 16,0-1-16,0 0 0,0 1 0,0-22 15,0 21-15,21-21 0,-21 1 0,21-1 16,0 0-16,1 0 16,-1-21-16,0 0 0,0 21 0,21-21 15,-20 0-15,-1 0 0,0 0 0,21 0 16,-21-21-16,22 0 0,-22 0 15,21 0-15,-21-1 0,22 1 0,-22-21 16,21 21-16,-21-22 0,1 1 0,-1 0 16,0 21-16,0-22 0,-21 22 15,0 0-15,21 0 0,-21 0 0,0-1 16,0 44 0,0-1-1,0 0-15,0 21 0,0-21 16,-21 22-16,21-22 0,0 0 15,0 21-15,0-20 0,0-1 16,0 21-16,0-21 0,0 0 0,0 1 16,0-1-16,21-21 0,0 21 15,1-21-15,-1 0 0,0 0 16,0 0-16,0 0 0,0 0 16,1 0-16,-1-21 0,0 0 0,0-1 15,0 1-15,0 0 0,1-21 0,-1 21 16,0-22-16,0 22 0,-21-21 15,0 21-15,21-1 0,-21-20 0,21 21 16,-21 0-16,0 0 16,0 42 15,0 0-15,0 0-16,0 0 0,0 0 0,0 1 15,0-1-15,0 21 0,0-21 0,0 0 16,0 22-16,0-22 0,0 0 15,22 0-15,-1 0 0,-21 1 0,21-1 16,0-21-16,0 21 0,0-21 16,1 0-16,-1 0 0,0 0 0,0 0 15,21 0-15,-20 0 0,20 0 16,-21 0-16,21-21 0,-20 0 16,20 21-16,-21-22 0,21 1 0,-20-21 0,20 21 15,0-22-15,-21 22 0,1-21 16,-1 0-16,0 20 0,-21-20 15,0 21-15,0-21 0,0 20 0,0 1 16,-21 0-16,-22 21 16,22 0-16,0 0 0,0 21 0,0 0 15,0 1-15,-1-1 0,1 0 0,21 21 16,-21 1-16,21-22 0,0 21 16,0-21-16,0 0 0,0 22 0,0-22 15,0 0-15,21 0 0,0 0 0,1 1 16,-1-22-16,0 21 0,0-21 15,0 0-15,0 0 0,1 0 16,-1 0-16,0 0 0,0 0 0,0 0 16,0 0-16,1-21 0,-1-1 15,0 22-15,0-21 0,-21 0 0,21 0 16</inkml:trace>
  <inkml:trace contextRef="#ctx0" brushRef="#br1" timeOffset="77751.38">11366 10435 0,'22'21'0,"83"1"31,-83-22-15,-1 0-16,0 0 0,0 0 0,0 0 16,0-22-16,1 1 15,-1 0-15,0 0 16,-21 0-16,0 0 0,21-1 0,-21 1 15,0 0-15,0-21 0,0 21 16,0-1-16,0-20 0,-21 21 0,0 0 16,0-22-16,-1 22 0,-20 0 0,21 21 15,0 0-15,-22 0 0,22 0 16,-21 0-16,21 0 0,-22 21 0,1 0 16,21 22-16,-21-22 0,20 21 0,1-21 15,-21 22-15,21-1 0,0 0 16,-1 22-16,22-22 0,0 1 15,0-1-15,0-21 0,0 21 16,0-20-16,22 20 0,20-21 0,-21 0 16,0-21-16,22 21 0,-22-21 0,21 0 15,0 0-15,1 0 0,-1 0 16,0 0-16,-20-21 0,20 0 0,-21 0 16,21 0-16,-20 0 0,-1-1 0,21-20 15,-21 21-15,-21-21 0,21 20 16,1-20-16,-22 21 0,0-21 0,0 20 15,0 1-15,21 0 0,-21 0 16,0 42 15,0 0-15,0 22-16,0-22 0,0 21 0,0 0 16,0 1-16,-21-1 0,21 0 0,0 22 15,0-22-15,-22 22 0,22-22 16,-21 22-16,21-1 0,-21 22 0,21-22 15,-21 22-15,0-22 0,0 22 0,21 0 16,-22-22-16,1 22 0,0-22 16,0 22-16,0-21 0,0 20 0,-1-20 15,22-1-15,-21 1 0,0-1 0,21-20 16,-21-1-16,21-21 0,0 21 16,0-20-16,0-44 31,21 1-31,0 0 0,0-21 0,1-1 15,-1 1-15,21-21 0,-21-1 16,22 1-16,-22-1 0,21-21 0,-21 1 16,22-1-16,-1 0 0,-21-20 0,21-1 15,1 0-15,-22 0 0,21 21 16,1-20-16,-22-1 0,0 0 16,21 21-16,-21 1 0,1 20 0,-22 1 0,0-1 15,21 22-15,-21-1 0,0 1 16,0 21-16,0 0 0,-21 21 15,-1 0 1,22 21-16,-21 0 16,21 21-16,-21-20 0,21 20 0,-21-21 15,21 21-15,0 1 0,0-1 0,0 0 16,0 1-16,0-1 0,0-21 16,21 22-16,0-22 0,0 0 0,1 0 15,-1 0-15,0-21 0,0 0 16,0 21-16,22-21 0,-22 0 0,21 0 15,-21 0-15,22-21 0,-1 0 0,-21 0 16,21 0-16,-20 0 16,20-1-16,-21-20 0,0 0 0,0-1 15,1 1-15,-1 0 0,0 21 0,0-22 0,-21 1 16,0 21-16,21 0 16,-21-1-16,21 1 0,-21 0 0,0 0 15,0 42 16,0 0-31,0 0 16,0 1-16,0-1 0,0 0 0,0 0 16,0 21-16,0-20 0,0 20 15,0-21-15,22 0 0,-1 0 0,0 1 16,0 20-16,0-21 16,22 0-16,-22-21 0,0 0 0,21 0 15,-21 0-15,22 0 0,-1 0 16,-21 0-16,22 0 0,20 0 0,-21-21 15,1 0-15,-1 0 0,0 0 16,1-22-16,-1 22 0,0-21 0,-20 21 16,-1-22-16,0 1 0,-21 21 0,0-22 15,0 22-15,0 0 0,0-21 16,0 21-16,-21-1 0,-22 22 0,22-21 16,0 21-16,-21-21 0,21 21 15,-22 0-15,22 0 0,-21 21 0,21 0 16,-22-21-16,22 22 0,0 20 15,0-21-15,0 0 0,-1 22 16,1-22-16,21 21 0,0 0 0,0 1 16,0-22-16,0 21 0,0-21 0,0 1 15,21 20-15,1-21 0,-1 0 16,0 0-16,21-21 0,-21 0 16,1 0-16,-1 0 0,21 0 0,-21 0 15,0-21-15,1 0 0,-1 0 16,0 0-16,0 0 0,0-1 15,0-20-15,1 21 0,-1-21 0,-21 20 16,21-20-16,-21 21 0,0-21 0,0 20 16,0 1-16,0 0 15,0 42 1,0 0 0,0 1-16,0-1 0,0 0 15,0 21-15,0-21 0,0 1 0,0-1 16,0 21-16,0-21 0,0 0 15,21 1-15,0-1 0,0 0 0,1-21 16,-1 21-16,0-21 0,0 0 16,0 0-16,0 0 0,22 0 0,-22 0 15,0 0-15,0 0 0,22-21 16,-22 0-16,0 0 0,0-1 16,0-20-16,0 21 0,1-21 0,-1-1 15,0 1-15,0 0 0,0-1 0,-21-63 16,21 64-16,-21 21 15,0-21-15,0 20 0,0-20 0,0 21 16,0 42 15,-21 21-31,0-20 0,21-1 0,0 21 16,-21 0-16,21-20 0,-21 20 16,21 0-16,0-21 0,0 22 0,0-1 15,0 0-15,0-20 0,0 20 0,0-21 16,0 21-16,0-20 15,0-1-15,21 0 0,-21 0 0,21-21 16,0 21-16,0-21 0,1 0 0,20 0 16,-21 0-16,0 0 0,0 0 15,22-21-15,-22 0 0,0 0 0,0 0 16,22-1-16,-22 1 0,0-21 0,0 21 16,0-22-16,0 1 0,1 21 15,-1 0-15,0 0 0,-21-22 16,0 22-16,21 21 15,-21 21 1,0 0-16,-21 1 0,21-1 16,0 0-16,0 21 15,0-21-15,0 1 0,0-1 0,0 0 16,0 0-16,0 21 0,0-20 16,0-1-16,0 0 0,21-21 15,0 0-15,0 0 0,1 0 16,-1 0-16,21 0 0,-21 0 15,0-21-15,1 0 0,-1-1 0,0 1 16,21-21-16,-21 0 0,1-1 0,20 1 16,-21 0-16,0-1 0,22 1 15,-22 0-15,0-22 0,-21 22 16,0-1-16,21 1 0,-21 0 0,0 21 16,0-1-16,0 1 0,0 0 15,0 0-15,-21 21 16,0 21-16,0 21 15,-1-20-15,22 20 0,0-21 16,0 21-16,-21 1 0,21-1 0,0 0 16,-21-20-16,21 20 0,0 0 15,0 1-15,0-22 0,0 21 0,0 0 16,0-20-16,0-1 0,0 21 16,21-21-16,-21 0 0,21 1 0,1-22 15,-1 21-15,0-21 0,0 0 0,0 0 16,0 0-16,22 0 0,-22 0 15,0-21-15,0 21 0,0-22 16,22 1-16,-22-21 0,0 21 16,0 0-16,0-1 0,-21 1 0,22 0 15,-22-21-15,21 42 0,-21-21 0,0-1 16,0 44 15,-21-1-31,-1 0 0,22 0 0,0 0 16,0 0-16,0 1 0,-21-1 15,21 0-15,0 0 0,0 0 0,0 0 16,0 1-16,21-1 0,1-21 16,-1 21-16,0-21 0,0 0 15,0 21-15,0-21 0,22 0 0,-22 0 16,21 0-16,-21 0 0,22-21 16,-22 21-16,21-21 0,-21 0 0,1-1 15,-1 1-15,0-21 0,0 21 16,0-22-16,-21 22 0,0-21 0,21 21 15,1 0-15,-22-1 0,0-20 16,0 21-16,0 0 16,0 42 15,0 0-31,0 0 16,-22 0-16,22 1 0,-21 20 0,0-21 15,21 21-15,0 1 0,0-1 16,-21 22-16,21-22 0,0 0 15,-21 22-15,21-22 0,0 22 0,0-22 16,0 21-16,0-20 0,0 20 16,0-20-16,0 20 0,0 1 0,-21-1 15,21 1-15,0-1 0,-22 1 0,22-1 16,-21-21-16,21 22 0,-21-22 16,21 22-16,-21-22 0,0 0 0,21 1 15,-21-22-15,-1 21 0,1-21 0,0 1 16,0-1-16,0-21 15,0 0-15,-1 0 0,1 0 16,0 0-16,0 0 0,21-21 0,0-1 16,0 1-16,0 0 0,0-21 15,0 21-15,0-22 0,0 22 16,0-21-16,0-1 0,0-20 0</inkml:trace>
  <inkml:trace contextRef="#ctx0" brushRef="#br1" timeOffset="77995.14">14880 10033 0,'-21'-21'31,"42"21"-31,21 0 16,-20-21-16,-1 21 0,21 0 0,0 0 15,1 0-15,-1-21 0,0 21 16,1 0-16,-1 0 0,0 0 0,1 0 16,-22-22-16,21 22 0,-21 0 0,-21-21 15,0 0 1,0 0-16</inkml:trace>
  <inkml:trace contextRef="#ctx0" brushRef="#br1" timeOffset="78167.03">14563 9779 0,'0'0'0,"-22"0"0,22 21 0,-21-21 15,21 21-15,-21-21 16,42 0 15,0 0-15,1 0-16</inkml:trace>
  <inkml:trace contextRef="#ctx0" brushRef="#br1" timeOffset="79212.97">17484 9758 0,'0'0'16,"21"-42"-16,-21-1 0,21 22 0,0-21 15,0-1-15,0 22 0,-21 0 0,0 0 16,22 0-16,-44 42 31,22 0-31,-21 0 0,0 22 16,0-1-16,0 0 0,0 1 16,-1-1-16,1 0 0,0 1 15,0-1-15,0 0 0,21 1 0,-21-1 16,21 0-16,0-21 0,0 1 15,0-1-15,0 0 0,0 0 0,0 0 16,21-21-16,0 0 0,0 21 16,0-21-16,22 0 0,-22 0 0,21 0 15,-21 0-15,22-21 0,-22 21 0,21-21 16,-21 0-16,22 0 0,-22 0 16,0-1-16,0 1 0,-21-21 0,0 21 15,0-22-15,0 1 0,0 0 0,0-1 16,0 1-16,-21 0 0,0 21 15,-22-22-15,22 22 0,-21 0 16,0 0-16,-1 0 0,22 21 16,-21 0-16,21 0 0,-1 0 0,1 0 15,0 0-15,42 0 16,0 0 0,22 0-16,-22 0 0,21 0 15,22 0-15,-22 0 0,0 0 0,1-22 16,20 22-16,-20-21 0,20 0 0,-21 21 15,22-21-15,-22 0 0,22 21 16,-22-21-16,0-1 0,1 22 16,-22-21-16,0 21 0,-21-21 0,0 0 15,-21 21 1,0 0 0,0 0-16,21 21 0,-22 0 15,1 0-15,21 22 0,-21-22 0,0 21 16,0 1-16,21 20 0,0-21 15,-21 22-15,-1-22 0,22 22 0,-21-22 16,21 22-16,0-22 0,-21 21 0,0-20 16,21 20-16,-21 1 0,21-1 15,0 22-15,0-22 0,0 22 0,-21-21 16,21 20-16,0-20 0,-22 20 16,22 1-16,0-21 0,0 20 15,0 1-15,-21-22 0,21 22 0,-21-21 16,0-1-16,0 1 0,21-1 0,-21-21 15,-1 1-15,1-1 0,0-21 0,0 22 16,0-22-16,0 0 0,-1-21 16,1 0-16,0 0 0,-21 0 0,21 0 15,-1 0-15,1-21 0,0 0 0,0-1 16,-21 1-16,20 0 0,1-21 16,-21-1-16,21 1 0,0 0 0,-22-1 15,22 1-15,0 0 0,21-1 16,-21-20-16,21 21 0,-21-1 0,21 1 15,0 21-15,0-22 0,0 1 0,0 0 16,21 21-16,0-22 0,21 1 16,-21 0-16</inkml:trace>
  <inkml:trace contextRef="#ctx0" brushRef="#br1" timeOffset="79903.67">19325 9948 0,'0'0'0,"42"0"0,-20 0 0,-1 0 15,21 0-15,-21 0 0,0 0 16,1-21-16,-1 0 0,0 21 0,0-21 16,-21 0-16,0 0 0,0-1 0,0 1 15,0 0-15,0 0 16,-42 0-16,21 0 0,-1-1 0,-20 1 15,21 0-15,-21 21 0,-1 0 0,22 0 16,-21 0-16,-1 0 0,1 21 16,21 0-16,-21 1 0,-1-1 0,22 21 15,0 0-15,-21-20 0,20 20 16,1 0-16,0 1 0,21-22 0,0 21 16,0 0-16,0-20 0,0-1 15,0 0-15,21-21 16,0 0-16,22 0 0,-22 0 0,21 0 15,1 0-15,-22 0 0,21 0 0,0 0 0,1-21 16,-1 0-16,0-1 16,1 22-16,-1-21 0,-21 0 0,22 0 15,-22 0-15,0 0 0,0-1 16,-21 1-16,0 0 0,0 0 0,0 0 16,0 0-16,-21 21 0,0 0 15,0 0-15,-1 21 16,1 0-16,21 0 0,0 0 0,-21 0 15,21 1-15,0-1 0,0 0 0,0 0 16,0 0-16,0 0 16,0 1-16,21-1 0,0-21 0,1 21 15,-1-21-15,0 0 0,0 0 0,21 21 16,-20-21-16,-1 0 0,21 0 16,-21 0-16,22-21 0,-22 21 0,21-21 15,0 0-15,-20 21 0</inkml:trace>
  <inkml:trace contextRef="#ctx0" brushRef="#br1" timeOffset="80207.49">20066 9821 0,'0'-42'16,"0"84"-16,0-105 0,0 42 0,0 0 0,0-1 15,-21 1-15,0 21 16,21 21-16,-22 1 16,22 20-16,-21-21 0,21 21 0,0 1 15,-21-1-15,21 22 0,-21-22 16,21 0-16,-21 22 0,21-22 0,0 22 15,-43 63-15,22-64 0,0 1 16,21 20-16,-21-20 0,0-1 16,21 1-16,-21 20 0,-1-20 0,1-1 15,-21 86-15,21-107 0,21 21 16,-21-20-16,-1-1 0,22 0 0,0-20 16,0-1-16,0 0 0,0-42 31,22 0-31,-1-22 15,0 22-15,0-21 0,0-1 16,-21 1-16,21-21 0,1 20 0,-1-20 16</inkml:trace>
  <inkml:trace contextRef="#ctx0" brushRef="#br1" timeOffset="80537.3">20002 9885 0,'0'-42'0,"0"84"0,0-127 0,0 43 16,0 0-16,0 20 0,0 1 15,0 0-15,22 0 0,-1 21 16,0 0-16,0 0 0,0 0 16,22 0-16,-22 0 0,21 21 15,0-21-15,22 21 0,-22 22 0,1-22 16,-1 0-16,0 21 0,1-21 16,-22 22-16,-21-1 0,0-21 0,0 22 15,0-22-15,-21 0 0,-1 0 16,-20 21-16,0-20 0,-1-22 0,1 21 15,-21 0-15,20-21 0,1 0 0,0 21 16,-1-21-16,1 0 0,21 0 16,-22 0-16,22 0 0,21-21 31,21 0-31,1 21 16,20-21-16,-21-1 0,21 22 15,1-21-15,-1 0 0,22 0 0,-22 21 16</inkml:trace>
  <inkml:trace contextRef="#ctx0" brushRef="#br1" timeOffset="80831.13">20955 9694 0,'0'0'0,"-21"-21"32,0 42-32,21 1 0,0 20 15,-22-21-15,1 21 0,0 1 0,21-1 16,0 0-16,-21 22 0,21-22 15,-21 22-15,21-1 0,0 1 16,0-1-16,-21 1 0,-1 20 0,1-20 16,0 21-16,0-22 0,0 1 15,0-1-15,-1 1 0,1-1 0,0 1 16,-21-22-16,21 21 0,-1-20 0,1-1 16,0 0-16,21-20 0,0 20 0,0-21 15,-21 0-15,42-42 31,0 0-31,0 0 0,1-22 0,20 1 16,-21 0-16,0-1 16</inkml:trace>
  <inkml:trace contextRef="#ctx0" brushRef="#br1" timeOffset="81159.94">20955 9948 0,'0'0'0,"0"-42"0,0-191 31,0 212-31,0 0 0,0 0 16,0 0-16,21 21 0,0 0 0,0-22 16,22 22-16,-22 0 0,0 0 15,21 22-15,-20-1 0,20 21 16,-21-21-16,21 22 0,-20-1 0,-1-21 16,-21 21-16,0 1 0,0-1 0,0 0 15,0-20-15,-21 20 0,-22-21 16,22 0-16,-21 0 0,-1 1 0,1-1 15,21-21-15,-21 21 0,-1-21 16,1 0-16,21 0 0,0 0 0,-1 0 16,-20 0-16,63-21 31,0 21-15,1-21-16,-1 21 0,0-22 15,0 1-15,21 0 0,-20 0 16</inkml:trace>
  <inkml:trace contextRef="#ctx0" brushRef="#br1" timeOffset="81623.67">21886 9335 0,'0'0'0,"0"-43"0,0 22 0,-63 0 47,63 42-47,-21 0 0,-1 0 0,1 1 15,0-1-15,0 21 0,0 0 0,21 1 16,-21 20-16,-1-20 0,22 20 16,-21-21-16,21 22 0,0-22 0,0 1 15,0-1-15,0 0 0,0-21 16,0 22-16,0-22 0,0 0 16,21 0-16,1 0 0,-1-21 0,21 0 15,-21 0-15,22 0 0,-22 0 0,21 0 16,0 0-16,-20 0 0,20-21 15,-21 0-15,21 0 0,-20 0 0,-1-22 16,21 22-16,-42-21 0,21 21 0,0-22 16,-21 22-16,22 0 0,-22 0 15,0 0-15,0 42 16,0 0 0,0 0-16,-22 0 0,1 1 0,21-1 15,-21 0-15,21 0 0,0 0 0,0 0 16,0 1-16,0-1 0,0 0 15,0 0-15,21-21 32,0 0-17,-21-21-15,22 0 0,-22 0 16,21-1-16</inkml:trace>
  <inkml:trace contextRef="#ctx0" brushRef="#br1" timeOffset="81798.58">22225 9546 0,'0'0'0,"-21"0"0,0 0 16,-1 0 0,1 0-16,21 21 31,0 1-15,21-22-1,1 21-15,-1-21 16,0 0-16,0 0 0,0 0 0</inkml:trace>
  <inkml:trace contextRef="#ctx0" brushRef="#br1" timeOffset="82063.42">22796 9525 0,'-42'-21'31,"0"21"-31,21 0 0,-1 0 16,-20 21-16,21-21 0,-21 21 15,20 22-15,-20-22 0,21 0 0,0 21 16,-22 1-16,22-22 0,0 21 16,21 0-16,0 1 0,0-22 0,0 21 15,0-21-15,0 1 0,0 20 0,0-21 16,21 0-16,0-21 0,1 21 16,-1 1-16,21-22 0,-21 0 15,22 0-15,-1 0 0,0 0 0,1 0 16,20 0-16,-21-22 0,22 22 15,-1-21-15,1 0 0,-1 21 0</inkml:trace>
  <inkml:trace contextRef="#ctx0" brushRef="#br1" timeOffset="83767.35">23347 9737 0,'0'-43'0,"0"86"0,0-128 0,0 64 16,0-21-16,0 20 0,0 1 16,0 0-16,0 0 0,-21 21 0,-1 0 15,1 0-15,0 0 16,-21 21-16,21 0 0,-1 22 0,-20-22 15,21 21-15,0 0 0,-22-20 16,22 20-16,0 0 0,0-21 16,21 22-16,0-1 0,0-21 0,-21 0 15,21 1-15,0-1 0,0 0 16,0 0-16,21-21 0,-21 21 0,21-21 16,0 0-16,0 0 0,1 0 0,-1 0 15,0 0-15,0 0 0,0-21 16,0 0-16,1 0 0,-1 0 0,0-1 15,0 1-15,0 0 0,-21-21 16,21-1-16,1 22 0,-1-21 0,-21 0 16,0 20-16,21-20 0,-21 21 15,0 42 17,0 21-32,0-20 0,-21 20 0,21-21 15,-21 21-15,21-20 0,0 20 16,0-21-16,0 0 0,0 0 0,0 22 15,0-22-15,21 0 16,0 0-16,-21 0 0,21-21 0,0 0 16,0 0-16,1 0 0,-1 0 0,0 0 15,0 0-15,0 0 0,0-21 16,1 0-16,-1 0 0,0 0 0,0 0 16,0-22-16,0 1 0,1 0 15,20-1-15,-21-20 0,21-64 16,-20 84-16,-1-20 0,0-1 15,0 22-15,-21 0 0,21-1 16,0 1-16,1 21 0,-22-21 0,21 20 16,-21 1-16,0 42 31,0 1-31,0-1 0,-21 0 0,-1 21 16,1 22-16,0-22 0,0 22 15,0-1-15,0-21 0,-1 22 0,1-1 16,0-20-16,0 20 0,21-20 15,0-1-15,0 0 0,0-21 16,0 22-16,0-22 0,0 0 0,0 0 16,21-21-16,0 21 0,0-21 15,1 0-15,-1 0 0,21 0 0,-21 0 16,22 0-16,-22-21 0,21 21 16,-21-21-16,22 0 0,-22 0 0,21 0 15,-21-1-15,22 1 0,-22-21 0,0 21 16,0-22-16,0 22 0,0 0 15,-21 0-15,0 0 0,22 21 0,-22-21 16,0 42 0,0 0-1,-22 0-15,1 0 0,21 0 16,0 1-16,-21-1 0,21 0 16,-21 0-16,21 0 0,0 0 0,0 1 15,0-1-15,0 0 0,0 0 16,21-21-16,0 21 15,0-21-15,1 0 0,-1 0 0,0 0 16,0 0-16,0 0 0,0-21 16,1 21-16,20-21 0,-21 0 0,0 0 15,0-1-15,1-20 0,20 21 16,-21-21-16,0 20 0,0-20 0,-21 0 16,22 21-16,-22-1 0,21 1 15,-21 0-15,0 42 16,-21 0-16,-1 1 15,22-1-15,-21 21 0,0-21 16,0 0-16,21 22 0,0-22 0,-21 21 16,21-21-16,-21 1 0,21-1 0,0 0 15,0 0-15,0 0 0,0 0 16,21-21-16,0 0 0,0 22 16,0-22-16,0 0 0,1 0 0,-1 0 15,21 0-15,-21 0 0,0-22 16,22 1-16,-22 0 0,0 0 0,0 0 15,-21 0-15,21-22 16,-21 22-16,0-21 0,0 21 0,0-22 16,0 22-16,0 0 0,-21 0 15,0 0-15,0 21 0,-21 0 0,20 0 16,1 0-16,0 0 0,0 0 0,0 0 16,42 0 15,21 0-16,-21 0-15,22 0 0,-22 0 0,21-22 16,-21 1-16,22 21 0,-1 0 16,0 0-16,1-21 0,-22 21 0,21 0 15,-21 0-15,1 0 0,-1 0 16,0 0-16,0 0 0,-21 21 16,21 0-16,-21 1 0,0-1 15,0 0-15,0 21 0,0-21 16,0 1-16,-21-1 0,21 0 0,-21 0 15,0 0-15,21 0 0,0 1 16,-21-1-16,-1 0 0,1 0 16,21 0-16,-21-21 15,21-21 32,0 0-47,21 0 0,0 0 16,-21-1-16,22 1 0,-1 0 0,21-21 15,-21 21-15,0-22 0,22 22 16,-22-21-16,21 21 0,1-22 0,-22 22 16,21 0-16,-21 0 0,22 21 15,-22 0-15,0 0 0,-21 21 16,0 21-16,0-21 0,0 1 16,0 20-16,0 0 0,-21-21 0,21 22 15,0-1-15,-21-21 0,21 0 0,-22 22 16,22-22-16,0 0 0,-21 0 15,21 0-15,0 1 0,0-1 16,0-42 31,0-1-47,0 1 0,21 0 16,-21 0-16,22 0 0</inkml:trace>
  <inkml:trace contextRef="#ctx0" brushRef="#br1" timeOffset="83999.21">25125 9356 0,'-43'0'0,"86"0"0,-107 0 0,43 0 15,21-21-15,-21 21 0,0 0 16,0 0-16,-1 0 47,1 0-32,0 0 1,0 0-16,0 0 0,0 0 0</inkml:trace>
  <inkml:trace contextRef="#ctx0" brushRef="#br1" timeOffset="84207.09">24045 9462 0,'0'0'0,"-21"0"0,21 21 31,0 0-31,21-21 0,0 0 16,1 0-16,20 0 0,-21 0 0,21 0 15,-20 0-15,20 0 0,-21 0 16,0 0-16,22 0 0,-22 0 0,0 0 15,0 0-15</inkml:trace>
  <inkml:trace contextRef="#ctx0" brushRef="#br1" timeOffset="85555.44">2709 13441 0,'-21'0'31,"0"0"-31,0 0 0,0 0 16,-1 0-16,1 0 0,-21 0 15,21 0-15,-22 0 0,1 0 0,0 0 16,-1 0-16,1 0 0,0 0 0,-1 0 16,1 0-16,0 0 0,-1 0 15,22 0-15,-21 0 0,21-21 0,-22 21 16,22 0-16,0 0 0,0 0 16,0 0-16,0-21 15,42 21 16,21 0-15,-21 0-16,22 21 0,-1-21 16,0 0-16,22 0 0,-1 0 0,1 0 15,20 0-15,1 0 0,0 0 16,-1 0-16,1 0 0,0 0 0,-22 0 16,22 0-16,-22 0 0,1-21 0,-1-1 15,1 22-15,-1-21 0,-20 21 16,-1-21-16,0 21 0,-20 0 15,20 0-15,-21-21 0,-21 0 16,-21 0 0,0 21-16,0 0 0,-22-22 15,22 22-15,-21 0 0,-1-21 0,22 21 16,-21 0-16,21-21 0,-22 21 0,22 0 16,0 0-16,0 0 0,0 0 15,0-21-15,-1 21 0,1 0 16,42 0 15,1 0-31,-1 0 16,0 0-16,21 0 0,1 0 15,-1 0-15,0 0 0,1-21 16,-1 21-16,0 0 0,1 0 0,-1-21 16,0 21-16,-21 0 0,22 0 15,-22 0-15,21 0 0,-42 21 16,0 0-16,0 0 0,0 21 15,-21-20-15,0-1 0,-21 0 16,20 0-16,-20 21 0,0-20 0,-1 20 16,1 0-16,-21-21 15,20 22-15,1-1 0,21-21 0,-22 22 0,22-22 16,0 0-16,0 0 0,0 0 16,0 0-16,21-42 31,21 0-31,0-21 15,0 21-15</inkml:trace>
  <inkml:trace contextRef="#ctx0" brushRef="#br1" timeOffset="86274.59">4762 12933 0,'0'-42'16,"0"84"-16,0-127 0,0 43 0,0 21 0,22-22 15,-22 22-15,0-21 0,0 21 16,0 0-16,-22 42 31,1 21-31,21-21 0,-21 43 16,0-22-16,0 22 0,0-1 16,-1 1-16,1-1 0,0 1 0,0-1 15,-21 1-15,20-1 0,-20 1 0,21-22 16,0 21-16,-22 1 0,22-22 15,0 1-15,0-1 0,0 0 0,0-21 16,21 1-16,-22-1 0,22-42 31,0-1-31,0 1 0,0 0 16,22-21-16,-22-1 0,21 1 0,0 0 16,0-22-16,0 22 0,0-22 15,1 22-15,-22-21 0,21-1 16,0 1-16,0-22 0,0 21 0,0 1 15,1-1-15,-1 1 0,0-1 16,0 22-16,0 0 0,0-1 0,1 22 16,-1 0-16,0 0 0,0 21 15,0 0-15,0 21 0,1 0 16,-1 22-16,0-1 0,-21 0 0,21 22 16,-21-1-16,21 1 0,-21-1 15,0 1-15,0-1 0,0 1 0,0-1 16,0-20-16,0 20 15,0-21-15,0 1 0,0-1 0,0 0 16,0-20-16,0 20 0,0-21 16,0 0-16,0 0 0,-21-21 31,0 0-31,21-21 16,-21 0-16,21 0 0,-21 0 0,-1 0 15,1-1-15</inkml:trace>
  <inkml:trace contextRef="#ctx0" brushRef="#br1" timeOffset="86457.48">4403 13335 0,'0'0'0,"21"0"31,0 0-15,0 0-16,0 0 0,0 0 0,22 0 15,-1 0-15,0 0 0,1 0 16,-1 0-16,0-21 0,1 21 0,20 0 15,-20-21-15,-1 0 0,0 21 0,1-22 16,-1 22-16,0-21 0</inkml:trace>
  <inkml:trace contextRef="#ctx0" brushRef="#br1" timeOffset="86717.49">5524 13039 0,'0'0'0,"22"-21"0,-22-1 16,-22 22-1,1 0 1,0 22-16,-21-1 0,21 0 0,-1 0 16,1 0-16,0 22 0,-21-22 0,21 0 15,-1 21-15,1 1 0,0-22 16,21 21-16,0-21 0,-21 0 0,21 22 16,0-22-16,0 21 0,0-21 15,0 1-15,0-1 0,21 0 0,0 0 16,0-21-16,1 0 0,20 0 15,0 0-15,-21 0 0,22 0 16,20 0-16,-20-21 0,-1 0 0,21 0 16,-20-1-16,20 1 0</inkml:trace>
  <inkml:trace contextRef="#ctx0" brushRef="#br1" timeOffset="87799.07">6159 12996 0,'0'0'0,"0"-21"0,0 0 0,-21 21 15,0 0-15,0 0 0,0 0 16,0 0-16,-1 21 0,1-21 0,0 21 16,0 22-16,-21-22 15,20 21-15,1-21 0,0 22 0,0-22 16,0 64-16,21-64 0,-21 21 16,21-21-16,0 22 0,0-22 15,0 0-15,0 0 0,21 21 0,0-42 16,0 22-16,0-1 0,0-21 15,22 0-15,-22 0 0,21 0 0,-21 0 16,22 0-16,-1-21 0,0-1 16,-20 1-16,20 0 0,0 0 0,-21 0 15,22 0-15,-22-1 0,0 1 0,0 0 16,0-21-16,1 21 0,-1-22 16,-21 22-16,21-21 0,-21 21 15,0-1-15,0-20 0,0 21 0,0 0 16,0 0-16,0 42 31,-21 0-31,21 0 16,0 0-16,0 0 0,-21 22 0,21-22 15,-22 0-15,22 21 0,0-20 0,0 20 16,0-21-16,0 0 0,0 0 16,0 1-16,0-1 0,0 0 0,22 0 15,-1-21-15,0 21 0,0-21 0,0 0 16,0 0-16,1 0 0,20 0 15,-21 0-15,21-21 0,-20 0 16,20 21-16,-21-21 0,21 0 16,-20-1-16,-1 1 0,21-21 0,-21 21 15,0 0-15,1-22 0,-22 22 0,21-21 16,0 21-16,-21-1 0,0-20 16,21 42-16,-21-21 0,21 0 0,-21 42 46,0 0-46,-21 0 0,0 0 16,21 22-16,0-22 0,-21 0 16,21 21-16,-21-20 0,21 20 0,0-21 15,0 0-15,0 0 0,0 1 16,0-1-16,0 0 0,21 0 16,0 0-16,0 0 0,0-21 0,0 0 15,1 0-15,20 0 0,-21 0 16,21 0-16,-20-21 0,-1 21 0,21-21 15,-21 0-15,22 0 0,-22 0 0,0-1 16,21 1-16,-21 0 0,1-21 16,-1 21-16,-21-22 0,0 22 0,21 0 15,-21 0-15,0 0 0,0-1 0,0 1 16,-21 21-16,0 0 16,-1 0-16,1 0 15,0 0-15,21 21 16,21-21-1,0 0 1,1 0-16,-1-21 16,0 21-16,0-21 0,0 21 0,0 0 15,22-21-15,-22 21 0,0-21 0,0 21 16,0 0-16,1 0 0,-1 0 16,0 0-16,-21 21 15,0 0-15,0 0 0,0 0 16,0 1-16,0-1 0,0 0 0,0 0 15,0 0-15,-21 0 0,0 1 16,21-1-16,-22 0 0,22 0 16,0 0-16,0 0 0,0 1 0,0-1 15,0 0-15,0 0 0,22 0 16,-1-21 0,0 0-16,0 0 0,0 0 0,22 0 15,-22 0-15,21 0 0,0-21 0,-20 0 16,20 21-16,0-21 0</inkml:trace>
  <inkml:trace contextRef="#ctx0" brushRef="#br1" timeOffset="88263.16">8530 13060 0,'0'0'0,"0"-42"0,21-43 16,-21 43-16,0 20 15,0 1-15,-21 0 0,0 0 0,0 21 16,0 0-16,-1 0 15,1 21-15,0 0 0,0 22 0,0-22 16,0 21-16,-1 0 0,1 1 0,0-1 16,0 0-16,0-20 0,0 20 15,-1-21-15,22 21 0,0-20 16,0-1-16,0 0 0,0 0 0,0 0 0,0 0 16,22-21-16,-1 0 15,0 22-15,0-22 0,0 0 0,0 0 16,1 0-16,-1 0 0,0-22 0,0 22 15,0-21-15,0 0 0,1 0 16,-1 0-16,0 0 0,0-22 0,-21 22 16,21-21-16,-21 21 0,21-22 15,-21 1-15,22 21 0,-22-22 0,0 22 16,0 0-16,0 42 31,0 0-31,0 1 0,0-1 16,-22 21-16,22-21 0,0 0 0,0 22 0,0-22 15,0 0-15,0 0 16,0 0-16,0 1 0,0-1 0,0 0 16,0 0-16,22 0 0,-1-21 15,0 0-15,0 0 16,0 0-16,0 0 0,22 0 0,-22-21 16,21 0-16,1 21 0</inkml:trace>
  <inkml:trace contextRef="#ctx0" brushRef="#br1" timeOffset="89139.65">9440 12933 0,'0'-42'0,"0"84"0,0-106 0,0 43 0,0-21 15,-21 42-15,21-21 16,-21 21-16,0 0 0,0 0 16,-1 0-16,1 21 0,0 0 0,0 21 15,0-20-15,21 20 0,-21-21 16,-1 21-16,22 1 0,0-22 0,-21 21 15,21-21-15,-21 22 0,21-22 0,0 21 16,0-21-16,0 1 0,0-1 16,0 0-16,0 0 0,21 0 0,0 0 15,22-21-15,-22 0 16,0 0-16,21 0 0,-20 0 16,20 0-16,-21 0 0,21 0 0,-20-21 15,20 0-15,-21 21 0,21-21 16,-20 0-16,-1-22 0,0 22 0,0 0 15,0-21-15,0 21 0,1-22 0,-22 22 16,0 0-16,21-21 0,-21 20 16,21 22-16,-21-21 0,0 42 31,0 1-31,0-1 0,0 0 0,-21 0 16,21 0-16,-21 22 0,21-22 0,0 0 15,0 0-15,0 0 0,0 0 16,0 1-16,0-1 0,0 0 15,21 0-15,0-21 0,21 21 0,-21-21 16,1 0-16,20 0 16,0 0-16,1 0 0,-1 0 0,0 0 15,-21-21-15,22 0 0,-1 0 0,-21 0 16,0-1-16,1 1 0,-1-21 16,0 21-16,-21-22 0,0 22 0,21 0 15,-21-21-15,0 21 0,0-1 16,0 1-16,-21 21 15,0 21 1,0 1 0,21-1-16,-22 0 0,1 21 0,21-21 15,-21 22-15,0-22 0,0 21 0,21 1 16,-21-22-16,-1 21 0,22 0 16,0 1-16,0 20 0,-21-20 0,21 20 15,0 1-15,0-22 0,-21 21 16,21 1-16,0-1 0,0 1 0,0-22 15,0 22-15,0-1 0,0 1 0,0-1 16,0 1-16,0-1 0,0 1 16,0-1-16,0 1 0,0-22 0,0 22 15,0-22-15,0 0 0,-21 1 0,0-1 16,0 0-16,-1-21 0,1 1 16,0-1-16,-21 0 0,21-21 15,-22 0-15,1 0 0,21 0 0,-22 0 16,1-21-16,0 21 0,-1-21 0,1-1 15,-21 1-15,20 0 0,1-21 0,0 21 16,-1-1-16,22 1 0,-21 0 16,21 0-16,-22 0 0,22 0 0,0-1 15,21 1-15,-21 0 0,21 0 0,-21-21 16,21 20-16,0-20 0,0 21 16,0-21-16,0-1 0</inkml:trace>
  <inkml:trace contextRef="#ctx0" brushRef="#br1" timeOffset="89579.15">11366 12806 0,'0'-21'16,"0"42"-16,22-63 0,-22 63 31,0 0-15,0 0-16,0 0 0,0 0 15,0 1-15,0-1 0,0 21 0,0-21 16,-22 0-16,22 22 0,0-22 0,-21 0 16,21 0-16,0 0 15,0 1-15,-21-22 16,21-22 15,0 1-31,0 0 0</inkml:trace>
  <inkml:trace contextRef="#ctx0" brushRef="#br1" timeOffset="89767.04">11282 12594 0,'0'0'0,"0"-21"0,-21 21 0,-1 0 31,1 0-31,0 0 16,21 21 15,21-21-15,0 0-16</inkml:trace>
  <inkml:trace contextRef="#ctx0" brushRef="#br1" timeOffset="90235.77">11684 12594 0,'-21'43'16,"0"-22"-16,-1 0 15,22 0-15,0 21 0,0-20 0,0 20 16,-21 0-16,21-21 0,0 22 0,0-22 15,-21 21-15,21-21 0,0 1 16,0 20-16,0-21 0,0 0 0,0 0 16,0 1-16,0-44 47,0 1-47,0 0 15,0 0-15,0-21 0,0 20 16,0-20-16,21 21 0,0-21 15,1-1-15,-1-20 0,0 20 0,0 1 16,21 0-16,1 21 0,-1-22 0,43 1 16,-22 42-16,1 0 15,-22 0-15,0 0 0,22 21 0,-22 0 16,-21 0-16,22 22 0,-22-1 0,0 0 16,-21 1-16,0-1 0,0 22 15,0-22-15,0-21 0,-21 21 16,0 1-16,0-22 0,-1 0 0,1 0 15,0 0-15,0 1 0,21-1 0,-21-21 16,21 21-16,0-42 31,0 0-31,0-1 0</inkml:trace>
  <inkml:trace contextRef="#ctx0" brushRef="#br1" timeOffset="90707.5">13610 12340 0,'0'0'16,"0"-21"-16,0 0 0,0 0 16,0 0-16,0-1 0,0 1 15,0 42 16,0 1-31,0-1 0,0 0 16,0 21-16,-21 1 0,21-1 0,0 0 16,0 1-16,-21 20 0,0-21 0,-1 22 15,22-1-15,-21 1 0,0-22 16,21 22-16,-21-22 0,0 0 0,0 1 16,-1-1-16,22-21 0,0 22 15,-21-22-15,21 0 0,-21-21 0,21 21 16,0-42 15,21 0-31,-21 0 0,21-22 0,1 22 16</inkml:trace>
  <inkml:trace contextRef="#ctx0" brushRef="#br1" timeOffset="91183.23">13547 12383 0,'0'0'0,"0"-43"0,-22 22 16,22-21-16,0 21 0,0-1 0,0 1 15,0 0-15,22-21 0,-1 21 0,0-1 16,0 1-16,21 0 0,-20 0 16,20 21-16,-21-21 0,21 21 15,1 0-15,-1 0 0,0 21 16,1 0-16,-1 0 0,-21 22 0,22-1 16,-1 0-16,-21 1 0,0-1 0,-21 0 15,0 1-15,0-1 0,-21 0 16,-21 1-16,21-22 0,-22 21 0,1-21 15,-22 0-15,22 22 0,-21-22 16,20 0-16,-20 0 0,20-21 16,1 21-16,0-21 0,-1 0 0,1 0 0,21 0 15,0-21-15,0 21 0,-1-21 16,22 0-16,0 0 0,0 0 0,0-1 16,0 1-1,22 21-15,-1 0 0,0 0 16,0 0-16,0 0 0,0 21 0,1 22 15,-1-22-15,0 21 0,0-21 16,-21 22-16,21-1 0,0 0 0,1-20 16,-22 20-16,21-21 0,0 21 15,0-20-15,-21-1 0,21 0 0,0 0 16,1-21-16,-1 21 0,0-21 16,0 0-16,0 0 15,0 0-15,-21-21 0,22 21 0,-1-21 16,0 0-16,0 0 0,0-1 15,-21 1-15</inkml:trace>
  <inkml:trace contextRef="#ctx0" brushRef="#br1" timeOffset="91559.02">14139 12679 0,'0'21'0,"0"-42"0,-21 42 15,21 0-15,0 0 16,0 1-1,21-22 1,0 0-16,1 0 0,-1 0 0,0-22 16,21 22-16,-21-21 0,1 21 0,20-21 15,-21 0-15,0 21 16,0-21-16,1 0 0,-1-1 0,0 22 16,-21-21-16,0 0 0,0 0 15,-21 21 1,0 0-16,-1 0 0,1 0 0,0 21 15,-21 0-15,21 0 0,-22 1 16,22-1-16,0 21 0,0-21 16,0 22-16,-1-22 0,1 21 0,21-21 0,0 0 15,0 1-15,0 20 0,0-21 16,0 0-16,0 0 16,21-21-16,1 22 0,-1-22 15,0 0-15,0 0 0,0 0 16,22 0-16,-22 0 0,21-22 0,0 1 15,1 21-15</inkml:trace>
  <inkml:trace contextRef="#ctx0" brushRef="#br1" timeOffset="93079.48">15007 12594 0,'0'0'0,"42"-21"0,-20 0 0,-1 0 0,-21 0 16,0-1-16,-21 22 15,-1 0 1,-20 0-16,21 0 0,0 0 0,0 0 0,-22 0 15,22 22-15,0-22 0,0 21 16,21 0-16,-21 0 16,21 0-16,0 0 0,0 1 15,21-22-15,-21 21 16,21 0-16,0-21 0,0 21 0,0 0 16,1 0-16,-1-21 0,0 22 15,0-1-15,0 0 0,0 0 0,1 0 16,-1 0-16,0 1 0,-21-1 0,0 0 15,0 0-15,0 0 16,-21 0-16,0 1 0,-1-22 16,1 0-16,0 0 0,-21 0 15,21 0-15,-1 0 0,1 0 16,-21 0-16,21 0 0,0 0 0,-1-22 16,1 1-16,0 21 0,0-21 15,21 0-15,0 0 0,-21-22 0,21 22 16,-21 0-16,21 0 0,-22 21 0,22-21 15,0 42 1,0 0 0,0 0-16,0 0 0,22 1 0,-1-1 15,-21 21-15,21-21 0,0 0 16,0 1-16,0-1 0,1-21 16,-1 21-16,21 0 0,-21-21 15,22 0-15,-22 0 0,21 0 0,0 0 16,1 0-16,-22 0 0,21 0 0,1-21 15,-1 21-15,0-21 0,-21 0 16,22-22-16,-1 22 0,-21-21 0,22 21 16,-22-22-16,0 1 0,0 0 0,0-1 15,0 1-15,1 0 0,-1-1 16,0 22-16,-21 0 0,0 0 0,0 0 16,0 42-1,0 0 1,-21 0-16,21 0 0,-21 0 15,-1 1-15,22 20 0,0-21 16,0 21-16,0-20 0,0-1 0,-21 21 16,21-21-16,0 0 0,0 1 15,0-1-15,0 0 0,21 0 0,1-21 16,-22 21-16,21-21 0,0 0 0,0 0 16,21 0-16,-20 0 0,-1 0 15,0-21-15,0 0 0,21 21 0,-20-21 16,-1-22-16,0 22 0,0 0 15,0-21-15,0-1 0,1 22 16,-1-21-16,-21 21 0,0 0 0,21-22 0,-21 22 16,0 0-1,-21 42 17,0 0-32,21 0 0,-22 1 15,22-1-15,0 0 0,0 21 0,0-21 16,0 1-16,0 20 0,0-21 0,0 0 15,0 0-15,22 1 0,-22-1 16,21 0-16,0 0 0,0 0 0,0-21 16,0 0-16,1 0 0,20 0 15,-21 0-15,21 0 0,-20 0 0,-1 0 16,21-21-16,-21 0 0,22 0 0,-22 0 16,0-22-16,21 22 15,-21-21-15,1-1 0,-1 1 0,0 0 16,0-1-16,-21-20 0,21 21 15,-21-1-15,21 1 0,-21 0 0,0-1 16,0 22-16,0-21 0,0 21 0,0-1 16,-21 22-1,0 22-15,21-1 16,-21 21-16,0-21 0,21 22 16,0-22-16,0 21 0,-21 0 0,21 1 15,0-1-15,0-21 0,0 22 0,0-1 16,0 0-16,0-21 15,0 22-15,0-1 0,21-21 0,-21 22 16,21-22-16,0 0 0,-21 0 0,21-21 16,22 21-16,-22 0 0,0-21 15,21 0-15,-21 0 0,22 0 0,-1 0 16,-21-21-16,22 0 0,-22 0 16,21 0-16,-21 0 0,22-1 0,-22-20 15,0 0-15,21-1 0,-21 1 0,1 0 16,20-1-16,-21 1 0,0-21 15,0 20-15,-21-20 0,22 20 0,-22 1 16,21-21-16,-21 41 0,0-20 16,0 21-16,0-21 0,0 20 15,0 44 1,0-1-16,0 0 0,-21 21 16,-1 1-16,1-22 0,21 42 0,0-20 15,-21-1-15,0 0 0,21 1 16,0-1-16,-21 0 0,0 1 0,21-1 15,-22 21-15,22-41 0,0 20 0,0 0 16,0 1-16,0-22 0,0 0 16,0 0-16,0 0 0,22 0 0,-1-21 15,0 0-15,0 0 0,0 0 0,0 0 16,22 0-16,-22 0 16,0 0-16,21 0 0,-20-21 0,20 0 15,-21 21-15,0-21 0,0 0 16,22 0-16,-22-1 0,-21 1 0,21 0 15,0 0-15,-21 0 0,21 0 0,-21-22 16,0 22-16,0 0 0</inkml:trace>
  <inkml:trace contextRef="#ctx0" brushRef="#br1" timeOffset="93305.35">17103 12531 0,'0'0'16,"-22"0"-16,1 0 15,21 21-15,21-21 32,1 0-32,-1 0 0,0 0 0,0 0 15,21 0-15,-20 0 0,20 0 16,-21 0-16,0 0 0,22 0 0,-22 0 16,0 0-16,21 0 0,-21 0 0,1 0 15,-1 0-15,0 0 16,-21-21-16,21 21 0</inkml:trace>
  <inkml:trace contextRef="#ctx0" brushRef="#br1" timeOffset="93567.2">18436 12954 0,'-21'0'16,"21"21"-16,-21-21 31,0-21 0</inkml:trace>
  <inkml:trace contextRef="#ctx0" brushRef="#br1" timeOffset="107535.62">2095 15621 0,'0'0'0,"0"21"0,-21-21 0,0 0 0,21 21 47,21-21-47,0 0 0,22 0 16,-1 0-16,22 0 0,20 0 15,1 0-15,0 0 0,-1 0 0,22 0 16,-21 0-16,-1 0 0,22 0 15,-21 0-15,0 0 0,-1 0 0,1 0 16,0 0-16,-1 0 0,1 0 16,0-21-16,-22 0 0,1 21 15,-1-21-15,-21 21 0,1 0 0,-22-21 16,0 21-16,-21-21 16,-21-1-16,0 22 15,-22-21-15,1 21 0,-21 0 16,20 0-16,-20 0 0,20 0 0,-20 0 15,21 0-15,-1 0 0,1-21 16,0 21-16,20 0 0,1 0 16,0 0-16,21-21 15,21 21 1,0 0-16,1 0 16,20 0-16,0 0 0,1 0 0,-1 0 15,0 0-15,1 0 0,-1 0 16,0 21-16,1-21 0,-22 21 0,0-21 15,-21 21-15,0 1 0,0-1 0,0 0 16,0 0-16,-21 0 0,-22 0 16,22 1-16,-21 20 0,0-21 0,-1 21 15,1-20-15,-22 20 0,22-21 16,0 21-16,-1-20 0,1 20 16,21-21-16,0 0 0,21 0 15,21-21 1</inkml:trace>
  <inkml:trace contextRef="#ctx0" brushRef="#br1" timeOffset="109122.71">5990 15007 0,'0'0'0,"21"-21"0,-21 0 15,0-21-15,0 20 0,0 1 0,0-21 16,0 21-16,0 0 0,0-1 0,0 1 16,0 0-16,-21 21 31,21 21-31,0 0 0,0 22 0,-21-22 16,21 21-16,-21 22 0,21-22 15,-21 22-15,-1-1 0,1 1 0,0-1 16,0 1-16,0-1 0,-22 1 15,22-1-15,-21-21 0,21 22 0,-22-22 16,22 1-16,-21-1 0,21 0 0,-22-21 16,22 22-16,0-22 0,0-21 15,0 21-15,0-21 0,-1 0 0,1-21 16,0 0 0,21 0-16,-21-22 15,21 22-15,0-21 0,0-1 16,0 1-16,0 0 0,0-22 0,0 22 15,0 0-15,0-1 0,0 1 16,0 0-16,0-1 0,0 22 0,0 0 16,21 21-1,0 0-15,0 0 0,1 21 0,-22 0 16,21 22-16,0-22 0,0 21 16,0 0-16,0 1 0,1-1 0,-1 0 15,-21 1-15,21-1 0,0 0 0,0 1 16,0-22-16,22 21 15,-22-21-15,21 22 0,1-22 0,-22 0 16,21 0-16,0-21 0,22 0 16,-22 0-16,1 0 0,-1 0 0,0 0 15,1-21-15,-1 0 0,0 0 16,1 0-16,-1-22 0,0 22 0,-21 0 16,22-21-16,-22-1 0,0 1 0,0 0 15,-21-1-15,0 1 0,0 0 16,0 20-16,0-20 0,0 21 0,-21-21 15,0 20-15,0 22 0,0-21 16,-1 21-16,1 0 0,0 0 16,0 21-16,0 1 0,0-1 15,21 0-15,0 21 0,-22-21 16,22 22-16,0-1 0,0-21 0,0 22 16,0-22-16,0 21 0,0-21 15,0 0-15,22 1 0,-1-1 0,0 0 16,0 0-16,21-21 0,-20 0 15,20 0-15,-21 0 0,21 0 0,1 0 16,-1 0-16,0 0 0,1-21 0,-1 0 16,0 0-16,1-1 0,-1 1 15,0-21-15,1 21 0,-1-22 16,0 1-16,-20 0 0,20 21 16,-21-22-16,-21 22 0,0 0 0,0 0 15,0 0-15,-21 21 16,0 21-1,0-21-15,-1 21 0,1 0 0,0 0 16,0 0-16,21 1 0,0-1 16,0 21-16,0-21 0,0 0 0,21 1 15,0-1-15,0 0 0,-21 0 16,22-21-16,-1 21 0,0 0 0,0 1 16,0-22-16,-21 21 0,21-21 15,-42 0 16,0 0-31,0-21 16,0-1-16,0 22 0,21-21 16,-22 0-16,1 21 0,0-21 0,0 21 15,21-21-15,-21 21 16,21 21 0,0 0-16,0 0 15,0 0-15,21-21 0,-21 22 16,21-22-16,0 0 0,0 21 15,22-21-15,-22 0 0,0 0 0,21 0 16,-20 0-16,-1 0 0,21 0 16,0 0-16,-20-21 0,20 21 15,0-22-15,-21 1 0,22 21 0,-1-21 0,-21 0 16,22 0-16,-22-22 16,0 22-16,-21 0 0,0-21 0,21 21 15,-21-22-15,0 22 0,0 0 0,0 0 16,0 0-16,0-1 0,-21 22 15,0 0 1,0 22-16,21-1 0,-22 0 16,22 0-16,0 0 0,0 22 0,0-22 15,0 0-15,0 21 0,0-21 16,22 1-16,-1-1 0,0 0 0,0 0 16,0-21-16,-21 21 0,21 0 15,1 1-15,-22-1 16,-22-21-1,1 0-15,0 0 16,0 0-16,0 0 0,-22 0 16,22 0-16,0 0 0,0-21 15,21-1 1,0 1-16,21 0 0</inkml:trace>
  <inkml:trace contextRef="#ctx0" brushRef="#br1" timeOffset="109572.45">9440 15007 0,'0'-21'0,"0"42"0,0-63 0,0 21 16,0 0-16,0-1 0,0-20 15,0 21-15,0 0 0,0 0 16,0-1-16,0 1 0,0 42 31,0 1-31,0 20 16,0-21-16,21 21 0,-21 1 0,0 20 15,0-20-15,0 20 0,0 1 16,0-1-16,0 1 0,0-22 0,0 21 16,-21-20-16,0-1 0,21 0 15,0 1-15,-21-22 0,0 0 0,21 21 16,0-20-16,0-1 0,-21-21 31,21-21-15,0-1-16,0 1 0,0 0 15,0 0-15,0-21 0,0 20 0,0-20 16,0 0-16</inkml:trace>
  <inkml:trace contextRef="#ctx0" brushRef="#br1" timeOffset="112832.08">9356 15071 0,'0'0'16,"0"-43"-16,-22-20 0,22 42 16,0 0-16,0-1 0,0 1 0,0 0 15,0 0-15,0 0 0,0 0 0,0-1 16,0 1-16,43 0 15,-22 0-15,0 21 0,21 0 16,-20-21-16,20 21 0,21 0 16,-20 0-16,20 0 0,1 21 0,-22 0 15,22 0-15,-22 0 0,0 22 0,1-22 16,-1 21-16,-42 1 0,0-1 16,0 0-16,0 1 0,-21-1 15,-22-21-15,1 21 0,-21 1 0,20-1 16,-20-21-16,-1 22 0,1-22 0,20 0 15,-20 0-15,21 0 0,-1-21 16,22 0-16,-21 0 0,21 0 0,-1 0 16,1 0-16,21-21 0,0 0 15,0 0-15,0 0 0,0-1 16,0 1-16,0 0 0,21 0 0,1 21 16,-1 0-16,0 0 0,0 0 15,0 0-15,0 0 0,-21 21 0,22 0 16,-1 0-16,-21 1 0,0 20 0,21-21 15,-21 0-15,21 22 0,-21-22 16,0 0-16,21 21 0,0-21 0,1 1 16,-22-1-16,21 0 0,0 0 15,0 0-15,0 0 0,0-21 16,1 22-16,-1-22 0,21 0 0,-21 0 0,0 0 16,22 0-16,-1 0 15,-21 0-15,22 0 0,-1-22 0,0 1 16,1 0-16,-1 21 0,-21-21 15,21-21-15,-20 20 0,-1 1 0,21-21 16,-42 0-16,21 20 0,-21-20 0,21 0 16,-21 21-16,0-22 0,0 22 15,0 0-15,0 0 0,0 0 0,-21 21 16,0 0-16,0 0 16,0 21-16,0 0 0,21 0 15,-22 0-15,1 22 0,0-22 16,21 21-16,0 0 0,0-20 0,0 20 15,0-21-15,0 0 0,0 22 16,0-22-16,0 0 0,21 0 16,0 0-16,1-21 0,-1 0 15,21 0-15,-21 0 0,0 0 0,1 0 16,20 0-16,-21 0 0,0-21 16,22 0-16,-22 0 0,21 0 0,0-1 15,-20-20-15,20 21 0,0-21 16,-21-1-16,22 1 0,-22 0 0,21-1 15,-42 22-15,0-21 0,0 21 16,0-1-16,-21 22 16,0 0-16,-21 22 0,20-22 15,1 42-15,0-21 16,0 0-16,0 0 0,0 22 0,21-22 16,0 42-16,0-41 15,0-1-15,21 0 0,0 0 0,0 0 16,0 0-16,0 1 0,1-1 0,-1 0 15,0-21-15,-21 21 16,21-21-16,-42 0 31,0 0-31,0 0 16,-1 0-16,1-21 0,0 0 0,0 21 16,0-21-16,0-1 0,21 1 15,-22 21-15,22-21 16,-21 21-16,21 21 15,0 0-15,0 1 16,0-1-16,21-21 0,1 21 16,-1-21-16,0 21 0,0 0 15,0-21-15,22 0 0,-22 0 0,42 0 16,-42 0-16,22 0 0,-1 0 16,-21 0-16,22-21 0,-1 21 15,-21-21-15,21 0 0,-20 21 16,-1-21-16,21-22 0,-21 22 0,0 0 15,1-21-15,-22 20 0,21-20 0,0 0 16,-21 21-16,21-22 0,-21 22 16,0-21-16,0 21 0,0-1 15,0 1-15,-21 42 32,21 1-32,-21-1 0,0 0 0,21 21 15,-22-21-15,22 22 0,-21-1 0,21-21 16,-21 22-16,21-22 0,0 0 15,0 21-15,0-21 0,0 1 0,0-1 16,0 0-16,42-21 16,-20 21-16,-1-21 0,0 0 0,21 0 15,-21 0-15,22 0 0,-22 0 0,21 0 16,-21-21-16,22 21 0,-22-21 16,0 0-16,0-1 0,0 1 0,1-21 15,-1 21-15,-21 0 0,21-22 16,-21 1-16,0 0 0,0 20 0,0-20 15,0 0-15,0-1 0,0 1 0,-21 21 16,0 0-16,-1 0 0,-20-1 16,21 22-16,0 0 0,0 0 0,-22 0 15,22 0-15,-21 0 0,-1 22 16,22-1-16,-21 21 0,0-21 16,20 22-16,1-1 0,0 0 0,0 1 15,21-1-15,0 0 0,0 1 16,0-1-16,0-21 0,21 21 0,-21-20 15,21-1-15,0 0 0,22 0 16,-22 0-16,0 0 0,21-21 0,1 0 16,-22 0-16,21 0 0,1 0 0,-1 0 15,0 0-15,1-21 0,-1 0 16,-21 21-16,21-21 0,1 0 0,-1-22 16,-21 22-16,22 0 0,-22-21 15,0 21-15,21-22 0,-21 22 0,1-21 16,-22-1-16,21 22 0,-21-21 15,0 21-15,0 0 0,0-1 16,0 1-16,-21 42 31,-1 1-31,22-1 0,-21 0 0,21 0 16,0 21-16,0 1 0,-21-22 0,21 21 16,0-21-16,0 1 0,0 20 15,0-21-15,0 0 0,0 0 0,0 1 16,21-22-16,0 21 0,1-21 15,-1 0-15,0 0 0,0 0 16,0 0-16,22 0 0,-22 0 0,0 0 16,0 0-16,0-21 15,0-1-15,1 1 0,-1 0 0,0 0 16,0-21-16,0 20 0,0-20 0,1 21 16,-22-21-16,21 20 0,-21-20 15,21 21-15,-21 0 0,0 0 0,0-1 16,0 44-1,0-1 1,0 0-16,-21 0 0,21 0 16,0 22-16,-21-22 0,21 0 0,-22 21 15,22-21-15,0 1 0,0-1 16,0 0-16,0 0 0,0 0 0,0 0 16,0 1-16,0-1 15,22-21-15,-1 0 0,0 0 16,0 0-16,0 0 0,22 0 0,-22 0 15,0 0-15,21 0 0,-21-21 0,1-1 16,20 1-16,-21 0 0,0 0 16,0 0-16,-21 0 0,22-22 0,-22 22 15,0-21-15,21 21 0,-21-1 16,0 1-16,0 0 0,0 0 0,0 0 16,-21 21-16,-1 0 0,1 0 15,0 0 1,21 21-16,0 0 31,21-21-31,0 0 0,1 0 16,-1 0-16,0 0 0,0 0 0,0-21 15,22 21-15,-22 0 0,0-21 16,21 21-16,-21 0 0,1 0 0,-1 0 16,0 0-16,0 0 0,-21 21 31,0 0-31,0 0 0,0 0 15,0 1-15,-21-1 16,21 0-16,-21 0 0,21 0 0,0 0 0,0 1 16,-21-1-16,21 0 0,0 0 15,0 0-15,0 0 16,21-21-16,0 0 0,0 22 0,0-22 16,22 0-16,-22 0 0,0 0 15,0 0-15,21 0 0,-20 0 0,-1 0 16,0 0-16,0 0 0,-21-22 15,21 1-15,0 0 0,1 0 0,-1 0 16,-21 0-16,21-22 0,0 22 16,0-21-16,-21-1 0,21 1 0,1 0 15,-1 21-15,0-22 0,-21 22 16,21 0-16,0 0 0,-21 0 16,21 21-16,1 0 15,-22 21 1,0 0-16,0 0 0,0 0 15,0 0-15,0 1 0,0-1 16,0 0-16,0-42 47,0 0-31,0-1-16,0 1 15,0 0-15,0 0 0,0 0 16,-22 0-1,1 21 1,0 21 0,0 0-16,0 0 0,21 0 15,0 22-15,-21-22 0,-1 21 0,1-21 16,21 22-16,0-22 0,0 21 16,0-21-16,0 0 0,0 22 0,0-22 15,0 0-15,0 0 0,0 0 0,21-21 16,1 22-16,-1-1 0,0-21 15,0 0-15,21 0 0,-20 0 0,-1 0 16,21 0-16,-21 0 16,22 0-16,-22 0 0,0-21 0,21 21 0,-21-22 15,1 1-15,20 0 0,-21 0 16,21-21-16,-20 20 0,-1-20 16,0 21-16,0 0 0,-21-22 0,0 22 15,21 0-15,-21 0 0,0 0 16,0 42 15,0 0-31,0 0 16,0 0-16,0 1 0,21-22 15,-21 21 1,22-21-16,-1 0 0,0 0 0,0 0 16,0 0-16,0 0 15,1 0-15,-1-21 0,0 21 16,-21-22-16,0 1 0,21 0 0,-21 0 15,0 0-15,0 0 0,0-22 16,0 22-16,0 0 0,0 0 0,-21 0 16,0-1-16,0 1 0,-1 21 15,1 0-15,-21 0 0,21 0 0,0 0 16,-22 0-16,22 21 0,0 1 0,0-1 16,0 0-16,-1 21 0,22 1 15,0-22-15,-21 21 0,21 0 0,0 1 16,-21-1-16,21 0 0,0-20 15,0 20-15,0-21 0,0 0 0,21 22 16,0-22-16,-21 0 0,22 0 16,20-21-16,-21 21 0,0-21 15,22 0-15,-22 0 0,21 0 0,0 0 16,-20 0-16,-1 0 0,21 0 16,-21 0-16,22-21 0,-22 21 0,0-21 15,21 0-15,-21 21 0,1-21 0,20 21 16,-21-22-16,0 22 0,0-21 15,1 21-15,-1 0 0,0-21 16,0 21-16,0 0 0,0-21 16</inkml:trace>
  <inkml:trace contextRef="#ctx0" brushRef="#br1" timeOffset="113038.96">15240 15558 0,'-21'21'31,"0"0"-31,-1-21 16,1 0 0,0 0-1,0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01:42:37.3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974 1207 0,'-22'-22'15,"1"22"1,0-21-16,21 0 15,0 0 1,0 0-16,0 0 0,0-1 16,21 1-1,0 21-15,1 0 0,-1-21 16,21 21-16,-21 0 0,22 0 16,-22 0-16,21 21 0,-21 0 0,0 1 15,1-1-15,-1 0 0,-21 21 16,0-21-16,0 22 0,-21-1 15,-22-21-15,22 22 0,-21-1 0,-1-21 16,22 0-16,-21 0 0,21 22 16,-22-43-16,22 21 0,0 0 0,0-21 15,0 0 1,21-21 15,21 0-31,0 21 16,0-21-16,0 21 0,1 0 0,-1 0 15,21-22-15,-21 22 0,22 0 16,-1 0-16,0 0 0,1 22 16,-22-22-16,21 21 0,-21 0 0,0 21 15,1 1-15,-22-1 0,0 0 16,0 1-16,0-1 0,-22 0 0,1 1 16,-21-1-16,0 0 0,-1 1 15,1-1-15,0-21 0,-1 0 16,1 0-16,0 1 0,20-22 0,-20 0 15,0 0-15,21 0 16,-22 0-16,22 0 0,0 0 0,-21 0 16,20-22-16,1 1 0,0 21 15,0-21-15,0 0 0,0 21 16,21-21-16,0 0 0,0-1 16,0 1-16,0 0 0,21 0 15,21 0-15,-21 0 0</inkml:trace>
  <inkml:trace contextRef="#ctx0" brushRef="#br0" timeOffset="199.88">1651 1609 0,'0'0'15,"21"-21"-15,0 21 0,0 0 0,1 0 78</inkml:trace>
  <inkml:trace contextRef="#ctx0" brushRef="#br0" timeOffset="1003.42">3217 1080 0,'0'-22'0,"0"44"0,0-107 31,0 106-15,-21 0-16,21 0 0,0 22 15,-21-1-15,21 0 0,-21 1 16,0-1-16,21 0 0,0 1 0,-22-1 15,1 0-15,21 1 0,-21-1 16,21 0-16,0 22 0,-21-43 0,0 21 16,21 1-16,0-22 15,-21 0-15,21 0 0,0 0 16,0-42 0,21 0-16,0 0 15,0-21-15,0 20 0,0-20 16,1 0-16,-1 21 0,21-22 0,-21 1 15,0 21-15,1 0 0,-1-22 16,0 43-16,0-21 0,-21 0 0,21 21 16,0 21-1,-21 0 1,0 0-16,0 1 0,0 20 0,0 0 16,22 1-16,-22-1 0,0 0 15,0 1-15,0-1 0,21 0 16,0-21-16,0 22 0,0-22 0,0 0 15,1 0-15,-1 0 0,21-21 16,-21 0-16,22 0 0,-22 0 16,21 0-16,0 0 0,1-21 0,-22 0 15,21 0-15,1-21 0,-22-1 0,0 1 16,21 0-16,-21-1 0,-21-20 16,22 20-16,-22 1 0,0-21 15,0 20-15,0 1 0,0 0 0,0-1 16,-22 1-16,1 21 0,0-22 15,-21 22-15,21 21 0,-22-21 16,22 21-16,0-21 0,0 21 16,-22 0-16,22 0 0,0 0 0,0 21 15,21 0-15,-21-21 0,21 21 16,-21 1-16,21-1 0,0 0 16,21 0-16,0-21 15,0 0-15,0 0 0,22 0 0,-1 0 16</inkml:trace>
  <inkml:trace contextRef="#ctx0" brushRef="#br0" timeOffset="1516.13">4381 910 0,'0'0'0,"0"-21"0,0 0 0,0 0 16,0 0-1,-21 21-15,21 21 0,0 21 16,-21-21-16,21 22 15,-21-1-15,21 0 0,-21 1 0,21-1 16,0 21-16,0-20 0,0-1 16,0 0-16,-21 1 0,21-1 15,0 0-15,-22 1 0,22-1 0,0 0 16,0-20-16,0 20 0,0-21 16,0 0-16,0 0 0,0 1 15,-21-22 16,21-22-31,0 1 0,0 0 16,0-21-16,0 21 0,0-22 0,0 22 16,0-21-16,0 21 0,0-22 15,21 22-15,1-21 0,-1 21 0,21-22 16,-21 22-16,22 0 0,-1 0 16,0 0-16,1 21 0,20 0 0,-21 0 15,1 0-15,-1 0 0,0 21 16,1 0-16,-22 0 0,0 21 15,0-20-15,0-1 0,-21 21 16,0-21-16,0 0 0,0 22 0,0-22 16,-21 0-16,0 0 0,0 0 15,0 22-15,0-22 0,-1-21 0,1 21 16,21 0-16,-21-21 0,0 0 16,21-21 15,21 0-31,0 0 0,0 0 0</inkml:trace>
  <inkml:trace contextRef="#ctx0" brushRef="#br0" timeOffset="2048.82">5397 1249 0,'0'0'0,"0"-21"0,0 0 15,0-1-15,0 1 0,0 0 0,0 0 16,0 0-16,-21 0 15,0-1-15,0 22 0,0 0 16,0 0-16,-1 22 16,1 20-16,0-21 0,-21 0 15,21 22-15,-1-1 0,1 0 16,-21 1-16,21-22 0,0 21 16,-1 0-16,1-20 0,21 20 15,0 0-15,0-21 0,0 1 0,0 20 16,0-21-16,0 0 0,0 0 15,21-21-15,1 0 0,-1 22 0,0-22 16,0 0-16,0 0 0,0-22 16,22 1-16,-22 0 0,0 0 0,0-21 15,0 20-15,22 1 0,-22-21 16,0 0-16,0 20 0,0-20 0,-21 0 16,22 21-16,-1-22 0,-21 22 15,21 0-15,-21 0 0,0 0 0,0 42 47,0 21-47,0-21 0,0 0 16,0 22-16,-21-22 0,21 21 15,0-21-15,0 1 0,0 20 0,0-21 16,0 0-16,0 22 0,0-22 16,21 0-16,-21 0 0,21 0 15,0-21-15,0 21 0,1-21 0,-1 0 16,21 0-16,-21 0 0,22 0 0,-22-21 15,21 0-15,-21 0 16,22 0-16,-22 0 0,0-22 0,21 1 0</inkml:trace>
  <inkml:trace contextRef="#ctx0" brushRef="#br0" timeOffset="2319.66">6138 868 0,'0'0'0,"0"-42"0,0 20 0,0 1 16,0 0-16,0 42 31,0 22-31,0-22 0,-21 21 0,0 22 16,21-22-16,-21 21 0,21-20 15,0 20-15,-21 1 0,-1-22 0,22 0 16,-21 22-16,21-22 0,0 1 16,-21-22-16,21 21 0,0 0 0,0 1 15,0-22-15,0 21 16,0-21-16,0 1 0,21-1 15,0-21-15,1 0 16,-1 0-16,0 0 0,0-21 0,0-1 16,22 1-16,-22 0 0,0-21 15,0 21-15</inkml:trace>
  <inkml:trace contextRef="#ctx0" brushRef="#br0" timeOffset="2495.57">6011 1312 0,'0'0'16,"-42"0"-16,21 0 0,42 0 31,0 0-31,0 0 16,22 0-16,-22-21 0,21 21 16,0-21-16,1 0 0,-1 0 0,0 21 15,1-21-15</inkml:trace>
  <inkml:trace contextRef="#ctx0" brushRef="#br0" timeOffset="2875.35">7937 1270 0,'0'0'0,"0"-21"0,0 0 0,0 0 15,0-1-15,0 1 0,-21 0 0,21 0 32,-21 21-32,0 0 0,21 21 15,0 0-15,0 0 16,-21 1-16,21 20 0,-21-21 0,21 21 15,-22-20-15,22 20 0,-21-21 16,21 21-16,0-20 0,-21 20 0,21-21 16,-21 0-16,21 22 0,0-22 15,0 0-15,0 0 0,21-21 32,0 0-32,0-21 0,1 21 15,-1-21-15,0 0 0,21-1 0</inkml:trace>
  <inkml:trace contextRef="#ctx0" brushRef="#br0" timeOffset="3243.14">8340 1185 0,'0'0'0,"0"-21"0,-22 21 32,1 0-32,0 0 0,0 0 15,0 0-15,0 21 0,-1 1 0,1-1 16,0 0-16,21 0 0,-21 0 15,0 0-15,21 1 0,0-1 16,0 0-16,0 0 16,21-21-16,0 0 15,0 21-15,0-21 0,1 0 0,20 21 16,-21-21-16,0 22 0,22-22 16,-22 0-16,0 21 0,0-21 0,0 21 15,0-21-15,-21 21 0,0 0 16,22-21-16,-22 21 0,0 1 15,-22-22-15,1 0 16,0 21-16,0-21 0,-21 0 0,20 0 16,-20 0-16,21 0 0,-21 0 15,20 0-15,-20 0 0,21 0 0,0 0 16,0 0-16,-1 0 0,22-21 16,0-1-16,-21 22 0,21-21 15,0 0-15,0 0 0</inkml:trace>
  <inkml:trace contextRef="#ctx0" brushRef="#br0" timeOffset="3440.02">7705 826 0,'0'0'0,"-22"-22"0,22 44 62,22-22-62,-1 0 16,0 21-16,0-21 15</inkml:trace>
  <inkml:trace contextRef="#ctx0" brushRef="#br0" timeOffset="4203.6">9334 1312 0,'22'-84'31,"-1"63"-31,-21-1 0,0 1 16,0 0-16,21 0 0,0 21 0,0-21 15,0 0-15,-21-1 0,22 22 16,-1 0-16,21 0 0,-21 0 0,0 0 16,22 0-16,-22 22 0,0-22 15,0 42-15,22-21 0,-22 0 0,0 22 16,-21-1-16,0-21 0,21 21 16,-21 1-16,0-1 0,0-21 0,0 22 15,0-1-15,-21-21 0,21 21 16,0-20-16,0 20 0,-21-21 15,21 0-15,-21-21 0,21 21 0,-22-21 16,1-21 15,21 0-31,0 0 16,0 0-16,0-22 0,0 22 0,21-21 16,1 0-16,-1 20 0,0-20 15,21 0-15,-21-1 0,22 1 0,-22 0 16,21-1-16,1 1 0,-1 21 15,0 0-15,1 0 0,-1-1 0,-21 22 16,21 0-16,1 0 0,-22 22 16,0-22-16,0 42 0,0-21 0,1 21 15,-22 1-15,0-22 16,0 21-16,0 1 0,0-1 0,0 0 16,0 1-16,0-22 0,0 21 0,-22 0 15,22-20-15,-21-1 0,21 0 16,-21 0-16,21 0 0,0 0 0,0 1 15,0-44 17,0 1-32,0 0 15,0 0-15,21 0 0,-21 0 16</inkml:trace>
  <inkml:trace contextRef="#ctx0" brushRef="#br0" timeOffset="4671.33">10922 1101 0,'0'0'0,"0"-21"0,-21 21 15,0 0-15,-1 0 0,1 0 16,0 0-16,0 21 0,0 0 16,0 0-16,-22 0 0,22 0 0,0 1 15,0 20-15,0 0 0,-22-21 16,43 22-16,-21-22 0,0 21 15,0 1-15,21-22 0,0 21 0,0-21 16,0 22-16,0-22 0,0 21 16,0-21-16,21 0 0,0 1 0,21-1 15,-20-21-15,-1 0 0,21 0 16,0 0-16,1 0 0,-22 0 0,21 0 16,1-21-16,-1 21 0,0-22 15,1 1-15,-1-21 0,0 21 0,1-22 16,-22 22-16,0-21 0,0 0 15,0-1-15,-21 1 0,0 0 0,0-1 16,0 1-16,-21 0 0,-21-1 16,21 22-16,-1 0 0,-20-21 15,0 42-15,21-22 0,-22 22 0,1 0 16,0 0-16,-1 0 0,1 22 16,21-1-16,-22 0 0,22 0 0,0 0 15,0 0-15,0 1 0,21-1 16,0 0-16,0 0 0,0 0 0,0 0 15,0 1-15,0-1 0,0 0 16,42-21-16</inkml:trace>
  <inkml:trace contextRef="#ctx0" brushRef="#br0" timeOffset="5103.72">11705 804 0,'0'43'16,"-21"-22"0,0 21-16,0-21 0,21 22 15,-22-1-15,22 0 0,-21 22 0,0-22 16,21 1-16,-21-1 0,0 21 16,21-20-16,-21-1 0,21 0 0,0 1 15,-22-1-15,22 0 0,0 1 16,0-1-16,0-21 0,0 22 0,0-22 15,0 0-15,0 0 0,22 0 16,-1-21-16,0 21 0,0-21 16,0 0-16,0 0 0,1 0 15,-1-21-15,0 0 0,0 0 16,21 0-16,-20 0 0,20-22 0,-21 22 16,0-21-16,22-1 0</inkml:trace>
  <inkml:trace contextRef="#ctx0" brushRef="#br0" timeOffset="5396.57">11451 1164 0,'0'0'0,"21"0"16,0 0-16,1 0 0,20 0 15,-21 0-15,21 0 0,1 0 0,-1 0 16,0 0-16,1 0 0,-1 0 16,0 0-16,1 0 0,-1 0 0,0 0 15,-20-21-15,-1 21 0,0 0 16,-42 0 31</inkml:trace>
  <inkml:trace contextRef="#ctx0" brushRef="#br0" timeOffset="7675.5">13779 1439 0,'22'0'0,"-1"0"15,-21-21-15,21 21 16,0-21-16,-21 0 0,21 21 16,0-21-16,-21 0 0,22-1 0,-22 1 15,0 0-15,0-21 16,0 21-16,0-1 0,0 1 0,-43-21 16,22 21-16,0 0 15,0-1-15,-22 1 0,22 21 0,0 0 16,-21 0-16,21 0 0,-22 0 15,22 21-15,-21 22 0,21-22 0,-22 21 16,22 1-16,-21-1 0,21 0 16,-1 1-16,1-1 0,0 0 0,21 1 15,0 20-15,0-21 0,0 1 0,0-22 16,0 21-16,21-21 0,0 1 16,1-1-16,-1 0 0,0-21 0,21 0 15,-21 0-15,22 0 0,-1 0 16,-21-21-16,22 0 0,-1-1 15,0 1-15,-21 0 0,22-21 16,-22 21-16,21-22 0,-21 22 0,1-21 16,-22-1-16,21 22 0,-21-21 15,21 0-15,-21-1 0,0 22 0,0-21 16,0 21-16,0-1 0,0 44 31,0-1-31,-21 21 16,0-21-16,21 22 0,0-1 15,0-21-15,0 21 0,0 1 0,0-22 16,0 21-16,0 1 16,0-22-16,0 21 0,21-21 0,0 0 0,21 1 15,-21-1-15,1 0 16,20-21-16,0 0 0,-21 0 0,22 0 16,-1 0-16,0-21 0,1 21 0,-1-21 15,-21-1-15,22-20 0,-22 21 16,21-21-16,-21 20 0,0-20 0,22 0 15,-22-1-15,0 1 0,-21 21 16,21-21-16,-21 20 0,21-20 0,-21 21 16,0 0-16,0 42 15,0 0 1,-21 21-16,0-20 16,0-1-16,0 21 0,0-21 0,21 22 15,0-22-15,0 21 0,0 0 16,0-20-16,0 20 0,0-21 15,0 0-15,0 0 0,21 1 0,0-1 16,0-21-16,0 0 0,0 0 16,1 0-16,20 0 0,-21 0 0,21 0 15,-20-21-15,20-1 0,0 1 16,1 0-16,-1-21 0,0 21 0,-21-22 16,22 22-16,-22-21 0,0-1 15,0 1-15,0 21 0,1-21 0,-22 20 16,0 1-16,0 0 0,0 0 15,0 0-15,0 42 16,0 0-16,-22 0 16,1 0-16,0 1 0,0 20 15,0-21-15,21 21 0,0-20 0,0 20 16,0-21-16,0 21 0,0-20 16,0 20-16,21-21 0,0 21 0,0-20 15,0-1-15,1 0 0,20 0 16,-21-21-16,21 21 0,1-21 15,-22 0-15,21 0 0,1 0 0,-1 0 16,0-21-16,-21 0 0,22 0 0,-22-22 16,21 22-16,-21-21 0,1 0 15,-1-1-15,0 1 0,-21 0 16,0-22-16,21 22 0,-21-22 0,0 22 16,21-22-16,-21 1 0,0 21 15,0-22-15,0 22 0,0 21 0,0-22 16,0 22-16,0 0 0,0 42 15,-21 21 1,0 1-16,21-1 0,0 0 16,-21 1-16,0 20 0,21-20 0,-22 20 15,22-21-15,0 1 0,0 20 16,0-20-16,0-1 0,0 0 0,0 1 16,0-1-16,0 0 15,22-21-15,-1 1 0,-21 20 0,21-21 16,0 0-16,0-21 0,0 21 15,22-21-15,-22 0 0,0 0 0,0 0 16,22 0-16,-22-21 0,21 0 16,-21 0-16,22 0 0,-22 0 0,0-22 15,0 22-15,0-21 0,0 21 0,1-22 16,-1 1-16,0 21 0,-21-22 16,0 22-16,0 0 0,21 0 15,-21 0-15,0 0 0,0 42 16,0 0-1,-21 0-15,21 21 16,-21-20-16,0 20 0,-1-21 0,22 21 16,-21 1-16,21-22 0,0 21 15,0 1-15,0-22 0,0 0 0,0 0 16,0 0-16,21 0 0,1 1 16,-1-22-16,0 0 0,0 0 0,0 0 15,22 0-15,-22 0 0,21 0 0,-21 0 16,22-22-16,-1 1 0,-21 0 15,21 0-15,-20-21 0,-1-1 0,0 1 16,0 0-16,-21-1 0,21 1 16,-21 21-16,0-22 0,0 1 15,-21 21-15,0 0 0,0 0 16,0-1-16,-1 1 0,-20 21 0,21 0 16,-21 0-16,-1 0 0,1 0 15,21 0-15,-22 21 0,22-21 0,-21 22 16,21-22-16,0 21 0,21 0 15,-22-21-15</inkml:trace>
  <inkml:trace contextRef="#ctx0" brushRef="#br0" timeOffset="7864.38">15579 1207 0,'0'0'0,"-22"21"32,44-21-32,-1 0 15,21 0-15,-21 0 0,22 0 0,-1 0 16,-21 0-16,21 0 0,1 0 16,-1 0-16,-21 0 0,0 0 0,1-21 15</inkml:trace>
  <inkml:trace contextRef="#ctx0" brushRef="#br0" timeOffset="8799.85">16933 1228 0,'0'-21'15,"0"-1"-15,0 1 16,0 42 15,0 1-31,0-1 0,21 0 16,-21 0-16,22 21 0,-22-20 0,0 20 16,0-21-16,0 21 15,0-20-15,0 20 0,0 0 0,0-21 16,0 22-16,0-22 0,-22 0 15,22 0-15,0 0 0,0 1 0,0-1 16,0-42 15,0-1-31,0 1 0,0 0 16,0 0-16,0 0 0,0 0 0,22-22 16,-22 22-16,21-21 0,0-1 0,0 1 15,0 21-15,-21-21 0,21-1 16,1 1-16,20 21 0,-21-22 0,0 22 15,22 0-15,-22 0 16,0 21-16,0 0 0,0 0 0,0 0 16,1 21-16,-1 0 0,-21 0 15,21 22-15,-21-22 0,0 21 0,0 1 16,0-22-16,0 21 0,0 0 16,0-20-16,0 20 0,0-21 0,0 0 15,0 22-15,0-22 0,0 0 16,0 0-16,0-42 47,0 0-47,0 0 15,0-1-15,0 1 0,0-21 0,0 21 16,21-22-16,0 22 0,0-21 16,1 0-16,-1-1 0,21 1 0,-21 0 15,22-1-15,-1 1 0,0 21 16,1 0-16,-1-1 0,-21 22 0,21 0 15,-20 0-15,20 22 0,-21-1 16,0 0-16,0 21 0,-21 1 0,0-1 16,0 0-16,0 1 0,0-1 15,0 0-15,0 1 0,0-22 0,-21 21 16,21-21-16,0 22 0,-21-22 16,21 0-16,-21 0 0,21 0 15,-21-21-15,21 21 0,0-42 47,21 21-47,0-21 0,21 0 16</inkml:trace>
  <inkml:trace contextRef="#ctx0" brushRef="#br0" timeOffset="9535.42">18627 1334 0,'21'-22'0,"-42"44"0,42-65 16,-21 22-16,0 0 0,0 0 0,-21 0 15,21-1 1,-22 1-16,1 21 0,0-21 0,-21 0 16,21 21-16,-1 0 0,-20 0 15,21 0-15,-21 21 0,-1 0 0,22 0 16,-21 1-16,-1 20 0,22-21 16,0 21-16,-21 1 0,21-1 0,21-21 15,-22 22-15,22-1 0,0-21 16,0 21-16,0-20 0,0 20 0,0-21 15,0 0-15,22 0 0,-1-21 16,0 22-16,0-22 16,0 0-16,22 0 0,-22-22 15,0 22-15,21-21 0,-21 0 0,22 0 16,-22-21-16,0 20 0,0 1 16,22-21-16,-22 0 0,0 20 0,0-20 15,-21 0-15,21-1 0,-21 1 16,21 21-16,-21 0 0,0 0 0,0-1 15,0 44 1,0-1-16,0 0 16,0 21-16,-21-21 0,21 22 15,0-1-15,0-21 0,0 22 16,0-1-16,0-21 0,0 21 16,21-20-16,-21-1 0,22 21 0,-1-21 0,0-21 15,0 21-15,0 1 16,0-22-16,1 0 0,20 0 0,-21 0 15,0 0-15,0-22 0,22 1 16,-22 0-16,0 0 0,0-21 0,0 20 16,1-20-16,-1 0 0,0-1 15,0 1-15,0 0 0,-21-22 0,0 1 16,21-1-16,1 1 0,-22 20 16,0-20-16,0 21 0,0 20 0,0-20 15,0 21-15,0 42 16,0 0-1,0 22-15,0-1 0,-22 0 16,1 1-16,21-1 0,-21 21 0,21-20 16,0-1-16,0 0 0,0 1 15,0-1-15,0-21 0,0 22 0,0-22 16,0 21-16,0-21 0,0 0 16,21 1-16,-21-1 0,21-21 0,1 21 15,-1-21-15,0 0 16,0 0-16,0-21 0,0 21 15,-21-21-15,0-1 0,0 1 16</inkml:trace>
  <inkml:trace contextRef="#ctx0" brushRef="#br0" timeOffset="9696.33">18965 1312 0,'0'0'0,"-21"0"0,-21 0 31,42-21-31,21 21 15,0 0-15,0 0 0,0 0 16,1 0-16,20-21 0,0 21 0,1 0 16,-1 0-16,0-21 0,22 21 15,-22 0-15</inkml:trace>
  <inkml:trace contextRef="#ctx0" brushRef="#br0" timeOffset="10220.03">19960 1355 0,'0'0'0,"21"0"31,-21-21-31,21-1 0,-21 1 0,0 0 16,0-21-16,0 21 16,0-1-16,0 1 0,0 0 0,0 0 15,-21 21 1,0 0-16,0 0 0,0 0 15,-22 21-15,1 0 0,0 22 16,-1-22-16,1 21 0,0-21 0,-1 22 16,1-22-16,21 21 0,0-21 15,0 22-15,21-22 0,0 21 0,0-21 16,0 0-16,0 1 0,0-1 16,21-21-16,0 21 0,0-21 0,0 0 15,0 0-15,22 0 0,-22 0 16,21-21-16,-21 21 0,22-21 0,-22-1 15,0 1-15,21 0 0,-20-21 16,-1 21-16,0-22 0,0 1 0,0 0 16,0-1-16,-21 1 15,22 21-15,-22-22 0,21 22 0,-21 0 16,0 42 0,0 0-16,-21 1 0,-1-1 15,1 21-15,21 0 0,-21-20 16,21 20-16,-21 0 0,21-21 0,0 22 15,0-22-15,0 0 0,0 21 16,0-20-16,21-1 0,0 0 0,0-21 16,-21 21-16,22-21 0,-1 0 15,0 0-15,21 0 0,-21 0 0,22-21 16,-22 0-16,21 0 0</inkml:trace>
  <inkml:trace contextRef="#ctx0" brushRef="#br0" timeOffset="10695.76">20489 1058 0,'0'0'0,"0"-148"32,-21 148-17,0 21-15,0 1 0,0-1 0,-1 0 16,22 21-16,-21-21 0,0 22 16,0-1-16,21 0 0,0 1 0,0-1 15,-21 0-15,21 1 0,0-22 16,0 21-16,0 1 0,0-22 0,0 0 15,0 21-15,0-21 16,0 1-16,0-1 0,0 0 16,0-42 15,0 0-31,0-1 0,0 1 16,0 0-16,21 0 0,0 0 0,0 0 15,0-1-15,22 1 0,-22-21 16,21 21-16,1 0 0,20-1 0,-21 1 15,1 21-15,-1 0 0,22 0 16,-43 0-16,21 0 0,-21 21 0,0 1 16,1-1-16,-22 21 0,0-21 15,0 22-15,0-22 0,-22 0 16,1 21-16,-21-21 0,0 1 16,-1-1-16,1 0 0,-22 0 0,22-21 15,-21 21-15,20-21 0,1 21 16,0-21-16,-1 0 0,22 0 0,0 0 15,0 0-15,0 0 0,21-21 16,0 0-16,21 0 16,0 0-16,21-22 15,-21 22-15</inkml:trace>
  <inkml:trace contextRef="#ctx0" brushRef="#br0" timeOffset="10984.57">21336 804 0,'0'0'0,"-21"0"0,0 0 15,21 22-15,-22-1 0,22 0 16,0 0-16,-21 0 0,0 22 16,21-1-16,0 0 0,-21 22 0,0-22 15,21 22-15,-21-22 0,21 0 16,0 1-16,-22-1 0,22 0 0,-21 1 15,21-22-15,-21 21 0,21-21 16,0 0-16,0 1 0,0-1 16,0 0-16,21-21 31,0 0-31,1-21 0,-1 0 16,0-1-16,21 1 0,-21 0 0</inkml:trace>
  <inkml:trace contextRef="#ctx0" brushRef="#br0" timeOffset="11364.78">21484 1355 0,'-21'0'32,"42"0"-32,0 0 15,0 0-15,1 0 0,20 0 0,-21-21 16,0 21-16,22-22 0,-22 1 15,21 0-15,-21 0 0,0 0 0,1 0 16,-1-1-16,-21 1 0,0 0 16,0 0-16,0 0 0,0 0 15,-21 21-15,-1 0 0,1 0 0,-21 0 16,21 0-16,-22 21 0,1 0 16,21 0-16,-21 21 0,20-20 0,1-1 15,-21 21-15,42-21 16,-21 0-16,21 22 0,0-22 0,0 0 15,0 0-15,0 0 0,0 1 16,0-1-16,0 0 0,21 0 16,0 0-16,0-21 0,0 0 0,1 0 15,20 0-15,-21 0 0,21 0 16,1 0-16,20 0 0,-20 0 0,20-21 16,1 21-16,-1-21 0,-21 0 15</inkml:trace>
  <inkml:trace contextRef="#ctx0" brushRef="#br0" timeOffset="11780.68">23347 1207 0,'-21'-22'16,"42"44"-16,-64-44 0,22 1 0,0 0 0,21 0 15,-21 0-15,0 0 16,21-1-16,0 1 0,0-21 0,0 21 16,0 0-16,21-1 0,0-20 15,0 21-15,0 0 16,1 0-16,-1 21 0,21 0 0,-21 0 16,22 0-16,-1 0 0,0 0 15,1 21-15,-1 0 0,-21 0 0,21 0 16,-20 0-16,-22 22 0,0-22 15,0 21-15,0-21 0,0 22 0,-22-1 16,22-21-16,-42 22 0,21-22 16,0 0-16,0 21 0,-22-21 15,22 1-15,0-1 0,0-21 0,0 21 16,-1 0-16,1-21 0,0 21 16,0 0-16,0 1 0,21-1 15,0 0 1,0 0-1,0 0-15,0 0 0</inkml:trace>
  <inkml:trace contextRef="#ctx0" brushRef="#br0" timeOffset="12196.39">23326 1969 0,'0'0'15,"0"21"-15,21-21 16,0 0 0,0 0-1,0 0-15,-21-21 16,0-1 0,0 1-16,0 0 15,-21 21 1,0 0-16,0 0 15,21 21-15,0 0 16,-21 1-16,21-1 16,0 0-1,21-21 1,0 0 0,0 0-1,-21-21-15,0 0 0,0-1 16,21 22 31,0 0-32</inkml:trace>
  <inkml:trace contextRef="#ctx0" brushRef="#br1" timeOffset="29698.33">3725 17505 0</inkml:trace>
  <inkml:trace contextRef="#ctx0" brushRef="#br1" timeOffset="56987.77">1037 3620 0,'-21'0'281,"0"-22"-265,0 22-16,-1 0 16,1 0-16,0 0 0,0 0 15,0 0-15,0 0 0,-1 0 16,1 0-16,0 0 0,0 0 0,0 0 15,0 0 1,21 22 31,21-22-47,0 0 16,0 0-16,0 0 15,0 0-15,22 0 0,-22 0 0,21 0 16,1 0-16,20 0 0,-21 0 15,22 0-15,-1 0 0,1 0 16,-1 0-16,1 0 0,-1 0 0,1 0 16,-22 0-16,22 0 0,-1 0 15,-20-22-15,-1 22 0,0 0 0,1 0 16,-22 0-16,21 0 0,-21 0 16,0 0-16,1 0 0,-1-21 0,0 21 15,0 0 1,-21-21 31,-21 21-16,21-21-31,-21 21 16,0-21-16</inkml:trace>
  <inkml:trace contextRef="#ctx0" brushRef="#br1" timeOffset="57559.57">1799 3175 0,'-21'0'0,"42"0"0,-63 0 15,21 0 17,21 21-32,0 0 15,0 1-15,0-1 0,0 0 0,21 0 16,0 0-16,0 0 0,0 1 16,0-1-16,1 0 0,20 0 15,-21 0-15,21-21 0,-20 21 16,-1 1-16,21-22 0,-21 0 15,22 21-15,-22-21 0,0 0 0,21 0 16,-21 0-16,1 0 0,-1 0 16,0 0-16,0 0 0,-21-21 15,21-1-15,0 1 16,-42 21 15,0 0-31,0 0 16,0 0-16,0 21 0,-22 1 15,22-1-15,0 0 0,-21 0 0,20 0 16,-20 0-16,21 22 0,-21-22 16,-1 21-16,22 1 0,-21-1 15,21-21-15,-22 21 0,22 1 0,-21-1 16,21 0-16,-1-20 0,1 20 16,0-21-16,21 0 0,0 0 0,0 1 15,0-1-15,0 0 16,0-42 31,0 0-47</inkml:trace>
  <inkml:trace contextRef="#ctx0" brushRef="#br1" timeOffset="76556.03">3662 2773 0,'0'-21'0,"21"21"15,-21-21-15,0 42 47,0 0-47,0 0 16,-21 0-16,21 0 0,-21 22 15,21-22-15,-22 21 0,22 1 16,-21-1-16,0 21 0,0 1 0,21-22 16,-21 22-16,0-1 0,-1-20 15,1 20-15,21-21 0,-21 1 0,0 20 16,0-42-16,21 22 0,0-1 16,-21-21-16,21 0 0,0 1 0,-22-1 15,22 0-15,0-42 31,0 0-15,0-1-16,0 1 0,22-21 0,-1 0 16,-21 20-16</inkml:trace>
  <inkml:trace contextRef="#ctx0" brushRef="#br1" timeOffset="76839.88">3704 2836 0,'21'43'31,"-21"-22"-31,0 21 0,21-21 16,-21 22-16,22-22 0,-22 42 0,0-20 16,0-1-16,0 22 0,21-22 15,-21 21-15,0 1 0,0-22 16,0 1-16,0-1 0,0 0 0,0 1 15,0-1-15,0-21 0,0 0 16,0 0-16,0 1 0,21-22 16,-21 21-16,0-42 15,0-1 1,0 1-16</inkml:trace>
  <inkml:trace contextRef="#ctx0" brushRef="#br1" timeOffset="77503.5">3429 3471 0,'0'0'0,"21"0"0,21 0 0,1 0 0,20-21 16,-20 21-16,20-21 0,-21 0 15,22 0-15,-22 0 0,22-1 16,-22 1-16,0 0 0,1 0 0,-1 0 16,0 0-16,1-1 0,-22 1 0,0 0 15,0 21-15,0-21 0,1 0 16,-22 42 31,0 0-47,0 0 0,0 22 15,0-22-15,-22 21 0,22-21 16,0 22-16,-21-1 0,21-21 0,0 21 16,0 1-16,0-22 0,0 0 15,0 21-15,0-20 0,0-1 0,0 0 16,21 0-16,1-21 16,-22 21-16,21-21 0,0 0 0,0 0 15,0 0-15,22 0 0,-22-21 16,0 0-16,21 0 0,-21 0 15,22-1-15,-22-20 0,0 21 0,0-21 16,0-1-16,1 22 0,-1-21 16,0-1-16,-21 1 0,0 21 0,21-21 15,-21 20-15,21 1 0,-21 0 0,0 0 16,0 42 0,0 0-1,0 22-15,0-22 16,0 21-16,-21-21 0,21 22 15,0-22-15,0 21 0,0-21 0,0 0 16,0 22-16,0-22 0,21 0 16,-21 0-16,21 0 0,1-21 0,-22 22 15,21-1-15,0-21 0,0 0 16,0 0-16,0 0 0,1 0 0,-1 0 16,0 0-16,0 0 0,0 0 15,0 0-15,-21-21 0,22 21 0,-1-22 16</inkml:trace>
  <inkml:trace contextRef="#ctx0" brushRef="#br1" timeOffset="78815.16">5673 3112 0,'-22'-43'15,"1"43"-15,0 0 16,0 0-16,0 0 0,0 0 16,-1 0-16,-20 0 0,21 0 0,0 0 15,-22 21-15,22 1 0,0-1 16,-21 0-16,21 21 0,-1-21 0,1 22 16,0-1-16,0 0 0,0 1 0,21-22 15,-21 21-15,21 1 16,0-22-16,0 21 0,0-21 0,0 0 15,21 1-15,0-1 0,-21 0 0,21-21 16,0 21-16,0-21 0,1 0 16,-1 0-16,0 0 0,0 0 0,0 0 15,0 0-15,1-21 0,-1 0 16,0 0-16,21-1 0,-21 1 0,1 0 16,-1-21-16,0-1 0,0 1 0,0 0 15,0-22-15,1 22 0,-1-22 16,0 22-16,0 0 0,0-22 15,-21 22-15,0 0 0,21-1 0,-21-20 16,0 20-16,0 1 0,0 21 16,0 0-16,0 0 0,0-1 15,0 1-15,0 42 16,0 1-16,0-1 16,-21 21-16,21 0 0,-21-20 0,21 20 15,0 0-15,0 1 0,0-1 0,-21 0 16,21 22-16,0-22 0,0 22 15,-21-22-15,21 0 0,0 1 0,0-1 16,0 0-16,0 1 0,0-22 16,21 0-16,0 0 0,0 0 0,-21 0 15,21 1-15,1-22 0,-1 0 16,21 0-16,-21 0 0,0 0 16,1 0-16,20 0 0,-21 0 0,0 0 15,22-22-15,-22 1 0,0 0 16,21 0-16,-21-21 0,1 20 0,-1-20 15,0 0-15,0 21 0,-21-22 16,0 1-16,21 21 0,-21 0 0,0-1 16,0 1-16,0 0 0,0 0 15,0 42 32,0 0-47,0 0 0,0 1 0,-21-1 16,21 0-16,0 0 0,0 0 15,0 0-15,0 1 0,0-1 0,0 0 16,0 0-16,0 0 0,0 0 0,0 1 16,0-1-16,21 0 15,0-21-15,1 0 16,-1 0-16,0 0 16,0 0-16,0 0 0,0 0 0,1-21 15,-1 21-15,0-21 0,0-1 16,0 1-16,0 0 0,1 0 15,-1-21-15,0 20 0,0-20 0,-21 21 16,21-21-16,0 20 0,1 1 16,-22 0-16,0 0 0,0 0 0,21 0 15,-21-1-15,0 44 47,0-1-47,-21 21 0,21-21 16,-22 22-16,22-22 0,0 21 0,0-21 15,0 22-15,0-22 0,0 21 16,0-21-16,0 0 0,0 1 0,0-1 16,0 0-16,22 0 0,-1 0 15,0 0-15,0-21 16,21 0-16,-20 0 0,-1 0 0,21 0 16,-21 0-16,22 0 0,-22-21 15,0 0-15,21 0 0,-21 0 0,1 0 16,-1-1-16,0-20 0,-21 0 0,0 21 15,21-22-15,-21 1 0,0 0 16,0-1-16,0 1 0,0 0 0,-21-1 16,0 22-16,0 0 0,-1 0 15,-20 0-15,21-1 0,0 22 0,-22 0 16,22 0-16,-21 0 0,21 0 16,0 0-16,-22 22 0,22-22 15,0 21-15,0 0 0,0 0 16,21 0-16,-22 0 0,1 1 15,21-1-15,0 0 16</inkml:trace>
  <inkml:trace contextRef="#ctx0" brushRef="#br1" timeOffset="79027.03">6308 2794 0,'0'21'16,"0"0"15</inkml:trace>
  <inkml:trace contextRef="#ctx0" brushRef="#br1" timeOffset="80000.56">8509 3027 0,'0'-21'31,"0"0"-31,21-1 16,0 22-16,0-21 0,1 0 15,-1 0-15,-21 0 16,21 21-16,-21-21 16,0-1-16,0 1 0,-21 21 15,0 0-15,-1 0 0,1 0 16,0 0-16,-21 0 0,21 0 16,-22 0-16,1 21 0,0 1 0,20-1 15,-20 0-15,21 0 0,0 0 16,0 0-16,-1 1 0,22 20 0,0-21 15,0 0-15,0 0 0,22 1 16,-1-1-16,0 0 0,21-21 16,-21 21-16,1-21 0,20 0 0,-21 0 15,21 0-15,1 0 16,-22 0-16,21 0 0,-21 0 0,22 0 16,-22 0-16,0 0 0,0 0 15,-42 0 1,0 0-1,0 0-15,-22 21 0,22-21 0,-21 21 16,21 1-16,-22-1 0,22 0 0,-21 0 16,21-21-16,0 21 0,-1 0 15,1 1-15,0-1 0,21 0 16,0 0-16,0 0 16,21-21-1,0 0-15,1 0 16,20 0-16,-21 0 0,0 0 15,22 0-15,-22 0 0,21-21 0,0 21 16,-20-21-16,-1 0 0,21 21 16,-21-21-16,0-1 0,-21 1 15,-21 42 17,0 1-32,0-1 0,0 0 15,0 21-15,-1-21 0,1 22 16,0-1-16,21 0 0,-21 1 0,0-1 15,0 0-15,21 1 0,0-22 16,-22 21-16,1 1 0,21-22 16,0 0-16,0 21 0,0-21 0,0 1 15,21-22 17,1 0-32,-22-22 0,21 1 0,0 0 15,0 0-15,0-21 0</inkml:trace>
  <inkml:trace contextRef="#ctx0" brushRef="#br1" timeOffset="80331.6">9567 2667 0,'0'0'15,"0"-21"-15,-21 21 0,21 21 32,0 0-32,0 0 0,0 1 15,0 20-15,0-21 0,21 21 0,0-20 16,-21 20-16,22 0 0,-1-21 16,-21 22-16,0-1 0,21 0 15,-21 1-15,0-1 0,21 0 0,-21-20 16,0 20-16,0-21 0,0 21 15,0-20-15,0-1 0,0 0 0,0 0 16,0-42 15,0 0-31,0 0 0,21-22 0,0 22 16</inkml:trace>
  <inkml:trace contextRef="#ctx0" brushRef="#br1" timeOffset="80616.53">10160 2498 0,'-64'84'31,"43"-41"-31,0-22 0,0 21 0,-21 1 16,20-1-16,-20 21 0,21-20 15,-21-1-15,20 0 0,1 1 0,-42 63 16,20-64-16,22 0 15,0 1-15,0-1 0,0-21 0,0 21 16,-1-20-16,22-1 0,-21 0 0,21 0 16,0 0-16,21-21 31,1-21-15,-1 0-16,0 0 0,0 0 0,0-1 15,22-20-15</inkml:trace>
  <inkml:trace contextRef="#ctx0" brushRef="#br1" timeOffset="80839.75">10202 2963 0,'0'0'0,"0"22"0,0-1 16,0 0-16,0 0 0,0 0 15,0 0-15,-21 1 0,21-1 16,0 0-16,0 0 0,0 0 0,-21 0 15,21 1-15,0-1 0,0 0 16,0-42 15,0 0-31,21-1 16,0 1-16,-21-21 0</inkml:trace>
  <inkml:trace contextRef="#ctx0" brushRef="#br1" timeOffset="81019.47">10350 2752 0,'0'21'31,"0"0"-15,0 0-1,0 0 1,22 1-1</inkml:trace>
  <inkml:trace contextRef="#ctx0" brushRef="#br1" timeOffset="81608.61">11155 3048 0,'0'0'0,"0"-21"0,0 0 0,0 0 16,-21-1-16,-1 1 0,1 0 0,-21 0 16,21 0-16,0 21 0,-22-21 15,22-1-15,-21 22 0,21 0 16,-1 0-16,-20 0 0,21 0 0,0 0 16,0 22-16,-1-1 0,1 0 0,0 0 15,21 0-15,-21 22 0,21-22 16,-21 21-16,21-21 0,0 22 15,0-1-15,0 0 0,0-21 0,0 22 16,0-22-16,0 0 0,0 0 16,21 0-16,0 1 0,0-1 0,0-21 15,1 0-15,-1 0 0,0 0 0,0 0 16,21 0-16,-20-21 0,-1-1 16,21 1-16,-21 0 0,22 0 0,-22-21 15,0-1-15,21 22 0,-21-21 16,1-1-16,-1-20 0,-21 21 15,21-1-15,-21-20 0,21 20 0,-21-20 16,0-1-16,0 22 0,0-21 16,0 20-16,0 1 0,0 0 0,0 20 15,0-20-15,-21 42 0,0 0 16,21 21-16,-21 0 16,-1 22-16,22-1 0,0 0 15,0 1-15,0 20 0,0-20 0,0 20 16,0-21-16,0 1 0,0-1 0,0 0 15,0 1-15,0-1 0,0 0 16,0-20-16,0 20 0,0-21 0,0 0 16,0 0-16,0 1 0,22-1 15,-1 0-15,0-21 0,0 0 16,0 0-16,0 0 0,1-21 16,-1 0-16,0 21 0</inkml:trace>
  <inkml:trace contextRef="#ctx0" brushRef="#br1" timeOffset="81991.72">11536 3006 0,'0'21'0,"21"-21"15,0 0 1,0 0-16,0 0 0,1 0 15,-1-21-15,0 21 0,0-21 0,0 21 16,-21-22-16,21 22 0,1-21 16,-22 0-16,21 0 0,-21 0 15,0 0 1,-21 21 0,-1 0-16,1 21 0,0 0 0,0-21 15,0 21-15,0 0 0,-1 22 16,1-22-16,0 0 0,21 0 0,0 21 15,-21-20-15,21-1 16,0 21-16,0-21 0,0 0 0,0 1 16,0-1-16,0 0 0,0 0 0,21 0 15,0 0-15,0-21 0,1 0 16,-1 0-16,0 0 0,0 0 0,0 0 16,22 0-16,-22-21 0,21 21 0,-21-21 15</inkml:trace>
  <inkml:trace contextRef="#ctx0" brushRef="#br1" timeOffset="82371.5">12234 2879 0,'0'0'0,"0"21"32,-21 0-32,0 0 0,21 0 0,-21 1 15,0 20-15,21-21 0,0 0 16,0 0-16,-22 22 0,22-22 0,0 0 15,0 0-15,0 0 0,0 22 16,0-22-16,22 0 0,-22 0 16,21-21-16,0 0 0,21 0 0,-21 0 15,1 0-15,20 0 0,-21 0 16,21 0-16,1-21 0,-22 0 16,21 0-16,-21 0 0,22-1 15,-22-20-15,0 21 0,-21-21 0,0-1 16,0 22-16,0-21 0,0-1 0,0 1 15,0 0-15,0 21 0,-42-22 16,21 22-16,-1 21 0,-20 0 0,21 0 16,-21 0-16,-1 0 0,22 21 15,-21 0-15,-1 1 0,22 20 0,-21-21 16,21 0-16,0 22 0,-1-22 16,1 0-16,21 0 0,-21 0 0,21 0 15,0 1-15</inkml:trace>
  <inkml:trace contextRef="#ctx0" brushRef="#br1" timeOffset="82863.25">14033 2519 0,'0'-21'15,"0"42"-15,0-63 0,-21 42 0,0 0 32,21 21-32,-21 0 0,21 21 15,0 1-15,0-1 0,0 0 0,0 1 16,-21-1-16,21 0 0,-21 22 15,21-22-15,0 0 0,-22 1 0,22-1 16,-21 0-16,21 1 0,-21-22 16,21 21-16,0-21 0,0 1 0,0-1 15,0 0-15,0 0 16,21-21 0,-21-21-16,21 0 0,-21 0 15</inkml:trace>
  <inkml:trace contextRef="#ctx0" brushRef="#br1" timeOffset="83356.97">13864 2752 0,'0'-43'0,"0"86"0,-21-128 15,21 43-15,-21-1 0,21 22 16,0-21-16,0 21 0,0-22 0,0 22 16,0 0-16,0 0 0,21 0 15,0 0-15,0-1 0,22 1 0,-22 21 16,21 0-16,0 0 0,22 0 0,-22 0 15,1 0-15,20 21 0,-21 1 16,22-1-16,-22 21 0,-21 0 0,22 1 16,-22-1-16,0 0 15,-21 1-15,0-1 0,-21 0 0,0 1 16,-22-22-16,1 21 0,0-21 16,-22 1-16,22 20 0,-22-21 0,1 0 15,21-21-15,-1 21 0,1-21 0,0 0 16,20 0-16,1 0 0,0 0 15,0 0-15,21-21 16,0 0 0,21 21-16,0-21 15,0 21-15,1 0 0,-1 0 0,0 0 16,0 21-16,0-21 16,0 21-16,1 0 0,-1 1 15,0-1-15,0 0 0,-21 21 0,0-21 16,21 1-16,-21-1 0,21 0 15,-21 0-15,22 0 0,-22 0 0,21 1 16,0-1-16,0-21 16,0 21-16,0-21 0,1 0 0,-1 0 15,0 0-15,0 0 0,0 0 16,0-21-16,1 0 0,-1-1 0,0 1 16,0 0-16,0 0 0</inkml:trace>
  <inkml:trace contextRef="#ctx0" brushRef="#br1" timeOffset="83743.75">14647 3006 0,'0'0'0,"43"21"31,-22-21-31,0 0 16,0 0-16,0 0 0,0 0 0,1 0 15,-1-21-15,0 0 0,0 21 16,0-22-16,0 22 0,1-21 0,-1 0 16,-21 0-16,0 0 0,0 0 15,0-1-15,-21 22 16,-1 0-16,1 0 0,0 0 16,0 0-16,0 0 0,0 0 15,-1 22-15,1-1 0,0 0 0,0 0 16,0 21-16,0-20 0,21-1 0,0 21 15,0-21-15,0 0 0,0 22 16,0-22-16,0 0 0,0 0 0,0 0 16,0 1-16,21-1 0,0-21 15,0 21-15,0-21 0,0 0 16,1 0-16,-1 0 0,0 0 0,0 0 16,21 0-16,-20-21 0,-1 0 0,21-1 15,-21 1-15</inkml:trace>
  <inkml:trace contextRef="#ctx0" brushRef="#br1" timeOffset="84011.79">15473 2540 0,'-21'0'0,"-1"21"15,1 0-15,0 22 0,21-22 16,-21 21-16,0 1 0,0-1 0,21 0 15,0 22-15,-22-22 0,22-21 0,-21 22 16,21-1-16,0 0 16,0 1-16,0-22 0,-21 21 0,21 0 15,0-20-15,0-1 0,0 21 16,0-21-16,0 0 0,0 1 0,0-1 16,21-21-16,0 0 15,1 0-15,20 0 0,-21 0 16,0-21-16,22-1 0</inkml:trace>
  <inkml:trace contextRef="#ctx0" brushRef="#br1" timeOffset="85031.54">16129 2879 0,'0'0'0,"0"-21"0,0-1 0,0 1 15,-21 0-15,0 21 0,21-21 16,-22 21-16,1 0 0,0 0 15,0 0-15,0 0 0,0 0 0,-1 0 16,1 0-16,-21 21 0,21 0 16,0 0-16,-22 22 0,22-22 0,-21 0 15,21 21-15,-1 1 0,1-22 16,0 21-16,0-21 0,21 22 16,0-1-16,0-21 0,0 22 0,0-22 15,0 21-15,21-21 0,0 0 16,0 1-16,1-22 0,-1 21 0,0-21 15,0 0-15,21 0 0,-20 0 16,-1 0-16,0 0 0,21-21 0,-21-1 16,1 1-16,-1 0 0,0 0 15,0-21-15,0 20 0,0-20 0,1 0 16,-1 21-16,-21-22 0,0 1 0,21 21 16,-21-22-16,21 22 0,-21-21 15,0 21-15,0 0 0,-21 42 31,0 0-15,21 0-16,0 21 16,0-20-16,-21-1 0,21 21 0,0-21 15,0 22-15,0-22 0,0 0 0,0 21 16,0-21-16,0 1 0,0-1 16,21 0-16,0 0 0,0 0 0,0-21 15,0 0-15,1 0 0,-1 0 16,21 0-16,-21 0 0,0 0 0,22 0 15,-22-21-15,21 0 0,-21 0 16,1 0-16,-1-1 0,21-20 0,-21 0 16,0 21-16,1-22 0,-22 1 15,21-22-15,0 22 0,-21 0 16,21-22-16,-21 22 0,0 0 0,0-22 16,0 22-16,0 21 0,0-22 15,0 22-15,0 0 0,-21 21 16,0 21-1,21 0-15,0 0 0,-21 22 0,21-1 16,-22 0-16,22 1 0,0-1 16,0 22-16,0-22 0,0 0 0,0-21 15,0 22-15,0-1 0,0 0 0,0 1 16,22-22-16,-22 21 0,21-21 16,0 22-16,0-22 0,-21 0 15,42-21-15,-20 21 0,-1-21 16,21 0-16,-21 0 0,0 0 0,22 0 15,-22 0-15,0-21 0,21 21 16,-20-21-16,-1 0 0,0-22 0,0 22 16,0 0-16,-21 0 0,21-21 0,-21 20 15,22-20-15,-22 21 0,0 0 16,0 0-16,0-1 0,0 1 0,0 0 16,-22 21-1,1 21 1,21 0-16,0 1 0,-21-1 15,21 0-15,-21 0 0,21 0 16,0 0-16,0 1 0,0-1 0,0 0 16,0 0-16,0 0 0,0 0 15,0 1-15,0-1 0,21-21 16,0 0-16,0 0 0,22 0 16,-22 0-16,21 0 0,1 0 15,-1 0-15,0 0 0,1 0 0,20-21 16,-21-1-16,1 22 0,-1-21 15,0 0-15,22 21 0,-43-21 0</inkml:trace>
  <inkml:trace contextRef="#ctx0" brushRef="#br1" timeOffset="85589.22">18076 2815 0,'21'-21'0,"-42"42"0,42-63 0,-21 21 15,0 0-15,0-1 0,-21 22 16,0 0-16,0 0 0,0 0 0,0 0 15,-1 0-15,1 22 0,0-1 16,-21 0-16,21 0 0,-1 0 0,-20 22 16,21-22-16,0 0 0,-22 21 15,22-21-15,0 1 0,0 20 0,21-21 16,0 0-16,0 0 16,0 1-16,0 20 0,0-21 0,0 0 15,0 0-15,21 1 0,0-1 16,0-21-16,1 0 0,-1 0 15,0 0-15,0 0 0,0 0 0,22 0 16,-22-21-16,0-1 0,0 1 16,21 0-16,-20-21 0,-1 21 0,0-22 15,0 1-15,-21 0 0,21-1 16,0-20-16,1-1 0,-22 1 0,0-1 16,21 1-16,-21-1 0,21 1 15,-21 20-15,0 1 0,0 0 0,0 21 16,0-1-16,0 1 15,0 0-15,0 42 16,0 22-16,0-22 16,0 42-16,-21-20 0,21-1 15,-21 21-15,21 1 0,0-1 0,-22-20 16,22 20-16,0-20 0,0 20 16,0-21-16,0 1 0,0-1 0,0-21 15,0 22-15,0-1 0,0-21 16,0 0-16,22 0 0,-1 1 0,0-1 15,0-21-15,0 0 16,0 0-16,22 0 0,-22 0 0,0-21 16,21 21-16,-20-22 0,-1 1 15,21-21-15,-21 21 0,22 0 16,-22-22-16,0 22 0</inkml:trace>
  <inkml:trace contextRef="#ctx0" brushRef="#br1" timeOffset="85880.06">16531 2752 0,'0'0'16,"21"0"-16,0 0 0,22 0 0,-22 0 15,21 0-15,-21 0 0,22 0 0,-22 0 16,0 0-16,21 0 0,-20 0 16,-1 0-16,0-21 15,-21-1-15,0 1 16</inkml:trace>
  <inkml:trace contextRef="#ctx0" brushRef="#br1" timeOffset="86355.78">19410 2392 0,'-21'-21'0,"42"42"0,-64-42 16,43 0-1,22 21 1,-1 0-16,0 0 16,21 0-16,1 0 0,-1 0 15,0 0-15,22 0 0,-1 0 16,1 0-16,-22 0 0,22 0 0,-22-22 15,21 22-15,-20 0 0,-1 0 16,-21 0-16,22 0 0,-22 0 0,0 0 16,-42 0 15,0 0-31,-22 0 0,22 0 16,-21 0-16,-1 0 0</inkml:trace>
  <inkml:trace contextRef="#ctx0" brushRef="#br1" timeOffset="86631.62">19791 2328 0,'0'22'32,"0"-1"-32,0 0 0,0 0 0,0 0 15,-21 22-15,21-1 0,0 0 16,0-21-16,0 22 0,-22-1 0,1 0 15,21 1-15,-21-1 0,21-21 16,-21 22-16,21-22 0,-21 21 16,0-21-16,21 0 0,0 1 0,0-1 15,0 0-15,-22-21 0,22 21 16,0 0 0,22-21-1,-1 0-15,0 0 0,0 0 16,0-21-16</inkml:trace>
  <inkml:trace contextRef="#ctx0" brushRef="#br1" timeOffset="87044.39">20786 2498 0,'0'0'0,"21"-21"0,-21-1 0,0 1 16,0 0-16,0 0 15,0 0-15,-21 21 0,-1-21 16,-20 21-16,21 0 0,0 0 16,-22 0-16,1 0 0,0 21 0,21 0 15,-22 21-15,1-21 0,0 22 16,20-1-16,-20 0 0,21 1 0,0-1 16,0 0-16,-1 1 0,1-22 15,21 21-15,0 1 0,0-22 0,0 0 16,0 21-16,0-21 0,21 1 15,1-22-15,-1 21 0,0 0 0,21-21 16,1 0-16,-22 21 0,21-21 16,0 0-16,1 0 0,-1 0 15,0 0-15,-20 0 0,20 0 0,-21-21 16,21 21-16,-20-21 0,-1 21 16,0-21-16,0 21 0,0 0 0,-21-22 15,0 1 1,-21 21 15,0 0-31,0 0 0</inkml:trace>
  <inkml:trace contextRef="#ctx0" brushRef="#br1" timeOffset="88821.13">1058 5884 0,'0'-21'16,"-21"21"62,0 0-62,0 0-16,0 0 0,-1 0 0,-20 0 15,21 0-15,-21 0 0,-1 0 16,1 0-16,0 0 0,-1 0 0,1 0 16,0 0-16,-1 0 0,1 0 15,21 0-15,-22 0 0,1 0 16,21 0-16,0 0 0,-22 0 0,22 0 15,0 0 1,42 0 31,0 0-47,1 0 0,20 0 16,21 0-16,-20 0 0,41 0 15,-20-21-15,-1 21 0,22 0 0,-21 0 16,20-21-16,-20 21 0,20 0 15,-20 0-15,21-21 0,-1 21 16,-20-21-16,-1 21 0,22 0 0,-22 0 16,-20-22-16,20 22 0,-20-21 15,-1 21-15,0 0 0,-21 0 0,1-21 16,-1 21-16,0 0 16,0 0-16,-21-21 0,0 0 15,0 0-15,0-1 16,-21 22-16,0-21 0,0 0 15,-1 21-15,1-21 0,-21 0 16,21 0-16,-22 21 0,22-22 16,-21 1-16,0 21 0,20-21 0,-20 0 15,0 21-15,21 0 0,-1 0 16,-20-21-16,21 21 0,0 0 0,0 0 16,-1 0-1,1 0-15,21 21 31,21 0-15,1 0-16,-1-21 16,0 21-16,0-21 0,0 22 15,22-22-15,-22 0 0,21 0 0,0 21 16,-20 0-16,20-21 0,0 0 16,-21 0-16,22 21 0,-1-21 0,-21 0 15,22 0-15,-22 0 0,0 21 16,0-21-16,0 0 0,0 0 15,1 21-15,-22 1 32,-22-1-17,1-21 1,0 21-16,0-21 0,0 21 0,0-21 16,-1 21-16,-20 0 0,0 1 15,21-1-15,-22 0 0,1 0 0,21 0 16,-22 22-16,1-22 0,21 0 15,0 0-15,0 0 0,-22 0 0,22 1 16,21-1-16,-21 0 0,0 0 16,21 0-16,-21-21 15,21 21 1,0-42 62,0 0-62,0 0-1</inkml:trace>
  <inkml:trace contextRef="#ctx0" brushRef="#br1" timeOffset="90759.01">3979 5080 0,'0'-21'0,"0"0"0,0 0 16,-21 21-1,0 0-15,0 0 0,0 0 16,-1 0-16,1 0 16,0 21-16,21 0 0,-21 0 0,0 0 15,0 0-15,-1 22 0,22-22 16,0 21-16,0 1 0,-21-1 15,21 0-15,0 1 0,0-1 0,0 21 16,0-20-16,0 20 0,0-20 16,0-1-16,0 0 0,0 1 0,0-1 15,0 0-15,0-21 0,21 22 16,-21-22-16,22 0 0,-1 0 0,21-21 16,-21 0-16,0 0 0,22 0 15,-22 0-15,21 0 0,1-21 0,-22 0 16,21 0-16,0 0 0,1-1 0,-1-20 15,-21 21-15,22-21 0,-1-1 16,0 1-16,-21 0 0,1-1 0,20-20 16,-42 20-16,21 1 15,-21 0-15,0-1 0,0 1 0,0-21 16,-21 20-16,0 1 0,0 0 16,-1-1-16,-20 22 0,21-21 0,-21 21 15,-1-1-15,1 22 0,0 0 16,-1 0-16,1 0 0,0 0 0,-1 0 15,1 22-15,0-1 0,20 21 0,1-21 16,0 22-16,0-1 0,0 0 16,21 1-16,0-22 0,0 21 0,0 0 15,0 1-15,0-22 0,0 21 16,21-21-16,0 1 0,-21 20 0,21-21 16,0 0-16,1-21 15,-1 21-15,0-21 0,0 0 0,0 0 16,0 0-16,22 0 0</inkml:trace>
  <inkml:trace contextRef="#ctx0" brushRef="#br1" timeOffset="91095.82">4593 5101 0,'0'0'0,"-21"0"16,42 0 15,0 0-15,22 0-16,-22 0 0,21 0 16,0 0-16,1 0 0,20 0 0,-20-21 15,-1 21-15,0 0 0,1 0 16,-1-21-16,0 21 0,1-21 0,-1 21 15,-21 0-15,0 0 0,-42 0 32,0 0-17,0 0 1,-22 0-16,22 0 0,0 0 0,0 0 16</inkml:trace>
  <inkml:trace contextRef="#ctx0" brushRef="#br1" timeOffset="91416.15">4953 5080 0,'0'0'0,"-21"21"32,21 0-17,0 1-15,0-1 0,0 21 16,0-21-16,0 0 0,0 22 15,0-1-15,0-21 0,0 22 0,0-1 16,0-21-16,0 21 0,0 1 16,0-1-16,0 0 0,0-20 0,0 20 15,0-21-15,0 21 0,0-20 0,0-1 16,0 0-16,0 0 0,0 0 16,21-42 30,0 21-46,-21-21 0,21 0 0,-21 0 16,21-22-16</inkml:trace>
  <inkml:trace contextRef="#ctx0" brushRef="#br1" timeOffset="91747.96">5651 5122 0,'0'22'47,"0"-1"-47,0 0 0,0 0 0,-21 21 16,21-20-16,0-1 0,0 21 0,-21 0 15,21-20-15,0 20 0,-21 0 16,21 1-16,0-22 0,0 21 0,0 0 15,0 1-15,-21-22 0,21 21 16,0-21-16,0 22 0,0-22 0,0 0 16,0 0-16,0 0 15,0-42 17,21 0-32,-21 0 15,0 0-15,0 0 0,21-22 0</inkml:trace>
  <inkml:trace contextRef="#ctx0" brushRef="#br1" timeOffset="92087.76">5694 5207 0,'0'0'16,"-21"-21"-16,-1 21 0,22-21 16,0 0-16,0-1 15,0 1-15,22 0 16,-1 21-16,0-21 15,0 21-15,0-21 16,22 21-16,-22 0 0,21 0 0,-21 0 16,22 0-16,-1 0 0,-21 0 0,0 0 15,22 21-15,-43 0 0,21 0 16,-21 0-16,0 1 0,0 20 0,0-21 16,-21 21-16,-1-20 0,1-1 15,-21 0-15,0 21 0,-1-21 0,1 1 16,0-1-16,-1 0 0,1 0 0,0-21 15,20 21-15,1 0 0,0-21 16,0 0-16,0 22 0,21-44 47,21 1-47</inkml:trace>
  <inkml:trace contextRef="#ctx0" brushRef="#br1" timeOffset="92883.13">7302 5228 0,'-42'-42'32,"21"21"-32,21 0 15,0-1-15,0 1 0,21 21 16,0-21-16,0 21 0,1-21 16,-1 21-16,0 0 0,21 0 15,-21 0-15,1 0 0,-1 0 0,21 21 16,-21 0-16,22 0 0,-22 1 15,0-1-15,21 21 0,-21-21 0,1 0 16,-1 22-16,0-22 0,-21 21 16,0-21-16,0 22 0,0-22 0,0 0 15,0 0-15,-21 0 0,0 22 16,-1-43-16,22 21 0,-21 0 16,0-21-16,21-21 31,0 0-31,0 0 0,0-1 15,0 1-15,0 0 0,0 0 0,21 0 16,0-22-16,1 22 0,-1-21 16,0 21-16,0-22 0,0 22 0,0 0 15,1-21-15,20 21 0,-21-1 16,0 1-16,0 21 0,1-21 0,-1 21 16,-21-21-16,21 21 15,0 0-15,0 0 16</inkml:trace>
  <inkml:trace contextRef="#ctx0" brushRef="#br1" timeOffset="93259.18">8297 5355 0,'64'-42'31,"-128"84"-31,149-105 0,-64 42 16,-21-1-16,0 1 0,21 0 16,-21 0-16,0 0 0,0 0 15,0-1-15,0 1 0,0 0 16,-21 21-16,0 0 16,0 0-16,0 0 0,-1 0 15,1 21-15,0 0 16,0 22-16,0-22 0,0 0 0,-1 21 15,22-20-15,0-1 0,0 21 16,0-21-16,0 22 0,0-22 0,0 0 16,0 0-16,0 0 0,22 0 0,-1 1 15,0-22-15,0 21 0,0-21 16,0 0-16,1 0 0,-1 0 0,0 0 16,0 0-16,21 0 0,-20-21 15,-1-1-15,0 1 0,0 21 16,0-21-16,22 0 0</inkml:trace>
  <inkml:trace contextRef="#ctx0" brushRef="#br1" timeOffset="93521.22">8996 4784 0,'0'0'0,"0"21"0,0 21 0,0 1 15,0-1-15,0 0 0,0 22 16,-21-22-16,-1 0 0,22 1 0,-21-1 16,21 0-16,0-20 0,-21 20 15,0 0-15,21-21 0,-21 1 0,21 20 16,0-21-16,0 0 0,0 0 0,0 1 16,0-1-16,21-21 15,0 0-15,0 0 16,22-21-16,-22-1 15</inkml:trace>
  <inkml:trace contextRef="#ctx0" brushRef="#br1" timeOffset="94503.27">9610 5080 0,'0'0'0,"0"-21"0,0 0 0,0 0 15,0-1-15,0 1 0,0 0 16,-22 0-16,1 0 0,0 0 0,0 21 15,0 0-15,0 0 0,-1 0 16,1 0-16,0 0 0,-21 0 0,21 21 16,-1 0-16,1 21 0,-21-21 15,21 22-15,0-1 0,-1 0 0,22 1 16,0-22-16,-21 21 0,21 1 16,0-22-16,0 21 0,0-21 15,0 0-15,0 22 0,21-43 0,1 21 0,-1 0 16,0-21-16,0 0 15,0 0-15,0 0 0,22 0 16,-22 0-16,0 0 0,0-21 0,0 0 16,1 0-16,-1-1 0,0 1 15,0-21-15,-21 21 0,0 0 16,0-22-16,21 1 0,-21 21 0,0-22 16,0 1-16,0 21 0,0-21 15,0 20-15,0 1 0,0 42 31,-21 1-15,21-1-16,0 21 0,0-21 0,0 22 16,0-1-16,0 0 0,0-21 15,0 22-15,0-1 0,0-21 0,0 0 16,0 1-16,21 20 0,0-21 0,1-21 16,-1 21-16,0-21 0,0 0 15,21 0-15,-20 0 0,20 0 0,0 0 16,-21 0-16,22 0 0,-22 0 0,21-21 15,-21 0-15,22 0 0,-22 0 16,0-1-16,0 1 0,0-21 0,1 21 16,-1-22-16,-21 1 0,21 0 15,0-22-15,-21 22 0,0-22 0,21 22 16,-21 0-16,21-22 0,-21 43 16,0-21-16,0 21 0,0-1 15,0 1-15,-21 42 16,0 22-1,21-22-15,-21 21 0,0 1 0,21-1 16,-21 0-16,21 1 0,0-1 0,-22 21 16,22-20-16,0-1 0,0-21 15,0 22-15,0-1 0,0-21 0,0 21 16,0-20-16,0-1 0,22 0 16,-1 0-16,0 0 0,0-21 15,0 21-15,0-21 0,1 0 0,20 0 16,-21 0-16,21 0 0,-20 0 15,20 0-15,-21-21 0,21 0 0,-20 0 16,20 0-16,-21 0 0,0-1 0,0 1 16,1 0-16,-1 0 0,0-21 15,0 20-15,0 1 0,-21 0 0,0 0 16,0 0-16,0 0 0,-21 21 31,0 0-31,21 21 0,-21 0 16,21 0-16,0 0 15,-21 0-15,21 1 0,0-1 0,0 0 16,0 0-16,0 0 0,0 0 0,0 1 16,0-1-16,0 0 0,0 0 15,0 0-15,21-21 0,-21 21 16,21-21-16,0 0 0,0 0 0,22 0 16,-22 0-16,21 0 0,-21 0 15,22 0-15,-1 0 0,0-21 0,22 21 16</inkml:trace>
  <inkml:trace contextRef="#ctx0" brushRef="#br1" timeOffset="95095.93">11599 5080 0,'0'0'0,"0"-21"0,0 0 16,-21 0-16,0-1 0,0 1 15,0 21-15,-1-21 0,1 21 16,-21 0-16,21 0 0,0 0 15,-22 21-15,-20 22 0,42-22 16,-1 0-16,-20 0 0,21 21 0,21-20 16,-21 20-16,0-21 0,21 21 15,0-20-15,-22-1 0,22 0 16,0 0-16,0 21 0,0-20 16,22-1-16,-1 0 0,0-21 15,0 21-15,0-21 0,0 0 0,1 0 16,-1 0-16,0 0 0,0 0 15,0 0-15,22 0 0,-22-21 0,0 0 16,0 0-16,0-1 0,0 1 0,1 0 16,-22-21-16,21 21 0,0-22 15,0 1-15,-21-22 0,21 22 0,-21-21 16,21 20-16,-21-20 0,0 20 16,0 1-16,0 0 0,0-1 0,0 1 15,0 21-15,0 0 0,0 0 0,0-1 16,0 44 15,0 20-31,0-21 16,0 21-16,-21 1 0,21 20 0,0-20 15,-21 20-15,21-21 0,0 22 16,0-22-16,0 1 0,0-1 0,0 0 16,0 1-16,0-1 0,0 0 0,0-21 15,0 1-15,0-1 0,21 0 16,0 0-16,1 0 0,-1-21 0,0 0 15,0 0-15,0 0 0,0 0 16,1 0-16,20 0 0,-21-21 16,0 0-16,0 0 0,22 21 0,-22-21 15,0-1-15,0-20 0,0 21 16,1 0-16,-22-22 0,0 22 16</inkml:trace>
  <inkml:trace contextRef="#ctx0" brushRef="#br1" timeOffset="95339.54">10118 5017 0,'0'0'0,"21"0"15,0 0-15,21 0 16,-21 0-16,1 0 0,20 0 16,0 0-16,-21 0 0,22 0 0,-1-22 15,-21 22-15,0-21 0,22 21 0,-22-21 16,0 21-16</inkml:trace>
  <inkml:trace contextRef="#ctx0" brushRef="#br1" timeOffset="95879.24">13208 4551 0,'21'0'15,"0"0"-15,0 0 16,22 0-16,-1 0 0,0 0 15,1 0-15,20 0 0,-20 0 0,20 0 16,-21 0-16,1-21 0,-1 21 16,0 0-16,1 0 0,-1 0 0,-21 0 15,22 0-15,-65 0 32,-20 0-32,21 0 15,0 0-15,-22 21 0,22-21 16</inkml:trace>
  <inkml:trace contextRef="#ctx0" brushRef="#br1" timeOffset="96144.09">13589 4572 0,'-21'42'31,"21"-20"-31,0-1 0,0 0 0,0 21 16,0-21-16,-21 22 0,21-1 0,0-21 15,0 22-15,-22-1 0,22 0 16,-21 1-16,21-1 0,0-21 0,0 21 16,0-20-16,-21-1 0,21 21 15,0-21-15,0 0 16,0 1-16,0-1 16,21-21-1,0-21 1,1 21-16,-22-22 0,21 1 0,0 0 15</inkml:trace>
  <inkml:trace contextRef="#ctx0" brushRef="#br1" timeOffset="97444.94">14520 4657 0,'0'0'0,"21"-21"0,22-43 31,-43 43-31,-21 21 32,-1 0-32,1 0 0,0 0 0,0 0 15,-21 0-15,20 21 16,-20 0-16,21 0 0,-21 1 0,20-1 16,-20 0-16,21 21 0,-21-21 0,20 22 15,1-1-15,0 0 0,0-20 16,0 20-16,21 0 0,-21-21 0,21 1 15,0 20-15,0-21 16,0 0-16,0 0 0,21 1 16,0-22-16,0 0 0,0 21 15,0-21-15,1 0 0,-1 0 0,0 0 16,0 0-16,21 0 0,1 0 0,-22-21 16,21 21-16,1-22 0,-1 1 15,0 0-15,22 0 0,-22 21 0,0-21 16,-20 0-16,20 21 0,-21-22 15,21 22-15,-20 0 0,-22 22 47,-22-1-47,1-21 0,0 21 16,0 0-16,-21-21 0,20 21 16,1 0-16,-21-21 0,21 22 0,-22-22 15,22 0-15,-21 0 0,21 21 0,-22-21 16,22 0-16,0 0 0,-21 0 15,21 0-15,-22 0 0,22 0 0,-21 0 16,21-21-16,-1-1 0,1 1 16,-21 21-16,42-21 0,-21 0 15,0 0-15,21-22 0,-22 22 0,22 0 16,0-21-16,0 21 0,0-22 0,0 22 16,0-21-16,22 21 0,-1-1 0,0 1 15,0 0-15,21 0 16,-20 0-16,20 0 0,0-1 0,-21 22 15,22-21-15,-1 21 0,0 0 16,1 0-16,-22 0 0,21 0 0,-21 0 16,1 0-16,-1 0 0,0 0 0,0 0 15,-42 0 17,0 0-17,0 0-15,-1 0 0,1 0 16,0 0-16,0 0 15,0 0-15,0 0 0,-1 0 16,1 0-16,0 0 0,-21 0 16,21 21-16,-1-21 0,1 0 15,-21 22-15,21-1 0,0-21 0,-1 21 16,1 0-16,0 0 0,0 0 16,21 1-16,-21 20 0,21-21 0,-21 0 15,21 22-15,-22-22 0,22 0 0,0 0 16,0 0-16,0 0 0,0 1 15,0-1-15,22 0 0,-1-21 16,0 0-16,0 21 0,21-21 16,-20 21-16,-1-21 0,21 0 0,-21 0 15,22 0-15,-1 0 0,-21 0 16,21 0-16,-20 0 0,20 0 16,-21-21-16,0 21 0,0 0 0,1 0 15,-44 0 16,1 0-15,0 0-16,0 0 0,0 0 16,0 0-16,-1 0 0,1 0 0,0 21 0,0-21 15,0 0-15,0 0 16,-1 0-16,1 0 0,0 0 16,0 0-16,0 0 15,0 0-15,-1 0 0,1 0 16,0 0-16,21-21 0,-21 21 0,0-21 15,0 21-15,21-21 0,-22 21 16,1-21-16,21-1 0,-21 22 16,0-21-16,21 0 15,0 0-15,0 0 16,0 0-16,0-1 16,0 1-1,21 0-15,0 21 0,-21-21 16,21 21-16,1 0 15,-22-21-15,21 21 0,0 0 16,0 0 0,0 0-16</inkml:trace>
  <inkml:trace contextRef="#ctx0" brushRef="#br1" timeOffset="99159.25">1355 7853 0,'-22'0'15,"1"0"1,0 0-16,0 0 0,0 0 15,0 0-15,-1 0 16,-20 0-16,21 0 0,-21 0 0,20 0 16,-20 0-16,21 0 0,-21 0 15,-1 0-15,-20 0 0,20 0 0,1 0 16,-21 0-16,20 0 0,-20 0 16,20 0-16,1 0 0,0 0 15,-1 0-15,22 0 0,-21 0 0,21 0 16,0 0-16,-1 0 0,1 0 15,42 0 32,1 0-47,20 0 0,0 0 0,22 0 16,-1 0-16,1 0 0,-1 0 16,1 0-16,-1 0 0,22 0 0,0 0 15,-22 0-15,22 0 0,-1-21 16,1 21-16,21 0 0,-43 0 0,22 0 15,0-21-15,-22 21 0,1 0 16,-22 0-16,0 0 0,1 0 0,-1-22 16,0 22-16,-20 0 0,-1 0 15,-21-21-15,0 0 32,-21 0-32,-1 21 0,1-21 15,0 21-15,-21-21 0,21 21 16,-22-22-16,22 1 0,-21 0 0,-1 21 15,1-21-15,0 0 0,21 21 16,-22-21-16,1 21 0,0 0 0,-1-22 16,22 22-16,-21 0 0,21 0 15,-1 0-15,1 0 0,0 0 16,42 22 15,0-22-31,1 0 16,20 21-16,-21-21 0,21 0 15,1 0-15,-1 0 0,0 21 0,1-21 16,-1 0-16,0 0 16,-20 0-16,20 0 0,0 0 0,1 0 15,-1 21-15,-21-21 0,0 0 16,22 0-16,-22 0 0,0 0 0,0 0 16,-21 21-1,0 0 1,-21 1-16,0-1 15,0 0-15,-1-21 0,-20 21 0,21 0 16,0 0-16,-22 22 0,22-22 16,0 0-16,-21 21 0,21-20 15,-1 20-15,1-21 0,-21 21 16,21-20-16,0-1 0,21 21 0,-22-21 16,1 0-16,0 1 0,0-1 15,21 0-15,-21-21 16,21 21-16,-21-21 15,21-21 1</inkml:trace>
  <inkml:trace contextRef="#ctx0" brushRef="#br1" timeOffset="127207.51">4699 7112 0,'0'-21'16,"0"0"15,-21 21-31,0 0 31,21-21-15</inkml:trace>
  <inkml:trace contextRef="#ctx0" brushRef="#br1" timeOffset="127591.31">4614 6922 0,'0'0'0,"0"-22"0,-21 1 15,21 0-15,0 0 16,0 42 31,0 0-47,0 22 15,0-22-15,0 21 0,0-21 0,0 43 16,0-22-16,0 22 0,0-22 16,0 21-16,0 1 0,-21-22 0,0 22 15,21-22-15,-21 22 0,21-22 0,0-21 16,-22 21-16,22-20 0,-21 20 15,21-21-15,0 0 0,0 0 16,0-42 15,0 0-15,0 0-16,0 0 0,0-22 0</inkml:trace>
  <inkml:trace contextRef="#ctx0" brushRef="#br1" timeOffset="128203.47">4403 6816 0,'0'0'0,"0"-21"16,0-1-16,0 1 15,21 0-15,0 21 16,21 0-16,1 0 0,-1 0 0,0 0 15,1 0-15,20 0 0,1 0 0,-22 0 16,21 0-16,-20 21 0,-1 0 16,0 1-16,1-1 0,-22 0 0,0 0 15,-21 0-15,0 22 0,0-22 16,-21 21-16,0 0 0,-22-20 0,1 20 16,0 0-16,-22 1 0,1-1 0,-1 0 15,1 1-15,-1-1 0,22-21 16,0 0-16,-1 0 0,1 1 15,21-22-15,0 0 0,21-22 32,21 1-32,0 0 0,0 0 15,21 0-15,1 0 0,-1-1 0,0 1 16,1 0-16,20 21 0,-20-21 16,20 0-16,-21 0 0,22 21 0,-22 0 15,22 0-15,-22 0 0,0 0 16,-20 21-16,20 0 0,-21 0 0,21 0 15,-20 22-15,-1-1 0,-21-21 0,0 21 16,0 1-16,0-22 0,-21 21 16,-1 1-16,-20-1 0,21-21 0,-21 21 15,20-20-15,-20 20 0,0-21 0,-1 0 16,1 0-16,0 1 0,-1-1 0,1-21 16,-43 0-16,64 0 0,-21 0 15,21 0-15,0 0 0,-22 0 16,22 0-16,0 0 0,0-21 0,0-1 15,-1 1-15,22 0 0,0 0 16,0 0-16,0 0 0,0-1 16,0 1-16,22 0 0,-1 21 15,21-21-15,-21 21 0,22-21 0</inkml:trace>
  <inkml:trace contextRef="#ctx0" brushRef="#br1" timeOffset="128751.67">5884 7218 0,'0'0'0,"0"-21"0,0-22 0,-21 22 0,0 0 16,-21 42-16,-1-21 0,22-21 15,0 0-15,0 21 0,0 0 0,-1 0 16,1 0-16,0 21 0,0 0 0,0 22 15,0-22-15,-1 21 16,1 0-16,0 1 0,21-1 0,-21 0 16,0 1-16,21-1 0,-21 0 0,21 1 15,0-22-15,0 21 0,0-21 16,0 1-16,0 20 0,0-21 16,0 0-16,21-21 0,0 0 0,0 0 15,0 0-15,0 0 0,1 0 16,-1 0-16,0 0 0,21 0 0,-21-21 15,1 0-15,20 0 0,-21-22 0,21 22 16,-20-21-16,20 21 0,-21-22 16,21 1-16,-20 0 0,20-43 15,-42 43-15,0 21 0,21-1 16,-21 1-16,0 0 0,0 0 16,0 42-16,0 0 15,0 0-15,-21 1 0,0-1 0,21 21 16,0-21-16,-21 22 0,21-22 15,-22 21-15,22 0 0,0-20 0,0 20 16,0-21-16,0 0 0,0 0 16,0 1-16,0-1 0,22 0 0,-1 0 15,0-21-15,-21 21 0,21-21 0,0 21 16,0-21-16,1 0 0,-1 0 0,0 0 16,0 0-16,0 0 15,0-21-15,1 0 0,-1 0 0,-21 0 16</inkml:trace>
  <inkml:trace contextRef="#ctx0" brushRef="#br1" timeOffset="129164.38">6223 7324 0,'0'-21'16,"0"42"-16,0-64 0,0 22 0,-21 0 0,84 0 16,-42 0-16,-21 0 0,0-1 15,0 1-15,22 21 16,-1 0-16,0 0 15,0 0-15,21 0 0,-20 21 16,-1 1-16,21-1 0,-21 21 16,0 0-16,1-20 0,20 20 15,-21 0-15,-21 1 0,21-1 0,-21-21 16,0 21-16,0 1 0,0-22 0,0 0 16,0 21-16,0-20 0,-21-1 15,0 0-15,0 0 0,0 0 16,-1-21-16,22-21 31,0 0-31,0 0 0,0 0 16,0-1-16,0 1 0,0 0 15,0-21-15,22 21 0,-22-22 16,21 22-16,0 0 0,0-21 0,0 20 16,-21 1-16,21 0 0,1 0 0,-1 0 15,0 0-15,0-1 0,0 22 16,0-21-16,1 21 0,-1 0 0,0 0 15,0-21-15,0 21 0,0 0 16</inkml:trace>
  <inkml:trace contextRef="#ctx0" brushRef="#br1" timeOffset="129539.32">7514 7133 0,'0'0'16,"0"-21"-16,0 0 15,-21 21 1,0 0 0,0 0-16,-1 0 0,1 0 15,0 0-15,0 0 0,0 21 16,0 0-16,-1 22 0,1-22 0,0 21 15,0 0-15,0 1 0,21-1 16,-21 0-16,21 1 0,-22-1 16,22 0-16,0 1 0,0-22 0,0 21 15,0-21-15,0 1 0,22-1 16,-1 0-16,0 0 0,0-21 0,0 21 16,0-21-16,1 0 0,20 0 0,-21 0 15,21 0-15,1 0 0,-1 0 16,0-21-16,1 0 0,-1 0 0,0 0 15,1-1-15,-1 1 0,22 0 0,-22-21 16,0-1-16</inkml:trace>
  <inkml:trace contextRef="#ctx0" brushRef="#br1" timeOffset="130438.86">8107 7281 0,'0'0'0,"0"-21"0,0-21 16,0 21-16,0 0 0,0-1 16,-21 1-16,-1 21 15,1 0-15,0 21 0,0 1 16,0-1-16,0 21 0,-1-21 15,22 22-15,-21-22 0,0 21 0,0 0 16,21-20-16,0 20 0,0-21 16,0 21-16,0-20 0,0 20 0,0-21 15,0 0-15,0 0 0,21 1 0,0-22 16,22 21-16,-22-21 0,0 0 16,21 0-16,-21 0 0,22 0 15,-22 0-15,0 0 0,21-21 0,-20 21 16,-1-22-16,21 1 0,-21 0 0,-21 0 15,21-21-15,-21 20 0,22-20 16,-22 21-16,0-21 0,0 20 0,0-20 16,-22 0-16,1 21 0,0-22 15,0 22-15,0 0 0,-22 21 0,1-21 16,21 21-16,-21 0 0,20 0 0,1 0 16,0 0-16,0 0 0,42 0 31,0 0-16,22 0-15,-1 0 0,0 0 0,1 0 16,-1 0-16,21 0 0,1 0 0,-22 0 16,22-21-16,-1 21 0,-20 0 15,20-22-15,-21 22 0,22 0 0,-22 0 16,1-21-16,-22 21 0,0 0 0,0 0 16,-21-21-16,-21 21 15,0 0 1,0 0-16,-22 21 0,22-21 0,-21 21 15,21 1-15,-22 20 0,22-21 16,0 21-16,-21-20 0,20 20 0,1 0 16,0-21-16,21 22 15,-21-22-15,21 21 0,0-21 0,0 22 16,0-22-16,0 0 0,0 0 0,0 0 16,21 1-16,-21-1 0,21-21 15,22 0-15,-22 21 0,0-21 0,21 0 16,1 0-16,-22 0 0,21 0 0,0-21 15,1 0-15,-1-1 0,-21 22 16,22-21-16,-1-21 0,-21 21 0,0-22 16,22 1-16,-22 0 0,0-22 0,21 1 15,-21 20-15,-21-20 0,22-1 16,-22 1-16,21-1 0,-21 22 0,0-21 16,0 20-16,0 1 0,0-22 15,0 22-15,0 21 0,0 0 16,0 42-1,-21 0-15,-1 0 0,1 22 0,0-1 16,21 0-16,-21 22 0,0-22 16,0 22-16,-1-22 0,1 21 0,21 1 15,0-1-15,0-20 0,-21 20 16,21-20-16,0-1 0,0 0 0,0 1 16,0-1-16,0-21 0,21 0 0,-21 0 15,21 1-15,1-1 0,-1-21 16,0 0-16,0 21 0,0-21 0,0 0 15,22 0-15,-22 0 0,0-21 16,21 21-16,-20-21 0,20-1 0,-21 1 16,21 0-16,-20 0 0</inkml:trace>
  <inkml:trace contextRef="#ctx0" brushRef="#br1" timeOffset="130855.59">9673 7324 0,'-21'0'0,"0"0"15,21 21 1,0 0-16,0 0 16,21-21-1,0 0 1,0 0-16,0 0 0,1 0 0,20 0 16,-21-21-16,21 0 0,-20 21 15,20-21-15,-21 0 0,21-1 0,-20 1 16,-1 0-16,0 0 0,0 0 0,-21 0 15,0-22-15,0 22 0,0 0 16,-21 0-16,0 0 0,0 21 16,-1 0-16,-20 0 0,21 0 0,-21 21 15,-1 0-15,1 0 16,21 0-16,-22 22 0,22-22 0,0 21 0,0 0 16,21 1-16,-21-1 0,21-21 0,0 22 15,0-22-15,0 21 16,0-21-16,21 0 0,0 1 0,0-1 15,0-21-15,1 21 0,20-21 0,0 0 16,-21 0-16,22 0 0,-1 0 16,0 0-16,1 0 0,-1 0 0,0 0 15,1 0-15,-22-21 0,21 21 0,1-21 16,-22-1-16,0 1 0,0 0 16,0 0-16,0 21 0</inkml:trace>
  <inkml:trace contextRef="#ctx0" brushRef="#br1" timeOffset="131032.28">10647 7662 0,'0'-21'46</inkml:trace>
  <inkml:trace contextRef="#ctx0" brushRef="#br1" timeOffset="132241.65">423 9758 0,'0'0'15,"-21"0"-15,-21 0 0,21 0 0,-22 0 16,22 21-16,-21-21 0,21 0 15,-22 0-15,1 0 0,21 0 0,-22 0 16,1 0-16,21 21 0,42-21 94,21 0-94,43 0 0,-21 0 0,20 0 15,1 0-15,0 0 0,-1 0 16,1 0-16,0 0 0,-1 0 0,1 0 16,0-21-16,20 21 0,-20-21 15,0 21-15,-1 0 0,-20-21 0,21 0 16,-22 21-16,1 0 0,-22-22 16,0 22-16,1 0 0,-22-21 0,0 21 15,-21-21-15,0 0 16,-21 21-16,0-21 0,-1 21 15,-20-21-15,0 21 16,-1-22-16,1 22 0,0 0 0,-22-21 16,22 21-16,0 0 0,20 0 15,-20 0-15,21 0 0,0 0 16,0 0-16,-1 0 0,1 0 16,42 0-1,1 0 1,20 0-16,-21-21 0,21 21 15,1 0-15,-1 0 0,0 0 0,22 0 16,-22 0-16,1 0 16,-1 0-16,-21 0 0,21 0 0,-20 0 15,20 0-15,-21 0 0,-21 21 16,0 0-16,0 1 0,0-1 16,-21 0-16,0 21 0,0-21 15,-22 22-15,1-22 0,0 21 0,-22 1 16,22-22-16,-1 21 0,-20 0 15,21-20-15,-1 20 0,1-21 0,21 0 16,-22 0-16,22 1 0,0-1 16,0-21-16,21 21 0,-21-21 15,42-21 17,0 0-32,21-1 0,-20 1 15</inkml:trace>
  <inkml:trace contextRef="#ctx0" brushRef="#br1" timeOffset="132756.13">3069 9165 0,'0'0'15,"-21"-21"-15,21 0 0,0 0 0,0 0 16,0-1-16,0 1 0,0 0 16,0 42 15,0 0-31,0 1 16,0 20-16,0-21 0,0 43 0,0-22 15,0 0-15,0 22 0,0-22 0,0 22 16,0-1-16,0 1 0,0-22 15,0 21-15,-21 1 0,0-22 0,-1 22 16,22-22-16,0 0 0,-21-20 16,21 20-16,-21-21 0,21 0 0,0 0 15,0-42 17,0-21-17,0 21-15,0 0 0,21-22 0,-21 1 16</inkml:trace>
  <inkml:trace contextRef="#ctx0" brushRef="#br1" timeOffset="132976">3069 9123 0,'0'0'0,"0"-21"0,0 0 0,0-1 16,0 1-16,0 0 0,0 0 15,21 21-15,0 0 16,1-21-16,-1 21 0,0 0 15,21 0-15,1 0 0,-1 0 16,0 0-16,1 0 0,-1 0 16,0 0-16,1 0 0,-22 0 0,0 0 15,0 21-15,-21 0 0,0 0 16,0 0-16,-21-21 0,0 22 16,-22-1-16</inkml:trace>
  <inkml:trace contextRef="#ctx0" brushRef="#br1" timeOffset="133175.89">3069 9589 0,'0'0'16,"0"21"-16,21-21 16,0 0-16,1 0 15,-1 0-15,0 0 0,0 0 0,21-21 16,-20-1-16,-1 22 0,21-21 15,-21 0-15,22 21 0,-22-21 0,21 21 16,-21-21-16,22 0 0,-22 21 0,21-22 16</inkml:trace>
  <inkml:trace contextRef="#ctx0" brushRef="#br1" timeOffset="133753.69">4276 9483 0,'21'0'0,"-42"0"0,42-21 0,0-1 16,-21 1-16,0 0 15,0 0-15,-21 21 0,0-21 16,-1 0-16,1-1 0,0 22 0,0-21 16,0 0-16,0 21 0,-22 0 15,22 0-15,-21 0 0,21 0 0,-22 21 16,22 0-16,-21 1 0,21-1 0,-22 0 15,22 21-15,0 1 16,0-1-16,0 0 0,-1 1 0,22-1 16,0 0-16,0 1 0,0-1 15,0 0-15,0-21 0,22 22 0,-1-22 16,0 0-16,0 0 0,0-21 0,0 21 16,1-21-16,20 0 0,-21 0 15,0 0-15,22 0 0,-22-21 0,21 0 16,-21 21-16,0-21 0,22 0 0,-22-22 15,0 22-15,21-21 0,-20 21 16,-1-22-16,0 1 0,0 0 0,0-1 16,0 1-16,-21 0 0,0 21 15,0-22-15,0 22 0,0 0 16,0 0-16,0 0 0,0 42 31,0 0-31,-21 0 0,0 0 16,21 0-16,-21 22 0,21-22 0,0 21 15,0 1-15,0-1 0,0-21 16,0 21-16,0 1 0,0-22 0,0 0 16,0 21-16,21-20 0,0-22 15,0 21-15,1 0 0,-1 0 0,0-21 16,0 0-16,21 0 0,-20 0 16,-1 0-16,21 0 0,0-21 0,-20 21 15,20-21-15,0 0 0,-21-1 16</inkml:trace>
  <inkml:trace contextRef="#ctx0" brushRef="#br1" timeOffset="134011.54">5186 9419 0,'0'0'0,"21"-21"0,-21 0 15,0 0-15,0 0 0,0-1 16,0 1-16,0 0 0,-21 21 16,0 0-16,-64 21 31,64-21-31,0 21 0,-1 1 0,22-1 0,-21 21 15,0-21-15,0 22 0,21-22 0,0 21 16,-21 0-16,21 1 16,0-1-16,0-21 0,0 22 0,0-1 15,0-21-15,0 0 0,21 22 0,0-22 16,0-21-16,0 21 0,1 0 16,20-21-16,-21 0 0,21 0 0,-20 0 15,-1 0-15,21 0 0,0-21 0,1 0 16,-22 0-16</inkml:trace>
  <inkml:trace contextRef="#ctx0" brushRef="#br1" timeOffset="134387.23">5673 9504 0,'0'0'0,"-22"0"0,1 0 15,42 0 16,1 0-15,-1 0-16,0 0 0,0 0 16,0 0-16,22 0 0,-22-21 0,0 21 15,0-21-15,0 21 0,0-22 0,1 22 16,-1-21-16,-21 0 16,0 0-16,0 0 0,0 0 15,-21 21-15,-1 0 16,1 0-16,-21 0 0,0 21 15,-1 0-15,22 0 0,-21 21 0,-1-20 16,1 20-16,21 0 0,0 1 0,0-1 16,-1-21-16,22 21 0,0 1 15,0-22-15,0 0 0,0 0 0,22 0 16,-1 1-16,0-1 0,21-21 0,-21 0 16,22 0-16,-22 0 0,21 0 15,1 0-15,-22 0 0,21 0 0,-21-21 16,22-1-16,-1 1 0</inkml:trace>
  <inkml:trace contextRef="#ctx0" brushRef="#br1" timeOffset="134874.95">7472 8996 0,'0'-21'0,"0"42"0,0-63 0,0 20 15,0 1-15,0 0 0,-21 21 32,-1 0-32,22 21 15,0 0-15,0 22 0,-21-1 0,21 0 16,-21 1-16,21-1 0,-21 0 0,21 22 15,0-22-15,0 22 0,-21-22 16,0 0-16,-1 22 0,22-22 0,-21 1 16,21-1-16,0 0 0,-21 1 0,21-22 15,-21 0-15,21 0 0,0 0 16,0 0-16,21-21 16,0-21-16,-21 0 0,21 0 15,1 0-15,-22 0 0</inkml:trace>
  <inkml:trace contextRef="#ctx0" brushRef="#br1" timeOffset="135331.04">7345 9313 0,'0'0'0,"0"-42"0,0 0 0,0-1 15,0-62-15,0 62 0,0 1 16,0 0-16,0-1 0,21 1 16,0 21-16,0-22 0,0 22 0,1 0 15,20 0-15,0 21 0,1-21 16,-1 21-16,21 0 0,-20 0 0,20 21 15,1 0-15,-22 0 0,0 0 0,1 22 16,-1-22-16,-21 21 0,0 1 16,-21-1-16,0 0 0,-21 1 0,0-1 15,-21-21-15,-1 21 0,-20 1 16,21-22-16,-22 21 0,1-21 16,-1 1-16,22-1 0,-22 0 0,22-21 15,21 21-15,-22-21 0,22 0 0,0 0 16,0 0-1,21-21-15,0 0 16,0 0-16,21-1 16,0 22-16,0 0 0,1 0 15,20 0-15,-21 22 0,0-1 16,0 0-16,1-21 0,20 21 16,-21 0-16,0 0 0,22 1 15,-22-22-15,0 21 0,0 0 0,0 0 16,0 0-16,1 0 15,-1-21-15,-21 22 0,21-22 16,0 0-16,0 0 0,0 0 16,1 0-16,-1-22 15,0 1-15,0 0 0,0 0 0,0 0 16</inkml:trace>
  <inkml:trace contextRef="#ctx0" brushRef="#br1" timeOffset="135691.76">8234 9292 0,'21'0'0,"0"0"16,0 0-1,0 0-15,1 0 16,-22-21-16,21 0 0,0 21 0,0-21 16,0 21-16,0-21 0,1 21 0,-1-22 15,0 1-15,-21 0 16,0 0-16,0 0 0,-21 21 15,0 0 1,-1 0-16,1 0 0,0 0 16,-21 21-16,21 0 0,-1 0 0,1 0 0,0 1 15,0-1-15,0 21 16,0-21-16,21 0 0,0 22 0,0-22 16,0 0-16,0 0 0,0 0 0,0 22 15,0-22-15,0 0 0,21 0 16,0 0-16,0 1 0,0-22 15,0 0-15,1 0 0,-1 0 0,0 0 16,0 0-16,21 0 0,-20-22 16,20 22-16,0-21 0,1 0 0,-1 0 15</inkml:trace>
  <inkml:trace contextRef="#ctx0" brushRef="#br1" timeOffset="136340.4">9080 9144 0,'-21'-42'31,"0"42"-31,0 0 0,0 0 0,0 21 16,-1 0-16,1 0 0,0 0 15,0 22-15,21-22 0,-21 21 0,0-21 16,-1 22-16,1-22 0,21 21 0,-21 1 16,21-22-16,0 21 0,0-21 15,0 22-15,0-22 0,0 0 0,0 0 16,21 0-16,22-21 0,-22 0 15,21 21-15,-21-21 0,22 0 0,-1 0 16,0 0-16,1-21 0,20 0 16,-21 0-16,1 0 0,-1 0 15,0-1-15,1-20 0,-1 21 0,0 0 16,1-22-16,-22 22 0,0 0 0,0 0 16,0 0-16,-21 0 0,22-1 15,-22 1-15,-22 21 16,1 0-16,0 21 15,0 1-15,0-22 0,0 21 16,-1 0-16,1 0 0,0 0 16,0 22-16,0-22 0,21 0 0,0 0 15,0 21-15,0-20 0,0-1 0,0 0 16,0 0-16,0 0 0,42 0 16,-21-21-16,0 0 0,1 22 0,20-22 15,-21 0-15,21 0 0,1 0 16,-1 0-16,0-22 0,1 1 0,20 0 15,-20 0-15,-1 0 0,0-22 0,1 22 16,-1-21-16,0 21 0,-21-22 16,1 22-16,-22-21 0,0 21 0,0-22 15,-22 22-15,1-21 0,0 21 0,-21 0 16,-1-1-16,1 22 16,0 0-16,-22 0 0,22 0 0,0 0 0,-1 0 15,1 0-15,0 22 0,-1-1 0,22 0 16,0 0-16,0 0 15,0 0-15,-1 1 0,22-1 0,0 0 16,0 0-16,0 0 0,22 0 16,-1 1-16,0-22 0,0 0 15,21 21-15,1-21 0,-1 0 0,0 0 16,22 0-16,-1 0 0</inkml:trace>
  <inkml:trace contextRef="#ctx0" brushRef="#br1" timeOffset="136619.24">10689 9271 0,'0'0'0,"21"-21"16,-21 0-16,0 0 15,0-1-15,0 1 0,-21 0 16,0 0 0,21 0 15,-21 42 47,0-21-62,21 21-16</inkml:trace>
  <inkml:trace contextRef="#ctx0" brushRef="#br1" timeOffset="138832.71">10393 9250 0,'0'-21'0,"0"0"31,0-1-31,0 1 16,0 0 0,0 0-1,21 21-15,0 0 16,0 0 0,0 0-16,1 0 0,-1 0 15,0 21-15,0 0 0,-21 0 16,21 1-16,-21-1 0,21 0 15,-21 21-15,0-21 0,0 1 0,0-1 16,0 0-16,0 0 0,-21 0 16,0 0-16,0-21 0,0 22 15,0-22 1,-1 0 0,22-22-16,0 1 15,0 0-15,0 0 16,0 0-16,0 0 0,0-1 15,0 1-15,22 21 0,-1-21 16,0 0-16,-21 0 0,21 0 0,0 21 16,0-22-16,1 1 15,-1 21-15,0 0 0,21-21 0,-21 21 16</inkml:trace>
  <inkml:trace contextRef="#ctx0" brushRef="#br1" timeOffset="139501.14">11345 9102 0,'0'0'0,"-63"-21"15,42 21 1,-22 0-16,1 0 0,0 0 16,-1 0-16,1 21 0,0-21 0,-1 21 15,1 0-15,21 21 0,-22-20 16,1-1-16,21 21 0,0-21 0,-22 0 15,43 22-15,-21-22 0,21 0 0,0 0 16,0 22-16,0-22 0,21 0 16,1 0-16,-1-21 15,0 0-15,0 0 0,21 0 0,1 0 16,-1 0-16,-21 0 0,22-21 16,-1 0-16,0 21 0,1-21 0,-1-1 15,0 1-15,1 0 0,-22 0 0,21 0 16,-21 0-16,0-1 0,1-20 15,-22 21-15,0 0 0,0 0 16,0-1-16,0 1 0,-22 42 31,1 1-15,21-1-16,-21 0 16,21 21-16,0-21 0,-21 22 0,21-1 0,-21 0 15,21 1-15,-21-1 0,21 22 16,-22-1-16,22 1 0,0-1 15,0 1-15,0-1 0,0 1 0,0 20 16,0-20-16,0 20 0,0-20 0,0 21 16,0-1-16,0-20 0,0 20 0,0-20 15,-21-1-15,0 1 0,0-1 16,0-20-16,0-1 0,-22 22 0,1-43 16,0 21-16,-1 0 0,1-20 0,0-1 15,-1-21-15,-20 0 0,20 0 0,-20 0 16,21 0-16,-22-21 15,1-1-15,-1 1 0,22-21 0,-22 0 16,22-1-16,0 1 0,-1-22 0,1 22 16,21-21-16,0-22 0,21 21 15,0 1-15,0-22 0,0 22 0,21-1 16,21 1-16,0-1 0,1 1 0,-1-1 16,0 1-16,22-1 0,-1 1 15,1-1-15,21 1 0,-1-1 0</inkml:trace>
  <inkml:trace contextRef="#ctx0" brushRef="#br1" timeOffset="139732.01">11642 9081 0,'0'0'0,"0"21"32,0 0-32,-22 0 15,22 0-15,-21 22 0,21-22 0,0 0 16,0 21-16,-21-21 0,21 1 15,-21-1-15,21 0 0,0 0 0,-21 0 16,21 0-16,0 1 0,0-44 47,0 1-31,0 0-16,0-21 0</inkml:trace>
  <inkml:trace contextRef="#ctx0" brushRef="#br1" timeOffset="139903.91">11599 8932 0,'0'-21'0,"0"42"62,21-21-46,1 22-16,-1-22 15,0 21-15</inkml:trace>
  <inkml:trace contextRef="#ctx0" brushRef="#br1" timeOffset="140491.01">12044 9102 0,'-21'0'31,"21"-21"-31,21-1 16,0 1-16,21 21 16,-21 0-16,1 0 0,-1 0 15,0 0-15,0 0 0,0 0 16,0 21-16,1 1 0,-1-1 0,0 0 16,-21 0-16,0 0 0,0 22 15,0-22-15,0 0 0,-21 21 0,-22-21 16,22 22-16,-21-22 0,0 0 0,-22 21 15,22-20-15,-1-1 0,1 0 16,0 0-16,21 0 0,-22-21 0,22 21 16,42-42 15,0 21-31,1-21 0,20 21 16,-21 0-16,21-21 0,1 21 0,-22 0 15,21 0-15,1 0 16,-1 0-16,0 21 0,1 0 0,-1 0 15,0 22-15,1-22 0,20 21 0,-42 1 16,22-1-16,-1 0 0,-21 22 16,0-22-16,-21 22 0,0-22 0,0 21 15,0-20-15,0 20 0,-21 1 0,0-22 16,0 22-16,-22-1 0,1 1 16,0-22-16,-22 21 0,1-20 0,-1-1 15,1-21-15,-1 22 0,22-22 0,-22-21 16,22 21-16,-21-21 0,20 0 0,1 0 15,0-21-15,-1 0 16,1-1-16,21-20 0,0 21 0,-1-21 16,1-22-16,0 22 0,21-1 0,0-20 15,0-1-15,0 22 0,0 0 0,0-22 16,21 22-16,22-22 0,-22 22 16,21-21-16,0-1 0,1 22 0,20-22 15,1 1-15</inkml:trace>
  <inkml:trace contextRef="#ctx0" brushRef="#br1" timeOffset="142200.18">12975 9165 0,'0'0'0,"64"-63"32,-64 42-32,0-1 0,0 1 15,0 0-15,-22 21 16,1 0-16,0 0 15,0 0-15,-21 0 0,20 21 16,1 0-16,-21 1 0,21-1 0,0 0 16,-22 21-16,22 1 0,0-22 0,0 21 15,0-21-15,21 22 0,0-22 16,0 0-16,0 0 0,0 0 0,0 0 16,0 1-16,21-1 15,0-21 1,0 0-16,21 0 0,-20 0 0,-1-21 15,21-1-15,-21 22 0,22-21 0,-22 0 16,21 0-16,-21 0 0,0 0 16,1-22-16,-1 22 0,0 0 0,-21-21 15,0 20-15,21 1 0,-21 0 0,0 0 16,0 42 0,0 0-1,-21 0-15,21 1 0,0-1 0,0 0 16,0 0-16,0 0 0,0 22 15,0-22-15,0 0 0,0 0 16,0 0-16,21-21 0,0 21 0,0 1 16,1-1-16,-1-21 0,21 0 15,-21 0-15,0 0 0,22 0 0,-1 0 16,-21 0-16,22 0 0,-1-21 0,0-1 16,-21 1-16,22 0 0,-1 0 15,-21-21-15,22-1 0,-22 1 16,0 0-16,21-1 0,-42-20 0,21-1 0,1 1 15,-22-1-15,21 1 0,-21 20 16,0 1-16,0 0 0,0-1 0,0 22 16,0 0-16,0 0 0,0 0 15,-21 42 1,-1 0-16,22 0 0,-21 22 16,0-1-16,21 0 0,0 1 0,-21 20 15,0 1-15,21-22 0,-21 21 16,21-20-16,0-1 0,0 0 0,0 1 15,0-1-15,0-21 0,0 22 0,0-22 16,0 0-16,0 0 0,21 0 16,0 0-16,0-21 0,0 0 0,0 22 15,1-22-15,-1 0 0,0 0 0,0 0 16,21-22-16,-20 22 0,20-21 16,0 0-16,-21 0 0,22 0 0,-1 0 15,-21-22-15,22 22 16,-22-21-16,21 21 0,-21-22 0,0 22 15,-21-21-15,0 21 0,22-1 0,-22 1 16,-22 21 0,1 21-16,0 1 15,21-1-15,-21 0 0,0 0 0,21 0 16,-21 0-16,21 22 0,0-22 16,0 0-16,0 0 0,0 0 0,0 1 15,0-1-15,0 0 0,21 0 16,0-21-16,0 0 15,0 21-15,22-21 0,-22 0 0,0 0 16,21 0-16,-21 0 0,22 0 0,-1-21 16,-21 21-16,22-21 0,-22 0 15,0 0-15,0-1 0,0-20 0,0 21 16,1 0-16,-22-22 0,0 22 0,21 0 16,-21 0-16,-21 42 31,-1 0-31,22 0 15,0 1-15,0-1 0,-21 0 16,21 0-16,0 0 0,0 0 0,0 1 16,0-1-16,0 0 0,0 0 15,0 0-15,21 0 16,1-21-16,-1 22 0,0-22 16,0 0-16,0 0 0,0 0 0,1 0 15,-1-22-15,0 22 16,-21-21-16,0 0 0,21 0 0,-21 0 15,0-22-15,0 22 0,0 0 0,0 0 16,-21-21-16,0 20 0,0 1 16,-1 0-16,1 0 0,0 21 0,0-21 15,0 21-15,0 0 0,-1 0 16,1 0-16,42 0 31,1 0-31,-1 0 16,0 0-16,21-21 0,-21 21 0,22 0 15,-1 0-15,0-22 0,1 22 0,-1 0 16,0 0-16,1 0 0,-1 0 16,0 0-16,1 0 0,-1 0 0,-21 0 15,22 0-15,-22 22 0,0-22 16,-21 21-16,0 0 0,0 0 0,0 21 16,0-20-16,0-1 0,0 0 0,0 0 15,0 0-15,0 0 0,-21 1 16,21-1-16,0 0 0,0 0 0,-21 0 15,21 0-15,0 1 0,-22-22 16,22 21-16,-21-21 31,21-21-31,0-1 16,0 1-16,0 0 16,0 0-16,0 0 0,21 0 0,1-22 15,-1 22-15,21-21 0,0-1 0,1 1 16,-1 0-16,0-1 0,22 1 15,-22 0-15,22-1 0,-22 22 16,0 0-16,1 0 0,-22 21 0,21 0 16,-21 0-16,1 21 0,-1 0 0,0 22 15,-21-1-15,21-21 0,-21 21 16,0 1-16,0-1 0,0 0 16,0-20-16,0 20 0,-21 0 0,0-21 15,0 22-15,21-22 0,-22 0 0,1 0 16,21 0-16,-21-21 0,0 22 15,21-1-15,-21-21 0,0 0 16,-1 0-16,22-21 16,0-1-16,-21 22 0,0-21 15,0-21-15,21 21 0</inkml:trace>
  <inkml:trace contextRef="#ctx0" brushRef="#br1" timeOffset="142396.31">15303 8530 0,'0'0'0,"-21"-21"0,21 0 0,-21 21 16,0 0-16,0-21 0,0 21 15,-1 0-15,1 0 16,0 0 0,21 21-16,0 0 15,-21-21-15,21 21 0,-21-21 16,0 21-1</inkml:trace>
  <inkml:trace contextRef="#ctx0" brushRef="#br1" timeOffset="142591.2">13441 8932 0,'-43'22'0,"86"-44"0,-107 65 0,43-43 16,21 21-16,21-21 15,22 0-15,-22 0 16,21 0-16,0 0 0,1 0 16,-1 0-16,0-21 0,1 21 15,20-21-15,-20 21 0,20-22 0,-21 22 16,1-21-16,-1 21 0</inkml:trace>
  <inkml:trace contextRef="#ctx0" brushRef="#br1" timeOffset="143789.21">825 12171 0,'0'0'0,"-42"0"0,0 0 16,-1 0-16,1 21 0,0-21 15,-22 0-15,22 0 0,0 0 0,-1 0 16,1 0-16,21 0 0,0 0 16,-1 0-16,1 0 0,42 0 31,1 0-15,20 0-16,0 0 0,1 0 0,20 0 15,-21 0-15,22 0 0,21-21 16,-22 21-16,1-21 0,-1 21 0,1-21 15,20 21-15,-20-22 0,20 22 16,-20-21-16,-1 21 0,22-21 16,-21 21-16,-1 0 0,1-21 15,-22 0-15,0 21 0,1 0 0,-22 0 16,0 0-16,0 0 0,-21-21 16,-21-1-1,0 22-15,-22 0 16,1 0-16,0-21 0,-1 21 0,1 0 15,0 0-15,-1-21 0,-20 21 16,42 0-16,-22 0 0,22-21 0,0 21 16,0 0-16,21-21 31,42 21-31,-21 0 16,22 0-16,-1-21 0,22 21 0,-22 0 15,21 0-15,-20 0 0,-1 0 16,0 0-16,1 0 0,-22 0 0,21 0 15,-21 0-15,-21 21 0,0 0 16,0 0-16,0 0 0,0 0 0,-21 22 16,0-1-16,-21 0 0,-1 1 15,1-22-15,0 21 0,-22 1 0,22-1 16,-22 0-16,1 1 16,21-22-16,-22 21 0,22-21 0,-1 0 15,1 1-15,21-1 0,-21 0 16,42 0-16,21-21 15,0 0-15,21 0 16,1-21-16</inkml:trace>
  <inkml:trace contextRef="#ctx0" brushRef="#br1" timeOffset="144839.76">2984 12107 0,'0'0'0,"22"0"31,-1 0-15,0-21-16,0 0 0,21 21 0,-20-21 16,20 0-16,0-22 0,1 22 15,-1 0-15,0-21 0,1 21 16,20-1-16,-21-20 0,1 21 0,-22-21 16,21 20-16,-21-20 0,1 21 0,-1-21 15,0-1-15,-21 22 0,0-21 16,0-1-16,0 22 0,0-21 0,0 0 15,-21 20-15,0-20 0,-1 21 16,22 0-16,-21 21 0,0-21 0,0 21 16,0 0-16,0 21 15,-1 0-15,1 0 0,21 21 0,-21 1 16,21-1-16,-21 0 0,0 22 0,21-22 16,0 22-16,-21-1 15,-1 1-15,22-1 0,0 22 0,-21-22 16,21 22-16,-21 0 0,21-1 15,-21-20-15,21 21 0,0 20 0,0-20 16,0 21-16,0-21 0,0 20 0,0 1 16,0 0-16,0-21 0,0-1 15,0 22-15,21-21 0,0 0 0,-21-22 16,21 22-16,1-22 0,-22-20 16,21-1-16,0 0 0,0 1 0,0-22 15,0 0-15,1-21 0,-1 0 16,0 0-16,-21-21 0,21 0 15,0-1-15,0 1 0,1-21 16,-1 0-16,21-22 0,-21 22 0,0-22 16,1 1-16,-1-22 0,0 22 15,-21-1-15,0-21 0,0 1 0,0-1 16,0 0-16,-21 1 0,-22-1 0,1 22 16,0-1-16,-1 1 0,1-1 15,-21 22-15,20 21 0,-20-22 0,20 22 16,22 21-16,-21-21 0,21 21 15,0-21-15,-1 21 0,44-21 32,-1 21-32,21 0 15,-21-22-15,22 22 0,-1-21 16,21 0-16,-20 0 0,20 0 16,1 0-16,-22-22 0,22 22 0,-1-21 15,-21-1-15,1 1 0,20 0 0,-42 21 16,22-22-16,-22 22 0,0-21 15,0 21-15,-21-1 0,0 1 16,0 0-16,-21 21 31,0 0-31,0 21 0,0 0 16,21 22-16,0-22 16,0 0-16,0 21 0,0-20 0,0 20 15,0-21-15,0 0 0,0 0 16,0 1-16,0-1 0,0 0 15,0 0-15,21-21 0,-21 21 16,21-21 0,-21-21-16,0 0 15,0 0-15,0 0 0,0-1 0,0 1 16,21-21-16</inkml:trace>
  <inkml:trace contextRef="#ctx0" brushRef="#br1" timeOffset="145007.66">4149 11557 0,'0'0'0,"0"21"47,0 0-47,-22-21 0,22 22 16,0-1-1,22-21 1,-1 0-16</inkml:trace>
  <inkml:trace contextRef="#ctx0" brushRef="#br1" timeOffset="145443.93">4466 11811 0,'0'0'0,"0"21"0,0 0 0,0 106 31,0-105-31,-21 20 15,21-21-15,0 0 0,-21 0 0,21 1 16,-21-22-16,21 21 0,0 0 0,-22-21 16,22 21-16,-21-21 15,21-21 1,0 0-16,0 0 16,0-1-16,0 1 0,0 0 0,21-21 15,1-1-15,-1 22 0,0-21 16,0 0-16,21-1 0,-20 1 15,20 0-15,0 20 0,1-20 0,-1 21 16,0 0-16,1 0 0,-1 21 0,0 0 16,1 0-16,-1 0 0,0 0 15,1 21-15,-22 0 0,21 21 0,-21-21 16,0 22-16,1-22 0,-1 21 16,-21 1-16,0-22 0,0 21 0,0 0 15,0-20-15,0 20 0,-21-21 0,-1 0 16,1 0-16,21 1 0,0-1 15,-21 0-15,21 0 0,-21-21 16,42-21 0,0 21-1,-21-21-15</inkml:trace>
  <inkml:trace contextRef="#ctx0" brushRef="#br1" timeOffset="146128.54">5905 11769 0,'43'-21'15,"-86"42"-15,107-64 0,-43 22 0,0 0 0,-21 0 16,0 0-16,0 0 0,0-1 16,0 1-16,-21 21 0,0-21 0,-21 0 15,20 21-15,1 0 0,-21 0 16,0 0-16,20 0 0,-20 21 16,0 0-16,-1 0 0,22 1 0,-21 20 15,21-21-15,-22 21 0,22-20 0,0 20 16,0 0-16,0-21 0,21 22 15,0-1-15,0-21 0,0 0 0,0 22 16,0-22-16,21 0 0,0-21 16,21 0-16,-20 0 0,20 0 15,0 0-15,1-21 0,-1 21 0,0-21 16,1 0-16,-1-22 0,0 22 16,1 0-16,-22 0 0,0-22 0,21 22 15,-42 0-15,21 0 0,-21 0 16,22 0-16,-22-1 0,0 1 0,21 0 15,-21 0 1,0 42 0,0 0-1,0 0-15,0 1 0,0-1 0,0 21 16,-21-21-16,21 22 0,-22-1 0,22 0 16,-21 22-16,21-22 0,0 22 15,0-1-15,0 1 0,0-1 0,0 1 16,0-1-16,0 1 0,0 20 0,0 1 15,21 0-15,-21-1 0,0 1 0,0 21 16,0-22-16,0 1 16,0 0-16,0-1 0,0-20 0,0 21 15,0-22-15,-21 1 0,21-1 0,-21-21 16,0 22-16,21-43 0,-21 21 16,0-20-16,-1-22 0,1 0 15,0 0-15,0 0 0,-21 0 0,20-43 16,1 22-16,-21-21 0,0-1 0,-1 1 15,22-21-15,-21 20 0,21-20 16,-1 20-16,1-20 0,0-1 16,21 22-16,0-21 0,0-1 0,0 1 0,0-1 15,0 1-15,0-1 0,21 22 16,0-22-16,1 1 0,-1-1 16,21 22-16,-21-22 0,22 22 0,-1-21 15,0-1-15,22 1 0,-22-1 16</inkml:trace>
  <inkml:trace contextRef="#ctx0" brushRef="#br1" timeOffset="146484.54">6435 11811 0,'0'0'0,"0"21"16,-22-21-16,44 0 47,-1-21-47,0 21 15,0-21-15,0 0 0,0 0 16,1 21-16,20-22 0,-21 1 0,0 0 16,0 0-16,-21 0 0,0 0 0,0-1 15,0 1-15,-21 21 16,0 0 0,0 21-16,-21 1 0,20-1 0,1 0 15,0 0-15,0 21 0,21-20 16,-21-1-16,21 21 0,-21-21 0,21 22 15,0-22-15,0 0 0,0 0 16,0 0-16,0 0 0,0 1 16,21-1-16,0-21 0,0 0 0,21 0 15,1 0-15,-22 0 0,21 0 0,1 0 16,-1-21-16,0-1 0,1 1 16,-1 0-16,-21 0 0,21 0 0</inkml:trace>
  <inkml:trace contextRef="#ctx0" brushRef="#br1" timeOffset="146803.04">7027 11684 0,'0'-21'0,"0"42"0,0-63 16,0 21-16,0-1 0,21 1 16,1 0-16,-1 21 15,0-21-15,0 21 0,0 0 16,0 0-16,1 0 0,-1 0 16,0 21-16,0 0 0,0 0 0,0 1 15,1-1-15,-1 21 0,-21-21 0,0 22 16,21-22-16,-21 21 0,0-21 15,0 22-15,0-22 0,0 21 0,0-21 16,0 0-16,-21 1 0,21-1 16,-21-21-1,21-21-15,0-1 16,0 1-16,0 0 0,0 0 0,0 0 16,0 0-16,0-1 15,0-20-15,0 21 0,0 0 0,0-22 16,0 22-16,0-21 0,21 21 0,0 0 15,-21-22-15,21 22 0,0 0 16,0 0-16,1 0 0,-1-1 16,0 1-16</inkml:trace>
  <inkml:trace contextRef="#ctx0" brushRef="#br1" timeOffset="147843.68">8636 11684 0,'0'21'31,"0"0"-31</inkml:trace>
  <inkml:trace contextRef="#ctx0" brushRef="#br1" timeOffset="150611.34">8636 11684 0,'21'-21'47,"0"0"-32,0 0-15,1 21 0,-1-22 0,0 1 16,21 0-16,-21-21 0,22 21 16,-22-1-16,0-20 0,0 0 15,0 21-15,1-22 0,-1 22 0,-21-21 16,21 21-16,-21-22 0,0 22 16,0 0-16,0 0 0,-21 0 15,0 21-15,-1 21 16,1 0-16,0 21 15,21 1-15,-21-1 0,21 0 16,0 22-16,0-1 0,0 1 0,-21-1 0,21 1 16,0 20-16,0 1 15,0 0-15,-21-1 0,21 1 0,0 0 16,0-1-16,-22 1 0,22 21 0,-21-21 16,0-1-16,0 22 0,0-21 15,0 21-15,-1-22 0,22 1 0,-21 0 16,0-1-16,0 1 0,0-22 0,21 1 15,0-1-15,0-20 0,-21-1 16,21 0-16,0-20 0,0-1 0,0 0 16,0-42-1,0 0-15,0-22 0,21 1 16,-21 0-16,21-22 0,0 1 0,0-1 16,0-21-16,1 1 0,-1-1 15,0-21-15,-21 0 0,21 22 0,0-22 16,0 0-16,1 0 0,-22 0 15,21 1-15,0-1 0,-21 21 0,21-21 16,-21 22-16,21 20 0,-21-21 16,21 1-16,1 20 0,-1 1 0,0-1 15,0 22-15,0 0 0,0-1 0,1 1 16,-1 21-16,0 0 0,0-1 16,0 22-16,22 0 0,-22 0 0,0 22 15,0-1-15,21 0 0,-20 0 16,-1 21-16,0 1 0,0-22 0,0 21 15,0 1-15,1-1 0,-22-21 16,0 21-16,0 1 0,0-22 16,0 0-16,0 0 0,-22 0 0,1 1 15,-21 20-15,21-42 0,0 0 16,-1 0-16,1 0 0,0 0 16,0 0-16,0 0 0,0 0 15,-1-21-15,1 0 0,0 21 0,21-22 16,0 1-16,-21 21 0,21-21 15,-21 21-15,21 21 32,0 0-17,0 1-15,21-22 0,-21 21 0,21 0 16,-21 0-16,21-21 0,0 21 16,1-21-16,-1 0 0,0 0 15,0 0-15,0 0 0,0 0 0,1 0 16,-1 0-16,21 0 0,-21 0 0,22-21 15,-22 21-15,21-21 0,0 0 16,1 0-16,-1-1 0,0-20 0,1 21 16,-22 0-16,21-22 0,-21 22 0,22-21 15,-43 21-15,0 0 0,0-22 16,0 22-16,-21 21 16,-1 0-16,1 0 0,0 0 15,0 0-15,0 21 0,0-21 16,-1 21-16,22 1 0,-21-1 0,21 0 15,0 0-15,0 0 16,21 0-16,1-21 0,-1 22 0,0-1 16,0 0-16,0-21 0,0 21 0,1 0 15,-1-21-15,0 21 0,0 1 16,-21-1-16,21 0 0,0-21 16,-21 21-16,22-21 15,-1 0 1,0 0-16,0 0 0,0 0 15,0-21-15,1 21 0,-1-21 16,0 21-16,21-21 0,-21-1 16,1 1-16,-1 0 0,0 0 0,0-21 15,0 20-15,-21 1 0,0 0 0,21 0 16,-21 0-16,22 0 0,-22-1 16,0 1-16,0 42 31,0 1-31,-22-1 15,22 0-15,-21 0 0,21 0 0,-21 0 16,21 1-16,0-1 0,0 0 0,0 0 16,0 0-16,0 0 15,0 1-15,0-1 0,21-21 16,0 0-16,1 21 0,-1-21 0,21 0 16,-21 0-16,0 0 15,1 0-15,20 0 0,-21 0 0,21 0 16,1-21-16,-22 0 0,21-1 0,1 22 15,-22-21-15,21 0 0,-21-21 16,0 21-16,1-1 0,-1-20 0,0 21 16,-21 0-16,0-22 0,0 22 0,0 0 15,0 0-15,0 0 0,0 0 16,0 42 0,-21 0-16,0 0 15,21 21-15,-22-20 16,22-1-16,-21 0 0,21 21 0,0-21 15,0 1-15,-21-1 0,21 0 0,0 0 16,-21 0-16,21 0 0,0 1 16,0-1-16,0-42 47,21 21-47,0-22 0,-21 1 15,21 0-15,1 0 0,-22 0 0,21 0 16,0-22-16,0 22 0,0 0 15,-21-21-15,43 20 0,-22 1 16,0 0-16,0 0 0,0 0 0,0 0 16,1 21-16,-1 0 0,0 0 15,0 0-15,-21 21 0,21 0 16,-21 0-16,21 0 0,-21 0 0,0 1 16,0-1-16,0 0 0,0 0 15,22 0-15,-1 0 0,-21 1 0,21-1 16,0 0-16,0-21 0,0 21 0,1 0 15,-1-21-15,0 0 0,0 0 16,0 0-16,22 0 0,-22 0 0,0 0 16,0 0-16,21 0 0,-20 0 15,-1-21-15,0 0 0,21 0 16,-21 21-16,1-43 0,-1 22 0,0 0 16,0-21-16,0-1 0,-21 1 0,21-21 15,1 20-15,-1-20 0,0 20 16,0 1-16,0-21 0,-21 20 0,21 1 15,-21 21-15,0-22 0,0 22 0,0 0 16,0 0-16,0 42 31,-21 0-31,0 0 16,21 1-16,-21 20 0,21 0 0,0 1 16,-21-1-16,21 21 0,-21-20 15,21-1-15,0 0 0,0 1 0,0-1 16,0 0-16,0 1 0,0-22 15,0 21-15,0-21 0,0 1 0,0-1 16,21-21-16,0 21 0,0 0 0,21-21 16,-20 0-16,20 0 0,-21 0 15,21 0-15,1 0 0,-1-21 0,0 0 16,1 21-16,20-21 0,-20-1 0,-1 1 16,0-21-16,1 21 0,-1 0 15,-21-22-15,21 1 0,-20 21 0,-22-22 16,0 22-16,0-21 15,0 21-15,0 0 0,0-1 0,-22 22 16,1 0-16,0 0 16,0 22-16,0-1 0,21 0 15,-21 0-15,21 0 0,0 22 0,0-22 16,0 21-16,0-21 0,21 22 0,0-22 16,0 0-16,-21 0 0,21 0 15,0 0-15,-21 1 0,0-1 0,0 0 16,0 0-16,0 0 0,0 0 15,0 1 1,-21-22-16,0 0 16,0 0-16,0 0 0,0 0 15,-1 0-15,22-22 0,0 1 0,-21 21 16,0-21-16,21 0 0,-21 0 16,21 0-16,0-1 0,-21 1 0,0 0 15</inkml:trace>
  <inkml:trace contextRef="#ctx0" brushRef="#br1" timeOffset="150835.38">11896 11155 0,'21'0'32,"0"-21"-32,0 21 0,0 0 15,0 0-15,22 0 0,-22-21 16,21 21-16,1-22 0,-22 22 0,21 0 15,0-21-15,1 21 0,-1 0 16,0-21-16,-20 21 0,-1 0 0,0 0 16,0 0-16,-21-21 0,-21 21 15,0 0-15,-22 0 16</inkml:trace>
  <inkml:trace contextRef="#ctx0" brushRef="#br1" timeOffset="151035.57">10160 11091 0,'0'0'0,"0"22"0,-21-22 31,0 0-15,21 21-1,-22-21-15,22 21 16</inkml:trace>
  <inkml:trace contextRef="#ctx0" brushRef="#br1" timeOffset="152595.64">1206 14330 0,'-21'0'31,"0"21"-31,0-21 0,0 0 16,0 0-16,-1 0 0,1 0 0,-21 0 16,21 0-16,-22 21 0,1-21 15,21 0-15,-21 0 0,-1 0 0,1 0 16,0 0-16,-1 0 0,22 0 15,-21 0-15,21 0 0,-1 0 16,1 0-16,0 0 0,0 0 16,21 21-1,21-21 1,0 22 0,0-22-16,1 0 0,20 0 0,-21 0 15,21 21-15,1-21 0,-1 0 16,0 0-16,22 0 0,-22 0 0,22 0 15,-1 0-15,1 0 0,-1-21 16,22 21-16,0-22 0,-22 1 16,22 21-16,-1-21 0,-20 21 15,21-21-15,-22 21 0,-21-21 0,22 21 16,-22 0-16,1-21 0,-1 21 16,0 0-16,1-22 0,-22 22 0,0-21 15,0 21-15,-21-21 16,-21 21-1,0-21-15,0 21 0,-22 0 16,1 0-16,0 0 0,-1 0 16,1-21-16,-22 21 0,22 0 0,0 0 15,-22 0-15,22-21 0,21 21 16,-22 0-16,22 0 0,0-22 0,0 22 31,42 0 0,0 0-31,0 0 0,1 0 0,-1 0 16,0 0-16,0 0 0,21 0 16,-20 0-16,20 0 0,0 0 0,-21 0 15,22 0-15,-1 0 0,-21 0 16,22 0-16,-1 0 0,-21 0 0,21 0 16,-20 0-16,20 0 0,-21 0 15,0 0-15,22 0 0,-22 0 16,-21 22-16,0-1 15,0 0-15,0 0 0,-21 0 16,-1 0-16,-20 22 16,21-1-16,-21-21 0,20 22 0,-20-1 15,21 0-15,-21-21 0,20 22 16,-41 20-16,42-42 0,-22 22 16,22-22-16,0 0 0,21 0 15,-21 0-15,0 1 0,0-1 16,21-42 46,0-1-46,21 22-16,0-21 0</inkml:trace>
  <inkml:trace contextRef="#ctx0" brushRef="#br1" timeOffset="155411.15">3979 13716 0,'0'0'0,"0"-21"0,0 0 0,0 0 15,-21 21 1,21-22-16,-21 1 16,21 42-1,0 1 1,0-1-16,0 21 0,0-21 16,0 22-16,0-1 0,0 21 15,0-20-15,0-1 0,0 22 0,0-22 16,0 21-16,0-20 0,0 20 15,0-20-15,0 20 0,0 1 0,0-22 16,0 21-16,-21-20 0,21-1 16,-21 0-16,-1 1 0,22-1 0,-21-21 15,21 22-15,-21-22 0,21 0 16,-21 0-16,21 0 0,-21-21 16,0 0-1,21-21-15,0 0 0,0 0 16,0 0-16,0-22 0,0 1 15,0 0-15,0-1 0,0-20 16,0 20-16</inkml:trace>
  <inkml:trace contextRef="#ctx0" brushRef="#br1" timeOffset="155763.87">3810 13885 0,'0'0'0,"-21"-21"0,0 0 0,-1 0 15,1 0-15,21 0 0,-21-1 0,21 1 16,0 0-16,0 0 15,0 0-15,21 0 0,0-1 0,1 1 16,20 0-16,-21 0 0,21 21 16,1 0-16,-1-21 0,0 21 15,1 0-15,-1 21 0,0 0 16,1 0-16,20 0 0,-20 22 0,-1-1 16,0 0-16,-21 1 0,1-1 0,-22 0 15,0 1-15,0-1 0,0 0 16,-22 1-16,1-1 0,0 0 0,-21-20 15,-1 20-15,22-21 0,-63 43 16,62-43-16,-20 0 0,21 0 16,0-21-16,0 21 0,-1-21 15,22-21 17,0 0-17,22 21-15,-1 0 0,0-21 0,0 21 16,0 0-16,0 0 0</inkml:trace>
  <inkml:trace contextRef="#ctx0" brushRef="#br1" timeOffset="156447.48">4403 14669 0,'0'21'0,"0"-42"0,21 42 31,0-21-16,-21-21-15,21-1 0,0 1 0,0 0 16,1 0-16,-1-21 0,0-1 16,21 1-16,-21 0 0,22-1 0,-22-20 15,21 20-15,-21 1 0,1 0 0,-1-1 16,0 22-16,-21 0 0,0 0 16,0 0-16,-21 21 15,-22 0-15,22 0 0,0 21 16,-21 0-16,21-21 0,-22 21 0,22 0 15,0 1-15,0-1 0,21 0 16,0 0-16,0 0 0,0 0 16,21 1-16,0-22 0,0 21 0,0 0 15,1 0-15,-1-21 16,21 21-16,-21 0 0,0 1 0,1-1 16,-1-21-16,0 21 0,0 0 15,0 0-15,-21 0 0,0 1 0,0-1 16,21 0-16,-21 0 0,0 0 15,22-21 1,-1 0 0,0 0-1,0 0-15,0-21 0,-21 0 16,21 0-16,1 21 0,-1-21 0,21-1 16,-21-20-16,0 21 0,1 0 15,-1-22-15,0 22 0,0-21 16,0 21-16,0 0 0,1-1 15,-22 1-15,21 21 0,-21-21 16,0 42 0,0 0-16,-21 1 15,-1-1-15,22 21 0,-21-21 0,21 22 16,0-22-16,0 21 0,-21-21 16,21 0-16,0 22 0,0-22 0,0 0 15,0 0-15,0 0 0,0 1 31,21-22-15,-21-22 0,21 1-16,1-21 0,-22 21 15,0 0-15,0-1 0</inkml:trace>
  <inkml:trace contextRef="#ctx0" brushRef="#br1" timeOffset="156623.38">5292 14055 0,'0'0'0,"0"-21"0,-22-1 0,1 22 15,21-21-15,-21 21 0,0 0 32,0 21-32,0 1 15,21-1-15,0 0 32,21-21-32,0 0 0,0 21 15,0-21-15,0 0 0,1 0 0</inkml:trace>
  <inkml:trace contextRef="#ctx0" brushRef="#br1" timeOffset="158023.57">5842 14139 0,'0'0'0,"0"22"15,0-1-15,-21 0 16,21 0-16,-21 0 0,21 22 15,0-22-15,0 0 0,-22 21 16,22-21-16,-21 22 0,21-22 0,0 0 16,-21 0-16,21 22 0,0-22 0,0 0 15,0 0-15,0 0 16,21-21 15,0-21-31,-21 0 16,0 0-16,22 0 0,20-43 15,-42 22-15,21-1 16,0 1-16,0 0 0,1 21 0,-1-22 16,21-20-16,-21 42 0,0 21 15,1-22-15,-1 22 0,0 0 16,0 0-16,0 0 0,-21 22 0,0-1 16,21 0-16,-21 21 0,0-21 15,0 1-15,0 20 0,0-21 16,0 21-16,0-20 0,22 20 0,-22-21 15,21 0-15,0 0 0,0 1 16,-21-1-16,21 0 0,0-21 0,1 0 16,-1 0-16,21 0 0,-21 0 15,0 0-15,22 0 0,-22 0 16,21-21-16,-21 0 0,22-1 0,-1 1 16,-21 0-16,22-21 0,-22 21 0,21-22 15,0 1-15,-20 0 0,-1-1 16,21 1-16,-21-22 0,0 22 0,1 0 15,-22-22-15,21 22 0,-21 0 0,0-1 16,21 1-16,-21 0 0,0 20 16,0-20-16,0 21 0,-21 21 15,0 0 1,-1 21-16,22 0 0,0 22 0,0-22 16,-21 21-16,21 0 0,-21 1 15,21 20-15,0-20 0,0-1 16,-21 0-16,21 1 0,0-1 0,0 0 15,0 1-15,0-1 0,0 0 16,0 1-16,21-22 0,0 21 0,0-21 16,1 0-16,-1 1 0,21-1 0,-21 0 15,22 0-15,-1-21 0,-21 0 16,21 0-16,1 0 0,-1 0 0,0-21 16,1 0-16,-1 21 0,-21-21 0,22-1 15,-1 1-15,-21-21 0,21 21 16,-20 0-16,-1-22 0,0 1 0,0 21 15,0-22-15,-21 22 0,0-21 16,0 21-16,0-22 0,0 22 16,0 0-16,0 0 0,-21 21 15,0 0-15,0 0 16,21 21-16,-21 0 16,-1 0-16,22 1 0,0-1 0,0 21 15,-21-21-15,21 22 0,0-22 0,0 0 16,0 21-16,0-21 0,0 1 15,0 20-15,0-21 0,21 0 0,1 0 16,-1 1-16,0-22 16,0 0-16,0 0 0,22 0 0,-22 0 15,0 0-15,21 0 0,-21 0 16,22-22-16,-22 1 0,21 21 0,1-21 16,-22 0-16,0 0 0,21-22 15,-21 22-15,1-21 0,-1 21 0,0-22 16,0 22-16,-21-21 0,0 21 0,0-22 15,0 22-15,0 0 0,0 0 16,0 0-16,0 0 0,-21 21 16,0 0-1,21 21-15,-21 0 16,21 0-16,21-21 31,0 0-15,0 0-16,0 0 0,0 0 0,22 0 15,-22-21-15,0 21 0,0-21 16,0 21-16,1-21 0,-1 21 0,0 0 16,0 0-16,-21-22 0,0 44 31,0-1-31,-21 0 16,21 0-16,-21 0 0,0 22 0,21-22 15,0 0-15,-22 0 0,22 21 16,-21-20-16,21-1 0,0 21 0,0-21 15,0 0-15,0 1 0,0-1 16,21 0-16,-21 0 0,22 0 16,-1-21-16,0 0 0,0 21 0,0-21 15,0 0-15,22 0 0,-22 0 16,0 0-16,0 0 0,0-21 0,22 0 16,-22 21-16,0-21 0,21 0 0,-20 0 15,20-1-15,-21 1 0,0 0 16,0-21-16,-21 21 0,0-22 0,0 1 15,0 21-15</inkml:trace>
  <inkml:trace contextRef="#ctx0" brushRef="#br1" timeOffset="158292.01">7027 13928 0,'0'0'0,"-42"0"0,21 21 16,-22 0-16,22-21 0,21 21 15,21-21-15,1 0 0,-1 0 16,21 0-16,-21 0 0,22 0 16,-1 0-16,21-21 0,-20 0 15,-1 21-15,22 0 0,-22-21 0,21 21 16,-20 0-16,-1 0 0,0-21 15,1 21-15,-22-22 0,0 22 0,0 0 16,-21-21-16,21 21 0</inkml:trace>
  <inkml:trace contextRef="#ctx0" brushRef="#br1" timeOffset="160956.76">9631 14245 0,'21'0'46,"0"0"-46,0-21 0,0 0 0,1 21 16,-1-21-16,21 0 0,-21-1 0,0 1 16,22-21-16,-22 21 0,0-22 15,0 22-15,0-21 0,1 0 0,-22 20 16,0-20-16,0 21 0,0-21 0,0 20 16,-22 1-16,1 21 0,0-21 15,0 21-15,-21 0 0,20 0 16,1 0-16,21 21 0,-21-21 15,21 21-15,0 1 0,0-1 16,0 0-16,0 0 0,0 0 0,21 0 16,0 1-16,1-1 0,-1 0 15,0 0-15,21 0 0,-21 0 0,1 1 16,20-1-16,-21 0 0,0 0 16,0 0-16,1 0 0,-1 1 0,0-1 15,0 0-15,0 0 0,-21 0 0,21-21 16,-21 21-16,0 1 0,22-22 15,-1 21-15,0-21 0,0 0 16,0 0-16,0 0 16,1 0-16,-1-21 15,0 21-15,0-22 0,0 1 0,0 0 16,1 0-16,-1 0 0,21 0 0,-21-1 16,22-20-16,-22 21 0,0-21 15,0-1-15,21 22 0,-42-21 0,22-1 16,-22 1-16,21 21 0,-21 0 15,0-22-15,0 22 0,0 0 16,-21 21-16,-1 0 16,1 21-16,0-21 0,0 21 15,0 22-15,0-22 0,-1 21 16,1-21-16,0 22 0,21-22 0,0 21 16,-21 1-16,21-22 0,0 21 15,0-21-15,0 0 0,0 1 0,0 20 16,21-21-16,-21 0 0,21-21 0,0 21 15,22 1-15,-22-22 0,21 0 16,-21 0-16,22 0 0,-1 0 0,0 0 16,1 0-16,-1 0 0,0-22 15,1 1-15,-1 0 0,0 0 0,1 0 16,-1 0-16,0-22 0,1 22 0,-22-21 16,21-1-16,-21-20 15,1 21-15,-1-22 0,0 1 0,0 20 16,-21-20-16,0 20 0,21-20 0,-21 42 15,0-22-15,0 22 16,0-21-16,0 21 0,-21 21 16,0 0-16,0 0 0,21 21 15,-21 0-15,-1 21 0,1 1 16,21-1-16,-21 22 0,21-22 0,0 21 16,0-20-16,0 20 0,0-20 15,0-1-15,0 0 0,0 1 0,0-1 16,0 0-16,0 1 0,21-22 15,0 0-15,1 21 0,-1-21 16,0 1-16,0-1 0,0 0 0,0-21 16,22 0-16,-22 0 0,21 0 0,1 0 15,-1 0-15,-21 0 0,43 0 16,-22-21-16,0 0 0,1-1 0,20 1 16,-21 0-16,1 0 0,-1 0 15,0-22-15,1 22 0,-1-21 0,-21 21 16,0-22-16,1 1 0,-22 0 0,21-1 15,-21 1-15,0 21 16,0-21-16,-21 20 0,-1 1 0,1 21 0,-21 0 16,21 0-16,-22 0 0,1 0 15,0 21-15,-1 1 0,22-1 16,-21 0-16,0 21 0,20 1 0,1-22 16,-21 21-16,21 0 0,0-20 0,21 20 15,0 0-15,-22-21 0,22 22 16,0-22-16,0 0 0,0 0 0,0 0 15,22 1-15,-1-1 0,0 0 16,21-21-16,-21 0 0,1 0 16,-1 0-16,21 0 0,-21 0 0,22-21 15,-1 0-15,-21-1 0,21 1 16,1 0-16,-22 0 0,21 0 0,-21-22 16,1 22-16,20-21 0,-21 21 15,0-22-15,-21 1 0,21 21 16,-21 0-16,22 0 0,-22-1 0,0 1 15,0 42 1,0 1 0,0-1-16,-22 0 0,22 0 0,-21 0 15,21 22-15,0-22 0,0 0 0,0 0 16,0 0-16,0 0 0,0 1 16,0-1-16,21 0 0,1 0 0,-1-21 15,-21 21-15,21-21 0,0 0 16,0 0-16,0 0 0,1 0 0,20 0 15,-21 0-15,0 0 0,0-21 16,43-21-16,-43 21 0,0-1 16,0 1-16,1 0 0,-1-21 15,-21 21-15,21-22 0,0 1 0,-21-22 16,21-41-16,-21 62 16,21-20-16,1-1 0,-22 22 0,0 0 15,0-1-15,0 22 0,21 0 0,-21 0 16,0 0-16,0 42 15,0 0-15,0 21 0,-21 1 16,-1-1-16,22 21 0,0-20 0,-21 20 16,21-20-16,0 20 0,-21-21 15,21 1-15,0-1 0,0 0 16,0 1-16,0-22 0,0 21 0,21-21 16,-21 1-16,21 20 0,1-21 15,-1-21-15,0 21 0,0 0 0,0-21 16,22 0-16,-22 0 0,21 0 0,0 0 15,1 0-15,-1 0 0,0 0 16,1-21-16,-1 0 0,0 0 0,1 21 16,-22-42-16,21 20 0,-21 1 15,1-21-15,-1 21 0,-21-22 16,0 22-16,21-21 0,-21 21 0,0 0 16,0-1-16,0 1 0,0 0 0,-21 21 31,21 21-31,0 0 0,-21 1 15,21-1-15,-22 0 0,22 0 16,0 0-16,0 0 0,0 1 0,0-1 16,0 0-16,0 0 0,0 0 0,0 0 15,0 1-15,22-22 0,-1 21 16,-21 0-16,21 0 0,0-21 0,0 21 16,22-21-16,-22 0 0,21 0 15,-21 21-15,22-21 0,20 0 0,-21 0 16,22 0-16,-1 0 0,1 0 0,-1 0 15,1-21-15,-1 0 0,1 0 16,-1 0-16,1 0 0,-22-1 16,1 1-16,-1 0 0,-21-21 0,0 21 15,-21-22-15,0 1 0,0 0 16,0 20-16,0-20 0,-21 21 0,0-21 16,-21 20-16,20 1 0,-20 21 0,21 0 15,-43 0-15,22 0 16,0 0-16,21 21 0,-1 1 0,-20-1 15,21 0-15,0 21 0,0-21 16,-1 1-16,22 20 0,-21-21 16,21 0-16,0 22 0,0-22 0,0 0 15,0 0-15,0 0 0,0 0 16,21 1-16,1-1 0,-1 0 0,0-21 16,0 21-16,0-21 0,0 0 0,22 0 15,-22 0-15,0 0 0,21 0 16,-20 0-16,-1 0 0,0-21 0,0 21 15,0-21-15,0 0 0,1-22 0,-22 22 16,21-21-16,-21-1 0,21 1 16,0-21-16,-21-1 0,21 1 0,0-1 15,1 1-15,-1-1 0,-21 1 16,21-1-16,0 22 0,-21-22 0,0 22 16,21 21-16,-21-22 0,21 22 15,-21 0-15,0 42 16,-21 0-1,0 1-15,21 20 0,-42 0 0,21 22 16,-1-1-16,1 1 0,0-1 16,0 1-16,-21 42 0,20-43 15,1-21-15,21 1 0,0-1 16,0 0-16,0 1 0,0-22 0,0 21 16,0-21-16,21 1 0,1-1 0,-1 0 15,0-21-15,0 21 16,0-21-16,0 0 0,22 0 15,-22 0-15,0-21 0,0 21 0,22-21 16,20-22-16,-42 22 16,22 0-16,-22 0 0,0 0 0,21 0 15,-42-1-15,21-20 0,-21 21 16,0 0-16</inkml:trace>
  <inkml:trace contextRef="#ctx0" brushRef="#br1" timeOffset="161215.12">12890 13780 0,'0'0'0,"-42"21"0,0 0 0,-1 0 0,22-21 15,0 0-15,21 21 0,21-21 31,0 0-31,1 0 0,20 0 0,0-21 16,1 21-16,-1-21 0,0 21 16,1-21-16,20 21 0,-21-21 0,22-1 15,-22 22-15,1-21 0,-1 21 16,0-21-16,1 0 0</inkml:trace>
  <inkml:trace contextRef="#ctx0" brushRef="#br1" timeOffset="161727.82">16362 13483 0,'0'0'0,"-21"0"0,-1 0 31,44 0-15,20 0-16,-21 0 0,21 0 16,1 0-16,-1 0 0,0 0 15,1 0-15,-1 0 0,0-21 0,43 21 16,-64 0-16,22 0 15,-22 0-15,0 0 0,0 0 0,0 0 16,-42 0 15,0 0-31,0 0 0,-22 0 16,22 0-16,0 0 0,-21 0 16,21 0-16</inkml:trace>
  <inkml:trace contextRef="#ctx0" brushRef="#br1" timeOffset="161983.32">16595 13483 0,'-22'85'32,"1"-64"-32,21 21 0,0 1 0,0-1 0,0 0 15,-21 1-15,21-1 0,-21 0 16,21 1-16,-21-1 0,21 0 15,0 1-15,0-22 0,0 21 0,-21-21 16,21 1-16,0-1 0,0 0 16,0 0-16,0 0 0,21-21 31,0 0-31,0 0 16,0-21-16,0 0 0,1 0 0</inkml:trace>
  <inkml:trace contextRef="#ctx0" brushRef="#br1" timeOffset="162415.09">17822 13589 0,'0'0'16,"0"-21"-16,0 0 0,0 0 0,-21-1 15,0 1-15,0 21 0,-22-21 16,1 21-16,0 0 15,-1 0-15,1 21 0,0 0 0,-22 1 16,22-1-16,0 21 0,-22-21 16,22 22-16,-22-1 0,22 0 15,0 22-15,20-22 0,1 0 0,0 1 0,0-1 16,21 0-16,0 1 0,0-22 16,0 21-16,21-21 0,0 1 15,0-1-15,22 21 0,-22-42 0,21 21 16,1 0-16,-1-21 0,0 0 15,1 0-15,-1 0 0,21 0 0,-20 0 16,-22 0-16,21 0 0,1 0 16,-1-21-16,-21 21 0,21-21 0,-20 0 15,-1 21-15,0-21 0,0 21 0,0-21 16,-21-1-16,21 1 16,-21 0-1,-21 21-15,0 0 31,0 0-31,0 0 0,0 0 16,-1 0-16</inkml:trace>
  <inkml:trace contextRef="#ctx0" brushRef="#br1" timeOffset="162586.99">17716 14309 0,'0'0'0,"0"21"0,0 0 31</inkml:trace>
  <inkml:trace contextRef="#ctx0" brushRef="#br1" timeOffset="165423.88">656 15981 0,'0'0'0,"-63"0"0,-1 0 0,1-21 15,-1 21-15,22 0 0,-22 0 16,1-21-16,20 21 0,1 0 16,-21 0-16,20 0 0,1 0 0,42-22 15,42 22 32,22 0-47,-1 0 0,22 0 16,0 0-16,20 0 0,-20 0 0,21 0 15,-21 0-15,20 0 0,1-21 16,-21 21-16,21 0 0,0-21 16,-22 21-16,1 0 0,0 0 0,-1-21 15,1 21-15,-22 0 16,-20 0-16,-1 0 0,0-21 0,1 21 16,-22 0-16,0 0 0,-21-21 31,-21 21-16,-21-22-15,20 22 0,1 0 0,-21 0 16,0 0-16,20 0 0,-20-21 16,0 21-16,-1 0 0,22 0 15,-21 0-15,21 0 0,0 0 0,-1-21 16,1 21-16,0 0 16,42 0-1,0 0 1,1 0-16,20 0 0,0 0 0,-21 0 15,22 0-15,-1 0 0,0 0 16,-20 21-16,-1 0 0,0 1 0,0-1 16,-21 0-16,0 0 0,0 0 15,-21 22-15,0-22 0,0 21 16,-22-21-16,22 22 0,-21-22 0,-1 21 16,1-21-16,0 22 0,-1-22 15,1 0-15,0 0 0,21 0 0,-1 0 16,1 1-16,0-22 0,42 0 31,0 0-31,1 0 0,20-22 16</inkml:trace>
  <inkml:trace contextRef="#ctx0" brushRef="#br1" timeOffset="166823.81">4064 15621 0,'0'0'0,"0"-21"0,21 21 16,-21-21-16,21 0 0,0 21 16,-21-22-16,0 1 15,0 0 1,0 0-16,-21 21 16,0 0-16,0 0 15,-21 0-15,20 0 0,-20 0 16,21 21-16,-21 0 0,-1 0 0,1 1 15,0-1-15,-1 21 0,1 0 0,0 1 16,-1-1-16,1 0 16,0 1-16,20 20 0,1 1 0,0-22 15,0 22-15,21-1 0,0-21 16,0 1-16,0-1 0,0 0 0,21 1 16,0-22-16,22 0 0,-1 0 15,0 0-15,1-21 0,20 0 0,1 0 16,-1 0-16,1 0 0,-1 0 15,64-21-15,-63 0 0,20 0 16,1 0-16,0 0 0,-1-1 16,-20-20-16,20 21 0,1-21 15,-21 20-15,-1-20 0,1 0 0,-22 21 16,0-22-16,1 1 0,-22 21 16,0 0-16,-21-22 0,0 22 0,0 0 15,0 0-15,-21 0 16,0 21-16,-22 0 0,22 0 0,-21 0 15,21 0-15,-22 21 0,1 0 0,0 0 16,-1 0-16,1 22 0,0-1 16,-1-21-16,1 21 0,21 1 15,-22-1-15,22 0 0,0 1 0,0-22 16,0 21-16,21-21 0,0 1 0,0-1 16,0 0-16,21 0 15,0-21-15,0 0 16,0 0-16,1 0 0,-1-21 0,21 21 15,-21-21-15,22 0 0,-22-1 16,21 1-16,0 0 0,-20-21 0,20 21 16,-21-22-16,21 22 0,-20-21 15,-1-1-15,0 22 0,0-21 0,-21 21 16,0 0-16,0-1 0,21 1 16,-21 42 15,0 1-31,0-1 0,-21 21 15,21-21-15,0 22 0,0-22 16,0 21-16,0-21 0,0 22 16,0-22-16,0 0 0,0 0 0,0 0 15,21-21-15,0 21 0,1-21 16,-1 0-16,0 0 0,0 0 0,0 0 16,22 0-16,-22 0 0,0 0 0,21-21 15,1 0-15,-22 0 0,21 0 16,0 0-16,1-1 0,-1-20 0,-21 21 15,22-21-15,-22 20 0,0 1 16,0-21-16,-21 21 0,0-22 0,21 22 16,-21 0-16,0 0 0,0 0 15,0 0-15,-21 42 47,21 0-47,0 21 0,0-21 0,-21 22 16,0-1-16,21 22 0,-21-22 15,21 21-15,0 1 0,0-22 0,0 22 16,-22-1-16,22 1 0,0-1 0,-21 1 16,21 20-16,0-20 0,0-1 15,-21 1-15,21-1 0,-21 1 0,21-1 16,0-20-16,0-1 0,-21 0 16,21 1-16,-21-22 0,21 21 15,0-21-15,-22-21 0,22 22 0,0-44 31,0 1-31,0 0 16,0 0-16,0 0 0,0-22 16,0 22-16,0-21 0,0-22 0,22 22 15,-22-21-15,21-1 0</inkml:trace>
  <inkml:trace contextRef="#ctx0" brushRef="#br1" timeOffset="167161.62">5546 16044 0,'0'-21'0,"0"42"0,0-84 0,0 42 16,0 0-16,0-1 16,0 1-16,0 0 15,0 0-15,21 21 0,0 0 16,0-21-16,21 21 0,-20-21 16,20 21-16,0 0 0,-21 0 0,22 0 15,-1 0-15,0 0 0,-20 21 16,20 0-16,-21 0 0,0 0 0,0 22 15,-21-22-15,0 21 0,0 0 0,0-20 16,0 20-16,-21-21 0,-21 21 16,21-20-16,-22-1 0,1 0 15,0 0-15,21 0 0,-22 0 16,22 1-16,0-22 0,0 0 0,0 21 16,-1-21-16,22-21 15,22-1 1,-1 1-16,0 0 0,21-21 15,-21 21-15,22-1 0,-1-20 16</inkml:trace>
  <inkml:trace contextRef="#ctx0" brushRef="#br1" timeOffset="167423.48">6477 15515 0,'0'-21'0,"0"42"0,-21-21 47,21 21-47,-21 1 0,-1 20 0,22-21 16,0 21-16,-21 1 0,21-1 0,-21 22 15,0-22-15,21 21 0,0-20 16,-21 20-16,21-20 0,-21-1 0,21 0 16,0 1-16,0-1 0,0-21 15,0 0-15,0 0 0,0 1 16,21-22-16,0 0 15,0 0-15,0 0 0,0 0 0,1-22 16,-1 1-16,0 0 0,-21 0 16</inkml:trace>
  <inkml:trace contextRef="#ctx0" brushRef="#br1" timeOffset="167611.37">6265 15917 0,'21'0'32,"1"0"-17,-1-21-15,0 21 0,0 0 0,21 0 0,-20-21 16,20 21-16,0-21 16,-21 21-16,22 0 0,-1-21 0,0 21 15</inkml:trace>
  <inkml:trace contextRef="#ctx0" brushRef="#br1" timeOffset="168776.39">7197 15685 0,'0'0'0,"0"-22"16,-22 22-16,1 0 16,0 0-16,0 0 15,0 0-15,0 22 16,-1-1-16,1 0 0,21 0 15,-21 0-15,0 22 0,0-22 0,0 21 16,-1 0-16,1 1 0,21-1 16,0 43-16,0-43 0,0 0 15,0-20-15,0 20 0,21-21 0,1 0 16,20 0-16,0 1 0,-21-22 16,22 0-16,20 0 0,-20 0 0,-1 0 15,0 0-15,22-22 0,-22 22 0,0-21 16,22-21-16,-22 21 15,1 0-15,-1-22 0,21 1 0,-41 0 16,20-1-16,0 1 0,-21-22 16,1 22-16,-1-21 0,0 20 0,-21-20 15,0 20-15,0 1 0,0 0 0,0-1 16,0 22-16,0 0 0,0 0 16,0 0-16,-21 21 15,0 21-15,-1 0 0,1 0 16,21 0-16,-21 22 0,0-22 0,21 21 15,-21 1-15,21-1 0,-21 21 0,21-20 16,-22 20-16,1-20 16,21-1-16,0 21 0,0-20 0,-21-1 0,21 0 15,-21-20-15,21 20 16,0-21-16,0 0 0,0 0 0,0 1 16,21-22-1,0-22 1,0 1-16,1 21 0,-1-42 0,0 21 15,0 0-15,21-22 0,-20 22 16,20-21-16,-21-1 0,21 22 0,1-21 16,-22 21-16,0 0 0,21-1 0,-20 22 15,-1 0-15,0 0 16,-21 22-16,21-1 0,-21 0 16,0 0-16,0 0 0,0 22 15,0-22-15,21 0 0,0 0 16,-21 0-16,22 0 0,-1 1 0,-21-1 15,21 0-15,0 0 0,21-21 16,-20 21-16,-1-21 0,21 0 0,-21 0 16,22 0-16,-1 0 0,0 0 0,1 0 15,-1-21-15,0 0 0,22 21 16,-22-21-16,0-22 0,22 22 0,-22 0 16,-21-21-16,22-1 0,-22 1 0,0 21 15,0-21-15,0-1 16,-21 1-16,0 21 0,0-22 0,0 22 0,0 0 15,0 0-15,-21 0 16,0 21-16,-21 0 0,21 0 16,-22 0-16,22 0 0,-21 21 0,21 0 15,-22 0-15,22 0 0,0 22 16,0-1-16,-22-21 0,22 22 0,21-1 16,-21 0-16,0-21 0,21 22 0,0-22 15,0 21-15,0-21 0,0 1 16,0-1-16,0 0 0,21-21 15,0 0-15,0 0 0,1 0 16,-1 0-16,0 0 0,0-21 0,0 0 16,22 21-16,-22-22 0,0 1 15,0-21-15,0 21 0,0 0 16,-21-22-16,0 1 0,22 21 0,-22-22 16,0 22-16,0 0 0,0 0 0,0 0 15,0 42 1,0 0-16,0 0 15,0 22-15,0-22 0,0 0 0,0 21 16,0-21-16,0 22 0,21-22 16,0 0-16,0 0 0,0 0 0,0 1 15,1-22-15,-1 21 0,21-21 16,-21 0-16,22 0 0,-1 0 16,-21 0-16,21 0 0,1 0 0,-22-21 0,21-1 15,-21 1-15,1 0 0,-1 0 16,0 0-16,0 0 0,-21-22 15,0 22-15,0-21 0</inkml:trace>
  <inkml:trace contextRef="#ctx0" brushRef="#br1" timeOffset="169687.09">571 17399 0,'0'0'0,"-21"0"0,-21 0 0,21-21 16,0 21-16,21-21 15,42 21 1,-21 0 0,21 0-16,1 0 0,20 0 0,-20 0 15,20 0-15,1 0 0,-1 0 16,1 0-16,-1 0 0,22 0 16,-22 0-16,22-21 0,-22 21 0,22-22 15,-21 22-15,-1 0 0,1-21 16,-1 21-16,-21 0 0,1-21 15,-1 21-15,-21 0 0,22 0 16,-43-21-16,21 21 0,-42 0 31,-1-21-31,1 21 0,-21 0 16,21 0-16,-22 0 0,22 0 0,-21-21 16,21 21-16,0 0 0,-1 0 15,1 0-15,0 0 0,42 0 47,0 0-47,22 0 0,-22 0 0,21 0 16,-21 0-16,22 21 15,-22-21-15,21 21 0,-21 0 0,1 0 16,-22 0-16,0 1 0,0-1 16,0 0-16,0 21 0,-22 1 15,1-22-15,0 21 0,-21 0 0,-1 1 16,1-1-16,0 0 0,-1-20 15,1 20-15,0-21 0,21 0 16,-22 0-16,43 1 0,0-44 16</inkml:trace>
  <inkml:trace contextRef="#ctx0" brushRef="#br1" timeOffset="170276.69">3387 17230 0,'0'0'0,"-22"0"0,1-21 31,21-1-31,0 1 16,0 0-16,0 0 0,0 0 15,0 0-15,0-1 0,21-20 0,-21 21 16,0-21-16,0 20 0,22 1 16,-22 0-16,0 0 0,0 0 15,0 0-15,-22 63 31,22-21-31,0 21 16,0 1-16,0-1 0,0 0 16,0 1-16,0 20 0,0-20 0,0-1 15,0 21-15,0-20 16,0 20-16,0 1 0,0-22 0,0 22 16,0-22-16,0 0 0,22 1 15,-22-1-15,21-21 0,-21 21 0,0-20 16,0-1-16,0 0 0,0 0 15,0 0 1,-21-21-16,-22 0 0,22 0 0,0 0 16,0 0-16,-22-21 0,22 21 15,-21-21-15,0 0 0,20 0 0,1 21 16,-21-43-16,21 22 0,0 0 16,-1 21-16,1-21 0,21 0 15,0-1-15,0 1 0,0 0 16,21 0-16,1 0 15,-1 0-15,0-1 0</inkml:trace>
  <inkml:trace contextRef="#ctx0" brushRef="#br1" timeOffset="171617.77">4868 17568 0,'0'-21'0,"0"0"0,0 0 16,0 0-16,0 0 15,0-1-15,0 1 0,0 0 0,21 0 16,-21 0-16,0 0 0,0-1 16,0 1-16,0 0 0,0 0 15,-21-21-15,0 20 0,0 1 16,0 21-16,0-21 0,-22 21 0,22 0 16,-21 0-16,21 0 0,-22 0 15,1 21-15,0-21 0,20 21 0,-20 22 16,0-22-16,21 21 0,-1 1 15,-20-1-15,42 0 0,-21 22 0,21-22 16,0 0-16,0 1 0,0-1 16,0 0-16,21-20 0,0 20 15,0-21-15,1 0 0,20-21 0,-21 21 16,0-21-16,22 0 0,-22 0 16,21 0-16,0-21 0,1 21 0,-22-21 15,21 0-15,1 0 16,-22-22-16,21 22 0,-21 0 0,0-21 15,1 21-15,-1-22 0,-21 22 16,21-21-16,-21-1 0,0 22 16,0 0-16,0 0 0,0 42 47,0 21-47,0-20 0,0 20 0,0-21 15,0 21-15,0-20 0,0 20 16,0-21-16,21 0 0,0 22 15,-21-22-15,21-21 0,1 21 0,-1-21 16,0 0-16,0 0 16,21 0-16,-20 0 0,20-21 0,-21 21 15,21-21-15,1-1 0,-1-20 16,0 21-16,1 0 0,-1-22 0,-21 1 16,22 21-16,-22-21 0,0 20 15,0-20-15,-21 21 0,0-21 0,0 20 16,0 1-16,0 42 31,0 1-31,0 20 16,-21-21-16,21 21 0,-21 1 15,21-1-15,-21 0 0,21 1 16,-22-1-16,22 0 0,0 1 0,0-22 16,0 0-16,0 21 0,0-20 15,0-1-15,0-42 31,22-1-15,-22 1-16,0-21 0,21 21 16,-21-22-16,21 22 0,-21-21 0,21 0 15,0-1-15,0 1 0,1 0 16,-22-1-16,21 22 0,0 0 0,21 0 16,-42 0-16,43 21 15,-22 0-15,0 0 0,0 0 16,0 21-16,0 0 0,1 0 15,-1 0-15,0 22 0,-21-22 0,21 21 16,-21-21-16,21 22 0,-21-22 16,0 21-16,21-21 0,1 0 0,-22 22 15,0-22-15,21 0 16,-21 0-16,21-21 0,0 0 16,0 0-1,0-21-15,-21 0 0,22 0 16,-1 0-16,-21-1 0,21 1 0,0-21 15,0 0-15,-21-1 0,21 1 16,1 0-16,-1-1 0,0 1 16,21 21-16,-21-22 0,1 22 0,20 0 15,-21 0-15,0 21 0,0 0 16,1 0-16,-1 21 0,-21 0 0,21 0 16,-21 22-16,0-22 0,0 21 15,0 1-15,0-1 0,0 0 0,0 1 16,0-1-16,0-21 0,21 21 15,-21-20-15,21-1 0,-21 0 0,0 0 16,21 0-16,1 0 0,-1-21 16,0 0-16,0 0 15,0 0-15,0 0 0,1 0 16,-1 0-16,0-21 0,0 0 0,0 0 16,0-21-16,1 20 0,-1-20 15,21 21-15</inkml:trace>
  <inkml:trace contextRef="#ctx0" brushRef="#br1" timeOffset="173071.98">8086 17357 0,'0'0'15,"-22"-21"-15,-41-22 16,42 22-16,21 0 15,0 0-15,0 0 0,0-1 16,0 1-16,21 0 0,-21 0 16,21 21-16,0-21 0,0 0 15,22 21-15,-22 0 0,0 0 0,21 0 16,-20 0-16,20 0 0,-21 0 16,0 21-16,0 0 0,22 21 0,-22-21 15,0 22-15,0-1 0,-21-21 16,0 22-16,21-1 0,-21 0 0,0 1 15,0-1-15,0-21 0,0 21 16,0-20-16,0-1 0,0 0 0,0 0 16,0 0-16,0 0 0,-21-21 15,21-21 17,-21 0-32,21 0 15,0 0-15,0 0 0,0-64 16,21 43-16,0-1 0,1 1 15,-1 0-15,21-1 0,-21 1 0,22 21 16,-1-22-16,0 1 0,1 21 16,-1 0-16,-21 21 0,21 0 0,1 0 15,-22 0-15,21 0 0,-21 21 0,1 0 16,-1 0-16,-21 22 0,0-22 16,21 21-16,-21 0 0,0 1 0,0-1 15,0 0-15,0-20 16,0 20-16,0 0 0,0-21 0,0 22 15,0-22-15,0 0 0,0 0 16,21 0-16,0-21 0,0 0 0,1 0 16,-1 0-16,0 0 0,0 0 15,21 0-15,-20-21 0,20 0 0,0 0 16,-21-21-16,22 20 0,-22-20 16,21 21-16,-21-21 0,1-1 0,-1 1 15,21 21-15,-21-22 16,-21 1-16,21 21 0,1 0 0,-22 0 0,0-1 15,0 1-15,0 42 32,0 1-17,0-1-15,-22 21 0,1-21 0,21 22 16,-21-1-16,21-21 0,0 21 16,-21 1-16,21-1 0,-21 0 0,21 1 15,0-22-15,0 21 0,0-21 16,0 1-16,0-1 0,21 0 0,0 0 15,0-21-15,0 0 0,1 0 16,-1 0-16,0 0 0,21 0 0,-21-21 16,1 21-16,20-21 15,-21 0-15,21-22 0,-20 22 0,20-21 0,-21 21 16,0-22-16,-21 1 16,0 0-16,0-1 0,0 1 0,0 0 15,0-1-15,-21 22 0,0-21 16,0 21-16,-22-1 0,22 1 0,-21 21 15,0 0-15,20 0 0,-20 0 16,21 0-16,-21 21 0,20 1 0,1-1 16,0 21-16,0-21 0,21 22 15,0-22-15,0 21 0,0 0 0,0 1 16,0-22-16,21 21 0,0-21 16,0 1-16,1 20 0,20-42 15,0 21-15,1 0 0,-1-21 16,21 0-16,-20 0 0,20 0 0,-20 0 15,20-21-15,1 0 0,-22 0 16,21 0-16,-20-1 0,-1-20 0,0 21 16,-20-21-16,-1-1 15,21 1-15,-21 0 0,0-22 0,1 22 0,-1-22 16,0 22-16,0-22 0,-21 22 16,21 0-16,0-22 0,1 22 0,-22 0 15,0 20-15,0 1 0,0 0 16,0 42-1,0 22-15,-22-1 16,1 0-16,0 22 0,0-1 0,0-20 16,21 20-16,-21 1 0,-1-22 15,22 21-15,-21-20 0,21 20 0,0-20 16,0-1-16,0 0 0,21 1 16,1-1-16,-1-21 0,0 21 0,0-20 15,0-1-15,0-21 0,1 21 16,20-21-16,-21 0 0,0 0 0,0 0 15,22 0-15,-22-21 0,0 0 16,0 21-16,0-22 0,1-20 16,-1 21-16,0 0 0,0-22 15,-21 1-15,0 21 0</inkml:trace>
  <inkml:trace contextRef="#ctx0" brushRef="#br1" timeOffset="173247.88">10308 17145 0,'-21'0'0,"42"0"0,-42-21 0,21 0 31,21 21-31,0-21 0,22 21 0,-1 0 16,0-22-16,1 22 0,20-21 16,1 0-16,-1 21 0,22-21 15,21 0-15,-22 0 0,1-1 0</inkml:trace>
  <inkml:trace contextRef="#ctx0" brushRef="#br1" timeOffset="173663.84">12763 16976 0,'0'0'0,"0"-21"0,0-1 0,0 1 0,0 0 16,0 0-16,0 0 16,0 0-16,0-1 0,0 1 0,0 0 15,0 0-15,0 42 31,0 0-31,0 0 0,0 22 16,0-1-16,0 0 0,0 1 0,0 20 16,0-20-16,-21 20 0,21-21 15,-21 22-15,21-22 0,0 1 16,0-1-16,-21 0 0,21 1 16,-21-1-16,21 0 0,0-21 0,0 1 15,0-1-15,0 0 0,0 0 16,21-42 15,-21 0-31</inkml:trace>
  <inkml:trace contextRef="#ctx0" brushRef="#br1" timeOffset="174603.78">12658 17018 0,'0'-21'0,"0"42"0,0-63 15,0 21-15,0-1 0,0 1 0,0 0 16,0 0-16,0-21 0,21 20 16,0 1-16,0 0 0,21 0 0,-20 0 15,20 0-15,0-1 0,1 22 16,-1-21-16,0 21 0,1 0 0,-1 0 16,0 0-16,1 21 0,-22 1 15,21 20-15,-21-21 0,0 21 0,-21 22 16,0-22-16,0 1 0,0-1 15,-21 0-15,-21 1 0,0-1 0,-1-21 16,1 21-16,0-20 0,-22-1 16,1 0-16,20 0 0,1 0 15,-22 0-15,22-21 0,0 0 0,21 0 16,-22 0-16,22 0 0,0 0 16,0 0-16,0 0 0,21-21 0,-22 0 15,22 0-15,0 0 16,0 0-16,0-1 0,0 1 15,22 21-15,-1 0 0,0 0 16,0 0-16,-21 21 0,21 1 16,-21 20-16,21-21 0,1 21 15,-1-20-15,-21 20 0,21 0 16,0-21-16,0 22 0,0-1 16,1-21-16,-1 22 0,0-22 0,0 0 15,21 0-15,-20 0 0,20-21 16,0 21-16,-21-21 0,22 0 0,-1 0 15,22 0-15,-22 0 0,0-21 16,1 21-16,-1-21 0,0 0 0,1 0 16,-1 0-16,-21-22 0,21 22 15,-20-21-15,-1-1 0,0 22 0,0-21 16,0 0-16,-21 20 0,0 1 16,0-21-16,0 21 0,0 0 15,0 42 1,-21 0-1,0 0-15,21 0 16,-21 0-16,21 22 0,0-22 0,-21 0 16,21 21-16,0-20 0,0 20 15,0-21-15,0 21 0,0-20 0,21-1 16,-21 0-16,21 0 0,0 0 16,21-21-16,-20 0 0,-1 21 0,0-21 15,21 0-15,-21 0 0,1 0 16,-1-21-16,0 0 0,0 0 0,0 0 15,0 0-15,1-22 0,-1 22 16,-21-21-16,0-1 0,0 22 16,0-21-16,0 0 0,0-1 15,0 1-15,0 0 0,-21-1 0,-1 22 16,1 0-16,0 0 0,-21 0 16,21 21-16,-1 0 0,-20 0 0,21 0 15,0 21-15,-22 0 0,22 0 16,0 21-16,0-20 0,0 20 0,21-21 15,0 21-15,0-20 0,0-1 16,0 21-16,0-21 0,0 0 0,0 1 16,21-1-16,0 0 0,0-21 15,0 0-15,1 21 0,20-21 16,-21 0-16,21 0 0,1 0 16,-1-21-16,0 21 0</inkml:trace>
  <inkml:trace contextRef="#ctx0" brushRef="#br1" timeOffset="175144.47">14457 16870 0,'21'-42'0,"-42"84"0,42-127 0,-21 43 15,0 0-15,0 20 0,0 1 16,0 42 0,0 1-16,-21-1 15,0 21-15,21 0 0,0 22 16,-22-22-16,22 22 0,-21-1 0,21-20 15,0 20-15,0-21 0,0 1 16,0-1-16,0 22 0,-21-22 0,21-21 16,-21 21-16,21 1 0,0-22 15,0 21-15,-21-21 0,21 1 0,0-1 16,-21-21-16,21 21 16,0-42-1,0 0-15,0-1 16,0 1-16,0 0 0,0-21 15,21 21-15,0-1 0,0-20 0,0 0 16,0 21-16,22-22 0,-22 1 16,21 21-16,-21-22 0,22 1 15,-1 21-15,0 0 0,1 0 0,-1-1 16,-21 22-16,22 0 0,-22 0 16,21 22-16,-21-1 0,0 21 0,1-21 15,-22 22-15,0 20 16,0-21-16,0-20 0,0 20 0,0-21 15,-22 21-15,-20-20 0,21-1 16,0 21-16,-22-21 0,22 0 16,-21 1-16,0-1 0,20-21 0,-20 21 15,21-21-15,-21 0 0,20 21 16,1-21-16,0 0 0,0 0 0,0 0 16,21-21-1,0 0-15,0 0 0,21-1 16,0 1-16,21 0 0,-20-21 15</inkml:trace>
  <inkml:trace contextRef="#ctx0" brushRef="#br1" timeOffset="175939.53">15536 17103 0,'21'0'0,"-42"0"0,64-21 0,-43-1 16,-22 22-1,1 22-15,0-1 16,0-21-16,-21 42 0,20-21 16,-20 0-16,21 1 0,-21 20 0,20-21 15,1 21-15,0-20 0,0 20 16,0-21-16,21 0 0,0 22 0,0-22 16,0 0-16,0 21 0,21-21 15,-21 1-15,42-22 0,-21 21 16,1-21-16,20 0 0,0 0 0,1 0 15,-1 0-15,0 0 0,1 0 16,-22-21-16,21-1 0,0 1 16,1 0-16,-22-21 0,0 21 0,0-22 15,0 22-15,1-21 0,-22-1 16,0 1-16,0 0 0,0-1 0,0 22 16,-22-21-16,1 21 0,0 0 15,0-1-15,-21 22 0,-1 0 0,22 0 16,-21 0-16,-1 22 0,1-22 0,0 42 15,-1-21-15,1 0 16,21 0-16,-21 22 0,20-22 0,1 0 0,0 21 16,0-20-16,21-1 0,0 0 15,0 0-15,0 0 0,0 0 16,21 1-16,0-22 0,22 21 16,-22 0-16,21-21 0,0 0 0,1 0 15,-1 0-15,0 0 0,1 0 16,-1 0-16,0 0 0,1-21 0,-1 21 15,0-21-15,1-1 0,20 1 16,-20-21-16,-1 21 0,0-22 0,-21 1 16,22 0-16,-1-1 0,-21-20 0,22-1 15,-22 22-15,0-21 0,0-1 16,0 22-16,-21-22 0,0 43 0,0-21 16,21 21-16,-21-1 0,0 1 15,-21 21 1,0 21-16,0 1 15,0 20-15,0 0 0,-1 1 0,1 20 16,21-21-16,-21 1 0,0 20 0,0-20 16,21-1-16,-21 0 15,21 1-15,0-22 0,0 21 0,0 0 0,0-20 16,0-1-16,0 0 16,0 21-16,0-21 0,21 1 0,0-1 15,0-21 1,0 21-16,0-21 0,1 0 0,-1 0 15,0 0-15,0 0 0,0-21 16,0 21-16,1-21 0,-1-1 0,0 1 16,0 0-16,0 0 0,0-21 0,-21 20 15</inkml:trace>
  <inkml:trace contextRef="#ctx0" brushRef="#br1" timeOffset="176219.38">15917 16997 0,'21'0'16,"1"0"-16,-1 0 0,0 0 15,0 0-15,0 0 0,0 0 16,1 0-16,20 0 0,-21-21 0,21 21 15,-20 0-15,20 0 0,0-21 16,-21 21-16,22 0 0,-1 0 0,-21 0 16,0 0-16,1 0 0,-1 0 15,0 0-15,0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01:47:18.5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2752 762 0,'0'0'0,"0"-21"0,0 0 31,0 0-15,21-1-1,-42 44 64,-1-22-79,1 21 15</inkml:trace>
  <inkml:trace contextRef="#ctx0" brushRef="#br0" timeOffset="851.51">1397 1080 0,'0'0'0,"-21"-106"31,21 85-31,0-1 0,0 1 0,0 0 16,0 0-16,0 0 15,0 42 17,0 0-32,0 21 0,0-20 0,0 20 15,0 0-15,0 1 0,0-1 0,21 0 16,-21 22-16,0-22 16,0 22-16,0-22 0,0 21 0,-21 1 15,0-22-15,21 22 0,0-22 16,-22 0-16,22 1 0,0-22 0,0 0 15,0 0-15,22-21 32,-1-21-32,0 0 0,0 0 15,0-22-15,0 1 0,1 21 16,-1-21-16,0-1 0,0 22 0,0-21 16,22-1-16,-22 1 0,0 0 15,21 21-15,-21-22 0,1 22 16,-1 0-16,0 21 0,0 0 15,0 0-15,0 0 16,1 21-16,-22 0 0,0 22 16,21-22-16,-21 0 0,0 21 15,21-21-15,-21 22 0,0-22 0,0 21 16,0 1-16,21-22 0,0 21 16,-21-21-16,21 0 0,1 1 0,-1-1 15,-21 0-15,21-21 0,0 0 16,0 0-16,0 0 0,1 0 0,-1 0 15,0-21-15,21 0 16,-21-22-16,1 22 0,20-21 0,-21-1 0,0 1 16,0 0-16,1-1 15,-1 1-15,-21-21 0,0 20 0,0-20 16,0 20-16,0-20 0,0 21 16,-21-22-16,-1 22 0,1 21 0,0-22 15,0 22-15,0 0 0,0 0 16,-1 21-16,1 0 0,0 0 15,0 0-15,0 0 0,21 21 0,-21-21 16,21 21-16,-22 0 0,22 0 16,0 1-16,0-1 0,0 0 15,0 0-15,22-21 16,20 0-16,-21 0 0</inkml:trace>
  <inkml:trace contextRef="#ctx0" brushRef="#br0" timeOffset="1351.39">2836 677 0,'21'-21'16,"-42"42"-16,64-63 0,-43 21 0,21 21 0,-21-21 15,0 42 1,0 0-16,0 0 16,-21 0-16,21 1 15,-22 20-15,22 0 0,-21 22 0,21-22 16,0 22-16,-21-1 0,0-21 15,21 22-15,-21-1 0,21-20 0,0 20 16,-21-20-16,21-1 0,0 0 16,-22 1-16,22-22 0,0 21 0,0-21 15,0 0-15,0 1 0,0-1 16,0-42 15,22-1-31,-22 1 16,0 0-16,21 0 0,0 0 0,0-22 15,0 22-15,0-21 0,1 0 16,-1-1-16,0 1 0,0 0 16,0-1-16,0 22 0,1-21 0,-1 21 15,0 21-15,0 0 0,0 0 16,0 0-16,-21 42 16,22-21-16,-22 21 0,0-20 0,0 20 15,0 0-15,0 1 0,0-22 16,0 21-16,0-21 0,0 22 0,0-22 15,0 0-15,0 21 0,0-21 16,0 1-16,0-1 0,0 0 16,0-42 15,21 0-31,0-1 0</inkml:trace>
  <inkml:trace contextRef="#ctx0" brushRef="#br0" timeOffset="2227.73">3514 1376 0,'0'21'0,"21"-21"47,0 0-47,0-21 15,0 0-15,0 21 0,1-21 16,20-1-16,-21 1 0,0 0 0,0 0 16,1 0-16,-1 0 0,-21-1 15,0 1-15,0 0 16,-21 21 0,-1 0-16,1 21 0,0 0 15,0-21-15,0 43 0,-22-22 16,22 0-16,0 0 0,0 22 0,0-22 15,0 21-15,-1-21 0,22 22 16,0-22-16,0 0 0,0 0 16,0 21-16,0-20 0,0-1 15,22-21-15,-1 21 0,0 0 0,0-21 16,21 0-16,-20 0 0,20 0 16,0 0-16,1 0 0,-1-21 0,0 0 15,-21 21-15,22-21 0,-1-1 16,0 1-16,-20 0 0,-1 0 0,0 0 15,0 0-15,0-22 0,-21 22 16,0 0-16,0-21 0,0 20 16,21 1-16,-21 0 0,0 0 0,0 0 15,0 42 17,0 0-32,0 0 0,0 0 15,-21 1-15,21 20 0,0-21 0,-21 21 16,21-20-16,0-1 0,0 21 15,0-21-15,0 22 0,-21-22 0,21 0 16,0 0-16,0 0 0,0 0 16,0 1-16,0-1 15,0-42 1,0-1 0,0 1-16,0 0 0,0 0 15,0 0-15,21-22 0,0 22 16,-21-21-16,21 0 0,1-1 15,20 1-15,-21 0 0,21-1 0,1 1 16,-1 21-16,0-22 0,22 22 16,-22 0-16,22 0 0,-22 21 0,0 0 15,1 0-15,-1 21 0,0 0 16,-20 0-16,20 22 0,-21-22 0,-21 21 16,0 1-16,0-1 0,0-21 0,0 21 15,0 1-15,0-22 0,-21 21 16,0 1-16,21-22 0,-21 0 0,-1 0 15,1 0-15,21 0 0,0 1 16,-21-1 0,21-42-1,21-1 1,-21 1-16,21 0 0,1-21 0</inkml:trace>
  <inkml:trace contextRef="#ctx0" brushRef="#br0" timeOffset="3239.63">5588 1101 0,'0'21'31,"0"0"-31,0 0 0,0 22 15,0-22-15,0 0 0,0 21 16,0-21-16,0 1 0,0 20 0,0-21 16,0 21-16,-21-20 0,21-1 15,-21 0-15,21 0 0,-22 0 0,22 0 16,0 1-16,0-1 0,0 0 16,22-21-1,-1 0 1,0-21-16,0 0 0,0-1 15,0 1-15,1 0 0,-1 0 0,0 0 16,0-22-16,0 22 0,0 0 16,1-21-16,-1 21 0,0-1 0,-21 1 15,21 0-15,-21 0 0,21 21 16,0 0-16,-21 21 16,0 0-1,0 0-15,0 22 0,0-22 0,0 0 16,0 21-16,0-20 0,0-1 0,0 21 15,22-21-15,-22 0 0,21 22 16,-21-22-16,0 0 0,21 0 16,0 0-16,0-21 0,-21 22 15,21-22-15,1 0 0,-1 0 0,0 0 16,0 0-16,0 0 16,0-22-16,1 1 0,-1 0 0,0 0 15,0 0-15,0-22 0,0 22 0,-21-21 16,22 21-16,-1-22 0,0 22 15,-21-21-15,21 21 0,-21-22 16,21 22-16,-21 0 0,21 0 16,-21 0-16,0 42 31,0 0-31,0 0 0,0 0 16,0 1-16,-21 20 0,21-21 15,0 0-15,-21 22 0,21-22 0,0 0 16,0 21-16,0-21 0,0 1 0,0-1 15,0 0-15,21 0 0,0 0 16,-21 0-16,22 1 0,-1-22 0,0 0 16,0 0-16,0 0 0,0 0 15,22 0-15,-22 0 0,21 0 0,-21-22 16,22 22-16,-1-21 0,0 0 16,-20 0-16,20-21 0,0 20 0,1 1 15,-22-21-15,21 21 0,-21-22 16,0 22-16,1-21 0,-22 21 15,0-22-15,0 22 0,0 0 0,0 0 16,0 0-16,-22 21 16,1 0-16,0 21 0,-21 0 15,21 0-15,-1 0 0,1 1 16,0 20-16,0-21 0,21 21 0,-21-20 16,21-1-16,0 21 0,0-21 15,0 0-15,21 22 0,0-22 0,0 0 16,0 0-16,1-21 0,-1 21 15,21 1-15,-21-22 0,22 0 0,-22 0 16,21 0-16,-21 0 0,0 0 16,22 0-16,-22-22 0,0 22 15,0-21-15,0 0 0,-21 0 16,22 0-16,-22 0 0,0-1 16,0 1-16,0 0 0</inkml:trace>
  <inkml:trace contextRef="#ctx0" brushRef="#br0" timeOffset="4595.82">8657 1207 0,'0'0'0,"0"-64"15,0 43-15,0 0 16,-21 0-16,21-1 0,-21 1 0,21 0 16,0 0-16,0 0 15,0 42 63,0 0-62,0 0 46,0 0-46,0 1-16,0-1 0,0 0 0,0 0 16,0 21-16,0-20 0,0 20 0,0 0 15,0-21-15,-21 22 16,21-1-16,0-21 0,-22 22 0,22-22 16,0 21-16,0-21 0,0 0 15,0 1-15,0-1 0,0 0 0,22-42 47,-1 0-47,0-1 16,0 1-16,-21 0 0,21 0 15,0-21-15,1 20 0,-1 1 0,0-21 16,-21 21-16,21-22 0,0 22 16,0 0-16,-21 0 0,0 0 15,22 0-15,-1 21 16,-21 21-16,0 0 15,0 0-15,0 0 0,0 22 0,0-22 16,0 21-16,0 0 0,0-20 16,0 20-16,0-21 0,0 21 0,0-20 15,21-1-15,0 0 0,0 0 16,-21 0-16,21 0 0,1-21 0,20 0 16,-21 0-16,0 0 0,22 0 15,-22 0-15,21 0 0,-21-21 0,22 0 16,-22 0-16,21 0 0,0 0 15,-20-22-15,-1 22 0,0-21 0,0 21 16,0-22-16,0 1 0,-21 21 16,22-22-16,-22 1 0,0 21 15,0-21-15,0 20 0,0 1 0,0 0 16,0 0-16,-22 21 16,1 0-16,21 21 15,-21-21-15,21 21 16,0 0-16,0 22 0,0-22 0,0 0 15,0 21-15,0-20 0,0 20 16,0-21-16,0 0 0,0 22 0,0-22 16,21 0-16,-21 0 0,21 21 15,1-20-15,-1-1 0,0 0 16,0-21-16,0 0 0,22 0 16,-22 0-16,0 0 0,21 0 15,-21 0-15,22 0 0,-22-21 0,21 0 16,1-1-16,-22 1 0,21 0 15,-21 0-15,0 0 0,1-22 0,-1 22 16,0 0-16,0-21 0,-21 21 0,21-1 16,-21 1-16,0 0 0,0 42 31,-21 0-15,21 1-16,-21 20 0,21-21 0,0 0 15,0 0-15,0 1 16,0-1-16,0 0 0,0 0 0,0 0 15,0 0-15,0 1 0,21-22 47,-21-22-47,21 1 0,-21 0 16</inkml:trace>
  <inkml:trace contextRef="#ctx0" brushRef="#br0" timeOffset="4757.72">10118 1016 0,'0'0'0,"0"-21"0,-22 0 16,1 21 0,0 0-1,0 21 1,21 0-16,0 0 16,21 0-1,0-21-15</inkml:trace>
  <inkml:trace contextRef="#ctx0" brushRef="#br0" timeOffset="5255.41">10626 910 0,'0'0'0,"-22"21"0,1 1 0,0-1 16,21 21-16,-21-21 0,0 22 0,0-1 15,-1 0-15,1 1 0,21-22 16,-21 21-16,0 0 0,21 1 0,-21-1 16,21-21-16,0 22 0,0-1 15,0-21-15,0 21 0,0-20 0,0-1 16,0 0-16,0 0 0,21-21 0,0 0 16,-21 21-16,21-21 15,0 0-15,1 0 0,20 0 0,-21-21 16,0 0-16,22 0 0,-22 0 15,21-1-15,0-20 0,-20 21 0,20-21 16,0 20-16,-21-20 0,22 0 0,-22-1 16,0-20-16,21 21 0,-20-1 15,-1-20-15,-21 20 0,21 1 0,-21 0 16,21 21-16,-21-1 0,0 1 16,-21 42-1,0 22-15,0-1 16,-1 0-16,1 1 0,0-1 15,0 0-15,0 1 0,0-1 16,21 0-16,0 1 0,-22-1 0,22-21 16,0 22-16,0-22 0,0 21 0,0-21 15,0 0-15,22 1 0,-1-1 16,0-21-16,0 0 0,0 0 0,0 0 16,1 0-16,20 0 0,-21-21 15,21 21-15,1-22 0</inkml:trace>
  <inkml:trace contextRef="#ctx0" brushRef="#br0" timeOffset="6051.97">13208 1228 0,'21'0'16,"0"0"-16,0 0 0,-21-21 15,22 21-15,-1-22 0,0 1 0,0 21 16,21-21-16,-20 0 0,-22 0 15,21 0-15,0-1 0,-21 1 0,0 0 16,0 0-16,0 0 0,0 0 16,-21 21-16,0 0 0,-22 0 0,1 0 15,0 0-15,-1 0 0,1 21 16,0 0-16,-22 21 0,22-21 0,-1 22 16,22-22-16,-21 21 0,0 1 0,20-22 15,1 21-15,21-21 0,0 0 16,0 1-16,0-1 0,0 0 0,0 0 15,0 0-15,21-21 16,1 21-16,20-21 0,0 0 16,1 0-16,-1 0 0,21 0 0,-20-21 15,20 0-15,-20 21 0,-1-21 16,0 0-16,1 0 0,-1-1 0,-21 22 16,0-21-16,0 0 0,-21 0 15,0 0-15,0 0 0,0-1 0,0 44 31,-21-1-15,0 21-16,0-21 0,0 22 16,21-1-16,-21 0 0,-1 1 15,1-1-15,0 21 0,21 1 16,0-1-16,0-20 0,-21 20 0,21 22 16,0-22-16,-21 1 0,21-1 15,0 1-15,0-22 0,-21 22 0,-1-1 16,1 1-16,0-22 0,0 22 0,0-22 15,0 0-15,-1-21 0,1 22 16,0-22-16,-21 0 0,21-21 0,-22 0 16,22 0-16,-21 0 0,21 0 0,-22 0 15,22-21-15,-21-21 0,21 20 16,-22-20-16,1 0 0,21-1 0,0 1 16,-1 0-16,1 21 0,0-22 0,21 1 15,0 0-15,0 20 16,0-20-16,0 0 0,21 21 0,0-22 15,1 1-15,20 21 0,0-22 0,1 1 16,20-21-16</inkml:trace>
  <inkml:trace contextRef="#ctx0" brushRef="#br0" timeOffset="6419.76">14055 974 0,'0'0'0,"21"-21"0,-21-1 0,-21 44 31,-1-22-31,1 42 0,0-21 0,0 0 16,-21 22-16,20-1 16,1-21-16,0 21 0,0 1 0,0-22 15,0 21-15,21-21 0,0 1 0,0 20 16,0-21-16,0 0 0,0 0 16,21 1-16,21-1 0,-21-21 15,0 0-15,22 0 0,-22 0 0,21 0 16,-21 0-16,22-21 0,-1-1 15,0 22-15,-20-21 0,20 0 0,-21-21 16,0 21-16,-21-1 0,0-20 16,0 0-16,0-1 0,0 1 15,-21 21-15,-21-21 0,21-1 0,-1 22 16,-20 0-16,21 21 0,-21 0 16,20 0-16,-20 0 0,21 0 0,-21 0 15,20 42-15,1-21 0,-21 1 16,21-1-16,0 21 0,-1-21 0,22 0 15,0 1-15,0-1 0</inkml:trace>
  <inkml:trace contextRef="#ctx0" brushRef="#br0" timeOffset="7556.11">15452 1355 0,'0'0'0,"21"0"31,0-21-15,21 21-16,1-22 0,-1 1 0,0 0 15,1 0-15,-1 0 0,0 0 16,1-22-16,-1 22 0,-21 0 0,0-21 16,22-1-16,-43 22 0,21-21 15,-21-1-15,0 1 0,0 0 16,0-1-16,0 22 0,0-21 0,0 21 16,-21 21-16,-1-21 0,1 21 15,0 0-15,0 21 16,0 21-16,21 0 0,-21 1 0,-1 20 15,22 1-15,-21 20 0,0-20 16,21 21-16,-21-1 0,0 1 0,0 0 16,21 20-16,-22-20 0,1 21 15,0 0-15,0 0 0,21-1 0,-21 1 16,0 21-16,-1 0 0,1-21 16,0 21-16,-21-21 0,21 21 0,-1-21 15,1 0-15,0-1 0,0-20 16,0 0-16,0-1 0,-1-20 0,1-1 15,21 1-15,0-22 0,0 1 0,0-1 16,0 0-16,21-42 16,1 0-16,20 0 0,-21-21 15,21 0-15,1 0 0,-1-22 0,22 1 16,-1-21-16,1-1 0,-1 1 0,1-22 16,20 0-16,-20 1 15,20-22-15,-20 21 0,-1-21 0,1 0 16,-22 22-16,-21-22 0,1 0 0,-22 21 15,0 1-15,-22-1 0,-20 0 16,0 1-16,-1 20 0,-20 1 0,21-1 16,-22 22-16,22 0 0,-22-1 15,22 22-15,-22 0 0,22 0 0,0 0 16,-1 21-16,22 0 0,0 0 16,0 0-16,0 0 0,42 0 31,0 0-31,0 0 0,22 0 15,-22-22-15,21 22 0,0-21 16,1 0-16,20 0 0,-20 0 16,-1 0-16,0-1 0,1 1 0,-22 0 15,21 0-15,-21 0 0,0-22 0,1 22 16,-1-21-16,-21 21 0,21-22 16,-21 22-16,0-21 0,0 21 0,0 0 15,0-1-15,0 1 0,0 0 16,0 42-1,0 0-15,0 1 16,0-1-16,0 21 0,0-21 0,0 22 16,0-1-16,0-21 0,0 21 15,0-20-15,0 20 0,0-21 16,0 21-16,0-20 0,0-1 0,0 0 16,0 0-16,21-21 15,0 0-15,0 0 0,1 0 16,20-21-16,-21 0 15,0 21-15,0-21 0,1-1 0,-1 1 16,0-21-16,0 21 0,0 0 16,-21-22-16,21 22 0,-21-21 0,0 21 15,0-22-15,0 22 0,0 0 0,-21 0 16,0 0-16,0 21 0,0 0 16,0 0-16,-1 0 0,-20 0 15,21 0-15,0 0 16,0 21-16,21 0 0,0 0 0,-22 0 15,22 0-15,0 1 16,0-1-16,22-21 0,-1 0 0</inkml:trace>
  <inkml:trace contextRef="#ctx0" brushRef="#br0" timeOffset="7919.91">16785 1291 0,'21'-21'15,"-42"42"-15,42-63 0,-21 21 0,21 21 0,-21-21 16,22 21 0,-1 0-16,0 0 0,0 0 15,0 21-15,0 0 16,1 0-16,-1 0 0,0 0 0,-21 22 16,21-22-16,-21 21 0,21-21 15,-21 22-15,0-22 0,0 21 0,0-21 16,0 22-16,0-22 0,0 0 0,0 0 15,0-42 1,-21 21 0,21-21-16,0 0 15,0 0-15,0-1 0,0 1 0,0-21 0,0 21 16,0 0-16,21-22 16,-21 22-16,21 0 0,-21-21 0,22 20 15,-1 1-15,-21 0 0,21 0 0,0 0 16,-21 0-16,21-1 15,0 1-15,1 21 0</inkml:trace>
  <inkml:trace contextRef="#ctx0" brushRef="#br0" timeOffset="9564.07">18838 1482 0,'0'0'16,"-21"0"-16,0 0 0,21-21 16,0-1-1,0 1-15,0 0 0,0 0 0,0 0 16,21-22-16,0 22 0,0-21 15,1 0-15,-1 20 0,-21-41 0,0 21 16,0-1-16,0 1 0,0 0 16,0-1-16,-21 22 0,-1-21 15,1 21-15,-21 21 0,0 0 0,-1 0 16,1 0-16,0 0 0,-1 21 16,-20 21-16,20-21 0,1 43 0,0-22 15,-1 22-15,22-22 0,-21 21 16,21-20-16,0 20 0,21-20 0,0-1 15,0 0-15,0-21 0,0 22 16,0-22-16,0 0 0,21 0 0,0 0 16,21 1-16,-21-1 0,22-21 15,-1 0-15,-21 0 0,22 0 0,20-21 16,-21-1-16,1 22 0,-1-21 16,0 0-16,1-21 0,-22 21 15,21-22-15,-21 1 0,1 21 0,-1-22 16,0-20-16,0 21 0,0-1 15,-21 22-15,0-21 0,0 21 0,0-1 16,0 44 0,0 20-1,-21-21-15,21 21 0,-21-20 16,21 20-16,0 0 0,-21-21 0,21 22 16,0-22-16,0 21 0,0-21 15,0 1-15,21-1 0,0 0 16,0 0-16,0-21 0,1 0 15,-1 0-15,0 0 0,0 0 16,0 0-16,0 0 0,22 0 0,-22-21 16,0 0-16,0 0 0,0-1 0,1-20 15,-1 21-15,0-21 0,0 20 16,0-20-16,0 0 0,-21-1 0,0 22 16,0-21-16,0 21 0,0 0 15,0 42 1,0 0-1,0 0-15,0 21 0,-21-20 0,0 20 16,21 0-16,0-21 0,0 22 0,0-22 16,0 21-16,0-21 0,0 1 15,0-1-15,0 0 0,0 0 0,0 0 16,21-21-16,0 0 0,1 0 16,-1 0-16,0 0 0,0 0 15,21 0-15,-20-21 0,-1 0 16,21 0-16,-21 0 0,0-1 15,1 1-15,20-21 0,-21 0 0,0 20 0,0-20 16,-21 21-16,22-21 0,-1 20 16,-21 1-16,21 0 0,-21 0 15,0 42 1,0 0-16,0 0 0,0 1 16,0-1-16,0 0 0,-21 21 15,21-21-15,-21 1 0,21-1 0,0 21 16,0-21-16,0 0 0,0 1 15,0-1-15,0 0 0,0 0 16,21-21-16,0 0 0,0 0 16,0 0-16,0 0 0,1 0 15,-1 0-15,0-21 0,21 0 0,-21 0 16,1-1-16,-1-20 0,0 21 16,0-21-16,0-1 0,0-20 15,1 20-15,-1-20 0,0-1 16,0 22-16,-21-21 0,0 20 0,21 1 15,-21 0-15,0 20 0,0 1 0,0 0 16,0 42 0,0 22-16,-21-22 0,21 21 15,-21 0-15,0 1 0,0 20 16,21-20-16,0-1 0,-22 0 0,22 1 16,-21-1-16,21 0 0,0 1 15,0-22-15,0 21 0,0-21 0,0 0 16,0 1-16,0-1 0,0 0 15,21-21-15,1 21 0,-1-21 16,0 0-16,21 0 0,-21 0 16,1 0-16,20-21 0,0 0 15,1 0-15,-1-1 0,0 1 0,-21 0 16,22 0-16,-1 0 0,-21 0 16,0-22-16,1 22 0,-1 21 0,-21-21 15,21 0-15,-42 42 31,0 0-31,-1 0 0,1 0 16,21 1-16,-21-1 0,0 0 16,0 0-16,21 0 0,0 0 0,0 1 0,0-1 15,0 0 1,0 0-16,0 0 0,21-21 16,0 0-16,0 0 0,0 0 15,1 0-15,-1 0 0,21 0 0,0 0 16,-20 0-16,20-21 0,0 0 0,-21 0 15,22 0-15,-1-1 0,-21 1 16,0-21-16,1 21 0,-1-22 0,-21 1 16,0 21-16,0-21 0,0 20 15,0-20-15,-21 21 0,-1 0 0,-20 21 16,21 0-16,-21 0 0,-1 0 16,22 0-16,-21 0 0,-1 0 0,22 0 15,-21 21-15,21 0 16,0 0-16,-1-21 0,1 21 0,21 1 15,0-1-15,21-21 32,1 0-32</inkml:trace>
  <inkml:trace contextRef="#ctx0" brushRef="#br0" timeOffset="9756.96">20151 1016 0,'0'0'0,"-22"0"0,1 0 0,0 0 16,0 0 0,63 21-1,-21-21 1,22 0-16,-1 0 0,0 0 16,22 0-16,-1 0 0,1 0 0,-1 0 15,1 0-15</inkml:trace>
  <inkml:trace contextRef="#ctx0" brushRef="#br0" timeOffset="10456.24">21357 1101 0,'0'0'0,"0"21"0,0 0 15,-21-21-15,0 21 0,0 0 0,21 1 16,0-1-16,-22 0 0,22 0 15,-21 0-15,21 0 0,-21 1 0,21-1 16,0 0-16,0 0 0,0 0 0,0 0 16,0 1-16,0-1 0,0 0 15,-21-21-15,21 21 16,0-42 15,0 0-15,0 0-16,0-1 0,0 1 15,0 0-15,0-21 0,0 21 0,21-22 16,0 22-16,0-21 0,1-1 16,-1 1-16,0 21 0,0 0 0,0 0 15,0-1-15,1 1 0,20 21 16,-21 0-16,0 0 0,0 0 0,1 21 16,-22 1-16,21-1 0,0 0 15,-21 21-15,0-21 0,0 22 0,0-22 16,0 21-16,0-21 0,0 1 15,0 20-15,0-21 0,0 0 0,0 0 16,0 1-16,0-1 16,-21-21-1,0 0-15,21-21 16,0-1 0,0 1-16,0 0 15,0-21-15,21 21 0,0-1 16,0-20-16,0 0 0,22 21 0,-22-22 15,21 1-15,0 21 0,1-22 16,-1 22-16,-21 21 0,22 0 0,-1 0 16,0 0-16,-21 0 0,22 21 15,-22 1-15,0-1 0,-21 21 16,0 0-16,0-20 0,0 20 16,0-21-16,0 21 0,0-20 0,0-1 15,0 0-15,-21 0 0,0 0 0,21 0 16,-21 1-16,-1-22 0,22 21 15,-21-21-15,0 0 16,21-21 15,21 21-31</inkml:trace>
  <inkml:trace contextRef="#ctx0" brushRef="#br0" timeOffset="10887.99">22564 1164 0,'0'0'0,"21"-21"15,-21 0-15,0 0 0,0 0 16,0-1-16,0 1 0,-21 0 0,-1 21 16,1 0-16,0 0 0,0 0 15,0 0-15,-22 21 0,22-21 0,0 43 16,-21-22-16,21 0 0,-1 21 0,-20-21 16,21 22-16,0-1 0,21-21 15,-21 22-15,21-22 0,0 0 0,-22 0 16,22 21-16,0-20 15,0-1-15,0 0 16,22-21 0,-1 0-16,0 0 0,0 0 0,0-21 15,0 0-15,1 21 0,-1-22 16,0 1-16,0-21 0,0 21 0,22 0 16,-22-22-16,0 1 0,0 21 0,-21-22 15,21 22-15,-21 0 0,21 0 16,-21 42-1,0 0-15,-21 0 16,0 1-16,0 20 0,21-21 0,0 0 16,-21 22-16,0-22 0,21 0 15,0 0-15,0 0 0,0 0 16,0 1-16,21-22 16,0 0-1,0 0-15,0 0 0,22 0 0,-22-22 16</inkml:trace>
  <inkml:trace contextRef="#ctx0" brushRef="#br0" timeOffset="11167.61">23008 868 0,'21'-42'0,"-42"84"0,42-127 16,0 43-16,-21 21 0,22 0 16,-22-1-16,0 1 0,0 42 31,0 1-31,-22 20 0,22 0 15,-21 1-15,0 20 0,0-21 16,0 22-16,0-1 0,-1-20 0,-20 20 16,21-20-16,0-1 0,21 0 15,-21 1-15,-1-1 0,22-21 0,-21 0 16,21 0-16,0 1 0,0-1 16,0 0-16,21-21 31,22-21-16,-22 0-15,0 21 0,21-22 16</inkml:trace>
  <inkml:trace contextRef="#ctx0" brushRef="#br0" timeOffset="11384.49">23241 1164 0,'0'0'0,"21"0"0,-42 21 47,21 1-47,-21-1 0,0 0 15,21 0-15,-22 0 0,1 0 0,21 1 16,0-1-16,-21 0 0,0 0 0,0 0 16,21 0-1,0 1-15,0-1 0,21-21 32,0 0-17,21 0-15,-20 0 0</inkml:trace>
  <inkml:trace contextRef="#ctx0" brushRef="#br0" timeOffset="12044.11">23495 1291 0,'0'0'0,"0"-21"0,0 0 0,-21 21 31,0 0-31,-1 21 16,1-21-16,21 21 15,-21 0-15,21 1 0,-21-22 0,21 21 16,-21 0-16,21 0 0,0 0 15,0 0-15,0 1 16,21-22 15,-21-22-15,21 1-16,-21 0 16,0 0-16,0-21 0,21 20 0,-21 1 15,21 0-15,1-21 0,-22 21 16,21-1-16,0 1 0,-21 0 0,21 0 15,0 0-15,0 21 16,1 0-16,-1 0 0,0 0 0,0 0 16,0 0-16,-21 21 0,21-21 0,-21 21 15,0 0-15,0 22 0,0-22 16,0 0-16,0 21 0,0-21 0,0 1 16,-21 20-16,21-21 0,0 0 15,-21 0-15,21 1 0,-21-1 0,0 0 16,21 0-1,-21-21 1,21-21 0,0 0-1,0 0-15,21-1 0,0-20 16,0 21-16,0 0 0,0-22 16,22 22-16,-1-21 0,0 21 0,1-22 15,-1 1-15,0 21 0,22 0 16,-22 0-16,1 21 0,-1 0 0,-21 0 15,21 0-15,-20 21 0,-22 0 16,0 0-16,0 0 0,0 22 0,0-22 16,0 0-16,-22 21 0,1-21 15,0 1-15,0 20 0,0-21 0,21 0 16,-21 0-16,-1-21 0,1 22 16,21-1-16,-21-21 0,0 21 15,21-42 16,0 0-31,0-1 16</inkml:trace>
  <inkml:trace contextRef="#ctx0" brushRef="#br0" timeOffset="12251.99">23855 847 0,'0'0'16,"-21"-21"-16,-1 21 15,1 0-15,21-22 0,-21 22 0,0 0 32,0 0-17,21 22 1,-21-22 0,-22 0-1,22 0-15</inkml:trace>
  <inkml:trace contextRef="#ctx0" brushRef="#br0" timeOffset="12431.55">22987 995 0,'-21'0'16,"42"0"-16,-21 0 31,21 0-31,21 0 16,-20 0-16,-1 0 0,21 0 15,-21-21-15,22 21 0,-1 0 0,0 0 16,1-21-16,-1 21 0</inkml:trace>
  <inkml:trace contextRef="#ctx0" brushRef="#br0" timeOffset="12856.31">24744 1037 0,'0'-21'15,"0"0"1,-21 0-16,21 0 16,-22-1-16,22 1 0,0 0 15,0 0-15,0 0 0,0 0 0,0-1 16,0 1-16,0 0 0,22 21 15,-1-21-15,21 0 0,-21 21 16,0 0-16,22 0 0,-1 0 0,0 0 16,1 0-16,-1 0 0,0 0 15,-20 21-15,-1 0 0,0 0 0,0 0 16,-21 22-16,0-22 0,0 21 16,0 1-16,-21-22 0,0 21 15,0 0-15,-1-20 0,-20 20 0,21-21 16,-21 0-16,-1 22 0,22-22 15,-21 0-15,-1 0 0,22 0 0,0 0 16,-21 1-16,21-1 0,-1-21 16,1 21-16,0 0 0,0 0 0,21 0 15,0 1-15,0-1 16</inkml:trace>
  <inkml:trace contextRef="#ctx0" brushRef="#br0" timeOffset="13268.07">24596 1969 0,'0'0'16,"-22"21"-16,22 0 0,0 0 16,0 0-16,0 0 15,22-21 1,-1 0-16,0 0 0,0 0 15,0 0-15,0 0 0,-21-21 16,22 21-16,-22-21 0,0 0 16,0 0-16,0 0 0,0-1 15,-22 22-15,1 0 0,0 0 16,0 0-16,0 0 0,0 0 16,-1 0-16,1 0 15,21 22-15,0-1 16,0 0-16,21-21 31,1 0-15,-1-21-1,0 0-15,-21-1 16,0 1-16,0 0 16,0 0-16,0 0 0,0 0 15,0-1-15,-21 1 16</inkml:trace>
  <inkml:trace contextRef="#ctx0" brushRef="#br1" timeOffset="19144.24">783 3471 0,'-21'0'16,"0"0"-1,0 0-15,-1 0 16,1 0 0,0 0-16,0 22 15,0-22 16,21 21-15,21-21 0,0 0-16,0 0 0,22 0 0,-22 0 15,21 0-15,0 0 0,1 0 16,20 0-16,-20 0 0,20-21 0,-21 21 16,22 0-16,-1-22 15,1 22-15,-1-21 0,22 21 0,-21 0 16,-1 0-16,1-21 0,-1 21 15,-21 0-15,22 0 0,-22 0 0,-21 0 16,22 0-16,-22 0 0,0 0 16,0 0-16,0 0 0,-21-21 62,-21 21-62,0 0 0,21-21 0,-21 21 16</inkml:trace>
  <inkml:trace contextRef="#ctx0" brushRef="#br1" timeOffset="19612.55">1693 3133 0,'-42'0'31,"21"0"-15,21 21-16,0 0 0,0 0 16,0 0-16,21 1 15,0-1-15,0 0 16,0 0-16,1-21 0,-1 21 0,0-21 16,21 21-16,-21-21 0,22 0 15,-22 0-15,0 0 0,21 0 0,-20 0 16,-1 0-16,0 0 0,21 0 15,-21 0-15,1 0 0,-1 0 16,-42 0 15,-1 22-15,1-22-16,0 21 0,-21 0 16,21 0-16,-1 0 0,1 0 15,-21 1-15,21 20 0,-22-21 0,22 21 16,-21-20-16,0 20 0,20-21 15,-20 0-15,21 22 0,-21-22 16,20 0-16,1 0 0,0 0 0,0 0 16,21 1-16,21-44 47,0 22-47</inkml:trace>
  <inkml:trace contextRef="#ctx0" brushRef="#br1" timeOffset="21292.07">3238 3090 0,'0'0'0,"64"-63"31,-43 42-31,-21 0 0,21-1 16,0 22-16,-21-21 0,0 0 15,22 0-15,-22 0 0,0 0 16,0 42 31,-22 0-47,22 21 0,-21-21 15,0 22-15,21-1 0,-21 0 16,0 1-16,21 20 0,-21 1 0,-1-1 16,1 1-16,21-1 0,-21 1 15,0-1-15,0 1 0,0 20 0,-1-20 16,1-1-16,0 1 0,0-1 16,0-20-16,-22 20 0,22-20 0,0-1 15,21-21-15,-21 21 0,21-20 16,-21-22-16,21 21 0,0-42 31,-21 21-31,21-22 0,0-20 0,0 21 16,0-21-16,0-1 0,0 1 15,0 0-15,0-1 0,0 1 0,0 0 16,0-1-16,0 1 0,0 0 0,0-1 16,0 1-16,0 0 0,0-1 15,0 22-15,0 0 0,0 0 0,0 0 16,0-1-16,0 44 15,0-1 1,0 21-16,0-21 0,21 22 16,-21-22-16,0 21 0,21 0 15,-21-20-15,21 20 0,-21 0 16,21 1-16,0-1 0,-21 0 0,22-21 16,-1 22-16,0-1 0,0-21 15,0 0-15,0 1 0,1-1 0,-1-21 16,0 0-16,21 0 0,-21 0 15,22 0-15,-1 0 0,0-21 0,1-1 16,-1 1-16,22 0 0,-22-21 16,0 21-16,1-22 0,-22 22 0,21-21 15,-21 21-15,22-22 0,-22 1 16,0 21-16,0-22 0,-21 22 0,0-21 16,21 21-16,-21 0 0,21-1 15,-42 44 16,0-1-31,0 0 16,21 0-16,-21 0 0,0 0 0,-1 22 16,22-22-16,-21 21 0,21-21 15,-21 22-15,21-22 0,0 21 0,0-21 16,0 22-16,0-22 0,0 0 0,0 0 16,0 0-16,21 1 0,0-22 15,1 0-15,-1 0 0,0 0 16,21 0-16,-21 0 0,1-22 15,-1 1-15,0 0 0,0 0 16,0 0-16,0 0 0,1-1 16,-22-20-16,0 21 0,0 0 0,0-22 15,0 22-15,0-21 0,0 21 0,0 0 16,0-1-16,-22 1 0,1 0 16,0 0-16,0 21 0,0 0 0,0 0 15,-1 0-15,1 0 16,0 0-16,42-21 31,0 21-31,1 0 0,-1 0 16,42-21-16,-20 21 15,-22 0-15,21-22 0,-21 22 16,0 0-16,22 0 0,-22 0 0,21 0 16,-21 0-16,1 0 0,-1 0 15,0 0-15,0 0 0,0 22 0,0-1 16,-21 0-16,22-21 0,-22 21 15,0 0-15,0 0 0,0 1 0,0-1 16,0 21-16,0-21 0,0 0 16,0 1-16,0-1 0,0 21 0,0-21 15,0 0-15,0 1 0,0-1 16,0 0-16,-22 0 0,22 0 16,0-42 15,0 0-16,-21 0-15,21 0 0,0-1 16,0 1-16,0-21 0,0 21 0,0-22 16,0 22-16,21 0 0,1-21 15,-22 21-15,21-22 0,21 22 0,-21-21 16,22 21-16,-1-1 0,0 1 16,1 0-16,20 0 0,1 21 0,-22 0 15,21 0-15,1 0 0,-22 21 16,1 0-16,-1 0 0,0 1 15,1-1-15,-22 21 0,0 0 0,0-20 0,0 20 16,-21 0-16,0-21 16,0 22-16,0-1 0,-21 0 0,0-20 15,0 20-15,21-21 0,-21 21 0,-1-20 16,1-1-16,0 0 16,21 0-16,0-42 31,0 0-31,0 0 15,21-1-15,-21 1 0,21 0 0</inkml:trace>
  <inkml:trace contextRef="#ctx0" brushRef="#br1" timeOffset="22155.68">6075 3662 0,'0'0'0,"0"-42"32,-21 42-32,-1-22 0,1 22 0,0 0 15,-21 0-15,21 0 0,-1 0 16,-20 0-16,21 22 0,0-1 0,-22 0 16,22 0-16,-21 0 0,21 0 15,0 1-15,-22 20 0,22-21 16,0 21-16,0-20 0,21 20 0,0-21 15,-21 0-15,21 22 0,0-22 16,0 0-16,0 0 0,0 0 0,0 0 16,21-21-16,0 0 0,0 0 0,0 0 15,22 0-15,-22 0 0,21-21 16,-21 21-16,22-21 0,-1-21 0,-21 21 16,21-1-16,-20 1 0,20 0 15,-21-21-15,0 21 0,0-1 16,1-20-16,-1 21 0,0 0 0,0 0 15,-21-1-15,0 1 0,21 0 0,-21 0 16,21 0 0,-21 42-1,0 0 1,-21 0-16,21 0 0,-21 22 16,0-22-16,21 0 0,-21 21 15,21 1-15,-21-1 0,21 22 0,-22-1 16,22-21-16,0 22 0,0 21 15,0-22-15,-21 1 0,21-1 0,0 22 16,-21-1-16,21 1 0,0 0 0,0 21 16,0-22-16,0 1 0,0 21 15,0-22-15,0 1 0,0 0 16,0-1-16,21 1 0,0 0 0,-21-1 16,22-20-16,-1-1 0,-21 1 0,0-1 15,0 1-15,0-22 0,0 1 16,0-1-16,0-21 0,0 21 0,0-20 15,0-1-15,0 0 0,-21-21 0,-1 0 16,1 0-16,0 0 16,-21-21-16,21 0 0,-1-1 0,-20 1 15,21-21-15,-21 0 0,-1-22 0,1 1 16,0-1-16,-22-21 0,22 1 16,-1-1-16,1 0 0,0-20 15,21-1-15,-22 0 0,22 0 0,21 0 0,0 22 16,0-1-16,0 0 15,0 22-15,0-1 0,21 1 0,0-1 16,1 1-16,20-1 0,-21 1 0,21 20 16,1-20-16,-1 21 0,0-22 15,1 43-15,-1-21 0,0 20 0,1 1 16,-1 0-16,-21 0 0,0 0 16,1 21-16,-1 0 0,-21-21 46</inkml:trace>
  <inkml:trace contextRef="#ctx0" brushRef="#br1" timeOffset="22611.41">7451 3196 0,'0'0'0,"-22"-21"15,22 0-15,0 0 0,0 0 0,0-22 16,0 22-16,0 0 0,-21 0 15,21 0-15,0-1 0,0 1 16,-21 21 0,21 21-16,0 1 15,-21 20-15,21-21 0,-21 21 16,21 22-16,0-22 0,-21 22 16,-1-1-16,1 1 0,21-1 15,-21 1-15,21-1 0,0-20 0,-21 20 0,21-21 16,0 1-16,-21-1 15,21 0-15,0 1 0,0-22 0,0 0 16,0 0-16,0 0 0,21 1 0,0-22 16,0 0-16,0 0 15,1 0-15,-1-22 0,21 1 0,-21 0 16,0 0-16,1 0 0,-1 0 16,21-1-16</inkml:trace>
  <inkml:trace contextRef="#ctx0" brushRef="#br1" timeOffset="22827.29">7133 3514 0,'-21'21'0,"42"-42"0,-63 42 16,63-21 15,0 0-31,0 0 0,22 0 15,-22 0-15,21 0 0,-21 0 0,22 0 16,-1 0-16,0-21 0,1 21 16,-1-21-16,0-1 0,-21 22 0,22 0 15</inkml:trace>
  <inkml:trace contextRef="#ctx0" brushRef="#br1" timeOffset="23248.05">7810 3577 0,'-21'21'16,"42"-42"-16,-42 64 0,0-22 15,42-21 17,0 0-32,1-21 0,-1-1 15,0 22-15,0-21 16,0 0-16,0 21 0,1-21 0,-22 0 15,21 0-15,-21-1 16,0 1-16,0 0 0,-21 21 16,-1 0-16,1 0 15,0 0-15,0 0 0,-21 21 0,20-21 16,1 21-16,-21 1 0,21 20 0,0-21 16,-1 0-16,22 22 0,-21-22 15,21 21-15,-21-21 0,21 0 16,0 22-16,0-22 0,0 0 0,0 0 15,0 0-15,21 1 16,0-1-16,1-21 0,-1 0 0,0 21 16,0-21-16,0 0 0,22 0 15,-1 0-15,-21 0 0,21 0 0,1 0 16,-1-21-16,0 0 0,-20 21 0,20-22 16,-21 1-16,21 21 0,-20-21 15</inkml:trace>
  <inkml:trace contextRef="#ctx0" brushRef="#br1" timeOffset="23648.55">8318 3556 0,'0'0'0,"0"-21"0,-21 0 15,21 0-15,0-1 16,0 1-16,0 0 0,21 21 16,-21-21-1,22 21-15,-1 0 0,0 0 16,0 0-16,0 0 0,-21 21 15,21 0-15,1 0 0,-1 1 0,0-1 16,0 21-16,-21-21 0,21 22 0,-21-22 16,21 21-16,-21-21 0,0 0 15,0 22-15,0-22 0,0 0 0,0 0 16,-21 0-16,0-21 0,21 22 0,-21-22 16,0 0-1,0 0-15,21-22 16,0 1-1,0 0-15,0 0 0,21 0 16,0 0-16,-21-1 0,21 1 0,0-21 16,-21 21-16,21 0 0,1-1 15,-22 1-15,21-21 0,0 42 0,-21-21 16,21 0-16,0 21 0,0-22 16,1 22-16,-1 0 15,0 0-15,0 0 0,0 0 16,0 0-16</inkml:trace>
  <inkml:trace contextRef="#ctx0" brushRef="#br1" timeOffset="24351.59">9207 3471 0,'-21'0'16,"0"0"-16,0 22 0,0-22 15,0 21-15,-1 0 0,22 0 0,-21 0 16,0 0-16,0 1 0,21 20 15,-21-21-15,21 0 0,0 0 0,-21 22 16,21-22-16,-22 0 0,22 0 0,0 0 16,0 1-16,0-1 15,0 0-15,0 0 0,0-42 47,0 0-31,0 0-16,22-1 0,-22 1 15,21 0-15,-21 0 0,21 0 0,0-22 16,-21 22-16,21-21 0,0 0 16,1 20-16,-1-20 0,0 21 0,0-21 15,0 20-15,0 1 0,1 0 0,-1 0 16,0 21-16,0 0 0,0 0 16,0 0-16,1 0 0,-22 21 0,21 0 15,-21 22-15,21-22 16,-21 0-16,21 21 0,-21-21 0,21 1 15,0 20-15,-21-21 0,0 0 0,22 0 16,-22 22-16,21-22 0,-21 0 16,0 0-16,0 0 0,0 1 15,-21-22 1,-1 0 0,1 0-16,21-22 15,0 1 1,0 0-16,0 0 0,0 0 0,0 0 15,0-1-15,21 1 0,-21-21 0,43 21 16,-22 0-16,0-22 16,0 22-16,22 0 0,-1 0 0,0 0 15,1-1-15,-1 22 0,0 0 0,22 0 16,-22 0-16,22 22 0,-22-1 16,0 0-16,1 21 0,-1-21 0,-21 1 15,0 20-15,0-21 0,-21 21 16,0-20-16,0-1 0,0 0 0,-21 0 15,0 0-15,0 0 0,-21 1 0,20-22 16,1 21-16,0-21 0,-21 0 16,21 0-16,-1 0 15,22-21 1,0-1-16</inkml:trace>
  <inkml:trace contextRef="#ctx0" brushRef="#br1" timeOffset="24880.28">11599 3429 0,'0'0'0,"0"-21"0,-21 0 0,0-22 15,21 22 1,-21 21-16,21 21 15,0 1-15,0-1 0,0 21 16,0-21-16,0 43 0,0-22 16,0 0-16,0 1 0,0 20 0,0 1 15,0-1-15,0 1 0,0 20 0,-21-20 16,21 21-16,0-1 0,-22-20 16,1 20-16,0 1 0,0 0 0,0 21 15,0-22-15,-22 1 0,22 21 0,-21-22 16,21 1-16,-22-21 0,22-1 15,-21 1-15,21-1 0,-1-21 0,22 1 16,-21-22-16,0 42 0,21-41 16,-21-22-16,21-22 31,0 1-31,0 0 0,0 0 16,0-21-16,21-1 0,0 1 0,0 0 15,-21-1-15</inkml:trace>
  <inkml:trace contextRef="#ctx0" brushRef="#br1" timeOffset="25244.08">11261 3577 0,'0'0'0,"0"-42"0,0 21 0,0 0 15,0-22-15,0 22 0,0 0 16,0 0-16,0 0 0,21-1 15,0 22-15,0-21 0,21 21 0,1 0 16,-1 0-16,0 0 0,1 0 16,20 0-16,-20 0 0,20 21 0,-21 22 15,22-22-15,-22 21 0,-21 1 16,1-22-16,-1 21 0,-21 0 0,0 1 16,0-1-16,0-21 0,-21 22 0,-22-22 15,22 21-15,-21-21 0,-1 0 16,1 1-16,21-1 0,-21 0 0,-1-21 15,22 0-15,0 21 0,0-21 16,0 0-16,-1 0 0,1 0 16,21-21-1,0 0 1,21 0-16,-21-1 0,22 22 16,-1-21-16,21 0 0,-21 21 0</inkml:trace>
  <inkml:trace contextRef="#ctx0" brushRef="#br1" timeOffset="25664.47">12213 3471 0,'0'-42'16,"0"21"-16,0 0 15,0 0-15,0-1 16,0 1-16,21 21 0,0-21 15,1 21-15,-1 0 0,0-21 16,0 21-16,21 0 0,-20 0 0,-1 0 16,21 21-16,-21-21 0,0 21 15,1 22-15,-1-22 0,0 0 0,-21 21 16,21 1-16,-21-22 0,0 21 16,0 0-16,0-20 0,0 20 0,-21-21 15,0 0-15,0 0 0,-1 1 16,1-1-16,0-21 0,21 21 15,-21-21-15,0 0 16,0 0-16,21-21 16,0 0-1,0-1-15,0 1 0,0 0 16,21 0-16,0-21 0,0 20 16,-21 1-16,21 0 0,0-21 0,1 21 15,-1-1-15,0 1 0,0 0 0,0 0 16,0 21-16,22-21 15,-22 21-15,0 0 0,21 0 0</inkml:trace>
  <inkml:trace contextRef="#ctx0" brushRef="#br1" timeOffset="26095.72">13187 3344 0,'-21'0'15,"-1"0"-15,1 22 0,0-22 0,-21 21 16,21 0-16,-1 0 0,1 21 16,0-20-16,0-1 0,0 21 0,0-21 15,-1 0-15,22 22 16,-21-22-16,21 0 0,0 0 0,0 0 16,0 1-16,0-1 0,21-21 0,1 21 15,-1-21-15,0 0 0,0 0 16,21 21-16,-20-21 0,20 0 0,0 0 15,1 0-15,20-21 0,-21 21 0,1-21 16,-1 0-16,22-1 0,-43 1 16,21 0-16,0-21 0,-20 21 0,-1-22 15,0 1-15,-21 0 0,0-1 16,0 22-16,0-21 0,-21-1 0,-22 22 16,22 0-16,-21 0 0,0 0 15,-1 0-15,-20 21 0,20 0 0,-20 0 16,21 0-16,-1 0 0,-20 0 15,42 21-15,-22 0 0,1 0 16,21 0-16,0 0 0,21 1 0,0 20 16,0-21-16,0 0 0,0 22 15,0-22-15,0 0 0,21 0 0,0 0 16,21 0-16</inkml:trace>
  <inkml:trace contextRef="#ctx0" brushRef="#br1" timeOffset="26620.42">13864 3747 0,'0'-22'0,"0"1"16,0 0-16,0 0 0,0 0 0,0 0 15,0-1-15,0 1 0,0 0 16,21 0-16,-21 0 0,21 0 0,-21-1 15,0 1-15,22 0 0,-22 0 16,21 21-16,-21-21 0,21 21 16,-21 21-1,0 0-15,0 0 16,0 22-16,0-22 0,-21 21 16,0 0-16,21 1 0,-22-1 15,1 0-15,21 1 0,-21-1 0,0 22 16,0-1-16,21 1 0,-21-1 0,-1 1 15,1-1-15,21 1 0,-21-1 16,21 1-16,-21 20 0,21-20 0,-21-1 16,21 22-16,0-22 0,0 22 0,0 0 15,0-22-15,0 1 0,0-1 16,0 1-16,0-1 0,0 1 0,0-22 16,0 22-16,0-22 0,0 0 15,-21-21-15,-1 22 0,22-22 16,-21 0-16,0 0 0,0-21 0,0 0 15,0 0-15,-1 0 0,1 0 0,0 0 16,0-21-16,0 21 0,0-21 16,-1 0-16,22-22 0,-21 22 0,0 0 15,0-21-15,21-1 0,0 22 0,0-21 16,0-22-16,0 22 0,0-21 16,0-1-16,0 1 0,0-1 0</inkml:trace>
  <inkml:trace contextRef="#ctx0" brushRef="#br1" timeOffset="26859.28">13949 3239 0,'0'0'0,"-43"0"31,43 21 1,0 0-17,0 0-15,0 0 16,0 0-16,22 1 16</inkml:trace>
  <inkml:trace contextRef="#ctx0" brushRef="#br1" timeOffset="27228.07">14330 3514 0,'21'0'16,"0"0"0,0 0-16,0-21 0,1-1 15,-1 22-15,0-21 16,-21 0-16,21 21 0,0-21 0,0 0 15,-21 0-15,22-1 0,-22 1 16,-22 21 0,1 0-16,-21 0 15,21 0-15,0 21 0,-22 1 16,22-1-16,0 0 0,-21 21 0,20 1 16,1-22-16,0 21 0,0-21 15,21 22-15,0-22 0,-21 21 0,21-21 16,0 0-16,0 1 0,0-1 15,0 0-15,21 0 0,0 0 16,0-21-16,0 0 0,1 0 16,-1 0-16,0 0 0,0 0 0,21 0 15,-20 0-15,20 0 0,-21-21 16,21 0-16,1 21 0,-1-21 0</inkml:trace>
  <inkml:trace contextRef="#ctx0" brushRef="#br1" timeOffset="27801.34">15007 3344 0,'0'-21'0,"0"42"16,0-63-16,-21 42 0,0 0 15,0 0-15,-1 0 16,1 21-16,0 0 16,0 1-16,0-1 0,21 21 15,0-21-15,-21 22 0,-1-22 0,22 0 16,0 21-16,0-21 0,0 1 15,0 20-15,0-21 0,0 0 0,0 0 16,0 1-16,0-1 0,22-21 16,-1 0-16,0 0 0,0 0 15,0 0-15,22 0 0,-22 0 0,21 0 16,0 0-16,1 0 0,-1-21 16,0 21-16,-20-22 0,20 1 0,0-21 15,1 21-15,-1-22 0,-21 1 16,0 0-16,22-22 0,-22 22 15,-21 0-15,21-22 0,0 22 0,-21-1 16,21-20-16,-21 42 0,0-22 16,0 1-16,0 21 0,21 0 0,-21 0 15,0-1-15,0 44 32,-21 20-32,0-21 15,21 0-15,-21 22 0,0-1 16,0 21-16,21-20 0,-22 20 0,1-20 15,21-1-15,0 21 16,0-20-16,0-1 0,0-21 0,0 22 16,0-22-16,0 0 0,0 0 0,21 0 15,1 0-15,-1 1 0,0-22 16,21 0-16,-21 0 0,1 0 0,-1 0 16,0 0-16,21 0 0,-21 0 15,1 0-15,-1 0 0,0-22 0,0 22 16,0-21-16,0 0 0,-21 0 0,22 0 15,-1 0-15,-21-1 0,21 1 16,0 0-16</inkml:trace>
  <inkml:trace contextRef="#ctx0" brushRef="#br1" timeOffset="28103.17">15325 3344 0,'0'0'15,"21"0"1,0-21-16,0 21 0,0 0 16,22-21-16,-1 21 0,0 0 15,1-21-15,-1 21 0,0-21 16,1 21-16,-22 0 0,21-21 0,-21 21 15,22 0-15,-22-22 0,0 22 16,0 0-16,0-21 0,0 21 16</inkml:trace>
  <inkml:trace contextRef="#ctx0" brushRef="#br1" timeOffset="34811.42">1058 6138 0,'-21'0'0,"0"0"32,0 0-1,0 0-16,-1 0 1,1 0-16,0 0 0,0 0 16,0 22-16,0-22 0,-1 0 15,-20 0-15,21 21 0,-21-21 0,20 0 16,1 0-16,-21 0 0,21 0 16,0 0-16,-22 0 0,22 0 15,0 21-15,0-21 16,42 0 15,21 0-15,-21 0-16,22 0 0,-1 0 15,0 0-15,22 0 0,-22 0 0,22-21 16,-1 21-16,1-21 0,20 21 16,1 0-16,0-22 0,-1 22 0,1 0 15,0 0-15,-1-21 0,-20 21 16,21 0-16,-22 0 0,-21 0 0,1-21 15,-1 21-15,0 0 0,-20 0 16,-1 0-16,0 0 0,0 0 0,-21-21 31,0 0-15,-21 21 0,0-21-16,0-1 0,-1 22 0,1-21 15,0 21-15,0-21 0,0 21 16,0-21-16,-22 21 0,22-21 0,-21 21 15,-1-21-15,22 21 0,-21 0 16,21-22-16,0 22 0,-1 0 0,1 0 16,0 0-16,21-21 0,-21 21 15,42 0 32,0 21-47,0-21 0,1 22 0,-1-22 16,21 21-16,-21-21 0,22 21 15,-1-21-15,-21 21 0,21-21 0,-20 0 16,20 21-16,-21-21 0,21 0 16,-20 0-16,20 0 0,-21 0 0,0 0 15,0 0-15,22 0 0,-22 0 16,0 0-16,-21 21 16,0 1-1,-21-1-15,0-21 16,0 21-16,-22-21 15,22 21-15,-21 0 0,21 0 0,-22 1 16,1-1-16,0 0 0,-1 0 16,1 21-16,0-20 0,-1 20 0,1 0 15,0 1-15,-1-22 0,22 21 16,-21 0-16,21-20 0,-1-1 0,-20 0 16,42 0-16,-21 0 0,21 0 15,21-21 16,0 0-15,0-21-16,1 0 0,-1 0 16</inkml:trace>
  <inkml:trace contextRef="#ctx0" brushRef="#br1" timeOffset="42579.58">3577 6011 0,'0'0'0,"0"-21"0,0 0 0,0 0 15,0 0-15,0 0 16,0-1-16,-21 22 0,21-21 15,-21 21-15,21 21 16,-21 1 0,21-1-16,0 21 0,-22-21 15,22 22-15,0-1 0,0 0 0,0-21 16,0 22-16,0-1 16,0 0-16,0 1 0,0-1 0,0 0 15,-21-20-15,21 20 0,0-21 0,0 0 16,0 0-16,0 1 0,21-44 31,1 1-31,-1 0 16,-21 0-16,21 0 0,0-22 0,0 22 15,22-21-15,-22 21 0,0-22 16,0 22-16,0-21 0,0 21 0,1 0 16,-1-22-16,0 22 0,0 0 15,0 21-15,-21-21 0,21 21 16,1 0-1,-22 21-15,0 0 0,21 0 16,-21 0-16,0 1 0,0-1 0,0 0 16,0 21-16,0-21 0,0 22 15,0-22-15,21 21 0,-21-21 0,21 22 16,-21-22-16,21 0 0,-21 0 16,21 0-16,-21 1 0,22-22 0,-1 0 15,0 0-15,0 0 0,0 0 16,0 0-16,1-22 0,-1 1 15,0 0-15,0 0 0,0 0 16,-21-22-16,21 22 0,1 0 16,-22-21-16,21 21 0,-21-22 0,0 22 15,0 0-15,0-21 0,0 20 16,0-20-16,0 21 0,0 0 0,0 0 16,0-1-16,0 1 0,21 21 15,-21 21 1,0 1-16,0-1 15,0 0-15,0 0 0,0 0 16,0 22-16,0-22 0,0 21 0,0-21 16,0 22-16,0-22 0,0 21 15,0-21-15,21 22 0,-21-22 16,21 0-16,0 0 0,1 0 0,-1 0 16,0-21-16,0 0 0,0 0 15,22 0-15,-22 0 0,42-21 16,-20 21-16,-1-42 0,0 21 15,-21 0-15,22-22 0,-1 22 0,-21-21 16,22-1-16,-22 22 0,21-21 16,-21 0-16,0-1 0,-21 1 0,0 0 15,22-1-15,-22 1 0,21 0 0,-21-1 16,0 1-16,0 21 0,0-22 16,0 22-16,0 0 0,-21 21 31,21 21-31,-22 22 0,22-22 15,0 21-15,0 0 0,0 1 0,-21-1 16,21 0-16,-21 1 0,21-1 16,-21 0-16,21 1 0,0-1 0,0 0 15,0 1-15,-21-22 0,21 21 16,0-21-16,0 1 0,0 20 0,0-21 16,0 0-16,0-42 31,21 0-31,0 0 0,-21 0 15,21-1-15,0 1 0,1-21 16,-1 21-16,-21 0 0,21-22 16,0 22-16,0 0 0,0 0 0,-21 0 15,22-1-15,-22 1 0,21 21 16,0 0-16,0 21 31,-21 1-31,0-1 0,0 0 16,0 0-16,0 21 0,0-20 15,0-1-15,0 0 0,21 0 16,-21 0-16,21 22 0,-21-22 0,22 0 16,-1 0-16,0 0 0,0-21 15,0 21-15,0-21 0,22 0 0,-1 22 16,-21-22-16,22 0 0,-1 0 16,0 0-16,1-22 0,-1 22 15,0-21-15,1 0 0,-1 0 0,-21 0 16,21 0-16,-20-1 0,20-20 0,-21 21 15,0-21-15,0 20 0,-21-20 16,0 21-16,22-21 0,-22 20 0,0 1 16,21-21-16,-21 21 0,0 0 15,0-1-15,-21 22 16,-1 0-16,1 0 16,0 0-16,0 22 0,21-1 15,-21 0-15,0 0 0,-1 0 0,1 22 16,0-22-16,21 0 0,0 0 15,0 21-15,0-20 0,0-1 16,0 21-16,0-21 0,0 0 0,0 1 16,21-1-16,0 0 0,1-21 15,20 0-15,-21 21 0,0-21 0,22 0 16,-1 0-16,-21 0 0,21-21 16,-20 0-16,20 0 0,-21-1 0,21 1 15,-20 0-15,20 0 0,-21 0 16,0 0-16,0-22 0,1 22 0,-1 0 15,-21-21-15,0 20 0,21 1 16,-21 0-16,0 0 0,0 0 16,0 42 15,0 0-31,0 0 0,-21 0 16,21 1-16,0-1 0,0 0 0,0 0 15,-21 0-15,21 0 0,0 1 0,-22 20 16,22-21-16,0 0 0,0 0 15,0 1-15,0-1 0,0 0 16,-21 0-16,21-42 31,0 0-15,0 0-16,0-1 16,0 1-16,0 0 0,0 0 0,0-21 15,0 20-15,0-20 0,21 21 16,-21-21-16,22 20 0,-1-20 0,21 0 15,-21 21-15,22-22 0,-22 22 16,21-21-16,0 21 0,1-1 0,-1 22 16,0 0-16,1 0 0,-1 0 0,-21 22 15,0-1-15,22 0 0,-43 0 16,21 21-16,-21 1 0,0-22 0,0 64 16,0-64-16,0 21 0,0-21 15,-21 22-15,21-22 16,-21 21-16,-1-21 0,22 0 0,0 1 15,0-1-15,-21 0 16,21-42 0,0 0-1,21-1-15</inkml:trace>
  <inkml:trace contextRef="#ctx0" brushRef="#br1" timeOffset="43591.41">8170 5990 0,'0'0'0,"0"-42"16,0 21-1,0 0-15,-21 21 0,21-22 0,0 1 16,0 0-16,0 0 0,0 0 15,0 0-15,21-1 0,-21 1 0,21 0 16,1 21-16,-1-21 0,0 21 0,0 0 16,0 0-16,0 0 0,1 0 15,-1 0-15,0 21 0,0 21 0,0-20 16,0 20-16,-21 0 0,22 1 16,-22-22-16,21 21 0,-21 0 0,0 1 15,0-1-15,0 0 0,0-20 0,0 20 16,0-21-16,0 0 15,0 22-15,-21-22 0,21 0 0,-22 0 16,22 0-16,-21-21 31,21-21-31,0 0 16,0 0-16,0 0 0,0-1 16,0 1-16,0 0 0,0-21 0,0 21 15,0-22-15,21 22 0,1-21 0,-22-1 16,21 1-16,0 0 0,0-1 15,21 1-15,-20 21 0,20-21 16,-21 20-16,21 1 0,1 21 0,-1 0 16,-21 0-16,22 0 0,-1 0 15,-21 21-15,21 1 0,-20-1 0,-1 21 16,0-21-16,0 22 0,0-22 16,-21 21-16,0 0 0,0-20 0,0 20 15,0-21-15,0 21 0,0-20 0,0-1 16,0 0-16,0 0 0,0 0 15,0 0-15,-21-21 0,21 22 0,-21-22 16,21-22 15,0 1-15,0 0-16,0 0 0,0 0 0,0 0 16,21-22-16,0 22 0,0-21 15,1-1-15,-1 1 0,0 21 0,0-21 16,0-1-16,0 1 0,22 21 0,-22-22 15,0 22-15,21 0 0,-20 21 16,20 0-16,-21 0 0,0 0 0,0 0 16,22 21-16,-22 0 0,0 22 15,0-22-15,-21 21 0,0 1 0,0-22 16,0 21-16,0 0 0,0-20 0,0 20 16,0-21-16,-21 0 15,21 0-15,0 22 0,-21-22 0,21 0 16,-21-21-16,21 21 0,0 0 0,0 1 15,0-1-15,21-42 47,0-1-47,0 1 16</inkml:trace>
  <inkml:trace contextRef="#ctx0" brushRef="#br1" timeOffset="44044.1">10223 5673 0,'0'0'0,"-42"21"15,21 0 1,0 0-16,0 22 0,-22-22 16,22 21-16,0-21 0,0 22 0,0-1 15,-22-21-15,43 21 0,-21-20 0,0 20 16,21-21-16,0 21 0,0-20 15,0-1-15,0 0 0,0 0 0,0 0 16,0 0-16,21 1 0,0-22 0,0 0 16,1 21-16,-1-21 0,21 0 15,-21 0-15,22 0 0,-1 0 16,-21-21-16,21-1 0,1 1 0,-22 0 16,21 0-16,-21 0 0,22 0 15,-22-22-15,0 22 0,-21-21 0,0 21 16,21-22-16,-21 1 0,0 0 0,0-1 15,0 22-15,-21-21 0,21-1 16,-21 22-16,0 0 0,-22 21 0,22-21 16,0 21-16,-21 0 0,21 0 15,-22 0-15,1 21 0,21 0 0,-22 0 16,22 1-16,0-1 0,-21 21 0,42-21 16,-21 22-16,21-22 0,0 0 15,0 21-15,0-21 0,0 1 16,0-1-16,0 0 0,21-21 0,0 21 15,21-21-15,-21 0 0,22 0 16</inkml:trace>
  <inkml:trace contextRef="#ctx0" brushRef="#br1" timeOffset="44501">10795 5884 0,'0'0'15,"0"-21"-15,0 0 0,0 0 16,0 0 0,0 0-1,21 21-15,0 0 16,0 0-16,1 21 16,-1 0-16,0 0 0,0 0 0,0 0 15,0 1-15,-21 20 0,0-21 16,22 0-16,-22 0 0,0 22 0,0-22 15,0 0-15,0 0 0,0 22 0,0-22 16,0 0-16,0 0 0,-22-21 16,1 21-16,21 0 0,-21-21 0,0 0 15,21-21 17,0 0-17,0 0-15,0 0 0,0 0 0,0-1 16,21 1-16,0 0 0,0-21 15,-21 21-15,22-1 0,-1 1 0,0 0 16,-21-21-16,21 21 0,0 21 0,0-22 16,1 1-16,-22 0 0,21 21 15,0 0-15,0-21 0,0 21 0,0 0 32,1 0-32</inkml:trace>
  <inkml:trace contextRef="#ctx0" brushRef="#br1" timeOffset="44868.87">11536 6033 0,'21'0'16,"0"0"-1,0 0-15,0-22 16,1 1-16,-1 0 0,0 21 15,0-21-15,-21 0 0,21 0 0,0-1 16,1 1-16,-1 0 0,-21 0 16,0 0-16,0 0 0,0-1 0,0 1 15,0 0-15,0 0 0,-21 21 0,-1 0 16,1 0-16,0 0 16,0 21-16,0 0 0,0 0 0,-1 22 15,1-22-15,0 21 0,0 1 16,0-22-16,21 21 0,0 0 0,-21-20 15,21 20-15,0-21 0,0 0 0,0 0 16,0 1-16,21-1 0,0 0 16,0 0-16,0 0 0,0-21 0,1 0 15,-1 0-15,0 0 0,21 0 0,-21 0 16,1 0-16,-1 0 16,0 0-16,21-21 0,-21 21 0</inkml:trace>
  <inkml:trace contextRef="#ctx0" brushRef="#br1" timeOffset="45532.57">13758 5736 0,'-21'0'0,"42"0"0,-63 0 0,21 0 15,0 0-15,-1 0 16,1-21-16,21 0 15,-21 21-15,21-21 16,0 0-16,0-1 0,0 1 16,0 0-16,0 0 0,0 0 15,21 0-15,0 21 0,-21-22 0,22 1 16,-1 21-16,21-21 0,-21 21 16,0 0-16,22 0 0,-1 0 0,0 0 15,-20 0-15,20 0 0,0 0 16,1 21-16,-1 0 0,-21 1 0,21 20 15,-20-21-15,-1 21 0,0 1 0,0-1 16,-21 0-16,0 1 0,0-1 16,0 0-16,0-20 0,-21 20 0,0-21 15,0 21-15,21-20 0,-22-1 16,1-21-16,21 21 0,-21-21 16,21 21-16,-21-21 0,21-21 31,0 0-31,0 0 0,0-1 15,21 1-15,0 0 0,0-21 0,1 21 16,-1-22-16,0 22 0,21-21 16,-21-1-16,1 1 0,20 0 0,-21 21 15,21-22-15,-20 22 0,20-21 0,-21 21 16,0 21-16,0-22 16,1 22-16,-1 0 15,-21 22 16</inkml:trace>
  <inkml:trace contextRef="#ctx0" brushRef="#br1" timeOffset="45883.37">14732 5863 0,'0'0'0,"63"0"31,-41 0-31,-1-21 0,0 21 15,0-21-15,0 21 0,0-21 16,1 0-16,-1-1 0,0 1 0,0 0 16,0 0-16,-21 0 0,0 0 15,21-1-15,-21 1 0,0 0 0,0 0 16,0 0-16,0 0 0,-21 21 0,0 0 16,0 0-16,-21 0 15,20 21-15,1 0 0,0 0 0,-21 0 16,21 22-16,-1-22 0,1 21 15,21 0-15,0-20 0,-21 20 0,21 0 16,0-21-16,0 1 0,0-1 0,0 0 16,0 0-16,0 0 15,21 0-15,0 1 0,1-22 0,-1 0 16,0 21-16,0-21 0,21 0 0,1 0 16,-1 0-16,0 0 0,1 0 15,20 0-15,1-21 0,-1-1 0</inkml:trace>
  <inkml:trace contextRef="#ctx0" brushRef="#br1" timeOffset="46539.88">16065 5694 0,'0'0'0,"22"-21"0,20-22 0,-21 1 15,-21 21-15,0 0 0,0-22 16,0 22-16,0 0 0,0 0 0,-21 0 16,0 21-16,0 0 15,-1 0-15,1 0 0,-21 0 0,21 0 16,-22 0-16,22 21 0,-21 0 0,21 0 15,-22 0-15,22 22 0,-21-22 16,21 21-16,-22 1 0,22-22 0,0 21 16,0 0-16,0-20 0,21 20 15,0-21-15,0 0 0,0 0 0,0 1 16,0-1-16,21-21 0,0 21 0,0-21 16,0 0-16,1 0 0,20 0 15,-21 0-15,21 0 0,-20-21 0,20 0 16,-21 21-16,21-22 0,-20 1 0,-1-21 15,0 21-15,0 0 0,0-22 16,0 22-16,1-21 0,-22 21 16,21-1-16,-21-20 0,0 21 15,0 0-15,0 0 0,0 42 47,-21 0-47,21 21 0,-22-21 0,1 22 16,21-1-16,0 0 0,0 1 15,-21-1-15,21 0 0,-21 1 0,0-1 16,21 0-16,-21 22 0,-1-22 0,22 22 16,0-22-16,-21 22 0,0 20 15,21-20-15,0 20 0,0 1 16,-21-21-16,21 20 0,-21-20 0,21-1 16,0 1-16,0-1 0,0 1 0,0-1 15,0-20-15,0-1 0,0 0 16,0-21-16,-21 1 0,21-1 0,-22 0 15,1-21-15,0 0 0,0 0 0,0 0 16,0-21-16,-22 0 0,22-1 16,-21-20-16,-1 21 0,1-21 0,-21-1 15,20 22-15,1-21 0,0-1 0,-1 22 16,1-21-16,0 0 0,20 20 16,-20-20-16,21 21 0,0-21 0,0-1 15,21 1-15,0 0 0,-22-1 16,22 1-16,0 0 0,0-1 15,22 1-15,-1 0 0,0-22 0</inkml:trace>
  <inkml:trace contextRef="#ctx0" brushRef="#br1" timeOffset="47371.97">16954 5694 0,'0'0'0,"-42"-42"31,42 20-31,0 1 16,21 21-16,0-21 0,1 0 0,-1 0 15,0 0-15,0-1 16,-21 1-16,0 0 0,0 0 16,0 0-16,0 0 0,0-1 15,-21 1-15,0 21 16,-22 0-16,22 0 0,-21 0 0,21 0 16,-22 0-16,1 21 0,0-21 15,-1 22-15,1 20 0,0-21 0,-1 0 16,22 22-16,-21-1 0,21-21 15,-22 21-15,22-20 0,21 20 0,0-21 16,0 0-16,0 0 0,0 1 0,0-1 16,21 0-16,1-21 0,-1 0 15,21 0-15,-21 0 0,22 0 0,-1 0 16,0 0-16,1 0 0,-1 0 16,0-21-16,1 0 0,-1-1 0,0 1 15,-21 0-15,22 0 0,-22 0 16,0 0-16,0-1 0,0 1 15,-21 0-15,22 0 0,-22 0 0,0 0 16,0-1-16,-22 44 31,1-1-31,0 21 16,0-21-16,21 22 0,0-22 16,-21 21-16,21 22 0,-21-22 0,-1 0 15,22 22-15,0-1 0,-21-20 0,0 20 16,21 1-16,-21 20 0,21-20 15,0 20-15,0 1 0,0 0 0,-21-1 16,21-20-16,-21 21 0,21-22 16,-22 22-16,22-22 0,0 1 15,0-1-15,-21 1 0,0-1 0,21-20 16,-21-1-16,0 0 0,21 1 0,-21-22 16,-1 21-16,1-21 0,0-21 15,0 21-15,-21-21 0,20 0 0,-20 0 16,21 0-16,-21 0 0,-1-21 0,1 0 15,0 21-15,20-42 0,-20 21 0,21-1 16,-21 1-16,42-21 0,-22 21 16,22-22-16,0 1 0,0 0 0,0 21 15,0-22-15,22 1 0,-22 0 16,42-22-16,-21 1 0,21-1 16,1 1-16,-1-22 0,0 0 0,22 1 15</inkml:trace>
  <inkml:trace contextRef="#ctx0" brushRef="#br1" timeOffset="47831.7">17314 5355 0,'0'0'0,"-42"-84"31,42 62-31,0 1 16,21 21-16,0 0 0,0 0 16,22 0-16,-1 0 0,0 0 15,-20 21-15,20-21 0,0 22 0,1-1 16,-22 0-16,21 21 0,-21-21 16,0 1-16,1 20 0,-22 0 0,0 1 15,0-22-15,0 21 0,-22 0 0,1-20 16,0-1-16,0 0 0,0 0 15,0 0-15,-1 0 0,1-21 0,0 0 16,0 0-16,0 0 16,21-21-1,0 0-15,0 0 0,0 0 16,21 0-16,0-22 0,0 22 16,0-21-16,1 21 0,-1-22 0,21 22 15,-21 0-15,0-21 0,1 20 0,-1 1 16,0 0-16,0 0 0,0 21 15,0-21-15,1 21 0,-1 0 0,0 0 16,0 0 0,0 21-1,-21 0-15</inkml:trace>
  <inkml:trace contextRef="#ctx0" brushRef="#br1" timeOffset="49966.42">17992 5482 0,'0'21'0,"0"-42"0,0 64 16,21-43-16,0 0 15,0 0 1,0 0-16,0-22 16,1 22-16,-1-21 0,0 0 0,0 21 15,0-21-15,0 0 0,1 0 16,-1-1-16,0 1 0,-21 0 0,0 0 16,0 0-16,0 0 0,-21 21 31,0 0-31,-1 0 15,1 21-15,0 0 0,0-21 16,0 21-16,0 21 0,21-20 0,-22-1 16,22 0-16,-21 21 0,0-21 0,21 1 15,0 20-15,0-21 0,0 0 16,0 0-16,0 22 0,0-22 0,0 0 16,0 0-16,21-21 15,0 21-15,1-21 0,20 0 16,-21 0-16,21 0 0,-20-21 15,41 21-15,-21-21 0,1-21 16,20 21-16,1-1 0,-22-20 0,22 0 16,-22-1-16,21 1 0,-20 0 15,-22 21-15,21-22 0,-21 1 0,-21 21 16,0 0-16,0-1 0,0 1 16,-21 21-1,0 0-15,0 21 0,-21-21 0,20 22 16,1-1-16,0 21 0,0-21 15,0 0-15,21 1 0,0 20 0,0-21 16,0 0-16,0 22 0,0-22 16,0 0-16,0 0 0,21 21 15,0-20-15,0-1 0,-21 0 0,21-21 0,-21 21 16,22 0-16,-44-42 47,1 0-47,0 0 15,0 21-15,0-21 0,0-1 0,21 1 16,-22 21-16,1 0 0,21-21 16,-21 21-16,21 21 31,0 0-31,0 1 0,0-1 16,0 0-1,21-21-15,0 21 0,1-21 0,-1 0 16,21 0-16,-21 0 0,0 0 15,1 0-15,-1 0 0,21 0 16,0-21-16,-20 21 0,20-21 0,0 0 16,1-1-16,-1 1 0,0 0 15,1-21-15,-1 21 0,-21-1 0,21-20 16,-20 21-16,-1-21 0,-21 20 16,0-20-16,0 21 0,0 0 0,0 0 15,-21 21-15,-1 0 16,1 0-1,0 0-15,0 21 0,0 0 0,0 0 0,-1 0 16,22 0-16,0 22 0,0-22 16,0 0-16,0 0 0,0 22 15,0-22-15,0 0 0,22 0 0,-22 0 16,21 0-16,-21 1 0,21-22 16,-21 21-16,21-21 0,-21 21 15,0-42 16,0 0-31,-21 21 0,0 0 16,21-22-16,-21 22 16,-1 0-16,1 0 15,21 22 1,0-1-16,0 0 16,21-21-16,1 21 15,-1-21-15,0 0 16,21 0-16,-21 0 0,22 0 0,-22 0 15,21 0-15,22 0 0,-22-21 16,0 21-16,1-21 0,20 0 0,-20-1 16,-1 1-16,-21 0 0,21-21 0,1 21 15,-22-22-15,0 22 0,0-21 16,0 21-16,1-22 0,-1 22 0,-21 0 16,0 0-16,0 0 0,0-1 15,-21 22 1,-1 22-1,1-1-15,21 0 0,-21 0 16,0 0-16,21 0 0,-21 22 0,21-22 16,-21 0-16,21 21 0,-22-20 15,22 20-15,0-21 0,0 0 0,0 0 16,0 1-16,22-1 0,-1 0 0,0 0 16,0-21-16,21 0 0,-20 0 15,20 0-15,-21 0 0,21 0 0,-20 0 16,20 0-16,-21 0 15,0-21-15,22-21 0,-22 20 0,0 1 0,0 0 16,0-21-16,0 21 0,1-22 16,-22 22-16,0-21 0,21 21 15,-21-1-15,0 1 0,0 0 16,0 42 0,0 0-16,-21 1 15,-1-1-15,22 0 0,-21 0 0,21 0 16,0 22-16,0-22 0,0 0 15,0 0-15,0 0 0,0 22 0,0-22 16,0 0-16,0 0 16,21-21-16,1 21 0,-1-21 15,21 0-15,-21 0 0,0 0 16,1 0-16,20 0 0,-21-21 16,0 0-16,0 0 0,1 0 0,-1-1 15,-21 1-15,0 0 0,0-21 16,0 21-16,0-22 0,0 22 0,-21 0 15,-22-21-15,22 20 0,0 22 16,0-21-16,-22 0 0,22 21 0,0 0 16,0-21-16,0 21 0,0 0 0,42 0 31,0 0-15,0 0-16,0 0 0,22 0 15,-1-21-15,0 21 0,-21 0 16,22 0-16,-1 0 0,0 0 0,-20 0 15,20 0-15,-21 0 0,21 0 16,-20 0-16,-1 0 0,21 21 0,-21 0 16,0-21-16,-21 21 0,22 0 15,-22 1-15,0 20 0,0-21 0,0 0 16,0 0-16,0 22 0,0-22 16,0 0-16,0 0 0,0 22 0,-22-22 15,1 0-15,21 0 0,-21 0 16,21 0-16,-21-21 0,21 22 15,-21-22 1,0-22 0,21 1-1,0 0-15,0 0 0,0 0 16,0-22-16,0 22 0,21-21 0,0 0 16,0 20-16,21-20 0,-20 0 0,-1-1 15,21 22-15,-21-21 0,0 0 16,22 20-16,-22 1 0,21-21 0,-21 21 15,22 21-15,-22 0 0,0 0 16,0 0-16,0 0 0,1 21 0,-1 0 16,0 0-16,-21 22 0,0-22 15,0 21-15,0-21 0,0 22 0,0-22 16,0 21-16,-21 0 0,0-20 16,-1 20-16,1-21 0,21 0 15,0 0-15,-21 1 0,21-1 0,-21 0 16,21 0-16,-21-21 31,21-21-15,-21 0-16,21 0 15,-22-1-15,1 1 0,21 0 0</inkml:trace>
  <inkml:trace contextRef="#ctx0" brushRef="#br1" timeOffset="50152.31">20087 4847 0,'-42'-21'0,"84"42"0,-105-42 15,41 21-15,1 0 16,0 0 0,21 21-1,0 0 1,-21-21-16,21 22 0</inkml:trace>
  <inkml:trace contextRef="#ctx0" brushRef="#br1" timeOffset="51555.51">5715 7620 0,'0'-21'0,"0"42"0,0-63 15,0 21-15,-21-1 16,0 22-16,-1 0 0,1 0 15,0 0-15,0 0 16,0 22-16,0-1 0,-22 0 16,22 0-16,0 0 0,0 22 0,0-22 15,21 21-15,-22 0 0,22 22 0,-21-22 16,21 1-16,0 20 0,0-21 16,0 1-16,0-1 0,0 0 15,0 1-15,21-22 0,-21 0 0,43 0 16,-22 0-16,0 1 0,21-22 0,1 0 15,-1 0-15,0 0 0,1 0 16,-1-22-16,0 1 0,1 21 0,-1-21 16,0-21-16,1 21 0,-1-1 15,0-20-15,-20 0 0,20 21 0,-21-22 16,0 1-16,0 21 0,1-22 0,-1 22 16,-21 0-16,21 0 0,-21 0 15,0 0-15,0-1 0,0 44 31,0-1-31,0 0 16,-21 0-16,0 0 0,21 22 0,0-22 16,0 21-16,0-21 0,-22 22 0,22-1 15,0-21-15,0 21 0,0-20 16,0-1-16,0 0 0,22 0 0,-22 0 16,21-21-16,0 0 0,0 0 15,0 0-15,0 0 0,22 0 0,-22 0 16,0-21-16,21 21 0,-20-21 0,20 0 15,-21 0-15,21-22 0,1 22 16,-22-21-16,0 21 0,0-22 16,0 22-16,1-21 0,-22 21 0,0-1 15,0-20-15,0 21 16,0 0-16,0 42 31,0 0-15,0 21-16,0-20 0,0 20 0,0 0 15,0 1-15,0 20 0,0-21 0,0 22 16,0-22-16,0 22 0,0-22 16,0 22-16,21-1 0,-21 1 15,21-22-15,0 21 0,-21 22 0,0-21 16,21-1-16,-21 1 0,21-1 16,-21 1-16,0-1 0,0 1 0,0-22 15,0 21-15,0-20 0,0-1 0,-21 0 16,0-20-16,0-1 0,0 21 0,0-42 15,-22 21-15,22-21 0,-21 0 16,21 0-16,-22 0 0,1 0 0,0-21 16,-1 0-16,1 0 0,0 0 0,-1-22 15,1 22-15,0 0 0,20-21 16,-20-1-16,0 22 0,-1-21 0,22-1 16,0 22-16,0-21 0,21 21 0,-21 0 15,21-22-15,0 22 16,0-21-16,0 21 0,42-22 0,-21 22 15,0-21-15,1-1 0,20 1 0,0 0 16,1-1-16,-1 1 0</inkml:trace>
  <inkml:trace contextRef="#ctx0" brushRef="#br1" timeOffset="51868.33">7408 7684 0,'0'0'0,"0"-22"0,0 1 16,-21 0-16,0 21 16,0 0-16,0 0 0,-1 0 15,1 0-15,-21 21 0,21 0 0,0 1 16,-22-1-16,22 0 0,0 21 0,0 1 16,0-22-16,-1 21 0,1 22 15,21-22-15,-21 0 0,21 1 0,0-1 16,0-21-16,0 21 0,21-20 0,0-1 15,1 0-15,-1 0 0,0 0 16,0-21-16,0 0 0,22 0 0,-22 0 16,21 0-16,-21 0 0,22-21 15,-1 0-15,-21 0 0,21-22 16,22 22-16,-22-21 0,1 0 0,-1-1 16,21 1-16,-20-22 0,-1 22 0</inkml:trace>
  <inkml:trace contextRef="#ctx0" brushRef="#br1" timeOffset="52103.2">7959 7472 0,'0'-42'0,"0"84"0,0-106 0,0 22 16,0 21-16,-22 0 0,1 21 16,0 0-16,0 21 0,0 0 15,21 0-15,-21 22 0,21-22 16,-22 21-16,1 0 0,21 22 0,0-22 16,0 1-16,-21-1 0,21 21 15,-21-20-15,21-1 0,0 0 16,0 22-16,0-22 0,0-21 0,0 22 15,0-22-15,0 21 0,0-21 16,0 1-16,0-1 0,21-21 16,0 0-16,22 0 15,-22-21-15,0-1 0,0 1 16,0-21-16,0 21 0,1-22 0</inkml:trace>
  <inkml:trace contextRef="#ctx0" brushRef="#br1" timeOffset="52751.83">8149 7789 0,'0'22'0,"-21"-22"0,0 21 16,0 0-16,21 0 15,21-21 17,0 0-32,0 0 15,0 0-15,0 0 0,1 0 0,-1 0 16,21-21-16,-21 0 0,0 0 0,1-1 15,-22 1-15,21 0 16,-21 0-16,0 0 0,0 0 16,-21 21-16,-1 0 15,1 0-15,0 0 16,0 0-16,0 21 0,0 0 0,-1 0 16,1 0-16,0 0 0,0 22 0,0-22 15,21 21-15,-21 1 0,21-22 16,0 21-16,0-21 0,0 22 0,0-22 15,0 0-15,21 0 0,0 0 0,0 0 16,0-21-16,0 0 0,1 22 16,20-22-16,-21 0 0,0 0 0,22 0 15,-1-22-15,-21 1 0,21 21 0,22-42 16,-22 21-16,1 0 0,-1-1 16,0-20-16,1 0 0,-1 21 0,0-22 15,-21 22-15,1-21 0,-1 21 16,-21-22-16,0 22 0,0 0 15,0 0-15,-21 21 16,-1 0-16,1 0 0,0 0 16,0 21-16,0 0 0,0-21 0,21 42 15,0-20-15,0-1 0,0 0 0,0 0 16,0 21-16,0-20 0,21-1 16,0 21-16,-21-21 0,21 0 0,0 1 15,0-1-15,1 0 0,-22 0 0,0 0 16,21 0-16,-21 1 15,0-1-15,-21-21 16,-1 0-16,1 0 16,0 0-16,0 0 0,0 0 15,0 0-15,-1 0 0,1-21 0,0 21 16,0-22-16,0 1 0,21 0 16,0 0-16,0 0 0,0 0 15,21-1-15</inkml:trace>
  <inkml:trace contextRef="#ctx0" brushRef="#br1" timeOffset="53436.43">10223 7853 0,'22'0'16,"-1"0"-16,0-21 16,0 21-16,0-21 0,0-1 0,1 22 15,-1-21-15,-21 0 0,0 0 16,21 0-16,-21 0 0,0-1 15,0 1-15,0-21 0,0 21 0,0 0 16,0-22-16,-21 22 0,0 0 16,-1 0-16,1 21 0,0-21 0,0 21 15,0 0-15,-22 0 0,22 21 0,0-21 16,-21 21-16,21 0 0,-1 21 16,-20-20-16,21 20 0,0 0 15,0 1-15,-1-22 0,1 21 0,21 0 0,-21-20 16,21 20-16,0 0 0,0-21 15,0 22-15,0-22 0,21 0 16,0 0-16,1 0 0,-1-21 0,0 0 16,21 0-16,-21 0 0,22 0 15,-22 0-15,21 0 0,-21-21 0,22 0 16,-1 0-16,-21 0 0,0 0 0,22-1 16,-22-20-16,0 21 0,21-21 15,-20 20-15,-22-20 0,21 21 0,-21-21 16,21-1-16,-21 22 0,0 42 31,0 0-31,0 1 16,-21-1-16,21 0 0,0 21 15,-21-21-15,21 1 0,0 20 16,-22-21-16,22 21 0,0-20 0,0-1 16,0 0-16,0 0 0,0 0 0,0 0 15,22-21-15,-1 22 0,0-22 16,0 0-16,0 0 0,0 0 15,1 0-15,20 0 0,-21 0 0,0-22 16,22 1-16,-22 0 0,0 0 16</inkml:trace>
  <inkml:trace contextRef="#ctx0" brushRef="#br1" timeOffset="53827.21">10964 7747 0,'0'-21'0,"0"42"0,0-63 0,0 21 15,0-1-15,0 1 0,0 0 16,0 0-16,0 0 0,0 0 15,0-1-15,21 1 16,1 0-16,-1 21 0,0 0 0,0 0 16,21 0-16,-20 0 0,20 0 15,-21 21-15,21 0 0,-20 1 0,20-1 16,-21 0-16,21 21 0,-20-21 0,-1 22 16,-21-22-16,0 21 0,21 1 15,-21-22-15,0 21 0,0-21 0,0 22 16,-21-22-16,0 0 0,-1 0 0,22 0 15,-21 0-15,0-21 16,21-21 0,0 0-1,0 0-15,0 0 0,0 0 16,0-1-16,21 1 0,-21 0 0,21-21 16,1 21-16,-22-22 0,21 22 0,0-21 15,-21 21-15,21-22 0,0 22 16,0 0-16,-21 0 0,22 0 0,-1-1 15,21 22-15,-21 0 16,0 0-16,1 0 0,-1 22 16,-21-1-1</inkml:trace>
  <inkml:trace contextRef="#ctx0" brushRef="#br1" timeOffset="54160.02">11684 7747 0,'0'0'0,"21"21"15,0 0-15,22 22 31,-22-22-31,0-21 0,0 0 16,0 0-16,0 0 0,1 0 0,20-21 16,-21 21-16,0-21 0,0-1 15,22 22-15,-22-21 0,0 0 0,0 0 16,-21 0-16,0 0 0,21-1 0,-21 1 16,0 0-16,0 0 15,-21 21-15,0 0 16,0 0-16,-21 0 0,20 0 0,1 21 15,0 0-15,0 0 0,-21 1 16,42-1-16,-22 0 0,1 0 0,21 0 16,-21 0-16,21 1 0,0-1 0,0 21 15,0-21-15,0 0 16,0 1-16,21-1 0,0 0 0,1-21 16,-1 0-16,0 21 0,0-21 0,0 0 15,0 0-15,22 0 0,-22 0 16,21-21-16,-21 0 0,22 0 15,-1-1-15,-21 1 0</inkml:trace>
  <inkml:trace contextRef="#ctx0" brushRef="#br1" timeOffset="56147.88">13758 7641 0,'21'0'15,"1"0"-15,-1 0 0,0 0 16,-21-21-16,21 0 15,-21 0-15,0 0 0,0-1 16,0 1-16,0 0 0,0 0 0,0 0 16,0-22-16,0 22 0,0-21 15,-21 21-15,0-22 0,0 22 0,-1 0 16,1 0-16,0 0 0,-21 21 16,21 0-16,-22 0 0,22 0 0,-21 21 15,-1 0-15,22 0 0,-21 0 16,21 22-16,0-1 0,-22 0 15,22 22-15,0-22 0,0 1 0,21-1 16,0 0-16,-21 1 0,21-1 16,0 0-16,0-21 0,0 1 0,0 20 15,21-21-15,0 0 0,0 0 0,0 1 16,0-22-16,1 0 0,-1 0 16,21 0-16,-21 0 0,22 0 0,-22-22 15,0 22-15,21-21 0,-21 0 0,1 0 16,20 0-16,-21 0 15,0-22-15,0 22 0,1-21 0,-1-1 16,0 1-16,0 0 0,-21-1 0,0 1 16,21 0-16,-21 21 0,0-22 15,0 22-15,0 0 0,0 0 0,0 0 16,0 42 0,0 0-16,0 0 15,0 21-15,0 1 0,0-22 0,0 21 16,0 1-16,0-1 0,0 0 15,0 1-15,0-22 0,0 21 0,0-21 16,21 22-16,-21-22 0,22 0 0,-1 0 16,0 0-16,-21 0 0,21-21 15,0 0-15,22 0 0,-22 0 0,21 0 16,-21 0-16,22 0 0,-22 0 16,21-21-16,-21 0 0,22 0 15,-22 0-15,0 0 0,0-1 0,0 1 16,22-21-16,-22 21 0,0-22 0,-21 22 15,21-21-15,0 0 0,0 20 16,-21 1-16,0 0 0,22 0 16,-22 0-16,0 42 31,0 0-31,0 21 0,-22-20 0,22-1 16,-21 21-16,0-21 0,21 22 15,0-22-15,-21 0 0,0 21 0,21-21 16,0 1-16,0-1 0,0 0 15,0 0-15,0 0 16,0 0-16,21-21 0,0 0 0,0 0 16,0 0-16,1 0 0,-1 0 0,21 0 15,-21-21-15,0 0 0,22 21 16,-22-21-16,0 0 0,0 0 0,0-1 16,1-20-16,-1 21 0,0 0 0,-21-22 15,21 22-15,-21-21 0,0 21 16,0-22-16,0 22 0,0 0 0,0 0 15,-21 0-15,0 21 16,21-21 0,21 21 15,0 0-31,0 0 0,22 0 0,-1 0 16,0 0-16,22 0 0,-1-22 0,1 22 15,-1 0-15,22 0 0,-43-21 16,22 21-16,-22 0 0,0 0 0,1 0 15,-22 0-15,0 0 0,-21 21 16,-21 1 0,-21-1-16,20 0 15,-20 0-15,21 0 0,-21 0 16,-1 1-16,1-1 0,0 0 0,20 21 16,-20-21-16,0 1 0,21 20 0,-22-21 15,22 0-15,0 0 0,0 1 16,21 20-16,0-21 0,0 0 0,0 0 15,0 1-15,21-22 0,0 0 16,0 0-16,0 0 0,22 0 16,-22 0-16,21 0 0,-21 0 0,22-22 15,-1 22-15,-21-21 0,22 0 0,-22 0 16,21 0-16,0 0 16,-20-1-16,-1-20 0,21 21 0,-21 0 15,-21-22-15,21 1 0,-21 21 0,22-21 16,-22 20-16,0 1 0,21 0 15,-21 0-15,0 0 0,-21 21 32,-1 21-32,22 0 0,-21 0 15,21 0-15,0 22 0,-21-22 0,21 0 16,-21 21-16,21-20 0,0-1 16,0 0-16,0 0 0,0 0 0,0 0 15,0 1-15,21-1 0,-21 0 0,21-21 16,0 21-16,1-21 0,-1 0 15,0 0-15,0 0 0,0 0 16,0 0-16,1 0 0,-1 0 0,21 0 16,-21-21-16,22 0 0,-22 0 15,21-1-15,-21 1 0,0 0 0,22-21 16,-22-1-16,0 1 0,0 0 0,0-22 16,-21 22-16,22-22 0,-22 22 15,21-21-15,-21 20 0,0 1 0,0 0 16,0-1-16,0 22 0,0 0 15,0 0-15,0 0 0,0-1 0,0 44 32,-21-1-32,21 21 0,-22 0 15,22 1-15,-21-1 0,21 22 16,0-22-16,0 0 0,0 22 0,0-22 16,0 0-16,0 1 0,0-1 15,0-21-15,0 22 0,0-22 0,0 21 16,0-21-16,21 0 0,1-21 0,-1 22 15,0-1-15,21-21 0,-21 0 16,1 0-16,20 0 0,0 0 0,-21 0 16,22 0-16,-22-21 0,21-1 0,-21 22 15,1-21-15,-1 0 16,21-21-16,-21 21 0,-21-1 0,21-20 0,1 21 16,-22 0-16,21 0 0,-21-1 15,0 1-15,-21 42 31,-1 1-31,1-1 16,21 21-16,-21-21 0,21 0 0,-21 1 16,21-1-16,0 0 0,0 0 0,0 0 15,0 0-15,0 1 16,21-1-16,0-21 16,0 0-16,1 0 0,-1 0 15,0 0-15,-21-21 0,21-1 16,0 1-16,-21 0 0</inkml:trace>
  <inkml:trace contextRef="#ctx0" brushRef="#br1" timeOffset="56323.78">16722 7239 0,'-22'0'0,"44"0"0,-65 0 16,22 0-16,0 0 15,0 0-15,21 21 31,0 0-31,21-21 16,0 0 0,0 0-16</inkml:trace>
  <inkml:trace contextRef="#ctx0" brushRef="#br1" timeOffset="56899.45">17293 7451 0,'0'0'0,"21"0"0,0 0 0,1 0 15,-22-21-15,21-1 0,0 1 16,-21 0-16,0 0 16,0 0-16,0 0 0,0-1 0,-21 1 15,0 0-15,-1 0 0,-20 21 16,21 0-16,0 0 0,-22 0 15,22 0-15,-21 0 0,0 21 0,20 21 16,-20-20-16,21 20 0,0 0 16,-22 1-16,22-1 0,0 0 0,0 1 15,21-1-15,0 0 0,0-21 0,0 22 16,0-22-16,0 21 0,0-21 16,21 1-16,0-1 0,0 0 0,1-21 15,-1 0-15,0 21 0,0-21 16,21 0-16,-20 0 0,-1 0 15,0 0-15,0-21 0,21 0 0,-20 0 0,-1-1 16,0 1-16,0 0 0,-21 0 16,21-21-16,0 20 0,1-20 15,-22 0-15,0-1 0,21 1 0,-21 0 16,21-1-16,-21 1 0,0 0 16,0 21-16,0-1 0,0 1 0,-21 42 15,0 1 1,-1-1-16,22 21 0,-21-21 15,21 22-15,-21-1 0,21 0 0,0-21 16,0 22-16,0-1 0,0-21 16,0 0-16,0 1 0,21-1 15,0 0-15,1 0 0,-1 0 0,0-21 0,0 0 16,0 21-16,0-21 16,1 0-16,-1 0 0,0 0 0,0 0 15,0 0-15,0-21 0,22 0 0,-22 0 16,0-21-16</inkml:trace>
  <inkml:trace contextRef="#ctx0" brushRef="#br1" timeOffset="57423.15">17865 7133 0,'0'0'0,"0"-42"0,0 0 0,21 20 16,-21 1-16,0 0 0,0 42 31,0 0-31,0 1 16,-21 20-16,21 0 0,0 1 15,0 20-15,0-21 0,0 1 0,0 20 16,0-20-16,0-1 0,0 0 0,0 1 16,-22-22-16,22 21 0,0-21 15,0 0-15,0 1 0,0-1 0,0 0 16,-21 0-16,21 0 16,0-42 15,0 0-31,0 0 0,0 0 15,0-1-15,0 1 0,0 0 16,0 0-16,0 0 0,21-22 0,-21 22 16,22-21-16,-1 21 0,0-22 15,0 22-15,0 0 0,22 0 0,-22 0 16,0 0-16,21 21 0,-21 0 0,22 0 16,-22 0-16,0 0 0,0 0 15,0 21-15,1 21 0,-22-21 0,0 22 16,0-22-16,0 21 0,0-21 15,0 22-15,0-22 0,-22 0 0,1 21 16,0-21-16,0 1 0,0-1 0,0 0 16,-1 0-16,1-21 0,0 21 15,0-21-15,0 0 0,0 21 16,-1-21-16,1 0 0,0 0 0,0 0 16,0 0-16,21-21 31,0 0-31,0 0 0,0 0 15,42 0-15,-21-1 16,0 1-16</inkml:trace>
  <inkml:trace contextRef="#ctx0" brushRef="#br1" timeOffset="57695.99">18838 7006 0,'0'-21'0,"0"42"0,0-63 16,0 21-16,0 0 0,0-1 15,0 44 1,0-1 0,-21 0-16,0 0 0,21 21 15,-21 1-15,0-1 0,-1 22 0,22-22 16,-21 21-16,0-20 0,0-1 16,0 0-16,21 1 0,0-22 0,-21 21 15,21-21-15,-22 43 16,22-43-16,0 0 0,22-21 15,-1 0 1,0 0-16,0 0 0,0 0 16,0 0-16,22-21 0</inkml:trace>
  <inkml:trace contextRef="#ctx0" brushRef="#br1" timeOffset="58367.79">19008 7472 0,'0'0'0,"0"-21"31,21 21-15,-21-21 0,21 21-16,0 0 0,0-22 15,0 1-15,1 21 16,-1-21-16,0 0 0,0 0 0,0 0 16,-21-1-16,0 1 0,21 0 15,-21 0-15,0 0 0,-21 21 31,0 0-31,0 21 0,0-21 16,0 21-16,-1 21 0,1-20 0,0 20 16,0-21-16,0 21 0,0-20 15,-1 20-15,22-21 0,0 0 0,-21 22 16,21-22-16,0 0 0,0 0 16,0 0-16,0 0 0,21 1 15,1-1-15,-1-21 16,21 0-16,-21 0 0,22 0 15,-22 0-15,21 0 0,0 0 0,1 0 16,-1 0-16,0-21 0,1-1 0,-1 1 16,22 0-16,-22 0 0,0 0 15,1-22-15,-22 22 0,21-21 0,-21 0 16,0 20-16,1-20 0,-22 0 16,0 21-16,0-22 0,0 22 0,0 0 15,0 0-15,-22 21 0,1 0 16,0 0-16,0 0 0,0 21 15,0 0-15,-1 0 0,22 0 0,0 22 16,0-22-16,0 21 16,0 1-16,0-22 0,0 21 0,0-21 15,0 0-15,0 1 0,0 20 0,0-21 16,0 0-16,0 0 0,0 1 16,0-1-16,0 0 0,0 0 15,-21-21-15,0 0 16,0 0-16,0 0 15,0 0-15,-1 0 0,1 0 0,0 0 16,0 0-16,0 0 16,0 0-1,42-21 17,21 21-32,-21 0 0</inkml:trace>
  <inkml:trace contextRef="#ctx0" brushRef="#br1" timeOffset="69851.78">889 10160 0,'0'-21'16,"-21"21"78,0 0-79,-1 0-15,1 0 0,0 0 0,-21 0 16,21 0-16,-22 0 15,1 0-15,21 0 0,-22 0 0,1 0 16,0 0-16,21 0 0,-22 0 16,22 0-16,0 0 0,0 0 0,0 0 15,-1 0 1,1 0-16,21-21 16,21 21 30,1 0-46,-1 0 0,21 0 16,22 0-16,-22 0 16,21 0-16,1 0 0,-1 0 0,22 0 15,-21 0-15,20 0 0,1 0 16,0 0-16,-1 0 0,1 0 0,0 0 16,-1 0-16,1 0 0,-22 0 0,22 0 15,-21 0-15,-1 0 0,-21-21 16,22 21-16,-22 0 0,1 0 0,-1 0 15,0 0-15,1-22 0,-22 22 16,21 0-16,-21 0 0,0 0 0,1-21 16,-1 21-16,-21-21 15,0 0 1,0 0-16,-21 21 0,-1-21 16,1 21-16,0-22 0,-21 1 15,-1 0-15,1 21 0,21-21 0,-21 0 16,-1 0-16,-20 21 0,20-22 15,22 1-15,-21 0 0,0 21 0,-1-21 16,22 21-16,-21 0 0,21-21 16,-1 21-16,1 0 0,0 0 0,21 21 62,21-21-62,22 21 0,-22-21 16,0 21-16,21-21 0,1 21 15,-1-21-15,-21 22 0,21-22 0,1 21 16,20-21-16,-20 0 0,-1 21 0,0-21 16,1 0-16,20 0 0,-21 0 15,1 21-15,-1-21 0,0 0 0,-20 0 16,-1 0-16,21 0 0,-21 0 16,-21 21-1,-21 0 1,0-21-16,0 22 0,-22-22 15,22 21-15,-21 0 0,0 0 0,-1 0 0,1 0 16,0 1-16,-1-1 16,1 0-16,21 0 0,-22 0 0,1 0 15,0 1-15,21-1 0,-22 0 16,1 0-16,0 21 0,20-20 0,-20-1 16,21 0-16,-21 0 0,-1 21 15,22-20-15,0-1 0,-21 0 0,20 0 16,1 0-16,0 0 0,21 1 15,-21-22-15,21 21 16,21-42 15,-21-1-31,21 22 0,0-21 0,1 0 16,-1-21-16,21 21 0</inkml:trace>
  <inkml:trace contextRef="#ctx0" brushRef="#br1" timeOffset="77307.52">3556 10012 0,'0'-21'0,"-21"21"93,21-21-93,-21 21 16,21-22-16,0 1 16,0 0-16,0 0 15,0 0-15,0 0 0,0-1 16,0 1-16,21 0 0,0 0 0,0 0 16,0 21-16,0-21 0,1 21 15,20 0-15,-21 0 0,0 0 0,0 0 16,1 0-16,-1 21 0,21 0 15,-21 21-15,0-21 0,1 22 0,-22-1 16,21 0-16,-21 1 0,21-1 16,-21 0-16,0 1 0,0-22 0,0 21 15,0 1-15,0-1 0,0-21 16,0 21-16,0-20 0,0 20 0,0-21 16,0 0-16,0 0 15,0-42 16,0 0-31,0 0 0,0 0 0,0-22 16,0 22-16,21 0 0,-21-21 16,0 21-16,0-22 0,21 1 0,0 21 15,-21-22-15,22 1 0,-22 21 16,21-21-16,0 20 0,-21 1 0,21 0 16,-21 0-16,0 0 0,21 21 0,0 0 15,1 0-15,-22 21 16,21 0-16,0 0 0,-21 0 0,21 1 15,-21 20-15,0-21 16,21 21-16,-21-20 0,0 20 0,21 0 16,-21-21-16,0 22 0,0-1 0,22-21 15,-1 22-15,0-22 0,0 0 16,-21 0-16,21 0 0,0 0 0,1-21 16,20 0-16,-21 0 0,0 0 15,22 0-15,-1 0 0,0-21 0,1 0 16,-1 0-16,0 0 0,1-22 0,-1 22 15,-21-21-15,21 21 0,1-22 16,-22 1-16,21 21 0,-21-21 0,1-1 16,-1 1-16,-21 0 0,0 20 15,0-20-15,0 21 0,0-21 16,0 20-16,0 1 0,0 0 16,-21 21-16,-1 21 15,1 0-15,0 1 0,21-1 16,-21 0-16,0 21 0,21 1 0,0-22 15,0 21-15,-21 0 0,21 1 16,0-22-16,0 21 0,0-21 0,0 22 16,0-22-16,0 21 0,0-21 15,21 1-15,0-1 0,0 0 0,0 0 16,22-21-16,-22 0 0,21 0 0,0 0 16,1 0-16,-1 0 15,0 0-15,1-21 0,20 0 0,-20 0 16,20-1-16,-21 1 0,1 0 0,-1 0 15,0 0-15,1 0 0,-22-22 16,21 22-16,-42 0 0,21 0 0,-21 0 16,22-1-16,-22 1 0,0 0 15,0 0-15,0 0 0,0 0 0,-22 21 16,1 0-16,21-22 0,-21 22 0,0 0 16,0 0-16,0 0 0,-1 22 15,1-22-15,0 21 0,0 0 0,21 0 16,-21 0-16,21 0 0,-21 22 0,21-22 15,0 0-15,0 0 0,0 22 16,0-22-16,0 0 0,0 21 16,21-21-16,0 1 0,0-1 15,0 0-15,0 0 0,22 0 0,-22 0 16,21 1-16,1-22 0,-1 0 0,21 0 16,-20 0-16,20 0 0,-20 0 15,20 0-15,-21 0 0,22 0 0,-22-22 16,22 1-16,-22 0 0,0 0 0,22 0 15,-22 0-15,1-1 0,-1 1 16,21 0-16,-41 0 0,20-21 16,0 20-16,-21 1 0,22-21 0,-22 21 0,-21-22 15,21 22-15,-21 0 0,0-21 16,0 21-16,0-1 0,0 1 16,0 0-16,-21 21 0,0-21 0,0 21 15,-1 0-15,1 0 0,-21 0 16,0 0-16,20 21 0,-20 0 0,0 0 15,21 1-15,-22-1 0,1 21 16,21-21-16,0 22 0,-22-1 0,22-21 16,0 21-16,21-20 0,0 20 0,0-21 15,0 21-15,0-20 0,0-1 16,0 0-16,0 0 0,0 0 16,21 0-16,0-21 0,0 0 0,1 0 15,-1 0-15,0 0 0,21 0 16,-21 0-16,22-21 0,-1 0 0,-21 0 15,22 0-15,-22-22 0,21 22 0,-21-21 16,22 21-16,-22-22 0,0 1 16,0 0-16,21-1 0,-20-20 0,-1 21 15,0-22-15,0 1 0,0-1 16,0 1-16,1 20 0,-22-20 0,21 20 16,-21 1-16,0 21 0,0-21 0,0 20 15,0 1-15,0 0 0,-21 21 16,21 21-1,-22 0-15,1 1 0,0 20 16,21 0-16,0 22 0,-21-22 16,21 22-16,0-1 0,0-21 0,0 22 15,0-1-15,0-20 0,0-1 0,21 0 16,-21 1-16,21-1 0,0-21 16,-21 22-16,22-22 0,-1 0 0,0 0 15,0 0-15,0 0 0,0-21 16,1 0-16,-1 0 0,0 0 15,0 0-15,0 0 0,0-21 0,1 0 16,-1 0-16,0 0 0,0 0 0</inkml:trace>
  <inkml:trace contextRef="#ctx0" brushRef="#br1" timeOffset="80905.07">8911 9991 0,'0'0'0,"21"-21"32,0 21-32,1-22 15,-1 1-15,0 0 0,0 0 0,0 0 16,-21-22-16,21 22 0,-21-21 16,22 21-16,-22-22 0,0 1 0,0 0 15,0 21-15,0-22 0,0 22 0,-22 0 16,1 21-16,0-21 0,0 21 15,0 0-15,-22 0 0,1 0 16,21 21-16,-21 0 0,-1 0 0,1 22 16,0-22-16,-1 21 0,1 22 15,0-22-15,-1 0 0,22 22 0,0-22 16,0 0-16,0 1 0,21-1 16,0 0-16,0-20 0,0 20 0,0-21 15,0 0-15,0 0 0,21 1 0,0-1 16,0-21-16,21 21 0,-20-21 15,20 0-15,0 0 0,1 0 0,-22 0 16,21 0-16,0-21 0,1 21 0,-22-21 16,21-1-16,1 1 0,-22 0 15,21 0-15,-21-21 0,22 20 16,-22-20-16,0 0 0,0 21 0,0-22 16,-21 22-16,21 0 0,-21-21 15,22 20-15,-22 1 0,0 0 16,0 42 15,0 0-31,0 1 0,0-1 0,0 21 16,0-21-16,0 22 0,-22-1 0,22-21 15,0 21-15,-21 22 0,21-22 16,0 1-16,0 20 0,0 1 16,-21-1-16,21 22 0,-21-22 0,0 1 15,21-1-15,-21 1 0,21-1 16,-22 22-16,1-22 0,0 1 0,21-1 15,-21 1-15,21-1 0,0 1 0,-21-1 16,0 1-16,-1-22 0,22 1 16,-21-1-16,21 0 0,0-21 0,0 1 15,0-1-15,21-42 32,1-1-32,-1 1 0,21 0 0,-21-21 15,22-1-15,-1 1 0,0-21 0,1-1 16,-22 1-16,21-1 0,0 1 0,1-1 15,-1 1-15,0-22 0,1 0 16,-1 1-16,0-1 0,1 0 16,-1 1-16,-21-1 0,0 21 0,1-20 15,-1 20-15,-21 1 0,0-1 16,0 1-16,0 20 0,0 1 0,0 0 16,0-1-16,0 22 0,-21 0 0,-1 0 15,22 0-15,-21 21 0,0 0 16,0 0-16,0 0 0,0 21 15,-1 0 1,22 0-16,-21 0 0,21 1 16,0-1-16,0 0 0,0 0 0,0 0 15,0 0-15,0 1 16,21-22-16,1 21 16,-1-21-16,0 0 15,0 0-15,0 0 16,0 0-16,1 0 15,-1 0-15,-21-21 63,0-1 62,0 1-109,0 0-1,0 0 1,0 0-16,0 0 15,0-1-15,0 1 0,0 0 16,0 0-16,-21 0 16,21 0-16,0-1 0,0 1 15,0 0-15,0 42 47,0 0-47,0 1 16,0-1-16,0 21 0,0-21 0,0 22 15,0-22-15,0 21 0,0-21 0,0 22 16,0-22-16,0 21 0,0-21 16,0 0-16,21 1 0,-21-1 0,0 0 15,0 0-15,0 0 0,21-21 16,0 0 0,0 0-16,0 0 15,1 0-15,-1-21 16,0 21-16,-21-21 0,21 0 15,0 0-15,-21-1 0,21 1 0,-21 0 16,0 0-16,0-21 0,22 20 0,-22 1 16,21 0-16,-21 0 0,0 0 15,0 0-15,0-1 0,0 1 0,0 0 16,0 0 0,0 0-16,-21 21 0,-1 0 15,1 0 16,42 0 1,1 0-17,-1 0-15,0 0 0,0 0 0,21 0 16,-20 0-16,20-21 0,0 21 16,1-22-16,-1 1 0,0 21 0,22-21 15,-22 0-15,0 0 0,1 21 16,-1-21-16,0-1 0,-20 22 15,20 0-15,-21-21 0,0 21 0,-21-21 32,-21 21-17,0 0 1,0 0-16,0 21 0,-1-21 0,1 21 16,0 22-16,0-22 0,0 21 0,0 1 15,-1-22-15,1 21 0,0 0 16,0 1-16,0-1 0,0 0 0,21-20 15,-22 20-15,22-21 0,0 0 16,0 0-16,0 1 0,0-1 0,22 0 16,-1-21-16,0 21 0,0-21 15,0 0-15,0 0 0,1 0 16,-1 0-16,0 0 0,21-21 16,-21 0-16,1 0 0,-1-1 0,0 1 15,0 0-15,0 0 0,0-21 16,1-1-16,-1 22 0,0-42 0,-21 20 15,0 1-15,0 0 0,0-1 0,0 1 16,0 21-16,0-22 0,0 22 16,0 0-16,-21 42 31,21 22-31,-21-22 0,-1 21 16,22 0-16,0 1 0,0-1 15,0 0-15,0 1 0,0-1 16,0-21-16,0 22 0,0-1 0,0-21 15,0 0-15,0 0 0,0 1 0,22-1 16,-1 0-16,0-21 0,0 0 16,0 21-16,0-21 0,1 0 0,20 0 15,-21 0-15,0 0 0,22-21 16,-1 0-16,-21 0 0,21-1 0,1 1 16,-22 0-16,21-21 0,-21-1 15,22 1-15,-22 0 0,0-1 0,0 1 16,0-21-16,1 20 0,-1 1 15,-21 0-15,0-1 0,0 22 0,0-21 16,0 21-16,0-1 0,-21 22 31,21 22-31,0 20 0,-22 0 16,22-21-16,-21 43 0,21-22 16,-21 1-16,21-1 0,0 0 0,0 1 15,0-1-15,0 0 0,0 1 0,0-22 16,0 21-16,0-21 0,0 0 15,0 1-15,0-1 0,21-21 0,22 21 16,-22-21-16,0 0 16,0 0-16,0 0 0,0 0 15,22 0-15,-43-21 0,42 0 16,-42-1-16,21 1 0,0 0 0,1 0 16,-1-21-16,0 20 0,-21-20 15,21 0-15,-21-1 0,21 22 0,-21-21 16,0 21-16,0 0 0,0 42 31,0 21-31,0-21 16,0 0-16,0 22 0,0-22 15,-21 21-15,21-21 0,0 22 0,0-22 16,0 0-16,0 0 0,0 0 0,0 1 16,0-1-16,21-21 0,-21 21 15,21-21-15,1 21 0,-1-21 16,0 0-16,0 0 0,0 0 0,22 0 15,-22-21-15,0 0 0,21 21 16,-21-21-16,22-22 0,-22 22 0,0-21 16,21-1-16,-20 1 0,20-21 15,0-43-15,1 42 0,-22 1 16,-21-1-16,21 1 0,0 20 0,-21 1 16,0 0-16,0-1 0,0 22 15,0 0-15,0 0 0,0 42 31,-21 0-31,0 22 0,21-1 16,0-21-16,0 43 0,-21-22 16,21 0-16,0 22 0,0-22 15,-22 22-15,22-22 0,0 0 16,0 1-16,0-1 0,0 0 0,0 22 16,0-22-16,0-21 0,22 0 15,-1 1-15,-21-1 0,21 0 0,0-21 16,21 21-16,-20-21 0,-1 0 0,21 0 15,-21 0-15,22 0 0,-22 0 16,21-21-16,-21 21 0,22-21 0,-1 0 16,-21-1-16,21 1 0,-20 0 15,-1-21-15,21 21 0,-21-22 0,0 22 16,1-21-16,-1 21 0,-21-22 16,0 22-16,0 0 0,0 42 31,0 0-31,0 0 15,-21 22-15,21-22 0,-43 64 16,43-64-16,0 0 16,0 0-16,0 0 0,0 22 15,0-22-15,21 0 0,1-21 16,-1 21-16,0-21 0,0 0 16,0 0-16,22 0 0,-1 0 15,0 0-15,-21 0 0,22-21 0,-1 0 16,0 0-16,-20-1 0,20 1 15,-21 0-15,0-21 0,0-1 0,1 22 16,-1-21-16,-21 0 0,0-1 0,21 22 16,-21-21-16,0 21 0,0-1 15,0 1-15,0 0 0,-21 21 16,0 0 0,21 21-16,-22 0 0,22 1 15,-21-1-15,0 21 0,21 0 0,-21-20 16,0 20-16,21 0 0,-21 1 15,-1-1-15,22 21 0,0-20 16,-21 20-16,21-20 0,-21 20 0,21 22 16,0-22-16,0 1 0,0-1 0,0 1 15,-21 20-15,21-20 0,0-1 16,0 1-16,0-1 0,0 1 0,0-1 16,0 22-16,-21-21 0,21-1 0,0 1 15,0-1-15,0-21 0,-21 22 16,21-22-16,-22 1 0,1-1 0,21-21 15,-21 21-15,0-20 0,21-1 0,-21-21 16,0 0-16,-22 0 0,22 0 0,0 0 16,0 0-16,-22 0 0,22-21 15,0 21-15,-21-22 0,21 1 16,-1 0-16,1 0 0,0 0 0,21 0 16,0-1-16,-21-20 0,21 21 0,-21 0 15,21-22-15,0 1 0,0 0 16,0-1-16,-21 1 0,21 0 0,-22-22 15</inkml:trace>
  <inkml:trace contextRef="#ctx0" brushRef="#br1" timeOffset="81184.23">12065 9589 0,'21'0'16,"0"-22"-16,0 22 0,1-21 0,-1 21 15,21 0-15,-21 0 0,22-21 16,-22 21-16,21 0 0,0 0 0,-20-21 16,20 21-16,-21 0 0,21-21 15,-20 21-15,-1 0 0,21 0 0,-21-21 16,0 21-16,1-22 15,-22 1 1,-22 0-16,1 21 16</inkml:trace>
  <inkml:trace contextRef="#ctx0" brushRef="#br1" timeOffset="81392.11">11769 9313 0,'0'0'0,"0"22"32,21-22 15,0 0-32,0 0-15,0 0 0</inkml:trace>
  <inkml:trace contextRef="#ctx0" brushRef="#br1" timeOffset="82111.99">14795 9377 0,'0'0'0,"0"-21"16,0 0-16,0-1 15,0 1-15,0 0 16,0 0-16,0 0 16,0 42 15,0 0-31,0 0 0,0 0 15,0 1-15,0 20 0,0 21 16,0-20-16,0 20 0,0 1 0,0 20 0,-21-20 16,21 21-16,-21-22 0,21 22 15,0-1-15,-21-20 0,0 21 0,0 20 16,21-20-16,-22-21 0,1 20 16,0 1-16,21-22 0,0 1 15,-21-1-15,21-20 0,-21-1 0,21 0 16,0 1-16,0-1 0,0-21 0,0 0 15,-21 1-15,21-44 32,0 1-32,0 0 0,0-21 15,0 21-15,21-22 0,-21 1 0,21 0 16,-21-1-16,21-20 0,0-1 16,-21 1-16</inkml:trace>
  <inkml:trace contextRef="#ctx0" brushRef="#br1" timeOffset="82455.45">14647 9673 0,'-21'-42'16,"42"84"-16,-42-126 0,0 41 0,21 1 15,0 0-15,0-1 0,0 1 16,0 0-16,0 20 0,0 1 0,21 0 16,0 0-16,22 0 0,-22 0 15,0 21-15,21-22 0,1 1 0,-1 21 16,0 0-16,1 0 0,-1 0 15,21 0-15,-20 21 0,-1 1 0,0-1 16,1 0-16,-22 21 0,0 1 0,0-1 16,-21 0-16,0 1 0,0-1 15,-21 21-15,0-20 0,-21-1 0,20 0 16,-20 1-16,-21-22 0,20 21 16,1-21-16,0 1 0,-1-22 15,22 21-15,-21 0 0,21-21 0,-1 0 16,22-21 15,22 0-31,-1-1 0,0 1 16,0 0-16,21 0 0,-20 0 15,20 0-15</inkml:trace>
  <inkml:trace contextRef="#ctx0" brushRef="#br1" timeOffset="82891.96">15515 9398 0,'0'0'0,"-21"0"0,0-21 16,21 0-16,-21 21 0,21-21 0,0-1 15,0 1-15,21 0 16,0 21-16,0 0 0,0-21 16,0 21-16,1 0 0,20-21 0,-21 21 15,0 0-15,22 0 0,-22 0 16,21 0-16,-21 0 0,0 21 0,22 0 15,-22 0-15,0 0 0,0 22 16,22-22-16,-43 21 0,21 1 16,0-1-16,-21 0 0,21 1 0,-21-22 15,0 21-15,0 0 0,0-20 0,0-1 16,0 0-16,-21 0 0,0 0 16,21 0-16,-21-21 0,21-21 31,0 0-31,0 0 0,0 0 15,0 0-15,0-1 0,21 1 0,-21-21 16,21 21-16,0-22 0,0 1 16,-21 21-16,21-21 0,1 20 0,-1-20 15,0 21-15,-21 0 0,21 0 16,0 21-16,0-22 0,1 22 16,-1 0-16,-21-21 0,21 21 15,0 0 1,0 0-16</inkml:trace>
  <inkml:trace contextRef="#ctx0" brushRef="#br1" timeOffset="84220.7">16722 9229 0,'0'0'0,"0"-21"16,-22 21 15,1 0-31,0 0 15,21 21-15,-21 0 0,0 21 0,0-21 16,-1 1-16,1 20 0,-21 0 0,21-21 16,0 22-16,21-1 0,-22 0 15,22-20-15,0 20 0,0 0 0,0-21 16,0 1-16,0-1 0,22 0 16,-1 0-16,0-21 0,0 0 0,21 0 15,-20 0-15,-1 0 0,21 0 0,-21 0 16,22-21-16,-22 0 0,21 21 15,-21-21-15,0-22 0,1 22 0,-22-21 16,0 21-16,21-22 0,-21 22 16,0-21-16,0-1 0,0 22 15,0-21-15,-21 21 0,-1 0 0,1-1 16,0 1-16,0 0 0,0 0 16,0 21-16,-1 0 0,1-21 15,0 21-15,42 0 16,0 0-1,1 0-15,-1 0 0,21 0 0,-21 0 16,22 0-16,-1 0 0,0 0 16,22 0-16,-22 0 0,22 0 0,-1 0 15,1 0-15,-22 0 0,21 0 0,1 0 16,-22 0-16,1 0 16,-1 0-16,-21 0 0,0 0 0,0 0 15,-42 0 1,-21 0-16,21 0 15,-22 0-15,1 0 0,21 0 0,-21 21 16,-1 0-16,1-21 0,0 42 16,20-20-16,-20-1 0,21 0 0,0 21 15,21-21-15,0 1 0,-21 20 0,21-21 16,0 21-16,0-20 0,0-1 16,0 0-16,0 0 0,21 0 0,0 0 15,0 1-15,0-22 0,0 0 16,1 0-16,-1 0 0,21 0 15,-21 0-15,22 0 0,-22 0 0,21-22 16,0 1-16,1 0 0,-22-21 16,21 21-16,1-22 0,-22 22 0,21-21 15,-21-1-15,0 1 0,1 0 0,-1-1 16,0-20-16,0 21 0,-21-1 16,0 1-16,21 0 0,-21-1 0,0 1 15,0 0-15,0 20 0,0 1 16,0 0-16,0 0 0,0 42 15,0 0-15,-21 0 16,21 22-16,0-1 0,-21 0 16,0 1-16,21-1 0,0 22 0,0-22 15,0 0-15,-21 1 0,21-1 16,0 0-16,0 1 0,0-1 0,0-21 16,0 21-16,21 1 0,-21-22 0,21 0 15,0 0-15,0 0 0,0 1 16,1-22-16,-1 0 0,0 0 0,21 0 15,-21 0-15,1 0 0,20-22 16,-21 1-16,0 0 0,0 0 0,1-21 16,20 20-16,-21-20 0,0 21 0,-21-21 15,21 20-15,-21 1 16,22-21-16,-22 21 0,0 0 16,0-1-16,0 44 15,0-1 1,-22-21-16,22 21 0,-21 0 0,21 0 15,0 22-15,0-22 0,0 0 16,0 0-16,0 21 0,0-20 0,0-1 16,0 0-16,0 0 0,21 0 0,1 0 15,-1 1-15,0-22 16,0 21-16,0-21 0,0 0 16,1 0-16,-1 0 0,0-21 15,21-1-15,-21 1 0,1-21 16,-1 21-16,0-22 0,0 22 0,0-21 15,0 0-15,-21-1 0,22 22 16,-1-21-16,-21-1 0,0 22 0,0 0 16,21 0-16,-21 42 15,0 0 1,0 0-16,-21 22 0,21-22 16,0 0-16,0 0 0,0 0 15,0 1-15,0-1 0,0 0 0,0 0 16,0 0-16,0 0 0,0 1 15,21-22 1,0 0-16,0 0 16,0 0-16,1 0 0,-1 0 15,21 0-15,-21 0 0,22 0 0,-22-22 16,21 22-16</inkml:trace>
  <inkml:trace contextRef="#ctx0" brushRef="#br1" timeOffset="84828.36">19367 9271 0,'0'0'0,"0"-21"0,0 0 0,0 0 0,0-1 16,-21 1-16,0 21 15,0 0-15,0 0 16,0 21-16,-1-21 0,1 22 16,0-1-16,21 0 0,-21 21 0,0-21 15,21 1-15,0 20 0,-21-21 16,21 0-16,-22 22 0,22-22 0,0 21 15,0-21-15,0 22 0,0-22 16,0 0-16,0 0 0,0 0 0,0 0 16,0 1-16,22-22 0,-1 0 0,21 21 15,-21-21-15,22 0 0,-1 0 16,0 0-16,22-21 0,-22-1 0,22 1 16,-1 0-16,1 0 15,-1-21-15,1-1 0,-22 22 0,21-21 16,-20-1-16,-1 1 0,-21 0 0,22-1 15,-22-20-15,0 21 0,0-1 16,0-20-16,-21 20 0,21-20 0,1-22 16,-22 43-16,0 0 15,0-1-15,21 22 0,-21-21 0,0 21 16,0-1-16,0 44 31,-21-1-31,21 21 0,-22-21 16,22 43-16,-21-22 0,0 0 15,21 22-15,-21-22 0,21 22 16,0-22-16,-21 22 0,21-22 0,0 0 16,-21 1-16,21-1 0,0 0 15,0 22-15,0-43 0,0 21 0,21 1 16,0-1-16,0-21 0,0 0 16,0 0-16,1 1 0,-22-1 0,42-21 15,0 0-15,-21 0 0,1 0 16,-1 0-16,0-21 0,0 21 15,0-22-15,0 1 0,1-21 0,-1 21 16,0-22-16,0 22 0,0 0 16,0-21-16,1 21 0,-1-22 15,0 22-15</inkml:trace>
  <inkml:trace contextRef="#ctx0" brushRef="#br1" timeOffset="85092.2">19960 9059 0,'-21'22'0,"42"-22"31,21 0-31,-20 0 16,20 0-16,-21 0 0,21-22 16,1 22-16,-1 0 0,0 0 15,22-21-15,-22 21 0,1-21 0,-1 21 16,0 0-16,-21 0 0,1 0 15,20-21-15,-21 21 0,0 0 16,-21-21 15</inkml:trace>
  <inkml:trace contextRef="#ctx0" brushRef="#br1" timeOffset="85324.07">20976 9462 0,'0'0'15,"0"21"-15,0 0 31,-21-21 1,0 0-17</inkml:trace>
  <inkml:trace contextRef="#ctx0" brushRef="#br1" timeOffset="86811.24">1164 12594 0,'0'0'0,"-21"0"62,0 0-62,0 0 16,-1-21-16,1 21 0,0 0 16,0 0-16,0-21 0,0 0 15,-1 21-15,1 0 0,-21 0 0,0-21 16,20 21-16,-20 0 15,0 0-15,21-22 0,-22 22 16,22 0-16,-21 0 0,21 0 0,-1 0 0,1 0 16,0 0-1,42 0 1,0 0 0,22 0-16,-22 0 0,21 0 0,1 0 15,-1 0-15,0 0 0,22 0 16,-22 0-16,22 0 0,-1 0 15,22 0-15,-1 0 0,22 0 0,-21 0 16,21 0-16,0-21 0,-22 0 16,1 21-16,21-21 0,-22 21 15,-20-21-15,21 21 0,-1-21 0,-20 21 16,-1-22-16,1 22 0,-22-21 16,0 21-16,-20-21 0,20 21 0,-21-21 15,-21 0-15,0 0 16,-42-1-16,21 1 0,-1 0 15,-20 21-15,0-21 0,-1 0 16,22 21-16,-21-21 0,0 21 0,-1 0 16,1 0-16,0 0 0,20 0 15,-20 0-15,21 0 0,0 0 0,0 0 16,-1 0-16,1 0 16,21 21-16,0 0 15,0 0-15,21-21 16,1 0-16,20 21 0,-21-21 0,21 0 15,1 0-15,-1 0 0,0 0 16,1 0-16,20 0 0,-20 0 0,20 0 16,-21 0-16,22 0 0,-22 0 15,1 0-15,-1 0 0,-21 0 0,21 0 16,-20 0-16,-1 0 0,-21 21 31,-21 1-31,-1-1 0,-20 0 16,21 0-16,-21 0 0,-1 22 0,1-22 15,0 21-15,-1 0 16,1 1-16,21-22 0,-22 21 0,1 1 16,21-1-16,-21 0 0,20-21 15,1 22-15,0-22 0,0 0 0,0 0 16,0 0-16,21 1 0,0-1 16,0 0-16,-22-21 0,22 21 15,-21-21 1,21-21-1,21 0 1,1 0-16,-1-1 0,0 1 16</inkml:trace>
  <inkml:trace contextRef="#ctx0" brushRef="#br1" timeOffset="93187.56">4254 11663 0,'0'0'0,"0"-21"0,0 0 16,22 21-1,-22-22-15,0 1 16,0 0-16,0 0 16,0 42 31,0 0-47,0 0 15,0 22-15,0-22 0,0 21 16,0 1-16,0-1 0,0 0 0,0 22 15,-22 42-15,1-43 16,21-21-16,0 22 0,-21-22 0,0 22 16,0-22-16,21 0 0,-21 1 15,-1-1-15,22 0 0,0-20 0,0 20 16,-21-21-16,21 0 0,-21 0 0,21 1 16,0-1-16,-21-21 15,0 0 16,0 0-31,21-21 16,-22-1-16,1 1 0,21 0 16,-21 0-16,21 0 0,0 0 15,0-1-15,0 1 0,0 0 0,0 0 16,0 0-16,0 0 16,0-1-1,21 22 282,-21 22-297,21-1 16,1-21-16,-22 21 0,21-21 0,0 21 15,0 0-15,0-21 16,0 21-16,1-21 0,-1 0 0,21 22 16,-21-22-16,22 0 0,-22 0 0,21 0 15,0 0-15,1 0 16,20 0-16,-20 0 0,-1 0 0,21-22 0,-20 1 15,20 21-15,-20-21 16,-1 0-16,21 0 0,-20 0 0,-1-1 16,-21 1-16,22 0 0,-22-21 0,0 21 15,0-22-15,-21 22 0,0-21 16,0 21-16,0-22 0,0 22 0,0 0 16,0-21-16,0 20 0,0 1 15,0 0-15,-21 21 0,0-21 0,0 21 16,-1 0-16,1 0 15,0 0-15,0 21 0,0 0 0,0 0 16,-1 1-16,22-1 0,-21 0 16,0 21-16,21 1 0,-21-22 0,21 21 15,0 0-15,0-20 0,0 20 16,0 0-16,0-21 0,0 22 16,21-22-16,0 0 0,-21 21 0,21-20 15,1-1-15,20-21 0,-21 21 16,0 0-16,0-21 0,22 0 0,-22 0 15,0 0-15,21 0 0,-20 0 0,-1 0 16,21 0-16,0-21 0,1 0 16,-1 0-16,22-1 0,-22 1 0,21-21 15,1 21-15,-22-22 0,1 22 16,20-21-16,-21 0 0,1-1 0,-22 1 16,0 21-16,0-22 0,0 22 15,-21-21-15,0 21 0,0 0 16,0-1-16,-21 22 15,0 0-15,0 0 16,0 0-16,0 22 0,-22-1 0,43 0 16,-21 0-16,0 0 0,21 0 0,0 1 15,0-1-15,0 0 0,0 0 16,0 21-16,0-20 0,0-1 0,0 0 16,21 0-16,0 0 0,-21 0 15,21-21-15,-21 22 0,22-1 0,-1 0 16,-21 0-16,0 0 15,21-21-15,-21 21 16,-21-21 15,0 0-31,-1 0 16,1-21-16,0 21 0,0-21 16,0 0-16,0 21 0,-1-21 15,22 0-15,-21 21 0,0-22 16,0 22-16,21 22 31,0-1-31,0 0 16,0 0-16,0 0 15,21-21-15,0 21 0,0 1 16,1-22-16,-1 0 0,21 21 0,-21-21 16,22 0-16,-22 0 0,21 0 15,0 0-15,1 0 0,-22 0 0,21 0 16,1-21-16,-1 21 0,0-22 15,1 1-15,-1 0 0,-21 0 0,21 0 16,1 0-16,-22-1 0,21-20 0,-21 21 16,22-21-16,-22-1 0,0 22 15,0-21-15,0-1 0,-21 22 0,0-21 16,0 21-16,0 0 0,-21 21 31,0 0-31,0 21 0,0 0 16,0 0-16,-1 0 0,22 22 15,0-22-15,0 21 0,0-21 0,0 0 16,0 1-16,0-1 0,0 21 16,0-21-16,22 0 0,-1-21 0,0 22 15,-21-1-15,0 0 0,21 0 16,0-21 0,-21 21-16,-21-21 15,0 0 1,0 0-16,0 0 15,-1 0-15,1 0 16,0-21-16,0 21 0,21-21 0,0 0 16</inkml:trace>
  <inkml:trace contextRef="#ctx0" brushRef="#br1" timeOffset="93704.72">8276 11769 0,'0'0'0,"0"-21"0,0-22 0,0 22 16,0-21-16,0 21 0,0-22 15,0 22-15,0 0 0,0 0 16,0 0-16,-21 21 15,0 21-15,21 0 16,0 0-16,0 0 0,0 22 16,-21-22-16,21 21 0,0 22 0,0-22 15,0 21-15,0-20 0,-22 20 0,22 1 16,0-1-16,-21-20 0,21 20 16,0-21-16,-21 1 0,21-1 0,-21-21 15,21 22-15,-21-22 0,21 0 16,0 0-16,0 0 0,0-42 47,0-21-47,0 21 15,0-1-15</inkml:trace>
  <inkml:trace contextRef="#ctx0" brushRef="#br1" timeOffset="96703.68">8064 11726 0,'-21'-21'15,"42"42"-15,-42-63 0,21 21 0,-21 0 16,21 0-16,0-1 0,0 1 0,0 0 16,0 0-16,0 0 15,0 0-15,21 21 0,0-22 0,1 1 16,20 21-16,-21 0 0,21-21 16,-20 21-16,20 0 0,0 0 15,1 0-15,20 21 0,-21 0 0,1 1 16,20 20-16,-20-21 0,-1 21 15,0 1-15,-21-22 0,1 21 0,-22 1 16,0-22-16,0 21 0,0 0 0,-22 1 16,-20-1-16,21 0 0,-21 1 15,-1-22-15,1 21 0,21-21 0,-22 1 16,22-1-16,-21 0 0,21 0 16,0-21-16,-1 0 0,1 0 15,0-21 1,21 0-16,0 0 0,0-1 15,0 1-15,-21 0 16,21 42 0,0 0-1,21 1-15,0-1 0,-21 0 0,21 0 16,1 0-16,-22 22 0,21-22 16,0 0-16,0 0 0,-21 0 0,21 0 15,0-21-15,22 22 0,-22-1 0,0-21 16,21 0-16,-20 21 15,20-21-15,-21 0 0,21 0 0,1 0 0,-1 0 16,0 0-16,1 0 16,-1 0-16,0-21 0,1 0 0,-22 21 15,21-22-15,1 1 0,-1 0 0,-21-21 16,0 21-16,22-22 0,-22 22 16,-21-21-16,21-1 0,-21 1 0,0 0 15,0-1-15,0 22 0,0-21 16,0 21-16,0 0 0,-21 21 0,0-22 15,-1 22-15,1 0 0,0 22 16,0-22-16,0 21 0,-22 21 16,22-21-16,0 22 0,0-22 0,-21 63 15,42-41-15,0-22 16,0 21-16,0 1 0,0-22 16,0 0-16,21 21 0,0-21 0,0-21 15,0 22-15,0-1 0,22-21 16,-1 0-16,-21 0 0,22 0 0,-1 0 15,0 0-15,-21-21 0,22 21 0,-1-22 16,22 1-16,-22 0 0,0-21 16,1 21-16,20-22 0,-21 1 0,1 0 15,-1-1-15,0 1 0,-20 0 16,20-1-16,-42 22 0,0-21 16,0 21-16,0-1 0,0 1 0,-21 21 31,0 0-31,21 21 0,-22 1 0,1-1 15,0 0-15,21 21 0,-21-21 0,21 22 16,0-22-16,0 21 0,0-21 16,0 22-16,0-22 0,0 0 0,21 0 15,-21 22-15,21-22 0,0 0 16,-21 0-16,0 0 16,-21-21 30,0 0-46,21-21 0,-21 21 0,21-21 0,-21 0 16,0 21-16,21-21 16,-22 21-16,1 0 15,21 21 1,0 0-16,0 0 16,0 0-16,0 0 0,21 1 15,1-22-15,-1 0 16,0 21-16,0-21 0,21 0 0,-20 0 15,20 0-15,0 0 0,-21 0 0,22 0 16,-1 0-16,0 0 0,1-21 16,-22-1-16,21 22 0,-21-21 15,1 0-15,-1 0 0,0 0 16,0 0-16,0-22 0,0 22 0,-21-21 0,0 21 16,22-22-16,-22 1 0,0 0 15,0 20-15,0-20 0,21 21 16,-21 0-16,0 0 0,0-1 0,0 44 31,0-1-31,-21 21 16,21-21-16,-22 0 0,22 22 0,0-1 15,0-21-15,0 22 0,0-22 16,0 0-16,0 21 0,0-21 0,0 1 16,0-1-16,22 0 15,-1 0-15,0-21 0,0 0 16,21 0-16,-20 0 0,-1 0 0,21 0 15,-21 0-15,0-21 0,22 21 0,-22-21 16,0 0-16,21-1 0,-20 1 16,-1 0-16,-21 0 0,21-21 0,-21 20 15,0-20-15,0 0 0,0-1 16,0 1-16,0 0 0,0 21 0,-21-22 16,0 1-16,-1 21 0,22 0 0,-21-1 15,0 1-15,0 0 16,0 21-16,0 0 0,-22 0 0,22 0 0,0 0 15,0 21-15,0 0 0,-22-21 16,22 22-16,0 20 0,0-21 16,0 0-16,-1 22 0,22-1 0,0-21 15,-21 21-15,21 1 0,0-1 16,0 0-16,0-20 0,0 20 0,21-21 16,-21 0-16,22 22 0,20-22 15,-21 0-15,21 0 0,-20-21 16,-1 0-16,0 0 0,21 0 0,-21 0 15,22 0-15,-1 0 0,-21 0 16,22-21-16,-1 0 0,0 0 0,-21-1 16,22 1-16,-1-21 0,-21 21 15,22-22-15,-22 1 0,21 0 16,-21 21-16,0-22 0,1 22 0,-1-21 16,0 21-16,-21-1 0,0 1 0,0 0 15,0 42 1,0 0-1,0 1-15,0-1 0,-21 0 16,0 0-16,21 21 0,-22-20 0,22-1 16,0 21-16,0 0 0,0-20 0,0-1 15,0 21-15,0-21 0,0 0 16,0 1-16,0-1 0,22 21 16,-1-42-16,0 21 0,0-21 15,0 0-15,0 0 16,22 0-16,-22 0 0,0 0 0,0-21 15,0 0-15,1 21 0,-1-21 16,0 0-16,0-22 0,0 22 0,0-21 16,1-1-16,-1 1 0,-21 0 0,21-1 15,0 1-15,-21 21 0,21-21 16,-21 20-16,0-20 0,0 21 0,21 21 16,-21-21-16,0 42 31,-21 0-31,0 0 0,21 0 15,0 22-15,0-22 16,-21 21-16,21-21 0,-21 22 0,21-22 16,0 21-16,0-21 0,0 22 0,0-22 15,0 0-15,0 21 16,0-20-16,21-22 0,0 21 0,-21 0 16,21-21-16,0 0 0,1 0 15,-1 21-15,0-21 0,0 0 0,0 0 16,22 0-16,-22-21 0,0 0 0,21 21 15,1-21-15,-22-1 0,0-20 16,21 21-16,-21 0 0,22-22 16,-22 1-16,0 21 0,0-21 0,22-1 15,-22 22-15,-21-21 0,21 21 16,-21-1-16,21 22 0,-21-21 0,0 0 16,0 42 15,0 0-31,0 1 0,0-1 15,0 0-15,0 0 0,0 21 16,-21-20-16,21-1 0,0 0 0,0 0 16,0 21-16,0-20 0,0-1 0,0 0 15,21 0-15,0-21 0,-21 21 16,21 0-16,1-21 0,-1 0 0,0 22 16,0-22-16,0 0 15,22 0-15,-22 0 0,0 0 0,21 0 16,-21 0-16,22-22 0,-1 1 0,-21 0 15,22 0-15,-1 0 0,0 0 16,-21-22-16,22 1 0,-22 21 16,21-22-16,-21 1 0,1 21 0,-1-21 15,0 20-15,-21 1 0,0 0 0,0 0 16,-21 21 0,0 0-16,-1 0 0,1 0 15,0 21-15,21 0 0,-21 22 16,21-22-16,0 0 0,0 21 0,0-21 15,0 1-15,0 20 0,0-21 16,0 0-16,0 0 0,0 1 16,0-1-16,0 0 0,0 0 15,21 0-15,0-21 16,-21 21-16,21-21 16,1 0-16,-22-21 15,0 0-15,0 0 16,0 0-16,0 0 0,0-1 0,0 1 15,0 0-15,-22 0 16,1 21-16,0 0 16,0 0-1,21 21-15,-21 0 0,21 0 0,0 1 16,0-1-16,0 0 16,0 0-16,0 0 0,21 0 15,0 1-15,0-22 0,0 21 16,1-21-16,-1 0 0,21 0 15,-21 21-15,22-21 0,-1 0 0,0 0 16,1 0-16,-1 0 0,21 0 0,1-21 16,-1 21-16,-20-21 0,20-1 15,1 1-15,-22 0 0,22-21 0,-22 21 16,-21-22-16,21 1 16,-20 0-16,-1-1 0,0 22 0,-21-42 15,0 41-15,0 1 0,0 0 16,-21 21-1,0 0-15,-1 0 0,-20 21 0,21 0 16,0 1-16,0-1 0,21 21 16,0-21-16,0 22 0,0-22 0,0 21 15,0-21-15,0 22 0,0-22 0,0 0 16,0 0-16,0 0 0,0 0 16,21 1-16,-21-1 0,21-21 15,0 0-15,0 0 16,0 0-16,1 0 15,-1 0-15,-21-21 16,21 21-16,0-22 16,-21 1-16,21 0 0,-21 0 15,21 21-15</inkml:trace>
  <inkml:trace contextRef="#ctx0" brushRef="#br1" timeOffset="96883.57">14097 12234 0,'21'0'16,"-42"0"-16,42 22 0,-21-1 16,0 0 15</inkml:trace>
  <inkml:trace contextRef="#ctx0" brushRef="#br1" timeOffset="98248.11">974 14224 0,'-22'21'32,"1"-21"-17,0 0-15,0 0 0,0 21 0,0-21 16,-22 22-16,22-22 0,0 0 16,-21 0-16,20 21 0,-20-21 15,21 0-15,0 0 0,0 0 0,42 0 47,0 0-31,0 0-16,21 0 0,1 0 15,-1 0-15,0 0 0,22 0 0,-1-21 16,1 21-16,-1 0 0,22 0 16,-21-22-16,41 22 0,-20 0 0,0 0 15,21-21-15,-22 21 0,1 0 16,0 0-16,-1 0 0,1 0 0,0-21 15,-22 21-15,1 0 0,-1 0 16,-21 0-16,1 0 0,-1 0 0,-21 0 16,0 0-16,1 0 0,-22-21 31,-22 21-15,1-21-16,0 21 0,0-21 15,-21 21-15,20-22 0,-20 22 16,21-21-16,-21 21 0,-1-21 0,22 0 15,-21 21-15,-1-21 0,22 21 16,0-21-16,0 21 0,0-22 0,0 22 16,-1 0-16,44 22 31,-1-22-15,0 21-16,21 0 15,-21-21-15,22 0 0,-22 0 16,21 21-16,1-21 0,20 0 0,-21 0 15,1 0-15,-1 0 0,0 0 16,1 0-16,-1 21 0,0-21 0,-20 0 16,20 0-16,-21 21 0,-21 1 15,0-1-15,0 0 16,0 0-16,0 0 0,-21 0 16,0 1-16,-22 20 0,22-21 0,-21 0 15,0 22-15,-1-22 0,1 0 16,0 21-16,-1-21 0,1 1 15,21-1-15,-22 0 0,1 21 0,21-21 16,0-21-16,0 22 0,-1-1 16,1-21-16,0 21 0,0 0 15,21 0 1,0-42 0,0 0-16,0 0 15</inkml:trace>
  <inkml:trace contextRef="#ctx0" brushRef="#br1" timeOffset="99251.59">4360 13526 0,'0'-22'0,"0"1"16,0 0 0,0 42 15,0 0-31,0 22 0,0-1 16,0 0-16,0 22 0,0-22 15,0 22-15,0-1 0,0-20 0,0-1 16,0 21-16,-21-20 0,21-1 15,-21-21-15,21 22 0,-21-1 0,21 0 16,0 1-16,-21-22 0,21 21 16,-22-21-16,22 0 0,-21 22 15,21-22-15,0 0 0,0 0 16,-21-21-16,21-21 16,0 0-1,0 0-15</inkml:trace>
  <inkml:trace contextRef="#ctx0" brushRef="#br1" timeOffset="99828.87">4106 13631 0,'0'0'0,"0"-21"0,0 0 0,0 0 15,0 0-15,0-22 0,0 22 0,0 0 16,0 0-16,21 0 0,22 0 15,-22 21-15,0 0 0,21 0 16,-20 0-16,20 0 0,0 0 16,1 21-16,20 21 0,-21 0 0,1 1 15,-1 20-15,-21 1 16,22-22-16,-22 22 0,0-1 0,0 1 16,0-22-16,-21 0 0,0 22 0,0-22 15,0 0-15,0 1 0,0-22 16,0 21-16,0-21 0,0 22 0,0-22 15,-21-21-15,21 21 0,-21-21 16,21-21 0,0 0-16,0 0 0,0-1 15,0 1-15,0-21 0,0 0 0,0 20 16,0-20-16,21-21 0,0 20 16,0-20-16,1-1 0,20 1 0,-21-1 15,21 1-15,-20-1 0,20 1 16,0-1-16,1 22 0,-1 0 0,0-1 15,-21 22-15,22 0 0,-22 21 0,21 0 16,-21 0-16,1 21 16,-1 21-16,0-20 0,0 41 0,-21-21 15,0 22-15,0-1 0,0 1 16,0-1-16,0 1 0,0-1 0,-21-20 16,21 20-16,-21 1 0,0-22 15,21 0-15,-22 1 0,22 20 0,0-20 16,-21-1-16,21-21 0,-21 21 0,21-20 15,0-1-15,0 0 0,21-21 16,0 0 0,1-21-16,-1 0 0,21-1 15</inkml:trace>
  <inkml:trace contextRef="#ctx0" brushRef="#br1" timeOffset="101981.25">6138 13949 0,'0'0'16,"21"-21"-16,1 21 0,-22-21 0,0-1 0,0 1 16,0 0-16,0 0 0,0 0 15,0 0-15,0-22 0,0 22 0,-22 0 16,1-21-16,0 20 0,0 1 16,0 0-16,0 21 0,-1 0 15,-20 0-15,21 0 0,0 0 0,-22 21 16,22 0-16,-21 1 0,0 20 15,-1 0-15,1 1 0,21 20 0,-22-21 16,22 1-16,-21-1 0,21 0 16,0 1-16,21-1 0,0-21 0,0 22 15,0-1-15,0-21 0,0 0 0,21 0 16,0 1-16,0-22 0,21 0 16,-20 0-16,20 0 0,-21 0 0,21 0 15,1 0-15,-22-22 0,21 1 16,1 0-16,-22 0 0,21 0 0,-21 0 15,0-1-15,22-20 0,-22 21 16,0-21-16,0-1 0,-21 22 0,21-21 16,-21-1-16,22 1 0,-22 21 15,0-21-15,0 20 0,0 1 16,0 0-16,0 42 16,0 0-16,0 1 15,-22-1-15,22 21 0,-21-21 16,21 22-16,0-1 0,0 0 0,0-21 15,0 22-15,0-22 0,0 21 16,21-21-16,1 1 0,-22 20 0,21-21 16,0 0-16,0 0 0,0 1 0,22-22 15,-22 0-15,21 0 16,-21 0-16,22 0 0,-1 0 0,0 0 0,1-22 16,-1 1-16,0 0 15,-21 0-15,22 0 0,-1 0 0,0-22 16,-20 22-16,-1-21 0,21-1 0,-21 1 15,-21 21-15,21-21 0,-21-1 16,0 22-16,0 0 0,0 0 0,0 0 16,0-1-16,-21 44 15,21-1-15,-21 0 16,21 0-16,-21 0 0,0 22 0,21-22 16,0 0-16,0 21 15,-21-21-15,21 22 0,-22-22 0,22 0 0,-21 21 16,21-20-16,0-1 0,0 0 15,0 0-15,0 0 16,0-42 15,0 0-31,21 0 16,-21 0-16,22-1 0,-1 1 0,-21-21 16,21 21-16,0-22 0,0 1 15,0 21-15,1-21 0,-1-1 16,0 22-16,0-21 0,0 21 15,0-1-15,1 22 0,-1 0 0,0 0 16,0 0-16,0 22 0,-21-1 16,0 0-16,21 0 0,-21 21 15,22-20-15,-1 20 0,-21-21 0,0 0 16,21 22-16,0-22 0,-21 0 16,0 21-16,21-21 0,0 1 0,1-1 15,-22 0-15,21 0 0,0-21 0,0 21 16,0-21-16,0 0 0,1 0 15,-1 0-15,21 0 0,-21 0 0,0-21 16,22 21-16,-22-21 0,21 0 0,-21 0 16,22-1-16,-22 1 0,21-21 15,-21 21-15,1-22 0,20 22 16,-21-21-16,0 0 0,0 20 16,-21-20-16,0 0 0,22 21 0,-22-1 15,0 1-15,0 42 31,-22 22-31,22-22 0,0 0 16,0 21-16,0-20 0,0-1 16,0 21-16,0-21 0,0 22 0,0-22 15,0 0-15,0 0 0,0 0 16,0 0-16,0 1 0,22-1 0,-1 0 16,0-21-16,0 21 0,0-21 15,0 0-15,1 0 0,-1 0 16,0 0-16,0-21 0,0 21 15,0-21-15,1 0 0,-1-1 0,0 1 16,0 0-16,0 0 0,0-21 16,22 20-16,-22-20 0,0 21 0,0-21 15,0-1-15,-21 22 0,22-21 0,-22 21 16,21-1-16,-21 1 0,0 0 16,0 42-1,0 0-15,0 1 16,0-1-16,0 21 0,0-21 0,-21 22 15,21-22-15,0 0 0,0 21 16,0-21-16,0 1 0,0 20 16,21-21-16,0 0 0,-21 0 0,42 1 15,-21-1-15,1-21 0,20 21 16,0 0-16,22 0 0,-1-21 0,1 0 16,-1 21-16,1-21 0,20 0 0,-20 0 15,-1 0-15,1-21 0,-1 0 16,-20 21-16,20-21 0,-20 0 0,-1-22 15,0 22-15,1 0 0,-22-21 16,21-1-16,-21 1 0,-21 0 0,0 21 16,0-22-16,0 1 0,0 0 0,0 20 15,-21-20-15,-21 21 16,21 0-16,-22 0 0,22 21 0,-21 0 16,-1 0-16,1 0 0,0 21 15,-1 0-15,1 0 0,0 0 0,21 22 16,-22-22-16,1 63 0,0-62 15,42 20-15,-22 0 0,22-21 16,0 22-16,0-22 0,0 0 0,0 0 16,0 0-16,0 1 0,22-1 15,-1 0-15,0-21 0,0 0 0,0 21 16,22-21-16,-22 0 0,21 0 0,-21 0 16,22-21-16,-22 21 15,21-21-15,-21 0 0,0-1 0,1 1 0,-1 0 16,0 0-16,0-21 0,0-1 15,0 22-15,-21-21 0,0-1 16,0 22-16,0-21 0,22 21 0,-22 0 16,0-1-16,0 1 0,0 0 15,0 42 1,-22 0-16,22 1 16,-21-1-16,21 21 0,0-21 0,0 22 15,0-22-15,0 0 0,0 21 0,0-21 16,0 1-16,0 20 0,0-21 15,0 0-15,21 0 0,-21 1 0,22-1 16,-1-21-16,-21 21 0,21-21 16,0 0-16,0 0 0,0 0 15,1 0-15,20 0 0,-21 0 0,0 0 16,0-21-16,22 0 0,-22 21 0,21-43 16,-21 22-16,1 0 0,-1-21 15,0-1-15,21 1 0,-21-22 0,1 22 16,-1-43-16,0 22 0,-21-1 15,21 1-15,0-1 0,-21 22 0,0 0 16,0-22-16,0 43 0,0-21 16,0 21-16,-21 21 15,0 21-15,0 0 16,0 0-16,21 21 0,-22 1 16,1 20-16,21 1 0,-21-22 0,21 22 15,0-1-15,0-21 0,0 22 16,0-22-16,0 1 0,0-1 0,0 0 15,21 1-15,0-22 0,-21 21 0,22-21 16,-1 0-16,0 1 0,0-22 16,0 21-16,0-21 0,1 0 15,-1 0-15,21-21 0,-21 21 0,22-22 16,-22 1-16,21 0 0</inkml:trace>
  <inkml:trace contextRef="#ctx0" brushRef="#br1" timeOffset="103691.54">11811 13483 0,'0'64'15,"21"-64"1,0 0-16,0 0 16,1 0-16,-1 0 0,21 0 0,-21-21 15,22-1-15,-1 1 0,0 21 16,1-21-16,-22 0 0,21-21 0,0 20 15,-20 1-15,20 0 0,-21-21 16,0 21-16,-21-1 0,0-20 0,0 21 16,0 0-16,0 0 0,0-1 0,-21 22 15,0 0 1,0 22-16,0-1 0,-1 0 16,1 21-16,0-21 15,0 22-15,21-1 0,-21 0 0,0 22 16,21-22-16,-22 22 0,22-1 0,0-20 15,0 20-15,0-21 0,0 22 16,0-22-16,0 1 0,0-1 0,0-21 16,0 21-16,0-20 0,0-1 15,0 0-15,0 0 0,0 0 16,-21-21 0,0 0-16,0 0 15,-21-21-15,20 0 0,-20 21 0,21-21 16,0 0-16,-22-1 0,22 1 15,0 0-15,0 21 0,0-21 0,0 0 16,-1 21-16,1 0 0,21-21 16,-21 21-16,0 0 15,21 21-15,0 0 16,0 0-16,0 0 16,0 0-16,0 1 0,21-22 0,0 21 15,0 0-15,1 0 0,-1 0 0,21-21 16,-21 21-16,22 1 0,-1-22 15,0 0-15,1 0 0,-1 21 0,0-21 16,22 0-16,-22 0 0,0 0 16,22 0-16,-22-21 0,1-1 0,-1 1 15,0 0-15,1 0 0,-22 0 0,21 0 16,-21-22-16,0 22 16,1-21-16,-1-1 0,-21 1 0,0 0 15,0-1-15,21 1 0,-21 0 16,0 21-16,0-1 0,0 1 0,0 0 15,-21 42 1,21 0-16,-21 1 0,-1-1 16,22 21-16,-21-21 0,0 22 0,21-22 15,0 21-15,0 0 16,0-20-16,0-1 0,0 21 0,0-21 0,0 0 16,0 1-16,0-1 0,0 0 15,21-21-15,0 21 0,22-21 0,-22 0 16,0 0-16,21 0 0,-20 0 15,20 0-15,0 0 0,1 0 16,-1-21-16,0 21 0,1-21 0,20 0 16,-21-1-16,1-20 0,-1 21 0,0-21 15,1 20-15,-22-20 0,0 0 16,0 21-16,-21-1 0,0-20 0,0 21 16,-21 21-1,0 0-15,0 0 0,0 21 0,-22 0 16,22 0-16,-21 1 0,21-1 15,-1 0-15,1 21 0,21-21 0,0 1 16,0-1-16,0 0 0,0 0 16,0 0-16,0 0 0,0 1 15,21-22-15,-21 21 0,22-21 0,-22 21 16,21-21-16,0 0 16,-42-21 15,0 21-31,-1-21 15,1 21-15,0 0 0,0 0 0,0 0 16,0 0 0,21 21-1,0 0 1,21 0 0,0-21-16,0 0 0,0 0 0,0 21 15,22-21-15,-22 0 0,21 0 0,-21 0 16,22 0-16,-1 0 0,0-21 15,1 0-15,-1 0 0,-21 21 0,22-21 16,-1-1-16,-21-20 0,21 21 16,-20-21-16,-1-1 0,0 1 0,0-22 15,-21 22-15,0-21 0,21-1 0,-21 1 16,21-1-16,-21 1 16,0 20-16,0-20 0,22 20 0,-22 1 15,0 21-15,0 0 0,0 0 0,0-1 16,0 44-1,0-1-15,-22 0 0,1 21 16,21-21-16,0 43 0,-21-22 0,21 22 16,0-1-16,0 1 0,0-1 0,0 1 15,0-22-15,0 22 0,0-22 16,0 21-16,0-20 0,0-1 0,0-21 16,21 0-16,-21 22 0,21-22 15,1-21-15,-22 21 0,21-21 0,0 21 16,0-21-16,0 0 0,0 0 15,1-21-15,-1 0 0,0 21 16,-21-21-16,21 0 0,0-22 16,-21 22-16,0-21 0</inkml:trace>
  <inkml:trace contextRef="#ctx0" brushRef="#br1" timeOffset="103875.44">13589 13547 0,'0'0'15,"21"0"1,0 0-16,0 0 0,1 0 16,20 0-16,-21 0 15,21 0-15,1 0 0,-1-21 0,-21 21 16,22 0-16,-1 0 0,0-22 16,-21 22-16,22-21 0,-1 0 0,-21 21 15,22-21-15</inkml:trace>
  <inkml:trace contextRef="#ctx0" brushRef="#br1" timeOffset="104324.35">15282 13272 0,'0'-22'0,"0"-41"32,-21 42-32,0 21 15,0 0-15,0 0 0,-1 0 16,1 21-16,0 0 0,-21 0 0,21 0 15,-22 1-15,22 20 0,0-21 16,-21 21-16,20 1 0,1 20 16,-21-20-16,21-1 0,0 21 0,-1-20 15,1-1-15,21 0 0,0 1 16,0-1-16,0 0 0,0-20 0,0 20 16,21-21-16,22 0 0,-22 0 15,21-21-15,1 22 0,-1-22 0,0 0 16,22 0-16,-1 0 0,1 0 0,-1 0 15,22 0-15,-22-22 0,1 1 16,-1 21-16,1-21 0,-1-21 0,-20 21 16,20-1-16,-20-20 15</inkml:trace>
  <inkml:trace contextRef="#ctx0" brushRef="#br1" timeOffset="105400.23">16023 13526 0,'0'-22'15,"0"44"-15,0-65 0,0 22 0,-21 0 0,0 21 16,0 0-16,-1 0 15,1 0-15,0 0 0,0 0 0,0 0 16,-22 21-16,22 0 0,0 0 0,0 22 16,0-22-16,0 21 0,-1-21 15,22 22-15,0-1 0,-21-21 16,21 22-16,-21-1 0,21-21 0,0 0 16,0 22-16,0-22 0,0 0 15,0 0-15,21 0 0,0 0 16,1-21-16,-1 0 15,0 0-15,0 0 0,0 0 0,0 0 16,1-21-16,-1 21 0,0-21 16,0 0-16,0 0 0,0 0 0,1-22 15,-1 22-15,-21-21 0,0-1 16,21 1-16,-21 0 0,21-1 0,-21 22 16,0-21-16,0 21 0,0 0 0,0-1 15,0 1-15,0 42 31,0 22-15,0-22-16,-21 0 0,21 21 0,-21-20 16,21 20-16,0-21 0,0 21 0,0-20 15,0 20-15,0-21 0,0 0 16,0 22-16,0-22 0,0 0 0,21 0 16,0-21-16,0 21 0,0-21 15,1 0-15,-1 21 0,21-21 0,-21 0 16,22 0-16,-1 0 0,0 0 0,1-21 15,-1 21-15,0-21 0,1 0 16,-1 0-16,0 0 0,1-1 16,-1-20-16,0 21 0,-21-21 0,1-1 15,-1 22-15,0-21 0,0-1 16,-21 1-16,0 21 16,-21 21-1,21 21-15,-21 0 16,0 0-16,-1 1 0,22 20 0,0-21 15,-21 0-15,21 0 0,0 22 0,-21-22 16,21 0-16,0 0 0,0 0 16,0 1-16,0-1 0,0 0 0,0 0 15,0 0 1,0-42 31,-21 0-47,21 0 15,-21 21-15,0 0 16,-1 0-16,1 0 16,0 0-16,21 21 15,0 0 1,0 0-16,21 0 16,0-21-1,22 0-15,-22 0 0,0 0 0,21 0 16,-20 0-16,20 0 0,0 0 0,-21 0 15,22 0-15,-1-21 0,0 0 16,1 21-16,-1-21 0,-21 0 16,22 0-16,-1-1 0,0-20 15,-21 0-15,1 21 0,-1-22 0,0 1 16,0 0-16,-21-1 0,0 1 16,0 21-16,0 0 0,0-1 0,0 1 15,-21 21-15,-21 0 0,20 0 16,1 21-16,0 1 0,0-1 15,0 21-15,0-21 0,-1 22 0,22-1 16,0-21-16,0 21 0,0-20 16,0 20-16,0-21 0,0 0 0,0 22 15,22-22-15,-1-21 0,0 21 16,0 0-16,0-21 0,0 0 16,22 21-16,-22-21 0,0 0 0,21 0 15,-20 0-15,20 0 0,-21 0 16,0-21-16,22 0 0,-22 0 0</inkml:trace>
  <inkml:trace contextRef="#ctx0" brushRef="#br1" timeOffset="106564.03">18690 13780 0,'0'-22'0,"85"-20"31,-85 21-31,21 0 0,0 0 0,-21-1 16,0 1-16,21-21 0,-21 21 16,0 0-16,0-22 0,0 22 15,0 0-15,0-21 0,-21 20 0,0 1 16,0 0-16,-22 21 0,1 0 0,21 0 16,-43 0-16,22 0 0,0 0 15,-1 21-15,1 0 0,0 1 0,-1-1 16,1 21-16,21 0 0,-21 22 15,20-22-15,1 1 0,21-1 16,0 0-16,0 1 0,0-1 0,0-21 16,0 21-16,0-20 0,21-1 15,1 0-15,-1 0 0,21-21 0,-21 0 16,22 21-16,-1-21 0,0 0 16,22 0-16,-22 0 0,0-21 0,1 0 15,-1 0-15,0 0 0,1-1 0,-1 1 16,0-21-16,-20 0 0,-1-22 15,21 22-15,-21-22 0,0 1 0,-21-1 16,22 1-16,-1-1 0,-21 1 16,21-1-16,-21-20 0,0 20 0,0 1 15,0-1-15,0 1 0,0 20 16,0 1-16,0 0 0,0 20 0,0 1 16,-21 21-16,0 0 15,-1 21-15,1 22 0,0-1 0,21 0 16,-21 22-16,0-1 0,21-20 0,-21 20 15,21 1-15,-22-1 0,22 1 16,0-1-16,0 1 0,0-1 0,0 1 16,0-22-16,0 22 0,0-22 15,22 0-15,-1 1 0,21-1 0,-21-21 16,0 0-16,1 0 0,20 1 16,-21-1-16,0-21 0,22 0 0,-1 0 15,21 0-15,-41 0 0,20 0 16,0-21-16,-21-1 0,22 1 15,-1 0-15,-21-21 0,22 21 16,-22-22-16,0 1 0,0 0 16,21-1-16,-42 22 0,22-21 0,-22 21 15,21-1-15,-21 1 0,-21 21 32,-1 21-32,1 1 0,-21-1 0,21 0 15,0 0-15,-1 0 0,1 22 16,21-22-16,-21 21 0,21-21 0,0 0 15,0 1-15,0 20 0,0-21 16,0 0-16,21 0 0,0-21 0,1 22 16,20-22-16,-21 0 0,21 0 0,1 0 15,-1 0-15,-21 0 16,22 0-16,-1 0 0,0 0 0,1-22 16,-1 1-16,-21 0 0,21-21 15,-20 21-15,-1-22 0,0 1 0,0 0 16,-21-1-16,0 1 0,0 0 0,0-1 15,-21 1-15,0 21 0,0 0 16,-22-1-16,22 1 0,-21 21 0,-1 0 16,1 0-16,-21 0 0,20 0 15,1 21-15,21 1 0,-22-1 0,22 0 16,0 0-16,0 21 0,21-20 16,-21-1-16,21 21 0,0-21 0,0 0 15,0 1-15,21 20 0,0-21 16,0 0-16,0-21 0,1 21 15,20 1-15,-21-22 0,21 0 0,1 0 16,-1 0-16,0 0 0,-20 0 16,20 0-16</inkml:trace>
  <inkml:trace contextRef="#ctx0" brushRef="#br1" timeOffset="108789.07">20722 13335 0,'0'0'16,"21"0"-16,-21-21 0,0 0 0,-21 21 15,0 0-15,0 0 0,-22 0 16,22 0-16,-21 0 0,0 21 16,-1 0-16,22 0 0,-21 0 15,21 22-15,-22-22 0,22 21 0,21 1 16,-21-22-16,21 21 0,0 0 16,0-20-16,0 20 0,0-21 0,0 21 15,0-20-15,21-1 0,0 0 0,0 0 16,1 0-16,-1-21 0,21 21 15,-21-21-15,22 0 0,-22 0 0,21 0 16,0 0-16,-20 0 0,20-21 16,0 0-16,1 21 0,-22-42 0,21 21 15,0-1-15,-20-20 0,-1 0 16,21-1-16,-21 1 0,0 0 16,1-1-16,-22 22 0,21-21 0,-21 21 15,21 0-15,-21-1 0,0 1 16,-21 42-1,0 1-15,-1-1 0,22 0 16,-21 21-16,0-21 0,21 22 0,-21-22 16,21 21-16,0 1 0,0-22 0,0 0 15,0 21-15,0-21 0,21 1 16,0-1-16,0 0 0,-21 0 16,22-21-16,-1 21 0,21-21 0,-21 0 15,0 0-15,22 0 0,-22 0 0,21 0 16,-21-21-16,22 21 0,-1-21 15,-21-21-15,22 20 0,-22-20 16,0 21-16,0-21 0,0-1 0,0 1 16,-21 0-16,0-1 0,0 22 15,0 0-15,0 0 0,-21 21 16,0 21 0,0 0-16,0 0 0,21 22 15,0-22-15,-21 21 0,21-21 0,0 0 16,0 22-16,0-22 0,0 0 15,0 0-15,0 0 0,21 1 0,0-1 16,0 0-16,21-21 0,-20 21 16,20-21-16,0 0 0,1 0 15,-1 0-15,0 0 0,1 0 0,-1 0 16,0-21-16,1 0 0,-1 0 16,-21-1-16,0-20 0,0 0 0,1-1 15,-1 1-15,-21 0 0,0-1 16,21 1-16,-21 21 0,0 0 0,0-22 15,0 22-15,-21 21 16,21 21 0,-21-21-16,-1 43 0,22-22 0,-21 0 15,21 21-15,-21-20 0,0 20 16,21 0-16,0-21 0,0 1 16,0 20-16,-21-21 0,21 0 15,0 0-15,0 1 0,0-1 16,21-42 15,0-1-31,-21-20 16,0 21-16,21-21 0,0 20 15,1-20-15,-1 0 0,0-1 0,0 1 16,0 21-16,0-21 0,1 20 16,-1 1-16,0 0 0,0 0 0,0 0 15,0 21-15,1 0 0,-1 21 16,-21 0-1,21 0-15,-21 22 0,21-22 16,-21 0-16,0 21 0,0-21 16,0 22-16,21-22 0,-21 0 0,0 21 15,0-20-15,0-1 0,0 0 16,0 0-16,0-42 47,0 0-47,0 0 0,0-1 15,0 1-15,0 0 0,0-21 0,21 21 16,1-22-16,-1 1 0,0 21 0,21-22 16,-21 22-16,1-21 0,20 21 15,-21-22-15,21 22 0,1 0 16,-1 0-16,-21 0 0,22 0 0,-22 21 16,21 0-16,-21 21 15,-21 0-15,0 0 0,0 0 0,0 0 16,0 1-16,0 20 0,-21-21 15,21 0-15,0 22 0,0-22 0,0 0 16,0 21-16,0-21 0,0 1 16,0-1-16,0 0 0,0 0 15,0 0-15,0 0 0,42-21 0,-20 22 16,-1-22-16,0 0 0,0 0 16,21 0-16,1 0 0,-22 0 0,21-22 15,-21 1-15,1 21 0,20-42 16,-21 21-16,0 0 0,0-22 0,22 1 15,-22 21-15,-21-22 0,21 22 16,0-21-16,-21 21 0,0-22 0,0 22 16,0 0-16,0 0 15,-21 21-15,0 0 0,0 0 16,0 21-16,21 0 0,-22 0 0,1 1 16,0-1-16,21 0 15,0 21-15,0-21 0,0 1 0,0 20 0,0-21 16,0 0-16,0 22 15,0-22-15,21 0 0,0 0 0,1 0 16,20 0-16,-21 1 0,21-22 16,1 0-16,-22 0 0,21 0 0,1 0 15,-1 0-15,0 0 0,1 0 16,-1-22-16,-21 1 0,21 0 0,-20-21 16,20 21-16,-21-22 0,0 22 15,0-21-15,-21 21 0,0-22 0,22 22 16,-22 0-16,0 0 0,-22 21 31,1 0-31,0 21 0,0 0 16,0 0-16,0 0 0,-1 22 15,1-22-15,0 21 0,0-21 0,0 1 16,0 20-16,21-21 0,0 0 16,0 0-16,0 1 0,21-22 46,-21-22-46,21 1 0,0 0 16,0 0-16,0 0 0,1 0 0,20-22 16,-21 22-16,21 0 0,-20-21 15,20 20-15,-21 1 0,21 0 16,-20 0-16,-1 0 0,0 21 0,-21 21 31,0 0-31,0 0 16,0 0-16,0 22 0,0-22 15,0 0-15,0 21 0,0-20 0,0-1 16,0 0-16,21 21 0,0-21 16,0 1-16,1-1 0,-1-21 0,21 21 15,-21-21-15,0 0 0,1 0 16,-1 0-16,0 0 0,0 0 0,21-21 16,-20 21-16,-1-21 0,0-22 15,0 22-15,0-21 0,0-1 16,1 1-16,-1 0 0,0-1 0,0 1 15,0 0-15,22-22 0,-22 22 16,0-22-16,0 1 0,0 21 0,0-22 16,-21 22-16,22-1 0,-22 1 15,21 21-15,-21 0 0,-21 21 16,-1 21 0,1 0-16,0 21 0,0 1 0,0-1 15,0 0-15,-1 1 0,1-1 16,0 22-16,0-22 0,0 0 0,21 1 15,0-1-15,0 0 16,0 1-16,0-22 0,0 21 0,0 0 16,0-20-16,0 20 0,0-21 15,0 0-15,0 0 0,21 1 16,0-22-16,0 0 0,0 0 16,1 0-16,20-22 0,-21 22 15,0-21-15,22 0 0,-22 0 16,21 0-16,-21 0 0,22-22 0,-22 22 15,21 0-15,-21 0 0</inkml:trace>
  <inkml:trace contextRef="#ctx0" brushRef="#br1" timeOffset="109039.92">24236 13187 0,'0'0'0,"-21"0"0,-22 0 0,22 0 16,21 21-16,21 0 15,22-21-15,-22 0 0,21 0 16,0 0-16,1 21 0,20-21 16,-20 0-16,20 0 0,1 0 0,-22 0 15,21 0-15,1 0 0,-1 0 16,-20 0-16,-1 0 0,0 0 0,1 0 16,-22 0-16,0 0 0,0-21 15,-42 21 1,0 0-16,-21 0 15,-22 0-15,1 0 0</inkml:trace>
  <inkml:trace contextRef="#ctx0" brushRef="#br1" timeOffset="111984.3">8022 15431 0,'0'0'0,"-21"0"16,21-22-1,0 1 1,0 0-16,0 0 0,21 0 15,0 0-15,0-22 0,1 1 16,20 21-16,0-22 0,-21 1 0,22 0 16,-22-1-16,21 1 0,-21 21 15,1-21-15,-1 20 0,-21 1 0,21 0 16,-21 0-16,0 0 0,-21 21 16,0 21-1,-1 0-15,1 0 0,0 0 0,0 1 16,0 20-16,0-21 0,21 21 15,0 1-15,0-1 0,0 0 0,0 1 16,0-1-16,0-21 0,0 22 16,21-22-16,0 21 0,-21-21 15,21 0-15,-21 1 0,0-1 0,0 0 16,-21-21 15,0 0-31,-22 0 16,22-21-16,0 0 0,0-1 0,-21 1 15,20 0-15,1 0 0,-21 0 16,21-22-16,0 22 0,-1 0 0,1 0 16,0 0-16,0 0 0,0 21 15,21 21 1,0 0-16,0 0 0,21 0 16,0 22-16,0-22 0,0 21 15,1-21-15,20 22 0,-21-22 0,0 0 16,22 0-16,-1 0 0,-21 0 15,21 1-15,-20-1 0,20-21 0,0 0 16,1 0-16,-1 0 0,0 0 16,1-21-16,20-1 0,-21 1 0,22 0 15,-1 0-15,-20-21 0,20 20 0,-20-20 16,-22 0-16,21-1 0,-21-20 16,0 21-16,1-22 0,-22 22 0,0-22 15,0 22-15,0 0 16,0-1-16,0 1 0,-22 0 0,22 20 15,-21 1-15,21 0 0,-21 42 16,0 0-16,21 1 16,-21-1-16,21 21 0,0-21 0,0 22 15,-21-1-15,21 0 0,-22 1 16,22 20-16,-21-21 0,21 1 0,0-1 16,0 22-16,0-43 0,0 21 15,0 0-15,0-20 0,0-1 0,0 0 16,0 0-16,21-21 31,1-21-31,-1 21 0,0-21 16,-21 0-16,21-1 0,0 1 15,0-21-15,1 21 0,-1 0 0,0-22 16,0 22-16,0 0 0,0 0 16,1 0-16,-1 21 0,0 0 15,0 21-15,-21 0 16,0 0-16,0 0 0,0 22 0,0-22 15,0 0-15,0 21 0,0-21 16,0 1-16,0-1 0,0 0 0,0 0 16,0 0-16,21 0 0,0-21 0,-21 22 15,22-22-15,-1 0 16,0 0-16,0 0 0,21 0 0,-20 0 16,-1 0-16,21-22 0,0 22 0,-20-21 15,20 0-15,0 0 0,-21 0 16,22-22-16,-1 22 0,-21-21 0,22 0 15,-22-1-15,0 22 0,0-21 16,0-1-16,-21 1 0,21 21 0,-21 0 16,0 0-16,-21 21 31,0 21-31,21 0 0,-21 21 16,21-21-16,-21 1 0,21 20 0,-21-21 15,21 21-15,0 1 0,0-22 16,-22 0-16,22 21 0,0-20 15,0-1-15,0 0 0,0 0 0,0 0 16,22-21-16,-1 21 0,0-21 0,21 0 16,-21 0-16,1 0 15,-1 0-15,0 0 0,0 0 0,0-21 16,22 0-16,-22 21 0,0-21 16,0 0-16,0-22 0,-21 22 0,0 0 15,0-21-15,0-1 0,0 22 0,0-21 16,0 0-16,0-1 0,-21 1 15,0 0-15,0 20 0,0 1 0,-1 0 16,-20 0-16,21 0 16,-21 21-16,20 0 0,-20 0 0,21 0 15,-21 21-15,20 0 0,1 0 0,-21 22 16,21-22-16,21 21 0,-21 0 16,21 1-16,0-1 0,0-21 0,0 22 15,0-1-15,21-21 0,-21 21 16,21-20-16,21-1 0,-21 0 0,1 0 15,20-21-15,0 21 0,-21-21 16,22 0-16,-1 0 0,0 0 0,1 0 16,-1-21-16,22 0 0,-22 21 0,0-21 15,1 0-15,-1-1 0,0-20 16,1 21-16,-22 0 0,21-22 16,-21 1-16,0 21 0,1-21 15,-1-1-15,0 22 0,-21 0 0,0 0 16,0 0-16,0 42 31,0 0-31,0 21 0,-21-21 0,0 1 16,21 20-16,0-21 0,0 21 15,0-20-15,-22 20 0,22-21 0,0 0 16,0 0-16,0 1 0,0-1 0,0 0 16,22-21-16,-1 21 0,0-21 15,0 0-15,0 0 16,0 0-16,1 0 0,20 0 15,-21 0-15,0-21 0,0 0 0,1 21 16,-1-21-16,0-1 0,0 1 0,0-21 16,0 21-16,1-22 0,-1 22 15,0-21-15,-21 0 0,0 20 0,0-20 16,21 21-16,-21 0 0,0 0 16,0 42-1,0 21 1,-21-21-16,21 0 0,0 1 0,-21 20 15,21-21-15,-21 0 0,21 22 0,0-22 16,0 0-16,0 0 16,0 0-16,0 0 0,0 1 0,21-1 15,0 0-15,0-21 0,0 0 16,0 0-16,1 0 0,20 0 0,-21 0 16,21 0-16,-20 0 0,20 0 0,-21-21 15,21 0-15,-20-1 0,-1 1 16,21 0-16,-21-21 0,0 21 0,1-22 15,-1 1-15,0 0 0,0-1 16,0-20-16,0 20 0,1 1 0,-22 0 16,21-1-16,-21 1 0,0 21 15,0 0-15,0 0 0,0-1 16,0 44 0,-21-1-16,21 0 15,-22 0-15,22 0 0,-21 22 0,21-1 16,-21-21-16,21 21 0,0 1 15,0-1-15,0 0 0,0 1 0,0-1 16,0 0-16,0-20 0,21 20 0,0-21 16,1 0-16,-1 0 0,0 1 15,0-1-15,0 0 0,0-21 0,1 0 16,20 0-16,-21 0 0,21 0 16,1 0-16,-1 0 0,0 0 0,22 0 15,-22-21-15,22 0 0,-1-1 16,1 1-16,-22 0 0,0 0 15,1-21-15,-1 20 0,0-20 0,-20 0 16,-1-1-16,-21 22 0,0-21 16,0 21-16,0-22 0,0 22 0,-43 0 15,22 21-15,0 0 16,0 0-16,-21 0 0,-1 0 0,1 21 16,0-21-16,-1 21 0,1 1 0,21 20 15,-22-21-15,22 0 0,0 22 16,0-1-16,21-21 0,0 0 0,0 22 15,0-22-15,0 0 0,0 0 16,0 0-16,21 0 0,0 1 16,0-22-16,1 0 0,-1 0 0,0 0 15,0 0-15,21 0 0,-20 0 16,-1 0-16,21-22 0,-21 1 0,22 0 16,-22 0-16,0-21 0,21 20 15,-21-20-15,1 0 0,-22-22 0,21 22 16,-21 0-16,21-1 0,-21-20 0,0 20 15,0-20-15,0 21 0,0-1 16,0 1-16,0 0 0,0-1 0,0 22 16,0 0-16,0 42 15,0 0-15,0 0 16,0 22-16,0-1 0,0 0 0,0 1 16,0 20-16,0-20 0,0-1 15,0 21-15,0-20 0,0-1 0,0 0 16,21 1-16,-21-1 0,21 0 15,0-20-15,-21 20 0,22-21 0,-1 0 16,0 0-16,0-21 0,0 0 16,0 0-16,1 0 0,20 0 0,-21 0 15,0 0-15,22-21 0,-22 0 0,21 0 16,0 0-16,1 0 0,-1-22 16</inkml:trace>
  <inkml:trace contextRef="#ctx0" brushRef="#br1" timeOffset="112967.74">14414 14647 0,'-21'-42'0,"42"84"0,-42-105 0,21 42 0,-21 0 15,0-1-15,0 1 0,0 21 16,-1 21 0,1 1-16,21-1 0,0 21 0,0 0 15,-21 1-15,21-1 0,0 0 16,-21 22-16,21-22 0,-21 22 0,21-22 15,-21 22-15,21-22 0,0 21 16,0-20-16,-22-1 0,22 0 0,-21 1 16,21-22-16,0 0 0,0 0 15,0 0-15,0 1 0,0-44 32,0 1-17,0 0-15,0-21 0,0 21 0,21-22 16,1 22-16,-1-21 0,0-1 15,0 22-15,0-21 0,22 21 0,-22-22 16,21 22-16,0 0 0,-20 0 0,20 21 16,0 0-16,-21 0 0,22 0 15,-22 0-15,21 0 0,-21 0 0,1 21 16,-1 21-16,0-20 0,0-1 16,-21 21-16,0 0 0,0-20 0,0 20 15,0 0-15,-21-21 0,0 22 16,0-22-16,-1 0 0,-20 0 15,21 0-15,0 1 0,-22-1 0,1-21 16,21 0-16,0 0 0,-22 0 16,22 0-16,0 0 0,0 0 0,0 0 15,0-21-15,-1-1 0,22 1 0,0 0 16,0 0-16,0 0 16,0 0-16,22 21 31,-1 0-31,0 21 0,0-21 15,0 21-15,0 0 0,22-21 16,-22 21-16,0-21 0,21 21 16,1-21-16,-22 0 0,21 0 0,1 0 15,-22 0-15,21 0 0,0 0 16,1 0-16,-1 0 0,0 0 0,1 0 16,-1-21-16,0 0 0,1 0 15,-1 0-15,0 0 0,1-1 0,-1 1 16,-21-21-16,22 21 0,-22-22 0,0 1 15,0 21-15,-21-21 0,0 20 16,0-20-16,0 21 0,0 0 0,0 0 16,-21 21-1,0 0-15,0 0 0,-1 0 0,1 21 0,-21 0 16,21 0-16,0 21 0,21-20 16,0 20-16,-22-21 0,22 21 15,0-20-15,0 20 0,0-21 0,0 21 16,22-20-16,-22-1 0,21-21 15,0 21-15,21 0 0,-21-21 0,22 0 16,-22 0-16,21 0 0,-21 0 16,1-21-16,-1 0 0,21 21 0,-42-21 15,21-22-15,0 22 0,1 0 0,-22-21 16</inkml:trace>
  <inkml:trace contextRef="#ctx0" brushRef="#br1" timeOffset="115119.5">16743 15261 0,'0'0'0,"-21"21"0,21-42 31,0 0-15,0 0-16,21 0 0,-21 0 0,21-1 16,0 1-16,0 0 0,22-21 15,-22 21-15,0-22 0,0 22 0,21-21 16,-20 21-16,-1-22 0,0 22 15,0-21-15,0-1 0,0 22 0,-21 0 16,22-21-16,-22 21 16,0-1-16,0 44 15,0-1 1,0 0-16,0 0 0,0 21 0,0-20 16,0-1-16,0 21 0,0-21 15,21 0-15,0 22 0,-21-22 0,21 0 16,0 0-16,0 0 0,1 1 15,-1-1-15,0 0 0,0 0 16,21 0-16,-20-21 0,20 0 0,0 21 16,-21-21-16,22 0 0,-1 0 0,0 0 15,-20 0-15,20 0 0,0-21 16,-21 0-16,22 0 0,-22 0 0,0 0 16,21-1-16,-20 1 0,-1 0 15,-21-21-15,21 21 0,-21-1 16,21-20-16,-21 21 0,0 0 0,0 0 15,0-1-15,0 1 0,0 0 16,-21 21 0,0 0-16,0 0 0,-1 21 0,1 0 15,0 1-15,0-1 0,0 0 16,21 0-16,-21 0 0,21 0 0,-22 1 16,22 20-16,0-21 0,0 0 15,0 0-15,22 1 0,-1-1 0,0 0 16,0 0-16,0 0 0,22 0 15,-22-21-15,21 22 0,22-22 16,-22 0-16,0 0 0,22 0 0,-1 0 16,22 0-16,-22 0 0,1-22 15,21 1-15,-22 0 0,22 0 0,-22 0 16,-20 0-16,20-1 0,-21 1 16,-20-21-16,-1 21 0,0-22 0,-21 22 15,0-21-15,0 21 0,0-22 0,0 22 16,0 0-16,-21 0 0,-22 0 15,22 21-15,-21 0 0,21 0 0,-22 0 16,1 21-16,21 0 0,-21 0 16,-1 0-16,1 1 0,21-1 0,-22 21 15,22-21-15,0 0 0,0 22 16,0-22-16,21 0 0,0 0 16,0 22-16,0-22 0,0 0 0,0 0 15,21-21-15,-21 21 0,42 0 16,-21-21-16,1 0 0,-1 0 0,21 0 15,-21 0-15,22 0 0,-1-21 16,-21 0-16,21 0 0,-20 0 0,-1 0 16,21-1-16,-21 1 0,0 0 0,1 0 15,-22-21-15,21 20 0,-21 1 16,21 0-16,-21 0 0,0 0 16,0 0-16,0 42 31,0 0-31,-21-21 0,21 21 0,-21 0 15,21 0-15,0 1 0,0-1 16,0 0-16,0 0 0,0 0 16,0 0-16,21 1 0,0-22 15,0 21-15,0 0 0,22 0 0,-22-21 16,21 21-16,0-21 0,1 0 16,20 0-16,-20 0 0,20 0 0,43 0 15,-43 0-15,1 0 16,-22-21-16,22 0 0,-22 0 0,-21 0 15,0-22-15,1 22 0,-1 0 0,-21-21 16,0 20-16,0-20 16,0 0-16,0 21 0,-21-22 0,-1 22 15,1 0-15,0 0 0,0 0 16,0 21-16,-22 0 0,22 0 0,0 0 16,-21 21-16,21 0 0,-22 0 0,22 0 15,0 0-15,-21 22 0,42-22 16,-22 0-16,22 21 0,-21-20 0,21-1 15,0 21-15,0-21 0,0 0 16,0 1-16,21-1 0,1 0 0,-1 0 16,0-21-16,0 21 0,21-21 15,-20 0-15,-1 0 0,21 0 16,-21 0-16,0-21 0,22 0 0,-22 21 16,0-21-16,0 0 0,22-22 15,-22 22-15,0 0 0,0-21 0,0-1 16,0 1-16,-21 0 0,22-22 15,-1 22-15,-21-22 0,0 1 0,21 20 16,-21-20-16,21 21 0,-21-1 16,0 1-16,0 21 0,0 0 0,-21 42 31,0 0-31,0 21 0,-1 1 16,1-1-16,21 0 0,-21 22 0,21-22 15,-21 22-15,21-22 16,0 0-16,0 22 0,0-22 0,0 0 15,0-20-15,0 20 0,21 0 0,0-21 16,-21 22-16,21-22 0,1 0 16,-22 0-16,21 0 0,0-21 0,0 0 15,0 0-15,22 0 0,-22 0 16,0 0-16,0 0 0,0-21 0,22 0 16,-22 0-16,0 0 0,0 0 15,21-22-15,-20 22 0,-1 0 0,0-21 16,21 20-16,-21-20 0,1 21 15,-22 0-15,0 0 0,21-1 0,-42 44 32,-1-1-17,1 0-15,21 0 0,0 0 0,-21 0 16,21 1-16,-21-1 0,21 0 16,0 0-16,0 0 0,0 0 15,0 1-15,21-1 0,0-21 16,0 21-16,1-21 0,-1 0 15,0 21-15,0-21 0,21 0 0,-20 0 16,20 0-16,-21 0 0,0-21 0,0 0 16,22 21-16,-43-21 0,21-1 15,0 1-15,0-21 0,0 21 16,-21 0-16,22-22 0,-22 22 0,21-21 16,0 21-16,-21-1 0,0 1 15,0 0-15,0 42 31,0 0-31,0 1 0,0-1 0,0 0 16,-21 0-16,0 21 0,21-20 0,-22-1 16,22 21-16,0-21 0,-21 22 15,0-1-15,21 0 0,-21-21 0,21 22 16,-21-1-16,0 0 0,21 1 16,-22-22-16,1 21 0,21-21 0,-21 22 15,0-22-15,21 21 0,0-21 16,0 1-16,-21-1 0,0 0 15,21 0-15,0 0 32,-22-21-32,1 0 15,0 0-15,0-21 0,0 0 16,0 21-16,-1-21 16,-20 21-16,0 0 0,-1-21 0</inkml:trace>
  <inkml:trace contextRef="#ctx0" brushRef="#br1" timeOffset="116324.71">1482 16044 0,'-43'0'0,"-168"0"32,168 0-32,1 0 15,21 0-15,0 0 0,-1 0 0,1 22 16,0-22-16,0 0 16,21 21-1,21-21-15,0 0 16,22 21-16,-1-21 0,21 0 0,1 0 15,-1 0-15,22 0 0,0 0 16,-1 0-16,1 0 0,0 0 0,-1 0 16,1 0-16,0 0 0,-1 0 15,1 0-15,0 0 0,-1-21 16,1 0-16,-21 21 0,-1 0 0,1-22 16,-22 22-16,-21 0 0,21-21 15,-42 0 1,0 0-16,-21 21 15,0-21-15,0 21 0,-21 0 16,-1-21-16,22 21 0,-21 0 16,21 0-16,-1 0 0,1-22 0,0 22 15,0 0-15,0 0 0,0 0 16,-1-21-16,44 21 31,-1 0-31,0 0 16,21 0-16,-21 0 0,22 0 0,-1 0 15,-21 21-15,0 22 0,22-22 16,-22 0-16,-21 21 0,0 1 16,0-1-16,0-21 0,0 22 15,-21-1-15,0 0 0,-22 1 0,1-22 16,0 21-16,-1 0 0,1-20 16,-22-1-16,22 21 0,0-21 0,-1 0 15,1 1-15,0-22 0,-1 21 16,22 0-16,0-21 0,0 0 15,0 0-15,0 0 0,21-21 32,21 0-17</inkml:trace>
  <inkml:trace contextRef="#ctx0" brushRef="#br1" timeOffset="116759.46">3852 15727 0,'0'0'0,"-21"0"0,0-21 15,21 0 1,42 21 0,-21 0-16,1-22 0,20 22 15,0 0-15,1-21 0,-1 0 0,21 21 16,1-21-16,-1 21 0,-20-21 15,20 21-15,1 0 0,-1-21 16,-20 21-16,-1 0 0,0 0 0,-21 0 16,1 0-16,-44 0 31,1 0-31,0 0 0,0 0 0,0 21 16,-22-21-16,22 0 0,0 0 15,0 0-15,-21 0 0,20 0 0</inkml:trace>
  <inkml:trace contextRef="#ctx0" brushRef="#br1" timeOffset="117003.32">4297 15579 0,'0'21'0,"0"0"0,0 0 0,0 0 16,0 22-16,0-22 0,-21 21 16,21 1-16,0-1 0,-22 21 15,22-20-15,-21 20 0,21-20 0,0-1 16,0 0-16,0 1 0,0-1 15,0 0-15,0-21 0,0 1 0,0 20 16,0-21-16,0 0 16,0 0-16,0 1 15,21-22 1,1 0-16,-22-22 0,21 1 16,0 0-16,0 0 0,0 0 15,22-22-15</inkml:trace>
  <inkml:trace contextRef="#ctx0" brushRef="#br1" timeOffset="118340.56">4889 15833 0,'0'0'0,"22"-21"0,-1-1 0,0 22 0,-21 22 31,-21-1-15,0 0-16,-1 21 0,1 1 15,0-22-15,0 21 0,0 0 0,0 1 16,-1-1-16,1 0 0,21-20 15,0 20-15,0-21 0,0 21 16,0-20-16,0-1 0,0 0 16,21-21-16,1 21 0,-1-21 0,0 0 15,0 0-15,0 0 0,0 0 16,22 0-16,-22-21 0,0 21 0,0-21 16,22 0-16,-22-1 0,0 1 15,-21 0-15,21 0 0,-21 0 0,0 0 16,0-1-16,0 1 0,0 0 0,0 0 15,-21 0-15,0 0 0,0-1 16,-1 22-16,1-21 0,0 21 0,0 0 16,0 0-16,0 0 0,-1 0 15,22-21-15,22 0 32,-1 21-32,21-21 0,-21 21 0,22-21 15,-22 21-15,21-22 0,0 22 16,-20-21-16,20 0 0,0 21 0,22-21 15,-22 21-15,0 0 0,22-21 16,-22 21-16,1 0 0,-1 0 0,-21 0 16,0 21-16,-21 0 0,0 0 15,0 0-15,0 1 0,0-1 0,0 21 16,-21-21-16,0 22 0,0-22 0,0 21 16,-1-21-16,22 22 0,-21-22 15,0 21-15,21-21 0,-21 0 16,21 1-16,0-1 0,0 0 15,0 0-15,21 0 16,0-21-16,0 0 0,1 0 16,20 0-16,-21 0 0,0 0 0,22-21 15,-22 0-15,21 21 0,-21-21 16,0 0-16,22-1 0,-22 1 0,-21 0 16,21 0-16,-21 0 0,0 0 0,0-22 15,0 22-15,-21-21 0,0 21 16,0-1-16,-22 1 0,22-21 0,-21 42 15,-1-21-15,22 0 0,-21 21 16,0 0-16,20 0 0,1 0 16,42 0 15,1 0-15,20 0-16,0 0 0,1 0 0,-1 0 15,0-22-15,22 1 0,-1 0 16,1 21-16,-1-21 0,1 0 0,-1 0 15,1-1-15,-22 1 0,22 0 16,-1 0-16,-21 0 0,1 0 16,-1-22-16,-21 22 0,0 0 0,-21 0 0,0 0 15,0-1-15,-21 1 16,0 21-16,0 0 0,0 0 16,0 0-16,-1 21 15,1 1-15,0-1 0,21 21 0,0-21 16,0 22-16,-21-22 0,21 21 15,0 0-15,0 1 0,0-1 0,-21 0 16,21 1-16,0-1 0,0 0 16,0 1-16,0-1 0,0-21 0,0 22 15,0-22-15,0 21 0,0-21 0,0 0 16,21 1-16,0-22 16,0 0-16,0 0 0,1 0 15,-1 0-15,0 0 0,0 0 16,0 0-16,22-22 0,-22 1 15,0 0-15,21 0 0,-21 0 16,22 0-16,-1-22 0,-21 22 0,22-21 16,-22 21-16,21-22 0,-21 1 15,0 21-15,1 0 0,-22-1 0,0 1 16,0 0-16,0 0 0,-22 21 16,1 0-1,0 21-15,0 0 0,0 0 0,0 1 16,-1-1-16,1 0 0,0 0 15,21 21-15,0-20 0,0-1 16,0 0-16,0 0 0,0 0 16,21 22-16,-21-22 0,21 0 0,1 0 15,-1 0-15,0-21 0,0 21 0,0 1 16,-21-1-16,21-21 0,-21 21 16,22-21-16,-22 21 0,-22 0 31,1-21-31,0 0 15,0 0-15,0 0 0,0 0 16,-1 0-16,1 0 0,0 0 0,0 0 16,0 0-16,0 0 0,21-21 15,0 0-15,0 0 0,0 0 16</inkml:trace>
  <inkml:trace contextRef="#ctx0" brushRef="#br1" timeOffset="121024.18">8594 16425 0,'0'0'0,"-22"0"0,1 0 0,0 0 16,21-21-16,0 0 16,0 0-16,21 0 15,0 0-15,1-1 0,-1 1 0,21-21 16,0 21-16,1-22 0,-1 1 15,0 21-15,1-21 0,-1-1 16,-21 1-16,22 21 0,-22-22 16,0 22-16,-21-21 0,0 21 0,0 0 15,-21 21 1,0 0-16,-22 0 0,22 21 16,0 0-16,0 0 0,0 0 0,-1 22 15,1-22-15,21 21 0,-21 0 16,21 1-16,0-22 0,0 21 0,0 1 15,21-1-15,0-21 0,1 0 16,-1 22-16,0-22 0,21 21 16,1-21-16,-22 0 0,0 1 15,0-1-15,0-21 0,0 21 16,-21-42 15,-21 21-31,0-21 0,0-1 16,0 22-16,0-21 0,-22 0 15,22 0-15,0 21 0,-21-21 0,20 21 16,1 0-16,0 0 0,0 0 16,0 0-16,0 0 0,21 21 15,0 0-15,0 0 16,21 0 0,0-21-16,0 0 0,21 22 15,-20-22-15,20 0 0,0 0 16,1 0-16,20 0 0,-21 0 0,1 0 15,20 0-15,-20 0 0,20-22 0,-21 22 16,22-21-16,-22 0 0,1 0 16,-1 0-16,0 0 0,1-1 0,-1-20 15,-21 0-15,0-1 0,0 1 16,-21 0-16,22-1 0,-22 1 0,0 0 16,0-1-16,0 1 0,0 21 15,0 0-15,0 0 0,0-1 0,-22 22 16,1 22-1,0-1-15,21 0 16,0 21-16,-21 1 0,0-1 0,21 0 16,-21 1-16,21-1 0,0 0 15,-22 1-15,1-1 0,21 0 0,-21-21 16,21 1-16,0 20 0,0-21 16,0 0-16,0 0 0,21-21 31,0 0-16,1-21-15,-1 0 0,0 0 0,0 0 16,0 0-16,0-1 0,-21 1 16,22 0-16,-1 0 0,0 21 15,0-21-15,0 21 16,0 0-16,-21 21 16,22 0-16,-22 0 15,0 0-15,21 1 0,-21-1 16,0 0-16,0 0 0,21 0 15,0 0-15,0 1 16,0-22-16,1 0 0,-1 0 16,21 0-16,-21 0 0,0 0 15,22 0-15,-1 0 0,-21 0 0,22 0 16,-1-22-16,0 1 0,-21 0 16,22 0-16,-22 0 0,21 0 15,-21-1-15,1 1 0,-1 0 0,-21 0 16,0 0-16,0 0 0,0-1 15,0 44 17,-21-1-32,21 0 0,-22 0 15,22 0-15,0 0 0,0 1 16,-21-1-16,21 0 0,0 0 0,0 0 16,0 0-16,0 1 0,21-22 15,1 21-15,-1-21 0,0 0 16,0 0-16,0 0 0,0 0 0,1 0 15,-1 0-15,21 0 0,-21 0 16,22-21-16,-22-1 0,21 22 16,-21-21-16,0 0 0,1 0 15,-22 0-15,21-22 0,-21 22 0,0-21 16,0 0-16,0 20 0,-21-20 16,-1 0-16,1 21 0,0-22 0,0 22 15,-21 0-15,20 0 0,1 21 0,-21 0 16,21 0-16,0 0 0,-1 21 15,1 0-15,0 0 0,0 0 0,0 1 16,21 20-16,-21-21 0,21 21 16,0-20-16,0 20 0,0-21 15,0 21-15,0-20 0,21-1 16,0 0-16,-21 0 0,21 0 0,0 0 16,0-21-16,1 22 0,-1-22 15,0 0-15,21 0 0,-21 0 0,1 0 16,20 0-16,0 0 0,-21 0 0,22-22 15,-1 1-15,-21 21 0,22-21 16,-22 0-16,21 0 0,-21-22 0,0 22 16,1 0-16,-1-21 0,0 21 15,-21-22-15,21 22 0,-21 0 0,0 0 16,0 42 15,0 0-31,0 0 0,0 0 16,0 22-16,0-22 0,0 0 15,0 0-15,0 22 0,0-22 0,0 0 16,0 0-16,0 0 16,21 0-16,0-21 0,1 0 0,-22 22 15,21-22-15,21 0 0,-21 0 16,0 0-16,1 0 0,-1 0 0,21 0 16,-21-22-16,0 1 0,1 21 0,-1-21 15,21 0-15,-42 0 0,21 0 16,0-1-16,-21-20 0,22 21 0,-22 0 15,0-22-15,0 22 0,0 0 16,0 0-16,0 42 31,0 0-15,0 0-16,0 1 0,0-1 0,0 21 16,0-21-16,0 0 0,0 1 15,0-1-15,0 0 0,0 0 0,0 0 16,21-21-1,-21 21-15,21-21 0,0 0 0,0 0 16,22 0-16,-22 0 0,0 0 16,21-21-16,-21 21 0,1-21 15,20 0-15,-21 21 0,0-42 0,0 20 16,1 1-16,-1-21 0,0 21 0,0-22 16,0 1-16,0-21 0,1 20 15,-1 1-15,-21 0 0,0-1 16,21 22-16,-21 0 0,0 0 0,0 0 15,0-1-15,-21 22 16,21 22-16,-21-1 16,21 21-16,-22-21 0,1 22 0,21-22 15,0 21-15,0 0 0,0 1 16,-21-1-16,21 0 0,0-20 0,0 20 16,0-21-16,0 21 15,0-20-15,0-1 0,21 0 0,-21 0 16,21 0-16,1-21 0,-1 21 0,21-21 15,-21 0-15,22 0 0,-22 0 16,21 0-16,0 0 0,1 0 0,-22 0 16,21-21-16,1 21 0,-22-21 15,21 0-15,-21 0 0,22 0 0,-22-1 16,0 1-16,-21-21 0,0 21 16,0-22-16,21 22 0,-21-21 0,0 21 15,0 0-15,0-22 0,0 22 16,-21 0-16,0 21 0,0 0 0,-1-21 15,1 21-15,0 0 0,0 21 16,0-21-16,0 21 0,-1 21 16,22-20-16,0-1 0,-21 21 0,21 0 15,-21-20-15,21 20 0,0-21 16,0 21-16,0-20 0,0-1 0,0 0 16,0 0-16,0 0 0,0 0 15,21-21-15,0 0 0,1 0 0,-1 0 16,0 0-16,0 0 0,0 0 0,0 0 15,1-21-15,-1 0 0,21 21 16,-42-42-16,21 21 0,0-1 0,1-20 16,-22 0-16,0-1 0,0 1 15,0 0-15,0-22 0,0-20 16,0 41-16,0 1 0,0 0 16,0 20-16,0 1 0,0 0 15,0 0-15,0 42 16,0 0-1,0 0-15,0 22 0,0-1 0,0-21 16,0 22-16,0-1 0,0 21 16,0-20-16,0-22 0,0 21 0,0 1 15,0-1-15,21-21 0,-21 21 0,21-20 16,-21-1-16,21 0 0,-21 0 16,21 0-16,0-21 0,1 0 15,20 0 1,-21 0-16,21 0 0,1 0 0</inkml:trace>
  <inkml:trace contextRef="#ctx0" brushRef="#br1" timeOffset="121923.92">14457 15790 0,'0'0'0,"0"-63"32,0 42-32,-21 0 15,-1 21-15,1 0 16,21 21-16,0 21 15,0-21-15,-21 22 0,21-1 0,0 0 16,-21 22-16,21-1 0,0-20 16,0 20-16,-21 1 0,0-22 0,-1 0 15,22 1-15,0-1 0,-21 0 16,0-21-16,21 1 0,0 20 16,-21-42-16,21 21 0,0 0 0,0-42 31,21 21-16,0-21-15,-21 0 0,21 0 16,1-22-16,-1 22 0,0 0 0,0-21 16,21 20-16,-20-20 0,20 21 0,-21-21 15,21 20-15,-20 1 0,20 0 16,0 21-16,-21-21 0,22 21 0,-22 0 16,21 0-16,-21 0 0,1 21 15,-1-21-15,0 21 0,0 22 16,0-22-16,-21 0 0,0 0 15,0 0-15,0 22 0,0-22 0,-21 0 16,0 0-16,-21 0 0,20 0 16,-20-21-16,21 22 0,-21-1 0,20-21 15,-20 0-15,21 21 0,0-21 0,0 0 16,-1 0-16,1 0 0,0 0 16,0 0-16,21 21 31,21-21-16,0 0-15,0 0 0,22 0 16,-22 0-16,21 0 16,-21 0-16,22 0 0,-1 0 0,0 0 15,1-21-15,-1 0 0,0 21 16,1-21-16,-1-1 0,0 22 0,1-21 16,-1 0-16,0 0 0,1-21 15,-22 20-15,0 1 0,0-21 0,0 21 16,1-22-16,-22 22 0,0-21 0,0 0 15,0 20-15,0 1 0,0 0 16,-22 0-16,1 21 0,0 0 16,0 21-16,0 0 0,0 0 0,21 1 15,-22 20-15,22 0 0,-21 1 16,21-22-16,0 21 0,0-21 16,0 22-16,0-22 0,0 0 0,21 0 15,1 0-15,-1 0 0,0-21 0,21 22 16,-21-22-16,22 0 0,20 0 15,-20 0-15,-1 0 0,0 0 0,22-22 16,-22 22-16</inkml:trace>
  <inkml:trace contextRef="#ctx0" brushRef="#br1" timeOffset="122423.71">16806 16066 0,'0'-22'0,"0"44"0,0-65 16,0 22-16,0 0 0,0 0 15,0 0-15,21-1 0,1 1 0,-1 21 16,0-21-16,0 21 0,0 0 0,0 0 15,1 0-15,20 0 0,0 21 16,1 0-16,-22 1 0,21 20 16,0-21-16,1 21 0,-22 1 15,21 20-15,-42-20 0,0-1 0,0 0 16,0-21-16,0 22 0,0-1 0,-21-21 16,0 0-16,0 1 0,0-1 15,-1 0-15,1-21 0,21 21 16,0-42-1,0 0 1,0 0-16,21-1 0,1 1 16,-1 0-16,0 0 0,0-21 15,0 20-15,22-20 0,-22 21 16,21-21-16,-21-1 0,22 1 16,-22 21-16,21-22 0,0 22 0,-20 0 15,-1 0-15,21 0 0,-21 21 16,0 0-16,1 0 0,-1 0 0,0 21 15,-21 0-15,0 0 16</inkml:trace>
  <inkml:trace contextRef="#ctx0" brushRef="#br1" timeOffset="122795.72">17801 16298 0,'0'0'0,"0"22"0,0-1 16,21-21-16,0 0 0,1 0 15,-1 0-15,0 0 0,0 0 16,0 0-16,0-21 15,1 21-15,-1-22 0,0 1 16,0 0-16,0 0 0,0 0 0,1 0 16,-22-1-16,0 1 0,0-21 15,0 21-15,0 0 0,0-1 0,0 1 16,0 0-16,0 0 0,-22 21 16,1 0-16,0 21 15,0 0-15,21 0 0,-21 1 16,0 20-16,21-21 0,0 21 0,-22-20 15,22-1-15,0 21 0,0-21 0,0 0 16,0 1-16,0 20 16,0-21-16,22 0 0,-22 0 15,21 1-15,0-22 0,21 21 16,-21-21-16,22 0 0,-1 0 0,0 0 16,1 0-16,20 0 0,-20 0 0,20 0 15,1 0-15,-1 0 0,-21-21 16,22-1-16,-22 1 0,1 21 0,-1-21 15,0-21-15,-21 21 0,1-1 16</inkml:trace>
  <inkml:trace contextRef="#ctx0" brushRef="#br1" timeOffset="124119.96">18923 16108 0,'0'0'0,"0"-21"0,0-22 0,-21 22 0,0 0 16,-1 21-16,1 0 0,0 0 16,0 0-16,0 0 0,0 21 15,-1 0-15,1 1 0,-21 20 0,21-21 16,0 21-16,-1-20 0,-20 20 15,42-21-15,-21 21 0,0-20 0,21-1 16,0 0-16,0 0 0,0 0 16,0 0-16,21 1 0,0-22 15,-21 21-15,21-21 0,0 0 16,22 0-16,-22 0 0,0 0 16,0 0-16,0 0 0,1-21 0,-1-1 0,0 22 15,0-21-15,0 0 16,-21 0-16,21 0 0,1 0 0,-1-22 15,-21 22-15,0 0 0,21-21 16,0 20-16,-21 1 0,0 0 0,0 0 16,0 42-1,0 0-15,0 22 16,0-22-16,0 0 0,21 0 16,0 0-16,-21 0 0,22 1 15,-1-1-15,0 0 0,0 0 0,0 0 16,22-21-16,-22 21 15,21-21-15,-21 0 0,22 0 0,-1 0 0,0 0 16,1 0-16,20 0 0,-21 0 16,1 0-16,-1 0 0,-21-21 15,22 0-15,-22 0 0,0 0 0,0 0 16,-21-1-16,0-20 0,0 21 16,0-21-16,0-1 0,0 1 0,0 0 15,0 20-15,0-20 0,-21 21 16,0 0-16,21 0 0,-21-1 0,-1 22 15,1 0-15,0 0 0,-21 0 16,21 0-16,-1 22 0,1-1 0,0 0 16,0 21-16,0-21 15,21 22-15,0-22 0,-21 21 0,21-21 16,0 22-16,0-22 0,0 0 0,0 21 16,0-20-16,0-1 15,0 0-15,21-21 0,0 21 16,0-21-16,0 0 0,0 0 15,1 0-15,-1 0 0,0-21 0,0 0 16,21 21-16,-20-21 0,-1-1 16,0-20-16,0 21 0,0-21 0,0-1 15,-21 1-15,22 0 0,-1-22 16,-21 22-16,21-1 0,0-20 0,-21 21 16,0-1-16,21 22 0,-21-21 15,21 21-15,-21-1 0,0 1 16,0 42-1,0 1-15,-21-1 16,0 0-16,0 21 0,21 1 0,-21-1 16,21 0-16,-21 22 0,21-22 15,-22 0-15,22 1 0,0-1 0,0 0 16,0 1-16,0-22 0,0 21 16,0-21-16,22 1 0,-1-1 0,0-21 15,-21 21-15,21-21 0,0 0 0,0 0 16,1 0-16,-1 0 0,0 0 15,0 0-15,0-21 0,0 0 16,1 21-16,20-22 0,-21 1 16,0 0-16,0-21 0,1 21 0,-1-22 15,-21 22-15,21-21 0,0 21 16,-21-1-16,0 1 0,0 0 0,0 42 31,0 0-31,0 1 0,0-1 0,0 21 16,-21-21-16,21 43 0,0-43 15,0 0-15,0 0 0,0 0 16,0 1-16,0-1 0,21-21 0,0 21 16,0-21-16,1 0 0,-1 21 15,0-21-15,0 0 16,0 0-16,0 0 0,1 0 16,-1-21-16,0 0 0,0 0 0,0-1 15,-21 1-15,21 0 0,1-21 0,-22 21 16,0-22-16,21 1 0,0 0 15,0 20-15,-21-20 0,0 21 0,21 0 16,-21 0-16,0 42 16,0 0-1,-21 21-15,21-21 0,0 22 16,-21-1-16,0-21 0,0 22 0,21-22 16,0 21-16,-22-21 0,1 22 15,21-22-15,0 0 0,-21 21 16,0-21-16,21 1 0,-21-1 0,21 0 15,0 0-15,-21 0 0,21 0 16,-22 1-16,1-22 0,21 21 0,-21 0 16,0-21-16,21 21 0,-21-21 15,0 0-15,-1 21 0,1-21 0,0 0 16,0 0-16,0 21 0,-22-21 16,22 0-16,-21 0 0,0 22 0</inkml:trace>
  <inkml:trace contextRef="#ctx0" brushRef="#br1" timeOffset="125315.84">1609 17336 0,'-43'0'0,"86"0"0,-128 0 0,43 0 15,-1-22-15,22 22 0,-21 0 16,21 0-16,-1 0 0,1 0 0,64 22 31,-22-22-15,21 21-16,22-21 0,-1 0 0,1 21 15,-1-21-15,1 0 16,-1 0-16,1 0 0,-1 0 0,1 0 16,20 0-16,-20 0 0,20 0 0,-20 0 15,-1 0-15,22-21 16,-21 21-16,-1 0 0,-21-21 0,22 21 15,-22 0-15,1-22 0,-22 22 16,21 0-16,-21-21 0,-21 0 16,0 0-16,-21 21 15,-21-21 1,21 21-16,-1 0 0,-20 0 0,21 0 16,-21 0-16,20 0 0,1 0 15,0 0-15,0 0 0,0 0 16,0 0-1,42 0 1,0 0 0,0 0-16,0 0 0,0 0 15,1 21-15,-1 0 0,-21 0 16,0 0-16,0 1 16,0-1-16,-21 0 0,-1 0 0,1 21 15,-21-20-15,0 20 0,-1-21 16,22 21-16,-21-20 0,-1 20 15,22-21-15,0 0 0,21 0 0,0 1 16,21-22 0,22 0-16</inkml:trace>
  <inkml:trace contextRef="#ctx0" brushRef="#br1" timeOffset="125672.84">4212 17039 0,'0'0'0,"0"-21"0,0 0 16,0 0-16,0 0 15,-21 21-15,0 0 16,0 0-1,-1 0-15,1 21 0,21 21 0,-21-21 16,0 22-16,21-1 0,-21 0 16,21 1-16,0-1 0,0 21 15,-21-20-15,21-1 0,-22 22 0,22-22 16,-21 0-16,21 22 0,0-22 16,-21-21-16,21 22 0,0-22 0,0 0 15,0 0-15,0 0 0,21-21 31,0-21-31,-21 0 0,22 0 0,-1 0 16</inkml:trace>
  <inkml:trace contextRef="#ctx0" brushRef="#br1" timeOffset="128524">4106 17187 0,'0'0'15,"0"-42"-15,0 21 0,0-21 0,0-1 0,0 22 16,0-21-16,0 21 0,0-22 15,0 1-15,21 21 0,1 0 0,-22-1 16,21 1-16,21 21 0,-21 0 16,0 0-16,22 21 0,-1 1 15,-21-1-15,22 21 0,-1 0 16,-21 1-16,0 20 0,0-20 0,-21-1 16,0 0-16,0 22 0,0-22 15,-21-21-15,0 22 0,-21-1 0,21-21 16,-22 0-16,22 0 0,0 1 15,-21-1-15,20-21 0,1 0 16,0 0-16,0 0 0,0 0 0,21-21 16,-21-1-16,-1 1 0,1 0 15,21 0-15,0 0 0,0 0 16,0-1-16,-21 22 0,21-21 16,0 42 15,21 1-31,-21-1 0,21 21 15,-21-21-15,0 22 0,22-22 16,-1 21-16,-21-21 0,21 22 16,0-22-16,0 21 0,0-21 0,1 0 15,-1 1-15,0-1 0,21-21 16,1 0-16,-1 0 0,0 0 16,1 0-16,-1 0 0,21 0 0,-20-21 15,20-1-15,-20 1 0,20 0 16,-21-21-16,1 21 0,-1-22 0,0 22 15,1-21-15,-22-1 0,0 22 16,0-21-16,-21 21 0,0-22 16,0 22-16,0 0 0,0 0 15,-21 21 1,0 21-16,21 0 16,-21 0-16,0 1 0,21-1 0,0 21 15,-22 0-15,1-20 0,21 20 16,0 0-16,0-21 0,0 22 15,0-22-15,0 0 0,0 21 0,0-20 16,21-1-16,1-21 16,-1 0-16,0 0 0,21 0 15,-21 0-15,1 0 0,20-21 0,-21-1 16,21 1-16,-20 0 0,20 0 16,0-21-16,1 20 0,-22-20 15,21 0-15,-21 21 0,0-22 0,-21 22 16,0-21-16,0 21 0,0-1 15,0 1-15,-21 21 16,0 0-16,0 0 0,0 0 0,0 0 16,-1 0-16,1 21 0,21 1 15,0-1-15,0 21 0,0-21 0,0 22 16,0-1-16,0-21 0,0 21 16,0-20-16,0 20 0,21-21 0,-21 0 15,22 0-15,-22 1 16,21-1-16,-21 0 0,21-21 15,-21-21 1,0 0 0,0-1-16,0 1 0,-21 0 15,21 0-15,-21 0 0,-1 0 16,22-1-16,0 1 0,-21 0 0,0 21 16,21 21-1,0 0 1,0 1-16,0-1 0,0 0 15,21-21-15,0 21 0,1 0 16,-1 0-16,0 1 0,0-22 16,21 21-16,-20-21 0,20 0 15,0 0-15,1 0 0,20 0 0,1 0 16,-22-21-16,21-1 0,1 22 16,-22-21-16,22 0 0,-22 0 15,0 0-15,-20-22 0,-1 22 0,21-21 16,-42 21-16,21-22 0,-21 22 15,0 0-15,0-21 0,0 21 0,0-1 16,0 1-16,-21 21 31,21 21-31,0 1 0,0 20 16,-21-21-16,21 21 0,0-20 16,0 20-16,0 0 0,0 1 15,0-22-15,0 21 0,0-21 0,0 22 16,0-22-16,21 0 0,0 0 15,0-21-15,1 0 0,-1 0 16,0 0-16,21 0 0,-21 0 16,1-21-16,-1 0 0,21 0 15,-21-1-15,0 1 0,1 0 0,-1-21 16,0-1-16,-21 22 0,21-21 16,-21 0-16,0-22 15,0 22-15,-21-1 0,0 22 16,0-21-16,-1 21 0,22-22 0,-21 22 15,0 0-15,0 21 0,0 0 16,0 0-16,-1 0 0,1 21 0,0 0 16,0 1-16,0-1 0,0 21 15,21-21-15,0 22 0,-22-1 0,22 0 16,0-21-16,0 22 0,0-1 16,0 0-16,0-20 0,22-1 0,-1 21 15,0-21-15,0-21 0,0 21 16,0-21-16,1 0 0,20 0 15,-21 0-15,21 0 0,-20-21 16,20 21-16,-21-21 0,21 0 16,-20-21-16,20 20 0,-21 1 0,21-21 15,-20 21-15,20-22 0,-21 22 16,0-21-16,0 0 0,1 20 0,-1 1 16,0 0-16,-21 0 0,21 0 15,-21 0-15,0 42 16,0 0-1,0 0-15,0 0 0,0 0 0,0 1 16,-21-1-16,21 21 0,-21-21 16,21 22-16,0-22 0,0 21 0,0-21 15,0 0-15,0 22 16,0-22-16,0 0 0,21 0 0,0-21 16,0 21-16,0-21 0,1 0 15,-1 0-15,21 0 0,-21 0 0,0 0 16,1-21-16,-1 0 0,21 0 15,-21 0-15,0 0 0,1-1 16,-1-20-16,-21 21 0,0 0 0,21-22 16,-21 22-16,0 0 0,0 0 15,0 0-15,0 0 0,0-1 0,0 44 47,0-1-47,-21-21 16,21 42-16,0-21 0,0 0 0,0 1 15,0 20-15,0-21 0,0 0 16,0 22-16,0-22 0,0 0 0,0 0 16,0 0-16,0 0 0,21 1 15,0-22-15,0 21 16,0-21-16,1 0 0,-1 0 0,0 0 16,21-21-16,-21-1 0,22 22 15,-22-21-15,21 0 0,1 0 0,-1-21 16,-21 20-16,21-20 0,-20 21 15,-1 0-15,0-22 0,-21 22 0,0-21 16,0 21-16,0 0 16,0-1-16,-21 22 0,0 0 15,-1 0-15,1 0 16,0 0-16,21 22 0,0-1 16,0 0-16,0 0 15,0 0-15,21 0 0,0 1 0,-21-1 16,22 0-16,-1 0 15,-21 0-15,0 0 0,21 1 0,-21-1 0,21 0 16,-21 0-16,0 0 0,0 0 16,21-21-1,0 0 1,1 0-16,-1-21 16,0 0-16,0 21 0,0-21 15,22 0-15,-22 0 0,21-1 16,0 1-16,-20-21 0,20 21 0,-21-22 15,0 22-15,0 0 0,1-21 16,-22-1-16,0 22 0,0 0 16,0 0-16,-22 21 15,1 0-15,0 0 16,0 21-16,21 0 16,-21 0-16,21 1 0,0 20 15,0-21-15,0 0 0,0 0 16,0 22-16,0-22 0,0 0 0,0 21 15,0-20-15,0-1 0,0 0 16,0 0-16,21 0 0,-21 0 0,21 1 16,-21-44 46,0 1-62,0 0 16,-21 0-1,21 42 17,21 0-32,0 0 15,0 1-15,1-22 0,-22 21 16,21-21-16,0 0 0,0 21 16,0-21-16,0 0 0,1 0 0,20 0 15,-21 0-15,21 0 0,-20 0 16,20-21-16,-21 21 0,21-21 0,-20-1 15,20 1-15,-21 0 0,0 0 16,22-21-16,-22 20 0,0-20 16,0 21-16,0-21 0,-21 20 0,0-20 15,0 21-15,0 0 0,0 0 16,0-1-16,0 1 0,-21 21 16,0 0-1,0 0-15,21 21 0,0 1 16,-21-1-16,21 0 0,0 0 0,0 0 15,0 22-15,0-22 0,0 0 16,21 0-16,-21 0 0,0 0 0,21 1 16,-21-1-16,21-21 0,0 0 15,-21 21-15,21-21 0,1 0 16,-1 0 0,-21-21-16,0 0 0,21 21 0,-21-22 15,0 1-15,0 0 16,0 0-16,0 0 0</inkml:trace>
  <inkml:trace contextRef="#ctx0" brushRef="#br1" timeOffset="128767.34">9546 17526 0,'0'21'15,"-21"-21"1,21 21 0,0-42 15</inkml:trace>
  <inkml:trace contextRef="#ctx0" brushRef="#br1" timeOffset="131576.17">10774 17611 0,'0'0'16,"-64"21"-1,43 0-15,21-42 32,0 0-32,0 0 15,21-1-15,0 1 0,1 0 0,20-21 16,-21 21-16,21-22 15,-20 22-15,20-21 0,0-1 0,-21 1 16,22 0-16,-22-1 0,0 1 0,0 0 16,-21-1-16,0 22 0,0-21 15,0 21-15,-21 0 0,0 21 16,0 0-16,-22 0 0,22 0 16,-21 21-16,0 0 0,20 0 0,-20 21 15,21 1-15,0-1 0,0 0 16,-1 1-16,22-1 0,0 0 0,0 1 15,0-1-15,0 0 0,0-20 16,0 20-16,0 0 0,0-21 0,0 1 16,0-1-16,0 0 0,0 0 15,-21-21 17,0-21-32,0 0 15,0 0-15,0-1 0,-1-20 16,1 21-16,0 0 0,0 0 15,21-1-15,0 1 0,-21 0 0,0 21 16,21 21 0,0 0-1,0 1-15,0 20 0,0-21 0,21 0 16,0 0-16,0 22 0,-21-22 16,21 0-16,22 0 0,-22-21 0,0 21 15,21 1-15,-21-22 0,22 0 16,-1 0-16,0 0 0,1 0 15,-1 0-15,0-22 0,22 1 0,-22 0 16,22 0-16,-22 0 16,22-22-16,-22 22 0,0-21 0,-21 0 15,22-1-15,-22 22 0,21-21 16,-21-1-16,-21 1 0,22 0 0,-22-22 16,0 22-16,21 0 0,-21 20 15,0-20-15,0 21 0,0 42 31,0 0-31,0 0 0,0 22 0,-21-1 16,21 0-16,-22 1 0,1-1 16,21 0-16,-21 1 0,0-1 0,21 0 15,-21 1-15,0-1 0,21 0 16,0-20-16,-22-1 0,22 0 16,-21 0-16,21 0 0,21-21 31,1-21-16,-1 0-15,-21 0 0,21 0 16,0-1-16,0 1 0,0-21 0,1 21 16,-1 0-16,0-1 0,0 1 15,0 0-15,0 21 0,1 0 16,-22 21 0,21 0-16,-21 1 0,0-1 15,0 21-15,21-21 0,-21 0 16,0 22-16,0-22 0,0 0 15,0 0-15,0 0 0,21 1 0,-21-1 16,21-21-16,0 0 16,1 0-16,20 0 0,-21 0 0,0 0 15,22 0-15,-1-21 0,0-1 16,1 1-16,-1 0 0,0 0 0,1-21 16,-22 20-16,21-20 0,-21 21 15,0-21-15,1 20 0,-22 1 16,0-21-16,0 21 0,0 0 15,-22 21 1,1 21-16,0 0 16,0 0-16,0 0 15,21 22-15,0-22 0,-21 21 0,21-21 16,-22 22-16,22-22 0,0 0 16,0 0-16,0 0 0,0 0 15,0 1-15,22-22 0,-1 0 0,0 0 16,0 0-16,21 0 0,-20 0 0,-1 0 15,21 0-15,-21-22 0,22 1 16,-22 0-16,21 0 0,-21 0 16,0 0-16,1-22 0,-1 22 15,-21-21-15,0 21 0,0-22 0,0 22 16,0-21-16,0 21 0,-21-1 16,-1 1-16,-20 0 0,21 0 15,0 21-15,-22 0 0,22 0 0,-21 0 16,21 0-16,-22 21 0,22 0 15,0 0-15,0 1 0,0-1 0,0 21 16,21-21-16,0 22 0,0-1 16,0-21-16,0 21 0,21-20 0,0-1 15,21 0-15,-21 0 0,22 0 16,-22-21-16,21 0 0,1 0 0,-1 0 16,0 0-16,-21 0 15,22-21-15,-1 21 0,0-21 16,1 0-16,-22 0 0,21-1 0,-21 1 15,1-21-15,20 21 0,-21 0 16,-21-1-16,21 1 0,-21 0 0,21 0 16,-21 0-16,0 42 31,0 0-31,0 0 16,0 0-16,0 22 0,0-22 0,0 21 15,0-21-15,0 22 0,0-22 16,0 0-16,0 0 0,0 0 15,22 1-15,-22-1 0,21 0 0,0-21 16,21 0-16,-21 0 0,1 0 16,20 0-16,-21 0 0,21 0 15,1-21-15,-22 21 0,21-21 16,-21-1-16,22 1 0,-22-21 0,0 21 16,-21-22-16,0 22 0,0-21 15,21 0-15,-21 20 0,0 1 16,0 0-16,0 0 0,-21 21 31,21 21-31,-21 0 0,21 0 16,0 1-16,0 20 0,0-21 15,0 0-15,0 22 0,0-22 16,0 0-16,0 0 0,21 0 0,0 0 16,0-21-16,1 22 15,-1-22-15,0 0 0,21 0 16,-21 0-16,22-22 0,-22 1 15,21 0-15,-21 0 0,22 0 0,-22 0 16,0-22-16,0 22 0,0-21 0,1-1 16,-22 22-16,0-21 0,21 0 15,-21-1-15,0 1 0,0 0 0,0 20 16,0-20-16,0 21 0,0 0 16,0 42-1,0 0 1,-21 0-16,21 22 0,-22-22 0,22 21 15,0 0-15,0-20 0,0 20 16,0 0-16,0 1 0,0-22 0,0 21 16,0-21-16,22 22 0,20-22 15,-21 0-15,0 0 0,22 0 0,-1 0 16,0-21-16,1 0 0,-1 0 16,0 0-16,22 0 0,-22 0 15,22 0-15,-22 0 0,0-21 0,1 0 16,-1 0-16,-21 0 0,21 0 15,-42-22-15,22 22 0,-22-21 16,0 21-16,0-22 0,0 22 16,0-21-16,0 21 0,-22-1 0,1 1 15,0 0-15,0 21 0,0 0 16,0 0-16,-22 0 0,22 0 0,-21 21 16,21 0-16,-1 1 0,-20-1 15,21 21-15,0-21 0,0 22 0,21-22 16,0 21-16,0-21 0,0 22 15,0-22-15,0 21 0,0-21 16,21 0-16,0 1 0,0-22 0,0 21 16,0-21-16,1 0 0,-1 0 15,21 0-15,-21 0 0,0 0 16,1-21-16,20-1 0,-21 1 0,0 0 16,0-21-16,1 21 0,-1-22 15,0 1-15,0 0 0,0-22 16,-21 22-16,21-1 0,1-20 0,-22 21 15,0-22-15,21 22 0,-21-1 16,21 1-16,-21 21 0,0 0 0,0 63 31,-21-21-31,0 22 0,21-1 16,0-21-16,-22 21 0,22 1 16,-21-1-16,21 0 0,0 1 0,0-1 15,0 0-15,0-20 16,0 20-16,0 0 0,0-21 0,0 1 15,0-1-15,0 0 0,0 0 16,0 0-16,21-21 0,1 0 0,-1 0 16,21 0-16,-21 0 0,22 0 15</inkml:trace>
  <inkml:trace contextRef="#ctx0" brushRef="#br1" timeOffset="132483.64">16298 17082 0,'0'0'15,"-21"0"-15,-42-64 16,41 64-16,1 0 15,0 0-15,21 21 0,-21 0 16,0 1-16,0 20 0,-1-21 0,22 21 16,-21 1-16,0-1 0,21 0 15,-21 22-15,21-22 0,0 22 16,-21-22-16,21 22 0,0-22 16,-21 0-16,21 1 0,0-1 15,0-21-15,0 0 0,0 0 0,0 1 16,0-1-16,21-21 31,0-21-31,-21-1 0,21 1 16,0-21-16,0 21 0,1 0 0,-1-22 15,0 1-15,0 0 0,21-1 16,-20 22-16,20-21 0,0-1 16,-21 22-16,22 0 0,-1 0 0,0 21 15,-20 0-15,20 0 0,0 0 16,-21 0-16,1 0 0,-1 21 15,0 21-15,0-20 0,-21-1 0,0 21 16,0-21-16,0 22 0,0-22 16,-21 0-16,0 21 0,0-21 0,-22 1 15,22-1-15,-21 0 0,-1-21 16,1 21-16,21-21 0,-21 0 16,-1 21-16,1-21 0,21 0 0,0 0 15,-22 0-15,22 0 0,0 0 16,42 0 31,0 0-47,0 0 0,22 0 15,-22 0-15,21 0 0,1 0 0,-1 0 16,0 0-16,1 0 0,-1 0 16,0 0-16,22-21 0,-22 0 15,0 21-15,1-21 0,-1 0 0,0-1 16,1 1-16,-1-21 0,0 21 15,-20 0-15,-1-22 0,0 22 0,0-21 16,-21 21-16,0-22 16,0 22-16,0 0 0,0 0 0,-21 21 15,0 0 1,0 0-16,21 21 0,-22 21 16,1-21-16,0 22 0,21 20 15,0-20-15,0-22 0,0 21 16,0-21-16,0 0 0,0 1 15,0 41-15,0-42 16,21 0-16,0-21 0,1 0 16,-22 22-16,42-22 0,-21 0 15,0 0-15,22 0 0,-22 0 0,21-22 16,0 1-16,1 21 16,20-21-16</inkml:trace>
  <inkml:trace contextRef="#ctx0" brushRef="#br1" timeOffset="133007.34">18584 17568 0,'0'0'0,"0"-21"0,0 0 0,0 0 15,0 0-15,0 0 16,0-1-16,0 1 0,0 0 0,21 0 16,1 0-1,-1 21-15,0-21 0,0 21 0,0 0 16,22-22-16,-22 22 0,0 0 16,21 0-16,-21 0 0,22 0 0,-22 22 15,0-1-15,0 0 0,0 0 16,1 21-16,-1 1 0,0-1 15,0 0-15,-21 1 0,0-1 0,0 0 16,0-20-16,0 20 0,0-21 16,-21 21-16,0-20 0,0-1 15,-1-21-15,1 21 0,0-21 16,21-21 0,0 0-1,21-1-15,-21-20 16,21 21-16,1 0 0,-1-22 0,0 22 15,21-21-15,-21 0 0,1-1 16,20 22-16,-21-21 0,0-1 0,22 22 16,-22 0-16,0 0 0,21 0 15,-21 0-15,1-1 0,-1 22 0,0-21 16,0 21-16</inkml:trace>
  <inkml:trace contextRef="#ctx0" brushRef="#br1" timeOffset="134971.22">19410 17547 0,'21'21'0,"-42"-42"0,63 64 0,-21-43 16,0 21-16,1-21 0,-1 0 0,0 0 16,0 0-16,21 0 0,-20 0 15,-1 0-15,0 0 0,0 0 0,0-21 16,0-1-16,1 22 0,-1-21 15,-21 0-15,0 0 0,0 0 16,0 0-16,0-1 0,0 1 16,0 0-16,0 0 0,0 0 0,-21 0 15,-1-1-15,1 22 16,0 0-16,0 0 0,0 0 16,0 22-16,-1-1 0,1 0 15,0 21-15,21-21 0,0 22 16,0-22-16,0 21 0,0 1 0,0-22 15,0 21-15,0-21 0,21 0 16,0 1-16,22-1 0,-22 0 0,0 0 16,21-21-16,1 0 0,-1 21 15,0-21-15,1 0 16,-1 0-16,0 0 0,1 0 0,-1 0 16,0-21-16,1 0 0,-1 21 15,0-21-15,1-22 0,-22 22 0,21 0 16,1-21-16,-22-1 0,0 22 15,-21-21-15,0 0 0,21 20 0,-21-20 16,0 21-16,0 0 0,0 0 16,-21-1-16,21 1 0,-21 0 0,0 21 15,-1 0-15,1 0 0,-21 0 16,21 21-16,0 0 0,-1 22 16,-20-22-16,21 21 0,0-21 15,0 22-15,21-1 0,-22 0 16,22-20-16,0 20 0,0-21 0,0 0 15,0 0-15,0 1 0,0-1 16,22-21-16,-1 0 16,0 0-16,0 0 15,0 0-15,0 0 0,1-21 16,-1-1-16,0 22 0,0-21 0,0 0 16,0-21-16,1 21 0,-22-1 15,21-20-15,-21 21 0,21 0 0,-21 0 16,0-1-16,0 1 0,0 42 47,-21 1-47,21-1 0,0 0 0,-21 0 15,21 21-15,0-20 0,0-1 16,0 0-16,0 0 0,21 0 16,0 0-16,0 1 0,0-22 0,0 21 15,22 0-15,-1-21 0,0 0 16,22 0-16,-1 0 0,-20 0 0,20 0 15,1 0-15,-22 0 0,0 0 16,1-21-16,-1 0 0,0-1 16,-20 1-16,-1 0 0,0 0 15,0-21-15,-21-1 0,21 22 0,-21-21 16,0 21-16,0-1 0,0 1 16,0 0-16,-21 0 0,0 0 15,0 21-15,0 0 0,-1 0 0,1 0 16,0 0-16,-21 0 0,21 21 15,-1 0-15,-20 21 0,21-20 16,-21 20-16,20-21 0,1 21 0,0-20 16,21 20-16,0-21 0,0 21 15,0-20-15,0-1 0,0 0 0,0 0 16,0 0-16,21-21 0,0 21 16,1-21-16,-1 0 0,0 0 15,0 0-15,0 0 0,0 0 16,1-21-16,-1 21 0,0-21 15,0 0-15,0 0 0,0-22 0,1 22 16,-1-21-16,0 0 0,-21-1 16,0 1-16,21 0 0,0-1 15,-21 1-15,0 0 0,0-1 0,21 1 16,1 0-16,-22 20 0,0-20 16,0 21-16,21 0 0,-21 63 31,-21-21-31,-1 0 15,22 22-15,-21-1 0,0-21 16,21 22-16,0-1 0,0 0 16,-21 1-16,21-1 0,0 0 15,0 1-15,0-1 0,0-21 16,0 21-16,21-20 0,0-1 0,0 0 16,1 0-16,-1 0 0,21-21 15,0 0-15,-20 0 0,20 0 0,-21 0 16,21 0-16,-20 0 0,20 0 15,-21-21-15,0 0 0,0 0 16,1-22-16,-1 22 0,0-21 0,0 21 16,-21 0-16,21-22 15,-21 22-15,21 21 0,-21-21 0,-21 42 32,0 0-17,0 0-15,21 1 0,-21-1 0,21 0 16,0 0-16,0 0 15,0 0-15,0 1 0,21-1 16,0-21-16,0 0 16,0 0-16,22 0 0,-22 0 15,21 0-15,-21 0 0,22 0 0,-22-21 16,21 21-16,-21-22 0,1 22 16,-1-21-16,0 0 0,0 0 15,0-21-15,0 20 0,-21 1 16,0 0-16,22 0 0,-22 0 15,0 0-15,21 21 0,-21 21 32,-21 0-32,-1 21 15,1-21-15,21 22 0,-21-1 16,0 0-16,21 1 0,-21-1 16,0 0-16,21 1 0,-22 41 15,1-41-15,0-1 0,0 0 16,21 1-16,-21 20 0,21-20 0,0 20 15,-21-21-15,-1 22 16,22-22-16,-21 22 0,21-1 16,-21-20-16,21-1 0,0 21 0,0-20 15,0-1-15,0 0 0,-21 1 16,21-1-16,0 0 0,0 1 0,-21-22 16,0-21-1,-1 0-15,1 0 16,0 0-16,0 0 0,0 0 0,0 0 15,-1 0-15,1 0 0,0 0 16,0 0-16,0 0 0,21-21 16,0-22-16,0 1 15,0 0-15,21-22 16,0 22-16,0-22 0,0 1 16,1-22-16,-1 22 0,21-1 0,0-20 15,-20 20-15,20 1 0,0 20 16,-21-20-16,22 20 0,-22 22 0,21-21 15,-21 21-15,1 0 0,-1-1 16,0 22-16,0-21 0,0 21 16,0-21-16,-21 0 0,22 0 15,-1 21-15,-21-21 16</inkml:trace>
  <inkml:trace contextRef="#ctx0" brushRef="#br1" timeOffset="135251.06">22564 17653 0,'0'0'0,"21"0"0,0 0 16,-21 21 0,0 0 15,-21-21-15,0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01:49:56.6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1397 593 0,'0'0'0,"-42"0"0,-1 0 0,22 0 16,-21 21-16,-1-21 0,22 0 16,-21 0-16,21 0 0,0 21 0,-1-21 15,1 0-15,0 0 0,0 0 16,0 0-16,21 21 0,21-21 31,0 0-15,0 0-16,43 0 0,-1 0 15,1 0-15,20 0 0,22 0 16,0 0-16,-21-21 0,21 21 0,-1 0 16,1-21-16,-21 0 0,21 21 15,-22 0-15,22 0 0,-42-21 0,20 21 16,-20 0-16,-1 0 0,-20 0 16,-22 0-16,21 0 0,-63 0 46,0 0-46,0 0 0,0 0 0,-1 0 16,1 0-16,0 0 0,0 0 16,0 0-16</inkml:trace>
  <inkml:trace contextRef="#ctx0" brushRef="#br0" timeOffset="356.79">1926 677 0,'-42'0'31,"21"0"1,-1 0-32,1 22 15,21-1-15,0 21 0,0-21 16,-21 22-16,0 20 0,0-21 0,21 22 15,-21-1-15,-1 22 0,1-21 16,0-1-16,0 1 0,0-1 0,0 1 16,-1-1-16,22 1 15,0-1-15,0-21 0,0 22 0,0-22 16,0-21-16,0 22 0,0-22 0,0 0 16,0 0-16,22-21 31,-1 0-31,0 0 0,-21-21 15,21 0-15,0 0 0,-21-22 0,21 22 16</inkml:trace>
  <inkml:trace contextRef="#ctx0" brushRef="#br0" timeOffset="1034.4">2095 1228 0,'0'0'0,"22"-21"0,-1-1 0,0 1 0,0 0 16,-21 0-1,21 21-15,-21 21 16,0 0 0,0 0-16,0 22 0,0-22 0,-21 21 15,21-21-15,-21 22 0,21-22 16,0 21-16,-21 1 0,21-22 16,-21 21-16,21 0 0,0 1 0,0-22 15,0 21-15,0-21 0,0 1 16,0-1-16,21-21 0,0 0 0,0 0 15,0 0-15,22 0 0,-1 0 16,-21 0-16,21-21 0,1-1 0,20 1 16,-20-21-16,-1 21 15,0 0-15,1-22 0,-22 22 0,21-21 16,-21-1-16,0 22 0,1-21 16,-1 21-16,0 0 0,-21-1 0,0 1 15,0 0-15,0 0 0,-21 21 47,21 21-47,0 0 0,-21 0 0,-1 1 16,22 20-16,-21-21 0,21 21 15,0 1-15,0-1 0,0 0 16,-21 22-16,21-1 0,0-20 16,0 20-16,0 1 0,0 20 0,0-20 15,0-1-15,0 1 0,0 21 16,0-1-16,0-20 0,21 20 0,-21-20 15,0 21-15,0-22 0,0 22 16,0-22-16,0 1 0,0-22 0,-21 22 16,0-22-16,0 0 0,-22 1 15,1-22-15,0 21 0,-22-42 0,22 21 16,-22-21-16,22 0 0,-21 0 16,20-21-16,-20 0 0,20 0 0,-20 0 15,21-22-15,-1 22 0,1-21 16,0 21-16,-1-22 0,1 1 15,21 21-15,0-22 0,21 22 0,0-21 16,0 21-16,0-22 0,21 22 16,0 0-16,21-21 0,-21-1 0,1 22 15,20-21-15,0 0 0,1-22 16,-1 22-16</inkml:trace>
  <inkml:trace contextRef="#ctx0" brushRef="#br0" timeOffset="1412">3408 1270 0,'0'-21'0,"0"42"0,0-63 16,0 21-16,0-1 16,-21 44-1,-1-1-15,22 21 0,-21-21 16,21 22-16,-21-1 0,0 21 15,21 1-15,0-1 0,0 1 0,-21 21 16,21-1-16,-21 1 0,21 0 16,-22-1-16,22 1 0,0 0 0,-21-1 15,0 22-15,0-21 0,21-1 16,-21 1-16,21 0 0,-21-1 16,21-20-16,0 21 0,-22-22 0,22 1 15,-21-1-15,21 1 0,0-22 16,0 21-16,0-41 0,0 20 0,0-21 15,0 0-15,0-42 16,0 0 0,0 0-16,21 0 0,1-22 0,-22-20 15,0 20-15,21-20 0,0-1 16,-21 1-16,21-22 0</inkml:trace>
  <inkml:trace contextRef="#ctx0" brushRef="#br0" timeOffset="1747.81">3217 1715 0,'0'0'16,"-21"-127"-16,21 84 0,-21 1 0,21 0 16,0-1-16,0 22 0,0-21 15,0 21-15,0-1 0,21 1 0,0-21 16,0 21-16,1 0 0,20-1 16,0 22-16,1-21 0,-1 0 0,21 21 15,1 0-15,-22 0 0,22 0 16,-1 21-16,-20 0 0,20 22 0,-21-22 15,-20 21-15,-1 1 16,0-1-16,-21 0 0,0 1 0,0-22 16,-21 21-16,-22 0 0,1 1 15,0-1-15,-1-21 0,1 0 0,0 22 16,-1-22-16,1-21 0,0 21 16,21-21-16,-22 0 0,22 0 0,0 0 15,21-21 16,0 0-31,21 0 0,0-1 0,0 1 16,1 0-16,20-21 0,-21 21 16</inkml:trace>
  <inkml:trace contextRef="#ctx0" brushRef="#br0" timeOffset="2423.42">4127 1397 0,'0'0'0,"22"0"16,-1 0 0,0 0-16,0 0 0,0 0 15,-21-21-15,21 0 0,1 0 16,-1 21-16,0-22 0,0 1 0,0 0 16,22 0-16,-43 0 15,21 0-15,0-1 0,-21 1 0,0 0 0,0 0 16,-21 21-1,0 21 1,-22-21-16,22 42 0,0-20 16,-21-1-16,20 21 0,-20-21 0,21 22 15,0-1-15,0-21 0,-1 21 16,22-20-16,0 20 0,0-21 0,0 21 16,0-20-16,0 20 0,0-21 15,22 0-15,-1 0 0,0 1 0,0-1 16,0-21-16,22 0 0,-1 0 15,0 0-15,1 0 0,-1 0 16,21-21-16,1-1 0,-22 1 16,22 0-16,-1 0 0,1-21 0,-1-1 15,-20 22-15,20-21 0,-21-1 0,1 1 16,-22 21-16,0-21 0,0 20 16,-21-20-16,0 21 0,0 0 0,0 0 15,-21 21-15,0 0 16,0 0-16,0 0 0,-1 0 0,1 21 15,-21 0-15,21 0 0,0 0 16,21 0-16,0 1 0,0-1 16,0 0-16,0 0 0,0 0 15,21 0-15,0 1 0,0-1 0,21 21 16,-20-21-16,-1 0 0,21 1 16,-21-1-16,0 0 0,1-21 0,-1 21 15,-21 0-15,0 0 0,0 1 16,-21-1-1,-1-21-15,1 0 0,-21 0 16,21 0-16,-22 21 0,1-21 0,21 0 16,-21 0-16,20 0 0,1 0 0,0 0 15,0 0-15,21-21 16,0 0-16,0-1 0,21 1 16,0 0-16</inkml:trace>
  <inkml:trace contextRef="#ctx0" brushRef="#br0" timeOffset="3615.98">6816 1693 0,'0'0'0,"-22"0"0,1 0 15,21-21-15,-21 21 16,21-21-16,0 0 0,0 0 0,0 0 16,0-22-16,21 22 0,0-21 0,1 21 15,-22-22-15,21 1 0,0 0 16,0-1-16,-21 1 0,21 0 0,-21-1 15,21 22-15,-21-21 0,0 21 16,0-1-16,0 1 0,0 0 0,0 42 31,0 0-31,0 1 16,-21 20-16,0-21 0,0 21 16,0 1-16,0-22 0,21 21 0,-22 1 15,1-1-15,21 0 0,0 1 16,0-1-16,0 0 0,0 1 0,0-1 15,0-21-15,0 21 0,0-20 16,21-1-16,1 0 0,-1 0 0,0 0 16,21-21-16,-21 0 0,22 0 0,-22 0 15,21 0-15,1-21 0,-1 21 16,-21-21-16,21 0 0,1-22 0,-22 22 16,21 0-16,-21-21 0,1 21 15,-1-22-15,0 22 0,-21-21 16,0-1-16,0 22 0,0-21 15,-21 0-15,0 20 0,-1-20 0,-20 21 16,21 0-16,-21 0 0,-1 21 16,1-22-16,0 22 0,-1 0 0,22 0 15,-21 0-15,21 0 0,-1 0 16,44 0 0,20 0-1,-21 0-15,21 0 0,1 0 0,-1 0 16,0 0-16,1 0 0,-1-21 15,0 0-15,1 0 0,20 21 0,-20-42 16,20 20-16,-21 1 0,22-21 16,-22 21-16,1-22 0,-1 22 15,0-21-15,1 21 0,-22 0 0,0-1 16,0 1-16,-21 0 0,0 0 16,21 21-16,-21-21 0,0 42 31,0 0-31,0 0 0,0 0 15,0 22-15,0-1 0,0 0 16,0 22-16,-21-22 0,21 22 0,-21-1 16,0-20-16,21 20 0,0 1 15,0-1-15,-21 1 0,21 20 0,-22-20 16,22 20-16,-21 1 0,21 0 16,0-1-16,0 1 0,0 0 15,0 21-15,0-22 0,0 22 0,0 0 16,0 0-16,0-22 0,0 22 0,0 0 15,21-21-15,-21 21 0,22-22 16,-22 22-16,0-21 0,21-1 0,-21-20 16,0 21-16,0-22 0,0-21 0,0 22 15,0-22-15,-21 1 0,-1-1 16,1-21-16,0 0 0,21 0 0,-21-21 16,0 0-16,0 0 0,-1 0 0,1-21 15,0 0-15,0-21 16,0-1-16,0 1 0,-22-21 0,22-1 15,0-21-15,0 1 0,0-22 0,-1 21 16,1-21-16,21 1 0,0-22 16,0 21-16,0 0 0,0 0 0,0 0 15,21 22-15,1-22 0,-1 42 0,0-20 16,0 20-16,0 1 0,0-1 16,22 1-16,-22 20 0,0-20 0,21 20 15,-20 1-15,-1 0 0,21-1 16,-21 22-16,0-21 0,43 0 15,-43 20-15,0 1 0,22 0 16,-22 0-16,21 0 0</inkml:trace>
  <inkml:trace contextRef="#ctx0" brushRef="#br0" timeOffset="4008.8">9906 677 0,'0'0'15,"0"-21"-15,-21 0 0,0 0 16,21 0-16,-22 21 15,1 0-15,21 21 16,-21 21-16,21-21 0,0 43 0,-21-22 16,0 22-16,0-1 0,21 1 15,-22-1-15,1 1 0,0-1 0,0 1 16,0-1-16,0 1 0,-1-22 16,1 0-16,-21 1 0,21 20 15,21-42-15,-21 22 0,-1-22 0,22 0 0,-21 0 16,21 0-16,0-42 31,0 0-15,21-21-16,1 21 0,-1-22 0</inkml:trace>
  <inkml:trace contextRef="#ctx0" brushRef="#br0" timeOffset="4260.43">9842 804 0,'0'0'0,"0"-21"15,0-21 1,0 63-16,0 0 16,0 22-16,0-1 0,0 0 0,0 22 15,0-22-15,0 22 0,0-22 16,0 21-16,0-20 0,0 20 0,0-20 16,0-1-16,0 0 0,0-21 15,0 22-15,0-1 0,0-21 0,0 0 16,0 1-16,0-1 0,0 0 15,0 0-15,0 0 0,-21-21 16,0 0 0,21-21-16,-21 21 0</inkml:trace>
  <inkml:trace contextRef="#ctx0" brushRef="#br0" timeOffset="5456.09">9356 1376 0,'21'0'16,"0"0"0,0 0-16,21 0 0,-20 0 0,-1 0 15,21-21-15,0 21 0,1-21 16,-1 21-16,22-22 0,-22 22 0,21-21 16,-20 0-16,20 21 0,-20-21 15,-1 21-15,0-21 0,-21 21 16,1 0-16,-1 0 0,0 0 0,-21 21 31,0 0-15,0 21-16,0-20 0,-21-1 15,21 0-15,0 21 0,-21-21 0,21 22 16,-22-22-16,22 21 0,0-21 0,0 1 16,0-1-16,0 21 0,0-21 15,22 0-15,-22 1 0,21-22 16,0 0-16,0 0 0,0 0 15,0 0-15,22 0 0,-22-22 0,0 1 16,21 0-16,-20 21 16,20-42-16,-21 21 0,0-1 0,22 1 15,-22-21-15,0 21 0,0 0 0,-21-22 16,0 22-16,21-21 0,-21 21 16,0-22-16,0 22 0,0 0 0,0 0 15,0 42 1,-21 0-1,21 0-15,0 22 0,0-22 16,0 0-16,-21 21 0,21-21 0,0 22 16,0-1-16,0-21 0,0 0 15,21 1-15,-21-1 0,21 0 16,0-21-16,1 0 0,-1 0 16,0 0-16,0 0 0,21 0 15,-20 0-15,20 0 0,0-21 0,1 0 16,-1-1-16,-21 1 0,21 0 0,1 0 15,-22-21-15,0-1 0,21 22 16,-20-21-16,-1-22 0,0 22 0,0 0 16,-21-22-16,21 22 0,-21-22 15,21 22-15,-21-22 0,0 22 0,0 21 16,0-21-16,0 20 0,-21 44 31,0-1-31,0 21 0,0 0 16,21 1-16,-21 20 0,-1-20 15,22 20-15,-21-21 0,21 22 0,0-22 16,0 1-16,0-1 0,0 0 16,0 1-16,0-1 0,0-21 0,0 21 15,21-20-15,-21-1 0,22 0 16,-1 0-16,0-21 0,0 0 0,0 0 16,0 0-16,1 0 0,20 0 15,-21 0-15,21 0 0,-20-21 0,20 0 16,-21 0-16,21-1 0,-20 1 0,20 0 15,-21-21-15,0 21 16,0-1-16,1-20 0,-1 21 0,0 0 16,-21 0-16,21-1 0,-21 1 15,0 42 1,0 1-16,-21-1 16,0 0-16,21 21 0,-21-21 15,21 1-15,0 20 0,-22-21 0,22 21 16,0-20-16,0 20 0,0-21 15,0 0-15,0 0 0,0 1 0,0-1 16,22-21-16,-1 21 0,0-21 16,21 0-16,-21 0 0,1 0 15,20 0-15,0-21 0,-21 0 0,22 21 16,-1-22-16,0 1 16,-20-21-16,20 21 0,-21 0 0,0-22 15,0 22-15,1-21 0,-22 21 0,0-22 16,0 22-16,-22-21 0,1 21 15,0-1-15,0 1 0,-21 0 0,-1 0 16,1 0-16,0 21 0,20 0 16,-20 0-16,21 0 0,-21 0 0,20 0 15,1 21-15,0 0 0,0-21 16,21 21-16,-21-21 0,21 21 16</inkml:trace>
  <inkml:trace contextRef="#ctx0" brushRef="#br0" timeOffset="5643.88">10901 1164 0,'21'0'31,"0"0"-31,0 0 0,0 0 15,22 0-15,-1 0 0,-21 0 0,22 0 16,-1 0-16,21 0 0,-20 0 0,-1 0 16,0 0-16,1 0 0,-1 0 15,0-21-15,1 21 0</inkml:trace>
  <inkml:trace contextRef="#ctx0" brushRef="#br0" timeOffset="6432.58">12319 1228 0,'-21'21'31,"21"0"-15,-21 0-16,21 0 0,-22 1 15,22-1-15,-21 0 0,21 0 16,0 0-16,0 0 0,0 1 0,-21 20 16,21-21-16,0 0 0,0 0 0,0 1 15,0-1-15,0 0 0,0 0 16,0-42 31,0 0-47,0 0 0,0-1 15,0 1-15,0 0 0,0 0 16,0 0-16,21 0 0,0-22 0,1 22 16,-1-21-16,21-1 0,-21 22 15,22-21-15,-22 21 0,21-22 0,-21 22 16,22 0-16,-22 21 0,0 0 16,21 0-16,-21 0 0,1 0 0,-1 0 15,0 21-15,0 22 0,0-22 16,0 21-16,-21 0 0,0 1 15,22-22-15,-22 21 0,0 1 0,0-22 0,0 21 16,0 0-16,0-20 16,0-1-16,-22 0 0,22 0 0,0 0 15,0 0-15,-21-21 0,0 0 16,0-21 0,21 0-1,0 0-15,0 0 0,0 0 16,0-22-16,21 22 0,-21 0 0,21-21 15,0 20-15,1-20 0,-1 0 16,0 21-16,0-22 0,21 1 0,1 21 16,-1-22-16,-21 1 0,43 21 15,-22 0-15,0 0 0,1 21 16,-1 0-16,0 0 0,1 21 0,-1 21 16,-21-21-16,22 22 0,-22-1 15,0 0-15,0 1 0,-21 20 16,0-21-16,0 1 0,0-1 0,-42-21 15,21 22-15,-1-22 0,1 21 16,0-21-16,0 0 0,0-21 0,0 22 16,21-1-1,21-42 17,0-1-32,0 1 0,0 0 15</inkml:trace>
  <inkml:trace contextRef="#ctx0" brushRef="#br0" timeOffset="6948.29">14076 1185 0,'-43'-84'32,"22"84"-32,0-21 0,-21 21 0,21 0 15,-1 0-15,1 0 0,-21 0 16,21 21-16,-22 0 0,22 0 15,0 21-15,-21-20 0,21 20 16,-1-21-16,1 21 0,0 1 0,0-22 0,21 21 16,0-21-16,0 22 15,0-22-15,0 0 0,0 0 0,0 0 16,21 1-16,0-1 0,0 0 0,1-21 16,-1 0-16,0 0 15,0 0-15,0 0 0,0-21 0,1 21 16,-1-21-16,21-1 0,-21 1 15,0 0-15,1 0 0,-1-21 0,0 20 16,0-20-16,0 21 0,0-21 0,-21-1 16,22 1-16,-22 21 0,0-22 15,0 22-15,0 0 0,-22 42 32,1 0-32,21 1 15,-21 20-15,0-21 0,21 0 16,0 22-16,-21-22 0,21 21 0,-21-21 15,21 0-15,0 1 0,0 20 0,0-21 16,0 0-16,0 0 0,0 1 16,21-1-16,0 0 0,0-21 15,0 21-15,0-21 0,1 0 16,-1 0-16,0 0 0,0-21 0,0 21 16,0-21-16,1 0 0,-1-1 0,21 1 15,-21-21-15,0 21 16</inkml:trace>
  <inkml:trace contextRef="#ctx0" brushRef="#br0" timeOffset="7184.15">14563 868 0,'0'0'0,"0"-64"15,-22 86 17,22 20-32,-21-21 0,0 21 0,21 1 15,-21 20-15,0-20 0,0-1 0,21 21 16,-22-20-16,22-1 0,-21 0 15,21 1-15,-21-22 0,21 21 0,0-21 16,0 22-16,0-22 16,0 0-16,0 0 0,0 0 0,0 1 15,0-1-15,21-21 16,0 0-16,1 0 0,-1 0 16,0 0-16,0-21 0,0-1 0,22 22 15</inkml:trace>
  <inkml:trace contextRef="#ctx0" brushRef="#br0" timeOffset="7416.02">14880 1249 0,'0'0'16,"0"-21"-16,-21 21 15,21 21 1,-21-21-16,21 21 0,0 0 16,-21 0-16,-1 1 0,22-1 15,-21 0-15,21 0 0,0 0 0,0 0 16,0 1-16,-21-1 0,21 0 0,0 0 15,-21 0-15,21 0 0,0 1 16,0-1-16,0 0 0,0 0 16,21-21-1,0 0-15,0 0 0,1 0 16,-1-21-16,0 0 0</inkml:trace>
  <inkml:trace contextRef="#ctx0" brushRef="#br0" timeOffset="8111.38">15303 1355 0,'0'0'0,"0"-21"0,0-1 16,0 1-16,-21 21 31,0 0-31,0 21 16,0 1-16,0-1 0,-1 0 0,1 0 16,21 0-16,0 0 0,-21 1 0,21-1 15,-21 0-15,21 0 0,0 0 16,0 0-16,0 1 0,0-1 31,21-21-15,0 0-1,-21-21-15,0-1 0,21 22 0,-21-21 16,22 0-16,-22 0 0,0-21 0,0 20 16,21 1-16,-21-21 0,21 21 15,-21-22-15,21 22 0,0 0 0,0-21 16,-21 21-16,22-1 0,20 1 15,-21 0-15,0 0 0,0 21 0,22 0 16,-22 0-16,0 0 0,0 0 16,22 0-16,-22 21 0,0 0 0,0 0 15,0 22-15,0-22 0,-21 21 16,22 1-16,-1-22 0,-21 21 16,0 0-16,0-20 0,0-1 0,0 21 15,0-21-15,0 0 0,0 1 16,0-1-16,-21 0 0,-1-21 15,22 21-15,-21-21 0,0 0 16,0-21 0,21 0-16,0 0 15,0-1-15,0 1 0,0 0 0,0 0 16,21-21-16,0 20 0,0-20 0,22 21 16,-22-21-16,21-1 15,1-20-15,-22 20 0,21 1 0,0 0 16,1 21-16,-1-22 0,-21 22 15,22 21-15,-22 0 0,0 0 0,0 21 16,-21 0-16,0 22 0,0-22 16,0 21-16,0 1 0,0-1 0,0 0 15,-21 1-15,0-1 0,0 0 16,-1-21-16,22 22 0,-21-22 0,21 0 16,-21 21-16,21-20 0,-21-22 0,21 21 15,0 0-15,-21-42 31,21 0-15,0-1-16,-21 1 0</inkml:trace>
  <inkml:trace contextRef="#ctx0" brushRef="#br0" timeOffset="8303.27">15346 826 0,'0'0'0,"-21"0"0,-64 21 32,85 0-32,-21-21 0,21 21 0,0 0 15,0 0 1</inkml:trace>
  <inkml:trace contextRef="#ctx0" brushRef="#br0" timeOffset="8473.17">14330 1101 0,'0'21'16,"0"-42"-16,0 63 0,0-21 16,21-21-1,21 0-15,-21 0 0,22 0 16,20 0-16,-20-21 0,20 21 0,-21-21 15,22 0-15</inkml:trace>
  <inkml:trace contextRef="#ctx0" brushRef="#br0" timeOffset="8855.76">17441 1037 0,'0'0'15,"-42"0"-15,21 0 0,0 0 0,-1 0 16,1 0-16,42-21 15,1 21-15,20 0 16,0-21-16,1 21 0,-1-21 0,21 21 16,1 0-16,-22-21 0,22 21 15,-1 0-15,-20 0 0,20 0 16,-21 0-16,1-22 0,-22 22 16,21 0-16,-21 0 0,1 0 0,-44 0 31,1-21-31,0 21 15,0 0-15,0 0 0,-22 0 16</inkml:trace>
  <inkml:trace contextRef="#ctx0" brushRef="#br0" timeOffset="9071.62">17780 931 0,'0'0'0,"0"22"0,-21 20 0,21-21 0,-21 21 15,-1 1-15,22-1 16,-21 0-16,0 1 0,0-1 0,0 0 15,0 22-15,-1-22 0,1 1 16,0-1-16,0 0 0,0 1 0,0-1 16,21 0-16,-22-21 0,22 1 15,-21-1-15,21 0 0,0 0 0,0 0 16,21-21 15,1-21-31,20 21 0,-21-21 0</inkml:trace>
  <inkml:trace contextRef="#ctx0" brushRef="#br0" timeOffset="10431.4">18224 1334 0,'0'0'0,"0"-22"0,0 44 31,-21-22-15,0 21-16,0 0 0,0 0 15,0 21-15,-1-20 0,1-1 0,0 21 16,0 0-16,0-20 0,0 20 16,21-21-16,0 0 0,0 22 0,-22-22 15,22 0-15,0 0 16,0 0-16,0 0 0,22-21 16,-1 0-16,0 22 0,0-22 15,0 0-15,0 0 0,22 0 16,-22-22-16,0 22 0,0-21 0,22 0 15,-22 0-15,0 0 0,-21 0 16,21-22-16,-21 22 0,0-21 0,0-1 16,0 22-16,0-21 0,0 0 15,-21 20-15,0 1 0,21 0 0,-21 0 16,-1 0-16,1 0 0,0 21 16,63 0 30,-20 0-46,20 0 0,0 0 16,1 0-16,20 0 0,-21 0 0,22 0 16,-1 0-16,-20 0 0,20 0 15,-20 0-15,-1 0 0,0 0 0,1 0 16,-1 0-16,-21 0 0,0 0 16,0 0-16,-21 21 31,-21 0-31,0 0 15,-21 0-15,21 0 0,-1 1 0,-20-1 16,21 0-16,0 0 16,0 21-16,-1-20 0,1-1 0,0 0 15,21 0-15,0 0 0,0 0 16,0 1-16,0-1 0,0 0 0,0 0 16,21-21-16,0 21 15,1-21-15,-1 0 0,0 0 0,0 0 16,0 0-16,0 0 0,1-21 15,-1 21-15,0-21 0,0 0 0,-21 0 16,0-22-16,0 22 0,0-21 16,0 21-16,0-22 0,0 1 15,0 21-15,0-22 0,0 22 0,0-21 16,0 21-16,0 0 0,-21 21 0,21-22 16,21 22 15,0 0-31,0 0 15,1 0-15,-1 0 0,0 0 16,21 0-16,-21 0 0,22 0 0,-22-21 16,21 21-16,1-21 0,-22 21 15,21-21-15,-21 0 0,22 21 0,-22-21 16,0-1-16,0-20 0,0 21 16,0-21-16,-21 20 0,0-20 15,0 21-15,0 0 0,0-22 16,0 22-16,0 0 0,-21 21 15,0 21 1,0 22-16,0-22 0,0 0 16,-1 21-16,22 1 0,-21-1 15,0 0-15,0 1 0,21-1 0,-21 0 16,21 1-16,-21-22 0,21 21 16,0 0-16,0 1 0,0-1 0,0 0 15,0 1-15,0-1 0,0 0 16,0-20-16,0-1 0,0 21 0,0-21 15,21-21-15,0 21 16,-21 1-16,21-22 0,0 0 0,22 0 16,-22 0-16,0 0 0,21 0 15,1 0-15,-1 0 0,0-22 16,1 1-16,-1-21 0,0 21 0,1 0 16,-1-22-16,0 1 0,1 0 15,-1-1-15,-21 1 0,21 0 0,-20 20 16,-22-20-16,0 21 0,0 0 15,0 0-15,0-1 0,0 1 16,-22 21-16,1 0 0,-21 0 16,21 0-16,0 0 0,-1 21 15,1 1-15,0-1 0,21 0 16,0 0-16,0 21 0,0-20 0,0-1 16,0 0-16,0 21 0,0-21 15,21 1-15,-21-1 0,21 21 0,-21-21 16,0 0-16,0 1 0,0-1 15,0 0-15,0 0 0,0 0 16,0 0-16,-21-21 16,0 22-16,0-22 0,0 0 15,0 0-15,-1 0 16,1 0-16,21-22 16,0 1-16</inkml:trace>
  <inkml:trace contextRef="#ctx0" brushRef="#br0" timeOffset="10568.83">20256 1863 0,'43'0'31</inkml:trace>
  <inkml:trace contextRef="#ctx0" brushRef="#br1" timeOffset="98198.35">1905 4212 0,'-21'0'0,"0"0"0,-1 0 16,1 0-16,0 0 0,0 21 15,0-21-15,0 0 0,-1 0 16,1 0-16,42 0 31,1 0-15,-1 0-16,0 0 0,21 0 16,1 0-16,-1-21 0,0 21 0,22 0 15,-22-21-15,22 21 0,-1-21 16,22 21-16,-22-21 0,1 21 15,-1 0-15,22-21 0,-22-1 16,1 22-16,-22 0 0,1-21 0,-1 21 16,0 0-16,-21 0 0,1 0 15,-1 0-15,-42 0 32,-1 0-32,1 0 15,-21 0-15,21 0 0,0 0 0</inkml:trace>
  <inkml:trace contextRef="#ctx0" brushRef="#br1" timeOffset="98496.66">2413 4128 0,'0'0'15,"-21"0"-15,0 21 16,21 0-16,-22 0 15,22 0-15,0 0 16,0 22-16,0-1 0,0-21 0,0 22 16,0-1-16,0 0 0,0 22 15,0-22-15,0 0 0,0 1 0,0 20 16,0-20-16,-21-1 0,21 0 16,-21 1-16,21-1 0,0-21 15,0 0-15,0 0 0,0 1 16,0-1-16,0-42 31,21-1-31,0 1 0,1 0 0,-22-21 16</inkml:trace>
  <inkml:trace contextRef="#ctx0" brushRef="#br1" timeOffset="99000.37">2646 4085 0,'0'-21'15,"0"42"-15,0-63 0,21 42 0,-21 21 16,0 0 0,0 22-16,0-22 0,0 21 0,21 0 0,-21 1 15,0-1-15,0 0 16,0 22-16,0-22 0,0 1 0,0-1 16,-42 191-1,42-191 1,-21-21-16,21 22 0,0-22 15,0 0-15,0 0 0,0 0 16,0-42 0,0 0-1,0 0-15,21-22 16,-21 22-16,21-21 0,-21 21 0,21-22 16,0 1-16,-21 0 0,21 21 15,1-22-15,-1 1 0,0 21 0,0 0 16,0-1-16,0 1 0,1 0 15,-1 21-15,0 0 0,0 0 0,0 0 16,0 21-16,1 0 0,-1 1 16,0-1-16,0 85 15,0-85-15,-21 21 0,0 0 16,0 1-16,0-22 0,0 21 0,0-21 16,0 22-16,0-22 0,0 0 15,-21 0-15,21 0 0,0 1 16,0-44 15,0 1-31,0 0 0,0 0 0,0 0 16</inkml:trace>
  <inkml:trace contextRef="#ctx0" brushRef="#br1" timeOffset="99397.24">3260 4678 0,'0'0'0,"0"21"0,21-42 31,0 21-15,0-21-16,0 21 0,0-21 15,1-1-15,-1 1 0,0 0 0,0 21 16,0-21-16,0 0 0,-21 0 15,0-1-15,0 1 0,0 0 16,-21 21 0,0 0-16,0 21 15,-21 0-15,20 1 0,1-1 0,0 0 16,0 0-16,0 21 0,0-20 16,-1 20-16,22-21 0,-21 21 0,21-20 15,0 20-15,0-21 0,0 0 16,0 0-16,0 1 0,0-1 0,21 0 15,1 0-15,-1-21 0,0 0 16,21 0-16,-21 0 0,22 0 0,-1 0 16,-21-21-16,22 0 0,-1 0 15,0-1-15,-21 1 0</inkml:trace>
  <inkml:trace contextRef="#ctx0" brushRef="#br1" timeOffset="99771.96">3746 4466 0,'85'0'31,"-64"0"-31,0 0 0,1 21 16,-1 1-16,0-1 0,0-21 0,0 21 15,0 0-15,-21 0 0,0 22 16,22-22-16,-22 0 0,0 0 0,0 0 15,0 0-15,0 22 0,0-22 0,0 0 16,-22 0-16,22 0 16,-21 1-16,0-22 15,21-22 17,0 1-32,0 0 0,21 0 15,-21-21-15,0 20 0,21 1 0,1 0 16,-1-21-16,-21 21 0,21-1 0,0 1 15,0 0-15,0 0 0,1 0 16,-1 0-16,0-1 0,0 22 16,0 0-16,-21-21 0,21 21 0,1 0 15,-1 0-15</inkml:trace>
  <inkml:trace contextRef="#ctx0" brushRef="#br1" timeOffset="100111.76">4339 4699 0,'21'0'31,"0"0"-31,1 0 0,-1 0 0,0-21 16,0 21-16,0-21 0,0 0 0,1 21 16,-1-22-16,0 1 0,-21 0 15,21 0-15,-21 0 0,21 0 0,-21-1 16,0 1-1,-21 21-15,0 0 16,0 0-16,0 0 0,-1 21 16,1 1-16,0-1 0,0 0 0,0 0 15,0 0-15,-1 0 0,22 22 0,0-1 16,0-21-16,0 22 0,0-22 16,0 21-16,0-21 0,0 0 0,0 1 15,22-1-15,-1 0 0,0 0 16,21-21-16,1 0 0,-22 0 0,42 0 15,-20-21-15,-1 0 0,21 0 0,-20-1 16</inkml:trace>
  <inkml:trace contextRef="#ctx0" brushRef="#br1" timeOffset="100768.06">6519 4572 0,'0'0'0,"-21"-21"0,21 0 15,0 0-15,0-1 0,0 1 16,0 0-16,-21 0 0,21 0 0,-21-22 16,21 22-16,-21-21 0,-1 21 15,1 0-15,21-1 0,-21 1 0,0 21 16,0 0-16,0 0 0,-1 0 0,1 0 16,-21 21-16,21 22 0,0-22 15,-1 0-15,-20 21 0,21 1 0,0-1 16,0 0-16,-1 1 15,1-1-15,21 0 0,0 1 0,-21-22 16,21 21-16,0 1 0,0-22 0,0 0 16,0 0-16,0 0 0,21 0 15,0-21-15,1 0 0,-1 0 0,21 0 16,-21 0-16,0 0 0,1 0 16,-1 0-16,21-21 0,-21 0 0,0 0 15,1 0-15,-1-22 0,0 22 0,0 0 16,0-21-16,0 21 0,-21-22 15,0 1-15,0 21 0,0-22 0,22 22 16,-22 0-16,0 0 16,0 0-16,0 0 0,0 42 15,0 0-15,0 0 16,0 0-16,0 22 0,0-22 16,-22 0-16,22 21 0,0-21 0,0 22 15,0-22-15,0 21 0,0-21 16,0 1-16,0 20 0,0-21 0,22 0 15,-1 0-15,-21 1 0,21-22 0,0 0 16,0 0-16,0 0 16,1 0-16,-1 0 0,0-22 0,0 22 15,0-21-15</inkml:trace>
  <inkml:trace contextRef="#ctx0" brushRef="#br1" timeOffset="101172.94">6858 4530 0,'0'0'0,"0"-21"16,0-1-16,21 1 16,0 21-1,0 0-15,1 0 0,-1-21 0,0 21 16,0 0-16,0 0 0,0 0 16,1 0-16,-1 0 0,0 21 0,0 0 15,0-21-15,0 22 0,-21-1 16,0 21-16,22-21 0,-22 0 15,0 1-15,0 20 0,0-21 0,0 0 16,0 22-16,0-22 0,-22 0 16,22 0-16,-21 0 0,21 0 0,-21-21 15,21 22-15,-21-22 16,21-22 0,0 1-1,0 0-15,0 0 0,21 0 16,-21 0-16,21-22 0,0 22 0,-21 0 15,22 0-15,-1-22 0,0 22 0,0-21 16,-21 21-16,42 0 0,-20-22 16,-1 22-16,0 0 0,0 0 15,21 21-15,-20-21 0,-1-1 16,0 22-16,0 0 16</inkml:trace>
  <inkml:trace contextRef="#ctx0" brushRef="#br1" timeOffset="101512.25">7535 4636 0,'21'0'0,"64"0"16,-43 0-16,-20 0 16,20 0-16,-21-22 0,21 1 0,-20 21 15,62-42-15,-63 21 0,1 0 16,-1-22-16,0 22 0,-21 0 15,0 0-15,0-22 0,0 22 0,-21 21 16,0-21-16,-1 21 0,1 0 16,-21 0-16,21 21 0,-22-21 0,1 21 15,0 22-15,21-22 0,-22 0 16,22 21-16,0 1 0,0-22 0,0 21 16,-1 1-16,22-22 0,0 21 15,0-21-15,0 22 0,0-22 16,0 0-16,0 0 0,22 0 0,20 0 15,-21-21-15,0 0 0,22 0 0,-22 0 16,21 0-16,0 0 0,1-21 16,-1 0-16,0 0 0,1 0 0,-1 0 15</inkml:trace>
  <inkml:trace contextRef="#ctx0" brushRef="#br1" timeOffset="102003.96">9842 3641 0,'0'0'0,"0"21"0,0 0 0,0 0 15,-21 0-15,21 1 0,-21-1 16,21 21-16,-21-21 0,21 22 0,-21-1 16,21 21-16,-21-20 0,-1 20 0,1 1 15,0-22-15,0 22 0,21-22 16,-21 21-16,0-20 0,-1-1 0,1-21 16,21 22-16,0-22 0,0 0 0,0 0 15,0 0-15,0 0 0,0 1 16,21-22-1,1 0-15,-1 0 16,0 0-16,0-22 0,0 1 16,0 0-16,1 21 0</inkml:trace>
  <inkml:trace contextRef="#ctx0" brushRef="#br1" timeOffset="103192.88">9461 4255 0,'0'0'0,"-21"0"0,0 0 16,21 21-16,0 0 16,21-21-1,0 0-15,22 0 0,-22 0 0,21 0 16,1 0-16,20 0 0,-21 0 0,22-21 16,-1 21-16,1-21 0,-1-1 15,1 22-15,-1-21 0,1 0 0,-1 0 16,1 21-16,-22-21 0,1 0 15,-22-1-15,21 22 0,-21-21 0,-21 0 16,21 21-16,-42 0 31,0 21-31,21 0 0,-21-21 16,0 22-16,0 20 16,-1-21-16,22 0 0,-21 22 0,0-22 15,0 0-15,21 21 0,0-21 0,-21 1 16,21 20-16,-21-21 0,21 0 15,0 0-15,0 1 0,0-1 0,0 0 16,21-21-16,0 0 16,0 0-16,0 0 0,0 0 0,1 0 15,-1 0-15,21 0 0,-21 0 0,0-21 16,1 0-16,-1-1 0,0 1 16,0 0-16,0 0 0,0 0 0,1 0 15,-1-22-15,-21 22 0,42-42 16,-42 41-16,0 1 0,21 0 15,-21 0-15,0 42 47,0 0-47,0 0 0,0 1 0,0 20 16,0-21-16,0 0 0,0 22 16,-21-22-16,21 0 0,0 0 0,0 0 15,0 0-15,0 1 0,0-1 16,0 0-16,0 0 0,21-21 0,-21 21 15,21-21-15,1 21 0,-1-21 0,0 0 16,0 0-16,0 0 16,0 0-16,1-21 0,20 0 15,-21 21-15,0-21 0,0 0 0,-21 0 16,22-1-16,-1 1 0,-21 0 16,21-21-16,-21 21 0,0-22 0,0 22 15,0 0-15,0 0 0,-21-22 0,0 22 16,-1 21-16,1-21 0,0 21 15,0-21-15,21 42 32,42-21-17,-21 0-15,1 0 0,-1 0 0,21 0 16,0 0-16,-20 0 16,20 0-16,21 0 0,-20 0 0,-1 0 15,0 0-15,-20-21 0,20 21 16,0 0-16,-21-21 0,1 21 0,-1 0 15,-21 21 17,-21 0-17,-1 0-15,1 0 0,0 22 16,0-22-16,0 0 0,0 21 0,-1-20 16,22 20-16,0-21 0,0 0 0,0 0 15,0 22-15,0-22 0,0 0 16,0 0-16,22-21 0,-1 21 15,0-21-15,0 0 0,0 22 0,0-22 16,1 0-16,-1 0 0,0 0 16,21 0-16,-21 0 0,1-22 0,20 22 15,-21-21-15,0 0 0,0 0 0,22 0 16,-22 0-16,0-1 0,0-20 16,-21 0-16,0-1 0,21 1 0,-21 0 15,0-1-15,0-20 0,0 21 16,-21-1-16,0 22 0,0-21 0,-21 21 15,20-1-15,-20 22 0,21 0 0,-21 0 16,20 0-16,-20 0 16,21 22-16,-43 41 0,22-42 15,21 0-15,0 22 0,0-22 16,-1 0-16,1 0 0,21 0 0,-21 1 16,21-1-16,21-21 15</inkml:trace>
  <inkml:trace contextRef="#ctx0" brushRef="#br1" timeOffset="103660.68">13420 3641 0,'0'0'16,"0"-106"-1,0 85-15,0 0 16,0-1-16,0 1 15,0 42 17,0 22-32,0-22 0,0 21 0,0-21 15,-22 22-15,22 20 0,0-20 0,0-1 16,-21 21-16,21-20 0,0 20 16,0-20-16,-21 20 0,0-21 0,21 1 15,0-1-15,0 0 0,0 1 16,0-22-16,0 21 0,0-21 0,0 1 15,0-1-15,0 0 16,21-21 15,-21-21-31,21 0 16,-21-1-16,0 1 0</inkml:trace>
  <inkml:trace contextRef="#ctx0" brushRef="#br1" timeOffset="104363.81">13123 4043 0,'0'0'0,"-21"0"0,42 0 31,22 0-31,-22 0 16,21 0-16,-21 0 16,22 0-16,-1-21 0,0 21 0,22 0 15,-22-21-15,0 21 0,1 0 16,-1-22-16,0 22 0,1 0 0,-22 0 15,0-21-15,0 21 0,0 0 0,1 0 16,-22 21 15,0 1-31,-22-1 0,1 0 16,0 0-16,21 0 0,0 22 0,-21-22 16,21 0-16,-21 0 15,21 21-15,0-20 0,0-1 0,0 0 16,0 0-16,0 0 0,21 0 0,0-21 15,0 0-15,0 0 16,1 0-16,-1 0 0,21 0 0,-21 0 16,22 0-16,-22-21 0,21 21 15,0-21-15,-20 0 0,20 0 0,-21 0 16,0-1-16,22-20 0,-22 21 0,0 0 16,-21-22-16,21 22 0,-21-21 15,0 21-15,21 0 0,-21-1 0,0 1 16,0 0-1,0 42 1,-21 0-16,21 1 0,0-1 16,-21 21-16,21 0 0,0 1 15,0-1-15,0 0 0,0 1 0,0-1 16,0 0-16,-21 1 0,21-1 0,0 22 16,0-22-16,0 0 0,0 1 15,0 20-15,0-21 0,-21 1 0,21-1 16,0 0-16,0 1 0,0-1 15,-22-21-15,1 22 0,0-22 0,21 0 16,-21 0-16,0 0 0,0-21 0,-1 0 16,-20 21-16,21-21 0,0 0 15,-22 0-15,22 0 0,0 0 16,-21 0-16,21-21 0,-1 0 0,1 0 16,0 0-16,0 0 0,21-1 15,-21 1-15,21-21 0,0 21 0,0 0 16,0-1-16,0-20 0,21 21 0,0 0 15,0-22-15,0 22 0,1 0 16,20-21-16,-21 21 0</inkml:trace>
  <inkml:trace contextRef="#ctx0" brushRef="#br1" timeOffset="104680.17">14584 3958 0,'0'-21'0,"0"42"0,0-63 15,0 63 17,0 0-32,0 0 0,0 22 0,0-1 15,0 0-15,0 1 0,0 20 16,0 1-16,0-1 0,0-20 0,0 20 16,-21 1-16,-1-1 0,1 1 15,0-1-15,21 1 0,-21-1 0,0 1 16,0-22-16,-1 21 0,1-20 0,0-1 15,0 0-15,0 1 0,0-22 16,21 21-16,0-21 0,-22-21 16,22 22-16,0-44 31,22 1-31,-1 0 0,0-21 16,-21 21-16,21-22 0,0-20 0</inkml:trace>
  <inkml:trace contextRef="#ctx0" brushRef="#br1" timeOffset="104992">14563 4149 0,'0'0'0,"-22"-43"0,22 22 0,0-21 15,0 21-15,0 0 0,0-1 0,0 1 16,0 0-16,0 0 16,43 21-16,-22 0 15,0 0-15,21 0 0,-20 0 0,20 0 16,-21 0-16,21 21 0,1 0 0,-1 0 15,-21 1-15,0-1 0,22 0 16,-43 21-16,21-21 0,-21 1 0,0 20 16,0-21-16,-21 21 0,0-20 15,-1 20-15,1-21 0,-21 0 0,0 0 16,-1 1-16,1-1 0,-22-21 0,22 21 16,21-21-16,-21 0 0,20 0 15,1 21-15,0-21 0,42-21 31,0 0-31,1 21 16,-1-21-16,0-1 0,0 1 0</inkml:trace>
  <inkml:trace contextRef="#ctx0" brushRef="#br1" timeOffset="105627.97">15113 4128 0,'21'0'0,"-21"-22"0,21 22 16,0-21-16,1 0 0,-1 21 16,0-21-16,0 0 15,0 0-15,0 21 0,1-22 0,20 1 16,-21 0-16,0 0 0,-21 0 16,0 0-16,-21 21 31,0 0-31,0 21 0,0-21 15,-1 21-15,1 0 0,0 21 0,0-20 16,0 20-16,0-21 0,-1 21 0,22 1 16,-21-22-16,21 21 15,0-21-15,0 22 0,0-22 0,0 0 0,0 0 16,21 0-16,1-21 0,-1 22 16,0-22-16,0 0 0,0 0 15,0 0-15,1 0 0,20 0 0,0 0 16,-21 0-16,22-22 0,-1 1 15,0 0-15,1 0 0,-1 0 0,22-22 16,20-20-16,-41 21 16,-22-1-16,21 1 0,-21 21 0,22-22 15,-22 22-15,-21-21 0,0 21 0,0 0 16,-21 21 0,-1 0-1,1 21-15,0 0 16,21 0-16,0 21 0,0-20 15,0-1-15,0 21 0,0 0 0,0-20 16,0-1-16,0 21 0,0-21 16,21 0-16,-21 1 0,0-1 0,0 0 15,0 0-15,0 0 0,0 0 16,-21-21 0,0 0-16,0 0 15,0 0-15,-1 0 16,1 0-16,0 0 15,21-21-15,-21 0 16,0 0 0,21 0-16,0 0 0</inkml:trace>
  <inkml:trace contextRef="#ctx0" brushRef="#br1" timeOffset="106664.07">17738 4149 0,'21'0'15,"0"-21"-15,-21-1 16,21 1-16,-21 0 16,21 0-16,0 0 0,-21 0 0,22-1 15,-1 1-15,0-21 0,0 21 16,0-22-16,0 22 0,1-21 0,-22 0 16,21 20-16,0-20 0,-21 0 15,21 21-15,-21-1 0,0 1 16,0 0-16,0 42 15,0 0 1,0 1-16,0-1 0,0 0 0,0 21 16,-21 1-16,0-1 0,21 0 15,-21 1-15,21-1 0,0 0 0,0 1 16,0-1-16,0 0 0,0 1 16,0-22-16,0 21 0,0-21 0,0 0 15,21 1-15,0-1 0,0-21 16,0 0-16,0 0 0,1 0 0,-1 0 15,0 0-15,0 0 0,0 0 16,0-21-16,1-1 0,-1-20 16,0 21-16,0-21 0,-21-1 0,21 1 15,-21 0-15,0-1 0,0 1 16,0 21-16,0-22 0,0 1 0,-21 0 16,0 21-16,0-1 0,0 1 0,-22 0 15,22 0-15,0 21 0,-21 0 16,20 0-16,1 0 0,0 0 0,0 0 15,21 21-15,0 0 16,21 0 0,21-21-16,-20 0 0,20 22 15,0-22-15,1 0 0,-1 0 16,21 0-16,1 0 0,-22 0 16,22 0-16,-1 0 0,1-22 0,-22 22 15,22-21-15,-22 0 0,0 21 0,1-21 16,-22 21-16,0-21 0,0 0 15,0 21-15,-21-22 0,21 1 0,-21 0 16,-21 21 15,0 0-31,0 21 16,0 0-16,21 1 0,0-1 16,-21 0-16,-1 0 0,1 21 15,21 1-15,0-1 0,0 0 16,-21 1-16,21 20 0,-21 1 15,21-1-15,-21 1 0,21 20 0,0-20 16,0-1-16,-21 1 0,21-1 16,0 22-16,-22-21 0,22-1 0,0 1 15,0-1-15,0 22 0,0-43 0,0 22 16,0-1-16,0-21 0,0 22 16,0-22-16,0 1 0,0-22 0,0 21 15,0-21-15,0 0 0,0 1 0,-21-22 16,0 21-16,0-21 0,0 0 15,0 0-15,-1 0 0,1 0 16,0 0-16,0 0 0,0 0 16,0-21-16,-1-1 0,1 22 15,0-21-15,0 0 0,0 0 0,21 0 16,-21 0-16,-1-1 0,1 1 0</inkml:trace>
  <inkml:trace contextRef="#ctx0" brushRef="#br1" timeOffset="107656.46">3577 6054 0,'0'0'15,"0"-21"-15,0-1 0,0 1 0,0 0 16,0 0-16,0 0 0,0 0 15,-21-1-15,21 1 0,-21 0 16,0 21-16,-1 21 16,1 0-16,0 1 15,0 20-15,21-21 16,-21 21-16,0 1 0,-1 20 0,1-20 0,0 20 16,0 1-16,0-1 15,0 22-15,-22-22 0,22 1 0,0-22 16,0 22-16,-22-22 0,43 0 15,-21 1-15,21-22 0,0 0 0,0 0 16,21-42 0,1 0-1,-22 0-15,21-1 0,0-20 0,0 0 16,21-1-16,-20 1 0,-1-21 16,0-1-16,21 1 0,-21 20 0,1-20 15,-1-1-15,21 1 16,-21-1-16,-21 1 0,0-1 0,21 1 15,-21-1-15,0 22 0,0 0 16,0 20-16,0 1 0,0 0 0,0 42 16,0 0-1,22 1-15,-22 20 0,21 0 0,-21 22 16,21-22-16,-21 22 0,21-1 16,-21 1-16,21-22 0,-21 43 0,21-22 15,-21 1-15,0-1 0,0-21 16,0 22-16,0-22 0,0 1 0,0-1 15,0 0-15,0-21 0,0 1 16,0-1-16,0 0 0,-21-21 31,0 0-15,0-21-16</inkml:trace>
  <inkml:trace contextRef="#ctx0" brushRef="#br1" timeOffset="108867.76">3048 6583 0,'0'0'0,"-21"0"0,42 0 32,0 0-32,0 0 0,0 0 0,1 0 15,20-21-15,0 0 16,22 21-16,-22-22 0,22 1 0,-1 0 16,1 0-16,-1 0 0,1 0 15,-1-1-15,1 1 0,-1 0 0,-21 0 16,1 0-16,-1 21 0,-21-21 15,0-1-15,1 22 0,-1 0 0,-21 22 32,0-1-32,0 21 15,-21-21-15,21 22 0,0-22 0,0 21 16,-22 0-16,22 1 0,0-1 16,-21-21-16,21 22 0,0-22 0,0 0 15,0 0-15,0 0 0,0 0 16,21-21-16,1 0 15,-1 0-15,0 0 0,0 0 0,0 0 16,0-21-16,22 0 0,-22 21 16,0-21-16,0-21 0,22 20 0,-22 1 15,0-21-15,0 21 0,0-22 16,0 1-16,1 0 0,-22-1 0,21 1 16,-21 21-16,0-21 0,0 20 0,0-20 15,0 21-15,0 0 16,0 42-1,0 0-15,0 0 0,0 0 16,0 22-16,0-1 0,0 0 16,0 1-16,-21-1 0,21 0 0,0 1 15,0-1-15,0-21 0,0 22 16,21-22-16,0 0 0,0 0 0,0-21 16,0 21-16,1-21 0,-1 0 15,21 0-15,-21 0 0,0 0 0,22 0 16,-22-21-16,21 0 0,1 21 0,-22-42 15,21 20-15,-21 1 0,22-21 16,-22 0-16,0-1 0,0 1 0,0 0 16,0-22-16,1 22 0,-1-1 15,-21-20-15,0 21 0,0-22 0,0 22 16,0-1-16,0 1 0,0 0 16,0 21-16,0-1 0,0 1 15,0 42 1,0 22-16,-21-22 15,21 21-15,0-21 0,0 22 0,-22-1 16,22 0-16,-21 1 0,21 20 16,-21-20-16,21-1 0,0 0 0,0 22 15,0-22-15,0 0 0,0 1 0,0-22 16,0 21-16,0-21 0,0 1 16,0 20-16,21-21 0,0 0 15,1-21-15,-1 0 0,0 0 16,0 0-16,0 0 0,22-21 15,-22 0-15,21 21 0,-21-42 0,22 20 16,-1 1-16,-21 0 0,21-21 16,-20-1-16,20 22 0,-21-21 0,0 0 15,0-1-15,1 22 0,-1-21 0,0 21 16,-21-1-16,0 1 0,0 0 16,0 42-1,-21-21-15,0 21 16,21 22-16,0-22 0,-22 21 0,22-21 15,-21 22-15,21-1 0,0-21 0,0 22 16,0-1-16,0-21 0,0 0 16,0 0-16,0 1 0,21-1 15,1 0-15,-1-21 0,0 0 0,0 21 16,21-21-16,-20 0 0,20 0 16,-21 0-16,21-21 0,-20 21 0,20-21 15,-21 0-15,21-22 0,-20 22 16,-1-21-16,0 21 0,0-22 0,0 1 15,-21 0-15,0-1 0,0 1 0,0 0 16,0 20-16,-21-20 0,0 21 16,0 0-16,0 21 0,-22 0 15,22 0-15,-21 0 0,21 0 0,-22 0 16,22 0-16,-21 0 0,21 21 16,-1 0-16,-20 0 0,21-21 0,0 21 15,21 1-15,-21-1 16,-1-21-16,1 0 31,0-21-31</inkml:trace>
  <inkml:trace contextRef="#ctx0" brushRef="#br1" timeOffset="109055.65">4953 6096 0,'-21'0'31,"42"0"-31,0 0 0,0 0 16,0 21-16,1-21 0,20 0 16,-21 0-16,21 0 0,-20 0 0,20 0 15,0 0-15,1 0 0,-1 0 16,-21 0-16,21-21 0,1 21 0,-22 0 16,21-21-16,-21 21 0,22 0 0</inkml:trace>
  <inkml:trace contextRef="#ctx0" brushRef="#br1" timeOffset="109948.95">6286 6329 0,'0'0'0,"-21"-85"32,21 64-32,0 0 15,0 0-15,0 0 0,21-1 16,1 22-16,-1-21 15,0 21-15,0 0 0,0 0 0,0 0 16,1 21-16,-1 1 16,0-1-16,-21 0 0,0 0 0,21 21 15,-21-20-15,0 20 0,21-21 16,-21 21-16,0 1 0,0-22 0,0 21 16,0-21-16,0 22 0,0-22 0,0 0 15,-21 0-15,21 0 16,0 1-16,-21-22 0,21-22 31,0 1-15,0 0-16,0 0 0,0 0 15,0-22-15,0 22 0,0-21 16,21 21-16,0-22 0,-21 1 0,21 0 16,1 21-16,-1-22 0,0 1 0,0 21 15,21 0-15,-20-1 0,-1 1 16,21 0-16,-21 21 0,22 0 0,-22 0 15,21 0-15,-21 21 0,0 0 16,22 1-16,-22 20 0,0-21 16,-21 21-16,21 1 0,-21-1 0,0 0 15,0 1-15,0-1 0,0 0 16,0-20-16,0 20 0,0-21 0,-21 0 16,21 22-16,-21-43 0,21 21 15,-21 0-15,0-21 0,21-21 31,0 0-31,0-1 0,0 1 16,0 0-16,21 0 0,-21-21 0,21-1 16,0 1-16,21 0 0,-20 20 0,-1-20 15,0 0-15,21-1 0,1 1 16,-22 0-16,21 21 0,0-1 16,-20 1-16,20 0 0,0 21 15,-21 0-15,22 0 0,-22 21 0,21 0 16,-21 22-16,1-22 0,-1 0 0,0 21 15,-21 1-15,0-1 0,0 0 16,0 1-16,0-22 0,0 21 0,0-21 16,-21 22-16,0-22 0,-1 0 15,1 0-15,21 0 0,-21-21 0,21 22 16,0-44 15,0 1-31,21 21 0,0-21 0,1 0 0</inkml:trace>
  <inkml:trace contextRef="#ctx0" brushRef="#br1" timeOffset="110453.66">8340 6202 0,'0'0'0,"21"-21"0,0 0 0,-21-1 16,0 1-16,0 0 0,0 0 15,-21 21-15,0 0 0,-1 0 16,1 0-16,0 0 0,-21 0 0,-1 21 15,22 0-15,-42 0 0,20 1 0,1 20 16,0-21-16,-1 21 0,1-20 16,0 20-16,21 0 0,-1 1 15,1-1-15,0 0 0,21 1 0,0-22 16,0 21-16,0-21 0,21 0 16,0 1-16,1-22 0,-1 21 0,0-21 15,21 0-15,-21 0 0,1 0 16,20 0-16,-21 0 0,21-21 0,-20 21 15,20-22-15,-21 1 0,0 0 0,22-21 16,-22 21-16,0-22 0,0 1 16,0 0-16,0-1 0,1 1 15,-22 0-15,0 20 0,0-20 0,0 0 16,0 21-16,0-1 0,0 1 0,0 0 16,0 42-1,0 0 1,0 1-16,0-1 0,0 21 0,0-21 15,0 22-15,-22-22 0,22 21 0,0 0 16,0 1-16,0-22 0,0 21 16,0-21-16,0 22 0,22-22 0,-22 0 15,21 0-15,0-21 0,-21 21 0,21-21 16,0 0-16,0 0 16,1 0-16,-1-21 0,0 0 0,0 0 15,21 0-15,-20 0 0,-1-1 16</inkml:trace>
  <inkml:trace contextRef="#ctx0" brushRef="#br1" timeOffset="110711.51">8953 5906 0,'0'0'15,"22"-43"-15,-22 1 0,0 0 0,0-1 0,0 22 16,-22 0-16,22 0 0,-21 21 16,0 0-16,0 21 0,0 0 15,21 21-15,-21 1 0,-1-1 16,22 0-16,0 1 0,-21 20 0,21-20 15,-21-1-15,21 21 0,-21-20 16,21-1-16,0 0 0,0 1 16,0 20-16,-21-20 0,21-22 0,0 21 15,0 0-15,0-20 0,0-1 16,0 0-16,0 0 0,0 0 0,21-21 16,0 0-16,0 0 15,0-21-15,1 0 0,20 21 16,-21-21-16,0-22 0,22 22 0</inkml:trace>
  <inkml:trace contextRef="#ctx0" brushRef="#br1" timeOffset="110963.37">9398 6117 0,'21'-21'0,"-42"42"0,42-63 16,0 21-16,-21 42 31,0 0-31,0 0 16,-21 0-16,0 1 0,0-1 0,21 21 15,-21-21-15,-1 22 0,1-22 0,21 21 16,-21-21-16,0 22 0,21-22 16,0 21-16,0-21 0,0 0 0,0 1 15,0-1-15,0 0 0,0 0 16,21-21-16,0 0 16,0 0-16,1 0 0,20 0 0,-21-21 15,0 0-15,0 21 0,22-21 16,-22-1-16,21-20 0,-21 21 15</inkml:trace>
  <inkml:trace contextRef="#ctx0" brushRef="#br1" timeOffset="111667.96">9864 6223 0,'21'-42'15,"-42"84"-15,21-84 16,-22 63 0,1 0-16,0 0 0,0 22 15,0-22-15,21 0 0,0 0 0,-21 21 16,21-20-16,0-1 0,0 21 15,0-21-15,0 0 0,0 1 0,0-1 16,0 0-16,0 0 16,21-21-16,0 0 0,-21 21 15,21-21-15,0 0 0,0 0 16,1-21-16,-22 0 16,0 0-16,0 0 15,0-22-15,0 22 0,0 0 0,0-21 16,0 20-16,0-20 0,0 21 15,0-21-15,0 20 0,0 1 0,0 0 16,0 0-16,21 0 0,0 0 0,0-1 16,21 1-16,-20 21 15,20 0-15,0-21 0,1 21 0,-1 0 0,-21 0 16,21 0-16,1 21 0,-1 0 16,-21 1-16,0-1 0,1 0 15,-1 0-15,-21 0 0,21 0 0,-21 1 16,0-1-16,0 0 0,0 21 15,0-21-15,0 1 0,-21-1 0,0 0 16,-1 0-16,22 0 0,-21 0 0,0 1 16,0-22-1,21-22 17,0 1-32,0 0 15,21-21-15,0 21 0,0-1 16,22-20-16,-22 0 15,21 21-15,1-22 0,-1 22 16,-21-21-16,21 21 0,1-1 0,-1 1 0,-21 0 16,22 21-16,-22 0 0,0 0 15,0 0-15,0 21 0,-21 0 16,0 1-16,0 20 0,0-21 16,0 21-16,0-20 0,0 20 0,0 0 15,0-21-15,0 22 0,0-1 0,0-21 16,-21 0-16,21 1 0,-21-1 15,21 0-15,0 0 0,0 0 0,21-21 47,0-21-47,0 21 0,1-21 16,-1 0-16,21 0 0,-21-1 0,22 1 16</inkml:trace>
  <inkml:trace contextRef="#ctx0" brushRef="#br1" timeOffset="112036.03">11536 6075 0,'0'0'16,"-21"0"-16,-1 0 15,1 0-15,0 0 0,0 0 16,0 0-16,0 21 0,-1 0 16,1-21-16,0 21 0,0 1 0,0-1 15,0-21-15,21 21 0,0 0 16,0 0-16,0 0 0,0 1 15,0-1-15,21 0 0,21-21 16,-21 21-16,0 0 0,1-21 0,-1 21 16,21 1-16,-21-22 0,0 21 0,1-21 15,-1 21-15,0-21 0,-21 21 16,21-21-16,-21 21 0,0 0 16,0 1-16,-21-22 15,0 0-15,0 0 0,-1 0 0,-20 0 16,21 21-16,-21-21 0,-1 0 15,22 0-15,-21 0 0,21 0 16,-22 0-16,22 0 0,0 0 0,0 0 16,0 0-16,21-21 15,0-1 1,0 1-16,0 0 0</inkml:trace>
  <inkml:trace contextRef="#ctx0" brushRef="#br1" timeOffset="112267.57">10160 5630 0,'-21'0'16,"42"0"-16,-63 0 0,20 0 0,1 0 15,0 0 48,0 0-63,0 0 15,0 0-15</inkml:trace>
  <inkml:trace contextRef="#ctx0" brushRef="#br1" timeOffset="112476.46">8763 5990 0,'-21'0'0,"42"0"0,-63 21 0,42 1 31,21-22-31,0 0 0,0 0 16,21 0-16,-20 0 0,20 0 15,21-22-15,-20 22 0,-1 0 16,0 0-16,22-21 0,-22 21 0,1-21 15,-22 21-15,21-21 0,-21 21 0</inkml:trace>
  <inkml:trace contextRef="#ctx0" brushRef="#br1" timeOffset="113003.27">12785 5779 0,'0'0'0,"21"-22"16,-21 1-16,21 0 0,0 0 0,0 0 16,-21 0-16,0 42 31,0 0-16,0 0-15,0 0 0,0 22 16,0-1-16,0 0 0,-21 1 0,0-22 16,0 21-16,21 0 0,-21 1 15,-1-1-15,22 0 0,-21 1 0,0-22 16,21 21-16,-21 1 0,0-1 16,21-21-16,0 21 0,0-20 0,0 20 15,0-21-15,0 0 0,0 0 16,21-21-1,0 0-15,0 0 16,-21-21-16,21 21 0,-21-21 0,22 0 16,-22-21-16,0 20 0</inkml:trace>
  <inkml:trace contextRef="#ctx0" brushRef="#br1" timeOffset="114484.17">12594 6160 0,'0'0'0,"-21"0"0,0 0 31,42 0-15,0 0-16,0 0 15,0 0-15,22 0 0,-22-22 0,21 1 16,-21 21-16,22 0 0,-1-21 16,0 21-16,22-21 0,-22 21 0,1-21 15,-1 0-15,0 21 0,1-22 16,-22 22-16,21 0 0,-21-21 0,0 21 15,1 0-15,-1 0 0,-21 21 32,0 1-32,0-1 0,0 0 15,-21 0-15,-1 21 0,1-20 16,21-1-16,-21 21 0,0-21 16,21 0-16,-21 22 0,21-22 0,0 0 15,0 0-15,0 0 0,0 1 16,0-1-16,21-21 15,0 0-15,0 0 0,22 0 16,-22 0-16,0 0 0,21 0 0,-21-21 16,22-1-16,-22 1 0,21 21 0,-21-21 15,1 0-15,-1 0 0,-21 0 16,0-22-16,0 22 0,0 0 16,0 0-16,0 0 0,-21-1 0,-1 1 15,1 0-15,0 0 0,-21 21 0,21 0 16,-22-21-16,22 21 0,0 0 15,0 0-15,0 0 0,42 0 32,0 0-32,21 0 15,1 0-15,-1 0 0,0 0 0,1 0 16,-1 0-16,0 0 0,1 0 0,20 0 16,-21 0-16,1-21 0,-1 21 15,22 0-15,-22 0 0,0-22 0,-21 22 16,22 0-16,-22 0 0,0 0 15,0 0-15,-42 22 32,0-22-32,0 21 15,0 0-15,-1 0 0,1 0 0,0 0 16,0 1-16,0-1 0,0 0 0,-1 0 16,22 0-16,0 0 0,-21-21 15,21 22-15,0-1 0,0 0 0,0 0 16,21-21-1,1 0-15,-1 0 0,0 0 16,21 0-16,1 0 0,-1 0 0,0 0 16,1-21-16,-1 0 0,0 21 15,-21-21-15,22-1 0,-1 22 16,-21-21-16,0 0 0,-21 0 0,0 0 16,0 0-16,0-1 0,0 1 15,0 0-15,-21 0 0,-21 0 0,21 0 16,0 21-16,-22-22 0,1 22 15,21-21-15,0 21 0,-22 0 0,22 0 16,0 0 0,21 21-16,21-21 15,21 0-15,-20 22 0,20-22 16,0 0-16,1 0 0,20 0 16,-21 0-16,22 0 0,-22 0 15,22 0-15,-1-22 0,1 22 16,-1-21-16,1 0 0,-22 0 0,22 0 15,-22-22-15,0 22 0,1 0 0,-22-21 16,0-1-16,0 1 0,-21 21 16,0-21-16,0 20 0,0-20 0,0 21 15,0 0-15,0 0 0,-21 21 16,0 0-16,0 0 16,-1 21-16,1 0 0,0 0 15,21 21-15,-21 1 0,0-1 0,0 0 16,-1 1-16,22-1 0,-21 0 0,0 1 15,0-1-15,21-21 16,-21 22-16,21-1 0,-21-21 0,21 21 16,0-20-16,0-1 0,0 0 15,0 0-15,0 0 0,0 0 0,0 1 16,21-1-16,0 0 0,0-21 0,0 21 16,22-21-16,-22 0 15,0 0-15,21 0 0,-21 0 16,22-21-16,-1 0 0,-21 21 0,22-21 0,-1-1 15,21 22-15,-20-21 0,-1 0 16,0 0-16,1 0 0,20-22 0,-20 22 16,-1 0-16,0-21 15,-21 21-15,1-1 0,-1 1 0,0 0 16,-21 0-16,-21 21 16,-22 0-1,22 0-15,-21 21 0,0 0 0,-1 0 16,1 1-16,0-1 0,20 0 15,1 0-15,21 0 0,0 0 0,0 1 16,0-1-16,0 0 0,21 0 16,1 0-16,-1 0 0,0-21 15,0 22-15,0-22 0,-21 21 16,21-21-16,-42 0 31,0 0-15,0 0-16,0 0 15,0 0-15,-1 0 0,1 0 16,0-21-16</inkml:trace>
  <inkml:trace contextRef="#ctx0" brushRef="#br1" timeOffset="115408.04">1609 8192 0,'0'0'16,"0"-22"-16,0 1 0,0 0 16,0 0-16,0 0 0,0 0 15,0-1 1,0 44 15,0-1-31,0 21 0,0-21 0,0 22 16,0-1-16,0 0 0,0 1 15,0 20-15,0-21 0,0 1 16,-22 20-16,22-20 0,-21 20 16,21-21-16,0 22 0,-21-22 0,21 1 15,0-1-15,-21-21 0,21 21 16,0-20-16,0-1 0,0 0 0,0 0 15,0-42 17,21 0-32,-21 0 0,21-1 15,-21 1-15,21-21 0,-21 21 16,22-22-16</inkml:trace>
  <inkml:trace contextRef="#ctx0" brushRef="#br1" timeOffset="115736.85">2032 8509 0,'0'0'0,"0"21"0,0 0 16,0 1-16,0-1 15,21-21 1,0 0-1,-21-21 1,21 21-16,-21-22 0,0 1 16,0 0-1,0 0-15,-21 21 32,0 0-32,0 0 15,0 21 1,21 0-16</inkml:trace>
  <inkml:trace contextRef="#ctx0" brushRef="#br1" timeOffset="116235.57">3344 7959 0,'0'0'0,"0"-21"0,0-22 32,0 22-32,0 42 15,0 0-15,0 1 16,0 20-16,0 0 0,0 1 0,0 20 15,0-21-15,0 22 0,0-1 16,0-20-16,-21 20 0,21-20 16,0 20-16,0-21 0,-21 22 0,21-22 15,-21 1-15,21 20 0,-21-21 16,21 1-16,-22-22 0,22 21 0,0-21 16,0 22-16,0-22 0,0 0 15,0-42 1,0 0-1,0 0-15,22-1 0,-1-20 0,-21 21 16,21-21-16</inkml:trace>
  <inkml:trace contextRef="#ctx0" brushRef="#br1" timeOffset="116499.42">3344 8022 0,'21'-21'32,"1"21"-17,20 0-15,-21-21 0,21 21 0,-20 0 16,20 0-16,0 0 0,1-21 16,-1 21-16,0 0 0,-21 0 0,22 0 15,-22 0-15,0 0 0,0 0 16,0 0-16,1 0 15,-22 21-15,0 0 16,-22 0-16,1 0 16,0 1-16</inkml:trace>
  <inkml:trace contextRef="#ctx0" brushRef="#br1" timeOffset="116715.75">3238 8657 0,'0'21'0,"0"-42"0,22 42 16,-1-21-1,0 0-15,0 0 0,0-21 16,22 21-16,-22-21 0,0 21 0,21-21 16,1 0-16,-22 21 0,21-21 15,-21-1-15,0 22 0,1-21 0,-1 21 16,0-21-16,0 21 0,0 0 0,0-21 15</inkml:trace>
  <inkml:trace contextRef="#ctx0" brushRef="#br1" timeOffset="117668.21">3979 8467 0,'0'21'16,"0"0"-1,-21 0-15,0 0 16,21 1-16,-21-1 0,21 0 16,0 0-16,0 21 0,0-20 0,0 20 15,0-21-15,0 0 0,0 22 0,0-22 16,0 0-16,0 0 0,0 0 16,21 0-16,-21 1 0,21-22 15,0 0-15,0 0 0,1 0 16,-1 0-16,21 0 0,-21 0 0,0-22 0,1 22 15,-1-21-15,21 0 0,-21 0 16,0 0-16,22-22 0,-22 22 16,0 0-16,0-21 0,0 21 0,1-1 15,-1-20-15,0 21 0,-21-21 0,0 20 16,0 1-16,0 0 0,0 0 16,0 0-16,0 0 0,-21 21 31,21 21-31,-21 0 0,21 0 15,-22 0-15,22 0 0,0 22 16,-21-22-16,21 21 0,0-21 16,0 22-16,0-22 0,0 21 0,0-21 15,0 22-15,0-22 0,21 0 0,1 0 16,20 0-16,-21-21 16,0 0-16,0 0 0,22 0 0,-22 0 15,21 0-15,-21-21 0,22 0 0,-1 0 16,0 0-16,-20 0 0,20-1 15,0 1-15,-21-21 0,1 21 0,-1 0 16,0-22-16,-21 22 0,0 0 16,0-21-16,21 20 0,-21 1 0,0 0 15,0 0-15,0 0 0,0 0 16,-21 21 0,21 21-16,0 0 15,0 0-15,0 0 0,0 0 0,0 1 16,0-1-16,0 21 0,0-21 15,0 22-15,0-22 0,-21 21 0,21-21 16,0 22-16,0-22 0,0 0 0,0 0 16,-21 0-16,21 0 0,0 1 15,0-44 17,0 1-17,0 0-15,0 0 0,0 0 16,0-22-16,0 22 0,0-21 15,21 0-15,0 20 0,0-20 0,0 0 16,22-1-16,-22 22 0,21-21 0,0 21 16,1-22-16,-1 22 0,0 21 15,22-21-15,-22 21 0,1 0 0,20 0 16,-21 21-16,1 0 0,-22 1 0,21-1 16,-21 0-16,1 21 0,-1 1 15,-21-22-15,0 21 0,0 0 0,0-20 16,0 20-16,-21 0 0,-1-21 0,1 22 15,0-22-15,0 0 0,0 0 16,0 0-16,-1 1 0,22-1 16,-21-21-16,21-21 31,0-1-31,21 1 0,1 0 16</inkml:trace>
  <inkml:trace contextRef="#ctx0" brushRef="#br1" timeOffset="118447.44">6392 8446 0,'0'0'0,"-42"-64"31,21 64-31,0 0 0,-1 0 16,1 0-16,0 0 15,0 0-15,0 0 0,0 21 0,-1 0 16,1 22-16,0-22 0,0 0 0,21 21 16,-21-20-16,0 20 0,21-21 15,-22 21-15,22 1 0,0-22 0,0 21 16,0-21-16,0 1 0,22 20 0,-1-21 16,0 0-16,0-21 0,0 21 15,22-21-15,-22 0 0,21 0 0,-21 0 16,22 0-16,-22 0 0,21-21 15,0 0-15,1 0 0,-1 0 16,-21 0-16,22-22 0,-1 22 0,0-21 16,-21-1-16,22 22 0,-22-21 0,21-22 15,-21 22-15,1 0 0,-1-22 16,0 22-16,-21-22 0,21 22 0,-21-21 16,21 20-16,-21 1 0,0 0 0,0 20 15,0-20-15,0 21 0,0 0 16,-21 42-1,0 0-15,0 21 16,0 1-16,21-1 0,0 0 16,-22 22-16,1-22 0,21 22 0,0-22 15,-21 22-15,21-22 0,0 0 16,-21 1-16,21 20 0,0-21 0,0 1 16,0-1-16,0-21 0,21 22 0,0-22 15,0 21-15,22-21 0,-22-21 16,0 21-16,21-21 0,1 0 0,-22 0 15,21 0-15,1 0 0,-22-21 0,21 0 16,0 0-16,-20 0 0,20 0 16,-21-22-16,0 22 0,22 0 0,-22-21 15,0 20-15,-21-20 0,21 0 16,0 21-16,-21-1 0,21 1 0,-21 0 16,0 0-16,0 42 31,-21 0-31,21 0 0,-21 1 15,21 20-15,-21-21 0,21 0 0,0 0 16,0 22-16,0-22 0,0 0 0,0 0 16,0 0-16,21 1 15,0-1-15,0-21 0,1 0 0,-1 0 16,0 0-16,0 0 0,21 0 16,-20-21-16,-1-1 0,0 1 15,0 0-15,0 0 0,0-21 16</inkml:trace>
  <inkml:trace contextRef="#ctx0" brushRef="#br1" timeOffset="118647.33">7556 8170 0,'-21'0'0,"42"0"0,-63 0 16,21 0-16,21-21 0,-21 21 15,0 0 1,21 21 15,21-21 0</inkml:trace>
  <inkml:trace contextRef="#ctx0" brushRef="#br1" timeOffset="118832.22">6498 8467 0,'0'0'16,"0"21"-16,-21-21 0,42 0 31,0 0-31,0 0 0,1 0 16,-1 0-16,21 0 0,0 0 0,-20 0 15,20 0-15,0-21 0,1 21 16,-1-21-16,-21 21 0</inkml:trace>
  <inkml:trace contextRef="#ctx0" brushRef="#br1" timeOffset="119785.12">7916 8467 0,'0'0'15,"0"-21"-15,21 21 0,-21-22 16,-21 22 15,0 22-31,0-1 16,21 0-16,-21 0 0,21 0 0,-21 0 16,-1 1-16,22-1 0,0 0 15,0 21-15,0-21 0,-21 1 0,21-1 16,0 0-16,0 0 0,0 0 15,0 0-15,21-21 0,1 0 16,-1 0-16,0 0 0,0 0 16,21 0-16,-20 0 0,-1-21 15,0 21-15,0-21 0,0 0 16,0 21-16,1-21 0,-22 0 0,0-1 16,0 1-16,0 0 0,0 0 15,0 0-15,0 0 0,0-1 0,0 1 16,-22 0-16,22 0 0,0 0 0,0 0 15,0-1-15,0 1 0,0 0 16,22 0-16,-1 0 0,0 21 16,0 0-16,0 0 0,22 0 0,-22 0 15,0 0-15,21 0 0,-21 0 16,22 21-16,-22 0 0,0 0 0,0 0 16,0 1-16,1-1 0,-1 21 15,0-21-15,-21 0 0,0 22 16,0-22-16,0 21 0,0-21 0,0 1 15,0-1-15,0 21 0,0-21 16,0 0-16,-21 1 0,21-1 16,-21-21-16,-1 21 15,1-21-15,21-21 16,0 0-16,0-1 16,0 1-16,0 0 0,0 0 0,0 0 15,0 0-15,21-22 0,-21 22 16,22 0-16,-1-21 0,0-1 0,0 22 15,0-21-15,22-1 0,-22 22 0,21-21 16,0 21-16,1 0 16,-1-1-16,0 22 0,1 0 0,-22 0 15,21 0-15,1 0 0,-22 22 0,0 20 16,21-21-16,-42 0 0,21 22 16,-21-22-16,22 21 0,-22-21 0,0 22 15,0-22-15,0 21 0,0-21 16,-22 0-16,1 1 0,0-1 0,21 0 15,-21 0-15,0 0 0,0-21 0,21 21 16,0-42 15,21 21-31,-21-21 0,21 0 16,0 21-16</inkml:trace>
  <inkml:trace contextRef="#ctx0" brushRef="#br1" timeOffset="120547.44">9673 8319 0,'0'0'0,"0"-22"0,-42-20 31,21 42-31,-1 0 0,1 0 0,-21 0 16,21 21-16,0 0 0,-22-21 0,22 22 15,-21 20-15,21-21 0,-1 0 16,-20 22-16,21-22 0,0 0 15,0 21-15,21-21 0,-22 22 0,22-22 16,-21 21-16,21-21 0,0 1 16,0 20-16,0-21 0,0 0 0,21 0 15,1 1-15,-1-22 0,0 0 16,0 0-16,0 0 16,0 0-16,1 0 0,-1-22 0,0 1 15,0 0-15,0 0 0,0 0 0,1 0 16,-1-1-16,0 1 0,0-21 15,-21 21-15,21-22 0,-21 1 0,21 21 16,1-21-16,-22-1 0,0 22 16,0-21-16,0 21 0,0-1 15,0 1-15,0 42 32,0 22-32,0-22 0,-22 0 0,22 21 15,-21 1-15,21-22 0,-21 21 0,21 1 16,0-1-16,0-21 0,0 21 15,0-20-15,0 20 0,0-21 0,0 0 16,21 0-16,0 1 0,1-22 0,-1 21 16,0-21-16,0 0 15,21 0-15,-20 0 0,-1 0 0,0 0 16,21-21-16,-21-1 0,1 1 0,-1 0 16,0 0-16,0 0 0,0-22 15,0 22-15,-21-21 0,22 0 0,-1-1 16,0 1-16,-21-22 0,21 22 0,0-21 15,-21-1-15,0 1 0,21-1 16,1 22-16,-22-22 0,0 22 0,0 0 16,0 20-16,0-20 0,-22 84 31,1 1-31,0-1 0,0 0 16,0 22-16,21-1 15,0 1-15,-21-1 0,21-20 0,0 20 16,0-20-16,0 20 0,0-21 0,0 1 15,0-1-15,21-21 0,0 22 16,0-22-16,0 21 0,0-21 0,1-21 16,-1 21-16,21-21 0,-21 0 0,0 0 15,1 0-15,20 0 0,-21 0 16,0-21-16,0 0 0,1 0 0,-1 0 16,0-22-16</inkml:trace>
  <inkml:trace contextRef="#ctx0" brushRef="#br1" timeOffset="121300.01">12171 7832 0,'0'0'0,"21"-21"0,-21-1 16,0 1-16,21 0 0,-21 0 15,0 42 1,-21 0-16,21 0 16,-21 22-16,0-1 0,-1 0 15,1 1-15,0 20 0,0-20 16,0 20-16,0-21 0,-1 1 0,1-1 15,21 0-15,-21 1 0,0-1 16,0 0-16,0-20 0,21-1 0,0 0 16,0 0-16,0 0 0,21-21 31,0 0-31,0-21 16,0 0-16,0 0 0,1 0 0,-1-22 15,0 22-15,21-21 0,-21-1 16,22-20-16,-22 21 0,0-22 0,0 1 15,22 20-15,-22-20 0,0-1 16,0 22-16,-21 0 0,21-1 16,-21 1-16,21 0 0,-21 20 0,0 1 15,0 42 1,0 1-16,0-1 0,0 21 16,0 0-16,0 22 0,0-1 0,0 1 15,0-1-15,-21 1 0,21-1 16,0-20-16,-21 20 0,21-20 0,-21 20 15,21-21-15,0-20 0,0 20 0,0 0 16,-21-21-16,21 1 0,0-1 16,0 0-16,0-42 31,0 0-15,0-1-16</inkml:trace>
  <inkml:trace contextRef="#ctx0" brushRef="#br1" timeOffset="122493.47">12044 8297 0,'0'0'16,"-21"-21"-16,-1 21 0,1 0 16,21-21-1,21 21-15,1 0 0,-1 0 16,0 0-16,21 0 0,-21-21 0,22 0 16,-1 21-16,0 0 0,1-21 15,-1 21-15,0-22 0,1 1 0,-1 21 16,0-21-16,1 0 0,-22 21 15,21-21-15,-21 0 0,1 21 16,-1 0-16,-21 21 16,0 0-1,0 21-15,0-21 0,0 22 16,0-22-16,-21 21 0,21-21 0,-22 22 16,22-22-16,0 21 0,0-21 15,0 1-15,0-1 0,0 0 0,0 0 16,0 0-16,0 0 0,22-21 15,-1 0 1,0 0-16,0 0 0,0 0 0,0 0 0,22 0 16,-22-21-16,0 21 0,0-21 15,22 0-15,-22 0 0,0 0 16,0-22-16,0 22 0,0-21 0,-21 21 16,22-22-16,-1-41 0,-21 41 15,0 22-15,0-21 0,0 21 16,0-1-16,0 44 31,0-1-31,0 0 0,0 21 16,-21-21-16,21 22 0,0-1 0,0-21 0,-22 22 15,22-22-15,0 21 16,0-21-16,0 0 0,0 22 0,22-22 16,-22 0-16,21 0 0,0-21 15,0 21-15,0-21 0,22 0 16,-22 0-16,21 0 0,-21 0 0,22 0 15,-22 0-15,21-21 0,0 0 0,-20 21 16,20-21-16,-21-21 0,21 20 16,-20 1-16,-1-21 0,0 0 0,-21-1 15,0-20-15,21 20 0,-21-20 0,21-1 16,-21 22-16,0-21 0,0 20 16,0 1-16,0 0 0,0-1 0,0 22 15,0 0-15,0 0 0,0 0 16,0 42-1,0 0-15,-21 0 0,21 21 16,-21-20-16,21 41 0,-21-21 16,21 22-16,0-22 0,0 22 0,0-22 15,0 22-15,-21-22 0,21 0 0,0 1 16,0-1-16,0-21 0,0 21 16,0-20-16,21-1 0,0 0 0,-21 0 15,21-21-15,0 21 0,0-21 0,22 0 16,-22 0-16,0 0 0,0 0 15,0 0-15,22 0 0,-22-21 0,0 21 16,21-21-16,-20 0 0,-1 0 0,0-1 16,0 1-16,0 0 15,0-21-15,1 21 0,-1-22 0,-21 22 16,21 0-16,0-21 0,-21 20 0,0 1 16,0 42 15,0 1-31,0-1 0,-21 21 0,21-21 15,-21 0-15,21 22 0,-21-22 16,21 0-16,0 0 0,0 22 0,0-22 16,0 0-16,0 0 15,21 0-15,0-21 0,0 21 16,0-21-16,0 0 0,1 0 0,20 0 16,-21 0-16,0 0 0,0-21 15,22 21-15,-22-21 0,0 0 16,21 0-16,-20 0 0,-1-1 0,0 1 15,0 0-15,0-21 0,0 21 0,-21-22 16,0 1-16,0 0 0,0 20 16,0-20-16,-21 21 0,0 0 0,-21 0 15,21 21-15,-22 0 0,1 0 16,0 0-16,-1 0 0,1 0 0,0 21 16,20 0-16,1-21 0,-21 21 15,21 0-15,0 0 0,21 1 16,0-1-16,-22 0 0,22 0 15</inkml:trace>
  <inkml:trace contextRef="#ctx0" brushRef="#br1" timeOffset="122672.37">13483 8065 0,'0'0'0,"-21"0"0,0 0 15,42 0 17,0 0-32,0 0 0,22-22 15,-1 22-15,-21 0 0,21 0 0,1-21 16,-1 21-16,0-21 0,1 0 16,-22 21-16</inkml:trace>
  <inkml:trace contextRef="#ctx0" brushRef="#br1" timeOffset="123547.41">14817 8001 0,'0'0'0,"0"-21"16,0-21-1,21 63 16,-21 0-31,0 0 0,0 21 16,0-20-16,0 20 0,0 0 0,0 1 16,0-22-16,0 21 0,0-21 15,0 22-15,0-22 0,0 0 0,0 21 16,-21-21-16,21 1 0,0-1 16,-22-21-16,22 21 15,-21-21-15,0 0 16,21-21-16,0 0 15,0-1 1,0 1-16,0 0 0,0-21 0,21 21 16,0-22-16,-21 22 0,22-21 0,-1-1 15,21 1-15,-21 0 0,0-1 16,22 22-16,-1-21 0,0 21 0,1 0 16,-1-1-16,0 22 0,1 0 15,-1 0-15,0 0 0,-20 22 0,20-1 16,-21 21-16,0-21 0,0 22 0,-21-1 15,22 0-15,-22 1 0,0-22 16,0 21-16,0 0 0,0-20 0,-22 20 16,1-21-16,21 0 0,-21 0 0,0 1 15,0-1 1,0-21-16,-1 0 0,1 0 16,0 0-16,21-21 15,0-1 1,0 1-16,0 0 0,0-21 0,21 21 15,0-22-15,1 22 0,-1-21 16,21-1-16,0 1 0,1 0 0,-1 21 16,0-22-16,1 22 0,-1 0 0,0 21 15,1 0-15,-1 0 0,0 0 16,-20 21-16,20 0 0,-21 0 0,0 1 16,0 20-16,-21 0 0,0-21 15,0 22-15,0-1 0,0 0 16,0-20-16,0 20 0,0-21 0,0 0 15,-21 0-15,0 1 0,0-1 16,21 0-16,-21 0 0,0-21 16,42 0 15,0-21-31,-21 0 0,21 21 16,21-21-16</inkml:trace>
  <inkml:trace contextRef="#ctx0" brushRef="#br1" timeOffset="124036.13">16722 8022 0,'0'0'0,"0"-21"0,0-42 31,-22 41-31,1 22 0,0-21 16,0 21-16,-21 0 0,20-21 0,-20 21 15,0 0-15,-1 0 0,1 21 0,0 0 16,-1 1-16,1-1 0,0 21 15,-1 0-15,22 1 0,-21-1 0,21 0 16,0 1-16,-1-1 0,22 0 16,0-20-16,0 20 0,0-21 0,0 21 15,22-20-15,-1-1 0,0 0 16,21-21-16,-21 21 0,22-21 0,-1 0 16,0 0-16,1 0 0,-1 0 15,0-21-15,1 21 0,-1-21 0,0 0 16,-20-1-16,20 1 0,-21-21 0,21 21 15,-20-22-15,-1 1 0,0 0 16,-21-1-16,0-20 0,21 21 0,-21 20 16,0-20-16,0 21 0,0 0 15,0 42 1,-21 0-16,0 0 0,21 22 16,-21-22-16,21 21 0,-22 0 15,22-20-15,0 20 0,0-21 16,0 21-16,0-20 0,0 20 0,0-21 15,0 0-15,0 0 0,22-21 16,-1 22-16,-21-1 0,21-21 0,0 0 16,0 0-16,22 0 0,-22 0 0,0 0 15,0 0-15,21-21 0,-20-1 16,-1 1-16,21 0 0</inkml:trace>
  <inkml:trace contextRef="#ctx0" brushRef="#br1" timeOffset="124292.99">17335 7641 0,'0'0'0,"0"-21"0,0-21 0,0 21 16,0-1-16,-21 1 0,0 21 15,0 0-15,21 21 0,-21 1 16,0-1-16,-1 21 0,22 0 0,-21 1 16,0-1-16,21 22 0,-21-22 0,21 21 15,0-20-15,-21 20 0,21-20 16,-21 20-16,21-21 0,0 1 0,0-1 15,0-21-15,0 22 0,0-22 0,0 0 16,0 0-16,0 0 16,0 0-16,21-21 0,0 0 15,0 0-15,0 0 0,0 0 0,22-21 16,-22 0-16,21 0 16</inkml:trace>
  <inkml:trace contextRef="#ctx0" brushRef="#br1" timeOffset="124527.85">17865 7959 0,'0'0'0,"0"-21"0,0-1 0,-22 22 31,1 0-31,0 22 0,21-1 16,-21 0-16,0 0 0,0 0 0,-1 22 16,1-1-16,0-21 0,21 21 15,-21-20-15,21 20 0,-21-21 0,21 0 16,-21 22-16,21-22 0,0 0 15,0 0-15,0 0 16,21-21-16,0 0 0,0 0 16,0 0-16,22 0 0,-22 0 0,0 0 15,21 0-15,-21-21 0,22 0 16</inkml:trace>
  <inkml:trace contextRef="#ctx0" brushRef="#br1" timeOffset="125227.47">18161 8022 0,'0'0'0,"21"-21"0,-21-21 0,0 21 15,0-1-15,-21 22 16,0 0 0,0 22-16,21-1 15,-22 0-15,22 21 0,-21-21 16,21 22-16,0-22 0,0 21 0,0-21 16,0 22-16,-21-22 0,21 0 0,0 21 15,0-20-15,0-1 0,0 0 16,0 0-16,21-21 15,0 0-15,1 0 16,-22-21 0,0 0-16,0 0 15,0-22-15,0 22 0,0 0 16,0-21-16,0-1 0,0 22 16,0-21-16,0-1 0,0 22 0,21-21 15,0 21-15,0 0 0,21-22 0,-20 22 16,20 21-16,-21-21 0,21 0 15,22 21-15,-22 0 0,1 0 0,-1 0 16,-21 0-16,21 21 0,1 0 16,-22 0-16,0 22 0,0-1 0,-21-21 15,0 21-15,0 1 0,0-1 0,0 0 16,0-20-16,0 20 0,0-21 16,-21 0-16,0 22 0,0-22 15,0-21-15,-1 21 0,22 0 0,-21-21 16,0 0-16,21-21 31,0 0-15,0 0-16,0-1 0,0 1 0,21 0 15,0-21-15,1-1 0,-1 1 0,21 21 16,0-43-16,-20 22 0,20 0 16,21-1-16,-20 1 0,-1 21 0,0-21 15,1 20-15,-1 1 0,0 21 16,1 0-16,-22 0 0,21 0 0,-21 21 15,1 1-15,-1-1 0,-21 21 0,0 0 16,0-20-16,0 20 16,0 0-16,0 1 0,-21-1 0,-1 0 15,22 1-15,-21-22 0,0 0 0,0 21 16,21-21-16,-21-21 0,21 22 16,-21-1-16,-1-21 0,1 0 31,0-21-31,21-1 15,0 1-15,0 0 0,0-21 0</inkml:trace>
  <inkml:trace contextRef="#ctx0" brushRef="#br1" timeOffset="125432.35">18754 7472 0,'0'0'0,"-22"0"0,1 0 15,-85 0 1,85 0 0,0 21-16,0-21 0,21 21 15,-21 0 1,0-21 0,-1 0-16,1 22 0</inkml:trace>
  <inkml:trace contextRef="#ctx0" brushRef="#br1" timeOffset="125625.28">17187 7768 0,'0'0'0,"-42"21"0,21 1 32,42-22-17,0 0-15,21 0 0,-20 0 16,20 0-16,0 0 0,1 0 0,-1 0 15,0 0-15,1 0 0,-1 0 16,0-22-16,1 1 0,-1 21 16,-21-21-16</inkml:trace>
  <inkml:trace contextRef="#ctx0" brushRef="#br1" timeOffset="126051.86">21103 7430 0,'0'-22'0,"0"44"0,0-65 16,0 22-16,0 0 0,0 0 16,0 0-16,-21 42 31,0 0-31,0 0 0,21 0 0,0 22 16,-22-1-16,1 0 0,0 1 0,21 20 15,-21-21-15,0 1 0,0-1 16,21 22-16,-22-22 0,1 0 15,0 1-15,21-1 0,0 0 16,-21-21-16,21 22 0,0-22 0,0 0 16,0 0-16,0 0 0,0 1 15,21-22 1,0 0-16,-21-22 16,21 1-16,-21 0 0</inkml:trace>
  <inkml:trace contextRef="#ctx0" brushRef="#br1" timeOffset="127263.16">20574 7768 0,'0'0'0,"-21"0"0,0 0 15,42 0 1,0 0 0,0 0-16,21 0 0,-20 0 0,20 0 15,21 0-15,-20 0 0,20 0 0,1 0 16,-22 0-16,22 0 0,-1 0 15,1 0-15,-1-21 0,-21 21 0,22-21 16,-22 21-16,1 0 0,-1-21 16,-21 21-16,0 0 0,-42 0 31,0 0-31,-21 21 16,20 0-16,1 0 0,0 0 0,0 1 15,0-1-15,0 0 0,-1 0 0,1 21 16,21-20-16,0 20 0,-21-21 15,21 0-15,-21 22 0,21-22 0,0 21 16,0-21-16,21 0 16,-21 1-16,21-22 0,0 0 15,1 0-15,20 0 0,-21 0 0,0 0 16,22 0-16,-22 0 0,21-22 16,-21 22-16,0-21 0,1 0 15,-1 0-15,0 0 0,-21 0 0,0-22 0,0 22 16,0 0-16,0-21 15,0 20-15,-21-20 0,0 21 0,-1 0 16,1 0-16,0-1 0,-21 22 0,21-21 16,-1 21-16,-20-21 0,21 21 15,0 0-15,42 0 32,21 0-32,-21 0 15,22 0-15,-1 0 0,22-21 0,-22 21 16,21 0-16,1 0 0,-1-21 15,1 21-15,-22 0 0,22 0 0,-22 0 16,0 0-16,1-21 16,-1 21-16,-21 0 0,0 0 0,1 0 15,-22 21 1,0 0-16,-22 0 16,1 0-16,0-21 0,0 21 15,0 1-15,0-1 0,-1 0 16,-20 0-16,21 21 0,0-20 0,0-1 15,21 0-15,-22 0 0,22 21 0,0-20 16,0-1-16,0 0 16,0 0-16,22-21 0,-1 21 15,0-21-15,0 0 0,0 0 16,0 0-16,1 0 0,-1 0 16,0 0-16,0-21 0,-21 0 0,21 21 15,0-21-15,1 0 0,-22-1 16,0-20-16,21 21 0,-21 0 0,21-22 15,-21 22-15,0 0 0,0-21 16,0 21-16,0-22 0,0 22 0,0 0 16,-21 0-16,0 0 0,21-1 15,-22 22-15,44 0 32,-1 22-17,0-22-15,0 0 16,21 0-16,-20 0 0,-1 0 0,21 0 15,0 0-15,1 0 0,-1 0 16,0 0-16,1 0 0,-1-22 0,0 1 16,1 21-16,-1-21 0,0 0 15,1-21-15,-22 20 0,0 1 0,0-21 16,0 0-16,1 20 0,-22-20 16,21 0-16,-21 21 0,0-22 0,0 22 15,0 0-15,0 0 0,0 0 0,-21 21 16,-1 0-16,1 0 0,-21 21 15,21 0-15,0 21 0,-22 1 0,1-1 16,21 0-16,-22 22 16,22-22-16,-21 22 0,21-22 0,0 21 15,21-20-15,0-1 0,-22 0 0,22 1 16,0-1-16,0 0 0,0 1 16,22-22-16,-22 21 0,21-21 0,21 1 15,-21-1-15,0 0 0,22 0 16,-1-21-16,-21 0 0,22 0 0,-1 0 15,0 0-15,1 0 0,-1 0 16,0 0-16,1-21 0,-22 21 16,21-21-16,-21 0 0,0-1 0,1 1 0,-1 21 15</inkml:trace>
  <inkml:trace contextRef="#ctx0" brushRef="#br1" timeOffset="128448.23">1460 10224 0,'0'0'0,"-21"0"0,0 0 15,0 0-15,21-22 0,0 1 16,0 0-16,0 0 16,0 0-16,0 0 15,0-1-15,0 1 16,21 0-16,0 0 0,0 21 16,1 0-16,-1 0 0,21 0 15,-21 0-15,0 0 0,1 0 0,20 0 16,-21 21-16,0 0 0,0 0 15,1 1-15,-22 20 0,0-21 16,0 21-16,0 1 0,0 20 16,0-20-16,0 20 0,-22 1 0,1-22 15,-21 0-15,21 22 0,-22-22 16,1 0-16,0 1 0,-1-22 0,1 21 16,0-21-16,-1 1 0,1-1 15,0-21-15,21 0 0,-22 0 0,22 0 16,0 0-16,0 0 0,0-21 15,-1-1-15,22 1 0,0 0 0,0 0 16,0-21-16,0-1 0,0 1 16,0 0-16,0-22 0,22 22 0,-1-1 15,0-20-15,-21 21 16,21 20-16,0-20 0,22 21 0,-22 0 16,0 21-16,0 0 0,21 0 15,-20 0-15,20 21 0,-21 21 0,21-21 16,-20 22-16,20-1 0,-21 0 15,0 1-15,0-1 0,1-21 0,-1 22 16,0-1-16,-21-21 0,21 0 16,-21 0-16,21 1 0,0-1 0,-21 0 15,0 0 1,22-21-16,-1 0 16,-21-21-1,0 0-15,0 0 0,21-1 16</inkml:trace>
  <inkml:trace contextRef="#ctx0" brushRef="#br1" timeOffset="128642.12">2159 10308 0</inkml:trace>
  <inkml:trace contextRef="#ctx0" brushRef="#br1" timeOffset="129352.2">3090 10160 0,'0'-21'16,"0"-21"0,0 20-16,-21 22 15,21-21-15,0 42 31,0 1-31,0-1 0,0 0 16,0 21-16,0-21 0,0 22 16,0-1-16,0 0 0,0 1 0,0-1 15,0 0-15,0 1 0,0-22 0,0 21 16,0 1-16,0-22 0,0 0 16,0 0-16,0 0 0,0-42 31,0 0-31,0 0 15,0 0-15,0-1 0,0 1 16,0-21-16,0 21 0,21-22 16,0 1-16,-21 0 0,22 21 0,-1-22 15,0 1-15,0 0 0,0-1 0,0 22 16,1-21-16,-1 21 0,0-1 16,0 1-16,21 21 0,-20 0 0,-1 0 15,21 0-15,-21 0 0,0 21 16,1 1-16,20 20 0,-21-21 0,0 21 15,0 1-15,-21-1 0,22 0 0,-22 22 16,0-22-16,0 1 0,0-1 16,0 0-16,0 1 0,0-1 0,0-21 15,0 0-15,0 0 16,0 1-16,-22-1 0,22 0 0,0-42 47,0 0-47,0-1 15,0-20-15,22 21 0,-1 0 0</inkml:trace>
  <inkml:trace contextRef="#ctx0" brushRef="#br1" timeOffset="130179.73">4149 10118 0,'0'0'15,"21"0"-15,-21 21 31,-21 0-31,-1 0 0,1 22 16,21-22-16,-21 0 0,0 21 0,0-21 16,21 22-16,-21-1 0,21-21 15,-22 22-15,22-1 0,0-21 0,0 21 16,0-20-16,0-1 0,0 0 16,0 0-16,22 0 0,-1-21 0,0 0 15,-21 21-15,21-21 0,0 0 0,0 0 16,1 0-16,-1 0 0,0-21 0,0 0 15,0 21-15,0-21 0,1 0 16,-1 0-16,0-1 0,-21 1 16,0-21-16,0 21 0,0 0 0,0-22 15,0 22-15,-21-21 0,0 21 16,-1-22-16,1 22 0,0 0 0,0 0 16,0 0-16,0 21 0,-1-22 15,1 22-15,21-21 16,21 0-1,22 21 1,-22 0-16,0 0 0,21-21 0,-20 21 16,20 0-16,0-21 0,1 21 0,20 0 15,-21 0-15,1 0 0,20 0 16,-20 0-16,-1 0 0,0 21 16,-21-21-16,22 21 0,-22 0 0,0 0 15,-21 1-15,0 20 0,0-21 16,0 0-16,0 22 0,0-22 0,0 21 15,0-21-15,0 22 0,-21-22 0,21 21 16,-21-21-16,0 0 0,21 1 16,0-1-16,-22 0 0,22 0 0,-21 0 15,0 0-15,21-42 47,0 0-47,0 0 0,0 0 16,0 0-16,21-22 0,0 22 15,1-21-15,-1-1 0,0 1 0,0-21 16,21 20-16,-20 1 0,20 21 16,0-22-16,-21 1 0,22 21 0,-1 0 15,0 0-15,1-1 0,-1 22 0,-21 0 16,22 0-16,-22 22 0,21-22 16,-21 21-16,0 0 0,-21 21 0,0-21 15,22 1-15,-22 20 0,0 0 0,0-21 16,0 22-16,0-22 15,0 21-15,0 1 0,0-22 0,-22 0 0,22 21 16,0-21-16,0 1 0,-21-1 0,0 0 16,21 0-1,0-42 17,0 0-32,0 0 0</inkml:trace>
  <inkml:trace contextRef="#ctx0" brushRef="#br1" timeOffset="131943.72">6265 10393 0,'0'21'0,"0"0"31,21-21-16,1 0-15,-1-21 0,0 21 16,21-21-16,-21 0 0,22 0 16,-1-1-16,0 1 0,1 0 0,-1 0 15,0 0-15,1 0 0,-1-1 0,0-20 16,1 21-16,-1 0 0,0-22 16,-20 22-16,-1-21 0,0 21 0,-21-22 15,0 1-15,0 21 0,0 0 16,0-22-16,0 22 0,-21 21 0,0-21 15,-1 0-15,1 21 0,0 0 16,0 0-16,0 0 0,-22 0 16,22 21-16,0 0 0,0 0 0,21 1 15,-21 20-15,21 0 0,-21-21 0,21 43 16,0-22-16,0 1 0,0 20 16,0 1-16,0-1 0,0 1 0,0-1 15,0 1-15,0 20 0,0-20 0,0 20 16,0-20-16,-22 21 0,1-1 15,0 1-15,21 0 0,-21-1 16,21 22-16,-21-21 0,0-1 0,-1 22 0,22-21 16,-21 0-16,0-1 0,21 1 15,0 0-15,0-1 0,0-20 16,0-1-16,0-20 0,0 20 0,0-21 16,0-20-16,0-1 0,0 0 0,21 0 15,0-21-15,1 0 16,-1-21-16,21 0 0,-21 0 0,22-22 15,-1 1-15,0 0 0,1-1 0,-1-20 16,0-1-16,22 1 0,-22-22 0,0 22 16,1-1-16,-1-21 0,0 1 15,-20-1-15,-1 0 0,-21 1 0,0-1 16,0 0-16,0 1 0,-21 20 0,-22-20 16,1 20-16,21 1 0,-22 20 15,1-20-15,-21 42 0,20-22 16,1 22-16,21 0 0,-22 0 0,22 0 15,-21 21-15,21 0 0,0 0 16,42 0 0,0 0-1,0 0-15,0 0 0,22 0 16,-1 0-16,0 0 0,1-22 0,-1 22 16,0-21-16,22 0 0,-22-21 0,0 21 15,1-22-15,-1 22 0,0-21 16,-20-1-16,20 22 0,-21-21 15,0 0-15,0 20 0,1-20 0,-22 21 0,0 0 16,0 0-16,0-1 16,0 1-16,-22 21 15,1 21 1,21 1-16,-21-1 0,21 0 16,-21 0-16,21 21 0,0-20 0,0 20 15,0 0-15,0 1 0,0-22 0,0 21 16,0 0-16,0-20 0,0 20 15,0-21-15,21 0 0,0 0 0,-21 1 16,21-1-16,1-21 0,-1 0 16,0 0-16,21 0 0,-21 0 0,1 0 15,20 0-15,-21 0 0,21-21 0,-20-1 16,-1 1-16,21 0 0,-21 0 16,0-21-16,1 20 0,20-20 15,-42 0-15,21 21 0,0-22 0,-21 1 16,21 21-16,-21-22 0,0 22 15,0 0-15,0 0 0,0 0 16,-21 42 15,0 0-31,21 0 0,-21 0 0,21 22 16,0-22-16,0 21 0,0 1 0,0-1 16,0-21-16,0 21 0,0 1 15,0-22-15,0 0 0,0 0 0,21 0 16,0 1-16,0-1 0,1 0 15,-1-21-15,0 0 0,0 0 16,21 0-16,-20 0 0,-1 0 0,21-21 16,-21 0-16,22-1 0,-22 1 0,21-21 15,-21 21-15,0 0 0,1-22 16,-1 1-16,-21 21 0,0-22 0,21 1 16,-21 21-16,0 0 0,0-22 0,0 22 15,0 0-15,0 42 31,0 0-31,0 1 16,0 20-16,0-21 0,0 21 16,0-20-16,0 20 0,0 0 15,0-21-15,-21 22 0,21-22 0,0 0 16,0 0-16,0 0 0,0 1 16,0-1-16,0 0 15,0-42 1,0 0-1,0-1-15,0 1 0,0 0 16,0 0-16,0-21 0,21 20 0,-21-20 16,21 0-16,0 21 0,0-22 15,1 1-15,20 21 0,-21-22 0,21 22 16,-20 0-16,20 0 0,0 0 16,1 21-16,-1 0 0,0 0 15,-21 21-15,22 0 0,-22 0 0,0 0 16,0 22-16,-21-22 0,0 21 0,0 1 15,0-22-15,0 21 0,0-21 16,-21 22-16,0-22 0,0 0 0,0 0 16,-1 0-16,22 0 0,-21-21 0,21 22 15,-21-22-15,21 21 0,-21-21 16,21-21 0,0-1-1,21 22-15</inkml:trace>
  <inkml:trace contextRef="#ctx0" brushRef="#br1" timeOffset="132679.91">9483 10033 0,'0'0'15,"-22"0"-15,1 0 0,0 0 16,0 0-16,0 21 0,-22 0 15,22 1-15,0-1 0,0 0 0,0 21 16,0-21-16,-1 22 0,1-22 0,0 21 16,21 1-16,0-22 15,0 21-15,0 0 0,0-20 0,0 20 16,0-21-16,0 0 0,0 0 0,21 1 16,0-1-16,22-21 0,-22 0 15,0 0-15,21 0 0,-20 0 0,20 0 16,-21 0-16,21-21 0,-20 21 0,-1-22 15,21 1-15,-21 0 0,22-21 16,-22 21-16,0-22 0,0 1 0,0 0 16,0-1-16,1 1 0,-1 0 15,0-22-15,21 22 0,-42-22 16,21 22-16,1-22 0,-1 22 0,-21 0 16,21-1-16,-21 1 0,0 21 0,0 0 15,0 0-15,0 42 16,0 0-16,-21 0 15,0 21-15,-1-20 0,22 20 0,-21 21 16,0-20-16,0-1 0,21 0 16,-21 22-16,0-22 0,21 22 0,0-22 15,0 0-15,0 22 0,0-22 0,0-21 16,0 22-16,0-1 0,0-21 16,21 0-16,-21 1 0,21-1 0,21-21 15,-21 0-15,1 0 0,-1 0 0,21 0 16,-21 0-16,22-21 15,-22 21-15,21-22 0,-21 1 0,0 0 16,22-21-16,-22 21 0,0-22 16,0 22-16,0-21 0,1-1 0,-1 22 15,-21-21-15,0 21 0,21 0 0,-21-1 16,0 1-16,0 42 16,0 1-16,-21-1 15,0 0-15,21 0 0,-22 21 0,22-20 16,-21 20-16,21-21 0,0 21 0,0-20 15,0-1-15,0 0 0,0 0 16,21 0-16,1-21 0,-1 21 0,0-21 16,21 0-16,-21 0 0,22 0 15,20 0-15,-42-21 16,22 21-16,-22-21 0,21 0 0,-21 0 16,1-22-16,-1 22 0,0-21 0</inkml:trace>
  <inkml:trace contextRef="#ctx0" brushRef="#br1" timeOffset="132873.06">10626 9843 0,'-22'0'0,"44"0"0,-65 0 15,22 0-15,0 0 16,0 0 0,21 21-1,0 0 1,0 0-16</inkml:trace>
  <inkml:trace contextRef="#ctx0" brushRef="#br1" timeOffset="133044.09">9610 10202 0,'0'0'0,"0"22"0,-22-22 0,22 21 16,22-21 0,20 0-16,-21 0 15,0 0-15,22-21 0,-1 21 0,0-22 16,1 1-16,-1 21 0,21-21 0,-20 0 16</inkml:trace>
  <inkml:trace contextRef="#ctx0" brushRef="#br1" timeOffset="133943.75">10880 10202 0,'0'0'15,"21"-21"-15,-21 0 0,21 21 16,-21-21-16,0 0 16,0 0-1,-21 42 1,0-21-16,-1 21 15,1 0-15,0 0 0,0 0 0,21 1 16,-21 20-16,0-21 0,-1 21 16,22 1-16,0-22 0,0 21 0,0-21 15,0 1-15,0-1 0,0 0 16,0 0-16,22 0 0,-1-21 0,0 0 16,0 0-16,0 0 0,22 0 0,-22 0 15,0 0-15,21 0 0,-21 0 16,1-21-16,-1 0 0,0 0 15,-21 0-15,0-1 0,21 1 0,-21 0 16,0-21-16,0 21 0,0-1 0,0-20 16,0 21-16,0-21 0,0 20 15,0-20-15,0 21 0,0 0 0,0 0 16,21-1-16,0 1 0,-21 0 16,22 21-16,20 0 0,-21 0 0,0 0 15,0 0-15,1 0 0,20 0 0,-21 0 16,0 21-16,0 0 0,1 1 15,-1 20-15,-21-21 0,0 0 0,21 22 16,-21-22-16,0 21 0,0-21 0,0 22 16,0-22-16,0 0 0,0 21 15,0-21-15,0 1 0,0-1 16,0 0-16,-21-21 0,21 21 0,-21-21 16,-1 0-1,22-21 1,0 0-16,0 0 15,0-1-15,0 1 0,0-21 16,22 21-16,-1-22 0,-21 22 0,42-21 16,-21 21-16,0-22 0,1 1 0,20 21 15,-21-21-15,21 20 0,1 1 16,-22 0-16,21 0 0,1 21 0,-1 0 16,-21 0-16,21 0 0,-20 21 15,-1 0-15,0 0 0,0 1 0,0-1 16,-21 21-16,0-21 0,0 22 15,0-22-15,0 21 0,0-21 0,0 22 16,0-22-16,0 0 0,0 21 0,-21-21 16,21 1-16,-21-22 0,0 21 15,0 0-15,-1-21 16,22-21 0,22 0-1,-22-1-15,42 22 0</inkml:trace>
  <inkml:trace contextRef="#ctx0" brushRef="#br1" timeOffset="134667.73">12679 10054 0,'0'0'16,"0"-21"-16,0 0 0,0 0 16,0 0-16,-43 21 0,22 0 15,0 0-15,0 0 0,-21 0 0,20 0 16,-20 21-16,0 0 0,-1 0 15,1 0-15,0 0 0,21 1 0,-22 20 16,1-21-16,21 0 0,0 22 16,-22-1-16,22-21 0,21 21 15,0-20-15,0 20 0,0-21 0,0 0 16,0 0-16,0 1 0,21-1 0,0 0 16,1-21-16,-1 0 0,21 0 15,0 0-15,-20 0 0,20 0 0,-21 0 16,21-21-16,1 21 0,-22-21 0,0-1 15,21-20-15,-20 21 0,-1 0 16,0-22-16,0 22 0,0-21 16,-21 0-16,0 20 0,21-20 0,-21 0 0,0 21 15,0-1-15,0 1 0,0 0 16,0 0-16,-21 42 31,21 0-31,-21 0 0,21 1 0,0 20 16,-21-21-16,21 21 0,0-20 15,0 20-15,0-21 0,0 0 0,0 22 16,0-22-16,0 0 0,0 21 0,0-21 16,21-21-16,0 22 0,0-1 15,1-21-15,-1 0 0,0 0 0,0 0 16,21 0-16,-20-21 0,-1-1 0,0 1 16,0 0-16,21 0 0,-20 0 15,-1-22-15,0 1 0,0 21 16,0-21-16,0-1 0,1 1 0,-1-22 15,0 22-15,0-21 0,-21-1 16,21 22-16,-21-22 0,21 22 0,-21 0 16,0-1-16,0 22 0,0 0 0,-21 42 31,0 0-31,0 0 0,0 22 0,0-1 16,-1 0-16,1 1 0,0 20 15,0-20-15,0-1 0,0 0 0,21 1 16,0-1-16,0 0 0,0 1 0,0-1 15,0-21-15,21 0 0,0 22 0,21-22 16,-21 0-16,1-21 16,20 21-16,-21-21 0,21 0 0,-20 0 15,-1 0-15,21-21 0,-21 21 0,0-21 16,1 0-16,-1-1 0,-21 1 16</inkml:trace>
  <inkml:trace contextRef="#ctx0" brushRef="#br1" timeOffset="135339.92">14732 9546 0,'0'0'0,"21"-21"0,-21 0 0,0 0 15,0 0-15,0 42 31,0 0-31,0 0 16,0 21-16,-21 1 0,0-1 16,21 22-16,-21-1 0,-1-21 0,22 22 15,-21-22-15,0 22 0,0-22 0,0 0 16,21 1-16,-21-1 0,-1 0 16,1-20-16,21 20 0,0-21 0,-21 0 15,21 0-15,21-42 31,0 0-31,1 0 16,-1-21-16,0 20 0,-21 1 16,21-21-16,0 0 0,0-1 15,1 1-15,-1 0 0,-21-22 0,21 1 16,0 20-16,-21-20 0,21-1 16,0 22-16,1 0 0,-22-1 0,21 1 15,0 21-15,-21 0 0,21 21 0,0 0 16,-21 42-1,0-21-15,21 21 0,-21 22 16,0-22-16,0 22 0,22-22 0,-22 22 0,0-1 16,0-21-16,0 1 0,0-1 15,0 0-15,0 1 0,0-1 0,0-21 16,0 22-16,0-22 0,0 0 16,0 0-16,0 0 0,0-42 31,0 0-16</inkml:trace>
  <inkml:trace contextRef="#ctx0" brushRef="#br1" timeOffset="135899.6">14563 10097 0,'0'0'16,"21"-22"-1,0 22-15,21 0 16,22-21-16,-43 21 15,21-21-15,1 21 0,20-21 16,-21 0-16,22 21 0,-22-21 0,22 21 16,-1-22-16,1 22 0,-22-21 0,0 21 15,1 0-15,-1-21 0,-21 21 16,0 0-16,-42 21 16,21 0-1,-21 1-15,0-1 0,0 0 16,0 0-16,-1 0 0,1 0 15,0 1-15,21-1 0,0 0 0,0 0 16,0 0-16,0 0 0,0 1 16,0-1-16,0 0 0,21-21 15,0 0-15,1 0 0,-1 0 16,0 0-16,21 0 0,-21 0 16,22 0-16,-22 0 0,21-21 0,-21 0 15,22-1-15,-22 1 0,21 0 0,-21 0 16,1 0-16,-1-22 0,0 22 15,0-21-15,0 0 0,-21 20 0,0-20 16,21 21-16,-21 0 0,22 0 16,-22-1-16,0 1 0,0 42 15,0 1-15,0-1 16,0 0-16,-22 0 0,22 21 0,-21-20 16,21 20-16,0-21 0,0 21 15,0-20-15,0-1 0,0 21 0,0-21 16,0 0-16,0 1 0,21-1 15,1-21-15,-1 0 0,0 21 16,0-21-16,0 0 0,0 0 0,1 0 16,-1 0-16,0-21 0,0 21 15,0-21-15,0-1 0,1 1 0</inkml:trace>
  <inkml:trace contextRef="#ctx0" brushRef="#br1" timeOffset="136156.45">16531 9377 0,'-21'21'0,"42"-42"0,-21 0 0,-21 42 31,0 0-31,0 21 0,-1 1 16,1-1-16,0 0 0,0 1 0,0 20 16,0-20-16,-1 20 0,1-21 15,21 1-15,-21-1 0,0 0 0,21 1 16,0-22-16,0 21 0,-21-21 0,21 1 15,0-1-15,0 0 16,0 0-16,0 0 16,21-21-16,0 0 0,0 0 15,22-21-15,-22 21 0,0-21 16,21 0-16</inkml:trace>
  <inkml:trace contextRef="#ctx0" brushRef="#br1" timeOffset="136501.25">16806 9716 0,'0'0'0,"0"21"16,0 0-16,-21 0 16,0 0-16,0 22 0,0-22 0,-1 21 15,1-21-15,0 22 0,21-22 16,-21 0-16,21 21 0,0-21 16,0 1-16,0-1 0,0 0 0,0 0 15,21-21-15,0 0 0,0 21 16,22-21-16,-22 0 0,0 0 15,21 0-15,-20 0 0,20 0 0,-21 0 16,21-21-16,-20 21 0,-1-21 0,21 0 16,-21 0-16,0-1 0,1 1 15,-22 0-15,0-21 0,0 21 0,0-1 16,0 1-16,0 0 0,0 0 0,-22 0 16,1 0-16,0 21 0,0 0 15,-21 0-15,20 0 0,1 0 16,0 0-16,-21 0 0,21 0 0,-1 0 15,1 21-15,0-21 16,0 0-16,0 0 16</inkml:trace>
  <inkml:trace contextRef="#ctx0" brushRef="#br1" timeOffset="136676.14">16150 9758 0,'0'0'15,"21"0"1,0 0-16,1 0 16,20 0-16,-21-21 0,21 21 0,22 0 15,-22-21-15,1-1 0,20 22 16,-21-21-16,1 21 0,-1-21 0,0 0 16,1 21-16,-22-21 0</inkml:trace>
  <inkml:trace contextRef="#ctx0" brushRef="#br1" timeOffset="137547.95">17547 9906 0,'0'-21'16,"0"0"0,0 0-16,0 42 46,0 0-46,0 0 16,0 0-16,0 0 0,0 1 16,0-1-16,0 0 0,0 0 0,0 0 15,-21 0-15,21 1 0,-21-22 0,21 21 16,0 0-16,-21-21 0,-1 0 16,1 0-16,0 0 31,21-21-16,0 0-15,0-1 0,0 1 16,21 0-16,0-21 0,1 21 16,-1-1-16,0-20 0,0 21 15,21-21-15,-20-1 0,20 1 0,0 21 16,1-22-16,-1 22 0,0 0 0,1 0 16,-1 21-16,0 0 0,1 0 15,-22 21-15,21 0 0,0 0 0,-20 1 16,-1 20-16,0 0 0,-21 1 15,0-1-15,0 0 0,0 1 0,0-22 16,0 21-16,0-21 0,-21 22 0,0-22 16,-1 0-16,1-21 0,21 21 15,-21 0-15,0-21 0,0 0 16,21-21 0,0 0-1,0 0 1,0 0-16,0-1 0,0 1 0,21 0 15,0-21-15,0 21 0,0-22 0,1 22 16,20-21-16,0-1 0,-21 22 16,22-21-16,-1 21 0,0 0 0,1 21 15,-1 0-15,-21 0 0,22 0 16,-22 0-16,21 21 0,-21 21 0,-21-21 16,0 22-16,0-22 0,0 21 0,0-21 15,0 22-15,0-22 0,-21 0 16,21 21-16,-42-21 0,-1 1 15,22-1-15,21 0 0,-21-21 16,0 0-16,0 21 0,21-42 47,21 0-47,0 21 0,0-21 16,0-1-16</inkml:trace>
  <inkml:trace contextRef="#ctx0" brushRef="#br1" timeOffset="138025">19092 9673 0,'0'0'0,"0"-21"15,0 0-15,0 0 16,-21 21-16,0 0 0,0 0 0,0 0 16,-1 0-16,1 0 0,0 21 15,0 0-15,0 0 0,-22 22 0,22-22 16,0 21-16,0 0 0,0 1 0,0-22 15,-1 21-15,22 1 0,0-22 16,-21 0-16,21 21 0,0-21 16,0 1-16,0-1 0,21 0 15,1-21-15,-1 0 0,0 0 16,0 0-16,0 0 0,0 0 16,1 0-16,-1 0 0,21-21 0,-21 21 15,0-21-15,1-1 0,-1 1 16,0-21-16,0 21 0,0 0 0,0-22 15,1 1-15,-22 0 0,21 20 16,-21-20-16,21 21 0,-21-21 0,0 20 16,0 44-1,0-1-15,0 0 16,-21 0-16,0 21 0,-1 1 0,22-22 16,-21 21-16,21 1 0,-21-22 0,21 0 15,0 21-15,0-21 0,-21 1 16,21-1-16,0 0 0,0 0 15,0 0-15,21-21 16,0 0-16,0 0 16,1 0-16,-22-21 0,21 0 0,0 21 15,0-21-15,0 0 0,0-1 0</inkml:trace>
  <inkml:trace contextRef="#ctx0" brushRef="#br1" timeOffset="138291.84">19600 9567 0,'0'0'0,"21"-42"0,1 0 15,-1 21-15,-21-1 0,0 1 0,0 0 16,-21 63 15,-1-20-31,1 20 16,0 0-16,0 1 0,21-1 0,-21 0 16,0 22-16,21-22 0,0 0 15,-22 22-15,1-22 0,21-21 0,-21 22 16,21-22-16,0 21 0,0-21 0,0 1 15,0-1-15,0 0 0,0 0 16,0 0-16,21-42 31,0 0-15,1 21-16,-1-21 0,0 0 16</inkml:trace>
  <inkml:trace contextRef="#ctx0" brushRef="#br1" timeOffset="138519.72">19939 9694 0,'0'0'0,"0"22"31,0-1-31,-21 0 16,0 0-16,-1 21 0,22-20 0,-21-1 16,0 21-16,21-21 0,0 0 0,-21 1 15,21-1-15,-21 0 0,21 0 16,0 0-16,0 0 15,0 1-15,21-22 16,0 0-16,0 0 16,0 0-16,22 0 0,-22 0 0,0-22 15,21 22-15,-20-21 0</inkml:trace>
  <inkml:trace contextRef="#ctx0" brushRef="#br1" timeOffset="139183.32">20320 9843 0,'0'0'0,"21"-22"0,-21-20 16,0 21-16,0 0 0,0 42 31,-21 0-31,0 0 16,0 0-16,-1 1 0,1-1 0,0 21 15,0-21-15,0 0 0,21 1 0,0-1 16,0 21-16,-21-42 0,21 21 16,0 0-16,0 1 0,0-1 15,21-21 1,0-21-1,-21-1 1,21 1-16,-21 0 0,0 0 16,0 0-16,21 0 0,0-22 15,1 22-15,-1-21 0,0 21 16,0-22-16,0 22 0,0 0 0,1 0 16,20 0-16,-21-1 0,0 22 15,0 0-15,1 0 0,-1 0 0,0 22 16,0-22-16,-21 21 0,0 21 0,0-21 15,0 0-15,0 22 0,0-22 16,0 21-16,0-21 0,0 1 0,0-1 16,0 0-16,0 0 0,0 0 15,0 0-15,-21 1 0,0-1 16,0-21 15,21-21-15,0-1-16,0 1 15,0 0-15,21 0 0,0-21 16,0 20-16,21-20 0,-20 21 0,20-21 16,0-1-16,1 1 0,20 0 0,-21 20 15,1 1-15,-1 0 0,0 0 16,-20 21-16,20 0 0,-21 21 16,-21 0-16,0 0 0,0 22 15,0-22-15,0 21 0,0 1 0,0-1 16,0 0-16,-21-21 0,21 22 0,-21-22 15,0 0-15,-1 0 16,22 0-16,0 1 0,-21-1 0,0 0 16,21 0-16,0-42 31,0 0-15,0 0-16,0-1 0,0 1 15</inkml:trace>
  <inkml:trace contextRef="#ctx0" brushRef="#br1" timeOffset="139392.21">20616 9398 0,'-21'0'0,"42"0"0,-63 0 16,21 0-16,0 0 15,-1 0 1,1 0-16</inkml:trace>
  <inkml:trace contextRef="#ctx0" brushRef="#br1" timeOffset="139584.1">19389 9631 0,'0'0'0,"0"21"0,42-21 31,-21 0-31,0 0 16,22 0-16,-1 0 0,0 0 15,1 0-15,-1 0 0,0-21 16,1 21-16,-1-21 0,-21 0 0</inkml:trace>
  <inkml:trace contextRef="#ctx0" brushRef="#br1" timeOffset="139999.41">22437 9356 0,'0'0'0,"-43"-43"31,22 43-16,0 0-15,21 22 0,-21-1 16,0 0-16,21 0 0,-22 21 16,1 1-16,21-1 0,-21 22 0,0-22 15,0 0-15,21 22 0,-21-22 16,-1 0-16,22-20 0,0 20 0,-21-21 16,21 21-16,-21-20 0,21-1 0,0 0 15,0 0 1,21 0-1,0-21-15,1 0 0,-22-21 16,21 21-16,-21-21 16,0 0-16</inkml:trace>
  <inkml:trace contextRef="#ctx0" brushRef="#br1" timeOffset="141219.37">22013 9716 0,'0'0'0,"21"0"31,1 0-31,-1 0 16,0 0-16,0 0 0,21 0 15,1 0-15,-1 0 0,0-22 0,1 22 16,20-21-16,1 21 0,-1-21 0,1 21 16,-22-21-16,22 0 0,-1 21 15,-21 0-15,-20-21 0,20 21 0,-21 0 16,-21 21-1,-21 0 1,0 0-16,-22 0 0,22 22 16,0-22-16,-21 0 0,21 21 0,-1-21 15,-20 22-15,21-22 0,0 0 0,21 0 16,0 0-16,-21 1 16,21-1-16,0 0 0,0 0 15,21-21-15,0 0 16,0 0-16,0 0 0,22 0 15,-22 0-15,21 0 0,-21 0 0,22-21 16,-22 0-16,0 21 0,0-21 0,0-1 16,0 1-16,-21 0 0,22-21 15,-22 21-15,0-22 0,0 22 0,0-21 16,-22 21-16,1-22 0,0 22 16,0 0-16,0 0 0,-22 21 0,22-21 15,0 21-15,0 0 0,0 0 16,0 0-16,21 21 15,0 0 1,21-21-16,0 0 0,0 0 16,21 0-16,-20 21 0,20-21 0,0 0 15,1 0-15,-1 0 0,21 0 0,-20 0 16,-1-21-16,0 21 0,1-21 16,-1 21-16,0-21 0,1 21 0,-1 0 15,-21-22-15,0 22 0,1 0 16,-1 0-16,-42 22 31,-1-1-31,1 0 0,0 0 16,0 0-16,0 22 0,-22-22 0,22 0 15,0 21-15,0-21 0,0 22 16,21-22-16,0 0 0,-21 0 0,21 0 16,0 1-16,0-1 0,0 0 0,0 0 15,0 0-15,21-21 16,0 0-16,0 0 0,0 0 15,0 0-15,1 0 0,-1 0 16,0 0-16,0-21 0,0 0 16,0 21-16,-21-21 0,0 0 0,22-22 15,-22 22-15,0 0 0,0-21 16,0 20-16,0-20 0,0 21 0,0-21 16,-22 20-16,1 1 0,21 0 15,-21 0-15,0 21 0,0 0 16,21-21-16,-21 21 0,42 0 31,0 0-15,0 0-16,21 21 0,-20-21 0,-1 0 15,21 0-15,-21 0 0,22 0 16,-1-21-16,0 0 0,1 21 0,-1-22 16,0 1-16,1 0 0,-1 0 0,-21 0 15,21 0-15,1-1 16,-22 1-16,0 0 0,21 0 0,-20 0 15,-22 0-15,0-22 0,0 22 0,0 0 16,0 0-16,-22 21 16,-20 0-16,21 0 15,0 21-15,-22 0 0,22 21 16,-21-20-16,21-1 0,-22 21 0,22 0 16,0 1-16,0-1 0,0 0 0,0 22 15,21-22-15,0 1 0,0-1 16,0-21-16,0 21 0,0 1 0,0-22 15,0 0-15,0 0 0,0 0 16,21 1-16,-21-1 0,21-21 16,0 0-16,0 21 0,0-21 0,1 0 15,-1 0-15,0 0 0,0 0 0,0-21 16,0 21-16,1-21 0,-1 21 16,0-22-16,0 1 0,0 21 0,0-21 15,1 0-15,-1 21 0,-21-21 16,21 0-16,0-1 15</inkml:trace>
  <inkml:trace contextRef="#ctx0" brushRef="#br1" timeOffset="141416.25">24236 9885 0,'0'0'16,"0"21"-16,-21-21 31,-1 0 16,1 0-47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01:52:33.5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995 720 0,'-21'-106'31,"21"85"-15,0 0-16,-22 21 0,22-22 16,-21 22-1,21 22 1,0-1-16,0 0 0,0 0 15,0 21-15,0 1 0,0-1 16,0 0-16,0 22 0,0-1 0,0 1 16,0-1-16,-21 1 0,21-1 15,-21 1-15,21-1 0,0-20 0,0 20 16,-21-20-16,0 20 16,21-21-16,-22 1 0,22-22 0,0 21 15,0-21-15,0 1 0,0-1 16,0 0-16,0-42 15,0 0 1,0-1-16,0-20 0,0 21 16,22-21-16</inkml:trace>
  <inkml:trace contextRef="#ctx0" brushRef="#br0" timeOffset="299.87">931 614 0,'0'0'0,"0"-21"15,21 21 17,1 0-32,-1 0 0,0 0 15,0 0-15,21 0 0,1-21 16,-1 21-16,0 0 0,1 0 0,-1 0 15,0 0-15,1 0 0,-1 0 16,-21 0-16,22 0 0,-22 0 16,0 0-16,-42 21 47,0-21-47</inkml:trace>
  <inkml:trace contextRef="#ctx0" brushRef="#br0" timeOffset="570.72">952 1312 0,'0'0'0,"22"0"31,-1 0-31,0 0 16,0-21-16,0 21 0,0 0 15,1-21-15,-1 0 0,0 21 16,0 0 0,-21-21-16,21 21 0</inkml:trace>
  <inkml:trace contextRef="#ctx0" brushRef="#br0" timeOffset="1592.13">1460 1164 0,'0'21'47,"-21"-21"-47,21 22 0,0-1 16,0 0-16,0 0 0,0 0 15,-21 0-15,21 22 0,0-22 0,0 0 16,0 21-16,0-20 0,0 20 16,0-21-16,0 0 0,0 22 15,21-22-15,0 0 0,-21 0 0,22-21 16,-1 21-16,0-21 0,0 0 15,0 0-15,0 0 0,1 0 0,-1 0 16,21-21-16,-21 0 0,0 0 16,1 21-16,-1-21 0,0-22 15,0 22-15,0 0 0,0 0 0,1-22 16,-1 22-16,0-21 16,0 21-16,-21-22 0,21 1 0,-21 21 15,21-21-15,-21 20 0,0 1 16,0 0-16,0 0 0,0 0 0,0 42 31,0 0-31,0 0 0,0 0 16,0 1-16,0-1 0,0 21 15,-21-21-15,21 22 0,0-22 0,-21 0 16,21 21-16,0-21 0,0 1 16,0-1-16,0 0 0,0 0 15,0 0-15,21-21 0,0 0 0,1 0 16,-1 0-16,0 0 15,0 0-15,0 0 0,0 0 0,1-21 16,20 0-16,-21 0 0,0 21 16,0-21-16,1-1 0,-1 1 0,0 0 15,0 0-15,-21 0 0,21 0 16,-21-1-16,0 1 0,0 0 0,0 0 16,0 0-16,0 0 0,0 42 31,0 0-31,0 0 15,-21 0-15,21 0 0,0 1 16,0 20-16,-21-21 0,21 0 16,0 0-16,0 22 0,0-22 0,0 0 15,0 0-15,0 0 0,0 1 16,-21-1-16,21 0 0,0 0 0,0 0 16,0-42 15,0 0-16,0 0-15,0 0 0,0-22 16,0 22-16,0 0 0,0-21 16,0 20-16,0-20 0,21 0 15,0 21-15,21-22 0,-20 1 0,20 21 16,0-22-16,1 22 0,20 0 16,-21 21-16,1 0 0,20 0 15,-20 0-15,-1 0 0,0 21 16,1 0-16,-1 22 0,-21-22 0,0 0 15,0 21-15,1-20 0,-22 20 16,0-21-16,0 21 0,0-20 0,0 20 16,-22-21-16,1 0 0,0 0 15,0 1-15,21-1 0,-21 0 0,21 0 16,-21-21-16,21-21 31,0 0-15,0 0-16,0-1 15,21 1-15</inkml:trace>
  <inkml:trace contextRef="#ctx0" brushRef="#br0" timeOffset="2403.67">3429 1037 0,'-85'21'16,"64"1"-16,0-1 0,0 0 15,0 0-15,-1 21 0,1-20 16,0 20-16,0 0 0,0-21 0,0 22 16,-1-1-16,22-21 0,0 22 15,0-22-15,0 0 0,0 21 0,0-21 16,0 1-16,0-1 0,22 0 15,20-21-15,-21 21 0,0-21 0,22 0 16,-1 0-16,-21 0 0,21 0 16,22-21-16,-22 21 0,1-21 0,-1 0 15,0-1-15,1 1 0,-1 0 16,0-21-16,-21 21 0,22-1 16,-1-20-16,-21 0 0,0 21 0,22-22 15,-22-20-15,0 20 0,-21 1 16,21-21-16,0 20 0,-21-20 0,0 20 15,0 1-15,0 0 0,0 21 16,0-1-16,0 1 0,0 0 0,0 42 31,0 0-31,0 22 16,-21-1-16,0 0 0,21 1 16,-21-1-16,21 0 0,0 22 0,-21-22 15,0 1-15,21-1 16,-22 0-16,22 1 0,0-1 0,0-21 15,0 21-15,0-20 0,0 20 16,0-21-16,0 0 0,0 0 0,0 1 16,22-1-16,-1-21 0,0 0 15,0 21-15,0-21 0,0 0 0,1 0 16,-1 0-16,21-21 0,-21 0 16,0 21-16,1-22 0,-1 1 0,0 0 15,0 0-15,0-21 0,0 20 16,1 1-16,-1-21 0,0 21 0,-21 0 15,0-22-15,0 22 0,0 0 16,0 0-16,0 42 31,0 0-31,0 0 16,0 0-16,0 1 0,-21 20 16,21-21-16,0 0 0,-21 0 0,21 22 15,0-22-15,0 0 0,0 0 0,0 0 16,0 1-16,21-22 15,0 0-15,0 0 0,0 0 16,0 0-16,1 0 0,-1-22 16,21 22-16,-21-21 0,0 0 0,1 0 15,-1 0-15,0 0 0,0-1 16</inkml:trace>
  <inkml:trace contextRef="#ctx0" brushRef="#br0" timeOffset="2598.56">4508 783 0,'-42'0'16,"21"0"-16,21 21 0,0 1 16,-21-22-16,21 21 15,0 0 1</inkml:trace>
  <inkml:trace contextRef="#ctx0" brushRef="#br0" timeOffset="2803.44">3746 1228 0,'0'0'0,"0"21"0,0 0 15,22-21 17,-1 0-32,0 0 15,0 0-15,0 0 0,22 0 0,-22-21 16,21 21-16,-21-21 0,0 21 16,22-21-16,-22-1 0,0 22 0</inkml:trace>
  <inkml:trace contextRef="#ctx0" brushRef="#br0" timeOffset="3690.93">4995 1185 0,'-84'0'31,"62"0"-31,-20 0 16,21 22-16,-21-1 0,20 0 15,1 0-15,0 0 0,-21 0 16,21 1-16,-1-1 0,22 0 0,-21 0 15,21 0-15,0 0 16,0 1-16,0-1 0,0 0 0,0 0 16,21-21-16,-21 21 0,22-21 0,-1 0 15,0 0-15,21 0 0,-21 0 16,1 0-16,-1 0 0,0 0 16,21 0-16,-21-21 0,1 21 15,-22-21-15,0 0 0,0 0 16,0-1-16,0 1 0,0 0 15,0 0-15,0 0 0,0 0 16,0-1-16,0 1 0,0-21 16,0 21-16,0 0 0,0-1 0,21 22 15,0-21-15,0 0 0,0 21 16,0-21-16,1 21 0,-1 0 0,0 0 16,0 0-16,21 0 0,-20 0 15,-1 21-15,0 0 0,0 0 0,0 1 16,-21 20-16,21-21 0,1 0 0,-22 0 15,0 22-15,0-22 0,21 0 16,-21 0-16,0 0 0,0 1 0,0-1 16,0 0-16,0 0 15,0 0-15,-21-21 16,21 21-16,-22-21 16,1 0-1,21-21 1,0 0-16,0 0 0,0 0 15,0 0-15,0-1 0,0-20 0,0 21 16,21 0-16,1-22 0,-1 22 16,0-21-16,21 21 0,-21 0 0,22-22 15,-22 22-15,21 21 0,1-21 16,-22 21-16,21 0 0,-21 0 0,22 0 16,-22 0-16,0 21 0,0 0 15,0 22-15,0-22 0,-21 0 16,0 21-16,0-21 0,0 22 15,0-22-15,0 21 0,0-21 0,-21 1 16,21 20-16,-21-21 0,0 0 16,0 0-16,21 1 0,0-1 0,-21-21 15,21 21-15,21-42 32,0 0-32,0 21 15,0-22-15</inkml:trace>
  <inkml:trace contextRef="#ctx0" brushRef="#br0" timeOffset="4464.49">6308 1207 0,'0'0'0,"0"-85"31,0 64-31,0 0 0,-22-1 16,1 22-16,0 0 0,0 0 15,0 0-15,-22 22 0,22-22 16,0 21-16,-21 21 0,21-21 16,-1 0-16,1 22 0,-21-22 0,21 21 15,0-21-15,-1 22 0,1-22 16,21 21-16,0-21 0,0 1 16,0-1-16,0 0 0,0 0 0,21 0 15,1-21-15,-1 21 16,0-21-16,0 0 0,0 0 0,0 0 15,1 0-15,-1-21 0,21 0 16,-21 0-16,0 0 0,-21 0 0,22-1 16,-1 1-16,0-21 0,-21 21 0,0-22 15,0 1-15,21 21 0,-21-21 16,0-1-16,21 22 0,-21 0 0,0-21 16,0 20-16,0 44 31,0-1-31,0 0 0,0 0 15,-21 0-15,21 22 0,0-22 0,-21 21 16,21-21-16,0 22 0,0-22 16,0 21-16,0-21 0,0 0 0,0 1 15,0-1-15,0 0 0,21 0 16,0 0-16,0-21 0,1 21 16,-1-21-16,0 0 0,0 0 15,0 0-15,22 0 0,-22-21 16,0 0-16,0 21 0,21-21 0,-20-21 0,-1 20 15,0 1-15,0-21 0,0 0 16,0-1-16,1 1 0,-1-22 16,0 1-16,-21 21 0,21-22 15,0 1-15,0-1 0,1 22 0,-22-1 16,21 1-16,-21 21 0,0 0 16,0 0-16,-21 21 15,-1 21-15,1 21 0,0 0 16,0 1-16,0-1 0,0 22 0,-1-1 15,1 1-15,21-22 0,-21 21 0,21-20 16,-21 20-16,21-20 0,0-1 16,0-21-16,0 21 0,0-20 0,0 20 15,21-21-15,0 0 0,-21 0 16,21 1-16,1-22 0,-1 0 16,21 21-16,-21-21 0,0 0 15,22 0-15,-22 0 0,0-21 0,21-1 16,-20 1-16,-1 0 0,0 0 0,0 0 15</inkml:trace>
  <inkml:trace contextRef="#ctx0" brushRef="#br0" timeOffset="5008.18">8276 656 0,'0'0'0,"0"-21"0,21-21 31,-42 63-16,0-21-15,21 42 0,-21-21 16,0 22-16,-1 20 0,1-20 0,0 20 16,0 1-16,0-22 0,0 21 15,-1 1-15,-20-22 0,21 22 0,-21-22 16,20 0-16,1 1 0,-21-22 16,21 21-16,0-21 0,21 1 15,-22-1-15,22 0 0,0 0 0,22-21 31,-1 0-15,0-21-16,0 0 0,0 0 16,0-22-16,22 22 0,-22-21 0</inkml:trace>
  <inkml:trace contextRef="#ctx0" brushRef="#br0" timeOffset="5240.04">8297 699 0,'21'-43'0,"-42"86"0,42-107 0,-21 85 31,0 22-31,0-22 16,0 21-16,0 22 0,0-22 0,0 21 15,0 1-15,0-1 0,0-20 0,0 20 16,-21-20-16,21-1 0,0 0 16,0 1-16,-21-22 0,21 21 0,0-21 15,0 0-15,0 1 0,0-1 16,0 0-16</inkml:trace>
  <inkml:trace contextRef="#ctx0" brushRef="#br0" timeOffset="5860.69">7874 1291 0,'21'21'31,"0"-21"-31,0 0 0,22 0 16,-22 0-16,21 0 0,1 0 0,-1 0 15,0-21-15,22 21 16,-22-21-16,0 21 0,1-21 0,-1 0 16,22 21-16,-22-21 0,0-1 0,-21 22 15,22-21-15,-22 0 0,0 21 16,0-21-16,0 21 0,-21 21 31,-21-21-31,0 42 16,0-20-16,21-1 0,0 21 15,0-21-15,-21 0 0,21 1 0,0 20 16,-21-21-16,21 0 0,0 0 16,0 1-16,0-1 0,21-21 15,0 0-15,0 21 16,0-21-16,0 0 0,1 0 15,-1 0-15,0 0 0,21-21 0,-21 0 16,22 21-16,-22-22 0,0 1 16,21 0-16,-20 0 0,-1 0 0,0 0 15,0-1-15,0-20 0,0 21 0,-21-21 16,0 20-16,22-20 0,-22 21 16,0 0-16,21 0 0,-21-1 0,0 65 31,-21-22-31,21 0 15,-22 21-15,22-20 0,0-1 16,0 21-16,0-21 0,0 0 16,0 1-16,0 20 0,0-21 15,0 0-15,0 0 0,22 1 16,-1-22-16,0 0 0,0 0 16,0 0-16,0 0 0,1 0 15,-1 0-15,0 0 0,0-22 0,21 22 16,-20-21-16,-1 0 0,0 0 15,0-21-15,0 20 0,0-20 0,1 0 16,-22-1-16</inkml:trace>
  <inkml:trace contextRef="#ctx0" brushRef="#br0" timeOffset="6107.55">9652 656 0,'0'0'0,"0"-42"0,0 0 16,0 20-16,0 1 0,0 0 0,0 42 31,0 0-31,-21 1 0,0 20 0,21 0 15,-22 1-15,22-1 0,-21 21 16,0 1-16,21-1 0,0 1 0,0-1 16,-21-20-16,21 20 0,-21-20 15,21-1-15,0 0 0,0-21 0,0 22 16,0-22-16,0 0 0,0 0 16,0 0-16,0 1 0,21-22 15,0 0-15,0 0 0,0 0 16,1 0-16,-1 0 15,21 0-15,-21-22 0,0 1 0,22 0 16,-22 0-16</inkml:trace>
  <inkml:trace contextRef="#ctx0" brushRef="#br0" timeOffset="6483.33">10033 995 0,'0'0'0,"0"-21"0,0 42 15,0 0 1,0 0-16,-21 0 0,0 1 0,-1 20 15,22-21-15,-21 21 16,0-20-16,0 20 0,21-21 0,0 0 0,-21 22 16,21-22-16,0 0 15,0 0-15,0 0 0,0 0 16,21 1-16,0-22 16,0 0-16,0 0 0,1 0 15,-1 0-15,21 0 0,-21 0 0,22-22 16,-22 22-16,21-21 0,-21 0 15,22 0-15,-22 0 0,0 0 0,-21-1 16,21-20-16,-21 21 0,0-21 16,0-1-16,0 22 0,0-21 0,0 21 15,0-22-15,-21 22 0,0 0 16,21 0-16,-21 0 0,-1 21 0,1 0 16,-21 0-16,21 0 0,0 0 15,-1 0-15,1 21 0,-21 0 16,21-21-16,21 21 0,-21-21 0,-1 0 15,22 21-15,-21-21 0</inkml:trace>
  <inkml:trace contextRef="#ctx0" brushRef="#br0" timeOffset="6671.22">9377 931 0,'0'0'0,"0"22"31,21-22-15,0 0-1,0 0-15,22 0 0,-1 0 0,-21-22 16,21 22-16,1-21 0,-1 21 0,0-21 16</inkml:trace>
  <inkml:trace contextRef="#ctx0" brushRef="#br0" timeOffset="7599.86">10414 1058 0,'21'0'16,"-42"0"-16,42-21 0,0 0 0,0 21 0,-21-21 15,22 21-15,-1 0 0,-21-21 16,21 21-16,0 0 0,0 0 0,0 21 16,1 0-16,-22 0 15,0 22-15,21-22 0,-21 21 0,0-21 16,21 22-16,-21-1 0,0-21 16,0 21-16,0-20 0,0 20 0,0-21 15,0 0-15,0 0 0,0 1 16,-21-1-16,0 0 15,-1-21-15,22 21 0,-21-21 16,21-21 15,0 0-31,0 0 0,0-1 16,0 1-16,0 0 0,0 0 16,21-21-16,1 20 0,-1-20 0,0 21 15,0-21-15,0-1 0,0 1 16,22 21-16,-22-22 0,21 22 0,1 0 15,-1 0-15,-21 21 0,21 0 16,-20 0-16,-1 21 0,0 0 16,21 0-16,-42 1 0,21 20 15,-21-21-15,22 21 0,-22-20 0,0 20 16,0-21-16,0 21 0,0-20 0,0-1 16,0 0-16,0 0 0,0 0 15,-22 0-15,22 1 0,-21-22 16,21-22 15,0 1-15,0 0-16,0 0 0,0-21 15,0 20-15,21 1 16,1 0-16,-1-21 0,21-1 16,-21 22-16,0-21 0,22 21 0,-1-22 15,0 22-15,-20-21 0,20 42 16,0-21-16,-21 21 0,22 0 0,-1 0 15,-21 0-15,0 21 0,22 0 16,-22 21-16,0 1 0,0-1 0,-21 0 16,0 1-16,0-1 0,0-21 15,0 22-15,0-1 0,0-21 0,-21 0 16,0 0-16,0 1 0,21-1 0,0 0 16,-21 0-16,-1-21 15,22 21-15,22-21 31,-1-21-31,0 0 0</inkml:trace>
  <inkml:trace contextRef="#ctx0" brushRef="#br0" timeOffset="8111.56">12404 1143 0,'0'0'16,"0"-21"-16,0 0 0,0 0 0,0-1 15,-22 1-15,22 0 0,-21 0 0,0 0 16,0 21-16,-21-21 0,20 21 16,1 0-16,0 0 0,-21 0 15,21 21-15,-22 0 0,1 0 0,21 21 16,-22-20-16,22 20 0,-21 0 16,21-21-16,0 22 0,-1-1 0,1 0 15,0-20-15,21-1 0,0 21 16,0-21-16,0 0 0,0 1 0,0-1 15,21 0-15,0-21 0,1 0 16,-1 0-16,0 0 0,0 0 16,0 0-16,22 0 0,-22 0 0,0-21 15,21 21-15,-21-21 0,1-1 16,20 1-16,-21 0 0,0 0 16,0 0-16,1-22 0,-1 22 0,0-21 15,0 0-15,-21 20 0,0-20 16,21 0-16,-21 21 0,0-1 0,0-20 15,0 21-15,0 42 16,0 0-16,-21 0 16,21 1-16,-21 20 0,21 0 15,-21 1-15,21-22 0,0 21 0,0 0 16,0-20-16,0-1 0,0 21 0,0-21 16,0 0-16,0 1 0,21-1 15,0-21-15,0 0 0,0 0 16,1 0-16,-1 0 15,0 0-15,0 0 0,0 0 0,0 0 16,1-21-16,-1-1 0</inkml:trace>
  <inkml:trace contextRef="#ctx0" brushRef="#br0" timeOffset="8375.41">12869 720 0,'0'0'16,"0"-21"-16,0-1 0,0 1 0,-21 21 15,0 0-15,0 21 16,0 1-16,-1 20 0,22-21 16,-21 43-16,0-22 0,21 21 15,0 1-15,-21-22 0,0 22 16,21-22-16,-21 0 0,21 22 0,0-43 16,0 21-16,0 1 0,-22-22 0,22 0 15,0 21-15,0-20 0,0-1 16,0 0-16,22-21 31,-1 0-31,0-21 16,0 0-16</inkml:trace>
  <inkml:trace contextRef="#ctx0" brushRef="#br0" timeOffset="8627.27">13208 1058 0,'-21'0'16,"21"22"-16,-21-1 0,-22 21 16,22-21-16,21 0 0,-21 1 15,0-1-15,0 0 0,21 0 0,-22 0 16,1 0-16,0 1 0,21 20 16,0-21-16,-21 0 0,21 0 15,0 1-15,0-1 0,0 0 31,21-21-31,0 0 16,0 0-16,1 0 0,-1 0 0,0-21 16,21 21-16</inkml:trace>
  <inkml:trace contextRef="#ctx0" brushRef="#br0" timeOffset="9375.84">13610 1122 0,'0'0'0,"0"-21"15,-21 21 1,0 0-16,0 0 0,-1 21 16,1 0-16,0 0 0,0 0 0,0 1 15,0-1-15,-1 0 0,22 0 0,-21 21 16,21-20-16,0-1 16,0 0-16,0 0 0,0 0 0,0 0 15,21-21 1,-21 22-16,22-22 0,-1 0 15,0 0-15,0 0 16,-21-22 0,0 1-16,0 0 15,0 0-15,0 0 16,0 0-16,0-1 0,21-20 0,-21 21 16,21 0-16,-21-22 0,22 22 15,-1-21-15,-21 21 0,21 0 0,0-1 16,0 1-16,0 0 0,1 21 15,-1 0-15,0 0 0,0 0 16,0 0-16,0 21 0,-21 0 0,22 22 16,-22-22-16,21 21 0,-21-21 15,0 22-15,0-22 0,0 21 0,0-21 16,0 1-16,0-1 0,0 0 16,0 0-16,0 0 0,0 0 0,0 1 15,0-1-15,-21-21 31,-1 0 1,22-21-32,0-1 15,0 1-15,0 0 0,0 0 0,22 0 16,-1-22-16,-21 22 0,21-21 16,21 21-16,-21-22 0,22 1 0,-22 0 15,21-1-15,1 1 0,-1 21 16,21 0-16,-41 0 0,20-1 0,0 22 15,-21 0-15,1 0 0,-1 43 16,-21-22-16,0 0 0,0 21 16,0 1-16,0-1 0,0 0 15,0 1-15,0-1 0,-21 0 0,-1-20 16,22 20-16,-21-21 0,21 0 0,-21 0 16,0 1-16,21-1 0,0 0 15,-21-21-15,21 21 16,0-42-1,0 0 1,0 0-16,0-1 0,0 1 16,-21-21-16</inkml:trace>
  <inkml:trace contextRef="#ctx0" brushRef="#br0" timeOffset="9575.71">13695 762 0,'0'0'0,"-21"0"16,-1 0-16,1-21 0,0 21 16,0 0 31,0 0-32,0 0 1,-1 0-16</inkml:trace>
  <inkml:trace contextRef="#ctx0" brushRef="#br0" timeOffset="9767.6">12573 889 0,'0'21'0,"0"-42"0,0 63 31,21-42-31,0 0 15,0 0-15,22 0 0,-22 0 16,0 0-16,0 0 0,22 0 16,-22-21-16,0 21 0,0-21 0,21 21 15,-20 0-15</inkml:trace>
  <inkml:trace contextRef="#ctx0" brushRef="#br0" timeOffset="10255.03">15684 889 0,'0'0'0,"64"-85"15,-64 64 1,0 42-1,0 1-15,0-1 16,0 0-16,-21 21 0,0 1 16,-1-1-16,1 21 0,0-20 0,0-1 15,0 22-15,0-22 0,-22 0 0,22 1 16,0-1-16,21-21 0,-21 21 16,21-20-16,-21-1 0,21 0 15,0 0-15,0 0 0,0 0 0,0 1 16,21-22-16,0 0 0,0 0 15,0 0-15,0 0 16,1 0-16,-1 0 0,21 0 0,-21-22 16,0 22-16,1-21 0,-1 0 0</inkml:trace>
  <inkml:trace contextRef="#ctx0" brushRef="#br0" timeOffset="11498.32">15367 1207 0,'0'0'0,"21"0"16,0 0-16,0 0 16,1 0-16,20 0 0,-21 0 15,21 0-15,1 0 0,-1 0 16,0 0-16,1 0 0,-1 0 0,0 0 16,1-22-16,-22 22 0,21-21 15,1 21-15,-22-21 0,0 21 0,21 0 16,-42-21-16,21 21 0,1 0 15,-22-21-15,0 42 32,-22 0-32,1 0 0,21 0 0,-21 22 15,0-22-15,0 21 0,0-21 16,-1 1-16,1 20 0,21-21 0,-21 0 16,21 22-16,-21-22 0,21 0 0,0 0 15,0 0 1,0 0-16,21-21 15,0 0-15,0 0 16,22 0-16,-22 0 0,0 0 0,0 0 16,0-21-16,1 21 0,20-21 15,-21 0-15,0 0 0,0 0 0,-21-1 16,0 1-16,22 0 0,-22 0 0,0-21 16,0 20-16,0-20 0,-22 21 15,22 0-15,-21-22 0,0 22 16,0 0-16,-21 21 0,20-21 0,1 21 15,0 0-15,0 0 16,42 0 15,0 0-31,22 0 0,-22 0 0,21 0 16,0 0-16,1 0 0,20 0 16,-20 0-16,20 0 0,1 0 0,-1 0 15,1 0-15,-22 0 0,21 0 16,-20 0-16,-1 0 0,-21 0 0,22 0 15,-22 0 1,-21 21 0,-21-21-16,-1 21 15,1-21-15,0 21 0,0 1 0,0-1 16,0 0-16,-1 0 16,1 0-16,0 22 0,0-22 0,0 0 15,0 21-15,21-21 0,0 1 16,0-1-16,0 0 0,0 0 0,0 0 15,0 0-15,0 1 16,21-22-16,0 0 0,0 21 0,0-21 16,0 0-16,1 0 0,-1 0 15,0 0-15,0-21 0,0 21 0,0-22 16,1 1-16,-1 0 0,-21 0 16,21 0-16,-21 0 0,0-1 15,0-20-15,0 21 0,0-21 0,0 20 16,0-20-16,-21 21 15,0 0-15,-1-22 0,1 22 0,21 0 16,-21 0-16,42 21 47,0 0-47,1 0 0,-1 0 16,0 0-16,0 0 0,21 0 15,-20 0-15,20 0 0,0 0 0,1-21 16,-1 21-16,-21-21 0,21-1 15,1 1-15,-1 0 0,0 0 16,-20 0-16,20 0 0,-21-1 0,0-20 16,0 21-16,1-21 0,-22 20 15,21-20-15,-21 21 0,0 0 16,0-22-16,0 22 0,0 0 16,-21 0-16,-1 21 0,1 0 15,0 0-15,0 21 0,0 0 16,0 22-16,-1-1 0,1 0 15,-21 22-15,21-22 0,0 22 0,21-1 16,-22 1-16,1-22 0,0 21 16,21-20-16,0-1 0,0 0 0,0-20 15,0 20-15,0-21 0,0 0 16,0 0-16,0 1 0,21-1 0,0-21 16,1 0-16,-1 21 0,0-21 15,0 0-15,0 0 0,22 0 16,-22 0-16,21 0 0,-21-21 0,22 21 15,-1-21-15,0-1 0,1 1 16,-1 0-16,0 0 0,1 0 0,-22 0 16</inkml:trace>
  <inkml:trace contextRef="#ctx0" brushRef="#br0" timeOffset="12630.67">1016 2223 0,'0'0'0,"-21"0"0,-64 0 32,64 0-32,0 0 0,42 0 62,21 21-62,-21-21 0,22 0 16,-1 0-16,22 0 0,-1 0 0,1 0 15,20 0-15,1 0 0,21 0 16,-22 0-16,1 0 0,21 0 0,-21 0 16,20 0-16,22 0 0,0 0 15,0 0-15,0 0 0,22 0 0,-1 0 16,-21 0-16,21 0 16,0 0-16,0 0 0,0 0 0,1 0 15,-1 0-15,-21 0 0,21 0 16,-21 0-16,21 0 0,-21-21 0,21 21 15,-21 0-15,0 0 0,-21-22 16,0 22-16,0 0 0,-22 0 0,1-21 16,0 21-16,-1 0 0,-20 0 0,-1 0 15,1-21-15,-22 21 0,1 0 16,-22 0-16,21 0 0,-21 0 0,0 0 16,-42 0 62,0 0-78</inkml:trace>
  <inkml:trace contextRef="#ctx0" brushRef="#br0" timeOffset="13431.22">8043 2011 0,'0'0'0,"-21"0"0,0 0 16,0 0-16,0 0 16,-1 0-16,1 0 15,42 0 32,1 0-47,-1 0 0,21 0 16,0 0-16,1 0 0,20 0 15,-20 0-15,20 0 0,1 0 0,-1 0 16,22 21-16,-1-21 0,1 0 16,21 0-16,0 0 0,0 0 0,21 0 15,-22 0-15,22 0 0,0 0 16,22 0-16,-1 0 0,0 0 0,0 0 15,-21 0-15,21 0 0,0 0 16,-21 0-16,22 0 0,-1 0 16,0 0-16,-21 0 0,0 0 0,0 0 15,0 0-15,0 0 0,0 0 16,0 0-16,-21 0 0,21 0 0,-43 0 16,22 0-16,-21 0 0,0 0 15,-22 0-15,1 0 0,-22 0 0,0 0 16,1 0-16,-1 0 0,-21 0 15,0 0-15,0 0 0,1 0 16,-22-21 47</inkml:trace>
  <inkml:trace contextRef="#ctx0" brushRef="#br0" timeOffset="14082.91">15176 2032 0,'-21'0'16,"0"0"0,0 0-16,0 0 15,0 0-15,-1 0 16,44 0 15,-1 21-15,21-21-16,22 0 0,20 0 0,1 0 15,0 0-15,20 0 16,1 21-16,0-21 0,21 22 0,0-22 16,0 0-16,21 21 0,0-21 15,-21 0-15,-21 0 0,0 0 0,0 0 16,-21 0-16,-22 0 0,1 0 0,-1 0 15,1 0-15,-22 0 0,0 0 16,-21 0-16,1 0 0,-1 0 0,0 0 31</inkml:trace>
  <inkml:trace contextRef="#ctx0" brushRef="#br1" timeOffset="23187.17">698 2963 0,'0'22'297,"0"-1"-266,0 0 1,0 0-1,22-21-31,-1 0 0,0 0 15,0 0-15,0 0 16,0 0-16,1 0 0,-1 0 16,0 0-16,0-21 0,0 21 0,-21-21 15,21 21-15,1-21 0,-1 21 16,0-22-16,-21 1 0,21 0 16,0 0-16,-21 0 15,0 0-15,0-1 0,0 1 16,0 0-16,0 0 15,0 0 17,0 42 15,0 0-47,0 0 15,0 0-15,0 1 16,0-1-16,0 0 0,0 0 15,0 21-15,0-20 0,0-1 16,0 21-16,0-21 0,0 22 16,-21-1-16,21 0 0,0 1 0,0-1 15,0 0-15,0 1 0,0-1 16,0-21-16,0 21 0,0-20 16,-21 20-16,21-21 0,0 0 15,0 0-15,0 1 0,0-1 0,-21-21 16,21 21-16,-21-21 0,-1 0 15,1 0-15,0 0 0,0 0 16,0 0-16,0 0 0,-1 0 16,-20 0-16,21-21 0,-21 0 15,20-1-15,1 1 0,-21 0 0,21 0 16,0 0-16,-1 0 0,1 21 16,0-22-16,21 1 0,0 42 46,0 1-46,0-1 16,21-21-16,-21 21 0,21 0 0,1-21 16,-1 21-16,0 0 0,0-21 15,0 22-15,0-22 0,1 0 16,20 0-16,-21 0 0,21 0 0,-20 0 16,20 0-16,-21 0 0,21 0 15,1-22-15,-22 22 0,21-21 0,-21 0 16,22 0-16,-22-21 0,21 20 15,-21 1-15,1-21 0,-1 0 16,0 20-16,-21-20 0,0 21 0,0-21 16,0 20-16,0 1 0,0 0 15,0 0-15,0 42 32,0 0-32,0 0 15,0 1-15,0 20 0,0-21 16,0 21-16,0-20 0,0-1 0,0 21 15,0-21-15,-21 0 0,21 22 16,0-22-16,0 0 0,0 0 0,-21 0 16,21 1-16,0-1 31,-22-21-31,1 0 31,21-21-31,0-1 0,0 1 16,0 0-16,0 0 0,0-21 15,0-1-15,21 22 0,1-21 0,-1-1 16,0 1-16,0 0 0,0-1 16,22 1-16,-1 21 0,0 0 15,1 0-15,-1-1 0,21 1 0,-20 21 16,-1 0-16,0 0 0,1 21 16,-22-21-16,21 22 0,-21 20 0,1-21 15,-1 21-15,0-20 16,-21 20-16,0 0 0,0 1 0,0-22 0,0 21 15,0-21-15,-21 0 16,0 22-16,21-22 0,-22-21 0,22 21 16,-21 0-16,0-21 31,21-21-15,0 0-16,21 0 15,-21 0-15</inkml:trace>
  <inkml:trace contextRef="#ctx0" brushRef="#br1" timeOffset="23666.9">2540 2963 0,'0'0'0,"0"-21"31,-21 42-16,0 1-15,21-1 0,-22 0 0,1 0 16,0 21-16,-21-20 0,21 20 16,-1 0-16,1 1 0,0-1 0,21 0 15,-21-21-15,21 22 0,0-1 16,0-21-16,0 22 0,0-22 16,0 0-16,0 0 0,21 0 15,-21 0-15,21-21 0,22 0 0,-22 0 16,21 0-16,-21 0 0,22 0 15,-1-21-15,0 21 0,22-21 0,-22 0 16,0-21-16,1 20 0,-22-20 0,21 0 16,-21-1-16,1 1 0,-1 0 15,-21-1-15,0 1 0,0 21 0,0-21 16,0-1-16,-21 22 0,-1 0 16,1-21-16,0 42 0,-21-22 0,21 22 15,-22 0-15,1 0 16,0 0-16,-1 0 0,22 22 0,-21-22 15,-1 21-15,22 0 0,-21 0 16,21 0-16,0 0 0,21 22 0,-22-22 16,22 0-16,0 0 0,0 0 15,0 22-15,0-22 0,0 0 16,22-21-16,-1 0 16</inkml:trace>
  <inkml:trace contextRef="#ctx0" brushRef="#br1" timeOffset="24139.62">3048 3090 0,'-21'-21'16,"42"21"15,0 0-31,0 0 16,0 0-16,1 0 15,-1 21-15,0-21 0,-21 22 0,21 20 16,0-21-16,0 0 0,-21 22 16,0-22-16,22 21 0,-22-21 15,0 22-15,0-22 0,0 21 0,0-21 16,0 22-16,-22-22 0,1 0 15,21 0-15,-21 0 0,0-21 16,21-21 15,0 0-31,0 0 0,0 0 16,0-1-16,21 1 0,0-21 0,-21 21 16,0-22-16,21 1 0,1 0 15,-22 21-15,21-22 0,0 22 0,-21 0 16,21 0-16,-21 0 15,21-1-15,-21 1 0,21 21 16,1 0-16,-1 0 16,0 0-16,0 0 15</inkml:trace>
  <inkml:trace contextRef="#ctx0" brushRef="#br1" timeOffset="24771.59">4170 3260 0,'0'0'0,"21"0"16,-21-21-16,0-1 0,0 1 16,0 0-16,0 0 0,0 0 15,0 0-15,-21-1 0,0 22 16,-1-21-16,1 21 0,21-21 0,-21 21 15,0 0-15,0 0 0,0 0 0,-1 0 16,1 0-16,0 0 0,0 0 16,0 21-16,0 0 0,-1 1 0,1-1 15,0 0-15,0 21 0,0 1 16,0-22-16,21 21 0,0 0 16,-22 1-16,22-22 0,0 21 15,0-21-15,0 1 0,0-1 0,0 0 16,0 0-16,0 0 0,22-21 15,-1 0-15,0 0 0,0 0 0,0 0 16,0 0-16,1 0 0,-1 0 0,0 0 16,0-21-16,0 0 0,22 0 15,-22 0-15,0-22 0,0 22 0,0-21 16,0-1-16,22 1 0,-22 0 16,0-22-16,0 22 0,-21 0 15,21-1-15,1 1 0,-22 0 0,0-1 16,0 22-16,0-21 0,0 21 15,0-1-15,0 1 0,0 0 0,0 42 32,0 0-32,-22 1 0,22 20 0,0-21 15,-21 21-15,21 1 0,0-1 16,0 0-16,0 1 0,0-1 0,0 22 16,0-22-16,0 0 0,0-21 0,0 22 15,-21-1-15,21-21 0,0 0 16,0 1-16,0-1 0,0 0 0,0 0 15,21-21 1,0 0 0,1-21-16,-1 0 15,-21 0-15,21-1 0,0 1 0</inkml:trace>
  <inkml:trace contextRef="#ctx0" brushRef="#br1" timeOffset="25156.54">4530 3217 0,'0'22'16,"21"-22"15,0 0-31,0 0 16,0 0-16,-21-22 0,21 22 15,1-21-15,-1 0 0,0 21 0,0-21 16,0 0-16,0 0 15,-21-1-15,0 1 16,-21 21 15,0 0-31,0 21 0,0 1 16,0 20-16,-1-21 0,1 0 16,21 22-16,0-22 0,-21 21 0,21-21 15,-21 22-15,21-22 0,0 0 16,0 0-16,0 0 0,0 0 15,0 1-15,0-1 0,21-21 0,0 0 16,0 21-16,1-21 0,-1 0 16,0 0-16,0 0 0,0 0 0,22 0 15,-22-21-15,21 0 0,-21-1 16,22 1-16</inkml:trace>
  <inkml:trace contextRef="#ctx0" brushRef="#br1" timeOffset="25519.33">5080 3133 0,'0'0'0,"0"-21"16,0-1 0,21 22-1,0 0-15,0 0 16,1 0-16,-1 0 16,-21 22-16,21-1 0,-21 0 15,21 21-15,-21-21 0,0 22 16,0-22-16,0 21 0,0-21 0,0 22 15,0-22-15,0 0 0,0 21 16,0-20-16,0-1 0,0 0 0,0 0 16,0 0-16,-21-21 31,21-21-15,0 0-16,0 0 15,0 0-15,0-1 0,0 1 0,0 0 16,0 0-16,0-21 0,0 20 15,21-20-15,-21 21 0,21-21 0,-21 20 16,21 1-16,-21 0 0,22 0 0,-1 0 16,-21 0-16,21-1 0,-21 1 15,21 0-15</inkml:trace>
  <inkml:trace contextRef="#ctx0" brushRef="#br1" timeOffset="25983.59">6498 2836 0,'0'0'0,"0"-21"0,0 0 0,0-21 16,0 21-16,0-22 0,0 22 0,0 0 15,0 0-15,0 0 0,0 42 31,0 0-31,-21 21 16,0-21-16,21 22 0,-21-1 0,-1 0 16,1 1-16,21 20 0,-21-20 15,0-1-15,-64 170 32,85-170-32,0-21 0,0 21 0,0-20 15,0-1-15,0 0 0,21-21 31,1 0-31,-22-21 0,21 0 16,-21-1-16</inkml:trace>
  <inkml:trace contextRef="#ctx0" brushRef="#br1" timeOffset="26516.61">6096 3090 0,'-21'0'0,"42"0"0,-63 0 16,20 0-16,1 0 15,42 0 1,22 0-16,-22 0 0,0 0 16,21 0-16,-20 0 0,20 0 15,0-21-15,1 0 0,-1 21 0,0-21 16,1 21-16,20-21 0,-21 0 16,1 21-16,-22-22 0,21 22 0,-21 0 15,1 0-15,-1-21 0,0 21 16,-21 21-1,0 1-15,-21-1 16,0 0-16,21 0 16,-22 0-16,1 22 0,0-22 0,21 21 15,-21-21-15,21 22 0,0-22 16,0 21-16,0-21 0,0 0 0,0 1 16,0-1-16,0 0 0,0 0 0,21 0 15,0-21-15,22 0 0,-22 0 16,21 0-16,-21 0 0,22 0 0,-1-21 15,0 21-15,1-21 0,-1 0 16,0 0-16,1-1 0,-1-20 0,-21 21 16,21-21-16,-20 20 0,-1-20 0,-21 0 15,0 21-15,0-22 0,0 22 16,0-21-16,-21 21 0,-22-1 16,22 1-16,0 0 0,-21 0 15,-1 21-15,1 0 0,21 0 0,-22 0 16,1 0-16,0 21 0,21 0 0,-22-21 15,1 21-15,21 1 0,0-1 16,-1 0-16,1-21 0,21 21 0,-21 0 16,21 0-16</inkml:trace>
  <inkml:trace contextRef="#ctx0" brushRef="#br1" timeOffset="27712.93">8467 3069 0,'0'0'0,"21"0"0,0-21 16,-21 0-16,21 21 0,-21-21 15,21 21-15,-21-21 0,21-1 0,-21 1 16,0 0-16,0 0 15,0 0-15,-21 0 0,0 21 16,0-22-16,0 1 0,0 0 16,-1 21-16,1 0 0,0-21 0,0 21 15,-21 0-15,20 0 0,1 0 0,-21 21 16,21 0-16,-22 0 16,22 1-16,-21 20 0,21-21 0,0 21 15,-1-20-15,1 20 0,21 0 16,-21 1-16,21-1 0,0-21 0,0 21 15,0-20-15,0 20 0,0-21 0,21 0 16,0 0-16,1-21 0,-1 0 16,0 22-16,21-22 0,-21 0 0,1 0 15,-1 0-15,21-22 0,-21 1 16,0 0-16,22 0 0,-22 0 0,0 0 16,0-1-16,0-20 0,1 21 15,-1 0-15,-21-22 0,0 22 0,21 0 16,-21 0-16,0-21 0,0 20 15,0 1-15,0 0 0,0 0 16,0 0-16,-21 21 16,0 21-16,21 0 15,0 0-15,0 22 0,-22-22 16,22 0-16,0 21 0,0 1 0,0-22 16,0 21-16,0-21 0,0 22 15,0-22-15,22 0 0,-22 0 0,21 0 16,0 0-16,0-21 15,0 0-15,0 0 0,1 0 16,-1 0-16,0 0 0,21 0 0,-21-21 16,1 0-16,20 0 0,-21-21 15,0 20-15,22 1 0,-22-21 0,0 21 16,0-22-16,0 22 0,-21-42 16,21 42-16,-21-1 0,0-20 15,0 21-15,0 0 0,0 42 31,-21 0-31,21 0 16,-21 0-16,0 22 0,21-22 16,-21 0-16,21 21 0,0-20 0,0 20 15,0-21-15,-21 21 0,21-20 16,0-1-16,0 0 0,0 0 16,0 0-16,21 0 0,-21 1 0,21-22 15,0 0-15,0 0 0,0 0 16,1 0-16,-1 0 0,21-22 0,-21 22 15,0-21-15,1 0 0,20 0 0,-21 0 16,0 0-16,0-22 0,1 22 16,-22 0-16,21-21 0,0 20 0,-21 1 15,0-21-15,0 21 0,21 0 16,-21-1-16,0 1 0,0 0 0,21 21 16,-21 21 15,0 0-31,0 1 0,0-1 15,-21 0-15,21 0 0,0 0 16,0 22-16,-21-22 0,21 21 0,0-21 16,0 0-16,0 22 0,0-22 0,0 0 15,0 0-15,21 0 0,0 1 16,0-22-16,1 21 0,-1-21 16,0 0-16,0 0 0,0 0 15,0-21-15,1-1 0,-1 1 0,0 0 16,0 0-16,0-21 0,0 20 0</inkml:trace>
  <inkml:trace contextRef="#ctx0" brushRef="#br1" timeOffset="27990.77">9885 2519 0,'0'0'16,"0"-42"-16,0 20 0,0 1 0,0 0 0,0 0 15,-21 21 1,21 21-16,-22 21 0,1-20 15,21 20-15,-21 0 0,0 1 16,0 20-16,21-21 0,-21 22 0,-1-22 16,1 1-16,21-1 0,-21 21 0,0-20 15,0-1-15,0 0 16,21 1-16,0-22 0,-22 21 0,22 1 16,0-22-16,0 0 0,0 0 0,0 0 15,0 0-15,22-21 16,-1 0-16,0 0 0,0 0 0,0 0 15,0-21-15,22 0 0,-22 0 16,21 0-16,1-22 0,-1 22 0</inkml:trace>
  <inkml:trace contextRef="#ctx0" brushRef="#br1" timeOffset="28371.55">10245 2836 0,'0'0'0,"-22"0"31,1 22-31,0-1 0,0 0 16,0 21-16,0-21 0,-1 1 0,1 20 16,0-21-16,0 21 0,21-20 0,-21-1 15,21 21-15,0-21 0,0 0 16,0 1-16,0-1 0,42 0 0,-21 0 16,0-21-16,1 0 0,-1 0 15,21 0-15,0 0 0,-20 0 0,20 0 16,-21 0-16,21 0 0,1-21 0,-22 0 15,0 0-15,21-1 0,-20 1 16,-22-21-16,21 21 0,-21 0 16,0-22-16,0 22 0,0 0 0,0-21 15,0 20-15,-21 1 0,-1-21 16,1 21-16,0 21 0,0-21 0,0 21 16,-22 0-16,22 0 0,0 0 15,0 0-15,-21 0 0,20 0 0,1 21 16,0-21-16,0 21 0,0-21 0,0 21 15,-1-21 1</inkml:trace>
  <inkml:trace contextRef="#ctx0" brushRef="#br1" timeOffset="28563.44">9440 2858 0,'0'0'0,"0"21"31,21-21-31,1 0 0,-1 0 16,21 0-16,0 0 0,-20 0 0,41-21 16,-21 21-16,1 0 15,20-22-15,-20 22 0</inkml:trace>
  <inkml:trace contextRef="#ctx0" brushRef="#br1" timeOffset="29383.35">10816 2900 0,'0'-21'31,"0"42"-15,0 0 0,0 0-16,0 0 15,0 1-15,0-1 0,-21 0 0,21 0 16,0 0-16,-21 0 0,21 1 15,0-1-15,0 0 0,0 0 0,0 0 16,-21 0-16,21 1 0,0-1 16,-22-21-1,22-21 1,0-1-16,0 1 16,0 0-16,0 0 15,0 0-15,22 0 0,-1-1 0,0 1 16,-21-21-16,21 21 0,0 0 15,0-1-15,1-20 0,20 21 0,-21 0 16,0 0-16,0-1 0,1 1 0,20 21 16,-21 0-16,0 0 0,0 0 15,1 0-15,-1 0 0,0 21 16,0 1-16,0-1 0,-21 0 0,0 21 16,21-21-16,-21 1 0,0 20 0,0-21 15,0 0-15,0 0 0,0 22 0,0-22 16,0 0-16,0 0 15,0 0-15,0 1 0,-21-22 16,21 21-16,-21-21 0,0 0 16,21-21-1,0-1-15,0 1 0,0 0 16,0 0-16,0 0 16,0-22-16,21 22 0,0 0 0,0 0 15,1-21-15,-1 20 0,0 1 16,21-21-16,-21 21 0,22-22 15,-1 22-15,0 0 0,1 0 0,-1 21 0,0 0 16,1 0-16,-1 0 0,-21 21 16,22 0-16,-22 0 0,0 1 15,0-1-15,0 21 0,-21-21 0,0 22 16,0-22-16,0 21 0,0-21 16,0 0-16,-21 1 0,0-1 0,0 0 15,0 0-15,-1 0 0,1 0 16,0-21-16,42-21 47,0 0-47,1 21 0,-1-21 0</inkml:trace>
  <inkml:trace contextRef="#ctx0" brushRef="#br1" timeOffset="30110.63">12340 2858 0,'0'-22'0,"0"44"0,0-65 0,0 22 16,0 0-16,0 0 0,-21 0 16,0 21-16,0-22 15,-1 22-15,1 0 0,0 0 0,-21 22 16,21-22-16,-22 21 0,22 0 16,-21 21-16,-1-21 0,22 1 0,-21 20 15,21-21-15,0 0 0,-1 22 16,1-22-16,0 21 0,21-21 0,0 0 15,0 1-15,0 20 0,0-21 16,21 0-16,0 0 0,1-21 16,-1 0-16,0 0 0,21 0 15,-21 0-15,22 0 0,-22 0 0,21-21 16,-21 0-16,1 0 0,20 21 16,-21-21-16,0-22 0,0 22 0,-21 0 15,22 0-15,-1-21 0,-21-1 0,0 22 16,0-21-16,0 21 0,21-22 15,-21 22-15,0 0 0,0 0 0,-21 21 32,21 21-32,0 0 15,-21 21-15,21-20 0,-22-1 0,22 21 16,0-21-16,-21 22 0,21-22 16,0 21-16,0-21 0,0 0 0,0 1 15,21-1-15,1 0 0,-1 0 16,0-21-16,-21 21 0,21-21 0,21 0 15,-20 0-15,-1 0 0,0 0 0,0 0 16,21-21-16,-20 21 0,-1-21 16,0 0-16,0 0 0,0-22 0,0-20 15,1 20-15,-1 1 16,0 0-16,-21-1 0,21 1 16,-21-21-16,21 20 0,-21-20 0,0 20 15,0 1-15,0 0 0,0 21 16,0-1-16,0 1 0,0 42 15,0 22 1,-21-1-16,0 0 0,21 1 0,0-1 16,-21 22-16,21-22 0,-21 0 15,21 1-15,-22-1 0,22 0 0,0 1 16,0-1-16,0-21 0,0 21 0,0-20 16,0-1-16,0 0 0,0 0 15,22 0-15,-1-21 16,0 0-16,0 0 15,0 0-15,-21-21 0,21 0 16,1 21-16,-1-21 0</inkml:trace>
  <inkml:trace contextRef="#ctx0" brushRef="#br1" timeOffset="30487.42">12975 2942 0,'0'21'15,"21"-21"1,0 0-16,1 0 16,-1 0-16,0 0 15,0 0-15,21-21 0,-20 21 16,-1-21-16,0 21 0,0-21 0,0 21 16,0-21-16,-21 0 0,0-1 15,0 1-15,-21 21 0,0-21 16,-21 21-16,21 0 0,-1 0 15,-20 0-15,21 21 0,0 0 16,-22 1-16,22-1 0,0 21 0,0-21 16,0 0-16,21 1 0,-21-1 0,21 21 15,0-21-15,0 0 0,0 1 16,21-22-16,0 21 0,0 0 16,0-21-16,0 21 0,1-21 15,20 0-15,-21 0 0,0 0 0,22 0 16,-22 0-16,21 0 0,-21-21 0,22 21 15,-22-21-15,0 0 0,0-1 16,0 1-16,0 0 0</inkml:trace>
  <inkml:trace contextRef="#ctx0" brushRef="#br1" timeOffset="30704.29">12467 2667 0,'0'0'0,"-21"21"31,42-21-31,0 0 16,0 0-16,22 0 0,-22 0 16,0 0-16,21 0 0,1 0 0,-22 0 15,21 0-15,1-21 0,-22 21 16,21-21-16</inkml:trace>
  <inkml:trace contextRef="#ctx0" brushRef="#br1" timeOffset="32462.88">14986 3006 0,'-21'0'0,"42"0"0,-42 21 0,42-21 47,0 0-47,0-21 0,0 21 16,22-21-16,-22-1 0,21 22 16,1-21-16,-22 0 0,21 0 0,0 0 15,1 0-15,-22-22 0,21 22 0,-21-21 16,1-1-16,-1 1 15,0 0-15,-21 21 0,0-22 0,0 1 16,0 0-16,0-1 0,-21 22 16,0 0-16,-1 0 0,22 0 0,-21-1 15,0 22-15,0 0 0,0 0 16,0 0-16,-1 43 0,1-1 16,0 0-16,21 1 0,-21 20 0,0 1 15,21-1-15,0 1 0,-21-1 16,-1 1-16,22-1 0,-21 1 0,0 20 15,21-20-15,0 21 0,-21-1 0,21 1 16,-21 0-16,0-1 0,21 22 16,-22-21-16,1-1 0,0 22 15,0-21-15,0 0 0,0 20 0,-1-41 16,1 21-16,21-22 0,0 1 16,0-1-16,0 1 0,0-22 0,0 0 15,0 22-15,0-43 0,0 21 0,0-21 16,0 1-16,0-1 0,21-21 15,1 0-15,-1 0 0,21-21 0,-21-1 16,22-20-16,-1 21 0,21-21 0,-20-1 16,20 1-16,-20-22 0,20 22 15,-21-21-15,1-22 0,-1 21 0,0-20 16,-20 20-16,-1-20 0,-21-1 0,0 21 16,0-20-16,-21-1 15,-1 22-15,-20-22 0,21 21 0,-21 1 16,-1-1-16,-20 1 0,20 21 0,1-1 15,0 22-15,-1 0 0,1 0 16,21 0-16,0 21 0,0 0 0,-1 0 16,44 0 15,-1 0-31,21 0 0,0 0 16,-20 0-16,41 0 0,-21 0 0,1-22 15,-1 1-15,0 21 0,22-21 16,-22 0-16,1 0 0,-22 0 15,21-1-15,0 1 0,-20 0 0,-1 0 16,0 0-16,0 0 0,0-1 16,0 22-16,-21-21 0,0 0 0,0 0 15,0 42 17,0 0-32,-21 0 15,21 1-15,-21-1 16,21 0-16,0 0 0,0 0 0,0 0 15,0 1-15,0-1 0,21 0 16,0-21-16,1 0 16,-1 0-16,0 0 15,0 0-15,0 0 0,0 0 16,1 0-16,20-21 0,-21 21 0,21-21 16,-20-1-16,20 22 0,-21-21 0,0 0 15,0 0-15,1 0 0,-1 0 16,0-1-16,-21 1 0,21 0 0,-21 0 15,0 0-15,0 0 16,-21 42 15,0 0-31,21 0 0,-21 0 16,21 0-16,-22 1 0,22-1 0,0 21 0,0-21 16,0 0-16,0 1 15,0-1-15,0 0 0,22 0 0,-1 0 16,0-21-16,0 21 0,0-21 15,0 0-15,22 0 0,-22 0 0,21 0 16,1 0-16,20 0 0,-21-21 0,1 21 16,-1-21-16,0 0 0,1 0 15,-22 0-15,21-1 0,-21 1 0,1 0 16,-1 0-16,-21 0 0,0 0 16,0-1-16,0 1 0,0 0 0,0 0 15,0 0 1,-21 42-1,21 0 1,-22 0-16,22 0 0,-21 1 16,21-1-16,0 0 0,-21 0 0,21 0 15,0 0-15,0 1 0,0-1 0,0 0 16,-21 0-16,21 0 0,-21 0 16,21 1-16,-21-22 31,21-22-31,0 1 15,0 0-15,0 0 16,0 0-16,0 0 0,0-1 16,0 1-16,21 0 0,0 0 0,0 0 15,0-22-15,0 22 0,1-21 16,20 21-16,-21 0 0,21-22 0,1 22 16,-22 21-16,21-21 0,1 21 15,-1 0-15,0 0 0,-21 21 0,1 0 16,20 0-16,-21 22 0,0-22 0,-21 21 15,0-21-15,0 22 0,0-22 16,0 21-16,0-21 0,0 1 0,-21-1 16,0 0-16,0 0 0,21 0 15,-21 0-15,-1-21 16,22 22-16,0-44 31,22 1-15,-22 0-16,21 0 0,0 0 15</inkml:trace>
  <inkml:trace contextRef="#ctx0" brushRef="#br1" timeOffset="33171.5">17865 2688 0,'0'0'0,"-43"0"16,22 0-1,21 21-15,-42 1 0,21-1 0,-1 0 16,1 0-16,0 0 0,-21 0 0,21 22 16,-1-22-16,1 21 0,0-21 15,0 1-15,21 20 0,0-21 0,0 0 16,0 0-16,0 1 0,0-1 16,0 0-16,21 0 0,0 0 0,0-21 15,1 0-15,-1 21 0,0-21 16,21 0-16,-21 0 0,22 0 0,-22-21 15,21 0-15,-21 21 0,22-21 16,-22-21-16,0 20 0,0 1 16,22-21-16,-22 21 0,0-22 0,0 1 15,0 0-15,0-22 0,-21 22 16,22-22-16,-1 22 0,-21-21 0,21 20 16,-21 1-16,0 0 0,0-1 15,0 22-15,0 0 0,0 0 0,0 42 31,0 0-31,-21 21 16,0 1-16,-1 20 0,1-20 0,21-1 16,0 21-16,-21-20 0,21-1 15,0 0-15,-21 1 0,21-22 0,0 21 16,0-21-16,0 1 0,0 20 16,0-21-16,0 0 15,21 0-15,0-21 0,0 0 16,1 0-16,-1 0 0,0 0 15,0 0-15,0 0 0,0-21 0,1 0 16,-22 0-16,21 0 0,0 0 0,0-1 16,0 1-16,0-21 0,1 21 15,-22 0-15,0-1 0,21 22 0,-21-21 16,0 42 0,0 1-16,0-1 15,0 0-15,-21 21 0,21-21 16,0 1-16,0-1 0,0 0 15,0 0-15,0 0 0,0 0 0,0 1 16,21-22-16,0 0 16,0 0-16,0 0 0,0 0 0,1 0 15,-1 0-15,0 0 0,0 0 16,0 0-16,22-22 0,-22 1 0,0 0 16,0 0-16</inkml:trace>
  <inkml:trace contextRef="#ctx0" brushRef="#br1" timeOffset="33367.39">18775 2455 0,'0'0'0,"-21"0"0,-1 0 15,1 0 1,0 0 15,21 22 0,-21-22-15</inkml:trace>
  <inkml:trace contextRef="#ctx0" brushRef="#br1" timeOffset="33551.29">17907 2794 0,'0'0'0,"0"21"0,-21-21 0,21 21 16,0 1 0,21-22-16,0 0 15,0 0-15,22 0 0,-22 0 16,21 0-16,0 0 0,1-22 0,-1 1 16,0 21-16,1-21 0</inkml:trace>
  <inkml:trace contextRef="#ctx0" brushRef="#br1" timeOffset="34310.85">18923 2773 0,'0'0'0,"-21"21"15,0 0-15,-1-21 0,1 21 16,-21 1-16,21-22 0,0 21 0,-1 0 15,-20 0-15,21 0 16,0 0-16,0 1 0,-1-1 0,1 0 0,21 0 16,-21 0-16,21 0 0,0 1 15,0-1-15,21-21 16,0 0-16,1 21 0,-1-21 0,0 0 16,21 0-16,-21 0 0,1 0 15,-1 0-15,0 0 0,0 0 0,-21-21 16,21 21-16,-21-21 0,21-1 15,-21 1-15,0 0 0,0 0 0,0 0 16,0 0-16,0-22 0,0 22 16,22-21-16,-22 21 0,21-22 0,0 22 15,0 0-15,-21-21 0,21 20 16,0 1-16,1 21 0,-1-21 16,0 21-16,0-21 0,0 21 0,0 0 15,1 0-15,-1 21 0,0 0 16,-21 0-16,21 1 0,0 20 0,-21-21 15,0 21-15,0-20 0,21 20 16,-21-21-16,0 21 0,0-20 0,0-1 16,0 0-16,0 0 0,0 0 15,0 0-15,0 1 0,-21-1 16,0-21 0,0 0-16,0 0 15,21-21 1,0-1-16,0 1 15,0 0-15,0-21 0,21 21 16,0-1-16,0 1 0,0-21 16,22 0-16,-22 20 0,21-20 0,1 21 15,-1-21-15,0 20 0,1 1 16,-1 21-16,0 0 0,1 0 0,-1 0 16,-21 0-16,21 21 0,-20 1 0,-1-1 15,0 21-15,0-21 0,0 22 16,-21-22-16,0 21 0,0-21 0,0 0 15,0 22-15,0-22 0,0 0 16,-21 0-16,0 0 16,0 1-16,0-22 0,-1 0 0,1 21 15,0-21 1,42 0 15,0-21-31</inkml:trace>
  <inkml:trace contextRef="#ctx0" brushRef="#br1" timeOffset="35063.42">20468 2709 0,'0'0'0,"0"-21"0,-21 0 16,0 0-16,0 21 0,-1 0 15,1 0-15,-21 0 0,21 21 16,-22 0-16,22 0 0,-21 1 0,21-1 15,-22 0-15,22 21 0,-21-21 16,0 22-16,20-22 0,1 0 0,0 21 16,0-20-16,21-1 0,0 0 15,0 0-15,0 0 0,0 0 0,21 1 16,0-1-16,0-21 0,1 21 16,-1-21-16,0 0 0,0 0 0,0 0 15,0 0-15,1 0 0,-1-21 16,0 21-16,0-21 0,0-1 15,-21 1-15,21 0 0,1 0 0,-1-21 16,0 20-16,0-20 0,0 0 0,-21-1 16,21 1-16,1 21 0,-1-21 15,-21 20-15,0 1 0,0 0 0,0 0 16,0 42 0,-21 0-16,21 0 0,-22 22 15,1-22-15,21 21 0,0 1 16,-21-22-16,21 21 0,0-21 0,0 22 15,0-22-15,0 0 0,0 21 0,0-21 16,0 1-16,21-22 16,-21 21-16,21 0 0,1-21 0,-1 0 15,0 0-15,21 0 0,-21 0 16,1 0-16,20 0 0,-21-21 0,21 0 16,1 21-16,-22-22 0,21-20 15,-21 21-15,22-21 0,-22-1 0,21 1 16,-21 0-16,22-22 0,-22 1 0,0-1 15,0 1-15,0-1 0,1 22 16,-1-22-16,-21 22 0,0 0 0,21 20 16,-21 1-16,0 0 0,0 0 15,0 42-15,-21 0 16,0 0-16,-22 22 16,22 20-16,0-20 0,0 20 0,-22-21 15,43 22-15,0-22 0,-21 22 16,21-22-16,0 0 0,0-20 0,0 20 15,21-21-15,-21 21 0,22-20 16,20-1-16,-21-21 0,0 21 0,22 0 16,-1-21-16,0 0 0,1 0 0,-1 0 15,0 0-15,1 0 0,-1 0 16,0 0-16,1-21 0,-1 0 0,0 0 16,1 21-16,-22-43 0,21 22 15,-21 0-15</inkml:trace>
  <inkml:trace contextRef="#ctx0" brushRef="#br1" timeOffset="36251.74">296 4339 0,'0'0'0,"-21"0"0,0 0 0,0 0 16,21-21-16,-21 21 0,-1 0 31,65 0-16,-22 0-15,21 21 16,1-21-16,-1 0 0,21 0 16,-20 0-16,20 21 0,1-21 0,-1 0 15,-20 0-15,20 0 0,-21 0 16,22 0-16,-22 0 0,1 0 0,-1 0 16,-21 0-16,21 0 0,-20 0 15,-1 0-15,-42 0 47,-22 0-47,22 0 16,0 0-16,0 0 0</inkml:trace>
  <inkml:trace contextRef="#ctx0" brushRef="#br1" timeOffset="36519.58">762 4318 0,'0'0'0,"-21"0"0,21 21 16,0 0-16,-21 1 16,21-1-16,0 21 0,-22-21 15,22 22-15,-21-1 0,21 0 0,0 1 16,0-1-16,-21 21 16,21-20-16,-21 20 0,21-20 0,0-1 15,0 0-15,0 1 0,-21-1 16,21-21-16,0 0 0,0 0 0,0 1 15,0-1-15,0 0 0,21-21 16,0 0 0,0-21-16,0 0 15,-21-1-15,22 22 0</inkml:trace>
  <inkml:trace contextRef="#ctx0" brushRef="#br1" timeOffset="36898.37">1016 4805 0,'21'-21'47,"0"0"-47,0 21 16,1-22-16,-1 22 0,0-21 0,0 0 15,0 21-15,-21-21 0,21 0 16,1 21-16,-22-21 0,21 21 15,-21-22-15,0 1 16,-21 21 0,-1 0-16,1 21 0,0-21 15,0 22-15,0-1 0,0 0 16,-1 0-16,1 21 0,21-20 0,-21 20 16,21-21-16,-21 21 0,21 1 15,-21-22-15,21 0 0,0 0 0,0 0 16,0 1-16,0-1 0,0 0 15,21-21-15,0 0 16,0 0-16,0 0 0,22 0 16,-22-21-16,21 21 0,-21-21 0,22-1 15,-1-20-15</inkml:trace>
  <inkml:trace contextRef="#ctx0" brushRef="#br1" timeOffset="37627.94">1905 4614 0,'0'0'0,"0"-21"16,-21 21 0,0 0-16,-1 0 0,1 0 0,0 0 15,-21 21-15,21-21 0,-1 22 16,1-22-16,0 21 0,0 0 0,0 0 16,0 0-16,21 0 0,0 1 15,0-1-15,0 0 16,0 0-16,21 0 0,0-21 15,0 21-15,0 1 0,22-22 0,-22 21 16,0 0-16,0-21 0,0 21 16,0-21-16,1 21 0,-1 0 0,-21 1 15,0-1-15,0 0 16,0 0-16,-21-21 16,-1 21-16,1-21 0,-21 0 15,21 0-15,0 0 0,-22 0 0,22 0 16,-21 0-16,21 0 0,-1 0 15,1 0-15,0-21 0,0 21 0,0 0 16,0 0-16,42 0 47,0 21-47,0-21 16,0 0-16,0 21 0,22-21 15,-22 0-15,21 0 0,-21 0 0,22 0 16,-1 0-16,-21 0 0,22-21 15,-1 21-15,-21-21 0,21 0 0,-20 0 16,20 0-16,-21-1 0,0 1 16,22-21-16,-22 21 0,0-22 0,0 1 15,0 0-15,-21-1 16,21-20-16,1 21 0,-1-1 0,0 1 16,0-22-16,0 22 0,0 0 15,-21-1-15,0 1 0,0 21 0,0 0 16,0 0-16,0 42 15,0 0-15,0 0 16,-21 0-16,21 22 0,0-1 0,-21 0 16,0 1-16,0-1 0,21 0 15,0 1-15,-21-1 0,-1 0 0,1 1 16,21-1-16,0 0 0,0 1 16,0-22-16,0 21 0,0-21 15,0 0-15,0 1 0,0-1 16,21-21-16,1 0 15,-1 0-15,0 0 0,0 0 16,0-21-16,0-1 0,1 1 0,-1 0 16,0 0-16,0-21 0</inkml:trace>
  <inkml:trace contextRef="#ctx0" brushRef="#br1" timeOffset="37807.85">2117 4614 0,'0'0'0,"0"22"0,-22-22 16,22 21 0,22-21-1,-1 0-15,0 0 0,21 0 16,-21 0-16,1 0 0,20-21 0,-21 21 16,21-22-16,-20 1 0,-1 21 15</inkml:trace>
  <inkml:trace contextRef="#ctx0" brushRef="#br1" timeOffset="38327.55">3471 4445 0,'21'-21'0,"-42"42"0,64-63 0,-22 21 15,0-1-15,-21 1 0,21 0 0,-21-21 16,0 21-16,0-1 0,0 1 16,0 0-16,0 0 0,0 0 0,-21 21 15,0 0-15,0 0 0,-1 0 16,-20 0-16,21 0 0,-21 21 0,20 0 16,-20 0-16,0 0 0,21 22 15,-22-1-15,22 0 0,0 1 0,0-1 16,0 0-16,-1 1 0,1-1 15,0 64-15,0-64 0,21 22 16,0-22-16,0 0 16,0 1-16,0-22 0,0 21 0,21-21 15,0 1-15,0-1 0,1 0 0,20-21 16,-21 0-16,21 0 0,1 0 16,-1 0-16,170-64 15,-149 22-15,1 21 16,-22 0-16</inkml:trace>
  <inkml:trace contextRef="#ctx0" brushRef="#br1" timeOffset="39744.74">4106 4445 0,'0'0'0,"0"-21"16,-106 0 0,85 21-1,-21 0-15,21 0 0,0 21 0,-1 0 16,-20 0-16,21 0 0,0 1 0,0 20 15,-1-21-15,1 0 0,0 22 16,21-1-16,-21-21 0,0 21 0,21-20 16,-21 20-16,21 0 0,0-21 15,0 1-15,0-1 0,0 0 0,0 0 16,0 0-16,21-21 0,0 0 16,0 0-16,0 0 0,0 0 0,22 0 15,-22 0-15,0-21 0,21 0 16,-20 0-16,-1 0 0,0-1 15,0-20-15,0 21 0,0 0 0,1-22 16,-22 22-16,0-21 0,21 21 16,-21-22-16,0 22 0,21-21 0,-21 21 15,0 0-15,0-1 0,0 1 0,0 0 16,0 42 15,0 0-31,0 1 16,0 20-16,0-21 0,0 0 0,0 22 15,0-22-15,-21 21 0,21-21 16,0 22-16,0-22 0,0 21 0,0-21 16,0 0-16,0 1 0,0-1 15,21 0-15,0-21 0,0 0 16,-21 21-16,21-21 0,22 0 0,-22 0 16,0 0-16,21-21 0,-20 0 15,20 0-15,-21-1 0,21 1 0,1 0 16,-22 0-16,21-21 0,1 20 0,-22 1 15,21-21-15,-21 21 0,0 0 16,1-22-16,-1 22 0,-21 0 0,0 0 16,0 0-16,0-1 15,-21 22 1,-1 0-16,1 22 0,21-1 0,0 0 16,0 0-16,0 0 15,0 0-15,0 1 0,0 20 0,0-21 16,0 0-16,0 22 0,21-22 15,-21 0-15,22 0 0,-1 0 0,-21 0 16,0 1-16,21-1 0,0-21 16,-21 21-16,0-42 31,-21 0-15,0-1-16,0 1 0,-1 21 15,1-21-15,0 0 0,21 0 0,-21 21 16,0-21-16,21-1 0,-21 22 0,21 22 47,0-1-47,0 0 15,0 0-15,0 0 0,21 0 16,0 1-16,0-1 0,0 0 16,0-21-16,1 21 0,-1-21 0,0 0 15,0 0-15,21 0 0,-20 0 16,20 0-16,-21 0 0,21 0 0,-20 0 15,20-21-15,0 21 0,-21-21 16,22 0-16,-22-1 0,0 1 16,0 0-16,0-21 0,1 21 0,-1-1 15,0 1-15,-21-21 0,21 21 16,-21 0-16,0-1 0,0 1 0,0 0 16,0 0-16,0 0 0,-21 21 31,0 21-16,21 0-15,0 0 0,0 0 16,0 1-16,-21-1 0,21 0 0,0 21 16,0-21-16,0 1 0,0 20 0,0-21 15,0 0-15,0 0 16,0 1-16,0-1 0,0 0 0,21-21 16,0 21-16,0-21 0,0 0 0,0 0 15,1 0-15,20 0 0,-21 0 16,21 0-16,-20-21 0,20 0 0,0 21 15,1-21-15,-1-1 0,0-20 16,1 21-16,-1 0 0,0-22 0,1 22 16,-22 0-16,0-21 0,0 21 0,0-22 15,-21 22-15,0 0 0,0 0 16,0 0-16,0-1 0,-21 22 16,0 0-16,0 0 0,0 0 15,-1 22-15,1-1 0,21 0 16,0 0-16,0 21 0,0-20 15,0-1-15,0 0 0,0 0 16,0 0-16,21 22 0,1-22 0,-22 0 16,0 0-16,0 0 0,21 0 0,-21 1 15,0-1-15,0 0 16,-21 0-16,-1-21 16,1 0-16,0 0 0,0 0 15,-21 0-15,20 0 0,-20 0 0,21 0 16,0 0-16,0 0 0,-1-21 0,1 21 15,0-21-15,21 0 16,0-1-16,0 1 0,0 0 16</inkml:trace>
  <inkml:trace contextRef="#ctx0" brushRef="#br1" timeOffset="40239.44">7239 4424 0,'0'0'0,"0"21"16,0 0 0,0 0-16,0 1 0,0-1 15,0 0-15,0 0 0,-21 0 0,21 22 16,-21-1-16,-1-21 16,22 0-16,0 0 0,0 1 0,-21-22 15,21 21-15,0-42 31,0-1-15,21 1-16</inkml:trace>
  <inkml:trace contextRef="#ctx0" brushRef="#br1" timeOffset="40420.36">7302 4212 0,'0'0'16,"0"-21"-16,0 0 0,0 0 0,-21 21 15,21-21-15,-21 21 16,21 21 0,0 0-1,0 0-15,21 0 16,0-21-16,1 21 16</inkml:trace>
  <inkml:trace contextRef="#ctx0" brushRef="#br1" timeOffset="40891.08">7705 4297 0,'-22'21'0,"44"-42"0,-44 63 16,1-21-16,21 1 0,-21 20 16,21-21-16,-21 0 0,21 0 15,0 1-15,-21-1 0,21 0 0,0 0 16,0 0-16,-21 0 0,21 1 0,0-1 15,-22 0-15,22 0 16,0 0-16,0 0 0,-21-21 16,0 0 15,21-21-31,0 0 0,0 0 16,0 0-16,0 0 15,21-22-15,0 22 0,1 0 0,-1-21 16,0-1-16,0 22 0,21-21 0,1 21 15,-22-22-15,21 22 0,1 0 16,-1 0-16,21 0 0,-20 21 16,-1 0-16,-21 0 0,22 21 0,-1 0 15,-21 0-15,0 0 0,0 22 16,1-1-16,-22-21 0,0 21 0,0 1 16,0-22-16,0 21 0,-22-21 15,1 22-15,0-22 0,0 0 0,0 0 16,0 22-16,-1-43 0,1 21 0,21 0 15,0-42 17,21 0-32,1-1 15,-1 1-15</inkml:trace>
  <inkml:trace contextRef="#ctx0" brushRef="#br1" timeOffset="41143.93">8551 4022 0,'-21'21'0,"42"-42"0,-63 63 0,42 0 15,0 1-15,-21-1 0,0 0 0,21 1 16,-22-1-16,1 0 0,21 1 16,-21-1-16,0 0 0,21 1 0,0-22 15,-21 21-15,0-21 0,21 22 16,-22-22-16,22 0 0,0 0 15,0 0-15,0 1 0,22-22 16,-1 0 0,0 0-16,0-22 0,0 1 15,0 0-15,1 21 0</inkml:trace>
  <inkml:trace contextRef="#ctx0" brushRef="#br1" timeOffset="41343.82">8403 4382 0,'0'0'0,"-21"21"15,42-21 17,0 0-32,0 0 0,1 0 15,-1 0-15,0 0 0,0 0 0,0 0 16,0 0-16,22 0 0,-22 0 15,0-21-15</inkml:trace>
  <inkml:trace contextRef="#ctx0" brushRef="#br1" timeOffset="41715.61">8784 4530 0,'0'0'0,"-21"21"16,21 0-1,21-21-15,0 0 16,0-21-16,1 21 16,-1-21-16,0 0 0,21 21 0,-21-22 15,1 1-15,-1 21 0,0-21 16,0 0-16,0 0 0,-21 0 16,21-1-16,-21 1 0,0 0 15,-21 21 1,0 0-16,0 0 0,0 21 15,0 0-15,-22-21 0,22 22 16,0 20-16,-21-21 0,20 0 0,1 0 16,0 22-16,0-22 0,0 0 0,21 0 15,0 22-15,0-22 0,0 0 16,0 0-16,0 0 0,21 0 16,0-21-16,21 0 0,-20 0 0,20 0 15,0 0-15,22 0 0,-22 0 16,0 0-16,1 0 0,-1-21 0,0 0 15</inkml:trace>
  <inkml:trace contextRef="#ctx0" brushRef="#br1" timeOffset="42371.23">9694 4403 0,'0'-21'0,"0"42"0,0-64 16,0 22-16,-21 21 15,0 0-15,0 0 0,-22 0 16,22 0-16,0 0 0,0 0 15,0 21-15,-22 1 0,22-1 0,0 0 16,0 0-16,0 0 0,0 0 16,-1 1-16,1 20 0,21-21 15,-21 0-15,21 0 0,0 1 0,0-1 0,0 0 16,21 0 0,0-21-16,1 0 0,-1 0 0,0 0 15,0 0-15,0 0 0,0 0 0,22 0 16,-22-21-16,0 21 0,21-21 15,-20 0-15,-1 21 0,0-22 0,0 1 16,-21 0-16,21 0 0,0 0 16,-21 0-16,0-1 0,0 1 15,0 42 32,0 1-47,-21-1 0,21 0 16,-21 0-16,21 0 0,-21 22 15,21-22-15,0 21 0,-21 0 0,0 1 16,-1-1-16,22 0 0,-21 1 0,21 20 16,0-20-16,-21 20 0,21-21 15,-21 22-15,21-22 0,0 22 0,0-1 16,-21 1-16,21-1 0,-21 1 0,21 20 16,-22-20-16,22-1 0,0 22 0,0-21 15,0-1-15,0 1 0,0-22 16,0 21-16,0-20 0,0-1 0,0 0 15,0-20-15,0 20 0,0-21 0,0 0 16,-21-42 15,0 0-31,0 0 0,0 0 0,0-1 16,-1-20-16,-20 21 0,21 0 0,0-22 16,-22 1-16,22 21 0,0-21 0,21-1 15,-21 22-15,21-21 0,-21 21 16,0-22-16,21 1 0,0 21 0,0-22 15,0 1-15,0 0 0,0-1 0,0 1 16,0 0-16,0-1 0,0 1 16</inkml:trace>
  <inkml:trace contextRef="#ctx0" brushRef="#br1" timeOffset="42942.55">10118 4572 0,'0'-21'16,"-43"-43"0,22 43-16,21 0 15,0 0-15,0 0 16,0 0-16,21 21 0,0-22 16,1 22-16,-1 0 0,0-21 0,21 21 15,-21 0-15,1 0 0,20 0 16,-21 0-16,21 21 0,-20-21 0,-1 22 15,0 20-15,0-21 0,-21 21 0,21-20 16,-21 20-16,0-21 16,0 21-16,-21-20 0,0 20 0,0-21 15,0 0-15,-1 22 0,-20-22 0,21 0 16,0-21-16,-22 21 0,22-21 16,0 0-16,0 0 0,0 0 15,21-21 1,0 0-16,0 0 0,0-1 0,0 1 15,21 0-15,0 0 0,0-21 0,0 20 16,1-20-16,-1 21 0,21-21 16,-21 20-16,22-20 0,-22 21 0,21 0 15,-21 0-15,0-1 0,22 1 0,-22 21 16,0 0-16,0 0 16,0-21-16,1 21 15</inkml:trace>
  <inkml:trace contextRef="#ctx0" brushRef="#br1" timeOffset="43504.23">11218 4530 0,'0'0'0,"21"-21"0,1 21 0,-22-22 0,0 1 16,21 0-16,-21 0 15,0 0-15,0 0 0,0-1 0,0 1 16,0 0-16,0-21 0,-21 21 0,-1-1 16,1 1-16,0 21 0,-21 0 15,21 0-15,-22 0 0,22 0 0,-21 0 16,-1 21-16,22 1 0,-21 20 16,0-21-16,20 21 0,-20-20 0,21 20 15,0 0-15,0-21 0,-1 22 0,22-1 16,0-21-16,0 0 0,0 22 15,0-22-15,0 0 0,0 0 16,22 0-16,-1-21 0,0 0 0,0 0 16,21 0-16,-20 0 15,20 0-15,0 0 0,-21-21 0,22 0 16,-22 0-16,21 0 0,-21 21 0,22-21 16,-22-22-16,0 22 0,0 0 15,0 0-15,1-22 0,-1 22 0,-21-21 16,0 21-16,0 0 0,0-22 0,0 22 15,0 0-15,0 0 16,-21 21-16,-1 21 16,1 0-16,21 0 15,0 0-15,-21 1 0,21-1 0,-21 21 16,21-21-16,0 22 0,0-22 0,0 21 16,0-21-16,0 0 15,0 1-15,0-1 0,0 0 0,0 0 16,0 0-16,21-21 0,0 0 15,0 0-15,1 0 0,-1 0 16,0 0-16,0 0 0,0-21 0,0 0 16,1 0-16,-1 21 0</inkml:trace>
  <inkml:trace contextRef="#ctx0" brushRef="#br1" timeOffset="43779.07">11663 4064 0,'0'0'0,"0"-21"0,0-21 0,0 20 15,0 1-15,0 42 32,0 1-32,-21-1 0,21 0 0,-22 21 15,22-21-15,0 22 0,0-1 16,-21 0-16,21 1 0,-21-22 0,21 21 16,0 1-16,0-1 0,-21 0 0,21-21 15,-21 22-15,21-22 0,-21 0 16,21 21-16,0-20 0,0-1 0,0 0 15,0 0-15,21-21 32,0 0-17,0-21-15,0 0 0,0 21 0,1-21 16</inkml:trace>
  <inkml:trace contextRef="#ctx0" brushRef="#br1" timeOffset="44018.93">12107 4233 0,'0'-21'0,"0"42"0,-21-42 32,0 21-32,0 21 15,0 1-15,-1-1 0,1 0 16,21 0-16,-21 21 0,0-20 16,0-1-16,21 21 0,-21-21 0,-1 22 15,22-22-15,0 0 0,-21 0 0,21 21 16,-21-20-16,21-1 0,0 0 15,0 0-15,0 0 16,21-21-16,0 0 0,1 0 16,-1 0-16,0 0 0,21-21 15,-21 21-15,22-21 0</inkml:trace>
  <inkml:trace contextRef="#ctx0" brushRef="#br1" timeOffset="44719.33">12404 4339 0,'-64'0'32,"43"0"-32,0 21 15,21 1-15,-21-1 0,21 0 16,-22 0-16,22 0 0,0 0 0,0 1 16,0-1-16,0 0 0,0 0 15,0 0-15,0 0 16,22-21-1,-1 0-15,0 0 16,0 0-16,0-21 16,-21 0-1,0 0-15,0 0 0,0 0 16,0-1-16,21 1 0,-21 0 0,22 0 16,-22-21-16,21 20 0,0 1 0,0 0 15,-21-21-15,21 21 0,0 21 16,1-22-16,-1 1 0,0 21 0,0 0 15,0 0-15,0 0 0,1 0 16,-1 21-16,0 1 0,-21 20 16,21-21-16,0 0 0,-21 22 0,0-22 15,0 21-15,0-21 0,0 0 16,0 1-16,0 20 0,0-21 16,0 0-16,0 0 0,-21 1 15,21-1-15,-21-21 0,0 21 16,0-21-1,21-21 1,0 0-16,0-1 16,0 1-16,0 0 0,21 0 15,0-21-15,-21 20 0,21-20 16,21 21-16,-20-21 0,20 20 0,-21-20 16,21 21-16,1-21 0,-1 20 0,0 1 15,1 0-15,-22 21 0,21 0 16,-21 0-16,1 0 0,-1 21 15,0 0-15,0 1 0,-21-1 0,21 21 16,-21 0-16,0-20 0,0 20 16,0 0-16,0-21 0,-21 22 0,0-22 15,0 0-15,0 0 0,21 0 0,-22 1 16,1-1-16,21 0 0,-21-21 16,21 21-16,-21-21 0,0 0 15,0 0 1,21-21-16,-22 21 0,22-21 15,-21 0-15</inkml:trace>
  <inkml:trace contextRef="#ctx0" brushRef="#br1" timeOffset="44915.22">12848 3979 0,'0'0'0,"-42"-21"31,21 21-31,-1 0 16,1 21 15,0-21-31,0 0 16,0 22-16,-22-22 0</inkml:trace>
  <inkml:trace contextRef="#ctx0" brushRef="#br1" timeOffset="45099.11">11515 4212 0,'0'0'16,"0"21"-16,21-21 31,0 0-31,0 0 0,0 0 0,43 0 16,-22 0-16,0 0 0,1 0 15,-1 0-15,22 0 0</inkml:trace>
  <inkml:trace contextRef="#ctx0" brushRef="#br1" timeOffset="45387.95">13737 4572 0,'0'0'0,"0"21"16,0 0 0,0 1-16,0-1 15,0 0-15,0 0 0,0 0 0,-21 0 16,0 1-16,0-1 0,-1 0 15,1 21-15,0-21 0,-21 1 0,21-1 16,-1 0-16,-20 0 0,0-21 0,21 0 16,-1 0-16,1 0 0,0 0 15</inkml:trace>
  <inkml:trace contextRef="#ctx0" brushRef="#br1" timeOffset="46439.35">15219 4466 0,'21'0'31,"0"0"-31,0 0 16,0 0-16,1 0 0,-1 0 0,21 0 15,-21 0-15,22-21 0,-1 21 0,-21-21 16,21 0-16,-20 0 0,20-1 16,-21 22-16,0-21 0,0 0 0,1-21 15,-1 21-15,-21-1 0,0 1 16,0 0-16,0 0 0,0 0 0,0 0 15,-21 21-15,-1 0 16,1 0-16,0 0 0,0 21 16,0 0-16,-22 0 0,22 0 0,0 22 15,0-22-15,0 21 0,0 0 16,-1-20-16,1 20 0,21-21 16,0 0-16,0 22 0,0-22 0,0 0 15,0 0-15,21-21 0,1 21 16,-1 0-16,21-21 0,-21 0 0,22 0 15,-1 0-15,-21 0 0,21 0 0,1 0 16,-1 0-16,-21-21 0,22 0 16,-22 0-16,21 21 0,-21-21 0,0 0 15,1-1-15,20-20 0,-42 21 0,21 0 16,0-22-16,-21 22 0,21-21 16,-21 21-16,0 0 0,0-22 0,0 22 15,0 0-15,0 42 31,0 0-31,0 0 0,0 1 16,0 20-16,-21-21 0,21 0 16,0 0-16,-21 1 0,21 20 0,0-21 15,0 0-15,0 0 0,-21-21 0,21 22 16,0-1-16,-21-21 16,21 21-16,-21-21 31,21-21-16,0 0-15,0-1 0,0 1 16,0 0-16,0 0 0,21 0 16,0-22-16,0 22 0,0-21 15,22 21-15,-1-22 0,0 1 0,1 21 16,-1 0-16,0 0 0,22-1 16,-22 1-16,22 21 0,-22 0 0,0 21 15,1-21-15,-22 43 0,21-22 16,-21 0-16,0 21 0,1 1 0,-22-22 15,0 21-15,0 1 0,0-22 0,0 0 16,-22 0-16,1 21 0,0-42 16,21 22-16,-21-1 0,0 0 0,0-21 15,-1 0-15,22 21 16,0-42 15,0 0-31,22 21 0</inkml:trace>
  <inkml:trace contextRef="#ctx0" brushRef="#br1" timeOffset="46972.04">17251 4255 0,'0'-22'0,"0"44"0,0-65 16,0 22-16,-21 0 15,-1 0-15,1 21 0,-21 0 16,21 0-16,0 0 0,-1 0 15,-20 0-15,21 21 0,0 0 16,-22 0-16,22 0 0,-21 1 0,21 20 16,0-21-16,-1 21 0,-20-20 15,21 20-15,0-21 0,21 0 0,0 22 16,-21-22-16,21 0 0,0 0 0,0 0 16,0 0-16,21-21 0,0 22 15,0-22-15,0 0 0,0 0 0,22 0 16,-22 0-16,21 0 0,-21 0 15,22-22-15,-22 1 0,21 21 16,-21-21-16,22 0 0,-1-21 0,-21 20 0,22-20 16,-1 0-16,-21-1 0,21 1 15,-20 0-15,-1-22 0,21 22 16,-21-22-16,0 22 0,1 0 0,-22-1 16,0 1-16,21 21 0,-21 0 15,0 0-15,0-1 0,-21 44 31,21-1-31,-22 0 0,1 21 0,0 1 16,21-1-16,-21 0 0,21 1 0,-21 20 16,21-21-16,0 1 0,0-1 15,0-21-15,0 22 0,0-1 16,0-21-16,0 0 0,0 0 16,21 1-16,0-1 0,0 0 0,-21 0 15,21-21-15,1 0 0,-1 0 0,0 0 16,0 0-16,21 0 15,-20 0-15,-1-21 0</inkml:trace>
  <inkml:trace contextRef="#ctx0" brushRef="#br1" timeOffset="47259.37">18415 3937 0,'0'-21'0,"0"42"0,0-63 0,0 21 15,-21 21 17,0 21-32,21 0 0,-22 0 0,1 0 15,21 22-15,-21-1 0,21 0 16,-21 1-16,21-1 0,-21 0 0,0 1 16,21-1-16,0 0 0,0-21 15,-22 22-15,22-22 0,-21 0 0,21 21 16,0-20-16,0-1 0,0 0 15,21-21 17,1 0-32,-1-21 15</inkml:trace>
  <inkml:trace contextRef="#ctx0" brushRef="#br1" timeOffset="47663.14">18711 4128 0,'0'21'32,"-21"0"-32,21 0 0,-21 0 0,0 22 15,21-22-15,-21 21 0,-1-21 16,22 22-16,-21-22 0,21 0 0,0 21 16,0-21-16,0 1 15,0-1-15,0 0 0,0 0 16,21-21-16,1 0 0,-1 21 0,0-21 15,0 0-15,21 0 0,-20 0 16,-1 0-16,21 0 0,-21 0 0,0-21 16,1 0-16,20 0 0,-21 0 15,-21-1-15,21 1 0,-21-21 0,0 0 16,0-1-16,0 1 0,0 0 0,0 20 16,0-20-16,-21 0 15,0 21-15,0-1 0,0 1 0,-1 21 16,-20 0-16,21 0 0,0 0 15,0 0-15,-1 21 0,1 1 0,0-1 16,0 0-16,0-21 0,0 21 0,-1 0 16,22 0-16,-21 1 0,21-1 15</inkml:trace>
  <inkml:trace contextRef="#ctx0" brushRef="#br1" timeOffset="47855.03">17970 4085 0,'0'0'0,"-21"0"0,0 0 15,0 0-15,42 0 32,0 0-32,0 0 0,22 0 15,-1 0-15,-21 0 0,43 0 0,-22 0 16,0 0-16,1 0 0,-1 0 15,0-21-15,-20 21 0,20 0 0,-21 0 16</inkml:trace>
  <inkml:trace contextRef="#ctx0" brushRef="#br1" timeOffset="48827.47">20024 4530 0,'0'0'0,"-22"0"0,1 0 16,21-21 31,21 21-47,-21-22 0,22 22 16,-1-21-16,0 0 0,21 21 15,-21-21-15,1 0 0,-1 0 0,0 21 16,0-43-16,0 22 0,0 0 15,-21 0-15,0-22 0,0 22 0,0-21 16,0 21-16,0-22 0,-21 22 16,0 0-16,0 0 0,0 0 15,0 21-15,-1 0 0,1 21 16,0 0-16,0 0 0,0 22 16,0-22-16,21 21 0,-22 0 0,22-20 15,0 20-15,0 0 0,0-21 0,0 22 16,0-22-16,0 0 0,22 0 15,-1 0-15,0 1 0,21-22 0,-21 21 16,1-21-16,20 0 0,0 0 16,-21 0-16,22 0 0,-1 0 0,0 0 15,1-21-15,-1 21 0,0-22 0,-20 1 16,20 0-16,-21 0 16,0 0-16,22-22 0,-22 22 0,-21-21 15,21 0-15,-21 20 0,21-20 16,-21 0-16,0 21 0,0-1 0,0 1 15,0 0-15,0 42 16,0 0 0,0 22-16,0-22 0,0 21 0,0 1 15,0-22-15,0 21 0,0-21 16,0 22-16,-21-22 0,21 0 0,-21 21 16,0-21-16,21 1 0,-22-1 15,1-21 1,21-21 15,0-1-31,0 1 0,21 0 16,1 0-16,-22 0 0,21-22 0,21 22 15,-21-21-15,0 0 0,22-1 16,-1 1-16,0 21 0,1-22 0,-1 1 16,0 21-16,1 0 0,-1 21 15,0 0-15,1 0 0,-1 0 0,0 21 16,22 21-16,-43 1 15,0-1-15,-21-21 0,0 21 0,0 1 16,0-1-16,0-21 0,0 0 0,0 22 16,-21-22-16,0 0 15,0 0-15,21 0 0,-21-21 0,21 22 16,-22-22-16,22 21 0,22-42 47,-1 21-47</inkml:trace>
  <inkml:trace contextRef="#ctx0" brushRef="#br1" timeOffset="49348.17">22077 4064 0,'0'0'0,"0"-21"0,-64-21 31,43 42-31,0 0 0,0 0 0,-22 0 15,1 0-15,0 21 0,21 0 16,-22 0-16,1 0 0,0 22 0,20-1 16,-20-21-16,21 21 0,0 1 15,0-22-15,-1 21 0,22-21 0,0 1 16,0 20-16,0-21 0,0 0 16,22 0-16,-1-21 0,0 0 15,0 22-15,21-22 0,-20 0 0,-1 0 16,21 0-16,-21 0 0,22 0 15,-22-22-15,0 1 0,21 0 16,-21 0-16,22 0 0,-22-22 0,0 22 16,0-21-16,0-22 0,1 22 15,-1 0-15,0-22 0,0 22 0,0-22 16,0 22-16,1 0 0,-22-1 16,0 1-16,21 21 0,-21-21 0,21 20 15,-21 1-15,0 0 0,0 0 0,0 42 31,0 0-31,-21 0 0,0 22 0,21-22 16,-22 21-16,1 22 0,0-22 16,0 22-16,21-22 0,0 0 15,-21 22-15,21-22 0,0 0 16,0 1-16,0-1 0,0-21 0,0 22 16,21-22-16,0 0 0,0 0 15,-21 0-15,21-21 0,1 0 0,-1 21 16,21-21-16,-21 0 0,0 0 0,1 0 15,20-21-15,0 0 0</inkml:trace>
  <inkml:trace contextRef="#ctx0" brushRef="#br1" timeOffset="49636">22945 3810 0,'0'0'0,"42"-42"31,-21 42-31,0 0 0,22-21 0,-22 21 0,21 0 16,-21 0-16,22 0 0,-1 0 16,0-22-16,-21 22 0,22 0 15,-1 0-15,0 0 0,-20 0 16,-1 0-16,0 0 0,0 0 0,-42 0 31,0 0-15,0 0-16,-1 0 0,1 0 15</inkml:trace>
  <inkml:trace contextRef="#ctx0" brushRef="#br1" timeOffset="49855.88">23220 3789 0,'0'0'0,"0"21"0,-21 0 0,-1 0 16,22 1-16,-21-1 0,0 21 0,21 0 16,0 1-16,-21-1 0,0 0 15,21-20-15,-21 20 0,21 0 0,0-21 16,-22 1-16,22-1 0,-21 21 16,21-21-16,0 0 0,0 1 15,21-22 16,1-22-31,20 22 16</inkml:trace>
  <inkml:trace contextRef="#ctx0" brushRef="#br1" timeOffset="50138.72">23770 3852 0,'0'0'0,"0"-21"0,0 0 0,-21 21 15,0 0 1,0 0-16,-22 21 0,22 0 0,-21 1 16,21 20-16,-22 0 0,22 1 15,0-22-15,-21 21 0,20 0 0,1 1 16,21-1-16,0-21 0,0 22 16,0-22-16,0 0 0,0 0 0,0 0 15,21 0-15,1 1 0,20-22 16,-21 0-16,21 21 0,22-21 15,-22 0-15,1 0 0,20 0 0,-21 0 16,1 0-16,20-21 0,-42-1 16,22 22-16,-1-21 0,-21 0 0,0 0 15</inkml:trace>
  <inkml:trace contextRef="#ctx0" brushRef="#br1" timeOffset="51891.18">635 6138 0,'0'0'0,"0"-21"16,0 42 31,0 1-47,0-1 15,0 0-15,0 21 0,0-21 16,0 22-16,0-1 0,0 0 15,0 1-15,0-22 0,0 21 16,-21 1-16,21-22 0,0 21 0,0-21 16,0 0-16,0 1 0,0-1 15,0-42 17,0-1-32,21 1 15,0 0-15,-21 0 0,21 0 0,0-22 16,1 22-16,-22-21 0,21 21 15,0 0-15,-21-22 0,0 22 0,21 0 16,-21 0-16,21 0 0,-21-1 16,0 1-1,21 21 1,-21 21-16,22 1 0,-22-1 16,0 0-16,0 21 0,0-21 15,21 22-15,-21-22 0,21 21 0,-21-21 16,0 22-16,0-22 0,21 0 15,0 0-15,-21 0 0,21-21 0,-21 22 16,22-22-16,-1 0 16,0 0-16,0 0 0,0-22 15,0 1-15,1 0 0,-1 0 16,21 0-16,-21 0 16,0-1-16,1-20 0,-22 21 0,21-21 15,0-1-15,0 22 0,0-21 16,-21 21-16,0-22 0,0 22 0,0-21 15,21 21-15,-21-1 0,0 1 16,0 42 15,0 1-31,0-1 0,0 0 0,0 21 16,0-21-16,0 1 0,22 20 16,-22 0-16,0-21 0,0 22 15,0-1-15,21-21 0,-21 0 16,21 22-16,0-22 0,0 0 15,0 0-15,1-21 0,-1 21 0,0-21 16,0 0-16,21 0 0,-20 0 16,20 0-16,-21 0 0,21-21 0,1 21 15,-22-21-15,21 0 0,1 0 16,-22 0-16,21-22 0,0 22 0,-20-21 16,-1 21-16,21-22 0,-21 22 15,0-21-15,1 21 0,-22-1 0,0-20 16,0 21-16,0 0 0,0 0 15,0-1-15,-22 22 16,1 0 0,0 22-16,21-1 0,-21 0 15,0 21-15,21-21 0,-21 22 0,21-1 16,0-21-16,0 22 0,0-22 16,0 21-16,0-21 0,0 0 0,0 1 15,0-1-15,21 0 0,0-21 16,0 0-16,-21 21 0,21-21 0,0 0 15,1 0-15,-1 0 0,21 0 16,-21-21-16,0 21 0,22-21 0,-22 0 16,21-1-16,-21 1 0,22-21 15,-1 21-15</inkml:trace>
  <inkml:trace contextRef="#ctx0" brushRef="#br1" timeOffset="52699.72">4064 6223 0,'0'0'0,"21"0"0,21-63 31,-42 41-31,22 1 0,-22 0 16,0 0-16,0 0 0,0 0 0,0-1 15,0 1-15,0 0 0,0 0 16,0-21-16,-22 20 0,1 1 0,0 21 16,0-21-16,0 21 0,0 0 15,-22 0-15,22 0 0,0 21 0,-21 0 16,-1 1-16,22-1 0,-21 21 0,21-21 15,-1 22-15,-20-22 16,21 21-16,0 0 0,0-20 0,21 20 16,0-21-16,0 0 0,0 22 15,0-22-15,0 0 0,21 0 16,21-21-16,-21 0 0,0 0 16,22 0-16,-1 0 0,0 0 0,-20-21 15,20 0-15,0 0 0,-21 21 16,22-22-16,-22 1 0,21 0 0,-21 0 15,1 0-15,-1 0 0,0-1 0,-21 1 16,21 0-16,-21 0 16,0 0-16,-21 42 47,21 0-47,0 0 0,0 0 15,0 1-15,0 20 0,0-21 16,0 21-16,0 1 0,0-1 0,0 0 15,0 22-15,0-22 0,0 1 0,0 20 16,0-21-16,0 22 0,0-22 16,0 22-16,0-22 0,0 0 0,0 22 15,0-22-15,0 22 0,-21-22 16,0 0-16,-1 22 0,22-22 0,-21-21 16,0 22-16,0-22 0,0 21 0,0-42 15,-1 21-15,1-21 0,0 0 16,-21 0-16,21 0 0,-1-21 15,-20 21-15,0-21 0,-1-21 0,1 21 16,0-22-16,-1 22 0,1-21 0,0-1 16,21 1-16,-22 0 0,22 21 15,0-22-15,21 1 0,0 0 0,0 20 16,0-20-16,0 21 0,21-21 16,21 20-16,-20-20 0,20 0 0,0 21 15,1-22-15,20 1 0,-21 0 0,22-1 16</inkml:trace>
  <inkml:trace contextRef="#ctx0" brushRef="#br1" timeOffset="53114.63">4762 5884 0,'-63'0'16,"42"22"-16,-22-1 15,43 0-15,-21 0 0,0 0 0,0 22 16,21-22-16,0 21 0,-21-21 16,21 0-16,0 22 0,0-22 0,0 0 15,0 0-15,0 0 0,21 1 16,0-1-16,0-21 0,0 0 16,1 21-16,-1-21 0,21 0 0,-21 0 15,22 0-15,-22 0 0,0-21 16,21 21-16,-21-21 0,22-1 0,-22 1 15,0 0-15,21 0 0,-20 0 0,-1 0 16,0-1-16,-21-20 0,0 21 16,0-21-16,0 20 0,0 1 0,-21-21 15,0 21-15,-1 0 0,-20-1 16,21 1-16,0 0 0,-22 21 0,22 0 16,-21 0-16,21 0 0,0 0 0,-1 0 15,1 0-15,0 21 0,0 0 16,21 1-16,0-1 15,0 0-15,0 0 16,0 0-16</inkml:trace>
  <inkml:trace contextRef="#ctx0" brushRef="#br1" timeOffset="54282.14">6075 6160 0,'0'0'0,"0"21"0,21-42 31,0 21-31,0-22 15,0 1-15,1 21 0,-1-21 0,0 0 16,0 0-16,0 0 0,0-1 16,1 1-16,-1 0 0,0 0 0,0-21 15,-21 20-15,0 1 0,21 0 16,-21-21-16,0 21 0,0-1 16,0 1-16,0 0 0,0 0 0,0 0 15,-21 42 1,21 21-1,-21-21-15,0 22 16,21-22-16,-21 21 0,-1 1 0,22-1 16,0 21-16,-21-20 0,0-1 0,21 0 15,0 22-15,0-22 0,-21 22 16,21-1-16,-21 1 0,21-1 0,0 1 16,-21-1-16,21 22 0,0-22 0,-22 1 15,1-1-15,0 1 0,21 21 16,-21-22-16,0 1 0,21 20 15,-21-20-15,-1-1 0,22 1 0,-21-22 16,21 22-16,0-22 0,0 0 0,0-21 16,0 22-16,0-22 0,0 0 15,21-21-15,1 0 0,-1 0 0,0 0 16,21 0-16,-21-21 0,1 0 0,20-22 16,0 1-16,1 21 0,-1-43 15,0 22-15,1-21 0,-22-1 0,21 1 16,0-1-16,-20 1 0,-1-1 0,0 1 15,-21-1-15,0 1 0,0-1 0,0-21 16,0 22-16,-21-1 0,-22 1 16,22 21-16,-21-1 0,-85-84 31,106 106-31,0 0 0,-1 21 0,1 0 16,0 0-16,0 0 0,42 0 31,0-21-16,0 21-15,1 0 0,20-21 0,-21-1 16,21 22-16,1-21 0,-1 0 16,22 0-16,-22 0 0,0 21 0,1-21 15,-1-1-15,0 1 0,-21 0 0,22 0 16,-22 0-16,0 21 0,-21-21 16,0-1-16,0 1 15,-21 21 16,0 0-31,0 21 0,21 1 16,-22-1-16,22 0 0,-21 0 16,0 0-16,21 0 0,0 22 0,0-22 15,0 0-15,0 0 0,0 0 16,0 1-16,0-1 0,0 0 0,21 0 16,0 0-16,1-21 0,20 0 0,-21 0 15,0 0-15,22 0 0,-22 0 16,0 0-16,21 0 0,-21-21 15,22 21-15,-22-21 0,21 0 0,-21 0 16,1-1-16,-1 1 0,0 0 0,-21 0 16,0 0-16,0-22 0,0 22 15,0-21-15,0 21 0,0 0 0,-21-22 16,0 22-16,-1 0 0,1 0 16,0 0-16,-21 21 0,21 0 0,-1 0 15,1 0-15,-21 0 0,21 0 0,0 0 16,-1 0-16,1 21 0,21 0 15,0 0-15,0 0 16,0 0-16,0 1 0,0-1 16,21 0-16,1 0 0,-1-21 0,21 21 15,-21-21-15,0 0 0,22 0 16,-22 0-16</inkml:trace>
  <inkml:trace contextRef="#ctx0" brushRef="#br1" timeOffset="54634.94">7472 6011 0,'0'0'16,"0"-21"-16,0 0 0,0 0 16,0 0-1,21 21-15,0 0 0,0 0 16,0 0-16,1 0 16,-1 0-16,0 0 15,0 21-15,0-21 0,0 21 0,1 21 16,-1-20-16,0-1 0,-21 0 0,21 21 15,-21-21-15,0 1 0,0-1 16,0 0-16,0 0 0,0 0 0,0 0 16,0 1-16,-21-22 0,0 0 15,0 0-15,-1 0 16,1 0-16,21-22 16,-21 1-16,21 0 0,0 0 15,0 0-15,0 0 0,0-1 16,0 1-16,0 0 0,0-21 0,0 21 15,0-1-15,21 1 0,0 0 16,1 0-16,-22 0 0,21 0 0,0-1 16,0 22-16,0-21 0,22 0 0,-22 21 15</inkml:trace>
  <inkml:trace contextRef="#ctx0" brushRef="#br1" timeOffset="56387.53">9631 5927 0,'0'21'32,"21"-21"-17,0 21-15,0-21 16,22 0-16,-22 0 16,21 0-16,0 0 0,1-21 0,20 21 15,-20-21-15,20 0 0,-21-1 0,22 1 16,-22 0-16,1 0 0,20-21 15,-21 20-15,-20-20 0,20 0 0,-21-1 16,0 22-16,-21-21 0,0 0 0,0 20 16,0-20-16,0 21 0,0-21 15,-21 20-15,21 1 0,-21 0 0,0 0 16,0 21-16,-1-21 0,1 21 16,0 0-16,0 0 0,0 21 15,0-21-15,21 21 0,0 21 16,-22-20-16,1 20 0,21 0 15,0 1-15,-21 20 0,0 1 0,0-1 16,0 1-16,21-1 0,-22 1 0,1 20 16,0-20-16,21-1 0,-21 22 15,0-22-15,0 22 0,21 0 0,-22-1 16,1 1-16,21 0 0,-21-1 0,0 1 16,21 0-16,-21-1 0,0 1 0,-1 0 15,1-1-15,0 1 0,0-21 16,0-1-16,0 1 0,21-1 0,-22 1 15,22-22-15,-21 0 0,21-21 0,0 22 16,0-22-16,0 0 0,21-21 31,22 0-31,-22-21 0,21-21 0,-21 20 16,43-20-16,-22 0 0,1-1 16,20-20-16,-21-1 0,22 1 0,-22-22 0,22 22 15,-22-22-15,0 22 0,-20-22 16,-1 21-16,0-20 0,-21-1 0,0 0 15,0 1-15,-21 20 0,0-20 0,-1 20 16,-20-21-16,0 43 0,-22-21 16,22 20-16,-22 22 0,22 0 0,-21-21 15,-1 42-15,22-22 0,-22 22 0,22 0 16,0 0-16,-1 0 0,22 0 16,0 0-16,0 22 0,0-22 15,21 21-15,21-21 16,0 0-16,21 0 0,-21 0 15,22 0-15,-1 0 0,0-21 16,22-1-16,-22 22 0,22-21 0,-1 0 16,-20 0-16,20 0 0,1 0 15,-22-1-15,0-20 0,1 21 0,-1 0 16,0 0-16,-21-22 0,1 22 16,-1 0-16,0 0 0,-21 0 15,0-1-15,0 1 0,0 0 0,-21 21 31,0 0-15,21 21-16,-22 0 0,22 1 0,0 20 16,0-21-16,0 0 0,0 0 0,0 22 15,0-22-15,0 0 0,0 0 16,0 0-16,0 1 0,0-1 0,22 0 16,-1-21-16,0 21 0,0-21 15,0 0-15,0 0 0,1 0 16,-1 0-16,21 0 0,-21-21 0,0 21 15,1-21-15,20 0 0,-21 21 16,0-22-16,22 1 0,-22 0 0,0-21 16,0 21-16,0-1 0,0 1 15,-21 0-15,0 0 0,0 0 0,0 0 16,-21 21 15,21 21-31,-21 0 0,0 0 16,21 0-16,0 0 0,-21 1 0,21 20 15,-21-21-15,21 21 0,0-20 0,0-1 16,0 0-16,0 0 0,0 0 16,0 0-16,21 1 0,0-1 0,0-21 15,0 0-15,0 0 0,1 0 16,-1 0-16,0 0 0,21 0 0,-21 0 16,22-21-16,-1 21 0,-21-22 15,22 1-15,-22 21 0,21-21 0,-21 0 16,0-21-16,1 20 0,-1 1 15,0 0-15,-21-21 0,0 21 0,0-22 16,0 22-16,0 0 0,0 0 0,0 0 16,0-1-16,0 44 15,0-1 1,0 0-16,0 0 0,0 0 0,-21 0 16,21 1-16,-21 20 15,21-21-15,0 0 0,0 0 0,-22 22 0,22-22 16,-21 0-16,21 0 0,0 0 15,-21-21-15,21 22 0,0-1 16,-21-21 0,21-21 15,0-1-31,0 1 0,0 0 16,0 0-16,0 0 0,0-22 0,0 22 15,0 0-15,21-21 0,21-1 16,-20 22-16,-1-21 0,21 0 0,-21 20 15,22 1-15,-1 0 0,0 0 16,-21 0-16,22 21 0,-1 0 16,-21 0-16,22 21 0,-22 0 0,0 21 15,21-20-15,-42-1 0,21 21 16,-21 0-16,0-20 0,0 20 0,0-21 16,0 0-16,0 22 0,-21-22 0,21 0 15,-21 0-15,0-21 0,21 21 16,-21 0-16,21 1 15,21-44 17,-21 1-32,42 21 0,-21-21 15</inkml:trace>
  <inkml:trace contextRef="#ctx0" brushRef="#br1" timeOffset="56667.37">12488 5609 0,'0'-21'0,"-84"0"31,62 21-31,1 21 0,0 0 0,0 0 16,0 1-16,-43 41 16,43-42-16,0 22 0,0-1 0,0 0 15,21-21-15,0 22 0,0-1 16,0-21-16,0 0 0,0 22 0,0-22 15,0 0-15,21 0 0,0-21 16,0 21-16,0 1 0,22-22 0,-22 0 16,21 0-16,-21 0 0,22 0 0,-22 0 15,21 0-15,-21-22 0,22 22 0,-22-21 16,21 0-16,-21 0 0,0 0 16</inkml:trace>
  <inkml:trace contextRef="#ctx0" brushRef="#br1" timeOffset="57116.12">12975 5482 0,'0'0'0,"0"-21"0,0 0 0,0 0 16,-21 21-16,0 0 15,0 0-15,21 21 0,-22 0 0,1 0 16,0 22-16,0-22 0,0 21 16,0 0-16,-1 1 0,22-1 0,-21 0 15,21 1-15,-21-1 0,21 0 0,0 1 16,0-22-16,0 21 0,0-21 15,0 1-15,0-1 0,0 0 0,21 0 16,0-21-16,-21 21 0,22-21 0,-1 21 16,0-21-16,0 0 0,0 0 15,22 0-15,-22 0 0,0-21 0,21 0 16,-21 0-16,22 21 0,-22-21 0,21-22 16,1 22-16,-22 0 15,0 0-15,21-21 0,-21 20 0,1-20 16,-22 21-16,0 0 0,21 0 0,-21-1 15,-21 44 1,-1-1-16,22 0 16,0 0-16,-21 0 0,0 22 15,21-22-15,0 0 0,0 0 0,0 0 16,0 0-16,0 1 0,0-1 0,0 0 16,0 0-16,21-21 15,0 21-15,1-21 0,-1 0 0,0 0 16,0 0-16,0 0 0,0 0 15,1-21-15,-1 0 0,21 0 16,-21 21-16,0-21 0,1-22 0</inkml:trace>
  <inkml:trace contextRef="#ctx0" brushRef="#br1" timeOffset="57307.01">13631 5440 0,'-21'0'0,"42"0"0,-63 0 0,21 0 15,0 0-15,-1 0 16,1 0 47,0 0-48</inkml:trace>
  <inkml:trace contextRef="#ctx0" brushRef="#br1" timeOffset="57495.09">12488 5715 0,'0'0'0,"0"21"31,21-21-15,1 0-16,-1 0 0,0 0 0,0 0 15,21 0-15,-20 0 0,-1-21 0,0 21 16,21-21-16,-21 21 0,1 0 16</inkml:trace>
  <inkml:trace contextRef="#ctx0" brushRef="#br1" timeOffset="58307.14">13822 5779 0,'0'0'0,"-85"-22"31,64 22-31,0 0 0,0 0 15,-1 22-15,1-1 16,0-21-16,0 21 0,21 0 0,-21 0 16,0 0-16,21 1 0,-22-1 0,22 0 15,0 0-15,0 0 0,0 0 16,0 1-16,0-1 0,0 0 0,22 0 16,-1-21-16,0 0 0,0 0 15,0 0-15,0 0 16,1 0-16,-1 0 0,-21-21 0,21 0 15,0 0-15,-21-1 16,0 1-16,0 0 0,0 0 16,0 0-16,21-22 0,-21 22 0,21 0 15,-21-21-15,22 21 16,-22-1-16,21 1 0,0 0 0,0 0 16,0 0-16,0 0 0,1 21 0,-1 0 15,0 0-15,0 0 0,0 0 16,0 0-16,1 21 0,-1 0 0,0 0 15,0 0-15,0 0 0,0 22 0,1-22 16,-22 21-16,0-21 0,0 22 16,0-22-16,0 0 0,0 21 0,0-20 15,0-1-15,0 0 0,-22-21 16,1 21-16,21 0 0,-21-21 0,0 0 16,0 0-16,21-21 31,0 0-16,0 0-15,21 0 0,0-1 16,0 1-16,0-21 0,1 21 16,20-22-16,-21 22 0,21-21 0,43-22 15,-43 43-15,1-21 0,-1 21 16,0 0-16,-20 21 0,20 0 16,-21 0-16,21 0 0,-20 21 0,-1 0 15,-21 0-15,0 0 0,21 22 16,-21-22-16,0 21 0,0-21 0,0 22 15,0-22-15,0 21 0,0-21 0,-21 0 16,21 1-16,-21-1 16,-1 0-16,1-21 0,21 21 0,-21-21 15,0 0-15,21 21 16,21-21 0,0-21-16,0 21 15</inkml:trace>
  <inkml:trace contextRef="#ctx0" brushRef="#br1" timeOffset="59083.7">15494 5757 0,'0'0'0,"0"-21"0,-21 0 16,0 0-16,-22 21 0,22-21 15,0 0-15,-21 21 0,-1 0 16,22 0-16,-21 0 0,-1 0 0,1 0 15,21 0-15,-21 21 0,-1 0 16,1 0-16,21 0 0,-22 0 0,22 22 16,-21-22-16,21 21 0,0-21 0,-1 22 15,22-22-15,0 0 0,0 0 16,0 0-16,0 1 0,0-1 0,0 0 16,22 0-16,-1-21 15,0 0-15,0 0 0,21 0 16,-20 0-16,20 0 0,-21 0 0,21 0 15,-20-21-15,-1 21 0,21-21 0,-21 0 16,0-1-16,1 1 0,20 0 16,-42-21-16,21 21 0,0-22 0,0 22 15,-21-21-15,0-1 0,22 22 16,-22-21-16,21 0 0,-21 20 0,0 1 16,0 0-16,0 0 15,0 42 1,0 0-16,-21 22 0,21-22 15,-22 0-15,22 21 0,0 1 16,0-22-16,0 21 0,0 0 16,0-20-16,0-1 0,0 21 0,0-21 15,0 0-15,0 1 0,22-1 16,-1 0-16,0-21 0,21 21 16,-21-21-16,1 0 0,-1 0 0,0 0 15,21 0-15,-21-21 0,1 0 16,20 21-16,-21-21 0,0-1 0,22 1 15,-22 0-15,0-21 0,0 21 16,0-22-16,0 1 0,1-22 0,-1 22 16,0 0-16,0-1 0,-21-20 0,21 21 15,-21-1-15,21 1 0,-21 21 16,0 0-16,0-1 0,0 1 16,0 42-1,-21 1-15,21-1 0,-21 21 16,0 0-16,0 1 0,0-1 0,-1 0 15,22 1-15,0 20 0,-21-20 16,21-1-16,0 0 0,0-21 0,0 22 16,0-1-16,0-21 0,0 0 0,0 1 15,21-1-15,-21 0 0,22-21 16,-1 0-16,0 0 0,0 0 16,0 0-16,0 0 0,1-21 15,-1 21-15,0-21 16,-21-1-16,21-20 0</inkml:trace>
  <inkml:trace contextRef="#ctx0" brushRef="#br1" timeOffset="61136.08">17124 5546 0,'21'0'15,"0"0"-15,0-21 16,-21-1-16,21 22 0,-21-21 16,22 0-16,-22 0 0,0 0 0,0 0 15,21-1-15,-21 1 0,0 0 16,0 0-16,0-21 0,-21 20 0,-1 1 15,1 0-15,0 0 0,0 0 0,0 21 16,-22 0-16,22 0 0,0 0 16,-21 0-16,21 21 0,-1 0 15,1 21-15,-21-20 0,21 20 16,0 0-16,-1-21 0,1 22 0,0 20 16,21-20-16,0-1 0,0 0 0,-21 1 15,21-1-15,0-21 0,0 21 16,0-20-16,0-1 0,0 0 0,21 0 15,0-21-15,0 21 16,1-21-16,-1 0 0,0 0 0,0 0 16,21-21-16,-20 21 0,-1-21 0,0 0 15,21 0-15,-21-1 16,1-20-16,-1 21 0,0-21 0,0 20 0,21-41 16,-20 21-16,-22-1 15,0 22-15,21-21 0,-21 21 16,0-1-16,0 1 0,0 0 0,0 0 15,0 42 1,0 0-16,0 0 0,0 1 16,0 20-16,0 21 0,0-41 15,0 20-15,0 0 0,0-21 16,0 22-16,21-22 0,-21 0 0,21 0 16,0 0-16,-21 1 0,21-1 15,1-21-15,-1 0 0,0 0 16,0 0-16,21 0 0,-20 0 0,-1 0 15,21 0-15,-21 0 0,0-21 16,22-1-16,-22 1 0,0 0 0,0 0 16,0 0-16,-21-22 0,22 22 15,-22-21-15,21 21 0,-21-22 0,0 22 16,0-21-16,0 21 0,0-22 0,0 22 16,0 0-16,0 42 15,0 0 1,0 22-16,0-22 0,0 21 15,0-21-15,0 22 0,0-1 16,-21-21-16,21 22 0,0-22 16,0 21-16,0-21 0,0 0 15,0 1-15,0-1 0,21 0 16,0-21-16,0 0 0,0 0 0,0 0 16,1 0-16,-1 0 0,0 0 15,21-21-15,-21 0 0,1 21 0,-1-22 16,0 1-16,0-21 0,0 21 15,0 0-15,1-22 0,-1 1 16,-21 21-16,0-22 0,0 22 0,21-42 16,-21 42-16,21-1 0,-21 1 15,0 42 1,-21 1 0,0-1-16,21 21 0,-21-21 15,21 22-15,0-22 0,-22 21 0,22-21 16,-21 22-16,21-22 0,0 21 0,0-21 15,0 0-15,0 1 0,21-1 16,1 0-16,-1 0 0,0-21 16,21 0-16,-21 0 0,1 0 15,20 0-15,0 0 0,-21 0 0,22-21 16,-22 0-16,21 0 0,-21-1 0,22 1 16,-22-21-16,0 21 0,0-22 15,0 1-15,1 0 0,-1-1 16,0 1-16,0 0 0,0-1 15,-21 1-15,21 21 0,1-21 0,-22-1 16,0 22-16,0 0 0,0 0 0,21 0 16,-21 42-1,-21 0-15,21 21 0,-22-21 16,1 22-16,0-22 0,21 21 16,-21 1-16,0-1 0,0 0 0,21 1 15,-22-1-15,22 0 0,0 1 0,0-22 16,0 21-16,0-21 0,0 0 15,0 22-15,22-22 0,-1-21 0,21 21 16,-21-21-16,0 0 0,1 0 16,20 0-16,-21 0 0,0 0 15,22 0-15,-22 0 0,21-21 0,-21 0 16,0 21-16,1-21 0,20-22 16,-21 22-16,0 0 0,0-21 0,1 20 15,-1-20-15,0 21 0,-21-21 0,0 20 16,0 1-16,0 0 0,21 21 15,-42 21 1,0 0-16,21 1 16,-21-1-16,-1 0 15,1 21-15,21-21 0,0 22 0,-21-22 0,21 21 16,0-21-16,0 1 0,0-1 16,0 0-16,0 0 0,21 0 15,0-21-15,1 0 0,20 21 0,-21-21 16,21 0-16,-20 0 0,20 0 15,0 0-15,-21-21 0,22 21 0,-22-21 16,21 0-16,-21 0 0,1 0 0,-1-22 16,0 22-16,-21 0 0,0-21 15,0-1-15,0 22 0,0-21 0,0 21 16,0-22-16,-21 22 16,0 0-16,-1 21 0,1-21 0,0 21 15,0 0-15,-21 0 0,20 0 0,-20 0 16,21 0-16,-21 0 0,20 21 15,1-21-15,0 21 0,-21-21 0,21 21 16,-1-21-16,1 21 0,0-21 16,0 0-16</inkml:trace>
  <inkml:trace contextRef="#ctx0" brushRef="#br1" timeOffset="61314.99">18373 5376 0,'0'0'0,"21"0"31,0 0-31,0 0 0,0 0 16,22 0-16,20 0 0,-21 0 0,1 0 16,20 0-16,1 0 0,-1 0 15,1 0-15,-1 0 0</inkml:trace>
  <inkml:trace contextRef="#ctx0" brushRef="#br1" timeOffset="62050.86">19981 5440 0,'-21'0'15,"0"0"1,0 0-16,21 21 15,-21 0-15,-1 0 0,22 1 16,-21-1-16,21 0 0,-21 21 16,21-21-16,0 22 0,0-22 0,0 0 15,-21 21-15,21-20 0,0-1 0,-21 0 16,21 0-16,0 0 0,0 0 16,0-42 30,0 0-46,0 0 0,0 0 0,0 0 16,0-1-16,0 1 0,21-21 16,0 21-16,0-22 0,0 1 0,1 21 15,-1-21-15,0 20 0,21-20 0,-21 21 16,1 0-16,20 0 0,-21-1 16,0 22-16,0 0 0,22 0 0,-22 0 15,0 0-15,0 0 0,0 22 16,1-1-16,-1 0 0,-21 0 0,21 21 15,0-20-15,0 20 0,-21 0 0,0-21 16,21 22-16,-21-1 16,0-21-16,0 0 0,0 1 0,0-1 15,0 0-15,-21 0 0,0-21 16,0 21-16,0-21 16,0 0-16,21-21 15,0 0-15,0 0 16,0 0-16,0-1 15,21-20-15,0 21 0,0 0 0,0-22 16,22 22-16,-22-21 0,21 21 16,0 0-16,22-22 0,-22 22 0,22 0 15,-22 0-15,22 21 0,-22 0 0,21 0 16,-20 0-16,-22 0 16,21 0-16,-21 42 0,1-21 0,-1 0 15,-21 22-15,0-1 0,0-21 16,0 22-16,0-1 0,-21-21 0,-1 21 15,1-20-15,0-1 0,-21 0 0,21 0 16,-1-21-16,1 21 0,0-21 16,-21 21-16,21-21 0,42-21 31,0 0-31,0 0 16,0 21-16,0-21 0</inkml:trace>
  <inkml:trace contextRef="#ctx0" brushRef="#br1" timeOffset="62507.6">21590 5334 0,'0'0'0,"0"-21"16,-21 21-16,0 0 0,-1 0 16,-20 0-16,21 21 0,-21 0 0,20 0 15,-20 1-15,0-1 0,21 0 0,-22 0 16,22 21-16,0-20 0,-21 20 15,42-21-15,-22 21 0,22-20 0,0-1 16,0 21-16,0-21 0,0 0 16,0 1-16,0-1 0,22 0 15,-1 0-15,0-21 0,0 0 0,0 0 16,0 0-16,1 0 0,-1 0 16,0 0-16,0 0 0,0-21 0,0 21 15,1-21-15,-1 0 0,0-22 16,0 22-16,0-21 0,0 21 0,-21-22 15,22 1-15,-1 21 0,-21-22 0,21 22 16,-21-21-16,21 42 0,-21-21 0,0 42 31,-21 0-31,0 0 0,0 0 16,21 22-16,0-22 16,-22 21-16,22 1 0,-21-22 0,21 0 15,0 21-15,0-21 0,0 1 0,0-1 16,0 0-16,21 0 15,1-21-15,-1 0 0,0 0 0,0 0 16,0 0-16,0 0 0,22 0 0,-22-21 16,0 0-16,21 21 0</inkml:trace>
  <inkml:trace contextRef="#ctx0" brushRef="#br1" timeOffset="62751.63">22034 5355 0,'22'-42'0,"-44"84"0,44-105 0,-22 20 16,0 22-16,0 0 15,0 0-15,-22 42 16,1 0 0,0 0-16,0 1 0,21 20 0,-21-21 15,0 21-15,-1 1 0,22-1 0,-21-21 16,0 22-16,0-1 0,21 0 16,-21-21-16,21 22 0,-21-22 0,21 21 15,0-21-15,0 1 0,0-1 16,0 0-16,21-21 15,0 0-15,0 0 0,21 0 16,-20 0-16,-1-21 16,21 21-16,-21-21 0</inkml:trace>
  <inkml:trace contextRef="#ctx0" brushRef="#br1" timeOffset="62955.72">22373 5482 0,'0'0'0,"0"-21"0,-21 21 31,0 21-31,0-21 16,-1 21-16,1 1 0,0 20 16,0-21-16,21 0 0,0 0 0,-21 1 15,21-1-15,-21 0 0,21 0 0,0 0 16,0 0-16,0 1 16,0-1-16,0 0 15,21-21-15,0 0 0,0 0 0,0 0 16,0 0-16</inkml:trace>
  <inkml:trace contextRef="#ctx0" brushRef="#br1" timeOffset="63639.33">22691 5525 0,'0'-22'0,"0"44"0,0-65 16,-22 43 0,1 0-16,0 0 15,0 0-15,0 21 0,0 1 16,21-1-16,-22 0 0,1 0 15,21 0-15,-21 0 0,21 22 0,0-22 16,0 0-16,0 0 0,0 0 16,0 1-16,0-1 0,21-21 31,0 0-15,-21-21-16,0-1 0,0 1 15,0 0-15,0 0 0,0 0 16,22 0-16,-1-22 0,-21 22 0,21 0 15,0 0-15,0-22 0,0 22 0,1 0 16,-1 0-16,21 0 0,-21 21 16,0-21-16,22 21 0,-22 0 15,0 0-15,0 0 0,0 0 0,1 0 16,-1 21-16,0 0 0,-21 0 16,0 0-16,0 22 0,21-22 0,-21 0 15,0 21-15,0-21 0,0 22 16,0-22-16,0 0 0,0 0 0,0 0 15,0 1-15,0-1 0,0 0 0,-21-21 32,21-21-1,0 0-31,0-1 0,0 1 16,0 0-16,0 0 0,21-21 0,-21 20 15,21 1-15,0-21 0,22 21 16,-22 0-16,0-1 0,0 1 0,0 0 15,22 0-15,-22 0 0,0 21 16,0 0-16,0 0 0,1 0 16,-22 21-16,0 0 0,0 0 15,0 22-15,0-22 0,0 21 16,0-21-16,0 22 0,0-22 0,0 0 16,0 21-16,0-21 0,0 1 15,0-1-15,0 0 0,0 0 16,21-42 15,0 21-31,0-21 16,0 0-16,0-1 0,1 1 0,-1 0 15,21-21-15</inkml:trace>
  <inkml:trace contextRef="#ctx0" brushRef="#br1" timeOffset="63947.63">23812 5355 0,'0'0'0,"-42"0"15,21 0 1,0 21-16,0-21 0,-1 22 0,1-1 16,0-21-16,0 21 0,21 0 15,-21 0-15,21 0 16,0 1-16,0-1 0,0 0 16,0 0-16,21-21 0,0 0 15,0 21-15,-21 0 0,21-21 16,-21 22-16,22-22 0,-22 21 0,0 0 15,0 0-15,0 0 16,0 0-16,-22 1 0,1-22 16,0 21-16,0-21 0,0 0 0,0 0 15,-1 0-15,1 0 16,0 0-16,0 0 0,0 0 16,0 0-16,21-21 0,-22 21 15,1-22-15,0 1 0,21 0 16</inkml:trace>
  <inkml:trace contextRef="#ctx0" brushRef="#br1" timeOffset="64148.52">22923 5017 0,'-21'0'0,"42"0"0,-63 0 0,21 0 0,0 0 16,0 0-16,-1 0 15,1 0-15</inkml:trace>
  <inkml:trace contextRef="#ctx0" brushRef="#br1" timeOffset="64327.42">21929 5292 0,'0'0'0,"0"21"0,0 0 0,0 0 31,21-21-31,0 0 0,0 0 0,21 0 16,1 0-16,-1 0 0,0 0 0,1 0 15,20 0-15,1-21 0,-1 0 16,22 21-16</inkml:trace>
  <inkml:trace contextRef="#ctx0" brushRef="#br1" timeOffset="64651.24">24172 5101 0,'-21'-21'0,"42"42"0,-63-42 0,21 0 16,21 0-1,21 21-15,0 0 16,21 0-16,-20 0 0,20 0 16,0 0-16,1 0 0,-1 0 15,0 0-15,1 0 0,-1 0 16,0 0-16,-21 0 0,22 0 0,-1 0 0,-21 0 15,0 21-15,1-21 0,-44 0 32,1 0-17,0-21-15,0 21 16</inkml:trace>
  <inkml:trace contextRef="#ctx0" brushRef="#br1" timeOffset="64875.33">24532 5059 0,'0'0'0,"-21"21"0,0 0 0,21 0 16,-21-21-16,-1 22 0,22-1 0,-21 0 16,0 21-16,21-21 0,-21 1 15,0-1-15,0 21 0,21-21 0,-22 22 16,1-22-16,0 21 0,0-21 0,0 22 16,21-22-16,0 21 0,-21-21 15,21 0-15,-22 1 0,22-1 0,0 0 16,0 0-1,22-21 1,-1 0-16,-21-21 0,21 21 16,0-21-16</inkml:trace>
  <inkml:trace contextRef="#ctx0" brushRef="#br1" timeOffset="65531.31">24617 5419 0,'-85'0'31,"64"21"-31,0 0 16,0 0-16,-1-21 0,22 21 15,0 1-15,0-1 0,0 0 16,0 0-16,0 0 16,22-21-1,-1 0-15,0 0 16,0 0-16,0 0 0,0-21 15,1 0 1,-22 0-16,0 0 0,0-1 16,0 1-16,0 0 0,0 0 15,0 0-15,-22 21 16,22-21-16,22-1 31,-1 22-31,0 0 0,0 0 16,21 0-16,-20 0 0,-1 0 0,21 0 15,-21 0-15,0 0 0,1 0 16,-1 0-16,-21 22 16,0-1-1,0 0-15,-21-21 16,21 21-16,-22 0 0,1 0 16,21 1-16,0-1 15,0 0-15,0 0 16,0 0-1,21-21-15,1 0 16,-1 0-16,0 0 0,0 0 16,0-21-1,0 21-15,-21-21 0,0 0 0,22 0 0,-1-1 16,-21 1-16,0 0 16,0 0-16,0 0 0,0 0 15,0-1-15,-21 22 0,-1-21 16,1 21-16,0 0 15,0 0-15,0 0 0,0 0 0,-1 0 16,22 21-16,22-21 31,-1 0-31,0 0 16</inkml:trace>
  <inkml:trace contextRef="#ctx0" brushRef="#br1" timeOffset="65808.31">25146 5144 0,'0'-22'16,"0"44"-16,0-65 0,0 22 16,0 0-16,0 0 15,21 21 1,-21 21 0,0 0-16,0 0 0,-21 0 0,21 1 15,-21-1-15,0 0 0,21 0 16,-22 21-16,1-20 0,21-1 0,0 0 15,-21 0-15,21 0 16,-21 0-16,21 1 0,0-1 0,0 0 0,-21 0 16,21 0-16,0 0 15,21-21 17,0 0-32,0 0 15</inkml:trace>
  <inkml:trace contextRef="#ctx0" brushRef="#br1" timeOffset="66147.02">25379 5292 0,'0'0'0,"-21"0"31,-1 0-31,1 21 0,0-21 16,21 21-16,-21-21 0,21 21 15,0 0 1,21-21 0,-21 22-1,21-22-15,-21 21 0,0 0 16,21-21-16,-21 21 16,0 0-16,0 0 15,0 1-15,-21-22 16,0 21-16,0 0 0,0-21 15,21 21-15,-21-21 0,-1 0 16,1 0-16,0 0 16,0 0-16,0 0 0,0 0 0,-1 0 15,1 0-15,0 0 0,0 0 0</inkml:trace>
  <inkml:trace contextRef="#ctx0" brushRef="#br1" timeOffset="67555.42">529 7599 0,'0'0'0,"0"21"47,21-21-15,0 0-17,1 0-15,20 0 0,-21 0 0,21 0 16,-20-21-16,20 21 15,-21-21-15,21 0 0,-20 21 0,-1-22 16,21 1-16,-42 0 0,21 21 16,-21-21-16,0 0 0,0 0 15,0-1-15,0 1 16,-21 0-16,0 21 0,0 0 16,0 0-16,-1 0 0,1 0 15,0 21-15,0 0 0,0-21 16,0 22-16,-1-1 0,1 21 0,0-21 15,0 0-15,21 1 0,-21-1 16,21 0-16,0 0 0,0 0 0,0 0 16,0 1-16,21-1 15,0-21-15,0 0 0,0 0 16,22 0-16,-22 0 0,0 0 16,0 0-16,22 0 0,-22 0 0,0 0 15,0 0-15,0 0 16,-42 0 15,0 0-31,0 0 0,0 0 0,-22 0 16,22 0-16,0 0 0,-21 0 15,20 21-15,1-21 0,-21 21 16,21 0-16,0 0 0,-22 1 0,22-1 16,0 0-16,0 0 15,0 0-15,-1 22 0,1-22 0,21 0 16,0 0-16,0 0 0,0 0 15,0 1-15,0-1 0,21-21 0,1 0 16,-1 0-16,0 0 0,0 0 16,21 0-16,-20 0 0,-1 0 0,21 0 15,-21 0-15,22-21 0,-22 21 16,0-22-16,21 1 0,-21 21 16,1-21-16,20 0 0,-21 0 0</inkml:trace>
  <inkml:trace contextRef="#ctx0" brushRef="#br1" timeOffset="68331.31">1609 7535 0,'0'0'0,"0"-21"0,0 0 16,-22 21-1,1 0 1,0 0-16,0 0 0,0 0 15,0 0-15,-22 21 0,22-21 16,0 21-16,0 1 0,-22 20 0,22-21 16,0 0-16,0 22 15,21-22-15,-21 21 0,21-21 0,-21 0 16,21 22-16,0-22 0,0 0 16,0 0-16,0 0 0,21 1 0,0-22 15,0 0-15,21 0 0,-20 0 16,20 0-16,-21 0 0,21-22 0,1 22 15,-22-21-15,21 0 0,1 0 16,-22 21-16,0-21 0,0 0 0,0-1 16,0 1-16,1 0 15,-22 0-15,21 0 0,-21 0 0,0-1 0,0 1 16,0 0-16,0 0 16,0 0-16,0 42 31,0 0-16,0 21-15,0-20 16,0-1-16,0 0 0,0 21 0,0-21 16,0 22-16,0-1 0,0 0 15,0 1-15,0 20 0,0-20 0,0 20 16,0 1-16,0-22 0,0 21 0,0 1 16,0-22-16,0 22 0,0-1 15,0-20-15,21 20 0,-21 1 16,0-22-16,0 21 0,0 1 15,0-1-15,0-20 0,0 20 0,0 1 16,0-22-16,0 0 0,-21 1 16,21-1-16,-21 0 0,-1-20 0,1-1 15,0 0-15,0 0 0,0-21 0,0 0 16,-1 0-16,-20 0 0,21 0 16,-21 0-16,20 0 0,-20-21 0,0 0 15,-1 0-15,1-1 0,21-20 16,-21 0-16,-1 21 0,1-22 0,21-20 15,-22 20-15,22 1 0,0-21 16,0 20-16,0 1 0,0 0 0,21-1 16,0 1-16,0 0 15,0 20-15,0-20 0,0 21 0,0 0 16,21-22-16,-21 22 0,21 0 16,0-21-16,0 21 0,22-22 0,-22 22 15,21-21-15,-21-1 0,43 22 16,-22-21-16,0 0 0</inkml:trace>
  <inkml:trace contextRef="#ctx0" brushRef="#br1" timeOffset="68768.25">2476 7620 0,'22'0'15,"-1"0"1,0 0-16,-21-21 16,-21 21 15,0 0-31,-1 0 0,1 0 16,0 0-16,0 0 0,0 0 15,21 21-15,-21-21 16,21 21-1,0 0 1,21-21 0,-21 22-1,21-22-15</inkml:trace>
  <inkml:trace contextRef="#ctx0" brushRef="#br1" timeOffset="69100.14">2392 7959 0,'0'0'0,"-21"21"0,21 0 0,0 0 15,21-21 1,0 0 0,0 0-16,0 0 15,0 0-15,-21-21 0,22 0 16,-1 21-16,-21-21 0,0 0 15,0-1 1,-21 22 0,-1 0-16,1 0 15,0 0-15,0 22 16,21-1-16,-21 0 16,21 0-16,0 0 15,21-21 1,0 0-1,0 0-15,0 0 0</inkml:trace>
  <inkml:trace contextRef="#ctx0" brushRef="#br1" timeOffset="69907.07">3873 7832 0,'0'-21'31,"0"-1"-16,22 1 1,-1 21-16,-21-21 0,21 21 16,0-21-16,0 21 0,0-21 0,1 0 15,-1 21-15,-21-22 0,21 1 16,0 21-16,-21-21 0,21 0 0,-21 0 16,0 0-16,0-1 0,0 1 15,0 0-15,0 0 16,-21 21-1,0 0-15,0 0 0,-22 0 0,22 21 16,-21 0-16,21 0 0,-22 1 16,1-1-16,21 0 0,-21 21 0,20-21 15,1 22-15,0-22 0,0 21 16,21-21-16,0 22 0,0-22 0,0 21 16,0-21-16,0 22 0,21-22 0,0 0 15,22 0-15,-22 22 0,0-22 16,0 0-16,0 0 0,0 0 0,22 0 15,-43 1-15,21-1 0,0 0 0,-21 0 16,0 0-16,0 0 16,-21 1-16,0-1 0,0-21 15,-22 21-15,22-21 0,-21 0 0,-22 21 16,22-21-16,0 0 0,-1 0 16,1 0-16,21 0 0,-22 0 0,22-21 15,0 21-15,0-21 0,0 0 16,21-1-16,-21 1 0,21 0 0,0 0 15,0 0-15,0 0 0,0-1 0,0 1 16,21 0-16,0 0 0,-21 0 16,21 0-16,21-1 0,-20 22 0,-1-21 15,21 0-15,-21 21 16,22 0-16,-1-21 0</inkml:trace>
  <inkml:trace contextRef="#ctx0" brushRef="#br1" timeOffset="70275.32">4149 8170 0,'84'-21'32,"-84"0"-32,21 0 0,1 21 15,-1-42-15,0 20 0,0 1 0,0 0 16,0 0-16,1 0 0,-22 0 15,21-1-15,-21 1 0,0 0 0,0 0 16,-43 0-16,22 21 16,0 0-16,0 0 0,0 0 15,0 21-15,-1 0 0,22 0 0,-21 0 16,0 1-16,0-1 0,21 21 16,-21 0-16,21-20 0,0 20 0,0 0 15,0-21-15,0 22 0,0-22 0,0 0 16,0 0-16,0 0 0,0 1 15,0-1-15,21-21 0,0 0 16,0 0-16,0 0 0,1 0 16,20 0-16,-21-21 0,21 21 15,-20-22-15,20 1 0,0 0 0,1-21 16</inkml:trace>
  <inkml:trace contextRef="#ctx0" brushRef="#br1" timeOffset="70531.56">5016 7366 0,'0'0'15,"-21"0"-15,0 0 0,0 21 16,21 0-16,-21 1 0,0 20 16,21-21-16,-22 21 0,1 1 0,21 20 15,-21-20-15,0-1 0,21 0 16,0 22-16,-21-22 0,0 22 0,-1-22 15,22 0-15,0 1 0,-21-1 0,21 0 16,-21 1-16,21-22 0,0 0 16,0 0-16,0 0 0,0 0 0,21-21 31,0-21-31</inkml:trace>
  <inkml:trace contextRef="#ctx0" brushRef="#br1" timeOffset="70935.37">5101 8107 0,'0'21'31,"21"-21"-31,0-21 16,1 21-16,-22-21 0,21 0 15,0-1-15,0 1 0,-21 0 16,21 0-16,-21 0 0,0 0 16,0-1-16,0 1 15,0 0-15,-21 21 16,0 0-16,0 0 16,0 21-16,-1-21 0,1 21 15,0 22-15,0-22 0,0 0 0,0 21 16,21-20-16,0 20 0,0-21 15,0 21-15,0-20 0,0-1 0,0 21 16,0-21-16,0 0 0,0 1 16,21-22-16,0 0 15,0 0-15,21 0 0,-20 0 0,-1 0 16,0 0-16,21 0 0,-21-22 0,22 1 16,-22 21-16,21-21 15,1 0-15</inkml:trace>
  <inkml:trace contextRef="#ctx0" brushRef="#br1" timeOffset="71404.16">5673 7895 0,'0'0'16,"0"-21"-16,0 42 31,0 0-31,0 1 16,0-1-16,0 21 0,-22-21 15,22 22-15,0-22 0,-21 0 0,21 21 16,0-21-16,0 1 0,-21-1 15,21 0-15,-21 0 0,21 0 0,-21 0 16,21 1-16,0-1 16,0-42 15,0-1-31,0 1 0,0 0 16,0-21-16,0 21 0,21-1 15,-21 1-15,21-21 0,0 0 0,0 20 16,1-20-16,20 21 0,-21-21 15,21 20-15,-20-20 0,20 21 0,0 0 16,1 21-16,-22 0 0,21 0 0,0 0 16,-20 0-16,20 0 0,-21 21 15,0 0-15,0 21 0,-21-20 16,0 20-16,0-21 0,0 21 0,0-20 16,0 20-16,0-21 0,0 21 0,0-20 15,-21-1-15,0 0 0,0 0 16,21 0-16,-21 0 0,0-21 15,42-21 32,0 0-47,0 21 0,0-21 16</inkml:trace>
  <inkml:trace contextRef="#ctx0" brushRef="#br1" timeOffset="71646.98">6773 7874 0,'-63'42'16,"42"-20"0,-1 20-16,22-21 0,-21 0 15,0 0-15,21 22 0,-21-22 16,0 0-16,21 0 0,-21 0 0,21 1 15,0-1-15,-22 0 0,22 0 16,-21-21-16,42-21 31,1 0-31,-1 21 0</inkml:trace>
  <inkml:trace contextRef="#ctx0" brushRef="#br1" timeOffset="72023.78">6837 7641 0,'0'-21'0,"0"42"0,-21-63 16,-1 42-16,1 0 0,0 0 0,0 0 15,0 0-15,0 0 0,21 21 16,-22-21-16,22 21 0,-21 0 0,21 1 16,0-1-16,21 0 15,1-21 1,-1 0-16,0 0 0,0 0 0,0 0 15,0 0-15,1 0 0,20 0 0,-21 0 16,0-21-16,0 21 0,-21-21 16,22-1-16,-1 1 0,-21 0 15,0 0-15,0 0 16,0 0-16,-21-1 0,-1 22 16,1-21-16,0 21 0,0 0 0,0 0 15,-22 0-15,22 0 0,0 0 0,0 0 16,-21 21-16,20-21 0,1 22 15,0-1-15,0 0 0,21 21 0,0-21 16,0 1-16,0-1 0,0 0 0,0 0 16,0 0-16,0 0 0,0 1 15,21-22-15</inkml:trace>
  <inkml:trace contextRef="#ctx0" brushRef="#br1" timeOffset="72459.53">7239 7726 0,'0'0'15,"0"-21"-15,0 42 32,0 0-17,0 0-15,0 0 16,0 1-16,0-1 0,0 21 0,0-21 15,0 0-15,-21 22 0,21-22 0,0 0 16,0 21-16,0-20 16,0-1-16,0 0 0,0 0 0,21 0 15,0-21-15,0 0 0,0 0 16,1 0-16,-1 0 16,0 0-16,21 0 0,-21 0 0,1-21 15,-1 0-15,21 21 0,-21-42 0,0 20 16,22 1-16,-22 0 0,0-21 15,-21 21-15,21-22 0,-21 22 0,21 0 16,-21-21-16,0 20 0,0 1 0,0 0 16,0 0-16,0 0 15,-21 21-15,0 0 0,21 21 47,21-21-31,0 0-16</inkml:trace>
  <inkml:trace contextRef="#ctx0" brushRef="#br1" timeOffset="73155.78">7980 7726 0,'0'0'0,"0"21"31,0 0-31,-21 0 15,21 1-15,-22-1 0,22 0 0,0 0 16,0 0-16,0 0 0,0 22 16,-21-22-16,21 0 0,0 0 0,-21 0 15,21 1-15,0-1 0,0 0 0,0 0 16,0-42 31,0 0-47,0 0 15,0-1-15,0 1 0,0-21 0,0 21 16,0 0-16,0-22 0,0 22 16,21-21-16,0 21 0,1-22 15,-1 22-15,0 0 0,21-21 0,-21 20 16,22 1-16,-22 0 0,21 21 0,-21 0 16,22-21-16,-22 21 0,0 0 15,0 21-15,0-21 0,1 21 0,-1 0 16,0 1-16,-21-1 0,0 21 0,0-21 15,21 0-15,-21 1 0,0-1 16,0 21-16,0-21 0,0 0 0,0 1 16,0-1-16,0 0 0,0 0 0,0 0 15,0 0-15,-21-21 32,21-21-17,0 0 1,0 0-16,0 0 0,0 0 0,0-1 15,0 1-15,0 0 0,21 0 0,0-21 16,0 20-16,1-20 0,-1 21 16,21-21-16,0 20 0,-20 1 0,20-21 15,0 42-15,-21-21 0,22 21 16,-22 0-16,21 0 0,-21 0 0,1 21 16,20 0-16,-21 0 0,0 0 0,-21 22 15,0-22-15,0 0 0,0 21 16,0-20-16,0 20 0,0-21 15,-21 0-15,21 22 0,-21-22 0,0 0 16,0 0-16,-1 0 0,1-21 0,21 21 16,-21-21-16,0 0 15,0 0-15,21-21 16</inkml:trace>
  <inkml:trace contextRef="#ctx0" brushRef="#br1" timeOffset="74071.39">10118 7408 0,'0'-21'0,"0"42"0,21-42 0,-21 0 0,21 21 15,-21 21 1,0 0 0,21 22-16,-21-1 0,0-21 0,0 22 15,0-1-15,0 0 0,0 22 0,0-43 16,-21 21-16,0 1 15,0-1-15,21 0 0,-22 1 0,1-1 16,0-21-16,21 21 0,0-20 0,-21-1 16,21 0-16,21-42 31,0 0-31,-21-1 16,21 1-16,1 0 0,-1 0 15,21-21-15,-21 20 0,0-20 0,22 0 16,-22-1-16,21 1 0,-21 21 0,22-21 15,-1-1-15,-21 1 0,0 21 16,1 0-16,-1-1 0,0 22 16,0 0-16,-21 22 15,0-1-15,0 0 0,0 0 16,0 21-16,0-20 0,0 20 0,0-21 16,0 21-16,0 1 0,0-22 0,0 21 15,0-21-15,0 22 0,0-22 16,0 21-16,0-21 0,0 1 0,21-22 15,-21 21-15,21-21 0,1 0 0,-1 0 16,21 0-16,-21 0 0,0 0 0,22 0 16,-22-21-16,21-1 15,1 1-15,-1-21 0,-21 21 0,21-22 16,1 22-16,-1-21 0,-21 0 0,0-1 16,22 1-16,-22 0 0,-21-1 15,0-20-15,0 20 0,0-20 0,0 21 16,-21-1-16,0 1 0,-1 21 15,1-22-15,-21 22 0,0 0 0,20 21 16,-20 0-16,0 0 0,21 0 0,-22 21 16,22-21-16,0 43 0,0-22 15,0 0-15,21 21 0,-22-21 0,22 22 16,0-1-16,0-21 0,0 22 0,22-22 16,-1 0-16,0 0 0,0 0 15,21 0-15,-20 1 0,-1-1 0</inkml:trace>
  <inkml:trace contextRef="#ctx0" brushRef="#br1" timeOffset="74407.21">11282 7789 0,'0'0'0,"63"0"31,-42-21-31,1 21 0,-1-21 16,0 0-16,0 0 0,0 21 0,0-21 15,1-1-15,-1 1 0,0 21 0,-21-21 16,0 0-16,-21 21 31,0 0-31,-1 0 0,1 21 0,0 0 16,-21 0-16,21 1 0,-1-1 16,-20 0-16,21 0 0,0 0 0,0 0 15,-1 1-15,1 20 0,-21 0 16,42-21-16,0 1 0,0-1 15,0 0-15,0 0 0,0 0 0,21 0 16,0-21-16,22 22 0,-22-22 16,21 0-16,-21 0 15,22 0-15,-1-22 0,0 1 0,1 21 16,-1-21-16,0 0 0</inkml:trace>
  <inkml:trace contextRef="#ctx0" brushRef="#br1" timeOffset="74915.92">12023 7281 0,'0'-21'16,"0"42"-16,0-63 0,0 21 0,-22 21 15,1 0-15,21 21 0,0 0 0,-21 0 16,21 1-16,-21 20 0,21 0 16,-21 1-16,21-22 0,0 21 0,0 0 15,0 1-15,-21-1 0,21 0 16,0 1-16,-22-22 0,22 21 15,0 1-15,0-22 0,-21 21 0,21-21 16,-21 22-16,21-22 0,0 0 0,0 0 16,0 0-16,-21-21 15,21 21-15,0-42 16,0 0 0,0 0-16,0 0 0,0 0 15,0-1-15,0 1 0,21 0 0,0 0 16,0-21-16,1 20 0,-1 1 0,21 0 15,-21-21-15,22 21 0,-1-1 16,-21 22-16,21-21 0,1 21 16,-1 0-16,0 0 0,-20 0 0,20 0 15,-21 21-15,21 1 0,-20-1 0,-1 0 16,0 0-16,-21 0 0,0 22 16,0-22-16,0 0 0,-42 0 0,20 0 15,-20 0-15,0 1 0,-1-1 0,1 0 16,0 0-16,-22 0 0,22-21 15,0 21-15,-1-21 0,22 22 0,-21-22 16,21 0-16,-1 0 0,1 0 0,0 0 16,21-22-16,0 1 15,0 0-15,0 0 16,21 21-16,0-21 0,1 0 0,20-1 16</inkml:trace>
  <inkml:trace contextRef="#ctx0" brushRef="#br1" timeOffset="75178.75">12827 7260 0,'0'0'0,"-21"21"16,21 1-16,-21-1 15,21 21-15,-22 0 16,22 1-16,0-1 0,0 0 0,-21 1 15,21-1-15,-21 0 0,21 1 0,0-22 16,0 21-16,-21 1 0,21-22 16,-21 21-16,21-21 0,0 0 0,-21 1 15,21-1-15,0 0 0,21-21 32,0 0-32,-21-21 0</inkml:trace>
  <inkml:trace contextRef="#ctx0" brushRef="#br1" timeOffset="75539.56">12573 7387 0,'0'0'0,"-21"-21"0,21-21 0,0-1 0,-21 22 16,21 0-16,0 0 0,0 0 16,0 0-16,0-1 0,21 22 15,0 0-15,0-21 0,0 21 0,22 0 16,-22 0-16,21 0 0,0 0 15,1 21-15,20-21 0,-20 43 0,20-22 16,-21 21-16,22 1 0,-22-1 16,1 0-16,-1 22 0,0-22 15,-21 0-15,1 1 0,-22 20 0,0-20 0,0-22 16,0 21-16,-22 0 16,1 1-16,-21-22 0,21 21 0,-22-21 15,-20 1-15,21 20 0,-1-21 0,-20-21 16,20 21-16,-20 0 0,21-21 15,-1 0-15,1 22 0,0-22 0,-1 0 16,22 0-16,0 0 0,0 0 0,0 0 16,21-22-16,0 1 15,0 0-15,21 21 0,0-21 16,0 0-16,0 21 0,22-21 0</inkml:trace>
  <inkml:trace contextRef="#ctx0" brushRef="#br1" timeOffset="75991.82">13356 7641 0,'0'0'0,"0"-21"0,21 21 15,-21-21-15,21 0 16,1 21-16,-1 0 0,0-21 0,0-1 15,0 22-15,0 0 0,1 0 0,-1 0 16,0 0-16,0 0 16,0 0-16,0 0 0,1 0 0,-1 22 15,0-1-15,-21 0 0,21 0 0,-21 0 16,21 0-16,-21 1 0,0-1 16,0 0-16,0 0 0,0 0 0,0 22 15,0-22-15,0 0 0,-21 0 0,0-21 16,21 21-16,0 0 0,-21-21 15,0 0-15,21-21 32,0 0-17,0 0-15,21 21 0,-21-21 16,21 0-16,0-1 0,-21 1 0,21 0 16,0 0-16,1-21 0,-1 20 15,-21 1-15,21 0 0,0 0 0,0 21 16,0-21-16,1 0 0,-1 21 0,0-22 15,0 1-15,0 21 0,22 0 16,-22-21-16,0 21 0,0 0 0</inkml:trace>
  <inkml:trace contextRef="#ctx0" brushRef="#br1" timeOffset="76190.7">14245 7472 0,'21'0'16,"-21"21"-1,0 0-15,0 0 16,-21 1-16,0-1 0,21 0 0,0 0 15,0 0-15,-21 0 0,21 22 16,-21-22-16,21 0 0,0 0 0,0 0 16,0 1-16,0-1 0,0 0 15,21-42 17,-21 0-17,21 21-15,-21-22 0</inkml:trace>
  <inkml:trace contextRef="#ctx0" brushRef="#br1" timeOffset="76374.6">14245 7324 0,'0'0'0,"-21"0"0,21-21 16,-21 21-16,42 0 46,0 0-46,0 0 16,0 0-16,1 0 0,-1 21 0,0 0 16</inkml:trace>
  <inkml:trace contextRef="#ctx0" brushRef="#br1" timeOffset="76747.38">14584 7451 0,'21'0'16,"-21"21"-16,21-21 16,-21 21-16,0 0 15,21 0-15,-21 1 0,21-1 0,-21 0 16,0 0-16,0 0 0,22-21 0,-22 21 16,0 1-16,0-1 0,21 0 15,-21 0-15,0 0 0,0 0 16,0 1-16,21-22 31,0 0-31,0 0 16,-21-22-1,21 22-15,-21-21 0,0 0 16,0 0-16,22 0 0,-1 0 0,-21-1 16,21 1-16,-21 0 0,21-21 0,0 21 15,0-1-15,-21 1 0,22-21 16,-1 21-16,0 0 0,0-1 0,0 1 15,0 21-15,-21-21 0,22 0 0,-1 21 16,0 0 0</inkml:trace>
  <inkml:trace contextRef="#ctx0" brushRef="#br1" timeOffset="77084.78">15176 7557 0,'0'0'0,"106"0"32,-85 0-32,1 0 0,-1-22 0,21 22 15,-21-21-15,0 21 0,22-21 16,-22 0-16,0 21 0,-21-21 16,0 0-16,0-1 15,0 1-15,-21 0 16,0 21-16,-22 0 0,22 0 15,0 0-15,0 21 0,-21 0 0,20 1 16,1-1-16,0 21 0,0-21 0,0 22 16,21-22-16,0 0 0,-21 21 15,21-21-15,0 1 0,0-1 0,0 0 16,0 0-16,0 0 0,21 0 0,0-21 16,21 22-16,-21-22 15,22 0-15,-22 0 0,21 0 0,22 0 16,-22 0-16,0 0 0,1 0 0</inkml:trace>
  <inkml:trace contextRef="#ctx0" brushRef="#br1" timeOffset="77484.55">15938 7599 0,'0'0'0,"0"-127"32,0 106-32,0-22 0,0 22 0,22 0 15,-1 0-15,0 21 16,0 0-16,0-21 0,0 21 0,1 0 15,-1 0-15,21 0 0,-21 21 0,22 0 16,-22 0-16,0 0 16,0 22-16,0-22 0,0 0 0,1 21 15,-1-20-15,-21 20 0,0-21 0,0 0 16,0 0-16,0 22 0,0-22 16,0 0-16,0 0 0,0 0 0,0 1 15,0-1-15,0 0 16,0 0-16,-21-21 15,-1 0-15,22-21 16,0 0-16,0 0 16,0-1-16,22 1 0,-1 0 15,0 0-15,0 0 0,0-22 0,0 22 16,22-21-16,-22 21 16,21-22-16,1 1 0,-1 21 0,-21-21 15,21 20-15,-20 1 0,20 0 0,-21 0 16,0 21-16,0 0 0</inkml:trace>
  <inkml:trace contextRef="#ctx0" brushRef="#br1" timeOffset="78664.49">4762 9102 0,'0'0'0,"0"-21"31,-21 21 16,0 0-47,0 21 15,21 0-15,0 0 0,-21 0 0,0 22 16,-1-22-16,22 21 0,0-21 16,-21 22-16,0-1 0,21 0 0,0 1 15,-21-1-15,21 0 0,-21 1 0,21-1 16,0 0-16,0 1 0,0-1 16,0-21-16,21 21 0,0-20 0,0 20 15,0-21-15,1-21 0,-1 21 16,21 0-16,0-21 0,1 0 0,-1 0 15,0 0-15,1 0 0,-1 0 0,0-21 16,22 0-16,-22 0 16,22 0-16,-22 0 0,22-22 0,-22 22 15,21-21-15,-20-1 0,-1 1 0,-21 0 16,22-1-16,-22 1 0,0-21 16,-21 20-16,0 1 0,0-43 15,-21 22-15,-22-22 0,1 43 16,21-1-16,-21 22 0,-1-21 15,22 21-15,-21 0 0,-1 21 0,1 0 16,0 0-16,21 0 0,-22 0 0,1 0 16,0 21-16,-1 0 0,22 0 15,-21 21-15,21 1 0,-1-22 0,22 21 16,0 1-16,-21-1 0,21 0 16,0 22-16,0-22 0,0 0 15,0 1-15,21-1 0,1 22 0,20-22 16,-21 0-16,21 1 0,1-1 15,-1-21-15,0 21 0,1-20 0,-1 20 16,0-21-16,22 43 0,-22-43 16,-21 0-16,1 0 0,-1 0 15,-21 0-15,0 1 0,0-1 0,0 0 16,0 0-16,-21 0 0,-22 0 16,22-21-16,0 22 0,-21-1 0,-1-21 0,22 21 15,-21-21-15,21 0 0,-22 0 16,22 0-16,-21 0 0,21 0 15,-1 0-15,1 0 0,-21 0 16,21 0-16,21-21 16,0 0-16,0-1 15,0 1-15,21 21 0,0-21 16,21 0-16,-20 0 0,-1 0 0</inkml:trace>
  <inkml:trace contextRef="#ctx0" brushRef="#br1" timeOffset="78995.98">6011 9144 0,'0'0'15,"-21"0"-15,0-21 0,0 21 0,0 0 16,-1 0-16,44 0 31,-1 0-31,0 0 0,21 0 16,-21 0-16,22 0 0,-1-21 0,0 21 15,1 0-15,-1 0 0,0 0 16,1 0-16,-1-21 0,-21 21 0,22 0 16,-1 0-16,-21 0 0,0 0 15,0 0-15,-42 0 31,0 0-31,0 0 0,0 0 0,0 0 16,-1 0-16,-20 0 0,21 0 0,0 0 16</inkml:trace>
  <inkml:trace contextRef="#ctx0" brushRef="#br1" timeOffset="79307.81">6202 9081 0,'0'21'31,"-21"-21"-31,21 21 0,0 0 16,0 0-16,0 0 0,0 1 0,0-1 15,0 0-15,0 0 0,0 21 16,0-20-16,0-1 0,0 21 0,0 0 16,0-20-16,-22 20 0,22 0 0,-21 1 15,21-1-15,-21 0 0,21 1 16,0-22-16,0 21 0,0-21 0,-21 0 15,21 1-15,0-1 0,0 0 16,0-42 31,21 21-47,-21-21 0,21-1 16,0 1-16,-21 0 0,22 0 15</inkml:trace>
  <inkml:trace contextRef="#ctx0" brushRef="#br1" timeOffset="79659.62">7091 9229 0,'0'0'0,"0"-21"0,-21 21 31,-1 0-15,22 21-16,0 0 0,0 21 16,-21-21-16,21 1 0,0 20 0,-21-21 15,21 21-15,0 1 0,0-1 16,-21-21-16,21 22 0,0-1 16,-21-21-16,21 21 0,0-20 0,0 20 0,0-21 15,0 0-15,-21 0 0,21 1 16,0-1-16,0 0 15,-22-21-15,22-21 47,0 0-47,0-1 16,22 1-16,-22 0 0</inkml:trace>
  <inkml:trace contextRef="#ctx0" brushRef="#br1" timeOffset="80059.09">7048 9250 0,'0'0'15,"-21"-21"-15,21 0 16,0-1 0,0 1-1,21 21-15,1-21 0,-1 0 16,21 21-16,-21-21 0,0 21 0,22-21 15,-22 21-15,0-22 0,21 22 16,-20-21-16,20 21 0,-21 0 0,0 0 16,0 0-16,1 0 0,-1 0 15,0 21-15,-21 1 0,0-1 16,0 0-16,0 0 0,0 21 0,0-20 16,0-1-16,-21 0 0,0 21 0,-1-21 15,1 1-15,-21-1 0,21-21 16,-22 21-16,1 0 0,0-21 0,21 21 15,-22-21-15,22 0 0,-21 21 0,21-21 16,-1 22-16,1-22 0,0 0 16,0 0-16,0 0 31</inkml:trace>
  <inkml:trace contextRef="#ctx0" brushRef="#br1" timeOffset="80687.73">3450 10901 0,'0'0'0,"-106"0"31,85 0-31,0 0 0,42 0 32,0 0-32,22 0 0,-22 0 0,42 0 15,-20 0-15,20 0 0,1 0 16,-1 0-16,1-21 0,-1 21 15,1 0-15,-1 0 0,1-21 0,-22 21 16,21 0-16,-20 0 0,-1 0 16,0-22-16,-20 22 0,-1 0 0,0 0 15,-42 0 1,0 0-16,-1 0 16,1 0-16,-21 0 0,21 0 0,0 0 15,-1 0-15</inkml:trace>
  <inkml:trace contextRef="#ctx0" brushRef="#br1" timeOffset="80931.59">3937 10837 0,'0'22'32,"0"-1"-32,0 0 0,0 0 0,0 0 15,0 22-15,0-22 0,0 21 0,-21 22 16,21-22-16,-21 0 0,21 1 15,0 20-15,-22-21 0,1 1 0,21-1 16,-21 0-16,21-20 0,0 20 0,-21-21 16,21 0-16,-21 0 0,21 1 15,0-1-15,21-21 32,0 0-32,0-21 0,0-1 15</inkml:trace>
  <inkml:trace contextRef="#ctx0" brushRef="#br1" timeOffset="81300.67">4318 11324 0,'21'0'47,"0"-21"-47,0 0 15,1 0-15,-1 21 16,0-21-16,0-1 0,0 1 0,0 0 16,1 0-16,-22 0 0,0 0 15,0-1-15,-22 22 16,1 0 0,0 0-16,0 0 0,0 22 0,-22-1 15,22 0-15,0 0 0,0 21 16,0-20-16,0 20 0,-1-21 0,22 21 15,0-20-15,0 20 0,-21-21 16,21 0-16,0 0 0,0 1 16,0-1-16,0 0 0,21-21 15,1 0-15,-1 0 16,21 0-16,-21 0 0,22-21 0,-1 21 16,0-21-16,1-1 0</inkml:trace>
  <inkml:trace contextRef="#ctx0" brushRef="#br1" timeOffset="81651.72">5080 11155 0,'0'0'0,"21"-21"0,-21 0 0,0-1 16,0 1-16,0 0 0,-21 21 15,0 0-15,0 0 0,-22 0 16,22 0-16,0 21 16,-21 0-16,20 1 0,-20-1 0,21 0 15,21 0-15,-21 21 0,21-20 0,0-1 16,0 0-16,0 0 0,0 0 15,0 0-15,21 1 0,0-1 0,0 0 16,0-21-16,1 21 0,-1 0 0,21-21 16,-21 21-16,0 1 0,1-22 15,-1 21-15,-21 0 0,0 0 16,-21 0 0,-1-21-16,-20 0 0,21 0 15,0 0-15,-22 0 0,1 0 16,21 0-16,-21 0 0,20 0 0,1 0 15,-21 0-15,42-21 16,-21 21-16,21-21 0,0 0 0,0 0 16,21 21-16,-21-22 0,42 1 0,-21 0 15,1 0-15,-1 0 0,21 0 16</inkml:trace>
  <inkml:trace contextRef="#ctx0" brushRef="#br1" timeOffset="81919.56">5503 10837 0,'21'-21'0,"-42"42"0,42-63 16,-42 63 15,21 0-31,-21 1 0,0-1 0,21 21 16,-21-21-16,0 22 0,21-1 0,-22 0 15,1 1-15,21-1 0,-21 0 16,0 1-16,0-1 0,0 0 0,21 1 15,0-22-15,-22 21 0,22-21 0,0 0 16,0 1-16,22-22 16,-1 0-1,0 0-15,0 0 0,0-22 0,22 22 0,-22-21 16,0 0-16,21 0 16,-21-21-16</inkml:trace>
  <inkml:trace contextRef="#ctx0" brushRef="#br1" timeOffset="82087.46">5334 11113 0,'0'0'0,"-21"21"31,42-21-15,0 0-16,0 0 0,0 0 15,1 0-15,20 0 0,0 0 0,-21 0 16,22-21-16,-22-1 0,21 22 15</inkml:trace>
  <inkml:trace contextRef="#ctx0" brushRef="#br1" timeOffset="82575.62">6858 10774 0,'42'-21'0,"-84"42"0,105-63 0,-63 20 16,0 1-16,0 0 0,0 0 0,0 0 16,0 0-16,-21-1 15,0 1-15,-21 0 0,21 21 0,-22 0 0,1 0 16,-22 0-16,22 0 0,0 21 16,-1-21-16,1 43 0,21-22 15,-21 0-15,20 21 0,1 1 0,0-1 16,0 0-16,0 1 0,0 20 0,21-21 15,-22 22-15,22-22 0,0 22 16,-21-1-16,21-20 0,0-1 0,0 0 16,0 1-16,0-1 0,0-21 0,21 21 15,1-20-15,-1-1 0,0 0 16,0-21-16,0 0 0,0 0 16,22 0-16,-22 0 0,21 0 0,1 0 0,-1 0 15,0-21-15,1 0 0,20-1 16</inkml:trace>
  <inkml:trace contextRef="#ctx0" brushRef="#br1" timeOffset="83505.39">7239 10964 0,'-21'0'0,"42"0"0,-63 0 16,20 0-16,1 0 0,0 22 15,0-1-15,0 0 0,0 0 0,-1 0 16,1 0-16,0 22 0,0-22 0,0 21 15,21-21-15,-21 22 0,21-22 16,-22 21-16,22-21 0,0 1 0,0-1 16,0 0-16,0 0 0,22 0 15,-1-21-15,0 0 16,21 0-16,-21 0 0,1 0 0,-1 0 16,0 0-16,21 0 0,-21-21 0,1 0 15,-1 21-15,-21-21 0,21 0 16,-21-1-16,0 1 0,0 0 0,0 0 15,0 0-15,0 0 0,0-1 0,-21-20 16,21 21-16,0 0 0,-21 0 16,21-22-16,0 22 0,0 0 15,0 0-15,0 0 0,21-1 16,0 22-16,0 0 0,0-21 0,0 21 16,1 0-16,-1 0 0,21 0 15,-21 0-15,0 0 0,1 0 0,20 21 16,-21 1-16,0-22 0,0 21 0,-21 0 15,0 0-15,22 0 0,-22 22 16,0-22-16,0 0 0,0 0 0,0 21 16,0-20-16,-22-1 0,22 0 0,-21 0 15,21 0-15,-21 0 16,0-21-16,21 22 0,-21-44 31,21 1-31,0 0 16,0 0-16,0-21 15,0 20-15,21 1 0,-21-21 0,21 21 16,0 0-16,0-22 0,22 22 16,-22 0-16,0 0 0,21 0 0,1-1 15,-22 22-15,21 0 0,-21 0 0,22 0 16,-22 0-16,0 0 0,0 0 16,0 0-16,1 22 0,-1-1 0,0 0 15,-21 0-15,0 0 0,0 22 0,0-22 16,0 0-16,0 0 0,0 21 15,0-20-15,0-1 0,0 0 0,0 0 16,-21-21-16,0 21 0,-1-21 0,1 0 16,0 0-1,21-21 1,0 0-16,0 0 16,0-22-16,0 22 0,21 0 15,0 0-15,1-21 0,-1 20 16,0 1-16,21-21 0,-21 21 0,22 0 15,-1-1-15,0 1 0,1 0 0,-22 0 16,21 21-16,1 0 0,-22 0 16,21 0-16,-21 21 0,0-21 15,1 21-15,-1 0 0,-21 22 0,21-22 0,-21 0 16,0 21-16,0-20 16,0-1-16,-21 21 0,0-21 0,-1 22 15,1-22-15,0 0 0,0 0 0,0 0 16,0 0-16,-1 1 0,1-22 15,21 21-15,21-21 16,1 0-16,-1-21 16,0 21-16,0-22 0</inkml:trace>
  <inkml:trace contextRef="#ctx0" brushRef="#br1" timeOffset="83846.95">8911 10901 0,'0'0'0,"-21"21"0,0-21 0,21 21 15,-21 0-15,-1 1 0,22 20 16,-21-21-16,21 21 0,-21 1 0,0 20 16,21-20-16,0 20 0,-21 1 0,0-1 15,21 1-15,-22-1 0,22 1 16,-21-1-16,0 22 0,0-22 0,21 22 15,-21-22-15,0 22 0,21-21 16,-22 20-16,22-20 0,-21-1 0,21 1 16,0-1-16,-21 1 0,21-22 15,-21 22-15,21-22 0,0 0 0,0-21 16,-21 22-16,21-22 0,-21-21 16,21-21-1,0 0-15,0-1 0,21 1 16,0-21-16,0 0 0,0-1 0,0 1 15,1 0-15,-1-22 0</inkml:trace>
  <inkml:trace contextRef="#ctx0" brushRef="#br1" timeOffset="84127.79">8763 11218 0,'0'0'0,"0"-63"0,0 21 0,0-22 15,0 43-15,0-21 0,0 20 0,0-20 16,0 21-16,21 0 0,0 0 0,0 21 15,22-22-15,-22 1 0,21 21 16,22 0-16,-22 0 0,0 0 0,1 0 16,-1 21-16,0 1 0,1-1 0,-22 0 15,0 0-15,21 21 0,-42-20 16,0-1-16,0 21 0,0-21 0,0 22 16,0-22-16,-21 0 0,0 0 0,0 0 15,-21 0-15,20 1 0,-20-1 16,21-21-16,-21 21 0,20-21 15,-20 0-15,21 0 0,0 0 0,0 0 16,-1 0-16,22-21 16,0 0-16</inkml:trace>
  <inkml:trace contextRef="#ctx0" brushRef="#br1" timeOffset="84596.22">9652 10478 0,'0'0'0,"0"21"15,0 0 1,0 0-16,0 21 0,-21-20 0,21 20 15,-21 0-15,21 1 0,0 20 16,0-21-16,-22 1 0,22-1 0,-21 0 16,21 1-16,-21-22 0,21 21 0,0 1 15,0-1-15,0-21 0,0 0 16,0 0-16,0 1 0,0-1 0,0 0 16,21-21-16,0 0 15,1 0-15,-1 0 16,0-21-16,21 0 0,-21-1 15,1 22-15,-1-42 0</inkml:trace>
  <inkml:trace contextRef="#ctx0" brushRef="#br1" timeOffset="85003.99">9906 10922 0,'-21'21'16,"21"0"-1,21-21 1,0 0-16,0 0 16,22 0-16,-22 0 0,0-21 0,21 21 15,-21-21-15,22 21 0,-22-21 16,0 0-16,21 21 0,-20-21 0,-1-1 16,-21 1-16,0 0 15,0 0-15,-21 21 16,-1 0-16,1 0 0,0 0 15,0 0-15,0 0 0,0 21 16,-1-21-16,1 21 0,0 0 0,0 1 16,21-1-16,0 0 0,-21 21 0,21-21 15,-21 1-15,21-1 16,0 0-16,0 0 0,0 21 0,0-20 16,0-1-16,0 0 0,0 0 15,21-21-15,0 21 0,0-21 16,0 0-16,22 0 0,-22 0 0,21 0 15,-21 0-15,22 0 0,-1-21 0,-21 0 16,21 21-16,1-21 0,-1 0 16,0-22-16,-20 22 0</inkml:trace>
  <inkml:trace contextRef="#ctx0" brushRef="#br1" timeOffset="85259.84">10858 10414 0,'0'0'0,"-21"0"31,0 0-31,0 21 0,0 22 16,0-22-16,21 0 0,-22 21 0,1 1 15,21-1-15,-21 0 0,21 1 16,0-1-16,0-21 0,-21 21 0,21 1 16,0-1-16,-21-21 0,21 22 0,0-22 15,0 0-15,0 0 0,0 0 16,0 0-16,0 1 0,0-1 0,0 0 15,21-21-15,0 0 16,0 0 0,0-21-16,1 21 0,-22-21 0,21-1 15</inkml:trace>
  <inkml:trace contextRef="#ctx0" brushRef="#br1" timeOffset="85474.72">10583 10753 0,'0'0'0,"-21"0"0,42 0 31,0 0-15,22 0-16,-22 0 0,0 0 16,21 0-16,-20 0 0,20 0 15,0 0-15,-21 0 0,22 0 0,-1 0 16,-21 0-16,22 0 0,-22-21 0,0 21 15,0 0-15,0 0 0</inkml:trace>
  <inkml:trace contextRef="#ctx0" brushRef="#br1" timeOffset="86607.67">11197 10880 0,'21'0'16,"0"0"0,1 0-16,-1 0 0,0-21 15,0 21-15,0-22 0,0 22 0,1-21 16,-1 21-16,0-21 0,0 21 16,-21-21-16,21 0 0,0 0 15,-21-1-15,0 1 16,0 0-1,-21 21-15,0 0 16,0 0-16,0 0 16,0 0-16,21 21 0,-22-21 15,1 21-15,0-21 0,0 22 0,0-1 16,0 0-16,-1 0 0,1 0 16,21 0-16,0 1 0,-21-22 15,21 21-15,0 0 0,-21-21 0,21 21 16,0 0-16,0 0 31,0 1 500,0-1-531,0 0 16,0 0 0,0 0-16,0 0 15,0 1-15,0-1 16,21-21-1,0 0-15,0 21 0,1-21 0,20 0 16,-21 0-16,0 0 0,22 0 16,-22 0-16,21 0 0,0 0 0,-20-21 15,-1 21-15,0-21 0,21 21 0,-21 0 16,1-22-16,-1 22 16,-21-21-16,21 0 0,-21 0 15,0 0 1,0 0 15</inkml:trace>
  <inkml:trace contextRef="#ctx0" brushRef="#br1" timeOffset="86779.58">11684 11070 0,'0'0'0,"-21"0"93,0 21-77,-1-21-16</inkml:trace>
  <inkml:trace contextRef="#ctx0" brushRef="#br1" timeOffset="89899.54">4911 12510 0,'0'-22'16,"0"1"-1,-22 21 17,1 0-32,0 21 15,0 1-15,0-1 0,0 21 16,-22-21-16,22 22 0,0-1 16,-21 0-16,-1 22 0,22-22 0,-21 0 15,21 22-15,-22-22 0,22 1 16,0-1-16,0 0 0,0 1 0,-1-22 15,1 0-15,0 0 0,21 0 16,0 0-16,0-42 31,0 0-15,21-21-16,0 21 0,106-212 31,-84 190-31,-22-20 0,0 21 16,21-1-16,-20-20 0,20 20 0,-21 1 15,0 0-15,0-1 0,1 22 16,-1-21-16,0 21 0,-21 0 16,0-1-16,21 22 0,0 0 15,-21 22-15,0-1 0,0 0 16,0 0-16,0 21 0,0 1 0,0-1 16,0 0-16,0 22 0,0-22 15,0 22-15,0-22 0,0 0 0,0 22 16,0-22-16,0 1 0,0-22 0,0 21 15,-21-21-15,21 22 0,-21-22 16,21 0-16,-21-21 0,21 21 16,0-42-1,0 0-15</inkml:trace>
  <inkml:trace contextRef="#ctx0" brushRef="#br1" timeOffset="90321.36">4508 12975 0,'0'0'0,"-21"0"0,0 0 0,42 0 32,0 0-17,22 0-15,-22 0 0,21-21 16,1 0-16,20 21 0,-21-21 0,22 21 16,-1-21-16,-20-1 0,20 1 0,-20 0 15,20 0-15,-21 0 0,22 0 16,-22-1-16,1 1 0,-1 0 15,0 0-15,-21 0 0,1 21 0,-1-21 16,-42 21 15,-1 0-31,1 0 0,21 21 0,-21 0 16,0 21-16,0-21 0,21 22 16,-21-1-16,21 0 0,-22-20 0,1 20 15,21 21-15,-21-20 0,21-1 0,-21 0 16,0 1-16,21-1 0,-21 0 15,-1-20-15,1 20 0,21 0 0,-21 1 16,0-1-16,21 0 0,-21-21 16,21 22-16,-21-22 0,21 0 15,0 0-15,21-42 16,0-21 0,0 21-16,0-1 0,0-20 15,1 0-15,-1-1 0,0 22 0</inkml:trace>
  <inkml:trace contextRef="#ctx0" brushRef="#br1" timeOffset="90607.83">5313 12700 0,'21'-21'0,"-42"42"0,42-63 16,0 21-16,0-1 0,0 22 16,1 0-16,-1-21 0,0 21 15,21 0-15,-21 0 0,22 0 0,-22 0 16,21 0-16,1 0 0,-22 21 0,21 1 15,-21-1-15,0 0 0,1 0 16,-22 0-16,0 22 0,0-22 0,-22 21 16,1-21-16,-21 22 0,0-22 0,-1 0 15,1 0-15,-22 21 0,22-20 16,0-1-16,-1-21 0,1 21 0,21-21 16,-21 0-16,63-21 31,0 0-16,21-1-15,1 1 0,-1 0 0,0 0 16</inkml:trace>
  <inkml:trace contextRef="#ctx0" brushRef="#br1" timeOffset="90910.66">6265 12573 0,'-42'64'32,"42"-43"-32,0 21 0,0 0 0,-21 1 15,0-1-15,21 0 0,-22 1 16,1 20-16,21-20 0,-21-1 0,0 0 16,0 22-16,0-22 0,21 0 0,-22 1 15,1-1-15,0 0 0,0-20 16,0 20-16,21 0 0,0-21 0,-21 22 15,21-22-15,0 0 0,0 0 0,21-42 32,0 0-32,-21 0 15,21 0-15,0-1 0,0 1 0,1-21 16,-22 21-16,21-22 0</inkml:trace>
  <inkml:trace contextRef="#ctx0" brushRef="#br1" timeOffset="91211.49">6117 12764 0,'0'-43'0,"0"86"0,0-107 0,0 43 0,0 0 16,21 0-16,-21-1 0,21 1 0,1 21 15,-22-21-15,21 0 0,0 21 16,0 0-16,21 0 0,-20 0 0,-1 0 16,21 0-16,-21 0 0,0 0 0,22 0 15,-22 21-15,0 0 0,0 0 16,0 1-16,-21-1 0,0 21 15,0-21-15,0 22 0,0-22 0,-21 21 16,0-21-16,0 0 0,-21 1 16,-1-1-16,22 0 0,-21 0 0,-1 0 15,22 0-15,-21-21 0,21 0 0,0 22 16,-1-22-16,22-22 31,0 1-31,22 0 0,-1 0 16,0 0-16,21 0 0</inkml:trace>
  <inkml:trace contextRef="#ctx0" brushRef="#br1" timeOffset="91448.4">6964 12552 0,'-43'42'16,"43"-21"-1,-21 1-15,0-1 0,21 0 0,0 0 16,0 0-16,-21 0 0,21 1 0,-21-1 16,21 0-16,-21 0 15,21 0-15,0 0 0,0 1 16,-22-22-16,22-22 31,22 1-31</inkml:trace>
  <inkml:trace contextRef="#ctx0" brushRef="#br1" timeOffset="91791.85">6985 12298 0,'-21'0'0,"42"0"16,-63 0-16,20 0 0,1 0 15,0 21-15,0-21 0,0 21 16,0 0-16,21 1 0,0-1 0,0 0 15,0 0-15,21 0 16,0-21-16,0 0 16,0 0-16,22 0 0,-22 0 0,0 0 15,0 0-15,0-21 0,0 21 16,-21-21-16,22 0 0,-1 0 16,-21-1-16,0 1 0,0 0 15,0 0-15,-21 21 0,-1-21 16,1 0-16,0 21 0,0 0 15,0 0-15,0 0 0,-1 0 0,1 0 16,0 21-16,21 0 16,0 0-16,0 0 0,0 0 15,0 1-15,0-1 0,0 0 0,0 0 16,21-21-16,0 21 0,1 0 16</inkml:trace>
  <inkml:trace contextRef="#ctx0" brushRef="#br1" timeOffset="92223.6">7451 12467 0,'0'0'0,"0"-21"0,-22 42 47,1 0-47,21 1 0,-21-1 15,0 21-15,21-21 0,-21 0 0,21 1 16,0 20-16,0-21 0,0 0 16,0 22-16,0-22 0,0 0 0,0 0 15,0 0-15,0 0 0,21 1 0,0-22 16,0 0-16,22 21 0,-22-21 16,0 0-16,0 0 0,21 0 0,-20 0 15,-1-21-15,0-1 0,21 1 16,-21 0-16,1 0 0,-1 0 15,0 0-15,0-1 0,-21 1 0,0-21 16,0 21-16,21 0 0,-21-1 0,0 1 16,0-21-16,0 21 15,0 0-15,-21 21 32,21 21-17,0 0 1,21-21-16,0 21 0,1-21 15,-1 0-15</inkml:trace>
  <inkml:trace contextRef="#ctx0" brushRef="#br1" timeOffset="92919.71">8191 12488 0,'0'0'0,"-21"0"16,0 0-1,0 22 1,21-1-16,0 0 0,0 0 16,0 0-16,-21 0 15,21 1-15,0-1 0,-21 0 0,21 0 0,0 0 16,0 0-16,0 1 0,0-1 16,-22 0-16,22 0 15,0 0-15,0-42 31,0 0-15,0 0-16,22 0 0,-22-1 16,0-20-16,21 21 0,0 0 0,-21 0 15,21-22-15,0 22 0,0-21 16,1 21-16,-1-1 0,0-20 0,0 21 16,0 0-16,0 21 0,1-21 0,-1 21 15,0 0-15,0 0 0,0 0 16,0 0-16,-21 21 0,22 0 15,-22 0-15,21 0 0,-21 0 0,0 1 16,0-1-16,21 21 0,-21-21 16,0 0-16,0 22 0,0-22 0,0 0 15,0 0-15,0 0 0,0 1 0,0-1 16,0 0-16,0 0 16,0-42 15,0 0-31,-21 0 15,21-1-15,0 1 0,0 0 16,0 0-16,21-21 0,0 20 0,0 1 16,22-21-16,-22 0 15,21 20-15,0-20 0,1 21 0,-1-21 16,0 20-16,1 1 0,20 0 0,-20 0 16,-22 21-16,21 0 0,-21 0 15,0 21-15,1 0 0,-1 0 0,-21 22 16,0-22-16,0 21 0,0-21 0,0 22 15,0-1-15,0 0 0,-21-20 16,21 20-16,0 0 0,-22 1 0,1-22 16,21 21-16,-21-21 0,21 0 0,-21 1 15,0-1-15,21 0 0,-21-21 16,21 21-16,-22-21 0,1 0 16</inkml:trace>
  <inkml:trace contextRef="#ctx0" brushRef="#br1" timeOffset="93476.39">3725 14012 0,'0'0'0,"0"-21"0,-21 21 0,0 0 31,21 21-31,0 22 0,0-1 16,0 0-16,0 1 0,0 20 0,0 1 16,0-1-16,-21 1 0,21-1 15,-21-20-15,-1 20 0,22-21 0,0 1 16,0-1-16,-21 0 0,21-20 16,0-1-16,0 0 0,0-42 46,21 0-46,-21-1 0,0 1 0</inkml:trace>
  <inkml:trace contextRef="#ctx0" brushRef="#br1" timeOffset="93907.74">3683 14182 0,'0'-43'16,"0"86"-16,0-128 0,21 43 15,0-1-15,-21 1 0,21 0 0,1-1 0,-1 1 16,21 21-16,-21 0 0,22 0 15,-1-1-15,0 22 0,1 0 16,-1 22-16,21-22 0,-20 42 0,-1-21 16,0 21-16,1 1 0,-22-1 15,0 0-15,-21 1 0,0-1 0,0 22 16,-21-22-16,0 0 0,-22 1 16,22-1-16,-21 0 0,0-21 0,-1 22 15,1-22-15,0 0 0,-1 0 0,1 0 16,0-21-16,20 0 0,1 0 15,-21 0-15,21 0 0,0 0 0,21-21 16,-22 0-16,22 0 16,0 0-16,0 0 0,0-1 0,0 1 15,0 0-15,22 21 16,-1 0-16,0 0 0,0 21 16,0-21-16,22 21 0,-22 22 15,0-22-15,0 21 0,0-21 0,0 22 16,1-1-16,-1-21 0,0 22 15,0-22-15,-21 0 0,21 21 0,0-21 16,1 1-16,-22-1 0,21 0 16,0-21-16,0 0 0,0 0 15,0 0-15,1 0 0,-1 0 16,0-21-16</inkml:trace>
  <inkml:trace contextRef="#ctx0" brushRef="#br1" timeOffset="94279.32">4593 14520 0,'-21'0'31,"42"0"-15,0 0-16,0 0 15,1-21-15,-1 21 0,0-21 16,0 0-16,0 21 0,0-21 15,1 0-15,-1-1 0,-21 1 0,0 0 16,0 0-16,0 0 16,-21 21-16,-1 0 15,1 0-15,0 0 0,0 0 16,-21 21-16,20 0 0,1 21 0,0-20 16,0 20-16,0 0 0,0-21 0,21 22 15,0-1-15,0-21 0,0 22 16,0-22-16,-22 0 0,22 0 0,0 0 15,0 0-15,0 1 0,22-22 16,-1 0-16,0 0 0,0 0 16,0 0-16,22 0 0,-22 0 15,21 0-15,0-22 0,1 1 16,-1 0-16</inkml:trace>
  <inkml:trace contextRef="#ctx0" brushRef="#br1" timeOffset="94607.19">5397 14288 0,'0'0'0,"0"-22"16,-21 22-16,0 0 16,-21 22-16,21-22 0,-1 21 0,1 0 15,0 0-15,0 0 0,0 22 16,0-22-16,21 0 0,0 0 0,0 0 16,0 0-16,0 1 0,0-1 15,0 0-15,0 0 0,0 0 16,21 0-16,0-21 0,0 22 0,0-22 15,22 21-15,-22 0 0,0-21 16,0 21-16,0 0 16,-21 0-1,-21-21-15,0 0 0,0 0 16,-22 0-16,22 0 0,0 0 0,-21 0 16,21 0-16,-1 0 0,1 0 0,0 0 15,0 0-15,0 0 0,0-21 16,21 0-16,0 0 15,0 0-15,21-22 0,0 22 16</inkml:trace>
  <inkml:trace contextRef="#ctx0" brushRef="#br1" timeOffset="94875.6">6075 14012 0,'-21'22'32,"-1"-1"-32,-20 0 0,21 0 0,0 21 15,0 1-15,-1-1 0,1 0 0,-21 1 16,21-1-16,0 0 0,-1 1 16,1-1-16,21 0 0,-21 1 0,21-1 15,-21-21-15,21 0 0,0 22 0,0-22 16,0 0-16,21 0 15,0-21-15,0 0 0,1 0 0,-1 0 16,0 0-16,21 0 0,-21-21 0,1 0 16</inkml:trace>
  <inkml:trace contextRef="#ctx0" brushRef="#br1" timeOffset="95043.5">5673 14457 0,'0'-21'16,"21"21"0,0-21-16,0 21 0,0 0 15,0 0-15,22-22 0,-22 22 0,21-21 16,1 21-16,-22-21 0,21 0 16,0 21-16</inkml:trace>
  <inkml:trace contextRef="#ctx0" brushRef="#br1" timeOffset="95771.08">7091 14118 0,'0'0'16,"21"-42"-16,-21 21 0,0-22 0,0 22 0,21 0 15,-21 0-15,0 0 0,0 0 16,0-1-16,0 1 0,-21 21 16,0 0-1,0 21-15,-1 1 0,1-1 0,0 0 16,0 0-16,0 21 0,0-20 16,-1 20-16,1 0 0,0 1 0,0-1 15,0 0-15,21 22 0,0-22 16,-21 0-16,21 1 0,-22-1 0,22 0 15,-21-20-15,21-1 0,0 0 0,0 0 16,0 0-16,0-42 47,21 0-47,1-21 0,-1 20 0,0-20 16,0 21-16,0-21 0,0-1 0,22 1 15,-22 0-15,0-22 0,0 22 16,22-1-16,-22 1 0,0 0 15,0-22-15,0 22 0,0 0 0,22-1 16,-43 1-16,21 21 0,0 0 16,-21-1-16,21 22 0,-21 22 15,0-1-15,0 21 0,0 0 16,0 1-16,0-1 0,0 0 16,0 1-16,0 20 0,0-20 0,0 20 15,0-21-15,0 1 0,0-1 16,0 22-16,0-43 0,0 21 0,0 0 15,0-20-15,0-1 0,0 0 0,0 0 16,0 0-16,-21-21 31</inkml:trace>
  <inkml:trace contextRef="#ctx0" brushRef="#br1" timeOffset="95963.98">6921 14351 0,'0'0'0,"22"0"32,-1 0-32,0 0 15,21 0-15,-21 0 16,1 0-16,20 0 0,0 0 0,1 0 16,-1 0-16,0 0 0,1-21 0,-1 21 15,21-21-15,-20 0 0,-1 21 16,22-22-16,-22 22 0,0-21 0,22 21 15</inkml:trace>
  <inkml:trace contextRef="#ctx0" brushRef="#br1" timeOffset="96319.77">7980 14139 0,'0'-21'16,"-21"21"-16,-1 0 0,1 0 16,0 0-16,0 0 0,-21 0 0,20 0 15,1 21-15,0-21 16,0 22-16,0-1 0,0 0 0,21 0 15,0 0-15,0 0 0,0 1 16,0-1-16,0 0 0,0 0 16,21 0-16,0-21 0,0 21 15,0 1-15,22-22 0,-22 21 16,0-21-16,0 21 0,21-21 0,-42 21 16,22-21-16,-22 21 0,21-21 0,-21 21 15,0 1-15,-21-22 16,-1 21-16,-20-21 0,21 0 15,-21 21-15,20-21 0,-20 0 0,0 0 16,21 0-16,-22 0 16,22 0-16,0 0 0,0 0 0,0 0 15,-1-21-15,22 0 16,22-1 0,-1 1-16,0 21 0,0-21 15,0 21-15,22-21 0,-22 21 0</inkml:trace>
  <inkml:trace contextRef="#ctx0" brushRef="#br1" timeOffset="97263.23">8445 14139 0,'22'0'0,"-44"0"0,44-21 0,-22 0 31,-22 21-31,1 0 0,0 0 16,0 0-16,0 0 0,-22 0 15,22 0-15,0 21 16,0 0-16,21 1 0,0-1 16,0 0-16,0 0 15,0 0-15,0 0 0,21 1 16,0-1-16,0 0 0,1 0 16,-1 0-16,0 0 0,-21 1 15,0-1-15,0 0 0,0 0 0,0 0 16,0 0-16,0 1 15,-21-22 1,0 0-16,-1 0 0,1 0 0,0 0 16,-21 0-16,21 0 0,-1 0 15,1-22-15,0 22 0,0-21 0,0 0 16,0 21-16,-1-21 0,1 0 16,0 21-1,21 21 1,21 0-1,0 0-15,1-21 0,-1 21 16,-21 1-16,21-22 0,0 21 0,0-21 16,22 0-16,-22 21 15,0-21-15,0 0 0,21 0 0,-20 0 16,20 0-16,-21 0 0,21 0 0,-20 0 16,20-21-16,0 0 0,-21 21 15,22-22-15,-1 1 0,-21 0 0,0 0 16,1 0-16,20 0 0,-42-22 15,21 22-15,0-21 0,0 21 0,-21-1 16,0-20-16,0 21 0,0 0 0,0 0 16,22-1-16,-22 1 15,0 42 1,0 1-16,-22-1 16,1-21-16,21 42 15,0-21-15,0 0 0,-21 1 0,21 20 16,-21-21-16,21 0 0,0 0 0,0 22 15,0-22-15,0 0 0,0 0 16,0 0-16,21 1 16,0-22-16,0 0 0,1 0 15,-1 0-15,0 0 0,0 0 16,0-22-16,0 1 0,1 0 0,-1 21 16,0-42-16,0 21 0,0-1 15,0 1-15,1-21 0,-22 21 0,21 0 16,0-22-16,-21 22 0,21 0 15,-21 0-15,0 0 0,0-1 16,21 22-16,-21 22 31,0-1-31,0 0 0,0 21 16,0-21-16,-21 1 0,21 20 0,0-21 16,0 0-16,0 0 0,0 1 0,0-1 15,0 21-15,0-21 16,0 0-16,21 1 0,0-22 0,1 21 15,-1-21-15,0 0 16,0 0-16,0 0 0,0 0 0,1-21 16,-1-1-16,0 1 15</inkml:trace>
  <inkml:trace contextRef="#ctx0" brushRef="#br1" timeOffset="97643.01">9461 14288 0,'0'-43'0,"-21"170"0,42-211 16,1 20-16,-22 43 0,0 0 0,0 0 0,21-1 15,0 1-15,0 0 16,0 21-16,0 0 16,22 0-16,-22 0 0,0 0 0,21 0 15,-20 0-15,-1 0 0,21 0 16,-21 21-16,0 0 0,1 1 0,-22-1 16,0 21-16,21-21 0,-21 0 15,0 22-15,0-22 0,0 0 0,0 21 16,0-20-16,-21-1 0,21 0 15,-22 0-15,1 0 0,0-21 0,21 21 16,-21-21-16,21-21 31,0 0-31,0 0 16,0 0-16,21 0 0,0-22 16,-21 22-16,21 0 0,1-21 0,-1 20 15,0-20-15,0 21 0,0 0 16,0-22-16,1 22 0,-1 0 15,0 0-15,21 21 0,-21-21 0,1 0 16,-1 21-16,0 0 0,0 0 0,0 0 16,-21 21-1,0 0-15</inkml:trace>
  <inkml:trace contextRef="#ctx0" brushRef="#br1" timeOffset="97971.82">10181 14288 0,'21'-106'0,"-42"212"0,21-85 0,21-21 0,0 0 15,1 0-15,-1 0 16,0 0-16,0 0 0,0 0 16,0 0-16,1-21 0,-1-1 15,0 22-15,-21-21 0,21 0 0,0 0 16,-21 0-16,0 0 0,0-1 0,0 1 16,0 0-16,0 0 15,-21 21 1,0 0-16,0 0 0,0 21 15,-1 0-15,22 0 0,-21 1 16,0-1-16,21 0 0,-21 0 0,21 0 16,-21 0-16,21 1 0,-21-1 0,21 0 15,0 0-15,0 0 16,0 0-16,0 1 0,0-1 0,21 0 16,0 0-16,0-21 0,-21 21 0,42-21 15,-20 0-15,-1 21 0,21-21 16,-21 0-16,22 0 0,-1 0 0,0 0 15,-21 0-15,22 0 0</inkml:trace>
  <inkml:trace contextRef="#ctx0" brushRef="#br1" timeOffset="98512.02">11134 14245 0,'0'-42'0,"0"84"0,0-105 0,0 42 0,0-1 15,-22 1-15,1 21 16,0-21-16,0 0 0,0 21 0,0 0 15,-1 0-15,1 0 0,0 0 16,0 0-16,0 0 0,0 21 16,21 0-16,-22-21 0,1 21 0,0 1 15,0-1-15,21 21 0,0-21 0,-21 0 16,0 1-16,21 20 0,0-21 16,0 0-16,0 0 0,0 1 0,0-1 15,0 0-15,0 0 0,21-21 16,0 0-16,0 0 0,0 0 15,0 0-15,1 0 0,20 0 0,-21-21 16,0 0-16,0 0 0,22-1 16,-22-20-16,0 21 0,21-21 15,-20-1-15,-1 1 0,0 0 0,21-1 16,-21 1-16,1-22 0,-1 1 16,0-1-16,0 1 0,0-1 0,0 1 15,-21 21-15,22-22 0,-22 22 0,21-1 16,-21 1-16,0 21 0,0 0 15,-21 42 1,-1 0-16,1 21 16,0 1-16,0-1 0,0 22 0,0-22 15,-1 21-15,1 1 0,0-1 16,0 1-16,21-1 0,0-20 0,0 20 16,0-20-16,0-1 0,0 21 15,21-20-15,0-22 0,0 21 0,22-21 16,-22 22-16,0-43 0,21 21 15,1 0-15,-1-21 0,0 0 0,1 0 16,-1 0-16,0 0 0,1-21 0,20 21 16,1-21-16,-22 0 0,22-1 15</inkml:trace>
  <inkml:trace contextRef="#ctx0" brushRef="#br1" timeOffset="99375.53">4932 15558 0,'0'0'0,"21"-22"0,0 1 0,0 0 15,0 0-15,1 0 0,-1 0 0,0-1 16,0 1-16,-21 0 16,0 0-16,-21 21 15,0 0-15,-22 0 0,22 0 16,-21 0-16,0 21 0,-1 0 15,22-21-15,-21 21 0,-1 22 0,22-22 16,-21 0-16,42 21 0,0-20 16,0 20-16,0-21 0,0 0 0,0 22 15,21-22-15,21 0 0,-20 21 16,-1-21-16,21 1 0,-21-1 0,22 0 16,-1 0-16,-21 0 0,0 22 0,22-43 15,-22 21-15,-21 0 0,0 0 16,0 0-16,0 0 0,0 1 0,0-1 15,-21-21-15,-1 21 0,-20 0 16,0-21-16,-1 0 0,-20 0 16,21 21-16,-22-21 0,1 0 0,20 0 15,-20 0-15,20 0 0,1-21 16,0 21-16,-1-21 0,22 0 0,-21 0 16,21-1-16,0 1 0,-1-21 15,22 21-15,0 0 0,0-1 0,0 1 16,0 0-16,0 0 0,22 0 15,20 0-15,0 21 0,1-22 0,-1 22 16,21-21-16,-20 21 0,20-21 0,1 0 16</inkml:trace>
  <inkml:trace contextRef="#ctx0" brushRef="#br1" timeOffset="99803.28">5567 15494 0,'0'0'0,"-21"0"0,-1 0 0,1 21 16,0 0-16,0 1 0,0-1 15,0 0-15,-1 21 0,22-21 0,-21 1 16,0 20-16,21 0 0,-21-21 16,21 22-16,0-1 0,0-21 0,0 22 15,0-22-15,0 21 0,0-21 0,21 0 16,0 1-16,22-1 15,-22-21-15,21 0 0,-21 0 0,22 0 16,-22 0-16,21 0 0,0 0 0,-20-21 16,20-1-16,0 1 0,1 0 15,-22 0-15,21 0 0,-21-22 0,0 22 16,1-21-16,-1 0 0,-21 20 16,0-20-16,0 0 0,0-1 0,0 22 15,-21-21-15,-1 0 0,1 20 0,-21 1 16,21-21-16,-22 42 0,22-21 15,-21 21-15,21 0 0,0 0 0,-22 0 16,22 21-16,0-21 0,0 21 16,0 0-16,-1 0 0,22 1 15,0-1-15,0 0 0,0 0 0,0 21 16,22-20-16,-1-22 0,0 21 16,0 0-16,21-21 0,1 0 0</inkml:trace>
  <inkml:trace contextRef="#ctx0" brushRef="#br1" timeOffset="100288">6646 15452 0,'-63'21'0,"63"0"15,-21 0-15,-1 0 0,1 1 16,21-1-16,-21 21 0,21-21 0,-21 0 15,0 1-15,21 20 0,0-21 0,-21 0 16,21 22-16,-22-22 0,1 0 16,21 0-16,0 0 0,0 0 15,-21-21-15,21-21 32,0 0-32,0 0 15,0 0-15,0 0 0,0-1 0,0 1 16,21 0-16,-21-21 0,21-1 0,1 22 15,-1-21-15,0 0 16,21-1-16,-21 1 0,22 0 16,-22-1-16,21 22 0,1 0 0,-22 0 0,21 0 15,-21 21-15,22 0 0,-22 21 16,21 0-16,-21 0 0,0 21 0,1-20 16,-1 20-16,0 0 0,-21 1 15,0-1-15,21 0 0,-21-21 0,0 22 16,0-22-16,0 21 0,0-21 0,0 22 15,-21-22-15,21 0 0,0 0 16,-21-21-16,21 21 0,-21 1 0,-1-22 16,1 0-1,0 0-15,0 0 16,0-22-16,0 1 0</inkml:trace>
  <inkml:trace contextRef="#ctx0" brushRef="#br1" timeOffset="100470.9">6371 15706 0,'0'0'0,"21"0"31,0 0-31,1-21 0,-1 21 16,0 0-16,0 0 0,21 0 16,-20 0-16,20-22 0,0 22 0,1-21 15,-1 21-15,21-21 0,-20 21 0,20-21 16,-20 21-16,20-21 0,-21 0 15,22 21-15,-22-22 0</inkml:trace>
  <inkml:trace contextRef="#ctx0" brushRef="#br1" timeOffset="100964.53">7472 15409 0,'-21'64'15,"21"-43"1,-22 0-16,22 0 0,0 1 15,0 20-15,-21-21 0,21 0 0,-21 22 16,21-22-16,0 0 0,0 21 16,-21-21-16,21 1 0,-21-1 0,21 21 15,0-21-15,0 0 0,0 1 0,-21-1 16,21 0-16,0-42 47,0 0-47,0-1 0,0 1 15,0 0-15,0 0 0,0 0 0,21-22 16,-21 22-16,21 0 16,-21-21-16,0 21 0,21-22 0,0 1 15,0 21-15,-21-22 0,22 1 0,-1 21 16,0-21-16,0-1 0,21 22 16,-20 0-16,20 0 0,0 0 0,1-1 15,-1 22-15,0 0 0,1 0 16,20 22-16,-21-1 0,-20 0 0,20 0 15,-21 21-15,-21-20 0,0 20 0,0 0 16,0-21-16,0 22 0,-21-22 16,-21 0-16,20 0 0,-20 22 0,0-22 15,21 0-15,-22-21 0,1 21 16,0 0-16,20-21 0,-20 21 16,21-21-16,0 0 0,0 0 0,-1 0 15,1 0 1,21-21-1</inkml:trace>
  <inkml:trace contextRef="#ctx0" brushRef="#br1" timeOffset="101566.89">8848 15346 0,'0'0'0,"0"-21"0,0 0 0,0-1 0,-22 1 15,22 0-15,0 0 16,0 0-16,-21 21 16,0 0-16,0 0 15,21 21-15,-21 0 0,21 0 16,-21 0-16,-1 22 0,22-22 0,0 21 16,0 1-16,-21-1 0,21 0 15,0 1-15,-21-22 0,21 21 0,0 0 16,0-20-16,0 20 0,0-21 15,0 0-15,21 0 0,0 1 0,1-1 16,-1-21-16,0 0 0,21 0 0,-21 0 16,22 0-16,-1 0 0,-21 0 15,22 0-15,-1 0 0,0-21 16,1-1-16,-22 1 0,21 21 0,-21-21 16,22-21-16,-22 21 0,0-1 0,0-20 15,-21 21-15,0-21 0,21-1 16,-21 22-16,0-21 0,0-1 0,0 22 15,0-21-15,0 21 0,0 0 16,0-1-16,0 1 0,-21 21 0,21-21 16,0 42 15,0 0-31,0 1 0,21-1 16,0-21-16,-21 21 15,22-21-15,-1 21 0</inkml:trace>
  <inkml:trace contextRef="#ctx0" brushRef="#br1" timeOffset="101858.72">9885 15282 0,'0'0'0,"-64"0"31,43 22-31,0-22 16,21 21-16,0 0 0,0 0 16,-21 21-16,21-20 0,-21-1 0,21 21 15,0-21-15,-22 0 0,22 22 16,0-22-16,0 0 0,0 0 0,0 0 16,0 1-16,-21-1 0,21 0 0,0 0 15,0 0-15,21-21 31</inkml:trace>
  <inkml:trace contextRef="#ctx0" brushRef="#br1" timeOffset="102152.55">9546 15727 0,'0'85'32,"0"-64"-32,21-21 15,-21 21-15,21-21 16,1 0-16,-1 0 0,0 0 0,0 0 16,21 0-16,-20 0 0,20 0 0,-21 0 15,21 0-15,-20 0 0,20 0 16,-21-21-16,21 21 0,-20 0 15,-1-21-15,0-1 0,0 22 0,0-21 16,0 0-16,-21 0 16,0 0-16,0 0 0,0-1 15,0-20-15,0 21 0,0 0 0,0 0 16</inkml:trace>
  <inkml:trace contextRef="#ctx0" brushRef="#br1" timeOffset="102431.39">9631 15177 0,'0'0'0,"-21"0"15,21-22-15,21 22 16,0 0 0,0-21-16,0 21 0,0 0 15,1 0-15,-1 0 0,21 0 0,-21-21 16,22 21-16,-1 0 0,-21 0 0,21 0 15,-20 0-15,20 0 0,-21 0 16,21 0-16,-20 0 0,-1 0 0,0 0 16,0 0-1</inkml:trace>
  <inkml:trace contextRef="#ctx0" brushRef="#br1" timeOffset="103515.77">5905 16468 0,'22'0'93,"-1"0"-77,-21 21 0,0 0-1</inkml:trace>
  <inkml:trace contextRef="#ctx0" brushRef="#br1" timeOffset="103703.66">5842 16828 0,'0'21'16,"0"-42"-16,-21 63 0,0-42 16,-1 21-16,22 0 78</inkml:trace>
  <inkml:trace contextRef="#ctx0" brushRef="#br1" timeOffset="103890.67">5778 17166 0,'0'0'15,"0"21"1,-21-21 15,21 22-15,-21-22-1</inkml:trace>
  <inkml:trace contextRef="#ctx0" brushRef="#br1" timeOffset="104099.55">5778 17357 0,'0'0'0,"0"21"16,0 0 31,0 0-16,0 0-16,-21-21-15</inkml:trace>
  <inkml:trace contextRef="#ctx0" brushRef="#br1" timeOffset="104263.46">5800 17632 0,'0'21'15,"-22"-21"32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01:55:30.4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3111 3874 0</inkml:trace>
  <inkml:trace contextRef="#ctx0" brushRef="#br0" timeOffset="756.56">1333 868 0,'0'0'0,"0"-21"0,-21 0 16,21-1-16,-21 1 0,0 21 15,21-21-15,0 42 32,-21 0-32,21 1 0,0 20 15,-21 0-15,21 1 0,0 20 16,0 1-16,-22-1 0,1-21 16,0 22-16,0-1 0,0-20 0,0 20 15,-1-20-15,1 20 16,0-21-16,21 1 0,-21-1 0,21 0 15,-21-20-15,21-1 0,-21 0 16,21 0-16,0 0 0,-22-21 16,22-21-1,-21 0-15,21 0 16</inkml:trace>
  <inkml:trace contextRef="#ctx0" brushRef="#br0" timeOffset="1255.27">783 1228 0,'0'0'0,"-21"-21"0,0-22 0,0 22 0,-1-21 16,1-1-16,21 1 15,0 21-15,0-21 0,0-1 0,0 1 16,21 21-16,1-22 0,-1 22 16,0 0-16,21 0 0,1 0 15,-1 0-15,0-1 0,1 22 0,20 0 16,1 0-16,20 0 0,-20 22 15,20-1-15,-20 0 0,-1 21 16,1 22-16,-1-22 0,-20 22 0,-1-1 16,0 1-16,-20 20 0,-1-20 15,-21-1-15,21 1 0,-21-1 16,0 22-16,0-22 0,0 1 0,0-1 16,0-20-16,0 20 0,0-42 15,-21 22-15,21-22 0,0-42 31,0 0-31,0-22 16,0 1-16,0 0 0,0-1 16,0-20-16,21-1 0,0 22 0,0-43 15,0 22-15,1-1 0,-1-20 16,21-1-16,-21 0 0,0 1 0,1 20 16,20-21-16,-21 43 0,0-21 15,0 20-15,-21 1 0,0 21 16,0 0-16,22-1 0,-22 44 31,0-1-15,0 0-16,0 0 0,0 21 15,-22 1-15,22-22 0,-21 21 0,21 1 16</inkml:trace>
  <inkml:trace contextRef="#ctx0" brushRef="#br0" timeOffset="2059.81">2582 1228 0,'0'0'0,"-63"0"31,42 21-31,-22 0 0,22 0 16,-21 0-16,-1 1 0,22-1 15,-21 21-15,0-21 0,-1 22 0,22-1 16,0 0-16,-21 1 0,42-1 16,-22 0-16,22-21 0,0 22 15,0-22-15,0 0 0,22 0 16,-1 0-16,0-21 0,0 0 0,21 0 16,1 0-16,-1 0 0,0 0 15,-20 0-15,20 0 0,0-21 16,-21 0-16,1 0 0,-1 21 0,-21-42 15,0 20-15,0 1 0,0 0 16,0-21-16,0 21 0,0-22 0,-21 22 16,-1-21-16,22 21 0,0-1 15,-21-20-15,21 21 0,0 0 0,0 0 16,0-1-16,0 1 0,0 0 16,21 21-16,1-21 0,20 0 0,0 21 15,1 0-15,-1 0 16,0-21-16,22 21 0,-22 0 0,0 0 15,22 21-15,-22 0 0,1-21 16,-22 21-16,21 0 0,0 0 0,-20 22 16,-1-22-16,0 0 0,-21 21 15,0-20-15,0 20 0,0-21 0,0 21 16,-21 1-16,0-22 0,-1 21 16,22-21-16,-21 1 0,0-1 0,0 0 15,0-21 1,0 0-16,-1 0 15,22-21-15,0 0 0,0-1 16,0 1-16,0-21 0,0 21 16,0-22-16,0 1 0,22 21 15,-1-21-15,0-1 0,0 1 0,0 21 16,22-22-16,-22 1 0,21 21 16,0-21-16,1 20 0,-1 1 0,22 0 15,-22 21-15,21 0 0,-20 0 16,20 0-16,-20 21 0,-1 0 0,-21 1 15,21-1-15,-20 21 0,-1-21 16,-21 22-16,0-22 0,0 21 0,0 0 16,0-20-16,-21 20 0,-1-21 15,1 21-15,0-20 0,0-1 0,0 0 16,0 0-16,-1 0 16,22 0-16,-21-21 0,0 0 15,0 0 1,21-21-16,0 0 0</inkml:trace>
  <inkml:trace contextRef="#ctx0" brushRef="#br0" timeOffset="3928.76">4635 1503 0,'85'0'0,"-64"0"16,0 0-16,22 0 0,-1-21 15,0 21-15,-20-21 0,20-1 0,0 1 16,1 0-16,-1 0 0,0-21 0,1 20 15,-1-20-15,21 0 0,-20-1 16,-1 1-16,-21 0 0,22-1 0,-22 1 16,0 0-16,0-1 0,-21-20 15,0 42-15,0-22 0,0 1 0,0 21 16,0-21-16,-21 20 0,0 1 16,21 0-16,-21 0 0,-1 0 15,1 21 1,0 0-16,0 0 0,0 21 0,21 0 15,-21 21-15,-1 1 0,1-1 16,21 22-16,-21 20 0,0-20 0,0 20 16,21 1-16,-21 0 0,-1-1 15,1 1-15,0 21 0,-21-21 0,21 20 16,-1 1-16,1 0 0,-21 0 16,21 0-16,0 0 0,-22-1 0,22 1 15,0 0-15,0 0 0,0 0 16,-1 0-16,22-1 0,-21 1 15,0 0-15,0 0 0,21 0 0,-21-22 16,21 1-16,0-21 0,0 20 16,0-41-16,0 20 0,0-21 0,0 1 15,21-22-15,21-21 0,-21 0 16,1 0-16,20-21 0,0 0 16,1-1-16,-1-41 0,21 21 0,1-22 15,-22 1-15,22-22 0,-1 0 0,1 1 16,-22-22-16,22 21 0,-1-21 15,-21 22-15,1-22 0,-22 21 0,0-21 16,-21 22-16,0-1 16,0 0-16,-21 22 0,0-1 0,-22 1 15,1-1-15,-21 22 0,20-22 0,1 22 16,-22 21-16,22-21 0,0 20 16,-1 1-16,22 0 0,-21 0 0,21 21 15,0 0-15,-1-21 0,44 21 47,-1-21-47,21 21 0,-21 0 0,22-22 16,-1 1-16,0 21 0,1-21 15,-1 0-15,21 0 0,-20 0 16,-1-22-16,22 22 0,-22 0 16,0-21-16,1 20 0,-1 1 0,0-21 0,-21 21 15,1-22-15,20 22 0,-21 0 16,0-21-16,0 21 0,-21-1 15,0 1-15,0 0 0,-21 21 32,21 21-32,-21 0 15,0 1-15,0-1 0,0 0 16,-1 21-16,1-21 0,21 22 0,-21-22 16,21 21-16,-21 1 0,21-22 15,0 21-15,0-21 0,0 22 16,0-22-16,0 0 0,0 0 15,21 0-15,0 0 0,0-21 0,1 0 16,-1 0-16,0 0 0,21 0 16,-21 0-16,22 0 0,-1-21 0,0 0 15,-20 0-15,20 0 0,0-22 0,-21 22 16,22-21-16,-22 0 0,0 20 16,21-20-16,-20 21 0,-22 0 0,21 0 15,-21-1-15,21 1 0,-21 0 16,0 0-16,-21 21 31,0 0-31,-1 21 16,22 0-16,-21 0 0,0 1 15,21-1-15,0 0 0,0 0 0,-21 21 16,21-20-16,0-1 0,0 21 16,0-21-16,0 0 0,0 1 0,21-22 15,-21 21-15,21-21 0,0 0 0,1 0 16,20 0-16,-21 0 0,0 0 15,22 0-15,-1 0 0,0-21 0,-21-1 16,22 1-16,-1 0 0,-21 0 16,22 0-16,-22-22 0,0 22 0,0 0 15,0 0-15,0-21 0,-21 20 16,0 1-16,0 0 0,0 0 16,-21 42 15,21 0-16,-21-21-15,0 43 0,21-22 0,0 0 16,0 0-16,-21 21 0,21-20 0,-21 20 16,21-21-16,-22 0 0,22 22 15,0-22-15,0 0 0,0 0 0,0 0 16,0 0-16,0 1 16,-21-22-1,21-22 1,0 1-16,0 0 15,0 0-15,0-21 0,0 20 16,0 1-16,0-21 0,0 21 0,21-22 16,1 22-16,-22-21 0,21 21 0,0 0 15,21-1-15,-21-20 0,22 42 16,-22-21-16,21 0 0,1 0 0,-1 21 16,-21 0-16,21 0 0,1 0 15,-22 0-15,21 0 0,-21 21 0,1 0 16,-1 0-16,0 0 0,0 0 15,-21 1-15,0 20 0,0-21 0,0 0 16,0 22-16,0-22 0,-21 0 16,0 0-16,0 21 0,-1-20 15,1-1-15,21 0 0,-21 0 16,0-21-16,21 21 0,-21-21 0,21 21 16,0-42 15,42 0-31</inkml:trace>
  <inkml:trace contextRef="#ctx0" brushRef="#br0" timeOffset="4235.59">7916 1291 0,'-21'0'0,"42"0"0,-63 0 0,21-21 15,0 21-15,-1 0 0,1 0 0,-21 0 16,21 0-16,-22 21 0,1 0 16,21-21-16,-21 22 0,20 20 0,-20-21 15,21 0-15,0 0 0,0 22 16,-1-22-16,1 0 0,21 21 0,0-20 16,0 20-16,0-21 0,0 0 15,0 0-15,0 1 0,0-1 16,0 0-16,21 0 0,1 0 15,-1-21-15,0 0 0,21 0 0,-21 0 16,22 0-16,-22 0 0,21 0 16,1-21-16,-1 21 0,0-21 0,1 0 15</inkml:trace>
  <inkml:trace contextRef="#ctx0" brushRef="#br0" timeOffset="4723.59">8318 1058 0,'0'-21'15,"0"42"-15,0-63 0,0 21 0,0 0 16,-21 42 15,0 0-31,21 0 0,-21 0 0,0 22 16,0-22-16,21 21 0,-22 1 16,1-22-16,21 21 0,0-21 0,-21 22 15,21-1-15,-21-21 0,21 21 16,-21-20-16,21-1 0,0 21 0,0-21 15,0 0-15,0 1 0,0-1 0,0 0 16,0 0-16,21 0 0,0-21 16,0 21-16,0-21 0,1 0 15,-1 0-15,0 0 0,0-21 16,0 0-16,0 0 0,-21 0 0,22 0 16,-1-1-16,0 1 15,0-21-15,0 21 0,0 0 0,1-1 16,-1 1-16,0 0 0,-21 0 15,0 42 1,0 0 0,-21 0-16,21 1 0,0-1 15,-21 0-15,21 0 0,-22 0 0,22 22 16,0-22-16,0 0 0,0 0 16,0 0-16,0 0 0,0 1 15,22-22-15,-1 0 16,0 0-16,0 0 0,0 0 0,0 0 15,1 0-15,20 0 0,-21-22 0,21 1 16,-20 0-16,20 0 0,-21 0 16,21 0-16</inkml:trace>
  <inkml:trace contextRef="#ctx0" brushRef="#br0" timeOffset="4931.47">8975 1080 0,'0'0'0,"-22"0"0,1 0 16,0 0-16,0 0 31,21 21-31,-21-21 16,21 21-1,-21-21 1</inkml:trace>
  <inkml:trace contextRef="#ctx0" brushRef="#br0" timeOffset="5123.37">8107 1312 0,'0'0'0,"-85"22"16,64-22-1,42 0 1,0 0 0,22 0-16,-22 0 0,0 0 15,21 0-15,-21 0 0,22 0 0</inkml:trace>
  <inkml:trace contextRef="#ctx0" brushRef="#br0" timeOffset="5927.65">9186 1439 0,'0'0'0,"-21"0"0,0 0 15,0 0-15,0 0 0,-1 0 0,1 0 16,0 0-16,0 0 0,0 0 0,0 22 15,-1-22-15,1 21 16,0 0-16,0-21 0,0 21 0,21 0 16,0 0-16,-21 1 0,21 20 15,0-21-15,0 0 0,0 0 0,0 1 16,0-1-16,21 0 16,0-21-16,0 21 0,0-21 15,0 0-15,1 0 0,-1 0 0,0 0 16,0 0-16,0-21 15,0 0-15,-21 0 0,0-1 16,22 1-16,-22 0 0,21 0 16,-21-21-16,0 20 0,0 1 0,21-21 15,0 21-15,-21 0 0,21-1 16,0 1-16,-21 0 0,22 0 16,-1 0-16,0 21 0,0-21 0,0 21 15,0 0-15,22 0 0,-22 0 16,0 0-16,0 0 0,0 0 0,1 0 15,-1 0-15,0 21 0,-21 0 16,21 0-16,0 0 0,-21 0 0,0 22 16,0-22-16,0 21 0,0-21 15,0 22-15,0-22 0,0 0 0,0 0 16,-21 0-16,21 1 0,-21-1 16,21 0-16,-21 0 15,0-21 1,21-21-1,0 0-15,0 0 0,0-1 16,0-20-16,0 21 16,21 0-16,0-22 0,0 22 0,0 0 15,22-21-15,-22 21 0,21-22 16,0 22-16,1 0 0,-1 0 0,-21 0 16,22-1-16,-1 22 0,0 0 0,1 0 15,-22 0-15,0 0 0,21 0 16,-42 22-16,21-22 0,-21 21 0,0 21 15,0-21-15,0 0 0,0 22 16,0-22-16,0 0 0,-21 21 16,0-20-16,21 20 0,-21-21 0,0 0 15,0 0-15,21 1 0,-22-1 16,1 0-16,0 0 0,42-42 47</inkml:trace>
  <inkml:trace contextRef="#ctx0" brushRef="#br0" timeOffset="6708.25">10731 1376 0,'0'-21'0,"0"42"0,0-63 15,0 20-15,0 1 16,-21 0-16,0 0 0,0 21 15,0 0-15,0 0 0,-1 0 16,-20 0-16,21 21 0,0-21 0,-22 21 16,22 0-16,-21 22 0,21-22 15,0 0-15,-22 0 0,22 22 0,0-22 16,0 0-16,0 21 0,21-21 16,0 1-16,0 20 0,0-21 15,0 0-15,0 0 0,0 1 0,0-1 0,21 0 16,0-21-16,0 0 15,0 0-15,0 0 0,1 0 0,20 0 16,-21 0-16,0-21 0,0 21 16,1-43-16,-1 22 0,0 0 0,0-21 15,0 21-15,22-22 0,-22 1 16,0 21-16,0-22 0,0 1 0,-21 21 16,21-21-16,1 20 0,-22 1 0,0 0 15,0 0-15,0 42 31,0 0-31,-22 0 0,1 22 16,21-22-16,0 0 0,-21 21 0,21-20 16,-21 20-16,21-21 0,0 21 15,0-20-15,0 20 0,0-21 16,0 0-16,0 0 0,21 1 0,0-22 16,0 21-16,22-21 15,-22 0-15,0 0 0,0 0 0,22 0 16,-1 0-16,-21-21 0,21-1 15,-20-20-15,20 21 0,-21 0 0,21-22 16,-20 1-16,-1 0 0,21-1 16,-21 1-16,0-21 0,1 20 0,-1-20 15,0-1-15,0 1 0,-21 20 0,0-20 16,0 21-16,0-1 0,0 22 16,0 0-16,0 0 0,0 0 0,0 42 31,-21 0-31,0 21 0,-22-21 0,22 43 15,0-22-15,0 1 0,21 20 16,-21-21-16,21 1 0,-21 20 0,21-20 16,0-1-16,0 0 0,0 1 15,21-22-15,0 21 0,0 0 0,0-20 16,0-1-16,1 21 0,-1-42 16,0 21-16,21 0 0,-21-21 0,1 0 15,20 0-15,-21 0 0,0 0 16,22 0-16,-22 0 0,0-21 15,0 0-15,0 0 0,0-21 0,22 20 16,-22-20-16</inkml:trace>
  <inkml:trace contextRef="#ctx0" brushRef="#br0" timeOffset="7499.48">12573 762 0,'0'0'0,"-21"0"0,21-21 15,21 21 1,0 0-16,0 0 0,0 0 0,22 0 16,-1 0-16,0 0 0,22 0 15,-1-21-15,1 21 0,-1 0 0,22 0 16,-21 0-16,-1 0 0,1 0 0,-22 0 15,0 0-15,-21 0 0,1 0 16,-1 0-16,-42 0 31,-22 0-31,22 0 0,-21 0 16</inkml:trace>
  <inkml:trace contextRef="#ctx0" brushRef="#br0" timeOffset="7820.3">12933 720 0,'0'21'0,"0"0"0,0 0 16,-21 0-16,21 1 0,-22 20 15,1-21-15,21 21 0,0 1 16,-21-1-16,0 0 0,0 1 15,21-22-15,-21 21 0,21 1 0,-22-1 16,22-21-16,-21 21 0,21-20 16,-21-1-16,21 0 0,-21 0 0,21 0 15,0 0-15,0 1 0,0-1 0,0 0 16,21-21 31,0 0-47,22-21 0,-22 0 15,21-1-15</inkml:trace>
  <inkml:trace contextRef="#ctx0" brushRef="#br0" timeOffset="8866.17">13441 1058 0,'-21'22'16,"-1"-1"-16,1 0 0,0 0 0,0 0 15,0 22-15,-22-22 0,22 0 16,0 21-16,0-21 0,0 1 0,0-1 16,-1 0-16,22 0 0,0 0 0,0 0 15,0 1-15,0-1 16,22-21-16,-1 21 16,0-21-16,0 0 0,21 0 15,-20 0-15,-1 0 0,21 0 0,-21 0 16,0-21-16,22 21 0,-22-21 0,0-1 15,0 22-15,0-21 0,1 0 16,-1 0-16,-21 0 0,0-22 0,0 22 16,0 0-16,0 0 0,0 0 15,-21 0-15,-22-1 0,22 22 0,0-21 16,0 21-16,0 0 0,-1 0 0,1 0 16,0 0-16,21-21 15,21 21 1,0 0-1,22 0-15,-22 0 0,21 0 0,-21 0 16,22 0-16,-1-21 0,0 21 16,22 0-16,-22 0 0,1 0 0,-1-21 15,21 21-15,-20 0 0,-22 0 16,21 0-16,-21 0 0,22 0 0,-43 21 16,0 0-16,0 0 15,0 0-15,-21 1 16,-1-1-16,-20 21 0,21-21 0,0 0 15,-22 1-15,22-1 0,0 0 16,-21 0-16,21 0 16,21 0-16,-22 1 0,22-1 15,0 0 1,22-21-16,-1 0 0,0 0 16,21 0-16,-21 0 0,1 0 15,20 0-15,0 0 0,-21 0 0,22-21 16,-22 21-16,21-21 0,-21-1 0,1 1 15,-1 0-15,0 0 0,-21 0 16,0 0-16,0-1 0,0-20 0,0 21 16,0 0-16,-21-22 0,0 22 15,-1 0-15,1 0 0,-21 21 0,21-21 16,0 21-16,-1 0 16,1 0-16,0 0 15,21 21 1,21-21-1,0 0-15,1 21 0,-1-21 0,21 0 16,0 0-16,1 0 0,-1 0 16,0 0-16,1 0 0,20-21 0,-20 0 15,-1 21-15,0-21 0,1-1 16,-1-20-16,0 21 0,-21 0 0,22-22 16,-22 22-16,0-21 0,0 0 15,-21 20-15,0 1 0,21-21 16,-21 21-16,0 0 0,0-1 15,-21 44 1,0-1 0,0 0-16,21 21 0,-21 1 15,0-1-15,-1 0 0,1 1 0,0 20 16,0-21-16,21 1 0,-21-1 16,21 0-16,-21 1 0,-1-1 0,22-21 15,0 22-15,0-22 0,0 0 16,0 0-16,-21 0 0,21 0 0,0 1 15,0-1-15,0 0 0,21-21 47,1 0-47</inkml:trace>
  <inkml:trace contextRef="#ctx0" brushRef="#br0" timeOffset="9344.27">15494 1122 0,'0'0'16,"21"-21"-16,0 21 0,-21-21 0,0-1 15,21 22-15,-21-21 0,0 0 16,-42 21 0,21 0-16,0 0 15,0 0-15,-22 0 0,22 21 0,-21 0 16,-1 1-16,22-1 0,-21 0 15,0-21-15,20 21 0,1 0 0,0 0 16,0 1-16,0-22 0,21 21 16,0 0-16,0 0 0,0 0 15,21-21-15,0 0 16,0 21-16,22-21 0,-22 22 0,21-22 16,0 0-16,1 21 0,-22-21 0,21 0 15,-21 21-15,22-21 0,-22 0 16,0 21-16,-21 0 0,0 0 15,0 1 17,-42-22-32,21 0 0,-1 0 0,-20 0 15,0 0-15,-1 21 0,22-21 16,-21 0-16,0 0 0,20 0 0,1 0 16,-21 0-16,21 0 0,0 0 15</inkml:trace>
  <inkml:trace contextRef="#ctx0" brushRef="#br0" timeOffset="10904.58">931 2455 0,'-21'0'32,"42"0"15,0 0-47,1 0 15,-1 0-15,0 0 0,0 0 16,21 0-16,-20 0 0,41-21 15,-21 21-15,22 0 0,-1 0 16,1 0-16,21 0 0,-22 0 0,22-21 16,-1 21-16,-20 0 0,21 0 15,-1 0-15,1 0 0,21 0 16,0 0-16,-1 0 0,1 0 0,0 0 16,0 0-16,21 0 0,-21 0 15,0 0-15,21-21 0,0 21 0,0 0 16,0 0-16,0-21 0,21 21 15,-21 0-15,21 0 0,0 0 0,0-21 16,0 21-16,1 0 0,20 0 16,-21 0-16,0-22 0,22 22 0,-22 0 15,0 0-15,0-21 0,0 21 0,0 0 16,1 0-16,20-21 16,-21 21-16,21 0 0,-20 0 0,-1 0 15,21-21-15,0 21 0,1 0 16,-1 0-16,0 0 0,-20-21 0,20 21 15,0 0-15,1 0 0,-1 0 0,0 0 16,1-21-16,-1 21 0,0 0 16,1 0-16,-1 0 0,-21 0 0,21 0 15,1 0-15,-22 0 0,21 0 0,-21 0 16,22 0-16,-22 0 0,0 0 16,21-22-16,-20 22 0,-1 0 15,21 0-15,-21-21 0,0 21 0,1 0 16,-1 0-16,0-21 0,0 21 15,0 0-15,0 0 0,1 0 0,-1 0 16,0-21-16,-21 21 0,0 0 16,21 0-16,-21 0 0,21 0 0,-21 0 15,0 0-15,-21 0 0,21 0 0,-21 0 16,0 0-16,0 0 0,-1 0 16,-20 0-16,0 0 0,-1 0 0,-20 0 15,-1-21-15,1 21 0,-22 0 16,-21 0-16,1 0 0,-1 0 0,0 0 15,0 0-15,-21-21 16,-21 21 31,0-22-31,-22 22-16,22-21 0,-21 21 0</inkml:trace>
  <inkml:trace contextRef="#ctx0" brushRef="#br1" timeOffset="17609.48">974 3747 0,'21'0'63,"-21"-22"-47,21 22-16,-21-21 15,0 0 1,0 0-1,-21 21 17,0 0-17,21 21-15,0 0 16,0 0-16,0 1 16,0-1-1,0 0 1,21-21 15,0 0-15,-21-21-16,21 0 15,-21-1 1,0 1 0,0 0-1,-21 21 1,0 0-1,21 21 1,0 0-16,0 1 16,-21-1-16,21 0 15,0 0-15,0 0 16,0 0 0,0-42 30,21 0-46,-21 0 16,21 0-16,-21 0 16,0-1-16,0 1 0,0 0 15,-21 21 17,0 0-17,-1 21-15,22 0 16,-21 1-1,21-1 1,21-21 47,-21-21-48,0-1 1,0 1-16,0 0 15,0 0 1,-21 21 15,0 21-31,21 0 16,0 0-16,0 1 0,0-1 0,0 0 16,0 0-16,0 0 15,0 0-15,0 1 0,0-1 16,0 0-16,0 0 0,0 0 15,21 0-15,0-21 16,1 0-16,-1 0 0,0 0 16,0 0-16,0 0 0</inkml:trace>
  <inkml:trace contextRef="#ctx0" brushRef="#br1" timeOffset="18215.13">1545 3768 0,'0'0'16,"0"21"-16,21-21 62,0 0-46,-21-21-16,22 21 0,-1 0 15,-21-21-15,0-1 16,0 1 0,-21 21-1,-1 0-15,1 0 16,0 0-16,21 21 15,-21-21-15,21 22 0,-21-1 16,21 0 0,0 0-1,21-21 17,0 0-32,0 0 0,0 0 15,-21-21-15,22 21 16,-22-21-16,0 0 15,0-1 1,-22 22 15,22 22-15,-21-1-16,21 0 0,0 0 16,0 0-16,0 0 15,0 1-15,0-1 16,0 0-16,0 0 15</inkml:trace>
  <inkml:trace contextRef="#ctx0" brushRef="#br1" timeOffset="19971.28">2434 3239 0,'0'0'0,"-21"-22"16,0 22-16,0 0 15,-1 0-15,44 0 47,-1 0-47,21 0 0,0 0 16,1 0-16,20 0 0,-20 0 16,20 0-16,1 0 0,-1-21 0,1 21 15,-1 0-15,-21-21 0,22 21 16,-43 0-16,21 0 0,-20 0 0,-1 0 15,0 0-15,-42 0 16,0 0 0</inkml:trace>
  <inkml:trace contextRef="#ctx0" brushRef="#br1" timeOffset="20228.13">2857 3260 0,'0'0'0,"-21"21"0,21 21 16,0 1-16,0-22 16,-21 21-16,21-21 0,0 22 0,0-1 15,-21 0-15,21 1 0,0-1 16,0 0-16,-21 1 0,0 20 0,-1-21 16,22 1-16,-21-1 0,21 22 15,-21-22-15,21 0 0,0-21 16,0 22-16,0-22 0,0 0 15,0 0-15,0 0 0,21-21 32,0-21-32,1 0 0</inkml:trace>
  <inkml:trace contextRef="#ctx0" brushRef="#br1" timeOffset="20643.89">3217 3641 0,'0'0'0,"0"42"32,0-21-32,0 22 15,-21-22-15,0 0 0,21 21 0,-21-21 16,21 22-16,0-22 0,0 21 16,0 1-16,0-22 0,0 21 0,0-21 15,0 22-15,0-22 0,0 0 16,0 0-16,21-21 0,0 0 0,0 21 15,22-21-15,-22 0 0,21 0 16,0-21-16,-20 0 0,20 21 0,0-42 16,1 20-16,-1 1 0,-21-21 15,21 21-15,-20-22 0,-1 22 0,-21-21 16,0 21-16,0-22 16,0 22-16,0 0 0,-21-21 0,-1 21 15,-20-1-15,21 1 0,0 0 16,-22 21-16,22 0 0,-21 0 0,21 0 15,-22 0-15,22 0 0,-21 0 16,21 0-16,0 0 0,-1 21 0,1 0 16,0 1-16,21-1 15,0 0-15,0 0 0,21 0 16,0-21-16,22 0 16</inkml:trace>
  <inkml:trace contextRef="#ctx0" brushRef="#br1" timeOffset="22439.87">5334 3831 0,'0'0'16,"0"-21"0,-21 0-16,21 0 15,0 0-15,0-1 16,-21 1-16,21 0 0,0 0 0,0 0 16,-22 21-16,1-21 0,0-1 15,0 1-15,0 21 0,0 0 0,-1 0 16,1 0-16,-21 0 0,21 0 0,-22 0 15,22 21-15,-21 1 0,0-1 16,-1 0-16,22 0 0,-21 21 0,-1-20 16,22 20-16,0 0 0,0 1 15,0-1-15,21 0 0,0 1 0,0-1 16,0 0-16,0 1 0,0-22 16,0 0-16,0 0 0,21 0 15,0 0-15,0-21 0,22 0 16,-22 0-16,0 0 0,21-21 0,1 0 15,-22 0-15,21 0 0,0 0 0,1-1 16,-22-20-16,21 0 0,-21 21 16,1-22-16,20 22 0,-21-21 0,0-1 15,-21 22-15,0-21 0,21 0 16,-21 20-16,0-20 0,0 21 0,0 0 16,0 0-16,0 42 31,-21 0-31,0 0 15,21 0-15,0 22 0,0-22 16,0 21-16,-21-21 0,21 22 0,0-1 16,0-21-16,0 21 0,0 1 15,0-22-15,0 0 0,21 0 0,0 0 16,0 1-16,-21-1 0,22-21 16,-1 0-16,0 0 0,21 0 0,-21 0 15,22 0-15,-22-21 0,21-1 16,-21 1-16,1 0 0,20 0 0,-21-21 15,0 20-15,0 1 0,1-21 16,-1 21-16,0-22 0,-21 22 0,0-21 16,0 21-16,0-22 0,0 22 15,0 0-15,0 0 0,0 0 16,0 0-16,0 42 16,0 0-1,0 0-15,0 21 0,-21-20 16,21-1-16,0 21 0,-21-21 15,21 0-15,0 22 0,0-22 0,0 21 16,0-21-16,0 1 0,21-1 0,0 0 16,-21 0-16,21 0 0,0-21 15,0 0-15,1 0 0,-1 0 0,0 0 16,0 0-16,21 0 0,-20 0 16,-1-21-16,0 0 0,0 0 15,0 0-15,0-1 0,1 1 16,-1-21-16,0 21 0,-21-22 0,0 22 15,21-21-15,0 21 0,-21-22 0,0 22 16,0-21-16,0 21 0,0 0 16,0-1-16,0 44 31,0-1-31,0 0 0,0 0 0,0 0 16,0 22-16,0-22 0,0 0 15,0 21-15,0-21 0,0 1 0,0 20 16,0-21-16,0 0 0,0 0 15,0 1-15,21-1 0,22 0 16,-22 0-16,0-21 0,0 0 16,0 0-16,1 0 0,-1 0 15,21-21-15,-21 0 0,22 21 0,-22-21 16,21-1-16,0-20 0,-20 21 16,20 0-16,0-22 0,-21 1 0,22 0 15,-22 21-15,21-43 0,-21 22 16,1-1-16,20 1 0,-42-21 0,21 20 15,-21 1-15,21 0 0,-21-1 16,0 1-16,0 21 0,0 0 16,0-1-16,0 1 0,-21 21 15,0 0-15,21 21 16,-21 1-16,0 20 0,-1-21 0,1 21 16,21 1-16,-21-1 0,0 0 15,21 22-15,0-22 0,-21 1 0,21-1 16,-21 0-16,21 1 0,0-1 15,-22-21-15,22 21 0,0-20 0,0-1 16,0 21-16,0-21 0,22 0 16,-1-21-16,0 22 0,0-22 0,0 0 15,0 0-15,1 0 0,20 0 16,-21 0-16,21 0 0,-20-22 16,20 1-16,-21 0 0,21 0 0,-20 0 15,20 0-15,-21-1 0,0 1 16,0 0-16,1 0 0,-1 0 0,0-22 15,-21 22-15,0 0 16,0 42 15,0 0-31,0 1 0,-21-1 16,21 0-16,0 0 0,-21 0 0,21 22 16,0-22-16,0 0 0,0 0 15,0 0-15,0 0 0,0 1 16,0-1-16,0 0 0,21 0 0,0 0 15,0-21-15,0 0 0,0 0 16,22 0-16,-22 0 0,0 0 0,21 0 16,-20-21-16,20 0 0,-21 0 15,21 0-15,-20-1 0,-1-20 0,21 21 16,-42 0-16,21-22 0,-21 22 16,21-21-16,-21 0 0,0 20 0,0-20 15,0 0-15,-21 21 0,0-22 0,0 22 16,-21 0-16,20 0 0,1 21 15,-21 0-15,21 0 0,0 0 0,-22 0 16,22 0-16,0 0 16,0 21-16,0 0 0,-1 0 0,1-21 15,0 21-15,0 1 0,21-1 16,-21-21-16,21 21 0,0 0 16,-21-21 15,21-21-16</inkml:trace>
  <inkml:trace contextRef="#ctx0" brushRef="#br1" timeOffset="22646.75">6562 3514 0,'0'0'0,"-22"0"0,-20 21 15,42 0 1,21-21-16,0 21 15,1-21-15,20 0 0,-21 0 0,21 0 16,1 0-16,-1 0 0,0 0 16,1 0-16,20 0 0,-20 0 0,-22 0 15,21 0-15,0 0 0,-20 0 16,-1 0-16,-21-21 0</inkml:trace>
  <inkml:trace contextRef="#ctx0" brushRef="#br1" timeOffset="24552.04">7916 3493 0,'0'-22'16,"-21"1"0,21 42 15,0 1-31,0-1 15,21 0-15,-21 21 0,21-21 0,-21 1 16,22 20-16,-22-21 0,21 0 16,-21 22-16,0-22 0,0 0 0,0 21 15,0-21-15,0 1 0,0-1 16,0 0-16,0 0 0,-21-21 16,21 21-16,-22-21 31,22-21-31,0 0 15,0 0 1,0 0-16,22-1 0,-22 1 0,21 0 16,0 0-16,-21 0 0,21 0 15,0-22-15,0 22 0,1 0 0,-1-21 16,0 20-16,0 1 0,0 0 16,0 0-16,1 0 0,-1 21 0,21 0 15,-21 0-15,0 21 16,1 0-16,-1 0 0,-21 0 0,21 1 15,-21-1-15,21 21 0,-21-21 16,21 0-16,-21 22 0,0-22 16,0 0-16,0 0 0,0 0 0,0 1 15,0-1-15,0 0 16,0-42 15,0 0-31,0-1 16,0 1-16,0 0 0,21 0 15,1 0-15,-22 0 0,21-1 16,0-20-16,0 0 0,0 21 16,0-22-16,1 1 0,20 0 15,0-1-15,1 22 0,-1-21 0,0 21 16,1 21-16,-1 0 0,0 0 16,22 0-16,-43 0 0,21 21 0,-21 0 15,22 0-15,-22 21 0,0-20 0,-21 20 16,0 0-16,0-21 0,0 22 15,0-22-15,0 21 0,0-21 0,0 1 16,0-1-16,-21 0 0,21 0 16,-21-21-16,0 21 0,21 0 0,-22-21 15,22-21 32,22 21-31,-1-21-16</inkml:trace>
  <inkml:trace contextRef="#ctx0" brushRef="#br1" timeOffset="25563.36">9588 3450 0,'0'0'0,"0"-21"0,0 0 16,0 0-16,0 0 0,0-1 15,0 1-15,-21 21 0,0-21 0,0 21 16,0 0-16,0 21 15,-1 0-15,22 1 0,-21-1 16,0 21-16,0-21 0,21 22 16,-21-22-16,0 21 0,21 0 0,-22-20 15,22 20-15,0-21 0,0 21 16,0-20-16,0-1 0,0 0 0,0 0 16,0 0-16,0 0 15,22-21-15,-1 0 16,0 0-16,0 0 0,0-21 15,0 21-15,-21-21 0,22 0 16,-1 0-16,0 0 0,0-1 16,0-20-16,-21 21 0,21-21 15,1 20-15,-22-20 0,21 21 0,-21-21 16,0 20-16,21 1 0,-21 0 0,0 0 16,0 42-1,0 0 1,0 22-16,0-22 0,0 0 15,-21 21-15,21-21 0,0 22 0,0-22 16,0 21-16,0-21 0,0 1 16,0-1-16,0 0 0,0 0 0,21 0 15,0 0-15,0-21 0,0 22 0,1-22 16,-1 0-16,0 0 16,21 0-16,-21 0 0,1 0 0,20 0 15,-21 0-15,0-22 0,22 1 0,-22 0 16,0 0-16,21 0 0,-21 0 15,1-22-15,-1 22 0,0-21 0,0-22 16,0 22-16,-21 0 0,21-22 16,1 1-16,-22 20 0,21 1 0,-21-22 15,0 22-15,0 21 0,0-21 16,21 20-16,-21 1 0,0 0 0,0 42 31,0 0-31,-21 22 16,21-1-16,0 0 0,0 1 15,-21 20-15,21-20 0,-22 20 16,22-21-16,-21 1 0,21-1 0,0 0 16,0 1-16,0-1 0,0-21 15,0 22-15,0-22 0,0 0 0,21 0 16,1-21-16,-1 21 0,0-21 0,0 0 16,0 0-16,22 0 0,-22 0 15,21 0-15,-21 0 0,22 0 0,-1 0 16,-21-21-16,21 21 0,-20-21 15,-1 0-15,21 0 0,-21-22 0,0 22 16,1 0-16,-1-21 0,-21 20 16,0-20-16,0 21 0,0 0 15,0 0-15,0-1 0,0 1 0,-21 21 16,-1 21 0,1 1-16,21-1 0,-21 0 15,21 0-15,0 21 0,0-20 0,0-1 16,0 21-16,0-21 0,0 0 15,0 1-15,0-1 0,0 0 0,0 0 16,21 0-16,0 0 16,1-21-16,-1 0 0,0 0 15,0 0-15,0 0 0,0 0 0,22 0 16,-22 0-16,0-21 0,0 0 16,0 21-16,1-21 0,-1 0 15,-21 0-15,21-1 0,0 1 0,-21-21 16,21 21-16,-21-22 0,0 1 15</inkml:trace>
  <inkml:trace contextRef="#ctx0" brushRef="#br1" timeOffset="25751.25">10012 3302 0,'0'0'0,"-21"21"0,21 0 0,0 1 16,0-1-1,42-21 1,-21 0-16,0 0 0,22 0 16,-22 0-16,21 0 0,0 0 0,1 0 15,-1-21-15,-21 21 0,22-22 0,-22 22 16</inkml:trace>
  <inkml:trace contextRef="#ctx0" brushRef="#br1" timeOffset="26515.13">12255 3471 0,'0'0'0,"22"-21"0,-1 0 0,-21 0 15,21 0-15,-21 0 0,21-1 16,0-20-16,-21 21 0,21 0 0,-21 0 15,22-1-15,-1 1 0,-21 0 16,21 0-16,0 21 0,0-21 0,0 21 16,1 0-16,-1 0 15,0 0-15,-21 21 0,21 0 0,0 21 16,0-20-16,-21 20 0,22 0 16,-22 1-16,21-1 0,-21 0 15,0 1-15,0-1 0,0 0 0,0 1 16,0-22-16,0 21 0,0-21 15,0 0-15,0 1 0,0-1 0,0 0 16,-21-21 0,-1 0-16,22-21 31,0 0-31,0-1 16,0 1-16,0-21 0,0 21 0,22-22 15,-1 22-15,0-21 0,0 0 16,0-1-16,22 1 0,-22-22 0,21 22 15,0 0-15,22-1 0,-22 22 16,1-21-16,-1 21 0,21 0 16,-20 21-16,-1 0 0,-21 0 15,22 21-15,-22 21 0,0 0 0,-21 1 16,0-1-16,0 0 0,0 22 0,0-22 16,-21 22-16,0-22 0,-1-21 15,1 22-15,-21-1 0,21-21 0,0 0 16,-1 0-16,22 1 0,0-1 15,-21-21-15,21 21 0,-21-21 16,42-21 15,0 0-31,1 21 16,-1-22-16,0 1 0,0 0 16</inkml:trace>
  <inkml:trace contextRef="#ctx0" brushRef="#br1" timeOffset="27223.72">13864 3175 0,'0'0'0,"-21"0"15,0 0 1,0 21-16,-1 0 0,1 1 16,-21-1-16,21 0 0,0 21 0,-1-21 15,1 1-15,0 20 0,21-21 16,-21 21-16,21-20 0,-21-1 15,21 21-15,0-21 0,0 0 0,0 1 16,0-1-16,21-21 16,-21 21-16,21-21 0,0 0 15,0 0-15,1 0 16,-22-21-16,21 0 16,-21-1-16,0 1 0,0 0 15,21-21-15,-21 21 0,0-22 16,0 22-16,0-21 0,0-1 0,0 22 15,0-21-15,0 0 0,21 20 16,0 1-16,0-21 0,1 42 16,-1-21-16,21 0 0,-21 21 15,22 0-15,-1 0 0,-21 0 0,21 0 16,1 21-16,-22 0 0,21 0 0,-21 21 16,22 1-16,-22-22 0,0 21 15,0 1-15,0-1 0,-21 0 0,0-21 16,0 22-16,0-1 0,0-21 15,0 0-15,0 1 0,-21-1 0,0 0 16,0 0-16,0-21 0,0 21 16,-1-21-16,1 0 15,21-21 1,0 0 0,0 0-16,0 0 0,0-1 0,21 1 15,1-21-15,-1 21 0,0-22 16,0 1-16,21 0 0,-20-1 0,20 1 15,0 0-15,1-1 0,-1 22 0,-21 0 16,21 0-16,1 21 0,-1 0 16,-21 0-16,0 0 0,22 21 0,-22 21 15,0-20-15,0 20 0,0 0 16,-21 1-16,0-1 0,0 0 0,0 1 16,0-22-16,0 21 0,0-21 15,-21 22-15,21-22 0,-21 0 0,0 0 16,0-21-16,21 21 0,-21 0 15,-1-21-15,1 0 16,0 0-16</inkml:trace>
  <inkml:trace contextRef="#ctx0" brushRef="#br1" timeOffset="28899.79">16002 3344 0,'0'0'15,"21"-21"17,0 0-32,0 21 0,1-21 0,20 0 15,-21 0-15,21-1 16,1 1-16,-1 0 0,0 0 0,1 0 16,-22-22-16,21 22 0,1 0 0,-22 0 15,0-21-15,0 20 0,0-20 16,-21 21-16,0 0 0,0-22 0,0 22 15,0 0-15,0 0 0,-21 0 16,21 0-16,-21 21 0,0 0 0,0 0 16,-1 0-16,1 21 15,0 21-15,0-21 0,0 22 0,0-22 16,21 21-16,-22 22 0,1-22 16,21 0-16,0 22 0,-21-1 15,0 22-15,21-22 0,-21 1 0,0 21 16,21-22-16,-22 22 0,1-1 15,0 1-15,0 21 0,0-21 0,0 20 16,-22 1-16,22 0 0,-21 0 16,21 0-16,-22 0 0,22-1 0,0 1 15,0-21-15,0 0 0,-1-1 0,22 1 16,0-22-16,0 1 0,0-22 16,0 1-16,0-1 0,0 0 0,0-21 15,0 1-15,22-22 0,-1 0 16,0 0-16,0 0 0,0-43 0,22 22 15,-1 0-15,0-21 0,1-1 16,20-20-16,1-1 0,-22 1 0,21-1 16,-20-20-16,20-1 0,-20 21 15,-1-20-15,-21-1 0,0-21 16,0 22-16,-21-1 0,0-21 0,0 21 16,0 1-16,-21-1 0,-21 22 15,21-1-15,-22 22 0,1-22 0,0 43 16,21-21-16,-22 21 0,22-1 0,0 1 15,0 21-15,21-21 16,0 0 0,21 21-1,0 0-15,0-21 0,22 0 16,-1 21-16,0-22 0,1 22 16,-1-21-16,0 0 0,1 0 0,-1 0 0,0 0 15,1-1-15,-22 1 0,21 0 16,-21-21-16,0 21 0,1-22 15,-22 22-15,21 0 0,-21 0 0,21 0 16,-21-1-16,0 1 0,0 42 47,0 1-47,0-1 0,0 0 0,-21 21 16,21-21-16,-21 1 0,21 20 15,0-21-15,0 0 0,0 22 16,0-22-16,0 0 0,0 0 15,0 0-15,0 0 0,21-21 16,0 0-16,0 0 16,0 0-16,22 0 0,-22 0 0,0-21 15,21 21-15,-21-21 0,22 0 0,-22 0 16,21 0-16,-21-22 0,1 22 16,20-21-16,-42 21 0,21-22 0,0 1 15,-21 21-15,0 0 0,21-1 16,-21 1-16,0 0 0,-21 42 31,0-21-31,21 43 16,-21-22-16,21 0 0,0 21 15,0 1-15,0-22 0,0 21 0,0 0 16,0-20-16,0 20 0,0-21 16,21 0-16,0 0 0,0 1 0,1-22 15,-1 21-15,0-21 0,0 0 0,0 0 16,0 0-16,22 0 0,-22 0 15,21 0-15,-21-21 0,22 21 0,-22-22 16,21 1-16,-21 0 0,22-21 16,-22 21-16,0-22 0,-21 22 0,21-21 15,-21-1-15,21 1 0,-21 21 16,0-21-16,0 20 0,0 1 16,0 0-16,-21 42 15,21 0 1,-21 1-16,21-1 0,-21 21 15,21 0-15,-21-20 0,0 20 0,21 0 16,0-21-16,0 22 0,-22-22 0,22 0 16,0 21-16,-21-42 0,21 22 15,0-1-15,0 0 16,0-42 15,0 0-31,0-1 16,0 1-16,0-21 0,0 21 15,0-22-15,0 1 0,21 21 0,-21-21 16,22-1-16,-1 1 0,21 0 16,-21 20-16,0-20 0,1 21 0,20 21 15,-21 0-15,0 0 0,22 0 16,-22 0-16,21 21 0,-21 0 0,22 0 16,-22 22-16,0-1 0,0-21 15,0 22-15,-21-1 0,0 0 0,0-21 16,0 22-16,0-22 0,0 0 15,0 0-15,-21 0 0,0 1 0,0-1 16,0-21-16,21 21 0,0-42 47,21 21-47,0-21 16,0-1-16,0 1 0</inkml:trace>
  <inkml:trace contextRef="#ctx0" brushRef="#br1" timeOffset="29155.65">18796 3048 0,'0'0'0,"0"-21"0,-21 21 16,0 0-16,-22 0 0,22 21 0,0 0 16,-21 0-16,20 22 0,1-1 15,-21 0-15,21 1 0,0-1 16,-1 0-16,1 1 0,21-1 0,0 0 15,0-20-15,0 20 0,0-21 16,0 0-16,0 0 0,0 1 0,21-1 16,1 0-16,-1-21 0,21 0 15,-21 21-15,22-21 0,-22 0 0,21 0 16,-21 0-16,22-21 0,-1 21 0,-21-21 16,21 0-16,1-1 0</inkml:trace>
  <inkml:trace contextRef="#ctx0" brushRef="#br1" timeOffset="29431.49">19262 2794 0,'0'-63'0,"0"126"0,0-148 15,0 43-15,0 21 0,0 0 16,-22 21-16,1 0 0,21 21 16,-21 0-16,0 21 0,0 1 15,0-1-15,21 0 0,-22 22 0,1-22 16,21 22-16,0-1 0,-21 1 15,21-22-15,-21 22 0,21-22 0,0 21 16,0-20-16,0-1 0,0-21 16,0 22-16,0-22 0,0 21 15,0-21-15,0 0 0,21-21 16,0 0-16,0 0 0,1 0 16,-1 0-16,0 0 0,0 0 0,21-21 15,-20 0-15,20 0 0,-21-21 16,21 20-16,-20-20 0</inkml:trace>
  <inkml:trace contextRef="#ctx0" brushRef="#br1" timeOffset="29663.44">19685 3069 0,'0'0'15,"-21"21"1,21 1-16,-21-1 16,-1 0-16,1 21 0,0-21 0,0 22 15,0-1-15,0-21 0,-1 22 16,22-1-16,0-21 0,-21 0 0,21 22 15,0-22-15,0 0 0,0 0 16,0 0-16,21 0 16,1-21-16,-1 0 15,0 0-15,0 0 0,21-21 16,-20 0-16,20 21 0,-21-21 0,21 0 16,1-22-16,-22 22 0,21 0 15,1-21-15</inkml:trace>
  <inkml:trace contextRef="#ctx0" brushRef="#br1" timeOffset="30359.78">20066 3175 0,'0'0'0,"0"-21"0,0 0 16,0 42 0,-21 0-16,0 0 15,-1 22-15,1-22 0,21 21 16,-21 0-16,0-20 0,0 20 0,0-21 16,21 21-16,0-20 0,0-1 0,0 0 15,0 0-15,0 0 0,0 0 16,0 1-16,21-22 15,0 0 1,0 0-16,0 0 0,0-22 16,-21 1-16,22 0 15,-22 0-15,21-21 0,-21 20 16,0-20-16,0 21 0,0-21 16,0-1-16,0 1 0,21 21 0,-21-22 15,0 22-15,21-21 0,-21 21 16,0 0-16,0-1 0,21 22 15,0 0-15,1 0 0,-1 0 16,0 0-16,0 0 16,0 0-16,0 22 0,1 20 0,-22-21 15,21 0-15,0 22 0,0-22 16,-21 21-16,0-21 0,0 22 16,0-22-16,0 21 0,0-21 15,0 0-15,0 1 0,0-1 0,0 0 16,-21-21-16,21 21 0,-21-21 0,0 0 15,21 21-15,-22-21 16,22-21 0,0 0-1,0 0-15,0 0 0,0-1 0,22 1 16,-1-21-16,0 21 0,0-22 16,21 1-16,-20 0 0,20-1 0,0 1 15,22 21-15,-22-21 0,0 20 16,1 1-16,-1 21 0,-21 0 15,22 0-15,-22 0 0,0 0 0,0 43 16,-21-22-16,21 21 16,-21-21-16,0 22 0,0-1 0,0 0 15,0 1-15,-21-22 0,0 21 16,0-21-16,0 0 0,-1 1 0,1-1 16,21 0-16,-21 0 0,0-21 15,21 21-15,-21-21 0,0 0 16,42 0-1,0 0 1,0 0-16,21-21 0,1 0 16,-1 0-16,0 0 0,1-1 15</inkml:trace>
  <inkml:trace contextRef="#ctx0" brushRef="#br1" timeOffset="31129.35">21421 3133 0,'0'-21'0,"0"42"0,0-64 0,0 22 15,0 0-15,0 0 16,-22 21-16,1 0 0,0 0 16,-21 0-16,21 21 0,-1 0 15,1 0-15,-21 1 0,21-1 0,0 21 16,-22 0-16,22-20 0,0 20 0,0 0 16,0-21-16,21 22 15,0-22-15,-22 21 0,22-21 0,0 1 16,0-1-16,0 0 0,0 0 15,22 0-15,-1-21 0,0 0 16,0 0-16,0 0 0,0 0 16,1 0-16,-1 0 0,0-21 0,0 0 15,0 0-15,0 0 0,1-1 16,-1-20-16,0 21 0,21-21 0,-21-1 16,1 1-16,-1 0 0,0-1 15,0 1-15,-21 21 0,0 0 16,21-1-16,-21 1 0,0 42 31,-21 1-31,0-1 0,21 0 0,-21 21 16,0-21-16,21 22 0,-22-22 15,22 21-15,0 1 0,0-22 0,0 0 16,0 21-16,0-21 0,0 1 16,0-1-16,22-21 0,-22 21 0,21-21 15,0 0-15,21 0 0,-21 0 16,1 0-16,20 0 0,0 0 0,1 0 15,-1-21-15,0 0 0,1-1 16,-1 1-16,0-21 0,-21 0 16,22-1-16,-1 1 0,-21 0 0,22-22 15,-22 22-15,0-1 0,0-20 16,0 21-16,-21-22 0,21 22 0,-21-22 16,22 22-16,-22 21 0,0-22 15,0 22-15,-22 64 31,1-22-31,0 21 0,0 0 0,0 1 16,0-1-16,-1 22 0,1-22 16,0 0-16,0 1 0,0 20 0,21-21 15,0 1-15,0-1 0,0-21 16,0 22-16,0-22 0,0 21 0,0-21 16,21 0-16,0 1 15,0-22-15,0 21 0,1-21 0,-1 0 16,0 0-16,0 0 0,0 0 15,22 0-15,-22-21 0,0-1 0,21 1 16,-21 21-16,22-42 0,-22 21 16,0 0-16,0-1 0,0-20 0,1 21 15,-1-21-15,-21 20 0,0-20 16</inkml:trace>
  <inkml:trace contextRef="#ctx0" brushRef="#br1" timeOffset="31379.21">20468 2667 0,'-21'0'16,"42"0"-16,-42 21 0,0-21 0,21 21 31,-21-21-15,-1 0-1,1 0-15,0 0 16</inkml:trace>
  <inkml:trace contextRef="#ctx0" brushRef="#br1" timeOffset="31579.43">19219 2900 0,'85'0'15,"-64"0"-15,21 0 16,1 0-16,-1 0 0,0 0 0,1-21 15,-1 21-15,0-21 0,22-1 16</inkml:trace>
  <inkml:trace contextRef="#ctx0" brushRef="#br1" timeOffset="32167.57">23114 2688 0,'0'0'0,"-21"0"0,0 0 0,-1 0 16,44 0 31,-1 0-47,0 0 0,0 0 0,0 0 15,0 0-15,1 0 0,20 0 16,-21 0-16,0 0 0,0 0 0,1 0 15,-1 0-15,0 0 0,0 0 16,0 0 0,-21-21 31,-21 21-47,0 0 0,0 0 0,0 0 15</inkml:trace>
  <inkml:trace contextRef="#ctx0" brushRef="#br1" timeOffset="32424.42">23220 2667 0,'0'21'0,"0"0"16,-21-21-16,21 22 0,-22-1 16,22 0-16,0 0 0,0 0 0,-21 0 15,21 1-15,-21 20 0,21-21 16,-21 0-16,21 22 0,-21-22 0,21 0 15,0 0-15,0 21 0,0-20 16,0-1-16,0 0 0,0 0 0,-21 0 16,21 0-16,0 1 0,0-1 15,21-21 17,0 0-17,0 0-15,21-21 0,-20 21 16</inkml:trace>
  <inkml:trace contextRef="#ctx0" brushRef="#br1" timeOffset="32767.25">24109 2773 0,'0'0'0,"-21"0"0,-128 0 31,107 0-31,0 21 0,-1 0 16,1 22-16,0-22 0,-1 0 16,1 21-16,21-21 0,0 1 0,0 20 15,-1-21-15,22 21 0,0-20 16,0-1-16,0 0 0,0 21 0,0-21 16,22 1-16,-1-1 0,21 0 15,-21-21-15,22 21 0,-1-21 16,0 0-16,1 0 0,-1 0 15,0 0-15,1 0 0,-1 0 0,21 0 16,-20 0-16,-22-21 0,21 21 16,-21-21-16,1 0 0,-1-1 0,0 1 15,-21 0-15,0 0 16,-21 21-16,0 0 16</inkml:trace>
  <inkml:trace contextRef="#ctx0" brushRef="#br1" timeOffset="34179.75">1333 5017 0,'0'0'0,"0"-22"16,0 1-16,-21 0 15,21 0-15,0 0 0,0 0 16,-21 21-16,0 0 31,0 21-31,0 21 0,21 0 16,-22 1-16,1-1 0,0 22 16,21-22-16,-21 21 0,0-20 15,0 20-15,-1-20 0,1 20 16,-21 1-16,21-22 0,0 21 15,-22-20-15,22-1 0,-21 0 0,-1 1 16,22-22-16,0 21 0,-21-21 16,21-21-16,-1 22 0,1-22 0,0 0 15,0 0 1,21-22-16,-21 22 0,21-21 16,0-21-16,0 21 0,0 0 0,0-22 15,0 22-15,0-21 0,0-1 16,0 1-16,0 21 0,0-21 15,21-1-15,-21 22 0,21 0 0,-21 0 16,21 0-16,-21-1 0,21 22 16,1 22-1,-1-1-15,-21 0 0,21 0 16,0 21-16,0 1 0,0-1 0,1 0 16,-1 1-16,0-22 0,0 21 15,-21 1-15,21-1 0,0-21 16,1 0-16,-1 0 0,0 1 0,21-22 15,-21 0-15,1 0 0,20 0 16,0 0-16,-21 0 0,22 0 0,-1-22 16,0 1-16,1 0 0,-1 0 15,0 0-15,-20-22 0,20 22 16,-21-21-16,0 0 0,0 20 16,1-20-16,-22 0 0,0 21 15,21-1-15,-21 1 0,0 0 0,0 0 16,-21 42-1,-1 0 1,22 0-16,-21 1 0,21-1 16,-21 0-16,21 21 0,-21-21 0,21 1 15,-21-1-15,21 0 0,0 0 16,0 0-16,0 0 0,21-21 31,0 0-31,-21-21 16,21 21-16</inkml:trace>
  <inkml:trace contextRef="#ctx0" brushRef="#br1" timeOffset="34355.65">1693 5376 0,'0'0'0,"21"-21"0,-42 21 47,42 0 0,1 0-47</inkml:trace>
  <inkml:trace contextRef="#ctx0" brushRef="#br1" timeOffset="35198.79">2159 4995 0,'0'43'16,"-21"-1"-1,21-21-15,-21 22 0,21-22 0,0 21 16,0 0-16,0 1 16,0-1-16,-22 0 0,22 1 0,0-1 15,-21 0-15,21 1 0,0-1 16,0 0-16,-21-20 0,21 20 0,0-21 15,-21 0-15,21 0 0,0 1 16,0-1-16,0-42 31,0-1-15,0 1-16,0 0 0,0-21 16,0 21-16,0-22 0,0 22 0,21-21 15,0-1-15,0 22 0,1-21 16,-1 21-16,0 0 0,0-1 15,0 1-15,0 21 0,22 0 16,-22 0-16,0 0 0,0 0 16,-21 21-16,21-21 0,-21 22 15,0-1-15,0 0 0,-21 0 16,0 0-16,0-21 0,0 21 16,0-21-16,-22 22 0,22-22 0,0 0 15,0 0-15,0 0 0,-1 0 16,1 0-1,0 0-15,21-22 16,0 44 31,0-1-47,0 0 0,21 0 0,0 0 16,-21 0-16,22 1 0,-22-1 15,21 0-15,0 0 0,-21 0 0,21-21 16,0 21-16,0-21 0,1 0 15,-1 0-15,21 0 0,-21 0 0,22 0 16,-1 0-16,0 0 0,22-21 16,-22 0-16,0 0 0,22 0 0,-22 0 15,1-1-15,-1 1 0,0 0 16,-21-21-16,22 21 0,-22-1 16,-21-20-16,0 21 0,0 0 15,0 0-15,0-1 0,0 1 0,-21 21 16,0 0-1,-1 0-15,1 0 0,0 21 0,0 1 16,0 20-16,0-21 0,-1 0 16,1 22-16,21-1 0,0-21 0,0 21 15,0-20-15,0 20 0,0-21 16,0 0-16,0 0 0,0 1 0,21-1 16,1-21-16,-1 21 0,21-21 15,-21 0-15,0 0 0,22 0 0,-1 0 16,-21 0-16,22-21 0,-1 0 15,0-1-15,1 1 0</inkml:trace>
  <inkml:trace contextRef="#ctx0" brushRef="#br1" timeOffset="35643.26">4403 5292 0,'-22'0'0,"1"0"15,21-21-15,-21-1 16,0 22-16,21-21 0,-21 21 0,0 0 31,21 43-31,-22-22 16,22 21-16,0 0 0,0 22 0,0-1 15,-21 22-15,21-21 16,-21 20-16,0 1 0,21-22 0,-21 22 0,0 0 16,21 21-16,-22-22 15,1 22-15,0 0 0,21-21 0,-21 20 16,0-20-16,0 0 0,21-1 0,0 1 15,0 0-15,0-22 0,0 1 16,0-1-16,0-20 0,0-1 0,0 0 16,0-21-16,0 1 0,0-1 0,21-21 15,0-21 1,0-22-16,-21 1 0,21 0 0,0-1 16</inkml:trace>
  <inkml:trace contextRef="#ctx0" brushRef="#br1" timeOffset="36007.06">4276 5503 0,'-22'-42'16,"44"84"-16,-44-126 0,1 41 0,21 1 0,0 0 16,0-1-16,0 1 0,21 0 15,1-1-15,20 22 0,0-21 0,1 21 16,20 0-16,1-1 0,-1 22 15,1 0-15,-1 0 0,1 22 0,-22 20 16,0-21-16,1 21 16,-1 1-16,-42-1 0,0 0 0,0 1 15,0-1-15,-21 0 0,0 1 16,-22-1-16,1 0 0,0 1 0,-22-22 16,22 21-16,-1-21 0,-20 1 0,21-1 15,20 0-15,-20-21 0,21 0 16,0 0-16,0 0 0,-1 0 0,22-21 31,0 0-31,22 21 0,-1-22 16,21 1-16,0 0 0,-20 0 15,20 0-15,21 0 0,-20-1 0,-1 1 16,0 0-16</inkml:trace>
  <inkml:trace contextRef="#ctx0" brushRef="#br1" timeOffset="36344.87">5101 5398 0,'21'0'0,"0"0"15,1-22 1,-1 22-16,-21-21 0,21 21 16,0-21-16,-21 0 0,21 21 0,-21-21 15,21 0-15,-21-1 0,0 1 16,0 0-16,-21 21 31,0 0-31,21 21 0,-21 0 16,0 1-16,0-1 0,21 0 0,0 0 15,-22 0-15,22 22 0,-21-22 16,21 0-16,0 0 0,0 0 0,0 0 16,0 1-16,0-1 0,0 0 15,21 0-15,1 0 0,-1-21 16,0 0-16,0 0 0,0 0 0,0 0 15,22 0-15,-22-21 0,21 21 16,-21-21-16,22 0 0,-1 0 16</inkml:trace>
  <inkml:trace contextRef="#ctx0" brushRef="#br1" timeOffset="36703.93">5673 5271 0,'0'0'15,"0"-22"-15,0 1 0,0 0 16,0 0-16,0 0 15,21 21-15,0 0 16,0 0-16,0 0 16,0 0-16,22 0 0,-22 21 0,0 0 15,0 0-15,0 0 0,1 1 16,-1-1-16,0 21 0,-21-21 16,21 0-16,-21 22 0,0-22 0,0 0 15,0 0-15,0 0 0,0 1 16,0-1-16,-21 0 0,21 0 0,-21-21 15,0 0 1,-1 0-16,22-21 0,0 0 16,0 0-16,0-1 0,0 1 15,0 0-15,0 0 0,22 0 16,-1 0-16,-21-22 0,21 22 0,0-21 16,0 21-16,0-22 0,1 22 15,-1-21-15,0 21 0,0-1 0,0 1 16,0 0-16,1 0 0,-1 0 15,0 0-15,0 21 16</inkml:trace>
  <inkml:trace contextRef="#ctx0" brushRef="#br1" timeOffset="38003.66">6308 5609 0,'0'0'0,"-22"0"0,22-21 31,22 21-31,-1-21 16,0 0-16,0 0 0,0 21 16,22-22-16,-1 1 0,0-21 0,1 21 15,20 0-15,-21-22 0,1 22 0,-1-21 16,0 21-16,1-22 0,-1 1 15,-21 0-15,0-1 0,1 1 0,-1 0 16,-21-1-16,0 1 0,0 0 16,0-1-16,0 1 0,0 21 0,-21-22 15,-1 22-15,1 0 0,0 21 16,0 0-16,0 0 0,0 0 0,-1 0 16,1 0-16,0 21 0,0 22 15,0-1-15,0 21 0,21-20 16,0 20-16,0 22 0,0-22 0,0 1 15,0 21-15,0-22 0,0 22 16,0-1-16,0 1 0,0 0 0,-22-1 16,22 22-16,-21-21 0,21 0 15,-21 20-15,0-20 0,0 21 0,0 0 16,-1 0-16,1-1 0,0 1 0,-42 106 16,41-106-16,1 0 15,0-1-15,0-20 0,21 0 0,0-1 16,0-20-16,0 21 0,0-43 0,0 21 15,0-20-15,0-1 0,21 0 0,0-20 16,0-1-16,1-21 16,-1 0-16,0 0 0,0-21 0,21-1 15,-20 1-15,20-21 0,0 0 0,1-1 16,20-20-16,-21-1 0,22-20 0,-22 20 16,22-21-16,-22 1 0,0-22 15,1 21-15,-1 1 0,0-22 0,-20 21 16,-1-21-16,-21 0 0,0 22 0,0-22 15,-21 21-15,-22 1 0,22 20 16,-42-21-16,20 22 0,-20-1 0,-1 22 16,1 0-16,-1-1 0,22 22 15,-22 0-15,22 0 0,21 21 16,-21 0-16,20 0 0,1 0 0,64 0 31,-22 0-15,0 0-16,21 0 0,1 0 15,-1-21-15,0 21 0,1-21 0,20-1 16,-21 1-16,22 0 0,-22 0 16,22 0-16,-22 0 0,-21-22 0,22 22 15,-22 0-15,21 0 0,-21 0 0,0-22 16,-21 22-16,22 0 16,-22 0-16,0 0 0,0-1 15,0 44 16,-22-22-15,22 21-16,0 0 0,0 21 16,0-21-16,0 1 0,0 20 0,0-21 15,0 21-15,0-20 0,0-1 16,0 21-16,0-21 0,22 0 0,-1-21 16,-21 22-16,21-1 0,0-21 0,0 0 15,0 0-15,1 0 0,-1 0 16,0 0-16,0 0 0,0-21 15,0-1-15,1 1 0,-1 0 0,21 0 16,-21 0-16,-21-22 0,21 22 0,-21 0 16,0-21-16,0 21 0,0-22 15,0 22-15,-21-21 0,0 21 16,0-1-16,0 1 0,0 0 0,-1 0 16,1 21-16,0 0 0,-21 0 15,21 0-15,-1 0 0,1 0 0,0 0 16,21 21-16,0 0 0,-21 0 0,21 1 15,0-1-15,0 0 16,0 0-16,0 0 0,21 0 16,0 1-16,0-22 0,1 0 15,-1 0-15,21 0 0,-21 0 0,22 0 16</inkml:trace>
  <inkml:trace contextRef="#ctx0" brushRef="#br1" timeOffset="38415.42">7832 5398 0,'0'0'0,"0"-22"0,0 1 0,0 0 16,0 0-16,21 0 15,0 21-15,0-21 16,0 21-16,0 0 0,1 0 16,-1 0-16,0 0 0,0 0 15,0 21-15,0 0 0,1 0 0,-1 0 16,-21 0-16,21 1 0,0-1 0,-21 21 15,0-21-15,0 22 16,0-22-16,0 21 0,0-21 0,0 0 16,0 1-16,0-1 0,-21 0 0,21 0 15,-21-21-15,21-21 32,0 0-17,0 0-15,0-1 0,0 1 0,0-21 16,0 21-16,0 0 0,0-22 0,0 22 15,21 0-15,0-21 0,-21 20 16,21 1-16,-21 0 0,21 0 0,1 0 16,-22 0-16,21 21 0,0 0 15,-21-22-15,21 22 0,0 0 16,0 0-16,1 0 0,-1 0 0,0 0 16,0 0-16,0 0 15,0 0-15,1 0 0</inkml:trace>
  <inkml:trace contextRef="#ctx0" brushRef="#br1" timeOffset="39107.01">8657 5249 0,'-21'0'16,"21"22"0,0-1-16,0 0 15,0 0-15,-21 0 0,21 0 16,0 1-16,0-1 0,0 0 0,0 0 15,0 0-15,0 0 0,0 1 16,0-1-16,0 0 0,0 0 0,0 0 16,0 0-16,-21-21 0,21 22 15,0-44 17,0 1-32,0 0 15,0 0-15,0 0 16,0-22-16,0 22 0,0 0 0,0 0 15,0-21-15,0 20 0,21-20 16,0 21-16,0-21 0,0 20 0,0 1 16,1 0-16,-1 0 0,21 0 15,-21 21-15,22 0 0,-22 0 0,0 0 16,21 0-16,-21 0 0,1 21 16,-1 0-16,0 0 0,0 0 0,0 22 15,0-22-15,1 0 0,-22 21 0,0-20 16,21-1-16,-21 0 0,0 0 15,0 0-15,0 22 0,0-22 16,0 0-16,0 0 16,-21-21-1,-1 0 1,22-21-16,0 0 16,0 0-16,0-1 0,22 1 15,-22 0-15,21-21 0,0 21 0,0-1 16,0 1-16,0-21 0,1 21 15,-1 0-15,0-1 0,21 1 0,-21 0 16,1 0-16,20 21 0,-21 0 16,0 0-16,0 0 0,1 21 0,-22 0 15,21-21-15,-21 21 0,21 1 0,-21 20 16,0-21-16,0 0 16,0 0-16,0 22 0,0-22 0,0 0 15,0 21-15,-21-20 0,21-1 0,0 0 16,-21 0-16,-1 0 0,1 0 15,21 1-15,21-22 32,1-22-32</inkml:trace>
  <inkml:trace contextRef="#ctx0" brushRef="#br1" timeOffset="40708.11">10414 5228 0,'0'0'0,"-85"-84"31,43 62-31,21 22 0,0 0 0,-1 0 16,-20 0-16,21 0 0,0 0 15,-22 0-15,22 22 0,-21-1 0,21 0 16,-22 0-16,22 0 0,-21 22 15,21-22-15,0 21 0,-22-21 0,22 22 16,0-1-16,0-21 0,21 21 16,0-20-16,0 20 0,0-21 15,0 0-15,0 0 0,0 1 0,0-1 16,21 0-16,0-21 0,0 0 16,22 0-16,-22 0 0,21 0 0,-21 0 15,22-21-15,-1 21 0,-21-21 0,21-1 16,1 1-16,-1 0 0,-21 0 15,22 0-15,-22-22 0,0 22 0,21 0 16,-21-21-16,-21 21 0,22-22 0,-1 22 16,-21-21-16,21 21 0,-21-22 15,0 22-15,0 0 0,0 0 0,-21 21 32,0 0-17,21 21-15,-22 21 0,22-21 0,0 1 16,0-1-16,0 21 0,0-21 15,0 22-15,0-22 0,0 0 0,0 21 16,0-21-16,22 1 0,-1-1 0,0 0 16,0 0-16,0-21 0,0 21 15,1-21-15,-1 0 0,0 0 0,0 0 16,0 0-16,22 0 0,-22-21 16,0 0-16,0 21 0,0-21 0,0 0 15,-21-1-15,22 1 0,-1-21 0,-21 21 16,21 0-16,-21-22 15,0 22-15,0-21 0,21 21 0,-21-1 16,0 1-16,0 42 31,0 1-31,0-1 16,-21 0-16,0 0 0,21 0 16,-21 22-16,21-22 0,0 0 0,-22 0 15,22 0-15,-21-21 0,21 21 0,0 1 16,-21-22-16,21-22 47,0 1-47,21 0 15,0 21-15,1-21 0,-22 0 0,21 0 16,0-1-16,0-20 0,0 21 16,0 0-16,1 0 0,-1-1 15,0 1-15,0 0 0,0 21 16,0 0-16,1 21 15,-22 0-15,21 1 0,-21-1 16,0 0-16,21 0 0,-21 21 16,21-20-16,0-1 0,-21 0 0,21 0 15,1 0-15,-22 0 0,21-21 0,-21 22 16,21-22 0,0 0-16,0 0 0,0 0 15,1 0-15,-22-22 16,21 1-16,0 21 0,-21-21 0,21 0 15,0 0-15,0 0 0,1-1 0,-1 1 16,21 0-16,-21-21 0,0 21 16,22-22-16,-22 22 0,0-21 0,0 21 15,0-1-15,1 1 0,-1 0 16,-21 0-16,21 21 16,-21 21-1,0 0-15,0 0 16,0 1-16,-21-22 15,21 21-15,0 0 16,0-42 31,0 0-47,0-1 16,0 1-16,0 0 15,0 0-15,0 0 0,0 0 16,-21 21 15,-1 21-31,22 0 0,-21 0 16,0 0-16,0 0 0,21 22 0,0-22 15,-21 0-15,0 21 0,21-20 16,0 20-16,0-21 0,0 0 0,0 0 16,0 1-16,0-1 0,0 0 15,0 0-15,21-21 0,0 21 0,0 0 16,0-21-16,0 0 0,22 0 15,-22 0-15,0 0 0,21 0 0,-20 0 16,-1 0-16,21-21 0,-21 0 0,22 0 16,-22 21-16,21-21 0,-21-22 15,0 22-15,1 0 0,20-21 16,-42 21-16,21-22 0,-21 1 16,21 21-16,-21-22 0,0 22 0,0-21 15,0 21-15,-21 21 16,0 0-16,0 0 0,21 21 15,-21 0-15,-1 0 0,22 0 0,-21 22 16,21-22-16,0 0 0,0 21 16,0-20-16,0-1 0,0 21 0,0-21 15,0 0-15,0 1 0,0-1 0,21-21 16,1 21-16,-22 0 0,42-21 16,-21 0-16,0 21 0,0-21 0,1 0 15,-1 0-15,0 0 0,0 0 16,0 0-16,0-21 0,-21 0 15,22 0-15,-22 0 0,21-1 0,-21 1 16,0 0-16</inkml:trace>
  <inkml:trace contextRef="#ctx0" brushRef="#br1" timeOffset="41423.69">13356 4784 0,'0'0'0,"0"-21"0,0-1 16,0 1-16,0 0 15,0 0-15,21 21 0,0-21 16,1 21-16,-1 0 16,21-21-16,-21 21 0,0 0 0,1 0 15,20 21-15,-21-21 0,0 21 16,22 21-16,-22 1 0,0-1 15,0 0-15,0 1 0,0 20 0,-21-21 16,0 1-16,0-1 0,0 0 16,0 1-16,0-1 0,0-21 0,0 0 15,0 22-15,-21-43 0,0 21 16,21 0-16,-21-21 16,21-21-1,0 0-15,0 0 0,0-1 16,0 1-16,0 0 0,0 0 0,21-21 15,-21-1-15,21 22 0,0-21 16,1-1-16,-1 1 0,0 0 0,0-1 16,0 1-16,0 21 0,1-21 15,-1 20-15,0 1 0,0 0 16,0 21-16,0 0 0,1-21 0,-1 21 16,0 0-16,0 0 15,0 21-15,0-21 0,1 21 0,-22 22 16</inkml:trace>
  <inkml:trace contextRef="#ctx0" brushRef="#br1" timeOffset="42015.55">14287 5165 0,'0'0'0,"64"0"16,-43 0-16,0 0 15,0-21-15,-21-1 0,22 22 0,-1-21 16,0 0-16,0 0 0,0-21 15,0 20-15,1 1 0,-1-21 0,-21 21 16,0 0-16,0-22 0,0 22 0,0 0 16,0 0-16,-21 21 15,-1 0-15,1 0 0,0 21 16,0 0-16,0 0 0,-22 22 16,22-22-16,0 21 0,0 0 0,0-20 15,0 20-15,-1 0 0,1-21 16,21 22-16,0 20 15,0-42-15,0 1 0,21-1 0,1 0 16,-1 0-16,0-21 0,0 21 16,0-21-16,0 0 0,22 0 0,-22 0 15,21 0-15,-21 0 0,22 0 0,-1-21 16,-21 21-16,22-21 0,-1 0 16,-21 0-16,21-1 0,1 1 15,-22-21-15,21 0 0,-21-1 0,22 1 16,-22 0-16,-21-1 0,21-20 0,-21 20 15,21 1-15,-21-21 0,0 20 16,21 22-16,-21-21 0,0 21 0,0-1 16,0 1-16,0 0 0,0 42 31,0 0-31,-21 1 0,21 20 16,-21-21-16,21 21 0,0 22 15,0-22-15,-21 1 0,21-1 0,-21 21 16,21-20-16,0-1 0,0-21 0,-21 22 15,21-1-15,-22-21 0,22 0 16,0 0-16,0 1 0,0 20 16,0-21-1,22-21-15,-1 0 0,21 0 0,-21 0 16,22 0-16,-1-21 0,-21 21 16</inkml:trace>
  <inkml:trace contextRef="#ctx0" brushRef="#br1" timeOffset="43520.69">15706 4974 0,'21'-42'0,"-42"84"0,63-105 0,-42 42 0,0-1 16,0 1-16,0 0 0,0 0 15,0 0-15,-21 21 16,0 0-16,-1 0 0,-20 0 16,21 0-16,0 21 0,-22 0 0,22 21 15,-21-20-15,21-1 0,0 21 0,-22 0 16,22-20-16,0 20 15,0 0-15,21 1 0,-21-22 0,21 21 16,-22-21-16,22 0 0,0 22 16,0-22-16,0 0 0,22 0 15,-1 0-15,0-21 0,0 0 16,0 0-16,0 0 0,22 0 16,-22 0-16,0 0 0,0-21 0,0 0 15,22 0-15,-22 0 0,0 0 0,0-1 16,-21-20-16,21 21 0,1-21 15,-1-1-15,-21 1 0,0 0 0,0-1 16,21 1-16,-21 0 0,0-1 16,0 22-16,21 0 0,-21 42 31,0 21-31,0-20 16,-21 20-16,21 43 0,0-43 15,-21-21-15,21 21 0,0 1 16,0-22-16,0 21 0,0-21 0,21 1 15,0-1-15,0 0 0,0 0 16,1-21-16,-1 0 0,21 21 0,-21-21 16,0 0-16,1 0 0,-1 0 0,0 0 15,21-21-15,-21 0 16,1 0-16,-1 0 0,0-1 0,0 1 0,0-21 16,-21 0-16,21-1 15,-21 1-15,22 0 0,-22-22 0,0 22 16,21-22-16,-21 22 0,0 0 0,21-1 15,-21 1-15,0 21 0,0 0 16,0-1-16,0 1 0,0 42 31,0 22-31,-21-22 0,0 0 0,-1 21 16,22 1-16,0-1 0,-21 22 16,21-22-16,-21 0 0,21 1 0,0-1 15,0 0-15,0-21 0,0 22 16,21-22-16,-21 0 0,21 0 15,1 0-15,-1 1 0,0-1 0,21-21 16,-21 0-16,1 0 0,-1 0 16,21 0-16,-21 0 0,22 0 15,-22 0-15,21-21 0,0-1 0,-20 1 16,20 0-16,-21 0 0,21-21 16,-20 20-16,20-20 0,-21 0 0,0-1 15,0 22-15,1-21 0,-22 21 16,0-22-16,0 22 0,21 21 0,-21-21 15,-21 42 1,-1 0 0,1 1-16,21-1 0,-21 21 0,21-21 15,-21 22-15,21-22 0,0 21 16,0-21-16,0 22 0,0-22 0,0 0 16,0 0-16,0 0 0,21 0 15,0 1-15,0-22 0,1 21 0,-1 0 16,0-21-16,0 0 0,21 21 0,-20-21 15,20 0-15,0 0 0,-21 0 16,22 0-16,20 0 0,-20 0 0,-1-21 16,0 0-16,1 0 0,20-1 15,-21 1-15,-20 0 0,20 0 0,-21-21 16,0-1-16,0 22 0,1-21 16,-22-1-16,0-20 0,0 42 15,0-22-15,0 1 0,0 21 0,0 0 16,-22 0-16,1 21 0,0 0 15,0 0-15,0 0 0,-22 0 0,22 21 16,0 0-16,-21 0 0,21 0 16,-1 22-16,-20-22 0,21 21 0,0 0 15,0-20-15,21 20 0,0-21 0,-22 21 16,22-20-16,0-1 0,0 0 16,0 0-16,0 0 0,22 0 0,-22 1 15,21-22-15,0 0 0,0 21 16,0-21-16,0 0 0,1 0 15,-1 0-15,0 0 0,0-21 0,0-1 16,0 22-16,1-21 0,-1-21 16,0 21-16,-21-22 0,21 1 0,0 0 15,-21-22-15,21 22 0,1-22 16,-1 1-16,-21 21 0,21-22 0,0 22 16,-21-22-16,0 22 0,21 0 15,0-1-15,-21 22 0,0-21 0,0-1 16,0 22-16,0 42 31,-21 22-31,0-22 16,0 21-16,21 1 15,-21-1-15,0 21 0,21 1 0,-22-1 16,22-20-16,0 20 0,0 1 16,-21-22-16,21 22 0,0-22 0,0 0 15,0 1-15,0-1 0,0-21 16,0 0-16,0 22 0,21-22 0,1 0 15,-1-21-15,0 21 0,0-21 0,0 0 16,22 0-16,-22 0 0,21 0 16,-21 0-16,22 0 0,-22 0 0,0 0 15,0-21-15,0 0 0,0 0 16,1-22-16,-1 22 0,0-21 16,0 21-16</inkml:trace>
  <inkml:trace contextRef="#ctx0" brushRef="#br1" timeOffset="43759.55">16044 4847 0,'-21'21'0,"42"-42"0,-63 42 0,63-21 31,0 0-31,0 0 0,22 0 16,-22 0-16,21 0 0,22 0 16,-22 0-16,0 0 0,1 0 0,-1-21 15,0 0-15,1 21 0,-22-21 16,0 21-16,0-21 0</inkml:trace>
  <inkml:trace contextRef="#ctx0" brushRef="#br1" timeOffset="45431.58">19240 4509 0,'0'0'0,"-21"0"0,0 0 16,-21 0-16,21 0 0,42 0 31,0 0-16,0 0-15,21 0 0,1 0 0,-1 0 16,0 0-16,22 0 0,-22-22 16,22 22-16,-1-21 0,-20 0 0,20 21 15,-21-21-15,1 0 0,-1 0 16,0-1-16,1 1 0,-22-21 0,0 21 16,0 0-16,0-1 0,-21 1 15,0 0-15,0 0 0,-21 21 31,0 0-31,0 0 0,0 21 0,0 21 16,-1-20-16,1 20 0,0 0 0,0 1 16,21-1-16,-21 21 0,0-20 15,21-1-15,-22 22 0,22-22 0,0 21 16,0-20-16,-21 20 0,21-20 16,0 20-16,0-21 0,0 1 0,0-1 15,0-21-15,0 0 0,0 22 16,0-22-16,0 0 0,-21-21 15,0 0-15,0 0 0,0 0 16,-1 0-16,1-21 0,0 21 16,0-21-16,0 0 0,0-22 15,-1 22-15,1 0 0,0-21 16,0-1-16,21 1 0,-21 21 0,21-22 16,-21 1-16,21 21 0,-22 0 0,22 0 15,0 63 1,0-21-1,22 0-15,-1 22 0,0-1 16,0 0-16,0 1 0,0-22 0,1 21 16,-1 0-16,0-20 0,21-1 15,-21 21-15,22-21 0,-22-21 0,21 21 16,-21 1-16,22-22 0,-22 0 16,21 0-16,1 0 0,-22 0 15,21 0-15,0-22 0,-20 1 0,20 21 16,-21-21-16,21 0 0,-20-21 15,20 20-15,-21-20 0,0 21 0,0-21 16,1-1-16,-1 1 0,0 0 16,0 20-16,-21-20 0,0 21 0,0 0 15,0 0-15,-21 21 16,21 21 0,-21 0-16,0 0 0,21 21 0,0-20 15,-22-1-15,1 21 0,21-21 16,0 22-16,0-22 0,0 0 15,0 21-15,0-21 0,0 1 0,0-1 16,21 0-16,1-21 16,-1 0-16,0 0 0,0 0 0,0 0 15,0 0-15,1 0 0,-1 0 16,21 0-16,-21 0 0,0-21 0,22 0 16,-22-1-16,0 1 0,21 0 15,-20-21-15,-1 21 0,21-22 0,-21 1 16,0 0-16,1 20 0,-1-20 0,0 21 15,-21 0-15,0 0 0,0-1 16,-21 44 0,21-1-1,0 0-15,-21 21 0,21-21 0,0 22 16,0-22-16,0 0 0,0 21 0,0-20 16,0-1-16,0 0 0,0 21 15,21-21-15,0 1 0,-21-1 16,0 0-1,-21-21 17,0 0-32,21-21 0,-22 0 15,1 21-15,0-22 0,21 1 0,0 0 16,-21 21 0,21 21 15,21 0-31,0 1 15,0-1-15,1-21 16,-1 0-16,0 21 0,0-21 0,0 0 16,0 0-16,1 0 0,20 0 0,-21 0 15,21 0-15,-20 0 0,-1 0 16,21-21-16,0 21 0,-20-21 0,20-1 16,0 1-16,1 0 0,-1-21 15,-21 21-15,21-22 0,1 1 0,-22 0 16,0-1-16,0-20 0,0 20 15,-21 1-15,0 0 0,0-22 16,0 22-16,0 0 0,0 20 0,0-20 16,0 21-16,0 0 0,0 0 15,-21 42 1,21 0-16,-21 0 0,21 21 16,-21-20-16,21 20 0,0-21 0,0 21 15,-21 1-15,21-1 0,-21 0 0,21 22 16,-22-22-16,22 1 0,-21-1 15,21-21-15,0 21 0,0 1 0,0-1 16,0-21-16,0 0 16,0 1-16,0-1 0,21-21 15,1 0-15,-1 0 0,0 0 16,0 0-16,0 0 16,0 0-16,1-21 0,-22-1 0,21-20 15,-21 21-15,0 0 16,0-22-16,0 22 0</inkml:trace>
  <inkml:trace contextRef="#ctx0" brushRef="#br1" timeOffset="45607.48">21442 4678 0,'0'0'16,"-21"0"-16,-1 0 16,44 0 15,-1 0-31,0 0 15,21 0-15,-21 0 0,22 0 0,-1 0 16,0 0-16,-20 0 0,20 0 0,0-21 16,-21 21-16,22 0 0</inkml:trace>
  <inkml:trace contextRef="#ctx0" brushRef="#br1" timeOffset="45911.3">22542 4360 0,'0'0'0,"-105"-21"31,83 21-31,1 0 0,0 0 16,0 0-16,0 21 0,0 1 0,-1-1 16,1 0-16,0 0 0,0 21 15,0-20-15,0 20 0,-1-21 0,1 21 16,0 1-16,21-1 0,-21 0 15,21 1-15,-21-1 0,21 0 16,0 1-16,0-22 0,0 21 0,0-21 16,0 22-16,0-22 0,0 0 0,21 0 15,-21 0-15,21 1 0,21-22 16,-20 0-16,-1 21 0,21-21 16,0 0-16,-20 0 0,20 0 0,0-21 15,1-1-15</inkml:trace>
  <inkml:trace contextRef="#ctx0" brushRef="#br1" timeOffset="47219.55">22902 4826 0,'0'-42'16,"0"84"-16,0-127 0,0 64 0,0-21 15,0 21-15,0 0 0,0-1 16,-21 1-16,0 0 0,0 21 0,0 0 0,-22 0 16,22 0-16,0 0 15,-21 0-15,20 0 0,-20 21 0,0 0 16,21 1-16,-22-1 0,22 21 0,0-21 15,0 22-15,0-22 0,-1 21 16,22-21-16,-21 22 0,21-22 0,0 0 16,0 21-16,0-21 0,0 1 15,21-1-15,1-21 0,-1 0 16,0 0-16,0 0 0,0 0 16,0 0-16,1 0 0,20 0 0,-21-21 15,0-1-15,0 1 0,1 0 16,-1 0-16,0 0 0,0 0 15,0-22-15,0 22 0,1-21 0,-1 21 16,0-1-16,-21 1 0,0 0 16,0 0-16,0 42 31,-21 0-31,0 0 0,-1 22 0,22-22 16,-21 21-16,0-21 0,21 1 15,0 20-15,0-21 0,0 0 0,0 22 16,0-22-16,0 0 0,0 0 15,21 0-15,0-21 0,1 0 16,-1 0-16,21 0 0,-21 0 16,22 0-16,-1 0 0,0-21 15,1 21-15,-22-21 0,21 0 0,0 0 16,-20-1-16,20-20 0,-21 21 16,0-21-16,0 20 0,1-20 0,-1 21 15,0 0-15,0-22 0,-21 22 16,21 0-16,-21 42 15,0 0 1,0 22-16,0-22 0,0 21 16,-21 1-16,21-22 0,0 21 0,0-21 15,0 0-15,-21 22 0,21-22 16,0 0-16,-21 0 0,21 0 16,-21 1-1,-1-22 1,1 0-16,21-22 15,0 1-15,0 0 16,-21 0-16,21 0 0,0 0 0,-21-1 16,21 1-16,0 0 0,-21 21 15,21-21-15,0 42 32,0 0-17,0 0-15,21 1 16,0-22-16,0 21 15,0-21-15,1 0 0,-1 0 16,0 0-16,0 0 0,0 0 16,0 0-16,1 0 0,-1 0 0,0-21 15,0-1-15,0 22 0,0-21 16,1 0-16,-1 0 0,0 0 0,0 0 16,0-1-16,0-20 0,-21 21 15,22 0-15,-22 0 0,21-1 0,-21 1 16,0 0-1,0 42 1,-21 0-16,21 1 0,-22-1 16,1 21-16,0-21 15,21 0-15,0 22 0,-21-22 0,0 0 16,21 21-16,0-20 0,0-1 16,0 0-16,0 0 0,0 0 15,0 0-15,21-21 0,0 0 16,0 22-16,0-22 0,1 0 0,-1 0 15,0 0-15,21 0 0,-21 0 0,22-22 16,-1 22-16,-21-21 0,22 0 16,-1 21-16,0-21 0,1-21 15,-1 20-15,-21 1 0,21-21 16,1 21-16,-22-22 0,0 1 0,0 21 0,0-21 16,1 20-16,-22-20 15,0 21-15,0 0 0,0 0 16,-22 21-1,1 0-15,0 0 0,0 21 0,0 0 16,0 0-16,-1 0 0,22 22 16,0-1-16,0-21 0,0 21 0,0 1 15,0-1-15,0-21 0,0 0 0,0 22 16,0-22-16,0 0 0,0 0 16,0 0-16,0 1 15,-21-22 16,0 0-31,0 0 16,-21 0-16,20 0 0,-20 0 0,-21-22 16</inkml:trace>
  <inkml:trace contextRef="#ctx0" brushRef="#br1" timeOffset="48887.77">1524 7303 0,'-21'0'0,"42"0"0,-42-22 15,0 1-15,-1 21 16,1 0-16,0 0 15,0 21 1,21 22-16,0-22 16,0 21-16,0 22 0,0-22 0,-21 0 15,21 1-15,0-1 0,0 0 16,0 1-16,0-1 0,-21-21 0,21 22 16,0-22-16,0 0 0,0 0 15,0 0 1,0-42-1,21 0 1,0 0-16,0 0 0,-21-1 0,21 1 16,0 0-16,1 0 0,-22-21 15,21 20-15,0-20 0,0 21 16,-21-21-16,21 20 0,-21 1 0,21 0 16,-21 0-16,22 21 0,-1 0 15,-21 21-15,0 0 16,0 0-16,21 1 0,-21 20 0,21-21 15,-21 0-15,0 22 0,0-22 16,21 0-16,-21 0 0,21 21 16,-21-20-16,22-1 0,-1 0 15,0 0-15,0-21 16,0 0-16,0 0 16,1 0-16,-1 0 0,0 0 0,0-21 15,0 21-15,0-21 0,1 0 16,-1-1-16,0 1 0,0 0 0,-21-21 15,21 21-15,-21-22 0,21 1 16,-21 21-16,0-22 0,0 1 16,0 0-16,0 21 0,0-22 0,0 22 15,0 0-15,0 0 0,0 42 32,0 0-32,0 0 15,0 0-15,0 22 0,0-1 0,0-21 16,0 22-16,0-1 0,0-21 15,0 21-15,0 1 0,22-22 0,-1 0 16,0 21-16,0-20 0,-21-1 16,42 0-16,-20-21 0,-1 21 0,21-21 15,-21 21-15,22-21 0,-1 0 16,0 0-16,1 0 0,-1-21 0,0 0 16,1 21-16,-1-21 0,0 0 0,1-1 15,-1 1-15,-21 0 0,0 0 16,22 0-16,-43-22 0,21 22 15,-21-21-15,21 0 0,-21 20 16,0-20-16,0 0 0,0 21 0,0-22 16,0 22-16,0 0 0,-21 21 15,0 0-15,21 21 0,-22-21 16,22 42-16,-21-20 0,0 20 16,21-21-16,-21 21 0,21 1 0,0-1 15,0-21-15,0 22 0,0-22 16,0 21-16,0-21 0,0 0 0,0 1 15,0-1-15,21 0 0,0-21 16,0 0-16,1 0 16,-1 0-16,0 0 15,0 0-15,0-21 0,22 21 16,-22-21-16,21-1 0,-21 1 0</inkml:trace>
  <inkml:trace contextRef="#ctx0" brushRef="#br1" timeOffset="49695.31">4678 7472 0,'42'-42'15,"-21"42"1,-21-22-16,0 1 0,0 0 0,0 0 16,21 21-16,-21-21 0,0 0 0,0-1 15,0 1-15,0 0 0,0 0 16,-21 0-16,0 0 0,0 21 0,0 0 16,0 0-16,-22 0 0,22 0 15,-21 21-15,21-21 0,-22 42 0,22-21 16,-21 22-16,21-1 0,-1 0 15,1 1-15,0-1 0,0 0 16,21 1-16,0-1 0,0-21 0,0 21 16,0-20-16,0-1 0,0 0 15,0 0-15,0 0 0,0 0 0,21-21 16,0 0-16,0 0 0,1 0 16,-1 0-16,21 0 0,-21 0 0,0 0 15,22 0-15,-22-21 0,21 0 0,-21 0 16,22 0-16,-22 0 0,0-1 15,0 1-15,0 0 0,1 0 0,-22 0 16,21 0-16,-21-22 0,0 22 16,0 0-16,0 0 0,0 0 15,0-1-15,0 44 16,0-1 0,-21 0-16,21 0 0,-22 21 0,22 1 15,0-22-15,0 21 0,0 1 16,0-1-16,0 21 0,0-20 0,0-1 15,0 22-15,0-1 0,0-21 0,22 22 16,-22-1-16,21 1 0,0-22 16,-21 22-16,21-22 0,-21 22 0,21-22 15,-21 21-15,0-20 0,0 20 16,0-20-16,0-1 0,-21 21 0,0-20 16,0-1-16,0-21 0,-22 22 15,22-22-15,0 0 0,0 0 0,-22-21 16,22 0-16,0 0 0,-21 0 15,21-21-15,-22 0 0,1 0 0,21-1 16,-22-20-16,1 21 0,21-21 0,-21-1 16,20 1-16,1 0 0,0-22 15,0 22-15,21-1 0,0 1 0,0 0 16,0-1-16,0 1 0,0 0 0,21-1 16,0 1-16,0 21 0,1-21 15,20-1-15,0 1 0,1 0 16,20-1-16,1 1 0,-1 0 0,1-1 15,-1 1-15</inkml:trace>
  <inkml:trace contextRef="#ctx0" brushRef="#br1" timeOffset="50099.08">5355 7345 0,'-21'0'31,"0"0"-31,0 21 15,21 0-15,0 0 16,-22 1-16,22 20 0,-21-21 0,21 0 16,0 22-16,0-22 0,0 0 0,0 0 15,0 0-15,0 0 0,0 1 16,21-1-16,1 0 0,-1-21 16,0 0-16,0 0 0,0 0 15,22 0-15,-22 0 0,0 0 0,0-21 16,21 0-16,-20 21 0,-1-22 0,0 1 15,0-21-15,0 21 0,0 0 16,1-22-16,-22 1 0,0 21 0,0-22 16,0 1-16,0 0 0,0-1 15,-22 1-15,1 21 0,0 0 16,0 0-16,0-1 0,0 22 0,-1 0 16,-20 0-16,21 0 0,0 0 15,0 22-15,-1-1 0,1 0 0,0 0 16,21 21-16,-21-20 0,21-1 0,-21 0 15,21 0-15,0 0 0,0 0 16,0 1-16,0-1 0,21-21 0,0 0 16,21 21-16</inkml:trace>
  <inkml:trace contextRef="#ctx0" brushRef="#br1" timeOffset="51264.41">7578 7366 0,'-22'0'0,"44"0"0,-65 21 16,22 0-16,0-21 0,0 22 16,0-22-16,42 0 31,0-22-16,0 1-15,21 0 0,1 0 0,-1 0 16,0-22-16,1 22 16,20-21-16,-20 21 0,-1-22 0,21 1 15,-20 21-15,-22-21 0,21-1 0,-21 1 16,1 21-16,-1-22 0,0 1 16,-21 0-16,0-22 0,0 43 15,0-21-15,0 21 0,0-1 16,-21 22-16,0-21 0,-1 21 15,1 0-15,-42 43 16,20-22-16,22 21 16,0 0-16,0 1 0,-21 41 15,20-20-15,1-1 0,0 1 0,0-1 16,0 22-16,0 0 0,-1-1 16,22-20-16,-21 21 0,0-1 0,0 1 15,21 0-15,-21-1 0,0 1 16,-1 0-16,1-1 0,21 1 0,-21 21 15,0-22-15,0-20 0,0 21 0,-1-1 16,22 1-16,-21 0 0,0-22 16,21 1-16,-21-1 0,21 1 0,0-22 15,0 21-15,0-20 0,0-22 0,0 0 16,0 0-16,0 0 0,0 1 0,21-22 16,0 0-16,0 0 0,1-22 15,-1 1-15,21 0 0,-21 0 0,22-21 16,-1-1-16,0 1 0,1-22 15,-1 1-15,0 21 0,1-22 0,-1-21 16,-21 22-16,0-1 0,0 1 16,1-22-16,-22 22 0,0-22 0,0 0 15,0 1-15,0-1 0,-43 0 0,22 22 16,0-1-16,-21 1 0,-1 21 16,1-1-16,0 1 0,20 21 0,-62-22 15,63 43-15,-1 0 16,1 0-16,0-21 0,63 21 31,-20 0-15,20 0-16,0-21 0,1 21 15,20-21-15,-21 0 0,22 0 0,-1-1 16,-20 1-16,20 0 0,1 0 16,-22-21-16,0 20 0,1-20 15,-1 0-15,-21 21 0,0-22 0,1 22 16,-1-21-16,-21 21 0,0-1 15,0 1-15,0 0 0,0 0 0,0 0 16,0 0-16,-21 21 16,-1 0-16,1 21 15,0 0-15,21 0 0,0 0 0,-21 0 0,0 22 16,21-1-16,0 0 16,0-20-16,0 20 0,0 0 0,0-21 15,0 1-15,0 20 0,0-21 16,0 0-16,21 0 0,0-21 0,0 22 15,0-22-15,1 0 0,-1 0 0,0 0 16,0 0-16,0 0 0,0-22 16,1 22-16,-22-21 0,21 0 0,0 0 15,0-21-15,-21 20 0,21-20 16,-21 0-16,0 21 0,0-22 0,0 1 16,0 0-16,0 20 0,0 1 0,-21-21 15,0 21-15,0 21 16,0-21-16,-1 21 0,1 0 0,0 0 15,0 0-15,0 0 16,21 21-16,-21-21 0,21 21 16,0 0-16,0 0 0,0 0 15,0 1-15,21-1 0,0-21 16,0 21-16,0-21 0,0 0 0</inkml:trace>
  <inkml:trace contextRef="#ctx0" brushRef="#br1" timeOffset="51635.2">8805 7176 0,'0'0'0,"-21"-64"16,21 43-16,0 0 15,0 0-15,0-1 0,0 1 16,0 0-16,21 21 16,0 0-16,1 0 15,20 0-15,-21 0 0,0 0 16,0 21-16,22 0 0,-22 1 0,0-1 15,0 0-15,0 0 0,1 21 0,-1-20 16,-21 20-16,0-21 0,0 21 16,0-20-16,0-1 0,0 21 0,0-21 15,0 0-15,-21-21 0,21 22 16,-22-22-16,1 0 16,0 0-16,0 0 0,21-22 15,0 1-15,0 0 16,0 0-16,0 0 0,0-22 15,0 22-15,0 0 0,0-21 0,21 21 16,0-22-16,-21 22 0,21 0 16,1 0-16,-22 0 0,21-1 0,0 1 15,0 0-15,0 21 0,0-21 0,1 0 16,-1 21-16,0-21 0</inkml:trace>
  <inkml:trace contextRef="#ctx0" brushRef="#br1" timeOffset="52283.83">10414 7027 0,'0'0'0,"0"-21"0,0 0 16,0 0-16,0 0 16,0 0-16,0-1 0,0 1 15,0 0-15,21 21 0,0-21 16,0 21-16,1 0 0,-1 0 16,0 0-16,0 21 0,0 0 15,0 0-15,1 1 0,-22-1 16,0 21-16,21-21 0,-21 22 0,0-22 15,0 21-15,0 0 0,0-20 0,0 20 16,0 0-16,0-21 0,0 1 16,-21 20-16,21-21 0,0 0 0,-22-21 15,22 21-15,-21-21 0,0 0 16,21-21 0,0 0-1,0 0-15,0 0 0,0-22 0,0 22 16,0-21-16,21 0 0,0 20 15,1-20-15,-1 0 0,0-1 0,21 1 16,1 0-16,-1-1 0,0 1 16,1 0-16,-1 21 0,21-1 0,1 1 15,-22 21-15,22 0 0,-22 0 0,0 21 16,1 1-16,-1-1 0,-21 21 16,0-21-16,1 22 0,-22-1 0,0 0 15,0-21-15,0 22 0,0-1 0,-22-21 16,1 22-16,0-22 15,0 0-15,0 0 0,0 0 0,-1 0 16,22 1-16,-21-1 0,0 0 16,21-42 15,21 0-31,0-1 0,1 1 16,-1 0-16,0 0 0,21 0 0</inkml:trace>
  <inkml:trace contextRef="#ctx0" brushRef="#br1" timeOffset="52975.43">11832 6879 0,'0'0'0,"21"-21"16,0 21-16,-42-21 31,0 21-31,0 21 0,0 0 0,0 0 16,-1 1-16,1-1 15,0 0-15,0 0 0,0 0 0,0 22 0,-1-22 16,1 0-16,21 21 0,0-21 0,-21 1 15,21 20-15,0-21 0,0 0 16,0 0-16,0 1 0,0-1 16,21-21-16,0 0 0,1 0 15,-1 0-15,0 0 0,-21-21 16,21 21-16,0-22 0,-21 1 0,0 0 16,21 0-16,-21-21 0,0 20 15,0 1-15,22-21 0,-22 21 16,0-22-16,0 22 0,0-21 0,0 21 15,0-22-15,21 22 0,0 0 16,0 0-16,-21 0 0,21 0 0,0-1 16,1 22-16,-1 0 0,21 0 0,-21 0 15,0 0-15,1 0 0,-1 22 16,0-1-16,21 0 0,-42 0 0,21 0 16,1 22-16,-1-22 0,-21 0 0,21 21 15,-21-21-15,0 22 0,0-22 16,0 0-16,0 0 0,0 22 0,0-22 15,-21-21-15,21 21 0,-21 0 16,-1-21-16,1 21 16,0-21-16,0 0 15,21-21-15,0 0 16,0 0-16,0 0 0,0-1 16,21-20-16,0 21 0,0 0 0,1-22 15,-1 1-15,21 0 0,0 21 16,-20-22-16,20 1 0,0 0 0,22 20 15,-22 1-15,0 0 0,1 0 16,-1 21-16,22 0 0,-43 21 0,21 0 16,0 0-16,-20 1 0,-1-1 15,0 21-15,-21-21 0,0 22 0,0-22 16,0 21-16,0-21 0,0 22 16,-21-22-16,0 0 0,-1 21 0,22-21 15,-21 1-15,21-1 16,-21-21-16,0 21 0,0-21 15,0 0-15,21-21 16,0 0 0,0-1-16</inkml:trace>
  <inkml:trace contextRef="#ctx0" brushRef="#br1" timeOffset="54695.17">14245 6816 0,'-21'0'16,"-64"0"-1,64 0 1,0 21-1,0-21-15,0 0 16,21 21-16,-22-21 16,44 0-1,-1 0 1,0 0-16,21-21 0,1 21 16,-1-21-16,0 0 0,1-1 0,20-20 15,-21 21-15,1-21 0,-1 20 0,0-20 16,1 0-16,-22-1 0,21 1 15,-21 0-15,1-1 0,-1 1 0,-21 0 16,0 21-16,0-22 16,21 22-16,-21 0 0,0 0 0,0 0 15,-21 21 1,0 0-16,-1 21 16,22 0-16,-21 21 0,0 1 0,21-1 15,-21 21-15,0 1 0,21 21 16,-21-22-16,-1 22 0,1-22 0,0 22 15,21 0-15,-21-1 0,0 1 0,0 0 16,21-1-16,-22 1 0,1 21 16,0-22-16,0 22 0,0-21 0,0 21 15,-1 0-15,-20-22 0,21 22 16,0-21-16,-22 21 0,22-22 0,-21 1 16,21-22-16,0 22 0,-1-21 15,1-1-15,0 1 0,21-22 0,0 0 16,0 1-16,0-1 0,0-21 0,0 0 15,21-21-15,0 0 0,1 0 0,-1 0 16,0-21-16,21-21 0,1 21 16,-1-22-16,0-20 0,22 20 0,-22 1 15,22-21-15,-22-1 0,0 1 0,1-1 16,-1-21-16,0 1 0,-21 20 16,1-20-16,-1-1 0,-21 0 0,0 1 15,0-1-15,0-21 0,-43 21 0,22 1 16,-21-1-16,0-21 15,-1 43-15,1-22 0,0 43 0,-22-22 16,22 22-16,-1 0 0,22 20 0,-21 1 16,21 0-16,0 0 0,42 21 47,21 0-47,-21 0 0,22-21 0,20 21 15,-21 0-15,22-21 0,-1 21 0,1-22 16,-1 1-16,-20 0 0,20 21 15,1-21-15,-22 0 0,22 0 0,-43-1 16,21-20-16,-21 21 0,0 0 16,-21-22-16,22 22 0,-22-21 15,0 21-15,0-22 0,0 22 0,0 0 16,0 0-16,0 0 0,0 0 16,-22-1-16,1 22 15,21 22-15,0 20 16,0-21-16,-21 21 0,21 1 15,-21-1-15,21 0 0,0 1 0,0-1 16,0-21-16,0 22 0,0-22 0,0 21 16,0-21-16,0 0 0,21 22 15,0-22-15,0-21 0,22 0 16,-22 0-16,0 0 0,21 0 16,-20 0-16,20 0 0,0 0 0,22-21 15,-22 0-15,0-1 16,-20 1-16,20 0 0,-21 0 0,21-43 15,-20 22-15,-1 21 0,-21-21 16,0-1-16,21 22 0,-21 0 16,0-21-16,0 20 0,0 44 31,-21-1-31,21 21 0,0-21 16,-21 22-16,21-22 0,0 21 15,0-21-15,0 0 0,0 22 16,0-22-16,0 0 0,0 0 0,0 0 0,21 1 15,0-22-15,0 21 16,0-21-16,0 0 0,1 0 16,-1 0-16,0 0 0,21 0 0,-21 0 15,1-21-15,-1 21 0,21-22 16,-21 1-16,0 0 0,1 0 0,-1 0 16,-21 0-16,0-22 0,21 22 0,-21-21 15,0 21-15,0-1 0,0 1 16,0 0-16,0 0 0,0 42 31,-21 0-31,21 0 0,0 1 16,0 20-16,-21-21 0,21 21 0,-22-20 15,22 20-15,-21-21 0,21 0 16,0 0-16,0 22 0,-21-22 0,0 0 16,21 0-16,0 0 15,-21-21-15,21-21 31,0 0-15,0 0-16,21 21 0,0-42 0,0 20 16,-21 1-16,21-21 0,22 21 0,-22-22 15,21 1-15,1 0 16,-1 21-16,0-22 0,22 1 0,-22 21 16,22 0-16,-22-1 0,0 22 0,1 0 15,-1 22-15,-21-1 0,21 0 16,-20 21-16,-22-21 0,0 22 0,21-1 15,-21-21-15,0 22 0,0-1 16,0-21-16,-21 21 0,-1-20 0,1-1 16,0 0-16,0 0 0,0 0 15,0 0-15,-1-21 0,22 22 16,0-44 15,0 1-31,22 21 16,-1-21-16,-21 0 0,21 0 15,21 0-15,-21-1 0</inkml:trace>
  <inkml:trace contextRef="#ctx0" brushRef="#br1" timeOffset="55420.01">17103 6371 0,'-22'0'16,"1"0"-16,0 21 0,0 22 15,0-22-15,0 0 0,-1 21 0,1 1 16,0-22-16,0 21 16,0 1-16,21-1 0,0-21 0,0 21 15,0-20-15,0 20 0,0-21 16,0 0-16,0 22 0,0-22 0,0 0 16,21-21-16,0 21 0,0 0 0,22-21 15,-22 0-15,21 0 0,-21 0 16,22 0-16,-1 0 0,0 0 0,1-21 15,-1 0-15,0 21 0,-21-21 0,22-22 16,-22 22-16,21 0 0,-21-21 16,1-1-16,-1-20 0,-21 21 0,21-22 15,-21 1-15,21-1 0,-21 22 16,0-22-16,21 22 0,-21 0 16,21-1-16,-21 1 0,0 21 0,22-22 15,-22 22-15,0 0 0,0 0 16,0 42-1,0 0-15,0 0 16,-22 22-16,1-22 0,0 21 0,21 22 16,0-22-16,-21 22 0,0-22 0,21 21 15,-21-20-15,21 20 0,0-20 16,0-1-16,0 0 0,0-21 0,0 22 16,0-22-16,0 0 0,21 0 15,0 0-15,0-21 0,0 22 0,0-22 16,22 0-16,-22 0 0,0 0 15,21 0-15,-20 0 0,-1-22 16,21 1-16,-21 0 0,0 21 0,22-42 16,-22 21-16,0-1 0,0-20 15,0 21-15,1-21 0,-1 20 0,-21 1 16,0 0-16,0 0 0,0 0 16,0 42-1,0 0-15,-21 0 0,21 0 0,0 22 16,0-22-16,-22 0 0,22 21 15,0-20-15,0-1 0,0 21 0,0-21 16,0 0-16,0 1 16,0-1-16,22-21 0,-1 0 15,0 0-15,0 0 16,0 0-16,0 0 0,1-21 16,-1-1-16,0 1 15,0-21-15,0 21 0,-21 0 0</inkml:trace>
  <inkml:trace contextRef="#ctx0" brushRef="#br1" timeOffset="55595.91">18309 6244 0,'0'0'0,"-21"-21"15,-43-21 1,43 42 0,0 0-1,21 21 16,-21-21-15,0 0 0</inkml:trace>
  <inkml:trace contextRef="#ctx0" brushRef="#br1" timeOffset="55787.8">17314 6498 0,'0'0'0,"0"43"31,21-43-15,22 0-16,-22 0 0,21 0 15,1 0-15,-1 0 0,0 0 16,1 0-16,20-22 0,-21 22 0,1-21 16,-22 21-16,21-21 0,1 0 15,-22 21-15</inkml:trace>
  <inkml:trace contextRef="#ctx0" brushRef="#br1" timeOffset="56667.97">18711 6456 0,'0'0'16,"0"-21"-16,0 0 0,0-1 16,0 1-16,0 0 15,-21 21 16,0 21-31,0 0 0,0 1 0,-1-1 16,1 21-16,-21-21 0,21 22 0,0-22 16,-1 21-16,-20 0 0,21-20 15,21 20-15,-21-21 0,21 0 0,0 22 16,0-22-16,0 0 16,0 0-16,21-21 0,0 0 0,0 21 15,0-21-15,1 0 0,-1 0 16,0 0-16,21 0 0,-21 0 15,1-21-15,-1 0 0,0 21 0,0-21 16,0 0-16,0-1 0,-21 1 16,0-21-16,0 21 0,22-22 0,-22 1 15,21 0-15,-21 21 0,21-22 16,0 1-16,-21 0 0,21 20 0,0 1 16,1 0-16,-1 21 0,0 0 0,0 0 15,0 0-15,0 0 0,1 0 16,-1 21-16,0 0 0,0 1 0,0-1 15,-21 21-15,21-21 0,1 22 16,-1-1-16,0-21 0,-21 21 16,0-20-16,0-1 0,0 0 0,0 0 15,0 0-15,0 0 0,0 1 16,0-1-16,-21 0 16,0-21-1,-1 0-15,1 0 16,21-21-16,0 0 0,0-1 0,0-20 15,0 21-15,0 0 16,0-22-16,21 22 0,1-21 0,-1 0 16,0-1-16,21 1 0,1 21 15,-1-22-15,0 1 0,22 21 0,-22 0 16,22 21-16,-22-21 0,21 21 16,-20 0-16,-1 0 0,0 21 15,-20 0-15,20 21 0,-21-21 0,-21 22 16,0-1-16,0 0 0,0 1 15,0-22-15,0 21 0,0 1 0,-21-22 16,0 0-16,0 21 0,-1-21 16,1-21-16,0 22 0,21-1 0,-21-21 15,0 21-15,42-21 32,0 0-32,21-21 15,1 0-15,-22 21 0</inkml:trace>
  <inkml:trace contextRef="#ctx0" brushRef="#br1" timeOffset="57491.71">20616 6414 0,'0'0'16,"0"-22"-16,0 1 0,0-21 0,0 21 16,0 0-16,-21-1 0,0 1 0,0 21 15,0 0-15,-1-21 0,-20 21 0,21 0 16,-21 0-16,-1 21 0,1 0 15,21 1-15,-22-1 0,1 21 0,21 0 16,-21-20-16,-1 20 16,22 0-16,-21 1 0,21-1 0,-1-21 15,1 21-15,0-20 0,21 20 0,0-21 16,0 0-16,0 0 0,0 1 16,21-1-16,0-21 0,22 0 0,-22 0 15,21 0-15,-21 0 0,22 0 16,-1 0-16,-21 0 0,22-21 0,-1-1 15,0 1-15,-21 0 0,22 0 16,-22 0-16,0-22 0,0 1 0,0 21 16,1-21-16,-1-1 0,0 1 0,0 0 15,-21 20-15,0 1 0,0 0 16,0 0-16,0 42 31,0 0-31,-21 0 0,0 1 0,0 20 16,21 0-16,0 1 0,0-22 0,0 21 15,0 0-15,0-20 0,0 20 16,0-21-16,0 0 0,21 0 0,0 22 16,0-43-16,21 21 0,1 0 15,-1-21-15,0 0 0,1 0 0,-1 0 16,0 0-16,22 0 0,-22 0 0,1 0 16,-1-21-16,0 0 15,-21 0-15,22-1 0,-1-20 0,-21 0 0,22-1 16,-22 1-16,0-21 15,21 20-15,-21-20 0,1-1 0,-1 22 16,-21-22-16,21 22 0,-21 0 0,21-1 16,-21 1-16,0 0 0,0-1 15,0 1-15,0 21 0,0 0 0,0 0 16,0-1-16,-21 44 16,21 20-16,-21-21 15,21 21-15,0 1 0,-21-1 16,-1 0-16,1 1 0,21-1 0,-21 22 15,21-1-15,-21-21 0,21 22 0,-21-22 16,21 22-16,0-22 0,0 0 16,0-20-16,0 20 0,0-21 15,0 21-15,21-20 0,0-22 0,0 21 16,22 0-16,-22-21 0,21 0 16,0 0-16,22 0 0,-22 0 0,22 0 15,-1-21-15,1 21 0,-22-21 16,22-1-16,-1 1 0,-21 0 15,1 0-15,-1-21 0,0 20 0,-20 1 16,20-21-16,-42 21 0,21-22 0,-21 22 16,0 0-16,0 0 0,-21 21 0,0-21 15</inkml:trace>
  <inkml:trace contextRef="#ctx0" brushRef="#br1" timeOffset="59667.74">2667 9313 0,'21'0'32,"-21"-21"-32,0 0 0,21 0 0,0 0 15,-21 0-15,0-1 16,0-20-16,0 21 0,0 0 0,-21-22 15,-21 22-15,21-21 16,0 0-16,-22 20 0,1-20 0,0 0 16,-1 21-16,1-1 0,-22 1 15,22 0-15,0 21 0,-1 0 16,22 0-16,-21 21 0,21-21 0,-22 43 16,22-22-16,0 21 0,-21 0 0,21 22 15,21-22-15,-22 22 0,22-22 16,0 0-16,0 22 0,0-22 0,0 1 15,0-1-15,0 0 0,0 1 16,0-1-16,22 0 0,-22-21 0,21 1 16,0-1-16,0-21 15,21 0-15,-20 0 0,20 0 0,-21 0 16,21-21-16,-20-1 0,20 1 16,0 0-16,1-21 0,-1 21 0,0-22 15,1 1-15,-22 21 0,21-22 0,-21 1 16,22 0-16,-22-1 0,-21 1 15,0 21-15,0-21 0,0-1 0,0 22 16,0 0-16,0 0 0,0 0 16,0 42-1,0 0-15,0 21 16,0 1-16,0-22 0,0 21 0,0 0 16,0-20-16,0 20 15,0-21-15,0 21 0,0-20 0,0-1 16,21 21-16,-21-21 0,21-21 15,-21 21-15,0 1 0,21-22 0,0 0 16,1 0-16,-1 0 0,0 0 16,0 0-16,0-22 0,0 1 15,1 0-15,-1 0 0,0 0 0,0 0 16,0-1-16,0-20 0,1 21 16,-22 0-16,21-22 0,-21 22 0,0-21 15,0 21-15,0 0 0,0-22 16,0 22-16,0 42 31,-21 0-31,21 1 0,0-1 16,0 21-16,0-21 0,0 22 0,0-1 15,0-21-15,0 21 0,0-20 16,0 20-16,0-21 0,0 0 0,0 0 16,0 1-16,21-1 0,0-21 15,0 0-15,0 0 0,0 0 16,1 0-16,-1 0 0,0 0 0,0-21 15,21-1-15,-20 1 0,-1 0 16,0 0-16,21 0 0,-21 0 0,1-1 16,-1-20-16,-21 21 0,21-21 15,-21 20-15,0 1 0,0-21 16,0 21-16,0 0 0,0-1 0,0 1 16,0 0-16,0 42 15,0 0-15,0 1 16,0-1-16,0 0 0,0 21 15,0-21-15,0 22 0,0-22 0,0 0 16,0 21-16,0-20 0,0-1 0,0 0 16,0 0-16,0 0 0,21 0 15,0-21-15,0 22 0,1-22 16,-1 0-16,0 0 0,0 0 16,21 0-16,-20-22 0,20 1 15,-21 0-15,21 21 0,-20-42 0,20 21 16,-21-1-16,21 1 0,-20-21 15,-1 0-15,0-1 0,0 1 0,0 0 16,-21-1-16,0 1 0,21-22 0,-21 22 16,22 0-16,-22-22 0,0 43 15,0-21-15,0-1 0,0 22 0,0 0 16,0 0-16,21 21 0,-21 21 31,0 0-31,0 22 0,0-1 16,0 0-16,-21 1 0,21 20 15,0-21-15,0 22 0,-22-22 16,22 22-16,-21-22 0,21 0 16,0 1-16,0-1 0,0-21 0,0 22 15,0-22-15,0 0 0,0 0 0,21-21 16,1 21-16,-1-21 0,0 0 16,0 0-16,0 0 0,0-21 15,1 21-15,20-21 0,-21 0 0,21 0 16,-20-1-16,20 1 0,-21 0 15,0 0-15,0-21 0,1 20 0,-1 1 16,0 0-16,-21-21 0,0 21 0,21-1 16,-21 1-1,0 42 1,-21 1-16,21-1 16,-21 21-16,0-21 0,21 0 0,0 22 15,0-22-15,-22 0 0,22 21 0,0-20 16,0-1-16,0 0 0,0 0 15,0 0-15,22 0 0,-1 1 16,0-22-16,0 0 0,21 0 0,-20 0 16,20 0-16,-21 0 0,21-22 15,-20 1-15,20 21 0,-21-21 0,0 0 16,22 0-16,-22 0 0,0-1 16,-21 1-16,0 0 0,0-21 15,0 21-15,0-22 0,0 22 0,0 0 16,-21-21-16,0 20 0,-1 1 0,1 0 15,0 0-15,-21 21 0,21 0 16,-1 0-16,1 0 0,-21 0 0,21 0 16,0 21-16,-22-21 0,22 21 15,0 0-15,0 1 0,0-22 0,-1 21 16,1 0-16,0 0 0,0-21 16,0 0-1,0 0-15</inkml:trace>
  <inkml:trace contextRef="#ctx0" brushRef="#br1" timeOffset="59871.62">3683 9081 0,'0'0'16,"21"0"-1,0 0-15,0 0 16,1 0-16,-1 0 0,0 0 0,0 0 15,0-22-15,22 22 0,-22-21 16,21 21-16,-21 0 0,22-21 0,-1 21 16,-21-21-16,21 0 0,1 21 15,-22-21-15,21-1 0</inkml:trace>
  <inkml:trace contextRef="#ctx0" brushRef="#br1" timeOffset="60780.27">5228 9123 0,'0'0'0,"-42"0"0,42-21 0,-21 21 0,-1-21 16,1-1-16,21 1 0,0 0 15,0 0-15,0 0 16,0 0-16,21-1 0,1 22 0,-1-21 15,0 21 1,0 0-16,0 0 0,0 21 0,22 1 16,-22-1-16,0 0 0,0 21 0,0-21 15,1 22-15,-22-1 0,0-21 16,21 22-16,-21-22 0,0 21 0,0-21 16,0 0-16,0 22 0,-21-22 0,-1-21 15,22 21-15,-21 0 0,0-21 16,0 21-16,21-42 31,0 0-31,0 0 16,0 0-16,0 0 0,21-1 0,-21-20 15,21 21-15,0 0 0,1-22 16,-1 1-16,0 21 0,0-21 16,0-1-16,22 22 0,-22-21 0,21 21 15,-21-1-15,22 1 0,-1 21 16,-21 0-16,0 0 0,22 0 0,-22 21 15,0 1-15,21 83 16,-42-62-16,21-22 16,-21 21-16,0-21 0,0 22 0,0-22 15,-21 0-15,21 0 0,-21 0 16,0 1-16,21-1 0,0 0 16,-21-21-16,0 21 0,-1-21 15,22-21 1,0 0-1,0 0-15,22-1 0,-1-20 16,0 21-16,0 0 0,21-22 16,-20 1-16,-1 0 0,21 21 0,-21-22 15,22 1-15,-1 0 0,-21 20 0,21 1 16,-20 21-16,-1 0 0,21 0 16,-21 0-16,0 21 0,1 1 0,-1-1 15,-21 21-15,0-21 0,0 22 16,0-1-16,0-21 0,0 21 15,0-20-15,0 20 0,0-21 0,-21 0 16,-1 0-16,22 1 0,0-1 16,-21 0-16,21 0 0,-21-21 0,21 21 15,0-42 17</inkml:trace>
  <inkml:trace contextRef="#ctx0" brushRef="#br1" timeOffset="62571.9">7048 8996 0,'0'0'16,"0"-42"-16,0-43 15,-21 64-15,0 0 0,0 21 16,0-22-16,-22 22 0,1 0 15,21 0-15,-21 0 0,-1 22 0,1-1 16,21 0-16,-22 0 0,22 21 16,-21-20-16,21 20 0,0 0 0,-1 1 15,22-22-15,-21 21 0,21 0 16,-21-20-16,21 20 0,0-21 0,0 21 16,0-20-16,0-1 0,0 0 15,21 0-15,0-21 0,1 0 16,-1 0-16,21 0 0,-21 0 0,22 0 15,-22-21-15,0 0 0,21 21 16,1-21-16,-22-1 0,21 1 0,-21 0 16,0 0-16,22 0 0,-22-22 0,0 22 15,-21-21-15,0 21 0,21-22 16,-21 1-16,0 0 0,0-1 0,0 22 16,0-21-16,0 21 0,0 0 0,-21 21 15,21 21 1,-21 0-16,0 21 15,21-21-15,-21 22 0,21-1 16,0 0-16,0 1 0,0-1 0,0-21 16,0 22-16,0-1 0,0-21 0,0 0 15,0 0-15,0 1 0,21-1 16,-21 0-16,21-21 0,21 0 0,-21 0 16,1 0-16,20 0 0,-21 0 0,21 0 15,-20 0-15,-1 0 0,21-21 16,-21 0-16,22-1 0,-22 1 0,0 0 15,0 0-15,0-21 0,22-1 0,-22 1 16,0 0-16,0-1 16,0 1-16,-21-22 0,21 1 0,1 21 15,-1-22-15,-21 22 0,21-22 0,-21 22 16,21 0-16,-21-22 0,0 43 16,0-21-16,0 20 0,0 1 0,0 0 15,0 42 1,0 0-16,0 1 0,0 20 15,-21 0-15,21 1 0,-21-1 0,21 21 16,-21 1-16,21-1 0,0-20 16,0 20-16,-22 1 0,22-22 0,-21 22 15,21-22-15,0 0 0,0 1 0,0-22 16,0 21-16,0-21 16,0 0-16,0 1 0,21-22 0,1 21 15,-1-21-15,0 0 0,21 0 0,-21 0 16,1 0-16,20 0 0,-21-21 15,21-1-15,-20 22 0,20-21 0,-21 0 16,21-21-16,-20 21 0,20-1 0,-21-20 16,21 0-16,-20 21 0,-1-22 15,0 1-15,21 0 0,-21-1 0,-21 1 16,22 21-16,-22-22 0,21 22 0,-21 42 31,0 22-31,-21-22 16,-1 0-16,22 21 0,0 1 15,-21-22-15,0 21 0,21 1 16,-21-22-16,21 21 0,0-21 0,0 0 16,0 22-16,0-22 0,0 0 15,21 0-15,0 0 0,0-21 16,1 0-16,-1 0 0,0 0 16,0 0-16,0 0 0,0 0 15,1-21-15,-1 21 0,21-21 0,-21 0 16,0 0-16,1 0 0,-1-22 0,0 22 15,0-21-15,0 21 0,0-22 16,-21 1-16,22 0 0,-1-1 0,0 22 16,-21-21-16,0 21 0,0-1 15,0 44 1,0-1-16,0 0 16,-21 0-16,21 21 0,-21 1 15,-1-1-15,22-21 0,-21 22 0,21-1 16,0-21-16,0 21 0,0-20 0,0-1 15,0 0-15,0 0 0,0 0 16,21-21-16,1 0 0,-1 21 0,0-21 16,0 0-16,0 0 0,0 0 0,22 0 15,-22 0-15,0-21 0,0 21 16,-21-21-16,21 0 0,1 0 0,-22 0 16,0-1-16,0 1 0,0 0 15,0 0-15,0-21 0,0 20 16,0-20-16,-22 0 0,1 21 0,0-22 15,21 22-15,-21 0 0,0 0 0,21 0 16,-21 21-16,21-22 16,21 22-1,0 0 1,0-21-16,0 21 0,0 0 0,22 0 16,-22-21-16,21 21 0,1 0 0,-1 0 15,-21 0-15,21 0 16,1 0-16,-1 0 0,-21 0 0,22 21 15,-22 22-15,0-22 0,0 0 0,0 21 16,0-21-16,-21 22 0,0-22 16,0 21-16,0-21 0,0 1 0,0-1 15,0 0-15,0 0 0,-21 0 0,21 0 16,-21 1-16,21-1 0,-21 0 16,0 0-16,21-42 46,0 0-46,0 0 16,0-1-16,0-20 0,21 21 16,-21-21-16,21 20 0,0-20 15,0-21-15,22 20 0,-22 1 0,21-22 16,1 22-16,-1 0 0,0-1 16,1 1-16,-1 21 0,0 0 0,1 0 15,-1 21-15,0 0 0,-21 0 0,22 21 16,-22 0-16,0 21 0,-21-21 15,0 22-15,0-1 0,0 22 0,0-22 16,0 0-16,-21 22 0,0-22 16,0 0-16,-22 1 0,22-22 0,0 21 15,0 1-15,0-22 0,21 0 0,0 0 16,0 0-16,-22 0 0,22 1 16,0-44 15,0 1-31,0 0 15,0 0-15,0-21 0</inkml:trace>
  <inkml:trace contextRef="#ctx0" brushRef="#br1" timeOffset="62767.01">9038 8424 0,'0'0'0,"-21"0"0,-106 0 31,106 0-31,0 0 16,21 22-16,-22-22 16,1 0-1,0 0 1,0 0-16,0 21 0,0-21 16</inkml:trace>
  <inkml:trace contextRef="#ctx0" brushRef="#br1" timeOffset="62961">7429 8848 0,'0'0'0,"-21"0"0,0 21 0,0 0 16,42-21 15,0 0-31,0 0 0,22 0 0,-22 0 16,42-21-16,-20 0 0,20 0 15,1-1-15,-1 1 0,1 0 16,20 0-16,-20 0 0</inkml:trace>
  <inkml:trace contextRef="#ctx0" brushRef="#br1" timeOffset="63455.39">11091 8446 0,'0'0'16,"0"-22"-16,21 22 0,-21-21 0,0 0 0,-21 21 31,0 21-15,21 0-16,-21 1 0,0 20 0,0 0 15,21 1-15,-22-1 0,1 21 16,0-20-16,21 20 0,-21 1 0,0-22 16,0 22-16,21-22 0,-22 21 0,22-20 15,-21-1-15,21-21 16,0 22-16,0-22 0,0 0 0,0 0 16,0 0-16,21 0 0,1-21 15,-1 0-15,21 0 16,-21 0-16,0 0 0,22-21 0,-22 0 15,21 21-15,-21-21 0,1 0 16</inkml:trace>
  <inkml:trace contextRef="#ctx0" brushRef="#br1" timeOffset="64667.39">10985 8890 0,'0'0'0,"-42"0"0,-64-21 15,85 21-15,-21 0 0,21 0 16,42 0 15,0 0-31,0 0 0,21 0 0,1 0 16,-1 0-16,0 0 0,22 0 0,-1-21 15,-20 21-15,20-21 0,1-1 16,-22 22-16,0-21 0,22 0 0,-22 21 16,1-21-16,-22 21 0,0 0 0,0 0 15,0 0-15,-21 21 16,0 0-1,-21 0-15,0 1 0,21 20 16,-21-21-16,0 21 0,-1 1 0,22-22 16,-21 21-16,0-21 0,21 22 0,0-22 15,0 0-15,0 0 0,0 0 16,0 1-16,0-1 0,0 0 16,21-21-16,0 0 0,1 0 15,-1 0-15,0 0 0,0 0 16,0 0-16,0 0 0,22-21 0,-22 0 15,0 21-15,0-22 0,0 1 0,-21 0 16,22 0-16,-22 0 0,0-22 16,0 22-16,0 0 0,0-21 15,0-1-15,-22 22 0,1-21 0,0 21 16,0 0-16,-21-1 0,20 1 16,-20 0-16,21 21 0,0 0 0,0 0 15,-1 0-15,1 0 0,0 0 16,21 21-16,21 0 15,0-21-15,1 0 0,-1 22 16,21-22-16,-21 0 0,22 0 16,-22 0-16,21 0 0,0 0 15,1 0-15,-1 0 0,0 0 0,1 0 16,-22-22-16,21 1 0,1 21 0,-1-21 16,0 21-16,1-21 0,-22 21 15,21 0-15,-21-21 0,0 21 16,-21 21-1,0 0-15,-21 0 16,21 0-16,-21 22 0,0-22 16,0 21-16,0-21 0,-1 22 0,1-1 15,0-21-15,21 0 0,-21 22 0,21-22 16,-21 0-16,21 0 0,0 0 16,0 1-16,0-1 0,21 0 15,0-21-15,0 21 0,0-21 16,22 0-16,-22 0 0,0 0 15,0 0-15,0 0 0,1-21 16,-1 21-16,0-21 0,0 0 0,0-1 16,-21 1-16,0 0 0,21 0 15,-21-21-15,0 20 0,0-20 0,0 0 16,0 21-16,-21-22 0,0 1 0,0 21 16,0-22-16,0 22 0,-1 0 15,-20 21-15,21-21 0,0 21 0,0 0 16,-1 0-16,22 21 15,0 0 1,22-21-16,20 21 0,-21-21 16,0 0-16,22 0 15,-22 0-15,21 0 0,0 0 0,-20 0 16,20 0-16,0 0 0,1 0 16,-1-21-16,21 0 0,-20 0 0,-1 0 15,0 0-15,1-1 0,-1 1 0,0 0 16,-20 0-16,-1 0 0,0-22 15,0 22-15,-21 0 0,0-21 0,0 21 16,0-22-16,0 22 0,0 0 0,0 0 16,0 0-16,-21 21 15,0 0-15,0 0 16,-1 21-16,1 21 0,21-21 16,-21 22-16,0-1 0,0 0 15,21 1-15,0 20 0,0-21 0,0 1 16,0 20-16,0-20 0,0-1 15,0 21-15,0-20 0,0-22 0,0 21 16,21-21-16,0 22 0,0-22 0,0 0 16,1 0-16,-1-21 0,21 0 15,-21 21-15,0-21 0,22 0 0,-22 0 16,0 0-16,21-21 0,-20 0 0,20 0 16,-21 0-16,0 0 0,22-1 15,-22-20-15,0 0 0</inkml:trace>
  <inkml:trace contextRef="#ctx0" brushRef="#br1" timeOffset="65311.27">13631 8128 0,'-42'21'32,"42"-42"46,0 0-63,0 0 1,0 42 15,0 0-15,0 0-16,0 0 0,0 1 15,0-1-15,0 0 0,0 0 0,0 0 16,0 0-16,0 1 0,-21-22 16,21 21-16,-21-21 0,21 21 0,0-42 47,0 0-32,0-1-15,0 1 16,0 0-16,0 0 0,0 0 0,0 0 15,21-1-15,-21 1 16,0 42 15,0 1-31,0-1 0,0 0 16,0 0-16,0 0 0,0 0 0,0 1 16,0-1-16,0 0 0,0 0 0,0 0 15,-21 0-15,-1-21 0,22 22 16,-21-22-16,21 21 0,-21-21 0</inkml:trace>
  <inkml:trace contextRef="#ctx0" brushRef="#br1" timeOffset="65728.27">13779 8128 0,'-21'0'16,"21"21"-1,0 0 17,0-42 30,0 0-46,0 0-1,0 0-15,21 21 0,1-21 16,-1 21-16,0 0 16,0 0-16,-21 21 15,0 0-15,0 0 0,0 0 0,0 0 16,0 1-16,0-1 0,0 0 15,0 0-15,0 0 0,-21 22 16,0-22-16,0-21 0,-1 21 0,1 0 16,0 0-16</inkml:trace>
  <inkml:trace contextRef="#ctx0" brushRef="#br1" timeOffset="73499.75">847 10647 0,'0'0'0,"-22"0"0,1 0 0,0 0 15,0 0-15,0 0 16,0 0-16,21 21 0,-22-21 16,22 21-1,22-21 1,-1 0 0,21 0-16,-21 0 15,0 0-15,22 0 0,-22-21 0,0 0 16,21 21-16,-20-21 0,-1 0 15,0-1-15,0 1 0,0 21 0,0-21 16,1 0-16,-22 0 0,0 0 16,0-1-16,-22 1 15,1 21-15,0 0 0,0 0 16,0 0-16,-22 0 0,22 0 16,-21 21-16,0 1 0,-1-1 0,1 0 15,0 0-15,-1 21 0,22-20 16,-21 20-16,-1-21 0,22 21 0,0-20 15,0 20-15,21-21 16,0 21-16,0-20 0,0-1 0,0 0 16,21 0-16,0 0 0,0-21 15,22 21-15,-22-21 0,21 0 0,1 0 16,-1 0-16,-21 0 0,21 0 16,-20 0-16,20 0 0,-21 0 15,0 0-15,0 0 0,-21-21 0,0 0 31,-21 21-15,-21 0-16,21 0 16,-22 0-16,1 21 0,0-21 0,-1 21 15,1 1-15,0-1 0,-22 0 16,22 21-16,0-21 0,-1 22 0,22-22 16,0 21-16,0 1 0,21-22 15,0 21-15,0-21 0,0 0 16,0 22-16,21-22 0,0 0 0,0-21 15,0 21-15,1-21 0,20 0 16,0 21-16,-21-21 0,22 0 0,-1 0 16,0 0-16,1 0 0,20-21 15,-20 0-15,-1 21 0,0-21 0</inkml:trace>
  <inkml:trace contextRef="#ctx0" brushRef="#br1" timeOffset="74255.06">1841 10922 0,'0'0'0,"0"-85"31,-21 85-31,0 0 16,0 0-16,0 0 0,0 0 16,-22 0-16,22 0 0,-21 22 0,21-1 15,-22 0-15,22 0 0,0 0 16,0 22-16,-22-22 0,43 0 0,-21 0 15,21 21-15,-21-20 16,21-1-16,0 0 0,0 0 0,0 0 16,0 0-16,21-21 0,0 0 15,1 22-15,-1-22 0,0 0 0,21 0 16,-21 0-16,22-22 0,-22 22 16,21-21-16,-21 0 0,1 0 0,20 0 15,-21 0-15,0-1 0,0 1 16,-21 0-16,0 0 0,22 0 0,-22 0 15,0-1 1,0 1-16,0 0 0,0 0 16,-22 21-1,1 0 1,21 21-16,0 0 16,0 0-16,0 1 0,0-1 15,-21 21-15,21-21 0,0 22 16,0-1-16,0 0 0,0 1 0,-21 20 15,21-21-15,0 22 0,0-22 16,0 22-16,0-1 0,0-20 0,0 20 16,-21 1-16,21-1 0,-21 1 15,21-1-15,0 1 0,0-1 0,-22 1 16,22-1-16,0 1 16,-21-1-16,21 1 0,0-22 0,0 21 15,-21-20-15,21-1 0,-21 0 16,0 1-16,21-1 0,-21 0 0,-1-20 15,1-1-15,0 0 0,0 0 16,0-21-16,0 0 0,-1 0 0,1 0 16,0 0-16,0-21 0,-21 0 15,20 0-15,1-22 0,0 22 0,-21-21 16,21 21-16,-1-22 0,1 1 16,0 0-16,0-1 0,0 1 0,0 21 15,21-22-15,0 1 16,-22 0-16,22 21 0,0-22 0,0 22 15,0 0-15,0-21 0,0 20 16,0 1-16,0-21 0,0 21 16,22 0-16,-1-22 0,0 22 0,21-21 15,1-1-15,-1 22 0,0-21 16,1 0-16</inkml:trace>
  <inkml:trace contextRef="#ctx0" brushRef="#br1" timeOffset="74458.94">2265 11218 0,'0'0'0,"0"-21"31,0 42 16,0 1-32,-21-22-15,21 21 16,0 0-16</inkml:trace>
  <inkml:trace contextRef="#ctx0" brushRef="#br1" timeOffset="74627.85">2117 11621 0,'0'21'16,"0"-42"-16,0 63 0,0-21 0,0 0 15,21-21 16,0 0-31,0 0 16,0 0-16,-21-21 31,0 0-31,21 21 0,1-21 16</inkml:trace>
  <inkml:trace contextRef="#ctx0" brushRef="#br1" timeOffset="75763.78">4360 11007 0,'0'0'0,"0"-21"0,0-1 0,0 1 16,0-21-16,0 21 0,21 0 16,-21-22-16,22 22 0,-22 0 0,0 0 15,0 0-15,0-1 0,0 1 16,0 42-1,0 1 1,0-1-16,-22 21 0,22 0 16,0 1-16,-21-1 0,0 0 15,0 1-15,0 20 0,0 1 16,-1-22-16,1 22 0,0-1 0,0-21 16,0 22-16,-22-22 0,22 1 0,-21-1 15,21 0-15,-22 1 0,22-22 16,-21 0-16,21 0 0,-22 0 0,22 0 15,0-21-15,0 0 0,0 0 16,0 0-16,-1 0 0,1 0 0,21-21 16,0 0-16,0 0 0,0-21 15,0 20-15,0-20 0,0 0 0,0-1 16,0 1-16,0-21 0,21 20 0,1-20 16,-1 20-16,0 1 0,0 0 15,0-1-15,0 22 0,1 0 0,-22 0 16,21 0-16,0 21 15,-21 21-15,21 0 16,0 21-16,-21-20 0,21 20 16,-21 0-16,0 1 0,0 20 15,22-21-15,-22 1 0,21-1 0,-21 0 16,21-20-16,-21 20 0,0-21 16,21 21-16,0-20 0,0-1 0,1 0 15,-1-21-15,0 21 0,0-21 16,21 0-16,-20 0 0,20 0 0,0 0 15,1 0-15,-1-21 0,21 0 0,-20 21 16,-1-21-16,22-1 16,-22-20-16,0 21 0,-21 0 0,22-22 15,-22 22-15,0-21 0,0 0 0,0 20 16,-21-20-16,0 21 0,0 0 16,0-22-16,0 22 0,0 0 15,0 42 1,-21 0-16,0-21 15,0 43-15,0-22 0,21 0 16,-21 21-16,21-20 0,-22 20 0,22-21 16,0 21-16,0-20 0,0 20 0,0-21 15,0 0-15,0 0 0,0 1 16,0-1-16,22 0 0,-1-21 16,0 0-16,0 21 0,0-21 15,0 0-15,22 0 0,-22 0 0,0 0 16,21 0-16,-20-21 0,20 0 0,-21 0 15,21-1-15,-20 1 0,20 0 16,-21 0-16,0-21 0,0-1 16,1 22-16,-1-21 0,-21-1 0,0 1 0,0 0 15,0-1-15,0 1 0,0 21 16,0 0-16,-21-22 0,-1 43 0,1-21 16,0 0-16,0 21 0,-21 0 15,20 0-15,1 0 0,-21 0 0,0 21 16,20 0-16,-20 1 0,21-1 15,0 0-15,-22 0 0,22 0 16,0 22-16,21-22 0,0 21 0,0-21 16,0 0-16,0 22 0,0-22 15,21 0-15,0 0 0,1 0 0,20-21 16,-21 0-16,21 22 0,1-22 0</inkml:trace>
  <inkml:trace contextRef="#ctx0" brushRef="#br1" timeOffset="76771.21">5948 11176 0,'-85'-106'32,"64"85"-32,0 21 0,-22 0 0,22 0 15,-21 0-15,21 0 0,-22 0 0,22 21 16,0 0-16,-21 1 0,21 20 15,-1-21-15,1 21 0,0 1 0,21-1 16,-21 0-16,21-20 0,-21 20 16,21 0-16,0-21 0,0 22 15,0-22-15,0 0 0,0 0 0,21 0 0,0 1 16,0-22-16,0 0 0,1 0 16,-1 0-16,0 0 0,21 0 15,-21 0-15,22 0 0,-22-22 16,21 1-16,1 21 0,-22-21 0,21-21 15,0 21-15,-20-1 0,-1-20 0,21 0 16,-21-1-16,0 22 0,-21-21 16,22 0-16,-22-1 0,21 22 0,-21-21 15,0 21-15,0-1 0,0 1 16,-21 42 0,-1-21-16,1 43 0,21-22 15,-21 0-15,0 21 0,0 1 16,21-22-16,-21 21 0,21 1 0,0-1 15,0-21-15,0 21 0,0-20 16,0-1-16,0 21 0,21-21 16,0 0-16,0-21 0,0 22 0,0-1 15,22-21-15,-22 0 0,0 0 0,21 0 16,1 0-16,-22 0 0,21 0 16,1 0-16,-22-21 0,21-1 15,0 1-15,1 0 0,-1 0 0,0 0 16,1-22-16,-22 22 0,21-21 0,-21 21 15,22-22-15,-22 1 0,-21 0 0,0 21 16,0-22-16,0 22 0,0-21 16,0 21-16,-21-1 0,0 22 15,-1 0-15,-20 0 0,21 0 16,-21 0-16,20 0 0,-20 22 16,21-1-16,-21 0 0,20 0 0,1 21 15,0-20-15,0 20 0,0-21 0,0 21 16,-1-20-16,22 20 0,0-21 15,0 21-15,0-20 0,0-1 0,0 0 16,0 0-16,0 0 0,0 0 16,22-21-16,-1 22 0,0-22 15,0 0-15,0 0 0,0 0 0,1 0 16,20-22-16,-21 1 0,0 0 16,0 0-16,22 0 0,-22 0 0,0-22 15,0 22-15,22-21 0,-22-1 16,0-20-16,0 21 0,0-1 15,0-20-15,1 20 0,-1 1 0,-21 0 16,21-1-16,-21 1 0,21 0 0,-21-1 16,0 1-16,0 0 0,0-1 15,0 22-15,0 42 32,-21 1-32,0 20 0,0 0 0,21 1 15,-22-1-15,22 0 0,-21 22 0,21-22 16,0 22-16,-21-1 15,21-21-15,-21 22 0,21-22 0,0 1 16,0-1-16,0 0 0,0-21 0,0 1 16,0 20-16,21-42 0,0 21 15,-21 0-15,21-21 0,1 0 0,-1 0 16,0 0-16,0 0 0,0-21 16,0 0-16</inkml:trace>
  <inkml:trace contextRef="#ctx0" brushRef="#br1" timeOffset="77275.98">7556 10816 0,'0'21'31,"0"1"-31,0-1 0,-21 21 0,21-21 16,-21 22-16,0-1 0,21 21 15,-21-20-15,21 20 0,-21-20 16,-1 20-16,1-21 0,0 22 15,0-22-15,0 1 0,0-22 0,-1 21 16,1-21-16,0 22 0,21-22 0,-21 0 16,21 0-16,0-42 31,21 0-15,-21 0-16</inkml:trace>
  <inkml:trace contextRef="#ctx0" brushRef="#br1" timeOffset="79654.67">7197 10986 0,'0'0'0,"0"-22"0,0 1 0,0 0 16,0-21-16,0 21 0,21-1 16,0 1-16,-21 0 0,21-21 0,0 21 15,0-1-15,22 1 0,-22-21 0,21 21 16,1 0-16,-1-1 0,21 22 15,-20-21-15,20 21 0,1 0 0,-1 21 16,-20-21-16,-1 43 0,0-22 16,1 21-16,-22 1 0,0-1 0,-21 0 15,0-21-15,-21 22 0,-22-1 0,1 0 16,0-20-16,-1 20 16,-20 0-16,21-21 0,-22 22 0,22-22 15,-1 0-15,1 0 0,0 0 16,21 1-16,-1-22 0,1 0 0,0 0 15,21-22 1,0 1 0,0 0-16,0 0 0,0 0 0,0 0 15,0-1-15,21 22 0,-21-21 16,21 21-16,1 0 0,-1 21 16,0 22-16,0-22 15,-21 21-15,0-21 0,21 22 16,-21-1-16,21 0 0,-21-20 15,0 20-15,0-21 0,22 21 0,-22-20 16,21-1-16,0 0 0,-21 0 16,21-21-16,0 21 0,0-21 0,1 21 15,20-21-15,-21 0 0,21 0 16,-20 0-16,20 0 0,0-21 0,1 0 16,-1 21-16,0-21 0,-21 0 0,22 0 15,-1-1-15,-21-20 0,0 21 16,1-21-16,-1-1 0,0 1 0,0 21 15,0-22-15,0 1 0,-21 21 16,0 0-16,0 0 0,0-1 0,22 1 16,-22 42-1,0 1 1,0-1-16,-22 0 0,22 0 16,-21 21-16,21-20 0,0 20 0,-21-21 15,21 21-15,-21-20 0,21-1 16,0 0-16,0 21 0,0-21 15,0 1-15,21-1 0,0-21 0,0 0 16,1 0-16,-1 0 0,0 0 16,0 0-16,0 0 0,0 0 0,22 0 15,-22-21-15,0-1 0,0 1 16,22 0-16,-22 0 0,0 0 16,0-22-16,0 22 0,-21-21 0,21 21 15,-21-22-15,22 1 0,-22 21 16,0-21-16,0 20 0,0 1 0,0 0 15,0 42 1,-22-21 0,22 21-16,0 22 0,-21-22 0,21 21 15,-21-21-15,21 22 0,0-1 0,0-21 16,0 22-16,0-22 0,0 21 16,0-21-16,0 0 0,21 1 0,0-22 15,1 21-15,20-21 0,-21 0 16,21 0-16,1 0 0,-1 0 0,0 0 15,1 0-15,-1-21 0,0 21 16,1-22-16,-1 1 0,0 0 16,1 0-16,-22-21 0,0 20 0,21-20 15,-42 21-15,22-21 0,-22 20 0,0-20 16,0 21-16,0 0 0,0 0 16,0-1-16,0 44 15,-22-1 1,1 0-16,0 0 0,21 0 0,-21 0 15,21 22-15,0-22 0,-21 0 16,21 0-16,-21 0 0,21 1 0,-22-1 16,22 0-16,0 0 0,0-42 47,0 0-32,0 0-15,22-1 0,-22 1 16,21 0-16,0-21 0,0 21 0,0-22 15,0 22-15,1-21 0,-22 21 0,21-1 16,0 1-16,0 0 0,0 21 16,0 0-16,1 21 15,-22 0 1,0 1-16,0 20 0,0-21 0,0 21 16,0-20-16,0-1 0,0 21 15,0-21-15,0 0 0,0 22 16,0-22-16,21 0 0,-21 0 0,21-21 15,0 21-15,0 1 0,22-22 0,-22 0 16,0 0-16,21 0 0,-21 0 16,22 0-16,-22 0 0,21 0 0,1-22 15,-1 1-15,-21 21 0,21-21 16,-20-21-16,20 21 0,-21-1 0,0-20 16,0 0-16,-21 21 0,22-22 0,-22 1 15,21 0-15,-21 20 0,21 1 16,-21 0-16,0 0 0,-21 21 31,0 21-31,-1 0 16,22 0-16,-21 1 0,0 20 0,0-21 15,21 21-15,-21-20 0,21 20 16,-21-21-16,21 0 0,-22 22 0,22-22 16,0 0-16,0 0 0,0 0 15,0-42 16,0 0-31,22 0 16,-1 0-16,0-1 16,-21 1-16,21 0 0,0 0 0,-21-21 15,21 20-15,1-20 0,-1 21 16,-21 0-16,21 0 0,0-1 0,-21 1 16,21 21-16,-21 21 31,0 1-31,0-1 0,0 0 0,0 0 15,0 21-15,0-20 0,0-1 16,0 21-16,0-21 0,0 0 16,21 1-16,1-1 0,-22 0 0,21 0 0,0-21 15,0 21-15,0-21 0,0 21 16,22-21-16,-22 0 0,0 0 16,0 0-16,0 0 0,22 0 0,-22-21 15,0 0-15,0 0 0,22 0 16,-22 0-16,0-1 0,0 1 0,21-42 15,-20 20-15,-22 1 16,0 21-16,21-21 0,-21 20 0,0-20 16,21 21-16,-21 0 0,0 0 0,-21 21 31,0 0-31,21 21 0,-22 0 0,1 0 16,0 0-16,21 22 0,0-22 0,-21 21 15,21-21-15,0 0 0,-21 22 16,21-22-16,0 21 0,0-21 15,0 1-15,21-1 0,0 0 0,0-21 16,-21 21-16,21 0 0,22-21 16,-22 0-16,0 0 0,0 0 0,0 0 15,22 0-15,-22 0 0,21-21 0,-21 0 16,1 21-16,20-21 0,-21 0 16,0-22-16,0 22 0,1-21 0,-1 21 15,0-22-15,-21 1 0,0 21 16,21-22-16,-21 1 0,0 21 15,0 0-15,0-22 0,0 22 0,-21 42 47,21 1-47,0-1 16,21 0 0,0-21-16,0 0 0,1 0 15,-1 0-15,0 0 0,0 0 16,0 0-16,0 0 0,22 0 0,-22 0 15,0-21-15,0 21 0,0-21 0,1 21 16,-1 0-16,0-22 16,-42 44-1,0-22-15,-1 21 16,1 21-16,0-21 16,0 0-16,0 22 0,0-1 0,-1-21 15,22 22-15,0-1 0,-21-21 0,21 0 16,0 22-16,0-22 0,0 0 15,21 0-15,1 0 0,-1-21 16,0 0-16,21 0 0,-21 0 16,22 0-16,-22 0 0,21 0 0,-21 0 15,22-21-15,-22 0 0,21 21 0,-21-21 16,1 0-16,20-1 0,-42 1 16,21-21-16,-21 21 0,0 0 0</inkml:trace>
  <inkml:trace contextRef="#ctx0" brushRef="#br1" timeOffset="80171.38">4593 12446 0,'0'0'16,"0"-21"-16,0-21 0,0 20 0,0 1 0,0-21 16,0 21-16,0 0 0,0-22 15,0 22-15,0 0 0,21 0 0,-21 0 16,0 42 0,21 0-1,-21 0-15,0 21 0,0 1 0,0 20 16,0-20-16,0 20 0,0-21 15,0 22-15,0-1 0,0-20 0,-21 20 16,0-20-16,0-1 0,0 21 16,0-20-16,-1-22 0,1 21 0,0 1 15,21-22-15,-21 0 0,0 0 16,0-42 0,21 0-1,-22 0-15,22-1 0</inkml:trace>
  <inkml:trace contextRef="#ctx0" brushRef="#br1" timeOffset="80575.14">4339 12467 0,'0'0'0,"0"-42"0,21 0 15,0 20-15,1-20 0,-22 21 16,42 0-16,-21 0 0,0 21 0,0 0 16,22 0-16,-1 0 0,0 21 15,-20 0-15,20 0 0,0 21 0,1 1 16,-1-22-16,0 21 0,1 22 15,-1-22-15,-21 0 0,0 1 16,22 20-16,-22-20 0,-21-1 0,21 0 16,-21 1-16,0-22 0,21 21 0,-21-21 15,0 0-15,0 1 0,0-44 47,0 1-47,0 0 0,21-21 16,-21-1-16,21 1 0,-21 0 0,22-1 15,-1 1-15,-21 0 0,21-22 0,0 22 16,-21 0-16,21-22 0,0 1 16,1 20-16,-22 1 0,21 0 0,0-1 15,0 22-15,-21 0 16,0 0-16,21 0 0,0 21 0,-21 21 31,0 0-31,22 0 0,-22 0 16,21 0-16,-21 22 0,0-22 0,0 0 15,0 0-15,0 0 0</inkml:trace>
  <inkml:trace contextRef="#ctx0" brushRef="#br1" timeOffset="80935.36">5440 12806 0,'21'42'15,"0"-42"-15,0 0 16,0 0-16,1 0 0,-1-21 15,0 0-15,21 0 0,-21 0 0,1-1 16,20 1-16,-21 0 0,0 0 0,22 0 16,-22-22-16,-21 22 0,0 0 15,21 0-15,-21 0 0,0 0 0,0-1 16,-21 22-16,0-21 16,-1 21-16,1 0 0,0 0 0,0 21 15,0-21-15,0 22 0,-1-1 0,1 0 16,0 0-16,0 0 0,0 22 15,21-22-15,-21 21 0,21-21 16,0 22-16,0-1 0,0-21 16,0 0-16,0 22 0,0-22 0,0 0 0,21 0 15,0 0-15,0-21 0,0 21 16,0-21-16,1 22 0,20-22 16,-21 0-16,21 0 0,1 0 0,-1-22 15,0 1-15,1 21 0,-1-21 16,22 0-16,-22-21 0,0 20 0</inkml:trace>
  <inkml:trace contextRef="#ctx0" brushRef="#br1" timeOffset="81319.14">6562 12488 0,'-22'0'16,"1"0"-16,0 22 15,0-1-15,0 0 0,0 0 16,-1 21-16,22-20 0,-21 20 0,0-21 15,0 21-15,21-20 0,0 20 0,-21-21 16,21 21-16,0-20 0,0 20 16,0-21-16,0 0 0,21 0 0,0 1 15,0-22-15,0 0 16,22 0-16,-22 0 0,0 0 0,0 0 16,22 0-16,-22 0 0,21-22 0,-21 1 15,22 0-15,-22 0 0,21 0 16,-21 0-16,0-22 0,1 22 15,-1-21-15,-21-1 0,0 22 16,0-21-16,0 0 0,0 20 0,0-20 16,-21 21-16,-1-21 0,1 20 0,0 22 15,0-21-15,0 21 0,-22 0 16,22 0-16,0 0 0,-21 0 0,21 0 16,-1 0-16,1 21 0,0 1 0,0-22 15,0 21-15,0 0 0,21 0 16,0 0-16,0 0 15</inkml:trace>
  <inkml:trace contextRef="#ctx0" brushRef="#br1" timeOffset="82332.03">7810 12319 0,'0'0'0,"0"-21"0,22 0 0,-22 0 15,21-1-15,-21 1 0,0 0 0,0 0 16,0 42 15,0 0-31,0 22 0,-21-22 0,21 21 16,0 0-16,-22 1 0,1-1 16,21 0-16,-21 1 0,21 20 0,-21-20 15,0-1-15,21 0 0,-21 1 16,-1-1-16,22 0 0,-21 1 15,0-22-15,21 21 0,-21-21 0,21 0 16,0 1-16,0-1 16,0-42-1,0-1-15,0 1 16,0 0-16,0 0 0,21 0 16,-21-22-16,21 22 0,-21-21 0,21 0 15,-21-1-15,0 1 0,0 21 16,22-22-16,-22 1 0,21 0 0,-21 21 15,0-22-15,0 22 0,21-21 16,-21-1-16,21 22 0,0 0 0,-21 0 16,0 0-16,21 0 0,1-1 15,-22 1-15,21 0 16,0 21-16,0 0 0,-21-21 16,21 21-16,0 0 15,-21-21-15,22 21 0,-22-21 16,21 21-1,0 0 1,-21-22-16,0 1 16,21 21-16,0-21 15,0 21-15,1 0 16,-1-21 0,0 21-1,0 0-15,0-21 0,0 21 31,1 0-31,-1 0 16,0 0 0,0 21-16,-21 0 15,0 0-15,0 0 16,0 1-16,0-1 0,0 0 16,0 0-16,0 0 15,0 0-15,0 1 16,0-44 46,-21 22-15,0 0-16,21-21-31</inkml:trace>
  <inkml:trace contextRef="#ctx0" brushRef="#br1" timeOffset="83383.42">8128 12171 0,'0'-21'0,"0"0"16,0-1 0,0 1-16,0 0 15,-21 21 32,0 21-47,21 0 0,-22 1 0,1-1 16,21 21-16,-21 0 0,0-20 0,21 20 15,-21 0-15,0 22 0,21-22 16,-22 0-16,1 1 0,0 20 0,0-20 16,0-1-16,0 21 0,-1-20 15,1-1-15,0 0 0,0 1 0,-21-22 16,20 21-16,22-21 0,-21 1 15,0-1-15,0 0 0,0-21 16,21 21-16,-21-21 16,21-21-1,0 0-15,0 0 0,0-1 16,0 1-16,0-21 0,0 21 0,0-22 16,0 22-16,21-21 0,0 0 15,-21 20-15,21-20 0,0 21 0,-21 0 16,21 0-16,-21-1 0,22 22 15,-1 0 1,0 22-16,-21 20 16,0-21-16,0 0 15,0 22-15,0-1 0,21-21 0,-21 0 16,21 22-16,-21-22 0,0 0 16,21 0-16,1 0 0,-1 0 0,-21 1 15,21-22-15,21 0 0,-21 21 0,1-21 16,20 0-16,-21 0 0,21 0 15,1 0-15,-22-21 0,21 21 0,1-22 16,-22 1-16,21 0 0,-21 0 16,22 0-16,-22-22 0,0 22 0,0-21 15,-21 21-15,21 0 0,-21-22 0,21 22 16,-21 0-16,0 0 16,0 0-16,0 42 31,0 0-31,-21 0 15,21 0-15,-21 22 0,21-22 0,0 21 16,0-21-16,0 0 0,0 22 16,0-22-16,0 0 0,0 0 0,0 0 15,21-21-15,-21 22 0,21-22 16,1 0-16,-1 21 0,0-21 0,0 0 16,0 0-16,0 0 0,1 0 0,-1-21 15,21 21-15,-21-22 16,0 1-16,1 0 0,-1 0 0,0 0 0,0-22 15,0 22-15,-21-21 16,21 0-16,-21 20 0,0-20 0,0 0 16,0 21-16,-21-22 0,0 22 0,0 0 15,0 0-15,0 0 0,-1 21 16,-20 0-16,21 0 0,0 0 0,-22 0 16,22 0-16,0 21 0,0 0 0,0 0 15,0 0-15,-1 0 0,1 1 16,21 20-16,-21-21 0,21 21 0,0-20 15,0-1-15,0 21 0,0-21 16,0 0-16,0 1 0,21-1 0,0 0 16,1 0-16,20-21 0,-21 0 15,21 0-15,1 0 0,-1 0 16,0 0-16,1 0 0</inkml:trace>
  <inkml:trace contextRef="#ctx0" brushRef="#br1" timeOffset="84334.88">9461 12594 0,'0'-21'16,"0"42"-16,0-63 0,0 21 0,-21 21 31,0 0-31,-21 21 0,21 0 0,-1 0 16,1 0-16,0 1 15,0-1-15,0 0 0,0 21 0,-1-21 16,1 22-16,0-22 0,0 0 15,21 21-15,0-20 0,0-1 0,0 0 16,0 0-16,0 0 0,21 0 16,0-21-16,0 0 15,1 0-15,-1 0 0,0-21 0,0 21 16,0-21-16,0 0 0,1 0 16,-1 0-16,0-22 0,0 22 0,0-21 15,0 21-15,-21-22 0,0 22 16,0 0-16,22-21 0,-22 20 0,0 1 15,0 0-15,0 42 32,0 0-32,0 1 15,0 20-15,-22-21 0,22 0 0,0 0 16,0 22-16,0-22 0,0 21 16,0-21-16,22 1 0,-1-1 0,0 21 15,21-21-15,-21 0 0,22 1 16,-1-22-16,0 21 0,1-21 0,-1 0 15,22 0-15,-1 0 0,1 0 0,-1 0 16,1 0-16,-1 0 16,-21 0-16,22-21 0,-22-1 0,1 1 0,-1 0 15,-21-21-15,0 21 16,0-22-16,1 1 0,-22 0 0,0-1 16,0 1-16,0 0 0,0-1 0,0 22 15,0 0-15,0 0 0,-22 0 16,22-1-16,-42 22 0,21 0 0,0 0 15,0 0-15,-22 0 0,22 22 16,-21-1-16,21 0 0,-22 0 0,22 0 16,0 0-16,0 22 0,0-22 0,21 21 15,0-21-15,0 22 0,0-22 16,0 0-16,0 21 0,0-20 16,21-1-16,0-21 0,0 21 15,0 0-15,0-21 0,22 0 0,-22 0 16,0 0-16,0 0 0,22 0 0,-22-21 15,0 0-15,0 0 0,0-1 16,0-20-16,22 21 0,-43-21 0,42-1 16,-21 1-16,0 0 0,1-1 15,-22-20-15,21 20 0,0 1 0,0-21 16,0-1-16,0 22 0,-21-22 0,0 22 16,0-22-16,22 43 0,-22-21 15,0 21-15,0 0 0,-22 42 16,22 0-1,-21 0-15,0 21 0,0 1 0,0 20 16,21-20-16,-21 20 0,21 1 0,-22-22 16,22 21-16,0-20 0,0-1 15,0 22-15,0-22 0,0 0 0,22 1 16,-1-1-16,-21-21 0,21 21 16,21-20-16,-21-1 0,1 0 0,20-21 15,0 0-15,1 0 0,-22 0 0,42 0 16,-20 0-16,-1 0 0,0-21 15,1 0-15,-1-1 0,-21 22 0,0-21 16,0 0-16</inkml:trace>
  <inkml:trace contextRef="#ctx0" brushRef="#br1" timeOffset="85063.44">5016 13695 0,'0'106'16,"-21"-64"0,21 0-16,-21 1 0,0-1 15,0 0-15,21 22 0,-21-22 0,-1 1 16,1-1-16,0 0 0,0 1 16,0-1-16,0 0 0,-1-21 0,1 1 15,0-1-15,21 0 0,-21 0 16,21-42-1,21-21 1,0 20-16,0-20 0,1 21 16,-1-21-16,0-1 0,0 1 15,21 0-15,-20-22 0,-1 22 16,21-22-16,-21 1 0,22 20 0,-22-20 16,0-1-16,0 22 0,0 0 15,0 21-15,-21-1 0,0 1 0,0 42 16,0 1-16,0 20 15,0 0-15,0 1 0,0-1 0,0 0 16,0 22-16,0-22 0,0 22 16,0-22-16,0 0 0,0 1 0,0 20 15,0-42-15,0 22 0,0-1 16,0 0-16,0-21 0,0 1 0,0-1 16,0 0-16,0 0 0,-21-21 46</inkml:trace>
  <inkml:trace contextRef="#ctx0" brushRef="#br1" timeOffset="85455.21">4699 14309 0,'85'-21'31,"-43"21"-31,-21-22 16,21 22-16,1 0 0,-1-21 0,22 21 15,-22-21-15,21 21 0,1-21 16,-1 0-16,1 0 0,-1 21 16,22-22-16,-21 1 0,-1 0 0,1 0 15,-1 21-15,-21-21 0,22 0 16,-43-1-16,21 1 0,-20 21 0,-1 0 16,-42 21-1,-1 1 1,1 20-16,0-21 0,21 21 0,-21-20 15,0 20-15,0 0 16,-1 22-16,1-22 0,0 22 0,21-22 16,-21 21-16,0-20 0,0-1 0,-1 22 15,22-22-15,-21 0 0,0 1 16,21-1-16,-21-21 0,21 21 0,-21-20 16,21 20-16,-21-21 0,21 0 15,0 0-15,21-42 31,0 0-31,0 0 0,0 0 16</inkml:trace>
  <inkml:trace contextRef="#ctx0" brushRef="#br1" timeOffset="85763.39">5778 14161 0,'0'0'0,"0"-43"0,0 22 0,0 0 16,22 0-16,-1 0 0,-21-1 15,21 22-15,0 0 0,0 0 0,0 0 16,22 0-16,-1 0 0,-21 0 16,22 0-16,-1 0 0,0 22 0,-21-22 15,22 21-15,-22 0 0,0 0 16,0 21-16,-21-20 0,0-1 0,0 0 16,0 21-16,0-21 0,-21 1 0,-21-1 15,21 0-15,-22 0 0,1 0 16,21 0-16,-22 1 0,1-1 15,0-21-15,21 0 0,-22 21 16,22-21-16,0 0 0,21-21 16,0 0-1,21-1-15,21 1 0,-20 0 16,20 0-16,0-21 0,-21 20 0</inkml:trace>
  <inkml:trace contextRef="#ctx0" brushRef="#br1" timeOffset="86007.25">6519 13949 0,'-21'85'31,"0"-43"-31,21-21 0,-21 21 16,21 1-16,0-1 0,-21 0 0,-1 22 16,22-22-16,-21 22 0,21-1 15,-21-20-15,0 20 0,21 1 0,-21-1 16,0-21-16,21 22 0,-22-22 0,1 1 15,0 20-15,21-21 0,-21 1 16,21-1-16,-21 0 0,21-20 0,0-1 16,0 0-16,0 0 0,0-42 15,21 0-15,0 0 16,0-1-16</inkml:trace>
  <inkml:trace contextRef="#ctx0" brushRef="#br1" timeOffset="86267.01">6371 14372 0,'21'-42'16,"-42"84"-16,63-148 0,-42 64 0,22 0 16,-1-1-16,0 22 0,0 0 0,21 0 15,-20 0-15,20 0 0,0 21 16,1 0-16,-1 0 0,0 0 0,1 0 16,20 21-16,-21 0 0,1 0 0,-22 0 15,21 0-15,-21 22 16,-21-22-16,0 21 0,0-21 0,0 22 15,-21-22-15,0 0 0,-21 21 0,21-20 16,-22-1-16,1 0 0,-22 0 16,22 0-16,0 0 0,-1-21 0,1 22 15,21-22-15,-21 0 0,20 0 16,1 0-16,0 0 0,21-22 0,0 1 16</inkml:trace>
  <inkml:trace contextRef="#ctx0" brushRef="#br1" timeOffset="88339.53">8255 13758 0,'0'0'0,"0"-63"31,0 84 0,0 0-31,0 22 0,0-1 0,0 0 16,0 1-16,-21-1 0,0 0 15,21 22-15,-22-22 0,1 0 0,0 22 16,0-22-16,0 1 0,0-1 0,-22 21 16,22-20-16,0-22 0,-21 21 15,20-21-15,1 22 0,0-43 0,0 21 16,0 0-16,0-42 16,21 0-1,0 0-15,0-1 0,0-20 0,0 0 16,0 21-16,0-22 15,0 1-15,0 0 0,0-1 0,0 1 16,0 0-16,21-1 0,-21 1 16,0 21-16,21-22 0,-21 22 15,21 21-15,0 0 16,0 21-16,-21 1 16,0 20-16,0-21 0,22 0 0,-22 22 15,21-1-15,0-21 0,-21 21 16,21 1-16,-21-1 0,21-21 0,0 22 15,1-22-15,-1 0 0,0 0 0,0 0 16,0 0-16,0-21 16,22 0-16,-22 0 0,0 0 0,21 0 15,-20 0-15,20 0 0,-21-21 16,21 0-16,1 0 0,-1 0 0,0-22 16,-20 22-16,20-21 0,-21 21 0,21-22 15,-20 22-15,-1-21 0,0 21 16,-21-22-16,0 22 0,0 0 0,0 0 15,-21 42 17,21 0-32,0 0 0,-21 1 0,21-1 15,-22 0-15,22 21 0,-21-21 16,21 1-16,0 20 0,0-21 16,0 0-16,0 22 0,0-22 0,0 0 15,21 0-15,1 0 0,-1-21 16,0 21-16,0-21 0,21 0 0,-20 0 15,20 0-15,-21 0 0,21 0 16,1 0-16,-22-21 0,21 0 0,-21 0 16,22 0-16,-22 0 0,0-1 0,0 1 15,0-21-15,1 21 0,-22-22 16,0 22-16,0-21 0,0 0 0,0-1 16,0 22-16,-22-21 0,1-1 15,0 22-15,0 0 0,-21 0 16,20 0-16,-20 21 0,21 0 0,-21 0 15,-1 0-15,22 0 0,-21 21 0,-1 0 16,22 0-16,0 0 0,0 22 16,0-22-16,0 21 0,21-21 15,0 22-15,0-1 0,0-21 0,0 22 16,21-1-16,0-21 0,0 0 0,0 22 16,22-22-16,-22 0 0,21-21 15,0 21-15,22-21 0,-22 0 0,1 0 16,20 0-16,1 0 0,-22 0 15,21 0-15,-20 0 0,20-21 0,1 0 16,-22 0-16,22-1 0,-1 1 16,-21-21-16,1 21 0,-1 0 15,0-22-15,1 22 0,-22 0 0,0-21 16,0 20-16,-21 1 0,0 0 16,0 0-16,0 0 0,0 0 0,-21 21 15,0 0-15,-21 0 0,20 0 0,-20 0 16,21 0-16,-21 0 0,20 0 15,-20 21-15,21 0 0,-21 0 0,20 0 16,1 22-16,0-22 0,0 0 16,0 0-16,21 21 0,0-20 0,-21-1 15,21 0-15,0 0 0,0 0 0,0 0 16,0 1-16,21-22 16,-21 21-16,21-21 0,0 0 15,0 0-15,0 0 0,22 0 0,-22-21 16,0-1-16,0 22 0,22-21 15,-22-21-15,0 21 0,0 0 0,0-1 16,0 1-16,1-21 0,-1 21 16,0 0-16,0-1 0,-21 1 0,0 0 15,0 0-15,21 21 0,-42 0 32,21 21-17,-21 0-15,21 0 0,0 1 16,0-1-16,0 0 0,0 0 15,0 0-15,0 0 0,0 1 0,0-1 16,21 0-16,0 0 0,0 0 16,1 0-16,20 1 0,-21-1 0,21 0 15,-20-21-15,20 0 0,0 0 0,1 0 16,-1 0-16,0 0 0,1 0 16,-1 0-16,0 0 0,1 0 0,20-21 15,-21 0-15,1-1 0,-1 1 16,0 0-16,1 0 0,-1 0 0,-21 0 15,0-22-15,1 22 0,-22 0 0,0-21 16,0 20-16,0-20 0,0 21 16,0 0-16,-22 0 0,1-1 15,-21 1-15,21 21 0,0 0 16,-22 0-16,22 0 0,-21 0 0,21 0 16,-22 21-16,22 1 0,0-1 0,0 0 15,0 0-15,-1 21 0,1-20 16,21-1-16,0 21 0,-21-21 0,21 22 15,0-22-15,0 21 0,0-21 16,0 0-16,0 1 0,0-1 0,21 0 16,-21 0-16,21-21 0,1 0 15,-1 21-15,0-21 0,0 0 0,0 0 16,22 0-16,-22-21 0,21 0 16,-21 21-16,22-21 0,-22 0 0,21-1 15,-21-20-15,0 21 0,1-21 16,-1 20-16,0-20 0,0 0 0,0-1 15,-21 1-15,21 0 0,1-22 16,-1 22-16,-21-22 0,21 22 0,0-64 16,-21 64-16,0 0 15,0 20-15,21-20 0,-21 21 16,-21 42-16,0 0 16,0 0-16,0 22 0,21-1 15,-22 0-15,1 22 0,0-22 16,0 22-16,21-22 0,0 0 15,0 1-15,-21 41 0,21-41 16,0-22-16,0 21 0,0 1 0,0-22 16,0 0-16,0 21 0,21-21 15,-21 1-15,21-22 0,0 21 0,-21 0 16,21-21-16,1 0 0,-1 0 16,0 0-16,0 0 0,0 0 15,0 0-15,1 0 0,-1-21 16,0 0-16,0-1 15,-21 1-15,21 0 16,-21 0-16</inkml:trace>
  <inkml:trace contextRef="#ctx0" brushRef="#br1" timeOffset="88595.41">11239 14542 0,'0'21'16,"0"0"15,-21-21 0,21-21 16,21 0-47,-21-1 0</inkml:trace>
  <inkml:trace contextRef="#ctx0" brushRef="#br1" timeOffset="89532.05">4530 15515 0,'0'0'0,"-22"0"0,1 0 0,0 0 0,0 0 16,21-21-1,21 21-15,21 0 0,1 0 16,-1 0-16,22 0 0,-22 0 15,21-21-15,1 21 0,-1 0 0,1 0 16,-1 0-16,1-21 0,-22 21 16,1 0-16,20 0 0,-42 0 0,22 0 15,-22-21-15,0 21 0,0 0 16,-42 0 0,0 0-1</inkml:trace>
  <inkml:trace contextRef="#ctx0" brushRef="#br1" timeOffset="89891.42">5038 15452 0,'0'21'15,"0"-42"-15,0 63 0,0-21 0,0 0 16,0 22-16,0-22 16,0 0-16,0 21 0,0-20 0,0 20 15,0 0-15,0 22 0,0-22 16,0 0-16,0 22 0,0-22 15,0 22-15,0-22 0,0 0 16,0 22-16,-22-22 0,1-21 0,0 22 16,21-1-16,-42-21 0,21 0 15,-1 1-15,-20-1 0,0-21 0,-1 0 16,1 0-16,0 0 0,-1 0 0,1 0 16,21 0-16,-21 0 0,-1-21 15,1-1-15,21 1 0,-22 0 0,22 0 16,0-21-16,0 20 0,0-20 15,0 21-15,21-21 0,0 20 0,0-20 16,0 21-16,0 0 16,0 0-16,0-1 0,21 1 0,0 0 0,21 0 15,1 21-15,-1-21 16,0 21-16,1-21 0,20 21 0,-21 0 16</inkml:trace>
  <inkml:trace contextRef="#ctx0" brushRef="#br1" timeOffset="90576.02">5524 15875 0,'0'0'0,"0"21"0,-21 0 0,0 1 16,21 20-16,-21-21 0,21 0 0,-21 22 15,21-22-15,0 21 0,0-21 16,-21 22-16,21-22 0,-22 0 0,22 0 15,0 0-15,0 0 0,-21 1 16,21-1-16,-21-21 0,21 21 16,-21-21-16,21-21 15,0 0 1,0-1-16,0 1 0,0 0 16,0 0-16,0 0 0,0-22 0,0 22 15,0-21-15,0 0 16,0-1-16,21 1 0,0 21 0,-21-22 0,21 22 15,1 0-15,20 0 0,-21 0 16,0 21-16,0 0 0,1 0 16,20 0-16,-21 21 0,0 0 0,22 0 15,-22 0-15,0 22 0,0-22 16,0 21-16,0 1 0,-21-22 0,0 21 16,22-21-16,-22 22 0,0-22 15,0 0-15,0 21 0,0-21 0,0 1 16,0-1-16,-22-21 15,1 0-15,21-21 32,0-1-32,0 1 15,0 0-15,0 0 0,21-21 0,1 20 16,-1-20-16,0 21 0,0-21 16,0-1-16,22 1 0,-22 0 0,21-1 15,0 22-15,-20 0 0,20 0 16,0 21-16,-21 0 0,22 0 0,-22 0 15,0 21-15,21 0 0,-20 21 16,-1-20-16,0 20 0,-21 0 0,0 1 16,0-1-16,0-21 0,0 21 0,0 1 15,0-22-15,-21 0 0,21 21 16,-21-20-16,21-1 0,-22-21 16,22 21-16,-21-21 0,42 0 46,1-21-46,-22 0 0,21-1 0</inkml:trace>
  <inkml:trace contextRef="#ctx0" brushRef="#br1" timeOffset="90952.81">6519 16087 0,'21'0'46,"1"0"-46,-1 0 16,-21-21-16,21 21 0,0-22 16,0 1-16,0 0 0,22 21 0,-22-21 15,0 0-15,0 0 0,0-1 16,1 1-16,-22 0 0,21 21 0,-21-21 16,0 0-16,-21 21 0,-1 0 15,1 0-15,0 0 16,0 0-16,-21 0 0,20 21 0,1 0 15,0 0-15,0 22 0,0-22 16,0 21-16,-1 0 0,1-20 16,21 20-16,0-21 0,0 21 0,0-20 15,0-1-15,0 0 0,0 21 16,21-42-16,1 21 0,-1 1 0,21-22 16,-21 0-16,0 0 0,1 0 15,20 0-15,0 0 0,1 0 0,-22 0 16,42 0-16,-20-22 0,-1 1 15,0 0-15,-21 0 0,22 0 0</inkml:trace>
  <inkml:trace contextRef="#ctx0" brushRef="#br1" timeOffset="91207.66">7535 15621 0,'0'0'0,"0"-42"0,0 21 0,0-1 15,0 44 1,-21-1-16,0 21 15,21-21-15,-21 22 0,0-1 0,21 0 16,-22 1-16,1-1 0,21 0 16,-21 22-16,21-22 0,-21 0 0,21 1 15,-21-1-15,21-21 0,0 22 16,0-22-16,0 0 0,0 0 0,0 0 16,0 0-16,0 1 15,21-22-15,0 0 0,0 0 16,-21-22-1,21 1-15,-21 0 0,22 0 16,-22 0-16</inkml:trace>
  <inkml:trace contextRef="#ctx0" brushRef="#br1" timeOffset="91404.55">7112 15812 0,'0'0'0,"-21"0"0,0 0 0,21-22 16,21 22-1,0 0-15,0 0 16,0 0-16,0 0 0,1 0 16,20 0-16,-21 0 15,0 0-15,0 0 0,1-21 0,-1 21 16,0 0-16,0 0 0,0-21 16,0 21-16,1-21 0,-1 21 0</inkml:trace>
  <inkml:trace contextRef="#ctx0" brushRef="#br1" timeOffset="91787.33">7620 16002 0,'0'42'16,"21"-42"-16,0 0 15,0 0-15,1 0 16,20 0-16,-21-21 0,0 21 0,22-21 15,-22 0-15,0 21 0,0-21 16,21 0-16,-42-1 0,22 1 0,-22 0 16,0 0-16,0 0 0,-22 21 15,1 0 1,0 0-16,0 0 0,0 0 0,0 0 16,-22 0-16,22 21 0,0 0 15,0 0-15,0 0 0,-1 22 0,22-22 16,0 0-16,0 21 0,0-20 15,0-1-15,0 0 0,0 21 16,22-21-16,-1-21 0,0 22 0,0-1 16,0 0-16,0-21 15,1 21-15,-1-21 0,0 0 0,0 0 16,21 0-16,-20 0 0,-1 0 16,21 0-16,-21-21 0,22 0 0,-1 0 15,-21 21-15</inkml:trace>
  <inkml:trace contextRef="#ctx0" brushRef="#br1" timeOffset="92155.12">8340 15812 0,'0'0'0,"0"-22"15,21 1-15,-21 0 0,21 21 0,-21-21 16,21 0-16,0 0 16,0 21-16,1 0 0,-1-22 0,0 22 15,0 0-15,0 0 0,0 0 16,1 0-16,-1 22 0,0-1 0,0 0 15,0 0-15,0 21 0,1-20 16,-1 20-16,0 0 0,-21 1 0,0-1 16,0 0-16,0-21 0,0 22 0,0-22 15,0 0-15,0 0 16,0 0-16,0 1 0,0-1 0,0-42 47,0-1-47,0 1 15,0 0-15,21-21 0,0 21 16,0-22-16,1 1 0,-1 21 0,0-22 16,21 1-16,-21 0 0,1 21 15,20-22-15,-21 22 0,0 0 0,0 21 16,1-21-16,-22 42 16</inkml:trace>
  <inkml:trace contextRef="#ctx0" brushRef="#br1" timeOffset="92507.92">6456 16616 0,'0'21'93,"-21"-21"-93,21 21 16</inkml:trace>
  <inkml:trace contextRef="#ctx0" brushRef="#br1" timeOffset="92695.76">6413 16997 0,'0'21'31,"0"0"0,0 0 0</inkml:trace>
  <inkml:trace contextRef="#ctx0" brushRef="#br1" timeOffset="92904.63">6435 17293 0,'0'0'0,"0"21"31,-22-21-31,22 22 16,-21-22 15,21 21-15,0 0 0,-21-21-16,21 21 0</inkml:trace>
  <inkml:trace contextRef="#ctx0" brushRef="#br1" timeOffset="93071.54">6371 17590 0,'0'0'16,"0"21"-16,0 0 15,0 0 1,0 0 0,0 0 15</inkml:trace>
  <inkml:trace contextRef="#ctx0" brushRef="#br1" timeOffset="93219.45">6456 17738 0,'0'21'0,"0"-42"0,21 42 0,-21 0 16,-21-21-1,21-21 32,21 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10T01:58:24.0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656 1080 0,'0'-22'16,"0"1"-1,0 0 1,0 0 0,0 42 46,0 21-62,21-20 16,-21-1-16,0 0 0,21 21 15,-21-21-15,0 22 0,0-22 0,0 21 16,0 1-16,0-22 0,0 21 16,0 0-16,0-20 0,0 20 15,0 0-15,0 1 0,0-22 0,0 21 16,0 0-16,0-20 0,0-1 16,0 0-16,0 0 0,0 0 15,0 0 1,0-42-1,0 0 1,0 0-16,0 0 16</inkml:trace>
  <inkml:trace contextRef="#ctx0" brushRef="#br0" timeOffset="343.79">974 1376 0,'21'21'16,"0"-21"-1,0-21 1,-21 0-16,21 21 15,-21-21-15,0-1 0,0 1 16,-21 21 31,0 0-31,21 21-16,-21-21 0,21 22 15,21-22 1,0 0-1</inkml:trace>
  <inkml:trace contextRef="#ctx0" brushRef="#br0" timeOffset="1211.92">2244 1016 0,'-22'-21'0,"44"42"0,-44-63 0,1 21 15,21-1-15,0 1 0,0 0 16,0 42 15,0 0-15,0 1-16,0 20 0,0-21 15,-21 21-15,21-20 0,0 20 0,0 0 16,-21 1-16,21-1 0,-21 0 16,21 1-16,0 20 0,0-21 15,-21 1-15,21-1 0,-22 0 0,22-20 16,-21 20-16,21 0 0,0-21 15,0 1-15,0-1 0,0 0 16,0-42 0,0 0-1,21-1-15,-21 1 16,22 0-16,-1-21 0,-21 21 0,21-22 16,0 22-16,0-21 0,0 21 15,1-1-15,-1-20 0,0 21 16,0 0-16,0 0 0,0-1 0,1 1 15,-1 21-15,0-21 16,0 21-16,0 0 16,-21 21-16,0 0 0,21 1 15,-21-1-15,22 0 0,-22 21 16,0-21-16,0 1 16,0-1-16,0 0 0,0 21 0,0-21 15,21 1-15,-21-1 0,21 0 16,-21 0-16,21 0 0,0 0 15,0 1-15,1-22 0,-1 0 0,0 0 16,0 0-16,21 0 0,-20 0 16,20-22-16,0 22 0,-21-21 0,22-21 15,-22 21-15,0 0 0,0-22 16,22 22-16,-22-21 0,0-1 0,0 22 16,-21-21-16,21 0 0,-21-1 15,0 1-15,0 0 0,0-1 16,0 1-16,0 21 0,0-22 0,-21 22 15,0 0-15,0 0 0,0 0 16,21 0-16,-22 21 0,1 0 16,0 0-16,0 0 0,0 0 15,0 0-15,21 21 0,-22 0 16,1 0-16,21 0 16,0 0-16,0 1 0,0-1 15,21-21-15,1 0 0,-1 0 16,0 0-16,0 0 0</inkml:trace>
  <inkml:trace contextRef="#ctx0" brushRef="#br0" timeOffset="1796.23">3704 720 0,'0'0'0,"-21"-21"0,0 21 15,0 0-15,-1 0 16,1 0-16,0 21 0,21 0 0,-21 0 16,0 0-16,0 0 0,21 22 15,-22-1-15,22 0 0,-21 1 16,0 20-16,21-20 0,0-1 0,0 0 16,-21 22-16,21-22 0,-21 0 15,21-20-15,0 20 0,-21 0 16,21-21-16,0 22 0,0-22 0,0 21 15,0-21-15,0 1 0,0-1 16,0 0-16,0 0 16,0-42 15,0 0-31,0 0 0,0-1 16,0-20-16,0 21 0,0 0 15,0-22-15,0 22 0,0-21 0,0 0 16,21 20-16,0-20 0,0 0 15,21 21-15,-20-22 0,20 22 16,0-21-16,-21 21 0,22-1 16,-1 1-16,0 21 0,1 0 0,-1 0 15,0 0-15,1 21 0,-22-21 16,21 43-16,-21-22 0,1 0 0,-1 21 16,0 1-16,-21-22 0,21 21 15,-21 1-15,0-1 0,0-21 0,0 21 16,-21-20-16,0-1 0,0 21 15,-1-21-15,1 0 0,21 1 0,-21-1 16,21 0-16,-21-21 0,21 21 16,-21-21-16,21-21 31,21 0-31,0 0 16</inkml:trace>
  <inkml:trace contextRef="#ctx0" brushRef="#br0" timeOffset="2444.17">4678 1228 0,'0'0'16,"0"-21"-16,0-1 15,0 1-15,0 0 0,0 0 16,-21 0-16,-1 0 15,1-1-15,0 1 0,0 21 16,0 0-16,0 0 16,-1 0-16,1 0 0,0 0 0,21 21 15,-42 1-15,21-1 0,-1 0 16,1 0-16,0 21 0,0 1 0,0-22 16,0 21-16,-1-21 0,22 22 15,-21-1-15,21-21 0,-21 0 0,21 22 16,0-22-16,-21 0 15,21 0-15,0 0 0,0 1 0,0-1 16,0 0-16,21-21 16,0 0-16,0 0 0,1 0 0,-1 0 15,0 0-15,21-21 0,-21 0 16,22-1-16,-22 1 0,21 0 0,-21 0 16,22 0-16,-1-22 0,-21 22 15,0 0-15,22-21 0,-22 21 0,0-22 16,-21 22-16,21-21 0,-21 21 15,0-1-15,21 1 0,-21 0 0,0 0 16,0 0-16,0 42 31,-21 0-31,0 0 0,0 0 16,21 22-16,-21-22 0,21 21 0,0-21 16,-21 22-16,21-22 0,0 21 15,0-21-15,0 22 0,0-22 0,0 0 16,0 21-16,0-20 0,21-1 15,0 0-15,0 0 0,-21 0 0,21-21 16,22 0-16,-22 0 0,0 0 16,0 0-16,21 0 0,-20 0 0,20-21 15,-21 0-15,0 0 0,22 0 16,-22-1-16,0-20 0,21 0 16,-21 21-16,1-22 0,20 1 15,-21-22-15,0 22 0</inkml:trace>
  <inkml:trace contextRef="#ctx0" brushRef="#br0" timeOffset="2728.01">5419 910 0,'0'0'0,"21"-42"0,-21-64 32,-21 127-17,21 0 1,-22 1-16,1 20 0,0 0 0,21 1 16,-21-1-16,0 0 0,0 22 15,21-22-15,0 0 0,-22 1 0,1-1 16,21 0-16,-21 1 15,21-1-15,0 0 0,0-20 0,0-1 16,0 21-16,0-21 0,0 0 16,0 22-16,0-22 0,21 0 15,0-21-15,1 0 0,-1 0 16,0 0-16,0 0 16,0 0-16,22-21 0,-22 0 15,0 21-15,0-21 0,21-22 0,-20 22 16,-1 0-16,0-21 0,0 20 15,0-20-15,0 21 0</inkml:trace>
  <inkml:trace contextRef="#ctx0" brushRef="#br0" timeOffset="2939.97">5122 1164 0,'0'0'0,"-21"0"0,0 21 16,0-21-16,21 22 15,21-22 1,0 0-16,0 0 16,0 0-16,22 0 0,-1 0 0,0 0 15,-20 0-15,20 0 0,0-22 16,1 22-16,-1 0 0,0-21 16,-21 21-16,1-21 0,-1 0 0,0 21 15</inkml:trace>
  <inkml:trace contextRef="#ctx0" brushRef="#br0" timeOffset="3412.12">7154 1122 0,'0'-42'0,"0"84"0,0-106 15,0 43-15,0 0 16,0 0-16,0 0 0,0 42 31,0 0-15,0 0-16,0 22 0,0-1 16,0-21-16,-21 21 0,21 1 0,0-1 15,-21 0-15,0-20 0,21 20 16,-21 0-16,21-21 0,0 22 0,-22-22 15,22 0-15,0 21 0,-21-20 16,21-1-16,0 0 0,0 0 16,21-21-1,1 0-15,-1-21 0,0 21 16,0-21-16</inkml:trace>
  <inkml:trace contextRef="#ctx0" brushRef="#br0" timeOffset="3883.77">7937 1058 0,'0'0'15,"22"0"-15,-22-21 0,-22 21 32,1 0-32,0 0 0,-21 0 15,21 0-15,-22 21 0,1 1 0,0-1 16,-1-21-16,1 21 0,21 0 15,0 0-15,-22 0 0,43 1 16,-21-1-16,0 0 16,21 0-16,0 0 15,21-21-15,0 0 16,0 21-16,1-21 0,20 0 0,0 0 16,1 0-16,-1 0 0,0 22 15,1-22-15,-1 0 0,0 0 0,1 21 16,-1-21-16,-21 21 0,21-21 15,-20 21-15,-1-21 0,0 21 16,-21 0-16,0 1 0,0-1 0,-42 0 16,20 0-16,-20-21 15,21 21-15,-21 0 0,-1-21 16,1 22-16,0-22 0,-1 0 16,1 0-16,0 21 0,-1-21 0,22 0 15,-21 0-15,21 0 0,-1 0 16,1 0-16,0 0 0,0 0 0,21-21 15,-21-1-15,0 1 16,21 0-16,-22 21 0,22-21 0,0-21 16,0 20-16,0 1 0</inkml:trace>
  <inkml:trace contextRef="#ctx0" brushRef="#br0" timeOffset="4140.66">7260 656 0,'0'21'94,"21"-21"-78,0 0-1</inkml:trace>
  <inkml:trace contextRef="#ctx0" brushRef="#br0" timeOffset="4915.45">10329 995 0,'0'0'15,"-21"-21"-15,21 0 32,0-1-17,21 22-15,0-21 16,1 0-16,-1 21 0,0-21 15,0 0-15,0 21 0,0-21 16,1-1-16,-1 1 0,0 0 0,0 0 16,0 0-16,-21 0 0,0-1 15,0 1-15,0 0 0,0 0 16,0 0-16,-21 21 0,-21-21 16,21 21-16,-22-22 0,22 22 0,-42 0 15,20 0-15,1 0 0,0 0 16,-22 0-16,22 22 0,-1-1 0,-20-21 15,21 21-15,20 0 0,-20 0 16,21 0-16,0 1 0,0-1 16,21 0-16,0 0 0,0 21 0,0-20 15,0 20-15,0-21 0,21 21 16,0 1-16,21-22 0,-21 21 0,1 1 16,20-1-16,-21-21 0,21 21 15,1-20-15,-1 20 0,-21-21 0,22 21 16,-22-20-16,21-1 0,-21 0 15,0 0-15,1 0 0,-22 22 0,0-22 16,0 0-16,0 0 0,-22 0 16,1-21-16,-21 21 0,21 1 15,-43-1-15,22-21 0,-22 0 0,22 0 16,-21 0-16,-1 0 0,22 0 16,-22-21-16,22 21 0,0-22 0,-1 1 15,22 0-15,-21 0 0,21 0 16,-22 0-16,22-1 0,0 1 0,0 0 15,21-21-15,0 21 0,-21-1 16,21 1-16,0 0 0,0 0 0,0 0 16,0 0-16,21-1 15,0 22-15,0 0 0,21-21 0,1 21 16,-1 0-16,0 0 0</inkml:trace>
  <inkml:trace contextRef="#ctx0" brushRef="#br0" timeOffset="5332.21">10520 1376 0,'63'0'31,"-42"0"-31,1-21 16,-1 21-1,0-21-15,0-1 0,0 22 0,0-21 16,1 0-16,-1 0 0,0 0 16,0 21-16,-21-21 0,0-1 0,0 1 15,0 0-15,0 0 16,-21 21-16,0 0 0,0 0 16,-1 0-16,-20 0 0,21 21 15,0 0-15,0 0 0,-1 1 0,1-1 16,0 0-16,0 0 0,0 21 15,0-20-15,-1-1 0,22 21 0,0-21 16,-21 0-16,21 1 0,0-1 0,0 0 16,0 0-16,0 0 15,0 0-15,0 1 0,21-22 16,1 21-16,-1-21 16,0 0-16,21 0 0,-21 0 0,22-21 15,-1 21-15,-21-22 0,22 1 0,-1 0 16</inkml:trace>
  <inkml:trace contextRef="#ctx0" brushRef="#br0" timeOffset="5636.6">11409 762 0,'0'0'0,"0"-21"0,-21-43 15,-1 64 1,1 0-16,0 0 15,0 0-15,21 22 0,-21-1 0,0 0 16,-1 21-16,22 1 0,-21-1 16,0 21-16,0-20 0,0 20 0,21-20 15,-21 20-15,-1-21 0,1 22 16,0-22-16,0 1 0,21-1 0,-21 0 16,21-21-16,-21 22 0,21-22 15,0 0-15,0 0 0,0 0 16,0 1-16,0-1 15,21-21-15,0 0 0,0 0 16,0-21-16,0-1 0,22 1 16,-22 0-16,0 0 0</inkml:trace>
  <inkml:trace contextRef="#ctx0" brushRef="#br0" timeOffset="6039.7">11388 1312 0,'0'0'0,"0"22"16,0-1-1,21-21 1,0 0 0,0 0-16,0 0 0,0-21 0,1 21 15,-1-22-15,0 22 0,0-21 16,0 0-16,0 21 0,1-21 0,-1 0 15,0 0-15,-21-1 16,0 1-16,-21 21 16,0 0-1,-1 0-15,1 0 0,0 21 16,0-21-16,0 22 0,0-1 16,-1 0-16,1 0 0,0 0 0,21 0 15,-21 1-15,21 20 0,-21-21 16,21 0-16,0 0 15,0 1-15,0-1 0,0 0 0,0 0 16,21 0 0,0-21-16,0 0 0,0 0 0,1 0 15,-1 0-15,21 0 0,-21 0 0,22 0 16,-1-21-16</inkml:trace>
  <inkml:trace contextRef="#ctx0" brushRef="#br0" timeOffset="6595.48">12171 1164 0,'-64'21'32,"43"1"-32,21-1 0,0 0 0,-21 0 15,21 0-15,-21 0 0,21 1 16,0-1-16,0 0 0,0 0 0,-21 0 15,21 0-15,-22-21 0,22 22 16,0-1-16,-21 0 0,21 0 16,0 0-16,0 0 15,0-42 32,0 0-47,0 0 16,0 0-16,0 0 0,0-1 0,0 1 15,0 0-15,0 0 0,0 0 16,21-22-16,1 22 0,-22 0 0,21 0 16,21 0-16,-21-22 0,0 22 15,22 0-15,-22 0 0,21 0 16,-21 21-16,22-21 0,-1 21 0,-21 0 16,22 0-16,-22 0 0,21 0 15,-21 0-15,0 0 0,1 21 16,-1 0-16,0 0 0,-21 21 0,0-20 15,21-1-15,-21 0 0,0 21 0,0-21 16,0 1-16,0 20 0,0-21 16,0 0-16,-21 0 0,21 1 0,-21-1 15,0-21-15,-1 21 0,22 0 16,-21 0-16,0-21 16,42-21 15,0 21-16,1-21-15</inkml:trace>
  <inkml:trace contextRef="#ctx0" brushRef="#br0" timeOffset="6856.33">13039 1122 0,'0'0'0,"0"21"47,-22 0-47,1 0 0,21 1 16,0-1-16,-21 0 0,21 0 15,-21 0-15,21 0 0,0 1 16,0-1-16,-21 0 0,21 0 16,0 0-1,0-42 16,21 21-31</inkml:trace>
  <inkml:trace contextRef="#ctx0" brushRef="#br0" timeOffset="7264.09">13081 762 0,'0'0'16,"-21"0"-16,0 0 0,-1 0 0,1 21 16,0 0-16,0 1 0,21-1 0,0 0 15,-21-21-15,21 21 0,0 0 16,0 0-16,0 1 0,0-1 16,21-21-1,0 0-15,0 0 0,0 0 0,1 0 16,-1 0-16,0 0 15,21-21-15,-21-1 0,1 22 0,-22-21 16,21 0-16,0 0 0,0 0 16,-21 0-16,0-1 0,0 1 15,0 0-15,0 0 0,0 0 16,-21 21-16,0 0 16,0 0-16,-1 0 0,1 0 15,0 0-15,0 0 0,0 0 0,0 0 16,-1 21-16,1 0 0,0 0 15,0 0-15,21 1 0,0-1 0,0 0 16,0 0-16,0 0 0,0 0 16,0 1-16,0-1 15</inkml:trace>
  <inkml:trace contextRef="#ctx0" brushRef="#br0" timeOffset="7737.82">13377 1016 0,'0'21'47,"0"0"-47,0 1 15,-21-1-15,21 0 0,-21 0 16,21 21-16,-21-20 0,21-1 15,0 0-15,0 0 0,0 21 0,-21-20 16,21-1-16,0 0 0,0 0 16,0 0-16,0 0 0,21-21 15,0 22-15,0-22 0,21 0 16,-20 0-16,-1 0 0,0 0 16,0 0-16,0 0 0,22 0 0,-22 0 15,0-22-15,0 22 0,0-21 16,0 0-16,1 0 0,-22 0 0,0 0 15,21-1-15,0-20 16,-21 21-16,0-21 0,0 20 0,0-20 16,0 21-16,0 0 0,0 0 15,0-1-15,0 1 0,0 0 0,-21 42 47,21 0-31,-21 1-16,21-1 0,0 0 15</inkml:trace>
  <inkml:trace contextRef="#ctx0" brushRef="#br0" timeOffset="8531.65">14097 1037 0,'0'21'32,"-21"1"-32,0-1 0,21 0 0,-22-21 15,1 21-15,21 0 0,0 0 16,0 22-16,-21-22 0,21 0 16,-21 0-16,21 0 0,0 1 0,0-1 15,0 0-15,-21 0 16,21 0-16,-21 0 15,21-42 32,0 0-31,0 0-16,0 0 0,0 0 16,0-1-16,21-20 0,0 21 15,-21 0-15,21-22 0,0 22 0,0-21 16,1 21-16,-1-22 0,21 22 15,-21 0-15,22-21 0,-22 42 16,21-21-16,-21 21 0,0 0 0,22 0 16,-22 0-16,0 21 0,0 0 15,0 0-15,1 0 0,-22 0 0,21 22 16,-21-22-16,21 21 0,-21-21 16,0 22-16,0-22 0,0 0 0,0 0 15,0 0-15,0 1 0,0-1 16,0 0-16,0 0 0,0 0 15,-21-21 1,0 0 15,21-21-15,0 0-16,0 0 0,0 0 16,0-1-16,21 1 0,0 0 15,0-21-15,0 21 0,0-22 0,22 1 16,-1 0-16,0 20 0,-20-20 15,20 21-15,0-21 0,1 20 0,-1 22 16,0 0-16,1 0 0,-1 0 16,0 22-16,-21-1 0,22 0 0,-22 21 15,0-21-15,0 22 16,-21-1-16,0 0 0,0-20 0,0 20 0,0-21 16,0 21-16,0-20 15,-21-1-15,21 0 0,-21 0 0,21 0 16,-21 0-16,0-21 15,-1 0-15,22 22 16,-21-22-16,0 0 0,0 0 16,21-22-1,0 1-15,0 0 0,0 0 16</inkml:trace>
  <inkml:trace contextRef="#ctx0" brushRef="#br0" timeOffset="9088.33">16573 1037 0,'-21'0'32,"0"0"-32,0-21 15,21 0-15,-21 0 16,21 0-16,0-1 15,0 1-15,0 0 0,0 0 0,0 0 16,21 0-16,0-22 0,21 22 16,-20 0-16,20 21 0,0-21 0,1 0 15,-1-1-15,0 22 0,1 0 16,20 0-16,-21 0 0,1 0 16,-22 0-16,21 0 0,-21 22 15,1-1-15,-1 0 0,-21 21 0,0-21 16,0 22-16,0-1 0,0 0 15,-21 1-15,-1-1 0,1 0 0,0-20 16,0 20-16,-21 0 0,20-21 16,1 1-16,-21 20 0,21-21 0,-22 0 15,22 0-15,0-21 0,0 22 16,0-1-16,0 0 0,-1-21 0,22 21 16,0 0-16,0 0 15,22-21 1,-22 22-16</inkml:trace>
  <inkml:trace contextRef="#ctx0" brushRef="#br0" timeOffset="9915.85">16700 1905 0,'0'64'16,"22"-64"0,-1 0-16,0 0 15,0 0-15,0 0 16,0 0-16,1 0 0,-1-22 0,-21 1 16,0 0-16,21 0 0,-21 0 15,21 0-15,-21-1 0,0 1 16,0 0-16,0 0 15,-21 21-15,0 0 0,0 0 16,-1 0-16,1 21 0,0-21 16,0 21-16,0 0 0,0 1 15,-1-1-15,22 0 0,-21 0 0,21 0 16,0 0-16,0 1 16,21-22-1,-21 21-15,22-21 16,-1 0-16,0 0 0,0 0 15,0 0-15,0-21 16,1 21-16,-22-22 0,0 1 16,21 0-16,-21 0 0,0 0 15,0 0-15,0-1 0,0 1 16,-21 21-16,-1 0 16,1 0-16,0 0 15,21 21-15,-21 1 0,0-22 0,21 21 16,0 0-16,-21-21 15,21 21-15,0 0 0,0 0 16,0 1 0,21-22-1,0 0-15,0 0 0,0 0 16,0 0 0,-21-22-16,0 1 15,0 0-15,0 0 16,0 0-16,0 0 15,-21 21-15,0 0 16,0 0-16,0 0 0,21 21 16,-21-21-16,21 21 15,0 0-15,0 0 0,0 0 16,0 1 0,21-22-1,0 0 1,-21-22 31,-21 22-32,0 0 1,-1 0-16</inkml:trace>
  <inkml:trace contextRef="#ctx0" brushRef="#br1" timeOffset="37931.22">571 2498 0,'0'21'63,"0"0"-47,0 0-16,0 0 0,0 1 15,0-1 1,0 0-16,22 0 15,-1-21-15,0 0 16,0 0-16,0 0 0,0 0 0,1 0 16,-1-21-16,21 0 0,-21 0 15,0 21-15,1-22 0,-1 1 0,0 0 16,0 0-16,0 0 0,0 0 16,-21-1-16,0 1 0,0 0 15,0 0-15,0 0 0,0 0 16,0-1-1,0 44 17,0-1-32,0 0 15,0 21-15,0-21 0,0 22 16,-21-22-16,21 21 0,0 1 16,-21-1-16,21 0 0,0 1 0,0-1 15,0-21-15,0 21 0,0 1 16,0-1-16,0-21 0,0 22 0,0-1 15,0-21-15,0 21 0,0-20 16,0 20-16,0-21 0,0 0 16,0 22-16,0-22 0,0 0 15,0 0-15,-21-21 0,21 21 0,-21-21 16,0 21-16,-1-21 16,1 0-16,0-21 0,0 0 15,0 21-15,0-21 0,-1 0 16,1 0-16,0-1 0,0 1 15,0 0-15,0 0 0,-1 0 0,1 0 16,0-1-16,21 1 0,0 0 16,0 0-16,0 0 15,0 0-15,21 21 16,0-22-16,1 1 0,-1 21 16,0-21-16,21 21 0</inkml:trace>
  <inkml:trace contextRef="#ctx0" brushRef="#br1" timeOffset="38283.98">1418 2434 0,'-42'-21'31,"21"21"-31,21 21 0,-22-21 16,22 21-16,0 22 0,0-22 16,0 21-16,-21-21 0,21 22 15,0-1-15,0 0 0,-21 1 0,21-1 16,0 0-16,0 1 0,0-1 16,0-21-16,-21 22 0,21-22 0,0 21 15,0-21-15,0 0 0,0 1 16,0-1-16,0 0 0,0 0 15,0 0-15,0 0 0,21-21 32,-21-21-17,21 0-15,0 21 0,1-21 16,-22 0-16</inkml:trace>
  <inkml:trace contextRef="#ctx0" brushRef="#br1" timeOffset="38503.89">1249 2858 0,'-21'21'16,"42"-21"15,0 0-31,0 0 0,0 0 16,0 0-16,1 0 0,20 0 15,-21-21-15,0 21 0,22 0 0,-1-22 16,-21 22-16,21-21 0,-20 0 16,20 21-16</inkml:trace>
  <inkml:trace contextRef="#ctx0" brushRef="#br1" timeOffset="38843.35">2688 2731 0,'-42'-43'15,"21"43"1,-1 0-16,22 21 15,-21-21 1,21 22-16,-21-1 0,21 0 16,-21 0-16,21 21 0,0-20 15,0-1-15,-21 0 0,0 0 0,21 21 16,-22-20-16,22-1 0,0 0 16,0 0-16,0 0 0,0 0 15,22-21 1,-1 0-16,0 0 15</inkml:trace>
  <inkml:trace contextRef="#ctx0" brushRef="#br1" timeOffset="39277.11">3133 2667 0,'0'0'0,"0"-21"0,-22 21 31,1 0-15,0 21-16,0-21 0,0 21 16,0 0-16,21 1 15,-22-22-15,22 21 0,-21 0 0,21 0 16,0 0-16,0 0 16,21-21-16,1 22 15,-1-22-15,0 0 0,0 21 16,0-21-16,0 0 15,1 0-15,-22 21 0,21-21 0,0 0 16,0 0 0,-21 21-16,21 0 0,-21 0 15,0 1 1,-21-1-16,0-21 0,0 21 16,0-21-16,-1 0 0,1 21 15,0-21-15,0 0 0,0 0 0,0 21 16,-1-21-16,1 0 15,0 0-15,0 0 16,21-21-16,-21 0 16,21 0-16,0 0 15,-21-1-15</inkml:trace>
  <inkml:trace contextRef="#ctx0" brushRef="#br1" timeOffset="39479.99">2646 2519 0,'0'-21'15,"-21"21"-15,-1 0 32,44 0-1,-1 0-16,0 0-15,0 0 0,21 0 0</inkml:trace>
  <inkml:trace contextRef="#ctx0" brushRef="#br1" timeOffset="40135.48">4741 2858 0,'21'0'0,"-42"0"0,64 0 16,-22 0-16,0 0 0,-21-22 16,21 22-16,0-21 0,-21 0 0,21 21 15,1-21-15,-22 0 0,21 0 16,-21-1-16,0-20 0,0 21 0,0 0 15,0 0-15,0-22 0,0 22 16,-21 0-16,-1 0 0,1 0 0,-21-1 16,21 22-16,-22 0 0,1 0 15,0 0-15,-1 0 0,-20 22 16,21-1-16,-1 0 0,1 0 0,0 21 16,-1-20-16,1 20 0,0 0 15,20 1-15,1-1 0,0-21 0,0 21 16,21 1-16,0-22 0,0 21 15,0-21-15,0 1 0,0-1 0,0 0 16,21-21-16,0 21 0,0-21 0,1 0 16,-1 0-16,21 0 0,-21 0 15,22 0-15,-1 0 0,-21-21 0,21 21 16,1-21-16,-22 0 0,21-1 16,-21 1-16,22 0 0,-22 0 15,0 0-15,0 0 0,0-22 0,1 22 16,-1-21-16,-21 21 0,0-22 15,0 22-15,0 0 0,0 0 0,0 0 16,0-1-16,-21 44 31,21-1-31,-22 0 0,22 21 0,-21-21 16,21 1-16,0 20 0,0-21 16,0 0-16,0 22 0,0-22 0,0 0 15,0 0-15,0 0 0,21-21 16,-21 21-16,22-21 0,20 0 15,-21 0-15,0 0 0,0 0 0,22 0 16,-22 0-16,21 0 0,-21 0 16,22-21-16,-22 0 0,21 0 0</inkml:trace>
  <inkml:trace contextRef="#ctx0" brushRef="#br1" timeOffset="40591.21">5292 2604 0,'0'0'0,"0"-22"0,0 1 0,0 42 31,0 1-31,0-1 0,0 0 16,0 0-16,0 0 0,0 0 16,0 1-16,0 20 0,0-21 0,-22 0 15,22 0-15,-21 1 0,21-1 16,0 0-16,0 0 0,0 0 0,-21-21 16,21 21-16,-21-21 15,21 22-15,0-44 31,0 1-31,0 0 0,0 0 16,0-21-16,0 20 0,0 1 16,0-21-16,21 21 0,0-22 15,0 1-15,1 21 0,-1-21 0,21 20 16,-21-20-16,22 21 0,20 0 16,1 0-16,-1 21 0,1 0 15,-1 0-15,1 0 0,-1 21 0,1 0 16,-22 0-16,0 21 0,-21-20 15,1 20-15,-1-21 0,-21 21 0,0 1 16,0-22-16,0 21 0,-21-21 16,21 1-16,-22-1 0,1 21 0,-21-21 15,21-21-15,0 21 0,-1 1 0,1-1 16,0-21-16,0 21 0,0-21 16,21-21 15,21 0-16</inkml:trace>
  <inkml:trace contextRef="#ctx0" brushRef="#br1" timeOffset="41372.75">7620 2180 0,'0'0'0,"0"-21"0,0 0 0,0 0 16,0 0-1,-21 21 1,0 0-16,-1 0 15,1 0-15,0 21 0,0 0 16,0 0-16,0 0 0,21 22 16,-22-22-16,1 21 0,21 0 15,-21 1-15,0-1 0,21 22 0,-21-22 16,0 21-16,-1-20 0,22 20 16,0-20-16,-21-1 0,21 21 0,0-41 15,0 20-15,0 0 0,0-21 16,0 22-16,21-22 0,1 0 0,-1-21 15,21 21-15,0-21 0,-20 0 16,20 0-16,21 0 0,-20 0 0,-1-21 16,22 0-16,-22 0 0,21 0 15,-20-1-15,20 1 0,-20-21 0,-1 21 16,0-22-16,1 1 0,-1-21 16,-21 20-16,0-20 0,0 20 0,-21-20 15,0-1-15,0 22 0,0-21 0,0 20 16,-21 1-16,-21 0 0,21-1 15,0 22-15,-22-21 0,1 21 0,0-1 16,-1 22-16,-20 0 0,20 0 16,1 0-16,0 0 0,-1 0 0,1 22 15,0-1-15,-1 21 0,1-21 16,21 22-16,0-1 0,0 0 16,-1 22-16,1-22 0,21 0 0,0 22 15,0-22-15,0 1 0,0 20 16,0-21-16,0 1 0,0-22 0,0 21 15,21 1-15,1-22 0,-1 0 0,21 0 16,-21 0-16,22-21 0</inkml:trace>
  <inkml:trace contextRef="#ctx0" brushRef="#br1" timeOffset="41756.33">8530 2561 0,'0'0'0,"0"-21"0,0-64 32,0 107-17,-21-1-15,21 0 16,0 0-16,0 0 0,-21 22 16,21-22-16,0 21 0,0 0 0,0 1 15,0-1-15,0 22 0,0-22 16,0 21-16,-21 1 0,21-1 15,-22 22-15,1-21 0,0 20 0,0 1 16,0 0-16,0-22 0,-1 22 0,1-1 16,0-20-16,0 21 0,0-1 0,0-20 15,21-1-15,0 1 0,-22-1 16,22 1-16,-21-22 0,21 0 0,0 1 16,0-1-16,0-21 0,0 0 0,0 1 15,0-1-15,0-42 16,0-1-1,0 1-15,0-21 0,0 21 0,21-22 16,-21-20-16,22 21 0,-1-22 16,-21-21-16</inkml:trace>
  <inkml:trace contextRef="#ctx0" brushRef="#br1" timeOffset="42074.15">8509 2709 0,'0'-21'0,"0"42"0,0-84 0,0 42 0,21 0 16,0-1-16,-21 1 0,21 0 16,1 21-16,-22-21 0,21 0 0,0 21 15,0 0-15,0-21 0,22 21 16,-22 0-16,0 0 0,0 0 16,0 21-16,0 0 0,1-21 0,-1 21 15,-21 21-15,0-20 0,0-1 16,0 0-16,0 21 0,-21-21 0,-22 1 15,22-1-15,0 0 0,-21 0 16,20 0-16,-20 0 0,21-21 0,0 0 16,0 22-16,-1-22 0,1 0 0,0 0 15,21-22 17,0 1-32,21 0 0,0 21 15,1-21-15</inkml:trace>
  <inkml:trace contextRef="#ctx0" brushRef="#br1" timeOffset="42475.92">9080 2625 0,'0'21'15,"22"-21"-15,-1 0 16,0 0-1,0 0-15,0-21 0,0 0 16,1 21-16,-1-22 0,0 1 16,0 0-16,0 21 0,0-21 15,1 0-15,-1 0 0,0-1 0,-21 1 16,0 0-16,0 0 16,-21 21-1,0 0-15,-1 0 16,1 0-16,21 21 0,-21 0 0,0 0 15,0 1-15,0 20 0,21-21 0,0 21 16,-22-20-16,22 20 0,-21-21 16,21 0-16,0 0 0,0 22 15,0-22-15,0 0 0,21-21 0,1 21 16,-1-21-16,0 0 0,0 0 0,0 21 16,0-21-16,22 0 0,-22 0 15,21 0-15,1-21 0,-1 21 16,0-21-16,1 0 0,-1 0 0,0 0 15,1-1-15,20 1 0</inkml:trace>
  <inkml:trace contextRef="#ctx0" brushRef="#br1" timeOffset="42911.77">9948 2519 0,'0'0'0,"0"-21"0,0 0 0,0-1 15,0 1-15,0 0 0,-21 21 32,0 0-32,21 21 15,-21 0-15,21 1 0,-21-1 16,21 21-16,0-21 0,0 0 0,0 1 15,0-1-15,-22 0 16,22 0-16,-21 0 0,21 0 0,0 1 16,-21-1-16,21 0 0,0 0 15,-21-21 1,0 0-16,21-21 31,0 0-31,0 0 16,0-1-16,0 1 0,0-21 15,21 21-15,0-22 0,0 1 16,0 21-16,1-21 0,20-1 0,0 22 16,-21 0-16,22-21 0,-1 42 15,0-22-15,1 1 0,-1 21 16,0 0-16,-20 0 0,20 0 0,-21 21 16,21 1-16,-20-1 0,-1 21 15,0-21-15,-21 22 0,0-1 0,0-21 16,0 21-16,0 1 0,0-22 15,0 0-15,0 21 0,-21-20 0,0-1 16,-1 0-16,1 0 0,0 0 16,21-42 15,0 0-31</inkml:trace>
  <inkml:trace contextRef="#ctx0" brushRef="#br1" timeOffset="43739.61">11769 2307 0,'21'0'0,"-42"0"0,63 0 15,-21 0-15,0-21 16,0 21-16,1-21 16,-1 21-16,0-21 0,0 21 0,0-21 15,-21-1-15,21 22 0,1-21 0,-1 21 16,-21-21-16,21 0 15,-21 0-15,0 0 16,-21-1 0,0 22-16,-1 0 0,-20 0 15,21 0-15,-21 0 0,20 0 0,-20 0 16,21 0-16,-21 22 16,20-22-16,1 21 0,-21 0 0,21-21 15,21 21-15,-21-21 0,21 21 0,-22-21 16,22 21-16,0 1 0,0-1 15,0 0-15,22 0 16,-1 0-16,-21 0 0,21-21 16,0 22-16,21-1 0,-20 0 0,-1 0 15,0 21-15,21-20 0,-21-1 0,1 0 16,-1 0-16,0 0 0,0 0 16,0 1-16,-21-1 0,0 0 0,0 0 15,0 0-15,0 0 0,0 1 16,0-1-16,-42 0 0,21-21 15,-22 21-15,1 0 0,0-21 0,-1 21 16,1-21-16,-21 0 0,20 0 16,1 0-16,0 0 0,-1 0 0,1 0 15,21-21-15,-22 21 0,22-21 0,0 0 16,0 0-16,0 0 0,0-1 16,21 1-16,0 0 0,0 0 0,0 0 15,0 0-15,0-1 0,0 1 0,0 0 16,21 0-16,0 0 0,0 21 15,0-21-15,0 21 0,22-22 0,-22 22 16,21-21-16</inkml:trace>
  <inkml:trace contextRef="#ctx0" brushRef="#br1" timeOffset="45635.91">12446 2265 0,'0'0'0,"0"-21"0,-21 21 16,0 0-1,-1 0-15,1 0 0,0 0 16,0 0-16,0 0 0,0 21 16,-1 0-16,22 0 15,-21 0-15,0 1 0,21-1 0,0 21 16,-21-21-16,21 22 0,-21-22 15,21 21-15,0-21 0,0 22 0,0-22 16,0 0-16,0 0 0,0 21 0,0-20 16,0-1-16,21-21 15,0 0-15,0 21 0,0-21 0,22 0 16,-22 0-16,0 0 0,21 0 0,-20 0 16,-1-21-16,21 0 0,-21 21 15,22-22-15,-22 1 0,0 0 0,21 0 16,-21-21-16,1 20 0,-22-20 15,0 21-15,21-21 0,-21 20 16,0-20-16,0 0 0,0 21 0,-21-22 16,21 1-16,-22 21 0,1 0 15,0-1-15,0 1 0,0 0 0,-22 21 16,22 0-16,0 0 0,0 0 16,0 0-16,0 21 0,-22-21 0,22 21 15,0 1-15,0-1 0,-22 21 16,22-21-16,0 22 0,0-1 0,21 0 15,0 1-15,-21-1 0,21-21 0,0 21 16,0 1-16,0-22 0,0 21 0,21-21 16,0 1-16,0-1 15,22-21-15,-22 21 0,21-21 0,0 0 16,-20 0-16,20 0 0,0 0 16,1 0-16,-22 0 0,21 0 0,0-21 15,-20 0-15,20 21 0,-21-22 0,0 1 16,22-21-16,-22 21 0,0 0 15,0-22-15,0 22 0,0-21 0,1-1 16,-22 22-16,0-21 0,21 21 0,-21 0 16,0-1-16,0 1 15,0 42 17,0 1-32,0-1 15,-21 21-15,21-21 0,-22 0 16,22 22-16,0-22 0,0 21 15,0-21-15,0 22 0,0-22 0,0 0 16,0 0-16,0 0 0,0 1 0,0-1 16,0 0-16,22-21 0,-1 0 15,-21 21-15,21-21 0,0 0 0,0 0 16,0 0-16,1 0 0,-1 0 0,21-21 16,-21 21-16,0-21 0,1 0 15,-1-1-15,0 1 0,0 0 0,0 0 16,0-21-16,1 20 0,-1-20 15,0 21-15,-21-21 0,21 20 16,-21-20-16,0 21 0,0 0 0,21 0 16,-21-1-16,0 1 0,21 21 15,-21 21 1,0 1 0,0-1-16,0 0 0,-21 21 15,21-21-15,-21 22 0,21-1 0,0-21 16,-21 22-16,21-22 0,-21 0 15,21 21-15,0-21 0,0 1 0,0-1 16,21 0-16,0-21 16,0 0-16,0 0 0,22 0 15,-22 0-15,0 0 0,21 0 16,-20 0-16,20-21 0,-21 21 0,21-21 16,-20-1-16,-1 1 0,0-21 15,0 21-15,0 0 0,0-22 0,-21 22 16,0 0-16,0-21 0,0 20 15,0 1-15,0 0 0,0 0 16,-21 21 0,0 0-16,0 0 15,42 0 17,0 0-32,0 0 15,1 0-15,-22-21 0,21 21 0,0 0 16,0 0-16,0 0 0,0-21 15,1 21-15,-1 0 0,0 0 16,0 0-16,-21 21 16,0 0-16,0 0 0,0 0 15,0 0-15,0 1 0,0 20 16,-21-21-16,21 0 0,-21 0 16,21 1-16,0-1 0,0 0 0,0 0 15,-21 0-15,21 0 0,0 1 0,0-1 16,0 0-16,0 0 15,0 0-15,21-21 0,0 21 0,0-21 16,0 0-16,0 22 0,1-22 0,-1 0 16,0 0-16,21 0 0,-21 0 15,22 0-15,-22 0 0,0 0 0,21-22 16,-20 22-16,-1-21 0,21 0 0,-21 0 16,0 0-16,22 0 0,-22-22 15,21 22-15,-21-21 0,1-1 0,-1 22 16,0-21-16,0 0 0,0 20 15,-21 1-15,0 0 0,21 0 0,1 0 16,-22 42 15,0 0-15,0 0-16,0 0 16,0 1-1,21-22 32,-21-22-47,0 1 16,0 0-16,21 0 0,-21 0 15,0 0-15,0-1 16,-21 22 15,0 22-15,-1-1-16,22 0 0,-21 0 15,0 21-15,21-20 0,0-1 0,-21 21 16,21-21-16,-21 22 0,21-22 16,0 0-16,-21 0 0,21 0 0,0 0 15,0 1-15,0-1 0,0 0 0,0 0 16,0 0-16,21 0 16,0-21-1,0 0-15,0 0 16,0 0-16,1 0 15,-1 0-15,-21-21 0,21 0 16,0 21-16,0-21 0,0 0 16,1 0-16,-1-22 0,0 22 0</inkml:trace>
  <inkml:trace contextRef="#ctx0" brushRef="#br1" timeOffset="46023.69">15007 2477 0,'-21'0'0,"21"21"32,0 0-32,21-21 15,0 0 1,0 0-16,1 0 16,-1-21-16,-21 0 0,21 21 15,-21-22-15,21 22 0,-21-21 0,0 0 16,21 0-16,-21 0 15,0 0 1,-21 21 0,0 0-16,0 0 0,21 21 0,-21-21 15,-1 21-15,1 0 0,0 21 0,0-20 16,0-1-16,0 21 16,-1-21-16,22 22 0,0-22 0,-21 21 15,21-21-15,0 0 0,0 1 16,0-1-16,0 0 0,0 0 15,21-21-15,1 21 0,-1-21 16,21 0-16,-21 0 0,0 0 0,22 0 16,-1 0-16,-21 0 0,22-21 15,-1 21-15,0-21 0</inkml:trace>
  <inkml:trace contextRef="#ctx0" brushRef="#br1" timeOffset="46892.19">16722 2561 0,'0'0'0,"0"-21"0,0 0 16,0 0-16,0 0 0,0-1 15,0 1-15,0 0 0,0 0 0,21 0 16,-21 0-16,21-1 0,-21 1 0,0 0 15,0 0-15,0 0 0,21 21 16,-21-21-16,0 42 31,0 0-31,0 0 0,0 0 16,0 22-16,0-1 0,0 0 0,0 1 16,-21-1-16,0 0 0,21 1 15,-21-1-15,-1 0 0,22 1 0,-21-1 16,0-21-16,21 21 0,0-20 15,0-1-15,0 0 0,-21-21 0,21 21 16,21-21 0,0 0-1,0-21-15,1 0 0,-1 0 0,0-1 16,0 1-16,21 0 0,-20-21 0,-1 21 16,0-22-16,21 1 0,-21 21 15,1-22-15,20 1 0,-21 21 0,0 0 16,0 0-16,1 21 15,-1 0-15,0 0 0,-21 21 16,0 0-16,0 21 0,0-21 16,0 22-16,0-1 0,0-21 15,0 22-15,0-22 0,0 21 0,0-21 16,0 0-16,0 1 0,0-1 16,0 0-16,21-21 0,0 21 0,0-21 15,1 0-15,20 0 0,0 0 0,-21 0 16,22 0-16,-1-21 0,0 0 15,1 0-15,-1-1 0,0 1 0,-20-21 16,20 0-16,0-1 16,-21 1-16,1-22 0,-1 22 0,0-21 15,-21 20-15,0 1 0,0 0 0,0-1 16,0 1-16,0 21 0,0-22 16,-21 43-16,0-21 0,-1 0 0,1 21 15,0 0-15,0 0 0,0 0 16,0 21-16,-1-21 0,1 21 0,0 1 15,0-1-15,21 0 0,0 0 16,0 0-16,0 22 0,0-22 0,0 0 16,0 0-16,21 0 0,0 0 0,0 1 15</inkml:trace>
  <inkml:trace contextRef="#ctx0" brushRef="#br1" timeOffset="47263.98">17928 2667 0,'0'-21'31,"0"0"-15,21 21-16,0-21 0,1-1 0,-1 22 16,0-21-16,0 0 0,0 0 15,0 0-15,1 0 0,-22-1 0,0 1 16,21 0-16,-21 0 15,0 0-15,-21 21 16,-1 0-16,1 21 16,0 0-16,0 0 0,0 0 15,-22 1-15,22 20 0,0 0 0,-21 1 16,21-1-16,-1 0 0,1-21 16,0 22-16,0-1 0,21-21 0,0 0 15,0 22-15,0-22 0,0 0 16,21 0-16,0-21 0,0 0 15,22 21-15,-22-21 0,21 0 0,1 0 16,-1 0-16,0-21 0,1 21 16,-1-21-16,21 0 0,-20-21 15</inkml:trace>
  <inkml:trace contextRef="#ctx0" brushRef="#br1" timeOffset="47720.71">18711 2159 0,'0'0'0,"0"-21"0,0 0 15,0 0-15,0-1 0,-21 22 16,0 0-16,0 0 0,0 22 16,-1-1-16,22 0 0,-21 21 15,21-21-15,0 22 0,-21-1 16,21 0-16,-21 22 0,21-22 0,-21 22 16,21-22-16,0 0 15,0 22-15,-21-22 0,-1 1 0,22-22 16,-21 21-16,21-21 0,0 22 0,0-22 15,-21-21-15,21 21 0,0 0 16,-21-21-16,21-21 31,0 0-31,0 0 0,0-1 16,0 1-16,0 0 0,21 0 16,0-21-16,0-1 0,22 22 0,-22-21 15,21-1-15,-21 22 0,22-21 16,-1 21-16,0 0 0,1 21 0,-1 0 15,0 0-15,1 0 0,-22 0 16,21 0-16,-21 42 0,1-21 16,-1 0-16,0 22 0,-21-22 0,0 21 15,0 0-15,0-20 0,-42-1 16,20 21-16,1-21 0,-21 0 0,0-21 16,-1 22-16,-20-1 0,20-21 0,1 0 15,0 21-15,-22-21 0,43 0 16,-21 0-16,-1 0 0,22 0 0,0-21 15</inkml:trace>
  <inkml:trace contextRef="#ctx0" brushRef="#br1" timeOffset="48235.45">20045 2096 0,'0'0'0,"21"-22"0,-21 1 0,21 0 0,-21 0 15,0 0-15,0 0 0,0-1 16,21 22-16,-21-21 0,0 42 31,0 1-31,-21 20 16,21-21-16,-21 0 0,0 22 15,0-1-15,21-21 0,-22 21 0,1 1 0,0-1 16,0 0-16,-21 1 0,20-1 16,1 0-16,0 1 0,-21-22 15,21 21-15,-1-21 0,1 1 0,21-1 16,0 0-16,21-42 31,1 0-15,-1-1-16,21-20 0,-21 21 0,0-21 15,22-1-15,-22 1 0,0 0 16</inkml:trace>
  <inkml:trace contextRef="#ctx0" brushRef="#br1" timeOffset="48444.33">20151 2096 0,'0'0'0,"42"-43"15,-21 22-15,43-64 32,-43 107-32,-21-1 15,0 21-15,0-21 0,0 22 0,0-22 16,0 21-16,0 0 0,0 1 15,0-1-15,0 0 0,0 1 0,-21-1 16,21 0-16,0 1 0,0-1 0,-22-21 16,22 0-16,0 22 0,-21-22 15,21 0-15,0 0 0,-21-21 16,0-21 15,0 0-31</inkml:trace>
  <inkml:trace contextRef="#ctx0" brushRef="#br1" timeOffset="48848.1">19875 2434 0,'0'0'16,"-21"0"-16,21-21 0,-21 21 0,21-21 31,21 21-31,0 0 16,22 0-16,-22 0 0,21 0 15,1 0-15,-1-21 0,21 21 0,-20 0 16,20 0-16,1 0 0,-1-21 15,1-1-15,-1 22 0,-20 0 16,20-21-16,1 0 0,-22 21 0,0-21 16,1 21-16,-22-21 0,0 21 15,0-21-15,-42 21 32,0 0-32,0 0 15,-1 21-15,1 0 0,0 21 0,-21 1 16,21-1-16,-1 0 15,1 1-15,0 20 0,0-21 0,0 22 0,0-22 16,21 22-16,-22-22 0,22 0 16,-21 1-16,21-1 0,-21 0 15,21 1-15,0-22 0,0 21 0,0-21 16,0 1-16,0-1 0,0 0 16,0 0-16,0-42 31,21 21-31,0-21 0,-21 0 15,22-1-15</inkml:trace>
  <inkml:trace contextRef="#ctx0" brushRef="#br1" timeOffset="49139.93">20659 2455 0,'0'0'0,"0"-42"0,0 0 16,0 21-16,0-22 0,0 22 15,21 0-15,0 0 0,0 0 0,0 21 16,0-22-16,1 22 0,20 0 15,-21 0-15,21 0 0,-20 0 0,20 0 16,-21 0-16,0 0 0,0 22 16,1-1-16,-1 0 0,-21 21 0,0-21 15,0 22-15,0-22 0,0 21 16,-21-21-16,-22 1 0,22-1 0,-21 0 16,-1 0-16,1 0 0,0 0 15,-1 1-15,1-22 0,0 21 0,21-21 16,-1 0-16,1 0 0,42 0 31,22 0-31,-22-21 16,21-1-16,-21 1 0,22 0 15</inkml:trace>
  <inkml:trace contextRef="#ctx0" brushRef="#br1" timeOffset="49393.79">21399 2244 0,'0'0'0,"0"21"31,0 21-31,-21-21 16,0 22-16,0-1 0,0 0 0,0 1 15,21-1-15,-22 22 0,1-22 16,0 21-16,21-20 0,-21-1 16,0 0-16,0 1 0,21 20 0,-22-20 15,1-22-15,0 21 0,21 0 0,0-20 16,-21 20-16,21-21 0,0 0 15,0 0-15,0 1 0,0-1 0,21-42 32,0-1-32,-21 1 15</inkml:trace>
  <inkml:trace contextRef="#ctx0" brushRef="#br1" timeOffset="49675.63">21272 2582 0,'0'0'0,"0"-63"0,0-1 0,22 1 15,-22 21-15,0-1 0,21 22 0,0-21 16,0 21-16,-21-1 0,21 1 16,0 0-16,22 21 0,-22 0 0,0 0 15,0 0-15,22 0 0,-22 0 0,0 21 16,0 0-16,0 22 0,0-22 16,-21 21-16,0 1 0,0-1 0,0 0 15,0 1-15,-21-1 0,0 0 16,0-21-16,0 22 0,-22-22 15,22 0-15,-21 0 0,21 0 16,-22 1-16,22-22 0,-21 0 0,21 21 16,0-21-16,-1 0 0,22-21 31,22-1-31,-1 1 0,0 0 16,21-21-16</inkml:trace>
  <inkml:trace contextRef="#ctx0" brushRef="#br1" timeOffset="50127.37">22161 2011 0,'-21'42'32,"0"-21"-32,0 1 0,0-1 15,0 42-15,-1-20 0,1-22 16,21 21-16,0 0 0,-21 1 0,21-1 15,-21 0-15,21-20 0,0 20 16,0-21-16,0 21 0,0-20 0,0-1 16,0 0-16,21 0 0,-21 0 15,21-21-15,0 0 0,1 0 16,-1 0-16,0 0 16,0 0-16,0-21 0,0 0 0,1 0 0,-1 0 15,0-1-15,0 1 0,0-21 16,-21 21-16,0 0 0,21-1 15,-21 1-15,0 0 0,0 0 0,0 42 32,0 0-32,0 0 0,0 1 0,-21-1 15,21 21-15,0-21 0,0 0 16,0 1-16,0-1 0,0 0 0,0 0 16,0 0-16,0 0 0,21-21 31,1 0-31,-1 0 15,0 0-15,0 0 16,0-21-16,0 0 0,1 0 0,-1 0 16,0-22-16</inkml:trace>
  <inkml:trace contextRef="#ctx0" brushRef="#br1" timeOffset="50303.27">22542 2265 0,'0'0'0,"0"-21"15,-21 21-15,0 0 16,0 0-1,0 0-15,21 21 32,21-21 15,0 0-47</inkml:trace>
  <inkml:trace contextRef="#ctx0" brushRef="#br1" timeOffset="50592.1">23093 2286 0,'0'0'15,"0"-21"-15,0 0 0,0 0 16,-21 21-16,-1 0 16,1 0-16,21-22 0,-21 22 15,0 0-15,0 0 0,0 0 0,-1 0 16,1 0-16,-21 22 0,21-22 0,0 21 15,-22 0-15,22 0 0,0 21 16,0-20-16,0-1 0,-1 21 0,1-21 16,21 22-16,-21-1 0,21-21 15,0 21-15,0-20 0,0-1 0,0 0 16,21 0-16,0 0 0,1 0 16,-1 1-16,0-1 0,0-21 0,21 0 15,1 0-15,-1 0 0,0 0 16,1 0-16,-1 0 0,22 0 15</inkml:trace>
  <inkml:trace contextRef="#ctx0" brushRef="#br1" timeOffset="51059.83">23622 2413 0,'0'-21'0,"0"42"0,0-63 0,0 21 16,0-1-16,-21 1 0,21 0 0,-21 0 15,-1 21-15,1 0 0,0-21 16,0 21-16,0 0 0,0 0 15,-1 0-15,1 21 0,0 0 0,-21-21 16,21 42-16,-1-20 0,1-1 16,0 21-16,0-21 0,0 22 15,0-22-15,21 21 0,-22-21 0,22 22 16,0-22-16,0 0 0,0 0 0,0 0 16,0 0-16,22 1 0,-1-22 15,0 21-15,0-21 0,0 0 16,0 0-16,1 0 0,-1-21 15,0-1-15,21 22 0,-21-21 0,1 0 16,-1-21-16,0 21 0,0-22 16,0 1-16,0 21 0,1-22 0,-1 1 15,-21 0-15,0 21 0,21-1 16,-21 1-16,0 0 0,0 42 31,0 0-31,-21 1 0,21-1 16,0 21-16,-21 0 0,21-20 0,-22 20 15,22-21-15,0 21 0,0-20 16,0-1-16,0 0 0,0 0 0,0 0 16,0 0-16,0 1 0,22-22 0,-1 0 15,0 0-15,0 0 16,0 0-16,0 0 0,1-22 0,-1 22 16,21-21-16,-21 0 0</inkml:trace>
  <inkml:trace contextRef="#ctx0" brushRef="#br1" timeOffset="51307.69">24066 2201 0,'0'-42'0,"0"84"0,0-105 0,0 21 16,0 20-16,0 1 0,0 0 15,-21 21 1,0 21-16,0 0 16,0 22-16,0-22 0,-1 21 15,22-21-15,-21 22 0,0-1 16,0 0-16,21 1 0,-21-22 0,0 21 15,-1 1-15,22-22 16,0 21-16,0-21 0,0 0 0,-21 1 16,21-1-16,0 0 0,0 0 0,0 0 15,21-21 1,1 0-16,-1 0 0,0-21 16,0 21-16,21-21 0</inkml:trace>
  <inkml:trace contextRef="#ctx0" brushRef="#br1" timeOffset="51539.87">24405 2286 0,'0'0'0,"-21"-21"15,0 21-15,0 0 16,-1 21-16,1-21 0,0 21 0,0 0 16,0 1-16,0-1 0,-1 0 15,22 21-15,-21-21 0,0 1 16,0 20-16,21-21 0,0 0 15,-21 0-15,21 1 0,0-1 0,0 0 16,0 0-16,0 0 0,0 0 16,21-21-16,0 0 15,21 0-15,-20 0 0,-1 0 16,0 0-16</inkml:trace>
  <inkml:trace contextRef="#ctx0" brushRef="#br1" timeOffset="52227.48">24617 2434 0,'0'0'0,"0"-21"16,-21 21-16,-1 0 15,1 0-15,0 0 0,0 21 16,21 0-16,-21-21 0,0 22 0,-1-1 16,22 0-16,-21 0 0,21 0 15,0 0-15,0 1 0,0-1 16,0 0-16,0 0 0,0 0 31,21-42 0,-21 0-31,22 0 16,-1 0-16,-21-1 0,0-20 16,21 21-16,0 0 0,-21 0 15,21-22-15,0 22 0,1 0 0,-22 0 16,21 21-16,0-21 0,0-1 15,0 22-15,0 0 0,1 0 0,-1 0 16,0 0-16,-21 22 16,0-1-16,21 0 0,-21 0 15,0 0-15,0 22 0,0-22 16,0 0-16,0 0 0,0 21 16,0-20-16,-21-1 0,21 0 15,-21 0-15,0 0 16,21-42 31,0 0-32,0 0-15,21 0 0,0-1 0,21-20 16,-21 21-16,22-21 0,-1 20 16,0-20-16,1 21 0,-22 0 0,21 0 15,1-1-15,-22 22 0,0 0 16,0 0-16,0 0 0,0 0 15,-21 22-15,0-1 0,0 0 16,0 21-16,0-21 0,0 22 16,0-22-16,-21 21 0,0-21 0,0 22 15,0-22-15,0 0 0,-1 0 16,22 0-16,-21-21 0,0 22 0,0-1 16,0-21-1,21-21 1,0-1-1,0 1-15</inkml:trace>
  <inkml:trace contextRef="#ctx0" brushRef="#br1" timeOffset="52423.37">24913 2053 0,'0'0'0,"-42"-42"31,21 21-31,-1 21 47,1 0-32,0 0-15,0 0 16,0 0-16,0 0 16,-1 0-16</inkml:trace>
  <inkml:trace contextRef="#ctx0" brushRef="#br1" timeOffset="52592.27">23791 2159 0,'21'21'16,"-42"-42"-16,64 42 0,-22-21 0,0 0 16,21 0-16,1 0 0,-1 0 0,-21 0 15,21 0-15,1 0 0,-1 0 16,-21 0-16,22 21 0,-22-21 15</inkml:trace>
  <inkml:trace contextRef="#ctx0" brushRef="#br1" timeOffset="53548.66">2392 3937 0,'0'0'0,"-21"-21"0,-1 21 16,1 0-16,-21-21 0,21 21 0,0 0 15,-1 0-15,1 0 16,21-21-16,-21 21 0,42 0 31,22 0-15,-1 0-16,21 0 0,1 0 0,-1 0 16,22 0-16,-21 0 0,20 0 15,1-22-15,-22 22 0,1 0 16,-1 0-16,1 0 0,-22 0 15,1 0-15,-1 0 0,-21 0 0,0 0 16,-42 0 0,0 0-1,0 0-15,0 0 0,-1 0 0,-20 0 16,21 0-16,0 0 0,-22 0 16</inkml:trace>
  <inkml:trace contextRef="#ctx0" brushRef="#br1" timeOffset="53791.52">2773 3874 0,'0'0'0,"-21"63"31,21-42-31,0 22 0,0-1 0,0 0 16,-22 1-16,22 20 0,0-21 16,-21 22-16,0-22 0,0 22 0,21-22 15,-21 0-15,0 22 0,21-43 16,-22 21-16,22 1 0,0-22 0,-21 21 15,21-21-15,0 1 0,0-1 16,0 0-16,21-21 31,1 0-31,-1-21 16,0 0-16,21-1 0</inkml:trace>
  <inkml:trace contextRef="#ctx0" brushRef="#br1" timeOffset="54175.3">3111 4445 0,'0'42'31,"22"-42"-15,-1 0-16,0 0 0,0 0 15,0 0-15,0 0 16,1 0-16,-1-21 0,0 0 0,0 21 15,0-21-15,0 21 0,1-21 0,-22 0 16,21-1-16,-21 1 16,0 0-16,-21 21 15,-1-21-15,1 21 16,0 0-16,0 0 0,0 0 0,0 0 16,-1 21-16,-20 0 0,21-21 15,0 21-15,0 22 0,-1-22 0,22 0 16,-21 21-16,21-20 15,-21-1-15,21 0 0,0 21 0,0-21 16,0 1-16,0-1 0,0 0 16,21-21-1,0 0-15,1 0 0,-1 0 0,21 0 16,-21 0-16,22-21 0,-1 21 16,0-21-16</inkml:trace>
  <inkml:trace contextRef="#ctx0" brushRef="#br1" timeOffset="54569.07">3958 4382 0,'42'-22'16,"-84"44"-16,106-65 0,-22 22 0,-21 0 0,-21 0 16,0 0-16,-21 21 31,0 21-31,0-21 0,-22 21 16,22 0-16,-21 0 0,21 0 15,-22 1-15,22-1 0,0 0 0,0 0 16,21 0-16,0 0 0,0 1 15,0-1-15,0 0 16,21-21-16,0 0 0,0 21 0,22-21 16,-22 0-16,0 21 0,0-21 15,21 21-15,-20-21 0,-1 22 0,0-22 16,-21 21-16,0 0 0,21-21 16,-21 21-16,0 0 15,-21 0-15,0-21 0,0 0 16,-22 22-16,22-22 0,-21 0 15,21 0-15,-22 0 0,1 0 0,0 0 16,20 0-16,-20 0 0,21 0 16,0 0-16,0-22 0,-1 1 0,1 0 15,21 0-15,0 0 16,0 0-16,0-1 0,0 1 16,21 0-16,1 0 0,-1 0 0,21 0 15,-21-1-15</inkml:trace>
  <inkml:trace contextRef="#ctx0" brushRef="#br1" timeOffset="54855.91">4657 3895 0,'0'-21'0,"0"42"0,0-64 16,-22 65 15,22-1-31,-21 0 15,21 21-15,-21 1 0,21-1 0,-21 0 16,21 22-16,0-22 0,-21 22 16,21-22-16,-21 0 0,21 22 15,0-22-15,-22 0 0,22 1 0,-21-22 16,21 21-16,0-21 0,0 1 16,0-1-16,0 0 0,0 0 0,21-21 15,1 21-15,-1-21 0,21 0 16,-21-21-16,0 21 15,1-21-15,-1 0 0,21 0 0</inkml:trace>
  <inkml:trace contextRef="#ctx0" brushRef="#br1" timeOffset="55043.8">4424 4255 0,'0'0'0,"0"21"0,-21-21 0,42 0 31,0 0-31,0 0 0,0 0 0,0 0 16,1 0-16,20 0 0,0 0 15,-21 0-15,22 0 0,-1-21 0,0-1 16,1 1-16,-1 21 0</inkml:trace>
  <inkml:trace contextRef="#ctx0" brushRef="#br1" timeOffset="56935.72">6816 4403 0,'0'0'0,"21"-21"47,0-1-47,0 22 16,0-21-16,-21 0 0,21 0 15,1 0-15,-22 0 0,21-1 0,-21 1 16,0-21-16,0 21 0,0-22 16,0 22-16,0 0 0,-21-21 0,-1 21 15,1-1-15,-21 1 0,21 21 0,-22 0 16,22 0-16,-21 0 0,0 0 16,-1 0-16,22 21 0,-21 1 0,-1-1 15,1 0-15,21 21 0,-21 1 16,20-1-16,-20 0 0,21 1 15,0-1-15,0 0 0,-1 1 0,22-22 16,0 21-16,-21 0 0,21-20 16,0-1-16,0 0 0,0 0 0,0 0 15,21-21-15,1 0 0,-1 21 0,0-21 16,0 0-16,0 0 0,22 0 16,-1 0-16,0-21 0,-21 0 0,43 21 15,-22-21-15,1 0 0,-1 0 16,0-22-16,1 22 0,-22 0 0,21-21 15,-21-1-15,0 22 0,1-21 16,-1-1-16,-21 22 0,21-21 16,-21 21-16,0 0 0,0-1 0,0 1 15,0 0-15,0 42 16,0 0 0,0 1-16,-21-1 0,21 21 0,-21-21 15,21 22-15,0-22 0,0 21 16,0-21-16,0 0 0,0 22 0,0-22 15,0 0-15,0 0 0,0 0 16,21 1-16,0-22 0,-21 21 16,21-21-16,0 0 0,0 0 0,1 0 15,20 0-15,-21 0 0,0 0 16,0 0-16,1-21 0,20-1 0,-21 1 16,64-63-1,-64 62-15,0-20 0,0 21 16,-21-21-16,21-1 0,-21 22 0,0 0 15,0-21-15,0 20 0,0 1 16,0 42 0,0 1-1,0-1-15,-21 0 0,21 0 16,0 21-16,0-20 0,-21 20 16,21-21-16,0 0 0,0 0 15,0 22-15,0-22 0,0 0 0,0 0 16,21 0-16,0-21 15,1 0-15,-1 0 16,0 0-16,0 0 0,0 0 0,0 0 16,1-21-16,20 21 0,-21-21 0,0 0 15,0 0-15,1 0 0,-1-1 16,0 1-16,0-21 0,0 21 0,-21-22 16,21 22-16,1-21 0,-22 21 15,21 0-15,-21-1 0,21 1 0,-21 0 16,0 42-1,0 0 1,0 1-16,0 20 0,0-21 16,0 0-16,0 22 0,-21-22 15,21 0-15,0 21 0,0-21 0,-21 1 16,21-1-16,0 0 0,0 0 0,0 0 16,0 0-16,0 1 0,21-22 15,0 0-15,-21 21 0,21-21 0,0 0 16,0 0-16,1 0 0,-1 0 15,21 0-15,-21 0 0,0-21 0,22-1 16,-22 22-16,0-42 0,21 21 16,-20 0-16,20-22 0,-21 22 15,0-21-15,22 0 0,-22-1 0,0 1 16,0 0-16,0-22 0,0 22 0,1-1 16,-22 1-16,0 0 0,0-1 15,0 22-15,0 0 0,0 0 0,0 0 16,0 0-16,0-1 0,-22 22 15,1 0-15,0 0 0,0 22 16,21-1-16,-21 0 16,21 0-16,0 21 0,0-20 15,0 20-15,0 0 0,-21 22 0,21-22 16,0 0-16,0 1 0,0-1 16,-22 0-16,22 1 0,0-1 15,0-21-15,0 22 0,0-22 0,0 0 16,0 0-16,22 0 0,-1 0 15,-21 1-15,21-22 0,0 0 0,0 0 16,0 0-16,1 0 0,-1 0 0,0 0 16,21 0-16,-21 0 0,22-22 15,-22 1-15,21 0 0,-21 0 0,22-21 16,-22 20-16,0 1 0,0-21 16,0 21-16,1 0 0,-1-22 0,0 22 15,-21 0-15,21 0 0,-21 0 0,-21 42 47,0 0-47,21 0 0,-21 0 16,21 0-16,-22 22 0,1-22 15,21 0-15,0 0 0,0 22 16,0-22-16,0 0 0,0 0 0,0 0 16,0 0-16,0 1 0,21-22 15,1 21-15,-1-21 0,21 0 16,-21 0-16,22 0 0,-22 0 15,21 0-15,0-21 0,-20-1 0,20 22 16,0-21-16,-21 0 0,22 0 16,-22 0-16,21 0 0,-21-1 15,1-20-15,-22 21 0,0-21 0,0 20 16,0-41-16,0 21 16,0 20-16,-22 1 0,1-21 0,-21 21 15,21 21-15,0-21 0,-22 21 0,22 0 16,-21 0-16,-1 0 0,22 21 15,-42 21-15,20-21 0,22 0 16,-21 1-16,21-1 0,0 21 16,-1-21-16,1-21 0,21 21 0,0 1 15,0-1-15,-21-21 0,21-21 32</inkml:trace>
  <inkml:trace contextRef="#ctx0" brushRef="#br1" timeOffset="57118.61">8255 4022 0,'0'-21'32,"21"21"-17,0 0-15,0 0 0,22 0 16,-22 0-16,0 0 0,21-22 0,1 22 15,-1 0-15,-21 0 0,22-21 0,-22 21 16,21 0-16</inkml:trace>
  <inkml:trace contextRef="#ctx0" brushRef="#br1" timeOffset="58091.71">9610 4106 0,'0'0'0,"-22"0"0,1-21 0,0 0 16,21 0-16,0 0 15,0 0 1,21 21-1,0 0-15,1 0 16,-1 0-16,0 21 0,0 0 16,0 0-16,0 0 0,-21 0 0,22 1 15,-1-1-15,-21 21 0,21-21 0,-21 0 16,0 1-16,0-1 0,0 21 16,0-21-16,0 0 0,0 1 0,-21-1 15,0-21-15,21 21 0,-22-21 0,22 21 16,-21-21-1,0 0 1,21-21-16,0 0 16,0 0-16,0-1 15,0 1-15,0 0 0,21 0 0,0 0 16,1-22-16,-1 22 0,0-21 16,21 21-16,-21-22 0,22 22 0,-22 0 15,21 0-15,1 0 0,-1 21 16,-21 0-16,21 0 0,1 0 0,-22 0 15,0 0-15,0 21 0,0 0 16,1 0-16,-22 0 0,21 22 0,-21-22 16,0 21-16,0-21 0,0 1 15,0 20-15,0-21 0,0 0 0,0 0 16,0 1-16,0-1 0,-21 0 16,21 0-16,-22-21 0,1 0 31,0 0-16,21-21-15,0 0 0,0 0 16,0-1-16,21-20 16,0 21-16,1 0 0,-1-22 0,0 1 15,0 21-15,21-21 0,-20-1 16,20 1-16,0 21 0,1 0 0,-1-1 16,-21 1-16,64 21 15,-43 0-15,-21 0 0,22 0 16,-22 21-16,21 1 0,-21-1 0,0 21 15,1-21-15,-22 0 0,0 22 0,0-22 16,0 0-16,0 21 0,0-20 16,-22-1-16,1 0 0,21 0 0,-21 0 15,0 0-15,0-21 0,21 22 0,-21-22 16,21 21-16,-22-21 16,44 0-1,-1-21 1,0-1-16,0 22 0</inkml:trace>
  <inkml:trace contextRef="#ctx0" brushRef="#br1" timeOffset="58600.42">11536 3979 0,'0'-21'0,"0"42"0,0-63 15,0 21-15,-21 0 0,-1 0 16,1 21-16,0 0 0,0 0 0,0 0 15,-22 0-15,22 0 0,-21 0 16,21 21-16,-22 0 0,1 0 16,21 0-16,-21 22 0,20-1 0,-20 0 15,21 1-15,0-1 0,0 0 16,-1-21-16,1 22 0,21-1 0,0-21 16,0 22-16,0-22 0,0 0 15,0 0-15,0 0 0,21 0 0,1-21 16,20 0-16,-21 0 0,21 0 0,-20 0 15,20 0-15,-21 0 0,21 0 16,1-21-16,-22 0 0,21 0 0,-21 0 16,22 0-16,-22-22 0,0 22 0,21-21 15,-42-1-15,22 1 0,-1 0 16,0-1-16,-21 1 0,0 0 0,0 21 16,0-22-16,0 22 15,0 0-15,0 42 31,0 0-31,0 0 0,-21 22 16,21-1-16,-21-21 0,21 22 0,0-1 16,0 0-16,0-21 0,0 22 0,0-22 15,0 0-15,0 0 0,0 0 16,21 1-16,0-1 0,0-21 16,0 0-16,0 0 15,1 0-15,-1 0 0,0 0 16,0-21-16,0 21 0,0-22 0,1 1 15,20 0-15,-21-21 0</inkml:trace>
  <inkml:trace contextRef="#ctx0" brushRef="#br1" timeOffset="58863.27">12171 3641 0,'0'0'0,"0"-21"0,-21-1 0,-1 1 0,1 0 15,0 21-15,0 0 16,0 0-16,0 0 0,21 21 0,-22 0 15,22 22-15,-21-22 0,21 21 16,0-21-16,0 22 0,0-1 16,-21 0-16,21 1 0,0-1 0,0 0 15,-21 1-15,21-1 0,0 0 16,-21-20-16,21 20 0,0-21 0,0 21 16,0-20-16,0-1 0,0 0 15,0 0-15,21-21 16,0 0-1,0-21-15,0 21 0,1-21 0,20 0 16</inkml:trace>
  <inkml:trace contextRef="#ctx0" brushRef="#br1" timeOffset="59112.13">12552 3831 0,'0'0'0,"-21"0"31,-1 21-31,22 1 16,-21-22-16,0 21 0,21 21 0,-21-21 16,0 0-16,21 1 0,0 20 15,-21-21-15,-1 21 0,22-20 0,-21-1 16,21 21-16,0-21 0,0 0 16,0 1-16,0-1 0,0 0 15,0 0-15,21-21 16,1 0-1,-1 0-15,0 0 0,0-21 0,21 0 16,-20 21-16</inkml:trace>
  <inkml:trace contextRef="#ctx0" brushRef="#br1" timeOffset="59849.04">12933 3916 0,'0'0'0,"0"-21"0,-21 21 31,-1 0-31,1 21 15,0 0-15,0 0 0,0 0 16,21 1-16,0 20 0,-21-21 0,21 0 16,-22 22-16,22-22 15,0 0-15,0 0 0,0 0 0,0 0 16,0 1-16,0-1 0,22-21 16,-1 0-16,0 21 15,0-21-15,0 0 16,-21-21-1,0 0-15,0-1 0,0 1 16,0 0-16,0 0 0,0 0 0,0-22 16,0 22-16,0-21 0,0 21 15,21-22-15,1 22 0,-1 0 0,0-21 16,0 21-16,0-1 0,0 1 0,22 21 16,-22-21-16,21 21 15,1 0-15,-22 0 0,21 0 0,-21 0 16,22 0-16,-22 0 0,0 21 15,0 0-15,0 1 0,0-1 0,-21 21 16,0-21-16,0 22 0,0-22 0,0 21 16,0 0-16,0-20 0,0 20 15,0-21-15,0 0 0,-21 0 0,21 1 16,0-1-16,-21-21 31,21-21-15,0-1-1,0 1-15,0 0 0,21 0 0,0 0 16,-21 0-16,22-1 0,-1-20 0,0 0 16,0 21-16,21-22 0,-20 22 15,20-21-15,-21-1 0,21 22 0,-20-21 16,20 21-16,-21 0 0,0-1 16,22 22-16,-22 0 0,0 0 15,21 0-15,-21 0 0,1 0 0,-1 22 0,0 20 16,0-21-16,0 21 0,-21-20 15,0 20-15,0 0 0,0 1 0,0-1 16,0 0-16,0-21 0,-21 22 0,0-22 16,21 21-16,0-21 15,-21 1-15,0-1 0,-1-21 0,22 21 16,-21-21-16,0 0 16,21-21-1,0 0 1,0-1-16,0 1 0,0 0 15,0 0-15</inkml:trace>
  <inkml:trace contextRef="#ctx0" brushRef="#br1" timeOffset="60047.93">13335 3556 0,'0'0'0,"-21"0"0,0 0 0,-1-21 0,1 21 15,0 0-15,0 0 0,0 0 0,0 0 32,21 21-32,-22-21 15,1 21 1,0-21-16,0 0 16</inkml:trace>
  <inkml:trace contextRef="#ctx0" brushRef="#br1" timeOffset="60251.81">11832 3831 0,'0'0'0,"-21"0"0,0 21 0,0-21 0,42 0 31,0 0-31,21 0 16,-21 0-16,22 0 0,-1 0 0,0 0 15,1 0-15,-1 0 0,-21 0 16,22-21-16,-1 21 0,-21 0 0,0-21 16</inkml:trace>
  <inkml:trace contextRef="#ctx0" brushRef="#br1" timeOffset="60800.56">15790 3683 0,'-21'0'0,"42"0"0,-63 0 16,21 0-16,21-21 31,21 21-15,0 0-16,21 0 0,-20 0 0,20 0 15,0 0-15,1-21 0,-1 21 0,21 0 16,-20 0-16,20 0 0,1 0 15,-1 0-15,-20 0 0,-1 0 16,21 0-16,-41 0 0,20 0 16,-21 0-16,0 0 0,-42 0 31,-21 0-31,21 0 0,-1 0 16,-20 0-16</inkml:trace>
  <inkml:trace contextRef="#ctx0" brushRef="#br1" timeOffset="61051.42">16171 3662 0,'0'0'0,"0"21"0,0 0 15,0 0-15,0 1 16,-21-1-16,21 0 16,-21 21-16,21-21 0,-21 1 0,0 20 15,-1-21-15,1 21 0,0 1 16,0-22-16,21 21 0,-21-21 0,0 1 15,21 20-15,-22-21 0,22 0 16,0 0-16,0 1 0,0-1 16,22-21-1,-1 0 1,0-21-16,0 21 0,21-22 16,-20 1-16</inkml:trace>
  <inkml:trace contextRef="#ctx0" brushRef="#br1" timeOffset="62175.42">16722 3831 0,'0'0'0,"0"-21"31,-22 21-31,1 21 0,0 0 16,0-21-16,0 22 0,0-1 0,-22 21 15,22-21-15,0 0 0,0 22 16,-22-22-16,22 21 0,0-21 0,0 22 15,21-22-15,0 0 0,-21 0 0,21 0 16,0 1-16,0-1 16,0 0-16,21-21 0,0 21 15,0-21-15,0 0 0,1 0 16,20 0-16,-21 0 0,21 0 0,1-21 16,-1 0-16,-21 0 0,22 21 0,-22-22 15,21 1-15,-21-21 0,0 21 16,-21 0-16,0-1 0,0-20 0,0 21 15,0 0-15,0 0 0,-21-1 16,0 1-16,0 0 0,0 0 0,-22 21 16,22 0-16,-21 0 0,21-21 0,0 21 15,-1 0-15,1 0 0,0 0 16,42 0 0,0 0-1,1 0-15,20 0 0,0 0 0,-21 0 16,22 0-16,-1 0 0,0 0 0,1 0 15,-1-21-15,-21 21 0,22 0 16,-1 0-16,0 0 0,1 0 0,-22-22 16,21 22-16,-21 0 0,22 0 15,-22 0-15,0 0 16,-21 22-16,0-1 16,0 0-16,0 0 0,-21-21 15,0 42-15,-1-20 0,1-1 0,0 0 16,0 0-16,0 0 0,0 22 15,21-22-15,-22 0 0,22 0 16,-21 0-16,21 0 0,0 1 0,0-1 16,0 0-16,21-21 15,1 21-15,-1-21 0,0 0 16,0 0-16,0 0 0,0 0 0,1 0 16,20 0-16,-21-21 0,0 21 15,22-21-15,-22 21 0,0-21 0,-21-1 16,21 1-16,-21 0 0,0 0 15,0 0-15,0-22 0,0 22 0,0-21 16,0 21-16,-21-22 0,0 22 0,0 0 16,-1 0-16,1 0 15,0 0-15,0 21 0,0 0 16,0 0-16,42 0 31,0 0-31,21 0 16,-21 0-16,22 0 0,-1 0 15,0 0-15,22 0 0,-22 0 0,22 0 16,-22 0-16,22 0 0,-22-22 16,0 22-16,22-21 0,-22 21 0,0-21 15,-20 21-15,20-21 0,-21 0 0,0 0 16,-21-1-16,21 1 16,-21 0-16,0 0 0,0 0 0,0 0 15,0-1 1,-21 22-1,0 0-15,0 22 16,0-1-16,0 0 0,21 21 16,-22-21-16,1 22 0,0-22 0,0 21 15,0 1-15,0-1 0,-1 0 16,1 22-16,0-22 0,21 0 0,0-20 16,0 20-16,0 0 0,0-21 15,0 1-15,0-1 0,0 0 16,0 0-16,21 0 0,0-21 0,1 21 15,-1-21-15,0 0 0,0 0 16,0 0-16,0 0 16,1-21-16,-1 21 0,0-21 0,0 0 15,0 21-15,0-21 0,1 0 16,-1-1-16,0 1 0,0 0 0,0 0 16,0 0-16</inkml:trace>
  <inkml:trace contextRef="#ctx0" brushRef="#br1" timeOffset="62381.31">18584 4233 0,'-21'0'16,"21"22"-1,-21-22-15,0 0 16,0 0 15,-1-22-15</inkml:trace>
  <inkml:trace contextRef="#ctx0" brushRef="#br0" timeOffset="73800.42">7620 3260 0,'-21'0'0,"42"0"0,-63 0 0,20 0 16,1 0-16,42 0 78,1 0-78,-1 0 0,0 0 16,21 0-16,-21 0 0,1 0 0,20 0 15,-21 0-15,21 0 0,-20 21 16,20-21-16,0 0 0,22 0 0,-22 0 15,0 0-15,22 0 16,-22 0-16,22 0 0,-22 0 0,22 0 16,-22 0-16,21 0 0,1 0 0,-1 0 15,1 0-15,-1 0 0,1 0 16,-1 0-16,1 0 0,-1 0 0,1 0 16,-1 0-16,1 0 0,-1 0 15,1 0-15,-1 21 0,1-21 0,-1 0 16,1 0-16,-1 0 0,22 0 15,-21 0-15,20 0 0,1 0 0,0 0 16,-1 0-16,1 0 0,-22 0 16,22 0-16,0 21 0,-22-21 15,1 0-15,20 0 0,-20 0 16,-1 0-16,1 0 0,-1 0 0,22 0 16,-21 0-16,-1 0 0,1 0 15,-1 0-15,1 0 0,-1 0 0,1 0 16,-1 0-16,1 0 0,-1 0 0,1 0 15,-1 0-15,22 0 0,-22 0 16,22 0-16,0 0 0,-1 0 0,1 0 16,-22 0-16,22 0 0,-21 0 15,-1 0-15,1 0 0,-1 0 0,-21 0 16,22 0-16,-22 0 0,22 0 16,-22 0-16,0 0 0,22 0 0,-22 0 15,1 0-15,20 0 16,-21 0-16,22 0 0,-22 0 0,1 0 15,-1 0-15,21 0 0,-20 0 16,-1 0-16,0 0 0,-20 0 0,20 0 16,-21 0-16,21 0 0,-20 0 15,-1 0-15,21 0 0,-21 0 16,0 0-16,1 0 0,-1 0 16,0 0-16,0 0 0,0 0 15,0-21-15,1 21 0,-1 0 0,0 0 16,0 0-16,0 0 15,0 0-15,1 0 0,-1 0 0,0 0 16,0 0-16,0 0 16,0 0-16,1 0 0,-1 0 0,0 0 31,0 0-31,0 0 16,0 0-1,1 0-15,-1 0 16,0 0-16,0 0 15,0 0-15,0 0 16,-21-21 31,-21 0-31,0 21-16</inkml:trace>
  <inkml:trace contextRef="#ctx0" brushRef="#br0" timeOffset="76355.84">974 5863 0,'0'-21'15,"0"0"-15,-43-21 0,22 42 16,0-22-16,21 1 0,-42 0 15,20 21-15,1-21 0,0 21 16,-21 0-16,21 0 0,-1 0 0,-20 0 16,21 21-16,0 0 0,0 22 15,-1-22-15,1 21 0,0 0 0,21-20 16,-21 20-16,0 0 0,21 1 16,0-1-16,0 0 0,0-21 15,0 22-15,0-1 0,0-21 0,0 22 16,0-22-16,21 0 0,0 0 15,0 0-15,22-21 0,-1 0 16,-21 0-16,21 0 0,1 0 16,-1 0-16,0-21 0,1 0 15,-1 0-15,0 0 0,1-22 0,-1 22 16,0 0-16,-20-21 0,20 20 16,-21-20-16,-21 0 0,0 21 0,0-22 15,0 1-15,0 0 0,0-1 16,-21 22-16,-21-21 0,20-1 15,-20 22-15,21 0 0,-21 0 16,20 0-16,-20 21 0,0 0 0,21 0 16,-22 0-16,1 0 0,0 21 0,20 0 15,-20 0-15,0 0 16,-1 22-16,22-1 0,0 0 16,-21 1-16,42-1 0,0 0 0,0 1 15,0-1-15,0 0 0,21-20 16,0 20-16,21-21 0,1 0 0,-1-21 15,0 21-15,22-21 0</inkml:trace>
  <inkml:trace contextRef="#ctx0" brushRef="#br0" timeOffset="76711.64">1609 5800 0,'0'0'0,"-85"-43"31,64 43-31,21 22 16,-21-1-16,21 0 0,-22 0 0,22 0 15,-21 22-15,21-1 0,0 0 16,0 1-16,-21-1 0,21 21 0,-21-20 16,0 20-16,21 22 0,-21 0 15,-1-1-15,1 1 0,0 0 16,0 20-16,0-20 0,0 21 0,-22 0 15,22-22-15,0 22 16,0-21-16,0 0 0,-1-22 0,22 1 16,0-1-16,-21-21 0,21 1 15,0-22-15,-21 0 0,21 0 0,0-42 32,0 0-32,21 0 0,-21-22 0,21 1 15,-21 0-15,22-22 0,-1-20 16,-21 20-16,21-21 0</inkml:trace>
  <inkml:trace contextRef="#ctx0" brushRef="#br0" timeOffset="77028.46">1355 6096 0,'0'-42'0,"0"84"0,0-127 16,0 64-16,0 0 0,0-21 15,0 21-15,0-1 0,0-20 0,21 21 16,0 0-16,0 0 0,21-1 15,1 1-15,-1 21 0,22 0 16,-22 0-16,0 0 0,1 0 0,-1 0 16,0 21-16,-21 1 0,1 20 15,-1-21-15,-21 21 0,0-20 16,0 20-16,-21 0 0,-1-21 0,-20 22 16,0-1-16,-1-21 0,-20 22 15,21-22-15,-22 0 0,22 0 16,-1 0-16,1 0 0,0 1 0,21-22 15,-1 0-15,44 0 32,-1 0-32,0-22 0,21 1 15,1 21-15,-1-21 0,0 0 0</inkml:trace>
  <inkml:trace contextRef="#ctx0" brushRef="#br0" timeOffset="77436.22">1968 6117 0,'-21'21'0,"42"-21"31,1 0-31,-1 0 16,0-21-16,0 21 15,0-21-15,22 0 0,-22 0 16,0 0-16,21-1 0,-21 1 0,22 0 15,-22 0-15,0 0 0,0 0 16,-21-1-16,0 1 16,-21 21-16,0 0 15,0 0-15,0 21 0,-1 1 16,1-22-16,-21 42 0,21-21 16,0 0-16,-1 22 0,1-22 0,0 21 15,21-21-15,0 22 0,-21-22 16,21 0-16,0 0 0,0 21 0,0-20 15,0-1-15,21 0 16,0-21-16,0 0 0,1 0 0,20 0 16,-21 0-16,21 0 0,1 0 15,-1-21-15,22 0 0,-22-1 0,0 22 16,22-21-16,-22-21 0,0 21 16,-20 0-16,20-1 0,-21-20 15</inkml:trace>
  <inkml:trace contextRef="#ctx0" brushRef="#br0" timeOffset="77855.98">2773 5927 0,'0'0'0,"0"-21"15,0-1-15,-21 44 32,-1-22-32,22 21 0,-21 0 0,21 0 15,0 0-15,0 22 0,0-22 16,-21 0-16,21 0 0,0 21 0,0-20 16,-21-1-16,21 0 0,0 0 15,0 0-15,0 0 0,0 1 31,0-44 1,0 1-32,0 0 15,0 0-15,21 0 0,-21 0 16,21-22-16,22 22 0,-22-21 0,0 21 16,21-22-16,1 22 0,-1-21 15,-21 21-15,21-1 0,1 1 0,-1 21 16,0 0-16,22 0 0,-43 0 15,21 0-15,1 21 0,-22 1 0,0-1 16,0 0-16,0 21 0,-21-21 0,0 1 16,0 20-16,0-21 15,-21 0-15,0 22 0,0-22 0,0 0 16,0 0-16,-1 0 0,22 0 16,-21-21-16,0 22 0,0-22 15,21 21-15,0-42 31,21 21-31,0-22 0,0 1 0</inkml:trace>
  <inkml:trace contextRef="#ctx0" brushRef="#br0" timeOffset="78327.71">4276 5694 0,'0'-21'16,"0"42"-16,0-63 0,0 20 0,0 1 0,-22 0 16,1 21-16,0 0 15,0 0-15,0 0 0,-22 0 0,22 0 16,0 0-16,-21 21 0,21 0 16,-22 1-16,1-1 0,21 0 0,-22 0 15,22 21-15,0-20 0,0-1 16,21 0-16,0 0 0,0 0 0,0 0 15,0 1-15,21-22 16,21 21-16,-20 0 0,-1-21 0,21 21 16,-21-21-16,22 21 0,-22 0 0,21-21 15,-21 22-15,0-22 0,22 21 16,-22 0-16,0-21 0,0 21 0,-21 0 16,0 0-16,0 1 15,0-1-15,-21 0 0,0 0 16,0 0-16,-22-21 0,22 21 0,-21-21 15,0 22-15,-1-22 0,1 0 16,0 0-16,-1 0 0,1 0 0,0 0 16,20 0-16,-20 0 0,21 0 15,0 0-15,0-22 0,21 1 16,0 0-16,0 0 0,0-64 31,0 64-31,21 0 0,0 0 0,21 0 16</inkml:trace>
  <inkml:trace contextRef="#ctx0" brushRef="#br0" timeOffset="80559.42">4805 5800 0,'-21'-21'0,"-1"21"16,-62 21 15,63-21-31,-1 21 0,22 0 0,-21 0 16,0 22-16,21-22 0,-21 0 16,0 21-16,21-21 0,0 1 0,-21 41 15,21-42-15,0 0 16,0 1-16,0-1 0,0 0 15,0 0-15,0 0 0,21-21 0,0 21 16,0-21-16,0 0 0,0 0 16,22 0-16,-22 0 0,21 0 0,-21 0 15,22-21-15,-22 21 0,21-21 0,-21 0 16,22 21-16,-22-21 0,0 0 16,0-1-16,0-20 0,-21 21 0,0 0 15,0-22-15,0 1 0,0 21 16,0-21-16,0-1 0,-21 1 0,0 21 15,0 0-15,0-1 0,0 1 16,-43 0-16,43 21 16,-21 0-16,20 0 0,1 21 0,-21-21 15,21 21-15,0 22 0,-1-22 16,1 21-16,21-21 0,0 22 0,-21 20 16,21-20-16,0-1 15,0-21-15,0 43 0,21-43 16,-21 0-16,21 0 0,1 0 15,41 0-15,-42-21 0,22 0 16,-1 0-16,-21 0 0,21 0 16,64 0-16,-63-21 15,-1 21-15,-21-21 0,21 0 0,-20 0 16,-1 0-16,0-1 0,0 1 16,0-21-16,0 21 0,1-43 15,-22 22-15,0 21 0,0 0 16,21-1-16,-21 1 0,0 0 15,-21 42 17,21 0-32,0 1 0,0-1 15,0 21-15,0-21 0,0 0 0,-22 1 16,22 20-16,0-21 0,0 0 16,0 0-16,0 1 0,0-1 15,22 0-15,-1-21 0,0 21 16,0-21-16,0 0 15,0 0-15,1 0 0,-1 0 16,0 0-16,0-21 0,0 0 0,0 21 16,1-21-16,-1-1 0,0 1 15,0 0-15,0-21 0,0 21 0,1-22 16,-1 22-16,-21-21 0,21 21 16,-21-22-16,21 22 0,-21 0 0,0 0 15,0 0-15,0 42 31,0 0-31,-21 0 0,21 21 0,-21-20 16,21 20-16,-21-21 0,21 21 16,0-20-16,0-1 0,0 0 15,0 21-15,0-21 0,0 1 0,0-1 16,0 0-16,21-21 16,0 0-16,0 21 0,0-21 15,22 0-15,-22 0 0,0 0 0,0 0 16,0-21-16,0 0 0,22 21 15,-22-21-15,0-1 0,0 1 0,0 0 16,1 0-16,-1 0 0,0-22 16,-21 1-16,0 0 0,0 21 15,0-1-15,0 1 0,0 0 0,0 0 16,0 0-16,-21 21 0,0 0 16,-1 0-16,1 0 15,21 21 1,21-21-1,1 0-15,-1 0 16,0 0-16,0 0 0,0 0 16,0 0-16,1-21 0,-1 21 0,0-21 15,0 21-15,0 0 0,0-22 16,1 22-16,-1 0 0,-21 22 16,0-1-1,0 0-15,0 0 0,0 0 16,0 22-16,0-22 0,-21 0 0,21 0 15,-22 0-15,22 22 16,0-22-16,0 0 0,0 0 16,0 0-16,0 0 0,22-21 15,-1 22-15,0-22 0,0 0 16,0 0-16,0 0 0,1 0 16,-1-22-16,0 1 0,0 21 15,0-21-15,0 0 0,22 0 16,-22 0-16,0-22 0,0 22 0,0-21 0,22 21 15,-22-22-15,0 1 16,0 0-16,0 20 0,1-20 0,-1 21 0,0 0 16,-21 0-16,21 21 0,-21 21 31,0 0-15,0 0-16,0 0 15,0 0-15,0 1 0,0-44 63,21 1-63,-21 0 15,0 0-15,0 0 0,0 0 16,0-1-16,0 1 16,-21 21-1,0 0-15,0 0 16,21 21-16,-21 1 0,-1 20 0,1-21 15,0 21-15,0-20 0,21 20 0,-21 0 16,0-21-16,-1 22 0,22-22 16,-21 21-16,21-21 0,0 1 0,0-1 15,0 0-15,0 0 0,0 0 16,21-21-16,1 0 0,-1 21 16,0-21-16,0 22 0,0-22 0,0 0 15,22 0-15,-22 0 16,21 0-16,-21 0 0,22 0 0,-22 0 0,21 0 15,-21 0-15,1-22 0,-1 22 16,21-21-16,-21 21 0,0-21 16,1 0-16,-1 21 0,-21-21 0,21-22 15,0 22-15,-21 0 0,0 0 0,0 0 16,0-22-16,0 22 0,0 0 16,0 0-16,0 42 46,0 0-30,21-21 0,0 0-1,1 0-15,-1 0 16,0 0-16,0-21 0,0 0 16,0 0-16,1 21 0,-22-21 15,0-1-15,21 1 0,-21 0 16,21 0-16,-21 0 0,0 0 15,0-1-15,-21 22 16,0 0-16,-1 0 16,1 22-16,0-1 0,0 0 0,0 0 15,0 21-15,-22-20 16,22 20-16,0-21 0,0 21 0,21-20 16,-21 20-16,21-21 0,-22 21 0,22-20 15,0-1-15,0 0 0,0 0 16,0 0-16,22-21 0,-1 21 0,0-21 15,0 22-15,0-22 16,0 0-16,1 0 0,-1 0 0,21 0 16,-21 0-16,0 0 0,1 0 0,-1 0 15,0-22-15,0 1 16,0 21-16,0-21 0,1 0 0,-1 0 16,21 0-16,-21-1 0,0 22 0</inkml:trace>
  <inkml:trace contextRef="#ctx0" brushRef="#br0" timeOffset="81227.06">8382 5842 0,'0'0'0,"-21"0"0,0 0 15,42 0 1,0 21 0,0-21-16,0 0 0,22 0 0,-22 0 15,21 0-15,0 0 0,1 0 16,20 0-16,-20 0 0,20 0 0,1 0 16,-22 0-16,21 0 0,1 0 0,-22 0 15,1 0-15,20-21 0,-21 21 16,1 0-16,-22-21 0,21 0 0,-21 21 15,1-21-15,-1 21 0,0-22 16,-21 1-16,0 0 0,0 0 16,0 0-1,-21 21-15,0-21 0,-1 21 0,1 0 16,0 0-16,0-22 0,0 22 16,0 0-16,-1 0 0,-20 0 15,21-21-15,0 21 0,0 0 0,-1 0 16,1 0-16,0 0 15,21 21 17,21-21-32,0 0 0,1 0 15,-1 0-15,0 0 0,0 22 0,0-22 16,22 0-16,-22 0 0,0 0 16,0 0-16,0 0 0,0 0 0,1 0 15,-1 0-15,-21 21 31,0 0-15,0 0-16,-21-21 0,-1 21 16,1 0-16,0 22 0,0-22 0,-21 0 15,20 21-15,1-20 0,-21-1 16,21 21-16,-22-21 0,22 0 0,0 1 16,0-1-16,0 0 0,0-21 15,-1 21-15,22 0 0,-21-21 0</inkml:trace>
  <inkml:trace contextRef="#ctx0" brushRef="#br1" timeOffset="87671.63">9842 5546 0,'0'-21'0,"0"42"0,0-64 16,0 22-16,0 0 15,0 0-15,22 0 16,-1 21-16,0-21 0,0 21 16,0 0-16,0 0 15,1 0-15,-1 21 0,0-21 0,0 21 16,0 21-16,0-21 0,-21 22 0,22-22 15,-1 21-15,-21 22 16,21-22-16,-21 0 0,0 1 0,0-1 16,0-21-16,0 22 0,0-22 0,-21 21 15,0-21-15,21 0 0,0 1 16,-22-1-16,1-21 16,21-21-1,0-1-15,0 1 16,0 0-16,21 0 0,1 0 0,-22 0 15,21-22-15,0 22 0,0-21 16,0 21-16,0-22 0,1 1 16,-1 0-16,0-1 0,21 1 0,-21 0 15,1-1-15,20 22 0,0-21 16,-21 21-16,22-1 0,-1 1 0,-21 21 16,0 0-16,22 0 0,-22 0 15,0 21-15,-21 1 0,0-1 0,21 0 16,-21 21-16,0 1 0,0-1 0,0 0 15,0 1-15,0-22 0,0 21 16,0 0-16,0 1 0,-21-22 0,21 0 16,0 21-16,0-20 0,0-1 15,0 0-15,0-42 32,0 0-17,0-1-15,0 1 0,0 0 16,0 0-16,0 0 0,21-22 0,0 1 15,1 21-15,-22-21 0,21-1 16,0 1-16,21 21 0,-21-22 0,1 22 16,20 0-16,-21 0 0,21 0 15,1 0-15,-22 21 0,21 0 0,1 0 16,-22 0-16,21 21 0,0 0 0,-20 21 16,-1 1-16,0-22 0,0 21 15,-21 0-15,0 1 0,0-22 16,0 21-16,0 1 0,0-22 0,0 0 15,0 0-15,0 0 0,-21 0 16,0 1-16,21-1 0,0 0 16,0-42 15,0 0-31,21 21 0,0-22 16</inkml:trace>
  <inkml:trace contextRef="#ctx0" brushRef="#br1" timeOffset="88053.7">11620 5715 0,'22'0'16,"-1"0"-16,0 0 16,0 0-16,0-21 15,0 21-15,1-21 0,-1 0 0,0 21 16,0-22-16,21 1 0,-20 0 15,-1 0-15,0 0 0,0 0 0,-21-1 16,0 1-16,0 0 16,0 0-16,-21 0 0,0 21 15,0 0-15,-1 0 0,1 0 0,-21 0 16,21 21-16,-22 0 16,22 0-16,-42 43 0,42-22 15,-1-21-15,1 22 0,21-22 0,-21 21 16,21-21-16,0 22 15,0-22-15,0 0 0,0 0 0,42 21 16,-20-42-16,-1 22 0,0-22 16,21 0-16,1 21 0,41-21 15,-41 0-15,-1 0 0,21 0 16,-20 0-16,20 0 0,-20-21 0,20 21 16,-21-22-16</inkml:trace>
  <inkml:trace contextRef="#ctx0" brushRef="#br1" timeOffset="88975.17">12721 5567 0,'0'0'0,"21"-42"0,-21 20 16,0 1-16,0 0 0,0-21 0,0 21 15,0-1-15,0 1 0,-21 21 16,0 0-16,0 0 16,0 0-16,-1 21 0,1 1 0,0-1 15,-21 0-15,21 21 0,-22-21 16,22 22-16,-21-1 0,21 0 0,-22 1 15,22-22-15,0 21 0,0 1 0,21-22 16,0 0-16,0 21 16,0-21-16,0 1 0,0-1 0,21-21 0,0 21 15,0-21-15,0 0 0,1 0 16,-1 0-16,21 0 0,-21 0 16,0 0-16,22 0 0,-22 0 0,0-21 15,0 0-15,22-1 0,-22 1 0,0 0 16,0 0-16,0-21 0,0-1 15,1 22-15,-22-21 0,21-1 0,-21 22 16,21-21-16,-21 21 0,0 0 16,0-1-16,0 1 0,0 42 15,0 1 1,0-1-16,-21 0 16,21 0-16,0 21 0,-21-20 0,21 20 15,0-21-15,0 0 0,0 0 0,0 22 16,0-22-16,21 0 0,0-21 15,0 21-15,21 0 0,-20-21 0,-1 0 16,21 0-16,-21 0 0,22 0 16,-1 0-16,0 0 0,-21 0 0,22-21 15,-1 0-15,-21 0 0,0 0 0,1 0 16,-1-1-16,0 1 0,-21-21 16,0 0-16,0 20 0,0-20 0,0 21 15,0-21-15,0 20 16,0 1-16,0 0 0,0 42 31,0 0-31,0 1 16,-21-1-16,21 21 0,-21-21 0,21 22 15,-22-22-15,22 0 0,0 21 16,0-21-16,0 1 0,0-1 0,0 0 16,0 0-16,0 0 0,0 0 0,0 1 15,0-44 32,0 1-47,0 0 16,0 0-16,0 0 0,0 0 0,22-1 15,-1-20-15,0 21 0,0-21 16,21-1-16,1 22 0,-22-21 0,21 21 16,1-1-16,-1-20 0,0 21 0,1 21 15,-1 0-15,-21 0 0,0 0 16,0 0-16,1 0 0,-1 21 0,-21 0 15,0 22-15,0-1 0,0 0 16,0-21-16,0 22 0,0-1 0,-21 0 16,-1-20-16,1-1 0,21 21 0,-21-21 15,0 0-15,0 1 0,21-1 16,-21-21 0,42 0 15,-21-21-31,21-1 0,21 1 15,-21 0-15</inkml:trace>
  <inkml:trace contextRef="#ctx0" brushRef="#br1" timeOffset="89367.95">14563 5398 0,'0'0'0,"21"-22"0,-21 1 0,0 0 15,0 0-15,-21 21 16,-1 0-16,1 0 15,0 0-15,-21 21 0,21 0 16,-22 0-16,1 1 0,0-1 0,20 0 16,-20 0-16,21 0 0,-21 0 0,20 22 15,1-22-15,21 0 0,0 0 16,0 0-16,0 1 0,0-1 0,21-21 16,1 21-16,-1 0 0,21-21 15,0 0-15,-20 21 0,20-21 0,21 0 16,-20 0-16,-1 0 0,-21 0 15,22 0-15,-1 0 0,-21 0 0,0 0 16,0 0-16,1 21 0,-22 1 16,0-1-1,-22 0-15,-20 0 0,21-21 16,0 21-16,-22-21 0,1 21 0,0-21 16,-1 0-16,1 22 0,21-22 15,-21 0-15,-1 21 0,22-21 0,0 0 16,0 0-16,0 0 0,-1 0 0,1 0 15,0 0-15,0 0 16,0 0-16</inkml:trace>
  <inkml:trace contextRef="#ctx0" brushRef="#br1" timeOffset="90184.48">6689 6964 0,'0'0'0,"-22"0"0,1 21 15,21 0 1,21-21-16,1 21 15,20-21-15,-21 0 0,21 0 16,1 0-16,20 0 0,-20 0 0,20 0 16,1 0-16,-22 0 0,21 0 0,1 0 15,-1 0-15,-20 0 0,20-21 16,-20 21-16,20-21 0,-21 21 0,1 0 16,-22 0-16,0-21 0,0 21 0,-21-21 31,-21 21-31,21-21 15,-42 21-15,21 0 0,-1 0 0,1-22 16,0 22-16,0 0 0,0 0 16,0 0-16,21-21 0,21 21 31,0 0-31,0 0 16,0 0-16,0 0 0,22 0 0,-22 0 15,0 21-15,0 1 16,-21-1-16,0 0 15,0 0-15,0 0 0,-21 0 0,0-21 16,0 22-16,0-1 0,-1 0 16,-20 0-16,21 0 0,0 0 0,0-21 15,-1 22-15,1-1 0,0-21 16,42 0 0,0-21-16,1 21 0</inkml:trace>
  <inkml:trace contextRef="#ctx0" brushRef="#br1" timeOffset="90692.19">8890 6731 0,'0'-21'0,"0"42"0,0-63 0,0 21 16,0-1-16,0 1 15,-21 0-15,0 21 0,-1 0 16,1-21-16,0 21 0,0 0 0,0 0 16,-22 0-16,22 0 0,-21 21 15,21 0-15,-22-21 0,1 21 0,21 1 16,0 20-16,-22-21 0,22 0 16,0 0-16,21 1 0,0 20 15,0-21-15,0 0 0,0 0 0,0 1 16,21-1-16,0 0 0,22-21 15,-22 21-15,21-21 0,-21 21 16,22-21-16,-1 21 0,-21-21 0,22 22 16,-1-1-16,-21-21 0,0 21 0,0-21 15,1 21-15,-22 0 0,0 0 16,0 1-16,-22-1 0,1 0 16,0-21-16,-21 21 0,21 0 15,-22-21-15,-20 21 0,20-21 0,1 22 16,0-22-16,-1 0 0,1 0 15,0 0-15,-1 0 0,22 0 0,0 0 16,0-22-16,0 1 0,0 0 16,-1 0-16,22 0 0,0 0 15,0-1-15,0 1 0,0 0 16,22 0-16,-1 0 16,21 21-16,-21-21 0,0-1 0,22 22 15,-1-21-15</inkml:trace>
  <inkml:trace contextRef="#ctx0" brushRef="#br1" timeOffset="91065.97">8975 7027 0,'0'0'0,"42"0"15,-21 0-15,0 0 16,0 0-16,1 0 0,-1 0 15,0 0-15,21-21 0,-21 0 16,1 21-16,-1-21 0,21 21 0,-21-21 16,0 21-16,-21-21 0,22 21 0,-22-22 15,0 1-15,-22 0 16,1 21 0,0 0-16,0 0 0,0 0 15,-22 0-15,22 0 0,0 21 16,-21 0-16,21-21 0,-1 22 0,-20-1 15,21 0-15,0 0 0,0 0 0,21 0 16,0 1-16,-22-1 0,22 0 16,0 0-16,0 0 0,0 0 0,0 1 15,22-1-15,-1-21 0,0 21 0,0-21 16,0 0-16,0 0 0,22 0 16,-22 0-16,0 0 0,21 0 0,1-21 15</inkml:trace>
  <inkml:trace contextRef="#ctx0" brushRef="#br1" timeOffset="91527.22">9991 6837 0,'0'0'0,"-22"-21"16,1 21-16,0 0 0,-21 0 15,21 0-15,-22 0 0,22 0 0,-21 0 16,21 21-16,-22 0 0,22-21 0,-21 21 15,21-21-15,-1 21 0,22 1 16,-21-1-16,21 0 16,0 0-1,21-21-15,1 21 16,-1 0-16,0-21 0,0 22 16,0-22-16,0 0 15,1 21-15,-1-21 16,0 0-1,-21-21 1,21 21 93,0 0-77,-21-22-17,0 1-15</inkml:trace>
  <inkml:trace contextRef="#ctx0" brushRef="#br1" timeOffset="91960.98">9758 6964 0,'0'0'0,"0"21"0,-21-21 31,42 0-15,0 0-1,0 0-15,0 0 0,0 0 16,1 0-16,-1 0 0,0 0 15,0-21-15,0 21 0,-21-21 16,21 0-16,-21-1 16,0 1-1,-21 21-15,0 0 0,0 0 16,0 0-16,0 0 0,-1 0 0,-20 0 16,21 0-16,0 0 0,-22 21 15,22-21-15,0 22 0,0-22 0,0 21 16,0 0-16,-1 0 0,22 0 0,0 0 15,-21-21-15,21 22 0,0-1 16,0 0-16,0 0 0,0 0 0,0 0 16,21 1-16,1-22 0,-1 21 15,0-21-15,0 0 0,0 0 16,0 0-16,1 0 0,20 0 0,-21 0 16,0 0-16,0 0 0,22 0 15,-22-21-15,-21-1 0,21 1 16,0 21-16,0-21 0</inkml:trace>
  <inkml:trace contextRef="#ctx0" brushRef="#br1" timeOffset="92664.07">11430 6773 0,'21'-21'15,"0"0"-15,0 21 0,1-21 16,-1 0-16,0 0 0,0-1 0,0-20 16,0 21-16,1 0 0,-1 0 0,-21-22 15,21 22-15,-21 0 0,0 0 16,0 0-16,-21 21 0,-22-22 0,22 22 15,-21 0-15,0 0 0,-1 0 16,1 0-16,-22 0 0,22 22 0,0-1 16,-1 0-16,1-21 0,0 21 0,21 21 15,-1-20-15,1-1 0,21 0 16,0 0-16,0 21 0,0-20 0,21-1 16,1 0-16,-1 0 0,0 21 15,21-20-15,-21-1 0,22 0 16,-22 0-16,21 0 0,-21 0 0,22 1 15,-22-1-15,21 0 0,-21-21 0,1 21 16,-1 0-16,-21 0 0,21 1 16,-21-1-16,0 0 0,-21 0 0,0 0 15,-22 0-15,1 1 0,0-1 0,-22-21 16,1 21-16,-1-21 0,1 0 16,-1 0-16,1 0 0,-1 0 0,1 0 15,20 0-15,1-21 0,0 0 0,-1-1 16,22 1-16,0 21 15,0-21-15,21 0 0,0 0 0,0 0 16,0-1-16,0 1 0,0 0 0,21 0 16,0 0-16,0 0 0,22-1 15,-22 22-15,21-21 0,0 0 0,1 21 16,-1-21-16,22 21 0</inkml:trace>
  <inkml:trace contextRef="#ctx0" brushRef="#br1" timeOffset="95011.79">12001 6710 0,'0'0'0,"-21"0"0,0 0 0,0 0 15,0 0-15,0 21 0,21 0 0,-22-21 16,1 21-16,0 1 0,0-1 15,0 0-15,0 0 0,21 0 0,-22 0 16,22 1-16,-21-1 0,21 0 0,-21 0 16,21 0-16,0 0 0,0 1 15,0-1-15,0 0 0,0 0 16,21 0-16,0-21 0,22 0 0,-22 0 16,0 0-16,0 0 15,22 0-15,-22 0 0,21 0 0,0-21 16,-20 21-16,20-21 0,0 0 0,-21 21 15,22-21-15,-22-1 0,0 1 16,21 0-16,-42 0 0,22 0 0,-22-22 16,0 22-16,0 0 0,0-21 0,0 21 15,0-22-15,-22 22 0,1 0 16,0 0-16,0 0 0,0-1 0,0 1 16,-1 21-16,-20 0 0,21 0 15,0 0-15,-22 21 0,22 1 16,0-22-16,-21 42 0,21-21 0,-1 0 0,1 0 15,0 22-15,21-22 0,0 21 16,0-21-16,0 1 0,0 20 16,0-21-16,0 0 0,0 0 0,21 1 15,0-22-15,1 21 0,20 0 0,0-21 16,-21 0-16,22 0 0,-1 0 16,-21 0-16,22 0 0,-1 0 0,0 0 15,1-21-15,-1 0 0,0 21 0,1-22 16,-22 1-16,21 21 0,-21-21 15,0 0-15,1 0 0,-1 0 0,0-22 16,-21 22-16,21 0 0,-21 0 16,0-22-16,0 22 0,0 0 0,0 0 15,0 42 17,0 0-17,0 0-15,-21 1 0,21-1 0,-21 0 16,21 0-16,-21 21 0,21-20 0,0-1 15,0 0-15,0 0 0,0 0 16,0 0-16,0 1 0,0-1 16,0 0-16,21-21 0,0 21 15,0-21-15,0 0 0,0 0 16,1 0-16,-1 0 0,0 0 16,0-21-16,0 21 0,0-21 0,1 0 15,-1-1-15,0 22 0,0-21 16,0-21-16,0 21 0,1 0 15,-1-1-15,0 1 0,-21-21 0,0 21 16,21 0-16,-21-1 0,0 1 0,0 0 16,0 42 15,-21 0-31,21 1 16,0-1-16,-21 0 0,21 0 0,-21 0 15,21 0-15,0 1 0,0-1 16,0 0-16,0 0 0,0 0 0,0 0 15,0 1-15,21-1 16,0-21-16,0 0 16,0 0-16,0 0 0,22 0 0,-22 0 15,0 0-15,0-21 0,22 21 16,-22-22-16,0 1 0,0 21 0,0-21 16,0 0-16,1 0 0,-1 0 0,-21-1 15,0 1-15,0 0 0,0 0 16,0 0-16,0 0 0,0-1 0,0 1 15,0 0-15,-21 21 16,-1-21 0,44 21 15,-1 0-31,0 0 16,-21 21-1,0 0 157,0 0-156,0 1-1,0-1 1,-21 0-16,21 0 0,0 0 16,0 0-16,0 1 31,21-22-31,0 0 15,0 0-15,0 0 16,1-22-16,-1 22 16,-21-21-16,21 21 0,0-21 0,0 0 15,0 21-15,-21-21 0,22 21 16,-22-21-16,0 42 62,-22 0-62,22 0 0,0 0 16,0 0-16,-21-21 16,21 22-16,0-1 0,0 0 15,-21-21-15,21 21 0,0 0 16,0 0 0,21-21-16,0 0 0,1 0 15,-1 0-15,0 0 0,0 0 16,0 0-16,0 0 0,1 0 15,-1 0-15,0-21 0,0 21 0,0-21 16,0 0-16,1 21 0,-1-21 0,0 0 16,-21-22-16,21 22 0,0 0 15,0 0-15,-21-22 0,22 22 0,-1 0 16,-21 0-16,21-21 0,-21 20 16,21 1-16,-21 42 31,0 1-16,0-1-15,0 0 16,0 0-16,0 0 16,0-42 31,0 0-32,0 0-15,0 0 16,0-1-1,0 1-15,-21 21 32,21 21-17,-21 1-15,0-22 0,-1 21 16,22 21-16,-21-21 0,0 0 0,0 1 16,21-1-16,0 0 0,-21 0 0,21 0 15,0 0-15,0 1 0,0-1 16,0 0-16,0 0 0,0 0 0,21 0 15,0-21-15,0 0 16,22 22-16,-22-22 0,0 0 16,21 0-16,1 0 0,-22 0 15,21 0-15,-21-22 0,22 22 0,-22-21 16,21 0-16,-21 21 0,0-21 16,22 0-16,-22-22 0,0 22 0,0-42 15,0 42-15,-21-22 16,22 22-16,-22-21 0,0 21 0,0-1 15,0 1-15,0 0 0,-22 21 16,1 21 0,0 0-16,0 1 0,21-1 0,-21 0 15,0 21-15,-1-21 0,22 1 0,0 20 16,0-21-16,0 0 0,0 0 16,0 22-16,0-22 0,0 0 15,0 0-15,22-21 0,-22 21 16,21-21-16,0 0 0,0 0 15,0 0-15,0 0 0,22 0 0,-22 0 16,0 0-16,21-21 0,-20 21 0,-1-21 16,21 0-16,-21 0 0</inkml:trace>
  <inkml:trace contextRef="#ctx0" brushRef="#br1" timeOffset="96272.3">15811 6223 0,'-42'-21'16,"21"21"-16,0 0 15,0 21-15,-1 0 16,1 22-16,0-22 0,0 21 0,0 22 16,0-22-16,-1 21 0,-20-20 0,21 20 15,0 1-15,21-22 0,0 0 16,-21 1-16,21-1 0,0 0 0,0-20 15,0 20-15,21-21 0,0 0 16,0 0-16,21 1 0,-20-22 0,20 21 16,-21-21-16,21 0 0,-20 0 0,20 0 15,-21 0-15,21 0 0,-20 0 0,20-21 16,-21 21-16,21-22 0,-20 1 16,-1 0-16,21 0 0,-21 0 15,0 0-15,1-22 0,20 22 0,-21-21 16,0 21-16,0-22 0,1 22 15,-1-21-15,-21 21 0,21-1 16,-21 44 0,-21-1-16,0 0 15,-1 21-15,22-21 0,-21 1 0,0-1 16,0 21-16,21-21 0,-21 0 16,21 1-16,0-1 0,0 0 0,0 0 15,0 0-15,21 0 0,0-21 16,0 0-16,0 22 0,1-22 15,20 0-15,-21 0 0,0 0 16,22 0-16,-22 0 0,21 0 0,-21 0 16,0-22-16,1 1 0,-1 21 0,0-21 15,0 0-15,-21 0 0,0 0 16,0-22-16,0 22 0,0-21 0,0 21 16,-21-22-16,0 22 0,0-21 15,-1 21-15,-20-1 0,21 22 0,0-21 16,0 21-16,-1 0 0,65 0 31,-22 21-15,21-21-16,1 0 0,-1 0 15,0 0-15,22 0 0,-22 0 16,22 0-16,-1 0 0,1 0 0,-22 0 16,21 0-16,-20 0 0,-1 0 15,0 0-15,1 0 0,-22-21 0,0 21 16,0 0-16,-21-21 0,-21 21 15,0 0 1,0 0-16,0 0 0,-1 0 0,1 0 16,-21 21-16,21 0 0,-22 1 15,22-1-15,-21 0 0,21 21 0,-22-21 16,22 1-16,0 20 0,-21-21 16,21 0-16,21 0 0,0 22 0,-22-22 15,22 0-15,0 0 0,0 0 16,0 1-16,22-22 0,-1 0 15,0 21-15,0-21 0,0 0 0,0 0 16,1 0-16,-1 0 0,0 0 16,0-21-16,21 21 0,-20-22 0,-1 1 15,0 0-15,0 0 0,21 0 0,-20-22 16,-1 22-16,0-21 0,0 0 16,0-22-16,0 22 0,1-22 15,-1 1-15,0-1 0,-21 1 16,21 20-16,-21 1 0,21 0 0,-21-1 15,0 1-15,21 21 0,-21 0 0,-21 21 32,0 21-32,0 21 15,21 1-15,-21-1 0,0 0 0,-1 22 16,22-22-16,0 22 0,-21-1 16,21-21-16,0 1 0,0-1 0,0 0 15,0-20-15,0 20 0,0-21 16,0 0-16,0 0 0,0 1 0,21-1 15,1 0-15,-1-21 0,0 0 16,0 0-16,0 0 16,0 0-16,1 0 0,-1-21 0,0 21 15,0-21-15,0-1 0</inkml:trace>
  <inkml:trace contextRef="#ctx0" brushRef="#br1" timeOffset="96669.09">17589 6710 0,'0'0'0,"0"21"0,0 0 0,0 0 16,22-21-1,-1 0 1,0 0-16,0 0 0,0 0 16,0 0-16,1 0 0,-1-21 15,0 21-15,0-21 0,0 0 0,0 0 16,-21 0-16,0-1 0,0 1 15,0 0-15,0 0 0,0 0 0,0 0 16,-21 21-16,0 0 0,0 0 16,-21 0-16,20 21 0,-20 0 15,21 21-15,-21-21 0,20 22 0,-20-22 16,21 0-16,0 21 0,21-20 16,0 20-16,0-21 0,0 0 0,0 0 15,0 1-15,0-1 0,0 0 0,21 0 16,0-21-1,0 0-15,0 0 0,22 21 0,-22-21 16,0 0-16,21 0 0,-20 0 0,20 0 16,0 0-16,-21-21 0,22 0 15,-1 21-15,-21-21 0,22 0 0,-22-1 16,0 22-16,21-21 0,-21 0 0</inkml:trace>
  <inkml:trace contextRef="#ctx0" brushRef="#br1" timeOffset="97651.69">6519 8234 0,'-42'21'0,"84"-42"0,-126 42 0,41-21 16,22 0-16,0 0 0,0 0 15,0 0-15,-1 0 0,44 0 32,-1 0-32,0 0 0,21-21 15,1 21-15,20-21 0,-21 21 0,43 0 16,-21-21-16,20 21 0,-20-22 15,20 22-15,1 0 0,0-21 0,-22 21 16,22 0-16,-22-21 0,22 21 0,-43 0 16,22 0-16,-22 0 0,-21 0 15,22 0-15,-22 0 0,-21-21 16,-42 21 0,20 0-1,1 0-15,0 0 0,0 0 0,-21-21 16,20 21-16,1-21 0,0 21 15,0 0-15,0 0 0,21-22 16,-21 22-16,42 0 31,0 0-15,0 0-16,0 0 0,22 0 0,-22 0 16,0 22-16,0-1 0,0-21 15,0 21-15,-21 0 0,0 0 0,0 0 16,0 1-16,0-1 0,-21 0 15,0 0-15,-21 21 0,21-20 16,-22-1-16,1 0 0,0 0 0,-1 0 16,22 0-16,-21-21 0,21 0 0,-1 22 15,1-22-15</inkml:trace>
  <inkml:trace contextRef="#ctx0" brushRef="#br1" timeOffset="98463.79">8953 8107 0,'0'0'0,"22"0"16,-1 0-16,0 0 0,0 0 16,0-21-16,0 0 0,1 21 0,-1-22 15,-21 1-15,21 21 0,-21-21 16,21 0-16,-21 0 0,0 0 15,0-1-15,0 1 0,0 0 0,0 0 16,-21 0-16,0 0 0,0-1 0,-1 1 16,-20 0-16,21 0 0,-21 0 15,20 0-15,-20-1 0,21 22 0,-21 0 16,-1 0-16,1 0 0,0 0 0,20 22 16,-20-22-16,0 21 0,21 0 15,-22 21-15,22-21 0,0 22 0,21-22 16,0 21-16,-21-21 0,21 22 15,0-1-15,0-21 0,0 22 16,0-22-16,21 0 0,0 0 0,-21 0 16,21 0-16,0 1 0,1-1 15,-1-21-15,0 0 0,21 0 0,-21 0 16,1 0-16,20 0 0,-21 0 0,0 0 16,22-21-16,-22 21 0,0-22 15,21 1-15,-21 0 0,22 0 0,-22-21 16,21 20-16,-21-20 0,1 21 15,-1-21-15,21-1 0,-21 22 0,0-21 16,1-1-16,-22 1 0,21-21 0,0 20 16,0 1-16,-21 0 0,0-1 15,21 1-15,-21 0 0,0 20 16,0-20-16,0 21 0,0 0 16,-21 21-1,21 21-15,-21 0 0,0 0 0,0 22 16,-1-1-16,22 0 0,-21 1 0,21-1 15,-21 0-15,21 1 0,0-1 16,0 0-16,0 1 0,-21-1 0,21 0 16,0 1-16,0-1 0,0 0 0,0 1 15,0-22-15,0 21 0,21-21 16,0 0-16,0 1 0,1-22 0,-1 0 16,0 0-16,21 0 0,-21 0 15,22 0-15,-1 0 0,-21-22 16,22 1-16,-1 0 0,-21 0 0</inkml:trace>
  <inkml:trace contextRef="#ctx0" brushRef="#br1" timeOffset="98932.52">9885 7768 0,'0'-21'0,"0"42"0,0-63 16,-21 42 0,-1 0-16,1 0 15,0 21-15,-21 0 0,21 0 16,-1 1-16,1-1 0,0 0 15,0 0-15,0 21 0,0-20 0,-1 20 16,22 0-16,0-21 0,0 22 16,-21-22-16,21 0 0,0 21 0,0-20 15,0-1-15,21 0 0,1 0 0,-1 0 16,0-21-16,21 0 0,-21 0 16,22 0-16,-22 0 0,21 0 0,1 0 15,-1 0-15,0-21 0,1 21 0,-1-21 16,0 0-16,-21-22 0,22 22 15,-22 0-15,0-21 0,0 21 0,0-22 16,-21 1-16,0 0 0,0 20 16,0-20-16,0 0 0,0 21 15,-21-22-15,0 22 0,0-21 0,0 21 16,0 21-16,-22-22 0,22 22 0,-21 0 16,-1 0-16,1 0 0,21 22 15,-21-1-15,-1-21 0,22 42 0,-21-21 16,21 0-16,-1 1 0,1 20 0,0-21 15,21 21-15,0 1 0,-21-22 16,21 21-16,0-21 0,0 22 0,0-22 16,0 0-16,0 0 0,21 0 0,0 1 15,22-22-15,-22 0 0,21 0 16,0 0-16,1 0 0,-1 0 0,22 0 16,-22-22-16,0 1 0</inkml:trace>
  <inkml:trace contextRef="#ctx0" brushRef="#br1" timeOffset="99943.95">10626 7747 0,'0'0'0,"21"-21"31,-21 42-31,-21 0 16,-1 0-16,22 1 0,-21-1 0,21 21 15,0-21-15,-21 22 0,0-22 16,21 21-16,-21-21 0,21 22 0,0-22 15,0 21-15,0-21 0,0 0 16,0 1-16,0-1 0,0 0 0,0 0 16,21 0-16,0-21 0,0 0 15,22 0-15,-22 0 0,0 0 16,21 0-16,1 0 0,-22-21 0,21 0 16,0 0-16,-20 0 0,20-1 0,-21 1 15,21-21-15,-20 21 0,-1-22 16,0 22-16,-21 0 0,21-21 0,-21 21 15,21-1-15,-21 1 0,0 0 16,0 42 15,-21 0-31,0 1 0,21 20 0,-21-21 16,0 0-16,21 22 0,0-1 16,0-21-16,0 0 0,0 22 0,0-22 15,0 0-15,0 0 0,21 0 0,0 0 16,0-21-16,0 0 0,0 22 15,22-22-15,-1 0 0,-21 0 0,22 0 16,-1 0-16,0-22 0,1 22 0,-1-21 16,-21 0-16,21 0 0,-20 0 15,-1 0-15,0-1 0,0-20 0,0 21 16,-21-21-16,0 20 0,0-20 16,0 21-16,0-21 0,0 20 0,0 1 15,-21 0-15,0 0 0,0 0 16,21 0-16,-21 21 0,-1 0 0,1 0 15,0 0-15,21-22 0,21 22 32,0 0-17,1 0-15,-1 0 0,21 0 16,-21 0-16,0-21 0,22 21 16,-22 0-16,0 0 0,21 0 0,-20 0 15,-1 0-15,0 0 0,21 21 0,-21 1 0,1-1 16,-22 0-1,0 0-15,0 0 0,0 0 0,0 22 16,0-22-16,0 0 0,0 0 0,0 0 16,0 1-16,0-1 0,0 0 15,-22 0-15,22 0 0,-21 0 0,21 1 16,0-1 0,-21-21-16,0 0 31,21-21-31,0-1 0,0 1 15,0 0-15,0 0 0,0-21 16,0 20-16,0-20 0,21 21 16,0-21-16,0 20 0,1-20 0,-1 21 15,0 0-15,21 0 0,-21-22 0,22 22 16,-1 0-16,0 21 0,-20-21 16,20 21-16,0 0 0,1 0 0,-1 0 15,-21 0-15,0 21 0,0 0 0,22 0 16,-43 0-16,21 22 0,-21-22 15,0 0-15,0 21 0,0-20 0,0 20 16,0-21-16,0 0 0,-21 0 0,0 1 16,-1-1-16,1 0 0,0 0 15,0-21-15,0 0 16,21-21 15,0 0-31</inkml:trace>
  <inkml:trace contextRef="#ctx0" brushRef="#br1" timeOffset="100403.68">12827 7578 0,'0'0'16,"0"-43"-1,-21 43 1,0 0-16,-1 22 0,22-1 0,-21 0 16,0 0-16,21 21 0,0-20 0,-21-1 15,0 21-15,0 0 16,21-20-16,0 20 0,-22-21 0,1 21 16,21 1-16,-21-22 0,21 21 0,0-21 15,0 22-15,0-22 0,0 0 16,0 0-16,0 0 0,21 1 15,0-22-15,1 0 0,-1 0 0,0 0 16,0 0-16,0 0 0,22 0 16,-22 0-16,21-22 0,-21 1 0,22 0 15,-22 0-15,21-21 0,-21 20 0</inkml:trace>
  <inkml:trace contextRef="#ctx0" brushRef="#br1" timeOffset="100851.43">13293 7768 0,'0'0'0,"-22"0"31,1 0-31,21 21 0,-21-21 16,0 22-16,0-1 0,0 0 15,21 0-15,-22 0 0,22 0 0,-21 1 16,21-1-16,0 21 0,0-21 0,0 0 16,0 1-16,0-1 0,0 0 15,21 0-15,1 0 0,-1 0 0,0-21 16,0 22-16,21-22 0,-20 0 0,20 0 15,0 0-15,-21 0 0,22 0 16,-1 0-16,-21 0 0,22-22 16,-22 1-16,0 0 0,21 0 0,-21 0 15,22-22-15,-43 1 16,0 21-16,0-21 0,0 20 0,0-20 16,0 21-16,0-21 0,0-1 0,0 22 15,-21-21-15,-1 21 0,-20-22 16,21 22-16,0 21 0,-22-21 0,22 21 15,-21 0-15,21 0 0,-22 0 0,1 21 16,21 0-16,-21 0 0,20 1 16,1-1-16,-21 21 0,21-21 0,21 22 15,-21-22-15,21 21 0,-22-21 16,22 22-16,0-22 0,0 21 16,0-21-16,0 0 0,22 1 0,-1-1 15,21 0-15,-21 0 0,22-21 0,-22 0 16,21 0-16,0 0 0,1 0 15,-1 0-15,0 0 0</inkml:trace>
  <inkml:trace contextRef="#ctx0" brushRef="#br1" timeOffset="101811.89">14351 7789 0,'0'-21'0,"0"42"0,0-63 0,0 21 15,-21 21-15,0-21 0,-1 0 16,1 21-16,0 0 0,0-22 0,-21 22 15,20 0-15,-41 0 0,42 22 16,0-1-16,-1 0 0,1 0 16,0 0-16,0 0 0,0 1 0,21-1 15,-21 21-15,21-21 0,0 43 16,0-43-16,0 0 0,0 0 16,0 0-16,0 1 0,21-1 0,0-21 15,0 21-15,0-21 0,0 0 0,1 0 16,-1 0-16,21 0 15,-21 0-15,0 0 0,1 0 0,20-21 16,-21 0-16,0-1 0,0 1 0,1 0 16,-1 0-16,0-21 0,0 20 15,0 1-15,-21-21 0,21 21 0,-21 0 16,22-1-16,-22 1 0,0 0 0,0 0 16,0 42 15,0 0-31,-22 0 0,22 1 0,-21-1 15,21 0-15,0 21 0,0-21 16,0 1-16,0-1 0,0 21 0,0-21 16,0 0-16,21 1 0,1-1 15,-1 0-15,0-21 0,0 21 16,0 0-16,22-21 0,-22 0 0,0 0 16,21 0-16,-21 0 0,22 0 0,-1 0 15,-21 0-15,22-21 0,-1 0 16,-21 21-16,21-21 0,1 0 0,-22-22 15,0 22-15,0 0 0,22-21 0,-43 20 16,21-20-16,-21 0 0,21 21 16,-21-1-16,0-20 0,0 21 0,0 0 15,-21 0-15,0 21 0,-1-22 0,1 22 16,0 0-16,0 0 0,-21 0 16,20 0-16,1 22 0,-21-22 15,21 21-15,0 0 0,-1 0 0,-20 0 16,21 0-16,21 22 0,-21-22 15,21 0-15,-21 21 0,21-20 0,0-1 16,0 0-16,0 21 0,0-21 0,21 1 16,0-1-16,-21 0 15,21-21-15,0 0 0,0 0 0,1 0 16,-1 0-16,0 0 0,0 0 0,0 0 16,22-21-16,-22 21 0,0-43 15,0 22-15,0 0 0,0 0 0,1-21 16,-1-1-16,0 22 0,0-21 0,0-1 15,-21 1-15,21 0 16,1-22-16,-1 22 0,0 0 0,-21-22 16,0 22-16,0-1 0,21 22 0,-21 0 15,0 0-15,0 0 0,-21 21 16,21 21 0,-21 21-16,0-21 0,-1 22 0,22-1 15,0 0-15,-21 1 0,21-1 16,-21 0-16,21 1 0,0-1 0,0-21 15,0 22-15,0-1 0,0-21 0,0 0 16,21 22-16,0-22 0,1 0 16,-22 0-16,21-21 0,0 21 15,21-21-15,-21 0 0,1 0 0,20 0 16,-21 0-16,21 0 0,-20 0 16,20-21-16,0 21 0,1-21 0,-1 0 15</inkml:trace>
  <inkml:trace contextRef="#ctx0" brushRef="#br1" timeOffset="102525.49">17081 7493 0,'0'0'0,"0"-21"0,0 0 15,0 0-15,0-1 0,0 1 16,-21 21-16,0 0 0,0-21 16,0 21-16,0 0 0,-22 0 15,22 21-15,-21 0 0,21 1 16,-22-1-16,22 0 0,-21 0 16,21 21-16,-1-20 0,-20-1 0,42 0 0,-21 0 15,21 0-15,0 0 0,0 1 16,0-1-16,0 0 0,0 0 0,21-21 15,0 21-15,0-21 0,1 0 16,20 21-16,-21-21 0,0 0 16,22 0-16,-22 0 0,0 0 0,0 0 15,0 0-15,0 0 0,-21-21 16,22 21-16,-22-21 16,-22 21-1,1 0-15,0 0 0,-21 0 16,21 0-16,-22 0 0,22 0 0,-21 21 15,-1-21-15,22 21 0,0 1 0,-21-22 16,21 21-16,-1 0 0,22 0 16,0 0-16,0 0 15,22-21 1,-1 22-16,0-22 0,0 0 16,0 0-16,0 0 0,22 0 0,-22 0 15,21 0-15,-21 0 0,22 0 0,-22 0 16,0-22-16,21 22 0,-20-21 15,-1 21-15,0-21 0,0 21 0,0 0 16,-21-21-16,-21 42 31,0 0-31,0 0 0,0 1 16,-1-1-16,22 21 0,-21-21 0,0 0 16,0 22-16,21-22 15,0 0-15,0 21 0,-21-20 0,21-1 16,0 0-16,0 0 0,0 0 15,0 0 1,-21-21 15</inkml:trace>
  <inkml:trace contextRef="#ctx0" brushRef="#br1" timeOffset="103369.53">6794 9123 0,'0'0'0,"-21"0"0,-21 21 0,21-21 15,0 0-15,21 21 16,42-21 0,-21 21-16,21-21 15,1 0-15,20 0 0,1 0 0,-22 0 16,22 0-16,20 0 0,-20 0 15,-1 0-15,1 0 0,-1 0 0,22 0 16,-22 0-16,1 0 0,-22 0 16,22-21-16,-22 21 0,0-21 0,1 21 15,-22 0-15,0-21 0,-21 0 16,0 0 0,-21 21-16,0 0 0,0-22 15,-1 22-15,1-21 0,0 21 16,0 0-16,21-21 15,21 21 17,0 0-32,0 0 0,1 21 15,-1-21-15,0 21 0,-21 1 0,0-1 16,0 0-16,0 0 16,0 0-16,0 22 0,-21-43 15,0 21-15,-1 0 0,1 0 0,-21 0 16,21 0-16,0 1 0,-22-22 0,22 21 15,0-21-15,0 0 0,0 0 16</inkml:trace>
  <inkml:trace contextRef="#ctx0" brushRef="#br1" timeOffset="105335.56">9144 8996 0,'0'0'16,"0"-21"-16,0 0 0,0-1 15,0 44 17,0 20-32,0-21 15,-21 0-15,21 0 0,-21 22 0,21-22 16,-22 0-16,22 0 0,0 22 15,0-22-15,-21 0 0,21 0 0,-21 0 16,21 0-16,-21-21 0,21 22 0,-21-22 16,0 0-1,-1 0 1,22-22 0,0 1-16,0 0 0,0 0 0,0 0 15,0 0-15,0-1 0,22 1 16,-1-21-16,-21 21 0,21-22 0,0 22 15,0-21-15,0 0 0,-21 20 16,22 1-16,-1 0 0,0 0 0,0 21 16,0 0-16,0 0 0,1 0 15,-22 21-15,21 21 0,-21-20 16,0-1-16,21 21 0,0-21 0,-21 22 16,0-1-16,0-21 0,0 0 15,21 22-15,-21-22 0,21 0 16,-21 0-16,0 0 0,0 0 15,22-21-15,-1 0 16,0 0-16,0-21 16,0 0-1,0 0-15,1 0 0,-22 0 16,21-1-16,0 1 0,0-21 0,0 21 16,0-22-16,1 22 0,-1-21 15,0 21-15,0-22 0,0 22 0,0 0 16,1 0-16,-1 21 0,-21 21 31,0 0-31,0 22 16,0-22-16,0 0 0,0 21 15,0-21-15,0 22 0,0-22 0,0 0 16,0 21-16,0-20 0,0-1 0,0 0 16,0 0-16,0 0 0,21 0 0,0 1 15,0-1-15,0-21 16,1 0-16,-1 0 0,0 0 15,21 0-15,-21 0 0,1 0 0,-1-21 16,0 21-16,0-22 0,0 1 16,22 0-16,-22 0 0,0 0 15,0 0-15,0-1 0,0 1 0,-21-21 16,22 21-16,-1 0 0,-21-1 16,21 1-16,-21 0 0,0 0 0,0 42 31,0 0-16,0 0-15,-21 1 0,21 20 0,0-21 16,0 0-16,-21 0 0,21 22 0,0-22 16,0 0-16,0 0 0,0 0 15,0 1-15,0-1 0,21-21 0,-21 21 16,21-21-16,0 0 0,21 21 0,-20-21 16,-1 0-16,21 0 0,-21 0 15,0 0-15,22 0 0,-22 0 16,21-21-16,1 0 0,-22 21 0,0-21 15,21-1-15,-21 1 0,1 0 0,-22 0 16,0 0-16,0 0 0,0-1 16,0 1-16,-22-21 0,1 21 0,0 0 15,0-1-15,0 1 0,-22 0 0,22 0 16,-21 21-16,21 0 0,0 0 16,-1 0-16,1 0 0,0 0 0,0 0 15,42 0 16,21 0-31,-20 0 0,-1 0 16,21 0-16,0 0 0,22 0 0,-22-21 16,43 21-16,-22-21 0,22 21 15,0-22-15,-1 22 0,1 0 0,0-21 16,-22 0-16,1 21 0,-1 0 16,-20 0-16,-1 0 0,-21-21 0,0 21 15,-21 21 1,-21-21-1,-21 21-15,21 0 0,-1 1 0,-20-22 16,0 42-16,21-21 0,-22 0 0,22 0 16,-21 22-16,21-22 0,-1 0 15,-20 21-15,42-20 0,0-1 16,-21 0-16,21 0 0,0 0 0,0 0 16,0 1-16,21-1 0,0 0 0,0-21 15,1 0-15,-1 21 0,21-21 16,-21 0-16,0 0 0,22 0 0,-1 0 15,-21 0-15,22-21 0,-22 21 0,21-21 16,-21 0-16,0 21 0,22-22 16,-22 1-16,0-21 0,0 21 0,-21-22 15,21 22-15,1-21 0,-1 0 0,0-22 16,-21 22-16,21-1 0,0-20 16,0 21-16,1-1 0,-22 1 15,21 0-15,0 20 0,-21-20 0,21 21 16,-21 0-16,-21 21 31,0 0-31,0 21 0,-1 0 0,1 0 16,21 22-16,-21-1 0,0-21 0,21 21 15,0 1-15,0-1 0,-21 0 16,21 1-16,0-1 0,0 0 0,0-20 16,0 20-16,0-21 0,0 21 0,0-20 15,0-1-15,0 0 0,21 0 16,0-21-16,0 21 0,0-21 15,1 0-15,-1 0 0,0 0 0,0 0 16,0 0-16,22 0 0,-22 0 0,0 0 16,0 0-16,21-21 0,-20 0 15,-1 0-15,0 21 0,0-21 0,-21-1 16,21-20-16,-21 21 0,21 0 0,-21 0 16,0-1-16,0 1 0,0 0 15,-21 21 1,0 21-16,21 0 0,-21-21 15,21 22-15,-21-1 0,21 21 16,0-21-16,0 0 0,0 1 0,0-1 16,0 0-16,0 0 15,0 0-15,21-21 16,0 0-16,0 21 0,0-21 0,1 0 16,-1 0-16,0 0 0,21-42 31,-21 21-31,1 0 0</inkml:trace>
  <inkml:trace contextRef="#ctx0" brushRef="#br1" timeOffset="105519.45">12319 8721 0,'0'0'0,"-21"0"0,0 0 0,-1 0 15,1 0-15,0 0 16,21 21-1,0 0 1,21-21 0,0 0-1</inkml:trace>
  <inkml:trace contextRef="#ctx0" brushRef="#br1" timeOffset="107018.6">12721 9229 0,'-21'0'31,"21"-21"-15,21 21-1,0-22-15,0 1 0,1 21 0,-1-21 16,21 0-16,-21 0 0,22 0 0,-1-22 15,0 22-15,-21-21 0,22 21 16,-1-22-16,0 1 0,-20 0 0,-1 20 16,21-20-16,-21 0 0,-21 21 0,0-22 15,21 22-15,-21 0 0,0 0 16,-21 21 0,0 0-16,0 0 0,0 21 15,0 0-15,-1 0 0,1 0 16,0 22-16,0-1 0,21 0 0,-21 1 15,0-1-15,21 22 0,-22-22 0,1 21 16,0-20-16,21 20 0,-21-20 16,0 20-16,21-21 0,-21 22 0,-1-22 15,1 22-15,21-1 0,0-20 0,-21 20 16,21-21-16,-21 22 0,21-22 16,0 1-16,0-1 0,0 0 0,0-21 15,0 1-15,0 20 0,0-21 16,0 0-16,21-21 15,0 0 1,0-21-16,1 0 0,-1 0 0,0 0 16,0-1-16,21 1 0,-20-21 0,20 0 15,-21-1-15,0 1 0,22 0 16,-22-22-16,21 22 0,-21-22 0,-21 22 16,0 0-16,21-22 0,-21 22 0,0-1 15,0-20-15,-21 21 0,0 20 16,0-20-16,0 21 0,0 0 0,-22 0 15,22-1-15,0 22 0,0 0 0,0 0 16,-1 0-16,1 0 0,0 0 16,42 0-1,0 0 1,1 0-16,20 0 0,0 0 16,1 0-16,-1 0 0,0 0 0,1 0 15,-1 0-15,0 0 0,1 0 0,20-21 16,-21 0-16,1 21 0,-22-21 15,21 0-15,1 21 0,-22-21 0,0-1 16,0 1-16,0 21 0,0-21 0,-21 0 16,0 0-1,-21 21 17,0 21-32,21 0 0,-21 0 15,21 0-15,-21 1 0,21-1 0,-21 21 16,21-21-16,0 0 0,0 1 0,0-1 15,0 0-15,0 0 0,0 0 16,21 0-16,0 1 0,0-22 0,0 0 16,0 21-16,1-21 0,-1 0 0,21 0 15,-21 0-15,22 0 0,-1 0 16,0-21-16,1 21 0,-1-22 0,0 1 16,1 0-16,-1 21 0,0-21 0,-21 0 15,1-22-15,-1 22 16,0 0-16,0 0 0,0 0 0,-21 0 15,0-1-15,0 1 0,0 0 0,0 0 16,0 0-16,-21 42 47,21 0-47,-21 21 16,21-20-16,-21 20 0,21-21 0,0 21 15,-21 1-15,21-1 0,-22 0 16,1-20-16,21 20 0,0 0 0,-21 22 15,0-22-15,21 0 0,-21 22 0,21-22 16,0 22-16,0-22 0,0 22 16,-21-1-16,21-21 0,-22 22 0,22-22 15,-21 22-15,21-22 0,0 0 16,0 1-16,-21-1 0,21-21 0,-21 22 16,21-22-16,-21 21 0,21-21 0,0 0 15,-21 1-15,-1-22 0,22 21 16,-21-21-16,0 0 15,0-21-15,21-1 16,0 1-16,0 0 0,0-21 16,0 21-16,0-22 0,0 1 0,21 0 15,-21-1-15,21-20 0,0-1 0,1 1 16,-1-1-16,0 1 0,0-1 0,21 1 16,-20 20-16,20 1 0,-21 0 15,21-1-15,-20 1 0,20 21 16,-21 0-16,0 0 0,0-1 0,1 1 15,20 0-15,-21 0 0,0 21 16,0-21-16,1 0 0,-1 21 0,0-22 16,0 1-16,0 21 0,0-21 15,1 21-15</inkml:trace>
  <inkml:trace contextRef="#ctx0" brushRef="#br1" timeOffset="107248.46">15176 9165 0,'0'0'0,"0"21"0,0 1 47</inkml:trace>
  <inkml:trace contextRef="#ctx0" brushRef="#br0" timeOffset="116524.37">17124 3260 0,'0'0'0,"-21"0"0,-1 0 16,1 0-16,0 0 15,0 0-15,21-21 0,-21 21 16,0 0-16,-1 0 0,1 0 0,0 0 15,0-22-15,0 22 0,0 0 16,-1 0-16,44 0 78,-1 0-78,0 0 0,0 0 0,0 0 16,22 0-16,-22 0 0,21 0 15,-21 0-15,22 0 0,-1 0 0,0 0 16,22 0-16,-22 0 0,22 0 16,-1 0-16,1 0 0,-1 0 0,1 0 15,-22 0-15,21 0 0,1 0 16,-22 0-16,22 0 0,-1 0 0,1 0 16,-1-21-16,1 21 15,-1 0-15,1 0 0,20 0 0,-20 0 16,21 0-16,-22 0 0,22 0 15,-22 0-15,1 0 0,20 0 0,-20 0 16,21 0-16,-22 0 0,22 0 16,-1 0-16,1 0 0,0 21 15,-1-21-15,1 0 0,0 0 16,-1 0-16,-20 0 0,-1 0 0,1 22 16,-1-22-16,1 0 0,-1 0 0,1 0 15,21 0-15,-22 0 0,1 0 16,20 0-16,-20 0 0,20 0 15,1 0-15,-21 0 0,20 0 0,-20 0 16,20-22-16,-20 22 0,21 0 16,-22 0-16,22 0 0,-1 0 15,1 0-15,0 0 0,-1 0 0,-20 0 16,21 0-16,-1 0 0,-20 0 16,20 0-16,1 0 0,-21 0 0,20 0 15,1 0-15,21 0 0,-22 0 16,1 0-16,0 0 0,21 0 0,-22 0 15,-20 0-15,20 0 0,1 0 16,-21 0-16,-1 0 0,1 0 0,20 0 16,-20 0-16,-1 0 0,22 0 15,-22 0-15,1 0 0,-1 0 0,-20 0 16,20 0-16,1 0 16,-22 0-16,0 0 0,22 0 0,-22 0 15,1 0-15,-1 0 0,21 0 16,-20 0-16,-1 0 0,22 0 0,-22 0 15,21 0-15,1 0 0,-22 0 16,1 0-16,-1 0 0,0 0 0,1 0 16,-1 0-16,0 0 0,1 0 15,-1 0-15,-21 0 0,21 0 0,-20 0 16,-1 0-16,0 0 16,0 0-16,0 0 0,0 0 0,1 0 31,-44 0 0,1 0-15,0 0-16,0 22 0,0-22 15,-22 21-15,1 0 0</inkml:trace>
  <inkml:trace contextRef="#ctx0" brushRef="#br0" timeOffset="118423.81">487 10012 0,'-21'0'0,"21"-21"16,-22 0-16,22-1 15,-21 22-15,21-21 0,-21 21 16,0 21 15,21 1-31,0-1 0,0 0 0,0 21 16,-21-21-16,21 22 0,-21-1 15,21 22-15,0-22 0,-22 21 0,1 1 16,0-1-16,21-20 0,-21 20 16,0-20-16,21-1 0,-21 0 15,21 1-15,0-22 0,0 0 16,-22 0-16,22 0 0,0 0 0,0-42 31,0 0-15,22 0-16,-1 0 0,0-22 15,-21 22-15,21-21 0,0 0 0,0-1 16,1 1-16,-1 0 0,0 20 16,0-20-16,0 0 0,0 21 0,1-22 15,-22 22-15,21 0 0,0 21 16,0 0-16,0 0 15,0 0-15,1 21 16,-1 0-16,-21 22 0,0-1 16,21-21-16,-21 21 0,0 1 0,21-1 15,-21 0-15,0 1 0,0-1 16,0 0-16,21-20 0,0-1 0,-21 21 16,22-21-16,-1-21 0,0 21 15,0-21-15,0 0 0,0 0 0,1 0 16,20 0-16,-21 0 0,0-21 0,22 0 15,-22 0-15,21 0 0,-21-22 16,22 1-16,-22 0 0,21-1 16,-21-20-16,0 21 0,1-22 15,-1 1-15,-21-1 0,21 22 0,-21-22 16,0 22-16,0 0 0,0-1 16,-21 1-16,0 0 0,-1 20 15,1 1-15,-21 0 0,21 21 0,0 0 16,-1 0-16,1 0 0,0 0 15,0 0-15,0 21 0,0 0 0,21 1 16,0-1-16,0 0 0,0 0 16,0 0-16,0 0 0,0 1 0,0-1 15,0 0-15,21 0 0,-21 0 16,21-21-16,0 21 0,0-21 0,22 0 16</inkml:trace>
  <inkml:trace contextRef="#ctx0" brushRef="#br0" timeOffset="119292.31">1482 10435 0,'21'0'16,"0"0"-1,0-21-15,0 0 0,0 0 16,1 21-16,-1-21 0,21-1 0,-21 1 15,0 0-15,1 0 0,-1 0 16,0 0-16,0-1 0,-21 1 16,0 0-16,0 0 0,-21 21 15,0 0-15,0 0 16,-1 0-16,-20 21 0,21 0 16,0 0-16,-22 1 0,22 20 15,-21-21-15,21 21 0,-22-20 0,22 20 16,0 0-16,21-21 0,0 22 15,0-22-15,0 0 0,0 0 0,0 0 16,0 1-16,21-1 0,0-21 16,1 0-16,20 0 0,-21 0 0,0 0 15,22 0-15,-1 0 0,-21 0 16,21-21-16,-20-1 0,20 1 16,0 0-16,-21-21 0,22 21 0,-1-22 15,-21 1-15,0 21 0,22-22 16,-22 1-16,0 0 0,0-1 15,-21 1-15,0 0 0,0-1 0,21 1 16,-21 0-16,0 21 0,0-22 0,0 22 16,0 0-16,-21 21 31,0 21-31,21 0 0,0 22 16,0-22-16,-21 21 0,21-21 0,0 22 15,-21-1-15,21-21 0,0 21 16,0 1-16,0-1 0,0 0 15,0 1-15,0-22 0,0 21 0,0-21 16,0 22-16,0-22 0,0 0 16,0 0-16,-21 0 0,21 1 15,0-44 17,0 1-32,0 0 0,0 0 15,0 0-15,0 0 16,0-22-16,21 22 0,-21-21 0,21 21 0,0-1 15,0-20-15,0 21 16,1 0-16,20 0 0,-21 21 0,21 0 16,-20 0-16,20 0 0,-21 0 15,21 0-15,-20 0 0,-1 21 0,21-21 16,-21 21-16,0 0 0,-21 0 0,0 22 16,0-22-16,0 0 0,0 21 15,-21-21-15,0 1 0,0-1 0,-21 21 16,-1-21-16,1 0 0,0 1 15,-1-1-15,1-21 0,21 21 0,-22-21 16,22 0-16,-21 0 16,21 21-16,0-21 0,21-21 15,0 0 1,0 0-16,0-1 0</inkml:trace>
  <inkml:trace contextRef="#ctx0" brushRef="#br0" timeOffset="119932.01">2963 9948 0,'0'0'0,"0"-21"32,-21 21-17,21 21-15,0 1 0,0-1 0,0 0 16,0 21-16,-21-21 15,21 22-15,-21-1 0,21 0 0,-21-20 16,21 20-16,-22 0 0,1 1 0,21-1 16,-21 0-16,0 1 0,21-22 15,-21 21-15,0-21 0,21 0 0,-22 1 16,22-44 15,0 1-31,0 0 16,22-21-16,-1-1 0,-21 22 0,21-21 15,0 0-15,0-1 0,0 1 16,1-22-16,-1 22 0,0 0 0,-21-1 16,21 1-16,0 21 0,0-21 15,1 20-15,-1-20 0,0 21 16,0 21-16,-21 21 16,21 0-16,0 0 0,-21 1 15,0-1-15,0 21 0,22 0 16,-22-20-16,0 20 0,21 0 0,-21 1 15,0-1-15,0-21 0,0 21 16,0 1-16,0-22 0,0 21 0,0-21 16,0 22-16,0-22 0,0 0 0,0 0 15,0 0-15,-21-21 32,21-21-32</inkml:trace>
  <inkml:trace contextRef="#ctx0" brushRef="#br0" timeOffset="120355.77">2815 10372 0,'21'0'16,"0"0"-16,1-21 0,-1 21 16,0 0-16,21-22 0,1 22 0,-1-21 15,0 21-15,1-21 0,-1 0 16,21 21-16,-20-21 0,20 0 0,-20 21 15,20-22-15,-21 1 0,1 0 16,-1 21-16,-21-21 0,0 21 16,1-21-16,-22 0 0,-22 21 31,1 0-31,0 21 16,0 0-16,21 0 0,0 0 0,-21 22 15,0-22-15,21 21 0,-22 0 16,22 1-16,0 20 0,0-20 0,0-1 15,-21 21-15,21-20 0,0 20 0,0 1 16,0-22-16,0 22 0,0-22 16,0 0-16,-21 22 0,21-22 0,0 0 15,0 22-15,0-22 0,0-21 16,0 22-16,0-22 0,0 0 16,0 0-16,0-42 31,0 0-31,0-21 0,0 20 15,21-20-15,-21 21 0,21-21 0</inkml:trace>
  <inkml:trace contextRef="#ctx0" brushRef="#br0" timeOffset="120663.59">3598 10308 0,'0'-42'15,"0"84"-15,0-105 0,0 42 0,0-1 0,0 1 16,21 0-16,1 0 0,-1 21 15,0-21-15,0 0 0,0 21 16,22 0-16,-1-22 0,-21 22 0,21 0 16,1 0-16,-1 0 0,-21 0 15,22 22-15,-22-1 0,-21 0 16,0 0-16,0 21 0,0-20 0,0-1 0,-21 21 16,-1 0-16,-20-20 0,0 20 15,-1 0-15,1-21 0,-21 1 16,20 20-16,1-21 0,0 0 0,20-21 15,1 21-15,0-21 0,0 0 16,42 0 0,0 0-16,0 0 15,1-21-15,20 0 0,-21 21 16,21-21-16,-20 0 0</inkml:trace>
  <inkml:trace contextRef="#ctx0" brushRef="#br0" timeOffset="120951.43">4403 10097 0,'-43'21'31,"22"-21"-31,21 21 0,-21 21 0,21-21 16,0 22-16,-21-1 0,21 0 0,-21 22 15,-1-22-15,22 22 0,0-22 16,0 22-16,-21-1 0,21-21 0,-21 22 15,21-22-15,0 22 0,0-22 0,-21 0 16,0 1-16,21-1 0,-21 0 16,21-20-16,-22 20 0,22-21 0,0 0 15,0 0-15,0-42 32,22 21-32,-1-21 0,-21-21 0,21 21 15,0-1-15,-21-20 0,21 0 16</inkml:trace>
  <inkml:trace contextRef="#ctx0" brushRef="#br0" timeOffset="121267.24">4276 10287 0,'0'-21'0,"0"42"0,0-63 16,0 21-16,0-1 0,0 1 16,0 0-16,21 21 0,0-21 15,0 21-15,0 0 0,0 0 16,1 0-16,20 0 0,-21 0 15,21 0-15,1 0 0,-1 0 0,0 0 16,-20 21-16,20 0 0,-21 0 16,0 1-16,0 20 0,-21-21 0,0 21 15,0-20-15,-21 20 0,0-21 16,-21 21-16,-1-20 0,22-1 0,-21 21 16,0-21-16,-1-21 0,1 21 0,21 1 15,-22-1-15,22-21 0,0 0 16,0 0-16,21 21 0,0-42 31,0 0-31,0-1 0,21 1 16,0 0-16,0 0 0,22-21 15,-22 20-15</inkml:trace>
  <inkml:trace contextRef="#ctx0" brushRef="#br0" timeOffset="121576.72">5122 9673 0,'0'0'0,"0"-21"0,0 0 16,-21 21-1,21 21-15,0 0 0,-21 0 16,21 1-16,-21-1 0,0 21 16,21 0-16,-22 1 0,1-1 0,21 0 15,-21 1-15,0-1 0,0 0 16,21 1-16,0-22 0,0 21 0,-21 1 15,21-1-15,0-21 0,0 21 0,0-20 16,0 20-16,21-21 0,0 0 16,0 0-16,0 1 0,0-22 15,1 0-15,-1 0 0,0 0 0,0 0 16,21 0-16,-20-22 0,-1 22 16,0-21-16,0 0 0,0 0 0,0 0 15,22 0-15,-22-1 0,0 1 16</inkml:trace>
  <inkml:trace contextRef="#ctx0" brushRef="#br0" timeOffset="122219.35">5905 10097 0,'-21'0'0,"42"0"0,-63 0 16,21 0-16,0 0 0,0 21 0,42-21 31,0 0-15,21 0-16,-21 0 0,22 0 0,-1 0 15,22 0-15,-22 0 0,0 0 0,22 0 16,-1 0-16,1 0 0,-1-21 15,1 21-15,-1 0 0,1 0 0,-22-22 16,22 22-16,-22-21 0,0 21 16,1 0-16,-1 0 0,-21-21 0,0 21 15,0 0-15,1 0 0,-1 0 0,-21-21 16,21 21-16,-21-21 16,-21 21-1,0-21-15,-1 21 16,1 0-16,0 0 15,0 0-15,0-22 0,0 22 16,-1 0-16,1 0 0,0 0 16,0 0-16,0 0 15,42 0 32,0 0-31,21 0-16,-20 0 0,-1 0 0,0 0 0,0 0 15,0 0-15,0 0 16,-21 22-16,22-22 0,-22 21 16,0 0-16,0 0 0,0 0 15,-22-21-15,1 21 0,0 1 16,0-22-16,-21 21 0,20 0 0,-20-21 16,0 21-16,21-21 0,-22 0 0,1 21 15,0-21-15,-1 0 0,22 0 16,-21 0-16,-1 0 0,22 0 0,-21 0 15</inkml:trace>
  <inkml:trace contextRef="#ctx0" brushRef="#br0" timeOffset="122743.25">4953 9313 0,'0'22'0,"0"41"15,0-42-15,0 0 32,-21-21-17,21-21 1,0 0-1,0 0-15,0 0 16,21 0-16,0-1 0,0 1 0,0 0 16,1 0-16,-1 0 0,0 0 15,21-1-15,-21 22 0,1 0 0,-1-21 16,21 21-16,-21 0 0,0 0 16,1 21-16,-1 1 0,0-1 0,0 0 15,-21 0-15,0 0 0,0 22 0,0-22 16,0 0-16,0 0 0,0 21 15,-21-20-15,21-1 0,-21 0 0,0 0 16,-1-21-16,22 21 0</inkml:trace>
  <inkml:trace contextRef="#ctx0" brushRef="#br1" timeOffset="130217.04">7832 10351 0,'-22'0'16,"22"-22"-16,0 1 16,0 0-16,22 21 15,-1-21-15,0 21 0,0-21 16,0 0-16,0-1 0,1 1 0,-1 21 16,-21-21-16,0 0 0,0 0 15,0 0-15,0-1 0,-21 1 16,21 0-16,-43 21 0,22-21 15,0 0-15,-21 21 0,-1 0 0,1-21 16,0 21-16,-1 0 0,1 0 0,0 0 16,-1 21-16,1 0 0,0 0 15,-1 0-15,22 0 0,0 22 16,0-1-16,0-21 0,-1 22 0,22 20 0,-21-21 16,21 1-16,0-1 0,0 0 15,0 1-15,0-22 0,0 21 16,0-21-16,21 1 0,1-1 0,-1 0 15,0 0-15,0-21 0,0 0 16,22 0-16,-1 0 0,0 0 0,1 0 16,-1-21-16,0 0 0,1 0 0,-1-1 15,21 1-15,-20-21 0,-1 21 16,0-22-16,1 1 0,-1 21 0,-21-21 16,0-1-16,1 1 0,-1 0 15,0 20-15,-21-20 0,0 21 0,0-21 16,0 20-16,0 1 0,-21 21 15,0 0 1,-1 21-16,1 1 0,21-1 16,-21 0-16,0 0 0,21 21 0,0-20 15,0 20-15,-21 0 0,21 1 16,0-22-16,0 21 0,0 0 0,0-20 16,0 20-16,21-21 0,0 0 0,0-21 15,0 21-15,1-21 0,20 22 16,-21-22-16,21 0 0,-20 0 0,-1 0 15,21-22-15,-21 1 0,22 0 16,-22 0-16,0 0 0,21 0 0,-21-22 16,1 22-16,-1 0 0,0-21 15,-21 20-15,0 1 0,21-21 0,-21 21 16,0 0-16,0-1 0,0 1 16,-21 42-1,21 1 1,-21-1-16,21 0 0,0 0 0,-21 0 15,-1 22-15,22-22 0,-21 21 0,21-21 16,0 22-16,-21-22 0,21 0 16,-21 0-16,21 0 0,0 0 0,0 1 15,0-44 17,21 1-32,-21 0 0,0 0 15,21 0-15,0 0 0,1-22 16,-22 22-16,21-21 0,0-1 15,0 22-15,-21-21 0,21 0 0,0 20 16,1-20-16,-1 21 0,0 0 0,0 21 16,0 0-16,0 0 0,1 0 15,-1 21-15,-21 0 16,21 0-16,-21 0 0,0 22 16,0-22-16,0 21 0,0-21 0,0 1 15,21 20-15,-21-21 0,0 0 0,21 0 16,-21 1-16,21-1 15,-21 0-15,0 0 0,22-21 0,-1 0 16,0 0-16,0 0 0,0 0 0,0 0 16,1 0-16,-1-21 0,0 21 15,21-21-15,-21 0 0,1-1 0,20 1 16,-21-21-16,0 21 0,22-22 0,-22 22 16,0-21-16,0 21 0,0 0 15,0-22-15,-21 22 0,0 0 0,22 0 16,-22 42 15,-22 0-31,1 0 0,21 0 0,0 1 16,-21 20-16,21-21 0,-21 21 15,21-20-15,0 20 0,0-21 16,0 21-16,0-20 0,0-1 0,0 0 16,21 0-16,0-21 0,0 0 15,1 0-15,-1 0 0,0 0 16,0 0-16,21-21 0,-20 21 0,-1-21 15,21 0-15,-21-1 0,0 1 16,1-21-16,20 21 0,-21 0 0,-21-22 16,21 22-16,0-21 0,-21 21 0,22-1 15,-22 1-15,0 0 0,0 0 16,0 0-16,-22 42 31,22 0-31,-21 0 16,0 22-16,21-22 0,0 21 15,0 0-15,-21 1 0,21-1 0,0 22 16,-21-22-16,21 21 0,0-20 0,0 20 16,0-20-16,0 20 0,0 1 15,0-22-15,0 21 0,0 1 0,0-1 16,0 22-16,0-21 0,0-1 0,0 1 16,0-1-16,0 1 0,0-22 15,0 21-15,0-20 0,0-1 0,0-21 16,-21 22-16,-1-22 0,1 0 15,0 0-15,0 0 0,-21 0 0,20-21 16,1 0-16,-21 0 0,0 0 16,-1 0-16,1-21 0,0 0 0,-1 0 15,1-21-15,0 20 0,-1-20 0,1 0 16,21-1-16,-22 1 0,22 0 0,0-1 16,0 1-16,21-21 0,0 20 15,0 1-15,0-22 0,0 22 0,21 0 16,0-1-16,22 1 0,-22 0 0</inkml:trace>
  <inkml:trace contextRef="#ctx0" brushRef="#br1" timeOffset="131215.47">11134 10372 0,'0'-21'31,"21"21"-31,-21-22 16,21 22-16,-21-21 0,21 0 16,-21 0-16,0 0 0,0 0 15,0-1-15,0 1 0,0 0 16,0 0-16,0 0 0,-21 21 16,0-21-16,0-1 0,-1 22 0,1 0 15,-21 0-15,21 0 0,0 0 0,-22 22 16,1-1-16,21 0 0,-22 21 15,1-21-15,21 22 0,-21-22 16,20 21-16,1 1 0,0-1 0,0-21 16,21 21-16,-21-20 0,21 20 15,0-21-15,0 0 0,0 0 16,21-21-16,0 0 0,21 0 0,-20 0 16,20 0-16,-21 0 0,21-21 15,1 21-15,-1-21 0,0 0 0,1 0 16,-1 0-16,-21-1 0,22-20 15,-22 21-15,0 0 0,0-22 16,0 22-16,0 0 0,-21 0 0,0 0 16,22 0-16,-22-1 0,0 44 31,-22-1-31,22 0 16,-21 0-16,21 21 0,0-20 0,0 20 15,0 0-15,0-21 0,0 22 16,0-22-16,0 21 0,0-21 0,0 1 15,0-1-15,21 0 0,1-21 0,-1 21 16,21-21-16,-21 0 0,0 0 16,1 0-16,147-63 15,-148 41-15,0 1 16,22 0-16,-22 0 0,0-21 16,0 20-16,-21-20 0,21 21 0,-21-21 15,0-1-15,21 22 16,-21 0-16,0 0 0,0 0 0,0-1 15,0 44 1,0-1 0,0 0-16,0 21 0,-21 1 0,21-1 15,0 0-15,-21 1 0,21 20 0,0-21 16,0 22-16,0-22 0,-21 22 16,21-1-16,-21 1 0,21-1 0,0 1 15,0-1-15,0 1 0,-21-1 0,21 22 16,-22-22-16,1 1 0,21-1 15,-21 1-15,0-1 0,21 1 0,-21-1 16,0-20-16,-1 20 0,22-20 16,-21-1-16,0-21 0,21 0 0,0 0 15,0 1-15,0-44 16,0 1 0,0 0-16,21 0 0,0-21 0,-21-1 15,22 1-15,-1-22 0,21 1 0,-21-1 16,0 1-16,22-22 0</inkml:trace>
  <inkml:trace contextRef="#ctx0" brushRef="#br1" timeOffset="131509.31">11832 10605 0,'0'0'0,"0"-64"0,-21 1 0,21 20 16,-21 1-16,21 0 0,0-1 0,0 22 16,0-21-16,0 21 0,0-1 15,21 1-15,0 0 0,0 21 0,22 0 16,-22 0-16,21 0 0,0 0 0,-20 0 15,20 0-15,0 21 0,1 0 16,-22 1-16,0-1 0,21 21 0,-21-21 16,-21 22-16,0-1 0,0-21 0,0 21 15,-21 1-15,0-22 0,-21 21 16,-1-21-16,1 1 0,-21-1 16,20 0-16,1 0 0,0-21 0,-1 21 0,22-21 15,0 0-15,0 0 16,21-21-1,21 0-15,0 0 16,21 0-16,-20-1 0,20 1 16,0 0-16,1-21 0</inkml:trace>
  <inkml:trace contextRef="#ctx0" brushRef="#br1" timeOffset="131787.9">12615 10160 0,'-21'42'31,"21"-20"-31,-21 20 0,21 0 0,0 1 16,0-1-16,-21 21 0,21 1 0,-21-1 15,21 1-15,0-22 0,0 22 0,-22-1 16,22 1-16,-21-1 0,21 22 16,-21-22-16,21 1 0,0-1 0,-21 1 15,0-1-15,0 1 0,21-22 0,-22 22 16,1-22-16,0 0 0,0 1 15,21-22-15,0 0 0,0 0 0,0 0 16,21-21 0,0-21-1,0 0-15,1-21 0,-1 21 16,0-22-16,0 1 0</inkml:trace>
  <inkml:trace contextRef="#ctx0" brushRef="#br1" timeOffset="132099.25">12636 10562 0,'0'0'0,"0"-63"0,0 20 0,-21-126 31,21 148-31,0 0 0,0 0 0,21-1 16,-21 1-16,22 21 0,-1 0 16,0-21-16,21 21 0,-21 0 15,1 0-15,20 0 0,-21 0 0,21 21 16,-20 0-16,20 1 0,-21-1 15,0 0-15,-21 21 0,0 1 0,0-22 16,0 21-16,-21-21 0,0 22 0,-21-22 16,20 21-16,-20-21 0,0 0 15,-1 1-15,1-1 0,21-21 0,-21 21 16,20-21-16,1 0 0,0 0 0,0 0 16,21-21-1,21 0 1,0-1-16,0 1 15,1-21-15,-1 21 0</inkml:trace>
  <inkml:trace contextRef="#ctx0" brushRef="#br1" timeOffset="132528.01">13462 9927 0,'0'-21'0,"0"42"0,0-63 15,-21 63 1,0 0-1,-1 0-15,1 1 0,0-1 0,21 21 16,-21-21-16,0 22 0,0-1 0,-1-21 16,22 21-16,0 1 0,-21-1 15,21 0-15,-21-20 0,21 20 16,0 0-16,0-21 0,0 1 0,0-1 16,0 0-16,21 0 0,-21 0 0,21-21 15,1 0-15,-1 0 0,0 0 16,0 0-16,0 0 0,22 0 0,-22-21 15,0 21-15,0-21 0,0 0 0,0 0 16,1-1-16,-1 1 0,0-21 16,-21 21-16,0 0 0,21-1 0,-21 1 15,0 42 17,0 1-32,-21-1 15,21 0-15,-21-21 0,21 21 0,0 0 16,0 0-16,0 1 0,0-1 15,0 0-15,0 0 16,21-21 0,-21-21-1,21 21-15,-21-21 0</inkml:trace>
  <inkml:trace contextRef="#ctx0" brushRef="#br1" timeOffset="132703.91">13695 10160 0,'0'0'15,"0"-21"-15,-21 21 16,-1 0 0,1 0-1,21 21 17,21-21-32,1 0 15,-1 0-15,0 0 0,0 0 16</inkml:trace>
  <inkml:trace contextRef="#ctx0" brushRef="#br1" timeOffset="132988.26">14160 10097 0,'0'0'0,"-21"0"16,0 0-1,0 0-15,0 0 0,0 0 16,-1 0-16,1 21 0,0 0 15,0 0-15,21 0 0,-21 0 0,0 1 16,-1-1-16,22 21 0,0-21 0,-21 0 16,21 22-16,0-22 0,0 0 15,0 21-15,0-20 0,0-1 0,0 0 16,0 0-16,21 0 0,1-21 0,-1 21 16,0-21-16,0 0 0,21 0 15,-20 0-15,20 0 0,0 0 16,1 0-16,-1 0 0,21 0 0,-20-21 15,-1 0-15,22 21 0,-22-21 0,0 0 16</inkml:trace>
  <inkml:trace contextRef="#ctx0" brushRef="#br1" timeOffset="134632.16">14817 10181 0,'0'0'0,"0"-21"0,0 0 0,0 0 16,0 0-16,-22 21 0,1-22 15,0 22-15,0 0 16,0 0-16,0 0 0,-1 0 15,-20 0-15,21 0 0,-21 22 0,20-1 0,-20 0 16,0 21-16,21-21 16,-22 1-16,22 20 0,0 0 0,0-21 15,21 22-15,-21-22 0,21 21 0,0-21 16,0 1-16,0-1 0,21 0 16,0 0-16,0-21 0,0 21 0,0-21 15,1 0-15,-1 0 0,0 0 0,21 0 16,-21 0-16,1 0 0,20-21 15,-21 0-15,0 21 0,0-21 0,1-22 16,-1 22-16,0 0 0,-21-21 0,21 21 16,0-22-16,-21 22 0,0-21 15,21 21-15,1-22 0,-22 22 0,0 0 16,0 0-16,0 42 31,-22 0-31,1 0 16,21 0-16,-21 1 0,21 20 0,0-21 15,0 0-15,0 22 0,0-22 16,0 21-16,0-21 0,0 0 0,0 1 16,0-1-16,21 0 0,0 0 0,1-21 15,-22 21-15,21-21 0,0 0 16,0 0-16,0 0 0,0 0 16,1 0-16,-1-21 0,0 0 0,0 21 15,0-21-15,22-22 0,-22 22 16,0-21-16,0 0 0,0-1 0,0 1 15,1 0-15,-1-1 0,0 1 0,0-22 16,0 22-16,0-21 0,-21 20 16,0 1-16,0 0 0,0-1 0,0 22 15,0 0-15,0 0 0,-21 21 16,0 21 0,21 21-16,-21-21 0,0 22 0,21-1 15,-21 0-15,21 1 16,0-1-16,0 0 0,0 1 0,0-1 15,0 0-15,0 1 0,0-22 0,0 21 16,0 1-16,0-22 0,0 21 16,0-21-16,0 0 0,21 1 0,0-1 15,-21 0-15,21-21 0,0 0 16,0 21-16,1-21 0,-1 0 16,0 0-16,21-21 0,-21 21 0,1-21 15,-1 0-15,0-1 0,0 1 16,0 0-16,0-21 0,22 21 0,-22-22 15,0 22-15,-21 0 0,21 0 0,-21 0 16,21-1-16,-21 44 31,0-1-31,-21 0 16,21 0-16,-21 0 0,21 0 16,0 22-16,0-22 0,0 0 0,0 0 15,0 0-15,0 1 0,0-1 16,0 0-16,21 0 0,0-21 15,1 0-15,-1 0 0,0 0 16,0 0-16,0 0 0,0 0 0,1 0 16,-1-21-16,0 0 0,0 0 15,0-1-15,0 1 0,1-21 0,-1 21 16,0-22-16,0 22 0,0-21 16,-21 21-16,21 0 0,-21-22 15,22 43-15,-22-21 0,0 0 0,0 42 31,0 0-31,-22 0 0,1 1 16,21-1-16,-21 0 0,21 0 0,-21 21 16,0-20-16,21-1 0,0 21 0,0-21 15,0 0-15,0 1 0,0-1 16,0 0-16,0 0 0,0 0 16,21-21-16,0 0 0,0 0 15,0 0-15,1 0 16,-1-21-16,-21 0 15,21 0-15,-21 0 0,0-1 0,0 1 16,0 0-16,0-21 0,0 21 16,0-22-16,0 22 0,0 0 0,0-21 15,-21 20-15,0 1 0,21 0 16,-22 21 0,22-21-16,22 21 15,-1 0 1,0-21-16,21 21 0,-21 0 15,22 0-15,-1-21 0,0 21 0,1 0 16,-1 0-16,-21 0 0,22 0 16,-1 0-16,-21 21 0,0-21 15,0 21-15,1 0 0,-22 0 0,0 0 16,0 22-16,0-22 0,0 21 16,0-21-16,0 22 0,0-22 0,0 21 15,0-21-15,0 22 0,0-22 0,0 0 16,0 0-16,0 0 0,0 1 15,0-1-15,-22-21 16,22-21 0,0-1-1,0 1-15,0 0 0,0 0 0,0 0 16,0-22-16,0 22 0,22-21 16,-1 0-16,0 20 0,0-20 15,21 0-15,1-1 0,-1 1 0,0 0 16,1-1-16,-1 1 0,0 0 0,1 21 15,-1-1-15,0 1 0,1 21 16,-1 0-16,-21 0 0,0 21 0,1 22 16,-1-22-16,-21 21 0,0-21 15,0 22-15,0-1 0,0-21 0,0 22 16,-21-1-16,-1-21 0,22 21 0,-21-20 16,0 20-16,0-21 0,21 0 15,-21 0-15,21 1 0,-21-1 0,21 0 16,-22-21-1,22-21 1,-21 0-16,21-1 16,0 1-16,0 0 0</inkml:trace>
  <inkml:trace contextRef="#ctx0" brushRef="#br1" timeOffset="134843.04">16298 9652 0,'-21'0'16,"42"0"-16,-63 0 0,21 0 0,0 0 15,-1 0 1,1 21-16,21 0 16,0 1 15,-21-22-31,0 0 15</inkml:trace>
  <inkml:trace contextRef="#ctx0" brushRef="#br1" timeOffset="135007.32">15071 10033 0,'0'0'0,"0"85"31,21-85-31,0 0 15,0 0-15,0 0 0,22 0 16,-1 0-16,0 0 0,1 0 0,-1-21 16,0 21-16,1-22 0</inkml:trace>
  <inkml:trace contextRef="#ctx0" brushRef="#br1" timeOffset="135468.65">18669 9694 0,'0'0'0,"0"-21"0,-21-21 31,0 42-31,-1 0 0,1 0 16,21 21-16,-21 21 0,0-20 0,0 20 15,21 0-15,-21 22 0,-1-22 16,1 0-16,21 1 0,-21-1 0,0 0 16,0 1-16,0-1 0,21 0 0,-22 1 15,1-22-15,0 21 0,21-21 0,0 1 16,0-1-16,0 0 0,-21 0 16,21 0-16,0-42 31,0 0-16</inkml:trace>
  <inkml:trace contextRef="#ctx0" brushRef="#br1" timeOffset="136911.79">17928 10097 0,'0'0'16,"21"0"15,0 0-31,1 0 0,-1 0 15,0 0-15,21 0 0,1 0 16,-1 0-16,0 0 0,22 0 0,-1 0 16,1-22-16,20 1 0,-20 21 0,-1-21 15,1 0-15,-1 0 0,-20 0 16,20-1-16,-20 1 0,-22 0 0,21-21 16,-42 21-16,21-1 0,-21-20 15,0 21-15,0 0 0,0 0 0,0-1 16,0 1-16,-21 0 0,0 21 15,0 0-15,21 21 0,-21 0 16,-1 1-16,1 20 0,21-21 16,-21 21-16,21 1 0,-21-1 0,21 0 15,0 1-15,-21-1 0,21 0 16,-21 1-16,21-1 0,-22 0 0,22 1 16,0-22-16,-21 21 0,21-21 0,-21 22 15,0-22-15,21 0 0,0 0 16,0 0-16,0 1 0,-21-22 0,42-22 47,0 1-47,0 0 0,0-21 15,1 21-15,-1-1 0,0-20 16,0 21-16,0-21 0,22 20 16,-22 1-16,0 0 0,0 0 0,0 0 0,-21 0 15,21 21 1,-21 21-16,0 0 15,0 0-15,0 0 0,0 0 0,0 1 16,0-1-16,-21 21 0,21-21 16,0 0-16,0 1 0,0 20 0,0-21 15,0 0-15,21 0 0,1 1 16,-1-22-16,0 0 0,0 21 16,21-21-16,-20 0 0,20 0 0,-21 0 15,21 0-15,1 0 0,-1 0 0,0-21 16,22 21-16,-22-22 15,1 1-15,-1 0 0,0 0 0,-21-21 16,22 20-16,-22 1 0,0-21 0,-21 21 16,0-22-16,0 22 0,0-21 15,0 21-15,0 0 0,-21-1 0,0 1 16,0 0-16,-22 21 0,22 0 0,-21 0 16,21 0-16,-22 21 0,1 0 15,21 1-15,-22-1 0,22 0 0,0 21 16,0-21-16,0 22 0,21-22 0,0 0 15,0 21-15,0-20 0,0-1 16,0 0-16,0 0 0,0 0 16,21 0-16,0 1 0,0-22 0,0 0 15,1 0-15,20 0 0,-21 0 16,0 0-16,22 0 0,-22 0 0,0-22 16,21 22-16,-21-21 0,1 0 0,-1 0 15,21-21-15,-21 20 0,0 1 16,1-21-16,-1 21 0,-21-22 0,21 22 15,-21-21-15,21 21 0,-21 0 0,0-1 16,0 44 0,0-1-1,0 0-15,-21 0 0,21 0 16,-21 0-16,21 22 0,0-22 16,0 0-16,0 0 0,0 0 0,0 1 0,0-1 15,0 0-15,21-21 0,0 21 16,0 0-16,0-21 15,1 0-15,-1 0 0,0 0 0,0 0 16,0 0-16,0-21 0,-21 0 16,0 0-16,22 0 0,-22-1 15,21 1-15,-21 0 0,0 0 0,0 0 16,21-22-16,-21 22 0,21 0 16,-21 0-16,0 42 31,0 0-31,0 0 0,0 1 15,0-1-15,0 0 0,-21 0 16,0 0-16,21 22 0,0-22 16,-21 0-16,21 0 0,-22-21 15,22 21-15,-21-21 0,21-21 47,0 0-47,0 0 0,0 0 16,0-22-16,0 22 0,21 0 15,-21 0-15,22 0 0,20-22 16,-21 22-16,0-21 0,22 21 0,-1-1 16,0 1-16,22 0 0,-22 0 15,0 21-15,1 0 0,-1 0 16,0 21-16,1 0 0,-22 0 0,21 1 16,-21 20-16,-21-21 0,0 21 0,0 1 15,0-22-15,0 21 0,0 1 16,-21-22-16,0 0 0,0 21 0,0-21 15,0 1-15,-1-22 0,1 21 0,0-21 16,0 0 0,0 0-16,21-21 15,0-1-15,0 1 16,0-21-16</inkml:trace>
  <inkml:trace contextRef="#ctx0" brushRef="#br1" timeOffset="137731.57">21315 10033 0,'0'0'0,"-21"0"0,-22 0 32,22 0-32,21-21 15,0 0 1,0 0-16,0-1 16,21 22-16,-21-21 0,21 0 0,1 0 15,20 0-15,-21 0 0,0-1 0,22 1 16,-1 0-16,-21 21 0,21 0 15,-20 0-15,20 0 0,-21 0 0,0 21 16,0 0-16,-21 1 0,0-1 0,0 21 16,0-21-16,0 22 0,0-22 15,-21 21-15,0-21 0,0 22 16,0-22-16,21 21 0,-21-21 0,21 0 16,-22 1-16,22-1 0,0 0 15,0 0-15,0 0 0,22-21 16,-1 0-16,0 0 0,0 0 15,21 0-15,-20 0 0,20 0 16,-21-21-16,21 21 0,-20-21 0,20 0 16,-21 0-16,21 21 0,-20-43 0,-1 22 15,0 0-15,0 0 16,0-22-16,0 22 0,1-21 0,-22 21 0,0-22 16,21 22-16,-21 0 0,0 0 15,21 0-15,-21 0 0,0 42 16,0 0-1,-21 0-15,0 21 0,-1-20 0,22 20 16,-21 0-16,0 1 0,21-1 16,-21 0-16,0 1 0,0-1 0,21 21 15,-22-20-15,22 20 0,-21-20 0,21 20 16,0-21-16,-21 22 0,21-22 16,0 22-16,0-22 0,0 0 0,0 22 15,0-22-15,-21 1 0,0-1 16,21 21-16,-21-20 0,-1-1 0,1 0 15,0 1-15,0-1 0,0-21 0,-22 22 16,22-22-16,0-21 0,-21 21 16,21-21-16,-22 0 0,1 0 0,21 0 15,-22 0-15,22-21 0,0 0 16,-21-1-16,21 1 0,-1 0 0,1-21 16,21-1-16,0 22 0,-21-21 0,21 0 15,0-1-15,0 1 0,0 21 0,21-22 16,0 1-16,1 0 0,20-1 15,0 1-15,-21 0 0,43-1 0</inkml:trace>
  <inkml:trace contextRef="#ctx0" brushRef="#br1" timeOffset="138583.07">22564 9737 0,'0'0'0,"-43"-21"31,22 21-31,0 0 0,0 21 0,0 0 16,-1 0-16,1 0 0,0 0 0,0 22 15,0-22-15,0 0 0,-1 21 0,1-20 16,0 20-16,21-21 16,0 0-16,0 0 0,0 1 0,0-1 15,0 0-15,0 0 0,21 0 0,0-21 16,1 21-16,20-21 0,-21 22 15,0-22-15,22 0 0,-22 0 0,21 0 16,-21 0-16,22 0 0,-1-22 0,-21 1 16,21 0-16,-20 21 0,-1-21 15,0-21-15,0 20 0,0-20 0,0 0 16,-21-1-16,0 1 0,0 0 0,0-1 16,0 1-16,0 0 0,-21-1 15,0 22-15,-21 0 0,21 21 0,-1 0 16,-20 0-16,0 0 0,-1 0 15,22 21-15,-21 0 0,0 22 16,-1-22-16,22 21 0,0 1 0,0-1 16,0 0-16,21-21 0,0 22 0,0-22 15,0 21-15,0-21 0,0 1 16,21-1-16,0 0 0,21 0 0,-21 0 16,1-21-16,20 21 0,0-21 0,1 0 15,-1 0-15,0 0 0,1 0 16,-1 0-16,0 0 0,1-21 0,-1 21 15,0-21-15,-21 0 0,22 0 0,-1 0 16,-21-22-16,22 22 0,-22-21 16,0-1-16,0 22 0,0-21 15,0 21-15,-21-22 0,0 22 0,0 0 16,0 42 0,0 0-1,-21 1-15,0-1 0,0 0 0,21 21 16,0-21-16,-21 22 0,21-22 15,0 0-15,0 0 0,0 0 0,0 1 16,0-1-16,0 0 0,21 0 0,0-21 16,0 21-16,0-21 15,1 0-15,-1 0 0,0 0 0,0 0 16,0 0-16,0 0 0,22-21 16,-22 0-16,0 21 0,21-21 15,-20 0-15,20-22 0,-21 22 0,0-21 16,0 21-16,1-22 0,-1 22 0,0-21 15,-21 21-15,0-1 0,0 44 32,0-1-32,-21 0 0,0 0 0,21 21 15,-22-20-15,22-1 0,0 0 16,0 0-16,-21 0 0,21 0 0,0 1 16,0-1-16,0 0 0,21-21 15,1 0-15,20 0 0,0 21 16,-21-21-16</inkml:trace>
  <inkml:trace contextRef="#ctx0" brushRef="#br1" timeOffset="142056.91">995 11472 0,'21'-21'16,"-21"0"-16,0 0 15,-21 21 1,0 0-16,-1 0 16,1 0-16,0 21 0,21 0 15,-21 0-15,0 1 0,0-1 16,21 21-16,-22 0 0,22-20 0,-21 41 15,0-21-15,21 1 0,-21-1 16,0 0-16,0 22 0,21-22 0,-22 1 16,1-1-16,0 0 15,0 1-15,0-22 0,21 0 0,-21 21 16,-1-21-16,1 1 0,0-22 16,0 21-16,0-21 0,0 0 15,-1 0-15,1 0 0,0 0 16,0-21-16,0 21 0,21-22 15,-21 1-15,-1 0 0,22-21 0,-21 21 16,21-22-16,0 22 0,0-21 16,0-1-16,0 1 0,0 21 0,0-21 15,0 20-15,0-20 0,0 21 16,0 0-16,21 21 0,1 0 16,-1 0-16,0 21 15,0 0-15,0 0 0,22 22 0,-22-1 16,21 0-16,-21 1 0,22-22 15,-22 21-15,0 0 0,21 1 0,-21-1 16,1-21-16,20 22 0,-21-22 16,0 0-16,22-21 0,-22 21 0,21-21 15,-21 21-15,22-21 0,-22 0 16,21 0-16,0-21 0,1 0 16,-1 0-16,0 21 0,1-43 0,-1 22 15,0 0-15,-20-21 0,20 21 16,-21-22-16,0 22 0,0-21 15,-21-1-15,0 22 0,0-21 0,0 0 16,0 20-16,0 1 0,-21-21 16,0 42-16,0-21 0,0 21 15,0 0-15,-1 0 0,1 0 0,0 0 16,0 21-16,0 0 0,0 21 0,-1-20 16,1 20-16,0 0 0,21 1 15,0-1-15,-21 0 0,21 1 16,0-1-16,0-21 0,0 0 0,0 0 15,0 1-15,0-1 0,21-21 16,0 0-16,0 0 0,1 0 16,-1 0-16,21-21 15,-21 21-15,0-22 0,22 1 0,-22-21 16,21 21-16,-21 0 0,1-22 16,-1 22-16,0-21 0,-21 21 0,0-22 15,21 22-15,-21 0 0,0-21 16,0 20-16,0 1 0,0 42 31,0 22-31,0-22 0,0 0 16,0 21-16,0 1 0,0-1 15,0-21-15,0 22 0,0-1 0,21-21 16,-21 21-16,21-20 0,1-1 16,-1 0-16,0 0 0,0 0 15,0-21-15,22 0 0,-22 0 0,21 0 16,-21 0-16,22 0 0,-1 0 15,-21-21-15,21 21 0,-20-21 0,20 0 16,0 0-16,-21-22 0,22 22 16,-22-21-16,0 21 0,0-22 0,0 22 15,1-21-15,-22-1 0,0 22 16,0-21-16,0 21 0,0 0 0,0-1 16,0 1-16,0 42 15,0 1 1,0-1-16,0 0 0,0 0 0,-22 21 15,22 1-15,0-22 16,0 21-16,0-21 0,0 22 0,0-22 16,0 0-16,0 0 0,22 0 15,-1 1-15,0-1 0,0-21 0,0 0 16,0 0-16,22 0 0,-22 0 0,21 0 16,1-21-16,-22 21 0,21-22 15,0 1-15,-20 0 0,20 0 0,0 0 16,-21 0-16,22-22 0,-22 22 15,0-21-15,0-1 0,0 22 0,1-21 16,-22 21-16,0-22 0,0 22 16,0-21-16,0 21 0,0 0 15,0 42 1,0 0 0,0 0-16,0 21 0,0-20 15,0 20-15,0-21 0,0 21 0,0 1 16,0-22-16,0 21 0,0-21 15,0 1-15,0-1 0,0 21 0,0-21 16,0 0-16,0 1 16,0-44 15,0 1-31,0 0 16,0 0-16,0 0 0,0-22 15,0 22-15,-22 0 16,22-21-16,0 21 0,0-22 0,0 1 15,0 21-15,0-22 0,0 22 0,22-21 16,-1 21-16,-21 0 0,21-1 16,0 1-16,0 0 0,0 21 0,1 0 15,20 0-15,-21 0 0,0 0 16,0 21-16,22 0 0,-22 1 0,21-1 16,-21 0-16,1 21 0,-1-21 0,0 22 15,0-1-15,-21-21 16,0 22-16,21-22 0,-21 0 0,21 0 0,-21 21 15,0-20-15,0-1 16,22-21-16,-1 21 16,0-21-16,0 0 15,0 0-15,0 0 0,1-21 16,-1 0-16,0 21 0,0-22 0,0 1 16,-21 0-16,21 0 0,1 0 0,-1-22 15,0 22-15,0-21 0,-21 21 16,21-22-16,-21 22 0,21-21 0,-21 21 15,0-22-15,22 22 0,-1 0 0,0 0 16,-21 0-16,0 0 16,21-1-16,0 22 0,0 0 15,-21 22-15,0-1 0,22 0 16,-22 0-16,21 0 0,-21 0 16,0 1-16,0 20 0,0-21 0,0 0 0,0 0 15,0 1-15,0-1 16,0 0-16,0-42 47,0 0-47,0-1 0,0 1 15,0 0-15,0 0 16,0-21-16,0 20 0,0 1 16,0 0-16,0 0 0,0 0 0,-21 0 15,21-1-15,-22 22 0,1 0 16,0 22-16,0-1 15,0 0-15,21 21 0,-21-21 0,-1 22 16,22-22-16,0 21 0,-21 1 16,21-22-16,-21 21 0,21 0 0,0-20 15,0-1-15,0 21 0,0-21 0,0 0 16,21 1-16,0-22 0,1 21 16,20-21-16,-21 0 0,0 0 0,22 0 15,-22 0-15,21 0 0,-21-21 16,22-1-16,-1 1 0,-21 21 15,21-21-15,-20-21 0,-1 21 0,21-1 16,-21-20-16,0 21 0,1-21 16,-1 20-16,0-20 0,-21 0 0,0-1 15,21 1-15,-21 0 0,0-1 0,21 1 16,-21 0-16,0-1 0,0 22 16,0-21-16,0 21 0,0 42 15,0 21 1,0-21-16,0 22 0,0-1 15,0 0-15,0 1 0,0-1 0,-21 0 16,21-20-16,0 20 0,0 0 16,0 1-16,-21-22 0,21 21 15,0-21-15,0 22 0,0-22 0,0 0 16,0 0-16,0 0 16,0-42 15,0 0-31,21 21 0,0-21 15,-21 0-15,21-22 0,1 22 16,-22 0-16,21 0 0,0-22 0,21 22 0,-21-21 16,1 21-16,20 0 15,-21-22-15,21 43 0,-20-21 0,20 21 0,0 0 16,-21 0-16,22 0 0,-22 21 16,0 0-16,0 1 0,0-1 15,-21 0-15,22 0 0,-22 21 0,0-20 16,0-1-16,0 21 0,-22-21 0,1 0 15,21 1-15,-21-1 0,0 0 16,0-21-16,0 21 0,21 0 0,-22-21 16,22-21 15,0 0-15,0 0-16</inkml:trace>
  <inkml:trace contextRef="#ctx0" brushRef="#br1" timeOffset="144867.93">6435 11917 0,'0'0'0,"-22"0"0,22 21 16,0-42 15,0 0-31,0 0 16,0-1-16,22 22 15,-1-21-15,-21 0 0,21 0 0,-21 0 16,0-22-16,21 22 0,0 0 0,-21 0 15,0-21-15,0-1 0,21 22 16,-21-21-16,22-1 0,-22 1 0,0 21 16,0-21-16,0-1 0,0 22 15,0 0-15,0-21 0,0 20 16,0 44 15,0-1-31,0 0 0,0 21 0,-22 1 16,22-1-16,0 0 0,0 1 0,0-1 15,0 21-15,0-20 0,0-1 16,0 0-16,0 1 0,0-1 0,0 0 16,0 1-16,22-1 0,-1-21 15,0 22-15,-21-22 0,21 0 0,21 0 16,-20-21-16,-1 0 0,21 0 0,-21 0 16,22 0-16,-22 0 0,21-21 15,0 21-15,-20-21 0,20-22 16,0 22-16,-21 0 0,22 0 0,-22-21 15,0 20-15,0-20 0,22 21 0,-43-21 16,21-1-16,0 1 0,-21 0 16,21-1-16,-21 1 0,0 0 0,0-22 15,0 22-15,21-1 0,-21 1 0,0 0 16,0-1-16,0 22 0,0 0 16,0 0-16,0 0 0,0 42 15,0 21 1,0 1-16,0-1 0,0 0 0,0 1 15,0 20-15,0-21 0,0 22 16,0-22-16,0 1 0,0-1 0,0 0 16,-21 1-16,21-1 0,0 0 15,0 1-15,0-22 0,0 21 0,0-21 16,21 0-16,0 1 0,1-22 16,-1 21-16,0-21 0,0 0 15,0 0-15,22 0 0,-22-21 0,42-22 16,-42 22-16,22 0 15,-1 0-15,-21 0 0,22-1 0,-22-20 16,21 21-16,-21-21 0,22-1 0,-22 22 16,0-21-16,0 21 15,-21-22-15,0 22 0,0 0 16,-21 42 0,-21 0-16,20 0 15,1 1-15,0-1 0,0 0 0,0 21 16,21-21-16,0 1 0,0-1 15,0 0-15,0 0 0,0 0 0,0 0 16,0 1-16,21-1 0,0-21 0,0 21 16,-21 0-16,21-21 0,1 21 15,-22-42 17,-22 21-17,1-21-15,0 0 0,0 21 16,0-21-16,0-1 0,-1 1 15,1 21-15,0 0 0,21 21 32,0 1-17,0-1-15,0 0 0,0 0 0,0 0 16,0 0-16,21 1 0,0-22 16,1 21-16,-1 0 0,0-21 0,21 0 15,-21 0-15,22 0 0,-1 0 0,-21 0 16,22 0-16,20 0 0,-21 0 15,1-21-15,-1 0 0,0-1 16,1 1-16,-1 0 0,-21 0 0,22 0 16,-22 0-16,21-1 0,-21 1 15,0-21-15,-21 21 0,22 0 0,-22-22 16,21 22-16,-21 0 0,0 0 0,0 0 16,0-1-1,0 44 1,-21-1-16,21 0 0,-22 0 0,22 0 15,0 0-15,0 1 0,-21 20 16,21-21-16,0 0 0,0 0 16,0 22-16,0-22 0,0 0 0,0 0 15,21 0-15,-21 1 16,22-22-16,-1 0 0,0 0 0,21 0 16,-21 0-16,1 0 0,20 0 0,-21 0 15,21-22-15,1 22 0,-22-21 16,21 0-16,1 0 0,-22 21 0,21-21 15,-21 0-15,22-1 0,-22 1 16,-21 0-16,21 0 0,-21 0 0,21 0 16,-21-1-16,0 1 0,0 42 31,0 1-31,0-1 16,-21 0-16,21 0 0,-21 21 15,21-20-15,-21-1 0,21 21 0,0-21 16,-22 0-16,22 1 0,-21-1 15,21 0-15,0 0 0,0 0 0,-21 0 16,21-42 15,0 0-31,21 0 16,-21 0-16,21 0 0,1-1 16,-22 1-16,21 0 0,0-21 0,0 21 15,0-1-15,0-20 0,1 21 0,20-21 16,-21 20-16,21 1 0,-20 0 15,20 0-15,-21 0 0,21 21 16,-20 0-16,-1 0 0,0 0 0,0 0 16,0 21-16,0 0 0,-21 0 15,0 0-15,0 1 0,22-1 0,-22 0 16,0 21-16,0-21 0,0 1 0,0-1 16,21 21-16,-21-21 0,0 0 15,0 1-15,21-1 0,-21 0 0,21-21 16,0 21-16,0 0 0,1-21 15,-1 21-15,0-21 0,21 0 16,-21 0-16,1 0 0,-1 0 0,21 0 16,-21 0-16,22-21 0,-22 0 15,21 21-15,-21-21 0,22 0 16,-22 0-16,21-1 0,0 1 0,-20 0 16,-1 0-16,0-21 0,0 20 0,0 1 15,-21-21-15,0 21 0,0 0 16,0-22-16,0 22 0,0 0 0,-21 0 15,0 0-15,0-1 0,0 22 0,-1 0 16,-20 0-16,21 0 0,-21 22 16,20-1-16,-20 0 0,0 0 15,21 21-15,-22-20 0,22 20 0,0 0 16,0-21-16,21 22 0,0-1 16,-21-21-16,21 22 0,0-22 0,0 0 15,0 21-15,0-21 0,21-21 0,0 22 16,21-22-16,-21 0 15,1 0-15,-1 0 0,21 0 0,-21 0 16,22-22-16,-22 22 0,21-21 0,-21 0 16,0 0-16,1 0 0,20 0 15,-21-22-15,-21 22 0,21 0 0,-21 0 16,21-22-16,-21 22 0,0 0 0,0 0 16,0 0-16,0 42 46,0 0-46,0 0 0,0 0 0,0 1 16,-21-1-16,21 21 0,-21 0 16,0-20-16,0 20 0,21 0 0,-21 1 15,-1-1-15,22 0 0,0 1 0,-21-1 16,21 0-16,0 22 0,-21-22 16,21 0-16,0 22 0,0-22 0,0 22 15,-21-1-15,21 1 0,-21-1 0,0-20 16,21 20-16,-22 1 0,1-22 15,21 21-15,-21-20 0,0-1 0,0-21 16,0 22-16,-1-22 0,1 0 16,-21 0-16,21 0 0,0 0 0,-22-21 15,22 0-15,0 0 0,0 0 16,-22 0-16,22 0 0,0 0 0,-21 0 16,21 0-16,-1-21 0,1 0 0,0 21 15,0-21-15,0 0 0,21 0 0,0-22 16,-21 22-16,21-21 0,0 21 15,0-22-15,-22 1 0,22 0 0,0-22 16,0 22-16,0-22 0</inkml:trace>
  <inkml:trace contextRef="#ctx0" brushRef="#br1" timeOffset="145123.79">8826 11388 0,'0'21'0,"0"0"31,-21-21-15,21 21-16,0 0 15,21-21 1,1 0 0</inkml:trace>
  <inkml:trace contextRef="#ctx0" brushRef="#br1" timeOffset="146011.79">11345 11345 0,'0'-21'0,"0"42"0,21-42 16,-21 0-16,0 0 0,22 0 0,-22 0 16,0-1-16,0 1 0,0 0 0,0 0 15,0 0-15,21 0 0,-21-1 16,0 44 15,0 20-31,0-21 0,0 21 16,0 22-16,0-22 0,-21 1 15,21 20-15,0-21 0,0 22 0,0-22 16,-22 1-16,22 20 0,-21-21 16,21 1-16,0-1 0,-21 0 0,0 1 15,21-1-15,-21 0 0,0-20 0,21 20 16,0-21-16,-22 21 0,1-42 16,21 22-16,0-1 0,0-42 31,0-1-16,0 1-15,0 0 0,0-21 0,0 21 16,0-22-16,21 22 0,1-21 0,-22-1 16,21 1-16,0 21 15,0-21-15,0-1 0,22 1 0,-22 21 16,0-22-16,0 22 0,21 0 0,-20 21 16,-1 0-16,21 0 0,-21 0 15,0 0-15,1 0 0,-1 21 0,0 0 16,0 1-16,0 20 0,-21-21 0,0 21 15,0-20-15,0 20 0,0-21 16,0 21-16,0-20 0,0 20 0,-21-21 16,0 0-16,0 22 0,0-22 0,-1 0 15,1 0-15,0-21 0,0 21 16,0-21-16,0 0 0,-1 21 0,1-21 16,0 0-16,0 0 15,21-21 32,21 0-31,0 21-16,0-21 0</inkml:trace>
  <inkml:trace contextRef="#ctx0" brushRef="#br1" timeOffset="146451.54">12044 11726 0,'0'0'0,"0"-21"16,0 0-16,0 0 15,0 0-15,21 0 16,-21-1-16,21 22 0,0-21 16,0 0-16,1 21 0,-1 0 0,0 0 15,0 0-15,0 0 0,0 0 16,1 0-16,-1 21 0,21 0 0,-21 1 15,0-1-15,-21 0 0,22 0 0,-1 21 16,-21-20-16,21-1 0,-21 0 16,0 0-16,0 21 0,0-20 0,0-1 15,0 0-15,-21 0 0,21 0 16,-21-21-16,-1 21 0,1-21 16,21 22-16,-21-22 15,21-22 1,0 1-1,0 0-15,0 0 0,0 0 16,21 0-16,-21-1 0,21 1 0,-21 0 16,22 0-16,-1 0 0,-21 0 15,21-1-15,0 22 16,-21-21-16,21 21 0,0-21 0,1 0 16,-1 21-16,-21-21 0,21 21 15,0-21-15,0-1 0,0 22 16</inkml:trace>
  <inkml:trace contextRef="#ctx0" brushRef="#br1" timeOffset="146887.29">12975 11536 0,'-21'0'32,"0"0"-32,0 0 0,-1 0 0,1 21 15,21 0-15,-21 0 0,0 1 16,0-1-16,0 0 0,-1 0 15,1 0-15,21 0 0,0 1 0,-21 20 16,21-21-16,0 0 0,0 0 0,0 1 16,0-1-16,0 0 15,21-21-15,0 0 0,1 21 0,-1-21 16,0 0-16,0 0 0,21 0 16,-20 0-16,-1 0 0,21-21 0,-21 21 15,0-21-15,22 0 0,-22-1 0,0 22 16,0-21-16,0 0 0,1 0 15,-1 0-15,-21-22 0,0 22 0,0 0 16,0-21-16,0 21 0,0-22 16,-21 22-16,-1 0 0,1-21 0,0 42 15,0-22-15,-21 22 0,20-21 16,1 21-16,-21 0 0,21 0 0,0 21 16,-1 1-16,-20-1 0,42 0 15,-21-21-15,0 21 0,21 0 0,0 0 16,-21 1-16,21-1 0,0 0 0,0 0 15,21 0-15,0 0 16,0-21-16,0 0 0,0 22 16,1-22-16,20 0 0,-21 0 0,21 0 0</inkml:trace>
  <inkml:trace contextRef="#ctx0" brushRef="#br1" timeOffset="147501.93">13462 11599 0,'21'-21'31,"-21"42"-15,0 1-16,-21-22 15,0 21-15,21 0 0,0 0 0,0 0 16,-21 0-16,21 1 0,-22-1 0,22 0 16,0 0-16,0 0 15,0 0-15,0 1 0,0-1 16,0 0-16,0 0 15,22-21 17,-1-21-17,0 0-15,0 0 0,-21-1 16,21 1-16,0 0 0,1 0 0,-1 0 16,0-22-16,0 22 0,0 0 0,0 0 15,-21 0-15,22 0 0,-1 21 16,-21 21-1,0 0-15,0 0 16,0 0-16,0 0 0,0 1 16,0-1-16,0 0 0,0 0 15,0 0-15,0 0 0,21-21 0,-21 22 16,21-1-16,0 0 0,0 0 16,1-21-16,-1 0 15,0 0-15,0 0 0,0 0 16,0-21-16,1 0 15,-22 0-15,21-1 0,-21 1 16,0 0-16,0 0 0,0 0 16,0 0-16,0-1 0,0 1 15,0-21-15,0 21 0,0 0 0,0-1 16,0 1-16,0 0 0,0 0 16,0 42 30,0 0-30,21-21-16,0 0 16</inkml:trace>
  <inkml:trace contextRef="#ctx0" brushRef="#br1" timeOffset="147943.68">14499 11578 0,'21'-63'32,"-21"42"-17,-21 21-15,0 0 0,0 0 16,0 0-16,-1 0 0,1 0 16,0 0-16,0 21 0,0 0 0,0-21 15,-1 21-15,22 0 0,0 0 16,0 1-16,0-1 15,0 0-15,22-21 0,-1 21 0,0-21 16,0 21-16,0 0 0,0-21 0,1 22 16,-1-22-16,0 21 0,0-21 15,0 21-15,-21 0 16,0 0-16,0 0 16,-21 1-1,0-22-15,0 0 0,-22 0 0,22 0 16,-21 0-16,21 0 0,0 0 0,-22 0 15,22 0-15,0 0 0,0 0 16,0 0-16,21-22 16,0 1-1,21 0 1,0 21 0,0-21-16,0 21 0,0-21 0,1 21 0,-1-21 15,0 21-15</inkml:trace>
  <inkml:trace contextRef="#ctx0" brushRef="#br1" timeOffset="148347.29">14711 11684 0,'21'0'31,"0"0"-31,0 0 0,0 0 16,1 0-16,-1 0 15,0-21-15,0 21 0,0-21 16,22 0-16,-22 21 0,0-22 16,0 1-16,0 21 0,-21-21 0,0 0 15,0 0-15,0 0 16,-21 21 0,0 0-16,0 0 0,0 0 15,-1 0-15,1 21 0,0 0 16,21 0-16,-21 0 0,21 0 15,0 1-15,0-1 0,-21 0 0,21 0 16,0 0 0,0 0-16,0 1 0,0-1 0,0 0 15,0 0-15,21-21 32,0 0-32,0 0 0,0 0 15,1 0-15,-1 0 0,0 0 0,0 0 16,0 0-16,0-21 15,1 21-15</inkml:trace>
  <inkml:trace contextRef="#ctx0" brushRef="#br1" timeOffset="148684.1">15155 11599 0,'0'-21'0,"0"42"0,0-63 0,0 21 16,0 0-16,21 0 0,-21-1 16,0 1-16,0 0 15,22 21-15,-1 0 0,0 0 16,0 0-16,0 0 15,0 0-15,1 0 0,-1 0 16,0 21-16,0-21 0,0 21 0,0 1 16,22-1-16,-22 0 0,0 0 15,-21 0-15,21 0 0,0 1 0,-21-1 16,0 0-16,0 0 0,0 0 0,0 0 16,0 1-16,0-1 0,0 0 15,0 0-15,0 0 0,-21-21 16,21 21-16,-21-21 15,21-21 32,21 21-47,-21-21 0,21 21 16,1-21-16,-22 0 0,21 0 0,-21-1 16,21 1-16,0 0 0</inkml:trace>
  <inkml:trace contextRef="#ctx0" brushRef="#br1" timeOffset="150099.29">15409 11515 0,'21'0'62,"1"0"-46,-1 0 0,-21 21-1,21-21-15,-21 21 0,21-21 0,-21 21 16,0 0-16,0 1 0,0-1 16,21-21-16,-21 21 0,0 0 15,0 0-15,0 0 0,0 1 0,0-1 16,0 0-16,0 0 15,0 0 1,0 0-16,-21-21 16,21-21 46,0 0-62,21 21 16,-21-21-16,21 0 0,1 0 0,-22-1 15,21 1-15,0 0 0,-21 0 16,21 0-16,0 0 0,0-22 0,1 22 16,-1 0-16,0 0 0,0-22 0,0 22 15,-21 0-15,21 0 0,1 0 16,-1 0-16,0-1 0,-21 1 16,21 21-16,0 0 15</inkml:trace>
  <inkml:trace contextRef="#ctx0" brushRef="#br1" timeOffset="151779.85">3598 12933 0,'0'-21'16,"0"0"15,0-1 32,21 22-63,1 0 0,-1-21 15,0 21-15,0-21 0,0 0 0,22 21 16,-22-21-16,0 0 0,0-1 16,21 22-16,-20-21 0,-1 0 0,-21 0 15,21 0-15,-21 0 0,0-1 16,0 1-16,-21 21 16,0 0-16,-1 0 0,-20 0 15,21 0-15,-21 0 0,-1 0 0,1 0 16,21 0-16,-22 21 0,22 1 15,-21-1-15,21 0 0,0 0 0,-1 0 16,1 22-16,21-22 0,0 21 16,0-21-16,0 22 0,0-22 0,21 0 15,1 0-15,-1 0 0,0 0 16,21-21-16,-21 22 0,22-22 0,-1 0 16,-21 0-16,22 0 0,-1 0 15,-21 0-15,21 0 0,1 0 0,-22-22 16,0 22-16,0 0 0,0-21 15,-21 0 1,-21 21-16,0 0 16,-21 0-16,-1 0 0,1 0 15,0 21-15,-1-21 0,1 21 0,-21 1 16,20-22-16,1 21 0,0 0 0,-1 0 16,22 0-16,-21 0 0,21 1 15,-1-1-15,22 0 0,0 0 0,0 0 16,0 0-16,0 1 0,0-1 15,43-21-15,-22 0 16,0 0-16,21 0 0,1 0 16,-1 0-16,0 0 0,1 0 0,20-21 15,-20-1-15,-1 22 0,21-21 16</inkml:trace>
  <inkml:trace contextRef="#ctx0" brushRef="#br1" timeOffset="152382.51">4551 12764 0,'0'-22'0,"0"44"0,0-65 0,-21 22 16,-1 21-16,1 0 0,0 0 15,0 0-15,0 0 0,0 0 0,-1 21 16,-20 0-16,21 1 0,0-1 16,0 21-16,-1-21 0,1 22 15,0-1-15,0-21 0,21 21 16,0-20-16,0-1 0,0 0 0,0 21 15,0-21-15,0 1 0,21-22 16,0 0 0,0 0-16,1 0 0,-1 0 15,21 0-15,-21-22 0,0 22 16,1-21-16,-1 0 0,21 0 0,-21 0 16,0 0-16,1-1 0,-22 1 0,21 0 15,-21 0-15,21 0 0,-21 0 16,21-1-16,-21 1 0,0 0 15,0 42 1,0 0 0,0 1-16,-21-1 0,21 0 0,-21 21 15,21 1-15,-21-22 0,21 21 16,0 0-16,0 1 0,0-1 0,0 0 16,-22 1-16,22-1 0,0 0 15,-21 1-15,21-1 0,0 22 0,0-22 16,-21 0-16,21 1 0,-21-1 0,21 0 15,0 1-15,-21-22 0,0 21 16,-1-21-16,22 0 0,-21 1 0,0-22 16,0 0-16,21 21 0,-21-21 0,0 0 15,-1-21 1,1-1-16,0 1 0,21 0 0,-21 0 16,0 0-16,21 0 0,-21-22 15,21 22-15,-22-21 0,22 21 0,-21-22 16,21 22-16,0-21 0,0 21 0,0-1 15,0 1-15,21-21 0,1 21 16,-1 0-16,0-1 0,0 1 0,0-21 16,22 21-16</inkml:trace>
  <inkml:trace contextRef="#ctx0" brushRef="#br1" timeOffset="152584.67">4995 12785 0,'0'0'0,"0"-21"0,-21 21 47,21 21-31,0 0 0,0 0-1,0 0 1</inkml:trace>
  <inkml:trace contextRef="#ctx0" brushRef="#br1" timeOffset="152743.57">4932 13166 0,'0'0'0,"0"21"0,-21 21 16,21-21-16,-22-21 16,22 22-1,0-44 16,22 1-15,-1 0-16</inkml:trace>
  <inkml:trace contextRef="#ctx0" brushRef="#br1" timeOffset="153183.74">5778 12721 0,'0'0'0,"0"-21"15,0 0-15,0 0 0,0 0 16,0-1-16,0 1 16,0 0-16,0 42 31,0 0-31,0 1 16,0 20-16,0-21 0,0 21 0,0 1 15,0-1-15,0 0 0,-21 1 16,21-1-16,-21 0 0,0 1 0,21-1 15,-21-21-15,0 22 0,21-22 16,0 0-16,-22 0 0,22 0 16,-21 0-16,42-42 31,1 21-15,-22-21-16,21 0 0,0 0 0</inkml:trace>
  <inkml:trace contextRef="#ctx0" brushRef="#br1" timeOffset="153379.62">5800 12594 0,'0'0'0,"0"-21"15,21-21 1,0 42-16,0 0 0,0-21 16,0 21-16,22 0 0,-22 0 15,0 0-15,21 0 0,-20 0 16,20 0-16,-21 0 0,0 0 0,0 0 15,1 0-15,-1 0 0,0 0 0,-21 21 16,0 0 0,-21-21-16</inkml:trace>
  <inkml:trace contextRef="#ctx0" brushRef="#br1" timeOffset="153563.26">5757 12933 0,'0'0'15,"0"21"-15,21-21 16,1 0-16,-1 0 0,0 0 16,21 0-16,-21 0 0,1 0 15,-1 0-15,21 0 0,-21 0 16,0 0-16,22 0 0,-22-21 0,0 0 16,21 21-16,-20 0 0,-1-21 0,0 21 15</inkml:trace>
  <inkml:trace contextRef="#ctx0" brushRef="#br1" timeOffset="154099.79">6604 12891 0,'21'0'0,"-21"-22"16,0 1-1,0 0-15,0 0 0,-21 21 16,21-21-16,-21 21 0,0-21 15,-1 21-15,1 0 0,0-22 0,0 22 16,0 0-16,0 0 0,-1 0 0,-20 0 16,21 22-16,0-1 15,0 0-15,-1 0 0,1 21 0,0-20 16,21 20-16,-21 0 0,21-21 16,-21 22-16,21-1 0,-21-21 0,21 22 15,0-22-15,0 0 0,0 0 0,0 0 16,0 0-16,42 1 15,-21-22 1,0 0-16,0 0 0,1 0 0,20-22 16,-21 1-16,0 0 0,0 0 15,22 0-15,-22 0 0,0-1 0,0 1 16,0 0-16,1-21 0,-1 21 16,-21-22-16,0 22 0,0 0 15,0-21-15,0 20 0,0 1 0,0 42 47,0 22-47,-21-22 0,21 0 0,0 0 16,-22 22-16,22-22 0,0 0 15,0 0-15,0 21 0,0-20 0,0-1 16,22 0-16,-22 0 0,21-21 16,0 0-16,-21 21 0,21-21 15,0 0-15,0 0 0,1 0 0,-1 0 16,21 0-16,-21-21 0,22 0 0,-22 21 15</inkml:trace>
  <inkml:trace contextRef="#ctx0" brushRef="#br1" timeOffset="154371.65">7345 12806 0,'0'0'0,"0"-21"0,0 0 0,0-1 16,0 1-16,0 0 15,-21 21-15,-1 0 0,1 0 0,0 0 16,0 0-16,0 0 0,0 21 0,-1 0 15,-20 1-15,21-1 0,0 0 16,0 21-16,21-21 0,-22 22 16,22-22-16,-21 21 0,21 1 0,0-22 15,0 21-15,0-21 0,0 0 0,0 1 16,0-1-16,0 0 0,21 0 16,1 0-16,-1-21 0,-21 21 0,21-21 15,0 0-15,0 0 0,22 0 16,-22 0-16,0 0 0,0 0 0,0 0 15,0 0-15,1-21 0,-1 0 16,0 0-16,0 21 0,0-21 0</inkml:trace>
  <inkml:trace contextRef="#ctx0" brushRef="#br1" timeOffset="154760.66">7535 12933 0,'-21'0'0,"0"0"16,21 21-1,21-21 17,0 0-17,0 0-15,1 0 0,-1-21 16,0 21-16,0-21 0,0 21 16,0-21-16,1-1 0,-1 1 0,0 21 15,-21-21-15,0 0 0,0 0 16,-21 21-1,0 0 1,-1 0-16,1 21 0,0 0 16,0 21-16,0-20 0,0-1 0,-1 21 15,1-21-15,0 22 0,21-22 0,0 0 16,-21 21-16,21-21 0,0 1 16,0-1-16,0 0 0,0 0 15,21 0-15,0-21 16,0 0-16,1 0 0,-1 0 15,0 0-15,21 0 0,-21-21 0,22 21 16,-1-21-16,-21 0 0,22 0 0,-1-1 16,0 1-16</inkml:trace>
  <inkml:trace contextRef="#ctx0" brushRef="#br1" timeOffset="155247.71">8149 12594 0,'0'-42'0,"0"84"0,0-105 16,0 42-16,-21 42 31,21 0-31,-21 0 0,21 0 16,0 22-16,0-1 0,0 0 15,-21 1-15,21-1 0,0 0 16,-22 1-16,22-1 0,0-21 0,0 21 16,-21-20-16,21 20 0,0-21 0,-21 0 15,21 0-15,0 1 0,0-1 16,-21-21 15,21-21-31,0-1 16,0 1-16,0 0 15,21 0-15,0 0 0,-21 0 0,21-22 16,1 22-16,-1 0 0,0 0 0,21 0 16,-21-1-16,1 1 0,-1 0 15,0 21-15,21 0 0,-21 0 0,1 0 16,-1 21-16,0 0 0,0 1 0,0-1 15,0 0-15,-21 0 16,0 21-16,0-20 0,0-1 0,0 0 16,0 0-16,-21 21 0,0-20 0,0-22 15,0 21-15,-22 0 0,1 0 16,21-21-16,-21 21 0,20-21 0,-20 0 16,21 0-16,0 0 0,0 21 15,-1-21-15,1 0 0,21-21 16,21 0-1,1 0-15,20 21 16,-21-21-16,0 0 0,22-1 16</inkml:trace>
  <inkml:trace contextRef="#ctx0" brushRef="#br1" timeOffset="156643.66">8869 12742 0,'-21'0'15,"-1"0"-15,1 0 16,0 22-16,0-22 0,0 21 0,0 21 16,-1-21-16,1 0 0,0 22 15,0-22-15,0 0 0,0 21 16,-1-20-16,22-1 0,0 21 0,-21-21 16,21 0-16,0 1 0,0-1 15,0 0-15,0 0 0,21-21 16,1 0-16,20 0 0,-21 0 15,0 0-15,0 0 0,1 0 16,-1 0-16,0 0 0,21 0 0,-21-21 16,1 0-16,-1 0 15,-21-1-15,21 1 0,-21 0 0,0 0 16,0 0-16,0 0 0,0-22 0,-21 22 16,0 0-16,-1 0 0,1 0 15,0-1-15,0 1 0,0 21 16,0 0-16,-1 0 0,1 0 15,42 0 1,1 0 0,-1 0-16,21-21 0,-21 21 0,22 0 15,-1-21-15,0 21 0,22-21 16,-22 21-16,0 0 0,22-21 0,-22 21 16,1 0-16,-1 0 0,-21 0 15,21 0-15,-20 0 0,-1 0 0,-21 21 31,0 0-31,0 0 0,-21 0 16,-1 0-16,1 1 0,0 20 16,0-21-16,0 0 0,-22 0 0,22 1 15,21 20-15,-21-21 0,21 0 16,-21 0-16,21 1 0,0-1 16,0 0-16,21 0 15,0-21-15,0 0 0,1 0 16,-1 0-16,0 0 0,0 0 0,0 0 15,22 0-15,-22 0 0,0-21 16,21 0-16,-21 21 0,1-21 0,-1-1 16,0 1-16,0-21 0,0 21 0,0-22 15,-21 22-15,0-21 0,0 0 16,0-1-16,0 1 0,0 21 16,0-22-16,0 1 0,-21 21 0,0 0 15,0 0-15,21-1 0,-21 1 16,0 21-16,-1 0 0,1-21 0,0 21 15,21-21 1,21 0 0,0 21-16,1-21 15,-1 21-15,0-22 0,0 22 16,21-21-16,-20 0 0,-1 21 0,0-21 16,0 0-16,0 0 0,0-1 15,1 22 1,-22-21-16,-22 21 15,1 0 1,0 0-16,21 21 16,0 1-16,-21-1 0,0 0 0,21 0 15,-21 21-15,21-20 0,0 20 0,0 0 16,0-21-16,0 22 0,-22-1 16,22 22-16,-21-22 0,21-21 0,0 21 15,0 1-15,-21-1 0,21-21 16,0 0-16,-21 22 0,21-22 0,0 0 15,0 0-15,0 0 16,0-42 15,0 0-15,0 0 0,0 0-16,0 0 0,0-1 0,0 1 15,0-21-15,21 21 0,-21-22 16,21 22-16,0-21 0,1 21 0,-1-22 15,0 22-15,0 0 0,21 0 16,-20 21-16,-1 0 0,0 0 0,0 0 16,0 0-16,0 0 0,-21 21 15,22 0-15,-22 0 0,0 1 0,0-1 16,0 0-16,0 0 0,-22 0 16,1 0-16,0-21 0,0 22 15,0-1-15,0-21 0,-1 0 0,1 21 16,0-21-16,0 0 0,0 0 15,0 0-15,-1 0 0,1 0 0,0 0 16,21-21 0,21 21-1,0 21 1,1-21-16,-1 21 16,-21 0-16,21 0 0,0 1 0,-21-1 15,21 0-15,0-21 0,-21 21 16,22-21-16,-22 21 15,21-21-15,0 0 16,0 0-16,0 0 0,0 0 16,1 0-16,-1 0 0,21 0 15,-21-21-15</inkml:trace>
  <inkml:trace contextRef="#ctx0" brushRef="#br1" timeOffset="156807.57">10202 12933 0,'21'-64'31,"-21"43"-15,0 0 31</inkml:trace>
  <inkml:trace contextRef="#ctx0" brushRef="#br1" timeOffset="158179.51">11155 12658 0,'0'0'0,"0"-21"16,0-1-16,0 1 0,0 0 0,-21 0 15,21 0-15,-22 21 16,1 0-16,0-21 0,0 21 0,0 0 16,0 0-16,-1 0 0,1 21 0,0 0 15,0 0-15,0 21 0,0-20 16,-22 20-16,22 0 0,0 1 0,0-1 16,0 0-16,-1 1 0,1-1 0,21-21 15,0 21-15,0-20 0,0-1 16,0 21-16,0-21 0,0 0 15,21 1-15,1-22 0,20 0 16,-21 0-16,21 0 0,-20 0 16,20 0-16,0 0 0,1 0 0,-1-22 15,0 1-15,22 21 0,-22-21 16,0 0-16,1 0 0,-1-22 0,-21 22 16,0 0-16,22-21 0,-22 21 0,0-1 15,-21-20-15,0 21 0,0 0 16,-21 42-1,0-21-15,0 21 16,21 0-16,-22 0 0,1 22 16,0-22-16,0 0 0,21 0 0,0 0 15,-21 1-15,21-1 0,0 0 16,0 0-16,0 0 0,0 0 16,21 1-16,0-22 15,0 0-15,0 0 0,1 0 16,-1 0-16,0 0 0,0 0 0,21-22 15,-42 1-15,22 21 0,-1-21 0,0 0 16,0 0-16,-21 0 0,0-1 16,0 1-16,0 0 0,0 0 0,0 0 15,0-22-15,0 22 0,-21 0 0,21 0 16,-21 0-16,21 0 16,0-1-16,0 1 0,0 0 15,21 21 1,0-21-16,0 21 15,0 0-15,1 0 0,-1 0 0,0 0 16,21 0-16,-21 21 0,1 0 16,-1 0-16,0 1 0,0-1 0,0 0 15,-21 21-15,0-21 0,0 1 0,21-1 16,-21 0-16,0 21 0,0-21 16,0 1-16,0-1 0,0 0 15,0 0-15,-21-21 31,0 0-15,21-21-16,0 0 16,0 0-16,0-1 15,0 1-15,0 0 0,21-21 0,0 21 16,1-22-16,-1 22 0,0-21 16,0 21-16,21-22 0,-20 22 0,20 0 15,-21 0-15,21 0 0,-20 21 0,20 0 16,-21 0-16,21 0 0,-20 0 15,-1 21-15,0 0 0,0 21 0,0-21 16,0 1-16,1 20 0,-1-21 0,-21 0 16,0 22-16,0-22 15,0 0-15,0 0 0,0 0 0,0 0 0,0 1 16,0-1-16,-21-21 0,21 21 16,-22-21-16,1 0 15,0 0-15,0-21 16,21 0-16,0-1 15,0 1-15,0 0 16,21-21-16,0 21 0,0-22 0,22 22 16,-22-21-16,21-1 0,-21 22 15,22-21-15,-1 21 0,0 0 16,1-1-16,-1 22 0,-21 0 0,22 0 0,-1 0 16,-21 0-16,21 22 0,-20-1 15,-1 0-15,-21 0 0,0 21 16,0-20-16,0 20 0,0-21 0,0 0 0,0 22 15,0-22-15,-21 0 0,-1 21 16,1-21-16,0-21 0,0 22 16,0-1-16,21 0 0,-43-21 15,22 21-15,0-21 16</inkml:trace>
  <inkml:trace contextRef="#ctx0" brushRef="#br1" timeOffset="158371.38">13420 12975 0,'0'21'16,"0"1"-16,-22-1 15,1-21-15,0 21 0,0 0 16,0-21-16,0 21 0,-1-21 15,1 21-15,0-21 0,0 22 16,0-22-16</inkml:trace>
  <inkml:trace contextRef="#ctx0" brushRef="#br1" timeOffset="159236.1">14922 12848 0,'0'-21'15,"0"0"1,22 21-16,-1-21 0,0 21 16,0-21-16,0 21 0,-21-22 0,21 1 15,1 0-15,-1 21 0,-21-21 0,0 0 16,0 0-16,0-1 0,0 1 15,0 0-15,0 0 0,0 0 0,0 0 16,-21-1-16,-1 1 0,1 21 16,0 0-16,0 0 15,0 0-15,0 0 0,-1 0 0,1 21 16,0 1-16,0-1 0,0 0 0,0 0 16,-22 43-16,43-43 15,0 21-15,0-21 0,0 0 0,0 22 16,0-22-16,0 0 15,0 0-15,21-21 0,1 0 16,-1 0-16,0 0 0,0 0 0,21 0 16,-20 0-16,20 0 0,-21 0 15,0-21-15,22 0 0,-22 0 0,0 0 16,0-1-16,-21 1 0,0 0 16,0 0-16,0 0 15,0 0-15,0-1 16,-21 44-1,0-1 1,21 0-16,0 0 0,-21 21 0,-1 1 16,22-1-16,-21 0 0,21 1 0,0-1 15,0 0-15,0 1 0,0-1 16,-21 0-16,21 1 0,0-1 0,0 0 16,0 1-16,0-22 0,0 21 0,-21 1 15,21-1-15,0 0 0,-21-21 16,21 22-16,-21-1 0,-1-21 15,22 22-15,-21-22 0,0 0 0,0 0 16,0-21-16,0 0 0,-1 21 16,-20-21-16,21 0 0,0 0 0,-22-21 15,1 0-15,0 0 0,-1 0 0,1-1 16,0 1-16,21-21 0,-22 21 16,1-22-16,21 1 0,0 0 0,-1 21 15,22-22-15,0 1 0,0 0 0,0-1 16,22 1-16,-1 0 0,0-1 15,21-20-15,1 20 0,-1 1 0,21 0 16</inkml:trace>
  <inkml:trace contextRef="#ctx0" brushRef="#br1" timeOffset="159920.23">15452 12531 0,'0'21'0,"0"0"15,0 0-15,0 0 0,-22 1 16,22-1-16,-21 0 0,21 0 0,0 0 16,0 0-16,0 1 0,0-1 0,0 0 15,-21 0-15,21 0 16,-21-21-16,21 21 16,-21-21 15,21-21-31,0 0 0,0 0 15,0 0-15,0 0 16,0-1-16,21-20 0,0 21 0,-21 0 16,21 0-16,0-22 0,22 22 0,-22 0 15,0 0-15,21 0 0,-20 21 16,-1-22-16,21 22 0,-21 0 0,22 0 16,-22 0-16,0 0 0,0 0 0,0 0 15,0 22-15,1-1 0,-22 0 16,0 21-16,0-21 0,21 1 0,-21-1 15,0 21-15,0-21 0,0 0 16,0 1-16,-21-1 0,21 0 16,-22 0-16,22 0 0,-21-21 15,21 21-15,-21-21 0,21-21 32,0 0-32,0 0 15,0 0-15,0 0 0,0-1 16,0 1-16,21 0 0,0-21 0,1 21 15,-1-1-15,21-20 0,-21 21 16,22 0-16,20 0 0,-21-1 16,1 1-16,20 21 0,-20 0 0,20 0 15,-21 0-15,1 0 0,-1 21 16,-21 1-16,0-1 0,1 21 0,-22-21 16,0 22-16,0-1 0,0-21 0,0 21 15,-22-20-15,1-1 0,0 21 16,0-21-16,0 0 0,-22-21 0,22 22 15,0-1-15,0-21 0,21 21 16,-21-21-16,42 0 31,0-21-31,0 21 16,0-21-16,1-1 0,20 1 16</inkml:trace>
  <inkml:trace contextRef="#ctx0" brushRef="#br1" timeOffset="160888.54">17145 12488 0,'0'0'15,"-85"-42"1,64 42-16,0 0 0,0 0 16,-22 0-16,22 0 0,0 21 15,-21 0-15,21 1 0,-1-1 0,-20 21 16,21-21-16,0 0 0,0 22 15,21-22-15,0 0 0,0 21 16,0-20-16,0-1 0,0 0 0,0 0 16,0 0-16,21 0 0,0 1 15,0-22-15,0 0 0,0 0 0,1 0 16,-1 0-16,0 0 0,0 0 0,0 0 16,0 0-16,1-22 0,-1 1 15,0 0-15,0 0 0,0 0 0,0 0 16,1-22-16,-1 22 0,-21-21 0,21 21 15,0-1-15,0-20 0,0 21 16,-21 0-16,22 0 0,-1 21 16,-21 21-1,-21 0 1,-1 0-16,1 0 0,21 22 16,-21-22-16,21 0 0,0 0 0,0 0 15,0 0-15,0 1 0,0-1 16,0 0-16,0 0 0,21 0 15,0-21 1,22 0-16,-22 0 0,21 0 0,-21 0 16,22-21-16,-1 0 0,0 21 0,1-21 15,-1 0-15,0-1 0,1-20 16,-1 21-16,-21 0 0,0-22 0,1 22 16,-1 0-16,0 0 0,-21 0 15,21 0-15,-21-1 0,-21 22 31,0 22-31,21-1 16,-21 0-16,-1 0 0,22 0 0,0 0 16,0 1-16,0-1 0,-21 0 0,21 0 15,0 0-15,0 0 0,0 1 16,0-1-16,0 0 0,21-21 0,1 21 16,-1-21-16,0 0 0,0 0 15,21 0-15,-20 0 0,-1 0 16,21 0-16,-21 0 0,0-21 0,1 0 15,20 0-15,-21-1 16,0-20-16,0 21 0,1-21 0,-1-1 16,0 1-16,0 0 0,0-1 0,0-20 15,-21 20-15,22 1 0,-1-21 16,0 20-16,0 1 0,-21 0 0,0 20 16,0-20-16,0 21 0,0 42 31,-21 21-31,21-20 0,-21 20 0,0 0 15,-1 1-15,1-1 0,0 0 16,0 1-16,0-1 0,21 0 0,0 1 16,-21-1-16,21-21 0,0 21 0,0-20 15,0 20-15,0-21 16,0 21-16,0-20 0,21-1 0,0 0 16,0-21-16,0 0 0,0 21 0,1-21 15,-1 0-15,0 0 0,21 0 16,-21-21-16,1 0 0,20 21 0,-21-21 15,21-1-15,-20 1 0,-1 0 0,0 0 16,0 0-16,-21 0 0,0-1 16,0 1-16,0-21 0,-21 21 0</inkml:trace>
  <inkml:trace contextRef="#ctx0" brushRef="#br1" timeOffset="161088.43">17484 12213 0,'0'0'0,"-43"0"0,-63 0 31,85 0-31,42 0 47,1 0-47,-1 0 16,0 0-16,0 0 0</inkml:trace>
  <inkml:trace contextRef="#ctx0" brushRef="#br1" timeOffset="161544.17">18796 12488 0,'21'0'0,"-42"0"0,63 0 16,-21 22-16,1-22 15,-1 0-15,0 0 16,0 0-16,0 0 16,0 0-16,1-22 15,-22 1-15,0 0 32,-22 21-1,1 0-31,21 21 0,-21-21 15,0 0-15,21 21 0,-21-21 0,21 22 16,0-1 0,21-21-1,0 0-15,0 0 0,0 0 16,1 0-16,20 0 0</inkml:trace>
  <inkml:trace contextRef="#ctx0" brushRef="#br1" timeOffset="162963.53">19833 12277 0,'0'-21'15,"0"42"-15,0-64 0,0 22 0,0 0 16,0 0-16,0 0 0,0 0 0,-21-1 16,0 1-16,0 21 0,-1-21 15,1 21-15,0 0 0,0 0 16,-21 21-16,20 0 0,1 1 0,0 20 15,-21-21-15,21 21 0,-22-20 16,22 20-16,0-21 0,0 21 0,0 1 16,-1-22-16,22 21 0,0-21 15,0 1-15,0-1 0,0 0 16,0 0-16,0 0 0,43 0 0,-22 1 16,0-22-16,21 0 0,-20 21 0,20-21 15,0 0-15,1 0 0,-1 0 16,0 0-16,1 0 0,-1-21 0,0 21 15,-21-22-15,22 1 0,-1 0 0,0 21 16,-20-21-16,-1 0 0,0-22 16,0 22-16,0 0 0,0 0 15,1 0-15,-1 0 0,-21-1 0,0 1 16,0 42 15,-21-21-31,-1 22 0,1-1 16,21 0-16,-21 0 0,21 0 15,-21 0-15,21 1 0,0-1 0,0 0 16,0 0-16,0 0 0,0 0 16,21 1-16,0-22 15,0 0-15,1 0 0,-1 0 0,21 0 16,-21 0-16,22 0 0,-22 0 0,21 0 16,-21 0-16,22 0 0,-1 0 15,-21-22-15,0 1 0,0 0 16,1 0-16,-1 0 0,-21 0 0,21-22 15,-21 22-15,0 0 0,0-21 16,0 20-16,-21-20 0,0 21 0,-1 0 16,1 0-16,0-1 0,-21 1 15,21 21-15,-22 0 0,1 0 0,21 0 16,-22 0-16,22 21 0,-21 1 0,21 20 16,0-21-16,-1 0 0,22 22 15,0-22-15,0 0 0,0 21 0,0-21 16,0 1-16,0-1 0,22 0 0,-1 0 15,0 0-15,0-21 0,0 21 16,22 1-16,-22-22 0,21 0 0,0 0 16,1 0-16,20 0 0,-20 0 0,20 0 15,-21 0-15,22 0 16,-22-22-16,1 1 0,-1 0 0,0 0 16,1 0-16,-22 0 0,0-1 0,0-20 15,0 21-15,0 0 0,-21-22 16,0 22-16,0 0 0,0 0 0,0 0 15,0 42 1,-21 0 0,0 0-16,21 0 0,-21 22 0,0-22 15,0 0-15,21 21 0,-22-20 16,1-1-16,21 0 0,0 0 0,-21 0 16,0 0-16,21 1 15,0-1 1,0-42 15,0-1-15,0 1-16,21 0 0,-21 0 0,21 0 15,0 0-15,1-1 0,-1 1 16,0-21-16,0 21 0,0-22 0,22 22 16,-22 0-16,0-21 0,21 21 0,-21-1 15,22 1-15,-22 21 0,21 0 16,-21 0-16,22 0 15,-22 0-15,-21 21 0,0 1 0,0-1 16,0 0-16,0 21 0,0-21 16,0 1-16,-21-1 0,0 21 0,-1-21 15,22 0-15,0 1 0,-21-1 16,21 0-16,-21-21 0,21 21 0,0 0 16,0 0-16,0-42 46,0 0-46,0 0 16,0 0-16,0 0 16,21-22-16,0 22 0,1 0 0,20-21 15,-21 20-15,21-20 0,1 0 0,20 21 16,-20-22-16,-1 22 16,21-21-16,1 21 0,-22-1 0,22 22 15,-22-21-15,0 21 0,1 0 16,-22 0-16,0 21 0,0 1 0,0-1 15,-21 0-15,0 21 0,0-21 16,0 22-16,0-22 0,0 21 0,-21-21 16,0 1-16,21-1 0,-21 0 0,0 0 15,0 0-15,-1 0 0,1 1 16,0-22-16,21 21 16</inkml:trace>
  <inkml:trace contextRef="#ctx0" brushRef="#br1" timeOffset="163139.51">22352 12615 0,'0'0'16,"-21"22"-16,0-1 31,-1-21-15,1 0-1</inkml:trace>
  <inkml:trace contextRef="#ctx0" brushRef="#br0" timeOffset="169595.43">2730 5059 0,'0'0'0,"-21"0"0,0 0 15,0 0-15,0 0 0,0 0 16,-1 0-16,1 0 0,0 0 0,0 0 31,0 0-31,42 0 47,0 0-47,0 0 16,0 0-16,1 0 0,-1 0 0,21 0 15,-21 0-15,22 0 0,-22 0 16,21 0-16,0 0 0,-20 0 0,20 0 16,-21 0-16,21 0 0,1 0 15,-22 0-15,21 0 0,1 0 0,-1 0 16,0 0-16,1 0 0,20 0 16,-21 0-16,22 0 0,-1 0 15,1 0-15,-1 0 0,1 0 0,-1 0 16,22 0-16,-21 0 0,-1 0 15,1 0-15,-1 0 0,1 0 0,20-21 16,1 21-16,-22 0 0,22 0 16,0 0-16,-1 0 0,1-21 0,0 21 15,-1 0-15,1 0 0,-21 0 16,20 0-16,-20 0 0,20-22 0,1 22 16,0 0-16,-1 0 0,1 0 15,0 0-15,-1 0 0,1 0 0,0 0 16,-1 0-16,-20 0 0,21 0 0,-1 0 15,1 0-15,0 0 16,-1 0-16,22 0 0,-21 0 0,21 0 16,-22 0-16,22 0 0,-21 0 15,-1 0-15,1 0 0,0 0 0,-1 0 16,22 0-16,-21 0 0,0 0 0,-1 0 16,22 0-16,-21 0 0,-1 0 15,1-21-15,0 21 0,-1 0 0,22 0 16,-21 0-16,0 0 0,20 0 15,1 0-15,-21 0 0,21 0 0,0 0 16,-22 0-16,1 0 0,0 0 16,-1 0-16,-20 0 0,20 0 0,1 0 15,0-21-15,-22 21 0,22 0 16,0 0-16,-1-21 0,1 21 16,0 0-16,-1 0 0,-20-21 0,20 21 15,1 0-15,-21 0 0,20-21 16,-20 21-16,20 0 0,1 0 0,-21 0 15,20 0-15,1 0 0,-22 0 16,22-22-16,-21 22 0,20 0 0,-20 0 16,-1 0-16,1-21 0,-1 21 15,1 0-15,-1 0 0,22-21 16,-22 21-16,1 0 0,21-21 0,-1 21 16,-20 0-16,20 0 0,1 0 0,-21 0 15,20 0-15,-20 0 0,-1 0 16,1 0-16,-1 0 0,1 0 15,-1-21-15,1 21 0,-1-21 0,1 21 16,-1 0-16,-20 0 0,20-22 16,-21 22-16,1 0 0,-1 0 0,0-21 15,1 21-15,-22 0 0,0 0 16,0 0-16,0 0 16,-42 0 15,0 0-31,0 0 15</inkml:trace>
  <inkml:trace contextRef="#ctx0" brushRef="#br0" timeOffset="170700.8">381 14012 0,'0'0'0,"-42"0"0,20 0 16,-20 0-16,21 22 0,-21-22 0,20 0 15,1 0-15,0 0 0,0 0 16,0 0-16,21 21 0,-21-21 16,42 0 15,0 0-15,21 0-16,1 0 0,20 0 15,22 0-15,-22-21 0,22-1 16,0 22-16,-22-21 0,1 21 0,20-21 15,-20 0-15,-1 21 16,-20-21-16,20 21 0,-21 0 0,-20-21 16,-1 21-16,0 0 0,-42 0 31,0 0-31,-1 0 0,1 21 16,0-21-16,-21 0 0,21 0 15,-22 21-15,22-21 0,0 0 0</inkml:trace>
  <inkml:trace contextRef="#ctx0" brushRef="#br0" timeOffset="170963.82">656 13991 0,'0'0'0,"0"21"16,0 1-1,0-1-15,-21 0 0,21 0 16,-21 0-16,21 22 0,-21-1 15,21 0-15,0 22 0,-22-22 0,22 22 16,-21-22-16,21 0 0,-21 22 16,21-22-16,0 0 0,0-20 0,-21 20 15,21-21-15,0 0 16,0 0-16,0 1 0,0-1 0,21-21 31,0-21-15,0-1-16,1 1 0,-1 0 0</inkml:trace>
  <inkml:trace contextRef="#ctx0" brushRef="#br0" timeOffset="171618.18">825 14478 0,'0'0'0,"22"0"15,-1 0-15,-21-21 16,21 21-16,0-21 0,0 21 15,0-21-15,1 21 0,-22-22 16,21 1-16,0 0 0,0 0 16,0 21-16,0-21 0,-21 0 0,0-1 15,0 1-15,-21 21 16,0 0 0,0 0-16,0 0 0,0 0 0,-1 21 15,1 1-15,0-1 0,0 0 16,0 21-16,0-21 0,-1 22 0,22-1 15,0-21-15,-21 22 0,21-1 16,-21-21-16,21 21 0,0-20 16,0-1-16,0 0 0,0 0 15,0 0-15,21-21 0,0 0 0,1 0 16,-1 0-16,0 0 0,21 0 16,-21 0-16,22 0 0,-1-21 15,-21 0-15,22 0 0,20 0 0,-21-1 16,1-20-16,-1 21 0,0-21 15,1-1-15,-1 22 0,-21-21 0,22-1 16,-22 22-16,-21-21 0,0 21 16,0 0-16,0-1 0,0 1 15,-21 21 1,-1 0 0,1 21-16,0 22 0,0-22 0,21 0 15,0 21-15,-21-20 0,21 20 16,0-21-16,0 21 0,0-20 0,0 20 15,21-21-15,-21 0 0,21 0 16,0 1-16,-21-1 0,21 0 16,1-21-16,-65 0 31,22 0-31,0 0 16,0 0-16,-22 0 0,22 0 15,-21 0-15,21 0 0,0-21 0,-1 21 16,1-21-16,21-1 15,0 1-15,0 0 0,0 0 16,21 0-16</inkml:trace>
  <inkml:trace contextRef="#ctx0" brushRef="#br0" timeOffset="171880.12">1947 13885 0,'0'-21'0,"0"42"0,0-21 15,0 22 1,0-1-16,-21 0 0,0 21 0,0 1 16,0-1-16,-1 0 15,22 1-15,-21-1 0,-21 21 0,21-20 16,0-1-16,21 22 0,-22-22 16,22 0-16,-21-21 0,21 22 0,0-22 15,0 0-15,0 0 0,0 0 16,21-21-16,1 0 0,-1 0 15,0 0-15,0 0 0,0 0 16,0-21-16,1 0 0,-22 0 0,21 0 16</inkml:trace>
  <inkml:trace contextRef="#ctx0" brushRef="#br0" timeOffset="172056.02">1651 14309 0,'0'0'15,"-21"0"-15,0 0 0,42 0 47,0 0-47,21 0 0,-21 0 0,22-21 16,-1 21-16,0-22 0,1 22 16,-1-21-16,22 0 0</inkml:trace>
  <inkml:trace contextRef="#ctx0" brushRef="#br0" timeOffset="172743.29">3069 13907 0,'0'-22'16,"0"44"-16,0-22 31,0 21-31,0 0 0,-21 0 16,21 21-16,-21 1 0,0-22 0,21 21 15,-22 22-15,1-22 0,0 0 16,0 1-16,0 20 0,0-20 0,-1-1 16,1 0-16,0 1 0,21-22 15,-21 21-15,21-21 0,-21-21 16,21 21-16,21-42 31,0 0-31,-21 0 0,21 0 16,0-22-16,1 1 0,-1 0 15,21-1-15,-21 1 0,0 0 0,1-1 16,-1-20-16,-21 21 0,21-1 16,0 1-16,0 0 0,-21-1 0,0 1 15,0 21-15,0 0 0,0-1 16,0 22-1,0 22-15,0-1 16,0 0-16,0 21 0,0 1 0,0-1 16,0 0-16,0 1 0,0-1 15,0 0-15,0 22 0,0-22 0,0 0 16,0 1-16,0-1 0,0 0 16,0-20-16,0-1 0,0 0 0,0 0 15,0 0-15,0 0 0,0-42 31,0 0-15,-21 21-16</inkml:trace>
  <inkml:trace contextRef="#ctx0" brushRef="#br0" timeOffset="173355.95">2752 14415 0,'0'0'15,"-22"0"-15,22 21 0,0 0 16,22 0-1,-1-21-15,0 0 0,21 0 0,-21 0 16,22 0-16,-1 0 0,-21 0 16,22-21-16,20 0 0,-21 0 15,1-1-15,20 1 0,-20 0 0,20 0 16,-21 0-16,1 0 0,-1-1 16,0 22-16,-20-21 0,-1 0 0,0 21 15,-21-21-15,-21 21 31,0 0-31,21 21 0,-22 0 16,1 0-16,0 22 0,0-22 0,0 21 16,0-21-16,21 22 0,-22-22 15,1 21-15,21-21 0,-21 22 0,21-22 16,0 0-16,0 0 0,0 0 16,0 1-16,21-22 15,0 0-15,1 0 16,-1 0-16,21-22 0,-21 22 15,0-21-15,22 0 0,-22 0 0,0 0 16,21-22-16,-20 22 0,-1-21 16,21 0-16,-21 20 0,0-20 0,1 0 15,-22 21-15,21-1 0,0 1 16,-21 0-16,0 42 31,0 22-31,0-22 0,0 0 16,0 0-16,-21 21 0,21-20 15,0 20-15,-21-21 0,21 0 0,0 22 16,0-22-16,0 0 0,0 0 16,0 0-16,0 0 15,21-21-15,0 0 0,0 0 16,0 0-16,0 0 0,1 0 16,-1-21-16,21 0 0,-21 0 0,0 0 15,1 0-15,-1-1 0,0-20 16,21 21-16,-21-21 0,1-1 0,-1 1 15,0 0-15,0-1 0</inkml:trace>
  <inkml:trace contextRef="#ctx0" brushRef="#br0" timeOffset="173588.82">4318 13885 0,'0'-21'0,"0"42"0,0-63 0,-21 42 32,0 21-17,21 0-15,0 22 0,-22-22 0,1 21 16,21 1-16,-21-22 0,21 21 15,0 0-15,0 1 0,-21-1 0,21 0 16,-21 1-16,21-1 0,-21 0 0,21-20 16,0 20-16,0-21 0,0 21 15,-22-20-15,22-1 0,0 0 0,0 0 16,22-21 0,-1 0-1,0 0-15,-21-21 0,21 0 16,0 0-16,0-1 0</inkml:trace>
  <inkml:trace contextRef="#ctx0" brushRef="#br0" timeOffset="173975.6">4508 14139 0,'0'0'0,"0"22"31,0-1-31,0 0 0,-21-21 16,21 21-16,-21 21 0,21-20 0,-21-1 15,21 0-15,0 21 16,0-21-16,0 1 0,0-1 0,0 21 0,0-21 16,0 0-16,0 1 15,21-1-15,0-21 0,0 0 16,1 0-16,20 0 0,-21 0 0,0 0 16,22 0-16,-22 0 0,0-21 15,21-1-15,-21 1 0,1 0 0,-1 0 16,0 0-16,0 0 0,-21-1 15,0-20-15,0 21 0,0 0 0,0-22 16,0 22-16,0 0 0,-21 0 0,0 0 16,0 0-16,-1 21 0,-20 0 15,21-22-15,-21 22 16,-1 0-16,22 0 0,0 0 0,0 0 16,-22 0-16,22 22 0,0-22 15,0 0-15,21 21 0,-21-21 16,0 0-16</inkml:trace>
  <inkml:trace contextRef="#ctx0" brushRef="#br0" timeOffset="174163.96">4022 14139 0,'0'0'0,"21"0"16,0 0-1,0 0-15,0 0 0,0 0 16,1 0-16,-1 0 0,0 0 16,0 0-16,21 0 0,-20 0 0,20 0 15,0 0-15,-21-21 0,22 21 16,-1 0-16,-21-21 0</inkml:trace>
  <inkml:trace contextRef="#ctx0" brushRef="#br0" timeOffset="175075.79">5080 14182 0,'0'0'0,"0"-21"31,0-1-31,0 44 47,-21-1-47,21 0 0,0 0 0,-21 0 16,21 22-16,0-22 0,0 0 15,0 21-15,0-21 0,-22 1 0,22-1 16,-21 21-16,21-21 0,0 0 0,0 1 16,0-1-16,-21-21 15,0 0 16,21-21-31,0-1 16,0 1-16,0 0 0,0 0 16,21 0-16,0-22 0,0 22 0,-21-21 15,22 21-15,-1-22 0,0 22 0,0 0 16,0-21-16,0 21 0,1-1 16,-1 22-16,0-21 0,0 21 15,0 0-15,0 0 0,1 0 0,-1 21 16,0-21-16,-21 22 0,21-1 0,-21 21 15,21-21-15,-21 0 0,0 22 0,0-22 16,0 21-16,0-21 0,0 1 16,0 20-16,0-21 0,0 0 15,-21 0-15,21 1 0,-21-22 16,21 21-16,-21-21 16,21-21-1,0-1 1,0 1-16,0 0 0,0 0 0,0-21 15,0 20-15,21 1 0,0-21 16,0 21-16,0-22 0,1 22 0,-1-21 16,0 21-16,21-22 0,1 22 15,-22 0-15,21 0 0,0 21 0,1-21 16,-1 21-16,0 0 0,-20 0 0,20 0 16,-21 21-16,21-21 15,-20 21-15,-1 0 0,0 22 0,-21-22 16,0 21-16,0-21 0,0 22 15,0-22-15,0 21 0,-21-21 0,0 22 16,-1-22-16,1 0 0,0 0 0,21 0 16,-21 0-16,0 1 15,21-44 17,21 22-17,0-21-15,0 0 0,0 0 0</inkml:trace>
  <inkml:trace contextRef="#ctx0" brushRef="#br0" timeOffset="175599.34">6540 14118 0,'0'0'0,"0"-21"0,-21 21 15,0-21-15,0 21 0,0 0 0,0 0 16,-1 0-16,-20 0 0,21 0 15,0 0-15,-22 0 0,22 21 0,-21 0 16,21 0-16,0 1 0,-22-1 0,22 21 16,0-21-16,-21 22 0,20-1 15,22-21-15,-21 21 0,21 1 16,-21-22-16,21 21 0,0-21 16,0 1-16,0-1 0,0 0 0,21 0 15,0-21-15,1 0 0,-1 0 0,0 0 16,0 0-16,0 0 0,0 0 15,1 0-15,-1 0 0,0-21 0,0 0 16,21 0-16,-20-1 0,-1 1 16,0-21-16,0 21 0,0-22 0,0 22 15,1-21-15,-22 0 0,21 20 0,-21-20 16,21 0-16,-21 21 16,0-1-16,21 1 0,-21 0 0,0 0 0,0 0 15,0 42 1,0 0-16,-21 0 15,21 0-15,-21 1 0,21 20 0,0-21 16,0 21-16,0-20 0,0 20 16,-21-21-16,21 21 0,0-20 0,0 20 15,0-21-15,0 0 0,0 0 0,21-21 16,-21 22-16,21-22 0,0 0 16,0 0-16,22 0 0,-22 0 0,0 0 15,21 0-15,-21-22 0,22 1 16,-22 0-16,0 0 0,21-21 0,-20 20 15,-1-20-15</inkml:trace>
  <inkml:trace contextRef="#ctx0" brushRef="#br0" timeOffset="175868.19">7112 13864 0,'0'0'0,"0"-21"0,0 0 16,0 0-16,0 42 15,-21 0 1,21 0-16,0 22 0,-21-22 0,-1 21 15,1 0-15,21-20 0,-21 20 16,0 0-16,21-21 0,0 22 0,-21-22 16,21 21-16,-21 1 0,21-22 15,0 21-15,0-21 0,0 0 16,0 1-16,0-1 0,0 21 0,0-21 16,0 0-16,0 1 15,21-22 1,0 0-16,0 0 15,0-22-15,0 1 0,1 0 16,-1 0-16,0 0 0</inkml:trace>
  <inkml:trace contextRef="#ctx0" brushRef="#br0" timeOffset="176111.05">7556 14012 0,'22'0'16,"-44"0"-16,44 22 15,-44-1-15,1 0 0,0 0 16,21 0-16,-21 0 0,0 22 0,0-22 16,-1 21-16,1-21 0,21 22 0,0-22 15,-21 21-15,21-21 0,-21 1 16,21-1-16,0 0 0,0 0 0,0 0 16,21-21-1,0 0-15,0 0 0,1 0 16,-1 0-16,0-21 0,0 0 15,21 0-15,-20 0 0,20-1 16,0 1-16</inkml:trace>
  <inkml:trace contextRef="#ctx0" brushRef="#br0" timeOffset="176799.89">7895 14097 0,'0'0'0,"-21"0"31,0 21-31,0-21 0,-1 21 16,1 1-16,0-1 0,21 0 0,-21 0 15,21 0-15,-21 0 0,21 1 16,0-1-16,0 0 0,0 0 0,0 0 16,0 0-16,0 1 15,21-22-15,0 0 0,0 0 16,0 0-16,1 0 16,-1 0-16,-21-22 15,0 1-15,0 0 0,0 0 16,0 0-16,0 0 0,0-1 0,0 1 15,0-21-15,21 21 0,-21 0 16,0-1-16,21-20 0,-21 21 0,21 0 16,0 0-16,1-1 0,-1 1 15,0 0-15,21 21 0,-21 0 16,1 0-16,-1 0 0,0 0 0,0 0 16,21 21-16,-20 0 15,-1 1-15,0-1 0,0 21 0,0-21 16,0 0-16,-21 22 0,0-22 15,22 0-15,-22 21 0,0-20 0,0-1 16,0 21-16,0-21 0,0 0 0,0 1 16,0-1-16,0 0 15,-22-21-15,1 0 16,0-21 0,21 0-1,0-1-15,0 1 0,0-21 0,0 21 16,0 0-16,0-22 0,0 22 15,21-21-15,0 21 0,1-22 16,-1 1-16,0 21 0,0-22 16,21 22-16,-20 0 0,20 0 0,-21 0 15,21 21-15,-20 0 0,20 0 0,-21 0 16,0 21-16,0 0 0,1 0 16,-1 0-16,-21 22 0,0-22 0,0 21 15,0-21-15,0 22 0,0-22 16,0 0-16,-21 21 0,21-20 0,-22-1 15,1 0-15,21 0 0,0 0 0,-21 0 16,0 1-16,0-22 31,0 0-31,-1 0 16,22-22-16,-21 1 16,0 0-16</inkml:trace>
  <inkml:trace contextRef="#ctx0" brushRef="#br0" timeOffset="177003.45">7768 13801 0,'-21'0'0,"42"0"0,-63 0 16,21 0-16,-1 0 15,22 21 1,-21-21-16,21 21 0,0 0 15,-21-21 1,0 0 0,21 21-16</inkml:trace>
  <inkml:trace contextRef="#ctx0" brushRef="#br0" timeOffset="177183.35">6794 14097 0,'0'0'0,"0"21"0,-21 0 16,42-21-1,1 0-15,20 0 16,-21 0-16,21 0 0,1 0 0,-1 0 16,22-21-16,-1 21 0</inkml:trace>
  <inkml:trace contextRef="#ctx0" brushRef="#br0" timeOffset="177919.93">9059 14161 0,'0'0'15,"-21"0"-15,0 0 0,-21 0 0,20 0 0,1 0 16,0-22-16,0 22 0,0 0 16,0 0-16,-1 0 15,44 0 1,-1 0-16,21 0 0,0 0 15,1 0-15,-1 0 0,22 0 0,-22 0 16,21 0-16,1 0 0,-1 0 0,1 0 16,-1-21-16,1 21 0,-1 0 15,1 0-15,-1 0 0,1 0 0,-1 0 16,1 0-16,-22 0 0,1 0 16,-1 0-16,0-21 0,-21 21 0,1 0 15,-22-21-15,-22 0 16,1 21-1,0 0-15,-21-21 0,-1 21 0,22 0 16,-21-22-16,0 22 0,-1 0 0,22 0 16,-21-21-16,21 21 0,-1 0 15,-20 0-15,21 0 0,0 0 0,0 0 16,-1 0 0,44 0-1,-1 0-15,21 0 16,-21 0-16,22 0 0,-1 0 15,0 0-15,1 0 0,20 0 0,-21 0 16,1 0-16,20 0 0,-20 0 16,-22 0-16,21 0 0,-21 0 15,0 0-15,1 0 0,-22 21 16,0 1 0,-22-1-16,1-21 0,0 21 0,0 0 15,0 0-15,-22 0 0,22 1 16,-21-1-16,21 21 0,-22-21 0,22 0 15,0 22-15,-21-22 0,21 0 0,-1 21 16,1-20-16,0-1 0,0 0 16,0 0-16,0 0 0,21 0 15,-22 1-15,1-22 0</inkml:trace>
  <inkml:trace contextRef="#ctx0" brushRef="#br1" timeOffset="184639.99">10943 13843 0,'0'0'0,"-21"-21"0,21 0 15,0 0-15,-21 21 16,0 0-1,21 21-15,0 0 16,0 0-16,0 21 0,0-20 16,0 20-16,0 0 0,0-21 0,-22 43 15,22-22-15,-21 1 0,0-1 16,21 21-16,-21-20 0,0 20 0,0-20 16,-1-1-16,22-21 0,0 21 0,0-20 15,0-1-15,0 0 0,0 0 16,22-21 15,-22-21-31,21 0 0,0 0 16,-21-1-16,0 1 0,21-21 0,0 21 15</inkml:trace>
  <inkml:trace contextRef="#ctx0" brushRef="#br1" timeOffset="184975.82">10837 13907 0,'-21'-22'15,"42"44"-15,-42-65 0,21 22 0,-21 0 16,21 0-16,0 0 0,0-1 16,0 1-16,21 0 15,127-42 1,-105 41-16,20 22 0,-21 0 16,22 0-16,-22 0 0,22 0 15,-22 22-15,-21-1 0,22 0 0,-22 21 16,0 1-16,-21-22 0,0 21 0,0 0 15,-21 1-15,0-22 0,-22 21 16,1-21-16,0 1 0,-22 20 0,22-21 16,-1 0-16,-20 0 0,21-21 15,-1 22-15,22-1 0,0-21 0,0 0 16,0 0-16,42 0 31,0 0-31,0 0 0,0 0 16,22 0-16,-22-21 0,21-1 0,-21 22 15,22 0-15</inkml:trace>
  <inkml:trace contextRef="#ctx0" brushRef="#br1" timeOffset="185347.61">11366 14266 0,'0'0'16,"22"0"-1,-1 0-15,0 0 16,0-21-16,0 21 0,0-21 16,1 21-16,-1-21 0,0 0 0,0 21 15,0-21-15,-21-1 0,21 1 16,-21 0-16,22 21 0,-22-21 0,0 0 16,0 0-16,-22 21 15,1 0-15,0 0 16,0 0-16,21 21 0,-21-21 15,0 21-15,-1 0 0,1 0 0,21 0 16,-21 1-16,0-1 0,0 21 0,21-21 16,0 0-16,0 22 0,0-22 15,0 0-15,0 0 0,0 0 16,0 1-16,0-1 0,21-21 0,0 0 16,0 0-16,0 0 0,1 0 15,-1 0-15,0 0 0,21-21 0,-21 21 16,1-22-16,-1 1 0,21 0 15,-21 0-15</inkml:trace>
  <inkml:trace contextRef="#ctx0" brushRef="#br1" timeOffset="185687.42">11874 14055 0,'0'0'0,"0"-43"16,22 22-16,-1 21 0,-21-21 15,21 21-15,0 0 0,0 0 16,0 0-16,1 0 0,20 0 15,-21 0-15,0 21 0,0 0 0,22 1 16,-22-22-16,0 21 0,-21 0 0,21 21 16,-21-21-16,0 1 0,0-1 15,0 0-15,0 0 0,0 0 0,0 0 16,-21 1-16,0-1 0,0 0 16,0-21-16,-1 0 15,22-21 16,0 0-31,0-1 0,0 1 0,22 0 0,-22 0 16,21 0-16,0 0 16,-21-1-16,21 1 0,0 0 0,-21 0 15,21 0-15,1 0 0,-1 21 0,0-22 16,0 1-16,0 21 0,-21-21 16,21 21-16,1 0 0,-1 0 0,0-21 15</inkml:trace>
  <inkml:trace contextRef="#ctx0" brushRef="#br1" timeOffset="186743.55">12552 14245 0,'0'0'0,"21"0"16,0 0-16,0 0 0,0 0 15,1 0-15,-1 0 0,0-21 16,0 21-16,0-21 0,0 0 15,22 0-15,-22-1 0,0 1 0,21 0 16,-20 0-16,-1 0 0,0-22 0,-21 22 16,0-21-16,21 21 0,-21-22 15,0 1-15,0 21 0,0-21 0,0 20 16,0 1-16,0 0 16,-21 0-16,0 21 0,0 0 15,-1 21-15,22 0 0,-21 0 16,21 22-16,0-22 0,-21 21 15,0 1-15,21-1 0,0 0 0,-21 1 16,0-1-16,-1 0 0,1 22 16,21-22-16,-21 22 0,0-1 0,0 1 15,21-1-15,-21 22 0,-1-22 0,1 1 16,0 20-16,0-20 0,0 21 16,0-22-16,-1 1 0,1 20 0,0-20 15,0-1-15,21-20 0,-21 20 0,21-21 16,0 1-16,0-1 15,0-21-15,0 0 0,0 1 0,0-1 16,21-21-16,0 0 0,0 0 16,0 0-16,1-21 0,-1-1 15,21 1-15,-21-21 0,22 21 0,-1-22 16,0 1-16,-21 0 0,22-1 0,-1-20 16,-21 21-16,0-1 0,1-20 15,-1 20-15,-21-20 0,0 21 0,0-22 16,0 22-16,-21-22 0,-1 22 15,1 0-15,-21-1 0,21 1 0,-22 0 16,22-1-16,-21 22 0,21 0 0,-22 0 16,22 0-16,0 21 15,0-22-15,21 1 16,21 21 0,0-21-16,0 0 0,1 21 15,20-21-15,0 21 0,1-21 0,-22-1 16,21 22-16,0-21 0,1 0 15,-1 0-15,0 0 0,1 0 16,-1-1-16,0 1 0,-20 0 0,20 0 0,-21 0 16,0 0-16,0-1 0,-21 1 15,0 0-15,22 21 0,-44 0 32,1 21-17,0 0-15,21 1 0,0-1 16,-21 0-16,0 0 0,21 21 15,-21-20-15,21 20 0,0-21 0,0 0 16,0 22-16,0-22 0,0 0 16,0 0-16,0 0 0,21 0 0,0 1 15,-21-1-15,21-21 0,0 0 0,0 0 16,1 0-16,-1 0 0,0 0 16,21 0-16,-21-21 0,1 21 15,-1-22-15,0 1 0,0 0 0,0-21 16,0 21-16,1-1 0,-1 1 0,-21-21 15,0 21-15,0-22 0,0 22 16,0-21-16,0 21 0,0 0 16,-43-1-16,22 1 0,0 0 0,0 21 15,-21 0-15,20 0 0,-20 0 16,0 0-16,21 0 0,-22 0 0,22 21 16,0 0-16,0 1 0,0-22 0,21 21 15,0 0-15,0 0 0,0 0 16,21 0-16,0 1 0,0-1 0,0 0 15,0-21-15,22 21 0,-22-21 0,0 0 16,21 0-16</inkml:trace>
  <inkml:trace contextRef="#ctx0" brushRef="#br1" timeOffset="187139.78">13737 14118 0,'0'0'0,"0"-21"15,0 0-15,0 0 0,0 0 16,0-1-16,0 1 16,21 21-16,0 0 0,1 0 15,-1 0-15,0 0 0,0 0 16,0 0-16,0 21 16,1 1-16,-1-1 0,-21 0 15,21 0-15,-21 0 0,21 0 0,-21 1 16,0-1-16,0 0 0,0 0 15,0 0-15,0 0 0,0 1 0,0-1 16,0 0-16,-21-21 0,0 0 16,21 21-16,-21-21 0,21-21 15,0 0 1,0 0-16,0-1 16,0 1-16,0 0 0,0 0 15,0 0-15,0 0 0,0-1 16,21 1-16,0 0 0,0 0 15,0 0-15,0 0 0,1 21 16,-1-22-16,0 22 0,0-21 16,21 21-16,-20-21 0,-1 21 0,0 0 15</inkml:trace>
  <inkml:trace contextRef="#ctx0" brushRef="#br1" timeOffset="188951.78">14393 13928 0,'0'21'16,"-21"0"-16,0-21 0,21 21 15,-21 0-15,21 1 0,0-1 0,-21 0 16,21 0-16,-22-21 0,22 21 16,0 0-16,0 1 0,0-1 0,0 0 15,0 0 1,0 0-16,0 0 16,-21-21 15,0 0-16,21-21-15,0 0 16,0 0-16,0 0 0,0 0 16,0-22-16,0 22 0,0 0 0,21 0 15,0 0-15,1-1 16,-1-20-16,0 21 0,21 0 0,-21 0 0,1 21 16,20-22-16,-21 22 0,0 0 15,0 0-15,1 0 0,-1 0 16,0 22-16,0-1 0,0 0 15,-21 0-15,0 0 0,21 0 16,-21 1-16,0-1 0,0 0 0,0 0 16,0 0-16,0 0 0,0 1 0,0-1 15,0 0-15,0 0 16,0-42 31,0 0-47,0 0 15,0-1-15,22 1 16,-22 0-16,21 0 0,0 0 16,0 0-16,-21-1 0,21 1 0,22 0 15,-22 0-15,0 0 0,0 0 16,0 21-16,0-22 0,1 22 16,-1 0-16,0 0 15,-21 22-15,0-1 0,0 0 0,0 0 16,0 0-16,0 0 0,0 1 0,0-1 15,0 0-15,0 0 0,0 0 16,0 0-16,0 1 16,0-1-16,0 0 15,21-21-15,0 0 16,0 0-16,1 0 0,20 0 16,-21 0-16,21 0 0,1 0 0,-1-21 15,0 21-15,1-21 0,-1 21 16,-21-22-16,0 1 0,22 0 0,-43 0 15,21 0-15,0 0 0,-21-1 16,21 1-16,-21 0 0,0 0 0,0 0 16,0 0-16,-21 21 31,0 21-31,21 0 16,-21 0-16,21 0 15,0 0-15,0 1 0,-21-1 0,21 0 16,0 0-16,0 0 0,0 0 15,0 1 1,21-22-16,0 0 0,0 0 16,0 0-16,0 0 0,22 0 0,-22 0 15,0 0-15,0-22 0,22 22 16,-22-21-16,0 0 0,0 21 0,0-21 16,0 0-16,-21 0 0,22-1 15,-22 1-15,0 0 0,0 0 0,0 0 16,0 42 15,0 0-15,-22 0-16,22 0 0,-21 1 15,21-1-15,-21-21 0,21 21 0,0 0 16,0 0-16,-21-21 0,21 21 0,0 1 16,-21-22-1,42 0 16,0-22-31,0 1 16,0 0-16,1 21 0,-1-21 0,0 0 16,0 0-16,0-1 15,22 1-15,-22 0 0,0 0 0,21 0 16,-21 0-16,1-1 0,-1 1 16,0 21-16,0 0 15,-21 21 1,0 1-16,0-1 0,0 0 15,0 0-15,0 0 0,0 0 0,0 1 16,0-1-16,0 0 0,0 0 16,21-21-16,0 0 15,1 21-15,-1-21 0,0 0 0,0 0 16,0 0-16,22 0 0,-22 0 16,21 0-16,43 0 15,-43 0-15,0-21 0,-20 21 0,20-21 16,-21 0-16,21 21 0,-20-21 15,-1-1-15,-21 1 0,0 0 0,21-21 16,-21 21-16,0-1 0,0 1 16,0 0-16,-21 21 0,21-21 0,-21 21 15,-1 0-15,-20 0 0,21 0 0,-21 0 16,20 21-16,-20 0 0,21 0 16,0 1-16,-22-1 0,22 0 0,21 0 15,-21 0-15,21 0 0,0 1 16,0-1-16,0 0 0,21 0 15,0-21 1,1 0-16,-1 0 16,0 0-16,0 0 0,21 0 0,-20 0 15,-1-21-15,0 0 16,0 21-16,0-21 0,0-1 0,-21 1 16,22 21-16,-1 0 15,-21-21-15,0 42 31,-21 0-31,-1 1 16,22-1-16,-21 0 0,0 21 0,0-21 16,0 22-16,0-22 0,-1 21 0,1 1 15,0-1-15,0 0 16,21 1-16,0-1 0,0 0 0,0 22 16,0-22-16,0 0 0,0 1 0,0-1 15,0 0-15,-21 1 0,21-1 16,-21 0-16,-1 1 0,22-1 0,-21 0 15,21-20-15,-21 20 0,0 0 0,0-21 16,0 1-16,21-1 0,-22 0 16,1 0-16,0-21 0,0 0 15,0 0-15,0-21 16,21 0 0,0-22-16,0 22 0,-22-21 15,22 21-15,0-22 0,-21 1 0,21-21 16</inkml:trace>
  <inkml:trace contextRef="#ctx0" brushRef="#br1" timeOffset="189147.53">15896 13716 0,'0'0'0,"-21"0"0,-21 0 31,20 0-31,44 0 47,20 0-47,-21 0 0</inkml:trace>
  <inkml:trace contextRef="#ctx0" brushRef="#br1" timeOffset="189539.39">17526 13589 0,'0'-21'0,"0"42"0,0-63 0,0 21 0,0-1 16,0 1-16,0 0 0,0 0 0,0 0 16,0 0-16,0-1 15,0 44 1,0-1 0,0 0-16,0 0 0,0 21 0,0 1 15,0-1-15,-21 22 0,0-22 0,-1 0 16,1 1-16,0-1 0,0 0 15,21 1-15,-21-1 0,0 0 0,-1-21 16,1 1-16,21-1 0,0 0 16,0 0-16,0 0 0</inkml:trace>
  <inkml:trace contextRef="#ctx0" brushRef="#br1" timeOffset="190151.39">17018 13907 0,'0'0'16,"0"-22"-16,21 22 15,0 0-15,0-21 16,1 21-16,20 0 0,-21 0 0,21-21 16,1 0-16,20 21 0,-20-21 15,20 0-15,1-1 0,-22 1 0,21 21 16,-20-42-16,-1 21 0,0 0 15,-20-1-15,-1 1 0,0-21 0,-21 21 16,0 0-16,0-1 0,0 1 16,0 0-16,0 0 15,-21 21-15,0 0 16,-1 21-16,22 0 0,0 22 16,0-22-16,0 21 0,-21 0 15,21 1-15,0-1 0,-21-21 0,21 22 16,0-1-16,0 0 0,-21-21 15,21 22-15,-21-22 0,21 21 0,-21-21 16,21 1-16,0-1 0,0 0 16,0 0-1,0-42 17,21 21-32,-21-21 15,21 0-15,0-1 0,0 1 0,0 0 16,1-21-16,-1 21 0,0-22 15,21 22-15,-21 0 0,22-21 0,-22 20 16,21 1-16,-21 21 0,22 0 16,-22 0-16,0 0 0,0 0 0,0 0 15,1 43-15,-22-22 0,0 0 0,0 21 16,0-21-16,0 1 0,0 20 16,0-21-16,0 0 0,-22 0 0,1 1 15,0-1-15,21 0 0,0 0 0,-21-21 16,21 21-16,-21-21 0,21 21 15,21-42 32,0 0-47,-21 0 0,21 21 0</inkml:trace>
  <inkml:trace contextRef="#ctx0" brushRef="#br1" timeOffset="190515.4">18288 13885 0,'21'0'31,"0"0"-31,0 0 0,1 0 16,-1 0-16,0-21 0,0 21 0,0-21 16,0 21-16,1-21 0,-1 21 15,21-21-15,-21 0 0,0-1 0,1 1 16,-1 21-16,-21-21 0,0 0 15,0 0-15,-21 21 16,-1 0-16,1 0 0,-21 0 16,21 0-16,-22 21 0,22 21 0,-21-21 15,21 1-15,0 20 0,-22-21 0,43 21 16,-21-20-16,0-1 0,21 21 16,0-21-16,0 0 0,0 1 15,0-1-15,0 0 0,21 0 16,0-21-16,0 0 0,1 21 15,20-21-15,0 0 0,1 0 0,-1 0 16,0 0-16,1 0 0,-1-21 16,0 0-16,1 21 0,-1-21 0,0-22 15</inkml:trace>
  <inkml:trace contextRef="#ctx0" brushRef="#br1" timeOffset="190887.55">19431 13462 0,'0'0'15,"-21"-21"-15,0 21 16,21-21-16,21 21 16,0 0-16,0 0 0,21-21 0,-20 21 15,41 0-15,-21 0 16,1 0-16,20-22 0,1 22 0,-22 0 16,22 0-16,-1 0 0,-21 0 0,1 0 15,20 0-15,-20-21 0,-22 21 16,21 0-16,-21 0 0,0 0 0,1 0 15,-44 0 1,1 0-16,-21 0 16,21-21-16,0 21 0,-22 0 0</inkml:trace>
  <inkml:trace contextRef="#ctx0" brushRef="#br1" timeOffset="191119.42">19897 13335 0,'0'0'0,"0"21"0,0 0 16,0 1-16,0-1 0,-22 21 0,22-21 16,0 22-16,0-1 0,-21 0 0,0 1 15,0-1-15,21 0 0,-21 1 16,0-1-16,21 0 0,-22 1 0,1-22 16,21 21-16,-21-21 0,21 0 15,-21 1-15,21-1 0,0 0 0,21-21 31,0 0-15,0 0-16,1-21 0,-1 21 0</inkml:trace>
  <inkml:trace contextRef="#ctx0" brushRef="#br1" timeOffset="191467.37">20172 13780 0,'21'-43'31,"0"22"-15,0 0 0,0 21-16,1-21 0,-1 21 15,-21-21-15,21 21 0,0-22 0,-21 1 16,21 21-16,-21-21 16,-21 21 15,0 0-31,0 21 0,0-21 0,-1 43 15,1-22-15,0 0 0,0 0 0,0 0 16,21 22-16,-21-22 0,-1 0 16,22 0-16,-21 0 0,21 0 0,0 1 15,0-1-15,0 0 16,0 0-16,21-21 16,1 0-16,-1 0 15,0 0-15,0 0 16,0 0-16,22-21 0,-22 0 0,21 0 15</inkml:trace>
  <inkml:trace contextRef="#ctx0" brushRef="#br1" timeOffset="193267.44">21018 13568 0,'22'-21'0,"-44"42"0,44-63 0,-22 20 16,-22 22-1,1 0-15,-21 0 0,21 0 16,0 22-16,-22-1 0,22-21 0,0 21 15,0 0-15,0 0 0,-1 0 16,22 1-16,0-1 16,0 0-16,0 0 0,22 0 15,-1 0-15,0-21 0,0 22 16,21-1-16,-20-21 0,-1 21 0,0-21 16,0 21-16,0-21 0,0 21 15,1-21-15,-22 21 0,0 1 16,-22-22 15,1 0-31,0 0 0,-21 0 0,21 0 16,-1-22-16,-20 1 15,21 21-15,0 0 0,-22-21 0,22 21 16,0 0-16,0 0 16,21 21-1,0 0 1,0 1-16,21-22 15,0 21-15,0-21 0,1 0 0,-1 21 16,0-21-16,0 0 0,0 0 0,22 0 16,-22 0-16,21 0 0,-21 0 15,0 0-15,22 0 0,-1 0 0,-21 0 16,22-21-16,-1 21 0,0-21 16,-21-1-16,22 1 0,-22-21 15,21 21-15,-21-22 0,22 1 0,-22 0 16,0-1-16,0-20 0,0 21 15,1-1-15,-1 1 0,0 0 0,0-1 16,-21 22-16,0-21 0,0 21 0,0-1 16,0 1-16,-21 21 15,0 21 1,21 1-16,-21 20 0,-1-21 16,1 21-16,0-20 0,21 20 0,-21 0 15,21 1-15,-21-1 0,21 0 16,0 1-16,0-1 0,-21-21 0,21 21 15,0-20-15,0 20 0,0-21 0,0 0 16,0 0-16,21 1 16,0-1-16,0-21 0,0 0 15,22 0-15,-22 0 0,21 0 0,0 0 16,1 0-16,-1 0 0,-21-21 16,22 21-16,-1-22 0,0 1 0,-21 0 15,1-21-15,-1 21 0,21-1 16,-42-20-16,21 21 0,-21 0 0,0 0 15,21-1-15,-42 22 32,0 22-32,0-1 0,0 0 0,0 0 15,21 0-15,-22 0 0,22 1 0,-21-1 16,21 0-16,0 0 0,0 0 16,0 0-16,0 1 0,21-22 31,1 0-31,-1 0 0,0 0 0,0 0 15,0 0-15,22 0 0,-22 0 16,0-22-16,0 1 0,0 0 0,-21 0 16,43-21-16,-22-1 0,-21 22 15,0-21-15,21 21 0,-21-1 16,21 1-16,-21 0 16,0 42-1,-21 0-15,21 1 16,-21-1-16,21 21 0,-21-21 0,-1 0 15,1 1-15,21-1 0,0 0 16,-21 0-16,21 0 0,-21-21 0,21 21 16,0-42 31,0 0-47,21 21 15,0-21-15,0 0 0,22 0 0,-22-1 16,21-20-16,-21 21 0,22 0 15,-22 0-15,21-22 0,-21 43 16,22-21-16,-22 0 0,0 21 0,-21 21 16,0 0-1,0 0-15,0 1 0,0-1 0,0 0 16,0 0-16,-21 21 0,21-20 16,-21-1-16,21 0 0,0 0 0,0 0 15,0 0-15,0 1 0,21-22 16,0 21-16,0-21 0,22 0 15,-22 21-15,21-21 0,0 0 16,1 0-16,-1 0 0,0 0 0,1 0 16,-1 0-16,0-21 0,1 0 0,-22 21 15,21-22-15,-21-20 0,22 21 16,-22-21-16,-21 20 0,21-20 16,-21 0-16,0-1 0,0 1 0,0 21 15,0-21-15,0 20 0,0 1 16,-21 21-16,0 0 0,0 0 0,-22 0 15,22 0-15,-21 0 0,-1 21 16,22 1-16,-21-1 0,21 21 0,0-21 16,-1 0-16,1 22 0,21-22 0,0 0 15,0 0-15,0 0 16,0 1-16,0-1 0,21 0 0,1-21 0,-1 21 16,0-21-16,0 0 0,0 0 15,0 0-15,22 0 0,-22 0 16,0 0-16,0 0 0,0-21 15,-21 0-15,22 21 0,-1-21 0,-21-1 16,0 1-16,21 21 0,-21-21 16,0 42-1,0 0 1,-21 1-16,0-1 0,-1 21 16,22-21-16,-21 22 0,0-22 0,0 21 15,0-21-15,-22 22 0,43-22 16,-21 21-16,0 0 0,0 1 0,0-22 15,21 21-15,-21 1 0,21-1 0,0 21 16,-22-20-16,22-1 16,-21 0-16,21 1 0,0-1 0,-21 0 15,21 1-15,0 20 16,0-20-16,-21-22 0,0 0 0,0 0 16,-1 0-16,1-21 0,0 0 15,0 0-15,-21 0 0,-1 0 16,22 0-16,0 0 0,0-21 15,0 21-15,21-21 0,0 0 0,-22 0 16,22-1-16,0 1 0,0-21 16,0 21-16,0-22 0,22 1 15,-1 0-15</inkml:trace>
  <inkml:trace contextRef="#ctx0" brushRef="#br1" timeOffset="193491.09">22669 13250 0,'0'0'15,"-21"-21"-15,0 21 0,0-21 0,0 21 32,0 0-17,-1 0 32,1 0-47</inkml:trace>
  <inkml:trace contextRef="#ctx0" brushRef="#br1" timeOffset="193667.98">21526 13483 0,'-21'43'15,"42"-86"-15,-21 86 16,22-43 0,-1 0-16,21 0 0,0 0 0,1 0 15,-1 0-15,0-22 0,22 22 0,-22-21 16,22 0-16,-1 21 0</inkml:trace>
  <inkml:trace contextRef="#ctx0" brushRef="#br1" timeOffset="194548.48">24574 13293 0,'0'0'0,"0"-21"0,-21-1 15,0 22-15,0 0 16,0 0 0,0 0-16,-1 0 0,1 22 15,0-1-15,0 0 0,21 0 16,-21 0-16,0 0 0,21 1 15,0-1-15,-22 21 0,22-21 0,-21 0 16,21 1-16,0-1 0,0 0 16,0 0-16,0 0 0,21-21 15,1 0-15,-1 0 0,0 0 16,0 0-16,0 0 0,0 0 16,-21-21-16,22 21 0,-22-21 15,0 0-15,0 0 0,0-1 16,0 1-16,-22 0 0,1 0 0,21 0 15,0 0-15,-21-1 0,0 1 16,21 0-16,0 0 16,0 0-16,0 0 0,21-1 15,0 22-15,-21-21 0,43 21 16,-22 0-16,0-21 0,21 21 0,1 0 16,-1 0-16,-21-21 0,43 21 0,-22 0 15,0 0-15,-21 0 0,22 0 16,-22 0-16,21 0 0,-21 0 15,-21 21 1,0 0-16,0 0 16,0 1-16,-21-1 0,0 0 15,21 0-15,-21 0 0,0 22 16,0-22-16,21 21 0,-22 0 0,1 1 16,21-1-16,-21 0 0,21 1 15,-21-1-15,21 22 0,0-22 0,-21 0 16,21 22-16,-21-22 0,21 22 0,-22-22 15,22 21-15,0-20 0,-21 20 16,0 1-16,0-22 0,0 22 0,21-22 16,-21 21-16,-1-20 0,1-1 0,0 0 15,0-20-15,0 20 16,-22-21-16,22 0 0,0 0 0,0 1 0,0-22 16,-22 0-16,22 0 0,0 0 0,-21 0 15,21 0-15,-22-22 0,22 1 16,-21 0-16,21 0 0,-22 0 15,22-22-15,-21 22 0,21-21 0,-1 21 16,1-22-16,21 1 0,-21 21 16,21-21-16,0-1 0,0 22 0,21-21 15,0 21-15,22-22 0,-22 1 0,21 21 16,1-22-16,-1 1 0,0 0 16</inkml:trace>
  <inkml:trace contextRef="#ctx0" brushRef="#br1" timeOffset="194827.03">25675 12975 0,'0'0'0,"-21"0"15,0 0-15,0 21 0,21 1 0,-22-1 16,1 0-16,0 0 0,0 21 15,0-20-15,21 20 0,-21-21 0,-1 21 16,1 1-16,21-22 0,0 21 0,-21-21 16,21 1-16,-21 20 15,21-21-15,0 0 0,0 0 0,0 1 16,0-1-16,0 0 16,21-21-1,0 0-15,0 0 0,1 0 0,-1-21 16</inkml:trace>
  <inkml:trace contextRef="#ctx0" brushRef="#br1" timeOffset="195492.65">26035 13018 0,'21'-22'0,"-42"44"0,42-65 0,-21 22 0,0 42 31,-21 0-31,0 1 16,0-1-16,-1 21 0,1 0 15,0-20-15,21 20 0,-21-21 0,0 21 16,0 1-16,-1-22 0,1 42 16,0-41-16,21-1 0,-21 0 15,0 0-15,21 0 0,0 0 0,0 1 16,21-44 15,0 1-31,0 21 16,-21-21-16,21 0 0,1 0 15,-1 0-15,0-1 0,0 1 16,21 0-16,-20 0 16,-1 21-16,0 0 0,0 0 0,0 21 31,-21 0-15,0 0-16,0 1 0,0-1 15,21 0-15,1-21 16,-1 0-16,0 0 15,0 21-15,0-21 0,22 0 0,-22 0 16,0 0-16,21 0 0,-21 0 16,22-21-16,-22 21 0,0-21 0,0 21 15,0-21-15,1-1 0,-1 1 16,-21 0-16,0 0 0,0 0 16,0 0-16,0-1 0,0 1 0,0 0 15,-21 21 1,-1 0-16,1 21 15,21 0-15,-21 1 0,21-1 0,-21 0 16,21 0-16,0 0 0,0 22 16,0-22-16,0 0 0,0 0 0,0 0 15,0 0-15,21 1 0,0-1 0,-21 0 16,43 0-16,-22-21 0,0 0 16,0 0-16,21 0 0,-20 0 0,-1 0 15,0 0-15,21-21 16,-21 21-16,-21-21 0,22 0 0,-1-1 15,-21 1-15,0 0 0,0 0 0,0 0 16,0 0-16</inkml:trace>
  <inkml:trace contextRef="#ctx0" brushRef="#br1" timeOffset="195700.52">25294 13250 0,'0'0'0,"21"0"15,0 0-15,1 0 0,-1 0 16,21 0-16,-21 0 0,22 0 0,-22 0 16,21 0-16,0-21 0,1 21 15,-1 0-15,0 0 0,-20-21 0</inkml:trace>
  <inkml:trace contextRef="#ctx0" brushRef="#br1" timeOffset="197252">1079 15346 0,'0'0'0,"0"-21"16,0 0-16,0-1 0,0 1 15,0 0-15,0 0 16,0 0-16,-21 0 0,0-1 16,21 1-16,-21 0 0,0 0 0,0 0 15,-1 21-15,1-21 0,0 21 16,0 0-16,-21 0 0,20 0 0,-20 0 16,0 0-16,-1 21 0,22 0 15,-21 0-15,0 0 0,-1 0 16,1 22-16,21-22 0,0 21 0,-22 1 15,22-22-15,0 21 0,0 0 16,0-20-16,21-1 0,0 21 16,0-21-16,0 0 0,21 1 15,0-22-15,0 0 0,0 21 16,0-21-16,22 0 0,-22 0 0,21 0 16,-21-21-16,22-1 0,-1 1 15,0 0-15,-20 0 0,20-21 0,0 20 16,-21-20-16,22 21 0,-22-21 15,0-1-15,0 22 0,-21 0 16,0-21-16,21 20 0,-21 1 0,0 0 16,22 42 15,-22 0-31,0 1 16,0-1-16,0 0 0,0 0 0,21 0 15,-21 22-15,21-22 0,-21 0 16,21 0-16,0-21 0,-21 21 15,21 0-15,1-21 0,-1 0 0,-21 22 16,21-22-16,21 0 0,-21 0 16,1 0-16,-1 0 0,0 0 0,0-22 15,0 1-15,22 21 0,-22-21 16,0 0-16,-21 0 0,21 0 16,0-1-16,-21 1 0,0 0 15,0 0-15,0 42 47,-21 0-47,21 22 0,-21-22 0,21 21 16,-21 0-16,21-20 0,0 20 15,0 0-15,-21 1 0,21-1 16,-22-21-16,1 21 0,21 1 0,0-22 16,0 21-16,0-21 0,-21 1 15,21 20-15,0-21 0,0 0 0,0 0 16,21-42 15,-21 0-31,21 0 0,1 0 16</inkml:trace>
  <inkml:trace contextRef="#ctx0" brushRef="#br1" timeOffset="197595.8">1418 15219 0,'0'0'0,"0"-21"0,0-43 31,0 43-31,21 21 0,0-21 16,1 21-16,-1 0 0,21 0 15,-21 0-15,22 0 0,-22 21 16,21-21-16,0 21 0,1 0 0,-22 1 16,21-1-16,-21 21 0,1-21 15,-22 0-15,0 22 0,0-22 16,0 0-16,0 21 0,-22-20 15,1-1-15,0 0 0,-21 0 0,-1 0 16,22 0-16,-21 1 0,0-22 16,20 21-16,-20-21 0,21 0 0,0 0 15,0 0-15,-1 0 0,1 0 16,42-21 15,1-1-31,-1 22 0,0-21 0,0 0 16,21 0-16,-20 0 0,20 0 15</inkml:trace>
  <inkml:trace contextRef="#ctx0" brushRef="#br1" timeOffset="197875.51">1947 15113 0,'0'21'15,"0"0"-15,0 22 0,0-22 16,0 21-16,0 1 0,0-22 0,0 21 15,0 0-15,0 1 0,0-1 16,0 22-16,0-22 0,0 0 0,0 1 16,0-1-16,0 0 0,0 1 15,-21-1-15,21 0 0,0 1 16,0-22-16,0 21 0,0-21 16,0 0-16,0 1 0,0-1 0,0 0 15,0-42 16,0 0-31,0-1 0,0 1 16,0 0-16,0-21 0,0 21 0,0-22 16</inkml:trace>
  <inkml:trace contextRef="#ctx0" brushRef="#br1" timeOffset="198171.31">1926 15219 0,'0'0'0,"0"-21"0,21 0 0,-21-1 0,21 22 15,1-21-15,-1 21 16,0 0-16,0 0 0,0 0 0,0 21 16,1-21-16,-1 43 0,0-22 15,0 0-15,-21 21 0,0-20 0,21 20 16,-21-21-16,0 21 0,0 1 16,0-22-16,-21 0 0,0 21 0,21-20 15,-21-1-15,0 0 0,-1 0 16,1 0-16,0-21 0,0 21 15,21 1-15,-21-22 0,21-22 47,0 1-47,0 0 0,0 0 0,21 0 16,0-22-16,0 22 0,0-21 16</inkml:trace>
  <inkml:trace contextRef="#ctx0" brushRef="#br1" timeOffset="198603.45">2476 14986 0,'0'21'15,"0"0"1,0 1-16,-21-1 0,21 21 16,0-21-16,0 22 0,-21-1 0,21 0 15,-21-21-15,21 22 0,0-1 16,0-21-16,0 22 0,0-22 0,0 0 15,0 0-15,0 0 0,0 0 16,0 1-16,21-22 0,0 0 16,0 0-16,22 0 0,-22 0 15,0 0-15,0 0 0,22 0 0,-22-22 16,0 1-16,21 21 16,-21-21-16,1 0 0,-1-21 0,0 20 15,0 1-15,-21 0 0,0 0 16,0 0-16,21 21 0,-21-21 0,0 42 31,0 0-31,0 0 16,-21 0-16,21 0 0,-21 1 15,21-1-15,0 0 0,0 0 16,0 0 0,0-42 15,0 0-16,21 21-15,-21-21 0</inkml:trace>
  <inkml:trace contextRef="#ctx0" brushRef="#br1" timeOffset="198764.27">2836 15113 0,'0'0'16,"0"21"15,0 0-16,0 1 1</inkml:trace>
  <inkml:trace contextRef="#ctx0" brushRef="#br1" timeOffset="199087.46">3429 15007 0,'0'0'0,"-64"0"15,43 0 1,0 0-16,0 21 0,0 1 0,0-22 16,-1 21-16,1 21 0,0-21 15,0 22-15,0-22 0,0 21 16,-1-21-16,1 22 0,0-1 15,21-21-15,0 0 0,0 22 0,0-22 16,0 0-16,0 0 0,0 0 16,21-21-16,0 21 15,1-21-15,20 0 0,-21 0 16,21 0-16,-20 0 0,20 0 0,0 0 16,1-21-16,-1 21 0,0-21 15,1 0-15,-1 21 0,0-21 0,1 0 16,-1-1-16,0 1 0</inkml:trace>
  <inkml:trace contextRef="#ctx0" brushRef="#br1" timeOffset="200735.23">3895 15177 0,'21'-22'16,"-21"1"-16,-43 127 0,65-169 0,-1-1 0,-21 43 15,0 0-15,0 0 0,0-1 0,-21 22 32,-1 0-32,1 0 0,0 0 0,0 0 15,21 22-15,-21-22 0,0 42 16,-1-21-16,1 0 0,0 22 0,0-1 15,0-21-15,0 21 0,21 1 16,0-22-16,-22 0 0,22 21 16,0-20-16,0-1 0,0 0 0,0 0 15,0 0-15,22-21 16,-1 0-16,0 0 0,0 0 16,0 0-16,0-21 0,1 0 15,-1 0-15,0 21 0,0-43 0,0 22 16,0 0-16,-21 0 0,22-21 15,-22 20-15,21-20 0,-21 0 0,21 21 16,-21-1-16,0 1 0,0 0 16,0 0-16,0 42 15,0 0 1,0 0-16,0 22 0,0-22 16,-21 0-16,21 21 0,0-20 15,0 20-15,0-21 0,0 0 16,0 22-16,0-22 0,0 0 0,0 0 15,21 0-15,0 0 0,0-21 16,0 22-16,1-1 0,-1-21 0,0 0 16,0 0-16,0 0 0,0 0 0,1 0 15,-1 0-15,0-21 0,0 21 16,21-22-16,-20 1 0,-1 0 0,0 0 16,0 0-16,21-22 0,-20 1 15,-1 0-15,0-1 0,0 1 0,0 0 16,-21-1-16,0 1 0,21 21 15,-21-21-15,0 20 0,22 1 16,-22 0-16,0 0 0,-22 42 31,1 0-31,0 0 16,21 1-16,0 20 0,0-21 16,-21 21-16,21 1 0,-21-22 0,21 21 15,0-21-15,0 1 0,0 20 0,0-21 16,0 0-16,0 0 0,0 1 15,0-1-15,21-21 0,0 21 0,0-21 16,0 0 0,1 0-16,-1 0 0,0 0 0,0 0 15,0 0-15,0-21 0,1 0 0,-1 21 16,0-22-16,21 1 0,-21-21 16,1 21-16,-1 0 0,0-22 0,0 22 15,0 0-15,0-21 0,1 20 16,-1 1-16,0 0 0,-21 0 0,0 42 31,0 0-15,-21 0-16,21 22 0,0-22 0,-21 0 15,21 21-15,-22-20 0,22-1 16,0 0-16,0 0 0,0 0 16,0 0-16,0 1 0,22-22 15,-1 21-15,0-21 16,0 0-16,0 0 0,0 0 0,1 0 15,-1 0-15,0-21 0,0-1 16,0 22-16,0-21 0,1 0 0,-1 0 16,0 0-16,0-22 0,0 22 15,0 0-15,-21 0 0,0-21 0,22 20 16,-22 1-16,0 42 16,0 1-1,0-1-15,0 0 0,0 0 0,0 0 16,0 0-16,-22 1 0,22-1 15,0 0-15,0 0 0,0 0 16,0 0-16,22-21 31,-1 0-31,0 0 16,0-21 0,0 0-16,-21 0 15,0 0-15,0 0 0,0-1 16,0 1-16,0 0 0,-21 0 15,0 0-15,0 0 0,21-1 16,0 1-16,-21 0 16,21 0-1,21 21 1,0-21 0,0 21-16,-21-21 0,21 21 15,0 0-15,1 0 0,-1 0 0,0 0 16,0 0-16,0 0 0,0 0 15,1 21-15,-1 0 0,-21 0 16,21 0-16,-21 0 0,21 1 0,-21-1 16,0 0-16,0 0 0,0 0 15,0 22-15,0-22 0,0 0 0,0 0 16,0 0-16,0 0 0,0 1 16,-21-22-1,21 21-15,-21-21 16,21-21 15,0-1-31,0 1 0,0 0 16,0-21-16,0 21 15,21-1-15,0-20 0,0 0 0,0-1 16,1 1-16,20 0 0,0 21 0,1-22 16,-1 1-16,0 21 0,1 0 15,-1 21-15,0 0 0,-21 0 0,22 0 16,-22 21-16,-21 0 15,21 0-15,-21 21 0,0 1 0,0-1 16,0-21-16,0 22 0,0-1 0,-21 0 16,21 1-16,-21-22 0,0 0 15,21 0-15,0 0 0,-22 0 0,22 1 16,0-1-16,-21-21 0,21-21 47,0-1-47,0 1 15,-21 0-15,21 0 0,0 0 0,-21 0 16</inkml:trace>
  <inkml:trace contextRef="#ctx0" brushRef="#br1" timeOffset="200932.12">5567 14796 0,'0'0'0,"-21"0"31,-1 0-31,1 0 0,21 21 16,0 0 15,-21-21 1,0 0-32</inkml:trace>
  <inkml:trace contextRef="#ctx0" brushRef="#br1" timeOffset="201120.01">4678 14965 0,'0'0'16,"0"21"-16,-21-21 0,42 0 31,0 0-31,0 0 16,0 0-16,0 0 0,22 0 15,-1 0-15,0 0 0,1-21 0,-22 21 16,21-21-16,-21 21 0</inkml:trace>
  <inkml:trace contextRef="#ctx0" brushRef="#br1" timeOffset="202926.7">7705 15325 0,'0'21'0,"0"-42"0,0 63 16,-22-42-16,22 21 0,22-42 31,-1 21-15,0-21-16,0 0 15,0 0-15,0-1 0,1 1 0,-1 0 16,0 0-16,-21 0 0,0 0 0,21-1 15,-21-20-15,0 21 0,0 0 16,0 0-16,0-22 0,-21 22 0,0 0 16,0 0-16,-1 21 0,1-21 15,-21 21-15,0 0 0,20 0 0,-20 0 16,0 21-16,-1 0 0,1 0 0,0 0 16,21 0-16,-22 22 0,22-1 15,-21 0-15,21 1 0,-1-1 16,1 22-16,21-22 0,-21 0 0,21-21 15,0 22-15,0-1 0,0-21 16,0 0-16,0 1 0,21-1 0,0-21 16,1 0-16,-1 0 0,21 0 15,-21 0-15,22 0 0,-22 0 0,21 0 16,0-21-16,-20-1 0,20 1 16,0 0-16,1 0 0,-22 0 0,21 0 15,-21-22-15,0 22 0,1-21 0,-1 21 16,-21-1-16,0-20 0,0 21 15,0 0-15,0 0 0,0-1 16,0 1-16,-21 42 16,21 1-1,0-1-15,0 0 0,-22 0 0,22 21 16,0-20-16,0-1 0,0 21 16,0-21-16,0 0 0,0 1 0,0-1 15,0 0-15,0 0 0,22 0 16,-1-21-16,0 0 0,0 0 15,0 0-15,0 0 0,1 0 0,20 0 16,-21-21-16,0 21 0,22-21 16,-22 0-16,0 0 0,0-1 15,21 1-15,-20 0 0,-1 0 0,-21 0 16,21-22-16,-21 22 0,21-21 0,-21 21 16,0-43-16,0 43 15,0 0-15,0 42 16,0 0-1,0 0-15,-21 1 0,21-1 16,-21 21-16,21-21 0,0 22 0,0-22 16,0 21-16,0-21 0,0 0 0,0 1 15,0-1-15,0 0 0,0 0 16,21 0-16,0-21 16,0 0-16,0 0 0,1 0 15,-1 0-15,0-21 0,0 0 16,21 21-16,-20-21 0,-1 0 0,0-1 15,0 1-15,0 0 0,0 0 0,1-21 16,-22 20-16,21-20 0,-21 21 16,21-21-16,-21 20 0,21 1 15,-21 0-15,0 0 0,0 42 16,0 0 0,0 0-16,0 1 0,0 20 15,0-21-15,-21 0 0,21 22 0,0-22 16,-21 0-16,21 0 0,0 0 15,0 0-15,0 1 0,0-1 0,0 0 16,0 0-16,21-21 0,0 0 16,0 21-16,0-21 0,1 0 15,20 0-15,-21 0 0,0 0 0,22 0 16,-22-21-16,21 0 0,-21 0 16,22 0-16,-22-1 0,21 1 0,-21 0 15,0-21-15,1-1 0,-1 22 0,0-21 16,-21 0-16,21-1 0,0 1 15,-21 0-15,21-1 0,-21 1 0,0 21 16,22 0-16,-22-22 0,0 22 16,0 0-16,0 42 15,0 0-15,0 0 16,-22 1-16,22-1 16,-21 21-16,0-21 0,21 22 0,-21-1 0,0 0 15,21 1-15,-21-1 0,21 0 16,-22 1-16,22-22 0,0 21 15,0-21-15,0 0 0,0 1 0,0-1 16,22 0-16,-22 0 0,21-21 16,0 0-16,0 21 0,0-21 0,22 0 15,-22 0-15,0 0 0,21 0 0,-21-21 16,1 21-16,20-21 0,-21 0 16,0 0-16,0-1 0,1 1 0,-1 0 15,0 0-15,0-21 0,0 20 16,-21 1-16,21 0 0,-21 0 0,22 0 15,-22 0-15,21-1 0,-21 44 32,0-1-32,0 0 15,-21 0-15,21 0 0,-22 0 0,1 1 16,21-1-16,0 0 0,0 21 16,0-21-16,0 1 0,0-1 0,0 0 15,0 0-15,0 0 0,21-21 16,1 0-1,-1 0-15,0 0 0,0 0 16,21 0-16,-20 0 16,-1-21-16,0 21 0,0-21 0,0 0 15,0 0-15,1-1 0,-22 1 0,0 0 16,21-21-16,-21 21 0,0-22 16,0 22-16,0-21 0,0 21 0,-21-22 15,-1 22-15,1 21 0,0-21 0,0 0 16,0 21-16,0 0 0,-1 0 15,1 0-15,0 0 0,21 21 0,-21 0 16,0-21-16,0 21 0,-1 0 16,22 1-16,0-1 15,-21-21-15</inkml:trace>
  <inkml:trace contextRef="#ctx0" brushRef="#br1" timeOffset="203107.15">8911 15092 0,'-21'21'0,"42"-42"0,-42 63 32,42-42-32,0 0 15,22 0-15,-22 0 0,21 0 16,-21 0-16,22 0 0,-1 0 15,0 0-15,1-21 0,-1 0 0,0 21 16</inkml:trace>
  <inkml:trace contextRef="#ctx0" brushRef="#br1" timeOffset="204211.51">10435 15134 0,'-21'-42'16,"42"84"-1,-63-84-15,21 42 16,-1 21 0,1 0-1,21 0-15,0 22 0,0-22 0,-21 0 16,21 21-16,-21-20 0,21-1 0,0 21 15,0-21-15,-21 0 0,0 1 16,21-1-16,0 0 0,-22 0 16,1-21-1,21-21 17,0 0-32,0 0 0,0-1 15,0 1-15,0 0 0,0 0 0,21-21 16,1 20-16,-22 1 0,21-21 15,0 0-15,0 20 0,0-20 16,0 21-16,1 0 0,-1 0 0,0-1 16,0 22-16,0 0 0,0 0 15,1 0-15,-1 0 0,-21 43 16,21-22-16,-21 0 0,0 21 16,0-20-16,0 20 0,0-21 0,0 21 15,0-20-15,0 20 0,0-21 0,0 0 16,-21 0-16,21 1 0,0-1 15,0 0-15,0-42 47,0 0-47,0-1 16,0 1-16,21 0 16,0 0-16,-21 0 0,21 0 0,0-22 15,1 22-15,-22 0 0,21-21 0,0 20 16,21 1-16,-21 0 0,1 0 15,-1 21-15,0 0 0,0 0 0,0 0 16,0 0-16,1 21 0,-22 0 16,0 0-16,0 1 0,0-1 0,0 21 15,0-21-15,0 0 0,0 22 0,0-22 16,0 0-16,0 0 0,0 0 16,0 1-16,0-1 0,0 0 0,21-21 15,0 21-15,0-21 16,0 0-16,0 0 0,1 0 15,-1 0-15,0 0 0,21 0 0,-21-21 16,1 21-16,-1-21 0,21 0 16,-21-1-16,0 1 0,1 0 0,-1 0 15,-21 0-15,21-22 0,-21 22 16,21-21-16,-21 21 0,0 0 0,0-1 16,0 1-16,-21 21 31,21 21-31,-21 1 0,21-1 0,0 0 15,-21 21-15,21-21 0,-22 1 16,22 20-16,0-21 0,0 0 16,0 0-16,0 1 0,0-1 15,0 0-15,22-21 16,-1 0-16,0 0 0,0 0 16,0 0-16,0 0 15,1 0-15,-22-21 0,21 0 16,0-1-16,-21 1 0</inkml:trace>
  <inkml:trace contextRef="#ctx0" brushRef="#br1" timeOffset="204383.49">11409 14944 0,'0'0'0,"-21"0"16,-1 0-16,1 0 0,0 0 31,21 21-31,0 0 15,21-21 1,0 21-16,1-21 16,-1 0-16</inkml:trace>
  <inkml:trace contextRef="#ctx0" brushRef="#br1" timeOffset="204643.35">11811 15007 0,'-21'0'32,"0"0"-32,-1 0 0,1 0 15,0 21-15,0 1 0,21-1 0,-21 0 16,0 0-16,-1 21 0,22-20 16,0 20-16,0-21 0,-21 0 0,21 43 15,0-22-15,0-21 0,0 0 16,0 1-16,21-1 15,1 0-15,-1-21 0,21 21 0,-21-21 0,22 0 16,-22 0-16,21 0 0,0 0 16,1 0-16,20 0 0,-20 0 15,-1-21-15</inkml:trace>
  <inkml:trace contextRef="#ctx0" brushRef="#br1" timeOffset="206167.92">12721 15134 0,'0'0'0,"0"-21"0,0 0 0,0 0 15,0 0-15,0-1 0,-21 1 0,0 21 16,0 0-16,-1-21 16,1 21-16,0 0 0,-21 0 0,21 0 15,-1 21-15,1-21 0,-21 21 0,21 1 16,0-1-16,-1 21 0,1-21 16,0 0-16,0 22 0,21-22 0,0 21 15,0-21-15,0 1 0,0-1 0,0 21 16,0-21-16,0 0 0,0 1 15,0-1-15,21-21 0,0 0 16,0 21-16,1-21 0,-1 0 16,0 0-16,0 0 0,0 0 0,22-21 15,-22 21-15,0-21 0,0-1 0,0 1 16,0 0-16,-21 0 16,22-21-16,-1 20 0,-21-20 0,21 21 15,-21-21-15,0 20 0,0-20 16,0 21-16,0 0 0,0 0 0,0-1 15,-21 22 17,21 22-32,-21-1 0,21 0 0,-22 21 15,22-21-15,-21 1 0,21 20 16,0-21-16,0 21 0,0-20 0,0-1 16,0 0-16,0 0 0,0 0 0,0 0 15,0 1-15,21-1 0,1-21 16,-1 21-16,0-21 15,0 0-15,0 0 0,0 0 16,1 0-16,-1-21 0,21 0 16,-21-1-16,0 1 0,1 0 0,-1 0 15,0-21-15,21 20 0,-21-20 16,1 0-16,-1-1 0,0 1 0,0 0 16,0 21-16,0-22 0,1 1 15,-22 21-15,0-22 0,0 22 0,0 0 16,0 0-16,-22 42 31,1-21-31,0 21 0,0 22 16,21-22-16,-21 21 0,0-21 0,21 22 15,0-1-15,-22 0 0,22 1 16,-21-22-16,21 21 0,0-21 0,0 22 16,0-22-16,0 0 0,0 0 0,21 0 15,1 0-15,-1-21 0,0 0 16,0 22-16,0-22 0,0 0 0,1 0 15,-1 0-15,21 0 0,-21-22 16,0 1-16,22 21 0,-22-21 0,21 0 16,1-21-16,-22 20 0,21-20 15,-21 21-15,22-21 0,-22-1 0,21 1 16,-21 0-16,0-1 0,-21 1 0,22 0 16,-22 20-16,0-20 15,21 21-15,-21 0 0,0 0 0,0-1 16,0 44-1,-21-1 1,-1 0-16,1 21 0,21-21 0,-21 22 16,21-1-16,0-21 0,-21 22 15,21-1-15,0 0 0,-21-21 0,21 22 16,0-1-16,0-21 0,0 0 0,0 22 16,0-22-16,0 0 0,21 0 15,0-21-15,0 0 0,0 0 16,1 0-16,-1 0 0,0 0 15,0 0-15,0 0 0,0 0 0,1-21 16,-1 0-16,0 0 0,0 0 16,0-1-16,0 1 0,1 0 15,-1-21-15,0 21 0,0-1 0,-21 1 16,0 0-16,0 0 0,0 0 16,21 21-16,-42 21 31,0 0-16,21 0-15,0 0 0,0 1 0,0-1 16,0 0-16,0 0 0,0 0 16,0 0-16,21 1 15,0-22-15,0 0 16,1 0-16,20 0 0,-21 0 16,0 0-16,0 0 0,1 0 0,-1-22 15,0 22-15,0-21 0,0 0 0,0 0 16,-21 0-16,0 0 0,22-1 15,-1 1-15,-21 0 0,0 0 0,0 0 16,0 0-16,0-1 16,0 44-1,-21-1 1,21 21-16,-22-21 16,1 0-16,21 22 0,-21-22 0,0 21 15,0 1-15,0-1 0,21-21 16,-22 21-16,1 1 0,21-1 15,-21 0-15,21 1 0,0-1 0,0 0 16,0 1-16,0-1 0,0 22 0,0-22 16,0 0-16,0 22 0,0-22 15,0 0-15,0 22 0,0-22 0,0 1 16,0-1-16,0 0 0,0-21 16,0 22-16,-21-22 0,0 21 0,0-21 15,-22-21-15,22 22 0,-21-22 16,-1 0-16,1 0 0,0 0 0,-1 0 15,1 0-15,0 0 0,-1-22 16,1 1-16,0 21 0,21-21 0,-22 0 16,22 0-16,0 0 0,21-22 15,0 22-15,0 0 0,0-21 0,0 20 16,0-20-16,21 0 0,21-1 0</inkml:trace>
  <inkml:trace contextRef="#ctx0" brushRef="#br1" timeOffset="206987.66">15176 14923 0,'0'0'0,"0"-22"0,0 44 63,0-1-63,0 21 0,-21-21 0,0 0 15,21 22-15,-21-22 0,21 21 16,-21-21-16,0 22 0,21-22 0,0 0 16,-22 21-16,22-20 0,-21-1 15,21 0-15,21-21 47,1-21-47,-1 0 0,0-1 16,0 1-16,0-21 0,0 21 15,1 0-15,-1-1 0,0-20 16,-21 21-16,21 0 0,0 0 0,0-1 16,1 22-16,-1 0 15,-21 22 1,0-1-16,21 0 0,-21 0 0,0 0 15,0 22-15,0-22 0,21 0 16,-21 21-16,0-21 0,21 1 16,0-1-16,1 0 0,-1 0 15,0-21-15,0 0 0,21 0 16,-20 0-16,-1 0 0,21 0 0,-21 0 16,22-21-16,-22 0 0,21 21 15,-21-21-15,0-22 0,1 22 0,-1 0 16,0-21-16,0 20 0,-21-20 15,0 21-15,0-21 0,0-1 0,0 22 16,0-21-16,0 21 0,0-22 0,0 22 16,0 0-16,-21 0 0,0 21 15,0 0-15,21 21 32,0 0-32,0 0 0,0 0 15,0 1-15,0-1 16,0 0-16,21 0 0,0 0 15,0-21-15,0 0 0,0 0 16,1 0-16</inkml:trace>
  <inkml:trace contextRef="#ctx0" brushRef="#br1" timeOffset="207227.37">16362 14901 0,'0'-21'31,"0"42"-31,-21 1 0,-1-1 16,1 0-16,21 0 0,-21 0 16,0 0-16,21 1 0,0-1 15,-21 0-15,21 0 0,-21 0 0,21 0 16,-22 1-16,22-1 0,0 0 16,0 0-16,0-42 31,22 21-16,-22-21-15,21 0 0</inkml:trace>
  <inkml:trace contextRef="#ctx0" brushRef="#br1" timeOffset="207597.16">16446 14626 0,'-21'0'16,"42"0"-16,-63 0 0,21 0 0,-21 21 15,20 1-15,1-1 16,0 0-16,0 0 0,21 0 16,0 0-16,0 1 0,0-1 15,21-21 1,0 0-16,0 0 0,1 0 16,20 0-16,-21 0 0,0 0 0,0 0 15,1 0-15,-1 0 0,0-21 16,0 21-16,-21-22 0,0 1 0,0 0 15,0 0-15,0 0 16,0 0-16,0-1 0,-21 22 0,0-21 16,0 21-16,-1 0 0,1 0 15,0 0-15,0 0 0,0 0 0,0 0 16,-1 0-16,1 0 0,0 21 0,21 1 16,0-1-16,0 0 15,0 0-15,0 0 0,21-21 0,0 21 16,22-21-16,-22 0 0,0 22 15</inkml:trace>
  <inkml:trace contextRef="#ctx0" brushRef="#br1" timeOffset="207858.02">17124 14605 0,'0'0'16,"-21"0"-16,-1 21 0,1 0 15,0-21-15,0 43 0,0-22 16,0 0-16,21 21 0,-22 1 0,1-22 16,0 21-16,21-21 0,-21 22 15,21-22-15,-21 21 0,21 1 16,0-22-16,-21 0 0,21 21 0,0-21 16,0 1-16,0-1 0,0 0 15,0 0-15,21-21 16,-21-21-16,21 0 15,0 21-15,21-21 0</inkml:trace>
  <inkml:trace contextRef="#ctx0" brushRef="#br1" timeOffset="208335.74">17462 14584 0,'-63'0'31,"63"21"-31,-21 21 0,0-20 0,-1-1 16,1 21-16,21-21 0,-21 22 16,21-22-16,-21 21 0,21-21 0,-21 22 15,21-22-15,0 21 0,0-21 0,0 22 16,0-22-16,-21 21 0,21-21 16,0 0-16,0 1 0,0-1 0,-22-21 15,22 21-15,0-42 31,-21 21-15,21-21-16,0-1 0,0 1 16,0 0-16,0 0 0,0 0 0,0-22 15,0 22-15,21 0 0,1 0 0,-1 0 16,0-22-16,0 22 0,21 0 16,-20 0-16,20 21 0,0-21 0,1 21 15,-22 0-15,21 0 0,0 0 16,-20 21-16,-1 0 0,21 0 0,-21 0 15,0 1-15,1-1 0,-1 21 0,-21-21 16,0 0-16,0 1 0,0 20 16,0-21-16,-21 0 0,-1 0 0,22 1 15,-21-22-15,0 21 0,0 0 16,0-21-16,0 0 0,-1 0 16,1 21-16,0-21 0,0 0 0,0 0 15,0-21-15,21 0 16,-22 0-16</inkml:trace>
  <inkml:trace contextRef="#ctx0" brushRef="#br1" timeOffset="208519.63">16870 14901 0,'0'22'31,"21"-22"-16,0 0-15,0 0 0,22 0 0,-22 0 16,21 0-16,0 0 0,1 0 0,20 0 16,-20 0-16,20-22 0,1 22 15,-1 0-15</inkml:trace>
  <inkml:trace contextRef="#ctx0" brushRef="#br1" timeOffset="208943.4">18076 14753 0,'-127'85'32,"106"-64"-17,21 21-15,-21-20 0,0-1 0,0 0 16,21 0-16,-22 21 0,22-20 0,0-1 16,0 0-16,0 0 0,0 21 15,0-20-15,22-1 0,-1-21 0,0 21 16,21 0-16,-21-21 0,1 0 0,-1 0 15,21 0-15,-21 0 0,22 0 16,-1 0-16,-21 0 0,0-21 0,22 21 16,-22-21-16,0 0 15,0-22-15,0 22 0,-21 0 0,0-21 0,0 20 16,0-20-16,0 21 0,0-21 16,-21-1-16,0 22 0,0-21 15,-22 21-15,22-1 0,-21 1 0,21 21 16,-22 0-16,1-21 0,21 21 0,-21 0 15,-1 0-15,22 21 0,-21-21 16,21 21-16,-22 1 0,22-1 0,0 0 16,0 0-16,0 0 0,21 0 15,0 22-15,0-22 0,0 0 0,0 0 16,42-21-16,-21 21 0,0 1 0,0-1 16,22-21-16,-1 0 15,-21 0-15,22 21 0</inkml:trace>
  <inkml:trace contextRef="#ctx0" brushRef="#br1" timeOffset="209668.05">18648 14838 0,'0'-21'16,"0"42"-16,0-63 0,-21 42 31,-1 0-31,1 21 16,0 0-16,21 0 0,-21 0 15,21 0-15,-21 1 0,0 20 0,21-21 16,0 0-16,0 0 0,0 1 16,0-1-16,0 0 0,0 0 0,0 0 15,0 0-15,0 1 0,21-22 16,0 0-16,0 0 16,0 0-16,22 0 0,-22 0 0,0 0 15,0 0-15,21-22 0,-20 1 16,-1 0-16,0 0 0,0 0 0,0 0 15,0-1-15,1 1 0,-1 0 0,-21-21 16,21 21-16,0-1 16,-21 1-16,0 42 31,0 1-31,0-1 16,-21 0-16,21 0 0,0 0 15,0 0-15,0 1 0,0-1 16,0 0-16,0 0 0,0 0 0,0 0 15,0 1-15,21-1 0,0-21 16,0 21-16,1-21 0,-1 0 0,21 21 16,-21-21-16,0 0 0,22 0 0,-22 0 15,0 0-15,21-21 0,-20 21 16,-1-21-16,0 0 0,0-1 0,0-20 16,0 21-16,1-21 0,-1-1 15,-21 22-15,21-21 0,0-1 16,0 1-16,-21 0 0,21-1 0,1 1 15,-22 0-15,0 21 0,0-1 16,21 1-16,-21 0 0,0 0 0,0 42 16,-21 0-1,-1 0-15,1 1 0,0-1 16,0 21-16,21-21 0,-21 22 0,0-22 16,21 21-16,0-21 0,-22 22 15,22-22-15,0 0 0,0 0 0,0 21 16,0-20-16,0-1 0,0 0 15,0 0-15,0 0 0,0 0 16,22-21-16,-22 22 0,21-22 16,0 0-16,0 0 0,0 0 15,0-22-15,1 1 0,-1 0 16,0 0-16,0 21 0,-21-21 0</inkml:trace>
  <inkml:trace contextRef="#ctx0" brushRef="#br1" timeOffset="209875.36">19262 14774 0,'-22'22'32,"44"-22"-32,-1 0 0,0 0 15,0 0-15,0 0 0,22 0 16,-22 0-16,21 0 0,0 0 0,1 0 15,-22 0-15,21-22 0,1 22 0,-22-21 16,21 21-16,-21-21 0,0 21 16</inkml:trace>
  <inkml:trace contextRef="#ctx0" brushRef="#br1" timeOffset="211619.51">20891 14796 0,'64'21'15,"-128"-42"-15,149 42 0,-43-21 0,-20 0 16,-22-21-16,21-1 0,0 1 15,-21 0-15,0 0 0,0 0 16,0 0-16,0-1 0,0 1 16,0-21-16,-21 21 0,0 0 15,-1-1-15,22 1 0,-21 0 0,0 21 16,-21 0-16,21 0 0,-22 0 16,1 0-16,0 0 0,-1 21 0,1 0 15,0 22-15,-1-22 0,1 21 0,0-21 16,20 22-16,1-22 0,-21 21 15,21 1-15,0-22 0,21 0 0,0 21 16,0-21-16,0 1 0,0-1 16,0 0-16,21 0 0,0 0 0,0-21 15,21 0-15,1 21 0,-22-21 0,21 0 16,22 0-16,-22 0 0,0 0 16,1 0-16,-1-21 0,0 21 15,1-21-15,-1 0 0,-21 0 0,22 0 16,-22-1-16,0 1 0,0 0 15,0 0-15,0 0 0,-21-22 0,22 22 16,-22 0-16,0 0 0,0 0 0,0 0 16,0 42 15,0 0-31,-22 0 16,1 0-16,21 0 0,-21 1 0,21-1 15,0 0-15,0 0 0,0 0 16,0 0-16,0 1 15,21-22-15,0 0 0,1 0 16,-1 0-16,0 0 0,0 0 0,0 0 16,0 0-16,22 0 0,-22 0 15,21 0-15,-21-22 0,22 22 0,-22-21 16,0 0-16,0 0 0,0 21 0,1-21 16,-1-22-16,-21 22 0,21 0 15,-21 0-15,0 0 0,0 0 0,0-1 16,0 44 15,0-1-31,-21 0 0,0 0 0,21 21 0,-22-20 16,1-1-16,21 0 15,-21 0-15,21 0 0,-21 0 16,21 1-16,-21-22 0,21 21 16,21-21 15,0-21-16,0-1-15,0 1 16,1 0-16,-1 0 0,0 0 0,0 0 16,0-22-16,0 22 0,22-21 15,-22 21-15,21-1 0,1 1 16,-22 0-16,21 0 0,0 21 0,-20 0 0,-1 0 16,0 0-16,0 0 0,-21 21 15,0 0-15,0 0 16,0 1-16,0-1 0,0 21 15,0-21-15,0 0 0,0 1 0,0-1 16,0 0-16,0 0 0,0 0 16,0 0-16,0 1 15,21-22-15,0 0 0,1 0 16,-1 21-16,0-21 0,21 0 16,-21 0-16,1 0 0,20 0 0,-21 0 15,0-21-15,22 21 0,-22-22 0,0 1 16,21 0-16,-21 0 0,1 0 15,-22 0-15,21-1 0,0 1 0,-21 0 16,0-21-16,0 21 0,0-1 16,21 1-16,-21 0 15,0 42 1,-21 0-16,0 1 16,21-1-16,0 0 0,-21 0 0,21 0 15,-22 0-15,22 1 0,0-1 0,0 0 16,0 0-16,0 0 0,0 0 15,0 1-15,0-1 0,22-21 16,-1 0-16,0 21 0,0-21 16,0 0-16,22 0 0,-22 0 15,21 0-15,-21 0 0,22 0 0,-1-21 0,-21 21 16,21-21-16,-20-1 0,20 22 16,-21-21-16,0 0 0,0-21 15,1 21-15,-1-1 0,-21-20 0,0 21 16,0 0-16,0 0 0,21-1 15,-21 1-15,0 0 0,0 42 32,-21 0-32,21 1 15,0 20-15,-21-21 0,-1 21 0,1-20 16,21 20-16,-21-21 0,0 21 16,0-20-16,21 20 0,-21 0 15,-1 1-15,1-1 0,21 0 16,0 1-16,-21-1 0,0 21 0,21-20 15,-21-1-15,21 22 0,-21-22 0,-1 0 16,22 1-16,-21-1 0,0 0 16,0 1-16,0-1 0,0 0 0,-1-21 15,1 22-15,0-22 0,-42 21 16,41-21-16,1-21 0,-21 0 16,0 0-16,20 0 0,-20 0 0,21 0 15,-21 0-15,20 0 0,-20-21 16,21 21-16,0-21 0,-22 21 15,1-21-15,21 0 0,-21 21 0,20-21 16,-20-1-16,0 1 0,-1 21 0</inkml:trace>
  <inkml:trace contextRef="#ctx0" brushRef="#br1" timeOffset="212979.43">4847 16002 0,'0'21'31,"0"0"-31,0 1 0,0-1 0,0 0 16,0 0-16,0 21 0,0 1 15,0-22-15,0 21 0,0-21 16,0 22-16,0-22 0,0 0 0,0 0 15,0 0-15,0 1 0,-21-1 16,21 0-16,-21-21 0,21 21 16,-21-21-1,21-21 1,0 0-16,0 0 16,0-1-16,0 1 0,0 0 15,0 0-15,0 0 0,0-22 0,0 22 16,0 0-16,21-21 15,-21 21-15,21-22 0,0 22 0,-21 0 16,21 0-16,0 0 0,1-1 16,-1 1-16,0 21 0,0 0 0,0 0 15,0 21-15,1 1 0,-1-1 16,0 0-16,-21 0 0,21 0 0,0 22 16,-21-22-16,0 0 0,21 21 15,-21-21-15,0 1 0,0-1 0,0 0 16,0 0-16,0 0 0,0 0 15,0-42 32,0 0-47,0 0 16,0 0-16,0-22 16,0 22-16,0 0 0,22 0 0,20-64 15,-42 64-15,21-21 0,0 21 16,0-1-16,22 1 0,-22 0 15,0 21-15,0 0 0,22 0 0,-22 0 16,0 21-16,0 0 0,0 1 16,0-1-16,-21 21 0,0-21 0,22 22 15,-22-22-15,0 21 0,0-21 16,0 0-16,0 22 0,-22-22 16,22 0-16,0 0 0,-21 0 0,0 1 15,0-22-15,21 21 0,-21-21 16</inkml:trace>
  <inkml:trace contextRef="#ctx0" brushRef="#br1" timeOffset="-214422.4">6202 16023 0,'0'-21'0,"0"42"0,0-63 15,0 21-15,0 0 0,0-1 16,-21 1-16,-1 21 16,1 0-16,0 0 0,0 0 0,-21 0 15,20 0-15,-20 0 0,21 0 16,-21 21-16,20 22 0,1-22 0,-21 0 16,21 21-16,0 1 0,-1-1 15,1 0-15,21 1 0,0-1 0,-21-21 16,21 22-16,0-1 0,0-21 15,0 0-15,0 22 0,0-22 0,21 0 16,0 0-16,1-21 16,-1 0-16,21 0 0,-21 0 0,0 0 15,22 0-15,-1-21 0,-21 21 16,22-21-16,-22 0 0,0-1 16,21 1-16,-21 0 0,1 0 0,-1 0 15,0-22-15,-21 22 0,0-21 0,0 21 16,0-22-16,0 1 0,0 21 15,0-21-15,0 20 0,0-20 0,0 21 16,-21 21 0,0 0-16,-1 21 15,22 0-15,0 22 0,0-22 16,0 0-16,0 21 0,0-21 16,0 22-16,0-22 0,0 21 0,0-21 15,0 1-15,0-1 0,22 0 16,-1 0-16,0-21 0,0 0 0,-21 21 15,21-21-15,0 0 0,1 0 16,20 0-16,-21 0 0,0-21 0,0 21 16,22-21-16,-22 0 0,21 21 0,-21-21 15,1-1-15,20 1 0,-21-21 16,0 21-16,-21 0 0,0-1 0,0-20 16,0 21-16,0 0 15,0 0-15,0-1 0,-21 22 16,21 22-1,0-1-15,-21 0 0,21 0 16,-21 21-16,21-20 0,0-1 0,0 21 16,-21-21-16,21 0 0,0 1 15,-22-1-15,22 0 0,0 0 0,0 0 16,0 0-16,0 1 16,-21-22-16,42-22 31,-21 1-31,0 0 15,22 0-15,-1 0 0,0 0 0,-21-1 16,0-20-16,21 21 0,0 0 16,-21-22-16,21 22 0,-21 0 15,22 0-15,-22 0 0,0 0 0,21 21 16,0 0-16,-21 21 16,21 0-16,-21 0 0,0 0 15,0 0-15,21 1 0,-21 20 16,0-21-16,21 0 0,-21 0 0,0 1 15,0-1-15,22 0 0,-1 0 16,0-21-16,-21 21 0,21 0 0,0-21 16,0 0-16,1 0 0,-1 0 0,0 0 15,21 0-15,-21 0 0,1 0 16,20 0-16,-21 0 0,0-21 0,0 0 16,1 21-16,-1-21 15,0 0-15,0 0 0,0-1 0,0 1 16,1-21-16,-22 21 0,0-22 0,0 22 15,0 0-15,21-21 0,-21 21 16,0-1-16,0 1 0,0 42 31,0 1-31,0-1 0,-21 0 0,21 0 16,0 21-16,0-20 0,-22 20 16,22-21-16,0 0 0,0 22 0,0-22 15,0 0-15,0 0 0,0 0 0,0 0 16,0 1-16,22-22 15,-1 0-15,0 0 16,0 0-16,0 0 0,0 0 16,1 0-16,-1 0 0,0-22 0,0 1 15,0 21-15,0-21 0,1 0 0,-1 0 16,0 0-16,0-1 0,-21 1 16,21-21-16,0 21 0,-21-22 0,22 22 15,-22 0-15,0 0 0,0 0 16,0 0-16,0-1 0,0 44 31,0-1-31,0 0 0,0 0 0,0 0 16,0 22-16,0-22 0,0 21 15,0-21-15,0 0 0,0 22 16,0-22-16,0 0 0,0 0 0,0 0 16,21 1-16,0-22 15,0 0-15,21 21 0,-20-21 0,20 0 16,0 0-16,1 0 0,20 0 0,-21 0 15,1 0-15,-1-21 0,22-1 16,-22 22-16,0-21 0,1 0 0,-1 0 16,0 0-16,-21 0 0,22-1 15,-22 1-15,0-21 0,-21 21 0,0 0 16,0-22-16,0 22 0,0-21 16,0 21-16,0-1 0,-21 22 0,0-21 15,0 21-15,-1 0 16,-20 0-16,21 21 0,0-21 15,0 22-15,-1 20 0,1-21 0,-21 0 16,21 22-16,0-22 0,-1 0 0,22 21 16,-21-21-16,21 1 0,0-1 15,0 0-15,0 0 0,0 0 0,0 0 16,21-21-16,-21 22 16,22-22-16,-1 0 0,0 0 0,0 0 15,21 0-15,-20 0 0,-1-22 0,0 1 16,0 21-16,0-21 0,0 0 15,-21 0-15,22 0 0,-22-1 0,21 1 16,-21 0-16,0-21 16,0 21-16,0-1 0,0 1 0,0 0 15,0 0-15,0 42 32,0 0-32,0 0 0,0 1 15,0-1-15,0 0 0,0 0 16,0 21-16,0-20 0,0-1 0,0 0 15,0 0-15,0 0 0,0 0 16,21-21 0,0 22-16,0-22 0,0 0 0,1 0 15,41 0 1,-21 0-16,-20-22 0,-1 22 0,21-21 16,-21 0-16,22 0 0,-22 0 0,21 0 15,-21-22-15,22 22 0,-22-21 16,21-1-16,-21 1 0,0-21 0,1 20 15,-1 1-15,-21 0 0,0-1 16,0-41-16,0 41 0,0 22 16,0 0-16,-21 21 15,-1 0-15,1 0 0,21 21 16,-21 0-16,0 0 0,0 22 16,21-1-16,0 0 0,0 1 0,-21-1 15,21 0-15,0 1 0,0-1 16,0 0-16,0 1 0,0-1 0,0-21 15,0 22-15,21-22 0,-21 0 16,21 0-16,0 0 0,0 0 0,0 1 16,1-22-16,20 0 0,-21 0 15,0 0-15,0 0 0,1 0 16,-1 0-16,0 0 0,0 0 0,0-22 16,0 1-16,1 21 0,-1-21 15,0 0-15,0 0 0</inkml:trace>
  <inkml:trace contextRef="#ctx0" brushRef="#br1" timeOffset="-213908.07">11218 16066 0,'0'0'0,"0"-43"16,0 64 15,0 1-31,0-1 15,0 0-15,0 0 0,-21 0 0,21 0 16,0 1-16,0-1 0,-21 0 0,21 0 16,0 0-16,0 0 15,0 1 1,0-44 15,0 1-15,0 0-16</inkml:trace>
  <inkml:trace contextRef="#ctx0" brushRef="#br1" timeOffset="-213727.18">11303 15854 0,'0'-21'0,"0"42"0,0-63 16,-21 63 15,21 0-16,0 0 1,21-21 0,0 0-16,0 21 0,0-21 15,1 0-15</inkml:trace>
  <inkml:trace contextRef="#ctx0" brushRef="#br1" timeOffset="-213021.63">11705 16108 0,'0'0'0,"0"21"0,-21 0 15,0 43-15,21-43 0,0 0 16,0 0-16,-21 0 0,21 1 16,-22-22-16,22 21 0,-21-21 0,21 21 15,-21-21 1,0 0-1,21-21-15,0 0 16,0-1-16,0 1 16,21-21-16,0 21 0,0 0 15,-21-22-15,43 22 0,-22-21 16,0-1-16,21 1 0,-20 21 0,20-21 16,0 20-16,1 1 0,-1 0 15,0 21-15,-21 0 0,22 0 0,-22 0 16,21 0-16,-21 21 0,-21 0 15,22 1-15,-22 20 0,0-21 16,0 21-16,0 1 0,0-22 0,0 21 16,0-21-16,0 22 0,0-22 15,0 0-15,0 0 0,0 0 0,0 1 16,21-1-16,0 0 0,0-21 16,0 0-16,0 0 0,1 0 15,-1 0-15,0 0 0,0 0 0,21 0 16,-20-21-16,-1 21 0,0-21 15,0-1-15,21 1 0,-20 0 0,-22 0 16,21-21-16,0 20 0,-21-20 0,21 0 16,-21-1-16,0 1 0,0 0 15,21-1-15,-21 1 0,0 0 16,21-1-16,-21 22 0,0-21 16,0 21-16,0 0 0,0 42 31,0 0-31,-21 21 15,21-21-15,-21 22 0,21-1 0,0 0 16,-21 1-16,21-1 0,-21 0 16,21 1-16,0-1 0,0-21 0,0 22 15,0-22-15,0 21 0,0-21 16,0 0-16,0 1 0,0-1 16,21-21-16,0 0 0,0 0 15,0 0-15,1 0 16,-1 0-16,0-21 0,-21-1 15,0 1-15,21 0 0</inkml:trace>
  <inkml:trace contextRef="#ctx0" brushRef="#br1" timeOffset="-212841.73">12382 15960 0,'-21'0'0,"42"0"0,-63 0 0,21 0 0,21 21 31,21-21-15,0 21-16,0-21 0,1 0 16,-1 0-16,21 0 0,-21 0 15,22 0-15,-22-21 0,21 0 0,0 21 16</inkml:trace>
  <inkml:trace contextRef="#ctx0" brushRef="#br1" timeOffset="-209296.71">13102 16150 0,'-21'0'0,"42"0"47,0 0-47,0-21 15,1 21-15,20-21 0,-21 21 16,0-21-16,0 21 0,1-21 0,-1-1 16,0 22-16,0-21 0,-21 0 15,0 0-15,0 0 0,0 0 0,0-1 16,0 1-16,0 0 16,-21 21-16,0 0 15,0 0-15,-1 0 0,1 0 0,0 0 16,0 21-16,0 0 0,0 22 15,-1-22-15,1 0 0,21 21 16,0-20-16,-21 20 0,21-21 16,0 21-16,0-20 0,0-1 0,0 0 15,21 0-15,-21 0 0,21 0 0,1-21 16,20 22-16,-21-22 0,0 0 16,22 0-16,-22 0 0,21 0 0,0 0 15,1 0-15,-22-22 0,21 1 16,1 21-16,-22-21 0,21 0 0,-21 0 15,0 0-15,1-22 0,-1 22 16,0 0-16,0-21 0,0 20 0,-21-20 16,0 21-16,0 0 0,0 0 0,0-1 15,0 1-15,0 0 16,0 42 0,0 0-16,0 1 15,-21 20-15,0-21 0,21 0 0,-21 22 16,21-22-16,0 21 0,-21-21 0,21 22 15,-22-22-15,22 0 0,-21 0 16,21 0-16,0 0 0,0 1 0,0-1 16,0 0-1,0-42 17,21 0-32,-21-1 15,22 1-15,-1 0 0,-21 0 16,21 0-16,0 0 0,0-22 15,0 22-15,1-21 0,-1 21 0,0-1 16,0-20-16,0 42 0,0-21 0,1 0 16,-1 21-16,0 0 15,0 21-15,-21 0 0,0 0 0,0 0 16,21 1-16,-21-1 0,0 0 16,0 21-16,0-21 0,21 1 0,-21-1 15,0 0-15,0 0 0,0 0 16,0 0-16,22 1 0,-1-1 15,0-21-15,0 0 16,0 0-16,0 0 16,1 0-16,-1 0 0,0 0 0,0 0 15,0-21-15,0 21 0,-21-22 0,22 1 16,-1 0-16,0 0 0,0 0 16,0 0-16,-21-1 0,21-20 0,-21 21 15,22-21-15,-1 20 0,-21 1 16,0-21-16,21 42 0,-21-21 15,21 0-15,-21 42 16,0 0 0,0 0-16,0 21 0,0-20 15,-21-1-15,21 0 0,0 21 16,0-21-16,0 1 0,0-1 0,0 0 16,0 0-16,0 0 15,0 0-15,21 1 16,0-22-16,0 0 0,22 0 15,-22 0-15,0 0 0,0 0 16,0-22-16,1 1 0,-1 21 0,0-21 16,0 0-16,0 0 0,0 0 15,1-22-15,-1 22 0,-21 0 0,21-21 16,0 20-16,-21-20 0,21 21 16,-21 0-16,0 0 0,0-1 15,0 44 1,-21-22-1,21 21-15,-21 0 0,21 0 0,-21 0 16,21 22-16,0-22 0,-21 0 16,21 21-16,0-21 0,0 1 0,0-1 15,0 0-15,0 0 0,0 0 0,0 0 16,0 1-16,21-1 0,0-21 16,0 21-16,0-21 15,22 0-15,-22 0 0,0 0 0,21 0 16,-21 0-16,22 0 0,-22-21 0,21 21 15,1-21-15,-1-1 0,0 1 16,-21 0-16,22 0 0,-1 0 16,-21 0-16,0-22 0,1 22 0,-1-21 15,0 21-15,-21-22 0,0 22 16,0 0-16,0 0 0,-21 21 16,0 0-16,-1 21 15,1 0-15,21 0 0,-21 0 16,21 1-16,-21-1 0,21 0 0,0 0 15,0 0-15,0 22 0,0-22 16,0 0-16,0 0 16,21 0-16,0-21 0,0 21 15,1-21-15,20 0 0,-21 0 16,0 0-16,22 0 0,-22 0 0,0 0 16,21-21-16,-21 21 0,1-21 15,-1 0-15,-21 0 0,21 0 0,0-1 16,-21 1-16,0-21 0,0 21 0,21 0 15,-21-22-15,0 22 0,0 0 16,21 21-16,-21-21 0,0 42 16,0 0-1,0 0-15,0 0 0,0 1 0,-21-1 16,21 21-16,-21-21 0,21 0 16,0 1-16,0-1 0,-21 0 15,21 0-15,0 0 0,-21 0 0,21 1 16,0-44 31,0 1-47,0 0 15,21 0-15,0 0 0,-21-22 16,21 22-16,0 0 0,1-21 16,20 21-16,-21-22 0,21 22 0,1-21 15,-22 21-15,21-1 0,-21 22 16,22 0-16,-22 0 0,0 0 0,0 0 15,-21 43-15,0-22 16,0 0-16,0 21 0,0-20 16,0 20-16,0-21 0,0 21 0,0-20 15,-21-1-15,21 0 0,-21 0 16,21 0-16,0 0 0,0 1 0,0-1 16,21-21-1,0 0-15,0 0 0,1 0 16,-1 0-16,0 0 0,21 0 0,-21-21 15,22-1-15,-1 22 0,-21-21 16,22 0-16,-1 0 0,0 0 0,-21 0 16,22-22-16,-22 22 0,21-21 15,-21-1-15,1 1 0,-22 21 16,0-21-16,0 20 0,0 1 0,0 0 16,0 0-16,-22 21 15,22 21-15,-21 0 16,0 0-16,21 1 0,-21-1 0,21 21 15,0-21-15,0 0 0,0 22 16,0-22-16,0 0 0,0 0 0,0 0 16,0 1-16,0-1 0,0 0 0,0 0 15,0 0-15,21-21 16,-21-21 31,-21 21-32,21-21-15,0 0 16,-21 21-16,0 0 16,21 21-1,0 0 1,0 0-16,21 0 16,0-21-1,0 0-15,0 0 0,0 0 16,1 0-16,-1 0 0,0 0 0,21 0 15,-21 0-15,1 0 0,20 0 0,-21 0 16,0-21-16,22 0 0,-22 21 16,21-21-16,-21 0 0,22 0 15,-22-22-15,21 22 0,-21-21 0,0 21 16,1-22-16,-1 1 0,0 21 16,-21-22-16,0 22 0,21 0 0,-21 42 31,-21 0-16,21 1-15,0-1 0,-21 0 0,21 0 16,-21 21-16,21-20 0,0-1 16,0 0-16,0 0 0,0 0 15,0 0-15,0 1 0,0-1 0,21 0 16,0-21 0,0 0-16,0 0 0,0 0 0,1 0 15,20 0-15,-21 0 0,0 0 16,22 0-16,-22-21 0,21 0 0,-21 21 15,0-22-15,22 1 0,-22-21 0,0 21 16,0 0-16,0-22 0,1 22 16,-1 0-16,-21 0 0,21 0 0,-21-1 15,-21 44 1,0-22-16,21 21 16,-22 0-16,1 21 0,21-21 15,0 1-15,-21 20 0,21-21 16,-21 0-16,21 0 0,0 1 0,0-1 15,0 0-15,21 0 16,0-21-16,0 0 0,1 0 0,-1 0 16,0 0-16,0 0 0,0 0 15,0 0-15,1 0 0,-1 0 0,0-21 16,0 21-16,0-21 0,-21 0 0,0-1 16,21 1-16,-21 0 0,0-21 15,0 21-15,0-22 0,0 22 0,0-21 16,0 21-16,-21-1 0,0 1 15,0 0-15,0 21 0,0 0 0,-1-21 16,1 21-16,0 0 0,0 0 16,0 0-1,21 21 1,21-21-16,0 0 16,0 0-16,0 0 0,1 0 0,-1 0 15,0 0-15,0 0 0,0 0 0,22-21 16,-22 21-16,0 0 0,0 0 15,0-21-15,0 21 0,1 0 0,-1 0 16,0 0-16,0 0 0,0 0 16,-21 21-1,0 0-15,21-21 0,-21 21 0,0 0 16,0 1-16,0-1 0,0 0 16,0 0-16,0 0 0,0 0 0,0 1 15,0-1-15,0 0 0,-21 0 0,21 0 16,0 0-16,-21 1 15,21-1 1,-21-21 0,21-21 15,0-1-15,0 1-16,21 21 0,-21-21 0,21 0 15,0 0-15,1-22 0,-1 22 0,21-21 16,0 0-16,1 20 0,-22-20 15,21 21-15,1-21 0,-1 20 16,0 22-16,1-21 0,-22 21 0,0 0 16,0 0-16,-21 21 0,0 1 15,0 20-15,-21-21 0,0 21 0,21 1 16,-21-22-16,-1 21 0,1-21 16,0 22-16,21-22 0,0 0 15,0 0-15,0 0 0,0 1 0,0-1 16,21 0-16,0-21 15,22 0-15,-22 0 0,0 0 0,21 0 16,-20 0-16,20 0 0,-21 0 16,0 0-16,22-21 0,-22 0 0,0-1 15,0 22-15,0-21 0,0-21 16,-21 21-16,22 0 0,-22-22 0,21 22 16,-21-21-16,0 21 0,0-22 15,0 22-15,0-21 0,0 21 0</inkml:trace>
  <inkml:trace contextRef="#ctx0" brushRef="#br1" timeOffset="-209016.87">17314 15706 0,'0'0'16,"-21"21"-16,42-21 47,0 0-31,1 0-1,-1 0-15,0 0 0,0 0 16,0 0-16,0 0 0,1 0 0,20 0 15,-21 0-15,21 0 0</inkml:trace>
  <inkml:trace contextRef="#ctx0" brushRef="#br1" timeOffset="-208713.05">19727 16235 0,'0'21'15</inkml:trace>
  <inkml:trace contextRef="#ctx0" brushRef="#br0" timeOffset="-187796.69">15727 4487 0,'-21'22'16,"-1"-22"-16,22 21 16,22-21-1,20 0-15,-21 0 0,43 0 0,20 0 16,1 0-16,21 0 0,21 0 16,0 0-16,21 0 0,0 0 0,21 0 15,1 0-15,-1 0 0,0 21 16,1-21-16,-22 0 0,0 0 15,0 0-15,-21 0 0,0 0 0,-21 0 16,-21 0-16,-22 0 0,1 0 16,-22 0-16,-21 0 0,0 0 0,1 0 15,-44 0 1,1 0-16,0 21 16,21 0-1,-21 0-15</inkml:trace>
  <inkml:trace contextRef="#ctx0" brushRef="#br0" timeOffset="-186545.19">1079 17103 0,'0'0'0,"-21"0"0,0-21 0,0 21 16,0-22-16,0 22 0,-1-21 15,1 21-15,-21-21 0,21 21 0,0 0 16,-1-21-16,1 21 0,0 0 16,0 0-1,42 0 17,0 0-32,0 0 0,22 0 0,-1 0 15,0-21-15,22 21 0,-1 0 16,1 0-16,-1-21 0,1 21 0,21 0 15,-22 0-15,-21 0 0,22 0 16,-22 0-16,22 0 0,-43 0 16,21 0-16,-21 0 0,1 0 0,-1 0 15,-21 21 1,-21-21-16,-22 0 0,22 21 16,0-21-16,-21 0 0,-1 0 15,22 21-15,-21-21 16</inkml:trace>
  <inkml:trace contextRef="#ctx0" brushRef="#br0" timeOffset="-186277.34">1291 16997 0,'0'0'0,"-21"0"32,21 21-32,-21 0 15,21 0-15,0 1 0,-21-1 16,-1 0-16,1 21 0,0 1 15,21-22-15,-21 21 0,0 0 16,21 1-16,0-1 0,-21 22 16,-1-22-16,22 0 0,-21 1 0,21-1 15,0-21-15,0 21 0,0-20 16,0-1-16,0 0 0,21-21 31,1 0-31,-1 0 0,0-21 16,0 0-16,0-1 0,0-20 15</inkml:trace>
  <inkml:trace contextRef="#ctx0" brushRef="#br0" timeOffset="-185220.33">1820 17166 0,'0'0'0,"0"21"15,0 1 1,-21-1-16,0 0 0,0 0 15,0 0-15,-1 0 0,1 22 16,0-22-16,0 0 0,0 21 0,0-20 16,21 20-16,0-21 0,0 0 15,0 0-15,0 1 0,0-1 16,21 0-16,0-21 0,0 0 0,0 0 16,0 0-16,22 0 0,-22 0 15,21 0-15,1 0 0,-22-21 16,21 0-16,0-1 0,-20 1 15,-1-21-15,0 21 0,0 0 16,-21-1-16,21 1 0,-21 0 0,0 0 16,0 0-16,0 0 0,-21-1 15,0 1-15,0 21 0,-22 0 16,22-21-16,0 21 0,0 0 0,0 0 16,-22 0-16,22 0 0,0 0 15,42 0 16,0 0-31,22 0 0,-22 0 16,21 0-16,1-21 0,-1 21 16,0-21-16,22 21 0,-22-21 15,22 21-15,-1-22 0,-21 22 0,22 0 16,-22 0-16,1 0 0,-22 0 16,0 0-16,0 0 0,-21 22 15,0-1-15,0 0 0,-21 0 16,0 0-16,0 0 0,-1 1 15,1-1-15,-21 21 0,21-21 0,0 22 16,-22-22-16,43 21 0,-21-21 16,21 0-16,0 22 0,0-22 0,0 0 15,21 0 1,0-21-16,1 0 0,20 0 0,0 0 16,-21 0-16,22 0 0,-1 0 15,22 0-15,-22-21 0,0 0 16,-21 0-16,22 0 0,-1-1 0,-21 1 15,0-21-15,1 21 0,-22 0 16,0-1-16,0 1 0,0 0 0,-22 0 16,1 0-16,-21 21 0,21 0 15,-22-21-15,1 21 0,21 0 0,-21 0 16,-1 0-16,1 0 0,21 0 16,0 0-16,-1 0 0,44 0 31,-1 0-31,21 0 15,-21 0-15,22 0 0,-1-22 0,0 1 16,22 21-16,-22-21 0,0 21 16,1-21-16,-1 0 0,0 0 0,22-1 15,-22 1-15,1 0 0,-1 0 16,0-21-16,1 20 0,-22-20 16,21 0-16,-42 21 0,0-22 0,21 1 15,-21 21-15,0-22 0,0 22 0,0 0 16,-21 21-16,0 0 15,0 0-15,0 21 16,-1 22-16,22-22 0,-21 21 16,0 0-16,0 22 0,21-22 15,-21 1-15,0-1 0,-1 0 0,22 22 16,0-22-16,0 0 0,-21 1 16,21-22-16,0 21 0,0 1 0,0-1 15,0-21-15,0 0 0,21 22 16,-21-22-16,22-21 0,-1 21 0,0 0 15,0-21-15,21 0 0,-20 0 16,20 0-16,0 0 0,1-21 16,-1 0-16,0 0 0,22-1 15,-1 1-15,-20 0 0,20 0 0</inkml:trace>
  <inkml:trace contextRef="#ctx0" brushRef="#br0" timeOffset="-184539.75">4233 17357 0,'0'0'0,"-21"-21"16,42 21 15,22 0-31,-22 0 0,21 0 0,0 0 16,22 0-16,-1 0 0,1 0 15,-1 0-15,1 0 0,-1 0 0,22 0 16,-21 0-16,-1 0 15,1 0-15,-1-22 0,1 22 0,-22 0 16,21 0-16,-20 0 0,-22-21 16,0 21-16,0 0 0,-21-21 0,-21 21 31,0-21-31,-21 21 0,20 0 16,-20 0-16,0 0 0,-1 0 15,1-21-15,0 21 0,21 0 0,-22 0 16,1 0-16,21 0 0,0 0 15,-1 0-15,44 0 32,-1 0-17,0 0-15,0 0 0,21 0 16,-20 0-16,20 0 0,-21 21 0,21-21 16,-20 21-16,-1-21 0,0 21 15,0-21-15,0 21 0,0 1 0,1-1 16,-22 0-16,0 21 15,0-21-15,-22 1 0,1 20 0,0 0 16,0-21-16,0 22 0,-22-22 16,22 21-16,0-21 0,-21 1 0,21-1 15,-1 0-15,-20 0 0,42 0 16,-21-21-16,21 21 0,-21-21 16,21-21 15</inkml:trace>
  <inkml:trace contextRef="#ctx0" brushRef="#br1" timeOffset="-179385.67">7133 17082 0,'0'42'15,"0"-21"1,21-21-16,0 0 16,1 0-16,-1 0 0,0 0 15,0 0-15,-21-21 16,42 0-16,-42 0 0,43 21 0,-43-22 16,21 1-16,0 0 0,-21 0 15,0 0-15,0 0 0,0-1 16,0 1-16,0 0 0,-21 21 15,21-21-15,-21 21 0,0 0 16,21 21-16,-22 0 16,22 0-16,0 1 0,-21-1 15,21 21-15,0-21 0,0 22 0,-21-1 16,21 0-16,0-21 0,0 22 16,0 20-16,0-20 0,0-1 15,0 0-15,0 1 0,0 20 16,0-21-16,-21 1 0,21-1 0,0-21 15,-21 22-15,21-22 0,-21 0 16,-1 0-16,1 0 0,21 0 0,-21-21 16,0 0-16,-21 0 0,20 0 15,1 0-15,0 0 0,0 0 16,0 0-16,0 0 0,-1-21 0,1 0 16,21 0-16,0 0 0,0 0 15,0-1-15,0 1 0,0 0 0,0 0 16,0 0-16,0-22 15,21 22-15,1-21 0,20 21 0,-21 0 16</inkml:trace>
  <inkml:trace contextRef="#ctx0" brushRef="#br1" timeOffset="-179140.81">7683 17060 0,'0'0'16,"0"22"-16,0-1 15,0 0-15,0 0 0,-21 21 16,21-20-16,-21-1 0,0 21 0,21 0 16,-21-20-16,0 20 15,21 0-15,-22 1 0,1-1 16,21-21-16,-21 21 0,21 1 0,0-22 16,0 21-16,0-21 0,0 1 15,0-1-15,0 0 0,21-21 16,0 0-16,1 0 15,-1 0-15,0-21 0</inkml:trace>
  <inkml:trace contextRef="#ctx0" brushRef="#br1" timeOffset="-178944.92">7366 17505 0,'63'21'31,"-41"-21"-31,20 0 0,-21-21 16,0 21-16,22-21 0,-1 21 15,0-21-15,1-1 0,20 22 0,1-21 16,-1 0-16,1 0 0,-1 0 16,1 0-16</inkml:trace>
  <inkml:trace contextRef="#ctx0" brushRef="#br1" timeOffset="-178704.06">9144 17251 0,'0'0'16,"21"21"-16,-21 0 0,0 0 0,0 1 15,0-1-15,0 0 0,0 21 0,0-21 16,0 22-16,0-22 0,-21 21 15,0-21-15,0 1 0,21 20 0,-22-21 16,1 0-16,21 0 0,0 1 16,21-22 15,1-22-31,20 1 0</inkml:trace>
  <inkml:trace contextRef="#ctx0" brushRef="#br1" timeOffset="-178333.27">9652 17230 0,'0'0'0,"-21"0"15,0 0 1,-1 0-16,1 0 0,0 0 16,0 0-16,0 0 0,0 0 0,-1 0 15,1 0-15,21 21 16,0 0-16,0 0 15,0 0-15,0 1 16,21-1-16,1 0 0,-1-21 16,0 21-16,0 0 0,0-21 15,22 21-15,-22 1 0,0-1 16,0 0-16,21 0 0,-42 0 0,22 0 16,-22 1-16,0-1 0,0 0 15,0 0-15,0 0 16,-22-21-16,-20 21 0,21-21 15,0 0-15,-22 0 0,22 0 0,-21 0 0,21 0 16,0 0-16,-22 0 16,22 0-16,0 0 0,21-21 15,-21 0-15,21 0 0,0 0 16,0 0-16,0-1 0</inkml:trace>
  <inkml:trace contextRef="#ctx0" brushRef="#br1" timeOffset="-178157.37">9165 17124 0,'-42'0'16,"63"0"31</inkml:trace>
  <inkml:trace contextRef="#ctx0" brushRef="#br1" timeOffset="-177533.35">11239 17441 0,'0'0'0,"22"0"0,-22-21 16,0 0 0,0 0-16,0 0 0,0 0 15,0-1 1,0 1-16,0-21 0,0 21 0,-22 0 15,1-1-15,0 1 0,0 0 0,0 0 16,0 0-16,-1 0 0,1 21 16,-21 0-16,21 0 0,-22 0 15,22 21-15,-21-21 0,21 21 0,0 21 16,-22-21-16,22 1 0,0 20 16,0-21-16,0 21 0,21-20 0,0 20 15,-22 0-15,22-21 0,0 22 16,0-1-16,0-21 0,0 0 15,22 1-15,-22-1 0,42 0 0,-21-21 16,0 0-16,22 0 0,-1 0 16,-21 0-16,21 0 0,1 0 0,-1-21 15,0 0-15,-20-1 0,20-20 16,0 21-16,-21 0 0,1-22 16,-1 22-16,0-21 0,0 21 15,-21-22-15,21 22 0,-21 0 0,0 0 16,0 42-1,0 21 1,-21-20-16,21-1 16,-21 21-16,21-21 0,0 22 0,0-1 15,0 0-15,0-21 0,0 22 16,0-22-16,0 21 0,0-21 16,0 1-16,21-22 0,-21 21 0,42-21 15,-20 0-15,-1 0 16,21 0-16,-21 0 0,22-21 0</inkml:trace>
  <inkml:trace contextRef="#ctx0" brushRef="#br1" timeOffset="-177003.65">13123 17230 0,'0'-21'31,"21"-1"-31,-21 1 0,22 21 16,-1-21-16,-21 0 0,21 0 16,-21 0-16,21-1 0,-21 1 0,0 0 15,0 0-15,0 0 16,-21 21-16,0 0 0,0 0 15,-1 0-15,-20 0 0,21 21 16,-21 0-16,-1-21 0,22 21 0,-21 0 16,21 1-16,-1-1 15,1 0-15,0 0 0,21 0 0,0 0 16,0 1-16,0-1 0,21 0 16,0 0-16,1 0 0,-1 0 0,21 1 15,-21-1-15,22 0 0,-1 0 16,-21 0-16,21 0 0,-20 1 0,-1-1 15,0 21-15,0-21 0,-21 0 16,0 1-16,0-1 0,-21-21 0,0 21 16,-22 0-16,1-21 0,0 0 15,-1 0-15,1 0 0,-21 0 0,20 0 16,1 0-16,0 0 0,-85-42 31,105 21-31,22-1 0,0 1 16,0 0-16,0 0 0,0 0 15,0 0-15,22-1 0,-1 1 0,0 0 16,21 0-16,1 0 0</inkml:trace>
  <inkml:trace contextRef="#ctx0" brushRef="#br1" timeOffset="-175885.64">13652 17124 0,'0'0'0,"0"21"31,0 0-31,-21 0 0,0 1 0,0-1 16,21 0-16,-21 0 0,0 0 0,-1 0 15,22 1-15,0 20 0,-21-21 16,21 0-16,0 0 0,0 1 16,0-1-16,0 0 0,0 0 0,21 0 15,22-21-15,-22 21 16,0-21-16,0 0 0,22 0 0,-22 0 15,21-21-15,-21 0 0,22 0 16,-22 0-16,0 0 0,0-1 0,-21 1 16,0 0-16,0 0 0,0 0 15,0-22-15,0 22 0,-21 0 16,0 0-16,0 0 0,-22 0 16,22-1-16,0 1 0,0 21 0,0 0 15,-1 0-15,1 0 0,0 0 16,42 0 15,0 0-31,1 0 0,20 0 16,-21 0-16,21 0 0,-20 0 15,20-21-15,0 21 0,1-21 0,-1 0 16,0 21-16,22-21 0,-22-1 16,0 1-16,1 21 0,-22-21 15,21 0-15,-21 21 0,1-21 16,-22 42 15,0 0-31,0 0 16,-22 22-16,22-22 0,-21 21 15,0-21-15,0 22 0,21-1 16,-21 0-16,0 22 0,21-22 0,-22 22 16,1 20-16,0-20 0,0 20 0,21-20 15,-21 21-15,0-1 0,-1 1 16,1-22-16,0 22 0,0 0 15,0-1-15,21 1 0,-21 0 16,21-22-16,0 22 0,0-43 16,0 22-16,0-22 0,0 0 0,21 1 15,0-22-15,0 0 0,0 0 16,22-21-16,-1 0 0,0 0 0,1 0 16,-1-21-16,0 0 0,1 0 15,-1-22-15,0 1 0,-21 0 16,22-1-16,-22-20 0,-21-1 0,0 1 15,0-22-15,0 22 0,-21-1 16,0 1-16,-22-1 0,22 1 0,-21-1 16,21 1-16,-22 20 0,1 1 15,21 0-15,-22 21 0,22-22 16,0 22-16,0 0 0,21 0 16,0 0-1,21-1-15,0 22 0,0-21 16,22 0-16,-1 21 0,0-21 15,22 0-15,-22 0 0,22-1 0,-22-20 16,22 21-16,-22-21 0,21 20 16,-20-20-16,20 0 0,-20 21 0,-1-22 15,0 1-15,-21 0 0,1-1 16,-1 1-16,-21 0 0,0-1 0,0 22 16,0 0-16,0 0 15,0 0-15,-21 21 0,-1 0 16,22 21-16,-21 0 0,0 0 15,0 0-15,0 22 0,21-22 0,0 21 16,-21 0-16,21 1 0,0-1 16,0-21-16,0 22 0,0-1 0,0 0 15,0 1-15,0-22 0,0 21 16,0-21-16,0 0 0,0 1 0,0-1 16,21 0-16,0-21 15,-21 21-15,0-42 31,0 0-31,0 0 0,0-1 16,0 1-16</inkml:trace>
  <inkml:trace contextRef="#ctx0" brushRef="#br1" timeOffset="-175712.74">14732 17314 0,'0'-21'31,"21"21"-31,0 0 0,0 0 16,1 0-16,-1 0 0,0 0 16,0-21-16,21 21 0,-20-21 15,20 21-15,-21-21 0,21 21 16,1-21-16</inkml:trace>
  <inkml:trace contextRef="#ctx0" brushRef="#br1" timeOffset="-175209.11">15452 17145 0,'-64'0'0,"128"0"0,-86 21 15,1 0 1,-21-21-16,21 43 0,0-22 0,-1 0 16,1 0-16,0 22 0,0-22 15,21 21-15,0-21 0,-21 22 0,21-22 16,0 0-16,0 0 0,0 0 16,0 0-16,0 1 0,0-1 15,21-21-15,0 0 16,0 0-16,0 0 15,1 0-15,-1 0 0,0-21 0,0-1 16,-21 1-16,21 0 0,0 0 16,1 0-16,-1-22 0,0 22 0,-21 0 15,21 0-15,0 21 16,-21 21-16,0 0 16,0 0-16,0 1 15,21 20-15,-21-21 0,22 0 0,-1 0 16,-21 1-16,21-1 0,0 0 15,21-21-15,-20 21 0,20-21 16,-21 0-16,21 0 0,-20 0 16,20 0-16,-21 0 0,21 0 0,-20-21 15,20 0-15,-21 21 0,0-21 16,-21-22-16,0 22 0,0 0 0,0-21 16,0-1-16,0 22 0,-21-21 15,21-1-15,-21 1 0,0 21 0,0-21 16,-1 20-16,1 1 0,21 0 15,-21 21-15,0 0 0,0 0 16,21 21-16,0 0 16,0 1-16,0-1 0,0 0 15,0 0-15,21 0 16,-21 0-16,42-21 0</inkml:trace>
  <inkml:trace contextRef="#ctx0" brushRef="#br1" timeOffset="-174468.58">16573 17293 0,'0'0'16,"22"-21"-16,-22 0 0,0 0 0,0 0 16,0-1-16,0-20 0,0 21 0,-22 0 15,1 21-15,0 0 0,0 0 16,0 0-16,0 0 0,-1 21 16,22 0-16,-21 0 15,0 0-15,0 22 0,0-22 0,0 0 16,21 21-16,0-20 0,0-1 15,0 21-15,0-21 0,0 0 0,0 1 16,0-1-16,0 0 0,21-21 16,0 0-16,0 0 0,21 0 15,-20 0-15,-1 0 0,21-21 16,-21 0-16,0 21 0,22-22 0,-22 1 16,0 0-16,0 0 0,0-21 15,1 20-15,-1 1 0,-21 0 0,0 0 16,21 0-16,0 21 15,-21 21 1,0 0 0,0 0-16,0 0 0,0 1 0,0-1 15,0 0-15,21 0 0,-21 0 16,21 0-16,-21 1 0,22-1 16,-1-21-16,0 0 15,0 0 1,0 0-16,-21-21 0,0-1 15,0 1-15,21 0 0,-21 0 16,22 0-16,-1-22 0,-21 22 0,21-21 16,0 0-16,0 20 0,0-20 15,22 21-15,-22 0 0,21 0 16,-21 21-16,22 0 0,-1 0 0,-21 0 16,22 0-16,-22 21 0,21 0 15,-21 21-15,0-21 0,1 1 0,-22-1 16,0 21-16,0-21 0,0 0 15,0 1-15,0-1 0,0 0 0,0 0 16,-22 0-16,1-21 16,0 0-1,21-21 1,0 0-16,0 0 16,0 0-16,0-1 0,21 1 15,-21 0-15,21-21 0,1 21 0,-1-1 16,21-20-16,-21 21 0,0 0 15,1 0-15,20 21 0,-21-22 0,0 22 16,22 0-16,-22 0 0,0 0 16,0 0-16,0 0 0,0 0 15,-21 22-15</inkml:trace>
  <inkml:trace contextRef="#ctx0" brushRef="#br1" timeOffset="-174117.64">17928 17187 0,'0'22'16,"-21"-86"-16,42 106 15,0 1-15,0-43 16,1 0-16,-1 0 0,0 0 16,0 0-16,0 0 0,0 0 15,1-21-15,-1 21 0,-21-22 16,0 1-16,21 21 0,-21-21 0,0 0 16,21 0-16,-21 0 15,-21 21 1,0 0-16,0 0 0,-1 0 15,1 21-15,0 0 0,0 0 0,0 0 16,0 0-16,-1 1 0,22-1 16,0 0-16,0 0 0,0 0 15,0 0-15,0 1 16,0-1-16,22-21 0,-1 21 16,0-21-16,0 0 0,0 0 15,0 0-15,1 0 0,-1 0 0,0 0 16,0 0-16,0 0 0,0-21 15,1 0-15,-1 21 0,-21-22 16,21 1-16,0 0 16,0 21-16</inkml:trace>
  <inkml:trace contextRef="#ctx0" brushRef="#br1" timeOffset="-173983.59">18605 17336 0,'0'0'16,"0"21"-1,-21-21 17,0 0-32,0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9E4E-7BB6-4A3D-A820-BCDA23397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53A69-CAA2-414B-893C-6FC830D6E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9DF8F-8323-43E0-ADA4-82F65B7C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EA5F-F706-41FC-9B0A-09EFEA2374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375D-34DD-4012-983C-E80DBC04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26A46-A94E-4DE2-9D32-4E4CB998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F-5E33-4365-9427-847B870C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5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354F-083C-430D-86D0-20EB0169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753C6-6886-4A08-A1A8-17BBDDED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0239-B1DE-4CF8-AF67-C09F7448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EA5F-F706-41FC-9B0A-09EFEA2374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78E6D-D971-49C6-9DA7-8F658CDE0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A391F-D3E1-49F4-8604-B92033B6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F-5E33-4365-9427-847B870C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3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2F0DB-AAEC-432F-B40B-24B9B4FC0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82662-E7DE-46E3-A358-0C86139F0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5EB5C-DDC6-4459-BFBC-8967BEB2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EA5F-F706-41FC-9B0A-09EFEA2374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E004-A58F-4C10-BB3D-BA3C2001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5F63C-6C87-44B8-BBF0-5FC7A06F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F-5E33-4365-9427-847B870C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84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21CE-74E2-4ADA-97E5-6262D330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B49F-04B6-4EFD-8BE3-263CA2C7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D79E-623B-4702-B0A3-A13E3DCC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EA5F-F706-41FC-9B0A-09EFEA2374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A5A27-B373-4098-BAB3-D878A691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DE63-FBAF-4C20-9219-3A25D96A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F-5E33-4365-9427-847B870C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1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B4D9-F52B-480B-9632-B75636C2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1DE1E-E166-4CEA-B741-23F82F830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80EBC-3AE8-4907-9A91-DDA61E40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EA5F-F706-41FC-9B0A-09EFEA2374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DDECA-7EFC-4795-8264-F6988921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A9A8B-0AA6-4DBE-8092-C47EA1DF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F-5E33-4365-9427-847B870C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21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3EE6-B2DA-45F5-9D63-150B0BD0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E0A8-7899-4E04-AA6D-95B74DAD2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8831F-6BBC-4B7D-A01B-63F98F2A6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9BDE0-E046-4DDE-9D13-FB1E304D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EA5F-F706-41FC-9B0A-09EFEA2374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7395E-E2BD-47E6-BBF9-C021573E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783F-22FB-4008-8D4B-F191CF09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F-5E33-4365-9427-847B870C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CC39-CE5D-42DB-B935-BC385897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15091-489A-4094-A835-4EA3338F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4149D-AC10-4884-9BCD-043846FE5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9182B-D3EE-4F5F-A684-C57E3CB71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50CEB-A385-499B-849E-65C69164F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C22FD-194E-415D-AEBE-E549BC55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EA5F-F706-41FC-9B0A-09EFEA2374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6A250-AF35-4A97-AA5B-A8D4ADD2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1417F-B63C-4175-9E5A-4327EC486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F-5E33-4365-9427-847B870C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9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F564-C9B2-457B-BD54-8F5D6C87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7461D-E470-4933-9ABB-24A7DB55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EA5F-F706-41FC-9B0A-09EFEA2374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AC811-5DAE-4CD0-A7CC-5FD55694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66618-E1D7-472D-8A18-2B714EEE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F-5E33-4365-9427-847B870C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32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8DFF6-9F50-4EDE-97F7-F09C2EB7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EA5F-F706-41FC-9B0A-09EFEA2374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06680-D225-41DF-859E-D1BA7328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6AF8E-4C58-4E6D-BBAA-FF493252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F-5E33-4365-9427-847B870C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93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3FF4-E132-442E-A29A-6DBC717D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91FD-72AF-46C9-BF27-FC7169E0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9F32B-90E8-49F3-A165-7C768C838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58DB7-BA11-4A58-8ECA-140D38C4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EA5F-F706-41FC-9B0A-09EFEA2374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3149D-E5CE-499B-82B3-9A229AE5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FDF6E-24E3-4B04-B6D4-BBD8F3A5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F-5E33-4365-9427-847B870C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82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8A11-2139-4CAB-8526-798EDDA3B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EC911-5DC1-4413-85B7-3F718A6C7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5899C-E1CF-4168-95E8-D6081A676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CB946-D153-45A6-A5EB-3772E33E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DEA5F-F706-41FC-9B0A-09EFEA2374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A8692-0D4A-4479-BFB7-A6E35359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3DCC4-E89D-49C9-82A7-4E3CCD46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8DEFF-5E33-4365-9427-847B870C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6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A8BEE-7A23-468F-9E9A-46305823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E08D7-6F8E-426C-9206-C30977859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76A2-0523-4395-937E-FBC62920D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DEA5F-F706-41FC-9B0A-09EFEA23748A}" type="datetimeFigureOut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DACCC-3BE1-43E0-A9CF-C3C25AEF1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6680D-F1DE-4349-A07C-CE2A1B8B3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DEFF-5E33-4365-9427-847B870C5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47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7B0B-3894-4F66-A591-3ACB80029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0E9D-7728-4548-81B5-17D5C4612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E30A53-6F04-490E-B48C-3A2F4B31C7DB}"/>
                  </a:ext>
                </a:extLst>
              </p14:cNvPr>
              <p14:cNvContentPartPr/>
              <p14:nvPr/>
            </p14:nvContentPartPr>
            <p14:xfrm>
              <a:off x="442080" y="122040"/>
              <a:ext cx="6469560" cy="199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E30A53-6F04-490E-B48C-3A2F4B31C7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720" y="112680"/>
                <a:ext cx="6488280" cy="20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806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7B0B-3894-4F66-A591-3ACB80029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0E9D-7728-4548-81B5-17D5C4612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6E2C67-A86A-4C46-BE4A-8BD26A149FC8}"/>
                  </a:ext>
                </a:extLst>
              </p14:cNvPr>
              <p14:cNvContentPartPr/>
              <p14:nvPr/>
            </p14:nvContentPartPr>
            <p14:xfrm>
              <a:off x="0" y="129600"/>
              <a:ext cx="9037800" cy="602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6E2C67-A86A-4C46-BE4A-8BD26A149F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9056520" cy="603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05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7B0B-3894-4F66-A591-3ACB80029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0E9D-7728-4548-81B5-17D5C4612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D120B3-6364-4D4E-9BBC-E2F8EFB0D4A7}"/>
                  </a:ext>
                </a:extLst>
              </p14:cNvPr>
              <p14:cNvContentPartPr/>
              <p14:nvPr/>
            </p14:nvContentPartPr>
            <p14:xfrm>
              <a:off x="579240" y="266760"/>
              <a:ext cx="6446880" cy="253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D120B3-6364-4D4E-9BBC-E2F8EFB0D4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257400"/>
                <a:ext cx="6465600" cy="25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180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7B0B-3894-4F66-A591-3ACB80029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0E9D-7728-4548-81B5-17D5C4612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C2CDFB-9395-4C32-A4A8-99A721B8F4EB}"/>
                  </a:ext>
                </a:extLst>
              </p14:cNvPr>
              <p14:cNvContentPartPr/>
              <p14:nvPr/>
            </p14:nvContentPartPr>
            <p14:xfrm>
              <a:off x="76320" y="213480"/>
              <a:ext cx="8847000" cy="614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C2CDFB-9395-4C32-A4A8-99A721B8F4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204120"/>
                <a:ext cx="8865720" cy="616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004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7B0B-3894-4F66-A591-3ACB80029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0E9D-7728-4548-81B5-17D5C4612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45693C-3BFC-49E0-8154-99DF0F70C825}"/>
                  </a:ext>
                </a:extLst>
              </p14:cNvPr>
              <p14:cNvContentPartPr/>
              <p14:nvPr/>
            </p14:nvContentPartPr>
            <p14:xfrm>
              <a:off x="312480" y="137160"/>
              <a:ext cx="7246800" cy="550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45693C-3BFC-49E0-8154-99DF0F70C8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127800"/>
                <a:ext cx="7265520" cy="55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8198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7B0B-3894-4F66-A591-3ACB80029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0E9D-7728-4548-81B5-17D5C4612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264C57-CE6D-4FB3-A315-D8A29929B5AC}"/>
                  </a:ext>
                </a:extLst>
              </p14:cNvPr>
              <p14:cNvContentPartPr/>
              <p14:nvPr/>
            </p14:nvContentPartPr>
            <p14:xfrm>
              <a:off x="198000" y="160200"/>
              <a:ext cx="8031960" cy="507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264C57-CE6D-4FB3-A315-D8A29929B5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50840"/>
                <a:ext cx="8050680" cy="509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245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7B0B-3894-4F66-A591-3ACB80029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0E9D-7728-4548-81B5-17D5C4612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D573E8-C0ED-48A6-A3D2-8341ACB99D63}"/>
                  </a:ext>
                </a:extLst>
              </p14:cNvPr>
              <p14:cNvContentPartPr/>
              <p14:nvPr/>
            </p14:nvContentPartPr>
            <p14:xfrm>
              <a:off x="152280" y="106560"/>
              <a:ext cx="9068400" cy="642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D573E8-C0ED-48A6-A3D2-8341ACB99D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97200"/>
                <a:ext cx="9087120" cy="64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08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2BD780-ECB6-49ED-B085-03A030F7FF17}"/>
                  </a:ext>
                </a:extLst>
              </p14:cNvPr>
              <p14:cNvContentPartPr/>
              <p14:nvPr/>
            </p14:nvContentPartPr>
            <p14:xfrm>
              <a:off x="0" y="76320"/>
              <a:ext cx="9510120" cy="636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2BD780-ECB6-49ED-B085-03A030F7F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9528840" cy="63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925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7B0B-3894-4F66-A591-3ACB80029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0E9D-7728-4548-81B5-17D5C4612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CD12CE-BDE0-4FE3-95A5-5B57068A0BD7}"/>
                  </a:ext>
                </a:extLst>
              </p14:cNvPr>
              <p14:cNvContentPartPr/>
              <p14:nvPr/>
            </p14:nvContentPartPr>
            <p14:xfrm>
              <a:off x="251280" y="221040"/>
              <a:ext cx="8710200" cy="401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CD12CE-BDE0-4FE3-95A5-5B57068A0B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11680"/>
                <a:ext cx="8728920" cy="40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42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7B0B-3894-4F66-A591-3ACB80029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0E9D-7728-4548-81B5-17D5C4612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0BA47E-ADD1-46D2-92F5-EAE153602CA5}"/>
                  </a:ext>
                </a:extLst>
              </p14:cNvPr>
              <p14:cNvContentPartPr/>
              <p14:nvPr/>
            </p14:nvContentPartPr>
            <p14:xfrm>
              <a:off x="365760" y="327600"/>
              <a:ext cx="8870040" cy="544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0BA47E-ADD1-46D2-92F5-EAE153602C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318240"/>
                <a:ext cx="8888760" cy="54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275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7B0B-3894-4F66-A591-3ACB80029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0E9D-7728-4548-81B5-17D5C4612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6F3EA5-B83C-4F46-9B46-B7FB73769D65}"/>
                  </a:ext>
                </a:extLst>
              </p14:cNvPr>
              <p14:cNvContentPartPr/>
              <p14:nvPr/>
            </p14:nvContentPartPr>
            <p14:xfrm>
              <a:off x="0" y="274320"/>
              <a:ext cx="8534880" cy="618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6F3EA5-B83C-4F46-9B46-B7FB73769D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64960"/>
                <a:ext cx="855360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105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7B0B-3894-4F66-A591-3ACB80029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0E9D-7728-4548-81B5-17D5C4612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2E142B-3CE3-4EF1-8A3D-90A9C7FEAE1A}"/>
                  </a:ext>
                </a:extLst>
              </p14:cNvPr>
              <p14:cNvContentPartPr/>
              <p14:nvPr/>
            </p14:nvContentPartPr>
            <p14:xfrm>
              <a:off x="106560" y="213480"/>
              <a:ext cx="8953920" cy="663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2E142B-3CE3-4EF1-8A3D-90A9C7FEAE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204120"/>
                <a:ext cx="8972640" cy="665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605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7B0B-3894-4F66-A591-3ACB80029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0E9D-7728-4548-81B5-17D5C4612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300F58-086B-4A27-BFB2-EE4778CCD227}"/>
                  </a:ext>
                </a:extLst>
              </p14:cNvPr>
              <p14:cNvContentPartPr/>
              <p14:nvPr/>
            </p14:nvContentPartPr>
            <p14:xfrm>
              <a:off x="358200" y="205920"/>
              <a:ext cx="8367120" cy="427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300F58-086B-4A27-BFB2-EE4778CCD2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96560"/>
                <a:ext cx="8385840" cy="42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13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7B0B-3894-4F66-A591-3ACB80029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0E9D-7728-4548-81B5-17D5C4612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A519BB-BDDB-4FBF-A311-16DB4BB6F1C6}"/>
                  </a:ext>
                </a:extLst>
              </p14:cNvPr>
              <p14:cNvContentPartPr/>
              <p14:nvPr/>
            </p14:nvContentPartPr>
            <p14:xfrm>
              <a:off x="68400" y="182880"/>
              <a:ext cx="9068400" cy="617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A519BB-BDDB-4FBF-A311-16DB4BB6F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40" y="173520"/>
                <a:ext cx="908712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93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7B0B-3894-4F66-A591-3ACB80029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0E9D-7728-4548-81B5-17D5C4612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110B78-C8F7-40A9-8FDF-516EE0E33C4A}"/>
                  </a:ext>
                </a:extLst>
              </p14:cNvPr>
              <p14:cNvContentPartPr/>
              <p14:nvPr/>
            </p14:nvContentPartPr>
            <p14:xfrm>
              <a:off x="129600" y="198000"/>
              <a:ext cx="8633880" cy="620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110B78-C8F7-40A9-8FDF-516EE0E33C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188640"/>
                <a:ext cx="8652600" cy="622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018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7B0B-3894-4F66-A591-3ACB80029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0E9D-7728-4548-81B5-17D5C4612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805845-A0C6-4088-882C-D29B2492EFDF}"/>
                  </a:ext>
                </a:extLst>
              </p14:cNvPr>
              <p14:cNvContentPartPr/>
              <p14:nvPr/>
            </p14:nvContentPartPr>
            <p14:xfrm>
              <a:off x="30600" y="198000"/>
              <a:ext cx="9609120" cy="662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805845-A0C6-4088-882C-D29B2492EF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88640"/>
                <a:ext cx="9627840" cy="66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86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2022-02-10T02:26:15Z</dcterms:created>
  <dcterms:modified xsi:type="dcterms:W3CDTF">2022-02-11T04:19:31Z</dcterms:modified>
</cp:coreProperties>
</file>