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01:37:09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3704 1757 0</inkml:trace>
  <inkml:trace contextRef="#ctx0" brushRef="#br0" timeOffset="1456.09">2201 889 0,'0'0'16,"0"-21"-16,21 0 0,-21 0 15,0-1-15,22-20 16,-22 21 0,0 42 15,0 0-15,0 22-16,-43 232 15,22-212 1,0 1-16,0-1 0,0-20 15,-1 20-15,1 1 0,0-22 16,0 21-16,21-20 0,0-1 0,-21 0 16,21-20-16,-21-1 0,21 0 15,0 0-15,0 0 16,0-42 0,0 0-16,0 0 0,0-22 15,21 1-15,0 0 0,0-64 16,0 42-16,-21 1 15,21-1-15,1-20 0,-1 20 0,-21-20 16,21-1-16,0 21 0,0-20 0,-21 20 16,21 22-16,-21-22 0,22 22 15,-22 0-15,21-1 0,-21 22 16,0 0-16,0 0 0,21 21 16,0 21-1,-21 21-15,21-20 0,0 41 16,-21-21-16,22 22 0,-1 21 0,-21-22 15,0 22-15,0-22 0,21 1 16,0 20-16,-21-20 0,21-22 16,-21 22-16,0-22 0,0 22 15,21-22-15,1 64 16,-22-43-16,0-42 16,0-42 15,-22 0-31,1 0 15,0-21-15,-42-64 16,41 63-16</inkml:trace>
  <inkml:trace contextRef="#ctx0" brushRef="#br0" timeOffset="1652.97">2138 1270 0,'0'21'0,"0"-42"0,0 63 16,21-42 15,0 0-31,0 0 16,0 0-16,22 0 0,-1-21 15,-21 21-15,0 0 0,1 0 16,-1-21-16,0 21 0,0-21 16,0 21-16,0 0 0,1 0 15</inkml:trace>
  <inkml:trace contextRef="#ctx0" brushRef="#br0" timeOffset="2418.53">3048 1312 0,'21'0'0,"-42"0"0,63 0 0,-21-21 0,1 0 15,-1 0-15,0 21 16,0-21-16,0 21 0,-21-21 15,21-22-15,-21 22 16,0 0-16,0 0 16,-21 21-16,0 0 0,-21 0 15,21 0-15,-1 0 0,1 21 16,-21-21-16,-22 63 16,-20 22-1,41-64-15,22 22 0,0-1 0,-21-21 16,42 21-16,0-20 0,-21-1 15,21 0-15,0 0 0,0 0 0,21-21 16,0 0-16,0 0 16,0 0-16,43 0 15,-22 0-15,-21-21 0,22 0 0,-1 0 16,0-22-16,-21 22 0,22 0 16,-1-21-16,-21 21 0,0-1 0,1-20 15,-1 21-15,0-21 0,0 20 16,-21 1-16,0 0 0,0 0 0,0 0 15,0 42 17,0 0-32,0 0 0,-21 22 15,21-22-15,-21 21 0,21 0 0,-21 1 16,21-1-16,0 22 0,0-1 16,0 149-1,0-149-15,0 22 0,0-22 0,21 22 16,0-21-16,0 20 0,-21 1 0,21 0 15,0-1-15,1-20 0,-1 20 16,-21-20-16,21 21 0,-21-22 16,0 1-16,0-1 0,0-21 15,0 22-15,0-22 0,0 1 0,-21-1 16,0 0-16,-1 1 0,1-22 16,-21 0-16,21 0 0,0 0 0,-1 0 15,-41-21-15,21-42 16,-1 21-16,22-21 0,-21-1 15,21 1-15,-22-22 0,22 22 0,0-21 16,0 20-16,0-20 0,-1 20 16,1-20-16,21 21 0,0-1 0,0 1 15,0 0-15,0-1 0,0 22 16,0-106 0,43 42-16,-22 43 15,0 0-15,42-64 0,-20 64 16</inkml:trace>
  <inkml:trace contextRef="#ctx0" brushRef="#br0" timeOffset="3337.02">3641 1418 0,'-43'-21'15,"22"21"1,21-21 0,21 0-1,0 0 1,1 21-16,-1-22 0,0 22 0,0-21 16,21 0-16,-20 0 0,-1 21 15,0-21-15,0 0 0,-21-1 16,21 1-1,-21 0-15,-21 21 16,0 0 0,0 0-16,0 21 15,-1 0-15,-20 1 0,21-1 0,-21 21 16,20-21-16,1 22 16,0-22-16,0 0 0,21 0 0,0 0 15,0 22-15,0-1 16,0-21-16,21-21 0,0 21 15,0-21-15,1 0 0,-1 0 16,63 0-16,-20 0 16,-22-21-16,1 0 15,-22 0-15,21 0 0,0-22 0,-20 22 16,20-42-16,-21 20 16,0 22-16,0-21 0,1-1 15,-22 22-15,0 0 16,0 0-16,0 42 31,0 0-31,0 0 16,0 1-16,0-1 0,0 0 15,0 0-15,0 0 0,0 0 0,0 1 16,0-1-16,0 0 0,0 0 16,0 0-16,0 0 0,0 1 15,0-1 1,0-42 15,0-1-15,0 1-16,0 0 0,0 0 15,0 0-15,0-22 0,0 22 16,0-21-16,21 21 0,0 0 16,0-22-16,0 22 0,43-21 15,-1 21-15,-42-1 16,22 22-16,20 0 0,1 0 15,-22 22-15,-21-22 16,0 21-16,1 0 0,-1 0 0,0 0 16,-21 0-16,21 22 15,-21-22-15,0 0 0,0 21 0,0-20 16,-21-1-16,0 0 0,0 21 0,-1-21 16,1 1-16,0-1 0,0-21 15,-21 42-15,42-63 47,42 0-47,-21 21 0</inkml:trace>
  <inkml:trace contextRef="#ctx0" brushRef="#br0" timeOffset="3962.08">5313 1164 0,'0'-21'0,"0"42"0,0-63 0,0 21 16,0 0-16,0-1 15,0 1-15,0 0 16,-21 21-16,-1-21 0,1 21 16,0 0-16,0 0 0,0 0 15,0 0-15,-1 21 0,1 0 16,-21 22-16,21-1 0,0-21 15,-1 0-15,1 22 0,0-22 16,0 21-16,0-21 0,21 22 0,0-22 16,-21 0-16,21 0 0,0 0 15,0 0-15,0 22 16,21-43 0,0 21-16,0-21 0,0 0 15,0 0-15,22-21 0,-22 0 16,0-1-16,0 1 0,43-42 15,-43 20-15,0 1 16,21 0-16,-20-22 0,20-42 16,-21 43-16,0-1 0,-21 22 15,0 0-15,21-1 0,-21 1 0,0-43 16,0 64 0,0 0-16,-21 21 15,0 21 1,21 0-16,-21 22 0,21-22 0,-21 21 15,21 22-15,0-22 0,0 22 16,0-22-16,-21 21 0,21-20 0,0-1 16,0 0-16,0 1 0,0-1 15,0 0-15,0-20 0,0 20 0,0-21 16,0 0-16,0 0 16,21 1-16,0-1 0,0-21 15,0 0-15,0 0 0,1 0 16,-1 0-16,42 0 15,1-43 1,-22 43-16,-21-21 0,22 0 0</inkml:trace>
  <inkml:trace contextRef="#ctx0" brushRef="#br0" timeOffset="4523.76">6265 1101 0,'0'0'0,"0"-21"15,0-1-15,0 1 0,0 0 16,-42 21 0,21 0-1,0 21-15,21 0 0,-22 1 16,1-1-16,0 0 0,0 0 0,0 0 15,0 22-15,-1 20 16,1-42-16,0 0 0,0 22 16,21-22-16,0 0 0,0 0 0,0 0 0,0 1 15,0 20 1,0-21-16,21-21 16,0 0-1,0 0-15,1-21 0,-1 21 16,21-42-16,-21 20 15,0 1-15,1 0 0,-1-21 0,0 21 16,-21-22-16,21 1 0,-21 21 0,21-22 16,-21 22-16,21 0 0,-21 0 15,0 0 1,0 42 0,0 0-16,0 0 0,0 0 0,0 22 15,0 41 1,0-20-1,0-43-15,0 0 0,0 0 0,0 1 16,22 20-16,-1-21 0,0-21 0,0 21 16,0 0-16,-21 1 0,21-22 15,1 0-15,-1 0 0,42 0 16,-42 0-16,1 0 0,41-22 16,-42 1-16,22 0 0</inkml:trace>
  <inkml:trace contextRef="#ctx0" brushRef="#br0" timeOffset="5638.67">1990 2053 0,'21'0'62,"0"0"-46,0 0 0,0 0-16,0 0 15,1 0-15,-1 0 0,21 0 16,-21 0-16,0 0 0,1 0 16,20 0-16,0 0 0,64 0 15,-64 0-15,1 0 16,-1 0-16,0 0 0,1 0 0,20 0 15,-20 0-15,20 0 0,1 0 16,-1 0-16,43 0 0,84-21 16,-105 0-1,-21 21-15,-1 0 0,22 0 0,-1 0 16,-20-21-16,21 21 0,-1 0 16,1 0-16,0 0 0,-1-21 15,22 21-15,169 0 16,-169 0-16,0-22 0,0 22 15,0 0-15,-1 0 0,1 0 0,0 0 16,-21 0-16,21 0 0,105 0 16,-126 0-16,105 0 15,-105-21-15,0 21 0,63 0 16,-63 0-16,-22 0 0,22-21 16,-22 21-16,1 0 0,-1 0 15,1 0-15,-22 0 0,0 0 0,43 0 16,-64 0-16,0 0 15,1 0-15,-1 0 0,0 0 16,-21-21 15,0 0-15,0 0 0</inkml:trace>
  <inkml:trace contextRef="#ctx0" brushRef="#br0" timeOffset="5799.58">7006 1863 0,'0'0'0,"-21"0"0,0 0 15,21 21 1,-21-21 31</inkml:trace>
  <inkml:trace contextRef="#ctx0" brushRef="#br0" timeOffset="8299.59">1291 3958 0,'0'0'0,"0"-21"16,-21 0-16,0 21 15,21-21-15,-21 21 47,21 21-31,-22 0 0,22 0-16,0 22 0,0-1 0,0 0 15,0 1-15,0-1 0,0-21 16,-21 21-16,21 1 0,-21-1 15,21 0-15,-21 1 0,21-22 0,-21 21 16,21-21-16,-21 22 16,21-22-16,0 0 15,0 0-15,-22-21 32,22-21-17,0 0 1,0 0-16</inkml:trace>
  <inkml:trace contextRef="#ctx0" brushRef="#br0" timeOffset="8541.92">1566 4318 0,'0'0'0</inkml:trace>
  <inkml:trace contextRef="#ctx0" brushRef="#br0" timeOffset="10411.54">3133 3874 0,'21'-22'31,"0"22"-31,0-21 0,0 0 0,0 0 16,1 21-16,-1-21 0,0 0 15,-21-1-15,21 1 0,0-21 16,-21-22-16,0 43 15,0 0-15,-21 21 16,0 0-16,-21 0 16,20 0-16,-20 0 0,21 0 0,-43 21 15,22 0-15,21 1 16,-21-1-16,20 0 0,1 0 0,0 0 16,0 0-16,0 1 0,21-1 15,0 0-15,0 0 0,0 0 0,0 0 16,0 22-16,0-22 0,0 0 15,0 0-15,21 0 0,0 1 16,0 20-16,0-21 0,22 0 16,-22 0-16,42 43 15,22 21-15,-64-64 16,0 0-16,-21 21 0,0-21 16,0 1-16,0-1 0,-21 21 0,0-21 15,0-21-15,-21 21 0</inkml:trace>
  <inkml:trace contextRef="#ctx0" brushRef="#br0" timeOffset="10602.43">3027 4509 0,'-85'0'15,"170"0"-15,-212 0 0,84 0 0,1 0 16,0-22-16,-1 1 0,1 0 0,21 0 16,-21-21-16,20-1 0,-41-41 15,42 41-15,-22-63 16,43 85-16,0-21 16,-21 0-16,21 20 0,0 1 0,0 0 0,0 0 15,21 0 1,22 21-16,-22 0 0,21 0 15,1 0-15,-1 0 0,0 0 16,43 0-16,-43 0 0,1 0 16,41 0-16</inkml:trace>
  <inkml:trace contextRef="#ctx0" brushRef="#br0" timeOffset="11002.71">3492 4128 0,'0'0'0,"0"21"0,22-21 0,-1 0 15,0 0-15,0 0 16,0 0-16,0-21 0,22-1 0,-22 1 16,21 0-16,1 0 0,-22 0 15,21 0-15,-21-1 0,0 1 0,1 0 16,-1 0-16,0 0 0,-21 0 0,0-1 15,0 1-15,0 0 0,0 0 16,-21 21-16,0 0 16,-1 0-16,-20 0 0,21 0 15,0 0-15,-22 21 0,22 0 0,-21 0 16,0 22 0,-43 41-16,64-41 15,0-1-15,-1 0 0,22-20 16,0 20-16,0-21 0,0 0 0,0 0 15,0 1-15,22-1 0,-1 0 16,0 0-16,0-21 0,0 0 0,0 0 16,1 0-16,20 0 0,0 0 15,-21 0-15,22-21 0,-22 0 0,64-22 16</inkml:trace>
  <inkml:trace contextRef="#ctx0" brushRef="#br0" timeOffset="11352.51">4593 3217 0,'0'-21'0,"0"42"0,0-63 16,0 21-16,-21 21 31,0 21-31,0 0 0,-1 0 16,1 22-16,21-1 0,-21 0 0,0 22 15,0-22-15,0 22 16,-1-22-16,1 22 0,0-1 0,0-21 16,0 22-16,21-22 0,-21 22 15,-1-22-15,1 22 0,21-22 0,0 21 16,-21-20-16,21-1 0,-21 0 16,21-20-16,0-1 0,-21 21 0,21-21 15,0 0-15,21-21 31,0-21-31,0 0 16,0 0-16,1 0 0,-1 0 16,0-1-16,0 1 0,0-21 0</inkml:trace>
  <inkml:trace contextRef="#ctx0" brushRef="#br0" timeOffset="11767.2">4530 3979 0,'0'22'0,"-22"-1"16,22 0-16,0 0 16,-21 0-16,21 0 15,21-21 1,1 0-16,-1 0 16,0 0-16,21 0 0,-21-21 15,1 0-15,20 21 0,-21-21 0,0 0 16,0 0-16,1-1 0,-1 1 15,0 0-15,0 0 16,-21 0-16,-21 21 31,0 0-31,0 0 0,-22 0 0,22 0 16,-21 21-16,21 0 0,-22 0 16,22 0-16,-21 1 0,21-1 15,-1 0-15,-20 21 0,21-21 0,0 22 0,0-22 16,21 0-16,0 21 15,0-20-15,0-1 0,0 0 0,0 0 16,0 0-16,21-21 0,0 0 16,0 0-16,21 0 0,-20 0 15,20 0-15,0 0 0,-21 0 16,22-21-16,-1 0 0,0 21 0,43-42 16</inkml:trace>
  <inkml:trace contextRef="#ctx0" brushRef="#br0" timeOffset="12287.63">5292 3831 0,'-22'21'31,"1"-21"-15,21 22-16,-21-1 0,0 0 0,21 0 15,-21 21-15,21-20 0,0-1 16,0 21-16,-21 43 15,-1-43-15,22-21 0,0 0 16,0 1-16,0-1 0,0 0 0,0 0 16,-21-21-16,21 21 15,-21-21 1,21-21 0,0 0-16,0 0 0,0-22 15,0 22-15,0 0 0,0-21 16,0 21-16,0-22 0,0 22 15,0-21-15,0 21 0,21-22 16,0 22-16,1 0 0,-1 0 0,0 0 16,0-1-16,0 1 0,0 21 15,1-21-15,-1 21 0,21 0 16,0 0-16,-20 0 0,-1 0 16,0 21-16,0-21 0,0 21 15,0 1-15,-21-1 0,22 21 0,-22-21 16,0 0-16,0 22 0,0-22 15,0 21-15,0-21 0,0 1 0,-22-1 16,1 21-16,0-21 0,21 0 0,-21 1 16,0-22-16,21 21 15,-21 0-15,-1 0 16,22-42 15,0 0-31,22 0 0</inkml:trace>
  <inkml:trace contextRef="#ctx0" brushRef="#br0" timeOffset="12549.48">5927 3852 0,'-22'0'16,"1"0"-16,0 0 15,21 22-15,-21-22 0,21 21 0,-21 0 16,21 0-16,-21 21 0,21-20 0,0-1 16,-22 21-16,1-21 0,21 22 15,-21-22-15,21 0 0,0 0 0,0 0 16,0 0-16,0 1 16,21-44 15,0 1-31</inkml:trace>
  <inkml:trace contextRef="#ctx0" brushRef="#br0" timeOffset="12945.25">5948 3493 0,'-21'0'0,"42"0"0,-64 21 0,43 0 15,-21-21-15,21 21 0,-21 0 0,21 0 16,0 1-16,0-1 0,0 42 16,0-42-1,21-21-15,0 0 16,1 0-16,-1 0 0,0 0 0,21 0 16,1-21-1,-22 0-15,0 0 0,0 0 0,-21 0 16,21-1-16,-21 1 0,0-21 15,0 0-15,0-1 0,0 1 16,-21 21-16,0 0 16,0 21-16,0 0 0,-1 0 15,1 0-15,-21 42 16,0 0-16,20 1 0,22-22 16,0 21-16,-21-21 0,21 22 15,-21-1-15,21-21 0,0 0 16,0 22-16,0-22 0,0 0 0,21 21 15,0-42-15</inkml:trace>
  <inkml:trace contextRef="#ctx0" brushRef="#br0" timeOffset="13376.3">6392 3768 0,'-42'42'16,"21"-21"-16,0-21 15,-22 64-15,43-43 16,-21 0-16,21 0 0,0 22 0,0-22 16,-21 0-16,21 0 15,0 0-15,0 0 0,0 1 0,0-1 0,0 0 16,21 0-16,0-21 15,0 0-15,1 0 0,-1 0 16,0 0-16,0 0 0,0 0 16,22 0-16,-22-21 0,0 0 0,21 0 15,-21-1-15,22 1 0,-22 0 0,0-21 16,0 21-16,0-22 0,43-41 16,-64 20-1,0 43-15,0 0 0,0 0 0,0-1 16,0 1-1,-21 21-15,0 0 0,-1 0 0,1 21 16,0-21-16,21 22 16,-21-22-16,21 21 0,0 0 0,0 0 15,21 0 1</inkml:trace>
  <inkml:trace contextRef="#ctx0" brushRef="#br0" timeOffset="14082.42">7133 3725 0,'-21'0'15,"42"0"-15,-63 0 0,21 0 0,-1 22 16,1-1-16,21 0 16,-21 0-16,0 0 0,21 43 15,0-43-15,0 42 16,0-41-16,0-1 0,0 0 15,0 21-15,0-21 0,0 1 16,0-1-16,0 0 0,-21-21 31,21-21-15,0 0-16,0-22 0,0 22 16,0 0-16,0-21 0,0 20 15,21-20-15,-21 21 0,21-43 16,21-20-1,-20 41-15,41 1 0,-42 21 16,22 0-16,-22 0 0,42 21 16,1 0-1,-22 0-15,-21 21 0,22 0 0,-1 21 16,-21-21-16,0 22 0,-21-22 16,0 0-16,0 21 0,0 43 15,0-64-15,0 0 16,0 1-16,0-1 0,0 0 15,0 0-15,0 0 0,-21-21 16,0 0-16,0 0 16,0 0-16,-1-21 15,22 0-15,0 0 0,0 0 16,0-1-16,0 1 16,0 0-16,22-21 0,20-22 15,0 43-15,22-64 0,-22 64 16,0 0-16,22-21 0,-22 21 15,1-1-15,-1 22 0,0 0 0,1 0 16,-1 0-16,-21 0 0,43 43 16,-1 41-1,-63-62-15,0 20 0,0-21 16,0 21-16,0 1 0,0-22 0,0 64 16,0-64-16,-21 0 0,0 21 15,21-21-15,-21 1 0,-1-1 16,1-21-16,21 21 0,-21-21 15,0 0-15,0 0 0,0 0 0,-1 0 16,22-21-16</inkml:trace>
  <inkml:trace contextRef="#ctx0" brushRef="#br0" timeOffset="14619.16">9313 3090 0,'0'0'0,"0"22"16,0 20-1,0 0-15,0 1 0,-21-1 16,0 21-16,0-20 0,0 20 0,-1 1 16,22-1-16,-21-20 0,0 20 0,0-21 15,0 1-15,0-1 0,-1 0 16,-20 43-16,0-21 15,42-43-15,0 0 16,-21 0-16,21 0 0,-22 0 0,22-42 31,0 0-31,22 0 16</inkml:trace>
  <inkml:trace contextRef="#ctx0" brushRef="#br0" timeOffset="14903.99">9377 3133 0,'0'0'0,"0"-21"0,21 21 15,0 0-15,-21 21 16,0 0-16,0 21 16,0 22-16,0-22 0,0 22 15,0-1-15,0 1 0,0-1 0,0 1 16,0 41-16,0-62 0,0 63 15,-21-64-15,21 0 16,-21-21-16,21 22 0,0-22 0,0 0 16,0 0-16,0 0 0,-21 1 15,-1-44 17,22 1-17,0 0-15</inkml:trace>
  <inkml:trace contextRef="#ctx0" brushRef="#br0" timeOffset="15087.89">8932 3852 0,'0'0'0,"-21"-21"0,21 0 32,21 21-32,0 0 0,1 0 0,-1 0 15,21-21-15,-21 21 0,64 0 16,-43 0-16,64 0 15,-64-21-15,1 21 0,-1 0 16,22 0-16,-22 0 0,0 0 16</inkml:trace>
  <inkml:trace contextRef="#ctx0" brushRef="#br0" timeOffset="15511.65">9737 3725 0,'0'0'0,"0"-21"0,0 0 15,0 0-15,0 0 0,0 0 16,0-1 0,21 1-16,0 21 0,0 0 15,0 0-15,0 0 0,1 0 16,-1 0-16,0 0 0,21 0 16,-21 0-16,22 21 0,-22 1 0,21-1 15,-21 0-15,22 21 0,-22-21 16,0 1-16,0 20 0,-21-21 0,0 0 15,0 43-15,0-22 16,0-21-16,0 22 0,0-22 0,0 0 16,0 0-16,0 0 0,-21 0 0,0-21 15,0 0 1,0 0-16,21-21 16,0 0-16,0 0 15,0 0-15,0-22 0,21 22 16,0 0-16,0-21 0,0 21 0,0-22 15,1 22-15,-1 0 0,0 0 0,0 0 16,64-43 0,-64 43-16,0 0 0,0 21 15,0-21-15,1 21 0,-1-22 0,21 1 16,-21 21-16</inkml:trace>
  <inkml:trace contextRef="#ctx0" brushRef="#br0" timeOffset="15808.48">10985 3493 0,'0'0'0,"0"-22"16,0 1-16,-21 21 16,0 0-16,0 0 15,0 0-15,0 0 0,-1 0 16,1 21-16,0 1 0,-21 20 0,21-21 15,-1 21-15,-41 22 16,21-1-16,20-20 16,1-22-16,0 21 0,21-21 0,0 22 15,0-22-15,0 0 0,0 0 16,0 0-16,42 1 0,-20-1 0,-1-21 16,21 0-16,0 0 0,22 0 0,-22 0 15,22 0-15,-1 0 0,1-21 16,-22-1-16,22 1 0,-22 0 0,21 0 15</inkml:trace>
  <inkml:trace contextRef="#ctx0" brushRef="#br0" timeOffset="16344.17">11578 2921 0,'-21'21'15,"42"-42"-15,-63 63 0,-1-20 0,22 20 16,0 0-16,0 1 0,0 20 0,-22 1 16,22-1-16,0 1 0,-21 63 15,-1-22 1,22-41-16,21-22 0,0 1 0,0-1 0,-21 0 16,21-21-16,0 22 0,0-22 15,0 0-15,0 0 0,0 0 0,0 1 16,0-44 15,0 1-15,0 0-16,0 0 0,0-21 0,0 20 15,0-20-15,0 21 0,0-21 16,21-1-16,-21 22 0,21-21 0,1 21 16,-1-22-16,0 22 0,0 0 15,21 0-15,-20 21 0,-1 0 0,21 0 16,-21 0-16,0 0 0,22 0 15,-22 21-15,0 0 0,0 0 0,0 0 16,-21 22-16,0-22 0,0 21 0,0 1 16,0-22-16,0 21 15,0 0-15,0-20 0,0 20 0,-21 0 16,0-21-16,21 1 0,-21 20 0,0-21 16,21 0-16,-21 0 15,21 1-15,-22-22 0,22-22 31,0 1-15,22 0-16,20-42 0,-21 20 16</inkml:trace>
  <inkml:trace contextRef="#ctx0" brushRef="#br0" timeOffset="16555.05">11938 3641 0,'0'42'15,"0"-21"1,-21 0-16,21 1 0,-21-1 0,21 0 16,-22 0-16,1 21 0,21-20 0,0-1 15,0 0-15,-21 0 0,21 0 16,-21-21-16,21 21 0,0 1 0,0-1 16,0-42 15,21-1-31,0 1 0</inkml:trace>
  <inkml:trace contextRef="#ctx0" brushRef="#br0" timeOffset="16738.93">12023 3366 0,'0'0'0,"0"-22"0,0 1 0,0 0 0,-22 21 15,-20 0 1,21 0-16,0 0 15,42 0 17,0 0-17,0 0-15,0 0 0</inkml:trace>
  <inkml:trace contextRef="#ctx0" brushRef="#br0" timeOffset="17044.77">12552 2900 0,'0'0'0,"-21"0"31,-1 42-31,22-21 0,-21 1 16,0 20-16,0 0 0,0 1 15,21-1-15,-21 0 0,-1 22 16,1-22-16,0 22 0,-21 41 15,-22 65 1,64-128-16,-21 0 0,0 1 0,21-1 16,-21-21-16,21 22 0,0-22 15,0 21-15,0-21 0,0 0 0,0 1 16,0-1-16,21-21 16,0 0-16,0 0 15,0 0-15,22-21 0,-22-1 0,0 1 0,0 0 16</inkml:trace>
  <inkml:trace contextRef="#ctx0" brushRef="#br0" timeOffset="17254.65">12234 3387 0,'-21'0'0,"42"0"16,-42 21-16,21 0 31,21-21-31,0 0 0,1 0 16,-1 0-16,21 0 0,-21 0 15,0 0-15,22 0 0,-22 0 0,0 0 16,0-21-16,0 21 0,22 0 0</inkml:trace>
  <inkml:trace contextRef="#ctx0" brushRef="#br0" timeOffset="17667.41">12700 3556 0,'0'21'0,"-21"22"32,42-43-17,0 0 1,0 0-16,0 0 0,1 0 15,-1-22-15,0 22 0,0 0 0,0-21 16,0 0-16,1 21 0,-22-21 16,21 21-16,-21-21 0,0 0 0,0-1 15,-21 22 1,-1 0-16,1 0 16,-21 0-16,-22 22 15,43-1-15,0 0 0,0 0 16,0 21-16,0-20 0,-1-1 15,1 0-15,0 21 0,0-21 0,0 1 16,21-1-16,-21 0 0,21 0 16,0 0-16,0 0 0,0 1 0,0-1 15,21 0-15,0-21 0,0 0 16,0 0-16,0 0 0,1 0 16,-1 0-16,0 0 0,106-21 15,-85 0 1</inkml:trace>
  <inkml:trace contextRef="#ctx0" brushRef="#br0" timeOffset="17902.8">13420 3429 0,'0'0'0,"-22"0"16,1 0-16,0 0 0,-21 0 15,21 21-15,-1 0 0,-20 1 16,21-1-16,-21 21 0,20-21 0,1 22 15,0-22-15,0 21 0,0-21 0,0 22 16,21-22-16,0 21 0,0-21 16,0 0-16,0 1 0,0-1 0,0 0 15,21 0-15,0-21 16,0 0-16,21 0 0,-20 0 0,20 0 16,0 0-16,1 0 0,-22-21 0,21 0 15</inkml:trace>
  <inkml:trace contextRef="#ctx0" brushRef="#br0" timeOffset="18626.9">14033 2752 0,'-21'0'0,"42"0"0,-63 0 0,42 21 15,-21 0-15,0 0 0,0 0 0,-1 22 16,1-22-16,0 21 0,0 1 16,21 20-16,-21-21 0,0 22 0,-1-1 15,22 1-15,0-1 0,-21 1 16,0 63-16,0-64 0,21-20 16,0-1-16,0 0 0,0 1 15,0-22-15,0 21 0,0-21 0,0 1 16,0-1-16,0 0 0,21-21 15,0 0-15,0 0 16,1 0-16,-1 0 0,0-21 0,0 0 16,0-1-16,22 1 0,-22 0 0,21-21 15,-21 21-15,0-1 16,22-20-16,-22 0 0,0 21 0,0-22 16,0 22-16,-21 0 0,22 0 15,-22 0-15,-22 21 16,1 21-16,21 0 15,-21 0-15,0 0 0,21 0 16,-21 43-16,0-43 0,-1 43 16,22-43-16,0 0 15,0 0-15,0 0 0,0 0 0,0 1 16,0-1-16,0 0 0,22-21 16,-1 0-16,0 0 15,0 0-15,0 0 0,43 0 16,42-21-16,-64 0 15,-21-1-15,21 1 0,-20 0 16,20 0-16,-21-21 0,21 20 0,-20-20 16,-1 21-16,0 0 0,-21 0 15,0-1-15,-21 22 32,0 22-32,-1-1 0,1 0 15,0 0-15,21 0 0,0 0 16,0 1-16,-21-1 0,21 0 15,0 0-15,0 0 16,0 0-16,21 1 16,0-22-16,0 0 15,22 0-15,-22 0 0,0 0 16,21 0-16,1 0 0</inkml:trace>
  <inkml:trace contextRef="#ctx0" brushRef="#br0" timeOffset="19039.18">15176 3598 0,'-21'-21'0,"42"42"0,-63-42 0,42 0 15,0 0-15,0 0 16,0 0-16,21 21 16,-21-22-16,43 22 0,-22-21 0,0 21 15,0 0-15,0 0 0,0 0 16,22 0-16,-22 0 0,0 0 0,0 21 15,0-21-15,1 22 0,-1-1 0,0 0 16,-21 0-16,0 0 0,0 22 16,0-22-16,0 0 0,0 0 0,0 21 15,0-20-15,0-1 0,0 0 16,0 0-16,0 0 16,-21 0-16,0 1 0,21-44 46,0 1-46,0 0 0,0 0 16,21 0-16,0-22 0,0 22 16,0 0-16,0-21 0,-21 21 0,22-1 15,-1-20-15,0 21 0,0 0 16,0 0-16,0 21 0,1-22 0,-1 1 16,0 21-16,0-21 0,0 21 15,0 0-15,1-21 0</inkml:trace>
  <inkml:trace contextRef="#ctx0" brushRef="#br0" timeOffset="19451.95">16108 3620 0,'0'0'0,"0"21"15,21-21 1,0 0-1,0 0-15,0 0 0,22-21 16,-22-1-16,21 22 0,1-21 0,-22 21 16,21-21-16,-21 0 0,22 21 15,-22-21-15,0 0 0,0-1 16,0 1-16,-21 0 0,21 0 0,-21 0 16,-21 21-1,0 0-15,0 0 0,-21 0 16,20 0-16,-20 21 0,0 0 0,-1 0 15,1 22-15,21-22 0,-21 0 16,-1 21-16,22-21 0,0 1 0,0 20 16,0-21-16,-1 0 0,22 0 15,0 1-15,0-1 0,0 0 16,22 0-16,20 0 0,-21-21 0,0 0 16,22 0-16,-1 0 15,0 0-15,43 0 0,-64 0 16,21 0-16,1 0 0,-1-21 0,0 0 15,22-21-15,-22 20 16,-21 1-16</inkml:trace>
  <inkml:trace contextRef="#ctx0" brushRef="#br0" timeOffset="19778.75">13885 3196 0,'-42'0'16,"84"0"-16,-126 0 0,62 0 0,1 0 0,21-21 15,21 21 1,1 0-16,-1 0 15,21 0-15,-21-21 0,22 21 16,20 0-16,-21 0 0,22 0 0,-22 0 16,1 0-16,-1 0 0,0 0 15,1 0-15,-1 0 0,-21 0 16,0 0-16,0 0 0,1 0 0,-22 21 31</inkml:trace>
  <inkml:trace contextRef="#ctx0" brushRef="#br0" timeOffset="20835.2">1333 5884 0,'0'0'0,"-21"-21"16,0 0-16,0 21 0,21-21 15,0 0-15,-21 0 0,21-1 16,0 1-16,0 0 0,0 0 0,0 0 16,0 0-16,0-1 0,21 22 15,0-21-15,0 0 0,22 21 16,-22 0-16,21-21 0,-21 21 0,22 0 16,-1 0-16,-21 21 0,0 0 15,22 0-15,-22 22 0,-21-1 0,0 22 16,0-22-16,0 21 0,0-20 15,0 20-15,-43-20 0,22 20 16,-21-21-16,21 1 0,-22-1 16,1 0-16,0 1 0,-1-1 0,1-21 15,0 0-15,21 1 0,-22-1 16,22-21-16,-21 0 0,21 0 16,-1 0-16,1 0 0,0-21 0,0-1 15,21 1-15,0 0 0,-21 0 16,21 0-16,0-22 0,0 22 0,0-21 15,0 21-15,0-22 0,21 1 16,0 0-16,0 21 0,0-22 0,22 22 16,-22 0-16,0 21 0,21 0 15,-20 0-15,20 21 16,-21 0-16,0 0 0,0 1 0,1 20 16,-1-21-16,0 21 0,-21-20 15,21 20-15,-21 0 0,21-21 0,-21 22 16,21-22-16,1 0 0,-1 21 15,0-20-15,0-22 16,0 0-16</inkml:trace>
  <inkml:trace contextRef="#ctx0" brushRef="#br0" timeOffset="21015.09">2032 6096 0,'0'0'0,"21"0"0,0 0 15</inkml:trace>
  <inkml:trace contextRef="#ctx0" brushRef="#br0" timeOffset="21792.64">3916 5779 0,'21'0'15,"0"-22"1,-21 1-16,21 21 0,-21-21 0,21 0 16,1 21-16,-1-21 0,0 0 15,0-1-15,21-41 16,1 21-16,-22 20 16,-21 1-16,21 0 0,-21 0 0,21-21 0,-21 20 15,0 1-15,0 0 0,0 0 16,-21 0-16,0 0 0,0-1 15,0 22-15,-1 0 0,-62 0 16,-43 0 0,84 0-16,-20 22 0,21-1 0,-1-21 15,1 21-15,0 0 16,-1 21-16,22-20 0,0-1 0,0 0 16,21 21-16,0-21 0,0 22 0,21 20 15,0-42-15,43 43 16,-43-22-16,21 1 0,-21-22 15,22 21-15,-1 0 0,-21 1 16,21-22-16,1 21 0,-22 1 0,0-1 16,0-21-16,0 21 0,1-20 15,-22 20-15,0 21 0,-22-20 16,1-1-16,-21-21 16,21-21-16,-22 21 0,-20 1 0,21-22 15,-22 0-15,22 0 0,-22 0 0,1-22 16,-85-41-1,21-22-15,84 64 16,22-21-16,0 21 16,0-22-16,21 1 0,0 0 0,0-1 15,0 1-15,0 21 0,0-22 0,21 1 16,21 0 0,-21 42-16,22 0 0,-1 0 15,0-21-15,1 21 0,-1 0 0,22 0 16</inkml:trace>
  <inkml:trace contextRef="#ctx0" brushRef="#br0" timeOffset="22256.9">4508 5757 0,'0'0'0,"22"0"0,-22-21 15,-22 21 16,1 21-31,21 1 0,-21-1 16,0 0-16,0 0 0,0 21 0,-1-20 16,1 20-16,0-21 0,-21 43 15,21-1 1,21-21-16,0-20 0,0-1 0,0 0 16,0 0-16,0 0 0,0 0 0,21-21 15,0 22-15,0-22 0,43 0 16,-22 0-16,-21 0 15,21 0-15,1 0 0,-22-22 0,21 1 16,1 0-16,-22 0 0,21 0 0,-21 0 16,22-43-1,-22 43-15,-21-43 0,0 22 0,0 21 16,-43-43-16,22 43 16,-21 0-16,0 0 0,20 21 0,-20 0 15,0 0-15,-1 0 0,1 0 0,0 0 16,21 21-16,-22-21 0,22 21 15,0-21-15,21 43 16,42-43 0,-21 0-16,22 0 15,-1 0-15,0 0 0,1 0 16,20-22-16,1 1 0,-22 0 0</inkml:trace>
  <inkml:trace contextRef="#ctx0" brushRef="#br0" timeOffset="23063.73">5440 5249 0,'0'-21'16,"0"42"-16,0-63 0,-21 42 0,-1 0 15,1 0-15,0 0 16,21 21-16,-21 22 0,0-22 0,21 21 16,-21 22-16,-1-1 15,1 1-15,0-1 0,-21 85 16,-22 85-16,43-169 15,-21 84-15,-1-64 16,22 1-16,0 0 0,0-1 0,0 1 16,0 0-16,-1-1 0,-20 86 15,-21-1 1,41-84-16,1-1 0,21 1 0,-21-21 16,21-1-16,-21 1 0,21-1 0,0 1 15,0-22-15,0 0 0,0 1 0,0-1 16,21-21-16,0 0 0,43 22 15,-43-43-15,42-22 16,-20 1-16,20-21 16,-20 0-16,-1-1 0,0 1 15,22-22-15,-22 22 0,22-43 0,-22 22 16,0-22-16,1 22 0,-1-22 16,43-84-16,-64 84 0,-21 22 15,0-107-15,-21 107 0,-22-22 16,22 22-16,-42 20 0,20-20 15,1 20-15,-106-41 16,21 41 0,84 43-16,1 0 15,42-21-15,0 0 16,21 0-16,22 21 16,-22-21-16,21 21 0,43-43 15,-43 22-15,0 0 0,22-21 0,-1 21 16,1-22-16,-1 22 0,64-85 15,-63 64-15,-1 0 0,1-22 16,-22 22-16,1-1 0,-1 1 16,0-43-16,-21 43 0,22-43 15,-43 43 1,0 21-16,0 0 0,0 0 16,0 42-1,-21 0-15,-1 21 16,1-21-16,21 22 0,-21-1 15,0 0-15,-21 64 0,20-42 16,1-22-16,0 0 0,21 22 16,0-43-16,-21 21 0,21 43 15,0-43 1,0-20-16,0-1 16,0-42 15,0-1-31,0 1 15,0 0-15</inkml:trace>
  <inkml:trace contextRef="#ctx0" brushRef="#br0" timeOffset="23251.62">5694 5757 0,'-21'0'15,"21"-21"1,21 21-16,0 0 15,0 0-15,0-21 0,22 0 16,-22 21-16,21 0 0,0-21 0,1 21 16,-1-21-16,0 21 0,1-22 15,-1 1-15,0 21 0,1-21 16,-1 0-16,0 21 0</inkml:trace>
  <inkml:trace contextRef="#ctx0" brushRef="#br0" timeOffset="23817.36">6646 5503 0,'0'0'0,"0"22"16,0-1-16,0 0 0,-21 0 16,0 0-16,0 22 0,0-22 15,-1 0-15,-20 42 0,0 1 16,42-22-16,-21-21 16,-1 1-16,22-1 0,-21 0 15,21 0-15,0 0 16,21-42 15,1 0-31,-1 21 0,0-21 16,0-22-16,0 22 0,0 0 15,1-21-15,-1 21 0,21-1 16,-21-20-16,-21 21 0,21 0 16,1 21-16,-1 0 0,0 0 15,0 21-15,-21 0 16,0 0-16,0 0 0,0 22 15,0-1-15,0-21 0,21 0 16,-21 1-16,21-1 0,-21 0 16,22 0-16,-1 0 0,42 0 15,-42-21-15,1 0 16,-1 0-16,0 0 0,21 0 16,-21 0-16,1-21 0,20 0 0,-21 0 15,0 0-15,22-22 16,-1-41-16,-21 41 0,-21 1 15,0 0-15,0-1 0,0 22 0,0-21 16,0 21-16,-21-22 0,0 22 16,-22 0-16,1 21 15,21 0-15,-43 0 16,43 0-16,0 0 0,0 0 16,0 21-16,21 0 15,0 1-15,0-1 16,0 0-16,21 0 0,0-21 15,0 0-15,22 0 0</inkml:trace>
  <inkml:trace contextRef="#ctx0" brushRef="#br0" timeOffset="24296.64">7705 5503 0,'0'0'0,"-43"-21"31,22 21-31,0 0 0,0 0 16,0 0-16,-22 21 0,22 1 16,0-1-16,0 0 0,0 21 0,-1-21 15,1 22-15,0-1 0,0-21 16,21 22-16,-21-1 0,21-21 0,0 43 16,0-22-1,0-21-15,21 0 0,0-21 0,0 0 16,0 0-1,1 0-15,-1 0 0,0 0 0,21-21 16,-21 0-16,22-21 0,-22 20 16,0 1-16,0-21 15,-21 21-15,21-22 0,1 1 0,-1 0 0,-21-1 16,21-20-16,-21 42 16,0 0-16,21-22 15,-21 64 1,0 1-16,-63 168 31,63-169-31,0 22 0,0-22 16,0 0-16,0 21 15,0-21-15,0 1 0,0-1 0,21-21 16,0 21-16,0-21 16,0 0-16,0 0 0,43 0 15,-43 0-15,0 0 0,22-21 0,-1 0 16</inkml:trace>
  <inkml:trace contextRef="#ctx0" brushRef="#br0" timeOffset="24715.43">8086 5652 0,'0'-22'0,"0"44"0,-22-44 0,1 1 16,21 0-16,0 0 15,0 0-15,0 0 16,21-1-16,1 1 0,-1 0 15,0 21-15,0 0 0,21-21 16,-20 21-16,-1 0 0,0 0 0,0 0 16,0 0-16,0 0 0,1 21 0,-1 0 15,21 22 1,-42-22-16,0 21 0,21-21 0,-21 0 16,0 22-16,0-22 0,0 21 0,0-21 0,0 1 15,0-1-15,0 0 0,0 0 16,-21 0-16,0-21 31,0-21-15,21 0-16,0 0 15,0 0-15,0-1 0,0-20 16,0 21-16,0-21 0,0 20 0,21 1 16,-21-21-16,21 0 15,-21 20-15,21 1 0,0 21 16,-21-21-16,22 21 0,-1 0 0,0 0 15,0-21-15,0 21 0,0 0 0,22 0 16,-22 0-16,0 0 0,0 0 16</inkml:trace>
  <inkml:trace contextRef="#ctx0" brushRef="#br0" timeOffset="25066.77">8742 5673 0,'0'0'0,"21"21"15,0-21-15,0 0 16,0 0-16,1 0 0,-1 0 0,0 0 16,0-21-16,0 21 0,0-21 15,1-1-15,-1 1 0,0 0 16,21-21-16,-21 21 0,-21-1 16,0 1-16,0 0 0,0 0 15,0 0-15,0 0 0,0-1 0,-21 22 16,0 0-16,-21 22 15,21-1-15,-1 0 0,-20 0 16,21 21-16,0-20 0,0 20 16,-1 0-16,1 1 0,21-22 0,0 21 15,0 0-15,0-20 0,0 20 0,0 0 16,43-21 0,-22 1-16,0-22 0,0 0 0,0 0 15,0 0-15,22 0 0,-22 0 16,0 0-16,0 0 0,22-22 0,-22 1 0,21-42 15</inkml:trace>
  <inkml:trace contextRef="#ctx0" brushRef="#br0" timeOffset="25634.44">9906 5080 0,'0'-21'0,"0"42"0,0-63 0,21-1 0,-21 22 15,0 0-15,0-42 0,0 41 16,0 1-16,0 42 31,-21 1-31,0 20 0,21 0 16,-21 1-16,-1 20 0,1 1 0,0-22 15,0 21-15,0 1 0,0-1 0,-1 1 16,1-1-16,0-20 0,-42 63 16,-1 42-1,43-127-15,0 21 0,21-21 16,0 1-16,0-1 0,0 0 15,0 0-15,0-42 32,0 0-17,21 0-15,0-22 0,-21 22 0,21-21 16,-21-1-16,21-41 0</inkml:trace>
  <inkml:trace contextRef="#ctx0" brushRef="#br0" timeOffset="26301.16">9610 5546 0,'21'-64'15,"-42"170"-15,21-148 0,21-64 0,-21 64 0,21-22 16,-21 22-16,21-1 0,-21-20 15,0 21-15,21-1 0,0-20 0,1 20 16,-1 1-16,0 0 0,21-22 16,1 22-16,-1 21 0,0 0 15,1-1-15,-1 22 0,0 0 0,64 0 16,-64 0-16,22 22 16,-22-1-16,1 21 0,-1 0 0,0 43 15,-21-21-15,-21-1 0,0 1 16,-21-22-16,0 0 0,-21 22 15,-1-22-15,1 0 0,0 1 0,-22-22 16,1 21-16,20-21 0,-20 1 0,-1-1 16,22-21-16,0 21 0,-1-21 15,1 0-15,21 0 0,0 0 0,0 0 16,-1 0-16,1-21 0,0 21 16,21-43-16,0 22 15,0 0-15,0 0 0,0 0 16,0 0-16,0-1 0,21 22 15,0 0 1,-21 22-16,43 20 0,-43 0 16,21-21-16,0 22 15,0-1-15,-21-21 0,21 22 0,43 41 16,-22-20 0,-21-43-16,1 0 0,-1-21 15,21 21-15,-21-21 0,0 0 0,22 0 16,-1 0-16,-21 0 0,22 0 0,-1 0 15,-21 0-15,21-21 0,1 0 16,63-43-16,-43 1 16,-42 21-16,22-1 15,-22 22-15,0-21 0,-21 21 0,0-1 16,21 1-16,-21 0 0,0 0 0,0 0 16,-21 21-1,0 0-15,0 0 0,-1 0 16,1 21-16,0 0 0,0 0 0,0 0 15,21 22-15,0-22 16,-21 21-16,21-21 0,-22 64 16,22-64-16,0 43 15,0-43-15,0 0 16,0 0-16,22-21 0,-1 21 16,0-21-16,0 0 0,0 0 0,43 0 15,20-42 1,-41 21-16,-1 0 0</inkml:trace>
  <inkml:trace contextRef="#ctx0" brushRef="#br0" timeOffset="27603.92">11578 5355 0,'-21'-42'31,"0"42"-31,0 0 0,-1 0 0,-20 0 15,0 0-15,-1 21 0,-41 0 16,-22 22 0,64-1-16,-22-21 0,22 21 0,-1 1 0,22-22 15,-21 21-15,0 43 0,42-64 16,0 21-16,0 1 0,0-1 16,42 22-1,0-64-15,-21 21 0,22-21 16,-22 0-16,21 0 0,1 0 15,-1 0-15,0 0 0,-21-21 0,85-22 16,0-41 0,-85 62-16,0-20 15,1 21-15,-1-21 0,0-1 0,0 1 16,0 21-16,0-22 0,-21 22 16,0-63-1,0 105 1,-21 0-1,0 21-15,0-21 0,21 22 0,-21-1 16,0 0-16,21 43 16,-22-43-16,1 22 0,21-22 15,-21 1-15,21 20 0,0 22 16,0-22-16,-21 1 0,21-1 16,0 1-16,-21-1 0,21 1 0,0-1 15,-21 1-15,-1-1 0,1-20 0,0 20 16,-21 43-16,-1-21 15,22-43-15,0 0 0,0 1 16,0-1-16,0 0 0,-1 1 0,1-22 16,0 0-16,0 0 0,21 21 0,0-20 15,21-44 17,0 1-32,0 0 15,22 0-15,-22-21 0,0-1 0,21 22 16,-20-21-16,20-22 0,0 22 15,64-149-15,-85 107 16,22 20-16,-1-20 0,-21-1 0,21 0 16,-20 1-16,20 20 0,-21-21 15,0 22-15,0-22 0,1 22 16,20-1-16,-42 1 0,21-1 0,0 22 16,0 0-16,-21-1 0,0 22 0,0 0 15,0 0-15,0 42 31,0 21-15,-21-21-16,0 1 0,21 20 0,-21-21 16,21 21-16,0-20 0,0 41 15,0-42-15,0 0 0,0 1 16,0-1-16,0 0 0,21 0 0,0 0 16,0-21-16,1 21 15,-1-21-15,0 0 0,0 0 0,0 0 16,0 0-16,1 0 0,-1 0 15,0-21-15,21 21 0,-21-21 0,1 0 16,-1 0-16,0 0 0,0-1 0,0-20 16,0 21-16,1-21 15,-1-1-15,0 22 0,-21-21 0,0-1 16,21 1-16,-21 21 0,21-21 16,-21 20-16,0 1 0,-21 42 31,21 1-31,-21-1 15,21 21-15,0-21 0,-21 0 16,21 22-16,0-22 0,-21 0 0,21 0 16,0 22-16,0-1 15,0-21-15,21 0 16,0-21-16,0 0 16,0 0-16,0 0 15,1 0-15,-1 0 0,21-21 16,22-21-16,-43 21 15,-21-1-15,21 1 0,0-21 16,0 21-16,0-22 0,-21 22 0,0 0 16,0 0-16,0 0 0,-21 21 31,21 21-31,0 0 16,-21 64-1,0-64-15,21 0 0,-21 0 0,21 22 16,0-22-16,0 21 15,0-63 32</inkml:trace>
  <inkml:trace contextRef="#ctx0" brushRef="#br0" timeOffset="27786.81">12594 5334 0,'0'0'0,"-21"0"0,-43 0 31,86 0 1,-1 0-32,0 0 15,0 0-15,0 0 0,0 0 0</inkml:trace>
  <inkml:trace contextRef="#ctx0" brushRef="#br0" timeOffset="28247.55">12890 5440 0,'0'-21'15,"0"0"1,0-1-16,0 1 15,22 21-15,-22-21 0,42 21 16,-21 0-16,0-21 0,0 21 16,1 0-16,-1 0 0,0 0 15,0 0-15,0 21 0,0-21 0,-21 21 16,22 0-16,-1 1 0,-21-1 0,0 21 16,21 0-16,-21-20 15,0 20-15,0-21 0,0 0 16,0 22-16,0-22 0,0 0 0,0 0 0,-21 0 15,21 0-15,-21-21 32,-1 0-17,22-21-15,0 0 16,0 0-16,0 0 0,0 0 16,0-1-16,0-20 0,22 21 0,-1 0 15,0 0-15,0-22 0,0 22 16,-21 0-16,21 0 0,1 0 0,20-1 15,-21 1-15,21 0 16,22 21 0,-22-21-16,-21 21 0,1 0 0,-1 0 15,0 0-15,0 0 0</inkml:trace>
  <inkml:trace contextRef="#ctx0" brushRef="#br0" timeOffset="28579.36">13631 5482 0,'0'0'0,"21"0"0,1 0 0,-1 0 15,0-21-15,0 21 16,21-21-16,-20 0 16,20-22-16,-21 22 0,0 0 15,-21 0-15,0 0 0,0 0 16,0-1-1,-21 22-15,0 0 0,0 0 16,0 0-16,-1 22 0,-20-1 16,21 0-16,-21 42 15,20-41-15,22-1 0,0 0 0,0 0 16,0 0-16,0 0 0,0 1 16,0-1-16,0 0 0,0 0 15,0 0-15,22-21 0,-1 21 16,0-21-16,21 0 0,-21 0 15,106-21-15,-42 0 16</inkml:trace>
  <inkml:trace contextRef="#ctx0" brushRef="#br0" timeOffset="29175.02">14711 5207 0,'0'0'0,"0"-21"0,0 0 16,-21 21-16,-1-21 0,1 21 16,0 0-16,0 0 15,0 0-15,0 0 0,-22 21 0,22 0 16,-21 0-16,21 0 0,-43 22 16,22-22-16,21 0 0,-1 21 15,1-21-15,0 1 0,21-1 0,0 42 16,0-20-1,21-22-15,0-21 0,-21 21 16,22-21-16,-1 0 0,0 21 0,21-21 16,-21 0-1,43 0-15,-43-21 0,0 0 0,43 0 16,-43-1-16,0 1 16,0-21-16,0 21 0,22-22 15,-22 1-15,0 0 0,21-64 16,-42 64-16,22-22 0,-1 1 15,0-1-15,0 22 0,0-22 0,0 22 16,1 0-16,20-43 0,-21 64 16,-21 0-16,21-1 0,-21 1 15,0 42 1,0 22-16,-63 84 16,63-85-1,0 22-15,-21-1 0,-1-21 0,1 85 16,0 22-1,21-107-15,0 0 0,0 43 16,0-43-16,0-21 0,0 22 16,0-22-16,21 21 0,0-21 15,43 22-15,-22-22 16,1-21-16,-1 0 16,0 0-16,1 0 0,-1-21 0,0 0 15,22-1-15,-22 1 0,22 0 0,-22 0 16,21-21-16</inkml:trace>
  <inkml:trace contextRef="#ctx0" brushRef="#br0" timeOffset="30401.32">910 8043 0,'0'-21'0,"0"0"15,0 0-15,0 0 0,64-64 32,-43 64-32,21 0 0,-21 21 15,22-21-15,-22 21 0,21 0 0,-21 0 16,0 0-16,1 21 0,-1 0 16,-21 0-16,0 0 0,0 0 15,0 22-15,-64 41 16,43-41-16,-21-22 15,21 21-15,-22-21 0,22 22 0,0-22 16,-21 0-16,20-21 0,1 21 16,-21-21-16,21 0 15,21-21 1,0 0 0,21 21-16,-21-21 15,63 21-15,-41 0 0,20 0 16,0 0-16,1 0 15,-1 0-15,21 21 0,-20 0 0,-1 0 16,22 0-16,-22 1 0,21 20 16,1 64-1,-64-85-15,0 21 0,-42 1 16,20-22-16,-20 21 0,0-21 0,-43 43 16,43-43-16,-1 0 15,1 0-15,0-21 0,-1 0 0,1 0 16,0 0-16,-1 0 0,22 0 15,-21 0-15,0 0 0,20-21 0,-41 0 16,-1-43 0,43 43-16,21 0 15,-21 0-15,21 0 0,0 0 16,0-1-16,21 1 16,0 0-16,1 0 0,20 0 15</inkml:trace>
  <inkml:trace contextRef="#ctx0" brushRef="#br0" timeOffset="30583.21">2286 8213 0,'42'-21'16,"-84"42"-16,105-42 0,-41 21 0,-1 0 46,-21-22-30,21 22-16</inkml:trace>
  <inkml:trace contextRef="#ctx0" brushRef="#br0" timeOffset="31516.68">4022 8424 0,'0'22'31,"21"-22"16,-21-22-47,21 1 0,0 21 0,-21-21 15,0 0-15,42-64 16,-42 43 0,0 0-16,0 20 0,0-20 0,0 21 15,-21-21-15,0 20 0,-21-20 16,21 21-16,-1 0 0,-20 0 0,-43-1 15,43 22-15,-64 0 16,64 0-16,-22 0 16,22 22-16,-21-22 0,20 42 0,1-21 15,0 0-15,-1 22 0,1-1 16,-43 85-16,64 21 16,21-106-16,0 1 15,0-22-15,0 21 0,0 1 16,0-22-16,21 0 0,0 0 0,1 0 15,-1-21-15,42 0 16,1 0-16,-22 0 16,0 0-16,1-21 0,-1 21 0,0-21 15,1-21-15,-1 20 0,0 1 16,1-21-16,-1 0 0,85-85 16,-85 63-16,-20 1 0,20-1 15,-21 1-15,0-1 0,0 1 16,1-1-16,-1 1 0,-21 20 0,0-20 15,0-1-15,0 22 0,0 0 16,0-43-16,0 0 16,-21 85-16,-1 0 15,1 21-15,21 1 16,0-1-16,-21 21 0,21 0 0,-21 1 16,21-1-16,0 64 15,-42 63-15,42-126 16,-22 20-16,22 1 0,0-22 0,0 21 15,0-20-15,0-1 0,0 0 16,0 1-16,0-1 0,0-21 16,22 0-16,-1 1 0,0-1 15,0-21-15,0 0 0,0 0 16,1 0-16,-1 0 0,0-21 0,85-43 16</inkml:trace>
  <inkml:trace contextRef="#ctx0" brushRef="#br0" timeOffset="31991.41">4762 7959 0,'0'-21'16,"0"42"0,-21 0-16,0-21 0,0 42 0,0-21 15,0 1-15,-1 20 0,1-21 16,0 21-16,0 1 0,0-22 0,0 21 15,21-21-15,0 22 0,-22 20 16,22 1 0,0-43-16,22 0 15,-1-21-15,0 21 0,0-21 0,64 0 16,-22-21 0,-42 0-16,22 0 0,-22 0 15,21-1-15,-21 1 0,22 0 0,-22-21 16,0 21-16,0-22 0,-21 1 0,21-43 15,-21-21 1,0 64-16,0 21 0,-21 0 16,0 0-16,0-1 0,0 22 15,-22 0-15,22 0 0,0 0 0,-21 0 16,21 0-16,-22 22 0,22-1 16,0 0-16,-21 0 0,20 21 15,1-20-15,0 20 0,0 21 16,21-20-16,0 20 0,0-20 15,0-22-15,0 0 0,0 0 16,21 0-16,0 0 0,0 1 0,1-22 16,20 0-16,0 0 0,1 0 0,-1 0 15,0 0-15,1 0 0</inkml:trace>
  <inkml:trace contextRef="#ctx0" brushRef="#br0" timeOffset="32995.83">5482 7959 0,'0'-21'16,"0"42"-16,21-64 0,-21 22 16,0 42-1,0 1-15,0-1 16,-21 0-16,0 21 0,21-21 16,-21 22-16,21-1 0,0-21 15,-43 85-15,43-64 0,0-20 16,0-1-16,0 0 0,0 0 15,0 0-15,0 0 0,0 1 0,22-22 16,-1 0-16,0 0 16,0 0-1,85-43 1,-85 22-16,0 0 0,0 0 0,22-43 16,-1 1-1,-21 42-15,0-22 0,1 22 0,-22 0 16,0 0-16,21 0 0,-21-1 0,21 22 15,-21-21-15,0 42 32,0 1-32,0-1 0,0 0 15,0 0-15,0 0 0,0 22 0,0-22 16,0 0-16,0 21 0,0-21 0,0 1 16,21 41-1,0-21-15,0-42 16,1 0-16,-1 0 0,0 0 0,0 0 15,0 0-15,64-21 16,-22 0-16,-41 0 16,-1 0-16,0 21 0,0-21 0,0-1 15,-21-20-15,0 21 0,0 0 0,0 0 16,0-22-16,0 22 0,0-42 16,-42 20-1,21 22-15,21 0 0,-21 0 0,-1 0 16,22-1-1,22 1 1,-1 21-16,0 0 16,0 0-16,0-21 0,0 21 15,43 0-15,-43 0 0,21 0 16,-20 0-16,-1 0 0,0 21 0,21 0 16,-21 1-16,1-1 15,20 42-15,-42-42 0,0 1 0,21 20 16,-21-21-16,0 0 0,0 0 0,0 22 15,0-22-15,0 0 16,0 0-16,0 0 0,0 1 0,0-1 16,0 0-16,-21-21 15,0 0 1,21-21 0,0 0-1,0-1-15,0 1 0,0-21 16,0 21-16,21-22 0,0 22 0,0-21 15,0 0-15,22-1 0,-22 1 16,21 21-16,1-22 0,-1 22 0,64-21 16,-64 42-16,22 0 15,-22 0-15,-21 0 16,21 21-16,-20 0 0,-1 0 16,-21 1-16,0-1 0,0 21 0,0 0 0,0-20 15,0 62-15,-21-63 16,-22 85-16,22-85 15,0 1-15,0-1 0,21 0 16,0 0-16,0 0 16,0-42-1,21 0-15,0 0 16</inkml:trace>
  <inkml:trace contextRef="#ctx0" brushRef="#br0" timeOffset="33299.65">7980 7514 0,'-21'0'0,"-64"21"32,43 1-32,20-1 0,1 21 15,-63 85 1,20-42-16,43-43 0,0 0 15,0 1-15,-1-1 0,1-21 16,0 22-16,21-1 0,0-21 16,0 21-16,0-20 0,0 20 15,0 0 1,21-21-16,0-21 0,22 0 0,-22 0 16,0 0-16,21 0 0,-20 0 0,20 0 15,-21-21-15,43 0 16,-22 0-16,-21 0 0</inkml:trace>
  <inkml:trace contextRef="#ctx0" brushRef="#br0" timeOffset="33742.4">8213 7832 0,'-85'21'15,"64"0"-15,0 0 0,-1 0 16,1 1-16,-21 41 15,-22 22-15,64-64 16,0 21-16,-21-21 0,21 22 0,0-22 16,0 0-16,0 0 0,0 0 15,21-21-15,-21 22 0,22-22 0,-1 0 16,0 0-16,0 0 0,43 0 16,-43 0-1,21 0-15,-21 0 0,0-22 0,22-20 16,-22 21-16,0 0 0,0 0 15,0-22-15,1 22 0,-1-21 0,-21-22 16,0 22-16,21 21 16,-21-22-16,0 22 0,0 0 0,0 0 15,-21 0-15,0 0 0,-1-1 0,-20 22 16,21 0-16,-21 0 0,20 0 16,-20 0-16,-21 0 0,20 22 15,-20 20-15,20-21 0,22 0 16,0 0-16,0 1 0,0-1 15,21 0-15,0 21 0,0-21 0,0 1 16,0-1-16,42 21 16,-21-21-16,64 0 15,-64-21-15,21 0 0,1 0 0</inkml:trace>
  <inkml:trace contextRef="#ctx0" brushRef="#br0" timeOffset="34703.85">9017 7789 0,'0'0'0,"-21"0"0,0 0 0,-1 0 16,-20 0-16,21 0 0,-21 0 16,20 22-16,-20-22 0,21 21 15,-21 0-15,-22 42 0,43-41 16,-21 20-16,20-21 0,1 21 0,0-20 15,0 20-15,21-21 0,0 21 16,0-20-16,0 41 16,0-42-16,0 0 0,21-21 15,0 0-15,0 0 16,1 0-16,-1 0 0,0 0 0,0-21 16,0 21-16,0-21 0,22-21 15,-22 21-15,0-22 16,0 22-16,0-21 0,1-1 0,20-20 15,-42 42-15,0 0 0,0-1 16,21 1-16,-21 42 31,0 1-31,0-1 0,-21 0 0,21 21 16,0-21-16,-21 1 0,21 20 16,0-21-16,-21 43 0,21-43 15,0 21-15,21-21 0,0 0 16,0-21-16,0 0 0,0 22 15,22-22-15,-22 0 0,21 0 0,1 0 16,-1 0-16,106-43 16,-84 22-16,-22 0 15,0 0-15,1 0 0,-1-1 0,0-20 16,1 21-16,-22-21 0,21 20 0,-21-41 16,-21 42-16,0 0 15,0-1-15,-42 1 16,21 21-16,0 0 0,-22 0 0,22 0 15,-21 0-15,21 0 0,-22 0 0,22 0 16,-21 21-16,21 1 0,-22-1 16,1 42-16,21-42 0,-22 43 15,43-43-15,0 21 16,0-20-16,0-1 0,0 0 16,0 0-16,0 0 0,22 0 0,-1-21 15,0 0-15,0 0 0,21 0 0,-20 0 16,-1 0-16,42 0 15,43-42-15,-64 21 16,-20 0-16,41-64 0,-21 43 16,-20-1-16,20 1 0,-21 0 15,0-1-15,0-20 0,1 21 16,-1-22-16,0 22 0,0-1 0,0-105 16,-21 64-1,0 62-15,0 1 0,0 0 0,0 0 16,-21 21-16,0 0 0,21 21 15,-42 0-15,20 0 16,1 22-16,0-1 0,0 0 0,0 22 16,0-22-16,-1 22 0,22-22 0,0 22 15,-21-22-15,21 21 0,0-20 16,0-1-16,0 22 0,0-43 0,0 21 16,0-21-16,21 43 15,64-22-15,-64-42 16,0 0-16,22 0 0,-22 0 0,21 0 15,1-21-15,-1 0 0,0 21 0,1-21 16,-1-1-16</inkml:trace>
  <inkml:trace contextRef="#ctx0" brushRef="#br0" timeOffset="35299.51">11282 7705 0,'0'-21'0,"0"42"0,-21-42 0,-1-1 0,1 22 16,-21 0-16,21 0 0,-22 0 15,1 0-15,-43 0 0,1 0 16,41 22-16,1-1 16,21 0-16,-21 0 0,20 0 0,1 0 15,-21 1-15,42-1 0,-21 0 16,21 0-16,0 0 0,0 0 0,0 1 15,0-1-15,21 21 16,21-21-16,1-21 16,-1 0-16,0 0 0,-21 0 0,22 0 15,-1 0-15,-21 0 0,22 0 16,-22 0-16,0-21 0,0 21 16,-42 0-1,0 0-15,0 0 16,-22 0-16,22 0 0,-21 21 15,-1-21-15,22 21 0,-21 1 0,0-1 0,-1 0 16,22 0-16,-21 0 16,42 0-16,0 1 0,0-1 15,21-21 1,0 0-16,0 0 16,22 0-16,20 0 15,-21 0-15,-20 0 0,-1 0 16,21 0-16,0 21 0,-20 0 0,-22 0 15,0 0-15,0 1 0,0-1 16,0 0-16,-22 21 0,1-21 16,-21 43-16,21-43 15,0 0-15,-22 22 0,22-22 0,0 0 16,0 0-16,0 0 0,-1 22 16,22-22-16,-21 0 0,0 0 15,0-21-15,21 21 0,-21-21 16</inkml:trace>
  <inkml:trace contextRef="#ctx0" brushRef="#br0" timeOffset="36863.61">12361 7154 0,'0'22'0,"0"-44"0,0 65 0,0-22 15,0 0-15,0 43 16,0-22-16,0-21 15,0 0-15,21-21 16,1 0-16,-1 0 16,21 0-16,-21-21 0,22 0 15,-1 21-15,21-42 16,-20 20-16,-1-20 0,43 0 16,-43-1-16,-21 22 0,0-21 15,22 0-15,-22 20 0,-21-20 0,0 0 16,0 21-16,0-22 0,0 22 0,-21 0 15,21 0-15,-21 0 0,-22 21 16,22 0-16,0 0 0,0 21 0,0 21 16,-1-21-16,1 22 0,0-1 15,0 106 1,0-42-16,0-43 0,21 1 16,-22 42-16,22-43 0,0-20 15,0-1-15,0 21 0,-21-20 16,21-22-16,-21 21 0,21 1 0,0-22 15,-21 21-15,21-21 0,-21 0 0,0 1 16,-1-1-16,1-21 16,0 0-16,0 0 15,0-21-15,0-1 0,-1 22 0,1-21 16,21-21-16,-21 21 0,-21-43 16,21 1-1,-1 20-15,22 1 0,-21 21 0,21 0 16,0 0-16,-21-1 0,0 22 15,21 22-15,0-1 16,0 0-16,0 0 0,0 0 0,0 22 16,0-22-16,0 21 0,21 0 15,0-20-15,0 20 0,1-21 0,-1 0 16,0 22-16,0-22 0,21 0 0,-20-21 16,-1 21-16,21-21 0,-21 0 15,0 0-15,64 0 16,-21 0-16,-43-21 0,0 0 15,42-22 1,-41 22-16,-1 0 0,0 0 0,0 0 16,0-22-16,0 22 0,22-63 15,-43 62 1,0 44 0,0-1-1,-21 0-15,-1 0 0,22 0 16,-21 0-16,21 1 0,0-1 15,-21 0-15,0 0 16,21 0 0,0-42 15,0 0-31,21 21 0,21-42 16,-20 20-16,-1 1 15,0 0-15,0 0 0,0 0 0,0 0 16,1 21-16,-1-22 0,0 22 0,0 0 15,0 0 1,0 22-16,-21-1 0,0 0 16,22-21-16,-22 42 0,0-21 15,0 1-15,0-1 0,0 0 16,0 0-16,0 0 0,0 43 16,0-43-1,21-21-15,0 0 0,0 21 16,0-21-16,0 0 0,1 0 0,-1 0 15,21-21-15,-21 21 0,0-21 16,22 0-16,-22-1 0,21 1 16,43-42-16,-22-1 15,-41 43-15,-1-21 0,21 21 16,-42-1-16,21-20 0,-21 21 16,21 0-16,-21 0 0,-21 21 31,-21 0-31,21 21 0,0 0 15,-1 0-15,22 0 0,0 0 16,0 1-16,0-1 0,0 0 16,0 0-16,0 0 0,0 22 15,0-1-15,0-21 16,0 0-16,0 0 0,0 1 16,0-1-16,0 0 15,-21-21 1,0 0-1,21-21-15,0 0 16,0-1-16,0 1 0,0 0 16,0 0-16,0 0 0,21-22 0,0 22 15,1-21-15</inkml:trace>
  <inkml:trace contextRef="#ctx0" brushRef="#br0" timeOffset="37119.47">14287 7049 0,'-21'63'31,"21"-42"-31,-42 43 0,21-22 16,0 22-16,-1-22 0,1 64 16,0-64-16,0 0 0,0 22 15,0-22-15,-1-21 0,1 22 0,21 20 16,-42 22-1,42-64-15,0 0 16,21-21 0,0 0-1,0-21-15,1 0 0,-1 21 16</inkml:trace>
  <inkml:trace contextRef="#ctx0" brushRef="#br0" timeOffset="37307.36">13949 7557 0,'-21'0'0,"42"0"0,-21 0 47,21 0-47,0 0 16,0 0-16,85 0 15,-85 0-15,22 0 0,-1 0 0,0-22 16,-21 22-16,22 0 0,-1 0 15</inkml:trace>
  <inkml:trace contextRef="#ctx0" brushRef="#br0" timeOffset="38391.74">14922 7789 0,'0'0'0,"22"0"0,-1 0 16,0 0-1,0 0-15,0-21 16,-21 0-16,21 21 16,-21-21-16,0 0 0,0 0 15,0-1-15,0-20 0,0-21 16,-42 20-16,21 22 16,0 0-16,0 21 0,-1 0 15,-20 0-15,21 0 0,0 21 16,-22 0-16,22 0 0,-21 1 0,-43 62 15,43-41 1,42-22-16,-21 21 0,21 0 16,0-20-16,0-1 0,0 0 15,0 0-15,21 0 16,0-21-16,0 0 0,0 0 16,1 0-16,-1 0 0,21 0 0,-21 0 15,0 0-15,1-21 0,20 0 16,-21 21-16,0-21 0,22 0 0,-22-1 15,42-62 1,-42 63-16,-21-43 16,22 22-16,-22 21 0,0-1 0,0 1 15,0 0-15,-22 42 16,1 0 0,0 1-16,0-1 0,21 21 15,0-21-15,0 0 0,0 1 0,-21 20 16,21-21-16,0 0 0,0 0 0,0 22 15,42-1 1,-42-21-16,21 0 0,0-21 16,1 0-16,20 0 0,-21 0 15,0 0-15,22 0 0,-1 0 0,64-42 16,-64 21 0,64-64-16,-85 64 15,21-21-15,-20-1 0,-1 1 16,0-21-16,0 20 0,0-20 0,0 20 15,1-20-15,-1-22 16,-21-21-16,0 85 16,0 0-16,0 0 0,-21 21 15,-1 21-15,22 0 0,-21 0 16,21 22-16,-21-1 0,0 0 16,21 1-16,0-1 0,0 22 0,-21-22 15,21 0-15,0 1 0,0-1 16,0 0-16,0 1 0,0-1 0,0-21 0,0 43 15,0-43-15,0 21 16,0-21-16,21-21 0,0 21 16,0-21-16,0 0 0,1 0 15,-1 0-15,0 0 0,0 0 0,0 0 16,0-21-16,1 0 0,41-21 16,-42-1-16,22 22 0,-22-21 15,42-43-15,-42 22 0,22 20 16,-22-20-16,0-1 0,0 1 15,22-149 1,-22 128-16,-21 62 16,0 1-16,0-21 15,-21 63 1,21 21-16,-22-20 0,1 20 0,0 0 16,0 22-16,-21 42 15,42-43-15,-22 1 0,1-1 0,21-21 16,-21 22-16,21-22 0,0 1 15,0-1-15,0 0 0,0-21 0,0 22 16,0-22-16,0 0 0,0 0 0,21-21 16,-21 21-16,21-21 0,1 0 15,41 0-15,43-21 16,-85 0-16,21 0 16,1 0-16,20 0 0</inkml:trace>
  <inkml:trace contextRef="#ctx0" brushRef="#br0" timeOffset="39107.33">17822 7112 0,'0'0'15,"-42"-21"-15,21 21 16,0 0-16,-22 0 0,22 0 0,-21 0 16,-22 0-16,1 0 15,20 21-15,22 0 0,-21 0 16,21 1-16,-22 20 0,22-21 16,0 0-16,0 22 0,-21-22 0,42 21 15,-22-21-15,22 0 0,0 22 16,0-22-16,0 0 0,0 0 0,22 0 15,-1 1-15,63 20 16,-20-42-16,-22 0 16,-21 0-16,22 0 0,-22 0 15,21 0-15,-21 0 0,1-21 0,-1 0 16,-21-1-16,21 1 0,-21 0 16,-21 21-1,0 0-15,-1 0 0,-20 0 16,21 0-16,-21 0 0,-1 0 15,1 21-15,21 0 0,-22-21 0,1 22 16,0-1-16,21 0 0,-22 0 0,22-21 16,0 21-16,-21 0 0,42 1 15,-22-1-15,22 0 16,22-21-16,-1 0 16,21 21-16,-21-21 0,22 0 15,20 0-15,-21 0 0,1 0 0,-1 0 16,0-21-16,85-21 15,-42 20-15,-64 1 16,0 21-16,1 0 0,-22 21 16,-22-21-1,1 22-15,0-1 0,0 21 16,0-21-16,-22 22 0,1-22 16,21 21-16,-21 0 0,20 1 0,-20-1 15,21 0-15,0-20 0,-22 83 16,43-83-16,0 20 15,0-21-15,0 0 0,-21-21 0,21 43 16,-21-22 0,0-21-1</inkml:trace>
  <inkml:trace contextRef="#ctx0" brushRef="#br0" timeOffset="39749.96">6117 9631 0,'0'0'0,"21"-42"0,-21-1 0,0-63 16,0 85-16,0 0 15,0 0-15,-21 21 0,0 0 16,21 42-16,-21-21 16,21 22-16,-21 20 0,21 1 0,0 20 15,0 1-15,-22 0 0,1 84 16,0-84-16,0-1 0,0 22 16,0-21-16,-1 21 0,1-22 0,-21 1 15,21-21-15,0 20 0,21 1 16,-22-22-16,1 22 0,0-21 0,21-1 15,-21 1-15,21-1 0,-21 1 0,0-22 16,21-21-16,0 43 16,-22-43-1,1-21-15,21-21 0,0-1 0,0 1 16,0-21-16</inkml:trace>
  <inkml:trace contextRef="#ctx0" brushRef="#br0" timeOffset="40116.26">5461 10139 0,'-21'-64'16,"42"128"-16,-63-170 0,42 43 0,-22-1 0,22 22 15,0-1-15,0 1 0,0-21 0,0 20 16,0 1-16,22 0 0,20 20 16,-21-20-16,21 21 0,1-21 0,20 20 15,-20 1-15,20 21 0,22 0 16,-22 0-16,1 0 0,-22 0 0,22 43 15,-22-22-15,0 21 0,1 0 0,-22 22 16,0-22-16,-21 22 0,0-22 16,0 22-16,0-22 0,-64 64 15,43-64-15,-63 22 16,41-22-16,1-21 0,0 0 16,-1 0-16,1-21 0,21 22 0,-43-22 15,43 0-15,0 0 0,0 0 16,21-22-1,0 1-15,0 0 0,0 0 16,21 0-16,21 21 0,-21-21 0,1-1 16,20 1-16,-21 0 0,21 0 15,-20 0-15,20 0 0,0-1 0</inkml:trace>
  <inkml:trace contextRef="#ctx0" brushRef="#br0" timeOffset="40493.93">6286 9610 0,'0'0'16,"0"-21"-16,0-1 16,22 22-16,-22-21 0,21 0 0,0 21 15,0-21-15,0 21 0,43-21 16,-1 0 0,-20 21-16,-1 0 0,0 0 0,1 21 15,-1-21-15,-21 21 0,0 21 0,22-21 16,-43 22-16,0-1 0,0 64 15,0-43 1,0-20-16,0-22 0,-22 0 16,22 0-16,-21 0 0,0-21 15,21 22-15,-21-44 32,21 1-17,0 0-15,0 0 0,0 0 0,0 0 16,0-22-16,21 22 0,21-64 15,-20 64-15,-1 0 16,0 0-16,42-21 16,22-1-16,-43 43 15,-20 0-15,-1-21 0</inkml:trace>
  <inkml:trace contextRef="#ctx0" brushRef="#br0" timeOffset="41219.51">7514 9462 0,'0'0'0,"0"21"0,0 0 16,-21 21-16,0-21 0,0 22 16,-1-1-16,1-21 15,0 0-15,21 22 0,0-22 0,-21 0 16,21 0-16,-21 0 0,21 1 0,0-1 16,-21 21-16,21-21 15,21-21 1,0 0-16,0 0 0,0 0 0,0 0 15,22-21-15,-22 0 16,21 21-16,-21-21 0,43-43 16,-43 43-16,21-42 0,-42 41 15,0-20-15,0 21 0,0-21 16,0 20-16,0 1 0,-21 0 16,0 0-16,0 0 0,0 21 0,-64 0 15,43 0 1,21 0-16,42 0 31,0 21-31,21-21 0,-21 0 16,64 0-16,42 0 15,-85 0-15,1 0 16,-1-21-16,0 21 0,-20 0 0,20-21 16,-21-1-16,0 22 0,0 0 0,1 0 15,-1 0 1,-21 22-1,0 20-15,0-21 16,-21 0-16,-1 22 0,1 20 0,21-21 16,-21 1-16,0 20 0,21 1 15,0-1-15,-21 64 0,21-63 16,0-1-16,0 85 0,0-63 16,0-21-16,0 20 0,0 1 15,21-22-15,-21 22 0,21-21 16,-21 20-16,0 1 0,0-22 0,0 22 15,0 0-15,0-22 0,0 1 0,0 20 16,-21-41-16,0 20 0,21-20 16,-21 20-16,21-42 0,-22 22 0,1-22 15,21 0-15,-21 0 0,21 0 0,-21-21 16,0 0-16,0 0 16,-1-21-16,1 0 0,21 0 15,-21 0-15,21-1 0,0-20 0,0 0 16,-21-1-16,21 1 0,0 0 0,0-1 15,0-105 1,0 21-16,0 85 16,0-22-16,0 1 0</inkml:trace>
  <inkml:trace contextRef="#ctx0" brushRef="#br0" timeOffset="41452.37">8213 9377 0,'0'0'0,"-22"0"16,1 0-16,42 0 78,1 0-78</inkml:trace>
  <inkml:trace contextRef="#ctx0" brushRef="#br0" timeOffset="41828.69">8657 9694 0,'21'-21'16,"-21"0"-16,21 21 15,-21-21-15,0 0 0,22 0 16,-1-22-16,-21 22 0,0 0 16,0 0-16,0 0 0,0-1 15,0 1-15,0 0 16,-21 21-16,-1 0 0,1 0 15,0 0-15,-21 21 0,21 0 16,-1 1-16,1-1 0,0 21 0,0-21 16,0 22-16,-22 62 15,43-41-15,0-43 16,0 0-16,0 0 16,0 1-16,0-1 0,0 0 0,22-21 15,-1 0-15,0 21 0,0-21 0,43 0 16,-22 0-16,43-21 15,-43 21-15,0-21 0,43-22 16,-22 22-16</inkml:trace>
  <inkml:trace contextRef="#ctx0" brushRef="#br0" timeOffset="42344.16">9377 9398 0,'0'21'16,"-21"0"-1,-1 1-15,22-1 0,-21 0 16,0 21-16,21-21 0,-21 64 16,0 21-16,21-85 15,0 21-15,0-20 0,0-1 16,0 0-16,0 0 0,21 0 16,0-21-16,0 21 0,0-21 0,22 0 15,-22 0-15,0 0 0,21 0 0,22 0 16,42-63-1,-64 42-15,0 0 0,-20-22 16,20 22-16,-21-21 0,21-22 0,-20 22 16,-1 0-16,21-22 0,-21 22 15,43-128-15,-64 86 16,21 63-16,-21-22 0,0 22 16,0 0-16,0 42 31,0 0-31,0 0 0,-21 22 15,0 20-15,-1-20 16,1-1-16,21 0 0,0 1 0,-21-1 0,21 0 16,-21 1-16,21-1 15,0 0-15,-21 1 0,21-1 0,-21 21 16,21 1 0,0-43-16,0 0 0,0 0 15,21-21-15,-21 22 16,21-22-16,0 0 0,0 0 15,0-22-15,1 22 0,-1-21 0,0 0 16,-21 0-16,21 0 0,0-22 16,-21 22-16</inkml:trace>
  <inkml:trace contextRef="#ctx0" brushRef="#br0" timeOffset="42520.06">9758 9419 0,'-21'0'0,"42"0"0,-64 0 15,22 0-15,0 0 0,42 0 47,0 0-47,1 0 0,-1 0 0,0 0 16,21-21-16,-21 21 0,22-21 0,-1 21 16,0-21-16</inkml:trace>
  <inkml:trace contextRef="#ctx0" brushRef="#br0" timeOffset="43016.47">11451 9313 0,'0'-21'16,"0"0"-1,21 0-15,-21 0 0,21 0 16,1-1-16,-22 1 0,0 0 15,0 0-15,0 0 0,0 0 0,0-1 0,0 1 16,0 0-16,-22 21 16,-41 0-16,21 0 15,-1 0-15,22 21 0,-21-21 0,-1 21 16,1 1-16,0 20 0,21-21 16,-1 0-16,1 0 0,21 43 15,0-43-15,0 0 16,21 0-16,22 22 15,-22-43-15,21 21 0,-21 0 0,22 0 16,-22-21-16,21 21 0,-21 1 0,43-1 16,-43 0-16,21 21 15,-20-21-15,-22 1 16,0-1-16,0 0 0,0 0 16,-22 21-16,1-42 0,0 0 15,-21 22-15,-1-22 16,1 0-16,21 0 0,-21 0 0,-1 0 15,1 0-15,21 0 0,-22 0 0,22-22 16,0 22-16,0 0 0,0 0 16,21-21-16,-21-21 15,21 21-15,42 0 16,-21 21-16,0-22 0,0 1 16,22 21-16,-1-21 0</inkml:trace>
  <inkml:trace contextRef="#ctx0" brushRef="#br0" timeOffset="43398.25">11599 9440 0,'0'0'0,"0"22"0,21-22 15,1 0 1,-1 0-16,0 0 16,-21-22-16,21 22 0,43-42 15,-43 42-15,0-21 16,-21 0-16,21 21 0,0-21 15,-21-1-15,21 1 0,-21 0 16,0 0-16,-21 21 31,0 21-31,0 0 0,0 0 16,0 22-16,-1-22 0,22 0 16,-21 0-16,21 22 0,-21 41 15,0-63-15,21 1 16,0-1-16,0 21 0,0-21 15,0 0-15,21 1 0,0-22 0,0 0 16,1 0-16,20 0 0,-21 0 0,0 0 16,22 0-16,-1 0 0,-21-22 15,64-20-15,21-21 16,-64 20-16,-21 22 0,21-21 16,1-1-16</inkml:trace>
  <inkml:trace contextRef="#ctx0" brushRef="#br0" timeOffset="43647.1">12488 8954 0,'0'-43'0,"0"86"0,0-128 16,21 0-16,-21 64 16,0 42-1,0 0-15,0 22 0,0-22 16,0 21-16,0 22 0,0 84 16,0-106-1,0 22-15,-21-22 0,21 0 0,-21 1 16,21-1-16,0 0 0,0 1 0,-21-22 15,21 21-15,-21-21 0,21 1 0,0-1 16,0 21-16,0-21 16,21-21-1,0 0-15,0-21 0,0 21 16,1-21-16,-1 0 0,0 0 16,0-1-16,-21 1 0,21 0 0</inkml:trace>
  <inkml:trace contextRef="#ctx0" brushRef="#br0" timeOffset="43835">12404 9250 0,'0'0'0,"-22"0"16,22 21-16,22-21 31,-1 0-15,0 0-16,0 0 0,0 0 0,22 0 15,20-21 1,-42 21-16,0-21 0,22 21 0</inkml:trace>
  <inkml:trace contextRef="#ctx0" brushRef="#br0" timeOffset="44182.65">13017 9144 0,'0'21'0,"0"-42"0,0 63 15,0-20-15,-21-1 16,21 0-16,-21 0 0,21 0 16,0 0-16,0 1 0,0-1 15,0 0-15,0 21 16,0-21-16,0 1 16,21-1-16,0-21 15,1 0-15,-1 0 16,0 0-16,21 0 0,-21 0 0,1-21 0,41-1 15,-21 1 1,-20 0-16,-1 0 0,21-21 16,-21 20-16,0 1 0,-21 0 15,22 0-15,-22 0 0,-22 21 47</inkml:trace>
  <inkml:trace contextRef="#ctx0" brushRef="#br0" timeOffset="44484.48">13822 9165 0,'0'-21'15,"0"42"-15,-21-42 0,-1 21 16,1 0-16,0 0 16,21 21-16,-21 0 15,-21 22-15,42-22 0,-43 64 16,22-64-16,0 21 16,0 0-16,0 22 0,21-22 15,-22 22-15,1-22 0,0 22 0,0-1 16,0 1-16,-22-1 0,22 1 0,0-1 15,0 1-15,-85 147 16,85-147-16,-21-1 0,20 1 16,-20-1-16,-21 64 0,41-63 15,1-22-15</inkml:trace>
  <inkml:trace contextRef="#ctx0" brushRef="#br0" timeOffset="44571.43">12954 11049 0,'0'21'0,"0"-42"0,0 63 0,0-20 15,21-44 1,-21 1-1,21 21-15,0-21 0,-21-21 0,22 21 16</inkml:trace>
  <inkml:trace contextRef="#ctx0" brushRef="#br0" timeOffset="44959.28">13737 9165 0,'-21'-21'0,"42"42"0,-63-63 0,21 21 15,21 0-15,0-1 16,0 1-16,21 21 0,0-21 0,42 21 16,22-21-1,-43 21-15,-20 0 0,20 0 0,0 0 16,1 0-16,-22 21 0,21 21 15,-21-20-15,-21-1 0,0 21 0,0-21 16,0 0-16,-63 64 16,20-64-16,22 22 0,-21-22 15,0 0-15,20 0 0,-20-21 16,0 21-16,21 0 0,-22-21 16,22 22-16,0-22 0,0 0 15,21 21-15,21-42 31,0 21-31,0-22 16,0 22-16,22-21 0,-22 21 0</inkml:trace>
  <inkml:trace contextRef="#ctx0" brushRef="#br0" timeOffset="45151.17">14732 9462 0,'0'21'32,"0"0"-32,0 0 31,-21-21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01:38:02.3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974 783 0,'0'21'16,"-22"-21"-16,22 22 15,0-1 1,-21-21-16,42-21 47,1-1-47,-1 22 15,0-21-15,0 0 0,0 0 0,0 0 16,22 0-16,-22-1 0,-21 1 16,21 0-16,-21 0 0,21 0 15,-21 0-15,0-1 0,-21 22 16,0 0-16,0 0 15,0 0-15,-22 0 0,1 0 16,21 22-16,-22-1 0,1-21 0,0 21 16,-1 0-16,22 0 0,-21 0 15,0 22-15,-1-1 16,1 43 0,42-43-16,0-21 0,0 0 0,0 1 15,21 20-15,0-21 0,22 21 16,-1-20-1,-21-1-15,21 0 0,-20 0 16,20 0-16,-21 0 0,0 1 0,22-22 16,-22 21-16,0 0 0,21 0 15,1 0-15,-43 0 16,0 1-16,0-1 0,0 0 0,0 0 16,-22 0-16,1 0 0,-21 1 15,0-1-15,-1-21 0,1 21 0,0 0 16,-22-21-16,22 0 0,-22 0 15,22 0-15,0 0 0,-22 0 16,22-21-16,-1 0 0,1 0 16,0-1-16,21 1 0,-22 0 15,1-21-15,21 21 0,-22-22 16,43 1-16,0 21 16,0 0-16,0-1 0,22 22 15,-1-21-15,21 21 0,0 0 16,1 0-16,-1-21 0,22 21 15,-22 0-15,0-21 0,1 21 16</inkml:trace>
  <inkml:trace contextRef="#ctx0" brushRef="#br0" timeOffset="402.67">1164 1270 0,'21'0'16,"0"0"-16,-63 0 0,106 0 0,-43-21 16,0 0-16,0 0 0,21-1 15,-20 1-15,-1 0 0,21 0 16,-21 0-16,0-22 0,22 1 16,-43 21-16,0-21 15,0 20-15,0 1 0,-21 21 16,-1 0-1,-20 0-15,21 21 0,0 1 16,-22-1-16,1 0 0,-21 42 16,41-20-16,1-1 0,-21-21 15,21 22-15,0-1 0,21-21 16,0 0-16,-22 22 0,22-22 0,0 0 16,0 0-16,43 21 15,-22-42 1,21 0-16,-21 0 0,1 0 0,20 0 15,-21 0-15,21-21 0,-20 0 16,20 0-16,21-21 16,-41 20-16</inkml:trace>
  <inkml:trace contextRef="#ctx0" brushRef="#br0" timeOffset="709.52">1947 360 0,'0'0'0,"0"-21"0,-21 21 16,21 21-1,-21 0-15,21 21 0,-21-20 16,0 20-16,21-21 0,0 64 16,-22-43-16,1 22 0,21-22 15,-21 21-15,0 1 0,21-22 16,-21 22-16,0-1 0,21-20 15,-22 20-15,1-21 0,21 1 16,0-1-16,-21 0 0,0 22 16,21-43-16,0 0 0,0 0 15,21-42 17,0 0-32,0 0 15,1 0-15</inkml:trace>
  <inkml:trace contextRef="#ctx0" brushRef="#br0" timeOffset="1112.55">1926 1228 0,'0'21'15,"0"-42"-15,0 63 16,21-42 15,0 0-31,1-21 0,-1 0 16,-21 0-16,21 21 0,0-22 15,0 1-15,22-21 16,-22 0-16,-21 20 16,21 1-16,-21 0 0,0 0 0,-21 21 31,0 0-16,-1 21-15,1-21 0,-21 42 16,21-20-16,0-1 0,-1 0 16,1 21-16,0-21 0,21 1 0,-21-1 15,0 21-15,21-21 16,-21 0-16,21 1 0,0-1 0,0 0 16,21-21-1,0 0-15,0 0 0,0 0 16,0 0-16,22 0 0,-22 0 15,0-21-15</inkml:trace>
  <inkml:trace contextRef="#ctx0" brushRef="#br0" timeOffset="1651.24">2561 995 0,'0'21'15,"-21"0"1,21 0-16,-21 1 0,0-22 16,21 21-16,0 0 0,0 0 15,-22 0-15,22 0 0,-21 1 0,21-1 16,0 0-16,0 0 0,0 0 16,0 0-16,0 1 0,0-1 15,-21-21 1,21-21 31,0-1-32,0 1-15,0 0 0,0 0 0,0 0 16,0-22-16,21 22 0,-21 0 16,21-21-16,22-1 15,-22 22-15,0 0 0,0 0 16,22 0-16,-22 0 0,21 21 0,-21 0 15,22 0-15,-22 0 0,0 0 0,21 0 16,-21 0-16,1 42 16,-1-21-16,-21 0 0,21 43 15,-21-43-15,0 0 0,0 21 16,0-20-16,0-1 0,0 0 16,0 21-16,-21-21 15,0 1-15,21-1 0,0 0 16,0-42 15,0 0-15,0-1-16,21 1 0</inkml:trace>
  <inkml:trace contextRef="#ctx0" brushRef="#br0" timeOffset="1916.09">3238 974 0,'0'21'31,"0"0"-31,0 0 16,0 22-16,0-22 0,-21 21 16,0-21-16,21 0 15,0 1-15,0-1 0,0 0 0,-21-21 16,21 21-16,0 0 0,0 0 15,0-42 32,21 0-47,-21 0 0</inkml:trace>
  <inkml:trace contextRef="#ctx0" brushRef="#br0" timeOffset="2283.88">3281 656 0,'0'0'0,"-21"0"0,-22 85 32,43-64-32,0 0 0,0 0 0,0 1 15,21-1 1,1-21-1,-1 0-15,0 0 0,0-21 16,0-1-16,0 1 0,1 21 16,-22-21-16,0 0 0,0 0 0,21 0 15,-21-1-15,0 1 0,0 0 16,0 0-16,-21 0 16,-22 0-1,22 21-15,0 0 0,0 0 0,21 21 16,-21 0-16,-1-21 0,22 21 0,-21 0 15,21 0-15,0 22 16,0-1-16,0 22 16,0-43-16,0 0 15</inkml:trace>
  <inkml:trace contextRef="#ctx0" brushRef="#br0" timeOffset="2743.61">3662 953 0,'0'-22'0,"0"44"0,-21-44 0,-1 22 31,1 22-15,0-1-16,21 0 15,0 0-15,0 0 0,-21 0 0,21 1 16,-21-1-16,21 21 0,-21-21 16,21 0-16,0 1 0,0-1 15,0 0-15,0 0 0,0 0 0,0 0 16,21-21 0,21 0-16,-21 0 0,22 0 15,-22 0 1,42-21-16,-42 0 0,1 0 15,20 0-15,-21 0 0,0-1 0,0 1 16,22-85 0,-43 43-16,0 42 15,0-22-15,0 22 0,0 0 0,0 0 16,-21 21 15,21 21-15,0 0-1</inkml:trace>
  <inkml:trace contextRef="#ctx0" brushRef="#br0" timeOffset="3492.18">4106 889 0,'0'21'31,"0"0"-31,0 1 16,0-1-16,0 0 16,0 0-16,0 0 0,0 0 15,0 1-15,-21-1 0,21 0 16,0 0-16,0 0 0,-21 22 16,21-1-16,-21-42 15,21 21-15,0-42 47,0 0-47,0 0 16,0-1-16,0 1 0,0 0 0,0-21 15,21 21-15,-21-22 0,21 22 16,0-64-16,22 22 16,-22 42-16,-21 0 15,21-1-15,0 1 0,0 21 0,0 0 16,43 0-1,-22 21-15,-42 1 0,21-1 16,1 0-16,-1 0 0,-21 21 16,0-20-16,0-1 0,21 21 15,-21-21-15,0 0 0,0 22 16,0-1-16,0-21 16,21 0-16,-21 1 15,21-22 1,-21-22 15,0 1-15,0-42-1,21 42-15,-21-1 0,22-20 0,20-64 16,0 43 0,1 20-16,-22 22 0,0 0 15,21 0-15,1 21 0,-22 0 16,21 0-16,-21 0 0,22 0 0,-22 21 15,21 0 1,0 43-16,-20-43 0,-22 21 16,0-21-16,0 43 0,0-22 15,0-21-15,0 22 0,0-22 16,0 0-16,0 21 0,0-20 0,0-1 16,0 21-1,-22-42-15,22 21 0,0 0 16,0-42-1</inkml:trace>
  <inkml:trace contextRef="#ctx0" brushRef="#br0" timeOffset="4304.72">6286 529 0,'22'-21'0,"-44"42"0,44-63 0,-22 21 15,0 42 17,-22 0-32,1 0 15,0 0-15,0 22 0,0-1 0,0 0 16,-1 1-16,-41 126 16,-1-63-1,43-43-15,0-20 0,0-1 0,0 0 16,0 1-16,21-22 0,0 21 15,-22-21-15,22 1 0,22-22 32,-1 0-32,0-22 15,0 1-15,0 0 0,0 0 0,1-21 16,-1-1-16,21 1 0,-21 0 16,0-22-16,1 22 0,-1-22 15,0-42-15,0 64 16,0-64-16,-21 64 0,0 0 15,21 20-15,-21 1 0,0 0 16,22 0-16,-22 42 16,0 0-1,0 22-15,0-22 0,0 21 0,0 0 16,0 1-16,0-1 0,0 22 16,0-22-16,0 0 0,0 1 15,0-1-15,0 0 0,0 22 16,0-22-16,21-21 15,-21 0-15,0 1 0,0-1 0,21 0 16,-21-42 15,0 0-15</inkml:trace>
  <inkml:trace contextRef="#ctx0" brushRef="#br0" timeOffset="4496.6">6032 1143 0,'0'0'0,"-21"0"0,0 0 16,42-21 31,0 21-47,1 0 0,20-21 16,-21 21-16,0 0 0,0 0 15,22-21-15,-22 21 0,0 0 0,0 0 16,22-22-16,-22 22 0,0-21 15,0 21-15,21 0 0,-20-21 0</inkml:trace>
  <inkml:trace contextRef="#ctx0" brushRef="#br0" timeOffset="4928.35">6583 974 0,'-21'-21'0,"-1"-22"31,22 22-31,0 0 0,0 0 16,22 0 0,-1 21-16,0 0 0,0 0 15,0 0-15,0 0 0,1 0 16,62 63-16,-41-42 16,-22 0-16,21 1 0,-21 20 15,0-21-15,-21 21 0,0-20 16,22 20-16,-22-21 0,0 64 15,-22-43 1,22-21-16,-21 0 0,0 1 16,21-44 15,0 1-31,0 0 16,0 0-16,0 0 15,0-22-15,0 22 0,0-21 0,21 21 16,0-22-16,1 1 0,-22 21 15,21-21-15,21-1 16,-21 22-16,0 0 0,-21 0 16,22 0-16,-1 21 0,0 0 0,0 0 15,0 0-15,0 0 0,1 0 16,-1 0-16,0 0 0</inkml:trace>
  <inkml:trace contextRef="#ctx0" brushRef="#br0" timeOffset="5221.18">7556 783 0,'0'0'0,"0"-21"0,-21 21 31,0 0-15,0 0-16,0 0 0,0 0 15,-1 21-15,22 0 0,-21 1 0,0 20 16,0-21-16,21 21 0,-21 1 15,21-22-15,0 21 0,0-21 0,0 22 16,0-22-16,0 42 16,0-20-16,0-22 0,0 0 15,21 0-15,0-21 16,0 0-16,0 0 0,1 0 16,20 0-16,-21-21 0,21 0 15,-20 0-15,20 0 0,0-1 16,1 1-16</inkml:trace>
  <inkml:trace contextRef="#ctx0" brushRef="#br0" timeOffset="5743.89">8107 402 0,'0'-21'0,"0"42"0,-21-42 16,-1 21-16,1 0 15,0 0-15,0 42 16,21-20-16,-21 41 15,0 22-15,21-43 16,-22 0-16,22 1 0,0 20 0,0-20 16,-21-1-16,21 21 0,-21-20 15,21-1-15,0 0 0,0 22 16,-21-22-16,21-21 16,0 1-16,0-1 0,-21-21 15,21 21-15,0-42 31,0 0-15,0-1-16,0 1 0,0 0 0,0 0 16,0-21-16,21 20 0,0-20 15,0 21-15,0-21 0,1 20 0,-1 1 16,0-21-16,42 0 16,-41 42-16,20-22 0,-21 22 15,0 0-15,22 0 0,-22 22 16,0-22-16,0 21 0,0 0 0,-21 0 15,21 21-15,-21-20 16,22-1-16,-22 42 0,0-20 0,0-22 16,0 0-16,0 0 0,0 0 15,0 0-15,0 1 0,0-1 0,0 0 16,0 0-16,-22 0 16,22-42 30,22 21-46,-22-21 0,21 0 0</inkml:trace>
  <inkml:trace contextRef="#ctx0" brushRef="#br0" timeOffset="5984.76">8742 889 0,'0'21'16,"0"0"-1,0 1-15,0-1 0,0 0 16,-21 0-16,21 0 0,-22 22 16,1-22-16,21 0 0,0 0 0,0 0 15,-21 0-15,0 22 0,21-22 16,-21-21-16,21 21 16,0-42 15,21 0-31,0 0 0,0-1 15</inkml:trace>
  <inkml:trace contextRef="#ctx0" brushRef="#br0" timeOffset="6173.65">8848 550 0,'-22'0'15,"44"0"-15,-44-21 0,1 21 16,0 0-1,0 0 1,21 21 0,21-21-1,0 0-15,0 0 0,1 0 0</inkml:trace>
  <inkml:trace contextRef="#ctx0" brushRef="#br0" timeOffset="6449.49">9334 423 0,'0'43'15,"0"-22"1,-21 0-16,0 21 0,0-20 16,21 20-16,-21-21 0,0 21 0,-1 22 15,1-22-15,0 1 0,0-1 16,0 21-16,0-20 0,-1-1 0,22 0 15,0 1-15,-21-22 0,21 21 16,0-21-16,0 1 0,0-1 0,0 0 16,0 0-1,21-21-15,1 0 0,20 0 16,-21 0-16,0 0 0,0 0 16,1-21-16,20 0 0</inkml:trace>
  <inkml:trace contextRef="#ctx0" brushRef="#br0" timeOffset="6640.38">9080 889 0,'0'0'16,"-21"0"-16,0 0 16,21 21-1,21-21 1,0 0-16,1 0 15,-1 0-15,21 0 0,-21 0 0,22 0 16,20-21-16,-42 0 16</inkml:trace>
  <inkml:trace contextRef="#ctx0" brushRef="#br0" timeOffset="7013.17">9610 1058 0,'0'0'16,"21"0"15,0 0-31,0 0 0,0-21 16,22 0-16,-22 21 0,0-21 0,21-21 15,-21 20-15,1 1 16,-1 0-16,-21 0 0,-21 21 31,-1 0-31,-20 21 16,21 0-16,0 0 0,0-21 15,-1 22-15,1 20 0,0-21 0,0 0 16,0 0-16,0 1 0,-1 20 16,22-21-16,-21 0 0,21 43 15,0-43 1,0 0-16,43-21 0,-22 21 15,0-21-15,0 0 0,21 0 0,-20 0 16,20 0-16,0 0 0</inkml:trace>
  <inkml:trace contextRef="#ctx0" brushRef="#br0" timeOffset="7283.01">10308 910 0,'0'21'0,"0"-42"0,-21 42 0,0 1 16,0-1-16,-22 21 0,22-21 15,0 0-15,0 1 0,21 20 0,-21-21 16,21 0-16,-22 22 0,22-22 16,0 0-16,0 0 0,0 21 15,22-42-15,-1 22 16,0-1-16,0-21 0,43 0 15,-22 21-15,0-21 0,1 0 16,-1 0-16,-21 0 0,21-21 0,43-22 16,-43 22-16</inkml:trace>
  <inkml:trace contextRef="#ctx0" brushRef="#br0" timeOffset="7918.65">10837 741 0,'0'-42'16,"0"84"-16,0-106 0,0 43 0,0 0 0,-21 0 15,21 0-15,-21 21 0,0 0 16,0 0-16,-1 21 0,1 0 16,0 0-16,-21 43 15,42-22-15,0 22 0,-21-22 16,21 0-16,-22 1 0,22-1 0,0 21 16,0-20-16,0 20 0,0-20 15,0-22-15,0 0 0,0 0 16,0 0-16,22 0 0,-1 1 0,0-22 15,0 0-15,21 21 16,-20-21-16,20 0 0,-21 0 0,0 0 16,0 0-16,22-21 0,-1-22 15,-21 43-15,22-63 16,-22 42-16,0-1 0,-21 1 16,0-21-16,21 21 0,-21 0 15,0-1-15,-21 44 31,0-1-31,21 0 16,-21 0-16,-1 0 0,22 22 16,0-22-16,0 0 0,0 0 0,0 0 15,0 0-15,0 1 0,0-1 16,0 0-16,22 0 16,-1-21-1,0 0-15,0 0 0,43 0 16,-43 0-16,21-21 15,0 0-15,1-22 16,-22 22-16,0 0 0,0-21 0,0 21 16,-21-1-16,0-20 0,22 21 15,-22-21-15,0 63 32,-22 0-32,22 0 15,0 0-15,-21 0 0,21 1 16,0-1-16,-21 0 0,21 0 0,0 0 15,0 22 1,0-22-16,0 0 0,21-21 16,0 21-16,1-21 0,-1 0 15,0 0-15</inkml:trace>
  <inkml:trace contextRef="#ctx0" brushRef="#br0" timeOffset="8317.42">11663 1080 0,'0'-22'0,"0"44"0,0-65 16,0 22-16,0 0 0,0 0 15,0 0-15,0-1 0,21 22 16,0-21-16,0 21 16,0 0-16,1 0 0,20 0 0,-21 21 15,0 1-15,43 62 16,-64-63-16,0 22 15,0-22-15,0 21 0,0-21 0,0 22 16,0-22-16,0 0 0,0 0 16,0 64-1,-21-64 1,-1-21 0,22-21-1,0 0-15,0 0 16,0-1-16,43-20 15,-43 21-15,42-64 16,-21 43-16,0 21 0,22-64 16,-22 64-16,0 0 0,0 0 15,22-22-15,-1 43 16,-21 0-16,0 0 16</inkml:trace>
  <inkml:trace contextRef="#ctx0" brushRef="#br0" timeOffset="8659.21">12319 1101 0,'21'21'0,"-42"-42"0,63 42 0,-21 0 16,1-21-1,-1 0-15,0 0 0,0 0 0,0-21 16,0 0-16,64-64 31,-85 64-31,21 0 0,-21 0 16,0-1-16,0 1 0,0 0 0,-21 21 15,0 0 1,0 0-16,-22 21 0,22 0 16,0 22-16,0-22 0,-21 42 15,20-41-15,-20 41 16,21-21-16,21-20 16,-21-1-16,21 0 0,0 0 0,0 21 15,21-20 1,0-22-16,21 0 0,-20 0 0,62 0 15,-41 0 1,-22 0-16,21-22 0,-21 22 0,22-21 16,-1 0-16,-21 0 0,0 0 15,22-22-15</inkml:trace>
  <inkml:trace contextRef="#ctx0" brushRef="#br0" timeOffset="8984.04">10583 720 0,'-21'0'0,"42"0"0,-63 0 0,63 0 16,21 0 0,-20 0-16,-1 0 0,21 0 15,0 0-15,1 0 0,-22 0 16,21 0-16,1 0 0,-1 0 0,0 0 16,-21 0-16,64 0 15,-64 0-15</inkml:trace>
  <inkml:trace contextRef="#ctx0" brushRef="#br0" timeOffset="10220.33">783 1947 0,'-21'0'16,"42"0"-16,-63 0 0,21 0 0,-1 0 0,1 0 15,21-21 1,21 21 15,1 0-31,-1 0 16,21 0-16,127 0 31,-126 0-31,-1 0 0,0 0 16,1 0-16,20 0 0,1 0 0,20 0 15,-20 0-15,21 0 0,-1 0 0,1 0 16,0 0-16,105 0 15,-105 0-15,126-21 16,-105 21-16,0 0 0,21 0 16,-21 0-16,21-21 0,-21 21 0,21 0 15,-21 0-15,21 0 0,0-21 16,127 21-16,-106 0 0,-21-21 16,0 21-16,0 0 0,169-22 15,-169 22-15,21 0 0,0-21 16,128 0-1,20 0-15,-148 0 0,0 21 16,127 0-16,-126-21 16,-1 21-16,-21 0 0,21 0 0,0 0 15,0 0-15,127 0 16,-148 0-16,149-22 0,-128 22 16,-21 0-16,21 0 15,-21 0-15,0 0 0,0-21 0,0 21 16,0 0-16,0 0 0,0-21 0,106 21 15,-127 0 1,-1-21-16,1 21 0,0 0 0,-21 0 0,21-21 16,-1 21-16,1 0 0,-21 0 15,21-21-15,-22 21 0,1 0 0,0 0 16,-22 0-16,22 0 0,-22 0 16,1-22-16,-1 22 0,1 0 15,126 0-15,-84 0 16,-63 0-16,-1 0 15,21 0-15,-41 0 0,-1 0 16,0 0-16,0 0 0,0 0 16,0 0-1,1 0 1,-44 0 31</inkml:trace>
  <inkml:trace contextRef="#ctx0" brushRef="#br0" timeOffset="22238.15">487 4424 0,'0'-21'0,"21"21"15,0 0 1,-21-21 31,0-1 0,0 44 0,0-1-47,-21 0 15,21 0 1,-21 0-16,21 0 0,0 1 15,0-1 1,0 0-16,0 0 0,-21 0 16,21 0-16,0 1 0,-22 20 15,22 0 1,0-21-16,0 1 0,0-1 0,0 0 16,0 0-16,0 0 15,0 0-15,0 1 0,0-1 0,0 21 16,-21-21-16,21 43 15,0-43 1,0 0-16,0 0 0,0 0 0,0 1 16,0-1-16,-21-21 15,21 21-15,0 0 16,0 0-16,0 0 0,0 1 16,0-1-16,0 0 15,0 0-15,0 0 16,0 0-1,0 1-15,0-1 16,0 0 0,0 0-16,0 0 15,0 0-15,0 1 16,-21-1 0,21 0-16,0 0 0,-21 0 15,21 0-15,0 1 16,0-1-16,0 0 15,0 0-15,0 0 0,0 0 16,0 1-16,0-1 0,0 0 16,0 0-16,0 0 15,0 0-15,0 1 0,0-1 16,0 0-16,0 0 0,0 0 16,0 43-16,0-43 15,-21 0-15,21 0 0,0 0 16,0 1-16,0-1 0,0 0 15,0 0-15,0 0 16,0 0-16,0 1 0,0-1 16,0 0-16,0 0 0,0 0 15,0 0-15,0 1 16,0-1-16,0 0 0,0 0 16,0 0-1,0 0-15,0 1 0,0-1 16,0 0-16,0 0 0,-22 0 15,22 0-15,0 1 16,0-1-16,0 0 0,0 0 16,0 0-1,0 0-15,0 1 0,0-1 16,0 0-16,0 0 16,0 0-16,0 0 15,0 1-15,0-1 16,0 0-16,0 0 15,0 0-15,0 0 0,0 22 16,0-22 0,0 0-16,0 0 0,0 0 0,0 1 15,0-1-15,0 0 0,0 0 16,0 0-16,0 0 0,0 22 0,0-22 16,0 0-16,0 0 0,0 0 15,0 22-15,0-22 0,0 0 0,0 0 16,0 0-16,0 1 0,0 41 15,0-42-15,0 0 16,0 1-16,0-1 0,0 0 16,0 21-16,0-21 0,0 1 0,0-1 15,22 0-15,-22 21 16,0 22-16,21-43 16,-21 0-16,0 21 0,0 1 15,0-22-15,0 0 0,0 0 16,0 22-16,0-22 0,0 0 0,0 0 15,0 21-15,0-20 0,0-1 16,0 0-16,0 0 0,0 0 16,0 0-16,0 1 0,0-1 0,0 21 15,0 0 1,0-20-16,0-1 0,21 0 16,-21 0-16,0 0 0,0 0 15,0 1-15,0-1 0,0 0 16,0 21-16,21 1 15,-21-22-15,0 0 0,0 0 16,0 0-16,0 0 0,0 1 16,0-1-16,0 0 0,0 0 0,0 0 15,0 0-15,0 1 0,0-1 16,0 0-16,0 0 0,0 0 0,0 0 16,0 1-16,0-1 15,0 0-15,0 0 0,0 0 16,0 0-16,0 1 0,0-1 15,0 0-15,0 0 16,0 0-16,0 0 16,0 1-16,0-1 15,0 0-15,0 0 0,0 0 16,0 0-16,0 1 16,0-1-16,0 0 0,0 0 15,0 0-15,0 0 0,0 1 16,0-1-16,0 0 0,0 21 15,0-21 1,0 1-16,0-1 0,0 0 16,0 0-16,0 0 15,0 0-15,0 1 0,0-1 0,0 0 16,0 0-16,0 0 16,0 0-16,0 1 0,0 20 15,0-21 1,0 0-16,0 0 0,0 1 15,0-1-15,0 0 0,0 0 0,0 0 16,0 0-16,0 1 0,0 20 0,0-21 16,0 0-16,-21 0 0,21 22 15,0-22-15,0 0 0,0 21 0,-21-20 16,21-1-16,0 0 16,0 64-16,0-43 15,0-21-15,0 0 16,0 0-16,0 1 0,0-1 15,0 0-15,0 0 0,0 0 16,0 0-16,0 1 16,0-1-1,0-42 48,0-1-63,0 1 15,0 0-15</inkml:trace>
  <inkml:trace contextRef="#ctx0" brushRef="#br0" timeOffset="25928.03">402 4403 0,'21'0'16,"0"0"-16,1 0 93,-1 0-77,0 0 0,0 0-16,0 0 15,0 0 1,1 0-16,-1 0 0,0 0 15,0 0-15,0 0 0,0 0 16,1 0-16,-1 0 16,21 0-16,-21 0 0,0 0 0,22 0 15,-22 0-15,21 0 0,-21 0 16,22 0-16,-22 0 0,21 0 16,-21 0-16,22 0 0,-1 0 0,0 0 15,1 0-15,-1 0 0,0 0 16,1 0-16,20 0 0,-20 0 0,-1 0 15,21 0-15,-20 0 0,-1 0 16,22 0-16,-22 0 0,0 0 16,1 0-16,-1 0 0,0 0 15,1 0-15,20 0 0,-21 0 0,1 0 16,20 0-16,1 0 0,-1 0 16,1 21-16,-22-21 0,22 0 15,-1 0-15,1 0 0,-1 0 0,-21 0 16,22 0-16,-22 0 0,1 0 15,-1 0-15,0 0 0,1 0 0,-1 0 16,0 0-16,-21 0 0,22 0 16,-22 0-16,42 0 15,-41 0-15,-1 0 0,0 0 0,21 0 16,-21 0-16,1 0 0,-1 0 16,0 0-16,0 0 0,0 0 0,0 0 15,1 0-15,-1 0 31,0 0 1,0 0-32,0 0 15,0 0 1,1 0-16,-1 0 16,0 0-16,0 0 15,0 0-15,0 0 16,-21 21 46,0 0-30,0 0-1,0 1-16,0-1 1,0 0-16,-21-21 0,21 21 16,-21 0-16,0-21 15,21 21-15,-21 1 0,0-1 0,-1 0 16,1 0-16,0 21 16,0-20-16,0-1 0,-22 21 0,22-21 15,0 22-15,0-22 0,0 0 16,21 21-16,-21-21 0,-1 22 0,1-22 15,21 21-15,0-21 0,-21 43 16,0-22-16,21 1 16,0-22-16,0 0 0,0 0 15,0 21-15,0-20 0,0-1 0,0 0 16,0 21-16,0-21 0,0 22 16,0-22-16,0 21 0,0-21 15,0 22-15,0-22 0,0 21 0,0-21 16,0 22-16,0-22 0,0 21 15,0-21-15,0 22 0,0-22 0,0 0 16,0 21-16,0-20 0,0-1 16,0 21-16,0-21 0,0 0 0,0 1 15,0 20-15,0-21 0,0 0 16,0 22-16,0-22 0,0 21 0,0 0 16,0 1-16,0 20 15,0-20-15,0 41 16,0-63-16,0 22 0,21-22 15,-21 21-15,0-21 0,0 22 0,21-22 16,-21 0-16,0 0 0,0 22 0,0-22 16,0 0-16,0 0 0,0 0 15,0 0-15,0 1 0,21 20 0,-21-21 16,0 0-16,0 22 0,0-22 16,0 21-16,0-21 0,0 0 0,0 22 15,0 20-15,0-42 16,0 1-16,0-1 0,22 21 0,-22-21 15,0 0-15,0 1 0,0-1 0,0 0 16,0 0-16,0 0 0,0 22 16,0-22-16,21 0 0,-21 0 15,0 0-15,0 0 0,0 1 16,0-1-16,0 21 0,0-21 0,0 0 16,0 22-16,21-1 0,-21-21 0,0 22 15,0-22-15,0 21 0,0 0 16,21-20-16,-21 20 0,0-21 0,0 21 15,0-20-15,0 20 0,0-21 16,0 21-16,0-20 0,21-1 16,-21 21-16,0-21 0,0 0 0,0 22 15,0-22-15,21 0 0,-21 21 16,0-20-16,0 20 0,0-21 0,0 43 16,0-22-16,0 0 15,0-21-15,0 22 0,0-1 0,0-21 16,0 22-16,0-1 0,0 0 15,22-21-15,-22 1 0,0 20 16,0-21-16,0 0 0,0 0 0,0 1 16,0-1-16,21 0 0,-21 0 15,0 0-15,0 0 0,0 1 0,0-1 16,0 0-16,0 0 0,0 0 16,0 22-16,0-22 0,0 0 0,0 0 15,0 0-15,0 0 0,0 1 0,21-1 16,-21 0-16,0 21 0,0-21 15,0 1-15,0-1 0,0 0 16,21 0-16,-21 0 0,0 0 16,0 1-16,0-1 0,0 0 15,0 0-15,0 0 0,0 0 0,0 1 16,0-1-16,0 0 0,0 0 16,0 21-16,0 22 15,0-43-15,0 0 0,0 0 16,0 22-16,0-22 0,0 42 15,0-41-15,0-1 16,0 21-16,0-21 0,0 0 0,0 1 16,0 20-16,0-21 0,0 0 15,0 0-15,0 1 0,0-1 0,0 0 16,0 0-16,0 21 16,0-20-16,0-1 0,0 0 15,0 0-15,0 0 0,0 0 16,0 1-16,0-1 15,0 0-15,0 0 16,0 0-16,0 0 16,0 1-16,0-1 15,0 0-15,0 0 16,0 0 0,0 0-16,-21-21 0,21 22 15,0-1 1,-21 0-1,0-21 1,-1 21 0,1-21-16,0 0 15,0 0-15,0 0 0,0 0 16,-1 0-16,1 21 0,0-21 16,-64 0-1,22 21-15,42-21 16,-22 0-16,22 0 0,-21 0 15,21 22-15,-22-22 0,22 0 0,-21 0 0,0 0 16,20 0-16,-20 0 0,0 0 16,21 0-16,-22 0 0,1 0 15,0 0-15,-1 0 0,1 0 0,0 0 16,-22 0-16,22 0 0,-1 0 16,1 0-16,0 0 0,-1 0 0,1 0 15,0 0-15,-1 0 0,22 0 0,-21 0 16,21 0-16,-22 0 0,22 0 15,-21 0-15,21 0 0,0 0 0,-22 0 16,22 0-16,-21 0 16,21 0-16,-22 0 0,22 0 0,-21 0 15,21 0-15,-22 0 0,22 0 16,0 0-16,-21 0 0,-1 0 16,1 0-16,21 0 0,0 0 15,-22 0-15,22 0 0,0 0 0,-21 0 16,20 0-16,1 0 0,-21 0 15,21 0-15,0 0 0,-1 0 0,1 0 16,0 0-16,0 0 0,0 0 16,0 0-16,-1-22 0,1 22 15,0 0-15,0 0 16,0 0-16,0-21 16,-1 21-16,1 0 15,0 0-15,0 0 16,0 0-16,0 0 15,-1 0 1,1 0-16,0 0 31,0 0-31,0 0 16,0 0 0,-1 0-1,1 0-15,0 0 16,0 0-16,0 0 15,0 0-15,-1 0 0,1 0 16,0 0-16,0 0 0,-21 0 16,20-21-1,1 21-15,21-21 16,-21 21-16,21-21 16,0 0-16,-21 21 0,21-22 15,0 1-15,0 0 16,-21 0-16,21 0 0,-21 0 15,21-1-15,-22 1 16,1 0-16,0 0 0,21 0 16,0 0-16,0-1 15,-21 1-15,21 0 0,0-21 16,0 21-16</inkml:trace>
  <inkml:trace contextRef="#ctx0" brushRef="#br0" timeOffset="27880.92">6625 4255 0,'0'0'15,"0"-22"1,0 1 15,0 0-15,0 0-1,0 42 32,0 0-31,0 0-16,0 1 0,0-1 16,0 0-16,0 0 15,0 0-15,0 0 0,0 1 0,0-1 16,0 0-16,0 0 0,0 0 15,0 0-15,0 1 0,21-1 0,-21 0 16,21 21-16,-21-21 0,22 1 16,-22-1-16,0 0 0,0 0 0,0 21 15,21-20-15,-21-1 0,0 21 0,0-21 16,0 22-16,0-1 16,0-21-16,0 21 0,0-20 0,0 20 15,21-21-15,-21 21 0,0-20 16,0 20-16,21-21 0,-21 21 0,0-20 15,0-1-15,0 21 0,0-21 16,0 0-16,0 22 0,0-22 0,0 42 16,0 22-1,21-43-15,-21-20 0,0 20 0,0 0 16,0 1-16,21-22 0,-21 21 0,0 0 16,0-20-16,0 20 15,0 0-15,0-21 0,0 22 0,0-22 0,0 21 16,0-21-16,22 1 0,-22 20 15,0-21-15,21 21 0,-21-20 16,0 20-16,0 0 0,0 1 0,0-1 16,21-21-16,-21 21 0,0 1 15,21-1-15,-21-21 0,0 22 0,0-1 16,0-21-16,0 21 0,0-20 0,0-1 16,0 21-16,0-21 0,0 0 15,0 1-15,0-1 0,0 0 0,0 21 16,0-21-16,0 1 0,0 20 15,0-21-15,0 0 0,0 22 16,0-1-16,-21-21 0,21 21 16,-21 1-16,21-22 0,-21 21 0,21 1 0,0-1 15,-22-21-15,22 21 0,-21-20 16,21 20-16,-21-21 0,21 21 0,0-20 16,0 20-16,0-21 0,-21 0 0,21 0 15,0 22-15,0-22 0,0 0 16,0 21-16,0-20 0,0-1 0,0 21 15,0-21-15,0 22 0,0-1 0,0-21 16,0 21-16,0 1 0,0-22 16,0 21-16,-21 1 0,21-22 15,0 21-15,0 0 0,-21-20 0,21 20 16,0-21-16,0 21 0,0-20 0,0 20 16,0-21-16,0 21 0,0 1 15,0-22-15,0 21 0,0 1 0,-22-22 16,22 21-16,0 0 0,0 1 0,0-22 15,0 21-15,0 1 0,0-22 16,0 21-16,0 0 0,0-20 0,-21 20 16,21 0-16,0-21 0,0 22 0,-21-22 15,21 21-15,0 1 0,0-1 16,0 0-16,0 1 0,-21-1 0,21 0 16,0 1-16,-21-1 0,21 0 15,0-21-15,0 22 0,0-1 16,0 0-16,0-20 0,0 20 0,0 0 15,0-21-15,0 22 0,0-22 0,0 21 16,0-21-16,-21 22 0,21-1 16,-22 64-1,22-64-15,0 43 0,0-43 0,0 1 16,0 20-16,-21-21 0,21-20 16,0 20-16,0-21 0,0 21 15,0-20-15,0-1 0,0 21 0,0-21 16,0 0-16,0 1 0,0 20 15,0-21-15,0 0 0,0 0 16,0 22-16,0-22 0,0 0 0,0 21 16,0-20-16,0 20 15,0-21-15,0 0 0,0 0 16,0 1-16,0-1 0,0 0 16,0 0-16,0-42 46,-21-21-46,21 20 0,-21-20 16,21 0-16</inkml:trace>
  <inkml:trace contextRef="#ctx0" brushRef="#br0" timeOffset="30585.37">6583 4149 0,'-21'0'16,"42"0"77,0 0-93,0 0 0,21 0 16,-20 0-16,-1 0 0,21 0 16,0 0-16,1 0 0,-1 0 15,0 0-15,1 0 0,20 0 0,-20-21 16,20 21-16,1 0 0,105 0 16,64-22-1,-170 22-15,22 0 16,0 0-16,-22 0 0,1 0 0,-1 0 15,1 0-15,-1 0 0,-21 0 16,22 0-16,-22 0 0,22 0 16,-22 0-16,22 0 0,-1 0 15,64 0-15,-63 0 0,-1 0 16,1 0-16,-1 0 0,1 0 16,-22 0-16,0 0 0,22 0 0,-43 0 15,21 0-15,22 0 16,-22 0-16,0 0 0,-20 0 15,-1 0-15,21 0 0,-21 0 16,0 0-16,22 0 0,-22 0 16,21 0-16,1-21 0,-1 21 15,0 0-15,1 0 0,-1 0 0,0 0 16,-21 0-16,22 0 0,-1 0 16,-21 0-16,22 0 0,-22 0 0,0 0 15,21 0-15,-21 0 0,1 0 16,-1 0-16,0 0 0,0 0 15,0 0-15,0 21 16,1-21-16,-22 22 31,21-22-31,-21 21 16,0 0-16,0 0 16,0 0-16,0 0 15,0 1-15,0-1 0,0 0 16,0 0-16,0 0 0,0 0 15,0 1-15,0-1 0,0 0 16,0 0-16,0 0 0,0 0 0,0 22 16,0-22-16,0 0 0,0 0 0,0 22 15,0-22-15,0 21 0,0 0 16,0 1-16,0-1 0,0 0 0,0 1 16,0-1-16,0 0 0,0 1 15,21 20-15,-21-20 0,0-1 0,21 43 16,-21-64-16,21 21 15,-21 0-15,0 1 0,21-1 0,1 85 16,-1-42 0,-21-43-16,0 0 15,0 22-15,21-22 0,-21 1 0,0-22 16,0 21-16,21 0 0,-21 1 16,0-1-16,0 0 0,0 1 0,0-1 15,0 0-15,21 1 0,-21-1 0,0 0 16,0 22-16,0-22 0,0 22 15,0-22-15,0 22 0,0-22 0,0 0 16,0 1-16,0 20 0,0-21 0,0 1 16,0-1-16,-21 22 0,21-22 15,0 21-15,0 1 0,0-1 0,0-20 16,0 20-16,0-20 0,0 20 16,0-21-16,0 22 0,0-22 15,0 1-15,0 20 0,0-21 0,0 22 16,0-22-16,0 22 0,0-22 15,0 22-15,-21-22 0,21 21 0,0-20 16,0 20-16,0-20 0,0-1 0,0 0 16,0 64-16,0-64 15,0 1-15,0-1 0,0 0 0,0 1 16,0-1-16,0 0 0,0 22 0,0-22 16,0 1-16,0 20 0,0-21 15,0 1-15,-21-1 0,21 0 0,0 1 16,0-1-16,0 0 0,0-20 15,0 20-15,-21 0 0,21 1 16,0-1-16,0 0 0,0 22 0,0 20 16,0-41-16,0 41 15,0-62-15,0 20 0,0 0 16,0 1-16,0-22 0,0 21 0,0-21 16,0 22-16,-22-22 0,22 21 0,0-21 15,0 22-15,0-22 0,0 21 16,0-21-16,0 22 0,0-22 0,0 42 15,0-20-15,0-22 16,0 0-16,0 0 0,0 0 0,0 0 16,0 1-16,0-1 0,0 0 0,0 0 15,0 0 1,0 0-16,-21 1 16,21-1-1,-21-21-15,21 21 16,-21-21-16,21 21 15,-21-21-15,0 0 16,21 21-16,0 0 0,0 1 31,-22-22-31,22 21 16,-21-21-16,21 21 16,0 0-1,-21-21 1,0 0-16,0 0 15,21 21-15,-21-21 16,-1 0-16,1 0 0,0 21 16,0-21-16,0 0 0,0 0 0,-22 0 15,22 22-15,-42-22 16,20 0-16,22 21 0,-21-21 0,-1 0 16,-20 0-16,21 21 0,20-21 15,-20 0-15,21 0 0,-21 0 16,-1 0-16,1 0 0,0 0 0,-1 0 15,-20 0-15,20 0 0,-20 0 0,-1 0 16,1 21-16,-64-21 16,42 0-16,22 0 0,-1 0 15,1 0-15,20 0 0,-20 0 0,-1 21 16,22-21-16,-21 0 0,20 0 0,-63 0 16,1 0-1,41 0-15,22 0 0,-22 0 0,22 0 16,-22 0-16,22 0 0,-21 0 0,-22 0 15,43 0-15,-1 0 16,1 0-16,0 0 0,-1 0 0,1 0 16,0 0-16,20 0 0,-20 0 15,0 0-15,21 0 0,-22 0 16,22 21-16,-21-21 0,21 0 0,-22 0 16,1 0-16,-43 22 15,-21-22-15,64 21 0,-21-21 16,-1 0-16,22 0 0,-22 0 0,22 0 15,0 0-15,-1 0 0,22 0 16,0 21-16,0-21 0,0 0 0,-1 0 16,1 0-1,21-21 17,21 0-17,1-1-15</inkml:trace>
  <inkml:trace contextRef="#ctx0" brushRef="#br0" timeOffset="32246.44">12319 3895 0,'21'0'0,"-42"0"0,42-21 16,-21-1-1,0 44 48,-21-1-63,21 0 0,0 0 15,0 0-15,0 0 0,-21 22 16,21-22-16,-21 21 0,21 1 0,0-1 16,0-21-16,-22 21 0,22 1 15,0-1-15,0 64 16,0-64-16,0 43 15,0-43-15,0 43 0,0-22 16,0-20-16,0 20 0,0 1 16,0-1-16,22-20 0,-22 20 0,0 1 15,21-22-15,-21 0 0,21 64 16,0-64-16,-21 64 16,0-63-16,0 20 0,0 43 15,0-64-15,0 22 16,0-22-16,0 22 0,0-22 0,0 0 15,0 22-15,0-22 0,0 0 0,0 1 16,0 63-16,0 21 16,0-64-16,0-21 0,0 22 15,0-1-15,0-20 0,0 20 16,0-20-16,0-1 0,0 21 0,0-20 16,0-1-16,21 106 15,-21-84-15,0-22 0,0 0 16,0 22-16,0 42 15,0-64-15,0 0 0,0 22 0,0-22 16,0 1-16,0-1 0,0 64 16,0 63-1,0-127-15,0 22 0,0 42 16,0-43-16,0-20 0,0 20 16,0-21-16,0 1 0,0 126 15,0-127 1,0 1-16,0 20 0,0-20 15,0-1-15,0 21 0,0-20 0,0-1 16,0 0-16,0 22 0,0-22 0,0 1 16,0 41-16,0-41 15,-21 105-15,0-106 16,21 22-16,0-22 0,0 0 0,0 22 16,0-22-16,0 0 0,0 1 15,0-1-15,0 0 0,-21 1 0,21-1 16,0-21-16,0 43 15,0-22-15,0 0 16,0 1-16,0-22 0,0 0 0,0 0 16,0 22-16,0-22 0,0 21 15,0 0-15,0-20 0,0-1 16,0 0-16,-21 0 0,21 0 0,0 0 16,-22-21-16,22 22 0,0-1 15,0 0 1,0 0-16,-21-21 0,21 21 15,-21 22-15,21-22 16,0 0 0,0-42 31,0 0-32,21-1 1,0 1-16,-21 0 0,22 0 0,-1 0 15,-21-22-15,21 1 0</inkml:trace>
  <inkml:trace contextRef="#ctx0" brushRef="#br0" timeOffset="34676.58">12425 4064 0,'0'-21'0,"0"0"47,21 21 16,0 0-63,0 0 15,0 0-15,1 0 16,-1 0-16,0 0 0,0-21 16,0 21-16,22 0 0,-1 0 0,0 0 15,1 0-15,20 0 0,64 0 16,64 0 0,-107 0-16,-20 0 0,-1 0 15,-20 0-15,20 0 0,43 0 16,-43 0-16,1 0 0,-1 0 15,86 21-15,-1-21 16,-64 21-16,1-21 0,-21 0 16,-1 21-16,1-21 0,-1 21 15,-21-21-15,22 0 0,-22 0 16,1 21-16,-1-21 0,0 0 0,1 0 16,-22 0-16,63 0 15,-20 0-15,-22 0 0,1 0 16,-1 0-16,-21 22 0,21-22 15,1 0-15,-22 0 0,21 0 16,1 0-16,-22 0 0,21 0 16,-21 0-16,22 0 0,20 0 15,-42 0-15,0 0 0,22 0 16,-22 0-16,0 0 0,0 0 0,0 0 16,1 0-16,-1 0 0,0 0 15,0 0-15,0 0 0,0 0 0,22 0 16,-22 21-16,21-21 15,-21 0-15,1 0 16,-1 0-16,0 21 0,0-21 16,0 0-16,0 0 0,-21 21 15,22-21-15,-1 0 16,0 0-16,-21 21 16,21-21-16,-21 21 15,0 1 1,0-1-16,0 0 15,0 0-15,-21 0 16,21 0 0,0 1-16,0-1 0,0 0 15,0 0-15,-21 0 0,21 0 0,-21 1 16,21 20-16,0-21 0,0 21 0,-22-20 16,22 20-16,-21 21 0,21-20 15,0 20-15,-21-20 0,0 84 16,0-85-16,0 21 0,21 1 15,0-1-15,-22 1 0,22-22 16,-21 22-16,21-1 0,0 22 0,0-22 16,0 1-16,0-1 0,0 1 15,0-1-15,0 64 16,0-63-16,0 42 0,0-22 16,0 65-16,0-86 0,0 22 15,0-22-15,0 22 0,0-22 16,0 1-16,21-1 0,1 86 15,-1-1 1,0-64-16,0 1 0,-21-21 0,42 84 16,-42-85-16,0 22 0,22-22 15,-1 22-15,-21 0 0,0-22 0,21 170 16,-21-148 0,21-22-16,-21 1 0,0 84 15,0-85-15,0 22 0,21-21 0,0 84 16,-21-85-16,0 22 15,0-22-15,22-20 0,-22 20 0,0 1 16,0 63-16,0-64 16,0 1-16,0-1 0,0-20 15,0 84-15,0-85 0,0 21 16,-43 22-16,43-43 0,0 1 16,0-1-16,-21 0 0,21 1 15,-21-1-15,0 64 16,21-85-16,0 43 0,0-22 15,0-21-15,0 0 16,0 0-16,0 1 0,0-1 16,0 0-16,-21 0 0,21 0 15,-22 0-15,22 1 32,-21-22-32,0 0 15,21 21-15,-21-21 16,21 21-1,-21-21-15,0 0 16,21 21-16,-22-21 16,1 0-16,0 0 15,0 21-15,0-21 16,0 0-16,-1 0 0,1 21 0,0-21 16,0 0-16,0 0 0,-22 0 0,22 0 15,-63 22-15,62-22 16,-20 0-16,-21 0 0,20 0 0,1 0 15,0 0-15,-128 0 16,43 0 0,85 0-16,-22 0 0,1 0 0,21 0 15,-22 0-15,1 0 0,20 0 0,-20 0 16,-1 0-16,1 0 0,-1 0 0,1 0 16,-1 0-16,1 0 0,-128 0 15,43-22 1,85 22-16,20 0 0,1 0 15,0 0-15,-1 0 16,1 0-16,0 0 0,-1 0 0,1 0 0,-170 0 31,170 0-31,-22 0 0,22 0 16,-21 0-16,20 0 0,1 0 0,0 0 16,-1 0-16,1 0 0,21 0 15,-22 0-15,22-21 0,0 21 0,-21 0 16,21 0-16,-64 0 15,43 0-15,20 0 16,1 0-16,0 0 0,0 0 16,0 0-16,0 0 0,-1 0 15,1 0-15,0 0 0,0 0 16,0 0 0,0 0-16,-1 0 0,1 0 15,0 0-15,0 0 16,0 0-1,21-21 1,21 0 0,0 21-16,21-21 15,-20 21-15,20-21 0,-21-1 0,21 1 16,1 0-16</inkml:trace>
  <inkml:trace contextRef="#ctx0" brushRef="#br0" timeOffset="38505.71">18182 10583 0,'0'22'0,"0"-1"32,0-42 15,0-1-32,0 1-15,0 0 0,0 0 16,0 0-16,0 0 0,0-1 15,0 1-15,0 0 0,0 0 16,0-21-16,0 20 0,0 1 16,0-21-16,0 21 15,0 0-15,0-1 0,0-20 16,0 21-16,0 0 0,0 0 0,0-1 16,0 1-16,0-63 15,0 41-15,0 22 0,0 0 16,0-21-16,0-1 0,0 1 15,0 21-15,0-22 0,0 22 0,-21-21 16,21 21-16,0-22 0,0-20 16,-21 21-1,21 20-15,0 1 0,0 0 0,0-21 16,0 21-16,0-1 0,0 1 16,0 0-16,0 0 0,0 0 0,0-64 15,0 22 1,0 41-16,0 1 0,21-21 15,-21 21-15,21-22 0,-21 1 0,0 21 16,21-21-16,0 20 0,-21-20 16,22 21-16,-1-43 0,0 1 15,0 42-15,-21 0 16,21-1-16,-21 1 0,0 0 16,0 0-16,21 0 0,-21 0 15,0-1-15,22 1 0,-22 0 0,0 0 16,0 0-16,0-22 0,21 22 15,-21 0-15,0-21 0,21-22 16,-21 22 0,0 0-16,0 20 0,0 1 0,0-21 15,0 21-15,0 0 0,0-1 0,0 1 16,0 0-16,0 0 0,0 0 16,0 0-16,0-1 0,21 1 0,-21 0 15,0 0-15,0 0 0,0 0 16,0-1-16,0 1 0,21 21 0,-21-42 15,21 0 1,-21 20-16,0 1 0,0-21 16,0 21-16,0 0 15,0-1-15,0 1 0,0 0 16,0 0-16,0 0 0,0 0 0,0-1 16,0 1-16,0-21 15,0 0-15,0 20 0,0 1 16,0 0-16,0 0 0,0 0 15,0 0-15,0-1 0,0 1 0,0 0 16,0 0-16,0 0 0,0 0 0,0-1 16,0 1-16,0 0 15,0 0-15,0 0 0,0 0 0,0-1 16,0 1-16,0 0 0,0 0 0,0-21 16,0 20-16,0 1 0,0-21 15,-21 21-15,21 0 0,0-22 16,0 22-16,0 0 0,0-21 0,0-1 15,0 22-15,0 0 0,0 0 16,0-22-16,0 1 16,0 21-1,0 0-15,0 0 0,0-1 16,0 1-16,0 0 0,0 0 16,0 0-16,0 0 0,0-1 15,0 1-15,0 0 0,0 0 0,0 0 16,0 0-16,0-22 15,0 1-15,0 21 16,0 0-16,0-1 0,0 1 0,0 0 16,0-21-16,0 21 0,-21-1 15,21 1-15,0-21 0,0 21 0,0-22 16,-21 1-16,0 21 16,21-21-16,0 20 0,-21 1 0,21 0 15,0 0-15,0-21 16,0 20-16,0 1 0,0 0 0,-22 0 15,22 0-15,0 0 0,0-22 16,-21 22-16,21 0 0,0 0 16,0-22-16,0 22 0,0 0 15,0-21-15,0-43 16,0 64-16,0 0 0,0-22 16,0 22-16,0 0 0,0 0 0,0 0 15,0 0-15,0-1 0,0 1 16,0 0-16,0 0 15,-21 0-15,0 0 0,21-1 16,-21 1-16,0 0 16,-1 0-16,22 0 0,-21 21 15,21-21-15,0-22 16,-21 22 0,21 0-16,0 0 15,0 0-15,-21 21 16,21-22-16,0 1 15,0 0-15,0 0 16,0 0-16,0 0 16,0-1-16,0 1 15,0 0-15,0 0 16,0 0 0,0 0-16,0-1 31,21 22 0,-21-21-15,21 21-16,0 0 15,1 0-15,-1 0 16,0 0-16,0 0 16,0 0-16,22-21 0,-22 21 0,0 0 15,0 0-15,21 0 0,-20 0 16,20 0-16,-21 0 0,21 0 0,1 0 15,-1 0-15,-21 0 0,149 0 16,-128 0 0,0 0-16,1-21 15,-1 21-15,21 0 0,-20 0 0,20 0 16,1 0-16,-1 0 0,1 0 16,84 0-16,-85 0 0,1 0 15,-1 0-15,64 0 16,-84 0-16,41 0 0,-41 0 15,-1 0-15,0 0 0,-20 0 16,20 0-16,43 0 0,-43 0 16,0 0-16,1 0 0,-1 0 15,0 0-15,1 0 0,-1 0 16,0 0-16,-21 0 0,22 0 16,20 21-16,-42-21 0,22 0 15,-22 0-15,0 0 16,0 0-16,0 0 15,1 21-15,-1-21 16,-21 21 0,21-21-16,0 0 15,0 22-15,0-22 0,1 0 16,-1 21-16,0-21 16,0 0-16,0 21 15,0-21-15,1 0 16,-22 21-16,0 0 15,21-21 1,-21 21-16,0 1 16,0-1-16,0 0 0,0 0 0,0 0 15,0 0-15,0 1 0,0-1 16,0 21-16,0-21 0,0 43 16,0-43-16,0 21 0,0-21 15,0 1-15,0 20 0,0-21 0,0 21 16,0-20-16,0 20 0,0 0 15,0 1-15,0-1 0,0 0 0,0 1 16,0 20-16,0-21 16,0 1-16,0 20 0,21-20 0,-21-1 15,0 21-15,0-20 0,0-1 0,0 22 16,0-22-16,0 21 0,0-20 16,0 20-16,0 1 0,0-1 0,0 1 15,0-1-15,0-20 0,21 20 16,-21-21-16,0 22 0,0-22 0,0 22 15,21-22-15,-21 22 0,0-1 16,21 1-16,-21-1 0,0 43 16,0-43-16,0 1 15,0-22-15,0 22 0,0-22 0,0 22 16,0-22-16,0 21 0,0-20 0,0 20 16,0 1-16,0-1 0,0 1 15,0-1-15,0-20 0,0 20 0,0 1 16,22 41-16,-22-62 0,0 20 15,0 1-15,21-22 0,-21 85 16,0-63-16,0-1 0,0 1 16,0-22-16,0 21 0,0 1 15,21 84 1,-21 21-16,0-126 0,0 20 16,0 1-16,0-22 15,0 22-15,0-22 0,21 21 0,-21-20 0,0 20 16,0 64-1,21 0 1,-21-63-16,0-22 0,0 0 0,0 22 16,0-22-16,0 1 0,0 20 15,-21-21-15,21 1 0,-21-1 0,21 0 16,-21-20-16,21 20 0,0 0 0,0 22 16,-21-1-1,21-42-15,0 1 0,-22 20 0,22-21 16,0 21-16,0-20 0,0-1 15,0 21-15,0-21 0,0 0 0,-21 64 16,21-43 0,0-20-16,0-1 15,0 0-15,-21-21 0,21 21 16,0 0-16,0 0 16,-21-21-1,21 22-15,-21-22 0,21 21 16,-21-21-1,-1 0-15,1 0 16,21 21-16,-21-21 0,-21 0 16,-1 0-1,22 21-15,0-21 0,-21 0 16,21 0-16,-1 0 0,-41 21 16,42-21-16,-22 0 0,1 0 0,-21 0 15,41 0-15,-20 0 16,-21 0-16,20 0 0,-63 0 15,85 0-15,-21 0 16,21 0-16,-22 0 0,22 0 16,-21 0-16,21 0 0,-22 0 15,1 0-15,-64 0 0,43 0 16,20 0-16,1 0 16,0 0-16,-22 0 0,22 0 15,0 0-15,-1 0 0,1 0 0,-22 0 16,22 0-16,0 0 0,-1 0 15,-20 0-15,21 0 0,-85 0 16,0 0 0,84 0-16,22 0 0,-21 0 15,-1 0-15,1 0 0,0 0 16,21 0-16,-22 0 0,22 0 0,-85-21 16,43 21-1,20 0-15,22 0 0,-21 0 0,21 0 16,-22 0-16,1-21 0,21 21 15,-21 0-15,20 0 0,1 0 0,-42 0 16,42 0-16,-1-21 0,1 21 16,0 0-16,0 0 15,0 0-15,21-21 16,-21 21-16,21-22 47,0 1-47,21 0 15,-21 0-15,21 0 16,0 0-16</inkml:trace>
  <inkml:trace contextRef="#ctx0" brushRef="#br0" timeOffset="41418.04">23135 3831 0,'21'0'63,"0"0"-48,1 0-15,20 0 0,0 0 0,1 0 16,-1 0-16,64 0 15,63 0 1,-105 0-16,-1 0 0,1 0 0,-1 0 16,1 0-16,-1 0 0,1 0 15,-22 0-15,0 0 0,-21 0 0,22 0 16,-22 0-16,21 0 16,-21 0-16,1 0 15,-1 0-15,-42 0 63,-22 0-48,22 0-15,0 0 0</inkml:trace>
  <inkml:trace contextRef="#ctx0" brushRef="#br0" timeOffset="42561.38">23135 3874 0,'0'21'62,"0"0"-46,0 0-16,0 0 0,0 0 15,0 1-15,0-1 0,0 21 16,0 22-16,0-43 0,0 21 16,0 0-16,0 1 0,0-1 0,0 0 15,-42 22 1,42-22-16,-43 43 0,43-43 15,0 1-15,-21-1 0,21 21 16,-21-20-16,0 20 0,0-20 0,21 20 16,-21 1-16,-1-1 0,-41 43 15,-1 63 1,64-105-16,0-1 0,0 64 16,0-63-16,0-1 0,0 1 15,0-1-15,0 1 0,0 169 16,22-191-1,-22 21-15,0 1 0,0-1 16,0 1-16,0-1 0,0 1 0,0-1 16,0 1-16,0-22 0,0 22 0,0-1 15,0-20-15,0 20 0,-22 1 16,22 20-16,0 43 16,0 0-16,0-63 0,0-1 15,0 1-15,22-1 0,-22 1 0,21-1 16,-21 1-16,0-1 0,21 1 15,-21-1-15,21 1 0,-21 63 16,0-64-16,0 1 0,0-22 16,0 22-16,0-22 0,0 21 15,0 1-15,0-22 0,0 22 0,0-1 16,0 1-16,0-1 0,0-20 0,0 20 16,0 1-16,0-22 0,0 21 15,0-20-15,21 20 0,-21-20 0,0 105 16,0-42-1,0-43-15,0 1 0,0 20 16,0-20-16,0-22 0,0 0 16,0 1-16,0-1 0,0-21 0,0 22 15,0-1-15,0-21 0,0 21 16,0-20-16,0 41 0,0 43 16,0-64-1,0-21-15,0 22 0,0-22 16,0 0-16,21 21 0,-21-20 0,0-1 15,0 0-15,0 21 0,0-21 16,0 1-16,0-1 0,22 0 16,-22 0-16,21-21 0,-21 21 15,21-21 17,-21 21-32,21-21 0,0 0 31,0 0-31,1 0 0,-1 0 15,0 0-15,0 0 0,0 0 0,0 0 16,22 0-16,-22 0 0,64 0 16,-43 0-16,0 0 15,43 0-15,-22 0 0,1 22 0,-22-22 16,22 0-16,-1 0 16,1 0-16,-1 21 0,1-21 0,-1 0 15,1 0-15,-22 0 0,0 21 0,1-21 16,-1 0-16,0 0 0,1 0 0,-22 21 15,21-21-15,-21 0 0,1 0 16,-22 21-16,21-21 0,0 0 16,0 0-1,-21-21 1,21 0-16,0 0 16</inkml:trace>
  <inkml:trace contextRef="#ctx0" brushRef="#br0" timeOffset="44648.18">24172 3768 0,'0'21'15,"21"0"17,1-21-32,-1 0 15,21 0-15,-21 0 0,0 0 0,22 0 16,63 21 0,-22-21-16,-41 0 0,-1 0 15,0 0-15,-21 0 0,22 0 16,-1 0-16,-21 0 0,0 0 0,1 0 15,-1 0-15,0 21 16,0-21-16,0 0 16,-21 22-16,0-1 15,21-21 1,-21 21-16,0 0 0,22-21 16,-22 21-16,0 0 0,0 1 0,0-1 15,0 0-15,0 0 0,0 21 16,0-20-16,0-1 0,0 0 0,0 0 15,0 21-15,0-20 0,0-1 16,0 63-16,0 1 16,0-43-16,0-20 15,0-1-15,0 21 0,0-21 16,0 22-16,0-22 0,0 21 0,-22 0 16,22 1-16,0-1 0,0 22 15,0-22-15,0 0 0,0 1 0,0 20 16,0-21-16,0 1 0,0-1 15,0 0-15,0 85 16,0-42-16,0-21 16,22-22-16,-22 64 15,0-64-15,0 22 0,0-22 0,0 0 16,0 22-16,0 20 16,0-41-16,0-1 0,-22 85 15,1-85-15,21 22 16,-21-22-16,21 1 0,-21-1 0,21 21 15,0-20-15,0-1 0,0 0 0,0 1 16,-21-22-16,21 21 0,0 1 16,0-1-16,0-21 0,0 21 0,0-20 15,0 20-15,-21-21 0,21 0 16,0 22-16,-22-22 0,22 21 16,-21 0-16,21 1 0,0-22 0,0 21 15,-21 1-15,21-1 0,-21 0 16,21 1-16,0-1 0,0-21 0,-21 21 15,21 1-15,-21-1 0,-1 22 16,22-43-16,0 21 0,0 0 16,-21-20-16,21 20 0,0-21 0,-21 21 15,21 1-15,0-22 0,0 21 16,-21 1-16,21-1 0,0 0 16,-21-21-16,21 22 0,0-1 0,0 0 15,0-20-15,0 20 0,-21 0 16,21-21-16,0 22 0,-22-22 0,22 21 15,-21-21-15,21 22 0,0-1 0,0-21 16,0 22-16,0-1 0,-21-21 16,21 21-16,0 1 0,-21-1 0,21 22 15,0-22-15,0 0 0,0-21 16,-21 22-16,21-1 0,0-21 16,0 22-16,0-22 0,0 21 0,0-21 15,0 22-15,0-22 0,0 21 0,0-21 16,0 22-16,0-1 0,0-21 15,0 21-15,0 1 0,0-1 16,0-21-16,0 22 0,0-1 0,0-21 16,0 21-16,0 1 0,0-22 15,0 21-15,0-21 0,0 43 16,0-43-16,0 0 0,0 0 16,0 1-16,0 20 0,0-21 0,0 0 15,0 0-15,0 1 0,0-1 0,0 0 16,0 0-16,0 21 0,0-20 0,0-1 15,0 0-15,0 0 0,21 64 16,-21-22 0,0-42-16,0 1 15,0-1-15,21 0 0,-21 0 16,0 0-16,0 0 0,0 1 16,0-1-1,0 0 1,0 0-1,0 0 1,0 0 0,21-21-1,-21 22 17,21-22-32,-21 21 46,-21-21-30,-21 0-16,21 0 0,-22 0 16,1 0-16,-21-21 0</inkml:trace>
  <inkml:trace contextRef="#ctx0" brushRef="#br1" timeOffset="54572.06">720 4741 0,'-22'0'16,"44"0"-16,-65 0 0,22 0 15,42 0 17,22 0-17,-22 0-15,0 0 0,21 0 0,1 0 16,-1 0-16,-21 0 0,21-21 15,1 21-15,-22 0 0,21 0 16,22 0-16,-43 0 0,0 0 16,0 0-16,-42 0 31,0 0-15,0 0-16,0 0 0</inkml:trace>
  <inkml:trace contextRef="#ctx0" brushRef="#br1" timeOffset="54969.84">825 4763 0,'0'21'32,"0"0"-32,0 0 15,0 0-15,0 0 16,0 1-16,0-1 0,0 0 15,0 0-15,0 21 0,0-20 16,0 20-16,0 0 0,0 1 16,0-22-16,0 63 15,0-20-15,-21-43 16,0 0-16,21 0 0,-21-21 16,0 22-16,21-1 0,-21 0 15,-1-21-15,1 0 0,21 21 0,-21-21 16,0 0-16,-21 0 15,20 0-15,1-21 16,0 0-16,0 21 0,0-21 0,-22-22 16,22 22-1,0 21-15,21-21 0,-21 21 16,21-21-16,21 0 31,0 21-31,0 0 0,1 0 16</inkml:trace>
  <inkml:trace contextRef="#ctx0" brushRef="#br1" timeOffset="55528.44">1228 5017 0,'0'0'0,"0"-22"0,0 1 0,0 0 16,-22 21-1,1 0 1,0 21-16,0 22 0,0-22 0,0 0 16,-1 21-16,1-21 0,0 64 15,0-64-15,21 0 16,-21 22-16,21-22 0,0 0 15,0 0-15,0 0 0,0 1 16,21-22 15,0-22-15,0 1-16,0 0 16,-21 0-16,22 0 0,-1 0 15,0-22-15,-21 22 0,21-21 0,-21 21 16,0-1-16,21 1 0,0 0 15,1 21-15,-1 21 32,-21 0-32,0 1 0,0-1 15,0 0-15,0 0 0,0 0 16,21 0-16,-21 22 0,21-1 16,-21-21-16,21 0 15,0 1-15,1-22 16,-1 0-16,0 21 0,0-21 15,0 0-15,0 0 16,1 0-16,-1-21 0,0-1 0,-21 1 16,21 0-16,0 0 0</inkml:trace>
  <inkml:trace contextRef="#ctx0" brushRef="#br1" timeOffset="55764.3">1587 4911 0,'0'42'16,"0"-21"0,0 0-16,0 22 0,22-22 15,-22 0-15,0 0 0,21 0 0,-21 106 32,0-105-17,21-1-15,0-21 16,0 0 15,0-21-31,-21-1 16</inkml:trace>
  <inkml:trace contextRef="#ctx0" brushRef="#br1" timeOffset="55984.18">1884 4890 0,'0'0'0,"0"21"31,0 0-31,0 0 16,-21 0-16,21 22 0,-22-22 16,1 21-16,0-21 0,0 22 15,0-22-15,0 0 0,-1 21 16,1-21-16,0 1 0,21-1 0,-21 0 16,0 0-16,42-21 31,0 0-31,0 0 0,0-21 15</inkml:trace>
  <inkml:trace contextRef="#ctx0" brushRef="#br1" timeOffset="56567.84">2328 4932 0,'0'-21'0,"0"42"0,0-63 16,-21 42-1,21-22-15,-21 22 0,0 0 16,0 0-16,-1 0 16,1 0-16,0 22 15,21-1-15,-21 0 0,0 0 0,0 0 0,-1 22 16,1 20-1,0-42-15,21 22 0,-21-22 0,21 21 16,-21-21-16,21 0 0,0 1 16,0-1-16,0 0 0,0 0 15,21-21 1,0 0 0,0 0-16,0-21 15,1 21-15,-22-21 0,21 0 0,0-1 16,0 1-16,-21-21 15,21 21-15,0 0 0,-21-22 0,22 22 16,-22 0-16,0 0 0,21 0 0,-21-1 16,21 22-16,-21 22 31,0-1-31,0 0 16,0 0-16,0 21 0,0-20 15,0-1-15,0 21 0,0-21 16,0 22-16,0-22 15,21-21-15,0 21 0,0-21 0,1 0 16,-1 0-16,21 0 16,-21 0-16,0 0 0,22 0 15,-1 0-15,-21 0 0,22-21 16,-1 0-16,-21 21 0,0-22 0,0 1 0,1 21 16</inkml:trace>
  <inkml:trace contextRef="#ctx0" brushRef="#br1" timeOffset="57192.49">1270 5800 0,'0'0'0,"-21"0"0,0-21 15,-1 21 1,1 0-16,0 0 0,0 0 0,0 0 16,0 0-16,-1 21 15,1 0-15,0 0 0,0 21 0,-21-20 16,20 20-16,1 0 0,0 1 16,-21-1-16,21 0 0,21 1 15,-22-1-15,22 0 0,0 1 0,0 20 16,0 1-1,0-43-15,22 0 0,-1-21 16,0 21-16,0-21 0,21 0 0,-20 0 16,20 0-16,0 0 0,1-21 15,41-21-15,-41 20 0,-1 1 16,0 0-16,1 0 16,-1-21-16</inkml:trace>
  <inkml:trace contextRef="#ctx0" brushRef="#br1" timeOffset="57464.33">1651 5757 0,'0'0'0,"0"22"16,0-1-16,0 21 0,0-21 15,0 22-15,0-22 0,0 21 0,0 0 16,0 1-16,0-22 0,0 21 15,0 1-15,0-22 0,0 21 16,0-21-16,0 0 0,0 22 0,-21-22 16,21 0-16,0 0 0,0 0 15,0 1-15,21-44 32,0 1-17,0 0-15,0 0 0</inkml:trace>
  <inkml:trace contextRef="#ctx0" brushRef="#br1" timeOffset="57736.17">1968 5821 0,'0'0'0,"0"42"0,0-21 0,0 22 0,0 41 15,0 1 1,0-64-16,0 22 0,0-22 0,0 21 16,0-21-16,0 0 0,0 1 15,0 20-15,0-21 0,0 0 16,0 0-16,0 1 16,0-44 15,0 1-16,0 0-15</inkml:trace>
  <inkml:trace contextRef="#ctx0" brushRef="#br1" timeOffset="58051.99">1460 6011 0,'0'0'0,"22"0"16,-1 0-16,0 0 15,21 0-15,1 0 0,-1 0 0,-21 0 16,21-21-16,1 21 0,-1 0 16,0-21-16,1 0 0,-22 21 0,21 0 15,-21-21-15,1 21 16,-1 0-16,21 0 0,-21 0 15,-21 21 1,0 0 0,-21-21-16,0 0 15,0 21-15,0-21 0,-1 21 16</inkml:trace>
  <inkml:trace contextRef="#ctx0" brushRef="#br1" timeOffset="58576.22">1418 6223 0,'21'0'0,"0"0"0,1 0 16,20 0-16,-21 0 0,21 0 16,1 0-16,-1 0 0,0-21 0,1 21 15,-1 0-15,0-21 0,-20 0 16,20 21-16,-21 0 0,21 0 0,-20-22 16,-1 22-16,0 0 0,0 0 15,0 0 1</inkml:trace>
  <inkml:trace contextRef="#ctx0" brushRef="#br1" timeOffset="59447.62">1079 7006 0,'-21'0'0,"21"-21"31,0 42 16,0 0-32,0 1 1,0-1 0,0 0-16,0 0 0</inkml:trace>
  <inkml:trace contextRef="#ctx0" brushRef="#br1" timeOffset="59649.5">1058 7430 0,'0'21'0,"0"-42"0,0 63 16,0-21-1,0 0 1,0 0-1,0 1 1,0-1 0</inkml:trace>
  <inkml:trace contextRef="#ctx0" brushRef="#br1" timeOffset="59851.39">1058 7811 0,'0'42'16,"0"-21"15,0 0-15,0 0-1,0 1 1</inkml:trace>
  <inkml:trace contextRef="#ctx0" brushRef="#br1" timeOffset="60396.27">1079 8848 0,'22'0'0,"-44"0"0,65 0 16,-43 21 30</inkml:trace>
  <inkml:trace contextRef="#ctx0" brushRef="#br1" timeOffset="60976.73">910 9610 0,'0'0'0,"0"21"32,0 0-32,0 0 15,0 22-15,-21-22 0,21 21 16,0-21-16,0 22 0,0-1 0,0 43 15,-21-64-15,21 21 16,0 0-16,0-20 0,-21 20 16,21-21-16,0 0 0,0 0 0,0 1 15,0-1-15,0 0 16,0-42 0,0 0-1,0-1-15,0 1 0,21 0 16,-21-21-16</inkml:trace>
  <inkml:trace contextRef="#ctx0" brushRef="#br1" timeOffset="61313.53">804 9737 0,'0'-21'0,"0"42"0,0-64 15,0 22-15,0 0 16,21 21-16,1-21 15,-1 21-15,21 0 16,-21 0-16,22 0 0,-22 0 0,0 0 16,21 0-16,-21 21 0,22 0 15,-22 0-15,-21 22 0,0-22 16,0 0-16,0 0 0,0 0 16,0 1-16,-21 20 0,0-21 0,-1 0 15,1-21-15,0 21 0,-64 22 16,64-22-1,0-21-15,0 0 0,0 0 16,42-21 15,0 21-31,0-21 16,0-1-16,1 22 0,-1-21 16</inkml:trace>
  <inkml:trace contextRef="#ctx0" brushRef="#br1" timeOffset="61940.17">1482 9716 0,'0'42'31,"0"-21"-31,0 0 16,0 0-16,0 1 15,-22 20-15,22-21 0,0 0 16,0 0-16,0 1 15,0-1 1,22-21 0,-1 0-16,0-21 0,0-1 0,0 22 15,0-21-15,1 0 0,-1 0 16,0 0-16,0 0 0,21-22 16,-20 22-1,-22 0-15,21 21 0,-21-21 16,0 42 31,0 0-47,-21-21 0,21 21 15,0 0-15,-22 1 0,22 20 16,0-21-16,-21 0 0,21 22 0,0-22 16,0 42-16,-21 1 15,21-22-15,0-21 0,0 22 16,0-1-16,0-21 0,0 21 15,0 1-15,0-22 0,0 21 16,0-21-16,0 1 0,0 20 0,0-21 16,0 0-16,0 22 0,0-22 15,0 0-15,0 0 0,-21 0 0,21 0 16,-21 1-16,0-1 0,-1 0 16,1 0-16,0 0 0,-21-21 0,21 0 15,-1 0-15,1 0 0,-21 0 16,21-21-1,21 0-15,-21 0 0,21 0 0,0-1 0,0-20 16,0 21-16,0-21 0,0 20 16,0 1-16,0-21 0,0 21 15,0 0-15,21-1 0,0 1 16,0 0-16,-21 0 0,21 0 0,0 0 16,-21-22-16</inkml:trace>
  <inkml:trace contextRef="#ctx0" brushRef="#br1" timeOffset="62244">2138 9398 0,'0'0'0,"-21"0"15,-1 0-15,1 21 16,21 0-16,-21 1 0,21 20 16,0-21-16,0 21 0,-21 1 15,21-1-15,0 0 0,0 1 0,0-1 16,0 22-16,0-43 0,0 21 16,0-21-16,0 0 0,0 1 15,0-1-15,21-21 16,0 0-1,0-21-15</inkml:trace>
  <inkml:trace contextRef="#ctx0" brushRef="#br1" timeOffset="62719.72">2371 9377 0,'0'21'16,"0"0"-16,-22 0 0,22 1 16,0-1-16,-21 42 15,21-42-15,0 22 0,0-22 16,-21 21-16,21-21 0,0 1 16,0 20-16,0-21 0,0 0 0,-21 0 15,21 1-15,-21-1 0,21-42 47,0-1-31,0 1-16,0 0 0,0 0 0,21 0 15,0-22-15,0 22 0,-21 0 16,21 0-16,1 0 0,41-22 16,-42 22-16,0 21 15,1 0-15,-1 0 0,0 0 16,0 0-16,0 21 0,-21 1 0,0-1 0,21 0 15,-21 0-15,0 0 0,0 64 16,0-64-16,0 43 16,0-43-16,-21 0 15,21 0-15,-21 0 0,21 0 16,-21-21-16,21-21 31,0 0-15</inkml:trace>
  <inkml:trace contextRef="#ctx0" brushRef="#br1" timeOffset="62941.6">2095 9567 0,'-21'0'0,"21"22"31,0-1-15,21-21-16,1 0 16,-1 0-16,0 0 0,42 0 15,-41 0-15,20 0 16,-21 0-16,21 0 0,-20 0 0,20-21 16,-21 21-16</inkml:trace>
  <inkml:trace contextRef="#ctx0" brushRef="#br1" timeOffset="63668.18">2963 9567 0,'-21'22'15,"0"-22"-15,21 21 0,-21-21 16,0 21-16,-1 0 0,1 0 15,0-21-15,0 21 0,0 1 0,0 20 16,21-21-16,-22 0 0,22 0 16,0 1-16,0-1 0,0 0 15,22-21 1,-1 0-16,0 0 16,0 0-16,0 0 15,-21-21-15,21 21 16,-21-21-16,0-1 0,0 1 15,0 0-15,0-21 16,0 21-16,0-1 0,0 1 16,0 0-16,0 0 0,0 0 0,0 0 15,22 21-15,-1-22 16,0 22-16,0 0 0,0 0 16,0 0-16,1 0 0,-22 22 15,0-1-15,21-21 0,0 21 16,-21 0-16,21-21 0,-21 21 0,0 0 15,0 1-15,0-1 16,0 0-16,0 0 16,0 0-16,0 0 15,0-42 32,0 0-31,0 0-16,21 0 0,-21 0 15,21-1-15,-21 1 0,0 0 16,22 0-16,-1-21 0,-21 20 16,21 1-16,0 0 0,0 21 0,0-21 15,1 21-15,-1 0 0,0 0 16,0 0-16,0 21 0,-21 0 16,21 22-16,-21-22 15,0 0-15,0 0 0,0 0 0,0 22 16,0-22-16,0 0 0,0 0 0,0 0 15,0 0-15,0 1 0,0-1 16,-21-21-16,21-21 31</inkml:trace>
  <inkml:trace contextRef="#ctx0" brushRef="#br1" timeOffset="88436.73">762 2032 0,'0'-21'0,"0"42"0,0-21 78,0 21-78,0 0 16,-21 1-16,21-1 0,-21 63 16,-1-62-16,1 20 0,21 0 15,-21 1-15,0-1 0,0 0 16,0 22-16,-1-22 0,1 0 0,-21 22 15,21-22 1,0 1-16,-1-22 0,1 0 16,0 0-16,0-21 15,0 0 1,21-21-16,0 0 16,0 0-16,0-1 0,0 1 15,0-21-15,0-127 31,0 126-31,0 1 0,0-22 16,21 43 0,0 21-16,0 0 15,0 21-15,-21 1 16,22-1-16,-1 21 0,-21-21 16,21 22-16,-21-22 0,21 21 0,0-21 15,-21 22-15,21-22 0,1 21 16,-22-21-16,21 0 0,0 1 15,0-22-15,21 21 0,-20-21 0,-1 0 16,42 0-16,1 0 16,-43-21-16,21-1 15,-21 22-15,1-21 0,-1-21 16,21 21-16,-21-22 0,0 22 0,1-21 16,-22 21-16,21-64 15,-21 43-15,0 21 16,0-1-16,0 1 0,0 0 15,-21 21-15,21-21 0,-22 21 16,1 0-16,0 0 0,0 0 16,0 21-16,0-21 15,-1 21-15,1 22 0,-21-1 16,21 0-16,21-21 0,-21 22 16,21-22-16,-22 0 0,22 21 0,0-20 15,0-1-15,0 0 16,22-21-1,-1 0-15,0 0 0,0 0 16,0 0-16,0-21 16,22 0-16,-22-1 0,0-20 15,0 21-15,0 0 0,1 0 16,-1-1-16,-21 1 0,0 0 16,0 0-16,0 0 0,0 42 46,0 0-46,0 0 16,0 0-16,0 1 0,0-1 0,0 0 16,0 0-16,0 0 15,0 0-15,0 1 0,0-1 16,0 0-16,21-21 0,-21 21 0,21-21 16,0 0-16,0 0 0,1 0 15,20 0-15,-21 0 0,21 0 0,-20-21 16,20 0-16,-21 0 0,21-1 15,-20 1-15,20 0 0,-21 0 16,0-21-16,0 20 0,1 1 0,-22-21 16,0 21-16,0 0 0,0-1 15,0 1 1,-22 42 15,1 1-31,21-1 0,-21 0 0,21 0 16,-21 0-16,0 0 0,21 22 15,0-22-15,-21 0 0,21 0 16,-22 0-16,22 1 0,0-1 0,0 0 16,0 0-16,22-42 47,-1 0-47,-21 0 0,21-1 15,0 1-15,-21 0 0,21 0 0,-21 0 16,21 0-16,1-22 0,-22 22 15,21 21-15,-21-21 16,21 0-16,0 21 16,0 0-1,-21 21-15,0 0 0,21 0 16,-21 0-16,0 1 0,22-1 16,-22 0-16,0 0 0,0 0 15,0 0-15,21 1 0,0-1 16,0 21-16,0-42 15,0 21-15,1-21 16,-1 0-16,0 0 0,0 0 16,0 0-16,0-21 0,1 0 15,-1 0-15,21-43 16,-21 43-16,0-21 16</inkml:trace>
  <inkml:trace contextRef="#ctx0" brushRef="#br1" timeOffset="89009.49">2201 2286 0,'-21'0'16,"0"0"-16,0 21 16,0-21-16,21 21 0,-22 1 0,1-1 15,0-21-15,0 21 16,21 0-16,0 0 0,-21 0 0,0 1 16,21-1-16,0 0 0,0 0 15,0 0-15,21-21 16,0 0-1,0 0-15,0 0 16,-21-21-16,21 0 0,1 0 16,-1 21-16,-21-21 0,0-1 0,21 1 15,-21 0-15,21 21 16,-21-21-16,0 42 31,0 0-31,0 0 16,-21-21-16,21 22 0,0 20 15,0-21-15,-21 0 0,21 0 0,-21 22 16,21 20 0,-22 1-16,22-22 0,0 0 15,0-20-15,-21 20 0,21 0 16,0 1-16,0-22 0,-21 21 0,21-21 16,0 22-16,0-1 0,0-21 15,0 21-15,0-20 0,0-1 0,-21 0 16,21 0-16,-21 0 0,0 0 15,-1-21-15,1 22 16,0-22-16,0 0 0,-21 0 16,20 0-16,-20-22 15,21 1-15,-21 0 0,-1 0 0,1 0 16,21 0-16,-22-1 0,-41-62 16,63 63-16,21-1 15,0 1-15,0 0 16,0 0-16,21 0 0,21-22 15,0 22-15,22-21 16,-22 21-16</inkml:trace>
  <inkml:trace contextRef="#ctx0" brushRef="#br1" timeOffset="90566.05">2307 2328 0,'0'22'0,"0"-1"16,0 0-16,-21-21 0,21 21 15,0 0-15,-21 22 0,21-22 16,0 0-16,-21 0 0,21 0 0,0 0 15,0 1-15,0-1 16,21-21 0,0 0-16,0 0 15,0 0-15,0 0 0,1 0 16,-1-43-16,0 22 0,0 0 16,0 0-16,0 0 0,-21 0 15,22-1-15,-22 1 0,21 0 0,-21 0 16,0 0-16,21 21 15,-21 21 32,0 0-47,0 0 0,0 0 0,-21 22 16,21-22-16,0 0 16,0 0-16,0 0 0,0 1 0,0-1 15,0 0-15,0 0 0,21 0 16,0-21-16,0 0 15,0 21-15,1-21 0,-1 0 16,21 0-16,-21 0 0,22-21 0,-22 21 16,0-21-16,21 21 0,-21-21 15,22-21 1,20-22-16,-42 22 16,1 21-16,-22-1 0,0 1 15,0 0-15,0 0 0,0 0 0,0 0 16,0-1-16,0 1 15,-22 21-15,1 0 16,0 0-16,0 0 16,0 0-16,21 21 0,-21 1 0,-1-22 15,1 21-15,21 0 0,0 0 16,-21 0-16,0 0 0,21 1 0,0-1 16,0 0-16,0 0 0,0 0 15,0 0-15,0 1 0,0-1 0,0 0 31,21-21-31,0 0 16,0 0-16,-21-21 16,22 21-16,-1-43 15,0 22-15,-21 0 0,21 0 0,-21 0 16,21 0-16,0-1 0,-21 1 16,0 0-16,0 0 0,22 0 0,-22 0 15,0 42 16,0 0-15,0 0-16,0 0 0,0 0 16,0 1-16,0-1 15,0 0-15,0 0 0,0 0 16,0 0-16,0 1 16,0-1-16,21-21 0,0 0 0,0 0 15,0 0-15,0 0 16,1 0-16,20 0 0,0 0 0,-21 0 15,22 0-15,-1-21 0,0-1 16,1 1-16,-22 21 0,21-21 0,-21 0 16,1 0-16,-22 0 0,21-1 15,-21-20-15,0 21 0,0 0 16,0 0-16,0-1 16,-21 22-16,-1-21 15,1 21-15,0 0 0,0 0 16,0 0-16,0 0 0,-1 0 0,1 21 15,0 1-15,21-1 0,0 0 16,-21 0-16,21 0 0,0 0 16,0 1-1,0-1-15,0 0 0,21-21 16,0 0 0,0 0-16,1 0 0,-22-21 15,21 21-15,0-21 0,0-1 16,0 1-1,0 21-15,-21 21 47,0 1-31,0-1-16,0 0 0,0 0 16,0 0-16,0 0 0,0 1 15,-21 20-15,0-21 0,21 0 0,-21 22 16,21-22-16,-21 21 0,0-21 15,21 22-15,-22-22 0,1 42 16,0-42-16,21 22 16,0-22-16,0 0 0,-21 0 0,21 0 15,-21 1-15,21-1 0,0 0 16,-21 0-16,-1-21 16,1 0-16,0 0 15,0 0 1,0 0-16,21-21 0,-21 0 15,-1 0-15,1-1 16,0 1-16,21 0 16,0 0-1,0 0-15,0 0 16,21-1-16,0 22 0,1-21 16,-1 0-16</inkml:trace>
  <inkml:trace contextRef="#ctx0" brushRef="#br1" timeOffset="90984.25">3852 2392 0,'21'0'0,"-42"0"0,42-21 16,1 21-16,-1-21 0,0 21 15,-21-22-15,-21 22 47,0 0-47,-43 0 16,43 22-16,0-1 0,0-21 15,-1 21-15,1 0 0,21 21 16,-21-20-16,21 20 16,0-21-16,0 0 0,0 0 0,0 1 15,0-1-15,21 0 16,0-21-16,1 0 0,-1 0 16,0 0-16,0 0 0,21 0 15,-20-21-15,-1 0 0,0-1 16,0 1-16,0 0 0,0 0 15</inkml:trace>
  <inkml:trace contextRef="#ctx0" brushRef="#br1" timeOffset="91339.8">4868 2053 0,'0'-21'0,"-21"21"47,0 0-47,0 21 16,0 0-16,-22 1 0,22-1 0,-21 0 16,21 21-16,-64 22 15,43-22-15,-1 22 0,-41 41 16,41-62-16,1 20 0,0-20 15,-1 20-15,1-21 0,0 1 16,20-1-16,-20 22 16,21-43-16,0 0 0,0 0 0,21 0 15,-22 0-15,22 1 16,-21-22-16,0 0 16,0 0-1,0 0-15</inkml:trace>
  <inkml:trace contextRef="#ctx0" brushRef="#br1" timeOffset="92484.17">550 3281 0,'0'0'15,"-21"0"1,0 0-16,-21 0 0,20 0 15,1 0-15,0 21 0,0 0 16,0 0-16,0 1 0,-1-1 16,-20 21-16,21-21 0,0 22 15,0-1-15,21-21 0,-22 21 16,22 1-16,-21-22 0,21 21 0,0-21 16,0 1-16,0-1 0,0 0 15,21 0-15,1 0 0,-1-21 16,21 0-16,-21 0 0,22 0 0,20 0 15,-21 0-15,22 0 0,-1-21 16,-20 21-16,20-21 0,22-21 16,-43-1-16,1 22 15,-1 0-15,-21-21 0,21-1 0,-20 1 16,-1 21-16,0-22 0,0 1 16,-21 0-16,21-43 15,0 43-15,-21 21 0,0-1 16,0 1-16,0 0 0,0 0 0,-21 21 31,21 21-31,-21 0 16,0 0-16,21 22 0,-21-1 15,0 0-15,21-20 0,0 20 16,-22 0-16,1 1 0,0 84 16,21-64-1,0-42-15,0 0 0,0 1 0,0-1 16,0 0-16,21-21 15,0 0-15,1 0 0,-1 0 16,21 0 0,-21 0-16,0 0 0,1-21 0,20 0 15,-21-1-15,21 1 0,-20 0 16,-1-21-16,0 21 0,0-1 0,0 1 16,0 0-16,-21-21 15,0 63 1,0 0-1,-21 0-15,0 0 0,0 1 16,21-1 0,0 0-16,-21 0 0,0 0 15,21 0-15,0 1 16,0-44 31,21 1-47,-21 0 0,0 0 0,0 0 15</inkml:trace>
  <inkml:trace contextRef="#ctx0" brushRef="#br1" timeOffset="92672.06">1355 3366 0,'-22'42'15,"22"-21"1,0 0 0,22-21-1,-1 0 1</inkml:trace>
  <inkml:trace contextRef="#ctx0" brushRef="#br1" timeOffset="93064.59">1545 3641 0,'85'0'16,"-64"0"-1,0 0-15,0-21 0,0 21 16,1-22-16,-1 1 0,0 21 15,0-21-15,0 0 0,-21 0 16,21 0 0,-21-1-16,-21 22 31,0 0-31,0 0 0,0 22 0,0-1 16,21 0-16,-22 0 0,1 21 15,0-20-15,21-1 16,0 42-16,0-42 15,0 1-15,21-1 16,0-21-16,1 0 16,-1 0-16,0 0 0,0 0 15,0 0-15,43 0 16,-1-43-16,-42 43 16,22-21-16</inkml:trace>
  <inkml:trace contextRef="#ctx0" brushRef="#br1" timeOffset="93524.33">2286 3471 0,'-21'0'47,"0"22"-47,-1-1 0,22 0 16,0 0-16,-21-21 15,21 21-15,-21 0 0,21 1 0,-21-1 16,21 0-16,0 0 15,0 0 17,0-42-1,0 0-31,21 0 16,0 21-16,0-21 0,1-22 0,-22 22 15,21 0-15,0 0 0,0-22 16,0 22-16,0 0 0,22 0 15,-1 0 1,-21 21-16,0 0 0,1 0 0,-22 21 16,0 0-16,0 0 15,0 0-15,0 1 0,0-1 0,0 0 0,0 0 16,0 0-16,-22 0 16,22 1-16,-21-22 0,21 21 0,-21 0 15,21 0 1,0-42 15,21 21-31,0-21 16,1 0-16</inkml:trace>
  <inkml:trace contextRef="#ctx0" brushRef="#br1" timeOffset="93845.92">3048 3133 0,'-21'21'31,"0"-21"-31,21 21 0,-22 0 0,22 0 16,0 22-16,-21-22 0,0 0 15,21 21-15,0-20 0,-21 20 0,0-21 16,0 21-16,21-20 0,-22-1 15,22 42-15,0-42 16,0 1-16,0-1 16,0 0-16,0 0 15,22-21 1,-1 0-16,0 0 16,0 0-16,0-21 15,-21 0-15,21 21 0,1-43 16</inkml:trace>
  <inkml:trace contextRef="#ctx0" brushRef="#br1" timeOffset="94052.8">2752 3387 0,'21'21'15,"0"-21"-15,0 0 16,64 0-16,-64 0 16,21-21-16,-21 21 0,1-21 15,-1 21-15,0-22 0,0 22 16,0 0-16</inkml:trace>
  <inkml:trace contextRef="#ctx0" brushRef="#br1" timeOffset="94660.1">825 4064 0,'0'0'15,"0"-42"1,0 21-16,0 42 31,0 0-15,0 0-16,0 0 0,-21 0 0,0 1 16,21-1-16,-21 21 15,21-21-15,0 0 0,-21 1 16,21-1-16,-21-21 0,21 21 0,-22-21 15,22 21 1,0-42 0,0 0-16,0 0 15,0-1-15</inkml:trace>
  <inkml:trace contextRef="#ctx0" brushRef="#br1" timeOffset="95290.81">677 3895 0,'21'0'16,"1"0"-1,-1 0-15,0 0 0,0 0 16,21 0-16,-20 0 0,-1 0 15,0 0-15,0 0 0,0 0 16,0 0-16,-21 21 0,0 0 16,0 0-16,0 0 15,0 1-15,-21-1 0,0 0 16,0 0-16,0 0 0,0 0 16,-1-21-16,1 22 0,0-22 15,0 21-15,0-21 0,42 0 47,0-21-31,0 21-16,0 0 0,1 0 15,-1 0-15,0 0 0,21 0 16,-21 0-16,1 0 0,-1 0 16,0 0-16,21 21 15,-21 21-15,-21-21 16,0 0-16,0 1 15,0-1-15,0 0 0,0 0 0,-21 0 16,0 0-16,0 1 0,-21-1 16,-1 0-1,22-21-15,0 21 0,-21-21 16,20 0-16,1 0 0,0 0 0,0 0 16,0 0-16,0-21 15,-1 21-15,1-21 0,0 21 16,0-21-16,0 21 0,0-22 15,21 1 1,0 0 0,21 21-16,0-21 0,0 0 15,43 0-15</inkml:trace>
  <inkml:trace contextRef="#ctx0" brushRef="#br1" timeOffset="95556.66">1355 4106 0,'-22'22'32,"22"-1"-32,0 0 0,-21 0 15,21 0-15,-21 0 16,21 1-16,0-1 0,-21-21 15,21 21-15,0 0 0,0 0 0,-21 0 16,21-42 31,0 0-47,21 0 0</inkml:trace>
  <inkml:trace contextRef="#ctx0" brushRef="#br1" timeOffset="95736.66">1333 3937 0,'-21'0'31,"0"0"-15,21 21 15,0 0-31,21-21 16,0 22-16,-21-1 15</inkml:trace>
  <inkml:trace contextRef="#ctx0" brushRef="#br1" timeOffset="96208.52">1609 4170 0,'0'0'0,"0"21"15,0 0-15,-22-21 0,22 21 0,0 1 16,-21-22-16,21 21 16,0 0-16,0 0 0,0 0 15,-21 0 1,21 1-16,0-44 47,0 1-47,0 0 15,0 0-15,0 0 0,0 0 16,0-1-16,0 1 0,0 0 16,21 0-16,0 0 0,-21 0 0,22-1 15,-1 22-15,0-21 0,0 21 16,0 0-16,0 0 0,1 0 16,-1 0-16,0 21 15,0-21-15,0 22 0,0-1 0,-21 0 16,0 0-16,22-21 0,-22 21 15,0 0-15,0 1 0,0-1 16,0 0-16,0 0 16,0 0-1,-22-21 1,22-21 0,0 0-1</inkml:trace>
  <inkml:trace contextRef="#ctx0" brushRef="#br1" timeOffset="96569.4">2476 4106 0,'0'0'0,"-21"-21"15,0 21-15,0 0 16,0 0-16,0 0 0,-1 0 16,1 0-16,0 0 0,0 21 15,0-21-15,0 22 0,-1-1 0,-20 0 16,21 0-16,0 0 0,0 22 16,-1-22-16,22 0 0,-21 0 15,21 0-15,0 0 16,0 1-16,0-1 15,21-21-15,1 0 16,-1 0-16,0 0 0,0 0 16,0 0-16,22-21 0,-22-1 0,0 1 15,21 21-15,-21-21 0,1-21 16,20 21-16,0-43 16,22 1-16</inkml:trace>
  <inkml:trace contextRef="#ctx0" brushRef="#br1" timeOffset="97020.14">2603 3895 0,'0'0'0,"0"-21"15,0-1-15,0 1 16,0 42 15,-21 1-31,0-1 0,0 0 16,21 21-16,-64 43 16,64-43-16,0-21 0,0 22 15,0-1-15,0-21 0,0 0 0,0 22 16,0-22-16,0 0 0,0 0 15,22 0-15,-1 1 0,0-22 16,0 0-16,0 0 16,0 0-16,1 0 0,-1 0 0,21 0 15,-21 0-15,0 0 0,1-22 16,20 1-16,-21 21 0,0-21 0,0 0 16,1 0-16,-1 0 0,0-1 15,-21 1-15,0-21 0,21 21 0,-21 0 16,0-1-16,0 1 0,21 21 15,-21 21 17,-21 1-32,21-1 0,-21 0 15,21 0-15,0 0 0,0 0 16,0 1-16,0-1 0,0 0 0,0 0 16,0 0-16,0 0 15,21-21-15,0 0 16,0 0-16,1 0 15,-1 0-15,0 0 0,0-21 16,0 0-16,0 0 0,1 0 16,-1 0-16</inkml:trace>
  <inkml:trace contextRef="#ctx0" brushRef="#br1" timeOffset="97211.45">3133 3852 0,'-22'0'0,"44"0"0,-65 0 32,22 0-32</inkml:trace>
  <inkml:trace contextRef="#ctx0" brushRef="#br1" timeOffset="97754.14">3365 4022 0,'-21'21'0,"42"-42"0,-63 42 0,42 0 16,-21-21-16,0 21 16,0 0-16,21 1 0,0-1 15,0 0-15,0 0 0,0 0 16,0 0-16,-22-21 16,22 22-16,0-1 15,0 0-15,-21-21 16,21-21 15,0 0-15,0-1-16,0-20 15,0 21-15,0 0 0,0 0 0,0-22 16,21 22-16,1-21 16,62-43-16,-41 64 15,-1 21-15,0-21 0,1 21 16,-22 0-16,21 0 0,0 0 0,-20 0 15,20 0-15,0 42 16,-21-21-16,1 64 16,-22-43-16,0-21 0,0 22 15,-22-22-15,1 0 0,0 21 0,0-20 16,0-1-16,0 0 0,-1-21 0,1 21 16,0 0-16,0-21 15,21 21-15,21-21 31,0-21-31,0 0 0,1 0 16,20 0-16</inkml:trace>
  <inkml:trace contextRef="#ctx0" brushRef="#br1" timeOffset="98540.2">4403 3937 0,'0'0'0,"-22"0"15,1-21-15,0 21 16,0 0-16,0 0 0,0 0 16,-1 0-16,1 0 0,0 0 0,0 21 15,-21-21-15,20 21 0,1 0 16,-21 1-16,21-1 0,0 0 0,-1 0 15,22 0-15,0 0 0,-21 1 16,21-1-16,0 0 0,0 0 0,0 0 16,21-21-16,1 0 15,20 0-15,-21 0 0,0 0 16,0 0-16,22 0 0,-22 0 16,0 0-16,0-21 0,22 0 0,-22 21 15,-21-21-15,21 0 16,0-1-16,0 1 0,-21 0 0,0 0 15,0 0-15,0 0 0,0-1 16,0 1-16,0 42 31,0 1-15,0-1-16,0 0 16,-21 0-16,21 21 0,-21-20 0,21 20 15,0-21-15,0 21 16,-21 1-16,21-1 0,-21 0 0,21 1 0,-22-1 15,22-21-15,0 22 0,0-1 16,0 0-16,0 1 0,0-1 16,0 0-16,0 1 0,0 20 0,0-21 15,0 1-15,0-1 0,0 0 16,0 1-16,0-1 0,0 0 0,22 1 16,-22-1-16,0-21 0,0 0 15,0 22-15,0-22 0,0 21 16,0-21-16,0 1 0,-22-22 15,1 0-15,0 0 16,0 0-16,21-22 16,-21 1-16,21 0 0,0-21 15,0 21-15,0-22 0,0-20 0,0 20 16,0-20-16,21-1 0,0-20 0,0 20 16,0 1-16,22-1 0,-22 1 15,42-64-15,-41 63 0,20 22 16,-21 0-16,0-1 0,0 1 15,1 21-15,-1 0 0,0-1 0,21-20 16,-21 21 0,1 21-16,-1-21 0,0 21 0,-21-21 0,21-1 15</inkml:trace>
  <inkml:trace contextRef="#ctx0" brushRef="#br1" timeOffset="140220.12">7366 4741 0</inkml:trace>
  <inkml:trace contextRef="#ctx0" brushRef="#br1" timeOffset="140787.51">7366 4784 0,'0'0'31,"0"-21"-15,0-1-16,21 1 15,0 0-15,0 0 16,-21 0-16,22 21 0,-22-21 16,0-1-16,0 1 15,0 0-15,-22 21 16,1 0 0,0 0-16,0 0 0,0 0 0,-22 42 15,-20-20-15,42-1 16,0 0-16,-1 0 0,1 0 15,0 0-15,0 1 0,0 41 16,0-42-16,21 22 16,0-22-16,0 0 0,0 0 0,0 0 0,21 0 15,0 1-15,0-1 0,0 0 16,0 0-16,1 0 0,-1 0 16,63 22-16,-20-1 15,-43-21-15,0-21 16,0 21-16,-21 1 0,0-1 0,0 0 15,0 0-15,0 0 16,0 0-16,-21 1 0,-21-1 0,21 0 16,-22-21-16,1 21 0,0-21 0,-1 0 15,-20 21-15,21-21 0,-1 0 16,-63 0-16,64-21 16,21 21-16,-21-21 0,20 21 15,1-21-15,0 0 0,0 21 0,21-22 16,0 1-16,0 0 15,0 0-15,21 21 16,0-21 0,22 21-16,-22 0 0,0-21 15,21 21-15,-21 0 0</inkml:trace>
  <inkml:trace contextRef="#ctx0" brushRef="#br1" timeOffset="141195.28">7556 5228 0,'43'-21'16,"-22"0"0,0 0-16,0 21 0,0-21 15,-21-1-15,22 1 0,-1 0 16,-21 0-16,0 0 0,0 0 15,-21 21 1,-1 0 0,1 0-16,0 0 0,0 21 0,0 0 15,-22 0-15,22 0 0,0 0 0,0 1 16,21-1-16,-21 21 0,21-21 16,-21 0-16,21 1 0,0-1 0,0 0 15,0 0-15,0 0 16,0 0-16,0 1 0,21-1 0,0-21 15,0 21-15,0-21 0,0 21 16,1-21-16,-1 0 0,0 0 16,0 0-16,0 0 0,22 0 0,-22 0 15,0-21-15,21 21 0,-21-21 16,22 0-16,-1-1 0,-21 1 0,22 0 16,-22 0-16,21-21 0</inkml:trace>
  <inkml:trace contextRef="#ctx0" brushRef="#br1" timeOffset="141507.1">8255 4466 0,'-21'0'0,"42"0"0,-63 0 16,20 21-1,22 1-15,0-1 0,-21 0 0,0 64 16,0-43-16,21 0 0,-21 22 15,21-22-15,0 22 0,-21-1 16,21-21-16,-22 22 0,22-22 0,0 1 16,-21-1-16,21 0 15,0-21-15,-21 1 0,21 20 0,0-21 16,0 0-16,0 0 0,0-42 47,0 0-32,0 0-15,0 0 0,0 0 0,0-1 16</inkml:trace>
  <inkml:trace contextRef="#ctx0" brushRef="#br1" timeOffset="141891.88">8086 5207 0,'21'0'15,"-21"21"-15,21-21 0,0 0 16,0 0-16,0 0 16,1 0-16,-1-21 0,0 0 15,0 21-15,0-21 0,-21 0 16,21 21-16,-21-22 16,0 1-16,-21 21 31,0 0-16,0 0-15,0 0 16,21 21-16,-21 1 0,-1-22 16,22 21-16,0 0 0,-21 0 0,21 0 15,-21 0-15,21 1 16,0-1-16,0 0 0,0 0 16,21 0-16,0-21 15,1 0-15,-1 0 16,0 0-16,0 0 0,0 0 0,0 0 15,1 0-15,-1-21 0,0 0 16,0 0-16,0 0 0,0-1 16</inkml:trace>
  <inkml:trace contextRef="#ctx0" brushRef="#br1" timeOffset="142384.6">8594 4953 0,'0'21'15,"-22"0"-15,1 1 16,21-1-16,0 0 0,0 0 16,0 0-16,-21 0 0,21 1 0,0-1 15,-21 0-15,21 0 0,0 0 0,-21 0 16,21 1-16,0-1 0,0 0 31,0-42 0,0 0-15,0-1-16,0 1 0,0 0 0,0-21 16,0 21-16,0-1 0,21-20 15,-21 21-15,21-21 0,0 20 0,0 1 16,1 0-16,-1 0 0,0 0 16,21 0-16,-21 21 0,1 0 0,-1 0 15,0 0-15,0 21 0,0 0 0,0-21 16,1 21-16,-1 21 0,-21-20 15,0-1-15,0 0 0,0 0 16,0 21-16,0-20 0,0-1 16,0 0-16,0 0 0,0 0 0,0 0 15,0 1-15,0-1 0,-21-21 32,21 21-32,0-42 31,0 0-31,0-1 15,21 22-15,-21-21 0,21 0 16,0 0-16</inkml:trace>
  <inkml:trace contextRef="#ctx0" brushRef="#br1" timeOffset="142643.45">9186 4953 0,'0'21'15,"0"0"-15,0 1 16,0-1-16,0 0 0,0 0 0,-21 0 16,21 0-16,-21 1 0,21-1 15,0 0-15,0 0 0,-21 0 16,21 0-16,-21 1 16,21-1-16,0-42 46,21-1-30,0 1-16,-21 0 16,0 0-16</inkml:trace>
  <inkml:trace contextRef="#ctx0" brushRef="#br1" timeOffset="142847.32">9207 4720 0,'0'-21'16,"0"42"31,0 0-47,0 1 15,0-1 1</inkml:trace>
  <inkml:trace contextRef="#ctx0" brushRef="#br1" timeOffset="143288.59">9356 4932 0,'-22'21'47,"1"0"-32,21 0-15,0 1 0,0-1 0,0 0 16,0 0-16,-21 21 0,21-20 0,0-1 16,0 0-16,0 0 15,0 0-15,0 0 0,0 1 16,21-22-1,0 0-15,1 0 0,-1 0 16,0 0-16,0 0 0,0-22 16,0 22-16,-21-21 15,22 0-15,-1-21 0,-21 21 16,0-1-16,21 1 0,-21 0 16,0 0-16,0 0 0,0 0 0,0-1 15,0 1-15,0 0 0,0 42 78</inkml:trace>
  <inkml:trace contextRef="#ctx0" brushRef="#br1" timeOffset="143968.71">9652 4953 0,'0'21'15,"0"0"-15,0 1 16,-21-22-16,21 21 0,0 0 16,0 0-16,-21 0 0,21 0 15,0 1-15,0-1 16,0 0-16,0 0 0,0 0 15,0 0 1,0-42 15,0 0-15,0 0-16,0 0 0,0-22 16,0 22-16,0 0 0,0 0 0,0 0 15,0-22-15,0 22 16,0 0-16,21 0 0,0 0 0,-21 0 15,21 21-15,0 0 0,0 0 16,1 0-16,-1 0 0,-21 21 16,21 0-16,0 0 15,-21 0-15,0 0 0,0 1 0,0-1 16,0 21-16,0-21 0,0 0 0,0 1 16,0-1-16,0 0 15,0 0-15,0 0 16,0-42 15,21 21-15,-21-21-16,0 0 0,21 0 15,-21-1-15,0 1 0,22 0 0,-1 0 16,0-21-16,-21 20 0,21-20 16,21 21-16,-20 0 0,20-22 0,21 22 15,-41 21-15,20 0 16,0 0-16,-21 0 0,1 0 15,-1 21-15,0 1 0,0-1 0,-21 0 16,0 0-16,0 0 0,0 22 0,0-22 16,0 0-16,0 21 15,-21-21-15,0 22 0,0-22 16,-1 0-16,22 0 0,-21-21 16,0 21-16,0-21 0,0 0 15,0 0-15,-1 0 0,1 0 16</inkml:trace>
  <inkml:trace contextRef="#ctx0" brushRef="#br1" timeOffset="144822.22">7387 6033 0,'21'0'0,"-42"0"0,63 0 16,-20 0-16,-1 0 0,0 0 0,0-22 16,0 1-1,43-21-15,-43 42 0,-21-21 16,0 0-16,0-1 16,0 1-16,0 0 15,-21 21-15,0 0 0,-1 0 16,1 0-16,0 0 0,-21 0 0,21 0 15,-1 0-15,-20 21 0,21 0 16,-21 1-16,20-1 0,1 0 0,0 0 16,0-21-16,0 21 0,21 0 0,0 1 15,0-1-15,0 0 0,0 0 16,0 0-16,84 64 16,-41-85-1,-22 21-15,0 0 0,0 0 0,22 1 16,-22-1-16,0 0 0,0 0 15,0 0-15,0 0 0,-21 1 16,0-1-16,0 0 0,0 0 0,0 0 16,0 0-16,-21 1 0,0-1 15,0 0-15,-21-21 0,20 21 0,-20 0 16,0-21-16,-1 0 0,1 0 16,0 0-16,-1 0 0,22 0 0,-21 0 15,0 0-15,20-21 0,1 0 0,-21 0 16,21 0-16,0-1 0,-1 1 15,1 0-15,21 0 0,0-43 16,0 43 0,21 0-16,1 21 15,-1 0-15,21 0 0,-21 0 0,22-21 16,-1 21-16,-21 0 0,21 0 16,1 0-16</inkml:trace>
  <inkml:trace contextRef="#ctx0" brushRef="#br1" timeOffset="145171.32">7662 6329 0,'0'0'0,"21"0"0,1 0 16,-22-21-16,21 21 0,0 0 0,0-21 15,0 21-15,0-22 0,1 1 16,-1 0-16,0 21 0,0-21 15,-21 0 1,-21 21 0,0 0-16,0 0 15,-1 21-15,1-21 16,0 21-16,0 0 0,0-21 16,0 21-16,-1 1 0,1-1 0,21 21 15,0-21-15,-21 0 0,21 1 16,0 20-16,0-21 0,0 0 15,0 0-15,21-21 0,-21 22 16,21-22-16,1 0 0,-1 0 0,0 0 16,0 0-16,0 0 0,22 0 0,-22 0 15,0-22-15,0 22 0,0-21 16</inkml:trace>
  <inkml:trace contextRef="#ctx0" brushRef="#br1" timeOffset="145607.38">8064 6160 0,'0'-22'16,"22"22"-16,-1 0 31,0 0-31,-21 22 16,21-22-16,0 21 0,-21 0 0,21 0 15,-21 0-15,0 0 16,22 1-16,-22-1 0,0 0 0,0 0 16,21-21-16,-21 21 15,0 0-15,0 1 0,0-1 0,0 0 16,21-21-16,-21-21 47,0 0-32,0-1-15,0 1 0,0 0 0,0 0 16,0-21-16,0 20 0,0 1 0,0 0 16,0-21-1,0 21-15,21 21 0,-21-22 16,21 22-16,0 0 16,1 0-1,-1 0-15,0 0 0,-21-21 16</inkml:trace>
  <inkml:trace contextRef="#ctx0" brushRef="#br1" timeOffset="145907.57">8572 6054 0,'0'0'0,"-21"-21"0,0 21 31,21 21-15,0 0-16,0 0 15,0 0-15,21 0 0,-21 1 16,21-22-16,1 21 0,-22 0 0,0 0 16,0 0-16,21-21 0,-21 21 0,0 1 15,21-22-15,-21 21 0,0 0 16,0 0-1,21-21 1,0-21 0,-21 0-16,0 0 15</inkml:trace>
  <inkml:trace contextRef="#ctx0" brushRef="#br1" timeOffset="146151.94">8890 5990 0,'0'0'0,"-21"0"32,0 21-32,-1 1 15,1-1-15,0 0 0,0 0 16,21 0-16,-21 0 0,0 1 0,-1-22 16,22 21-16,-21 0 0,21 0 15,-21 0-15,21 0 0,0 1 16,0-1-16,21-21 31,0 0-15,1-21-16,-1-1 0,0 22 0</inkml:trace>
  <inkml:trace contextRef="#ctx0" brushRef="#br1" timeOffset="146560.22">8996 6160 0,'21'0'31,"0"0"-31,0 0 16,0 0-16,1 0 0,-22-22 15,42 1-15,-42 0 16,21 0-16,-21 0 15,21 21-15,-21-21 16,-21 21 0,0 0-16,0 0 0,0 21 15,-1-21-15,1 42 16,-21-21-16,42 0 16,0 1-16,-21-1 0,21 0 0,-21 0 15,21 0-15,-22 0 0,22 1 16,0-1-16,0 0 15,0 0-15,22-21 0,-1 0 0,0 21 16,0-21-16,0 0 16,0 0-16,1 0 0,-1 0 0,0 0 15,0-21-15,0 21 0,0-21 0,1 21 16,-22-21-16,21 0 16</inkml:trace>
  <inkml:trace contextRef="#ctx0" brushRef="#br1" timeOffset="146980.1">9292 6096 0,'0'-21'0,"21"0"16,0 0-1,1-1 1,-1 22-16,0 0 0,0 0 16,0 0-16,0 0 15,1 0-15,-1 0 0,0 0 16,0 22-16,-21-1 0,21 0 15,0 21 1,-21-21-16,0 1 0,0-1 16,0 0-16,0 0 0,0 0 15,0 0-15,0 1 0,0-1 16,0 0-16,-21-21 0,0 21 16,0-21-16,0 0 31,21-21-16,0 0-15,0 0 16,0-1-16,21-20 0,0 0 16,0 21-16,0-1 15,1 1-15,-1 0 0,0 0 16,21 0-16,-21 0 0,1-1 0,20 22 16,-21-21-16,21 0 0,-20 21 15,-1 0-15,0 0 0,0-21 0,0 21 16,0 0-16,1 0 0</inkml:trace>
  <inkml:trace contextRef="#ctx0" brushRef="#br1" timeOffset="147955.32">7133 8001 0,'0'-21'0,"0"42"0,0-63 15,0 21-15,0-1 16,0 44 31,0-1-47,0 0 15,0 21-15,0-21 0,0 22 16,-21-1-16,21 0 0,0 1 0,0 20 16,0-20-16,-21-1 0,21 0 0,0 1 15,0-1-15,0 21 0,0-20 16,0-1-16,0 22 0,0-22 15,0 21-15,0-20 0,0 20 16,0-20-16,0 20 0,0-21 0,0 22 16,21 21-16,-21 20 15,21-62-15,-21-1 0,0 22 16,0-22-16,0 0 0,0 22 0,0-22 16,0 0-16,0 1 0,0 20 0,0-20 15,0-1-15,0-21 0,21 21 16,-21 1-16,0-22 0,0 0 0,0 21 15,0-20-15,0-1 0,0 0 16,21-21 0,-21-21-1,0 0 1,0-22-16,0 22 16,22-21-16,-22 21 0,21-22 0</inkml:trace>
  <inkml:trace contextRef="#ctx0" brushRef="#br1" timeOffset="149536.04">7324 7895 0,'0'0'0,"-22"0"16,1 0-1,0 0 1,0 0-16,0 0 16,21 21 15,0 1-16,21-22-15,0 0 16,0 0-16,0 0 0,1 0 0,20 0 16,0 0-16,-21 0 0,22 0 15,20 0-15,-20 0 0,20 0 0,-21 0 16,22-22-16,63 22 16,-85 0-16,22 0 15,-1-21-15,-20 21 0,20 0 0,-21 0 0,22 0 16,-22 0-16,22 0 0,-22 0 15,22 0-15,-1 0 0,1 0 0,-1 0 16,276 0 0,-276 0-1,1-21-15,-1 21 0,1 0 0,-22 0 0,22 0 16,-22 0-16,0 0 0,1 0 16,-1 0-16,0 0 0,1-21 0,-1 21 15,0 0-15,1 0 0,-1 0 16,0 0-16,1 0 0,-1 0 15,0-21-15,1 21 0,-1 0 0,-21 0 16,43 0 0,-43 0-16,0 0 15,-21 21 32,0 0-31,0 0-16,-21-21 15,21 21-15,0 1 0,-21-1 0,21 0 16,0 0-16,0 0 0,-22 22 16,22-22-16,-21 21 0,21-21 0,-21 22 15,21-22-15,0 21 0,0 0 16,0-20-16,-21 20 0,21 0 0,0-21 16,-21 22-16,21-22 0,0 21 0,0 22 15,0 20 1,0-41-16,0-1 0,0-21 0,0 22 15,0-1-15,0 0 0,0 1 16,21-22-16,-21 21 0,21 0 16,-21 1-16,0-22 0,0 21 0,0-21 15,0 22-15,21-22 0,-21 21 16,0-21-16,21 1 0,-21-1 0,0 0 16,0 0-16,0 0 0,0 22 0,0-22 15,0 0-15,0 0 0,0 0 16,0 0-16,0 1 0,0 41 15,0-21 1,0-20-16,0-1 0,0 0 16,0 0-16,-21 0 0,21 0 15,0 1-15,-21-22 16,21 21-16,-21-21 16,21 21-16,-21-21 15,21 21-15,-21-21 0,-1 0 16,1 21-16,0-21 15,0 0-15,0 0 0,0 0 16,21 21-16,-22-21 0,1 0 0,-21 0 16,21 0-16,0 0 0,-1 0 15,1 0-15,-63 0 16,41 0-16,1 0 0,21 0 16,-22 0-16,22 0 0,-21 0 15,0 0-15,20 0 0,-20 0 0,0 22 16,-22-22-16,22 0 0,0 0 0,-22 0 15,22 0-15,-1 0 16,-20 0-16,21 0 0,-22 0 0,22 0 16,-22 0-16,1 0 0,20 0 0,-20 0 15,21 0-15,-22 0 0,22 0 16,-1 0-16,-20 0 0,21 0 0,-22 0 16,22 21-16,-22-21 0,22 0 0,-22 0 15,-41 0-15,-44 0 16,107 0-16,-21 0 15,20 0-15,1 0 0,21 0 0,-22-21 16,-20 21-16,42 0 16,-22 0-16,22 0 0,0 0 0,0 0 15,-43 0 1,43 0-16,0 0 16,0 0-16,0 0 15,0 0 1,21-22-1,0 1 1,0 0-16,21 0 16,0 0-16,0-43 15</inkml:trace>
  <inkml:trace contextRef="#ctx0" brushRef="#br1" timeOffset="149991.31">7239 8551 0,'0'-21'31,"21"21"-31,0 0 16,0 0-16,22 0 0,-22-21 15,21 21-15,-21 0 0,64 0 16,-43 0-16,-20 0 0,20 0 16,0 0-16,-21 0 15,1 0-15,20 0 0,-21 0 0,0 0 16,0 0-16,-42 0 47,0 0-32,0 0-15</inkml:trace>
  <inkml:trace contextRef="#ctx0" brushRef="#br1" timeOffset="150424.07">7599 8509 0,'0'0'0,"0"21"31,0 0-16,-21-21-15,21 22 0,-22-1 16,22 0-16,0 0 16,0 0-16,0 0 15,0 1-15,0-1 0,0 0 0,0 0 16,0 21-16,0 1 16,22-22-16,-22 0 0,21 21 0,-21-20 15,0-1-15,0 21 0,0 0 16,0 1-1,0-1-15,0-21 0,0 0 16,0 1-16,-21-1 0,-1-21 0,22 21 16,-21-21-16,0 0 0,0 0 15,-43 0-15,22 0 16,21 0-16,0 0 0,0 0 0,-1 0 16,1-21-16,0 0 0,-21-22 15,21 22 1,21 0-16,0 0 15,-22 21-15,22-21 16,0-1 0,22 22-1,-1-21-15,0 21 0,0 0 16,0-21-16</inkml:trace>
  <inkml:trace contextRef="#ctx0" brushRef="#br1" timeOffset="150880.75">8382 8594 0,'0'0'16,"0"-21"-16,0-1 0,0 1 15,-21 21-15,0 0 16,-1 0-16,1 0 16,-21 0-16,21 0 0,0 0 15,-1 21-15,1 1 0,0-1 0,0-21 16,0 42-16,0-21 0,-1 0 16,1 22-16,21-1 0,-21-21 0,0 22 15,0-1-15,21 0 0,-21-21 16,21 22-16,0-22 0,0 21 0,0-21 15,0 1-15,21-1 0,0 0 16,0 0-16,0-21 0,22 21 16,-22-21-16,0 0 0,21 21 0,43-21 15,0 0 1,-64 0-16,0 0 16,0 0-16,0-21 0,0 21 0,22-21 15,-22 0-15,-21 0 0,21 0 16,0 21-16,-21-22 15,0 1-15,0 0 0,21 0 16,1 0-16</inkml:trace>
  <inkml:trace contextRef="#ctx0" brushRef="#br1" timeOffset="151232.54">8996 8509 0,'-21'0'16,"21"-21"-16,-22 21 0,1 0 15,0 0 1,21 21-16,0 0 0,0 0 16,0 22-16,0-22 0,0 0 15,0 21-15,0-20 16,0 20-16,0 0 0,0-21 0,0 22 15,-21-22-15,21 21 0,0-21 0,0 1 16,0 20-16,0-21 0,0 0 16,0 0-16,0 1 0,0-1 15,0-42 32,0-1-47,0 1 16,0-21-16,0 21 0,0 0 0</inkml:trace>
  <inkml:trace contextRef="#ctx0" brushRef="#br1" timeOffset="151980.12">8890 8530 0,'0'0'0,"0"-21"16,0 0-1,0 0 1,21 0 0,0 21-16,0 0 15,1 0-15,-1-22 0,0 22 0,0 0 16,0 0-16,22 0 0,-22 0 16,0 0-16,0 0 0,0 0 0,0 0 15,1 0-15,-1 22 0,-21-1 16,21 21-1,-21-21-15,0 0 0,0 1 0,-21-1 16,0 0-16,-1 0 0,-20 21 16,0-20-16,21-1 0,-1 0 15,1-21-15,0 21 0,0 0 16,0-21 0,42-21 30,0 21-46,0 0 0,0-21 16,1 21-16,-1 0 0,0 0 16,21 0-16,-21 0 0,1 0 15,-1 0-15,0 0 0,0 0 16,0 0-16,0 21 0,1 0 16,-22 0-16,21 1 15,-21 20 1,0-21-16,0 21 15,0-20-15,0-1 0,0 0 16,0 0-16,0 0 0,-21-21 16,-22 43-16,1-22 15,21 0-15,0-21 0,-1 21 16,-20-21-16,21 0 0,0 21 0,-22-21 16,22 0-16,0 0 0,0 0 0,0 0 15,0 0-15,-1 0 0,-20 0 16,21 0-16,0 0 0,0 0 15,-1 0 1,1 0-16,21-21 94</inkml:trace>
  <inkml:trace contextRef="#ctx0" brushRef="#br1" timeOffset="-5500.68">11324 11621 0,'-21'0'0,"42"0"0,-42 21 0,0-21 0,0 0 16,21 21-16,-22-21 15,44 0 17,-1 0-32,0 0 0,21 0 15,-21 0-15,22 0 0,-22 0 0,21 0 16,-21 0-16,22 0 0,-1 0 15,-21 0-15,22 0 0,-1 0 0,21 0 16,-20 0-16,-1 0 16,-21 0-16,22 0 0,-22 0 15,21 0-15,-21 0 0,0 0 0,1 0 16,-44 0 15,1 0-31,0 0 16,0 0-16,0 0 0,0 0 15,-22 0-15,22 0 0,0 0 0</inkml:trace>
  <inkml:trace contextRef="#ctx0" brushRef="#br1" timeOffset="-5204.85">11578 11684 0,'-21'0'46,"21"21"-46,0 0 16,-21-21-16,21 22 0,0-1 16,0 21-16,0-21 0,0 22 15,0-22-15,0 21 0,0 0 16,-21 1-16,21-1 0,-22 0 0,22-20 16,0 20-16,-21 43 15,21-64-15,-21 0 16,21 0-16,0 0 0,0 0 15,0-42 17,21 21-32,-21-21 0,43-21 15,-22 21-15</inkml:trace>
  <inkml:trace contextRef="#ctx0" brushRef="#br1" timeOffset="-4778.09">11684 12086 0,'0'-21'0,"0"0"16,0 0-16,0 0 15,0-1 1,21 22-16,-21-21 0,42 0 16,-20 21-16,-1 0 15,0-21-15,0 21 0,0 0 16,0 0-16,1 0 0,20 0 0,-42 21 15,21-21-15,0 21 0,0 0 16,1 1-16,-1-1 0,-21 42 16,0-42-16,0 1 0,0-1 15,0 21-15,0-21 0,-21 22 16,-1-22-16,22 0 0,-21 0 0,21 0 16,-21-21-1,21-21 16,0 0-31,0 0 0,0 0 16,0-1-16,21 1 0,-21 0 0,0-21 16,0 21-16,21-1 0,1-20 0,-22 21 15,21 0-15,-21 0 0,21-1 16,0 22-16,0 0 16,0 0-1,1 0-15,-1 0 0,0 22 16</inkml:trace>
  <inkml:trace contextRef="#ctx0" brushRef="#br1" timeOffset="-3783.66">12700 12044 0,'0'-21'16,"0"42"-16,0-63 0,0 20 0,0 1 0,0-21 15,0 21-15,-21 0 16,-43-1 0,22 1-16,21 21 15,-22 0-15,22 21 0,0 1 0,0-1 16,-43 21-16,43 0 16,0 1-16,-21-1 0,21 0 0,-1-20 15,1 20-15,0 0 0,21 1 16,0-22-16,0 42 0,0-42 15,21 1-15,0-1 16,1-21-16,41 0 16,-42 0-16,0 0 0,22-21 15,-1-1-15,-21 22 0,0-21 0,1 0 16,-1 0-16,0-21 0,0 20 16,-21-20-16,21 21 0,0-21 0,-21-1 15,22 22-15,-22-21 16,0 21-16,0-1 0,0 1 0,0 42 31,0 1-15,-22-1-16,22 0 0,-21 0 0,21 21 15,-21-20-15,21 20 0,0-21 16,0 0-16,0 0 0,0 22 16,0-22-16,0 0 0,0 0 0,21-21 15,0 0-15,1 0 16,-1 0-16,0 0 0,0 0 15,0 0-15,22-42 16,-22 21-16,21 0 0,-21-1 16,0 1-16,1-21 0,-1 21 0,0-22 15,0 22-15,0-21 0,0 21 0,-21-22 16,0 22-16,22-21 16,-44 63 15,22 0-31,-21 0 0,21 1 15,0-1-15,0 0 0,-21 21 0,21-21 0,-21 22 16,21-1-16,-21-21 16,21 0-16,0 22 15,0-22-15,0 0 0,0 0 16,0-42 15,0 0-15,0 0-16,0 0 15,0-1-15,0 1 0,21-21 0,0-22 16,0 22-16,0 21 16,1-21-16,20 20 0,-21-20 15,0 21-15,22 21 0,-1-21 0,0 21 0,-21 0 16,22 0-16,-1 0 0,-21 0 16,22 21-16,-22 0 0,21 43 15,-21-43-15,-21 21 0,0-21 16,0 22-16,0-1 0,0-21 15,0 21-15,0-20 0,-21-1 0,0 0 16,-21 21-16,20-21 0,-20 1 16,21-22-1,21-22 17,21 1-32,0 0 0,0 0 15,1 0-15,-1 0 0</inkml:trace>
  <inkml:trace contextRef="#ctx0" brushRef="#br1" timeOffset="-3384.89">13949 11938 0,'0'-21'0,"0"42"0,0-63 0,-21 42 16,-1 0-16,1 0 15,0 0-15,0 0 0,0 0 16,0 21-16,-1-21 0,1 21 0,0 0 15,-21 0-15,42 1 0,-21-1 16,21 0-16,0 0 16,0 0-16,0 0 15,0 1-15,21-22 0,0 0 16,0 21-16,0-21 16,0 21-16,22-21 0,-22 21 15,0 0-15,0-21 0,0 21 16,-21 1-16,22-22 0,-22 21 15,0 0-15,-22 0 16,1-21-16,0 21 16,-21-21-16,21 0 0,-1 0 15,1 0-15,-21 0 0,-22 0 16,43 0-16,-21 0 16,21 0-16,0 0 0,-1 0 15,1 0-15,21-21 16,21 0-1,1 21-15</inkml:trace>
  <inkml:trace contextRef="#ctx0" brushRef="#br1" timeOffset="-3065.07">14351 11642 0,'0'-21'0,"0"42"0,0-64 15,-21 43-15,0 0 16,-1 0-16,1 0 0,21 22 16,-21-22-16,0 21 0,0 0 0,21 21 15,-21-21-15,-1 22 0,22-22 16,-21 21-16,21 1 0,0-1 0,-21 21 16,0-20-16,21-1 0,-21 0 0,21 1 15,0-1-15,-21-21 0,21 22 16,0-22-16,-22 21 0,22-21 0,0 0 15,0 1-15,22-22 32,-1 0-32,0 0 0,0 0 0,0-22 15,0 1-15,1 21 16,20-21-16</inkml:trace>
  <inkml:trace contextRef="#ctx0" brushRef="#br1" timeOffset="-2599.26">14626 12107 0,'0'0'0,"0"-21"0,0 0 16,21 0-16,-21 0 0,0 0 0,0-1 16,0 1-16,0 0 0,0 0 0,0 0 15,0 0-15,-21-1 0,-21 22 16,21 0-16,-22 0 16,22 0-16,0 22 0,-21-1 0,20 0 15,1 0-15,0 21 0,-21-20 16,21 20-16,-1 0 0,1-21 15,0 22-15,0-1 0,21-21 16,0 0-16,0 1 0,0-1 16,42-21-16,-21 0 0,1 0 15,-1 0-15,42 0 0,-20 0 16,-22-21-16,0-1 0,21 1 16,-21 0-16,1 0 0,20 0 0,-21-22 15,-21 22-15,21-21 0,0 21 16,1-22-16,-22 22 0,0 0 0,0 0 15,-22 21 17,22 21-32,0 0 0,-21 0 15,21 22-15,-21-22 0,21 0 0,0 21 16,0-20-16,0 20 0,0-21 16,0 21-16,21 22 15,0-64-15,-21 21 16,22-21-16,-1 0 0,21 0 0,-21 0 15,22 0-15,-22 0 0,21-42 16,0 21-16,1-22 16</inkml:trace>
  <inkml:trace contextRef="#ctx0" brushRef="#br1" timeOffset="-2357.4">15219 11726 0,'0'-21'15,"0"42"-15,0-84 0,0 42 0,0 0 0,-21 21 31,-1 0-31,22 21 0,-21 0 16,0 0-16,0 0 0,0 0 16,0 22-16,21-1 0,-22-21 0,1 85 15,0-64-15,0 43 16,0-43-16,21-20 16,0 20-16,0-21 0,0 85 15,0-85-15,21-21 16,0 0-16,21 0 15,-20 0-15,-1 0 0,21 0 16,-21-21-16,0 0 0,1 0 0,-1-1 16</inkml:trace>
  <inkml:trace contextRef="#ctx0" brushRef="#br1" timeOffset="-1824.71">15346 11896 0,'21'0'16,"-42"0"-16,84 0 0,-42 0 0,1 0 0,-1-21 15,0 21 1,-21 21-1,-21 0 1,0 0-16,-1 0 0,1 0 16,0 1-16,0-1 0,21 0 15,-21 21-15,21-21 0,-21 1 0,21-1 16,0 0-16,0 0 0,0 0 16,0 0-16,21-21 15,0 22-15,0-22 0,0 0 16,0 0-16,1 0 0,-1 0 0,42 0 15,-20-22-15,-22 22 16,0-21-16,0 0 0,0 0 16,0 0-16,1 0 0,-1-1 0,-21-20 15,21 21-15,-21-21 0,0 20 0,0-20 16,0 21-16,0 0 0,-21 0 0,0-1 16,-1 1-16,1 21 0,0 0 15,0 0-15,0 0 0,0 0 0,-22 21 16,22 1-16,0-22 0,-21 21 15,20 0-15,1 0 0,0 0 16,0-21-16,21 21 0,0 1 0,0-1 16,21-21 15</inkml:trace>
  <inkml:trace contextRef="#ctx0" brushRef="#br1" timeOffset="-1335.99">15811 11896 0,'0'-21'16,"22"21"-1,-1 0-15,0 0 0,0-22 16,0 22-16,0 0 0,1 0 16,-1 0-1,0 22-15,0-1 16,-21 0-16,0 0 0,0 0 16,0 0-16,0 22 0,0-22 15,0 0-15,0 0 0,0 22 0,0-22 16,-21 0-16,21 0 0,0 0 15,-21-21-15,21 21 0,0 1 16,-21-22-16,-1 0 16,22-22-1,0 1 1,0 0-16,0 0 0,0 0 16,0 0-16,0-1 15,22-20-15,-22 21 0,21 0 0,-21 0 16,21-1-16,-21 1 0,21 0 15,0 21-15,-21-21 16,21 21-16,1 0 0,-1 0 0,0 0 16,-21-21-16,21 21 0,0 0 15,0 0-15</inkml:trace>
  <inkml:trace contextRef="#ctx0" brushRef="#br1" timeOffset="-937.21">16595 11811 0,'0'0'0,"0"-21"0,0 0 16,-22 21-1,1 0 1,0 0-16,0 0 0,-21 0 16,20 21-16,1-21 0,0 21 0,0 0 15,-21 22-15,42-22 0,-22 0 16,22 0-16,0 0 15,0 0-15,0 1 0,22-1 16,-1 0-16,0-21 0,0 21 16,0-21-16,0 21 0,1 0 0,20-21 15,0 22-15,1-22 16,-22 21-16,0-21 0,0 0 16,-21 21-16,21 0 0,-21 0 15,-21 0 1,0-21-16,0 0 15,0 0-15,-22 0 0,22 0 0,-21 0 16,-1 0-16,22 0 0,-42 0 16,-22 0-1,64 0-15,0 0 0,0 0 16,21-21-16</inkml:trace>
  <inkml:trace contextRef="#ctx0" brushRef="#br1" timeOffset="-453.49">14880 11769 0,'0'0'15,"21"0"32,0 0-47,1 0 16,20 0-16,-21 0 0,21 0 16,1 0-16,-22 0 0,42 0 15,-20 0-15,-22 0 0,0 0 16,0 0-16,0 0 0,1 0 15,-1 0-15,0 0 0,0 0 16,0 0 0,-21-21-1</inkml:trace>
  <inkml:trace contextRef="#ctx0" brushRef="#br1" timeOffset="739.46">12192 1990 0,'0'-21'0,"0"42"0,0-64 16,-21 22-16,0 0 15,-1 0-15,1 21 32,21 21-17,0 0-15,0 0 0,0 1 16,0 20-16,0 21 15,0-20-15,0-22 0,0 21 16,0-21-16,0 22 0,-21-22 16,21 21-16,0 22 0,-21-43 15,21 0-15,-21 0 0,21 0 16,0 1-16,0-1 0,0 0 0,-21-21 16,21-21 15,0 0-31,0-1 15,0 1-15</inkml:trace>
  <inkml:trace contextRef="#ctx0" brushRef="#br1" timeOffset="1127.23">11874 2074 0,'0'0'0,"0"-21"0,-42-21 16,42 21-16,0 0 0,-21 21 15,21-22-15,-21 22 0,21-21 16,0 0-16,0 0 15,21 21-15,0 0 0,0 0 16,0-21-16,22 21 0,-1 0 0,0 0 16,1 0-16,20 0 0,1 21 15,-1 0-15,-20 0 0,20 0 0,1 1 16,-22 20-16,0-21 16,43 85-16,-64-85 15,-21 21-15,0-20 0,0 20 0,-42-21 16,21 21-16,-64 1 15,21-1-15,-41 0 16,41-20-16,1-1 0,20 0 0,1 0 16,-22-21-16,43 0 0,-21 21 15,0-21-15,20 0 0,1 0 0,-21 0 16,21 0-16,0 0 16,21-21 15,21 0-16,0 0-15,0 21 0,21-21 0,1-1 16</inkml:trace>
  <inkml:trace contextRef="#ctx0" brushRef="#br1" timeOffset="1591.97">12594 2265 0,'0'-21'16,"0"0"-16,0-1 15,0 1-15,0 0 16,0 0-16,0 0 16,0 0-16,21 21 15,0 0-15,1 0 0,-1 0 16,0 0-16,0 0 15,0 21-15,0 0 0,1 0 0,-1 0 16,0 0-16,0 1 0,0-1 16,0 0-16,-21 21 0,0-21 0,0 1 15,0-1-15,0 21 0,0-21 16,0 0-16,0 1 0,-21-22 16,0 21-16,21 0 0,-21-21 0,0 0 15,0 0-15,-1 0 16,22-21-1,0-85 1,0 85-16,22 0 16,-22-22-16,21 22 0,21-21 15,-21 21-15,-21-1 0,21 1 16,1 0-16,-1 21 0,42-42 16,-42 21-16,1 21 15,20 0-15,-21-22 0</inkml:trace>
  <inkml:trace contextRef="#ctx0" brushRef="#br1" timeOffset="1810.84">13293 2096 0,'0'0'0,"0"21"0,0 0 16,-22 0-16,1 0 16,21 0-16,-21 1 0,21-1 15,0 0-15,0 0 16,0 0-16,0 0 15,0 1 17,0-44-1</inkml:trace>
  <inkml:trace contextRef="#ctx0" brushRef="#br1" timeOffset="2002.73">13187 1990 0,'0'0'0,"0"-21"0,-21-1 0,-1 22 0,22-21 0,-21 21 15,21-21 1,-21 21 0,21 21 15,21 0-31,0 1 15,1-22-15,-22 21 16</inkml:trace>
  <inkml:trace contextRef="#ctx0" brushRef="#br1" timeOffset="2436.48">13398 2074 0,'0'0'0,"22"0"0,-22-21 15,21 21 17,0 0-32,-21 21 15,21 1-15,0-1 16,0 0-16,-21 0 0,22 0 0,-22 0 16,21 1-16,-21-1 0,0 0 15,21 21-15,0-21 0,-21 1 16,0-1-16,0 0 0,0 0 15,0-42 32,0 0-47,21 21 0,-21-21 0,0-1 16,0 1-16,21 0 0,-21 0 16,0 0-16,0-22 0,22 22 0,20-63 15,0 41 1,-21 22-16,-21 0 15,22 0-15,-1 21 0,0 0 0,0 0 16,0 0 0,0 0-16,-21 21 0,0 0 15,0 0-15,0 0 16,0 1-16</inkml:trace>
  <inkml:trace contextRef="#ctx0" brushRef="#br1" timeOffset="2800.28">13906 2223 0,'43'0'31,"-22"0"-31,0 0 0,0 0 16,0 0 0,1-22-16,-1 22 0,0-21 0,0 0 15,0 21-15,0-21 0,1 21 0,-22-21 16,0 0-16,-22 21 31,1 0-15,0 21-16,0-21 0,0 21 0,0 0 15,-1 0-15,1-21 0,0 21 0,0 1 16,0-1-16,21 0 0,0 0 16,-21 0-16,21 0 0,0 1 15,0-1-15,0 0 16,21-21-16,-21 21 0,21-21 15,0 0-15,21 0 0,-20 0 16,-1 0-16,42 0 16,-20 0-16,-22-21 0,21 21 0,-21-21 15,22 21-15,-22-21 0,0-1 16</inkml:trace>
  <inkml:trace contextRef="#ctx0" brushRef="#br1" timeOffset="3176.06">14436 2159 0,'0'-21'0,"0"0"31,0 0-31,21 21 16,0 0-1,0 0-15,0 0 0,0 0 16,1 0-16,-1 21 0,21 0 0,0 0 16,-42 0-16,22 0 15,-1 1-15,0-1 0,0 21 16,-21 0-16,0-20 15,0-1-15,0 0 0,-21 0 0,0 0 16,0 0-16,-1-21 0,1 22 16,0-22-16,0 0 0,0 0 15,0 0-15,21-22 16,0 1-16,0 0 16,0 0-16,0 0 15,0 0-15,0-1 0,21-41 16,0 42-16,0 0 0,0-22 15,0 22-15,1 0 0,-1 0 16,0 21-16,0-21 0,0 21 16,0-22-16,1 22 0,20-21 15,-21 21-15,0 0 16</inkml:trace>
  <inkml:trace contextRef="#ctx0" brushRef="#br1" timeOffset="5818.82">11684 3027 0,'21'0'31,"0"0"-31,0 0 0,1-21 0,-1 21 15,21-21-15,-21 21 0,22-22 16,-22 22-16,0 0 0,0-21 0,0 21 16,-21-21-16,0 0 15,-21 21 1,0 0-16,-21-21 0,20 21 0,1 0 16,-21 0-16,21 0 0,-22 0 15,22 21-15,0-21 0,0 21 16,0 0-16,0 0 0,21 1 15,0-1-15,0 0 0,0 0 16,0 0-16,21 0 16,0 1-16,0-22 0,0 0 15,0 0-15,1 0 0,20 0 0,-21 0 16,0 0-16,22 0 0,-22 0 0,0 0 16,0 0-16,21 0 15,-63 0 1,0 0-1,-21 0-15,21 0 0,-22 0 0,1 0 16,21 0-16,-22 21 0,22 0 16,-21 0-16,21 0 0,0 0 0,21 1 15,0-1-15,-22 21 0,22-21 0,0 0 16,0 1-16,0-1 16,0 0-16,0 21 0,22-42 15,-1 21-15,0-21 0,0 0 16,0 0-16,0 0 0,1 0 15,-1 0-15,21-21 16,-42 0-16,21 0 16,0 21-16,-21-21 0,22 0 0,-1-1 0,0 1 15,0-21-15,0 21 0,0 0 16,1-1-16,-1 1 0,0 0 16,0 0-16,0 0 0,22 0 0,20 21 15,-42-22-15,0 22 0,22 0 16,-22 0-16,0 0 0,0 64 15,0-1 1,-21-20-16,0-22 16,0 0-16,-21 21 0,0-20 0,0-1 15,0 0-15,0 0 0,-1 0 16,1-21-16,0 21 0,0 1 0,21-44 47,0 1-47,21 0 0,0 0 15,0 21-15,1-42 0,-1 20 16,42-41 0,-42 21-16,1 20 0,-1 1 15,0-21-15,0 21 0,21-22 16,-20 43-16,-22-21 0,0 0 0,-22 21 31,22 21-15,-21 0-16,0-21 0,21 22 15,-21-1-15,21 0 0,-21 0 0,21 21 16,-21-20-16,21 20 0,0-21 16,0 43-16,0-43 15,0 21-15,0-21 0,0 0 16,0 1-16,21-1 0,0-21 16,0 0-16,0 0 15,0 0-15,22 0 0,-22 0 16,0 0-16,43-21 15,-22-1-15,0 1 0,1 0 0,-1 21 16,0-21-16,-21 0 0,22 0 16,-22-1-16,0-20 0,0 21 0,-21-43 15,0 22 1,0 21-16,0 0 0,-21 21 0,0 0 16,0 0-16,0 0 0,-1 0 0,1 0 15,0 0-15,0 21 0,0 21 16,0 22-1,21-43-15,0 21 16,0-21-16,0 1 0,0-1 0,0 0 16,42 42-16,-21-63 15,0 0-15,0 22 0,1-22 16,-1 0-16,0 0 0,0 0 16,0 0-16,0 0 0,1-22 15,-1 1-15,21 21 0,-21-21 16,22 0-16,-22 0 0,42-22 0,-20 1 15,-22 21-15,0-21 0,21 20 16,-21 1-16,1 0 0,-22 0 16,21 0-16,-21 0 0,21 21 15,-21 21 17,0 0-32,0 0 15,0 0-15,0 0 16,0-42 31,0 0-32,0 0-15,0 0 16,0 0 0,0-1-16,-42 1 15,20 21 1,1 0-16,0 21 15,21 1-15,-21-22 0,21 21 0,0 0 16,-21 21-16,0-21 0,21 1 16,-22 20-16,22-21 0,0 21 15,0-20-15,0-1 0,0 21 0,0 0 16,0-20-16,22-1 16,-1 0-16,0-21 0,0 0 15,0 21-15,22-21 0,-22 0 16,21 0-16,-21 0 0,22 0 0,-22 0 15,0 0-15,21-21 0,1 0 16,-22 0-16,0-1 16,0 22-16,0-21 0,-21 0 0,0-21 0,21 21 15,-21-1-15,22 1 0,-22-21 16,0 21-16,0-22 16,0 22-16,0 0 0,-22 21 31,22 21-31,-21-21 0,21 21 15,-21 1-15,21-1 0,0 21 16,0-21-16,0 0 0,0 1 0,0-1 16,0 0-16,0 0 0,0 0 15,0 0-15,0 1 0,21-22 16,0 0-16,1 0 16,-1 0-16,0 0 15,0-22-15,0 1 16,-21 0-16,21 0 0,22-21 15,-22 20-15,0 1 0,0 0 16,0-21-16,1 21 0,-22-1 16,21 1-16,-21 0 0,21 0 0,-21 42 31,-21 0-15,21 0-16,-21 22 0,21-22 15,-22 0-15,22 21 0,0-20 16,0 41-16,0-42 15,0 0-15,0 1 0,22-1 16,-1-21-16,0 0 0,0 0 16,0 0-16,0 0 0,1 0 0,-1 0 15,0 0-15,21-21 0,-21 21 0,1-22 16,-1 1-16,0 0 0,21 0 16,-21 0-16,1 0 0,-1-1 15,-21-20-15,21 0 0,21-22 16,-42 43-16,21-21 0,1-22 15,-22 43-15,0 0 16,0 0-16,0 0 0,-22 42 31,1 0-31,21 0 16,-21 0-16,0 0 0,0 22 0,21-1 16,0-21-16,-21 64 15,-1-22-15,22-20 0,0-22 16,0 0-16,0 0 0,0 0 0,0 1 15,0-1-15,0 0 16,22-21 0,-1 0-16,0 0 0,0 0 15,0 0-15,0-21 16,1 0-16,-1-1 0,0 1 16,-21 0-16</inkml:trace>
  <inkml:trace contextRef="#ctx0" brushRef="#br1" timeOffset="6007.71">14330 3217 0,'-21'0'0,"42"0"0,-64 0 0,22 0 15,0 0-15,0 0 0,0 22 16,21-1 15,21-21-31,0 0 0,0 0 16,0 0-16,1 0 0,-1 0 0,21 0 15,-21 0-15,0-21 0,1 21 16,20 0-16</inkml:trace>
  <inkml:trace contextRef="#ctx0" brushRef="#br1" timeOffset="6606.97">14944 3323 0,'21'0'0,"0"0"31,-21-21-31,0 0 16,0 0-16,0 0 16,21 21-16,-21-22 0,0 1 0,0 0 15,0 0-15,0 0 16,0 0-16,-21 21 0,0 0 15,0 0-15,-1 0 0,1 0 16,0 0-16,0 21 0,0-21 16,0 21-16,-1 21 0,-83 64 15,83-64 1,1-20-16,0 20 0,21-21 0,0 0 16,0 22-16,0-22 0,0 0 15,0 0-15,21-21 16,0 0-16,1 0 0,-1 0 15,21 0-15,-21-21 16,0 21-16,1-21 0,-1 0 0,0-1 16,0 1-16,0 0 0,0 0 15,1-21-15,-1 20 0,0-20 0,0 21 16,-21 0-16,21-43 16,0 1-16,-21 84 31,-21 0-31,21 0 15,-21 22-15,21-22 0,-21 21 16,21-21-16,0 0 0,0 22 0,0-22 16,0 0-16,0 21 0,0-20 15,21-1-15,0-21 0,0 21 0,1 0 16,-1-21-16,42 0 16,-42 0-16,1 0 0,-1 0 15,0 0-15,21 0 0,-21-21 16,1 0-16,20 21 0,-21-21 0</inkml:trace>
  <inkml:trace contextRef="#ctx0" brushRef="#br1" timeOffset="7094.69">15621 2942 0,'-85'43'15,"64"-22"-15,0 0 16,21 21-16,-21-21 0,0 22 15,-1-1-15,22-21 0,-21 22 0,21-1 16,0 0-16,0-21 0,0 1 16,0 20-16,0-21 0,0 21 15,0-20 1,0-44 15,0 1-31,0 0 16,0 0-16,0 0 0,21 0 15,-21-22-15,22 22 0,-1 0 16,0 0-16,0-22 0,0 22 16,0 21-16,1-21 0,-1 0 0,21 21 0,-21 0 15,0 0-15,22 0 16,-22 0-16,42 42 16,-63 1-16,0-22 0,0 0 15,0 85 1,0-85-16,-63 42 15,21-20 1,-1-22-16,1-21 0,0 21 0,20-21 0,-20 0 16,0 21-16,21-21 0,-1 0 15,1 0-15,0 0 0,0 0 16,21-21 0,0 0-16,21 21 15,0-21-15,0 0 0,1-22 16</inkml:trace>
  <inkml:trace contextRef="#ctx0" brushRef="#br1" timeOffset="7387.52">16002 2921 0,'-21'0'15,"0"0"1,21 21-16,0 22 15,-22-1 1,22 0-16,-21-21 0,21 22 0,0-1 16,0-21-16,0 22 0,-21-1 15,21 0-15,-21-21 0,21 22 0,0-22 16,0 21-16,0-21 0,-21 22 16,0-1-1,42-42 16,0-21-31,0 21 16,-21-21-16,21 0 0</inkml:trace>
  <inkml:trace contextRef="#ctx0" brushRef="#br1" timeOffset="8143.09">16108 3323 0,'0'21'31,"21"-21"-15,0 0-16,0 0 15,0 0-15,1 0 0,-1-21 16,0 21-16,-21-21 0,21 0 0,0 21 16,0-21-16,-21 0 15,0-1-15,0 1 0,0 0 16,-21 21-1,0 0 1,0 0-16,0 21 0,0 0 0,21 1 16,-22-1-16,1 0 0,0 0 15,0 0-15,0 22 0,0-22 0,21 0 16,0 0-16,-22 0 0,22 0 16,-21 1-16,21-1 0,0 0 0,0 0 15,0 0-15,0 0 0,21 1 31,1-22-31,-1 0 0,0 0 0,0 0 16,0 0-16,22 0 0,-1 0 16,0 0-16,1 0 0,-1 0 0,0 0 15,1-22-15,-1 22 0,64-42 16,-64 21-16,0 0 0,-20 0 16,20-1-16,-21 1 0,0-21 0,0 21 15,1-22-15,-22 22 0,21-21 16,-21 21-16,0 0 0,0-1 0,-43 22 15,22 0 1,0 0-16,0 0 0,0 0 0,0 22 16,-22-1-16,22 0 15,0 0-15,0 0 0,21 0 0,0 1 16,0-1-16,0 0 0,0 0 16,0 21-16,21-42 0,-21 22 15,21-1-15,21 0 0,-20-21 16,-1 0-16,-21 21 0,21-21 15,0 21-15,0-21 16,-21 21-16,0 1 31,-21-22-31,0 0 0,0 0 0,0 0 16,-1 0-16,1 0 0,0 0 16,0 0-16,0 0 15,21 21-15,-21-21 16,-1 0-1,1 0 1</inkml:trace>
  <inkml:trace contextRef="#ctx0" brushRef="#br1" timeOffset="9966.82">18500 2985 0,'0'0'0,"-22"-64"31,22 43-15,0 42 15,0 21-31,0-20 16,-21-1-16,21 21 0,0 0 0,-21 1 15,21-1-15,0-21 0,0 22 16,0-1-16,0 0 0,-21-21 0,21 22 15,0-22-15,-21 0 0,21 0 16,0 0-16,-21 1 0,21-1 16,0 0-16,0-42 47,0 0-47,0-1 15,0 1-15,0 0 0</inkml:trace>
  <inkml:trace contextRef="#ctx0" brushRef="#br1" timeOffset="10531.5">18500 2985 0,'0'0'15,"0"-22"-15,0-41 16,0 42-16,0 0 16,0-1-16,21 22 15,0 0-15,0-21 0,0 21 16,0 0-16,1 0 0,-1 0 0,21 0 15,-21 0-15,22 0 0,-1 0 16,-21 21-16,21 1 0,-20-1 0,20 0 16,-21 21-16,0-21 0,-21 22 15,0-22-15,0 42 0,-21 1 16,-21-22-16,21-21 16,-22 1-16,-20-1 0,20 0 0,1 0 15,0 0-15,-1-21 16,1 21-16,0-21 0,21 0 0,-1 0 15,1 0-15,42-21 32,1 21-32,-1 0 0,0-21 15,0 21-15,21 0 0,1 0 16,-22 0-16,21 0 0,1 0 0,-22 0 16,21 0-16,0 21 0,-20 0 15,20-21-15,-21 22 0,0-1 0,22 21 16,-22 43-1,-21-64-15,0 0 0,0 0 16,0 0-16,-43 1 16,22-22-16,-21 21 0,0 0 0,-1-21 0,1 0 15,-64 21-15,21-21 16,43 0-16,21 0 16,-21 0-16,20 0 0,1-21 0,0 21 15,0 0-15,21-21 0,-21 0 16,21-1-1,0 1-15,21 0 16,0 21-16,0-21 16,22 21-16,-1 0 0,0-21 0</inkml:trace>
  <inkml:trace contextRef="#ctx0" brushRef="#br1" timeOffset="10936.06">19156 3260 0,'0'0'0,"0"-21"16,0-1-16,0 1 15,0 0-15,21 21 0,-21-21 16,21 21-16,21-21 0,-20 21 0,-1 0 16,21 0-16,-21 0 0,22 0 15,-22 21-15,21 0 0,0 0 0,-20 0 16,62 64-1,-63-43-15,1-20 0,-22 20 16,0-21-16,0 0 0,0 0 16,0 1-16,0-1 0,-22 0 0,1 0 15,0-21-15,0 0 0,-21 21 16,20-21-16,1 0 0,0 0 16,21-21-16,0 0 15,0 0-15,0 0 16,0-22-16,21 1 15,0 21-15,1 0 16,-1-22-16,0 22 0,0 0 0,0 0 16,0 0-16,1-1 0,-1 1 0,0 21 15,21-21-15,1 21 16,-22 0-16,0 0 0</inkml:trace>
  <inkml:trace contextRef="#ctx0" brushRef="#br1" timeOffset="11371.81">20087 3154 0,'0'0'0,"0"-21"16,-21 21-1,0 0 1,0 0-16,-1 21 0,1-21 16,0 21-16,0 0 0,0 0 0,0 22 15,-1-22-15,1 0 16,0 0-16,21 22 0,0-22 0,0 0 15,0 21-15,0-21 0,0 1 16,0-1-16,0 0 0,21 0 0,0-21 16,1 21-16,20-21 0,-21 0 0,21 0 15,-20 0-15,20 0 0,-21 0 16,21 0-16,-20 0 0,20 0 0,-21 0 16,0-21-16,0 0 15,1 0-15,20-22 0,-42 1 16,0 21-16,0-21 0,0-1 0,0 1 15,0 21-15,0-22 0,0 1 0,-21 21 16,0 0-16,-1 0 0,1 21 16,0 0-16,0 0 0,-43 0 15,22 0-15,-21 42 16,20-21-16,22 0 0,-21 22 16,21-22-16,-1 0 0,1 21 0,21-21 15,0 1-15,0 20 0,0-21 16,21 21-16,43-20 15,-43-22-15,0 0 0</inkml:trace>
  <inkml:trace contextRef="#ctx0" brushRef="#br1" timeOffset="11970.49">20553 3217 0,'0'-21'0,"0"42"0,-21-21 47,-1 22-47,22-1 0,-21 0 16,21 0-16,0 0 0,-21 0 15,21 22-15,-21-22 0,21 0 0,0 0 16,0 0-16,0 1 0,0-1 0,-21 0 16,21 0-16,21-21 46,0-21-30,0 21-16,-21-21 0,21 0 0,22-22 16,-22 22-16,21 0 0,-21 0 15,1 0-15,-1-1 0,0 22 16,-21-21-16,21 21 0,-21 21 16,0 1-1,0-1-15,0 0 0,0 0 16,0 0-16,0 0 0,0 1 15,0-1-15,0 0 0,0 0 16,21 0-16,0-21 16,1 0-16,-1 0 15,0 0-15,0 0 0,0 0 16,0 0-16,1-21 0,-1 21 16,-21-21-16,21 0 0,0 0 0,0-22 15,-21 22-15,21 0 0,-21-21 16,22-1-16,-22 1 0,21 21 0,-21-22 15,0 22-15,0 0 0,0 0 16,0 0-16,-21 21 31,-1 0-31,1 21 16,21 0 0,0 0-16,0 0 0,0 1 15,0-1-15</inkml:trace>
  <inkml:trace contextRef="#ctx0" brushRef="#br1" timeOffset="12391.76">21251 3281 0,'21'0'0,"-232"0"0,444 0 16,-212-21-16,-85 42 0,149-42 0,-85 0 16,21-1-16,-21 1 15,-21 21 1,0 0-1,0 21-15,-1 1 0,1-22 0,0 21 16,-42 0-16,20 42 16,22-41-1,21-1-15,0 0 16,0 0-16,21-21 0,-21 21 16,21-21-16,1 21 0,-1-21 0,0 22 15,0-22-15,0 21 0,0-21 16,22 42-1,-43-21 1,0 0 0,-21-21-1,-1 0-15,1 0 0,-21 0 16,21 0-16,0 0 16,-1 0-16,1 0 0,-21 0 15,21 0-15,42-21 31,0 21-15,0-21-16,0 21 16</inkml:trace>
  <inkml:trace contextRef="#ctx0" brushRef="#br1" timeOffset="13174.32">21442 3450 0,'0'-21'32,"21"0"-17,0 0-15,0 21 16,0-21-16,1-1 0,-1 22 0,0-21 16,0 0-16,0 0 0,-21 0 15,21 0-15,-42 21 47,0 21-47,0 0 16,0-21-16,0 21 0,21 0 0,-22 22 15,1-1-15,21-21 0,-21 0 16,21 0-16,0 1 0,0-1 16,0 0-16,0 0 0,0 0 15,21-21 1,0 0-16,1 21 0,-1-21 15,0 0-15,0 0 16,0 0-16,0 0 16,-21-21-16,22 0 15,-1 0-15,-21 0 0,0 0 16,0-1-16,21 1 0,-21 0 16,21 0-16,0-21 0,0 20 0,-21-20 15,22 21-15,-1 0 0,0 0 0,0-1 16,0 1-16,0 0 0,1 21 15,-1 0-15,0 0 0,0 0 16,0 21-16,-21 0 16,0 1-16,21-1 0,-21 0 15,22 21-15,-22-21 0,0 1 0,0 20 16,0-21-16,0 43 16,0-43-16,0 0 0,0 0 15,0 0-15,-22 0 0,1 1 16,0-22 31,21-22-47,0 1 0,0 0 15,0 0-15,0 0 16,21 0-16,0-1 0,1-20 0,-1 21 16,0-21-16,0 20 0,0-20 15,0 0-15,1 21 0,20-1 16,-42 1-16,21 0 0,0 0 0,0 21 15,1-21-15,-22 42 32,0 0-32,0 0 15,-22 0-15,1 22 0,0-22 16</inkml:trace>
  <inkml:trace contextRef="#ctx0" brushRef="#br1" timeOffset="14455.58">18944 4741 0,'0'-21'16,"-21"0"-1,0 0-15,0 21 16,-1 0-16,1-21 16,0 21-16,0 0 0,-21 0 0,-1 0 15,-20 42 1,20-21-16,22 0 0,0 22 0,-21-1 16,21 0-16,-1 1 0,1-1 15,0 0-15,0 1 0,21-1 0,0 0 16,0 1-16,0-22 0,0 21 0,0-21 15,21 1-15,0-1 0,22 21 16,-22-42-16,21 21 0,0-21 16,1 0-16,-1 0 0,0 0 15,43 0-15,-64 0 16,64-21-16,-43 0 0,-21 0 16,22 21-16,-22-21 0,21-1 15</inkml:trace>
  <inkml:trace contextRef="#ctx0" brushRef="#br1" timeOffset="14957.29">19325 4763 0,'0'-22'0,"0"44"0,0-86 16,0 43-16,0 0 0,0 0 15,0-1-15,0 1 0,-21 21 16,0 0-16,0 21 16,-1 1-16,1-1 0,21 21 0,-21-21 15,0 22-15,21-1 0,0 21 0,-21-20 16,21-1-16,0 64 15,-21-85-15,21 21 0,0 43 16,0-64-16,0 0 16,0 1-16,0-1 0,0 0 0,0 0 15,0-42 32,0 0-47,0 0 16,0-1-16,0 1 15,0 0-15,0 0 0,0 0 0,21-22 16,0 22-16,0 0 0,0-21 16,0 21-16,1-1 0,20 1 0,-21 0 15,21 0-15,-20 21 0,20 0 0,-21 0 16,0 21-16,0 0 0,1 43 16,-1-1-1,-21-42-15,0 22 0,0-22 16,0 0-16,0 0 0,0 0 0,-21 1 15,21-1-15,0 0 0,-22 0 16,1-21-16,0 21 0,0-21 16,21 21-1,-21-21-15,21-21 32,0 0-32,0 0 0,21 0 15</inkml:trace>
  <inkml:trace contextRef="#ctx0" brushRef="#br1" timeOffset="15327.08">19558 5017 0,'0'-22'0,"0"44"0,0-65 0,0 22 16,0 0-16,21 21 16,0-21-16,0 21 15,1 0-15,-1 0 0,0 0 16,0 21-16,0 0 0,0 0 15,-21 0-15,0 1 0,0-1 0,0 21 16,0-21-16,0 0 0,0 1 16,0 62-16,0-63 15,0 1-15,0-1 16,0 0 0,-21-21-16,21-21 31,0 0-31,0-1 0,0 1 15,0 0-15,21 0 16,-21 0-16,0 0 0,22-1 0,-1 1 16,-21 0-16,0 0 0,21 0 0,0 21 15,0-43-15,0 43 16,1-21-16,-1 21 16</inkml:trace>
  <inkml:trace contextRef="#ctx0" brushRef="#br1" timeOffset="16335.02">20151 4974 0,'-43'43'31,"22"-43"-31,-21 42 0,21-42 16,21 21-16,-22 0 0,1-21 15,0 21-15,0 1 0,21-1 0,0 0 16,0 0-16,-21 0 0,21 0 15,0 1-15,0-1 16,21-21-16,0 21 16,0-21-16,0 0 0,1 0 15,-1 0-15,0 0 0,0 0 0,21-21 16,-20 21 0,-22-21-16,21-1 0,0 22 0,-21-21 15,0 0-15,0 0 0,0 0 0,0 0 16,0-1-16,0 1 0,0 0 15,0-21-15,0 21 0,-21-1 0,0 22 16,21-21-16,0 0 0,-22 21 16,22-21-16,22 21 31,-1 0-31,0 0 16,0 21-16,0-21 15,-21 21-15,21 0 0,-21 1 16,22-22-16,-22 21 0,0 0 15,21 0-15,-21 0 16,0 0-16,0 1 0,0-1 16,0 0-16,0 0 0,0 0 15,-21-21-15,21 21 0,-22 1 16,1-1-16,21 0 16,-21-21 15,21-21 0,0 0-31,0-1 0,0 1 16,0 0-16,21 0 15,-21 0-15,21 0 0,-21-1 16,43-41-16,-22 42 0,0 0 16,0-1-16,0 22 15,1 0 1,-22 22-16,0-1 0,0 0 15,0 0-15,0 0 0,0 0 0,0 1 16,0-1-16,0 0 0,0 0 0,0 0 16,0 0-16,0 1 15,0-1-15,-22-21 32,22-21-1,0-1-16,0 1-15,22 21 0,-22-21 0,21 0 16,0 0-16,0 0 0,0-1 16,0 1-16,1 0 0,-22 0 0,21 0 15,0 21-15,0 0 0,-21 21 32,0 0-32,0 0 0,0 0 0,0 1 15,0-1-15,0 0 16,0 0-16,0 0 0,-21 0 0,0 1 15,21-1 1,0-42 47,0-1-63,21 22 0,0 0 15</inkml:trace>
  <inkml:trace contextRef="#ctx0" brushRef="#br1" timeOffset="16683.82">20764 5165 0,'22'0'31,"-1"-21"-15,0 21-16,-21-22 0,21 22 15,0-21-15,0 21 0,-21-21 0,22 0 16,-1 21-16,0-21 0,-21 0 15,0-1-15,0 1 0,0 0 16,-21 21 0,0 0-16,-1 21 0,-20 22 15,0-22 1,21 0-16,-1 21 0,-20-21 0,21 22 16,0-22-16,21 0 0,0 0 0,-21 22 15,21-22-15,0 0 0,0 0 16,21 0-16,0-21 0,0 21 15,21-21-15,1 0 0,-1 0 16,0 0-16,1 0 0,20 0 0,-20 0 16,-1 0-16,0 0 0,1 0 0,-1-21 15,-21 0-15,0 21 0,0-21 16,1 0-16,-1 0 0</inkml:trace>
  <inkml:trace contextRef="#ctx0" brushRef="#br1" timeOffset="17451.38">12742 5207 0,'0'-21'0,"0"42"0,0-63 16,0 21-16,0-1 16,-21 22-16,0 0 0,-21-21 15,20 21-15,-20 0 16,21 21-16,0 1 16,0-1-16,-1 0 0,1 21 0,-21 22 15,21-22-15,21 0 0,-21 1 0,21-22 16,0 21-16,0 1 0,0-1 15,0 21-15,42-20 16,-21-22-16,0 0 0,0 0 16,1-21-16,-1 0 0,0 0 0,21 0 15,-21 0-15,22 0 0,-22 0 16,21 0-16,1-21 0,-1 0 0,0 0 16,1 0-16,-1-22 0</inkml:trace>
  <inkml:trace contextRef="#ctx0" brushRef="#br1" timeOffset="17919.62">13271 5207 0,'0'0'16,"0"-42"-16,0-106 31,-21 148-31,0 0 16,21 21-16,0 0 0,-21 21 0,21-21 16,-21 22-16,21-1 0,-21 0 15,21 1-15,0-1 0,0 0 16,-22 1-16,22-1 0,-21 0 0,21 1 15,0-1-15,-21-21 0,21 22 16,0-22-16,0 0 0,0 0 0,0 0 16,-21 0-16,0-21 15,21-21 1,0 0 0,0 0-16,0 0 0,0 0 15,0-22-15,0 22 0,21-21 0,0 21 16,0-1-16,0-20 0,1 21 15,20 0-15,-21 0 0,21-1 16,-20 1-16,20 21 0,0 0 16,22 21-1,-64 1-15,21-1 0,0 0 0,-21 0 0,0 21 16,0-20-16,0 20 0,0-21 16,0 21-16,0-20 0,0 20 0,0-21 15,0 0-15,-21 0 0,0 1 16,21-1-16,0 0 0,-21 0 15,-1-21-15,22-21 32,0 0-17,22 0-15,-1-1 0</inkml:trace>
  <inkml:trace contextRef="#ctx0" brushRef="#br1" timeOffset="18316.43">13610 5355 0,'0'-21'0,"0"42"0,21-42 31,0 21-31,1 0 0,-1 0 0,0 0 16,21 21-1,-21-21-15,1 21 0,-22 1 16,21-1-16,0 21 0,-21-21 0,0 0 15,0 1-15,0 20 0,21 0 16,-21 1-16,0-22 0,0 0 16,0 0-16,-21 0 15,0-21 1,21-21 0,0 0-1,0 0-15,0 0 0,0-1 0,0 1 16,0 0-16,21-21 0,-21 21 15,0-1-15,21 1 0,-21-21 0,21 21 16,0 0-16,1-1 16,-1 1-16,0 21 15,-21-21-15,42 21 16,-21 0-16,1 0 16</inkml:trace>
  <inkml:trace contextRef="#ctx0" brushRef="#br1" timeOffset="19523.25">14245 5355 0,'-21'0'0,"42"0"0,-42 21 0,0-21 15,0 22-15,-1-22 0,1 21 0,0 0 16,21 0-16,-21 0 0,0 0 16,21 1-16,0-1 0,-21 0 0,21 0 15,0 0-15,0 0 16,0 1-16,0-1 0,0 0 0,0 0 0,21-21 15,0 21-15,21-21 0,-21 0 16,1 0-16,-1 0 0,21 0 16,-21 0-16,0 0 0,22 0 0,-22-21 15,21 0-15,-21 21 16,22-21-16,-22 0 0,0-1 0,-21-20 16,0 0-16,0 21 0,0-1 15,0-20-15,0 21 0,0 0 0,-42-22 16,21 22-16,-43 21 15,22 0-15,-22 0 16,43 0-16,0 21 0,0-21 16,0 22-16,21-1 0,-22-21 0,22 21 15,0 0-15,22-21 16,-1 21-16,0-21 16,21 0-16,1 0 0,-1 0 15,-21 0-15,21 0 0,-20 0 0,-1-21 16,21 21-16,43-21 15,-43 0-15,-21 21 16,22 0-16,-22 0 0,0 0 0,0 0 16,0 21-16,-21 0 0,0 0 0,0 22 15,0-22-15,0 0 16,0 0-16,0 0 0,0 0 0,-21 1 16,21-1-16,0 0 0,-21 0 15,0 0-15,21 0 0,-21-21 0,21 22 16,-22-22-1,22-22 17,0 1-32,0 0 0,0 0 15,43-85 1,-1 43-16,-42 41 16,21-20-16,0 21 0,1 0 0,-22 0 15,21-1-15,0 1 0,0 21 16,-21 21-1,0 1-15,0-1 0,0 0 16,0 0-16,0 21 0,0-20 16,0-1-16,0 0 0,0 42 15,0-20 1,0-22-16,21-21 16,0 0-16,1 0 15,-1 0-15,-21-21 0,21 21 16,0-21-16,43-43 15,-22 43-15,-21 0 0,0 0 16,0-1-16,1 1 0,-1 0 16,-21 0-16,21 21 0,0-21 15,-21 42 1,0 0-16,0 0 16,0 0-16,-21 1 0,21 20 15,-21-21-15,21 0 0,0 0 16,0 22-16,0-22 15,0 0-15,21 0 0,21-21 16,-21 0-16,22 0 0,-1 0 0,0 0 16,1 0-16,-1 0 0,22 0 15,84-21 1,-106 0-16,-21 0 0,43-43 16,-43 43-16,0 0 0,0-21 15,-21 20-15,0 1 0,0 0 0,-21 21 16,0 0-1,0 0-15,-22 0 0,1 42 16,0-20-16,21-1 0,21 21 16,-22-21-16,22 0 0,0 1 15,0 20-15,0-21 16,22 0-16,-22 0 16,21-21-16,0 0 0,0 0 0,21 0 15,-20 0-15,-1 0 0,0 0 0,21 0 16,-21 0-16,22 0 15,-1-21-15,-21 21 0,43-42 0,-43 21 16,-21 0-16,21-1 16</inkml:trace>
  <inkml:trace contextRef="#ctx0" brushRef="#br1" timeOffset="20067.94">12594 6160 0,'21'-22'0,"0"1"32,1 21-32,-22 21 15,0 1-15,0-1 0,0 21 16,0-21-16,0 43 0,-22-22 16,22 22-16,0-22 0,0 21 0,-21 1 15,21-22-15,-21 1 0,21-1 0,-21 0 16,21 1-16,0-22 0,0 0 15,0 0-15,0 0 0,0 0 0,0 1 16,21-22 15,0-22-31,-21 1 0,0 0 16,0 0-16,21 0 0,-21 0 16</inkml:trace>
  <inkml:trace contextRef="#ctx0" brushRef="#br1" timeOffset="20411.25">12531 6350 0,'-22'-21'0,"44"42"0,-44-84 16,22 41-16,0 1 0,0 0 0,0 0 16,0 0-16,0 0 0,0-1 15,22-20 1,41 42-16,-21 0 0,-20 0 16,20 0-16,0 0 0,1 21 15,41 43-15,-41-22 0,-1 0 16,0 1-16,1-1 0,-22 22 15,0-22-15,-21 21 0,0-20 0,0-1 16,-21 22-16,0-22 0,-22 0 16,1-21-16,0 22 0,-1-1 15,1-21-15,0 0 0,-1 1 0,1-1 16,0 0-16,-1-21 0,1 0 0,21 21 16,-22-21-16,22 0 0,0 0 15,0 0-15,0 0 16,21-21 15,21 0-31,0 21 16,0-21-16,0 21 0,1-22 0,-1 22 15</inkml:trace>
  <inkml:trace contextRef="#ctx0" brushRef="#br1" timeOffset="20810.54">12954 6646 0,'0'-21'0,"0"42"0,0-63 0,0 21 15,0 0-15,0 0 16,0-1-16,21 1 0,0 21 16,0 0-16,1 0 0,-1 0 15,0 0-15,21 0 0,-21 0 16,22 21-16,-22 1 0,0-1 0,21 0 15,-20 0-15,-1 0 0,0 22 16,0-1-16,-21 0 0,0-21 16,0 1-16,0-1 0,0 0 15,0 0-15,0 0 0,0 0 0,-21-21 16,0 0-16,21 22 0,-21-22 16,-1 0-1,22-22-15,0 1 16,0 0-16,0 0 15,0 0-15,0 0 16,0-1-16,0 1 0,0-21 16,22 21-16,-1 0 0,0-1 15,0 1-15,0 0 0,0 21 16,1-21-16,-1 0 0,0 21 0</inkml:trace>
  <inkml:trace contextRef="#ctx0" brushRef="#br1" timeOffset="21012.42">13652 6519 0,'22'0'0,"-44"0"0,65 22 15,-43-1-15,0 0 0,0 0 16,0 0-16,0 0 0,0 1 0,0 20 16,0-21-16,0 0 15,-21 0-15,21 1 0,-22-1 0,22 0 16,0 0-16,-21-21 16,21 21-16,-21-21 46,21-21-46,-21 21 0,21-21 16,0 0-16,0 0 0</inkml:trace>
  <inkml:trace contextRef="#ctx0" brushRef="#br1" timeOffset="21179.32">13589 6371 0,'0'0'0,"0"-21"15,0 42 32,0 0-47,0 1 16,21-22-16,-21 21 15,21-21-15,0 0 0,-21 21 16,22-21-16</inkml:trace>
  <inkml:trace contextRef="#ctx0" brushRef="#br1" timeOffset="21520.13">13864 6562 0,'0'21'16,"0"-42"-16,0 63 0,0-21 0,0 0 0,0 1 15,0-1-15,0 0 0,0 0 16,0 0-16,0 0 0,0 1 0,0 20 16,0 0-1,21-42-15,0 0 16,1 0-1,-1-21-15,0 0 16,-21 0-16,21 0 16,-21-1-16,21 1 0,0 0 0,1 0 15,-22 0-15,21-22 0,-21 22 16,21-63 0,0 41-16,-21 22 15,0 42 16,21 0-31,-21 1 16,21-1 0</inkml:trace>
  <inkml:trace contextRef="#ctx0" brushRef="#br1" timeOffset="22211.73">14224 6795 0,'21'0'16,"-42"0"-16,63 0 0,-21 0 15,1 0-15,-1 0 0,0-22 0,0 22 16,0-21-16,0 0 0,1 21 16,-1-21-16,21 0 0,-21 0 0,0-1 15,1 1-15,20-21 0,-21 0 16,-21 20 0,-21 22-1,0 22-15,0-1 16,-1 0-16,-20 0 0,21 21 0,0-20 15,0-1-15,21 0 0,-22 21 16,22-21-16,0 1 0,0-1 16,0 0-16,0 0 0,0 0 15,22 0-15,-1-21 16,0 0-16,0 0 0,0 0 16,0 0-16,22 0 0,-1 0 15,-21 0-15,0-21 0,1 21 16,-1-21-16,0 0 0,21 0 15,-42 0-15,0-1 0,21 1 16,1 0-16,-22 0 0,0 0 0,0 0 16,21-1-16,-21 1 0,21 0 0,-21-21 15,21 42 1,0 0-16,0 0 16,-21 21-16,22 0 0,-1 0 15,-21 0-15,21 22 0,0-22 16,-21 0-16,0 0 0,21 0 0,-21 22 15,0-22-15,21 0 0,-21 0 0,0 0 16,0 1-16,0-1 0,0 0 16,-21-21 15,21-21-15,0 0-1,0-1-15,0 1 16,0 0-16,0-21 0,43-1 15,-22 1-15,0 21 0,-21 0 16,21 0-16,0-1 0,0 1 0,1 0 16,-1 0-16,21 0 15,-21 21-15,0 0 16,-21 21 15</inkml:trace>
  <inkml:trace contextRef="#ctx0" brushRef="#br1" timeOffset="23171.18">18415 7662 0,'21'0'0,"-42"0"0,42-21 0,-21 0 16,21 0-16,-21 0 15,0 42 1,0 0 0,0 0-16,0 0 0,0 22 15,0-22-15,0 21 0,0 1 0,0 41 16,-42 43 0,21-84-16,21-1 15,0 0-15,-21 1 0,21-22 0,0 0 16,-22 21-16,22-21 0,0 1 15,0-44 17,0 1-32,0 0 15,0 0-15,0 0 0</inkml:trace>
  <inkml:trace contextRef="#ctx0" brushRef="#br1" timeOffset="23389.06">18415 7684 0,'0'0'0,"0"-22"0,0 1 16,0 0 0,21 21-16,0 0 0,0-21 15,22 21-15,20 0 16,-42 0-16,22-21 0,-1 21 0,-21 0 16,22 0-16,-22 0 0,21 0 15,-42 21-15,21 0 0,-21 0 16,-63 22-1,42-22-15,-1-21 0,1 21 16,0 0-16</inkml:trace>
  <inkml:trace contextRef="#ctx0" brushRef="#br1" timeOffset="23580.95">18351 7959 0,'0'21'16,"0"-42"-16,-21 42 0,0-21 15,42 0 1,0 0 0,1 0-16,20 0 0,-21 0 15,0 0-15,0 0 0,22 0 0,-22 0 16,0 0-16,0-21 0,0 21 16,1 0-16,-1 0 0</inkml:trace>
  <inkml:trace contextRef="#ctx0" brushRef="#br1" timeOffset="23822.81">18796 7980 0,'0'0'0,"-21"21"0,21 0 16,-21-21-16,21 21 16,0 1-16,0-1 0,0 0 0,0 0 15,0 0-15,0 0 0,0 1 16,0-1-16,0 0 15,0 0-15,0 0 0,0 0 0,0 1 16,0-1 0,0-42 31,0-1-47</inkml:trace>
  <inkml:trace contextRef="#ctx0" brushRef="#br1" timeOffset="23991.71">18923 7895 0,'0'0'0,"0"-21"15,0 0 1,21 21 31,-21 21-32,21-21-15</inkml:trace>
  <inkml:trace contextRef="#ctx0" brushRef="#br1" timeOffset="24380.49">19092 8022 0,'-42'-63'16,"42"42"15,21 21-15,0 21-16,0 0 15,1-21-15,-22 21 0,21 0 0,0 0 16,-21 22-16,21-22 0,0 0 16,-21 21-16,0-20 0,0-1 15,0 0-15,0 0 16,0 0-16,0 0 0,0 1 0,-21-22 31,21-22-15,0 1-1,0 0-15,0 0 0,0 0 16,0 0-16,0-1 0,0 1 16,0 0-16,21 0 0,-21 0 0,21 0 15,1-1-15,-1 22 0,-21-21 0,63-21 16,-20 42-1,-22-21-15,0 21 0,0 0 16</inkml:trace>
  <inkml:trace contextRef="#ctx0" brushRef="#br1" timeOffset="24716.3">19537 8086 0,'0'0'15,"21"0"16,0 0-31,0 0 0,22-21 16,-22-1-16,0 22 0,21-21 16,-21 0-16,1 0 0,20 21 0,-21-21 15,0 0-15,0 21 0,-21-22 16,0 1-16,-21 21 16,0 0-1,0 0-15,-21 0 0,20 21 0,-20 1 16,0-1-16,21 0 0,-22 0 15,1 43-15,21-43 0,0 21 16,21-21-16,-22 0 0,22 22 16,0-22-16,0 0 0,22 0 15,-1-21-15,0 0 0,0 21 0,21-21 16,22 0-16,-43 0 16,64 0-16,-43-21 0,0 0 15,1 21-15,-1-21 0</inkml:trace>
  <inkml:trace contextRef="#ctx0" brushRef="#br1" timeOffset="25966.09">20383 7705 0,'0'-21'0,"0"42"0,-21-64 16,0 22-16,21 0 0,-21 21 0,0 0 16,0 0-16,-1 0 15,22 21-15,0 0 0,-21 1 0,0 20 0,21-21 16,-21 21-16,21 1 0,0 63 15,-21-64-15,-22 148 16,22-126-16,21-22 0,-21 22 16,0 20-16,0-20 0,0-1 15,-22 107-15,-63 63 16,64-170-16,21 22 16,-21-22-16,-1 1 0,22-1 15,-21-20-15,21 20 0,-1-21 0,22 1 16,0-1-16,0 0 0,0-20 15,22-22-15,-1 0 16,21 0-16,0-22 0,1 1 16,-1-21-16,0 21 0,1 0 0,-1-22 15,22 22-15,-22-21 0,43-43 16,-43 43-16,-21-1 16,0 1-16,0-21 0,-21 20 0,0-20 15,0-1-15,0 22 0,-21-22 0,0 1 16,0 21-16,0-1 0,-22 1 0,22 0 15,-21 20-15,0-20 0,20 21 16,-20 0-16,21 21 0,0-21 0,0 21 16,21-22-16,-22 22 0,22-21 31,22 21-31,-1 0 0,0 0 0,21-21 16,-21 21-16,22-21 0,-22 0 15,21 21-15,1-21 0,-1-1 0,-21 1 16,21 0-16,1-21 0,-22 21 0,21-1 15,-21 1-15,22 0 16,-22 0-16,0 0 0,-21 0 0,0-1 16,-21 22 15,0 22-31,0-22 16,21 21-16,-22 0 0,1 0 0,21 0 15,0 0-15,-21 1 0,0 41 16,21-42-16,0 43 15,0-43-15,0 0 16,21 0-16,0-21 0,0 21 16,1-21-16,-1 0 0,0 0 0,0 0 15,21 0-15,-20 0 0,-1-21 16,21 0-16,-21 21 16,-21-42-16,21 21 0,-21-1 15,0 1-15,0 0 0,0 0 16,0 0-16,-21 0 0,21-1 0,-21 1 15,0 0-15,-64 0 16,64 0-16,42 21 47,22-21-47,-22 21 0,0 0 16,21 0-16,-21 0 0,22 0 15,-22 0-15,0 0 0,43 0 16,-43 21-16,0-21 0,21 42 15,-21-21-15,-21 0 16,0 1-16,0-1 0,0 0 16,0 21-16,0-21 0,-21 22 15,21-22-15,-21 0 16,0-21-16,21 21 0,-21-21 16,21 21-16,21-21 31,-21-21-16,21 0-15,0 0 0,0 21 0,1-21 16,-1-22-16,-21 22 16,42 0-16,-21-21 0,0 21 0,-21-1 15,22 1-15,-1 0 0,-21 0 0,21 0 16,-21 42 0,-21-21-1,0 21-15,21 0 0,-22 0 16,22 22-16,-21-22 0,21 0 0,-21 0 15,21 0-15,0 22 0,0-22 0,0 21 16,0-21-16,0 1 16,21-1-16,0-21 0,-21 21 15,22-21-15,-1 0 0,0 0 16,0 0-16,0 0 0,0 0 16,1 0-16,-1 0 0,-21-21 15,0 0-15</inkml:trace>
  <inkml:trace contextRef="#ctx0" brushRef="#br1" timeOffset="27347.33">13039 8361 0,'-22'-42'31,"1"42"-31,0 0 16,0 0-16,0 0 0,0 0 0,-1 0 15,1 0-15,-21 21 0,21 0 16,0 0-16,-1 0 0,-20 0 16,21 22-16,0-1 0,0 0 0,-22 1 15,22-1-15,0 0 0,0 22 16,0 21-16,21-22 0,0-21 16,0 1-16,0-1 0,0-21 15,0 22-15,21-22 0,0 0 0,0 0 16,0 0-16,43 0 15,-43-21-15,21 0 0,-21 0 0,22 0 16,-1 0-16,0 0 0,1 0 0,-1-21 16,-21 0-16,22 0 0,-1 0 0,-21 0 15,0-1-15,0-20 0,-21 21 16,0 0-16,0-43 16,-21 22-16,0 21 0,-42-22 15,41 22-15,-20 21 0,21 0 0,-21 0 16,20 0-16,1 0 0,-21 43 15,42-22-15,0 21 16,0-21-16,0 0 16,0 1-16,0-1 0,21 21 0,0-21 15,-21 0-15,0 22 0,21-22 0,1 21 16,-22-21-16,0 22 0,0 63 16,0-43-16,0-21 15,0 1-15,-22 20 0,1-20 0,21 20 16,-21-21-16,0 1 0,0-1 15,21 0-15,-21 1 0,21-1 16,0 22 0,0-86 15,0 1-15,21 0-16,0-21 0,-21 21 0,21-22 15,0 1-15,0-22 0,1 22 0</inkml:trace>
  <inkml:trace contextRef="#ctx0" brushRef="#br1" timeOffset="27700.13">13398 8848 0,'0'-21'15,"22"-1"1,-1 1-16,0 0 15,0 21-15,0-21 16,0 0-16,1 21 0,20-43 16,-42 1-16,0 21 15,-21 21 1,0 0-16,-1 0 16,1 0-16,0 21 0,-21-21 15,21 21-15,-1 22 0,1-22 0,0 21 16,0-21-16,0 22 0,21-1 15,0-21-15,0 21 0,0-20 0,0 20 16,0-21-16,21 0 0,0 0 0,21 1 16,-20-22-16,20 0 15,-21 0-15,21 0 0,1 0 16,-1 0-16,-21-22 0,22 1 16,-22 0-16</inkml:trace>
  <inkml:trace contextRef="#ctx0" brushRef="#br1" timeOffset="28848.31">13991 8678 0,'0'-21'0,"0"42"0,0-84 16,0 42-16,-21 21 15,0 0-15,0 0 16,-1 0-16,1 21 0,0 0 16,21 0-16,0 0 0,-21 22 0,0-22 15,21 21-15,0 1 0,-21-22 16,21 21-16,0 0 0,0-20 0,0-1 15,0 21-15,0-21 0,0 0 0,21-21 16,0 22-16,0-22 0,0 0 16,0 0-16,1 0 0,-1 0 0,85-22 15,-1-41 1,-62 42 0,-1-22-16,0 22 0,1-21 0,-22 0 15,64-43-15,-64 43 0,0-1 16,0 1-16,0-43 15,0 1-15,-21 62 16,-21 22 0,0 22-16,0-1 15,0 0-15,-22 64 16,22-43-16,0 0 0,21 1 16,-21-1-16,0-21 0,21 21 0,-21 1 15,21-1-15,0-21 0,0 43 16,0-43-16,-22-21 0,22 21 15,0 0-15,0-42 32,22 0-32,-22 0 15,21 21-15,-21-43 0,21 22 16,0 0-16,0 0 0,0-21 16,1 20-16,-1-20 0,0 21 0,0 0 0,21 0 15,-20-22-15,-1 43 0,0-21 16,0 0-16,21 21 15,-42 21 1,0 0-16,0 0 16,-21 1-16,0-22 0,0 21 15,0 0-15,0-21 0,21 21 0,-22 0 16,1-21 0,0 0-16,21-21 31,0 42 0,0 0-31,0 1 16,0-1-16,0 0 0,0 0 15,0 0-15,0 0 0,0 1 0,0-1 16,21 0-16,0 0 16,1-21-16,-1 21 15,0-21-15,0 0 0,21 0 16,-20 0-16,20 0 0,-21 0 15,0 0-15,22-21 0,-22 0 0,21 21 16,-21-21-16,0 0 0,1-1 0,20 1 16,-21 0-16,21-42 15,-20 41-15,-1 1 16,-21 0-16,21 21 0,-21 21 31,-21 0-31,0 1 16,21-1-16,0 0 0,-22 21 0,1-21 15,21 1-15,0-1 0,0 0 16,0 21-16,0-21 0,0 1 16,0-1-16,21-21 15,22 0-15,-22 0 0,0 0 16,21 0-16,-20 0 0,20 0 0,-21 0 16,85-64-16,-64 22 15,-21 21-15,1 0 16,-22-22-16,0 22 0,0-21 15,0-1-15,0 22 0,-22-21 0,1 21 0,-21-22 16,-22 22 0,22 0-16,0 21 0,-22 0 15,43 0-15,0 0 0,0 21 16,0 0-16,21 1 0,0-1 0,0 21 16,0-21-16,0 0 0,0 43 15,0-43-15,0 0 0</inkml:trace>
  <inkml:trace contextRef="#ctx0" brushRef="#br1" timeOffset="29307.05">13039 9462 0,'0'-22'0,"0"44"0,21-65 16,-21 22-16,0 42 31,0 22-15,0-22-16,0 21 0,0 0 0,0 1 15,0-1-15,0 0 0,-21 1 16,21-1-16,-43 22 15,43-22-15,-42 21 0,42-41 16,-21-1-16,0 21 0,21-21 16,-22-21-16,1 0 15,21-21 1</inkml:trace>
  <inkml:trace contextRef="#ctx0" brushRef="#br1" timeOffset="29688.83">12700 9652 0,'0'-21'0,"0"42"0,-21-63 16,21-1-16,0 22 0,0-21 16,0 21-16,0 0 15,21 21-15,0 0 0,21-22 16,-20 22-16,-1 0 0,21 0 16,0 0-16,64 43 0,-63-22 15,126 85-15,-127-64 16,22 0-16,-22-20 0,0 20 15,-20 0-15,20 1 0,-21-22 16,-21 21-16,0 0 0,0 1 16,-21-1-16,0-21 0,0 0 0,-22 1 15,1-1-15,-43 21 0,43-21 16,0-21-16,-1 21 0,1-21 0,0 0 16,-1 0-16,22 0 0,-85 0 15,85 0 1,0 0-16,0 0 0,0 0 15,21-21 1,21 21 15,0 0-31,0 0 0,21-21 0,-20 21 16,-1 0-16,21 0 0,0-21 0</inkml:trace>
  <inkml:trace contextRef="#ctx0" brushRef="#br1" timeOffset="30104.59">13441 10012 0,'0'0'0,"0"-21"0,0 0 0,0-1 16,0 1-16,0 0 16,0 0-16,21 0 0,0 0 15,0 21-15,0-22 0,1 22 16,-1 0-16,21 0 0,-21 0 15,0 0-15,1 0 0,-1 22 0,21-1 16,-21 0-16,0 0 0,1 0 0,-1 0 16,0 22-16,-21-22 15,21 42-15,-21-41 0,0 20 0,0-21 16,0 0-16,0 0 0,0 1 16,0-1-16,0 0 0,0 0 0,0-42 46,21 0-46,-21 0 0,21-1 16,-21 1-16,22 0 0,-22-21 16,21 21-16,-21-1 0,0 1 0,21-21 15,-21 21-15,21 0 16,-21-1-16,0 1 0,21 21 0,0 0 16,1 0-1,-1 0-15,0 0 0,0 0 16,0 0-16</inkml:trace>
  <inkml:trace contextRef="#ctx0" brushRef="#br1" timeOffset="30331.46">14351 9927 0,'0'21'16,"0"1"-1,0-1-15,-21-21 16,21 21-16,0 0 0,0 0 0,-21-21 15,21 21-15,0 1 0,0-1 16,0 0-16,-22-21 16,22 21-16,0 0 15,0-42 17,0 0-32</inkml:trace>
  <inkml:trace contextRef="#ctx0" brushRef="#br1" timeOffset="30523.35">14287 9737 0,'-21'-21'15,"42"42"-15,-42-64 0,0 43 0,0 0 16,21-21-16,-21 21 16,21 21 15,21 1-16,0-22-15,0 21 0,-21 0 0,21-21 16,1 21-16,-1 0 16,0-21-16</inkml:trace>
  <inkml:trace contextRef="#ctx0" brushRef="#br1" timeOffset="30883.14">14584 9843 0,'0'0'0,"0"21"0,0 0 15,0 0-15,0 0 16,0 0-16,0 1 0,0-1 16,0 0-16,0 0 15,0 0-15,0 0 0,0 1 16,0-1-16,0 0 0,0 0 16,0 0-16,21-21 15,0 0 1,-21-21-1,21 21-15,-21-21 16,21 0-16,-21 0 16,22-1-16,-22-20 0,21 21 15,-21 0-15,21 0 0,0-43 16,-21 43-16,21 0 16,0 0-16,1-1 0,-1 22 15,0 0-15,0 0 16,0 0-1,-21 22-15,0-1 16</inkml:trace>
  <inkml:trace contextRef="#ctx0" brushRef="#br1" timeOffset="31567.75">14965 10012 0,'21'0'0,"-42"0"0,63 0 15,-21 0 1,0 0-16,-21-21 0,22 0 15,-1 21-15,-21-22 0,21 1 16,-21 0-16,21 0 16,-21 0-16,0 0 0,0-1 15,-21 22 1,0 0 0,0 22-16,-1-1 15,1 0-15,21 0 0,0 0 0,-21 0 16,21 1-16,-21-1 0,21 0 15,0 0-15,0 0 0,0 0 0,0 1 16,0-1-16,21-21 16,0 21-16,0-21 0,1 0 0,20 0 15,-21 0-15,43 0 16,-43 0-16,0 0 16,-21-21-16,21 21 0,0-21 0,0-1 0,-21 1 15,22 0-15,-1 0 16,-21 0-16,21 0 0,-21-1 15,21-41 1,0 21-16,0 20 16,-21 1-16,22 21 0,-1-21 15,0 21-15,0 0 16,0 0-16,0 21 16,1 0-16,-22 1 0,21-1 15,-21 0-15,21 21 16,0-21-16,-21 1 0,0-1 15,0 0-15,0 0 0,0 0 0,0 0 16,0 1-16,0-1 0,0 0 16,-21-21 15,0 0-31,0 0 16,21-21-16,0 0 15,0-1-15,0 1 0,0 0 16,0 0-16,21 0 0,0 0 0,-21-22 15,21 22-15,0 0 0,0 0 16,1-22-16,-1 22 0,0 0 16,0 0-16,0 0 0,0 21 0,-21-21 15,22 21-15,-22-22 0,21 22 16,-21-21-16,0 0 0,21 21 16</inkml:trace>
  <inkml:trace contextRef="#ctx0" brushRef="#br1" timeOffset="35898.87">23368 4720 0,'0'-21'0,"0"42"0,0-63 16,0 21-16,0 0 16,0-1-16,0 1 0,0 0 15,21 0-15,-21 0 0,0 0 16,0-1-16,0 1 0,0 0 15,21 0-15,-21 0 16,0 0-16,0 42 16,0 0-16,0 0 15,0 0-15,-21 22 0,21-1 16,-21 0-16,-21 43 0,42-43 16,-22 22-16,1-22 15,0 0-15,0 22 0,0-22 0,21 43 16,-21-64-16,-1 43 15,22-43-15,0 0 0,0-42 47,0-22-47,22 22 0,-22 0 16,21-21-16,-21-1 0,0 1 0,21 0 16,0-1-16,0 1 0,-21-21 15,21 20-15,1 1 0,-22 0 0,21-1 16,0 1-16,0 21 0,0-22 15,-21 22-15,21 21 16,1 0-16,-22 21 16,0 1-16,0-1 0,21 21 15,-21-21-15,0 22 0,0-1 0,0 0 16,0 1-16,0-22 0,0 21 16,0 0-16,0 1 0,0-22 0,0 0 15,0 21-15,0 1 0,0-22 16,0 0-16,-21-21 31,21-21-15,-22 21-16</inkml:trace>
  <inkml:trace contextRef="#ctx0" brushRef="#br1" timeOffset="36282.65">23220 4805 0,'0'0'15,"-21"-21"-15,42 21 31,0 0-15,0 0-16,21 0 0,-20 0 16,20-21-16,0 21 0,64-22 15,-42 22-15,-22 0 0,21-21 16,-20 0-16,41 21 0,-62-21 16,20 21-16,-21 0 15,-42 21 16,0 0-31,0 0 0,-1 1 16,1-1-16,21 21 0,-21 0 0,0 1 16,0-1-16,0 0 0,-1 1 0,1-1 15,21 0-15,-21 1 0,0 20 16,0-42-16,21 22 0,-21-1 0,-1 22 16,1-43-16,21 0 0,0 0 15,0 0-15,0 0 0,0-42 31,21 0-15,-21 0-16,22 0 16,-22 0-16,0-1 0,0-20 0,21 21 15</inkml:trace>
  <inkml:trace contextRef="#ctx0" brushRef="#br1" timeOffset="36543.37">23664 4911 0,'0'0'0,"0"-21"0,0-22 15,0 1-15,0 21 0,21 0 16,1-1-16,-22 1 0,21 21 15,0-21-15,0 21 0,21 0 0,-20 0 16,-1 0-16,0 0 0,21 0 16,-21 0-16,22 0 0,-22 0 15,0 21-15,0 0 0,0-21 0,-21 22 16,0-1-16,0 0 0,0 0 16,-21-21-16,0 21 0,0 0 0,-21-21 15,20 22-15,-20-1 0,21-21 16,-21 0-16,-1 21 15,22-21-15,0 0 0,21 21 16,21-21 0,0 0-16,0 0 0,22 0 0,-22 0 15,0 0-15</inkml:trace>
  <inkml:trace contextRef="#ctx0" brushRef="#br1" timeOffset="36836.2">24257 4741 0,'-21'22'32,"21"-1"-32,0 0 0,-21 0 0,21 21 15,-22-20-15,1 20 0,21 0 16,0 1-16,-21-1 0,0 0 0,0 1 16,21-1-16,-21 21 0,-1-20 15,1-1-15,0 0 0,0 1 0,21-1 16,-21 0-16,21 1 0,-21-1 0,21 0 15,-22-20-15,22-1 0,0 0 0,0 0 16,0 0-16,0-42 31,0 0-31,0 0 16,0 0-16,0-1 0,0-20 16,22 21-16,-22-21 0,21-1 0,0 1 15,-21 0-15</inkml:trace>
  <inkml:trace contextRef="#ctx0" brushRef="#br1" timeOffset="37083.06">24130 4932 0,'0'-64'0,"21"22"0,-42 148 0,42-233 0,0 85 16,0 20-16,-21 1 0,22 21 15,-1-21-15,0 0 0,0 21 16,0 0-16,22 0 0,-22 0 16,0 0-16,0 21 0,0 0 0,0 0 15,1 1-15,-1-1 0,-21 0 0,0 21 16,0-21-16,0 1 0,0-1 15,-21 0-15,-1 0 0,1 0 16,0 0-16,-21 1 0,21-22 0,-1 21 16,1-21-16,0 21 0,0-21 0,21-21 47,0 0-47,21-1 15,0 22-15</inkml:trace>
  <inkml:trace contextRef="#ctx0" brushRef="#br1" timeOffset="37358.9">24850 4530 0,'21'-21'0,"-42"42"0,42-64 0,0 22 0,-21 0 16,0 0-16,-21 21 31,0 21-31,-1 0 0,1 0 0,0 1 16,0-1-16,0 21 0,0-21 15,-1 22-15,-20 20 16,0 64-16,42-106 16,-21 22-16,21-1 0,0-21 15,0 0-15,0 0 0,0 1 0,0-1 16,21 0-16,0-21 0,0 0 16,0 0-16,0 0 0,43 0 15,-22 0-15,1 0 0,-1-21 0,0 0 16,1-1-16,-1 1 0</inkml:trace>
  <inkml:trace contextRef="#ctx0" brushRef="#br1" timeOffset="37793.16">25654 4191 0,'0'-21'0,"0"42"0,0-63 0,0 21 15,-21 21 1,0 21-16,21 0 0,-22 0 15,22 21-15,0-20 0,-21 20 16,0-21-16,21 21 0,-21-20 0,21 20 16,0-21-16,0 0 0,0 22 0,-21-22 15,21 0-15,-21 0 16,21 0-16,-22-21 31,1-21-15,21 0-16,0 0 15,0 0-15,0-22 0,0 22 16,21-42-16,43-43 16,-22 63-16,-21 22 15,1 0-15,20 0 0,0 0 0,1 21 16,-1 0-16,0 0 0,1 0 16,-22 21-16,21 0 0,-21 21 0,0-20 15,1 20-15,-1 0 0,-21-21 0,0 22 16,0-1-16,0-21 0,-21 22 15,-22 20-15,22-42 16,0 0-16,0 1 0,0-1 0,-1-21 16,1 21-16,0 0 0,0-21 15,0 21-15,0-21 0</inkml:trace>
  <inkml:trace contextRef="#ctx0" brushRef="#br1" timeOffset="39017.45">23326 6287 0,'0'0'0,"0"-22"16,-22 44 15,22-1-16,0 21-15,0-21 0,0 22 0,0-1 16,0 21-16,0-20 0,-21-1 0,21 0 16,0 1-16,-21-1 15,21 0-15,0 1 0,0-22 0,0 21 16,0 1-16,21-22 16,0-21-16,1 21 15,-1-21-15,0 0 0,0 0 0,21 0 16,-20-21-16,20-22 15,0 22-15,-21 0 0,1 0 16,20 0-16,-21-22 0,0 1 16,0 0-16,1-1 0,-1 1 0,0 0 15,0-1-15,-21 1 0,0 0 0,0-1 16,0 22-16,0 0 16,0 0-16,0 42 15,-21 0-15,0 0 16,0 1-16,-1 41 0,22-21 15,-21 1-15,21-22 0,0 21 16,0 1-16,0-22 0,0 21 0,0-21 16,0 0-16,0 1 0,21-1 15,-21 0-15,22-21 0,-1 21 16,0-21-16,21 0 0,1 0 16,-1 0-16,-21 0 0,0 0 15,22-21-15,-22 0 0,0 21 0,0-21 16,21-1-16,-42 1 0,22 0 0,-1-21 15,-21 21-15,21-22 0,-21 22 16,0-21-16,0 21 0,0-1 0,0-20 16,0 21-16,0 42 31,0 0-31,0 22 0,-21-22 16,21 0-16,-21 21 0,21-21 15,-22 22-15,22-22 0,0 0 0,-21 21 16,0 1-16,0-22 15,21 0-15,-21-21 16,21 21-16,0-42 31,0 0-15,0 0-16,21 0 0,-21-1 16,21 1-16,0-21 0,0 21 15,1-22-15,-1 22 0,0-21 0,21-22 16,22 22-1,-22 21-15,-21 21 0,22 0 0,-1 0 16,0 0-16,1 21 0,-22 0 0,21 0 16,-21 1-16,0 20 0,1-21 15,-1 0-15,-21 22 0,0-22 16,0 0-16,0 0 0,-21 0 0,-1-21 16,22 21-16,-21 1 0,0-22 15,0 0-15,0 21 0,0-21 16,-1 0-16,44 0 31</inkml:trace>
  <inkml:trace contextRef="#ctx0" brushRef="#br1" timeOffset="39523.13">25019 6562 0,'0'0'0,"0"-21"15,0-1-15,0 1 0,-21 21 0,0-21 16,-1 0-16,1 21 0,0 0 0,0 0 16,0 0-16,-22 0 0,22 21 15,-21 0-15,0 0 0,20 1 0,-20-1 16,21 0-16,-21 0 0,20 21 16,1-20-16,-21-1 0,21 0 0,21 21 15,-21 1-15,21-22 0,0 0 16,0 0-1,0 0-15,21-21 0,0 0 0,0 0 0,0 0 16,22 0-16,-22 0 0,0 0 0,21 0 16,1-21-16,-22 0 15,21 0-15,0 21 0,-20-21 0,20-22 16,-21 22-16,21 0 0,-20-21 0,20-1 16,-21 1-16,0 0 0,0-1 15,1 1-15,-1 0 0,21-85 16,-42 105-16,0-20 15,0 21-15,0 0 0,0 42 16,-21 0 0,0 0-16,21 22 15,-21-1-15,-1 0 0,1 1 0,0-1 16,21 0-16,0 1 0,-21-1 0,21-21 16,0 21-16,0 1 0,0-1 15,0-21-15,0 0 0,0 1 16,21-22-16,0 0 15,0 0-15,1 0 0,-1 0 16,0 0-16,0 0 0,0-22 16,0 22-16</inkml:trace>
  <inkml:trace contextRef="#ctx0" brushRef="#br1" timeOffset="40158.77">25400 6668 0,'0'-22'15,"21"1"1,0 21-16,0-21 16,1 0-16,-1 0 0,0 21 15,0-21-15,0-1 0,0 1 16,1 0-16,-22 0 0,21 21 16,-21-21-16,-21 21 15,-1 21 1,1 0-16,-21 0 0,21 0 0,0 1 15,-1-1-15,1 0 16,21 0-16,-21 0 0,21 0 0,-21 1 16,21-1-16,0 0 0,0 0 0,0 0 15,0 0-15,0 1 16,21-22-16,0 0 0,0 0 0,1 0 16,-1 0-16,0 0 0,0 0 15,0 0-15,0 0 16,1-22-16,-22 1 0,0 0 15,21 0-15,-21 0 0,0 0 16,21-85 0,0 63-16,-21 22 0,21 0 0,0-21 15,1 21-15,-1-1 16,0 22-16,0-21 0,21 21 0,-20 0 16,20 0-16,-21 0 0,21 21 15,-20 1-15,-1 20 0,0-21 0,0 21 16,0 1-16,0 20 15,-21-20-15,0-22 0,0 21 0,0-21 16,0 0-16,-21 1 0,21-1 0,-21 0 16,0-21-16,0 0 0,21 21 15,-21-21-15,-1 0 16,22-21-16,0 0 16,0 0-16,0-1 0,0 1 15,22 0-15,-1-21 0,63-64 16,-62 64-1,20-1-15,-21 1 0,21 21 0,-20 0 16,-1-22-16,0 43 0,0-21 0,0 21 16,0 0-16</inkml:trace>
  <inkml:trace contextRef="#ctx0" brushRef="#br1" timeOffset="40798.97">23283 8276 0,'0'0'0,"-21"0"15,42 0 17,0 0-32,1 0 15,20-21-15,0 21 0,1 0 0,-1 0 16,0 0-16,1 0 0,-1 0 15,0 0-15,1 0 0,-1 0 16,0 0-16,-21 0 0,1 0 16,-1 0-16,0 0 0,-42 0 15</inkml:trace>
  <inkml:trace contextRef="#ctx0" brushRef="#br1" timeOffset="41054.82">23516 8255 0,'0'0'0,"-21"0"16,21 21-16,-21-21 0,0 21 15,21 1-15,0-1 0,0 0 16,-22 0-16,22 21 0,-21-20 16,21 20-16,0-21 0,0 21 0,-21 1 15,21-22-15,-21 21 0,21 1 0,0-1 16,-21-21-16,21 21 0,0-20 15,0 41-15,0-42 0,0 0 16,0 1-16,0-1 16,0-42 15,21 21-31</inkml:trace>
  <inkml:trace contextRef="#ctx0" brushRef="#br1" timeOffset="41436.6">23664 8700 0,'0'-22'16,"0"1"0,21 21-16,1 0 0,-1-21 15,0 21-15,0-21 0,0 21 0,0-21 16,22 0-16,-1-1 15,-21 1-15,0 0 0,-21 0 16,22 21-16,-22-21 0,-22 21 31,1 0-31,0 0 0,0 21 16,0 0-16,0-21 0,-22 21 0,22 0 16,0 1-16,-21 20 0,20-21 0,22 0 15,-21 0-15,21 1 16,0-1-16,0 0 0,0 0 0,0 0 15,0 0-15,21-21 0,-21 22 16,22-22-16,-1 0 0,0 0 0,21 0 16,-21 0-16,1 0 15,-1 0-15,21 0 0,-21-22 0,22 1 16,-1 0-16,-21 21 0</inkml:trace>
  <inkml:trace contextRef="#ctx0" brushRef="#br1" timeOffset="41779.41">24320 8573 0,'0'0'0,"43"-22"0,-22 1 0,-21 0 15,0 0-15,21 21 0,-21-21 0,-21 21 16,-21 0 0,20 0-16,1 0 0,0 0 15,0 21-15,0 0 0,-22-21 0,43 21 16,-21 0-16,0 1 16,21-1-16,0 0 0,0 0 15,21 0-15,-21 0 0,21-21 0,1 22 16,-1-1-16,0-21 15,0 21-15,0 0 0,0-21 0,1 21 16,-1 0-16,0 1 16,0-22-16,-21 21 15,0 0-15,21-21 0,-21 21 16,-21-21-16,0 0 16,0 0-16,0 0 0,-22 0 15,1 0-15,21 0 0,-22 0 16,22 0-16,-21 0 0,21 0 0,0-21 15,-1 21-15,1-21 16,21 0-16,0-1 16,21 1-16</inkml:trace>
  <inkml:trace contextRef="#ctx0" brushRef="#br1" timeOffset="42128.24">25125 8065 0,'-21'-22'0,"42"44"0,-64-44 0,22 1 16,-21 21-16,0 21 16,20 1-16,-20 41 15,21-42-15,0 22 0,0-1 16,-22 64-1,43-64-15,0 0 0,-21 1 0,21-1 16,-21-21-16,21 22 0,0-1 0,-21-21 16,21 21-16,0-20 0,0 20 0,0-21 15,0 0-15,0 0 0,0 1 16,0-1-16,21 0 16,0-21-16,0 0 0,0 0 15,1 0-15,-1 0 0,42-42 16,-42 20-16,1 1 0,41-21 15,-42 21-15,0 0 0</inkml:trace>
  <inkml:trace contextRef="#ctx0" brushRef="#br1" timeOffset="42356.11">24701 8467 0,'-21'0'0,"42"0"0,-63 0 0,63 0 31,0 0-31,22 0 16,-1 0-16,0 0 0,1 0 0,-1 0 15,22 0-15,-22 0 0,0 0 16,1-21-16,-1 21 0,-21 0 0,21 0 16,-20 0-16,-1 0 0,0 0 0,-42 0 31</inkml:trace>
  <inkml:trace contextRef="#ctx0" brushRef="#br1" timeOffset="56111.53">3704 7197 0,'-21'0'125,"0"0"-125,0 0 15,-1 21 1,1-21-16</inkml:trace>
  <inkml:trace contextRef="#ctx0" brushRef="#br1" timeOffset="61474.93">3556 7281 0,'0'0'0,"-21"0"0,0 0 15,-1 0 1,22-21 15,-21 21-15,0 0 31,0 0-32,0 0 1,0 0-16,-1 0 16,1 0-1,0 0-15,0 0 16,0 0-16,0 0 16,-1 0-1,1 0 1,21-21 265,-21 21-250,21-21 47,21 21-46,0-21-32,1 21 0,-1 0 15,0 0 1,0 0-16,0-21 0,0 21 0,43-22 16,-43 22-1,21 0-15,-20 0 0,20 0 16,-21 0-16,0 0 0,0 0 15,22 0-15,-1 0 0,-21 0 16,0 0-16,1 0 0,-1 0 16,0 0-16,21 22 0,-21-22 15,1 0-15,-1 0 0,0 0 16,0 0-16,0 0 0,0 21 0,22-21 16,-22 0-16,0 0 0,0 0 15,22 0-15,-1 0 16,0 0-16,-21 0 0,22 0 15,-22 0-15,21 0 0,-21 0 0,22 0 16,-1 0-16,-21 0 0,22 0 0,-1 0 16,0 0-16,1 0 0,-1 0 15,43 0-15,-43 0 16,0 0-16,-21 0 0,22 0 0,-1 0 16,0 0-16,1 0 0,-22 0 0,21 0 15,-21 0-15,22 0 0,-22 0 16,42 0-16,-20 0 15,20 0-15,-42 0 0,22 0 16,-22 0-16,21 0 0,1 0 16,-1 0-16,0 0 0,-21 0 0,22 0 15,-1 0-15,43 0 16,-43 0-16,0 0 0,-20 0 0,20 0 16,-21 0-16,21 0 0,-20 0 15,-1 0-15,21 0 0,-21 0 0,0 0 16,1 0-16,-1 0 0,0 0 15,0 0-15,0 0 16,0 0-16,1-21 16,-1 21-16,0 0 15,0 0-15,0 0 16,0 0-16,1 0 16,-1 0-16,0-22 0,21 22 15,-21 0-15,1 0 16,-1 0-16,0 0 0,0 0 15,0 0 1,-42 0 31,0 0-31,0 0-16,0 0 15,-1 0-15,1-21 16,0 21-1,0 0-15,0-21 16,0 21-16,-1 0 0,1-21 16,0 21-16,21-21 0,-21 21 15,0-21-15,0 21 0,-1-22 0,1 22 16,0-21-16,0 21 0,-21-21 16,20 21-16,-20-21 0,21 21 0,-43-21 15,22 21-15,21 0 0,-21-21 16,20 21-16,1 0 15,0 0-15,0-22 0,0 22 0,0 0 16,-1-21 0,1 21-16,0 0 31,42 0 47,0 0-62,1 0-16,-1 21 0,0-21 0,0 0 15,0 22-15,0-22 0,1 21 16,20-21-16,-21 21 0,21-21 16,-20 21-16,20 0 0,-21-21 15,21 21-15,-20 1 0,-1-22 0,21 21 16,-21-21-16,0 21 0,1 0 0,20-21 15,-21 21-15,0 0 0,0-21 16,1 22-16,20-1 0,21 0 16,-41-21-1,-1 0-15,21 21 0,0-21 0,-20 0 16,-1 21-16,0-21 16,0 0-16,0 0 15,-21 21 32,-21-21-31,0 0-16,0 0 15,0 0-15,21 22 0,-22-22 16,1 0-16,0 21 0,0-21 0,0 21 16,0-21-16,-1 21 0,-20-21 15,21 21-15,0 0 0,0 1 0,-22-22 16,1 42-16,0-21 15,20 0-15,1 0 0,0 1 0,-21-22 16,21 21-16,-1 0 0,1 0 16,-21 0-16,21-21 0,0 21 0,-1 1 15,-20-22-15,0 21 16,-1 21-16,1-42 0,21 0 16,0 21-16,0-21 0,-1 21 15,1-21-15,0 0 16,21 22-16,0-44 62,21 22-62,0-21 0,1 21 16,-1-21-16,0 0 0,0 21 16,0-21-16,22 0 0,-22-1 0,21 1 15,0 21-15,-20-21 0,20 0 16,-21 0-16,21 0 0,-20-1 0,20 1 15,-21 0-15,0 0 0,22 0 16,-22-22-16,42 1 16,-42 21-16,22 0 0,-22 0 0,0-1 15,43-20-15,-43 21 0,0 0 16,0 21-16,0-21 0,0 21 16,1 0-16,-22-22 0,21 22 15,0 0-15,-21-21 16,0 0 31,-21 21-16,0 0-15,-1 0-16,1 0 0,0 0 15,0 0-15,0 0 16,0-21-16,-1 21 15,1 0-15,0-21 16,0 21-16,0-21 16,21-1-16,-21 22 0,-1-21 0,1 21 15,0-21-15,0 0 16,0 21-16,0-21 0,-1 0 0,1-1 16,0 22-16,21-21 0,-21 21 15,0 0-15,-22-21 16,22 0-16,0 0 15,0 21-15,0 0 0,21-21 16,-21 21-16,-1 0 16,22-22-16,-21 22 15,0 0 1,42 0 46,-21 22-62,21-22 0,1 0 0,-22 21 16,21 0-16,0-21 16,0 21-16,0-21 0,0 21 0,1 0 0,-1-21 15,0 22-15,0-1 0,21 0 0,-20 0 16,-1-21-16,0 21 16,21 0-16,-21 1 0,1-1 0,20 0 0,-21 0 15,21-21-15,-20 21 0,20 0 16,-21 1-16,21-1 0,-20 0 15,20-21-15,-21 21 0,0 0 0,22-21 16,-22 21-16,0-21 0,0 0 16,0 22-16,0-22 0,1 21 15,-44-21 63,1 0-78,0 0 0,0 0 16,0 0-16,0 0 16,-1 21-16,1-21 0,0 0 0,0 21 15,0 0-15,0-21 0,-1 21 16,-20 1-16,21-22 0,0 21 0,-22 0 16,22 0-16,0-21 0,-21 21 15,21 0-15,-1 1 0,1-1 16,0 0-16,0-21 0,-64 42 15,64-21-15,0 1 16,0-22-16,21 21 0,-21-21 0,-22 21 16,22-21-16,0 0 0,0 0 15,21 21-15,-21-21 0,-1 0 16,22 21 0,-21-21-16,0 0 171,0 0-155,0 0 15,0 0 1,42-21 30,0 21-62,0-21 16,0 0-16,0 21 0,1-21 15,20 21-15,0-43 0,-21 22 16,22 0-16,-22 0 0,0 0 16,21-1-16,-20 1 0,20 0 15,-21-21-15,21 21 0,1-22 16,-1 22-16,-21 0 0,0 0 15,22 0-15,-22 21 0,0-22 16,0 22-16,-21-21 0,21 21 31,-42 0 1,0 0-32,0 0 15,0 0-15,0 0 16,-1 0-16,1 21 0,0-21 15,0 0-15,0 22 0,0-1 16,-1-21-16,1 21 0,0 0 16,0 0-16,0 0 0,0-21 0,21 22 15,-43 20-15,22-21 16,0 0-16,0 0 0,-22 22 16,1-22-16,21 0 0,0 0 15,0 0-15,-22-21 0,22 22 16,0-1-16,0-21 0,-43 42 15,43-42-15,21 21 16,-21-21-16,0 0 16,42 0 31,0 0-47,0-21 15,0 21-15,1 0 16,-1-21-16,0 0 0,0 21 0,21-21 15,-20-1-15,20 1 0,-21 0 16,21 0-16,-20 0 0,20 0 16,-21-1-16,21 1 0,-20 0 0,20 0 15,-21 0-15,0 0 0,22-1 16,-22 1-16,0 21 0,0-21 16,0 0-16,0 21 0,22-21 0,-22 21 0,0-21 15,0-1-15,0 22 0,1-21 16,-1 21-16,0-21 0,0 21 15,0 0 1,-21-21-16,-21 21 47,0 0-31,0 0-1,0 0 1,21-21-16,-22 21 0,22-21 15,-21 21-15,0 0 16,0-22-16,0 22 16,21-21-16,-21 0 0,-1 21 15,1-21-15,0 21 16,0-21-16,0 0 16,0-1-16,-1 22 15,22-21-15,-21 21 0,0 0 0,0-21 16,0 21-16,0-21 15,-1 0-15,1 21 16,21-21-16,-21 21 0,21-22 16,-21 22-16,0 0 15,0-21-15,-1 21 16,1-21-16,0 21 16,0 0-16,0-21 0,0 21 15,-1 0 1,1 0-16,0-21 15,0 21 1,0 0-16,42 0 94,0 0-79,-21 21-15,21-21 0,0 21 16,1-21-16,-1 0 16,-21 21-16,21-21 15,0 0-15,0 0 0,-21 21 16,21-21 0,1 0-1,-22 22 1,-22-22-1,1 0-15,0 0 16,0 0-16,0 0 0,0 0 0,-1 0 16,1 0-16,0 0 15,0 0-15,-21-22 0,20 22 0,1 0 16,0 0-16,21-21 16,21 21 30,0 0-30,1 0-16,-22 21 16,21-21-16,0 0 0,0 0 0,0 0 15,0 0-15,1 0 0,-1 0 0,0 0 16,0 0-16,0 0 16,-42 0 30,0 0-46,0 0 16,0 0-16,-1 0 16,1 0-16,21-21 0,-21 21 0,0 0 15,0 0-15,0-21 0,-1 21 16,1 0-16,0 0 16,21-21-16,21 21 46,0 0-46,1 0 16,-1 0-16,0 0 0,0 0 16,0 0-16,-21 21 47,-21-21-47,0 0 15,0 21-15,0-21 0,21 21 16</inkml:trace>
  <inkml:trace contextRef="#ctx0" brushRef="#br1" timeOffset="71750.82">10837 6646 0,'-63'0'31,"42"0"-31,-1 0 16,1 0-16,0 0 15,0 0-15,0 0 0,0 0 0,-1 0 16,1 0-16,0 0 0,0 0 16,0 0-16,0 0 15,-1 0-15,22-21 78,-21 21-62,42 0 78,1 0-79,-1 0 1,0 0-16,0 0 0,43 0 16,-43 0-16,0 0 0,21 0 0,1 0 15,-22 0-15,21 0 0,0 0 16,1 0-16,-1 0 0,22 0 0,-22 0 15,0 0-15,1 0 0,-1 0 16,21 0-16,-20 0 0,-1 0 0,0 0 16,1 0-16,-1 21 0,0-21 0,1 0 15,-22 0-15,21 0 0,-21 22 16,22-22-16,-22 0 0,21 0 0,-21 0 16,1 0-16,20 0 15,-21 0-15,21 0 0,-20 0 16,20 0-16,-21 0 0,0 0 0,0 0 15,1 0-15,-1 0 16,0 0-16,0 0 16,0 0-16,-21-22 78</inkml:trace>
  <inkml:trace contextRef="#ctx0" brushRef="#br1" timeOffset="73019.09">11684 6287 0,'0'0'0,"0"21"47,0 0-32,0 0-15,21-21 16,-21 21-16,21 0 16,0 1-16,1-22 0,-1 21 0,0 0 15,0 0-15,0-21 0,0 21 16,1-21-16,-22 21 15,21-21-15,21 22 0,-21-1 16,0-21-16,1 21 0,-1-21 16,0 0-16,0 0 0,-21 21 0,21-21 15,0 0-15,1 0 16,-22 21 31,0 0-16,-22-21-15,22 22-16,-21-22 15,0 21-15,0-21 16,0 21-16,0-21 16,-1 0-16,1 21 0,0-21 15,-42 21-15,41 0 0,1-21 16,-21 22-16,21-1 0,0-21 0,-22 21 15,22-21-15,0 21 0,0 0 16,0-21-16,-22 21 0,22 1 0,0-22 16,0 21-16,0 0 0,-1-21 15,1 0-15,21 21 0,-21 0 16,0-21 0,21 21-16,0 1 93,21-22-30,0-22-63,0 22 15,1-21-15,-1 0 0,0 21 0,0-21 16,21 0-16,-20 0 0,-1-1 16,21 1-16,0 0 0,1 0 0,-1 0 15,0 0-15,1-22 0,-1 22 16,22 0-16,-22 0 0,0 0 0,22-1 16,-43 22-16,0 0 0,0-21 15,0 21-15,1 0 16,-1-21-16,-42 21 265,-1 0-249,1 21 0</inkml:trace>
  <inkml:trace contextRef="#ctx0" brushRef="#br1" timeOffset="79150.44">16171 4932 0,'-21'0'0,"42"0"0,-63 0 15,21 0-15,21 21 16,-21-21-16,-1 0 15,1 21-15,0-21 16,0 0-16,0 21 16,0-21-16,-1 0 0,1 0 15,0 0-15,0 0 32,42 0-1,0 0-16,22 0-15,-22 0 16,21 0-16,-21 0 0,43 0 16,-22 0-16,22 0 0,-22 0 0,21 0 15,22 0-15,-21 0 0,-1 0 16,22-21-16,-22 21 0,1 0 0,20 0 16,-20-21-16,21 21 0,-22 0 15,1 0-15,20 0 0,-20 0 0,-1 0 16,1 0-16,-1 0 0,1 0 15,-22 0-15,22 0 0,-22 0 0,0 0 16,1 0-16,20 21 16,-21-21-16,22 0 15,-22 0-15,-21 0 0,1 0 16,20 0-16,-21 0 0,0 0 0,22 0 16,-22 0-16,0 0 0,0 0 15,0 0-15,0 0 16,1 0-16,-1 0 15,0 0 17,0-21-32,0 21 15,0 0-15,1 0 16,-1 0-16,0 0 16,-21-21-1,-21 21 16,0-21-31,-1 21 16,1 0-16,0 0 0,0-21 16,0 21-16,0-22 0</inkml:trace>
  <inkml:trace contextRef="#ctx0" brushRef="#br1" timeOffset="79759.23">17992 4614 0,'0'22'15,"0"-1"1,0 0-16,0 0 16,21 0-1,0 0-15,-21 1 0,21-1 0,0-21 16,22 42 0,-22-21-16,0-21 0,0 21 0,0 1 15,0-22-15,1 21 0,20-21 16,-42 21-16,21-21 0,0 0 15,0 0-15,1 21 16,-1-21-16,-21 21 31,0 0-15,-21-21 0,-1 22-16,1-22 0,0 0 15,-21 42-15,21-42 16,-22 21-16,22-21 0,-21 21 0,-1-21 15,22 21-15,-21 1 0,0-22 16,-1 21-16,22 0 0,-21 0 0,-43 0 16,0 22-1,64-22-15,-21-21 0,21 21 16,0-21-16,-1 21 0,1-21 0,0 0 16,21 21-16,-21-21 15,0 0 1,0 0-1,-1-21-15,1 21 16</inkml:trace>
  <inkml:trace contextRef="#ctx0" brushRef="#br1" timeOffset="80730.52">16002 4995 0,'-21'0'31,"42"-21"-15,0 0-16,0 21 15,0-21-15,22 0 0,20-22 16,-20 22-16,-1 0 0,21 0 15,-20 0-15,20 0 0,-20-1 16,20 1-16,-21 21 0,1-21 16,-1 0-16,0 0 0,-20 21 0,-1-21 15,21 21-15,-21 0 16,-21-22-16,-21 44 47,0-22-47,0 21 15,-22-21-15,22 21 16,0-21-16,0 21 0,-43 0 16,22 0-16,0 1 15,21-22-15,-22 21 0,-41 21 16,41-42-16,1 21 0,21-21 16,-22 21-16,1 1 0,21-22 0,-64 21 15,64 0 1,0-21-16,21 21 0,-21-21 0,0 21 15,-1 0-15,22 1 16,0-1 0,0 0-16,0 0 15,22-21-15,-1 0 16,0 21-16,0-21 0,0 21 16,0-21-16,1 22 15,-1-22-15,0 21 0,0-21 0,0 21 0,0-21 16,1 21-16,-1 0 15,0-21-15,0 21 0,-21 1 0,21-22 16,0 21-16,-21 0 0,22-21 16,-1 0-16,-21 21 0,21-21 15,-21 21 1,21-21 0</inkml:trace>
  <inkml:trace contextRef="#ctx0" brushRef="#br1" timeOffset="81948.39">16235 8551 0,'-21'0'16,"42"0"-16,-64 0 0,22 0 0,0 0 16,0 0-16,0 0 15,0 0-15,-1 0 16,44 0 31,-1 0-47,21 0 0,-21 0 15,22 0-15,-1 0 0,21 0 0,43 0 16,-42 0-16,20 0 16,-20 0-16,-1 0 0,22 0 15,-21 0-15,20 0 0,1 0 0,-22 0 0,22 0 16,0 0-16,-1 0 0,1 0 15,0 0-15,-1-21 0,-20 21 0,-1 0 16,1 0-16,-1 0 0,-20 0 16,-1-21-16,22 21 0,-22 0 15,-21 0-15,21 0 0,1 0 0,-22 0 16,21 0-16,-21 0 16,1 0-16,-1 0 0,21 0 0,-21 0 0,0 0 15,1 0-15,-1 0 0,0 0 16,0 0-16,-21-21 15,21 21-15,-42 0 32,0-21-32,0 21 15,0 0-15,-1 0 0,-20 0 16,21 0-16,0-21 0,0 21 16,-1 0-16,1 0 0</inkml:trace>
  <inkml:trace contextRef="#ctx0" brushRef="#br1" timeOffset="82611.3">18013 8149 0,'0'0'0,"0"21"63,21 1-63,-21-1 16,21 0-16,-21 0 0,21 0 0,0 0 15,1 1-15,-1-1 0,0-21 16,0 21-16,0 0 0,22 0 0,-22 0 15,0-21-15,0 22 16,21-1-16,-20-21 0,-1 21 0,0-21 16,0 0-16,0 0 15,0 0-15,1 0 0,-1 0 16,0 0 0,-42 0 15,0 0-16,-1 0-15,1 0 0,0 0 16,-21 0-16,21 0 0,-1 0 0,1 21 16,-21-21-16,21 21 0,0 0 15,-22-21-15,1 22 0,0-1 0,-22 21 16,-21 22 0,43-43-16,0 21 0,-1-21 15,1 0-15,0 1 0,-1 20 0,22-21 16,-21 0-16,21 0 0,0-21 15,-22 43-15,22-43 0,0 21 16,21 0-16,-21-21 16,0 0-16,21 21 15,-22-21-15,22-21 47,0 0-31,0 0-16,0 0 15</inkml:trace>
  <inkml:trace contextRef="#ctx0" brushRef="#br1" timeOffset="83550.94">16235 8573 0,'-21'0'0,"-1"-22"16,22 1 0,0 0-1,0 0 1,22 0-16,-1 0 15,0 21-15,0-22 0,21 1 0,-20 0 16,20 0-16,0 0 16,-21 0-16,22-1 0,-1 1 0,0 0 0,22 0 15,-1-21-15,-20 20 16,-1 1-16,-21 21 0,0 0 0,1-21 16,-1 21-16,0 0 15,-21 21 16,-21-21-31,0 21 16,-1 1-16,1-22 0,0 21 16,0 0-16,-21 0 0,-1 0 15,22 0-15,-21 1 0,-1-1 16,1 0-16,0 0 0,-1-21 0,1 21 16,0 0-16,-1 1 0,22-22 0,-21 21 15,21-21-15,0 21 0,-1-21 16,1 0-16,0 0 0,21 21 15,21 0 64,0-21-64,1 0-15,-22 21 16,21-21-16,0 0 0,0 0 15,-21 22-15,21-1 0,0-21 0,1 21 16,-22 0-16,21-21 0,0 21 16,0 0-16,-21 1 15,21-1-15,0-21 16,-21 21-16,0 0 0,43 0 16,-22 0-16,0-21 15,-21 22 1,21-22-1,-21-22 32</inkml:trace>
  <inkml:trace contextRef="#ctx0" brushRef="#br1" timeOffset="84836.31">21399 6858 0,'0'0'0,"-21"0"16,0 0-16,0 0 0,0 0 16,0 0-1,-1 0-15,1 0 47,42 0 0,1 0-31,20 0-16,-21 0 15,0 0-15,22 0 0,-1 0 0,21 0 16,1 0-16,-1 0 16,64 0-16,-63 0 0,21 0 15,-22 0-15,1 0 0,-1 0 0,1 0 16,-22 0-16,85 0 15,-85 0-15,22 0 0,-22 0 16,22 0-16,-22 0 0,0 0 0,1 0 16,-1 0-16,-21 0 0,21 0 15,-20 0-15,-1 0 0,0 0 16,-42 0 31,21-21-32,-21 21-15,-1 0 16,1-21 15,0 21-15,0 0-16,0 0 0,0-21 16,-1 21-16,1-22 15,0 22-15</inkml:trace>
  <inkml:trace contextRef="#ctx0" brushRef="#br1" timeOffset="85526.91">22373 6477 0,'0'0'16,"0"21"15,0 0-15,21 1-16,0-1 15,1 0-15,-22 0 0,21 0 16,0 0-16,0 1 0,0-22 15,22 21-15,-22 0 0,0 0 0,21 0 16,-21 0-16,22-21 0,-1 22 16,0-1-16,-20-21 0,20 0 0,0 21 15,-21-21-15,22 0 0,-1 0 16,-21 0-16,0 0 0,43 0 16,-43 0-16,0 0 15,0 0-15,-42 0 47,0 0-47,0 21 16,0-21-16,0 0 0,-1 0 0,-20 21 15,21-21-15,0 0 0,-22 21 0,22-21 16,-21 22-16,21-1 0,-22-21 16,1 21-16,0 0 0,21 0 0,-22 0 15,1 1-15,0-1 0,-1 0 16,1 0-16,-64 64 15,85-64-15,0 21 0,-22-21 16,22 1-16,0-1 0,0 0 0,0-21 16,0 21-16,21 0 15,-22-21-15,1 0 16,21 21-16,-21-21 94</inkml:trace>
  <inkml:trace contextRef="#ctx0" brushRef="#br1" timeOffset="88938.42">8149 11282 0,'0'-21'0,"0"0"31,0-1-31,0 1 32,0 42 15,-21 1-47,21-1 0,0 0 15,-21 0-15,21 0 0,0 0 16,0 1-16,-21-1 0,21 21 15,-22-21-15,22 0 0,-21 22 0,0-22 0,0 21 16,21-21-16,-21 1 0,0-1 16,-1 21-16,22-21 0,-21 0 15,0 1-15,21-1 0,-21 0 0,21 0 16,-21 0-16,21 0 0,-21 1 16,21-1-16,0 0 15,-22-21-15,22-21 47,0 0-31,0-1-16,0 1 15,22 0-15,-22 0 16,0 0-16,21 0 0,0-1 16,-21 1-16,21 0 0,-21 0 15,21-21-15,0 20 0,-21 1 16,22-21-16,20-43 15,-42 64-15,0 0 0,21 0 16,0-22-16,-21 22 0,21 0 0,-21 0 16,0 0-16,22 0 15,-22-1-15,21 22 0,-21-21 16,21 21 15,0 0-31,0 21 0,0 1 16,1-1-16,-1-21 15,0 21-15,-21 0 0,21 0 0,0 0 16,0 1-16,1-1 0,-1 0 16,0 0-16,0 0 0,21 0 15,-20 1-15,-1-22 0,0 21 0,0 0 16,0 0-16,22-21 0,-43 21 16,21-21-16,0 0 0,-21 21 0,21-21 15,-42-21 79,0 21-94</inkml:trace>
  <inkml:trace contextRef="#ctx0" brushRef="#br1" timeOffset="91570.68">8170 11324 0,'0'0'0,"-21"-21"16,0 21-1,21 21 17,0 0-32,0 1 0,0-1 15,0 0-15,21 0 0,-21 0 16,0 0-16,0 1 0,0-1 15,21 0-15,-21 0 0,21 0 16,-21 0-16,0 1 0,0-1 0,0 0 16,22 0-16,-22 0 0,0 0 15,21 1-15,-21-1 0,0 0 0,0 0 16,0 0-16,21 22 0,-21-22 16,21 42-16,-21-20 0,21-22 15,-21 21-15,21-21 0,1 22 0,-22-1 16,0-21-16,0 21 0,21-20 15,-21 20-15,21 43 16,0-22-16,-21-21 16,21-20-16,-21-1 0,0 21 15,21-21-15,1 22 0,-22-22 0,21 21 16,0-21-16,-21 22 0,42 41 16,-21-63-16,-21 22 0,22-1 15,-1-21-15,0 22 0,-21-1 0,21-21 16,0 21-16,0-20 0,43 62 15,21 1 1,-64-64-16,21 0 0,-21 22 16,22-22-16,-22 0 0,21 0 15,-21 21-15,22-20 0,-22-1 0,21 0 16,22 42-16,-22-41 16,-21 20-16,21-21 0,-20 0 15,20 22-15,0-22 0,1 0 0,-1 21 16,0-21-16,22 1 0,-22-1 15,22 0-15,105 42 16,-106-41-16,43 20 0,-42-21 16,-22 0-16,22 0 0,-22 1 15,21-1-15,-20 21 0,-1-21 0,22 0 16,-22 1-16,21-1 0,107 63 16,-107-62-16,1-1 15,-1 21-15,1-21 0,-1 0 16,1 1-16,-1-1 0,1 0 0,-1 21 0,64 1 15,-63-22-15,-1-21 16,1 21-16,486 85 31,-465-85-31,-1-21 0,1 0 16,-21 21-16,20-21 0,1 0 16,0 21-16,-1-21 0,1 0 0,21 21 15,148 1 1,-170-22-16,1 0 0,0 0 0,-1 0 15,1 21-15,0-21 0,-1 0 0,1 0 16,0 0-16,-1 0 0,1 0 0,0 0 16,-1 0-16,1 0 0,-21 0 15,20 0-15,-20 0 0,-1 0 16,22-21-16,-22 21 0,22-22 0,-21 22 16,20-21-16,-20 21 0,-1-21 0,22 0 15,-22 21-15,1-21 0,-1 21 16,1-21-16,-1-1 0,1 22 0,42-21 15,-64 0-15,22 0 0,-22 0 16,0 21-16,22-21 0,-22-1 16,22 1-16,-22 0 0,21 0 0,-20 0 15,63-43-15,-43 43 16,-21-21-16,22 21 0,-22-1 16,1-20-16,-1 21 0,0-21 0,1 20 15,-1 1-15,43-63 16,-1 41-16,-63 22 15,22 0-15,-1-21 0,0 20 0,1 1 16,-1-21-16,0 21 0,1-22 0,-1 22 16,22-21-16,-22 21 0,0-22 15,-21 22-15,22 0 0,-1-21 0,-21 21 16,22-22-16,-22 22 0,0-21 16,0 21-16,0-1 0,0-20 15,1 21-15,-1 0 0,0-22 0,0 22 0,21-21 16,-20 21-16,41-64 15,-21 64-15,1-21 0,-1-1 16,0 1-16,-20 21 0,20-22 0,0 1 0,1 21 16,-22-21-16,21 20 15,-21-20-15,22 21 0,-22-21 0,0 20 16,0-20-16,21 21 0,-20 0 16,41-64-1,22-21-15,-43 64 0,-21 0 16,0-1-16,1 1 0,-1 0 15,0-1-15,0 1 0,0 0 0,0-1 16,1 1-16,-1 0 0,0-1 16,0 22-16,0-21 0,0-1 0,1 22 15,-1 0-15,0-21 0,0 21 0,0-1 16,0 1-16,1-21 16,-1 21-16,0 0 0,21-1 0,-21-20 15,1 21-15,-1 0 0,0 0 0,0-22 16,43-20-1,-64 42-15,42-22 16,-21 43-16,-21-21 0,42-21 16,-42 21-1,22-1-15,-1 22 0,-21-21 16,0 0 46,0 0-46,0 0 15,0 0-15,0-1 0,0 1-16,0 0 15,21 0-15,0 21 16,0-21-16,0 21 0,-21-21 15,22 21-15,-1-22 0,0 22 0,0-21 16,0 21 0,-21-21-16,-21 21 62,0 0-46,0 0-16,0 0 15,-1 0-15,1 0 16,0 0-16,-21 21 0,21-21 16,-1 21-16,1-21 0,-42 43 0,20-43 15,22 21-15,0 0 16,-21 0-16,21-21 0,-22 21 0,22 1 16,-21-1-16,21 0 0,-22 21 15,1-21-15,21 1 0,0-1 16,-1 0-16,1 0 15,0-21-15,21 21 0,-21-21 16,21 21-16,-21-21 16,21-21 31,0 0-32,21 21 1,-21-21-16,21 0 0,0 21 0,-21-21 15,21-1-15,1 1 16,20-21-16,0 21 0,-21 0 0,1-1 16,20 1-16,0 0 0,1 0 15,-1 0-15,-21 0 16,0 21-16,0 0 0,1-22 0,-1 22 16,0 0-16,0-21 0,0 21 0,0 0 15,-21-21-15,22 21 0,20-21 16,-21 0-16,0 21 15,0-21-15,1 21 16,-22 21 15,0 0-15,-22 0-16,22 0 0,-21 0 16,21 1-16,0-1 0,0 0 15,0 0-15,0 0 0,0 0 0,0 22 16,0-22-16,0 0 0,0 21 15,0-20-15,0 20 0,0-21 0,21 0 16,-21 22-16,0-22 0,22 0 16,-22 0-16,21 21 0,-21 1 15,21-22-15,0 21 16,0-42-16,-21 21 0,21 1 16,1-22-16,-22 21 15,21-21 1,-42 21 46,-1-21-62,-20 0 16,21 0-16,0 0 0,0 21 0,-1-21 16,1 0-16</inkml:trace>
  <inkml:trace contextRef="#ctx0" brushRef="#br1" timeOffset="93814.46">11112 13547 0,'0'-21'0,"0"-1"16,0 1 0,0 0-16,0 42 62,0 0-46,0 1-16,0-1 0,0 21 0,-21-21 15,21 22-15,-21-22 0,0 21 0,21 0 16,0-20-16,-21 20 0,0 0 16,21-21-16,-22 22 0,1-22 15,21 0-15,-21 21 0,0-20 0,21-1 16,-21 0-16,21 0 0,-21 0 16,-1 0-16,22-42 46,22 21-46,-1-21 16,0 0-16,-21 0 0,21 0 16,0-22-16,0 22 0,-21 0 15,22-21-15,-1 20 0,0-20 0,0 21 16,0-21-16,0 20 0,22-20 16,-22 21-16,0 21 0,0 0 15,0 0 1,1 21-16,-22 0 0,21 0 15,-21 1-15,0-1 0,21 0 16,-21 21-16,21-21 0,0 22 16,-21-1-16,21-21 0,1 0 0,-1 1 15,-21-1-15,21 0 0,0-21 16,-21 21-16,21-21 0,0 0 0,-21 21 16,22-21-16,-1 0 15,0 0-15,0 0 0,0-21 16,0 0-16,1 21 0,-22-21 15,0-22-15,21 22 0,0 0 16,-21-21-16,0-1 0,21-20 16,-21 21-16,0-1 0,21 1 15,-21 21-15,0-22 0,0 22 0,0 0 16,0 0-16,0 0 0,0 0 16,0 42 30,0 0-30,0 0-16,0 0 16,-21 0 15,42-21-15</inkml:trace>
  <inkml:trace contextRef="#ctx0" brushRef="#br1" timeOffset="94192.13">12531 13716 0,'0'0'0,"21"-21"0,0 21 0,-21-21 16,21 21-16,-21-21 0,0-1 15,0 1-15,21 0 0,-21 0 16,0 0-16,0 0 0,-21 21 15,0 0-15,0 0 16,0 0-16,-1 0 0,1 21 0,-21 0 16,21 0-16,-22 0 0,1 22 15,0-22-15,-22 21 0,22 0 0,0 1 16,20-1-16,-20-21 0,21 22 16,0-22-16,0 21 0,21-21 15,0 0-15,0 1 0,0-1 0,0 0 16,21 0-16,42 21 15,1-20-15,-22-22 16,-21 0-16,22 21 0,-1-21 16,-21 0-16,21 0 0,1 0 0,-22 0 15,21 0-15,43-43 16,-43 22-16,-21 0 16,22 0-16</inkml:trace>
  <inkml:trace contextRef="#ctx0" brushRef="#br1" timeOffset="94762.73">13039 13674 0,'0'0'0,"0"-21"16,0-1 0,0 1-16,21 0 15,0 0 1,0 21-16,0 0 0,0 0 0,1-21 15,20 21-15,0 0 0,-21 0 16,22 0-16,-22 0 0,0 0 0,21 21 16,-20-21-16,-1 21 0,-21 0 15,0 0-15,0 1 0,0-1 16,0 0-16,-21 0 0,-1 0 0,1 0 16,-21 1-16,21-1 0,-85 21 15,64-21-15,-43 0 16,43 1-16,20-22 0,1 0 15,0 0-15,0 21 0,42-21 32,0 0-32,0 0 0,1-21 15,-1 21-15,0 0 0,0 0 0,0 0 16,22 0-16,-22 0 0,0 0 16,0 0-16,21 0 0,-20 0 0,-1 0 15,0 0-15,0 21 16,43 0-16,-43 0 0,0 0 15,0-21-15,-21 43 0,0-22 16,0 0-16,0 0 16,-21-21-16,0 21 0,0-21 15,-22 0-15,1 0 0,0 21 16,-1-21-16,-41 22 16,41-22-16,1 0 0,21 0 0,-22 21 15,22-21-15,0 0 0,0 0 0,-21 0 16,20 0-16,1 0 15,21-21-15,0-1 16,0 1-16</inkml:trace>
  <inkml:trace contextRef="#ctx0" brushRef="#br1" timeOffset="95226.57">14753 13504 0,'0'-21'0,"0"42"0,0-63 16,0 0-16,0 21 16,0-22-16,0 64 47,0 1-47,0-1 0,0 0 0,0 21 15,0 1-15,0-1 16,0 0-16,0 1 0,0-1 0,0 0 15,0 1-15,0-1 0,0 43 16,0-64-16,0 0 0,0 21 16,0-21-16,0 1 0,-21-1 15,21 0-15,-21-21 16,0-21 15,21 0-31,-22-1 0,22 1 16,0 0-16</inkml:trace>
  <inkml:trace contextRef="#ctx0" brushRef="#br1" timeOffset="95566.88">14626 13462 0,'0'-21'0,"0"42"0,-21-63 16,21 21-16,-21-1 0,21 1 16,0 0-16,0 0 0,0 0 15,0 0-15,21-1 16,0 22-16,21 0 0,-20-21 15,-1 21-15,21 0 0,0 0 0,1 0 16,-1 0-16,-21 0 0,22 21 16,-1 1-16,0-1 0,-21 0 0,1 0 15,-1 0-15,-21 22 0,0-22 16,0 0-16,0 21 0,-21-21 16,-22 22-16,22-22 0,-21 0 0,21 0 15,-22 0-15,22 1 0,-21-1 16,21 0-16,-1-21 0,1 0 0,0 21 15,0-21-15,42 0 47,0 0-47,0 0 16,1 0-16,-1 0 0,0 0 16</inkml:trace>
  <inkml:trace contextRef="#ctx0" brushRef="#br1" timeOffset="95967.17">15049 13716 0,'0'-21'31,"0"0"-15,22 21-1,-1 0-15,0 0 16,0 0-16,0 0 0,22 21 15,-22 0-15,0-21 0,-21 21 0,21 0 16,0 22-16,-21-22 0,0 0 16,0 0-16,0 0 0,0 1 15,0 20-15,-21-21 16,-21 21-16,21-42 0,-1 22 16,1-22-16,0 0 15,21-22 16,0 1-31,0 0 0,21 0 16,-21 0-16,21 0 0,1-1 0,-22 1 16,21 0-16,0 0 0,0-43 15,0 43-15,0 0 0,1 21 16,-1-21-16,-21 0 0,21 21 16,0 0-16,0-21 0,0 21 15,1-22-15,-1 22 0</inkml:trace>
  <inkml:trace contextRef="#ctx0" brushRef="#br1" timeOffset="96415.91">15706 13589 0,'-43'21'16,"22"-21"-16,21 21 0,-21 1 15,0-22-15,0 21 0,-1 0 16,22 0-16,-21 0 0,0 0 0,21 1 16,-21-1-16,0 0 0,21 0 0,-21 0 15,21 0-15,0 22 16,0-22-16,0 0 0,0 0 16,21-21-16,21 0 15,-21 21-15,0-21 0,1 0 0,62 0 16,-63 0-16,1 0 0,-1-21 15,21 21-15,-21-21 16,0 0-16,1 0 0,-1 0 0,0-1 16,-21 1-16,0-21 0,21 21 15,-21-22-15,0 22 0,0-21 0,0 21 16,0 0-16,-21-22 0,0 43 0,0-21 16,-1 0-16,1 21 15,0 0-15,-21 0 0,21 0 0,-1 0 16,1 0-16,0 21 0,0 0 15,0-21-15,21 43 16,0-22-16,0 0 16,21-21-16,0 0 15,21 0-15</inkml:trace>
  <inkml:trace contextRef="#ctx0" brushRef="#br1" timeOffset="96698.75">16341 13314 0,'0'-21'16,"0"42"-16,-22-42 31,1 21-31,0 21 0,21 0 0,-21 0 16,0 0-16,0 1 0,-1 20 16,1-21-16,0 21 0,21 1 15,-21-1-15,0 0 0,21 1 0,-21-22 16,21 21-16,-22 22 15,22 20-15,0-62 16,0-1-16,0 0 0,0 0 16,0 0-16,22-21 15,-1 0-15,0 0 0,0 0 16,0-21-16,-21 0 16,21 0-16,1 0 0</inkml:trace>
  <inkml:trace contextRef="#ctx0" brushRef="#br1" timeOffset="97256.67">16002 13653 0,'0'0'0,"0"-22"16,21 22 0,0 0-16,22-21 15,-22 21-15,0 0 0,0 0 0,21-21 16,-20 21-16,20 0 0,-21 0 15,21-21-15,1 21 0,-22-21 0,21 21 16,1-21-16,-1 21 0,-21-22 16,21 22-16,-20 0 0,-1 0 15,-21-21-15,-21 21 32,-1 21-17,1 1-15,0-1 0,-21 0 0,21 0 16,-1 0-16,1 0 0,21 22 15,-21-22-15,0 0 0,21 0 0,-21 22 16,21-22-16,0 0 0,0 0 16,0 0-16,0 0 0,21 1 15,0-22-15,0 0 0,0 21 16,1-21-16,-1 0 0,0 0 0,21 0 16,-21 0-16,22 0 0,-22 0 15,0-21-15,21 21 0,-20-22 16,-1 1-16,0 0 0,0 0 0,0 0 15,0-22-15,-21 22 0,0 0 16,0-21-16,0-22 0,0 43 16,0-21-16,0 21 0,-21-1 0,0 22 15,0-21-15,0 21 0,0 0 16,-1 0-16,1 0 0,0 0 0,-21 0 16,21 0-16,-1 21 0,1-21 15,0 22-15,0-1 0,21 0 16,0 0-16,0 0 0,21-21 15,0 21-15,0-21 0,22 0 16</inkml:trace>
  <inkml:trace contextRef="#ctx0" brushRef="#br1" timeOffset="97594.48">17399 13462 0,'0'-21'15,"0"42"-15,0-63 0,-21 42 16,0 0 0,-1 0-16,1 0 0,0 0 0,0 0 15,0 0-15,0 21 0,-1 0 16,-20 0-16,21 22 0,0-22 16,0 0-16,-1 21 0,1-21 0,0 43 15,21-43-15,-21 0 16,21 0-16,0 1 0,0-1 0,0 0 15,0 0-15,0 0 0,0 0 16,21-21-16,0 22 0,0-22 0,43 21 16,-43-21-16,0 21 15,22-21-15,-1 0 0,-21 0 16,21 0-16,1 0 0,-1 0 16,0 0-16,1-21 0,-1 21 0,0-21 15,64-22-15</inkml:trace>
  <inkml:trace contextRef="#ctx0" brushRef="#br1" timeOffset="98398.19">18076 13568 0,'0'-42'16,"-84"211"-16,189-360 0,-126 255 0,42-149 0,-21 64 15,0 0-15,0 0 0,0 0 16,-21 21-16,0 0 0,0 0 16,-21 0-1,-1 0-15,22 21 0,0-21 0,0 21 16,-22 0-16,22 0 0,0 0 0,0 1 15,0-1-15,0 21 0,-1-21 0,1 0 16,21 1-16,-21 20 0,21-21 16,0 0-16,0 0 0,0 1 15,0-1-15,0 0 0,21-21 16,0 0-16,1 21 0,-1-21 16,0 0-16,0 0 0,0 0 15,0-21-15,1 21 16,-22-21-16,42-22 0,-21 22 15,0 0-15,0-21 0,-21-1 16,22 22-16,-1-21 0,0 0 0,-21 20 0,0 1 16,21-21-16,-21 21 0,21 21 15,-21-21-15,0-1 16,0 44 0,-21-1-1,0-21-15,21 21 0,0 0 0,0 21 16,-21-20-16,21-1 0,-21 21 0,21-21 15,0 0-15,0 22 0,0-22 16,0 0-16,0 0 0,0 0 0,21 1 16,0-1-16,0 0 0,0-21 15,43 21-15,-43-21 16,21 0-16,1 0 0,-1 0 0,21 0 16,-20 0-16,-1 0 0,22 0 15,-22-21-15,0 0 0,1 0 0,-1-22 16,0 22-16,1-21 0,-22-1 15,21 1-15,0-64 0,-42 64 16,22 0-16,-22-1 0,21 1 16,-21 0-16,0 20 0,0 1 0,0 0 15,0 0-15,0 0 0,-21 21 32,-1 21-32,1 0 0,0 0 15,0 0-15,0 22 0,0-1 0,-22 43 16,22-43-16,0 0 15,21 1-15,0 20 0,-21-20 16,21-1-16,0-21 0,0 21 0,0 1 0,21-22 16,0 0-16,0 0 15,0 0-15,1 1 0,-1-1 0,21 0 16,-21-21-16,22 0 0,-22 21 16,21-21-16,-21 0 0,22 0 0,-22 0 15,42 0-15,-42-21 16,1 0-16,-1 21 0,0-21 0,0 21 15,0-22-15,-21 1 0,21 21 0,1-21 16,-22 0-16,0 0 16</inkml:trace>
  <inkml:trace contextRef="#ctx0" brushRef="#br1" timeOffset="98603.58">19283 13907 0,'0'21'0,"-21"-21"15</inkml:trace>
  <inkml:trace contextRef="#ctx0" brushRef="#br1" timeOffset="100070.73">6308 15367 0,'0'0'0,"0"-21"0,0 0 16,0 0-1,0-1-15,0 1 0,-22 21 16,22 21 0,-21 1-1,21-1-15,0 21 0,-21 0 0,21 1 16,0 20-16,0-20 0,0 20 16,-21 1-16,21-1 0,-21 1 15,0-1-15,21 1 0,-22-1 0,1 1 16,21-22-16,-21 21 0,21-20 15,-21-22-15,21 42 0,0-41 16,-21-22-16,21-22 31,0-20-31,21 21 16,0 0-16,-21-22 0,21 1 0,22-43 16,-43 22-1,21 21-15,0-1 0,0 1 0,-21 0 16,21-1-16,0 22 0,-21 0 0,43-21 15,-22 42 1,0 0-16,-21 21 0,0 0 0,21 0 16,0 0-16,-21 0 0,0 22 15,22 20-15,-22-20 0,21-1 16,-21 0-16,0 1 0,21-1 0,0 0 16,0-21-16,-21 22 0,21-22 15,22 0-15,-22 0 0,21-21 16,-21 0-16,1 0 0,20 0 15,0-21-15,-21 0 0,22 0 0,-1 0 16,0-22-16,-20 22 0,20-21 16,-21-1-16,21-20 0,-20 21 15,-1-1-15,0-63 0,-21 43 16,0 21-16,0-1 0,0 1 16,0 0-16,0-1 0,-21 1 0,0 0 15,-1 20-15,1 1 0,-21-21 16,21 21-16,0 21 0,-1 0 15,1 0-15,0 21 16,21 0-16,0 0 0,0 0 16,0 43-16,0-22 0,0-21 15,21 1-15,0 20 0,1-21 16,-1 0-16,0 0 0,0-21 16,0 22-16,0-1 0</inkml:trace>
  <inkml:trace contextRef="#ctx0" brushRef="#br1" timeOffset="100509.48">7556 15600 0,'0'-21'15,"0"42"-15,0-63 0,-21 42 16,0 0-16,0 0 16,0 21-16,0-21 0,-1 21 15,1 0-15,21 0 0,-21 0 0,0 22 16,0-22-16,0 0 0,-1 21 15,1-20-15,21 20 0,-21-21 0,21 21 16,-21 1-16,21-22 16,0 0-16,0 21 0,0-20 0,21-1 15,0-21-15,22 21 0,-22-21 16,21 0-16,0 0 0,1 0 0,20-21 16,107-43-16,-128 22 15,0 21-15,1-22 0,-1 22 16,-21-21-16,0 21 0,-21-22 0,0 1 15,0 21-15,0-21 0,-21 20 16,0 1-16,-21 0 0,-1 0 16,1 0-16,0 0 0,-1 21 0,1 0 15,0 0-15,-1 0 0,22 0 16,-21 0-16,21 21 0,-1 0 0,1-21 16,0 21-16,21 0 0,0 0 15,0 1-15,0-1 0,0 0 16,21 0-16,0 0 0,1 0 15,20-21-15,-21 0 0,21 22 0,-20-22 16,20 0-16</inkml:trace>
  <inkml:trace contextRef="#ctx0" brushRef="#br1" timeOffset="100891.94">8022 15685 0,'0'0'0,"0"-22"16,0 1-1,0 0-15,0 0 16,0 0-16,21 21 16,0 0-16,1 0 15,-1 0-15,0 0 0,0 21 16,0 0-16,22-21 0,-22 21 0,0 22 16,0-22-16,-21 0 0,21 42 15,-21-41-15,0-1 16,0 21-16,0-21 0,0 0 0,0 1 15,0 20-15,-21-42 0,21 21 0,0 0 16,-21-21 0,21-21-1,0 0-15,0 0 0,0 0 16,0-1-16,0-20 0,0 21 0,21 0 16,-21 0-16,0-22 0,0 22 15,21 0-15,0 0 0,-21 0 0,22-22 16,-22 22-16,21 0 0,0 0 0,0 21 15,-21-21-15,21-1 0,0 1 16,1 0-16,20 0 0,-21 0 0</inkml:trace>
  <inkml:trace contextRef="#ctx0" brushRef="#br1" timeOffset="101142.99">8805 15240 0,'0'0'0,"0"21"0,-21-21 15,0 21-15,21 1 0,-21-1 0,21 21 16,-21-21-16,-1 0 0,22 85 16,-21-21-1,21-43-15,0-21 16,0 22-16,-21-22 0,21 0 0,0 0 16,0 22-16,0-22 15,0 0-15,0 0 0,0 0 16,0 0-16,21-21 15,0 0-15,1 0 16,-1-21-16,0 21 0,21-21 16</inkml:trace>
  <inkml:trace contextRef="#ctx0" brushRef="#br1" timeOffset="101656.05">9440 15579 0,'0'-21'16,"-127"21"0,106 0-1,0 0-15,0 0 0,-22 21 0,22 0 16,0 0-16,0 0 0,0 0 0,0 1 16,-1-1-16,-20 42 15,42-42-15,0 1 0,-21-1 0,21 21 16,0-21-16,0 0 0,0 1 15,21-1-15,21-21 16,-20 0-16,-1 0 0,0 0 16,0 0-16,21 0 0,-20-21 15,-1-1-15,0 1 0,21 0 0,-21 0 16,1 0-16,-1 0 0,0-22 16,21 22-16,-21-21 0,1-1 0,41-41 15,-42 20-15,0 22 16,1 0-16,-1-22 0,0-21 15,-21 64-15,0 0 0,0 0 0,0 0 16,-21 42 0,0 0-16,-1 0 0,1 22 0,0-1 15,21 0-15,0 1 0,-21-1 16,21 0-16,0 1 0,0-1 0,0 0 16,0-21-16,0 22 0,0-22 15,0 0-15,0 0 0,0 0 16,21 1-16,0-22 0,-21 21 0,21-21 15,1 0-15,-1 0 0,0 0 0,0 0 16,21 0-16,-20 0 0,20-21 16,0 21-16</inkml:trace>
  <inkml:trace contextRef="#ctx0" brushRef="#br1" timeOffset="102678.5">10774 15494 0,'0'-21'0,"0"42"0,0-63 0,0 21 16,0-1-1,-21 22 1,-1 0-16,22 22 0,-21-1 16,0 0-16,21 0 0,-21 0 0,21 22 15,-21-22-15,0 21 0,21 0 16,-22-20-16,22 20 0,-21 0 0,0 22 15,21-22-15,-21-21 16,21 22-16,-21-22 0,21 0 0,0 0 16,0 0-16,0-42 31,0 0-31,21 21 0,0-21 16,0-22-16,0 22 15,1-42-15,-1 42 0,0-22 16,0 22-16,0 0 0,0-21 0,22 20 15,-22 1-15,0 0 0,0 21 16,0 0-16,1 0 16,-22 21-16,0 0 0,0 1 15,0-1-15,0 0 0,0 0 0,0 0 16,0 22-16,0-22 0,0 0 0,0 21 16,0-21-16,0 1 0,42 20 15,-21-21-15,21 0 16,-20-21-16,20 0 0,-21 0 15,0 0-15,22 0 0,62-63 16,-83 42-16,20-1 16,-21 1-16,21 0 0,-20-21 15,-1-1-15,0 1 0,0 0 0,0-1 16,0 1-16,-21 0 0,22-1 16,-22-41-16,0 41 0,0 22 15,0 0-15,0 0 0,0 0 16,-22 21-16,1 21 0,21 0 15,-21 0-15,0 0 0,0 22 0,0-22 16,21 21-16,0 1 0,-22-1 16,22-21-16,-21 85 15,21-64-15,0-21 16,0 22-16,0-22 0,21 21 0,1-21 16,-1 1-16,0-1 0,21 0 15,-21-21-15,22 0 16,-22 0-16,0 0 0,0-21 0,0 21 15,1-21-15,-1-1 0,0 1 16,0 0-16,0 0 0,-21 0 0,21-43 16,1 43-1,-22 42 1,0 0 0,0 1-16,-22-1 15,22 0-15,-21 0 0,21 0 16,0 0-16,0 1 0,0-1 0,0 0 15,0 0-15,21-21 32,1-21-17,-1 0-15,-21 0 16,0-1-16</inkml:trace>
  <inkml:trace contextRef="#ctx0" brushRef="#br1" timeOffset="102855.66">11938 15579 0,'0'0'0,"0"-21"0,-21 21 32,0 0-32,21 21 15,-22-21-15,22 21 16,0 0 0,0 0-1,22-21 1</inkml:trace>
  <inkml:trace contextRef="#ctx0" brushRef="#br1" timeOffset="103859.15">12255 15769 0,'43'0'16,"-43"-21"-1,21 21-15,0-21 16,-21 0-16,0 0 16,0-1-16,-21 22 15,0-21-15,0 21 0,-1 0 0,-20 0 16,0 0-1,21 0-15,-1 0 0,1 0 0,0 0 16,0 21-16,0 1 0,0-1 0,-1 0 16,1 0-16,0 0 0,21 22 15,0-22-15,-21 0 0,21 0 0,0 21 16,0-20-16,0-1 0,0 0 16,0 0-16,21-21 0,0 21 0,0-21 15,1 0-15,-1 0 0,0 0 16,0 0-16,0 0 0,0 0 15,1 0-15,-1-21 0,0 0 0,0 0 16,0 0-16,0-1 0,1 1 16,-1-21-16,0 21 0,0-22 0,0 22 15,0-21-15,-21 0 0,22-1 0,-1 1 16,0 0-16,0-1 0,-21 1 16,21 21-16,-21-22 0,21 22 0,-21 0 15,0 0-15,0 42 16,0 21-16,0-20 15,-21 20-15,0-21 0,0 21 16,21 1-16,-21-1 0,21 0 0,-21-20 16,21 20-16,-22 0 0,22-21 15,0 22-15,0-22 0,0 21 16,0-21-16,0 1 0,0-1 0,0 0 16,0 0-16,22-21 15,-1 0-15,0 0 16,0 0-16,0-21 0,0 0 0</inkml:trace>
  <inkml:trace contextRef="#ctx0" brushRef="#br1" timeOffset="104219.95">12636 15833 0,'22'0'31,"-1"0"-31,0 0 16,0 0-16,0 0 15,0-21-15,1 21 16,-22-22-16,21 22 0,-21-21 0,21 21 16,0-21-16,-21 0 0,0 0 15,0 0-15,0-1 16,0 1-16,-21 21 16,0 0-16,0 0 15,-22 21-15,22 1 0,0-1 16,0 0-16,0 0 0,-1 0 0,1 22 15,0-22-15,21 21 0,0-21 16,0 22-16,0-22 0,0 0 0,0 0 16,0 0-16,0 0 0,21 1 15,0-22-15,1 0 0,-1 0 0,0 0 16,0 0-16,0 0 0,0 0 16,22 0-16,-22-22 0,21 1 0,1 0 15,-1 0-15,-21 0 0,21 0 0</inkml:trace>
  <inkml:trace contextRef="#ctx0" brushRef="#br1" timeOffset="105008.58">14076 15663 0,'0'-21'0,"0"42"0,0-63 0,0 21 0,0 0 15,0 0-15,0-1 0,0 1 0,-21 21 16,21-21-16,-22 21 16,1 21-1,0 0-15,21 1 16,0-1-16,-21 0 0,0 21 0,21-21 16,-21 43-16,21-43 15,0 21-15,-22-20 0,22 20 16,-21-21-16,21 0 0,0 0 0,-21 1 15,21-1-15,0 0 0,0-42 32,21 0-32,0-1 0,1 1 15,-1 0-15,0 0 0,21-21 16,-21 20-16,1 1 0,20-42 16,0 42-16,-21-22 0,1 22 15,-1 21-15,0-21 0,0 21 16,0 0-16,0 0 0,-21 21 0,22 0 15,-1 0-15,-21 1 0,0 20 16,0-21-16,21 0 16,-21 0-16,21 22 0,-21-22 0,0 0 15,21 0-15,0-21 0,1 21 16,-22 1-16,21-22 0,0 0 0,0 0 16,0 0-16,0 0 0,1 0 15,20 0-15,-21-22 0,0 1 0,0 0 16,22-21-16,-22 21 15,0-22-15,-21-20 16,21 42-16,-21-22 0,0 1 0,0 21 16,0-22-16,0 22 0,0-21 15,-21 21-15,0 0 0,21-1 0,-21 22 16,0 0-16,-1 0 16,22 22-16,0-1 15,0 0-15,0 0 0,0 0 16,0 0-16,0 1 0,0 41 15,22-42-15,-1 0 16,0 1-16</inkml:trace>
  <inkml:trace contextRef="#ctx0" brushRef="#br1" timeOffset="105776.15">15028 15790 0,'21'0'0,"-42"0"0,64 0 15,-1 0 1,0-21-16,-42 0 15,21 21-15,1-21 0,-1 0 16,-21 0-16,0-1 16,0 1-1,-21 21 1,-1 21-16,1 1 16,0-1-16,21 0 0,-21 0 15,21 0-15,0 0 0,0 1 0,0-1 16,0 0-16,0 42 15,21-41-15,0-1 0,0-21 16,1 21-16,-1-21 0,0 0 16,21 0-16,-21 0 0,1 0 15,20 0-15,-21 0 0,21 0 0,1-21 16,-22 0-16,21-1 0,-21 1 16,1 0-16,20-21 0,-21 21 0,0-1 15,0-20-15,1 0 0,-22-1 0,0 1 16,21 0-16,-21-1 15,21-84-15,-21 85 0,0 21 16,0-21-16,0 20 16,0 44-16,0-1 15,-21 0-15,0 21 0,-1-21 16,22 22-16,0-1 0,0 0 0,-21 1 16,21-1-16,-21 0 0,21 1 15,0-1-15,0-21 0,0 43 16,0-1-1,0-42-15,0 1 0,0-1 16,0-42 0,0-1-1,0 1-15,0 0 0,21-21 16,-21 21-16,43-43 16,-22 43-1,0-21-15,0 20 0,0 1 0,0 0 16,1 0-16,-1 21 0,0 0 0,0 0 0,0 0 15,43 0 1,-22 21-16,-21 0 0,0 0 16,1 1-16,-22-1 15,21 0-15,-21 0 0,0 0 0,0 0 16,0 1-16,-21 41 16,-22-42-1,22-21-15,0 21 0,-21-21 0,20 0 0,1 0 16,-21 0-16,21 0 0,-22 0 15,22 0-15,0 0 0,-42-21 16,41 0-16,22-21 16,0 21-16</inkml:trace>
  <inkml:trace contextRef="#ctx0" brushRef="#br1" timeOffset="107051.04">17970 15282 0,'22'-21'0,"-44"42"0,44-63 0,-1 21 16,0 0-16,0 0 0,0-1 0,-21 1 15,0 0-15,0 0 0,0 0 16,0-43-16,0 43 15,-21 0-15,21 0 0,-21 21 16,0 0-16,-22-21 0,22 21 16,0 0-16,-85 21 15,85 0-15,-21 0 0,-1 0 16,22 22-16,-42 41 16,42-41-16,-1-1 0,1 21 0,0-20 0,21-1 15,0 22-15,-21-22 0,21 0 16,0 1-16,0-22 0,0 21 15,0 0-15,21-20 0,0-1 0,0 21 16,1-42-16,-1 21 0,21 0 16,-21-21-16,22 0 0,-1 0 0,0 0 15,43 0-15,-43 0 16,1 0-16,20-21 0,-21 0 0,64-21 16,-42 21-16,-22-1 0,0-20 15,1 21-15,-1-21 0,-21 20 16,22-20-16,-22-21 15,0 20-15,-21 22 16,-21 21-16,0 21 16,-1-21-16,1 21 0,0 1 0,0 20 15,0-21-15,-22 0 16,22 0-16,-21 43 16,21-43-16,21 0 0,0 0 0,0 1 0,0-1 15,0 0-15,0 21 16,21-42-16,0 0 0,21 0 15,-20 0-15,20 0 0,-21 0 16,0 0-16,22 0 0,-22-21 0,0 21 16,0-21-16,0 0 0,0 21 0,-21-43 15,0 1-15,0 21 16,0 0-16,0 0 0,-21-1 0,-21-20 16,21 21-16,0 0 15,-1 0-15,1 21 0,0-22 0,0 22 16,21-21-1,21 21 1,0-21-16,0 21 0,22 0 0,-22 0 16,21-21-16,1 21 0,-22 0 0,21 0 15,0 0-15,1 0 0,-1 0 16,-21 0-16,43 42 0,-43-21 16,0 1-16,0-1 0,0 0 15,-21 0-15,0 0 0,0 0 0,0 22 16,0-22-16,0 0 15,0 0-15,0 0 0,0 1 16,0-1-16,-21-21 31,0 0-15,21-21 0,0-1-16,0 1 15,0 0-15,0 0 0,0 0 0,0 0 16,0-1-16,21-20 0,-21 21 15,21 0-15,1-22 0,-1 22 0,21 0 16,0-21-16,1 21 0,-22 21 16,21 0-16,-21 0 0,1 0 15,-1 21-15,0 0 0,0 21 16,-21 1-16,0-22 16,0 0-16,0 0 0,-42 43 15,21-43-15,21 0 0,-22 0 0,1 0 16,21 0-16,-21 1 15,21-1 1,21-21 0,0 0-1,-21-21-15,22-1 0,-1 1 0,21 21 16</inkml:trace>
  <inkml:trace contextRef="#ctx0" brushRef="#br1" timeOffset="107430.82">20002 15282 0,'22'-21'0,"-44"42"0,65-42 16,-64 21 0,-170 43 15,149-22-31,-1 0 0,1-21 0,0 21 16,-1 0-16,22-21 0,0 21 15,0 1-15,21-1 0,21-21 16,0 21-16,0-21 0,22 0 15,-22 21-15,64-21 16,-64 21-16,21-21 0,-21 0 16,0 21-16,22-21 0,-22 22 0,0-22 15,0 42-15,-21-21 16,0 0-16,-21 0 16,-21-21-1,21 22-15,-1-22 0,-20 0 16,21 0-16,-21 21 0,-1-21 0,22 0 15,-21 0-15,21 0 0,-1 0 16,1 0-16,0 0 0,42 0 31,0-21-15,1 21-16,-1-22 0</inkml:trace>
  <inkml:trace contextRef="#ctx0" brushRef="#br1" timeOffset="107838.58">20235 15346 0,'-42'0'15,"42"21"-15,-21 0 16,0 0-16,-1 1 0,22-1 16,-21 21-16,0 22 15,21-43 1,0 0-16,0 0 0,0 0 0,0 0 15,0 1-15,21-22 0,0 0 16,1 21-16,-1-21 0,0 0 16,0 0-16,21 0 0,-20 0 0,20 0 15,0 0-15,1-21 0,-1 21 0,0-22 16,1 1-16,-22 0 0,0 0 16,0 0-16,0-22 0,-21 22 15,0-21-15,0 21 0,0-22 16,0 22-16,-21 0 0,0 0 0,0 0 15,-22 0-15,22 21 0,-21 0 0,-22 0 16,43 0-16,-21 21 16,21 0-16,0-21 0,-1 21 0,1 0 15,0 106 1,42-127 0,0 21-16,1-21 0,-1 0 15,0 0-15,21 0 0</inkml:trace>
  <inkml:trace contextRef="#ctx0" brushRef="#br1" timeOffset="108210.38">20743 15431 0,'0'-22'0,"0"1"16,0 0-16,0 0 16,0 0-16,21 21 15,1-21-15,-1 21 16,21 0-16,-21 0 0,0 0 0,1 21 15,20-21-15,-21 21 0,0 0 16,0 21-16,1-20 0,-1-1 0,-21 0 16,21 21-16,-21-21 0,0 1 15,0 20-15,0-21 0,0 0 16,-21 0-16,0-21 0,-1 22 16,1-22-16,0 0 15,21-22 1,0 1-1,0 0-15,0 0 16,0 0-16,0 0 0,21-1 0,-21-20 16,21 21-16,1 0 0,-1 0 15,0-22-15,-21 22 0,21 0 0,0 0 16,0 21-16,-21-21 0,22-1 0,-1 1 16,0 21-16,-21-21 15,21 21-15</inkml:trace>
  <inkml:trace contextRef="#ctx0" brushRef="#br1" timeOffset="108688.11">21526 14923 0,'0'0'0,"0"-22"16,0 1-16,0 0 0,0 0 16,0 42-1,0 0 1,-21 0-16,0 1 0,0-1 0,0 21 15,21 0-15,-21 1 16,-1-1-16,1 0 0,21 22 0,-21-22 16,0 1-16,0-1 0,21 0 0,0 1 15,-21-1-15,21-21 0,0 21 0,0-20 16,0-1-16,0 0 0,0 21 16,42-21-1,-42 1-15,21-22 0,0 0 16,0 0-16,1 0 0,-1 0 0,0 0 15,21-22-15,-21 1 0,22 0 16,20-21-16,1-1 16,-22 1-16,-21 21 0,0 0 0,1-22 15,-22 22-15,0 0 16,0 42 0,-22 0-16,22 1 15,-21-1-15,0 0 0,21 0 16,0 0-16,0 0 0,-21 1 15,21-1-15,0 0 0,0 0 16,0 0-16,21-21 16,-21 21-16,21-21 15,0 0-15,1 0 0,-1 0 16,0-21-16,0 0 0,-21 0 0</inkml:trace>
  <inkml:trace contextRef="#ctx0" brushRef="#br1" timeOffset="108886.99">22056 15092 0,'0'-21'15,"-22"21"1,1 0 0,0 0-1,21 21-15,0 0 16,-21-21-1,0 0 1,0 0-16</inkml:trace>
  <inkml:trace contextRef="#ctx0" brushRef="#br1" timeOffset="109067.89">21272 15134 0,'-105'21'31,"210"-42"-31,-210 64 16,147-43-1,-21 0-15,21 0 0,1 0 16,-1 0-16,22 0 0</inkml:trace>
  <inkml:trace contextRef="#ctx0" brushRef="#br1" timeOffset="109479.65">22225 15261 0,'0'0'0,"-21"0"0,0 21 15,-1 1-15,-20-1 16,0 21-1,42-21-15,-21 0 0,-1 1 0,22-1 16,-21 0-16,21 0 0,0 0 16,0 0-16,0 1 0,21-1 0,1-21 15,20 42-15,-21-42 0,0 0 16,0 21-16,1-21 0,-1 0 16,21 0-16,-21 0 0,0 0 0,1 0 15,20 0-15,-21 0 0,0-21 16,0 0-16,1 0 0,-1 0 0,0-1 15,0 1-15,-21-21 0,0 21 16,0 0-16,0-22 0,0 22 16,0 0-16,0 0 0,0 0 0,0-1 15,-21 22 17</inkml:trace>
  <inkml:trace contextRef="#ctx0" brushRef="#br1" timeOffset="110172.25">22796 15261 0,'-21'0'31,"21"21"-31,-21 1 0,0-22 0,21 21 16,-21 0-16,21 0 0,-21 0 15,-1-21-15,22 21 0,0 1 16,0-1-16,-21 0 0,21 0 0,-21-21 16,21 21-16,0 0 0,-21 22 31,21-64 0,0-1-15,0 1-1,0-21-15,0 21 0,0 0 0,0-1 16,0-20-16,21 21 0,0-21 16,22-1-16,-22 22 0,21 0 15,-21-21-15,22 20 0,-1 22 16,0-21-16,1 21 0,-22 0 0,21 0 16,-21 0-16,0 0 0,1 21 15,-1 1-15,0-1 0,-21 21 0,0-21 16,0 0-16,0 22 0,0-22 15,0 0-15,0 0 0,0 0 0,0 1 16,0-1-16,0 0 0,0 0 16,-21-21-1,0 0 1,21-21 15,0 0-31,0 0 0,0-1 16,0 1-16,0 0 0,21 0 0,0-21 15,0 20-15,0-20 0,43-21 16,-22 20-16,0 22 0,-20 0 16,20 0-16,0 21 0,1 0 0,-22 0 15,21 0-15,-21 0 0,0 21 16,22 42-16,-43-41 0,0 20 16,0-21-16,0 21 15,0-20-15,0-1 0,0 21 0,-21-21 16,21 0-16,-22 1 0,1-1 15,0-21-15,21 21 0,-21-21 16,0 0-16,21-21 31</inkml:trace>
  <inkml:trace contextRef="#ctx0" brushRef="#br1" timeOffset="110367.14">24045 15663 0,'0'0'0,"-21"0"0,0 0 0,21 22 16,-21-22 0,0 0-1,21-22-15,0 1 16,0 0-16,0 0 0,0 0 15,0 0-15</inkml:trace>
  <inkml:trace contextRef="#ctx0" brushRef="#br0" timeOffset="-199736.91">8149 10837 0,'21'0'109,"-21"-21"-93,21 21-16</inkml:trace>
  <inkml:trace contextRef="#ctx0" brushRef="#br0" timeOffset="-157190.19">1799 11959 0,'0'0'0,"-63"-42"31,41 42-31,1-21 16,0 0-16,0-1 15,0 22 1,63 22 31,-21-1-47,0 0 16,1 0-16,20 0 0,-21 0 0,21 22 15,1-1-15,-1 0 0,-21-20 16,22 20-16,-1 21 0,0-20 15,1-1-15,41 43 0,-20-1 16,-22-41-16,-21-1 16,43 43-16,-43-43 0,21-21 15,-21 22-15,1-1 0,-1 0 16,0-21-16,-21 22 0,21-22 0,0 0 16,0 0-16,-21 22 15,22-22 1,-22 0-16,21-21 0,-21-21 31,0 0-31,0-1 16,0 1-16,0 0 0,0 0 15,0-21-15,0 20 0,0-20 0,0 21 16,0-21-16,0-1 0</inkml:trace>
  <inkml:trace contextRef="#ctx0" brushRef="#br0" timeOffset="-156764.44">2836 12065 0,'21'-21'0,"-42"42"0,42-63 0,-21 21 15,0-1-15,22 1 0,-22 0 0,21 0 16,-21-21 0,21-1-16,-21 22 15,-21 21 1,0 0-1,-1 21-15,1 0 0,-21 1 16,0 20-16,-22 0 0,1 1 0,20-1 16,-20 21-16,-1-20 0,1 20 15,-1 1-15,1-22 0,-1 22 0,-63 41 16,64-62-16,-1 20 16,-20-20-16,20 20 0,1 1 15,-1-22-15,1 21 0,-1 1 0,1-22 16,20 1-16,-20-1 0,20 0 15,-62 64-15,62-64 16,22-42-16,21 22 16,21-44 31,106-83-32,-106 83 1,1 1-16,-1 0 0</inkml:trace>
  <inkml:trace contextRef="#ctx0" brushRef="#br0" timeOffset="-151417.53">7006 12340 0,'0'-21'16,"0"0"-1,0 0-15,0 0 16,0 42 46,0 0-62,0 0 0,0 0 16,0 0-16,21 22 16,-21-1-16,21-21 0,-21 0 0,0 1 15,0-1-15,43 42 0,-43-42 16,21 1-16,-21-1 0,0 0 0,0 0 15,21 0-15,0 22 16,0-1 0,1-42-16,-1 21 0,0-21 15,0 0-15,0 0 0,22 0 16,-22-21-16,42 0 0,-20 0 0,189-64 16,-20 0-1,-106 43-15,0-22 0,21 22 16,0-21-16,21-1 0,-21 1 0,21-1 15,-21 1-15,0-1 0,106-21 16,-148 43-16,20 21 0,-41 0 16,126-43-1,-126 43-15,-43 21 0,0-21 16,0 21-16,1 0 47,-44 0 47,1 0-94</inkml:trace>
  <inkml:trace contextRef="#ctx0" brushRef="#br0" timeOffset="-145309.83">13398 11472 0,'0'-21'16,"0"0"15,22 21 16,-1 0-16,-21 21-31,0 0 0,0 1 0,0-1 16,0 0-16,21 21 16,-21-21-16,21 1 0,-21-1 0,0 0 15,0 0-15,0 0 0,0 0 16,0 1-16,0-1 0,21-21 0,-21 21 15,0 0 1,21-21-16,-21 21 0,0 0 16,0 1-1,22-22-15,-22 21 16,21-21 0,0 21-16,0-21 15,0 0 1,0 0-16,1 0 0,-1 0 15,0-21-15,0 21 0,0-21 0,0 21 16,1-22-16,20 1 0,-21 0 16,21 21-16,1-21 0,-1 0 0,22-22 15,-22 22-15,21-21 0,1 21 16,21-22-16,-1 1 0,1 0 16,0-22-16,84-42 0,-63 64 15,0 0-15,-1-22 0,-20 43 0,21-21 16,233-64-1,-234 64 1,-41 20-16,-22 1 0,-21 21 0,1-21 16,20 21-16,-21 0 0,0-21 15,-21 0-15,21 21 0,-21-21 16,22 21 0,-22-22 93,21 22-109</inkml:trace>
  <inkml:trace contextRef="#ctx0" brushRef="#br0" timeOffset="-140465.34">20341 11790 0,'0'-21'32,"0"0"-32,0-1 15,0 44 63,0-1-78,0 0 0,0 0 16,21 0-16,0 22 16,1-22-16,-1 21 0,0 0 0,0 1 15,0-1-15,0 0 0,1 1 0,20-1 16,-21 0-16,21 1 0,22 41 16,-43-62-16,43 62 15,-43-63-15,0 1 0,-21 20 0,21-21 16,-21 0-16,21 0 0,-21 22 15,0-22-15,0 0 0,0 0 0,0 22 16,0-1 0,0-21-16,21 0 15,-21 0 17,0-42-17,22 21 1,-22-21-16,0 0 0,21 21 15,-21-21-15,0 0 0,0-1 0,0 1 16,21 0-16,-21 0 0,0-21 16,0 20-16</inkml:trace>
  <inkml:trace contextRef="#ctx0" brushRef="#br0" timeOffset="-139918.66">21294 11769 0,'0'-21'0,"0"42"0,0-64 16,0 22-1,21 21-15,-21-21 0,0 0 16,-21 21 15,-1 0-31,1 0 16,0 0-16,0 21 0,-21 21 15,-1-20-15,1 20 16,21-21-16,-43 21 0,22 1 16,0-1-16,-22 22 0,1-22 0,20 21 15,-20-20-15,20-1 0,-105 85 16,85-85-16,-64 64 15,106-85-15,-43 43 16,22-43-16,21 0 0,-1 0 16,1-21-16,21 22 0,-21-1 0,0 0 15,0 0 1,21 0-16,-21-21 0,21 21 16,-22-21-16,22 22 15,0-44 63,0 1-62,0 0-16,0 0 16,0 0-16</inkml:trace>
  <inkml:trace contextRef="#ctx0" brushRef="#br0" timeOffset="-128413.13">23728 11621 0,'-21'-22'15,"42"44"48,0-1-63,0-21 0,21 21 15,1 21-15,-1-21 0,0 1 16,1 20-16,20 0 0,1 1 16,-22-1-16,22 0 0,-22 22 0,0-1 15,1-20-15,-1 20 0,-21-21 16,21 22-16,-20-22 0,-1 1 16,42 84-16,-42-106 15,1 42-15,-22-42 16,21 1-16,0-1 0,-21 0 0,0 0 15,0 0-15,21-21 0,-21 21 16,21-21 15,-21-21-31,0 0 16,0 0-16,0 0 0,0-22 16,0 22-16,-21 0 15</inkml:trace>
  <inkml:trace contextRef="#ctx0" brushRef="#br0" timeOffset="-127989.37">24659 11663 0,'-42'0'31,"21"0"-31,-1 21 0,1 0 16,0-21-16,0 43 0,-21-22 15,20 0-15,-20 21 0,0 1 16,-22 20-16,1-21 0,-22 22 0,22-1 0,-22-20 15,21 20-15,-20-20 0,20-1 16,1 0-16,20 1 0,1-1 0,0-21 16,-1 0-16,22 22 0,0-43 15,0 42-15,0-21 16,21 0 0,-21-21 30,21-21-30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01:42:22.6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974 3620 0</inkml:trace>
  <inkml:trace contextRef="#ctx0" brushRef="#br0" timeOffset="2498.58">11472 1799 0,'0'-21'0,"0"0"31,0 0 1,0 42 93,0 0-125,0 0 0,0 0 15,0 1-15,0-1 0,0 0 16,0 0-16,0 0 0,0 0 15,0 1-15,0-1 0,0 0 0,21 21 16,-21-21-16,0 1 0,0 20 16,0-21-16,0 21 0,0-20 15,0 20-15,0 0 0,0 1 0,0-1 16,0 106 0,0-106-16,0 1 0,0 63 15,0-64-15,0 0 0,0 1 16,0-1-16,0 0 0,0 1 0,0 105 15,-21-64 1,21-20-16,0-22 0,-21 22 0,21-22 16,-21 0-16,21 22 0,0-22 15,-21 22-15,21-22 0,-21 0 0,-1 22 16,22-22-16,0 22 0,-21-22 16,0 85-16,0-85 15,21 22-15,0-22 0,-21 22 0,0-22 16,21 0-16,-22 1 0,22 41 15,-21 1-15,21-64 0,-21 0 16,21 22-16,0-22 0,0 0 0,0 0 16,0 0-16,-21-21 15,21-21 1,0 0 0,0 0-16,0-21 15,21-1-15,0-20 0,0-1 0,1 1 0</inkml:trace>
  <inkml:trace contextRef="#ctx0" brushRef="#br0" timeOffset="4172.62">11472 1990 0,'0'-21'31,"0"-1"-31,0 1 31,0 0-15,0 0 46,21 21-46,1 0-16,-22-21 16,21 21-16,0 0 15,0 0-15,0 0 0,0-21 16,1 21-16,-1 0 16,21 0-16,-21 0 0,0 0 0,22 0 15,-22 0-15,21 0 0,1 0 16,-1 0-16,0 0 0,1 0 0,-1 0 15,0 0-15,1 0 16,-1 0-16,21 0 0,-20 0 0,20 0 16,-20 0-16,20 0 0,-21 0 15,22 0-15,-22 0 0,22 0 0,-1 0 16,1 0-16,-1 21 0,1-21 16,20 0-16,-20 0 0,21 21 0,-22-21 15,22 0-15,-22 0 0,1 21 0,20-21 16,-20 0-16,-1 0 0,22 0 15,-21 0-15,20 21 0,-20-21 0,20 0 16,1 0-16,0 0 0,-1 21 16,1-21-16,-21 0 0,20 0 0,-20 22 15,-1-22-15,22 0 16,-22 0-16,1 0 0,-1 21 0,64-21 16,-63 0-16,-1 0 15,-20 0-15,20 0 0,-20 0 0,-1 0 16,0 0-16,-21 0 0,22 0 15,-22 0-15,0 0 0,0 0 0,0 0 16,1 0-16,-1 0 31,-21 21 1,0 0-17,0 0 1,0 0-16,0 1 0,0-1 15,0 0-15,0 0 0,0 0 0,0 0 16,0 1-16,0-1 0,0 21 16,0 0-16,0 1 0,0-1 0,0 0 15,0 22-15,0-22 0,0 22 16,0 105-16,0-127 16,0 22-16,0-1 0,0-20 15,0 20-15,0 1 0,0-1 0,0 1 16,0-1-16,0 1 0,21-1 0,-21 1 15,0-1-15,0-20 16,21 20-16,-21-21 0,0 22 0,0-22 16,21 64-16,-21-42 15,0-22-15,21 21 0,-21-20 0,0-1 16,0 22-16,0-22 0,22 0 0,-22-21 16,0 22-16,21-1 0,-21-21 0,0 22 15,0-22-15,0 0 0,0 21 16,0-21-16,0 1 0,0-1 0,0 0 15,0 0-15,0 0 0,0 0 0,0 1 16,-21-22-16,21 21 0,-22 0 16,-20 0-16,42 0 0,-21-21 15,0 21-15,0-21 0,-1 22 16,1-22-16,0 21 0,0-21 16,0 21-16,0-21 0,-22 21 0,22-21 15,0 21-15,-21-21 0,20 0 0,-20 21 16,21-21-16,-21 22 0,-1-22 15,1 0-15,0 0 0,-1 0 0,-84 0 16,0 0 0,85 0-16,-22 0 0,1 0 15,-1 0-15,1 0 0,-1 0 0,1 0 16,-1 0-16,1 0 0,-1 0 16,1-22-16,-1 22 0,1 0 0,-22-21 15,22 0-15,-1 21 0,-20-21 0,20 21 16,-21 0-16,1-21 0,-22 21 15,21 0-15,1-21 0,20 21 0,-21 0 16,22 0-16,-1 0 0,1 0 16,21 0-16,-1 0 0,-20-22 0,20 22 15,1 0-15,0 0 0,-1 0 0,1 0 16,-21 0-16,20 0 0,-20-21 16,-1 21-16,1 0 0,-1 0 0,-63 0 15,21 0 1,64 0-16,0-21 0,-1 21 15,1 0-15,21 0 0,0 0 0,-22 0 16,22 0-16,0 0 0,0 0 0,-21 0 16,20 0-16,1 0 0,0 0 15,-21 0-15,21 0 0,-1 0 0,1 0 16,0 0-16,0 0 16,0 0-16,0 0 15,21-21 1,0 0-16,0 0 0,-22 21 15,22-22-15,-21 22 0,21-21 16,-21 0-16,21 0 0,0 0 0,-21 0 16</inkml:trace>
  <inkml:trace contextRef="#ctx0" brushRef="#br0" timeOffset="5081.6">12171 1164 0,'0'-42'31,"0"21"-31,0 0 0,0-1 16,-43 1-16,22 21 15,0-21-15,0 21 0,0 0 16,0 0-16,-1 0 15,1 21-15,0-21 0,-21 43 16,-1-1-16,22-21 16,0 0-16,0 43 0,0-43 15,0 21-15,-1-21 0,22 22 0,-21-22 16,21 21-16,-21-21 0,21 85 16,0-85-16,21 1 15,0-1-15,43 21 16,-43-42-16,0 0 0,22 21 15,-1-21-15,-21 0 0,21 0 0,-20 0 16,20 0-16,0 0 0,22 0 16,-43-21-16,21 0 0,43 0 15,-43 0-15,-21-1 0,43-41 16</inkml:trace>
  <inkml:trace contextRef="#ctx0" brushRef="#br0" timeOffset="5649.31">12679 826 0,'0'-22'0,"0"44"0,-21-44 0,-1 44 32,22-1-32,-21 0 0,21 21 0,-21-21 15,21 22-15,0-22 0,0 21 16,0 1-16,0-1 0,0 0 0,-21 1 15,21-1-15,0 0 0,0-21 0,0 22 16,0-1-16,0 22 16,0-43-16,0 0 0,0 21 0,0-21 15,0 1-15,0-1 16,0 0-16,0-42 47,0 0-47,0-1 15,0 1-15,0 0 0,0 0 0,0 0 16,0-22-16,0 22 0,0 0 16,0-21-16,0 21 0,42-22 15,-21 22-15,1 0 0,-1 0 16,0 0-16,42 21 0,-41 0 16,-1 0-16,0 0 0,0 21 15,0 0-15,0 0 0,1 0 0,-1 0 16,-21 1-16,21-1 0,-21 21 0,0-21 15,0 22 1,0-22-16,0 0 0,0 0 0,-21 0 16,21 0-16,-21 1 15,21-1-15,0 0 16,-22-21-16,1 0 16,0 0-1,21-21 1,0 0-16,0-1 0,0 1 15,0 0-15</inkml:trace>
  <inkml:trace contextRef="#ctx0" brushRef="#br0" timeOffset="6080.51">13081 1270 0,'-21'0'15,"21"-21"1,0 0-16,21 21 16,0-21-16,0 21 15,0 0-15,1 0 16,20 0-16,-21 21 16,0 0-16,0-21 15,1 21-15,-22 0 0,0 0 0,21 1 16,-21-1-16,21 0 0,-21 0 15,0 21-15,0-20 0,0-1 16,0 21-16,0-21 16,-21-21-16,21 21 0,-21-21 15,21-21 17,0 0-32,21 0 0,0 0 15,-21 0-15,0-1 0,21 1 16,0-21-16,-21 21 0,21 0 15,-21-1-15,22 1 0,20-21 16,-42 21 0,21 0-16,0 21 15,0-22-15,1 22 16,-1 0-16</inkml:trace>
  <inkml:trace contextRef="#ctx0" brushRef="#br0" timeOffset="6536.86">13864 1164 0,'0'0'0,"-21"0"0,0 0 16,0 0-16,-1 0 15,22 21-15,-21 1 0,21-1 16,0 0-16,-21-21 0,0 42 15,21-21-15,0 1 0,0-1 16,0 0-16,-21 0 0,21 0 0,0 0 16,0 1-16,0-1 15,0 0-15,21 0 16,0-21-16,0 0 16,0 0-16,1 0 15,-1 0-15,0-21 0,0 0 16,0 21-16,-21-21 0,21 21 15,1-43-15,-22 22 0,0 0 16,0 0-16,0 0 16,0-1-16,-22 1 0,1 0 15,0 21-15,0 0 0,21-21 16,-21 21-16,0 0 0,42 0 62,0 0-62,0 0 16,0 0-16,0 0 0</inkml:trace>
  <inkml:trace contextRef="#ctx0" brushRef="#br0" timeOffset="7272.03">14203 1185 0,'0'22'31,"0"-1"-31,0 0 0,-21 0 16,-1 0-16,22 0 0,-21 1 16,21-1-16,0 0 0,0 0 15,0 0-15,-21-21 16,21 21-16,0 1 0,0-1 16,-21 0-16,21 0 31,0-42 0,0 0-31,0 0 16,0-1-16,0 1 0,0 0 15,0 0-15,0 0 0,21 0 0,-21-1 16,21 1-16,0 0 16,-21 0-16,0 0 0,22 0 0,-1 21 15,0-22-15,0 22 16,0 0-16,0 0 0,1 0 15,-1 0-15,0 22 0,0-1 16,-21 0-16,21 0 0,0 0 0,-21 22 16,22-22-16,-22 0 0,21 0 15,-21 0-15,0 0 0,0 1 0,0-1 16,0 0-16,0 0 0,0 0 16,0 0-1,0-42 32,0 0-47,0 0 16,0 0-16,21 0 0,-21-1 0,21 1 15,-21 0-15,21-21 0,0 21 16,1-1-16,-22 1 0,21-21 0,21 21 16,0-22-16,1 43 15,-22 0-15,0 22 16,-21-1-1,0 0-15,21 0 0,-21 21 0,0-20 16,0-1-16,0 21 16,0 0-16,0-20 15,0-1-15,-21-21 0,21 21 16,-21-21-16,21 21 16,0-42 30,0 0-46</inkml:trace>
  <inkml:trace contextRef="#ctx0" brushRef="#br0" timeOffset="7729.16">14965 1334 0,'21'0'31,"0"-22"-15,0 22-16,0 0 15,-21-21-15,22 21 0,20-21 16,0 0 0,-21 21-16,1-21 0,-1 21 15,-21-21-15,-21 21 16,-1 0-1,1 0-15,0 0 0,0 0 16,0 21-16,-22-21 0,22 21 16,-21 0-16,0 21 15,20-20-15,1-1 0,21 0 16,-21 0-16,21 0 0,0 0 0,0 1 16,0-1-16,0 0 0,0 0 15,21 0-15,0-21 0,43 21 16,-43-21-1,21 0-15,-20 0 0,20 0 0,-21 0 16,21 0-16,-20 0 0,20 0 0,0-21 16,-21 21-16,1-21 0,-1 21 15,0-21-15,0 21 0,0-21 16,-21 0-16,0-1 16</inkml:trace>
  <inkml:trace contextRef="#ctx0" brushRef="#br0" timeOffset="8586.54">11959 3387 0,'0'0'0,"0"-21"0,0-1 0,-21 22 31,0 0-15,21 22-16,0-1 0,0 0 0,0 0 16,0 21-16,-21 1 0,21-22 0,0 21 15,0 1-15,0-22 0,0 21 0,0 0 16,-22 1-16,22 20 16,0-42-16,0 43 15,0-43-15,0 0 0,0 0 0,0 1 16,0-1-16,0 0 15,0-42 17,0 0-32,0-1 0,0 1 15,0 0-15,0-21 0,0 21 0,0-1 16,0 1-16</inkml:trace>
  <inkml:trace contextRef="#ctx0" brushRef="#br0" timeOffset="8900.37">11790 3493 0,'-21'-43'32,"42"86"-32,-42-107 0,21 43 15,21 21-15,0-21 16,0 21-16,0 0 0,0 0 16,1 0-16,20 0 0,-21 0 15,0 0-15,22 0 0,-22 0 0,0 21 16,21 0-16,-21 0 0,1 0 15,-22 1-15,21 62 16,-21-63-16,0 1 0,0-1 16,-21 0-16,-1 0 0,1 0 0,-85 22 15,85-22 1,0-21-16,0 0 0,0 21 0,0-21 16,21-21 15,21 21-31,0-21 15,0-1-15,0 22 0</inkml:trace>
  <inkml:trace contextRef="#ctx0" brushRef="#br0" timeOffset="9587.96">12467 3429 0,'-21'0'16,"0"0"0,21 21-16,-21 0 0,21 1 15,0-1-15,-22 0 0,22 0 16,-21 43-16,21-43 16,0 0-16,0 0 0,0 0 15,0 0-15,0 1 0,0-1 0,0 0 16,21-21-16,1 0 15,-1 0-15,0 0 16,0 0-16,0 0 0,0 0 0,1 0 0,-1-21 16,0 0-16,0 21 0,0-22 15,0-20-15,1 21 16,-1 0-16,-21 0 0,21-1 16,-21 1-16,0-21 0,0 21 0,0 0 15,0-1-15,-21 44 47,21-1-47,-21 0 16,21 0-16,-22 0 0,22 0 0,0 1 15,0-1-15,0 0 0,0 0 16,0 43-16,0-1 16,0-42-16,0 22 0,0-22 15,0 21-15,0 0 0,0-20 16,0 20-16,-21 0 0,21 1 0,0-22 15,-21 21-15,21-21 0,0 22 16,0-22-16,-21 0 0,21 0 0,-21 0 16,0 0-16,21 1 0,-22-1 15,1-21-15,0 0 0,0 0 16,0 0-16,0 0 0,-1 0 16,1 0-16,-21-21 0,21-1 15,0 22-15,-1-21 0,-20 0 16,21 0-16,0 0 0,0 0 0,-22-22 15,22 1 1,21 21-16,0 0 16,21-1-16,0 22 15,1-21-15,-1 0 0,0 0 0,0 0 16,21 0-16</inkml:trace>
  <inkml:trace contextRef="#ctx0" brushRef="#br0" timeOffset="9905.2">13039 3133 0,'-64'63'31,"43"-20"-31,0-22 16,21 21-16,-21 0 0,21-20 0,0 20 16,-22 0-16,22 1 0,-21-22 15,21 63-15,0-41 16,0-1-16,0-21 0,0 0 16,-21-21-16,21 22 0,0-1 0,0 0 15,0-42 16,0 0-15</inkml:trace>
  <inkml:trace contextRef="#ctx0" brushRef="#br0" timeOffset="10631.78">12742 3493 0,'0'0'0,"21"0"16,1 0-1,41 0-15,-42 0 16,22 0-16,-1 0 0,0 0 0,-21 0 16,22 0-16,-1-22 0,0 1 15,1 21-15,-22-21 0,21 0 0,1 0 16,20-43-1,-42 43-15,0 0 0,-21 0 0,22 0 16,-22-22-16,0 22 0,0 0 16,-22 21 15,1 0-31,0 21 16,0 0-16,21 22 0,-21-22 0,21 21 15,0-21-15,-21 22 0,21-1 16,-22-21-16,22 21 0,0-20 0,0 41 15,0-21-15,0-20 16,0-1-16,0 0 0,0 0 0,0 0 16,0 0-16,0 1 0,0-1 0,0 0 15,-21 0-15,0 0 16,21-42 31,0 0-47,0 0 15,0 0-15,0-1 16,0 1-16,0 0 0,21 0 0,0-21 16,1 20-16,-1 1 0,0 0 15,21-21-15,-21 21 0,43-1 16,-22 1 0,1 21-16,-22 0 0,21 0 0,-21 0 15,-21 21-15,21 1 0,-21-1 0,22 21 16,-22-21-16,0 0 0,0 22 15,0 20 1,-22-42-16,1 1 16,0-1-16,21 0 0,-21-21 15,21 21-15,-21-21 0,21-21 63,0 0-63</inkml:trace>
  <inkml:trace contextRef="#ctx0" brushRef="#br0" timeOffset="11412.7">13928 3514 0,'0'-21'0,"0"42"0,-22-21 31,1 0-31,0 21 0,0 0 16,0 0-16,0 0 0,21 1 15,-22-1-15,1 0 0,0 0 0,21 0 16,-21 0-16,21 22 16,0-22-1,0 0 1,21-21-1,0 0-15,0 0 0,-21-21 16,22 0-16,-1 0 16,-21-1-16,0 1 15,0-21-15,0 21 0,0 0 0,0-1 16,0-20-16,0 21 0,0 0 16,0 0-16,21-1 0,-21 1 0,0 0 15,21 21-15,0-21 0,0 0 16,1 21-16,20-21 15,-21 21-15,21 0 0,-20 0 0,20 0 16,-21 0-16,0 21 0,22 0 16,-22 0-16,0 0 0,0 0 0,21 43 15,-42-1 1,0-41-16,0-1 0,0 0 16,0 0-16,-21 0 0,0 0 0,0 1 15,0-22-15,21 21 0,-21-21 16,-1 21-16,22-42 47,0 0-32,0-1-15,0 1 16,22 0-16,-1-21 0,0 21 0,0-22 16,0 1-16,22 0 0,20-22 15,43-42 1,-64 85-16,1 21 0,-22 0 0,21 0 15,-21 0-15,22 0 0,-22 21 16,0 0-16,0 22 0,0-22 0,-21 21 16,21-21-16,-21 22 0,0-1 15,0 0-15,0 43 16,-21-64-16,0-21 0,0 21 16,21 1-16,-21-1 15,21 0-15,0-42 47,-21 21-47,21-21 0</inkml:trace>
  <inkml:trace contextRef="#ctx0" brushRef="#br0" timeOffset="12940.75">11578 8636 0,'0'0'0,"0"-21"16,0 0 0,0 42 15,0 0-16,0 0-15,0 22 0,0-22 16,0 21-16,0 0 0,0 22 0,0-22 16,0 22-16,0-22 15,0 22-15,0 63 0,0-85 16,0 21-16,0 1 0,0 21 0,0-22 16,0 22-16,0-22 0,0 22 15,0 0-15,0-22 0,0 22 0,0 63 16,0-85-16,0 22 0,0 63 15,-21 64 1,0-127-16,21-22 0,-21 43 16,21-43-16,0 1 0,-22 84 15,-20 0 1,42-105-16,-21-1 16,0 0-16,21 1 0,-21-22 0,21 21 15,0 0-15,-22-20 0,22-1 0,-21 0 0,21 0 16,0 0-16,0 0 0,0-42 47,21 0-47,-21-21 0,22 21 15,-1-22-15</inkml:trace>
  <inkml:trace contextRef="#ctx0" brushRef="#br0" timeOffset="13549.41">11684 8488 0,'21'0'63,"0"0"-47,22 0-16,-22 0 0,21 0 15,0 0-15,1 0 0,-1 0 16,22 0-16,-22 0 0,21 0 0,1 0 15,-1 0-15,22 0 0,-21 0 16,-1 0-16,1 0 0,-1 0 16</inkml:trace>
  <inkml:trace contextRef="#ctx0" brushRef="#br0" timeOffset="14464.87">14076 8424 0,'42'0'15,"0"0"-15,1 0 0,20 0 0,1 0 16,126 0-16,1-21 15,-149 21-15,22 0 16,-22 0-16,21 0 16,-20 0-16,20 0 0,-20-21 0,20 21 0,1 0 15,-22 0-15,64 0 16,-64-21-16,43 21 0,-43 0 16,-21 0-16,0 0 15,1 0-15,-1 0 0,0 0 0,0 0 16,-21 21-1,21-21-15,-21 21 16,21-21 0,-21 21-16,0 1 15,0-1-15,0 0 16,0 0-16,0 0 0,0 0 16,0 1-16,0-1 0,0 0 0,0 0 15,0 21-15,0 1 16,-21-1-16,21 64 0,0-64 15,-21 64-15,0-64 16,-21 85-16,20-84 0,22 20 16,-21-20-16,0 20 0,0 1 0,0-1 15,21 1-15,-21 63 16,-1 42-16,22-106 16,0-20-16,0 20 0,0-20 0,0 20 15,0-21-15,0 22 0,22-22 0,-1 22 16,0-1-16,-21-20 0,42 62 15,-42 1 1,21-63-16,-21-1 0,0 0 0,22 1 16,-22-1-16,0 0 0,0-21 0,0 22 15,0-1-15,0 0 0,0 1 0,0 84 16,0-85 0,0-21-16,0 22 0,0-1 0,0-21 15,-22 21-15,22-20 0,-21 20 0,21-21 16,-21 0-16,21 0 0,0 1 0,-21-1 15,-21 42 1,-1-42-16,22 1 0,0-22 16,0 21-16,0-21 0,-1 0 15,22 21-15,-21-21 0,0 21 0,0-21 16,0 0-16,0 0 0,-1 21 16,1-21-16,0 0 0,0 0 0,0 0 15,0 21-15,-22-21 0,-41 0 16,20 0-1,1 0-15,20 0 0,-20 0 0,-43 0 16,21 0-16,22-21 0,-22 21 16,0 0-16,1 0 0,-43-21 15,42 0-15,22 21 0,-1 0 0,-21 0 16,22 0-16,-1 0 0,-20 0 0,20 0 16,-105 0-16,84 0 0,1-21 15,-22 21-15,21 0 0,-21 0 16,-127-21-16,128 21 15,-1 0-15,0 0 0,0-22 0,21 22 16,22 0-16,-1 0 0,22 0 0,0 0 16,21 0-16,-22 0 0,22 0 0,0 0 15,0 0-15,0 0 0,-1 0 0,-20 0 16,21 0-16,0 0 0</inkml:trace>
  <inkml:trace contextRef="#ctx0" brushRef="#br0" timeOffset="14545.83">11515 11705 0,'-22'-42'31,"1"21"-31,21 0 0,-21 21 0,21-22 16</inkml:trace>
  <inkml:trace contextRef="#ctx0" brushRef="#br0" timeOffset="15540.68">12192 8488 0,'0'0'0,"-21"0"0,0 0 16,-1 0-16,1 0 15,42 0 32,1 0-47,-1 0 0,0 0 0,21 0 16,1 0-16,-1 0 0,21 0 16,43 0-16,85 0 15,-107-21-15,1 21 16,0 0-16,21 0 0,-1 0 15,1 0-15,-21-21 0,21 21 0,-22 0 16,22 0-16,-21 0 0,21 0 16,-22-22-16,192 22 15,-192 0-15,1 0 0,-22 0 16,1 0-16,-1 0 0,-20 0 16,-1 0-16,0 0 0,-20 0 0,-1 0 0,0 0 15,0 0-15,-21-21 47,-21 21-47</inkml:trace>
  <inkml:trace contextRef="#ctx0" brushRef="#br0" timeOffset="16100.47">12234 7324 0,'0'-21'15,"0"42"-15,0-64 0,0 22 0,0 0 16,-21 21 0,0 21-1,21 0-15,-21 1 0,21 20 16,0 0-16,0-21 0,-21 22 16,21-1-16,-22 22 0,1-1 15,21-21-15,0 43 16,-21-43-16,21 22 15,-21-43-15,21 21 0,0-20 0,0-1 16,0 0-16,0 0 0,0 0 0,0 0 16,21-42 15,0 0-31,-21-21 0,21 21 16,1-1-16</inkml:trace>
  <inkml:trace contextRef="#ctx0" brushRef="#br0" timeOffset="16356.33">12255 7239 0,'0'0'16,"-21"-21"-16,21 0 0,0 0 15,0-1-15,-21 1 0,21 0 16,21 21 0,0 0-16,22-21 15,20 21 1,-20 0-16,-1 0 0,-21 0 0,21 0 15,1 0-15,-22 0 0,21 0 16,-21 0-16,1 0 0,-1 0 0,0 0 0,-21 21 31,0 0-15,0 0-16,-21-21 0,0 22 16,-1-1-16,1-21 15</inkml:trace>
  <inkml:trace contextRef="#ctx0" brushRef="#br0" timeOffset="16584.2">12171 7662 0,'21'0'0,"42"0"31,-41 0-31,-1 0 0,0 0 0,0 0 15,0-21-15,0 21 16,22 0-16,-1-21 16,-21 21-16,0 0 15,-21-21-15,22 21 16,-1 0-16</inkml:trace>
  <inkml:trace contextRef="#ctx0" brushRef="#br0" timeOffset="16838.05">12700 7557 0,'0'42'31,"0"-21"-31,-21-21 0,21 21 0,0 0 16,0 1-16,-21-1 0,21 0 15,-22 0-15,22 0 0,0 0 16,0 1-16,-21-22 15,21 21-15,0 0 16,0-42 15,0 0-31,21-1 16,-21 1-16</inkml:trace>
  <inkml:trace contextRef="#ctx0" brushRef="#br0" timeOffset="17024.93">12721 7408 0,'0'0'0,"-21"0"0,21-21 15,-21 21 1,21-21 0,0 42 15,21 0-16,0-21-15,-21 22 0</inkml:trace>
  <inkml:trace contextRef="#ctx0" brushRef="#br0" timeOffset="17480.68">12933 7620 0,'-21'0'15,"-1"-21"1,22 0-16,0 0 0,0-1 16,0 1-1,22 21-15,-22-21 0,21 21 16,0 0-16,0 0 0,0 0 0,0 0 16,1 0-16,-1 0 0,0 0 15,21 21-15,-21 0 0,1 1 0,-1-22 16,-21 21-16,21 0 0,-21 0 0,21 0 15,-21 22 1,0-1-16,0-21 0,0 0 0,-21 0 0,21 1 16,-21-1-16,0-21 15,-1 0-15,1 0 0,0 0 16,21-21 0,0-1-1,0 1-15,0 0 0,0 0 16,0 0-16,0 0 15,21-1-15,-21 1 0,21 0 16,1-21-16,-1 42 0,0-21 16,0 21-16,0-22 15,0 22-15,1-21 0,-1 21 16,0 0-16,0 0 0,0 0 16,0 0-16</inkml:trace>
  <inkml:trace contextRef="#ctx0" brushRef="#br0" timeOffset="17853.47">13568 7620 0,'-43'0'15,"43"21"1,22-21 0,-1 0-16,0 0 0,0 0 15,-21-21-15,21 21 0,0-21 0,1 0 16,-1 21-16,-21-21 15,21-1-15,0 1 0,-21 0 16,21 21-16,-21-21 16,0 0-16,-21 21 15,0 0-15,0 0 16,0 0-16,21 21 0,-22 0 0,1 0 16,0-21-16,0 21 0,21 1 15,0 20-15,-21-21 0,21 0 0,-21 22 16,21-1-1,0-21-15,0 0 0,0 0 16,0 1-16,0-1 16,21-21-16,0 0 0,0 0 15,0 0-15,0 0 0,1 0 16,20-21-16,-21-1 16,0 1-16,22 0 0,-22 0 0</inkml:trace>
  <inkml:trace contextRef="#ctx0" brushRef="#br0" timeOffset="17961.41">14160 7112 0,'0'0'0,"0"-21"0,-21 0 16</inkml:trace>
  <inkml:trace contextRef="#ctx0" brushRef="#br0" timeOffset="18046.36">14012 7493 0,'0'0'16,"0"21"-16,0 0 0,-21 22 0,0 20 15,-21 43 1,42-64-16,0 22 0,-43-22 0</inkml:trace>
  <inkml:trace contextRef="#ctx0" brushRef="#br0" timeOffset="19254.66">13864 8424 0,'0'22'0,"0"-1"0,0 0 16,0 0-16,0 0 0,0 0 0,0 22 16,0-22-16,0 0 0,0 0 0,0 0 15,21-21-15,0 22 0,1-22 16,-1 0-16,0 0 0,0 0 15,0 0-15,22-22 0,-22 1 0,0 0 16,0 0-16,21 0 0,-20 0 0,-1-1 16,-21-20-16,0 21 0,21-21 15,-21-1-15,0-20 16,0-1-16,-21-20 0,0 41 16,-22 1-16,22 21 0,0-22 15,-21 22-15,20-21 0,1 21 0,-21 0 16,21-1-16,0 22 0,-1-21 0,1 21 15,0 0-15,21-21 0,0 0 32,21 0-32,22 0 15,-22-1-15,0 22 0,21-21 16,43-21-16,0 0 16,-43 42-16,0-22 15,1 1-15,-1 0 0,0 0 0,-21 21 16,22-21-16,-22 21 0,0-21 15,-21-1-15,0 1 16,0 0 0,-21 21 46,21 21-62,-21 0 0,0 1 16,21-1-16,-22 0 0,1 0 15,21 0-15,-21 0 0,21 1 16,-21-1-16,21 0 0,0 0 16,0 0-16,0 0 15,0 1 1,21-22-16,0 0 16,0 0-16,1 0 15,-1 0-15,0 0 0,0 0 16,0 0-16,0 0 0,1-22 15,-1 1 1,-21 0-16,0 0 0,0 0 16,0 0-16,0-1 15,0-20-15,-21 21 16,-1 0-16,1 0 0,0 21 16,0 0-16,21-22 0,-21 22 15,0-21 1,42 21-1,0 0-15,0 0 0,21 0 16,-20 0-16,-1 0 0,21 0 0,-21 0 16,0 0-16,1 0 0,-1 0 0,0 0 15,0 0-15,0 0 0,0 0 16,-21 21-16,22-21 0,-22 22 0,21-22 16,-21 21-16,0 21 15,0-21 1,0 0-16,0 1 0,0-1 15,-21-21-15,21 21 0,-22 0 16,1-21-16,21 21 0,-21-21 16,0 0-16,21-21 47,21 0-32,0 0-15,0 0 0,-21-1 0,22 1 16,-1-21-16,0 21 0,0 0 15,0-22-15,0 22 0,1 0 16,-1 0-16,21 0 0,-21-1 0,43-20 16,-43 42-1,-21-21-15,0 42 16,0 0-16,-21 22 16,0-22-16,-22 0 0,1 64 15,21-43-15,0-21 0,-1 21 16,1 1-16,21-22 0,-21 0 15,21 21-15,0-20 0,0-1 0,0 0 16,0 0-16,0 0 0,21-21 16,0 0-16,1 0 15,-1 0-15,21 0 0,-21 0 16,22 0-16,20-21 0,-42 21 16,22-21-16,-1 0 0,-21 0 15,21-1-15,-20 1 0,62-63 16</inkml:trace>
  <inkml:trace contextRef="#ctx0" brushRef="#br0" timeOffset="19984.25">13949 7112 0,'0'0'0,"0"-21"32,0 42 30,0 0-62,0 0 0,0 1 16,0-1-16,-21 42 15,-1-20-15,22-22 0,-21 21 16,21-21-16,0 22 0,0-1 0,-21 21 16,21-20-16,-21-22 0,21 106 15,0-21 1,0-64-16,-21 0 0,21 22 16,0-22-16,-21 1 15,21 84-15,0 0 16,0-85-16,0-21 15,0 21-15,0-20 0,0-1 16,21 0-16,0 0 0,-21 0 0,21 0 16,0 1-16,0-1 15,22-21-15,-22 0 16,0 0-16,0 0 0,0 0 16,1 0-16,-1-21 0,0-1 15</inkml:trace>
  <inkml:trace contextRef="#ctx0" brushRef="#br0" timeOffset="20968.71">12912 9758 0,'0'-42'31,"0"20"-15,0 1-1,-22 21-15,1 0 16,0 0-16,0 0 16,-21 21-16,20 1 15,1-1-15,0 0 0,0 0 16,0 0-16,0 0 0,-1 1 0,1 20 15,0-21-15,0 0 0,0 22 0,21-22 16,0 21-16,0-21 0,-21 0 16,21 22-16,0-22 0,0 0 0,21 64 15,21-1 1,-21-62-16,0-1 16,1 0-16,-1 0 15,0 0-15,0-21 0,0 0 0,0 0 16,1 0-16,62 0 15,-63 0-15,22-21 16,20 0-16,-42 0 0,1 21 16,-1-21-16,0-1 0,0 22 15,0-21-15,0 21 0,22-42 16,20 0-16,-63 20 16</inkml:trace>
  <inkml:trace contextRef="#ctx0" brushRef="#br0" timeOffset="21337.54">13652 9673 0,'0'0'0,"0"-21"16,0 42 30,0 0-46,0 1 0,-21-1 16,21 0-16,0 21 16,0 22-16,0-22 15,-21-21-15,21 43 0,-21-22 16,21 0-16,0-20 0,0-1 0,0 21 16,-21-21-16,21 0 0,-21 1 15,21 20-15,0-21 0,0 43 16,-22-22-1,22-21-15,0 0 16,22-42 15,-1 0-31,-21 0 0,21 0 16,-21-1-16,0 1 0</inkml:trace>
  <inkml:trace contextRef="#ctx0" brushRef="#br0" timeOffset="21720.78">13991 9525 0,'0'0'0,"0"-21"0,21 21 16,-21 21 15,0 0-15,0 0-16,0 1 0,0 83 15,0-62 1,0-1-16,0 0 0,0 1 0,-21 41 16,21-41-16,0-1 0,-21-21 15,21 22-15,0-1 0,0-21 0,0 43 16,0-43-16,0 21 16,0 0-16,0-20 0,-21-1 15,21 0-15,0 0 0,0 0 16,21-21 31,-21-21-32,0 0-15,0 0 16,0 0-16,0-1 16</inkml:trace>
  <inkml:trace contextRef="#ctx0" brushRef="#br0" timeOffset="21884.68">13420 10075 0,'-22'0'0,"44"0"0,-44-21 0</inkml:trace>
  <inkml:trace contextRef="#ctx0" brushRef="#br0" timeOffset="22148.05">13356 10075 0,'21'0'16,"0"0"-16,1 0 15,20-21-15,-21 21 0,0 0 0,22 0 16,-22-21-16,21 0 0,0 21 16,22-21-16,-43 21 0,21-21 15,-20 21-15,41-22 16,-42 22-16,22 0 0,-22 0 0,0 0 15,0-21-15,0 21 16,0 0-16,-21 21 63,-21-21-32,0 0-16,0 22-15</inkml:trace>
  <inkml:trace contextRef="#ctx0" brushRef="#br0" timeOffset="22565.21">13377 10181 0,'0'0'0,"0"21"0,21-21 32,1 0-17,20 0-15,-21 0 0,21 0 16,-20 0-16,20 0 0,0-21 0,1 21 15,-22 0-15,21 0 0,0-21 16,1 21-16,-1 0 0,0 0 0,-20-21 16,83 21-1,-83-21-15,20 21 0,0 0 16,-21 0-16,1 0 0,-1 0 16,0 0 30,-21-21-14</inkml:trace>
  <inkml:trace contextRef="#ctx0" brushRef="#br0" timeOffset="23936.59">1333 5038 0,'0'-21'0,"0"42"0,0-64 0,0 22 15,-21 0 1,21 0-1,-21 21 1,21 21 15,0 0-31,0 0 16,0 1-16,0-1 0,0 0 16,0 21-16,0-21 0,0 1 0,0 20 15,0-21-15,0 21 0,0 1 16,0 63-16,0-64 15,0 21-15,0-20 0,0 20 16,0 1-16,0-1 0,0 1 16,0-1-16,0 1 0,0-1 15,0 1-15,0 63 16,0-43-16,0 65 0,0-86 16,0 22-16,21 63 0,0-85 15,-21 22-15,22-21 0,-22 20 16,0-20-16,21 20 0,0 1 0,-21 0 15,0-22-15,21 22 16,-21-22-16,21 1 0,-21-1 0,0 128 16,0-64-1,0-64-15,0-20 0,0-1 0,0 0 16,0 1-16,0-1 0,0-21 16,0 22-16,0-22 15,0-42 16,0-1-31,0 1 0,0-21 16,0 21-16,0-22 0,0 22 16,43-85-16,-43 64 0</inkml:trace>
  <inkml:trace contextRef="#ctx0" brushRef="#br0" timeOffset="25341.17">1566 5207 0,'-21'-42'31,"21"21"-31,-21 21 0,21-22 0,-21 22 16,21-21-16,-21 0 15,-1 21 1,22-21-16,-21 21 15,21-21-15,-21 21 16,42 0 47,0 0-48,1 0-15,20 0 0,-21 0 16,0 0-16,22 0 0,-1-21 15,21 21-15,-20 0 0,63 0 16,21 0 0,-43 0-16,-20 0 0,105 0 15,-84 0-15,21 0 0,-22 0 16,1 0-16,21 0 0,-22 0 0,107 0 16,105 0-1,-211 0-15,21 0 0,63 0 16,-84 21-16,-1-21 15,-20 0-15,-1 0 0,1 0 0,-22 0 16,22 0-16,-22 0 16,85 0-16,-85 0 0,1 0 15,-22 0-15,21 0 0,1 0 16,-22 0-16,0 0 0,21 0 16,-21 0-16,1 0 0,-1 0 0,0 0 15,0 0-15,0 0 16,-21 21-1,0 0-15,0 0 16,0 0-16,0 1 0,0-1 16,0 0-16,-21 21 15,0-21-15,21 1 0,0-1 0,-21 21 16,0-21-16,21 22 0,-22-1 0,1 0 16,21 22-16,-21-22 0,21 22 15,-21 63-15,21 63 16,0-126-1,0-1-15,0 22 0,0-22 0,0 22 16,0-22-16,0 107 0,0-107 16,0 22-16,0-22 0,0 1 15,-21 21-15,21-22 0,-21 1 0,-1 20 16,22 1-16,0-22 0,-21 1 0,0 21 16,21-22-16,-21 1 15,21-1-15,0-21 0,0 22 0,0-22 0,-21 1 16,21 20-16,0 22 15,0-43-15,0-21 0,0 22 0,0-22 16,0 21-16,0-21 0,0 0 16,-21 1-16,21-1 0,-22 0 15,22 0-15,-21 0 16,0-21-16,0 0 16,21 21-16,-21-21 0,0 0 0,-1 0 15,1 0-15,-21 0 0,21 0 16,0 0-16,-1 0 0,-20 0 15,21 0-15,-21 0 0,-1 0 0,1 0 16,0 0-16,-22 0 0,1 0 0,-1 0 16,1 0-16,-1 0 0,-21 0 15,1 0-15,-1 0 0,-21 0 16,0 0-16,-126 0 0,126 0 16,-21 0-16,21 0 0,0 0 0,0 0 15,0 0-15,-169 0 16,42-21-1,170 21-15,-1-21 0,22 21 16,0-21-16,-1 21 0,-41-42 16,84 20-16,0-20 15,0 21-15,0 0 0,0-64 16,0 43-16,0-1 0,21 1 0</inkml:trace>
  <inkml:trace contextRef="#ctx0" brushRef="#br0" timeOffset="25953.82">1630 5546 0,'-21'-21'0,"42"42"0,-64-42 16,22 21-16,0-22 0,0 22 15,0 0-15,0 0 0,-1-21 0,1 21 16,0 0-16,42 0 31,22 0-31,-1 0 16,21 0-16,22 0 0,-21 0 15,20 0-15,1 0 0,105 21 16,-84-21-16,0 0 0,0 0 16,21 0-16,-21 22 0,190-22 15,-211 0-15,21 21 16,-22-21-16,-20 0 0,-1 0 0,1 21 16,-1-21-16,-20 0 0,-1 0 0,0 0 15,1 0-15,-22 21 0,0-21 16,0 0-1,-42 0 1,0 0 0,0 0-16,-22 0 0,1 0 0,0 0 15,-22 0-15,-63 0 16</inkml:trace>
  <inkml:trace contextRef="#ctx0" brushRef="#br0" timeOffset="26386.21">1503 6096 0,'-21'21'0,"42"-42"0,-85 42 16,43-21-16,0 0 0,0 0 16,0 21-16,-1-21 15,44 0 16,-1 0-31,0 0 0,21 0 16,1 0-16,-1 0 0,21 0 16,1 0-16,-1 0 0,1 0 0,21 0 15,-1 0-15,107 0 16,20 0-16,-84 0 16,-21 0-16,21 0 0,-21 0 0,0 0 15,-21 0-15,20 22 0,-20-22 16,-21 0-16,-1 0 0,128 21 15,-107-21 1,-41 0-16,-22 0 0,0 0 16,21 21-16,-21-21 0,1 0 15,-65 0 17,22 0-32,-21 0 0,-1 0 0,1 0 15,0 21-15,-1-21 16,-20 0-16,-1 0 0,1 21 0</inkml:trace>
  <inkml:trace contextRef="#ctx0" brushRef="#br0" timeOffset="26764.99">1651 6858 0,'-21'21'0,"42"-42"0,-63 63 0,-1-20 0,43-1 15,-21-21-15,42 0 32,0 0-32,22 0 15,-1 0-15,0 0 0,22 0 0,-1 0 16,1 0-16,-1 0 0,1 0 16,-1 0-16,22 0 0,0 0 0,-1 0 15,22 0-15,-21 0 0,0 0 0,-1 0 16,1 0-16,-22 0 0,86 0 15,-107 0-15,21 0 0,-20 0 16,-1 0-16,0 0 0,-20 0 16,-1 0-16,0 0 0,0 0 0,0 0 15,-21 21-15,21-21 16,-21 21 0,-21-21-1,0 0-15,0 0 0,0 21 16,-22-21-16,1 0 0,0 21 15</inkml:trace>
  <inkml:trace contextRef="#ctx0" brushRef="#br0" timeOffset="27132.46">1651 7599 0,'-106'106'15,"212"-212"-15,-191 212 16,128-106 0,-1 0-16,0 0 0,1 0 15,20 0-15,-21 0 0,22 0 0,-1 0 16,1 0-16,148 0 16,-85 0-16,-43 0 15,-20 0-15,84 0 0,-63 0 16,-22 0-16,1 0 0,-1 0 15,-21 0-15,22 0 0,21 0 16,-43 0-16,0 0 16,-21 0-16,1 0 0,-1 0 15,-21 21 17,-21-21-17,-1 0-15,1 0 16,0 0-16</inkml:trace>
  <inkml:trace contextRef="#ctx0" brushRef="#br0" timeOffset="27489.25">2032 8234 0,'0'0'0,"-21"21"0,63-21 32,-21 0-32,22 0 0,-1 0 0,0 0 15,1-21-15,62 0 16,-41 21-16,-1 0 0,64-21 16,-63 21-16,-22 0 0,22 0 15,-22-22-15,22 22 0,-22 0 16,0 0-16,1-21 0,-22 21 0,21 0 15,43-21-15,-64 21 16,0 0-16,0 0 0,0 0 16,1 0-1,-22-21 17,0 0-32,0 0 15</inkml:trace>
  <inkml:trace contextRef="#ctx0" brushRef="#br0" timeOffset="28246.82">1291 3704 0,'0'0'0,"-21"0"0,0 0 0,0 0 16,-1-21-16,1 21 15,42 0 17,1 0-32,-1 0 0,21 0 15,22 0-15,-22 0 0,21 0 16,86 0-16,-86 0 0,170 0 15,-170 0 1,1 0-16,-1 0 0,1 0 0,-22 0 16,1 0-16,-22 0 0,21 21 15,-63 0 1,0-21 0,0 0-16,-22 0 0,22 0 15,-21 0-15,-22 0 0</inkml:trace>
  <inkml:trace contextRef="#ctx0" brushRef="#br0" timeOffset="28678.57">1778 3704 0,'-21'0'32,"21"21"-1,-21 1-31,21-1 15,0 0-15,0 0 16,-22 0-16,22 0 0,0 1 0,0 20 16,0-21-16,0 21 0,0-20 15,0 20-15,0-21 0,0 21 0,0 1 16,0-1-16,0 22 16,0 41-16,0-83 15,0-1-15,0 21 16,0-21-16,0 0 0,0 1 0,0-1 15,-21 0-15,0-21 0,-21 42 16,21-42-16,-43 0 16,22 0-16,21 0 0,-22 0 15,1 0-15,0 0 0,-1-21 0,22 21 16,-21-21-16,21 0 0,-22 0 16,1-1-16,42-20 15,-21 42-15,21-21 0,0 0 16,0 0-1,21 21-15,0-22 0,0 22 16,22-21-16,-22 21 0,21-21 16,-21 21-16</inkml:trace>
  <inkml:trace contextRef="#ctx0" brushRef="#br0" timeOffset="29220.26">2159 4170 0,'21'-21'0,"-42"42"0,42-63 16,0 20-16,-21 1 16,0 0-16,0 0 0,-21 21 15,0-21-15,0 21 16,0 0-16,-1 0 0,-20 0 16,21 21-16,0-21 0,0 21 15,-1 0-15,-20 0 0,21 22 16,-21 20-16,-22 22 15,43-43-15,0-21 16,21 22-16,-21-22 0,21 0 16,0 0-16,0 0 15,0 1-15,42-22 0,-21 0 16,0 0-16,0 0 0,22 0 16,-22 0-16,0-22 0,0 1 15,0 21-15,1-21 0,-1 0 0,0 0 16,0 0-16,0-43 15,0 1-15,1 20 16,-22 22-16,21 0 0,-21 0 16,0 0-16,0-1 0,0 1 0,0 42 31,0 1-31,0-1 0,0 21 16,0-21-16,0 0 0,21 22 0,-21-22 15,0 0-15,0 21 0,0-20 16,21-1-16,-21 0 0,21 0 0,0 0 15,-21 0-15,22-21 16,-1 22-16,0-22 0,0 0 16,0 0-16,0 0 0,1 0 15,-1 0-15,0 0 0,0 0 16,0-22-16,0 1 0,1 0 16</inkml:trace>
  <inkml:trace contextRef="#ctx0" brushRef="#br0" timeOffset="29468.63">2561 4022 0,'21'-21'0,"-42"42"0,42-64 0,-21 22 16,0 42-1,0 22 1,0-22-16,0 0 0,21 21 16,-21-20-16,0 20 0,0-21 0,0 21 15,0-20-15,0-1 16,0 0-16,0 0 0,0 0 0,0 0 15,0 1-15,0-1 0,0 0 16,22-21 31,-1-21-47,0 0 0,-21-1 16</inkml:trace>
  <inkml:trace contextRef="#ctx0" brushRef="#br0" timeOffset="29714.49">2921 4022 0,'21'-21'16,"-42"42"-16,42-64 0,-42 43 31,0 0-15,0 22-16,21-1 0,-22 0 0,1 0 16,-42 43-16,20 20 15,1-63-15,21 22 0,-21-22 16,20 21-16,-20-21 0,21 22 0,0-22 15,0 0-15,-1 0 0,1-21 16,21 21-16,21-21 31,1 0-31,-1 0 0,0 0 0,21 0 16,-21-21-16,22 0 0,-1 0 0</inkml:trace>
  <inkml:trace contextRef="#ctx0" brushRef="#br0" timeOffset="30260.26">3323 4043 0,'21'-21'0,"0"-22"31,-21 22-31,-21 21 16,0-21-16,0 21 0,0 0 15,0 0-15,-1 0 0,1 0 0,0 0 16,0 21-16,0 0 15,0 1-15,-1-1 0,1 21 0,21-21 16,-21 22-16,0-22 0,21 85 16,-21-85-16,21 21 15,0-21-15,0 0 0,0 1 16,0-1-16,0 0 0,0 0 0,0 0 16,42-21-1,-21 0-15,0 0 16,1 0-16,-1 0 0,0-21 0,0 21 0,0-21 15,0 0-15,22 0 16,-22-1-16,0 1 0,0 0 0,22-85 16,-22 85-1,-21 0-15,21 0 0,-21 0 0,0-1 16,0 1-16,0 42 16,0 1-1,0 20-15,-21-21 0,21 21 0,-21 22 16,21-43-16,0 21 15,0-20-15,0-1 0,0 21 0,0-21 16,21 0-16,0 1 0,0-1 0,0-21 16,22 42-1,41-21-15,-63-21 16,1 0-16,20 0 0,-21 0 16,0 0-16,22 0 0,-22 0 0,0-21 15,0 21-15,0-21 0,0 0 0,-21 0 16,0-1-16</inkml:trace>
  <inkml:trace contextRef="#ctx0" brushRef="#br0" timeOffset="36400.62">4403 4128 0,'0'0'0,"0"-22"15,0-20 1,0 21-16,21 21 0,-21 21 31,0 0-15,0 22-16,-21-22 0,21 0 16,-22 21-16,22-21 0,-21 1 15,0 20-15,21-21 0,-21 43 16,0-43-16,21 0 0,-21 0 15,21 0-15,0 0 0,0 1 16,0-1-16,0-42 47,21-1-47,-21 1 16,21 0-16,-21 0 0,21 0 0,-21-22 15,0 22-15,21-21 0,-21 0 0,0 20 16,0-20-16,0 0 15,0 21-15,0-22 0,0 22 0,0 0 16,0 0-16,0 0 16,21 21-16,1 21 15,-22 0 1,21 0-16,0 0 0,-21 0 0,21 1 16,0-1-16,0 0 0,1 0 15,-22 0-15,21 0 0,0 1 0,0-22 16,0 21-16,0 0 0,1 0 15,-1-21-15,-21 21 0,21-21 0,0 0 16,-21 21-16,21-21 16,-21 22-1,-21-22 1,0 0 0,-21 0-16,20 0 0,1 0 15,-21 0-15,21 0 16,0 0-16,-1 21 0,1-21 0,-21 0 15,21 0-15,0 0 0,-22 21 16,22-21-16,-21 0 0,21 0 0,-1 21 16,1-21-16,0 0 0,21-21 47,21 21-47,-21-21 15,21 0-15,1-1 0,-1 1 0,0 21 16,0-21-16,0 0 0,0 0 15,1 0-15,-1-22 0,-21 22 16,21 0 0,-21 42-1,-21 0 1,21 0-16,0 1 0,-21-1 0,-1-21 16,1 21-16,21 0 0,0 0 15,-21 22-15,21-22 16,0 0-1,0-42 17,21 21-17,-21-21-15,0-1 0,21 22 0,-21-21 16,22 0-16,-1-21 16,-21 21-16,0-1 0,0 44 46,-21-22-46,-1 21 0,22 0 16,-21 0-16,21 0 0,0 0 0,0 1 16,-21-1-16,21 0 15,21-21 17,0 0-17,1 0-15,-1-21 0,0 0 16,21-1-1,-42 1-15,21 21 0,-21-21 16,0 42 15,-21-21-31,0 21 0,0 1 16,0-22-16,21 21 0,-21-21 16,21 21-1,-22-21-15,44 0 47,-1 0-31,-21-21-16,21 21 0,0-21 0,0-1 15,-21 1-15,21 21 16,-21-21-16,22 21 0,-22-21 16,21 21-16,-21 21 31,0 0-31,0 0 15,0 1 1,-21-22-16,42 0 63,-21-22-63,0 1 15,0 0-15,0 0 16,-21 21 15,-1 0-31,1 0 0,0 0 16,0 0-16,0 0 0,0 0 15,-1 0 17,22-21-17,0 0 16,0-1-31,22 22 0,-22-21 0,21 21 16,-21-21 0,0 0-16,0 42 62,0 0-46,0 0-1,0 1-15</inkml:trace>
  <inkml:trace contextRef="#ctx0" brushRef="#br0" timeOffset="38768.12">4784 5652 0,'-22'0'31,"-20"0"-16,21 0 1,0 0-16,0 0 0,-1 0 16,-20 0-16,21 0 0,0 0 15,0 0-15,-1 0 0,1 0 16,0 0-16,0 0 0,0 0 0,0 0 16,42 0 46,0 0-62,21 0 0,-21 0 16,1 0-16,-1-22 0,21 22 15,-21-21-15,0 21 0,22-21 0,-22 21 16,21-21-16,43 0 16,-64 0-16,21 21 0,1-22 0,-1 1 15,-21 21-15,22-21 0,-22 0 16,21 0-16,-21 21 0,22-21 0,-22-1 15,0 22-15,21-21 0,-21 0 0,43 0 16,-22 0-16,22 0 16,-22 21-16,0-22 15,22 1-15,-22 21 0,1-21 16,20 0-16,1 21 0,-22-21 0,21 0 16,-20 21-16,63-43 0,-64 43 15,0-21-15,1 0 0,-1 0 16,0 21-16,1-21 0,20-1 15,-21 1-15,1 0 16,-22 0-16,21 21 0,1-21 0,20 0 16,-21-1-16,1 1 0,-1 0 0,22 0 15,-22 21-15,21-21 0,64-22 16,-84 22-16,-1 21 16,0-21-16,1 21 0,20-21 15,-42 0-15,22 21 0,-22-21 16,21 21-16,-21-22 0,22 22 0,-1-21 15,22 0-15,63-21 16,-85 21-16,0 21 16,22-22-16,-22 1 0,0 21 15,1-21-15,20 0 0,-20 21 0,-1-21 16,0 0-16,1 21 0,-1-22 16,0 22-16,1-21 0,-1 0 0,0 21 15,1-21-15,-1 0 0,0 0 0,1 21 16,-1-22-16,0 1 15,1 0-15,-1 21 0,0-21 0,43-21 16,0 20 0,-43 22-16,0-21 0,1 0 0,-22 21 15,21-21-15,0 0 0,-20 21 16,20-21-16,-21-1 0,21 22 0,64-63 16,-63 63-16,-1-21 15,0 0-15,1 21 0,-22-22 16,21 22-16,0-21 0,1 21 0,-22-21 15,21 21-15,1-21 0,-22 21 16,42-21-16,-42 21 0,64-21 16,-43-1-1,-20 22-15,20-21 0,-21 21 16,21-21-16,-20 21 0,20-21 0,-21 21 16,21-21-16,-20 21 0,-1 0 15,0 0-15,0-21 0,0 21 0,0 0 16,-21-22-16,22 22 15,-22-21-15,21 21 16,-21-21-16,21 21 0,0 0 16,-21-21-16,21 21 0,0 0 15,1-21-15,-1 21 0,0 0 16,0-21-16,0 21 0,0 0 16,-21-22-16,22 22 0,-1 0 15,0 0-15,0-21 0,0 21 16,0 0-1,-21-21-15,22 21 0,-1 0 16,0-21-16,0 21 16,0-21-16,0 21 0,1 0 15,-22-21-15,21 21 16,-21-22 15,-21 22 16,-1 0-47,1 0 0,0 0 16,0-21-16,-21 21 15,20 0-15,1 0 0,-21 0 0,21 0 16,0 0-16,-22-21 0,22 21 16,0 0-16,0 0 0,0 0 0,-1 0 15,1 0-15,0-21 0,0 21 16,0 0-16,0 0 15,-1-21-15,1 21 16,0 0 0,0 0 15,21-21-31,-21 21 31,42 0 32,0 0-48,0 0-15,0 0 0,1 21 16,-1-21-16,0 0 0,21 21 0,22 0 16,-1-21-1,-20 21-15,-1-21 0,0 0 16,1 0-16,-22 0 0,21 21 0,-21-21 15,22 0-15,-22 0 0,0 0 16,42 0-16,-41 0 16,-1 0-16,0 0 0,0 0 15,0 0-15,-42 0 78,0 22-78,0-22 16,0 21-16,-1 0 0,1-21 16,0 21-16,0 0 0,-21 0 0,20 22 15,-20-22-15,-21 42 16,41-41-16,-20 20 0,-21 0 16,41 1-16,-20-22 0,21 21 15,0-21-15,-22 0 0,22 1 0,-21 62 16,21-63-16,0 1 15,21-1 1,-22 0-16,-20-42 94,21 21-79,0 0-15</inkml:trace>
  <inkml:trace contextRef="#ctx0" brushRef="#br0" timeOffset="64548.48">4530 4128 0,'21'21'0,"0"21"16,0-21-16,-21 0 16,0 1-16,21-22 0,0 21 15,-21 0-15,22-21 0,-22 21 16,0 0-16,21-21 0,0 21 16,-21-42 46,-21 21-46,0-21-16,-1 21 0,22-21 15,-21 0-15,0 21 0,0-21 16,0 21-16,0-22 0,-1 22 16,1 0-16,21 22 46,0-1-30,21-21-16,1 0 16,-22 21-16,21 0 0,0-21 0,0 0 15,0 21-15,0-21 0,1 0 16,-1 0-16,0 21 0,0-21 16,0 0-1,-42-21 16,0 21-31,0-21 16,0 21-16,21-21 0,-22 21 16,1-21-16,0 0 0,0 21 0,0-22 15,0 22-15,-1-21 0,1 21 16,0 0-16,0-21 16,21 42 15,0 0-31,21 1 15,0-22-15,0 0 0,-21 21 16,22-21-16,20 21 16,-21-21-16,0 0 15,-21 21-15,21-21 16,-42 0 15,0-21-15,0 21-16,0-21 15,21 0-15,-21-1 0,-1 22 16,22-21-16,-21 21 0,21-21 16,-21 21 15,21 21-15,0 0-1,21 1-15,0-1 16,1-21-1,-1 0-15,0 0 16,0 0 0,-21-21-1,0-1 1,-21 1 0,0 21-16,21-21 0,0 0 15,0 42 32,21-21-47,0 21 16,-21 0-16</inkml:trace>
  <inkml:trace contextRef="#ctx0" brushRef="#br0" timeOffset="65521.37">4953 7176 0,'0'0'0,"0"21"46,-21-21 48,0 0-63</inkml:trace>
  <inkml:trace contextRef="#ctx0" brushRef="#br0" timeOffset="65804.38">4868 7239 0,'-21'0'78</inkml:trace>
  <inkml:trace contextRef="#ctx0" brushRef="#br0" timeOffset="68212.97">4868 7176 0,'0'0'0,"-21"0"15,0 0 1,0 0-16,0 0 16,-1 0-16,1 0 15,0 0-15,0 0 0,0 0 16,0 0-16,-1 0 16,22-22-16,-21 22 31,0 0-31,21-21 15,21 21 110,0 0-125,-21 21 0,22-21 16,-1 22-16,0-22 0,0 0 0,0 21 16,0-21-16,1 0 0,-1 21 15,0-21-15,21 0 0,-21 21 16,1-21-16,20 21 0,-21-21 16,0 21-16,0-21 0,1 22 0,20-22 15,-21 21-15,0-21 0,0 21 16,22-21-16,-22 21 0,0-21 0,0 21 15,22 0-15,-22-21 0,0 22 0,21-22 16,-21 21-16,1 0 0,20-21 16,-21 21-16,0 0 0,22-21 0,-1 21 15,0 1-15,-21-22 0,22 21 16,84 21-16,-85-21 16,0-21-16,22 21 0,-22 1 15,1-1-15,-1 0 0,0-21 16,1 21-16,-1 0 0,0 0 0,1 1 15,-1-1-15,0 0 0,1 0 16,20 0-16,-21 0 0,1 1 0,20-1 16,-20 0-16,20 21 0,1-21 0,-22 1 15,21 20-15,1-21 0,-22 0 16,22 0-16,-22 22 0,22-22 0,-22 0 16,0 0-16,1 0 0,20 22 15,-21-22-15,1 0 0,20 0 16,-20 0-16,126 22 15,-42-1-15,-64-21 16,1 0-16,-1 1 0,1-1 0,-22 0 16,22 0-16,-22 0 0,22 0 0,-22 1 15,64 41-15,-64-42 16,22 0-16,-22 1 0,21-1 0,-20 21 16,20-21-16,-20 0 0,20 1 15,1-1-15,-1 21 0,-21-21 0,22 0 16,-1 1-16,-20-1 0,20 0 15,-20 0-15,-1 21 0,0-20 0,22-1 16,-22 0-16,0 0 0,1 0 16,-1 0-16,0 1 0,1-1 15,20 0-15,-20 0 0,-1 0 0,21 0 16,-20 1-16,20 20 0,1-21 0,-22 0 16,22 22-16,-22-22 0,21 21 15,43 0-15,-63 1 0,-1-22 16,21 0-16,-20 21 0,-1-20 15,22-1-15,-22 0 0,21 0 0,-20 21 16,20-20-16,85 41 16,-105-63-16,20 21 0,-20 0 15,-1 1-15,0-1 0,1 0 16,-22-21-16,21 21 0,0 0 0,-20-21 16,-1 21-16,21 1 0,-21-22 0,0 21 15,22-21-15,-22 21 0,0 0 16,0-21-16,0 21 0,1-21 0,-1 21 15,0 1-15,0-1 16,0 0-16,0-21 0,1 21 0,-1 0 16,0-21-1,-21 21-15,21-21 16,-42-21 187,0 0-187,21 0-16,-21 21 15,-1-21-15,22 0 0,-21 21 0,21-22 16,0 1-16,-21 0 0</inkml:trace>
  <inkml:trace contextRef="#ctx0" brushRef="#br0" timeOffset="71311.42">11705 9906 0,'0'0'0,"0"-21"16,-21 0-1,21 0 17,0 42 15,0 0-16,0 0 0,0-42 0,0 0-15,0 0-16,0-1 16,0 1-16,-21 21 15,21-21-15,-21 21 0,21-21 0,0 0 31,-22 21-31,22 21 47,0 0-47,0 0 32,0 0-32,0 1 0,0-1 15,22 0-15,-22 0 0,0 0 0,21 0 16,-21 1-16,21-1 0,0 0 15,-21 0-15,42 43 16,-42-22 0,22-21-16,-1 0 0,-21 0 0,21 1 0,-21-1 15,21 0-15,0 0 16,-21 0-16,21-21 16,1 21-16,-22 1 15,21-22 1,-21 21-16,0 0 31,0 0-15,-21-21-1,21 21-15,-22-21 16,1 0-16,0 0 0,-42 21 16,41-21-16,1 0 0,-21 0 15,0 0-15,-1 22 0,1-22 16,0 0-16,-22 0 0,22 0 15,-22 21-15,-84 0 16,42-21-16,64 0 16,21 0-16,-22 0 0,22 0 0,-21 0 15,21 0-15,0 0 0,-1 0 0,1 0 32,42 0-1,1 0-16,-1-21-15,0 21 0,42 0 16,-20-21-16,-22 21 0,21-22 16,1 22-16,-1-21 0,0 21 15,1-21-15,20 21 0,-21 0 0,1-21 16,-1 21-16,0 0 0,1-21 0,-22 21 16,21 0-16,-21 0 0,1-21 15,-1 21-15,0 0 0,0 0 16,0 0-16,0 0 0,1-22 0,-1 22 15,0 0-15,0 0 16,0 0-16,0 0 16,-21-21-16,22 21 15,-22-21 1,0 0-16,0 0 31,-22 0-31,1 21 16,21-22-16,-21 22 0,0-42 15,0 42-15,0-21 0,-1 0 0,22 0 16,-21-1-16,0 1 0,0 0 16,0 0-16,21 0 0,-21 0 0,-1-22 15,1 22-15,21 0 0,-21 0 16,0 0-16,0-1 0,21 1 0,-21-21 16,-43 0-1,64 20-15,-21 1 0,0 0 16,0 21-16,-1-21 0,1 0 0,0 21 15,21-21-15,-21 21 0,0 0 16,21-22 0,0 44 15,21-1-31,0 0 16,-21 0-16,21 0 0,0 0 15,1 1-15,-1-1 0,0 0 0,0 21 16,0-21-16,0 1 0,1 20 15,-1-21-15,0 0 0,0 22 0,-21-22 16,21 0-16,0 0 0,-21 0 0,0 0 16,0 1-16,22-22 15,-22 21-15,21 0 0,-21 0 0,0 0 16,0 0-16,21 1 0,-21-1 16,21-21-1,-21 21-15,0 0 16,0 0 46,-21-21-62,0 0 0,0 0 16,-1 0-16,1 21 0,0-21 16,0 0-16,0 22 0,-22-22 15,22 0-15,-21 21 0,21-21 0,-22 21 16,22-21-16,-21 21 0,0-21 15,20 21-15,-20-21 0,21 21 0,-21-21 16,20 0-16,1 22 0,0-22 16,0 0-16,-21 0 0,42 21 0,-64-21 15,43 0-15,0 0 16,0 0 0,-1 21-16,1-21 0,42 0 62,1 0-46,-1-21-16,0 21 0,0 0 15,21-21-15,1 21 0,-1-22 0,0 22 16,1-21-16,-1 21 0,22-21 16,-22 0-16,43 0 0,-22 21 15,-42 0-15,22-21 0,-1 21 16,-21 0-16,0 0 0,0-22 0,1 22 15,-1 0-15,0 0 16,0 0-16,-42 0 94,0 0-94,-22 0 0,22 0 15,0 0-15,-21 22 0,21-22 16,-22 21-16,1-21 0,-43 21 16,-21 0-16,85 0 15,-21-21-15,21 0 0,0 0 16,-1 0-16,1 0 16,42 0 30,22 0-46,-22 0 16,0 0-16,21 0 0,1 0 0,-22 0 16,21 0-16,1 0 0,-1-21 0,0 21 15,1 0-15,-1 0 0,-21 0 16,85-21-16,-85 21 16,0 0-16,0 0 0,1 0 15,-1 0-15,-42 0 47,-1 0-31,1 0-16,0 0 0,0 21 15,-21-21-15,-22 21 0,22-21 16,-1 21-16,1-21 0,0 0 16,-1 22-16,1-22 0,0 0 0,-1 0 15,1 21-15,21-21 0,-64 0 16,64 0-16,0 0 15,0 0-15,0 0 0,42 0 63,0 0-63,0 0 0,0 0 16,22 0-16,-22-21 0,21 21 15,0-22-15,-20 22 0,20-21 0,0 21 16,1-21-16,-1 21 0,0-21 0,1 0 15,-22 21-15,21-21 0,-21 21 16,22 0-16,20-22 16,-42 22-16,0-21 15,1 21-15,-1 0 16,0 0 0,-21-21 15,0 0 0,0 0 0,-21 21-31,0-21 16,21-1-16,-22 22 16,1-21-16,21 0 15,-21 21-15,21-21 0,-21 21 16,21-21-16,-21 0 0,21-1 15,0 1-15,0 0 16,-21 21-16,21-21 0,-22 0 0,22 0 16,0-1-16,-21 1 0,0 21 0,21-21 15,-21 0-15,0 0 0,0 0 16,-1 21-16,22-22 0,-21 22 0,0-21 16,0 21-16,0-21 0,0 0 15,-1 21 1,22-21-16,0 0 15,0-1-15,0 1 16,0 0 0,22 21 31,-22 21-32,0 0 1,0 1-1,0-1 1</inkml:trace>
  <inkml:trace contextRef="#ctx0" brushRef="#br0" timeOffset="74564.58">10223 3133 0,'0'21'0,"22"-21"15,-1 0-15,0 0 0,0 21 16,0-21-16,0 0 15,1 0-15,-1 0 0,0 21 0,0-21 16,0 0-16,0 0 16,1 21-16,-1-21 0,0 0 0,21 0 15,-21 0-15,1 22 16,20-22-16,-21 0 0,21 0 0,1 21 16,-1 0-16,0-21 0,22 0 15,63 21 1,-64-21-16,-20 21 0,-1-21 0,-21 0 15,64 0-15,-64 0 0,0 21 16,0-21-16,1 0 0,-1 0 16,0 0-16,0 0 15,0 0-15,-42 22 78,0-22-78,0 21 16,0-21-16,-1 21 0,1 0 16,0 0-16,-21 0 0,21 1 15,-43 41-15,43-42 0,-21 0 16,20 22-16,-20-22 0,-21 42 16,41-41-16,-20-1 15,21 0-15,-21 0 0,20 0 0,1 0 16,0 1-16,-21 20 15,-22 21-15,43-63 16,21 22-16,0-1 0,-21-21 16,21 21-16,-21 0 0,0-21 15,21 21-15,0-42 63,0 0-48,21 0-15,0 0 0,0-1 16,-21 1-16,21 0 0,0 0 16,1 0-16,-1 0 0,0-1 0,21 1 15,-21 0-15,1-21 0,20 21 16,0-1-16,-21 1 0,22 21 16,-22-21-16,21 0 0,-21 0 0,1 0 15,62-1 1,-63 1-16,64-21 0,-43 42 15,-20-21-15,-1 21 0,0-21 16,-21-1-16,21 22 0,0 0 16,-21-21-16,-21 21 47,0 0-47,0 0 0,0 0 31,-1 0-31,1 0 15,21 21-15,-21-21 0,0 0 16,0 22-16,0-22 16,-1 21-16,1-21 0,0 21 0,0-21 15,0 0-15,0 21 0,-43 21 16,43-42-16,-21 22 0,20 20 16,-20-21-16,0 0 0,-1 0 15,22 1-15,-21 20 0,0-21 0,20 0 16,-20 0-16,21 1 0,0-1 15,-22 21 1,43-21-16,-21 0 0,0-21 16,42 0 46,0 0-46,-21-21-16,0 0 0,22 21 0,20-21 15,-42 0 1,21 21-16,0-21 0,0-1 0,22 1 16,-1 0-16,-21-21 0,22 21 15,-22-1-15,21 1 0,0-21 16,64-43-16,-63 64 16,-1 0-16,-21 0 0,21 0 15,-20-1-15,-1 1 0,0 0 16,0 0-16,0 21 0,-21-21 0,21 21 15,-21-21-15,-21 21 47,0 0-47,0 21 16,0-21-16,0 21 0,-1-21 16,1 0-16,0 21 0,-21-21 15,21 21-15,-1-21 0,-41 43 16,21-22-1,-1 0-15,22 0 0,-21 0 0,21 22 16,-1-22-16,-20 0 0,21 0 16,-21 43-16,-22-1 15,43-63-15,0 21 0,0 0 16,21 1-16,-22-1 16,1 0-16,21 0 15,0 0-15,-21-21 16,21 21-16,-21-21 15,21 22-15,0-1 16,0-42 31,21-1-47,0 22 16,-21-21-16,21 0 0,1 0 15,-1 0-15,-21 0 0,21-1 0,0 1 16,0 0-16,0 0 0,-21 0 15,22 0-15,20-1 0,-21 1 0,0 0 16,22-21-16,-22 21 16,0-1-16,0 1 0,21 0 15,-20 0-15,-1 21 0,42-21 16,-42 0 0,1 21-1,-22-22 79,0 1-63,0 0-15,0 0-16,0 0 78,-22 21-78,1 0 0,0 0 16,0 0-16,0 0 15,0 0 1,-1 0-1,1 0-15,0 0 0,0 0 16,0 0-16,0 0 16</inkml:trace>
  <inkml:trace contextRef="#ctx0" brushRef="#br0" timeOffset="139128.72">5821 4043 0,'0'0'0,"21"0"0,0 0 31,0 0 0,0 0 0,1 0-15,-22-21 31,21 21-47</inkml:trace>
  <inkml:trace contextRef="#ctx0" brushRef="#br0" timeOffset="140197.67">6562 3577 0,'-22'-21'16,"22"0"0,0 0-1,0 0 1,-21 21 15,21 21-15,-21 0-16,0 0 15,21 0-15,0 0 0,0 1 16,-21-1-16,21 0 0,-21 0 0,21 21 16,0-20-16,0-1 0,0 21 15,-22-21-15,1 64 16,21 42-16,-21-64 0,21-20 15,-21 20-15,21-20 0,0 20 16,0-21-16,-21 22 0,21-22 0,0 22 16,-21-22-16,21 22 15,0-22-15,-22 85 0,22-64 16,0-20-16,-21 20 0,21 1 0,-21-22 16,21 22-16,0-22 0,-21 21 15,0-20-15,21-1 0,-21 22 0,-22 41 16,43-62-16,-21 20 15,0 1-15,0-22 0,0 85 16,-1-85-16,1 22 0,21-1 0,-21-20 16,0 20-16,21-20 0,-21 126 15,-22-63 1,43-43-16,0-20 0,0 20 0,-21-21 16,0 22-16,21-22 0,-21 1 15,0 20-15,21-21 0,-21 1 0,-1 105 16,1-106-1,0 1-15,0 20 0,21-21 0,0 22 16,-21-22-16,0 1 0,21-1 16,-22 0-16,22 1 0,0-1 0,0 0 15,-21 1-15,21-1 0,-21 0 0,21 1 16,-21 20-16,21 22 16,0-43-16,-21 64 0,0-64 15,21 1-15,0 20 0,0-21 16,-22 1-16,22-1 0,-21 0 0,21 22 15,0-22-15,0 1 0,-21-1 0,21 0 16,-21 1-16,21 20 0,-21-21 16,21 1-16,0-1 0,0 0 0,0 1 15,-21-1-15,21 0 0,0 1 0,0-1 16,0-21-16,0 22 0,-22-22 0,22 0 16,0 0-16,0 0 0,0 0 15,0 1-15,0-1 0,0 0 16,0 0-16,0-42 31,0 0-31,22-22 16,-22 22-16,21-21 0,0 0 15,0-22-15,0 1 0,0-22 0</inkml:trace>
  <inkml:trace contextRef="#ctx0" brushRef="#br0" timeOffset="141970.76">6604 3535 0,'0'0'0,"-21"0"0,0 21 16,-1-21-16,1 0 15,0 0-15,0 0 16,0 0-16,0 0 16,-1 0-16,1 0 15,21 21 1,21-21 0,1 0-1,20 0-15,-21 0 16,21 0-16,1 0 0,-1 0 0,22 0 15,-1 0-15,1 0 0,-1 0 16,22 0-16,63 0 0,-85 0 16,22 0-16,21 0 0,-21-21 15,20 21-15,1 0 0,0-21 0,0 21 16,0 0-16,-22 0 0,1-21 16,0 21-16,-1 0 0,-20 0 0,21 0 15,-22 0-15,1 0 0,-1 0 16,-21 0-16,22 0 0,-22 0 0,22 0 15,-22 0 1,-21 0-16,22 0 0,-22 0 0,21 0 16,-21 0-16,0 0 0,1 0 15,-1 0-15,0 0 0,0 0 16,0 0-16,0 0 0,-21 21 16,22-21-1,-1 21-15,-21 0 16,0 0-1,0 1-15,0-1 0,0 0 0,0 0 16,0 0-16,0 0 0,0 1 0,0-1 16,0 42-1,0-20-15,0-22 0,0 85 16,-21-64-16,-1 21 0,1-20 16,21 20-16,-21 1 0,0 42 15,0-43-15,21-21 0,-21 22 0,-1-1 16,22 1-16,0-1 0,-21 1 15,0-1-15,21 22 0,0-21 0,-21 63 16,0 0 0,21-85-16,-21 21 0,-1 22 0,22 42 15,-21-42-15,21-22 0,-21 1 16,0 20-16,21-20 0,0-1 16,0 1-16,-21-1 0,21 1 0,-21-1 15,21 22-15,-22-21 0,22-1 16,-21 1-16,21-1 0,0 1 15,0-1-15,-21 1 0,21-22 0,-21 21 16,0-20-16,21 63 16,-43 63-16,43-106 15,-21-20-15,21 20 0,0-20 0,-21 20 16,0-21-16,21 22 0,0-22 0,-21 1 16,21 20-16,-21-21 15,21 1-15,-22-1 0,22 22 0,0-22 16,0 0-16,-21 22 0,21-22 0,-21 0 15,21 1-15,0-1 0,0 0 16,-21 43-16,0-21 16,21-22-16,0 0 0,0-21 0,-21 22 15,21-1-15,0-21 0,-22 22 0,22-22 16,-21 21-16,21 0 0,0-20 16,0 20-16,0 21 0,-21 1 15,21-43-15,-21 0 0,21 0 16,0 1-16,0 20 0,0-21 15,0 0-15,0 0 0,-21 1 16,21-1-16,-21-21 16,21 21-16,0 0 31,-22-21-31,1 0 0,0 0 16,0 0-16,0 21 15,0-21-15,-1 0 0,1 0 0,0 0 16,-21 21-16,-1-21 0,1 0 15,0 0-15,-1 22 0,-20-22 0,-1 0 16,-63 0-16,-21 21 16,64-21-16,20 0 0,1 0 0,-22 0 15,21 0-15,1 0 0,-149 0 16,128-21-16,20 21 16,1 0-16,-1 0 0,1 0 15,-43-22-15,63 22 0,1 0 16,0 0-16,-1 0 0,22 0 15,0 0-15,-21 0 0,21 0 0,-1 0 16,1 0-16,0 0 0,0-21 0,0 21 16,0 0-16,-1 0 15,1 0-15,0 0 0,0-21 0,0 21 16,0-21-16,-1 0 0,-20 0 16</inkml:trace>
  <inkml:trace contextRef="#ctx0" brushRef="#br0" timeOffset="142921.94">6096 1799 0,'0'-21'0,"0"42"0,-21-63 32,0 42-32,-1 0 0,1-21 15,0 21-15,0 0 16,21-21-16,0-1 15,21 22 1,0 0-16,22-21 16,105 21-1,-85-21-15,-20 21 0,20 0 16,1 0-16,-22-21 0,21 21 16,1 0-16,-22 0 0,1 0 0,-1 0 15,-21-21-15,0 21 0,0 0 16,-42 0-1,0 0 1,-21 0-16,-1 0 0,1 0 0,-21 0 16</inkml:trace>
  <inkml:trace contextRef="#ctx0" brushRef="#br0" timeOffset="143235.76">6181 1609 0,'0'0'0,"-22"0"16,22 21 15,0 0-31,0 0 16,22 0-16,-22 1 0,0-1 15,0 0-15,0 21 0,0 1 0,0-1 16,0-21-16,0 21 0,0 1 0,0-1 16,0 0-16,0 1 0,0-1 15,0-21-15,-22 22 0,22-1 0,-21 0 16,21-21-16,0 22 0,-21-22 15,21 21-15,-21-21 0,21 1 0,-21-1 16,21 0-16,0 0 16,0-42 15,0 0-15,0 0-16,21-22 0,-21 22 15,21 0-15</inkml:trace>
  <inkml:trace contextRef="#ctx0" brushRef="#br0" timeOffset="143692.5">6371 2159 0,'0'-21'0,"0"0"16,0 0-1,21-1 1,0 22-16,-21-21 15,22 21-15,-1 0 0,-21-21 16,42 21-16,-21 0 16,0 0-16,22 0 0,-22 21 15,0 0-15,0 1 0,0-1 0,1 0 16,-1 0-16,0 0 0,-21 0 16,0 64-16,0-64 15,0 0-15,0 1 0,0-1 16,0 0-16,0 0 0,-21-21 15,21 21-15,-21-21 0,-1 0 16,22-21 0,0 0-16,0 0 15,0 0-15,0-1 0,0 1 16,0 0-16,22-21 0,-1-1 16,-21 22-16,21 0 0,0 0 15,0 0-15,0 21 16,1 0-16,-1 0 15,0 0-15,0 0 16,0 0-16,0 21 0,1-21 16,-1 0-16,0 21 0,0-21 15</inkml:trace>
  <inkml:trace contextRef="#ctx0" brushRef="#br0" timeOffset="144627.96">7408 2096 0,'0'0'0,"0"-22"16,0 1-16,0 0 0,0 0 0,0 0 15,-21 21-15,0 0 16,0 0-16,0 0 0,-1 0 0,1 0 16,0 0-16,0 21 0,0 0 15,-22 0-15,22 0 0,0 1 16,-21 41-16,21-42 0,-1 22 15,22-1-15,0-21 16,0 0-16,0 0 0,0 1 0,0-1 16,0 0-16,22 0 0,-1-21 15,0 0-15,42 0 16,1 0 0,-43 0-16,0-21 0,0 0 0,22 0 15,-22-1-15,0 1 0,21-42 16,-42 20-1,22 22-15,-22 0 0,0 0 16,0 0-16,0 0 0,0-1 0,-22 22 31,1 0-31,21 22 0,0-1 16,-21 0-16,21 21 0,-21-21 16,21 1-16,0-1 0,0 0 0,0 0 15,0 21-15,0-20 0,0-1 16,0 0-16,21-21 0,0 0 15,0 21-15,1-21 0,-1 0 16,0 0-16,21 0 0,-21-21 0,22 0 16,-1 21-16,0-21 0,-20-1 0,20 1 15,0-21 1,1 21-16,-43 0 0,21-22 16,-21 22-16,0 0 0,0 0 15,0 0-15,0-1 0,-21 22 16,-1 0-1,1 0-15,21 22 16,-21-1-16,0 0 0,21 0 16,0 0-16,0 0 0,0 1 0,0 20 15,-21-21-15,21 0 0,0 0 16,0 1-16,0-1 0,0 0 0,-21 0 16,21-42 30,0 0-46,0 0 0,21-1 16,-21 1-16,21 0 0,-21 0 16,0 0-16,21 0 0,0-1 15,-21 1-15,43-21 0,-22 21 16,0 0-16,0-1 0,0 22 16,22 0-16,-22 0 0,0 0 0,0 0 15,21 0-15,-20 0 0,-22 22 16,21-1-16,0 0 0,-21 0 15,0 21-15,0-20 0,0-1 0,0 21 16,-21 22 0,0-43-16,-1 0 0,1 0 15,21 0-15,0 0 0,-21-21 16,42 0 15,-21-21-31,21 0 0,1 0 0,-1 0 16,21 0-16</inkml:trace>
  <inkml:trace contextRef="#ctx0" brushRef="#br0" timeOffset="145015.74">8467 2053 0,'21'-21'0,"-42"42"0,63-42 0,-21 21 0,-21-21 16,21 21-16,-42 0 16,0 21-16,0-21 15,0 21-15,-1-21 0,1 21 16,0 1-16,-21-22 0,21 21 15,-1-21-15,1 21 0,0 0 16,21 0-16,0 0 16,21 1-1,0-22-15,1 0 0,-1 21 16,0-21-16,0 0 0,0 21 16,0-21-16,22 21 0,-22 0 15,0-21-15,0 21 0,0 1 0,-21-1 16,0 0-16,0 0 15,0 0-15,-42 0 16,21 1-16,-21-22 0,20 0 16,-41 21-16,21-21 0,20 0 15,1 0-15,0 0 0,0 0 16,0 0-16,0-21 0,-1-1 16,22 1-16,0 0 15,0 0-15,0 0 0,0 0 16,22 21-16,-1-22 0,0 1 15</inkml:trace>
  <inkml:trace contextRef="#ctx0" brushRef="#br0" timeOffset="145322.56">8996 1630 0,'0'0'0,"0"-21"0,0 0 15,-21 42 17,-1 0-32,1 21 0,0-21 15,0 22-15,0-1 0,0 0 16,21 22-16,-22-22 0,1 1 0,0-1 0,0 0 16,0 1-16,21 41 15,-21-20-15,21-22 16,0-21-16,0 64 15,0-64-15,0 0 16,21-21-16,0 0 0,0 0 16,0 0-16,22-21 0,-22 0 15,21 21-15,0-21 0</inkml:trace>
  <inkml:trace contextRef="#ctx0" brushRef="#br0" timeOffset="145773.31">9419 2053 0,'0'-21'0,"0"42"0,0-105 32,-21 84-32,0 0 0,0-22 0,-1 22 0,1 0 15,0 0-15,0 0 0,0 0 16,0 22-16,-43 20 0,43-21 16,0 0-16,0 22 0,-1-22 15,1 0-15,0 0 0,21 21 16,-21-20-16,21-1 0,0 0 0,0 0 15,0 0-15,0 0 16,21-21-16,0 0 0,22 0 16,-22 0-16,0 0 15,0 0-15,21-21 0,-20 0 0,-1 0 16,0 0-16,0 0 0,-21-1 16,64-41-16,-43-1 15,-21 43-15,21 21 16,-21 21-1,0 1-15,0-1 0,0 0 16,0 0-16,0 21 0,0-20 16,0-1-16,0 0 0,0 0 0,0 0 15,0 0-15,0 1 16,0-1-16,0 0 0,21-21 16,0 0-16,0 0 15,1 0-15,-1 0 0,0 0 0,21-21 16,-21 21-16,1-21 0,41-22 15,-21 1-15</inkml:trace>
  <inkml:trace contextRef="#ctx0" brushRef="#br0" timeOffset="146028.16">10033 1693 0,'0'0'0,"0"-42"0,0 21 16,0 0-16,0 0 0,-21 21 15,0 0 1,-1 21-16,22 0 0,-21 21 15,0-21-15,0 22 0,0-1 0,0 0 16,21 1-16,-22-1 0,1 0 16,21-20-16,-42 83 15,21-62-15,21-22 0,0 0 16,0 0-16,-21 0 0,21 1 0,0-1 16,0 0-16,0 0 15,21-21 1,0 0-16,0-21 0,0 0 15,0 0-15,1 21 0</inkml:trace>
  <inkml:trace contextRef="#ctx0" brushRef="#br0" timeOffset="146397.95">10139 1990 0,'0'0'16,"0"21"-1,-21-21-15,-1 21 0,1 0 0,0 0 16,0-21-16,21 22 0,-21-1 15,0 42-15,21-42 16,0 1-16,0-1 16,0 0-16,0 0 0,21 0 15,0-21 1,0 0-16,21 0 0,-20 0 0,-1 0 16,21 0-16,-21 0 0,22-21 0,-22 0 15,0 0-15,0 0 0,0-1 16,0 1-16,1 0 0,-22 0 0,21 0 15,-21-22-15,0 22 0,0 0 16,0 0-16,0 0 0,-21 21 0,-1 0 16,1 0-16,-21 0 0,21 0 15,0 0-15,-22 0 0,-20 21 16,42 0-16,21 0 0,-22 0 16,22 1-16,0-1 15,22-21-15,-22 21 16,21-21-16,21 0 0,-21 0 15,0 0-15,1 0 0</inkml:trace>
  <inkml:trace contextRef="#ctx0" brushRef="#br0" timeOffset="146760.74">10626 1990 0,'0'0'0,"0"-21"15,0-1 1,0 44 31,0-1-47,0 0 15,21-21-15,-21 21 0,0 0 0,0 0 16,0 22-16,0-22 0,0 0 16,0 0-16,0 0 0,0 1 15,-21-1 1,21-42 31,0-1-47,0 1 0,21 0 15,0 21-15,0-21 0,-21 0 16,0 0-16,21-1 0,0 1 16,-21 0-16,22 0 0,-1 0 15,0 21-15,0 0 0,-21-21 16,21 21-16,0 0 0,1 0 0</inkml:trace>
  <inkml:trace contextRef="#ctx0" brushRef="#br0" timeOffset="147124.53">11112 1905 0,'0'0'0,"-21"0"16,0 0-1,0 0-15,0 0 16,0 0-16,-1 0 15,22 21-15,-21-21 0,0 21 0,0 1 16,0-22-16,21 21 16,-21 0-16,-1 0 0,22 0 15,-21 0-15,21 1 0,0-1 16,0 0 0,21 0-16,1-21 0,-1 21 0,0-21 15,-21 21-15,21-21 16,-21 22-16,21-22 0,0 21 15,-21 0-15,0 0 16,-21-21 0,0 0-16,0 0 0,0 0 0,0 0 15,-1 0-15,1 0 0,0 0 16,-21 0-16,21 0 0,-1 0 16,1 0-16,0-21 15,0 21-15,21-21 0,-21 0 0,0-1 16</inkml:trace>
  <inkml:trace contextRef="#ctx0" brushRef="#br0" timeOffset="147437.35">9631 1715 0,'0'0'0,"-21"0"0,42 0 31,0-22-31,21 22 0,22 0 16,-1 0-16,1-21 0,20 21 15,1 0-15,-21-21 0,20 21 16,64-21-16,43 21 16,-149 0-1,1 0-15,-22 0 0,21 0 0,-21 0 16,-42 0 31,0 0-47,0 0 0</inkml:trace>
  <inkml:trace contextRef="#ctx0" brushRef="#br0" timeOffset="149561.9">6921 4022 0,'-21'0'0,"0"0"0,63 0 0,-126 0 0,63 21 15,-22 0-15,22 0 0,-148 149 32,148-128-32,-1 0 0,22 1 15,0-1-15,-21-21 0,21 21 0,0-20 16,0-1-16,0 21 0,0-21 16,0 22-16,21-22 15,1 0-15,-1-21 16,0 0-16,0 0 0,0 0 0,22 0 15,-22 0-15,21 0 0,0-21 0,43-22 16,-21 22 0,-22 0-16,0 0 0,22-21 0,-22 20 15</inkml:trace>
  <inkml:trace contextRef="#ctx0" brushRef="#br0" timeOffset="151281.84">7451 3895 0,'-22'0'0,"22"21"0,-63 85 32,42-64-32,21 0 0,0 1 0,-21 20 0,21-20 15,-22-1-15,22 0 16,-21 1-16,21-1 0,0 0 0,0-21 16,0 22-16,-21-22 0,21 0 15,0 0-15,0 0 0,0 1 16,0-44 15,21 1-31,-21 0 0,21 21 0,1-21 16,-22 0-16,21 0 0,0-1 15,-21 1-15,21-21 0,0 21 0,-21 0 16,0-1-16,0 44 31,0-1-31,0 0 0,0 0 16,0 21-16,0-20 15,0-1-15,0 0 0,0 0 16,0 0-16,0 0 16,21-21-1,1 0-15,-1 0 0,21 0 0,-21 0 16,22 0-16,-1 0 0,0-21 16,1 21-16,-1-21 0,43-21 15,-43 21-15,0-1 16,1-20-16,-1 21 0,-21 0 0,0 0 15,0-22-15,-21 22 0,0 0 0,0 0 16,0 0-16,-21 21 16,0-22-16,0 22 0,0 0 0,0 0 15,-1 0-15,-20 43 16,21-22-16,0 0 0,21 0 0,0 0 16,0 22-16,0-22 0,0 0 15,0 43-15,0-43 0,21 21 16,-21-21-16,21 0 15,0 1-15,0-22 0,1 0 16,-1 0-16,0 0 0,0 0 16,21 0-16,-20 0 15,-1 0-15,0 0 0,0 0 0,21-22 16,-20 1-16,-1 21 0,0-21 0,0 0 16,0 0-16,0 0 0,1-1 15,-22-20-15,0 21 0,21 0 16,0 0-1,-42 42 1,21 0-16,-21 0 16,-1 0-16,22 0 0,0 1 0,-21-22 15,21 21-15,-21 0 0,21 0 16,0 0-16,0 0 16,21-21-16,0 0 15,1 0-15,-1 0 16,0 0-16,0 0 0,0 0 0,0 0 15,1-21-15,-1 21 0,0-21 0,0 0 16,0 21-16,-21-21 0,0 0 16,0-1-16,0 1 0,0 0 15,0 0-15,0 0 0,-21 21 16,21-21-16,-21 21 0,0 0 0,0 0 16,-1 0-16,1 0 0,0 0 15,0 0-15,21 21 0,-21 0 16,21 0-1,21-21 1,0 0 0,0 0-16,0 0 0,22 0 15,-22 0-15,0 0 0,0-21 16,0 21-16,1 0 0,-1 0 0,0 0 16,0 0-1,-21 21-15,0 0 16,0 0-16,0 1 15,0-1-15,0 0 0,0 0 16,0 0-16,0 0 16,21-21 31,0 0-47,1-21 15,-1 0-15,0 21 0,-21-21 0,21 0 16,0 0-16,0-1 0,43-20 15,-43 21-15,0 0 16,0 21-16,-21-21 0,22 21 0,-22 21 16,0 0-1,0 0-15,0 0 16,0 0-16,0 1 0,-22 20 16,22-21-16,0 0 31,22-21-31,-1 0 0,0 0 15,0 0-15,0 0 0,0 0 0,1 0 16,-1-21-16,21 21 0,-21-21 16,0 21-16,1-21 0,-1 0 0,0 21 15,0-22-15,0 1 16,0 0-16,1 0 0,-1 0 16,-21 42-1,0 0 1,0 0-16,0 0 15,0 1-15,0-1 0,0 0 16,0 0-16,0 0 0,0 0 16,21-21-1,0 0-15,0 0 0,0 0 0,1 0 16,20 0-16,0 0 0,-21 0 16,22-21-16,-22 21 0,42-42 15,-20 21-15,-22 0 0,21-1 16,-21 1-16,1 0 0,-22 0 15,0 0-15,-43 21 32,22 21-32,0 0 0,-21 0 0,20 0 15,1 1-15,0-1 0,0 0 16,0 0-16,21 0 0,-21 0 16,21 1-16,0-1 0,0 0 15,0 0 1,21-21-16,0 0 15,0 0-15,0 0 0,0 21 16</inkml:trace>
  <inkml:trace contextRef="#ctx0" brushRef="#br0" timeOffset="151692.6">7472 5017 0,'0'-22'0,"0"1"0,0 64 0,-21-107 0,-1 43 16,22 42-1,-21 0-15,21 0 16,-21 22-16,0-1 0,21 0 16,-21 1-16,21-1 0,0 0 0,-43 43 15,43-43-15,0 1 16,0-1-16,-21-21 0,21 22 0,0-1 15,-21-21-15,21 0 0,0 0 16,0 1-16,0-1 0,21-21 16,-21-21-1</inkml:trace>
  <inkml:trace contextRef="#ctx0" brushRef="#br0" timeOffset="152041.4">6985 5101 0,'0'0'0,"0"-21"0,-21 0 0,21-64 16,0 64-1,21 0-15,0 0 0,0 0 0,0 21 16,22-22-16,-1 22 0,0 0 0,1 0 16,-1 0-16,0 0 0,1 22 15,63 41-15,-64-42 16,0 22-16,-21-1 0,22 0 0,-43 1 15,0-1-15,0 0 0,0 1 0,0-1 16,-43 0-16,22-21 0,-21 22 16,21-1-16,-22-21 0,1 0 0,0 22 15,-1-22-15,22 0 0,0 0 16,-21 0-16,21-21 0,21 22 0,-22-22 16,44 0 15,-1 0-16,0 0 1,0-22-16,0 22 0</inkml:trace>
  <inkml:trace contextRef="#ctx0" brushRef="#br0" timeOffset="152441.17">7620 5419 0,'0'-21'0,"-21"-1"16,21 1-16,0 0 16,21 0-16,0 21 15,0 0-15,0-21 0,1 21 16,-1 0-16,0 0 0,0 0 16,0 0-16,0 0 0,1 0 0,20 21 15,-42 0-15,21 0 0,0 0 16,-21 1-16,21-1 0,-21 42 15,0-42-15,0 1 0,0-1 16,-21 0-16,21 0 0,-21 0 0,21 0 16,0-42 15,0 0-31,0 0 16,0 0-16,0 0 15,21-1-15,-21 1 0,21 0 16,1 0-16,-22 0 0,0 0 0,21-1 15,0 22-15,-21-21 0,21 0 16,0 0-16,0 0 0,1 0 16,20-1-16,-21 22 15</inkml:trace>
  <inkml:trace contextRef="#ctx0" brushRef="#br0" timeOffset="152620.07">8276 5292 0,'0'21'16,"0"-42"-16,0 63 0,0-21 0,0 0 0,0 1 15,0-1-15,0 0 0,0 0 0,-42 43 32,42-43-17,0-42 17,21-1-32,-21 1 15,0 0-15,21 0 0</inkml:trace>
  <inkml:trace contextRef="#ctx0" brushRef="#br0" timeOffset="152775.98">8318 5144 0,'-21'0'31,"0"0"-15,21 21-16,0 0 15,0 0 1,21-21-16,0 21 15</inkml:trace>
  <inkml:trace contextRef="#ctx0" brushRef="#br0" timeOffset="153588.53">8509 5334 0,'0'85'31,"21"-64"-31,-21 0 0,0 0 15,0 0-15,0 1 0,0-1 16,21 0-16,-21 0 16,21-21-16,1 0 15,-1 0 1,0-21-16,0 0 0,0 0 16,0-1-16,1 1 0,-1 0 15,0 0-15,0 0 0,0 0 16,0-1-16,-21 1 0,22 0 15,-1 21-15,-21 21 32,0 0-32,0 1 15,-21-1-15,21 0 0,-22 0 0,22 0 16,-21 0-16,21 1 0,0-1 0,0 21 16,43-21-1,-22-21-15,0 21 0,0-21 16,21 0-16,-20 0 0,20 0 15,-21 0-15,64-21 0,-43 21 16,-21-21-16,22 0 0,-22 21 16,42-42-16,-42 20 15,1 1-15,-1 0 0,-21 0 0,21 0 16,-21 0-16,0-22 16,0 22-16,-21 21 0,0 0 15,-1 0-15,1 0 0,0 0 16,0 21-16,0 0 0,0-21 0,-1 22 15,1 20-15,0-21 0,0 21 16,21 1-16,0-1 16,0-21-16,0 0 0,0 1 0,42-1 15,-21 0-15,1-21 16,-1 0-16,0 0 0,0 0 0,21 0 16,-20 0-16,-1 0 0,0-21 15,42 0-15,-41-1 0,20-20 16,0 21-16,-21 0 15,1 0-15,-1-1 0,0 1 16,0 0-16,0 0 0,0 0 0,1 21 16,-22 21-1,0 0-15,0 0 16,0 0-16,-22 1 0,22-1 0,-21 0 16,21 0-16,0 0 0,-21 0 15,21 1-15,0-1 0,0 0 16,0 0-1,21-21-15,-21 21 16,21-21-16,1 0 0,-1 0 31,0 0-31,-21-21 0,0 0 16,21 0-16</inkml:trace>
  <inkml:trace contextRef="#ctx0" brushRef="#br0" timeOffset="155381.34">6223 7811 0,'0'0'0,"21"0"0,-21-22 16,21 1-16,-21 0 0,0 0 16,-21 21-16,0 0 15,0 0-15,0 0 0,-22 0 0,1 0 16,-22 0-16,22 0 0,-21 0 16,-1 21-16,22-21 0,-128 64 15,128-22-15,0-21 0,-1 21 16,1 1-16,21-1 15,21 0-15,0 1 0,0-1 0,0 0 16,0-20-16,0 20 0,21-21 0,0 0 16,22 0-16,-1 1 0,0-22 15,1 0-15,126 0 16,-106-22-16,-20 1 0,20 0 16,-20 0-16,-1 0 0,0 0 15,1-1-15,-22-20 0,0 21 0,0 0 0,-21-22 16,0-20-1,0 42-15,0 0 0,0-1 0,0 1 16,-21 42 0,0 22-1,21-1-15,-21 0 0,21 1 0,0-1 16,-22 22-16,22-1 0,0-21 16,-21 22-16,21-1 0,0-20 0,0 20 15,0 1-15,0 20 0,0-20 0,0 21 16,0-22-16,0 22 15,-21 148-15,0-170 0,21 22 16,-21-1-16,0 1 0,-1 0 0,1-1 16,-42 65-1,42-65-15,-22-20 0,1-1 0,21 1 16,-22-22-16,1 22 0,0-43 0,-1 21 16,1 0-16,0-20 0,21-22 15,-22 0-15,1 0 0,21 0 0,-22 0 16,1-22-16,-21 1 0,20 0 15,1-21-15,0-1 0,-1 1 0,-20 0 0,20-1 16,1-20-16,-64-128 16,85 107-16,0-43 15,21 63-15,0 22 0,21-22 16,0 22-16,22-21 0,-22 20 0,21 1 16,0-22-16,1 1 0,20 21 15,1-22-15,63-63 16</inkml:trace>
  <inkml:trace contextRef="#ctx0" brushRef="#br0" timeOffset="155772.1">6392 8255 0,'0'21'0,"0"-42"0,-21 63 16,42-42 15,0 0-31,1-21 16,-1 21-16,0-21 0,21 0 0,-21 0 15,22 0-15,-22-1 0,21 1 0,-21 0 16,1 0-16,-1-21 0,-21 20 16,0-20-16,0 21 15,-21 0-15,-1 21 0,-20 0 16,21 0-16,-21 0 0,-1 21 0,1 0 15,0 0-15,-1 22 0,1 20 16,21-21-16,0 1 16,21-22-16,-22 21 0,22 1 0,0-22 15,0 21-15,0-21 0,0 0 16,0 1-16,22 20 16,-1-21-16,21-21 0,-21 0 15,0 0-15,1 0 0,20 0 16,0 0-16,-21 0 0,22-21 0,-1 0 15,0 0-15,1-1 0</inkml:trace>
  <inkml:trace contextRef="#ctx0" brushRef="#br0" timeOffset="156845.5">7133 7959 0,'0'-21'0,"0"42"0,-21-21 15,0 21 1,0 0-16,-22 43 0,22-22 15,-21 21-15,21-20 0,-1-22 16,22 21-16,-21-21 0,21 22 16,0-22-16,0 0 0,0 0 0,21 0 15,1-21-15,20 22 16,-21-22-16,0 0 0,22 0 0,-22 0 16,21 0-16,-21-22 0,22 1 15,-1 21-15,-21-21 0,21 0 16,1-21-16,-22 20 0,21-20 0,1-43 15,-22 43-15,21-21 16,-21 20-16,0-20 0,1 20 0,-1 1 16,0 0-16,-21-1 0,0 22 0,21 0 15,-21 0-15,0 0 0,-21 42 32,0 21-32,0-21 0,21 22 15,-22-22-15,22 21 0,-21 1 16,0 20-16,21-21 0,0 1 0,-21-1 15,0-21-15,21 22 0,0-22 16,0 21-16,-21-21 0,21 0 0,0 1 16,-22-22-16,22 21 15,0-42 17,22-1-32,-1 1 0,-21 0 0,21 0 15,0-21-15,0 20 0,0-20 16,1 21-16,-1 0 0,0 0 0,0-1 15,0 1-15,-21 0 0,-21 21 47,0 21-47,0-21 16,0 0-16,-1 21 0,1-21 31,21 22-31,0-1 0,-21-21 16,21 21-16,0 0 0,0 0 15,0 22-15,0-22 0,0 0 16,0 0-16,0 43 16,0-43-16,21 0 0,0-21 15,1 0-15,20 0 0,-21 0 16,21 0-16,-20 0 0,20 0 0,21 0 16,-20-21-16,63 0 15,-64-1-15,106-41 16,-106 42-16,-20 0 0,20-22 15,-21 22-15,0-21 0,0 21 16,-21-1-16,0 1 0,0 0 0,0 0 16,0 42-1,-21 0-15,21 0 16,-21 1-16,0 20 0,0-21 16,0 21-16,21 1 0,-22-22 0,22 21 15,-21 1-15,21-1 0,0 0 16,21-21-1,1 1-15,-1-22 0,0 0 0,0 0 16,0 0-16,22 0 0,-22 0 0,21 0 16,22-22-1,20-20-15,-41 21 16,-22 0-16,0 0 0,0-1 0,0-20 16,-21 0-16,0-1 0,0 22 15,0-21-15,0 0 0,0-1 0,-21 22 16,-21 0-16,21 0 15,-1 0-15,-20 21 0,21 0 0,0 0 16,-22 0-16,1 0 0,21 21 0,0 0 0,-22 0 16,22 0-16,0 0 0,-21 43 15,42-43-15,-21 21 0,-1-20 16,1-1-16,0 21 0,0-21 16</inkml:trace>
  <inkml:trace contextRef="#ctx0" brushRef="#br0" timeOffset="157948.42">6667 9652 0,'0'0'0,"0"-21"0,0 0 16,22 0-16,-1-1 0,0-20 15,0 0-15,0 21 16,-21-1-16,0-20 0,21 21 0,-21 0 16,0-22-16,0 22 0,0-21 0,0 21 15,0 0-15,-21-22 0,-42 1 16,42 42-16,-22 0 15,22 0-15,0 21 16,-21-21-16,20 21 0,1 0 0,-21 1 16,21-1-16,-22 42 15,-20 22-15,63-64 16,-21 21-16,21-20 0,0-1 16,0 0-16,0 0 0,0 43 15,21-64 1,0 0-16,0 0 0,0 0 15,1 0-15,-1-22 0,21 22 0,64-84 16,-64 63-16,1-1 0,-1-20 16,-21 0-16,21 21 0,1-22 15,-22 1-15,21 0 0,-21-22 16,1 22-16,-1-22 0,0 22 0,0-22 16,-21 22-16,0 0 0,0-1 0,0-20 15,0 84 16,0 0-31,0 0 0,0 22 16,-21-1-16,0 0 0,21 1 0,-21-1 16,21 0-16,0 1 0,-22-1 15,22 0-15,-21 1 0,21-22 0,0 21 16,0 1-16,0-22 0,0 0 0,0 0 16,0 0-16,21 0 0,1 1 15,-1-22-15,0 0 0,0 0 0,0 0 16,22 0-16,-22 0 0,42 0 15,-42 0-15,43-43 16,-43 22-16,43-21 16,-43 21-16,-21-1 0,0 1 15,0 0-15,0 0 0,0 0 16,0-22-16,-21 22 16,-1 0-16,1 21 0,0 0 15,21 21 1,0 0-16,0 1 0,0-1 15,0 0-15,0 21 0,21-21 0,-21 1 16,21-1-16,-21 0 0,22 0 16,-22 0-16,0 0 0,0 1 0,21-1 15,-21 0-15,21 0 0,0-21 16,-21 21-16,21-21 16,0 0-16,1 0 15,-1-21-15,21-21 16,-21 42-16,0-21 0,1-1 15,-1 1-15,0 0 0,0-21 16,0 21-16,0-1 0,-21-20 0,22 21 16,-22 0-16,21 21 15,-21 21 1,0 0-16,0 0 16,0 0-16,-21 1 0,21-1 15,-22 0-15,22 0 0,0 21 16,-21-42-16,21 22 0,0-1 15,0 0-15,0-42 47,0 0-47,21-1 0</inkml:trace>
  <inkml:trace contextRef="#ctx0" brushRef="#br0" timeOffset="158144.4">7895 9017 0,'-21'0'16,"42"0"-16,-63 0 0,42 21 0,-21-21 15,-1 21-15,1 1 16,21-1 0,0 0-16,0 0 15,21-21 1,1 0-16,-1 0 15</inkml:trace>
  <inkml:trace contextRef="#ctx0" brushRef="#br0" timeOffset="158441.47">8064 9208 0,'0'0'0,"22"21"0,-22 0 0,0 0 15,21 43 1,-21-43-16,0 0 0,0 0 15,0 0-15,0 0 0,0 1 16,0-1-16,21-21 31,0-21-31,-21-1 16,21 1-16,0 0 16,1 0-16,-22 0 0,21 0 0,0-22 15,-21 22-15,21 0 0,-21 0 0,21 0 16,0-22-16,-21 1 15,22 42-15,-1-21 16,-21 42 15</inkml:trace>
  <inkml:trace contextRef="#ctx0" brushRef="#br0" timeOffset="159069.56">8488 9356 0,'0'0'0,"21"0"0,0-21 15,0 21-15,-21-22 16,21 22-16,1 0 16,-22-21-16,-22 21 31,1 0-31,0 0 15,0 0-15,21 21 0,-21-21 0,0 22 16,-1-1-16,22 0 0,0 0 16,0 0-16,0 0 0,0 1 15,0-1-15,0 0 16,0 21-16,22-42 16,-1 0-1,0 0-15,0 0 0,0-21 16,0 21-16,1-21 0,-1 21 0,0-21 15,0 0-15,0-1 0,0 1 16,1 0-16,-1 0 0,21-43 16,-21 43-16,22-21 15,-22 21-15,0 0 0,21-1 16,-21 22-16,1 0 0,-1 0 16,0 0-16,0 0 0,-21 22 0,0-1 15,21 0-15,0 0 16,-21 0-16,0 0 0,0 1 15,0-1-15,0 0 0,0 0 0,0 0 16,0 0-16,-21 1 16,0-22-1,42-22 17,0 22-17,-21-21-15,22 0 0,20-21 16,-21 21-1,0-1-15,0 1 0,22 0 0,-22 0 16,0 0-16,0 0 0,0 21 0,22 0 16,-22-22-16,0 22 0,0 0 15</inkml:trace>
  <inkml:trace contextRef="#ctx0" brushRef="#br0" timeOffset="159328.91">9461 9864 0,'0'0'0,"-42"0"32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01:50:20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720 0,'0'0'0,"0"21"31,0 0-31,0 0 16,0-42 46,0 0-46,21 21-16,-21-21 0,21 0 15,0-22-15,-21 22 16,0 0-16,0 0 16,-21 0-16,0 21 15,0 0-15,0 0 16,-22 0-16,22 21 0,0-21 0,-21 21 15,-1 0-15,22 0 0,-42 22 16,-1-1 0,43-21-16,0 0 0,0 0 0,21 22 15,0-22-15,0 0 0,0 21 16,0 1-16,21-22 16,0 0-16,0 0 0,21 0 15,-20 1-15,20-1 0,0 21 16,1-21-16,-1 0 0,0 1 0,-21-1 15,22 21-15,-1-21 16,-21 0-16,43 43 0,-43-43 0,21 21 16,-21 22-16,1-43 15,-22 21-15,0-20 0,0 20 16,0-21-16,-22 21 0,-20 1 16,0-22-16,21 0 15,-43 0-15,22 0 0,-1-21 0,-20 0 16,-1 0-16,1 0 0,-1 0 15,1-21-15,-1 0 0,22 0 0,-21 0 16,20 0-16,1-22 0,0 1 16,20 21-16,-20-22 0,21 1 15,21 0-15,0 21 0,0-1 16,0 1-16,0 0 0,21 21 16,-21-21-16,21 0 0,22 21 15,-22 0-15,0 0 0,21-21 0,-21 21 16,22 0-16,-1 0 0,-21-22 15,22 22-15</inkml:trace>
  <inkml:trace contextRef="#ctx0" brushRef="#br0" timeOffset="528.82">2794 953 0,'0'0'0,"-21"0"16,0 0-1,-1 0-15,1 0 0,0 21 16,0 0-16,0 0 0,0 0 0,21 0 16,-22 22-16,1-22 15,0 21-15,21 22 0,-21-43 16,21 21-16,0 1 0,0-22 15,0 21-15,0-21 0,0 22 0,0-22 16,0 0-16,21 21 0,-21-21 16,21 1-16,43 20 15,20-21 1,-62-21-16,20 0 0,-21 0 16,21 0-16,1-21 0,-22 0 0,42 0 15,-20-1-15,-22 1 16,0-21-16,0 21 0,43-43 15,-64 43-15,21-21 0,-21-1 16,0 1-16,0 0 0,0-1 0,-21-41 16,21 41-16,-21 22 15,-22 0-15,22-21 0,0 42 0,0-21 16,-22 21-16,22 0 0,0 0 16,-21 0-16,21 21 0,-1 0 0,1 0 15,-21 0 1,21 43-16,21-43 15,0 0-15,21-21 16,0 0-16,21 0 16</inkml:trace>
  <inkml:trace contextRef="#ctx0" brushRef="#br0" timeOffset="1475.78">3895 656 0,'21'-21'0,"-42"42"0,42-63 16,-21 21-16,0 0 0,0-1 16,0 1-16,-21 0 15,-1 21 1,1 0-16,0 0 16,0 0-16,21 21 15,-21 0-15,0 43 0,-22 21 16,43-22-16,-21-21 15,0 22-15,0-1 0,0 22 16,21-21-16,-22-1 0,1 22 0,21-22 16,0 22-16,0-22 0,0 22 15,0 0-15,-21 21 0,21 63 16,0-63-16,0 63 0,0-63 16,0-21-16,0 20 15,0-20-15,0 21 0,0-21 0,0-22 16,21 22-16,-21-1 0,0-20 15,21-1-15,1 22 0,-22-43 0,21 22 16,0-22-16,0 1 0,0-1 0,0 21 16,43-20-1,-43-43-15,0 0 0,0 0 16,1 0-16,-1-21 0,0-1 0,21 1 16,-21-21-16,22 0 0,41-107 15,-41 107-15,-1-21 16,0-1-16,1-21 0,-22 22 15,21-22-15,-21 1 0,1-1 0,-1 0 16,-21 1-16,0-65 16,-21 86-16,-1-22 0,1 22 15,-21-1-15,0 1 0,-1-1 0,-20 22 16,20-22-16,-20 22 0,21 0 16,-22-1-16,22 22 0,-1 0 0,-41-21 15,63 42 1,-1 0-16,1 0 0,42-21 31,1 21-31,20 0 16,-21-22-16,21 1 0,-20 21 15,20-21-15,0 0 0,1 0 0,-1 0 16,0-1-16,64-83 16,-64 83-16,-20-20 15,20 0-15,-21-22 0,21 22 16,-42 0-16,22-22 0,-22 1 0,21 20 15,-21 1-15,0-43 16,0 43-16,0 21 0,-21 0 16,21-1-16,-22 22 15,1 0 1,21 22-16,0-1 16,0 21-16,-21 0 15,21 1-15,0-1 0,0 0 0,0 22 16,0-22-16,0 1 0,0-1 0,0 0 15,-21 1-15,21-1 0,0-21 16,0 43-16,0-43 16,0 0-16,0 0 0,21-21 31,0 0-15,0 0-16,-21-21 0,22 0 15,-22 0-15,0-1 0</inkml:trace>
  <inkml:trace contextRef="#ctx0" brushRef="#br0" timeOffset="1682.78">4233 1101 0,'0'0'0,"0"21"16,-21-21-16,21 21 15,21-21 16,0 0-31,1 0 16,-1 0-16,21 0 0,-21 0 0,22-21 16,-1 0-16,0 21 0,1-21 15,-1 21-15,0-22 0,1 1 16</inkml:trace>
  <inkml:trace contextRef="#ctx0" brushRef="#br0" timeOffset="2293.57">5080 953 0,'0'0'16,"0"42"0,-21-21-1,0 0-15,21 0 16,-22 22-16,22-22 0,0 0 0,0 21 16,-21-20-16,21-1 0,0 21 0,-21-21 15,21 0-15,0 1 0,0-1 16,0 0-16,0 0 0,0 0 15,0 0-15,21-21 32,0 0-17,1-21-15,-1 0 0,0 0 16,0 0-16,0 0 0,0-1 16,1 1-16,-1-21 0,-21 21 0,42-22 15,-42 22-15,21 0 16,0 21-16,-21 21 31,22-21-31,-22 21 0,21 22 16,-21 20-16,0-42 15,0 1-15,0-1 0,0 0 0,21 0 16,-21 0-16,21 0 0,0-21 16,-21 22-16,21-22 0,1 0 0,-1 0 15,0 0-15,21 0 0,-21 0 16,1 0-16,20 0 0,43-22 15,-64 1-15,0 0 16,21 21-16,-21-42 0,-21 21 0,22-1 16,-22-20-16,0 21 0,0-21 15,0-1-15,0 22 0,0-21 16,0-1-16,-22 22 0,22 0 16,-21 0-16,21 0 0,0 0 0,-21 21 15,0 0 1,0 0-1,21 21 1,0 0-16,21-21 16,0 21-1</inkml:trace>
  <inkml:trace contextRef="#ctx0" brushRef="#br0" timeOffset="2821.25">6308 868 0,'0'-21'16,"0"42"-16,0-63 0,0 20 16,0 1-16,-22 21 15,1 0-15,0 0 0,0 0 16,0 0-16,-43 64 16,43-22-16,0-21 15,-21 64-15,42-43 0,-22 1 16,1-1-16,21 0 0,-21-21 15,21 22-15,0-1 0,0-21 16,0 22-16,0-22 0,0 0 16,0 0-16,0 0 0,64 0 15,-43-21 1,0 0-16,0 0 0,0 0 0,0 0 16,1 0-16,-1 0 0,0-21 15,0 0-15,0 0 0,22-43 16,-43 43-16,21-21 15,0 0-15,0 20 0,-21-62 16,0 41-16,21 1 0,-21 21 0,0-21 16,0 20-16,0 1 15,0 42 1,0 1 0,0-1-16,-21 0 0,21 21 0,0 1 15,0-1-15,0-21 0,0 21 16,0 43-1,0-21-15,0-43 0,0 0 16,0 0-16,21 0 16,0-21-1,1 0-15,-1 0 0,0 0 16,0-21-16,0 21 0</inkml:trace>
  <inkml:trace contextRef="#ctx0" brushRef="#br0" timeOffset="3324.99">6858 1122 0,'-21'-21'0,"0"21"15,-22-21 1,22 21-16,21-22 0,-21 22 16,21-21-16,0 0 0,0 0 15,0 0 1,0 0-16,21 21 15,0 0-15,0-22 16,1 22-16,-1 0 16,0 0-16,0 0 15,0 22-15,0-22 0,1 21 16,-22 0-16,42 0 0,-21 0 16,-21 0-16,0 1 0,21-1 15,-21 0-15,0 0 0,0 0 0,0 0 16,0 1-16,0-1 0,0 0 15,0 0-15,0 0 0,0 0 0,0 1 16,-21-1 0,0-21-16,21-21 62,0-1-62,0 1 16,21 0-16,0 0 0,0 0 0,1 0 15,-22-22-15,42 1 16,0-22-16,-21 43 0,1-21 16,-22 21-16,21 0 0,0-1 15,0 1-15,0 0 0,-21 0 16,21 21-16,1 0 16</inkml:trace>
  <inkml:trace contextRef="#ctx0" brushRef="#br0" timeOffset="3750.75">7366 1080 0,'0'0'0,"0"21"16,21-21-16,0 0 16,0 0-16,1 0 15,-1 0-15,0-21 0,0 21 0,0-22 16,0 22-16,1-21 15,-1 0-15,-21 0 0,21 21 0,0-21 16,-21 0-16,21-1 0,-21-20 16,0 21-16,0 0 0,0 0 0,-21 21 31,0 0-31,0 0 0,0 0 16,-1 21-16,1 0 0,-21 21 15,21 1-15,0-22 0,-1 21 0,1 0 16,0 1-16,0-1 0,21-21 15,0 22-15,0-22 0,0 0 0,0 21 16,0-21-16,0 1 0,21-22 16,-21 21-16,21 0 0,0-21 0,1 0 15,-1 21-15,0-21 16,0 0-16,0 0 0,0 0 0,1 0 16,-1 0-16,0-21 0,21 21 15,-21-21-15,1 0 0,-1-1 0,21 1 16,-21 0-16,22-42 0,-43 20 15</inkml:trace>
  <inkml:trace contextRef="#ctx0" brushRef="#br0" timeOffset="4408.37">8953 550 0,'0'85'16,"0"-43"-1,0 1-15,0-1 0,0 0 0,0 22 16,0-1-16,0 1 0,-21-1 0,0-20 16,0 20-16,0 1 0,0-22 15,21 0-15,-22 1 0,1-1 0,0 0 16,0 1-16,21-22 0,0 0 0,0 0 16,0 0-16,-21 1 0,21-1 15,0-42 16,21-1-31,-21 1 16,0 0-16,21 0 0,0-21 16,-21 20-16,21 1 0</inkml:trace>
  <inkml:trace contextRef="#ctx0" brushRef="#br0" timeOffset="5176.93">8826 847 0,'0'0'0,"-21"-21"0,21-22 16,0-20-16,0 42 15,0-1-15,0 1 0,0 0 16,0 0-16,21 0 0,1 21 16,-1-21-16,21 21 15,0 0-15,-20-22 0,41 22 0,-21 0 16,1 0-16,-1 0 0,0 0 16,1 22-16,-1-22 0,0 21 0,-20 0 15,20 0-15,-21 21 0,0-20 16,0 20-16,-21-21 0,0 21 15,0 1-15,-21-1 0,0-21 0,-21 22 16,-1-1-16,-20-21 0,21 21 16,-22-20-16,1-1 0,-1 0 0,1 0 15,20-21-15,1 21 0,0-21 16,-1 0-16,22 0 0,0 0 0,0 0 16,0 0-16,-1 0 0,1-21 15,21 0 1,0 0-1,21 21 1,1 0-16,-1 0 0,0 21 0,0-21 16,0 21-16,0 0 0,1 0 15,-1 1-15,63 41 16,-62-42-16,-1 0 0,0 1 16,0-1-16,43 21 0,-43-21 15,0 0-15,21-21 0,-21 22 16,1-22-16,20 0 0,-21 21 15,21-21-15,1 0 0,-22 0 0,21 0 16,1 0-16,-1 0 0,0 0 16,1 0-16,-1-21 0,-21 21 0,21-22 15,1 1-15,-22 21 0,0-21 16,0 0-16,0 0 0,1 0 0,-1-1 16,-21 1-16,0-21 0,0 21 15,0 0-15,0-1 0,0 1 0,0 0 16,-21 21-1,-1 0-15,1 21 0,0 0 16,0-21-16,0 22 16,0-1-16,21 0 0,0 0 0,-22 0 15,22 0-15,-21 1 0,21-1 0,0 0 16,0 0-16,0 0 0,0 0 16,0 1-16,21-22 0,-21 21 15,22-21-15,-1 0 0,-21 21 16,21-21-16,0 0 0,0 0 0,0 0 15,1 0-15,-1 0 0,0 0 16,21 0-16,-21 0 0,22 0 0,-22 0 16,21 0-16,-21 0 0,22 0 0,-1-21 15</inkml:trace>
  <inkml:trace contextRef="#ctx0" brushRef="#br0" timeOffset="6701.06">10753 1228 0,'0'-21'0,"0"-43"16,-22 64-1,1 0-15,0-21 0,0 21 16,0 0-16,0 0 0,-1 0 16,1 0-16,0 0 0,0 21 15,0 0-15,0-21 0,-1 21 16,1 1-16,0-1 0,0 21 15,0-21-15,21 0 0,-21 1 0,-1 20 16,22-21-16,0 0 0,0 0 16,-21 22-16,21-22 0,0 0 0,0 0 15,0 0-15,0 1 0,0-1 16,21-21-16,-21 21 0,22-21 0,-1 0 16,0 0-16,0 0 15,21 0-15,-20 0 0,-1 0 0,0-21 16,0 0-16,0 21 0,0-22 0,1 1 15,-1 0-15,0 0 16,-21 0-16,0 0 0,21-22 16,0-20-16,-21 42 15,0-1-15,0 1 0,0 0 16,21 21-16,-21-21 16,22 21-1,-22 21 1,0 0-1,0 0-15,0 1 0,0-1 16,0 0-16,0 21 0,0-21 16,0 1-16,0 20 0,0-21 0,0 21 15,0 1-15,0 20 16,0-20-16,0-1 0,0 21 0,0 1 16,0-22-16,0 85 0,0-63 15,0-1-15,21 1 0,-21-1 16,21 22-16,-21-22 0,0 22 0,0 0 15,0-1-15,21-20 0,-21 21 0,0-22 16,0 1-16,0 20 0,0-20 16,21-1-16,-21-20 0,0 20 0,0-21 15,0 22-15,21-22 0,-21-21 0,22 22 16,-22-22-16,0 0 0,0 0 16,0 0-16,21-21 0,0 0 15,-21-21 1,21 0-16,0 0 0,-21 0 15,21-22-15,1-62 16,-22 41-16,21 1 0,-21-1 0,21-84 16,-21 63-16,0 1 15,0-22-15,0 0 0,0 21 0,0-105 16,0 84-16,0 0 0,0 21 16,0 1-16,0-22 0,0 21 15,0 22-15,0-22 0,0 22 0,21 20 16,-21-20-16,21 20 0,-21 1 15,0 21-15,0-21 0,0 20 0,21-20 16,-21 21-16,0 0 16,0 0-16,0 42 47,0 0-32,0 0-15,0 0 16,0 0-16,0 1 0,-21-1 0,21 0 15,0 0-15,0 0 0,0 0 16,0 1-16,0-1 0,0 0 0,0 0 16,0 21-1,21-20-15,1-22 0,-1 0 16,0 0-16,0 0 16,0 0-16,0 0 0,1 0 15,20 0-15,-21-22 0,0 22 0,0-21 16,22 0-16,-22 0 0,0 0 15,0 0-15,43-43 16,-43 43-16,-21 0 0,21-22 0,0 22 16,-21 0-16,21-21 0,-21 21 0,0-1 15,0 1-15,0 0 0,0 0 16,0 42 15,0 0-31,0 0 0,0 1 16,-21-1-16,21 0 15,0 21-15,0-21 0,0 1 0,0-1 16,0 0-16,0 0 0,0 0 0,0 0 16,0 1-16,21-1 15,1 0-15,-1-21 0,0 0 16,-21 21-16,21-21 0,0 0 16,0 0-16,1 0 0,-1 0 0,0-21 15,0 0-15,0 21 0,22-21 16,-22-1-16,0 1 0,-21 0 0,21 0 15,0-21-15,0 20 0,-21 1 16,22-21-16,-22 21 0,0 0 0,0-1 16,0 1-16,0 42 31,0 1-31,-22-1 16,22 0-16,0 0 0,0 0 15,0 0-15,0 22 0,0-22 0,-21 0 16,21 0-16,0 0 15,0 1-15,0-1 0,0 0 16,0-42 15,21 21-15,-21-21-16,0-1 0,0 1 16</inkml:trace>
  <inkml:trace contextRef="#ctx0" brushRef="#br0" timeOffset="6909.94">11959 931 0,'-21'0'0,"0"0"16,0 0 0,21 22 15,0-1-16,21-21 1,0 0 0,21 0-16</inkml:trace>
  <inkml:trace contextRef="#ctx0" brushRef="#br0" timeOffset="7456.62">12446 1164 0,'0'0'0,"0"-21"47,0 0-47,21 0 15,0 21-15,0 0 16,1 0-16,-1 0 0,0 0 15,0 0-15,0 0 0,0 21 16,1 0-16,-1 21 16,-21-20-16,21-1 0,-21 0 15,0 0-15,0 21 0,0-20 16,0-1-16,0 0 0,0 0 0,0 0 16,0 0-16,0 1 0,0-1 15,-21 0-15,0-21 16,21 21-16,-22-21 0,22-21 47,0 0-47,0 0 15,0-1-15,0 1 0,22 0 0,-22 0 16,21 0-16,0 0 0,0-1 16,0 1-16,-21 0 0,21 0 0,1 21 15,-1-21-15,0 0 16,0-1-16,0 22 15,0 0 1,1 0 47</inkml:trace>
  <inkml:trace contextRef="#ctx0" brushRef="#br0" timeOffset="7892.37">13144 1291 0,'0'0'0,"22"0"16,-1 0-16,0 0 16,0 0-1,0 0-15,0-21 16,1 21-16,-1-21 0,0 21 0,0-21 15,0 21-15,-21-21 0,21 21 16,1-22-16,-22 1 0,0 0 16,0 0-1,-22 21 1,1 0 0,0 0-16,0 21 0,0 0 15,21 0-15,-21 1 0,-1-22 0,22 21 16,0 0-16,-21 0 0,21 0 15,-21 0-15,21 1 0,0-1 0,-21 0 16,21 0-16,0 0 16,0 0-16,0 1 15,21-22-15,0 0 0,0 21 16,1-21-16,-1 0 0,0 0 16,0 0-16,0 0 0,0 0 15,1 0-15,-1 0 0,0 0 16,0 0-16,0 0 0,-21-21 0,21-1 15,1 22-15,-1-21 0,0 21 16,0-21-16,0 21 0</inkml:trace>
  <inkml:trace contextRef="#ctx0" brushRef="#br0" timeOffset="8568.98">14203 1207 0,'0'0'0,"0"-22"0,0 1 0,0 0 16,-21 0 0,-1 21-16,1-21 0,0 21 15,0 0-15,0-21 16,0 21-16,-1 0 0,1 0 16,0 0-16,-21 21 15,21 0-15,-1 0 0,1 0 16,0 0-16,0 1 0,21-1 0,-21 21 15,0-21-15,21 0 0,0 1 0,0 41 16,0-42-16,0 0 16,0 1-16,0-1 0,0 0 15,0 0-15,21 0 0,0-21 0,-21 21 16,21-21-16,0 0 0,0 0 16,1 0-16,-1 0 0,0 0 15,0 0-15,0 0 0,0 0 16,1-21-16,-1 0 0,0 21 0,21-21 15,-21 0-15,1 0 0,20-22 16,-21 22-16,0-21 0,22 21 0,-22-22 16,0 1-16,0 0 0,0-22 15,0 22-15,1-1 0,-1-62 16,-21 62-16,21 1 0,-21 21 16,0-22-16,0 1 15,0 21-15,-21 42 31,21 0-31,-21 0 16,-1 22-16,1-1 0,0 0 0,0 1 16,21-1-16,-21 0 0,0 1 15,21-1-15,0 0 0,0 1 0,0-1 16,0 22-16,0-43 0,0 0 16,0 0-16,0 0 0,21 0 15,0-21-15,0 22 0,0-22 0,22 0 16,-22 21-16,21-21 0,-21 0 15,22 0-15,-1 0 0,-21 0 16,21 0-16,1 0 0,-22 0 0,21-21 16,1-1-16,-22 22 0,21-21 15,0 0-15,-20 0 0,-1 21 16,0-21-16,0 0 0</inkml:trace>
  <inkml:trace contextRef="#ctx0" brushRef="#br0" timeOffset="9759.33">2540 2328 0,'-21'0'0,"42"0"0,-63 0 0,20 0 15,1 0-15,0 0 0,0 0 16,0 0-16,0 0 15,-1 0-15,-41-21 16,42 21-16,0 0 16,-1-21-1,44 21 17,-1 0-32,21 0 15,0 0-15,1 0 0,-1 0 0,0 0 16,22 0-16,-1-21 15,128 21-15,-128 0 0,1-21 16,-1 21-16,22 0 0,-21 0 16,41 0-16,-20-21 0,21 21 0,-21 0 15,20 0-15,1 0 0,0-22 16,0 22-16,0 0 0,21 0 16,-21 0-16,21 0 0,0-21 0,0 21 15,0 0-15,0 0 0,0 0 0,0-21 16,0 21-16,0 0 0,21 0 15,-21 0-15,0-21 0,21 21 16,-21 0-16,21 0 0,-21 0 0,21-21 16,0 21-16,1 0 0,-1 0 15,0 0-15,0-21 0,0 21 0,0 0 16,1 0-16,-1-22 0,0 22 16,127-21-16,-127 21 0,149-21 15,-149 0-15,0 21 16,-21 0-16,21-21 0,-21 21 0,21 0 15,0-21-15,1 21 0,-1 0 16,-21 0-16,21-22 0,-21 22 16,21-21-16,0 21 0,-21 0 0,21 0 15,-21-21-15,22 21 0,-22 0 16,0-21-16,-22 21 0,149-21 16,0 0-1,-148 21-15,0 0 0,-21 0 0,-1-22 16,1 22-16,0 0 0,-22 0 15,22-21-15,-22 21 0,1 0 0,21-21 16,42 21 0,-85-21-16,-21 21 0,21 0 0,-20 0 15,-1 0-15,-21-21 16,21 21-16,0 0 16,-42 0 15,0 0-16,-22 0-15,-20 0 0</inkml:trace>
  <inkml:trace contextRef="#ctx0" brushRef="#br0" timeOffset="10832.73">550 4170 0,'0'0'16,"0"-42"-1,0 63 16,0 0-15,0 0-16,0 0 0,0 22 0,0-22 16,0 21-16,0 0 0,0 1 15,0-1-15,0 0 0,0 1 16,0 20-16,0-20 0,0 62 16,0-62-16,0 20 0,0-20 15,-21-1-15,21 0 0,0 1 16,0-22-16,0 0 0,0 0 15,0 21-15,0-20 16,0-44 31,0 1-47,0 0 0,0 0 16,0 0-16,21 0 0</inkml:trace>
  <inkml:trace contextRef="#ctx0" brushRef="#br0" timeOffset="11169.54">1164 4572 0,'0'21'16,"0"-42"-16,0 63 0,-21-20 0,21-1 15,0 0-15,0 0 16,0 0-16,0 0 0,21-21 15,0 0 1,0 0-16,1 0 0,-1-21 16,0 21-16,0-21 15,-21 0-15,0 0 0,0 0 16,0-1-16,0 1 16,-21 0-1,0 21-15,0 0 0,-1 0 0,1 0 16,0 21-16,0-21 15,21 21-15,-21-21 0,21 22 16,0-1-16,0 0 16,42-21-1</inkml:trace>
  <inkml:trace contextRef="#ctx0" brushRef="#br0" timeOffset="11692.75">2413 4149 0,'0'0'0,"-106"0"31,127 0 1,0 0-17,22 0-15,-1 0 0,0 0 0,1 0 16,20 0-16,1 0 0,42 0 16,-1 0-16,-41 0 15,-22 0-15,1-21 0,-1 21 16,0 0-16,1-22 0,-22 22 0,0 0 15,0 0-15,0 0 0,-42 0 32,0 0-17,0 0-15,-22 0 0,22 22 16,-21-22-16,21 0 0</inkml:trace>
  <inkml:trace contextRef="#ctx0" brushRef="#br0" timeOffset="12087.52">2900 4170 0,'0'21'16,"0"0"-1,0 0-15,0 1 0,0-1 16,0 0-16,0 0 16,0 0-16,0 0 0,21 1 15,-21-1-15,0 0 0,0 0 16,0 21-16,0-20 0,0-1 15,0 21-15,0-21 0,0 22 0,0-1 16,0 0-16,0 1 0,0-1 0,0-21 16,0 21-16,0 1 0,0-22 15,0 21-15,0-21 0,0 1 0,-21-1 16,21 0-16,-43 0 16,22-21-16,0 0 0,-42 0 15,20 0-15,1 0 16,0 0-16,-1-21 0,1 0 0,0 0 15,-1-1-15,1 22 0,-22-42 16,43 0-16,0 42 16,0-21-16,21-1 0,0 1 15,0 0-15,0 0 0,21 0 16,21 21-16,-20-21 16,20 21-16,43-22 0</inkml:trace>
  <inkml:trace contextRef="#ctx0" brushRef="#br0" timeOffset="12660.2">3873 4445 0,'-190'-21'31,"148"21"-31,-1 0 0,1 0 16,21 0-16,-22 0 0,22 21 0,0-21 15,-21 21-15,42 0 0,-21 1 16,-1-1-16,22 0 0,-21 42 16,21 22-1,0-43-15,0 22 16,0-43-16,21 0 0,1 0 0,-22 1 15,21-1-15,0 0 0,0-21 16,21 0-16,1 0 16,-1 0-16,-21-21 0,0 0 15,22 21-15,-22-22 0,0 1 0,0-21 16,0 21-16,1 0 0,-1-1 16,0-41-16,0 21 0,-21-1 15,0 1-15,0 21 16,0 0-16,0-1 0,0 1 0,-21 21 15,0 0 1,21 21-16,0 1 16,0 20-16,0 0 15,0-21-15,0 22 0,0-22 16,0 21-16,21-21 0,0 22 0,0-22 16,-21 0-16,21 0 0,1 0 15,-1 1-15,0-22 0,0 0 0,0 0 16,0 0-16,1 0 0,-1 0 15,0 0-15,0 0 0,0-22 0,0 22 16,-21-21-16,22 0 0,-1-42 16,-21 41-16</inkml:trace>
  <inkml:trace contextRef="#ctx0" brushRef="#br0" timeOffset="12877.07">4170 4403 0,'0'-21'0,"0"42"0,0-21 31,0 21-31,0 21 0,0-21 16,21 1-16,0-1 0,0 21 16,-21-21-16,21 0 0,1 1 15,-22 20-15,21-21 0,0 0 0,-21 0 16,21 1-16,-21 20 16,0-21-16,21-21 15,0 0-15,-21-21 16,22 0-1,-1 0-15</inkml:trace>
  <inkml:trace contextRef="#ctx0" brushRef="#br0" timeOffset="13100.94">4593 4382 0,'-63'63'31,"41"-42"-31,1 0 0,0 1 0,0-1 16,0 0-16,0 42 16,-1-41-16,22-1 0,0 0 0,0 0 15,-21 0-15,21 0 0,0 1 16,0-1-16,21-21 31,1 0-31,-1-21 0</inkml:trace>
  <inkml:trace contextRef="#ctx0" brushRef="#br0" timeOffset="13585.67">4974 4551 0,'0'0'0,"42"-21"16,-42 0-16,22-1 0,-1 1 0,0 0 15,0 0-15,-21 0 16,0 0-16,0-1 15,-21 22-15,0 0 0,0 0 16,-1 22-16,-20-1 16,21-21-16,-64 84 0,64-62 15,-21-1-15,21 0 16,-1 21-16,1-21 0,21 22 0,0-22 16,-21 0-16,21 0 0,0 22 15,0-22-15,21 21 16,0-42-16,1 0 0,20 0 15,-21 0-15,0 0 0,0-21 16,1 0-16,-1 21 0,0-21 0,0-1 16,0 1-16,22-21 15,-43 0-15,0 20 0,21 1 0,-21-21 16,21 21-16,-21 0 0,0-1 0,0 1 16,0 0-16,0 42 31,0 0-31,0 1 0,0-1 15,0 0-15,0 0 0,0 0 0,0 0 16,0 22-16,21-22 0,-21 0 16,0 0-16,21 0 0,0-21 15,1 22-15,-22-1 0,42-21 16,-21 0-16,0 0 0,0 0 16,1 0-16,-1-21 0</inkml:trace>
  <inkml:trace contextRef="#ctx0" brushRef="#br0" timeOffset="14002.45">6117 3979 0,'0'-21'15,"21"21"1,22 0-16,-22 0 0,0 0 16,21 0-16,-21-21 0,22 21 15,-1 0-15,0 0 0,22 0 0,-22 0 16,1 0-16,20 0 0,22 0 16,-43 0-16,-21 0 0,22 0 15,-65 0 16,1 0-31</inkml:trace>
  <inkml:trace contextRef="#ctx0" brushRef="#br0" timeOffset="14357.25">6413 3958 0,'0'0'0,"0"21"0,0 1 0,-21 105 31,21-106-31,0 21 0,0-21 15,0 22-15,0 20 16,0-21-16,21 1 0,-21-22 16,0 21-16,0 1 0,22-22 0,-22 21 15,21-21-15,-21 22 0,0-1 0,0 21 16,0-41-16,0 41 16,0-42-16,0 22 15,-21-22-15,-1-21 16,1 0-16,0 0 15,0 0-15,-21 0 0,20 0 0,-83-43 16,62 22-16,22 0 16,-21 0-16,-1 0 0,22 0 15,-21-1-15,21 22 0,0-21 0,21 0 16,-22 21-16,22-21 0,43 21 16,-22-21-16,0 21 15,21-21-15,-20 21 0,20 0 0,0-22 16</inkml:trace>
  <inkml:trace contextRef="#ctx0" brushRef="#br0" timeOffset="14956.91">7387 4424 0,'0'0'0,"0"-21"0,0 0 15,-21-22-15,0 43 16,21-21-16,-21 21 0,-1 0 0,-20 0 16,21 0-16,-21 0 15,-1 0-15,22 21 0,0 0 0,-21 1 16,20-1-16,-20 0 0,21 21 16,0-21-16,-22 43 0,22-43 15,21 21-15,0 1 16,0-1-16,0 0 15,0-20-15,0-1 0,21-21 0,1 21 16,-1-21-16,0 0 0,21 0 16,1 0-16,-22 0 0,21-42 15,-21 42-15,43-43 16,-43 22-16,0 0 0,0 0 0,0-22 16,22 22-16,-43-21 0,42 0 15,-21-43-15,0 21 16,1 22-16,-22 0 0,0-22 0,0 22 15,0-22-15,0 22 0,0 0 16,0-43 0,-22 106-1,22 0-15,-21 1 0,21 20 16,-21 0-16,21 22 0,0-22 16,0 22-16,0 84 15,0-106-15,0 64 16,0-85-16,42 64 15,-20-64-15,-1 0 0,-21 0 0,21 0 16,0 1-16,0-1 0,0-21 16,1 0-16,-1 0 0,42 0 15,-42 0-15,1 0 0,20-21 0,-21-1 16,21 22-16,-20-21 0,-1 0 16,21-21-16,-21 21 0</inkml:trace>
  <inkml:trace contextRef="#ctx0" brushRef="#br0" timeOffset="15584.54">8149 3937 0,'0'0'0,"0"-21"0,0 0 15,0 0-15,0 42 16,-21 0-16,21 21 16,-21-21-16,21 43 0,0-22 15,0 1-15,-21 20 0,21 1 0,-22-22 16,22 0-16,0 1 0,-21-1 0,21 0 15,0 1-15,0-1 0,0 0 16,0-21-16,0 1 0,0-1 16,0 0-16,-21 0 15,21-42 17,0 0-32,0 0 0,0-1 15,0 1-15,21-106 16,0 85-1,1 0-15,-1 20 0,0-20 16,0 0-16,0 21 0,0-22 0,22 22 16,-22 0-16,0 0 0,21 21 15,-20 0-15,-1 0 0,0 0 0,0 21 16,-21 0 0,0 0-16,0 22 15,-21-22-15,0 0 0,-43 0 16,22 0-16,0 0 0,-1-21 15,1 22-15,21-22 0,-22 0 0,-20 0 16,42 0 0,0 0-16,42 0 31,0 0-31,0 21 16,0-21-16,0 21 0,1 0 0,-1 0 15,0 0-15,0 1 0,21-1 16,-20 0-16,-1 0 0,0 0 0,0 0 15,0 1-15,0-1 0,1 0 16,41 0 0,-21-21-16,-20 0 15,-1 0-15,0 0 0,0 0 16,0 0-16,0 0 0,1-21 16,-22 0-16,21 21 0,0-21 0</inkml:trace>
  <inkml:trace contextRef="#ctx0" brushRef="#br0" timeOffset="16094.25">9715 4106 0,'0'0'0,"-21"-42"0,21 21 16,0 0-16,0 0 0,-21 21 0,21 21 31,0 0-31,0 21 0,0-21 16,0 64-16,0-43 15,0 22-15,0-22 0,0 1 0,0 41 16,0-41-16,0-22 0,0 21 15,0-21-15,0 22 0,0-22 16,0 0-16,0 0 0,-21-21 16,21 21-16,21-42 47,0 0-47,22-21 15</inkml:trace>
  <inkml:trace contextRef="#ctx0" brushRef="#br0" timeOffset="16406.07">10139 4360 0,'0'0'0,"0"22"0,0-1 16,0 0-16,0 0 15,21-21 1,0 0-16,0 0 15,0 0-15,1 0 16,-22-21-16,21 21 0,-21-21 16,0 0-16,-21-1 15,-1 22-15,1-21 16,0 21-16,0 0 16,0 0-16,-22 0 15,22 0-15,0 0 16,21 21-16,0 1 15,42-22-15,-20 0 16,-1 0-16,0 0 0,64 0 16</inkml:trace>
  <inkml:trace contextRef="#ctx0" brushRef="#br0" timeOffset="16948.75">10795 4297 0,'0'0'0,"0"-21"15,-21 0-15,0-1 0,-1 1 16,1 0-16,0 0 0,0 0 16,0 21-16,0-21 15,21-1-15,0 1 0,0 0 0,0 0 16,0 0-16,0 0 0,0-1 0,21 1 16,0 0-16,42 0 15,1 21 1,-22 0-16,1 0 0,-1 0 0,0 0 15,1 0-15,-22 21 0,0 0 0,0 0 16,-21 1-16,0 20 0,0-21 0,-21 21 16,0 1-16,-43 20 15,22-20-15,0-1 0,-22 0 16,22 1-16,-1-22 0,1 21 0,0-21 16,21 22-16,-1-22 0,1 0 15,21 0-15,0 0 0,0 0 0,0 1 16,43-1-16,-1-21 15,0 0-15,1 0 0,-1 0 16,43 0-16,-43 0 0,0 0 16,1 0-16,-1-21 0,0 21 15,-21-22-15,22 22 0,-22-21 0,-21 0 16,0 0-16,0 0 0,0 0 0,0-1 16,-64-62-1,43 63-15,-21-1 0,0 1 16,-1 21-16,1-21 0,0 21 15,-1-21-15,22 21 0,-21 0 0,21 0 16,-22 0-16,22 0 0,0 21 16,0 0-16,21 0 0,0 1 15,21-22 1,0 0-16,0 0 16</inkml:trace>
  <inkml:trace contextRef="#ctx0" brushRef="#br0" timeOffset="17825.25">12001 4001 0,'0'-22'0,"0"1"0,0 0 15,0 0 17,-21 21-32,0-21 0,0 0 15,0 21-15,0 0 16,-1 0-16,1 0 0,0 0 0,-21 0 15,-1 21-15,1 0 16,21 0-16,0 0 0,0 0 0,21 1 16,0-1-16,-22 21 15,22 22-15,0-43 0,0 0 16,22 0-16,-1 0 16,0-21-16,0 21 0,21-21 0,-20 0 15,-1 22-15,85-22 16,-43 0-1,-42 0-15,0 0 0,22 0 16,-43-22-16,-43 22 16,22 0-1,-21 0-15,0 0 0,-43 0 16,43 0-16,20 22 0,-20-1 16,0 0-16,-1-21 0,22 21 0,-42 21 15,42-20-15,-1-1 16,22 21-16,-21-42 15,21 42-15,21-42 16,1 0-16,-1 22 16,0-22-16,0 0 0,43 0 15,-22 0-15,0 0 0,-21 0 16,22 0-16,-1 0 0,-21-22 0,22 22 16,-1 0-16,-21 0 0,21 0 0,-20-21 15,-1 21-15,0 0 16,-42 0 15,0 0-31,21 21 16,-22 1-16,1-22 0,0 21 0,21 0 15,0 21-15,0-21 0,-21 22 16,21-22-16,-21 21 0,21 1 16,-21 41-16,21-41 15,0-1-15,0 0 0,0 1 0,-22-1 16,22-21-16,-21 21 0,21-20 0,0-1 15,0 21-15,-21-21 16,21-42 15,0 0-31,0 0 16,0 0-16,0-1 0,0 1 16,0-21-16</inkml:trace>
  <inkml:trace contextRef="#ctx0" brushRef="#br0" timeOffset="18585.82">13208 4233 0,'42'-63'32,"-42"42"-32,0 0 0,21-1 15,-21-20-15,0 21 0,0-21 16,0 20-16,0 1 0,0-21 0,0 21 15,-21 0-15,0-1 0,21 1 16,-21 21-16,-21-21 0,20 21 0,1 0 16,0 0-16,-21 0 0,21 0 0,-22 21 15,-41 22 1,41-1-16,22-21 0,0 21 16,0 1-16,-22 20 0,22-20 15,21-1-15,0 21 0,-21-20 0,21-1 16,0 43-16,0-43 0,0-21 15,0 22-15,21-22 0,0 0 16,1 0-16,-1 0 0,0-21 0,0 21 16,0-21-16,0 0 0,1 0 15,-1 0-15,63-21 16,-20-21-16,-22 21 16,-21 0-16,1-22 0,-1 22 15,0-21-15,-21-1 0,21 1 16,0 0-16,-21-22 0,21-20 15,-21 20-15,22-42 16,-22 85-16,0 0 16,0 0-16,-22 21 15,22 21-15,-21 0 16,21 21-16,0-20 0,-21 20 16,21 0-16,0 1 0,0-1 15,0 0-15,0 1 0,0-1 0,0-21 16,21 21-16,0 1 0,-21-22 0,22 0 15,-1 43-15,0-64 16,0 21-16,-21 0 0,21-21 16,0 21-16,1-21 15,-1 0-15,0 0 16,0-21-16,0 0 0,0 0 16,-21-1-16,22 1 0,-1 0 0</inkml:trace>
  <inkml:trace contextRef="#ctx0" brushRef="#br0" timeOffset="19184.48">13885 3577 0,'0'0'0,"0"21"16,-21 22-16,21-22 0,-21 0 0,21 21 15,0-20-15,0 20 0,0-21 0,0 21 16,-21 1-16,21-1 0,0 0 16,0 22-16,-21-22 0,21 1 0,0-1 15,0 0-15,0 1 0,0-1 16,0-21-16,0 64 16,-22-43-16,22-21 15,-21-21 1,21-21 15,0 0-31,0 0 0,-21 0 16,21-1-16,0 1 0,0-21 15,0 21-15,0-22 0,0 22 0,0-21 16,0 0-16,21 20 0,0-20 16,-21 21-16,22-21 0,-1 20 0,0 1 15,42 0-15,-41 21 0,20 0 16,-21 0-16,0 0 15,0 0-15,22 0 0,-22 21 0,0 0 0,0 1 16,0-1-16,-21 21 16,0-21-16,22 22 0,-22-22 15,0 21-15,0-21 0,0 0 0,-22 22 16,1-22-16,21 0 0,-42 0 0,21 0 16,0-21-16,-1 22 0,-20-1 0,21-21 15,0 0-15,-22 21 16,22-21-16,0 0 15,21-21 17,0 0-32,21-1 15,0 1-15,22 21 16</inkml:trace>
  <inkml:trace contextRef="#ctx0" brushRef="#br0" timeOffset="19697.18">14795 3874 0,'-21'0'0,"0"0"15,0 0-15,0 21 0,0 0 16,-43 42-1,22-41-15,21-1 0,-22 42 16,22-20-16,0-22 0,0 0 16,21 21-16,0-21 0,0 1 0,0-1 15,0 0-15,0 0 0,63 43 16,22-43 0,-64 0-16,21-21 15,-20 0-15,20 0 0,-21 0 0,21 0 16,-20 0-16,-1 0 0,21 0 15,-21-21-15,22-22 16,20-20-16,-42 42 0,0-22 16,-21 22-16,0-21 15,0 0-15,0-1 0,0-20 0,0 42 16,0-22-16,-21-20 16,0 42-16,0 21 0,0-22 0,0 22 15,-1 0-15,-20 0 0,21 0 0,-21 0 16,20 0-16,-41 22 15,42-1-15,-22 0 0,22 0 16,21 0-16,0 0 0,-21 1 0,21-1 16,0 0-16,0 0 0,0 0 0,0 0 15,21-21-15,0 0 16,1 22-16,-1-22 0,0 0 0</inkml:trace>
  <inkml:trace contextRef="#ctx0" brushRef="#br0" timeOffset="20175.73">15240 3810 0,'21'0'0,"-21"-21"0,85 21 31,-64 0-31,0 0 16,0 21-16,0 0 15,1 0-15,-1 1 0,0-1 16,0 21-16,0-21 0,0 22 0,1-1 16,-1 0-16,0-21 0,-21 22 0,0-1 15,21-21-15,-21 22 0,0-22 16,21 0-16,-21 0 0,0 21 16,0-20-1,0-44 1,0 1-1,0 0-15,0 0 16,0 0-16,0-22 0,21 22 0,1-21 16,-1 0-16,0-1 0,0 1 15,0 0-15,43-43 0,-22 64 16,-21-22-16,22 22 0,-22-21 16,0 21-16,21 0 0,-21 21 15,-21 21 16,0 0-15,0 0-16,0 0 16,0 0-1</inkml:trace>
  <inkml:trace contextRef="#ctx0" brushRef="#br0" timeOffset="20644.46">16150 4064 0,'0'0'0,"0"21"31,21-21-31,0 0 16,1 0-16,20 0 0,-21-21 15,43 0-15,-22 0 16,0 21-16,1-21 0,-22-1 0,21 1 15,-21 0-15,0 0 0,1 0 16,-1 21-16,0-21 0,-21-1 0,0-20 16,0 0-1,-21 42 1,0 0-16,-1 0 0,-20 0 16,21 21-16,-21-21 0,-1 21 0,1 21 15,0-20-15,20 20 0,-20 0 16,21-21-16,-21 22 0,20-1 0,22 0 15,0-20-15,-21 20 0,21-21 0,0 21 16,0-20-16,21-1 16,22 0-16,-22 0 0,21 0 15,1-21-15,-22 0 0,21 21 16,0-21-16,1 0 0,-1 0 0,0 0 16,-20 0-16,20 0 0,-21 0 15,21-21-15,-20 21 0,-1-21 16,0 0-16,0 0 0,21 21 0,-42-21 15,22-1-15,-1 1 0,-21 0 16,21 21-16,-21-21 0</inkml:trace>
  <inkml:trace contextRef="#ctx0" brushRef="#br0" timeOffset="20828.41">16912 4255 0,'0'21'31,"21"-21"1,-42 21 15</inkml:trace>
  <inkml:trace contextRef="#ctx0" brushRef="#br0" timeOffset="22741.01">656 6414 0,'0'-22'32,"-21"22"-17,21-21-15,-21 21 16,21-21-16,0 0 15,0 0 1,0 0-16,21-1 16,0 22-16,0 0 15,-21-21-15,21 21 16,1 0-16,-1 0 0,0 0 16,0 0-16,0 0 0,-21 21 15,21 1-15,1-1 0,-1 0 16,0 21-16,0 22 15,0-22-15,-21 0 0,21 1 16,-21-1-16,0 0 0,0 1 0,0-22 16,0 21-16,0 1 0,-84 41 15,-1-20 1,43-22-16,-1-21 0,1 0 16,0 1-16,-1-1 0,1-21 15,21 21-15,-21-21 0,20 0 0,-20 0 16,21 0-1,21-21-15,0 0 0,-21-1 16,21 1-16,0 0 0,0-21 0,0 21 16,0-22-16,0 22 15,0-21-15,0 21 0,21-43 16,0 22-16,-21 21 0,21-1 16,0 22-16,1-21 0,-1 21 15,0 0-15,0 0 0,21 21 0,-20 1 16,20-1-16,-21 0 0,0 0 15,22 21-15,-22-20 0,0-1 16,0 21-16,0-21 0,0 0 16,1 1-16,-1-1 0,0 0 0,-21 0 15,0 0-15,21 0 0,0 1 16,0-1 0,1-21 15,-22-21-31</inkml:trace>
  <inkml:trace contextRef="#ctx0" brushRef="#br0" timeOffset="22952.89">1651 6773 0,'21'0'15,"-42"0"-15,63 0 63,-42-21-48,21 21 1,1-21-16,-1 0 0</inkml:trace>
  <inkml:trace contextRef="#ctx0" brushRef="#br0" timeOffset="23789.5">2984 6244 0,'-21'0'0,"0"0"0,0 0 16,21 21 15,0 1-31,0-1 16,21-21-16,0 0 0,0 21 15,43-21-15,-43 0 0,21 0 16,-20 0-16,20 0 0,0 0 16,1-21-16,-1 21 0,0-21 0,1-1 15,-1 1-15,43-21 16,-1-22-1,-63 43-15,-21 0 0,0 0 16,0 0-16,0 0 0,0-1 16,-21 22-16,0-21 0,-21 0 0,-1 21 0,1 0 15,0 0-15,-106 42 16,84-20-16,22-1 0,-22 0 16,22 0-16,-22 0 0,22 22 15,0-22-15,-1 0 0,1 21 16,0 22-16,42-22 0,21 22 15,0-43-15,0 0 16,22 0-16,-22 0 0,21 0 16,0 1-16,1-22 0,-1 0 0,0 21 15,-20-21-15,62 0 16,-63 0-16,22 0 0,-22 0 0,0 0 16,-21-21-1,-21 21-15,0 0 16,0-22-16,-22 22 0,1 0 15,0 0-15,-1 0 0,-20 0 0,20 0 16,1 22-16,-21-1 0,-22 0 16,43 0-1,20 21-15,-20-20 0,21-1 0,-43 42 16,64-42-16,0 22 0,0-22 16,0 0-16,0 21 0,22-20 15,41 20-15,-42-21 0,0-21 16,22 21-16,-1-21 0,-21 0 15,22 0-15,-1 0 0,0 0 0,1 0 16,-1 0-16,0 0 0,1-21 16,20 0-16,43-21 0</inkml:trace>
  <inkml:trace contextRef="#ctx0" brushRef="#br0" timeOffset="24560.62">4000 6392 0,'0'0'0,"0"-21"0,-21 0 0,0 21 16,0-21-16,-21 21 16,20 0-16,1 0 0,-21 21 15,21-21-15,0 21 0,-1 22 0,-20-22 16,21 21-16,0-21 0,-43 106 16,64-42-1,0-64-15,0 21 0,0 1 16,0-22-16,0 0 0,21 21 0,1-20 15,-1-1-15,0-21 0,0 21 16,21-21-16,-20 0 16,-1 0-16,63 0 0,-62 0 0,20 0 15,21-21-15,-41 21 16,20-21-16,-21-1 0,21 1 0,-20 0 16,-1-21-16,21 21 0,-21-22 0,22 1 15,-22 0-15,21-22 0,-21 1 16,0 20-16,1-20 0,-1 20 0,0-20 15,0 21-15,0-1 0,-21 1 16,0 0-16,0-1 0,0 22 0,0 0 16,0-21-1,0 20-15,-21 22 0,0 0 0,0 0 16,0 0-16,-1 22 16,1-1-16,0 0 0,21 21 0,0-21 15,-21 22-15,21-1 0,-21 22 16,21-22-16,0 0 0,0 22 0,0-22 15,0 22-15,0-22 0,0 0 0,0 1 16,0 20-16,21-42 16,42 22-16,-41-22 0,-1 0 15,21-21-15,0 0 0,-20 0 16,20 0-16,0 0 0,1 0 16,-1 0-16,-21-21 0,21 0 0,1-1 15,-22 22-15,21-21 0,1-42 16,-1-1-1,-42 22-15,0 21 0,0 0 16,0-1-16,0 1 0,0 0 16,-21 42-1,0 0-15,21 1 16,0-1-16,0 0 0,0 0 16,0 0-16,0 0 0,0 1 0,0 41 15,0-42-15,21-21 16,0 21-16,0-21 15,0 0-15,0 0 0,1 0 0,-1 0 16,0 0-16,0 0 16,0 0-16,0 0 0,1-21 15,-22 0-15,0 0 0,0 0 0,21 0 16</inkml:trace>
  <inkml:trace contextRef="#ctx0" brushRef="#br0" timeOffset="24744.58">5228 6160 0,'-21'0'16,"0"0"-1,0 0 1,21 21 0,0 0-1,21-21-15,0 0 16,0 0-16,0 0 15</inkml:trace>
  <inkml:trace contextRef="#ctx0" brushRef="#br0" timeOffset="25128.56">5673 6223 0,'0'21'0,"0"-42"0,-22 63 16,1-20-16,0 20 15,21-21-15,0 0 0,0 64 16,-21-43-16,21 1 0,0-1 0,-21 0 16,21 1-16,0-1 0,0 21 15,0-20-15,0 20 0,-21-20 0,21 20 16,0 1-16,0-1 0,0 22 16,0-22-16,-22 22 0,22 127 15,0-128-15,-21 1 0,21-22 16,-21 22-16,21 0 0,0-22 0,0 1 15,0 20-15,-21-20 0,21-22 16,-21 64-16,0-64 16,21 1-16,0-1 0,-22-21 15,22 0-15,0-42 32,0 0-32,0-21 0,0-1 15,0 1-15,0 0 0,22-22 0,-1 1 16,-21-1-16,21-20 0,0-1 15,-21 0-15,21 1 0</inkml:trace>
  <inkml:trace contextRef="#ctx0" brushRef="#br0" timeOffset="25450.38">5673 6583 0,'0'-42'16,"0"84"-16,0-127 0,0 43 0,0 0 15,0 20-15,0 1 0,0-21 0,0 0 16,21 42-16,-21-22 0,21 1 15,0 21-15,21 0 0,-20-21 16,-1 21-16,21 0 0,-21 0 0,22 0 16,-22 0-16,21 21 0,-21 0 15,0 1-15,1-1 0,-1 0 0,0 0 16,-21 21-16,0-20 0,0 20 16,0-21-16,-64 64 15,-20-22 1,41-42-16,1-21 0,21 22 15,-21-22-15,20 0 0,-20 0 0,21 0 16,0 0-16,21 21 16,21-21-1,0-21 1,0 21-16,0-22 0,22 22 16</inkml:trace>
  <inkml:trace contextRef="#ctx0" brushRef="#br0" timeOffset="25908.63">6816 6287 0,'0'0'0,"0"-22"16,0 1-16,-22 21 16,1 0-16,0 0 0,0 0 15,-85 0 1,85 0-16,0 0 0,-43 0 0,43 0 15,0 21-15,0 1 16,0-1-16,-1 0 0,22 0 0,-21 21 16,21 1-1,0-22-15,21 0 16,1 0-16,-1-21 0,0 0 0,0 21 16,0-21-16,0 22 0,22-22 0,20 21 15,-20 0 1,-22-21-16,-21 21 15,0 0-15,0 0 16,-21-21-16,-1 0 16,1 0-16,0 22 0,-21-22 0,21 0 15,-22 0-15,22 0 0,-21 0 0,21 0 16,-22 0-16,22 0 0,0 0 16,0 0-16,0 0 15,-1 0 1,22-22-16,22 1 31,20 21-15,-21-21-16,21 21 0</inkml:trace>
  <inkml:trace contextRef="#ctx0" brushRef="#br0" timeOffset="26312.92">7133 6498 0,'21'0'47,"0"-21"-31,1 21-16,20-21 0,-21 0 16,0 21-16,0-21 0,1-1 15,-1 1-15,0 0 0,0 21 0,0-21 16,0 0-16,-21 0 0,0-1 15,0 1-15,0 0 0,0 0 16,-21 21 0,0 0-16,0 0 0,-43 21 15,-20 64 1,63-43-16,-1 0 16,1 1-16,0-1 0,21 0 0,0 85 15,0-84 1,21-22-16,0 0 0,1 0 15,-1-21-15,21 21 0,-21 1 0,22-22 16,-22 0-16,21 0 0,0 0 16,1 0-16,20 0 15,1-43-15,-43 22 16,-21 0-16</inkml:trace>
  <inkml:trace contextRef="#ctx0" brushRef="#br0" timeOffset="26481.82">7641 6625 0,'0'0'0,"0"21"16,0-42 46,0 0-62,0 0 16</inkml:trace>
  <inkml:trace contextRef="#ctx0" brushRef="#br0" timeOffset="27188.88">9207 6138 0,'0'-21'0,"0"42"0,22-63 0,-22 21 15,21 0-15,-21 0 0,0-22 16,0 22-16,0 0 15,0 0-15,0 42 32,0 0-32,-21 0 0,21 22 0,-22-1 15,22-21-15,0 21 16,0 1-16,-42 84 16,42-85-16,0 43 0,-21-43 15,21 0-15,0 1 0,-21-22 16,21 0-16,0 21 0,0-20 0,0-1 15,0 0-15,0-42 47,-21 0-31</inkml:trace>
  <inkml:trace contextRef="#ctx0" brushRef="#br0" timeOffset="27436.74">8805 6562 0,'-21'21'0,"42"-42"0,-63 63 0,42-21 0,0 0 16,0 1-16,0-1 0,0 21 0,0-21 15,0 0-15,0 1 16,21-1-16,0 0 0,0 0 0,1-21 16,20 0-16,21 0 15,64 0 1,-84 0-16,-1 0 0,0 0 0,1-21 15,-22 21-15,21-21 0,22 0 16,-43-1-16,0 1 16,-21 0-16,21 0 0,-21-21 0,0 20 15,0 1-15,0-21 0,0 0 16,0 20-16</inkml:trace>
  <inkml:trace contextRef="#ctx0" brushRef="#br0" timeOffset="27669.61">8911 6096 0,'-21'0'0,"42"0"0,-84-21 16,41 21-16,1 0 0,0 0 16,21-21-16,0 0 15,21 21 1,0-22-16,22 1 0,-1 21 16,0 0-16,1-21 0,20 21 0,-20-21 15,20 21-15,-21 0 0,22-21 0,-22 0 16,1 21-16,-1 0 0,-21 0 15,21-22-15,-20 22 0,41 0 16,-42 0-16,0 0 16,1 0-16,-1 0 0,0 0 15,0 0-15</inkml:trace>
  <inkml:trace contextRef="#ctx0" brushRef="#br0" timeOffset="27912.47">9969 5906 0,'0'21'15,"0"-42"-15,22 42 0,-22 0 0,0 0 16,0 0-16,0 0 0,0 22 16,0-22-16,0 0 0,0 21 0,-22 1 15,22-1-15,0 0 0,-21 1 16,21-1-16,0 0 0,0 1 0,0-1 16,0-21-16,-21 22 0,21-1 15,0-21-15,0 0 0,0 0 16,0 1-16,0-1 0,0-42 47,21-1-47,-21 1 0,21 0 0</inkml:trace>
  <inkml:trace contextRef="#ctx0" brushRef="#br0" timeOffset="28274.26">9864 6117 0,'-22'-21'0,"44"42"0,-65-42 15,43 0-15,-21 0 0,21 0 0,0-1 0,0 1 16,21 0 0,0 21-16,22-21 0,-1 21 0,0 0 15,22 0-15,-1 0 0,1 0 16,-1 0-16,1 0 0,-1 0 0,22 21 16,-43 0-16,22 22 0,-1-22 15,-20 21-15,-1-21 0,0 22 0,1-1 16,-22 0-16,0 1 0,-21-1 0,0 0 15,-21 1-15,0-1 0,0 0 16,-22 1-16,-20-22 0,-1 21 0,1 0 16,20-20-16,-41-1 0,20 0 0,22 0 15,-22 0-15,1 0 0,21-21 16,-1 0-16,1 22 0,21-22 16,-22 0-16,22 0 15,21-22 1,21 22-16,1-21 0,-1 0 15,0 0-15,21 21 0,1-42 16,-1 20-16,64-41 0</inkml:trace>
  <inkml:trace contextRef="#ctx0" brushRef="#br0" timeOffset="28572.09">11282 6033 0,'0'0'0,"21"-22"0,0 1 0,0 21 16,0-21-16,-42 21 31,0 21-31,0 0 16,0 1-16,0 20 0,-1-21 0,1 21 15,21 1-15,-21-22 0,0 21 16,0 1-16,0-1 0,21 0 0,0 43 16,0-22-1,0-20-15,21-22 0,0 0 0,21 0 16,1 0-16,-1 1 0,0-22 15,1 0-15,-1 0 0,0 0 16,1 0-16,-1 0 0,0 0 0,1 0 0,-22-22 16,21 1-16,-21 21 15,22-21-15,-22 0 0,0 0 0,0 0 16,-21-1-16,0 1 0,0 0 0,0 0 16</inkml:trace>
  <inkml:trace contextRef="#ctx0" brushRef="#br0" timeOffset="28776.97">11324 6287 0,'21'0'16,"0"0"-16,1 0 0,-1 0 16,0 0-16,0 0 0,21 0 15,22 0-15,-43-22 0,43 1 16,-22 21-16,-21 0 15,21-21-15,-20 21 0,-1-21 0,0 21 16,-21-21-16,0 0 0,0-1 16</inkml:trace>
  <inkml:trace contextRef="#ctx0" brushRef="#br0" timeOffset="28973.86">11366 5990 0,'-21'0'0,"42"0"0,-63-21 0,21 21 16,42 0-1,0 0 1,0 0-16,1 0 0,-1 0 16,21 0-16,0 0 15,-20 0-15,20 0 0,-21-21 0,0 21 16,0 0-16,1 0 0,-1 0 16,-21-21-1,21 21-15</inkml:trace>
  <inkml:trace contextRef="#ctx0" brushRef="#br0" timeOffset="30374.06">13610 5609 0,'0'0'0,"0"-21"0,0 42 32,-21 0-32,21 1 15,0 20-15,0 0 0,-21 1 16,21-1-16,0 21 0,-21-20 0,21-1 16,0 22-16,-22-22 0,1 0 15,21 1-15,-21 20 0,0-21 16,0 1-16,0 20 0,-22-20 0,22-1 15,0 0-15,-21 1 0,20-22 16,-20 21-16,21-21 0,0 0 0,0-21 16,-1 0-16,-20 0 15,21 0-15,0-21 16,21 0-16,0-21 0,-21 21 0,21-22 16,-22 1-16,22 0 0,0-1 15,0-41-15,0 41 0,0 1 16,0 21-16,0-22 0,0 1 15,0 21-15,0 0 0,0 0 0,0-1 16,0 1-16,22 21 16,-1 0-16,-21 21 15,21 1-15,0-1 0,0 21 0,0-21 16,1 22-16,-1-22 0,0 21 16,21-21-16,-21 22 0,43 41 15,-22-63-15,22 43 0,-22-43 16,0 0-16,1 0 0,20 1 15,-20-22-15,-1 0 0,21 0 0,-20 0 16,20 0-16,-20-22 0,20 1 16,1 0-16,-22 0 0,21-21 15,1 20-15,-22 1 0,1-21 0,-1 21 16,-21-22-16,0 22 0,0-21 16,-21 21-16,0-22 0,0 22 0,0-21 15,0 21-15,-21-22 0,-42 1 16,42 21-16,-22 21 0,22 0 15,-21 0-15,-1 0 0,22 0 16,-21 0-16,0 21 0,20 0 0,1 0 16,-42 64-16,42-43 15,21-20-15,-22-1 0,22 21 16,0-21-16,0 22 0,0-22 0,0 0 16,0 0-16,22 0 0,-1 0 15,0-21-15,21 0 0,22 0 16,-43 0-16,21-21 15,1 0-15,-1 21 0,-21-21 0,21 0 16,1 0-16,-1-1 0,-21 1 0,0 0 16,22-21-16,-22 21 0,0-1 15,-21 1-15,21-21 0,-21 21 0,21 0 16,-21-1-16,-21 22 31,0 22-31,21-1 0,0 0 16,-21 0-16,21 0 0,-21 22 15,21-22-15,0 0 16,0 0-16,0 0 0,0 0 0,0 1 16,21-1-16,0 0 0,0 0 15,-21 0-15,43-21 0,-22 21 16,0-21-16,21 0 0,-21 0 16,1 0-16,20 0 0,-21-21 0,0 0 15,22 21-15,-22-21 0,0 0 0,0 0 16,43-64-1,-64 64-15,21-106 16,0 84-16,-21 1 0,21 0 16,-21-1-16,0-20 0,0-43 15,0 64 1,0 21-16,0-1 0,0 1 0,0 0 16,-21 42-1,0 0-15,0 22 0,21-1 0,-22 0 16,1 1-16,0 20 0,21-20 0,0 20 15,-21-21-15,21 22 0,-21 63 16,21-85 0,0-21-16,0 22 0,0-22 0,21 21 15,0-21-15,0 1 0,-21-1 0,21-21 16,1 0-16,-1 21 0,0-21 0,0 0 16,0 0-16,0-21 15,1 21-15,20-43 0,-21 22 16,0 0-16,-21 0 0,21 0 0,-21-22 15</inkml:trace>
  <inkml:trace contextRef="#ctx0" brushRef="#br0" timeOffset="30573.94">14922 5927 0,'-21'42'31,"42"-84"-31,-42 105 15,42-63-15,1 21 16,-1-21-16,0 0 0,21 0 0,-21 0 16,1 22-16,20-22 0,-21 0 0,21 0 15,-20 0-15,20 0 16,-21 0-16,0 0 0,0 0 0,22-22 16</inkml:trace>
  <inkml:trace contextRef="#ctx0" brushRef="#br0" timeOffset="31006.79">15579 6117 0,'21'0'16,"0"0"-16,0 0 15,0 0-15,0 0 0,1-21 16,-1 0-16,0 21 16,0-21-16,0 0 0,-21-1 15,21 1-15,-21 0 16,0 0-16,0 0 0,0 0 16,-21 21-1,0 0-15,0 0 0,0 0 16,-22 21-16,22 0 0,-21 42 15,-22-20-15,64-1 16,-21-21-16,21 0 0,0 22 16,0-22-16,0 0 0,21 43 15,-21-43-15,22 0 0,-1 0 16,-21 0-16,21-21 0,0 0 16,0 21-16,0-21 0,1 0 15,-1 0-15,0 0 0,0 0 16,0-21-16,22 0 0,41-21 15,-41-1-15</inkml:trace>
  <inkml:trace contextRef="#ctx0" brushRef="#br0" timeOffset="31396.56">16446 5906 0,'0'-22'0,"0"44"0,0-65 16,-21 43-1,-21 0 1,21 21-16,-22-21 0,22 22 0,-21-1 15,21-21-15,0 21 0,-22 0 16,43 0-16,-21-21 0,21 21 16,0 1-16,0-1 0,0 0 15,21 0-15,0-21 16,1 0-16,-1 21 0,21-21 0,-21 0 16,22 21-16,-1-21 0,-21 0 15,64 22-15,-64-22 0,0 21 16,0 0-16,0-21 0,-21 21 15,0 0-15,0 0 16,-21-21-16,0 22 0,-21-22 0,21 21 16,-22-21-16,1 0 0,-85 21 15,85-21-15,-1 0 16,1 0-16,21 0 0,0 0 16,-1 0-16,1 0 0,0 0 0,21-21 46,21 21-46,0-21 0,1-1 0,20 1 16,0 0-16,1 0 0</inkml:trace>
  <inkml:trace contextRef="#ctx0" brushRef="#br0" timeOffset="31776.36">17124 5419 0,'0'0'16,"-21"21"15,21 0-31,-22 0 0,1 22 16,21-1-16,-21 0 15,0 1-15,0-1 0,21 0 0,0 1 0,-21-1 16,21 21-16,-22-20 0,22-1 16,0 0-16,0-20 0,0 20 15,0-21-15,0 21 0,0-20 0,0-1 16,0 0-16,22 0 0,-1-21 16,-21 21-16,21-21 0,0 0 0,0 0 15,0 0-15,1 0 0,-1 0 16,0 0-16,42-21 15,-41 0-15,-1 21 16,0-21-16,0 0 0,0-1 16</inkml:trace>
  <inkml:trace contextRef="#ctx0" brushRef="#br0" timeOffset="32077.17">16700 5842 0,'-21'0'0,"42"0"0,-21 0 31,22 0-31,-1 0 0,0 0 16,21 0-16,-21 0 0,22 0 16,-22 0-16,21 0 0,1 0 0,-22 0 15,21 0-15,0 0 0,-20 0 16,20 0-16,0 0 0,-21 0 0,1 0 15,20 0-15,-21 0 0,0 0 16,0 0-16,-21 21 31,-21-21-15,0 21-16,0-21 0,0 22 16,0-22-16</inkml:trace>
  <inkml:trace contextRef="#ctx0" brushRef="#br0" timeOffset="35650.39">783 8615 0,'0'-21'47,"0"0"-47,0-1 16,0 1-16,0 0 15,21 21-15,0-21 0,1 21 16,-1 0-16,-21-21 16,21 21-16,0 0 0,21 0 0,-20 0 15,-1 0-15,0 0 0,0 0 16,0 0-16,0 0 0,-21 21 16,22-21-16,-22 21 0,21 21 0,-21-20 15,0-1-15,-43 85 16,22-85-16,0 21 0,0-21 15,0 22-15,0-22 0,-1 0 16,1 0-16,0 0 0,0 0 0,0 1 16,0-22-16,21-22 31,0 1-15,0 0-16,0 0 15,0 0-15,21 0 16,0 21-16,0 0 0,0-22 15,0 22-15,1 0 0,-1 0 16,0 0-16,21 0 0,-21 0 16,1 22-16,-1-1 0,0-21 0,0 21 15,0 0-15,0 0 0,22 22 16,-22-22-16,0 21 16,-21-21-16,0 22 0,0-22 15,0 0-15,0 21 0,-21-21 16,0 1-16,0 20 0,-22-21 0,-63 43 15,22-43 1,41 0-16,1-21 16,-21 0-16,20 0 0,22 0 15,-21 0-15,21 0 0,-22 0 16,22-21-16,-21 0 16,-22-43-16,64 43 15,0 0-15,0 0 16,0-1-16,0 1 0,21 0 15,1 21-15,-1-21 16,0 0-16,0 21 0,-21-21 0</inkml:trace>
  <inkml:trace contextRef="#ctx0" brushRef="#br0" timeOffset="35914.24">1736 8869 0,'21'0'16,"-42"0"-16,42-21 94</inkml:trace>
  <inkml:trace contextRef="#ctx0" brushRef="#br0" timeOffset="36684.8">3365 8721 0,'22'-21'31,"-22"-1"-31,21 22 0,0-21 16,0 0-16,0 21 0,0-21 0,1 0 15,-1 0-15,0-1 0,21 1 16,-21 21-16,1-42 0,-1 21 0,0 0 16,0-1-16,0 1 0,0 0 15,-21 0-15,0 0 0,0 0 0,0-1 16,0 1-16,-21 0 16,0 21-16,-21 0 0,21 0 0,-22 0 15,1 0-15,-43 21 16,-21 22-16,64-43 15,0 21-15,21 0 0,-22 21 0,22-21 16,0 1-16,0-1 0,21 21 16,-21-21-16,21 0 0,0 22 0,0-22 15,0 21-15,63 22 16,1 20-16,-43-62 0,21 20 16,0 0-16,1-21 0,-1 22 15,0-22-15,-20 21 0,20-21 0,0 22 16,-21-22-16,1 21 0,-1-21 15,-21 1-15,0-1 0,0 0 0,0 0 16,0 0-16,-21 0 0,-22 1 0,22-1 16,-21-21-16,-43 21 15,43-21-15,-22 0 0,22 0 16,0 0-16,20 0 0,-20 0 0,0-21 16,21 21-16,-1-21 0,1-1 15,0 1-15,0 0 0,0-21 0,21 21 16,0-1-16,0-20 0,0 21 15,0-21-15,0 20 0,0 1 0,0 0 16,0 0-16,21 0 0,0 21 16,0-21-16,0-1 0,1 22 0,-1 0 15,21-21-15,-21 21 0,22 0 16</inkml:trace>
  <inkml:trace contextRef="#ctx0" brushRef="#br0" timeOffset="37102.08">3958 9059 0,'0'0'0,"21"22"15,0-22 1,1 0 0,-1 0-16,0 0 0,0-22 0,0 1 15,0 0-15,1 21 16,-1-21-16,21-21 0,0-1 15,-20 22-15,-1 0 0,-21 0 0,0 0 16,21-22-16,-21 22 0,0 0 16,0 0-16,0 0 0,-21 21 0,0-22 15,-1 22-15,1 0 0,0 0 16,0 0-16,0 0 0,0 0 0,-1 22 16,1-1-16,0 0 0,0 0 15,0 0-15,21 22 0,0-1 0,-21 21 16,21-20-16,-22-1 15,22-21-15,0 22 0,0-22 0,0 21 16,0-21-16,0 0 0,22 1 0,-1-1 16,-21 0-16,21-21 15,-21 21-15,21-21 0,0 21 0,0-21 16,1 0-16,-1 0 0,0 0 16,0 0-16,0-21 0,0 0 15,1 21-15,-1-21 0,21 0 0</inkml:trace>
  <inkml:trace contextRef="#ctx0" brushRef="#br0" timeOffset="37416.9">4932 8403 0,'0'0'0,"0"-42"0,0 21 0,0 0 15,-21 21-15,-1 0 16,1 0-16,0 21 15,0 0-15,21 0 0,0 21 16,-21 1-16,0-22 0,21 21 0,-22 1 16,22 20-16,0-21 0,-21 22 0,0-22 15,21 22-15,-21-22 16,21 22-16,0-22 0,-21 0 0,21 1 0,-21-22 16,21 21-16,0-21 0,0 22 15,0-22-15,0 0 0,0 0 16,21-21-1,0 0 1,0 0-16,0-21 16,22-21-16</inkml:trace>
  <inkml:trace contextRef="#ctx0" brushRef="#br0" timeOffset="37820.12">5038 8975 0,'0'21'16,"21"-21"15,0 0-31,0 0 16,0 0-16,0 0 0,-21-21 16,22 0-16,-1 21 0,21-43 15,0 22-15,-20 0 0,-22 0 16,0 0-16,0-1 0,21 22 15,-21-21-15,0-21 16,-21 42 0,-1 0-16,1 0 0,0 0 15,0 21-15,0 0 0,0 0 16,-1 1-16,1-1 0,0 21 0,21 0 16,-21 1-16,21 20 15,0-42-15,0 1 16,0-1-16,0 0 0,0 0 0,0 0 15,0 0-15,21-21 0,-21 22 0,21-22 16,0 0-16,1 0 16,-1 0-16,0 0 0,0 0 0,0 0 15,0 0-15,1-22 16,-1 22-16,21-42 0</inkml:trace>
  <inkml:trace contextRef="#ctx0" brushRef="#br0" timeOffset="39156.66">5757 8742 0,'0'-21'31,"0"42"16,0 0-47,0 0 16,0 0-16,-21 22 0,21-1 15,0-21-15,0 22 16,0-22-16,-21 0 0,21 0 0,0 0 16,0 0-16,-21 1 0,21-1 15,0 0-15,0 0 0,0 0 32,0-42 749,0 0-781,0 0 15,0 0 1,0-1-16,21 22 0,-21-21 0,21 0 16,43-106-1,-43 85-15,0 21 16,0-1-16,0 1 0,0 0 0,1 21 16,20-21-16,-21 21 0,0 0 15,0 0-15,1 0 0,-1 0 0,0 0 16,0 21-16,-21 0 0,0 0 15,21 22-15,-21 41 16,0-41-16,0-22 16,0 0-16,0 0 0,-21 22 15,21-22-15,0 0 0,0 0 16,-21-21-16,21 21 0,-21-21 16,21 21-16,0-42 62,0 0-46,0 0-16</inkml:trace>
  <inkml:trace contextRef="#ctx0" brushRef="#br0" timeOffset="39432.5">6477 8784 0,'0'21'32,"0"1"-32,0-1 15,0 0-15,0 0 0,-21 0 16,21 0-16,0 22 16,0 20-16,-21-63 15,21 21-15,0 1 16,0-1-1,0-42 17,0-1-32,0 1 15,0 0-15,0 0 0</inkml:trace>
  <inkml:trace contextRef="#ctx0" brushRef="#br0" timeOffset="39765.31">6498 8530 0,'-21'0'0,"42"0"0,-63 0 0,42 21 16,-21-21-16,21 22 15,0-1-15,21-21 32,0 0-32,0 0 15,0 0-15,0 0 0,1-21 16,20-1-16,-21 1 15,-21 0-15,21 21 0,-21-21 16,0 0-16,0-22 16,-21 22-16,0 21 15,0 0-15,0 0 0,-1 0 16,1 0-16,0 0 16,0 21-16,21 1 15,0-1-15,0 0 16,-21 0-16</inkml:trace>
  <inkml:trace contextRef="#ctx0" brushRef="#br0" timeOffset="40344.98">6816 8678 0,'21'0'0,"-42"0"0,42-21 16,-21 0-16,-21 21 31,-1 0-15,22 21-16,-21 0 0,0 1 0,21-1 16,-21 0-16,21 0 0,0 0 0,0 22 15,-21 41 1,21-20-16,0-43 15,0 0-15,0 0 0,21 0 16,0-21-16,0 22 0,0-22 16,22 0-16,-1 0 15,0 0-15,-20 0 0,20-22 16,-21 1-16,21 21 0,-20-21 0,-1 0 16,0 0-16,0 0 0,0-1 0,0 1 15,-21-21-15,0 21 0,0-22 16,0 22-16,0 0 0,0 0 0,0-21 15,0 20-15,0-20 16,-21 42 0,42 0 31,1 21-47,-1-21 15</inkml:trace>
  <inkml:trace contextRef="#ctx0" brushRef="#br0" timeOffset="41071.76">7556 8636 0,'-21'0'32,"0"0"-32,0 42 15,0 22 1,0-43-16,21 0 15,0 22-15,0-22 0,0 0 0,0 0 16,0 0-16,0 0 0,0 1 0,-22 20 16,22-21-1,-21 0-15,21-42 47,0 0-47,0 0 0,0 0 16,0-1-16,0 1 0,0 0 15,0-21-15,0 21 0,21-43 16,1 22-16,20-22 16,-21 43-16,0 0 0,0 0 15,1 0-15,-1 21 0,0 0 0,0 0 16,0 0-16,0 0 0,1 21 16,-1 42-1,0-20-15,0-22 0,-21 0 16,21 0-16,-21 21 0,0-20 15,0 20-15,0-21 0,0 0 16,0 0-16,0 1 0,0-1 16,-21-21 15,0-21-15,21-1-16,0 1 0,0-21 15,0 21-15,0 0 0,0-22 16,0 22-16,21-21 0,0 21 15,0-22-15,22-20 0,-1 42 16,0-1-16,1-20 0,-1 21 16,22 21-16,-22-21 0,0 0 0,22 21 15,-22 0-15,0 0 0,22 42 16,-43-21-16,43 43 16,-43-43-16,0 21 0,-21 0 0,0 1 15,0-1-15,0 0 0,0-20 0,0 20 16,0-21-16,-21 43 15,0-43-15,-1 0 0,1 0 16,21-42 15,0 0-15,0 0-16,0-22 0,21 22 16</inkml:trace>
  <inkml:trace contextRef="#ctx0" brushRef="#br0" timeOffset="41751.89">9631 8594 0,'0'-21'0,"0"-1"16,21 1-16,-21 0 16,42 0-16,-21 0 0,22 0 15,-22-1-15,21-20 16,-21 21-16,1 0 0,20-22 0,-21 22 15,0-21-15,0 21 0,1 0 16,-22-22-16,0 22 0,0 0 0,0 0 16,-22 21-16,-20-21 0,21 21 15,-21 0-15,-1 0 0,-63 0 16,64 21-16,0 0 0,-1 0 0,1 0 16,21 22-16,-21-22 0,20 21 15,1-21-15,0 22 0,21-22 0,0 42 16,0-20-16,42 20 15,-20-42-15,-1 0 16,0 1-16,21 20 0,1-21 0,-22 0 16,21 22-16,0-22 0,1 21 15,-1 0-15,-21-20 0,22 20 0,-22 0 16,0-21-16,0 22 0,-21-22 16,0 21-16,0-21 0,0 1 0,-21-1 15,0 0-15,-22 0 0,1-21 0,0 21 16,-1-21-16,-20 0 0,21 0 15,-22 0-15,22 0 0,-1 0 0,1 0 16,0-21-16,-1 0 0,1 21 0,21-21 16,0 0-16,-22-22 15,22 1-15,21 0 16,0-1-16,0 22 0,0-21 0,0 21 16,21-22-16,1 22 0,-1 0 15,0 21-15,0-21 0,21 0 0,-20 21 16,-1 0-16,21-22 0,-21 22 15,22 0-15,-22 0 0</inkml:trace>
  <inkml:trace contextRef="#ctx0" brushRef="#br0" timeOffset="42120.71">9991 8763 0,'21'21'0,"-42"-42"0,42 63 15,0-42 1,0 0-16,0 0 0,0 0 15,1 0-15,-1-21 0,0 21 16,0-21-16,21 0 0,1 21 0,-22-21 16,0 0-16,21-1 0,-20 1 0,-1 21 15,0-21-15,-21 0 0,0 0 16,0 0-16,-21 21 16,0 0-16,-1 0 0,-20 0 15,21 0-15,-21 0 0,20 0 16,-20 21-16,21 0 0,0 0 0,0 0 15,-1 0-15,22 1 16,0 20-16,0-21 0,0 0 0,0 22 16,0-22-16,0 0 0,0 21 0,22-21 15,-1 1-15,-21-1 0,21-21 16,21 21-16,1 0 0,-22 0 16,0-21-16,0 0 0,0 0 0,22 0 15,-22 0-15,0 0 0,0 0 16,0-21-16,22 21 0</inkml:trace>
  <inkml:trace contextRef="#ctx0" brushRef="#br0" timeOffset="42481.51">10668 8678 0,'0'-21'0,"0"42"0,0-63 16,0 21-16,0 0 0,0 0 16,0-1-16,0 1 15,21 21-15,0 0 0,0 0 16,1 21-16,-1 1 15,0-1-15,0 21 0,0-21 16,0 0-16,1 22 0,-22-1 16,42 22-16,-42-43 15,0 85-15,0-85 16,0 0-16,0 0 0,0 0 16,0 0-16,-21-21 31,21-21-16,-21 0-15,21 0 0,0 0 0,0 0 16,0-1-16,0 1 0,21-21 16,0 21-16,-21-22 0,42-20 15,-21 42-15,1 0 0,20-1 0,-21 1 16,0 0-16,0 0 0,1 21 16,-1-21-16,21 21 0,-21-21 0,22 21 15,-43-22-15,21 22 0</inkml:trace>
  <inkml:trace contextRef="#ctx0" brushRef="#br0" timeOffset="42860.29">11451 8488 0,'21'0'0,"-42"0"0,42-21 16,-21 0-16,21 21 16,-21 21-1,22 0 1,-1 0-16,0 0 0,0 22 15,0-22-15,0 0 0,-21 21 0,22-21 16,-22 22-16,21-22 0,-21 0 16,0 21-16,0-20 0,0-1 0,0 0 15,0 0-15,0 0 0,0 0 16,0 1-16,21-22 16,0-22-1,0 1 1,-21 0-16,21-21 0,1-22 15,-1 43-15,0-21 0,0 21 16,-21-22-16,21 1 0,0 21 16,1-22-16,-1 22 0,0 0 15,0-21-15,0 42 0,0-21 0,1-1 0,-1 22 16,0 0-16,0 0 16,0 0-16,0 0 15,1 0-15,-1 0 16</inkml:trace>
  <inkml:trace contextRef="#ctx0" brushRef="#br0" timeOffset="43230.08">12234 8678 0,'0'22'0,"-21"-22"0,21 21 16,21-21-1,0 0-15,1 0 16,-1 0-16,0 0 0,0-21 15,21 21-15,-20-22 0,41 1 16,-42 0-16,0 0 0,22 21 16,-22-21-16,0 0 0,-21-22 15,21 22-15,-21 0 0,0 0 0,0 0 16,0-1-16,0 1 0,-21 21 16,0 0-16,0 0 15,-43 21-15,22 1 0,21-1 16,-22 0-16,22 0 0,0 0 15,0 22-15,0-22 0,0 42 16,21-42-16,0 22 0,0-22 16,0 0-16,0 0 0,21 0 15,0 1-15,0-1 0,21 0 0,-20 0 16,20-21-16,-21 0 0,21 0 16,1 0-16,-22 0 0,21 0 0,1 0 15,-22 0-15,21-21 0,-21 21 16</inkml:trace>
  <inkml:trace contextRef="#ctx0" brushRef="#br0" timeOffset="43637.85">12912 8573 0,'0'0'15,"0"-43"-15,0 22 0,0 0 0,0 0 0,0 0 16,0-1-16,0 1 16,21 0-16,0 21 15,0 0-15,0-21 0,0 21 0,1 0 16,20 0-16,-21 0 0,21 0 0,1 0 15,-1 21-15,0 0 0,22 22 16,-22-22 0,-21 0-16,1 0 0,-1 21 0,0-20 0,-21-1 15,0 21-15,0-21 0,0 0 0,0 22 16,0-22-16,-21 0 0,-22 21 16,22-20-16,-21-1 15,21-21-15,21 21 0,-21-21 16,-1 0-16,1 0 0,21-21 15,0 0 1,0-1-16,0 1 0,21 0 16,1 0-16,-1-21 0,21 20 15,-21-20-15,22 21 0,-1-21 16,0-1-16,1 1 0,20-22 0,-21 22 16,64-85-16,-85 106 15,22-21-15,-22 20 0,-42 44 47,0-1-47</inkml:trace>
  <inkml:trace contextRef="#ctx0" brushRef="#br0" timeOffset="44892.49">974 10605 0,'-22'-22'15,"44"44"-15,-44-65 0,1 22 0,21 42 32,0 0-32,0 1 15,0-1-15,-21 21 0,21 0 0,0-20 16,0 20-16,-21 0 0,21 1 16,-21-22-16,21 21 0,-21 0 0,-1-20 15,1-1-15,0 0 0,0 0 16,0 0-16,0 0 0,-1 1 15,1-22-15,0 0 16,21-22 0,0 1-16,0 0 15,0 0-15,21 0 16,0 21-16,22-21 0,-22 21 16,0 0-16,0 0 0,22 0 15,-22 0-15,63 0 0,-62 0 16,20 0-16,0 0 0,-21 0 15,22 0-15,20 0 16,-42 0-16,43 0 16,-43-22-16,0 1 0,0 21 0,1-21 15,-1 0-15,-21 0 16,0 0-16,0-1 0,0 1 16,0 0-16,-21 0 0,-1 21 15,1-21-15,0 21 0,0 0 16,21 21-1,-21 0-15,21 0 0,-21 22 0,21-22 16,0 21-16,0 0 0,0 1 16,-22-1-16,22 22 15,-21-22-15,21 0 0,0 1 0,0-1 16,0-21-16,0 0 0,0 22 16,0-1-16,0-21 15,0 0-15,0-42 47,0 0-47,0 0 0</inkml:trace>
  <inkml:trace contextRef="#ctx0" brushRef="#br0" timeOffset="45111.99">1884 10986 0,'0'0'15,"21"0"-15,0 0 94,-21-22-94</inkml:trace>
  <inkml:trace contextRef="#ctx0" brushRef="#br0" timeOffset="46496.57">3895 11049 0,'0'-21'0,"0"0"0,0 0 16,0-1-16,0 1 0,0 0 16,0 0-16,0 0 15,0 0-15,0-1 0,0 1 0,0 0 16,-43-42 0,43 41-16,-42 1 0,21 0 0,-22 0 15,22 0-15,-21 0 0,0 21 16,-1 0-16,1 0 0,0 0 0,-1 0 15,-41 21-15,-1 21 16,43 0-16,20 1 16,1-1-16,0 0 0,0 1 0,21 20 15,0-20-15,0-1 0,0 21 16,0-20-16,21 41 0,0-41 16,22 20-16,-22-42 15,0 1-15,21-22 0,-21 0 0,22 0 16,-22 0-16,21 0 0,1 0 0,-22-22 15,21 1-15,0 0 0,1 0 16,-1-21-16,0-1 0,-20 1 16,20 0-16,0-1 0,-21 1 0,22 0 15,-22-22-15,0 22 0,0-22 16,0 1-16,1-1 0,-22 1 0,0-64 16,0-43-1,0 128-15,0 0 0,0 21 16,0-1-16,0 1 0,0 0 15,-22 21-15,22 21 0,0 22 16,0-1-16,0 0 0,0 22 16,-21-1-16,21 1 0,0-1 15,0 1-15,0-1 0,0 1 0,-21-1 16,21-20-16,0 20 16,0 22-16,0-43 0,0 0 0,21-20 15,0 20-15,1-21 0,-1 0 16,0-21-16,42 0 15,-41 0-15,41-21 0,-42 21 16,22-21-16,-22 0 0,21 0 16,-21-22-16,22 22 0,-22 0 0,0 0 15,0-22-15,0 22 0,0-21 0,-21 21 16,0 0-16,0-43 16,0 43-16,0 0 0,-21 0 15,0 21-15,0 0 16,0 21-1,21 0-15,0 0 16,21 0 0,0-21-16,0 0 15,0 0-15,1 0 0,-1 0 16,21 0-16,-21 0 0,0 0 0,1-21 16,20 21-16,-21-21 0,0 21 0,0-21 15,1 21-15,-1-21 16,0 21-16,0 0 0,-21-22 0,0 44 31,0-1-15,0 0-16,0 0 0,0 0 15,0 22-15,0-22 0,0 0 0,0 21 16,0-21-16,0 1 0,0-1 16,0 21-16,0-21 0,0 0 15,0 1-15,0-1 0,0 0 0,21-21 16,0 0-16,1 21 0,-1-21 0,0 0 15,21 0-15,-21 0 0,1 0 16,41-42-16,-42 42 0,43-43 16,-43 22-16,0 0 0,21 0 15,-20 0-15,-1 0 0,-21-1 16,42-41-16,-42 42 16,0-22-16,0 22 15,0 0-15,-21 42 31,21 0-31,-21 1 0,21-1 16,-21 0-16,21 42 16,0-41-16,0-1 0,0 0 0,0 0 15,0 0-15,0 0 16,0 1 0,0-44 15,0 1-31,0 0 0,0 0 15</inkml:trace>
  <inkml:trace contextRef="#ctx0" brushRef="#br0" timeOffset="46700.48">5270 10583 0,'-21'0'16,"0"0"-1,21 22 17,0-1-17,21-21-15,0 0 16,1 0-16</inkml:trace>
  <inkml:trace contextRef="#ctx0" brushRef="#br0" timeOffset="47124.21">5567 10753 0,'0'-21'16,"21"42"30,0-21-46,-21 21 0,21 0 16,0 0-16,1 0 0,-1 1 16,0-1-16,0 21 0,-21-21 0,21 22 15,0 20 1,-21-42-16,0 0 0,0 1 16,0-1-16,0 0 0,22-21 31,-1-21-31,-21 0 15,0-1-15,0 1 16,0 0-16,21 0 0,-21 0 16,21-43-16,-21 43 15,0 0-15,21-21 0,0 20 16,-21 1-16,22 0 0,-22 0 0,21 0 16,0 0-16,-21-1 0,21 22 0,0 0 15,0-21-15,1 21 16,-1 0-1,-21 21-15</inkml:trace>
  <inkml:trace contextRef="#ctx0" brushRef="#br0" timeOffset="47484">6181 10880 0,'0'0'0,"21"0"16,0 0-1,0 0-15,0 0 0,0 0 16,1-21-1,-1-1-15,0 22 0,-21-21 16,21 0-16,-21 0 0,21 0 0,-21 0 16,0-1-16,0 1 0,0 0 15,0 0-15,-21 21 16,0 0 0,0 0-16,0 21 0,-1 0 0,1 0 15,0 22-15,0-22 0,21 0 16,0 21-16,-21-20 0,21-1 0,0 0 15,0 0-15,0 43 16,42-22 0,-21-21-16,0-21 15,1 0-15,-1 0 0,0 0 0,21 0 16,-21 0-16,1 0 0,20 0 0,0 0 16,-21 0-16,22-21 15,-43 0-15,21-22 16</inkml:trace>
  <inkml:trace contextRef="#ctx0" brushRef="#br0" timeOffset="47823.81">6646 10816 0,'0'-21'0,"0"42"0,21-63 16,1 0-16,-22 20 0,21 1 0,0 0 15,0 0-15,21 0 0,-20 21 16,41-21-16,-42 21 0,0 0 16,43 0-16,-22 21 15,-21-21-15,1 21 0,-1 0 0,21 0 16,0 43-16,-42-43 0,0 0 15,22 0-15,-22 0 0,0 1 16,0-1-16,0 21 0,0-21 16,-22 0-16,1-21 0,0 22 15,0-22 1,0 0-16,21-22 31,0 1-31,0 0 16,0 0-16,21 0 0,-21 0 0,21-1 15,-21 1-15,21 0 0,0 0 0,-21-21 16,22 20-16,-1 1 0,0-21 16,0 21-16,-21 0 0,21-1 15,-21 1-15,21 21 0,-21-21 16,0 0-16,0 0 0</inkml:trace>
  <inkml:trace contextRef="#ctx0" brushRef="#br0" timeOffset="50414.11">7726 10562 0,'-21'0'15,"42"0"-15,-21 0 31,21 0-31,21-21 0,-21 21 16,1 0-16,20-21 0,-21 21 16,21-21-16,1 0 0,-1 21 15,0-22-15,1 1 0,-1 21 0,-21-21 16,22 0-16,-1 0 0,-21 0 0,21-1 16,-20 1-16,-22 0 15,21 0-15,-21 0 0,0 0 16,-21-1-16,-1 22 0,1-21 15,-21 21-15,0 0 16,-1 0-16,22 0 0,-21 0 0,-22 21 16,22 1-16,0-1 0,20 0 15,1 21-15,-21 1 0,21-1 16,0-21-16,21 64 16,0-1-16,0-62 15,0 20-15,21-42 0,0 21 16,0 0-16,0 0 0,22-21 0,-22 0 15,21 0-15,22 0 16,-22 0-16,43 0 16,-64 0-16,0-21 0,0 21 15,0 0-15,-21-21 0,-21 21 32,0 0-32,0 0 0,0 21 0,-1 0 15,-20 1-15,21-1 0,-21-21 16,20 42-16,-20-21 0,21 0 0,0 1 15,0-1-15,21 0 0,0 21 16,-22-21-16,22 1 0,0 41 16,22-63-16,-22 21 15,21 0-15,0-21 0,0 0 16,0 22-16,22-22 0,-22 0 0,0 0 16,0 0-16,21 0 0,-20-22 15,-1 1-15,0 21 0,0-21 16,0 0-16,0 0 0,1 0 15,-1-22-15,21 22 0,-21 0 16,0 0-16,1-22 0,20 22 0,-21 0 16,21-21-16,1 21 0,-22-1 15,21 1-15,1 0 0,-22 21 16,21 0-16,-21 0 0,0 0 0,1 0 0,-1 0 16,0 0-16,-21 21 0,21 0 15,-21 1-15,0-1 0,0 0 16,0 0-16,0 0 0,0 0 0,-21 1 15,0-1-15,0 0 0,21 0 0,-22 0 16,22 0-16,-21-21 0,21 22 16,0-44 15,21 22-15,1-21-16,-1 0 0,0 21 0,0-21 15,0 0-15,0 0 0,1-22 16,-1 22-16,21 0 0,-21-21 0,0 20 15,22 1-15,-1-21 16,-21 21-16,-21 0 0,21 21 16,-42 21-1,0 0 1,21 0-16,-21 0 0,0 0 16,0 1-16,-1-1 0,22 42 15,-21-42-15,21 1 0,0-1 0,0 0 16,0 0-16,0 0 0,21 0 15,1-21-15,-1 22 0,0-1 0,0-21 16,0 0-16,22 21 0,-1-21 16,-21 0-16,21 0 0,1 0 15,-1 0-15,-21 0 0,22 0 0,-1 0 16,0-21-16,-21 0 0,22 21 0,-1-22 16,-21 1-16,0 0 0,22 0 15,-22 0-15,0 0 0,-21-1 0,0-20 16,21 21-16,-21-43 15,0 1-15,-21 42 16,0 21-16,0 0 0,0 0 16,-1 21-1,22 0-15,-21 0 0,21 43 16,0-43-16,0 21 16,0 1-16,0-22 0,0 0 15,0 0-15,21-21 0,1 21 0,-22 0 16,21-21-16,0 0 0,0 22 0,0-22 15,0 0-15,1 0 0,20 0 16,-21 0-16,0 0 0,22-22 16,-22 22-16,0-21 0,0 0 15,0 21-15,0-21 0,1 0 0,-1 0 16,42-64 0,-20 43-16,-43-1 0,21 22 15,0-21-15,-21 21 16,21 21-16,-21 21 47,0 0-47,0-42 62,0 0-46,0-1-1,0 1 1,-21 21-16,0 0 31,21 21-31,-21-21 0,-1 22 0,22-1 16,-21 42-16,0-20 16,21-22-16,-21 0 15,21 0-15,0 43 0,-21-43 0,21 0 16,0 0-16,0 0 0,0 0 0,0 1 15,0-1-15,0 0 16,21 0-16,21-21 16,-21 21-16,1-21 0,20 0 0,-21 0 15,21 0-15,22 0 16,-43 0-16,21-21 0,-20 21 0,83-63 16,-62 41-1,-22-20-15,0 21 0,-21 0 16,0 0-16,21-22 0,-21 22 0,0-64 15,0 64 1,0 0-16,0 42 16,-21 0-1,21 1-15,0-1 0,0 21 16,0-21-16,0 0 16,0 1-16,0-1 0,0 0 0,0 0 15,0 0-15,0 0 0,21-21 0,-21 22 16,21-22-16,1 0 15,-1 0-15,0 0 0,0 0 16,0 0-16,0 0 0,1 0 16,-1 0-16,0-22 0,0 22 0,0-21 15,0 0-15,1 21 0,41-85 16,-42 22 0,0 42-16,-21 0 0,22-22 0,-22 22 15,0 0-15,0 0 0,0 0 16,0 42-1,0 0-15,0 0 16,-22 0-16,1 0 0,21 1 16,0 20-16,0-21 0,0 0 0,-21 0 0,21 1 15,0 41-15,0-42 16,0 0-16,21-21 16,0 22-16,1-22 0,-1 0 15,0 0-15,21 0 0,-21 0 0,1 0 16,-1 0-16,42 0 15,-42-22-15,43-20 16,-43 42-16,0-42 0,0 21 0,1-1 0,-1-20 16,0 0-16,-21-1 0,21 1 15,0-21-15,-21 20 0,21-20 16,-21 20-16,0-20 0,22 21 16,-22-1-16,21 1 0,-21 21 0,0-43 15,0 85 1,-21 1-1,-1-1-15,1 21 0,21 0 0,-21 1 16,0 20-16,0-20 0,0 20 16,21-21-16,-22 22 0,22-22 0,-21 1 15,21-1-15,0-21 0,0 21 0,0-20 16,0 20-16,0-21 0,0 0 16,21-21-16,1 21 15,-1-21-15,0 22 0,0-22 16,0 0-16,0 0 15,1 0-15,-22-22 0,21 22 0,0-21 16,0 0-16,0 0 0,-21 0 0,21 0 16,1-1-16,-22 1 0</inkml:trace>
  <inkml:trace contextRef="#ctx0" brushRef="#br0" timeOffset="50633.66">11176 10499 0,'-64'0'16,"128"0"-16,-149 0 0,85 21 16,21-21-1,1 0-15,20 0 16,-21 0-16,21 0 0,-20-21 0,20 21 16,0 0-16,-21 0 0,22-21 15,-1 21-15,-21 0 0,43-22 16,-43 22-16,0-21 0,0 21 15,0 0-15,1-21 0</inkml:trace>
  <inkml:trace contextRef="#ctx0" brushRef="#br0" timeOffset="51855.16">12234 10837 0,'0'0'0,"21"0"0,1 0 0,-1 0 15,21 0-15,0-21 16,-20 0-16,20-21 0,0 21 15,1-43-15,-22 43 16,21-21-16,-42-1 0,21 1 0,-21-22 16,0 22-16,0-21 15,0 20-15,-21 1 0,0 21 16,0 21-16,0 0 0,-22 0 0,1 0 16,0 21-16,-1-21 15,1 42-15,0-21 0,-1 22 0,1-1 0,-22 43 16,1-1-1,42-41-15,0-22 0,21 85 16,0-85-16,0 0 16,21 21-16,0-42 15,0 22-15,0-22 0,22 0 0,-22 0 16,42 0-16,-42 0 0,22 0 16,-1 0-16,-21-22 0,22 1 15,-22 21-15,42-42 0,-42 21 16,22-43-16,-22 22 15,0 0-15,-21-1 0,0 22 0,21-106 32,-21 106-32,0 0 0,-21 42 15,0 0 1,21 0-16,0 22 0,-21-22 16,21 21-16,0-21 0,0 85 15,0-85-15,0 43 16,21-43-16,0 0 15,-21 0-15,21-21 0,0 21 0,43 1 16,-43-22-16,0 0 0,64 0 16,0 0-1,-64 0-15,0-22 0,42-20 16,-41 21-16,-1-21 16,0 20-16,0-20 0,0-21 0,-21 20 15,0-20-15,21 20 0,-21-20 16,22 21-16,-22-22 0,0 22 15,0-1-15,0 1 0,21-21 16,-42 63 0,21 21-1,-22 0-15,22 21 0,-21-21 0,0 22 16,21-1-16,0 0 0,0 22 0,-21-22 16,21 1-16,-21 41 15,0-41-15,21-1 0,-22 64 16,22-85-16,0 0 15,0 0-15,0 0 0,-21 1 0,21-1 16,0-42 31,0-1-47,0 1 0,0 0 16,0 0-16,21 0 0,1 0 15,-1-1-15,0-20 0,0 21 0,0-21 16,22 20-16,20-41 15,22 21-15,-43 20 0,0 22 16,1 0-16,-1 0 0,-21 0 0,22 0 16,-22 0-16,21 22 0,-21-1 15,0 0-15,1 0 0,-22 0 0,0 22 16,21-22-16,-21 21 0,0 0 16,0-20-16,-21 20 0,-64 21 15,-42 1 1,85-43-16,-1-21 0,1 0 15,-22 0-15,22 0 0,0 0 16,-1 0-16,1 0 0,0 0 0,21 0 16,-1 0-16,1 0 0,0 0 0,0 0 15,21-21 1,0 0-16,21 0 16,0-1-16,0 22 0,1-21 15,105-63 1</inkml:trace>
  <inkml:trace contextRef="#ctx0" brushRef="#br0" timeOffset="52144.79">14118 10139 0,'0'-42'0,"0"84"0,0-106 15,0 43-15,0 42 31,0 1-31,-21 20 0,0-21 16,21 21-16,-64 255 31,64-234-31,-21-20 0,21-1 16,0-21-16,0 21 0,0-20 16,0 20-16,-21-21 0,21 0 0,0 0 15,-21 1-15,21-1 16,21-42 15,0-1-31</inkml:trace>
  <inkml:trace contextRef="#ctx0" brushRef="#br0" timeOffset="52508.64">14266 10668 0,'21'0'31,"1"0"-31,-1-21 0,0 21 16,0-21-16,0 21 16,0-21-16,1-1 0,20 22 0,-21-21 15,21 0-15,-20 0 0,20-21 16,-21 20-16,0-20 16,0 21-16,-21 0 0,0 0 0,0-1 15,-42 22 1,21 0-16,0 0 0,0 22 15,-43 41-15,22-42 16,-1 22-16,22-1 0,0 0 0,0-21 16,0 22-16,0-22 0,-1 21 15,22-21-15,0 1 0,0-1 0,0 0 16,0 0-16,0 21 16,0-20-16,22-22 0,-1 0 15,42 0 1,-42 0-16,22 0 0,-22 0 0,21 0 15,1 0-15,-1-22 0,0 22 0</inkml:trace>
  <inkml:trace contextRef="#ctx0" brushRef="#br0" timeOffset="52909.41">15282 10393 0,'0'0'0,"21"-106"31,-21 85-31,0 0 0,-21 21 0,-21 0 15,21 0-15,0 0 0,-22 0 16,1 0-16,21 21 0,-22-21 0,22 21 16,-21 0-16,0 22 15,20-1-15,22 0 16,0-21-16,0 1 0,0-1 16,0 0-16,0 0 0,22-21 15,-1 21-15,21 0 0,-21-21 0,22 22 16,-1-22-16,21 21 15,-20-21-15,-22 21 0,21-21 16,-21 0-16,1 21 0,-22 0 0,0 0 16,-22 1-1,1-1-15,0-21 0,-21 21 0,21-21 16,-22 21-16,1-21 16,-22 0-16,22 21 0,21-21 0,-21 0 15,20 0-15,-20 0 0,21 0 0,21 21 16,-21-21-16,0 0 15,42 0 1,0-21 0,0 21-16</inkml:trace>
  <inkml:trace contextRef="#ctx0" brushRef="#br0" timeOffset="53140.01">15854 11007 0,'0'0'0,"0"21"0,0 0 32,0 0-32,0 0 31,0 1-31,-21-22 0,-1 0 15,-20 0 1,21-22-16</inkml:trace>
  <inkml:trace contextRef="#ctx0" brushRef="#br1" timeOffset="60420.39">169 4720 0,'0'0'0,"0"-21"16,0 42 62,0 0-78,0 22 16,0-22-16,0 0 0,21 21 15,1-20-15,-22 20 0,0 0 0,21-21 16,0 22-16,-21-1 0,0-21 15,0 22-15,0-1 0,0-21 16,21 0-16,-21 22 0,21-22 16,-21 0-16,0 0 0,43 21 15,-43-20-15,21-1 0,-21 0 16,21-21-16,0 21 0,-21 0 16,21-21-16,0 0 15,-21 21-15,22-21 0,-1 0 0,0 0 16,0 0-16,0 0 0,0 0 15,22-21-15,-1 0 0,0 0 16,1 0-16,20 0 0,1-22 0,-1 22 16,22-42-16,21 20 0,0-20 15,21-1-15,105-84 16,-105 63-16,0 22 0,0-1 16,22-20-16,-22 41 0,127-84 15,-149 85-15,1 0 0,-21-1 16,0 1-16,-1 21 0,-20-21 0,-22 20 15,22 1-15,-22-21 0,0 21 16,-21 0-16,22-1 0,-22 22 16,0-21-16,0 0 15,-42 21 63,21 21-78,-21 0 16,21 1 0,-21-1-16,0 0 0,-1 0 0</inkml:trace>
  <inkml:trace contextRef="#ctx0" brushRef="#br1" timeOffset="61288.68">0 6646 0,'0'-63'16,"0"42"-1,0 42 32,0 0-47,0 0 0,0 22 16,0-22-16,0 21 0,0 0 0,0-20 15,0 20-15,0 0 0,0 1 16,0-22-16,0 21 0,0 0 16,0 1-16,0-1 0,21 43 15,-21-43-15,21 0 16,0-20-16,-21 20 0,0 0 0,43 22 15,-43-43-15,42 21 16,-42-21-16,21 1 0,0-1 16,1-21-16,-1 0 0,21 0 0,64 0 15,106-106 1,-128 64-16,22-1 16,21-20-16,0-1 0,21 1 15,22-1-15,-22-20 0,21 20 0,-21 1 16,22-22-16,-22 21 0,0-20 15,127-43-15,-169 63 0,-21 22 16,-1 0-16,-20-1 0,-22 22 16,0 0-16,-20 21 0,-1-21 0,0 21 15,0 0 1,-21-21-16,21 21 47,-21 21-16,0 0-31,0 0 16,0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99D-5A15-4E7E-8617-0358B888D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533B-3534-42C5-BE72-71F159DFF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B03E-F121-4BCF-8E9A-C95DAB6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7663-AE47-4D8E-98C2-D565327F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21C4-04DE-44BF-B9CA-5D4FD7A5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1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ABF7-2E64-4877-A2B3-201C696A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0F88-F26A-4F7A-9CEA-48301B00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2C4E-6592-4E3C-8E50-F6D553C2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7856-7157-4858-AF8E-39049EF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CB28-A56D-4C82-BD8E-AE8F3876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62C1F-BC9F-4AB5-AA7D-E4B1E5601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CDF4D-2B9C-4533-8E18-6597C466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003C-8C06-404A-85A0-E86D9E4B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E54C-1A33-4717-BFFF-EE1D8A79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0DB3-8B90-423E-B7D0-10299F1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52A2-1C6E-4B49-B3F9-86D1A85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D5A4-63FC-4BC3-8B31-9AB6FE40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11BB-1164-4A59-88DF-E11EF81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6994-A43D-4DFA-9A4C-EE92D08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817B-64BB-46C1-B118-F5580728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5E34-5219-4ACF-9652-D2A35001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8EB5-CAD8-405E-AD6E-0088F28B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ECA9-F7D5-4EA5-A875-D6BB8CB8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DA28-7D20-4C12-84D8-D5523FE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66FE-3870-4CEC-8E7A-9976A40B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2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3775-6349-4747-B546-F58940DE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4FEC-67D8-4CE2-BB58-8852BA7B6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7B55-0A7B-4A16-B337-C34FA12BD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09B6-93B4-4AFA-BA21-3B0076F5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FC4C-5B32-4CB0-9694-3CE22F9F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DDAD-9BBD-47B2-AD6C-84CECF95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81F3-C4B2-45CA-B35A-C4BEE5A5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6B98-AE98-41E4-8D85-A53A6DC2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F77F5-8239-4ADC-B21E-53FA2DB9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DBDA8-E4E7-4C53-BC38-29CB33B1B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3487-9DA7-4FB5-BA20-C8F5DB35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707E-6333-4001-80CB-A05E2BF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C98EE-B83E-4ADC-9C6D-1A4404A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3B33E-468F-4120-8A7A-5D7EE159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B314-909C-42A4-BCAA-C1B70A56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46A5-8444-4405-8E17-B91E46B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3CF1E-A064-44D8-BC5C-7D788A4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AD7B-A4F9-449D-8E27-F32AC0A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5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EA02F-0479-4CE4-8E77-80BDE851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22EED-E022-4E61-AF1C-993E7B03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F24F-83B7-4CBD-8788-1EB2C73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1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2B7-ACDC-49D4-8E3C-3940F629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4988-8A12-485B-97FC-6DA0C30A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F919-6F44-40B6-A9E7-B8F66775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BA9F-80EB-4B55-9932-8086ED1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4794-71A5-4453-99C5-E08B3C14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DAF66-E68C-4BCB-ADFA-2F4A5D3D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D8DB-B1B0-4BB3-8C13-C0BF0710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9E676-68B0-4957-A5C7-DAE1A2CBB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9647-DF9D-45B1-9DCD-57BD80A7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5FDB0-A29D-4A37-B8D2-34BBFA1C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3BA9-A96E-4A87-85E5-6028DF3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7864-7CA8-4D09-BA14-BFD9AEA2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8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225D8-C83C-4FD0-8139-EAB5EF5D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B706-CD7D-45C1-AC18-23A8601B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E807-B326-4439-88E9-FDEF2AF69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73F-83F9-47B4-A1C8-A3446F9EBD76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DFFC-6F22-4B99-AA79-7849DC21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DF13-7353-43C0-AE22-8A980C8A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AEEC-DECF-488D-AC9A-DA2042F3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5B0-6CF5-4982-AB86-C740403F8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A5D2-C2B9-459C-AE77-688A3989D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2FBB5-A512-447D-8284-BEB2F4EDD24B}"/>
                  </a:ext>
                </a:extLst>
              </p14:cNvPr>
              <p14:cNvContentPartPr/>
              <p14:nvPr/>
            </p14:nvContentPartPr>
            <p14:xfrm>
              <a:off x="236160" y="175320"/>
              <a:ext cx="618012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2FBB5-A512-447D-8284-BEB2F4EDD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65960"/>
                <a:ext cx="619884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2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5B0-6CF5-4982-AB86-C740403F8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A5D2-C2B9-459C-AE77-688A3989D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C9DEE1-46AE-4652-905B-F87039A31C8E}"/>
                  </a:ext>
                </a:extLst>
              </p14:cNvPr>
              <p14:cNvContentPartPr/>
              <p14:nvPr/>
            </p14:nvContentPartPr>
            <p14:xfrm>
              <a:off x="45720" y="122040"/>
              <a:ext cx="94413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C9DEE1-46AE-4652-905B-F87039A31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12680"/>
                <a:ext cx="94600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3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5B0-6CF5-4982-AB86-C740403F8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A5D2-C2B9-459C-AE77-688A3989D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60B10-FB75-4DAD-9177-F838703C2558}"/>
                  </a:ext>
                </a:extLst>
              </p14:cNvPr>
              <p14:cNvContentPartPr/>
              <p14:nvPr/>
            </p14:nvContentPartPr>
            <p14:xfrm>
              <a:off x="350640" y="289440"/>
              <a:ext cx="53114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60B10-FB75-4DAD-9177-F838703C2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80080"/>
                <a:ext cx="53301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5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5B0-6CF5-4982-AB86-C740403F8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A5D2-C2B9-459C-AE77-688A3989D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389906-EA70-4E1A-ADF3-EEBC884C3389}"/>
                  </a:ext>
                </a:extLst>
              </p14:cNvPr>
              <p14:cNvContentPartPr/>
              <p14:nvPr/>
            </p14:nvContentPartPr>
            <p14:xfrm>
              <a:off x="0" y="182880"/>
              <a:ext cx="624096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389906-EA70-4E1A-ADF3-EEBC884C3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625968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2022-02-11T04:17:24Z</dcterms:created>
  <dcterms:modified xsi:type="dcterms:W3CDTF">2022-02-11T04:17:46Z</dcterms:modified>
</cp:coreProperties>
</file>