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42:58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762 0,'0'-21'63,"0"0"-1,0 0-46</inkml:trace>
  <inkml:trace contextRef="#ctx0" brushRef="#br0" timeOffset="775.95">5270 572 0,'-21'0'0,"0"0"31,0 0-15,42 0 47,0 0-63,0 0 0,-21-22 15,22 22-15,-1-21 0,0 21 0,0-21 16,0 0-16,0 0 15,1 0-15,-22-1 0,21 1 0,-21 0 16,0 0-16,0 0 0,0 0 16,0-1-16,-43 1 15,22 21-15,0 0 0,0 0 0,0 0 16,-22 0-16,1 0 0,21 21 16,-21 1-16,20-1 0,-20 0 0,0 0 15,-1 0-15,22 22 16,-21-22-16,21 0 0,0 21 0,-1-21 15,1 1-15,0-1 0,0 0 16,21 21-16,0-21 0,0 1 0,0-1 16,0 0-16,0 0 0,21 21 15,0-20-15,0-1 0,22 0 0,-22 21 16,0-21-16,21 1 0,-20-1 16,20 21-16,0-21 0,-21 0 0,22 1 15,-22 20-15,21-21 0,-21 0 16,22 22-16,-22-22 0,0 0 0,0 21 15,-21-21-15,21 1 0,-21-1 16,0 21-16,-21-21 0,0 0 16,-21 1-16,21-1 0,-22 0 0,-20 0 15,20 0-15,1-21 0,-21 21 16,-1-21-16,22 0 0,-22 0 0,22 0 16,-22 0-16,22-21 0,0 0 15,21 0-15,-22 0 0,1 0 0,21-1 16,0-20-16,-22 21 0,43-21 15,-21 20-15,21-20 0,0 21 0,0 0 16,0-22-16,0 22 16,0 0-16,0 0 0,21 0 0,-21 0 15,21-1-15,1 1 0,-1 21 0,21-21 16,-21 21-16,0 0 0,22 0 16,-22-21-16,0 21 0,0 0 15,0 0-15</inkml:trace>
  <inkml:trace contextRef="#ctx0" brushRef="#br0" timeOffset="1212.44">5397 1228 0,'22'0'15,"-44"0"-15,65 0 0,-22 0 16,21 0-16,-21 0 0,1 0 15,-1-21-15,0 21 0,21-22 0,-21 1 16,1 0-16,-1 21 0,0-21 16,-21-21-16,21 20 0,-21 1 0,0 0 15,0 0-15,0 0 0,0 0 16,0-1-16,0 1 0,-21 21 0,0-21 16,0 21-16,-1 0 15,1 0-15,0 0 0,-21 21 0,21 0 16,-1 1-16,1-1 0,0 0 15,0 21-15,0-21 0,0 22 0,-1-22 16,22 21-16,-21-21 0,21 22 16,0-22-16,0 21 0,0-21 15,0 1-15,0 20 0,21-21 0,1-21 16,-1 21-16,-21 0 0,21 1 16,0-22-16,0 21 0,0-21 0,1 0 15,-1 0-15,0 0 0,21 0 16,-21 0-16,1 0 0,20 0 0,-21-21 15,0-1-15,22 1 0,-22 0 16,21 0-16,-21-21 0,22-1 0,-22 1 16</inkml:trace>
  <inkml:trace contextRef="#ctx0" brushRef="#br0" timeOffset="1527.77">6202 212 0,'0'0'15,"0"-43"-15,-21 43 0,21-21 0,-22 21 16,22 21 0,-21 1-16,21 20 0,0 0 15,0 1-15,0-1 0,0 21 16,0-20-16,0 20 0,0 1 0,0 20 16,-21-20-16,21 21 0,0-22 15,0 22-15,-21-22 0,0 1 0,0-1 16,21 1-16,0-22 0,0 0 15,0 1-15,0-22 0,0 21 16,0-21-16,0 1 0,0-1 16,21-21 15,0 0-31,0-21 16,-21-1-16,21 1 0,0 0 15,-21 0-15</inkml:trace>
  <inkml:trace contextRef="#ctx0" brushRef="#br0" timeOffset="1976.36">6435 1207 0,'-22'21'31,"44"-21"-15,-22-21-16,21 21 16,0-22-16,0 22 0,-21-21 0,21 0 15,0 21-15,1-21 0,-22 0 16,0 0-16,21 21 0,-21-22 0,0 1 16,0 0-1,-21 21 1,-1 0-16,1 0 15,0 0-15,0 0 0,0 21 0,0 0 16,-1 1-16,1-1 0,0 0 16,21 0-16,-21 21 0,21-20 0,-21-1 15,21 0-15,0 21 0,0-21 16,0 1-16,0-1 0,0 0 16,0 0-16,21-21 0,0 0 15,0 0-15,0 0 0,1 0 16,-1 0-16,0 0 0,0 0 15,0 0-15,22 0 0,-22 0 16,0-21-16,21 0 0,-21 0 0,22-1 16,-22 1-16,0-21 0,21 0 15</inkml:trace>
  <inkml:trace contextRef="#ctx0" brushRef="#br0" timeOffset="2502.14">6985 804 0,'0'-21'31,"0"42"-31,-21-42 0,0 42 16,-1 1-16,22-1 16,-21 0-16,21 0 0,0 21 0,-21-20 0,21 20 15,0-21-15,-21 21 16,21-20-16,0-1 0,0 21 0,0-21 16,0 0-16,0 22 0,0-22 15,0 0-15,0 0 0,0 0 0,0 1 16,0-1-16,0 0 15,0-42 32,0 0-47,0-1 16,0 1-16,0 0 0,0 0 16,0-21-16,0 20 0,0-20 0,21 0 15,0-1-15,0 1 0,22 0 16,-22 21-16,0-22 0,21 1 0,-20 21 15,-1 0-15,21-1 0,-21 1 16,0 0-16,1 21 0,-1 0 0,0 0 16,0 21-16,0 0 0,0 1 15,-21-1-15,0 21 0,22 0 0,-22 1 16,0-1-16,0 0 0,0 1 16,0-22-16,0 21 0,0 1 0,0-22 15,0 0-15,0 21 0,-22-21 16,22 1-16,0-1 15,0-42 17,0-1-17,22 1-15,-22 0 16,0 0-16,21 0 0</inkml:trace>
  <inkml:trace contextRef="#ctx0" brushRef="#br0" timeOffset="2756.99">7662 953 0,'0'21'31,"0"0"-15,-21 0-16,21 0 0,-21 0 15,21 1-15,-21-1 0,21 0 0,0 0 16,0 0-16,0 0 0,-21 1 0,21-1 15,0 0-15,0 0 16,0 0-16,0 0 16,21-21 15,-21-21-31</inkml:trace>
  <inkml:trace contextRef="#ctx0" brushRef="#br0" timeOffset="3128.9">7683 677 0,'0'0'0,"-21"0"0,0 0 16,0 22-16,0-22 0,21 21 15,-21-21-15,21 21 16,0 0-16,0 0 0,21-21 31,0 0-31,0 0 0,0 0 16,0 0-16,1 0 0,-1-21 15,0 21-15,0-21 0,0 21 0,-21-21 16,0 0-16,0-1 16,0 1-16,-21 0 15,0 21-15,0 0 0,-22 0 16,22 0-16,0 0 0,-21 0 0,21 21 15,-1 0-15,-20-21 0,21 22 0,0-1 16,0-21-16,21 21 16,0 0-16,0 0 0,0 0 15,21-21 1,0 0-16,0 0 0</inkml:trace>
  <inkml:trace contextRef="#ctx0" brushRef="#br0" timeOffset="3696.2">8128 931 0,'0'-21'15,"21"-21"1,-21 21 0,0 42 15,-21 0-31,21 0 0,-21 0 15,21 1-15,-21 20 0,-1-21 16,22 21-16,0 1 0,0-22 0,-21 21 16,21-21-16,0 22 0,0-22 0,0 0 15,0 0-15,0 0 0,21 1 16,-21-1-16,22-21 0,-1 0 0,21 21 16,-21-21-16,0 0 0,22 0 15,-22 0-15,21-21 0,-21 0 0,22 21 16,-22-22-16,0 1 0,21-21 15,-20 21-15,-1-22 0,0 22 0,0-21 16,0 0-16,-21-1 0,0 22 16,0-21-16,0-1 0,0 22 15,0 0-15,0 0 0,0 0 16,0 0-16,-21 21 16,0 0-1,0 0-15,21 21 16,0 0-16,0 0 15,0 0-15,21-21 16</inkml:trace>
  <inkml:trace contextRef="#ctx0" brushRef="#br0" timeOffset="4432.18">8869 868 0,'0'0'0,"0"-21"0,-21 21 0,-1 0 15,1 0-15,21 21 16,-21-21-16,0 21 0,21 0 16,-21 0-16,21 1 0,0-1 15,0 0-15,0 0 0,0 0 0,0 22 16,0-22-16,0 0 0,0 21 16,0-21-16,0 1 0,0-1 0,0 0 15,0 0-15,0 0 0,0 0 16,0 1-16,0-1 15,0-42 17,0-1-32,0 1 15,0 0-15,0 0 0,0-21 16,0 20-16,0-20 0,21 21 0,0-21 16,0-1-16,0 1 0,1 21 15,-1-22-15,21 1 0,0 21 0,-20 0 16,20 0-16,0-1 0,1 1 15,-1 21-15,-21 0 0,21 0 16,-20 21-16,20-21 0,-21 22 0,0 20 16,0-21-16,1 21 0,-1 1 0,0-22 15,-21 21-15,0 1 0,0-22 16,0 21-16,0 0 0,0-20 16,0-1-16,0 0 0,0 0 0,0 0 15,0 0-15,-21 1 0,0-1 16,-1-21-16,1 0 15,0 0 1,21-21-16,0-1 16,0 1-16,0 0 0,0 0 0,0-21 15,0-1-15,21 1 0,-21 0 16,21-1-16,1 1 0,-1 0 0,21-1 16,-21 1-16,22 21 15,-22-22-15,21 22 0,0 0 0,1 0 16,20 21-16,-20 0 0,-1 0 15,21 0-15,-20 0 0,-1 21 0,0 21 16,1-20-16,-1-1 0,-21 21 0,22 0 16,-43 1-16,0-1 0,0 0 15,0 1-15,0-22 0,0 21 0,-22 1 16,1-22-16,0 0 0,0 21 16,0-21-16,0-21 0,-1 22 0,1-1 15,0-21-15,21-21 31,0-1-31</inkml:trace>
  <inkml:trace contextRef="#ctx0" brushRef="#br0" timeOffset="5037.08">12467 826 0,'0'0'0,"42"-22"16,-42 1-16,0 0 15,0 0-15,0 0 0,0 0 16,0-1-16,0 1 16,-21 0-16,0 21 15,0 0-15,0 0 0,0 0 0,-1 0 16,1 0-16,-21 0 0,0 0 16,-1 21-16,22 0 0,-42 1 0,20-1 15,1 21-15,0 0 16,-1 1-16,1-1 0,0 22 0,-1-22 15,22 21-15,-21-20 0,21-1 16,-1 22-16,1-22 0,21 0 0,0 1 16,0-22-16,0 21 0,21-21 0,1 0 15,20 1-15,0-1 0,1 0 16,-1-21-16,0 0 0,22 0 0,-1 0 16,-20 0-16,20 0 0,-21 0 15,22 0-15,-22-21 0,22 0 0</inkml:trace>
  <inkml:trace contextRef="#ctx0" brushRef="#br0" timeOffset="5768.83">12933 1016 0,'0'0'0,"0"-21"0,-43-21 32,22 42-32,0 0 0,0 0 15,0 21-15,0 0 0,-22 0 16,22 21-16,0-20 0,0 20 0,-22-21 15,22 21-15,21-20 0,-21 20 16,0-21-16,21 21 0,-21-20 0,21-1 16,0 0-16,0 0 0,0 0 15,0 0-15,21-21 0,0 0 0,0 0 16,0 0-16,22 0 0,-22 0 16,0 0-16,0 0 0,0 0 15,1 0-15,-1-21 0,-21 0 0,0 0 16,21 0-16,-21 0 0,0-1 15,0 1-15,0 0 0,0-21 0,0 21 16,0-22-16,0 22 0,0 0 0,0-21 16,0 20-16,0 1 0,0 0 15,21 0-15,0 0 0,0 21 16,1 0-16,-1 0 0,0 0 16,0 0-16,0 0 0,22 21 0,-22-21 15,0 21-15,21 0 0,-21 0 16,1 1-16,-1 20 0,0-21 15,0 0-15,-21 22 0,21-22 0,-21 0 16,21 21-16,-21-21 0,0 1 16,0-1-16,0 0 0,0 0 0,0 0 15,-21 0-15,0-21 16,0 22-16,0-22 16,21-22-1,-21 1 1,21 0-16,0 0 0,0-21 15,0 20-15,21-20 0,0 21 16,0-21-16,0-1 0,0 1 0,1 0 16,20-1-16,0 1 15,1 21-15,-1-22 0,0 22 0,1 0 16,-22 21-16,21 0 0,0 0 16,-20 21-16,20 0 0,-21 1 0,0-1 15,0 21-15,1 0 0,-22 1 0,0-1 16,0 0-16,0-20 0,0 20 15,0-21-15,0 21 0,-22-20 0,1-1 16,0 0-16,21 0 0,0 0 16,-21 0-16,21-42 47,21 0-47,-21 0 0</inkml:trace>
  <inkml:trace contextRef="#ctx0" brushRef="#br0" timeOffset="6027.84">14330 550 0,'0'22'31,"-21"-1"-31,-1 0 0,22 21 0,-21 1 16,0-1-16,0 0 0,0 22 0,0-22 15,-1 22-15,1-1 0,21-21 16,-21 1-16,0-1 0,21 0 0,-21 1 16,21-1-16,-21-21 0,21 0 15,0 1-15,0-1 0,0 0 0,0 0 16,21-21-16,0 0 16,0 0-16,0 0 0,0-21 15,1 0-15</inkml:trace>
  <inkml:trace contextRef="#ctx0" brushRef="#br0" timeOffset="6233.94">14097 974 0,'0'0'16,"-21"0"-16,0 0 0,-1 0 0,22 21 46,22-21-46,-1 0 0,21 0 0,-21 0 16,22 0-16,-22 0 0,21 0 16,0 0-16,-20 0 0,-1 0 0,21 0 15,-21-21-15</inkml:trace>
  <inkml:trace contextRef="#ctx0" brushRef="#br0" timeOffset="6624">14414 1122 0,'0'0'0,"0"21"0,0 0 16,22-21 15,-1 0-31,0 0 16,0 0-16,21-21 0,-20 21 0,-1-21 15,21 0-15,-21 21 0,0-21 16,1-1-16,-1 1 0,0 0 15,-21 0-15,0 0 0,0 0 0,0-1 16,-21 22 0,0 0-16,-1 0 15,-20 0-15,21 22 0,0-1 16,0 0-16,-22 0 0,22 0 0,0 22 16,0-22-16,0 21 0,-1-21 15,1 22-15,21-22 0,0 0 0,0 21 16,0-21-16,0 1 0,0-1 0,0 0 15,21 0-15,1-21 16,-1 0-16,21 0 0,-21 0 0,22 0 16,-22 0-16,21 0 15,0 0-15,-20 0 0,20 0 0,-21-21 16,21 0-16,1 0 0</inkml:trace>
  <inkml:trace contextRef="#ctx0" brushRef="#br0" timeOffset="7116.25">15071 995 0,'0'0'15,"0"-42"-15,0 20 0,0 1 0,0 0 16,0 42 0,-22 0-16,1 1 15,21-1-15,-21 0 0,21 21 16,-21-21-16,21 1 0,0 20 16,0-21-16,-21 21 0,21-20 0,-21-1 15,21 21-15,0-21 0,0 0 16,0 1-16,0-1 0,0 0 15,0 0 1,0-42 15,0 0-31,0 0 16,0-1-16,0 1 0,0 0 0,0-21 16,0 21-16,21-22 0,0 1 15,0 0-15,0-1 0,22 1 0,-22 0 16,21 20-16,0-20 0,1 21 15,-1 0-15,0 0 0,22-1 16,-22 22-16,1 0 0,-1 0 0,-21 0 16,21 22-16,-20-1 0,-1 21 15,0-21-15,0 22 0,-21-22 0,0 21 16,0 0-16,0-20 0,0 20 16,0 0-16,-21-21 0,0 22 0,21-22 15,0 0-15,-21 0 0,-1 0 0,22 1 16,-21-22-16,21 21 0,0 0 15,21-21 32,-21-21-47,22 0 0,-1-1 0,0 1 16</inkml:trace>
  <inkml:trace contextRef="#ctx0" brushRef="#br0" timeOffset="7425.25">16087 572 0,'0'0'0,"-22"21"31,22 0-15,-21 0-16,0 0 0,21 22 15,-21-1-15,21 0 0,0 1 16,-21-1-16,0 0 0,21 22 0,0-22 15,0 0-15,-22 1 0,22-1 16,0-21-16,0 22 0,0-22 0,0 21 16,0-21-16,0 0 0,0 1 15,0-1-15,22 0 0,-1-21 16,0 0-16,0 0 0,0 0 16,0 0-16,1 0 0,-1 0 15,0-21-15,0 0 0,0 21 0,0-43 16,1 22-16,-1 0 0</inkml:trace>
  <inkml:trace contextRef="#ctx0" brushRef="#br0" timeOffset="7680.11">15833 868 0,'21'0'31,"0"0"-31,0 0 16,0 0-16,22 0 0,-22 0 15,21 0-15,-21 0 0,22 0 0,-1 0 16,-21-21-16,21 21 0,-20 0 16,20 0-16,-21 0 0,0 0 0,0 0 15,-21-21-15</inkml:trace>
  <inkml:trace contextRef="#ctx0" brushRef="#br0" timeOffset="8495.84">5609 2053 0,'-21'0'0,"42"0"0,-63 0 16,63 0 31,0 0-31,21-21-16,1 21 0,20 0 0,1-21 15,-1 21-15,22-21 0,0 21 16,-1-21-16,22-1 0,21 22 0,0-21 15,0 21-15,0-21 0,0 21 16,0 0-16,0-21 0,0 21 0,21 0 16,-21-21-16,-21 21 0,21 0 15,-21 0-15,0-21 0,0 21 0,-22 0 16,1 0-16,-22 0 0,1 0 0,-1 0 16,1 0-16,-22 0 0,-21 0 15,22 0-15,-22 0 0,0 0 0,-21-22 78,0 1-78,21 0 16</inkml:trace>
  <inkml:trace contextRef="#ctx0" brushRef="#br0" timeOffset="9216.43">11663 1820 0,'0'0'0,"-21"0"0,-1 0 16,22 22 15,0-1-15,22-21-16,-1 0 15,0 0-15,21 0 0,22 0 0,-22 0 16,22 0-16,20 0 0,1 0 16,0 0-16,20 0 0,-20 0 0,21 0 15,0 0-15,0 0 0,-1 0 16,22 0-16,0 0 0,0-21 0,0 21 16,0-22-16,0 22 0,0 0 0,0-21 15,22 21-15,-22-21 0,21 21 16,0-21-16,0 21 0,0-21 0,0 21 15,22 0-15,-22-21 0,0 21 16,0 0-16,-21 0 0,0 0 16,-21 0-16,0 0 0,-21-22 15,-1 22-15,1 0 0,-22 0 0,1 0 16,-22 0-16,1 0 0,-1 0 16,-21 0-16,0 0 0,0-21 0,-42 21 62,0 0-62,-21 0 0,-1 0 0,-20 0 16,-1 21-16</inkml:trace>
  <inkml:trace contextRef="#ctx0" brushRef="#br0" timeOffset="10004.33">4614 2350 0,'21'-22'0,"-42"44"0,64-65 15,-22 22-15,0 21 0,-21-21 0,21 21 31,-21 21 1,-21 0-32,0 0 0,0 22 0,-1 20 15,-20-20-15,0 20 0,-1-21 16,1 22-16,-21-1 0,20-20 0,1-1 16,-22 22-16,22-22 0,0 0 0,-1 1 15,1-22-15,0 21 0,-1-21 16,22 0-16,0 1 0,0-1 0,0 0 15,0-21 1,21-21 15,0 0-31,0-1 0,0 1 0,0 0 16,21 0-16,0 0 0,-21-22 0</inkml:trace>
  <inkml:trace contextRef="#ctx0" brushRef="#br0" timeOffset="10316.12">4106 2625 0,'0'0'0,"21"0"32,-21 21-32,0 0 15,0 21-15,0-20 16,-21-1-16,21 21 0,-21-21 0,0 22 16,0-1-16,0-21 0,-22 0 15,22 22-15,0-22 0,0 0 0,0 0 16,-1 0-16,22 0 0,0 1 15,22-22 17,-1 0-32,0 0 0,21 0 15,1-22-15,-22 22 0,21 0 16,0 0-16,1 0 0,-1 0 16,-21 0-16,22 0 0,-1 0 0,-21 0 0,21 0 15,-20 0-15,-1 0 0,-42 22 31,-22-22-31</inkml:trace>
  <inkml:trace contextRef="#ctx0" brushRef="#br0" timeOffset="10854.82">635 3747 0,'0'0'0,"0"-22"0,-21 1 15,0 21-15,-1-21 0,1 21 16,0 0-16,0 0 0,0 0 15,-22 0-15,1 0 0,-21 0 16,20 0-16,-20 21 0,20 0 0,1 22 16,-21-22-16,20 21 0,22-21 15,0 43-15,21-22 0,0 1 0,0 20 16,0-21-16,0 1 16,21 20-16,0-20 0,0-22 0,1 21 15,20-21-15,0 22 0,-21-22 16,22 0-16,-1-21 0,-21 21 15,22-21-15,-1 0 0,0 0 0,1 0 16,-1 0-16,-21-21 0,21 0 16,1 0-16,-1-22 0,0 22 0,-20-21 15</inkml:trace>
  <inkml:trace contextRef="#ctx0" brushRef="#br0" timeOffset="11336.89">1016 3387 0,'0'169'31,"0"-127"-31,-21 1 0,21-1 16,0 22-16,-21-22 0,21 21 0,0 1 15,0-22-15,0 22 0,0-1 16,0-20-16,0-1 0,0 0 0,0 1 15,0-22-15,0 21 0,0-21 16,0 0-16,0-42 31,0 0-15,0-21-16,0 21 0,0-1 16,0-20-16,0 0 0,21-1 15,-21 1-15,21 0 0,-21-1 0,21 1 16,0 0-16,22 21 0,-22-22 15,0 22-15,21 21 0,1-21 0,-1 21 16,0 0-16,-21 0 0,22 21 16,-1 0-16,0 0 0,-20 1 15,-1-1-15,0 21 0,0 0 0,-21 1 16,0-22-16,0 21 0,0 1 16,0-1-16,-21-21 0,0 21 15,0-20-15,-1-1 0,1 0 16,0 0-16,21 0 0,-21-21 15,21-21 1,0 0-16,21 0 16</inkml:trace>
  <inkml:trace contextRef="#ctx0" brushRef="#br0" timeOffset="11844.93">2053 3874 0,'0'0'0,"0"-22"0,0 1 0,0 0 16,0 0 0,-21 21-16,0 0 0,0 0 15,-1 0-15,1 0 0,0 21 16,0 0-16,0 0 0,0 1 0,-1-1 16,1 0-16,0 21 0,0 1 15,0-1-15,21 0 0,-21 1 0,21-1 16,-22 0-16,22-21 0,0 22 15,0-22-15,0 0 0,0 0 16,0 0-16,22-21 0,-1 0 16,0 0-16,0 0 0,0 0 0,22 0 15,-22-21-15,0 0 0,21 0 16,-21 0-16,1-22 0,-1 22 0,0-21 16,0 21-16,0-22 0,0 1 15,-21 0-15,0-1 0,0 22 16,0 0-16,0-21 0,0 21 0,0-1 15,0 44 1,0-1 0,0 0-16,0 21 0,0-21 15,-21 22-15,21-1 0,0 0 0,0-20 16,0 20-16,0 0 16,0 1-16,0-22 0,0 0 0,0 21 15,0-21-15,21 1 16,1-22-16,-1 0 0,0 0 0,0 0 15,0 0-15,22-22 0,-22 1 16,21 0-16,0 0 0,-20 0 0,20-22 16,-21 1-16,21 21 0</inkml:trace>
  <inkml:trace contextRef="#ctx0" brushRef="#br0" timeOffset="12150.19">2625 3810 0,'0'0'0,"-22"0"31,1 21-31,0-21 0,21 21 16,-21 1-16,21 20 0,-21-21 16,21 21-16,-21 1 0,21 20 0,0-20 15,0 20-15,0 1 0,0-1 16,0 1-16,0-1 0,-22 1 0,22 20 16,0-20-16,0 20 0,0-20 15,-21 21-15,21-22 0,0 22 0,0-22 16,0 1-16,0-1 0,-21 1 15,21-22-15,0 0 0,0 1 0,0-1 16,0-21-16,0 0 0,0 1 16,0-1-16,21-21 15,0-21-15,-21-1 16,22 1-16,-1 0 0,-21-21 16,21-1-16,-21 1 0,21 0 0,-21-22 15</inkml:trace>
  <inkml:trace contextRef="#ctx0" brushRef="#br0" timeOffset="12457.99">2625 4106 0,'0'0'0,"0"-63"15,0 21-15,0 20 0,0-20 16,0 21-16,0 0 0,21-22 0,-21 22 16,21 0-16,0 0 0,0 21 0,0-21 15,1 21-15,20 0 0,-21 0 16,0 0-16,22 0 0,-22 0 15,0 0-15,0 21 0,0 0 0,0 21 16,-21-20-16,0 20 0,0 0 16,0 1-16,0-1 0,-21 0 0,0 1 15,-21-1-15,21 0 0,-22-21 16,22 22-16,-21-22 0,-1 0 0,22 0 16,0 0-16,-21 1 0,21-22 15,42-22 16,0 1-31,0 0 16,0 0-16,0-21 0,1 20 0</inkml:trace>
  <inkml:trace contextRef="#ctx0" brushRef="#br0" timeOffset="12723.87">3492 3556 0,'-63'42'16,"63"-20"-16,-21 20 15,0-21-15,21 21 0,0-20 16,0 20-16,-22 0 0,22 1 0,0-1 16,-21 0-16,21 1 0,0-1 15,0-21-15,0 21 0,0-20 0,0-1 16,0 0-16,0 0 0,21-21 15,1 0-15,-1 0 0,0 0 16,0 0-16,0 0 16,0-21-16,-21 0 0,0 0 0</inkml:trace>
  <inkml:trace contextRef="#ctx0" brushRef="#br0" timeOffset="12924.76">3302 3895 0,'-21'0'16,"42"0"-16,-42 21 0,42-21 47,0 0-47,0 0 0,0 0 16,1 0-16,-1 0 0,21 0 15,-21 0-15,22-21 0,-1 0 0,-21-1 16,21 22-16,1-21 0</inkml:trace>
  <inkml:trace contextRef="#ctx0" brushRef="#br0" timeOffset="13300.49">3916 3852 0,'0'0'15,"-21"22"-15,42-22 47,0-22-47,0 22 0,0-21 16,0 0-16,1 0 15,-1 21-15,0-21 0,-21 0 0,0-1 16,21 22-16,-21-21 0,0 0 16,-21 21-1,0 21 1,0 0-16,-1 1 0,1-1 15,0 21-15,0-21 0,0 22 0,0-1 16,21-21-16,0 21 0,-22 1 16,22-1-16,0-21 0,0 22 0,0-22 15,0 0-15,0 0 0,22 0 16,-1 0-16,0-21 16,21 0-16,-21 0 0,1 0 15,-1 0-15,21-21 0,-21 0 16,0 0-16,1 0 0,-1 0 0</inkml:trace>
  <inkml:trace contextRef="#ctx0" brushRef="#br0" timeOffset="13689.26">4318 3789 0,'0'0'0,"0"-21"0,0 0 16,0-1-1,21 1 1,0 21-16,0 0 0,1 0 0,20 0 15,-21 0 1,0 0-16,0 0 0,22 21 0,-22 1 16,0-1-16,0 0 0,22 0 0,-22 0 15,0 22-15,0-22 0,-21 21 16,0-21-16,0 22 0,0-22 0,0 0 16,0 21-16,0-21 0,-21 1 15,0-1-15,0 0 0,-1-21 31,22-21-15,0 0-16,0-1 0,0-20 16,0 21-16,22 0 0,-22 0 15,21-22-15,0 22 0,-21 0 16,21-21-16,0 20 0,0 1 16,1 0-16,-1 0 0,0 0 0,0 0 15,0 21-15,0-22 0,1 22 0,-1 0 16,0 0-16,0 0 0,0-21 15,0 21-15,1 0 0</inkml:trace>
  <inkml:trace contextRef="#ctx0" brushRef="#br0" timeOffset="13936.12">5334 3874 0,'0'0'16,"0"21"-16,21-21 31,0 0-31,0 0 16,1 0-16,-1 0 0,0 0 16,0-21-16,0 21 15,0 0-15,1 0 0,-1 0 16,-21-22-16,21 22 0,0 0 0,0 0 15,0-21-15</inkml:trace>
  <inkml:trace contextRef="#ctx0" brushRef="#br0" timeOffset="14319.9">6117 3810 0,'0'-21'16,"0"0"-16,0 0 16,21-1-16,0 1 0,1 0 15,-22 0-15,21-21 0,0 20 16,-21 1-16,0 0 0,21 0 0,-21 0 16,21 0-16,-21-1 15,0 44 1,0-1-1,0 0-15,0 0 0,0 21 0,-21-20 16,21 20-16,0-21 0,-21 21 0,21 1 16,0-22-16,0 21 0,0-21 15,-21 22-15,21-1 0,-21-21 0,21 22 16,-22-22-16,22 0 0,0 21 16,0-21-16,0 1 15,0-1-15,0 0 16</inkml:trace>
  <inkml:trace contextRef="#ctx0" brushRef="#br0" timeOffset="14531.78">5842 4170 0,'0'0'0,"-21"0"0,0 21 0,21 0 31,21-21-16,0 0-15,0 0 0,0 0 16,22 0-16,-1 0 0,0 0 0,1 0 16,-1 0-16,0 0 0,1 0 15,-1-21-15,0 21 0,1 0 0,-22 0 16,21 0-16,-21-21 0,0 21 0,1 0 16,-1 0-16,0-21 0</inkml:trace>
  <inkml:trace contextRef="#ctx0" brushRef="#br0" timeOffset="15236.55">952 4911 0,'-21'0'0,"42"0"0,-63 0 16,21 21-16,0-21 0,0 0 15,-1 0-15,1 21 0,21 0 31,21-21-31,1 0 0,-1 0 16,21 0-16,0 0 0,1 0 16,20 0-16,-20 0 0,20 0 0,22 0 15,-22 0-15,43-21 0,-21 0 16,21 21-16,-1-21 0,22 21 16,0-21-16,0-1 0,22 22 0,20-21 15,-21 0-15,21 0 0,1 21 16,-1-21-16,0 0 0,22-1 0,-22 22 15,1-21-15,-1 21 0,21-21 0,-20 21 16,-1 0-16,0 0 0,1-21 16,-22 21-16,0 0 0,0 0 15,0 0-15,1 0 0,-1 0 16,-21-21-16,0 21 0,-21 0 0,-22 0 16,1 0-16,0 0 0,-22 0 0,-21 0 15,22 0-15,-43 0 0,0 0 16,0 0-16,1 0 0,-1 0 15,-42-21 17,-1 21-32,1 0 15,0 0-15,0 0 0</inkml:trace>
  <inkml:trace contextRef="#ctx0" brushRef="#br0" timeOffset="16231.87">190 5863 0,'0'0'0,"0"21"31,0 1-31,0-1 16,0 0-16,0 0 16,0 0-16,0 0 0,0 1 0,0-1 15,0 0-15,22 0 0,-1-21 16,0 21-16,0-21 0,0 0 15,22 0-15,-1 0 0,-21 0 0,21 0 16,1 0-16,-1 0 0,0-21 16,1 0-16,-22 21 0,21-21 0,-21 0 15,1-22-15,20 22 0,-21 0 16,0 0-16,-21-22 0,0 22 16,21 0-16,-21-21 0,0 21 0,0-22 15,0 22-15,0 0 16,0 0-16,-21 21 15,0 0 1,21 21-16,0 0 0,-21 21 0,0-20 16,21 20-16,0 0 0,0 1 15,0-1-15,-21 21 0,21-20 16,0-1-16,0 22 0,0-22 0,0 21 16,0-20-16,0 20 0,0 1 15,0-22-15,0 22 0,0-1 0,21-21 16,0 1-16,-21-1 0,21 0 15,-21 1-15,0-22 0,0 21 0,21-21 16,-21 1-16,0-1 16,-21-21-1,0 0 1,0 0-16,-22-21 0,22 21 0,-21-22 16,21 1-16,-22 0 0,1 0 15,0 0-15,21 0 0,-22 21 0,22-22 16,-21 1-16,21 0 0,-1 21 15,22-21-15,0 0 16,0 0-16,22-1 16,-1 22-16,0-21 0,0 21 15,21-21-15</inkml:trace>
  <inkml:trace contextRef="#ctx0" brushRef="#br0" timeOffset="16737">1101 6287 0,'-43'21'31,"43"0"-31,-21 0 0,21 21 0,0-20 16,0-1-16,0 21 0,-21-21 15,21 22-15,0-22 0,0 21 0,0-21 16,0 22-16,0-22 15,0 21-15,0-21 0,0 0 0,0 1 16,0-1-16,0-42 47,0-1-47,0 1 0,0 0 0,0-21 16,0 21-16,0-22 0,0 1 15,0 0-15,0-1 0,21 1 0,0 0 16,0-1-16,1 1 0,-1 0 15,21 20-15,0-20 0,-20 42 0,20-21 16,0 21-16,1 0 16,-22 0-16,21 0 0,0 21 0,-20 0 15,-1 0-15,0 22 0,0-1 16,0 0-16,-21 1 0,21-1 0,-21 0 16,0 1-16,0-1 0,0 0 15,0 1-15,0-22 0,0 21 0,-21-21 16,21 1-16,-21-1 0,21 0 15,0-42 1,0 0 0,21-22-16,-21 22 0,21 0 15,-21-21-15</inkml:trace>
  <inkml:trace contextRef="#ctx0" brushRef="#br0" timeOffset="16995.87">1884 5927 0,'0'0'0,"0"-64"32,0 85-17,0 1-15,0-1 0,0 21 0,0 0 16,0 1-16,0-1 0,0 0 16,0 1-16,0 20 0,0-20 0,0 20 15,0-21-15,0 22 16,0-22-16,0 1 0,-21-1 0,21 0 15,-22 1-15,22-1 0,0-21 16,0 0-16,0 0 0,0 1 0,0-44 31,0-20-15</inkml:trace>
  <inkml:trace contextRef="#ctx0" brushRef="#br0" timeOffset="17215.74">1651 6371 0,'0'0'0,"21"0"16,-21-21-16,21 21 16,0 0-16,1-21 0,-1 21 15,0 0-15,0 0 0,0-21 0,0 21 16,1 0-16,-1 0 0,0-21 15,0 21-15,0 0 0,0 0 0,1-22 16,-1 22-16,0 0 16,0 0-16</inkml:trace>
  <inkml:trace contextRef="#ctx0" brushRef="#br0" timeOffset="17633.5">2159 6308 0,'0'0'0,"0"-21"16,0-1-1,21 22 1,0 0 0,0 0-16,1 0 0,-1 0 15,0 22-15,0-1 0,0 21 16,-21-21-16,21 22 0,1-1 15,-1-21-15,-21 21 0,0 1 0,0-1 16,0-21-16,0 22 0,0-22 16,0 0-16,0 0 0,0 0 0,0 0 15,0 1-15,0-44 32,0 1-32,0 0 15,0 0-15,21 0 0,-21 0 0,21-22 16,-21 22-16,0-21 0,21-1 15,-21 1-15,21 21 0,1-21 0,-22 20 16,21-20-16,0 21 0,-21 0 0,21 0 16,0 21-16,-21-22 15,21 22-15,1 0 0,-1 0 16,0 0-16</inkml:trace>
  <inkml:trace contextRef="#ctx0" brushRef="#br0" timeOffset="18080.24">3048 6287 0,'0'-22'0,"0"44"0,0-65 16,0 22-16,-21 21 31,0 0-16,-1 0-15,22 21 0,-21 0 0,0 1 16,0 20-16,21-21 0,-21 21 16,0 1-16,21-1 0,0-21 0,-22 22 15,22-1-15,-21 0 0,21-21 16,0 1-16,0-1 0,0 0 0,0 0 16,21 0-16,1-21 0,-1 0 0,0 0 15,0 0-15,0 0 0,22 0 16,-22-21-16,21 0 0,-21 0 0,0 0 15,22-1-15,-22 1 16,21 0-16,-21-21 0,1 21 0,-22-22 16,21 22-16,-21-21 0,0-1 0,0 1 15,0 21-15,0-21 0,0 20 16,-21-20-16,-1 21 0,1 0 0,0 21 16,0-21-16,0 21 0,0 0 15,-1 0-15,-20 0 0,21 21 0,0 0 16,0 0-16,-1 0 15,22 22-15,-21-22 0,21 0 0,0 0 16,0 0-16,0 0 0</inkml:trace>
  <inkml:trace contextRef="#ctx0" brushRef="#br0" timeOffset="19324.03">4064 6287 0,'42'-22'16,"-21"22"-16,1-21 16,-22 0-16,21 21 0,-21-21 15,0 0-15,0 0 16,0-1-16,0 1 15,-21 0-15,-64-21 16,64 42-16,-22 0 16,22 0-16,0 0 0,-21 0 15,21 0-15,-22 21 0,1 0 0,21 0 16,-22 0-16,22 22 0,-21-22 0,21 21 16,0 1-16,-22-1 0,22 0 15,0 1-15,21-1 0,0 0 0,0 1 16,0-22-16,0 21 0,0-21 15,0 0-15,0 1 0,21-1 0,0-21 16,0 0-16,1 0 0,20 0 16,-21 0-16,0 0 15,22-21-15,-22-1 0,21 1 0,-21 0 16,22 0-16,-22-21 0,0-1 16,21 1-16,-21 0 0,1-1 0,-1 1 15,0 0-15,0-1 0,0-20 0,0 20 16,-21 1-16,0-21 0,0 20 15,22-20-15,-22 20 0,0 1 0,0 0 16,0-1-16,0 22 0,0 0 16,0 0-16,0 0 0,0 42 15,0 0 1,-22 0-16,22 0 0,0 22 0,0-1 16,0 0-16,0 22 0,0-22 15,-21 1-15,21-1 0,0 21 16,0-20-16,-21-1 0,21 22 0,0-22 15,0 0-15,0 1 0,0-1 16,0 0-16,0-21 0,0 1 0,0 20 16,21-42-16,0 21 0,1-21 0,-1 0 15,0 0-15,0 0 16,0 0-16,0-21 0,22 0 0,-22 0 16,0-1-16,0 1 0,0 0 15,22-21-15,-22 21 0,0-22 0,0 22 16,0-21-16,-21 21 0,0-1 0,22 1 15,-22 0-15,0 0 16,0 0-16,0 0 0,0 42 31,-22 0-15,22 0-16,-21 0 0,21 0 0,0 22 16,0-22-16,0 21 0,0-21 15,0 22-15,0-22 0,0 0 0,0 0 16,0 0-16,0 1 0,0-1 0,21-21 15,1 0-15,-22 21 16,21-21-16,0 0 0,0 0 0,0 0 16,0-21-16,1 21 0,-1-21 0,0-1 0,0 1 15,21 0-15,-20 0 16,-1 0-16,0-22 0,0 22 0,-21 0 16,21-21-16,0 21 0,-21-22 0,0 22 15,0 0-15,0 0 0,0 0 16,0-1-16,0 1 0,0 42 31,0 1-31,0-1 16,-21 21-16,21-21 0,0 0 0,-21 22 15,21-22-15,0 21 16,0-21-16,0 1 0,0 20 0,0-21 16,0 0-16,21-21 0,-21 21 0,21 1 15,1-22-15,-1 0 0,0 0 16,0 0-16,0 0 0,0 0 15,1-22-15,-1 1 0,0 0 16,0 0-16</inkml:trace>
  <inkml:trace contextRef="#ctx0" brushRef="#br0" timeOffset="19603.87">5397 5990 0,'0'0'0,"-42"0"16,21 0-1,0 0-15,0 0 16,-1 0-16,22 21 0,-21 1 0,0-1 16,0 0-16,21 0 0,-21 0 0,0 0 15,-1 22-15,22-22 0,0 21 16,0-21-16,-21 22 0,21-22 0,0 21 16,0 1-16,0-22 0,0 0 15,0 21-15,0-21 0,21 1 0,1-22 16,-22 21-16,21 0 0,0-21 0,0 0 15,21 0-15,-20 0 0,-1 0 16,21 0-16,0-21 0,1 21 16,-22-21-16,21-1 0,1-20 0,-1 21 15</inkml:trace>
  <inkml:trace contextRef="#ctx0" brushRef="#br0" timeOffset="19884.71">5990 5630 0,'0'-42'0,"0"84"0,0-105 0,0 42 0,-21 21 32,0 0-32,0 21 0,-1 21 15,1-21-15,21 22 0,-21-1 16,0 22-16,0-22 0,0 21 16,21-20-16,-22 20 0,1-20 0,21-1 15,-21 21-15,21-20 0,0-1 16,0 0-16,0 1 0,0-1 0,0-21 15,0 22-15,0-22 0,0 0 0,0 0 16,0 0-16,0 0 0,21-21 16,0 0-16,1 0 0,20 0 15,-21 0-15,0-21 0,0 21 0,22-21 16,-22-21-16,0 21 0,21-1 16</inkml:trace>
  <inkml:trace contextRef="#ctx0" brushRef="#br0" timeOffset="20140.56">6329 5990 0,'0'0'0,"-21"0"15,-1 21 1,22 1-16,-21-1 0,21 0 16,0 0-16,-21 0 0,21 0 15,-21 1-15,21-1 0,0 0 0,0 0 16,0 0-16,0 22 0,-21-22 0,21 0 15,0 0-15,0 0 0,0 0 16,0 1-16,0-1 0,21-21 16,0 0-1,0 0-15,0 0 0,1 0 16,-1 0-16,0-21 0,0-1 0,0 1 16,0 21-16,22-21 0</inkml:trace>
  <inkml:trace contextRef="#ctx0" brushRef="#br0" timeOffset="20848.59">6667 6054 0,'0'0'0,"-21"0"15,0 0-15,21 21 16,-21 0-16,0 0 0,0-21 0,21 21 16,0 22-16,-22-22 0,22 0 15,-21 0-15,21 0 0,0 1 16,0 20-16,0-21 0,0 0 0,0 0 15,0 1-15,21-22 16,1 21-16,-1-21 16,0 0-16,0 0 15,-21-21-15,0-1 16,0 1-16,0 0 0,0 0 16,0 0-16,0-22 0,0 22 15,0 0-15,0 0 0,0-21 0,21 20 16,0-20-16,1 21 0,-1 0 15,0 0-15,0-22 0,21 22 16,-20 21-16,20-21 0,-21 0 16,21 21-16,-20 0 0,20 0 0,-21 0 15,21 0-15,-20 21 0,-1 0 0,0 0 16,0 0-16,0 1 0,0 20 16,-21-21-16,0 21 0,22-20 0,-22-1 15,0 21-15,0-21 0,0 0 0,0 1 16,0-1-16,0 0 0,-22 0 15,22 0-15,0 0 0,-21-21 0,0 0 16,21 22-16,-21-22 0,21-22 31,0 1-31,0 0 16,0 0-16,0 0 0,0 0 0,0-1 16,21-20-16,0 21 0,0-21 15,1-1-15,-1 22 0,0-21 0,0-1 16,21 1-16,-20 21 0,-1 0 0,0-22 15,0 43-15,0-21 0,0 21 16,1 0-16,-1 0 0,-21 21 0,21 1 16,-21-1-16,21 21 0,-21-21 15,0 22-15,0-1 0,21-21 16,-21 21-16,0 1 0,0-22 0,0 21 16,0-21-16,0 1 0,-21 20 15,21-21-15,0 0 0,0 0 0,-21-21 16,21 22-16,-21-22 0,0 0 15,21-22 1,0 1-16,0 0 16,0 0-16,-22 0 0,22 0 0</inkml:trace>
  <inkml:trace contextRef="#ctx0" brushRef="#br0" timeOffset="21048.48">6752 5461 0,'0'0'0,"-42"0"0,-43 0 31,64 0-15,21 21-16,-21 0 47</inkml:trace>
  <inkml:trace contextRef="#ctx0" brushRef="#br0" timeOffset="21252.36">5800 5884 0,'0'22'0,"63"-22"31,-21 0-31,-20 0 0,20 0 0,0 0 16,1 0-16,-1 0 0,0-22 16,1 22-16,-1 0 0,0-21 0,1 21 15,-1-21-15,0 0 0,-21 21 0,1 0 16,-1 0-16</inkml:trace>
  <inkml:trace contextRef="#ctx0" brushRef="#br0" timeOffset="21752.5">2074 7345 0,'0'0'0,"0"-21"0,-42-22 31,42 22-31,0 42 16,0 1 0,-21-1-16,21 21 0,0-21 0,0 43 15,0-22-15,0 0 0,0 1 16,-21-1-16,21 22 0,0-22 0,-22 0 15,22 1-15,0-1 0,0 0 0,-21 1 16,21-22-16,-21 21 0,21-21 16,0 22-16,0-22 0,0 0 0,0-42 31</inkml:trace>
  <inkml:trace contextRef="#ctx0" brushRef="#br0" timeOffset="22159.89">2392 7578 0,'0'21'31,"0"0"-31,-21 0 0,21 0 16,0 22-16,-22-22 0,1 0 15,21 21-15,0-20 0,0 20 0,-21 0 16,21-21-16,0 22 15,0-22-15,0 21 0,0-21 0,0 1 16,0-1-16,0 0 0,0 0 0,21-21 16,0 0-16,1 0 0,-1 0 15,0 0-15,21 0 0,-21-21 0,22 0 16,-22 0-16,21-22 0,-21 22 16,1-21-16,-1 21 0,0-22 0,0 22 15,-21-21-15,0-1 0,0 22 16,0-21-16,-21 0 0,0 20 0,0-20 15,-1 21-15,-20 0 0,21 0 16,-21 21-16,20 0 0,1 0 16,-21 0-16,21 0 0,0 0 0,-22 0 15,22 0-15,0 21 0,0-21 16,21 21-16,-21 0 0,-1 0 16,1-21-1</inkml:trace>
  <inkml:trace contextRef="#ctx0" brushRef="#br0" timeOffset="22375.77">1863 7514 0,'21'0'31,"0"0"-16,0-21-15,0 21 0,22 0 16,-22 0-16,21 0 0,-21-21 16,22 21-16,-1 0 0,21 0 0,-20-21 15,-1 21-15,0-21 0,1 21 16,-22 0-16,21-22 0</inkml:trace>
  <inkml:trace contextRef="#ctx0" brushRef="#br0" timeOffset="23120.72">4000 7535 0,'0'-21'31,"22"0"-31,-1 21 0,0-21 16,0-21-16,0 20 0,0 1 16,1 0-16,-1-21 0,21 21 0,-21-22 15,0 22-15,1-21 0,-22 21 16,0-1-16,0 1 0,0 0 16,0 0-16,-22 0 0,1 21 15,0 0-15,0 0 0,-21 0 16,20 0-16,-20 0 0,0 0 0,-1 21 15,22 0-15,-21 0 0,0 0 16,20 1-16,1 20 0,0-21 0,0 21 16,0-20-16,0 20 0,21-21 0,0 21 15,0 1-15,0-22 0,0 21 16,0-21-16,21 22 0,0-22 0,0 0 16,0 0-16,22 0 0,-22 22 15,21-43-15,0 21 0,-20 0 0,20 0 16,0 0-16,-21 1 0,22-1 15,-22 0-15,0 0 0,0 0 16,-21 0-16,0 1 0,0-1 16,-21 0-16,0 0 0,-21 0 0,20-21 15,-20 21-15,21-21 0,-21 0 16,-1 0-16,1 0 0,0 0 0,-1 0 16,1-21-16,0 21 0,20-21 0,-20 0 15,21 0-15,0 0 0,21-1 16,0-20-16,0 21 0,0 0 0,0 0 15,0-1-15,0 1 0,21 0 16,0 0-16,0 0 0,0 21 0,1-21 16,20-1-16,-21 22 0,21-21 15,-20 21-15,20-21 0,0 21 16,-21 0-16</inkml:trace>
  <inkml:trace contextRef="#ctx0" brushRef="#br0" timeOffset="23484.5">4445 7662 0,'0'0'0,"21"22"0,0-22 16,0 0-1,1 0-15,-1-22 16,0 22-16,0-21 0,-21 0 16,21 21-16,0-21 0,1 0 0,-1 0 15,0-1-15,0 1 0,0 0 16,-21 0-16,0 0 0,0 0 0,0-1 15,0 1-15,0 0 16,-21 21-16,0 0 16,0 21-16,0 0 0,-1 1 0,1-1 15,0 0-15,-21 21 0,42-21 16,-21 22-16,-1-1 0,22-21 0,-21 22 16,21-1-16,0-21 0,0 21 0,0-20 15,0-1-15,0 0 0,0 21 16,0-21-16,0 1 15,0-1-15,21-21 0,1 0 0,-1 0 16,0 0-16,0 0 0,21-21 16,-20-1-16,-1 22 0,21-21 0,0-21 15,-20 21-15,20 0 0</inkml:trace>
  <inkml:trace contextRef="#ctx0" brushRef="#br0" timeOffset="23736.35">5207 7091 0,'0'0'15,"0"-42"-15,0 20 0,0 1 16,-21 21 0,21 21-16,-21 22 15,21-1-15,-22 0 0,22 1 16,-21 20-16,21 1 0,0-1 0,0-20 16,-21 20-16,21 1 0,0-22 15,-21 0-15,21 1 0,0-1 0,-21 0 16,21-21-16,0 22 0,0-22 0,0 0 15,0 0-15,0 0 0,0 1 16,21-22 0,0-22-16,0 22 0,0-21 15,-21 0-15,22 0 0</inkml:trace>
  <inkml:trace contextRef="#ctx0" brushRef="#br0" timeOffset="24136.63">5334 7684 0,'0'0'0,"-21"21"16,21 0-16,0 0 16,21-21 15,0-21-15,0 0-16,0 21 0,1-21 15,-1 21-15,0-22 16,0 22-16,0-21 0,-21 0 0,21 0 15,1 0-15,-22 0 0,0-1 16,0 1 0,-22 21-16,1 0 15,0 0-15,0 0 0,0 0 0,0 0 16,-1 21-16,1 1 0,0-1 16,0 21-16,0-21 0,21 0 0,0 22 15,-21-22-15,21 0 0,0 0 0,0 0 16,0 1-16,0-1 15,0 0-15,0 0 0,0 0 0,21-21 0,-21 21 16,21-21-16,0 0 0,0 0 0,0 0 16,1 0-16,-1 0 15,0 0-15,0 0 0,21-21 0,-20 21 16,-1-21-16,0 0 0,0 0 0,0 21 16,0-21-16</inkml:trace>
  <inkml:trace contextRef="#ctx0" brushRef="#br0" timeOffset="24637.34">5821 7493 0,'0'0'16,"-21"21"15,21 0-31,-22 1 16,22-1-16,0 0 0,0 0 15,0 0-15,0 0 0,0 1 16,0 20-16,0-21 0,0 0 0,0 0 15,-21 1-15,21-1 0,0 0 0,-21 0 16,21 0-16,0 0 16,0-42 15,0 0-15,0 0-16,0 0 15,0 0-15,0-1 0,0-20 0,0 21 16,0 0-16,21-22 0,0 22 15,1-21-15,-1 21 0,0-22 16,0 22-16,0-21 0,22 21 0,-22 0 16,0-1-16,21 1 0,-21 21 15,22 0-15,-22 0 0,0 0 0,0 21 16,0 1-16,1-1 0,-1 21 0,-21-21 16,0 0-16,21 22 0,-21-22 15,21 21-15,-21-21 0,0 1 0,0 20 16,0-21-16,0 0 0,0 0 0,0 1 15,-21-22-15,21 21 16,-21 0-16,0-21 0,21 21 16,-22-21-16,22-21 31,0 0-31,0 0 0,22 21 16,-1-22-16</inkml:trace>
  <inkml:trace contextRef="#ctx0" brushRef="#br0" timeOffset="24875.91">6562 7514 0,'0'21'16,"0"1"-16,0-1 16,-22 0-16,1 0 0,21 21 0,0-20 15,0-1-15,-21 21 0,21-21 16,-21 0-16,21 1 0,0-1 15,0 0-15,0 0 0,0 0 0,0 0 16,0-42 15,21 0-15,-21 0-16,21 0 0</inkml:trace>
  <inkml:trace contextRef="#ctx0" brushRef="#br0" timeOffset="25223.74">6519 7176 0,'0'0'0,"-21"21"16,21 0-16,0 0 0,-21 0 16,21 0-16,21-21 15,0 0 1,0 0-16,1 0 0,-1 0 15,0 0-15,21-21 0,-21 0 0,1 21 16,-1-21-16,0 0 0,0 0 16,-21-1-16,0 1 0,0 0 15,0 0-15,0 0 16,-21 21-16,0 0 0,0 0 0,-1 0 16,1 0-16,0 0 0,0 0 15,0 0-15,0 21 0,-1 0 0,1-21 16,21 21-16,0 0 0,0 1 0,0 20 15,0-21-15,0 0 0,0 0 16,0 1-16,0-1 0,0 0 0,0 0 16,21 0-16,1 0 0</inkml:trace>
  <inkml:trace contextRef="#ctx0" brushRef="#br0" timeOffset="25624.51">7048 7408 0,'0'0'0,"-21"0"31,0 0-31,0 0 0,21 22 0,0-1 16,-21 0-16,21 0 0,-21 0 16,21 0-16,-22 1 0,22-1 0,0 0 15,0 0-15,0 0 0,0 0 0,0 1 16,0-1-16,0 0 0,22 0 15,-1 0-15,0-21 0,0 21 16,0-21-16,0 0 0,1 0 0,-1 0 16,0 0-16,0 0 0,0 0 0,0-21 15,1 0-15,-1 21 0,-21-21 16,21 0-16,0 0 0,-21-1 0,21 1 16,-21-21-16,0 21 0,0-22 0,0 22 15,0-21-15,0 21 0,0-22 16,0 22-16,0 0 0,0 0 15,0 0-15,0 42 47,0 0-31,21-21-16</inkml:trace>
  <inkml:trace contextRef="#ctx0" brushRef="#br0" timeOffset="26315.89">7578 7345 0,'-22'0'31,"1"0"-31,21 21 16,-21 0-16,0 0 0,21 1 0,0-1 16,0 0-16,-21 0 0,21 0 0,0 22 15,-21-22-15,21 0 16,0 0-16,0 0 0,0 22 0,0-22 15,0 0-15,0 0 0,0 0 0,0 0 16,0 1-16,0-1 16,21-21-1,-21-21 1,0-1-16,21 22 16,-21-21-16,0 0 0,0 0 0,0 0 15,0 0-15,0-22 0,0 22 16,0-21-16,21-1 0,0 1 15,0 0-15,1-1 0,-1 22 0,21-21 16,-21 0-16,22 20 0,-22 1 0,21 0 16,0 0-16,1 21 0,-22 0 15,21 0-15,1 21 0,-22 0 0,0 0 16,21 1-16,-21 20 0,1 0 0,-1-21 16,-21 22-16,0-1 0,21 0 15,-21-20-15,0-1 0,0 21 0,0-21 16,0 0-16,0 1 0,0-1 0,0 0 15,-21-21 1,0 0-16,-1 0 16,22-21-1,0 0-15,0-1 16,0 1-16,0 0 0,22-21 16,-1 21-16,0-22 0,21 1 0,-21 0 15,22-1-15,-1-20 0,0 20 16,1 1-16,-1 21 0,0-21 0,1 20 15,20 1-15,-42 21 0,22 0 0,-1 0 16,-21 21-16,0 22 0,1-22 16,-22 21-16,0 1 0,0-1 0,0 0 15,0 22-15,0-22 0,-22 0 0,1 1 16,0-22-16,0 21 16,21-21-16,-21 22 0,21-22 0,-21 0 15,21 0-15,0-42 31,0 0-31,0 0 0</inkml:trace>
  <inkml:trace contextRef="#ctx0" brushRef="#br0" timeOffset="27032.01">10858 2011 0,'0'0'0,"0"42"0,0 191 31,0-148-31,0-22 0,0 22 0,0-22 15,0 1-15,0-1 0,0 1 16,0-1-16,0-20 0,0-1 0,0 0 16,0 1-16,-21-1 0,21-21 0,0 22 15,0-22-15,0 0 0,0 0 16,0 0-16,-21-21 0,0 0 16,0 0-16,0-21 15,-1 21-15</inkml:trace>
  <inkml:trace contextRef="#ctx0" brushRef="#br0" timeOffset="27272.87">10456 2879 0,'0'0'0,"-21"-21"15,21-1-15,0 1 0,21 21 32,0 0-32,1 21 0,-1-21 15,0 22-15,0-1 0,0 0 0,22 0 16,-22 0-16,0 0 0,21 1 0,-21 20 15,1-21-15,-1 0 0,0 0 16,0 22-16,0-22 0,0 0 0,-21 0 16,0 0-16,22 1 0,-22-1 15,21 0-15,0-21 16,0 0-16,0 0 16,0-21-16,1 0 0,-1-1 15</inkml:trace>
  <inkml:trace contextRef="#ctx0" brushRef="#br0" timeOffset="27452.76">11472 2815 0,'0'0'16,"0"-21"-16,0 0 0,-21 42 31,21 0-31,-42 0 0,21 1 0,-1-1 16,1 0-16,-21 21 0,21-21 15,0 1-15,-22 20 0,22-21 0,0 21 16,-21-20-16,20 20 15,1-21-15,0 0 0,-21 22 0,21-22 16,-1 0-16,-20 21 0</inkml:trace>
  <inkml:trace contextRef="#ctx0" brushRef="#br0" timeOffset="27928.51">9673 4022 0,'0'0'0,"0"-43"15,42-105 1,-42 127-16,0 0 0,0 0 16,-21 21-1,0 0-15,0 0 16,0 21-16,0 0 0,-1 0 0,1 0 15,0 22-15,0-1 0,0 0 16,0 1-16,-1-1 0,22 22 0,-21-22 16,0 0-16,21 1 0,0-1 15,0 0-15,0 1 0,0-22 0,0 21 16,0-21-16,0 0 0,0 1 0,0-1 16,21 0-16,0-21 0,1 0 15,20 0-15,-21 0 0,21 0 0,1 0 16,-1 0-16,0-21 0,1 0 0</inkml:trace>
  <inkml:trace contextRef="#ctx0" brushRef="#br0" timeOffset="28420.34">10266 3852 0,'0'0'0,"0"-21"0,-21 0 31,-1 21-31,22 21 0,-21 0 15,21 1-15,-21-1 0,21 21 0,-21-21 16,21 22-16,0-1 0,0 0 16,0 1-16,-21-1 0,21 0 15,0 1-15,-21-1 0,21-21 16,0 21-16,0-20 0,0-1 0,-22 21 16,22-21-16,0 0 0,-21-21 15,21 22-15,0-44 31,0 1-31,0 0 16,0 0-16,21-21 0,-21 20 16,22-20-16,-1 21 0,-21-21 0,21-1 15,0 1-15,0 0 0,0-1 16,1 1-16,20 21 0,-21 0 0,21-1 16,1 1-16,-22 0 15,21 21-15,-21 0 0,22 0 0,-1 21 16,-21 0-16,0 1 0,1-1 0,-1 21 15,-21-21-15,0 22 0,0-22 16,0 21-16,0 0 0,0-20 0,0-1 16,0 21-16,0-21 0,-21 0 15,-1 1-15,1-1 0,0 0 0,21 0 16,-21-21-16,21 21 0,0-42 31,21 0-15,0 21-16</inkml:trace>
  <inkml:trace contextRef="#ctx0" brushRef="#br0" timeOffset="28900.46">11282 4022 0,'0'21'0,"0"-42"0,21 0 0,-21-1 0,0 1 15,0 0-15,0 0 0,-21 21 0,0-21 16,21 0-16,-22 21 0,1 0 0,0 0 15,0 0-15,-21 0 0,20 0 0,-20 0 16,21 0-16,-21 21 16,20 0-16,-20 0 0,21 21 0,-21-20 15,20 20-15,1 0 0,0 1 0,0-1 16,21 0-16,0-21 0,0 22 16,0-22-16,0 21 0,0-21 0,0 1 15,0-1-15,21 0 16,0-21-16,22 0 0,-22 0 0,0 0 15,21 0-15,1 0 0,-22-21 0,21 21 16,0-21-16,-20-1 0,20 1 16,-21 0-16,21 0 0,-20-21 0,-1 20 15,0-20-15,0 0 0,-21 21 16,0-22-16,0 1 0,0 21 16,0 0-16,0-1 0,0 1 0,0 0 15,-21 21 1,21 21-16,0 0 0,-21 1 15,21-1-15,-21 21 0,21-21 0,0 22 16,0-22-16,0 0 0,0 21 16,0-21-16,0 1 0,0 20 0,0-21 15,21 0-15,0 0 16,0-21-16,0 0 0,0 0 0,22 0 16,-22 0-16,21 0 0,-21 0 15,22 0-15</inkml:trace>
  <inkml:trace contextRef="#ctx0" brushRef="#br0" timeOffset="29216.27">11853 3874 0,'0'0'15,"0"-22"-15,0 1 0,-21 21 16,0 0-16,0 21 16,0 1-16,21-1 0,-22 0 15,22 21-15,0-21 0,-21 22 16,21 20-16,-21-20 0,21-1 15,0 21-15,0-20 0,0 20 0,0-20 0,0 20 16,0 1-16,0-22 16,0 21-16,0 1 0,0-22 0,0 22 0,0-22 15,0 0-15,0 22 0,0-43 16,0 21-16,0 1 0,0-22 16,0 0-16,0 0 0,21-42 31,-21 0-16,21 0-15,1 0 0,-22-22 0,0 22 16,21-21-16,0-22 0,-21 22 0,0 0 16</inkml:trace>
  <inkml:trace contextRef="#ctx0" brushRef="#br0" timeOffset="29488.14">11874 3958 0,'0'0'0,"0"-42"15,0 0-15,0-1 0,22 1 0,-22 21 16,21-22-16,-21 22 0,21 21 15,0-21-15,0 0 0,0 21 0,1 0 16,20 0-16,-21 0 0,0 0 16,22 21-16,-22 0 0,0 0 0,21 22 15,-42-22-15,21 21 0,-21 1 0,0-1 16,0 0-16,0 1 0,-21 20 16,0-42-16,0 22 0,-21-1 0,-1-21 15,22 21-15,-21-20 0,-1-1 16,22 0-16,-21-21 0,21 21 15,0-21-15,-1 0 0,1 0 0,21-21 32,0 0-32,21 21 0,1-21 0,-1-22 15,0 22-15,0-21 0,21-1 0</inkml:trace>
  <inkml:trace contextRef="#ctx0" brushRef="#br0" timeOffset="29732.59">12594 3514 0,'0'0'0,"21"0"0,-21-21 32,0 42-32,0 0 0,-21 0 15,21 21-15,0-20 0,-21 20 0,0 0 16,0 1-16,21-1 0,0 0 16,-22 1-16,1-1 0,21 0 0,0 22 15,0-22-15,0 0 0,0-20 16,0 20-16,0-21 0,0 0 0,0 22 15,0-22-15,21 0 0,1-21 16,-1 0-16,0 0 0,0 0 16,0-21-16,0 0 0,1-1 0,-1 1 15,0 0-15</inkml:trace>
  <inkml:trace contextRef="#ctx0" brushRef="#br0" timeOffset="29928.54">12467 3916 0,'0'0'16,"-21"0"-16,0 0 0,42 0 31,0 0-31,0 0 16,0-21-16,1 21 0,20 0 16,-21 0-16,21 0 0,-20 0 0,20-21 15,-21 21-15,21 0 0,-20 0 0,20-22 16,-21 22-16,0 0 15</inkml:trace>
  <inkml:trace contextRef="#ctx0" brushRef="#br0" timeOffset="30264.35">12890 3937 0,'0'0'0,"0"21"15,22-21 1,-1 0-16,0 0 0,0 0 15,0-21-15,0 21 0,1-21 0,-1 21 16,0-21-16,0 21 0,0 0 16,0-21-16,-21-1 15,0 1-15,-21 21 16,0 0 0,0 0-16,0 0 0,0 0 15,-1 21-15,1 1 0,0-1 0,0 0 16,0 0-16,0 0 0,21 0 15,0 1-15,0 20 0,0-21 0,0 0 16,0 0-16,0 1 0,0-1 0,0 0 16,21-21-16,0 0 15,0 21-15,0-21 0,0 0 0,22 0 16,-22 0-16,21 0 0,-21-21 16,22 21-16</inkml:trace>
  <inkml:trace contextRef="#ctx0" brushRef="#br0" timeOffset="30624.14">13377 3874 0,'0'0'0,"21"-22"0,-21 1 16,0 0-16,0 0 0,0 0 15,22 21-15,-1-21 0,0 21 16,0 0 0,0 0-16,0 0 0,1 21 15,-1-21-15,-21 21 0,21 0 16,0 0-16,-21 0 0,0 1 15,0-1-15,0 21 0,0-21 0,0 0 16,0 22-16,0-22 0,0 0 0,0 0 16,0 0-16,0 1 0,0-1 15,0-42 17,0-1-32,0 1 15,0 0-15,0 0 0,21 0 16,-21 0-16,21-1 0,1 1 15,-22 0-15,0 0 0,21 0 0,0 0 16,0-1-16,0 1 16,0 21-16,1 0 0,-1-21 15,0 21-15,0-21 0,0 21 0,0 0 16,1 0-16</inkml:trace>
  <inkml:trace contextRef="#ctx0" brushRef="#br0" timeOffset="30775.95">13970 3852 0,'0'0'16,"-21"0"-16,0 22 0,42-22 63,0 0-63,0 0 0,21 0 15,-20-22-15</inkml:trace>
  <inkml:trace contextRef="#ctx0" brushRef="#br0" timeOffset="31173.95">14457 3725 0,'0'0'0,"-21"0"0,-1-42 31,22 21-15,22 21-16,-1 0 0,0 0 0,0 0 15,21 0-15,-20 0 0,20 0 16,-21 0-16,21 21 0,-20 0 0,-22 0 16,21-21-16,-21 22 0,0-1 15,0 0-15,0 0 0,0 0 0,-21 0 16,-22 1-16,22 20 0,-21-21 0,-1 0 16,1 0-16,-21 1 0,20-1 15,1 0-15,0 0 0,-1 0 0,22 0 16,0-21-16,0 22 0,0-22 15,21 21 1,21-21-16,0 0 0,0 0 16,21 0-16,1 0 0,-1 0 15,0 0-15,1 0 0,20 0 0,-20 0 16,-1 0-16,0-21 0,1 21 16,-22 0-16,21 0 0,-21 0 0,0 0 15,1 0-15,-1 0 0,0 0 16</inkml:trace>
  <inkml:trace contextRef="#ctx0" brushRef="#br0" timeOffset="31728.92">9864 4741 0,'0'0'0,"-22"0"0,1 0 15,42 0 17,22 0-32,-1 0 0,0 0 0,22 0 15,21 0-15,-1 0 0,1 0 16,21 0-16,0 0 0,21 0 0,0 0 16,0 0-16,21 0 0,0 0 15,0 0-15,21 0 0,1 0 0,-1 0 16,0 0-16,1 0 0,-1-21 15,22 21-15,-22-21 0,0 21 0,1 0 16,-1-21-16,0 21 0,-21 0 16,1 0-16,-1-21 0,-21 21 15,0 0-15,-21 0 0,-1 0 0,1-21 16,-42 21-16,-1 0 0,1-22 16,-22 22-16,-21 0 0,22 0 0,-22 0 15,0 0-15,-42 0 47,0 0-47,-22 0 0,1 0 16,0 22-16,-22-1 0,1-21 0,-22 21 15</inkml:trace>
  <inkml:trace contextRef="#ctx0" brushRef="#br0" timeOffset="31874.83">11345 5609 0,'0'0'0,"-127"43"0,21-1 0,1-21 15,-213 85 1</inkml:trace>
  <inkml:trace contextRef="#ctx0" brushRef="#br0" timeOffset="32208.37">10287 5588 0,'0'0'0,"0"-21"0,21 0 16,-21 0-16,0-1 0,21 1 0,-21 0 16,21 0-16,-21 0 0,0 0 15,0-1-15,0 44 31,0-1-31,0 0 16,0 0-16,0 21 0,0-20 0,-21 20 16,21 0-16,-21 1 0,0 20 15,21-21-15,-21 1 0,0-1 0,21 0 16,-22 1-16,1-22 0,21 21 0,-21-21 16,21 1-16,0-1 0,0 0 15,0-42 16,21 0-31,0-1 16,1 1-16,-1-21 0,0 21 0</inkml:trace>
  <inkml:trace contextRef="#ctx0" brushRef="#br0" timeOffset="32455.83">10583 5398 0,'0'0'0,"21"-64"31,-21 85-31,0 22 15,0-22-15,0 0 16,0 21-16,0 1 0,0-1 0,0 0 16,0 1-16,0 20 0,0-21 15,-21 1-15,0-1 0,21 0 0,0 1 16,-21-22-16,0 21 0,21-21 0,-21 1 16,21-1-16,0 0 15,0-42 16,0 0-15,0-1-16,0 1 0,0 0 0</inkml:trace>
  <inkml:trace contextRef="#ctx0" brushRef="#br0" timeOffset="32648.32">10139 5800 0,'0'21'31,"0"-42"-31,21 42 16,0-21-16,0 0 0,22 0 16,-22 0-16,21 0 0,0 0 15,-20 0-15,20 0 0,0 0 0,1 0 16,-22-21-16,21 0 0,0 21 0,-20 0 16,20-22-16,-21 22 0,21 0 15</inkml:trace>
  <inkml:trace contextRef="#ctx0" brushRef="#br0" timeOffset="33225.03">11134 5779 0,'0'0'0,"0"-22"0,0 1 15,0 0 1,0 0-16,0 0 0,0 0 15,-22-1-15,1 22 0,21-21 0,-21 21 16,0 0-16,0 0 0,0 0 16,-1 0-16,1 0 0,0 21 0,-21 1 15,21-1-15,-1 0 0,-20 0 16,21 0-16,0 22 0,0-1 0,-1-21 16,1 21-16,0 1 0,0-22 0,0 21 15,21-21-15,0 1 16,0-1-16,0 0 0,0 0 0,0 0 15,21-21-15,0 0 0,0 0 16,0 0-16,1 0 0,20 0 16,-21 0-16,21-21 0,-20 21 0,20-21 15,0 0-15,1 0 0,-22-1 0,21 1 16,-21 0-16,22-21 0,-22 21 16,0-22-16,0 22 0,0-21 0,0-1 15,-21 22-15,0 0 0,0-21 16,0 21-16,0-1 0,0 1 15,0 42 17,0 1-32,-21-1 0,0 21 15,21-21-15,0 0 0,0 22 16,0-22-16,0 21 0,0-21 0,0 1 16,0-1-16,0 0 0,0 0 0,0 0 15,0 0-15,21-21 16,0 22-16,1-22 0,-1 0 0,0 0 15,0 0-15,0 0 0,22 0 0,-22-22 16,21 1-16,-21 0 0,0 0 16,22 0-16,-22 0 0,0-1 0</inkml:trace>
  <inkml:trace contextRef="#ctx0" brushRef="#br0" timeOffset="33644.64">11663 5673 0,'0'0'0,"-21"21"31,21 0-16,-22 0-15,22 0 0,0 1 0,-21-1 16,21 0-16,-21 0 0,21 0 16,-21 0-16,21 1 0,0-1 0,0 0 15,0 0-15,0 0 0,0 0 16,0 1-16,-21-22 47,21-22-47,0 1 0,0 0 15,0 0-15,0 0 0,0 0 16,0-1-16,0-20 0,21 21 16,0-21-16,-21 20 0,21-20 0,22 21 15,-22 0-15,0-22 0,21 22 16,-21 21-16,22-21 0,-22 21 0,21 0 16,-21 0-16,22 0 0,-22 21 0,21 0 15,-21 1-15,1-1 0,20 21 16,-21-21-16,0 0 0,-21 22 0,0-22 15,0 0-15,0 21 0,0-20 16,0-1-16,0 0 0,-21 0 16,0-21-16,0 21 0,21 0 0,-21-21 15,-1 0-15,1 22 0,0-22 16,42-22 0,0 1-16</inkml:trace>
  <inkml:trace contextRef="#ctx0" brushRef="#br0" timeOffset="34620.62">12658 5715 0,'0'0'0,"0"-85"32,-22 64-32,1 0 15,0 0-15,0 21 0,0 0 16,0 0-16,-1 0 0,-20 0 0,21 0 15,0 0-15,0 21 0,-1 0 0,1 0 16,0 1-16,0 20 0,0-21 16,0 0-16,-1 22 0,1-1 0,0-21 15,21 21-15,0-20 0,0-1 0,0 0 16,0 0-16,0 0 0,0 0 16,21 1-16,0-22 15,22 0-15,-22 0 0,0 0 0,0 0 16,22 0-16,-22-22 15,21 22-15,-21-21 0,0 0 0,22 0 16,-22 0-16,0-22 0,21 22 0,-20-21 16,-1 0-16,0-1 0,-21 1 15,21 0-15,-21-1 0,21 1 0,-21 0 16,0-1-16,0 22 0,0-21 16,0 21-16,0-1 0,0 1 0,0 0 15,0 42 16,0 0-31,-21 1 0,0-1 0,21 0 0,-21 21 16,21 1-16,-21-1 0,21 0 16,-22 1-16,22-1 0,0 0 15,0-21-15,0 22 0,0-22 0,0 21 16,0-21-16,0 1 0,0-1 0,22 0 16,-1 0-16,0-21 0,0 0 15,0 0-15,0 0 0,1 0 0,20 0 16,-21 0-16,21 0 0,-20-21 0,20 0 15,0 0-15,-21-1 0,22 1 16,-22 0-16,21-21 0,-21 21 16,22-22-16,-22 1 0,0 0 0,0-1 15,0 22-15,1-21 0,-22 21 0,0-22 16,0 22-16,0 0 0,0 0 16,0 0-16,-22 21 31,1 21-31,21 0 0,-21 0 0,21 0 15,0 0-15,-21 22 0,0-22 16,21 21-16,-21 1 0,21-22 0,0 21 16,0-21-16,0 22 0,0-22 15,0 0-15,0 0 0,0 0 0,0 0 16,0 1-16,21-22 0,0 0 0,0 0 16,0 0-16,0 0 0,1 0 15,20 0-15,-21 0 0,0 0 0,0-22 16,22 1-16,-22 0 0,0 0 15,0 0-15,0 0 0,1-1 16,-1 1-16,0 0 0,-21 0 0,21 0 16,-21 0-16,0 42 31,0 0-31,-21 0 0,21 0 16,-21 0-16,21 1 0,0-1 15,0 0-15,0 0 0,0 0 16,0 0-16,0 1 0,21-22 15,0 0 1,0 0-16,0 0 16,1 0-16,-1 0 0,0 0 0,0-22 15,0 1-15,-21 0 16,21 0-16</inkml:trace>
  <inkml:trace contextRef="#ctx0" brushRef="#br0" timeOffset="34800.62">13758 5461 0,'0'0'0,"-21"0"0,0-21 16,0 21 0,0 0-16,-1 0 15,22 21 17,0 0-17,22-21-15,-1 0 16,0 0-16</inkml:trace>
  <inkml:trace contextRef="#ctx0" brushRef="#br0" timeOffset="35264.35">14012 5588 0,'0'0'0,"0"21"16,0 0-16,0 1 15,0-1-15,0 0 0,-21 0 16,21 0-16,0 0 0,-21 1 15,21-1-15,0 0 16,0 0-16,0 0 0,0 0 16,-21-21-16,21 22 0,-21-22 15,21 21-15,-22-42 47,22-1-47,0 1 16,0 0-16,0 0 0,22 0 15,-22 0-15,21-22 0,0 22 16,21-21-16,1 21 0,-22-22 16,21 22-16,22 0 0,-22 0 0,0 0 15,1-1-15,-1 22 0,0 0 16,1 0-16,-1 0 0,-21 0 0,0 0 16,-21 43-16,0-22 0,0 0 15,0 21-15,0-20 0,0 20 0,0-21 16,-21 21-16,0-20 0,0-1 0,0 21 15,-1-21-15,1 0 0,0-21 16,21 22-16,-21-1 0,0-21 16,21 21-16,21-21 31,0 0-31,0-21 0,22 0 16,-1 21-16,-21-22 0</inkml:trace>
  <inkml:trace contextRef="#ctx0" brushRef="#br0" timeOffset="35791.73">15071 5630 0,'63'-84'16,"-126"168"-16,126-189 0,-84 83 31,0 22-31,0 0 0,-22 0 0,22 0 16,0 0-16,-21 22 0,20-22 0,-20 21 15,21 0-15,-21 0 0,20 0 16,-20 22-16,21-22 0,0 0 0,0 21 15,-1-21-15,22 1 0,0-1 16,0 0-16,0 0 0,22 0 16,-1 0-16,21-21 0,-21 0 15,22 0-15,-22 0 0,21 0 0,0 0 16,-20 0-16,20 0 0,0-21 16,-21 0-16,1 0 0,20 21 0,-21-21 15,0 0-15,0-22 0,1 22 16,-22 0-16,21-21 0,-21 20 0,21 1 15,-21-21-15,0 21 0,21 21 0,-21-21 16,0 42 15,0 0-31,0 0 0,-21 0 0,21 22 16,-21-22-16,21 21 0,-21 0 16,21 1-16,0-1 0,0 0 0,0 1 15,0-1-15,0 0 0,0 1 16,0-1-16,0 0 0,0 1 0,0-1 15,0 0-15,21 1 0,-21-1 0,0 0 16,0 1-16,0-1 0,0 0 16,0 1-16,0-1 0,0-21 0,0 0 15,0 1-15,-21-1 0,21 0 0,-22 0 16,1-21-16,0 0 0,0 0 16,0 0-16,0 0 0,-1 0 15,1 0-15,0 0 0,0-21 0,-21 0 16,20 0-16</inkml:trace>
  <inkml:trace contextRef="#ctx0" brushRef="#br0" timeOffset="36624.5">10456 6773 0,'0'-21'0,"0"42"0,-21-42 16,21 0-16,0 42 31,-21 0-31,21 1 0,0 20 16,0-21-16,0 21 0,0 1 16,0-1-16,0 22 0,-21-22 0,21 21 15,-21-20-15,21-1 0,-22 22 0,22-22 16,0 0-16,-21 1 0,0-22 15,21 21-15,0-21 0,0 0 16,0 1-16,-21-22 0,21-22 16,0 1-1,21 0-15,-21-21 0,21 21 16,0-22-16,-21 22 0,22-21 0,-1-1 16,0 1-16,0 0 15,0-1-15,0 1 0,1 0 0,-1 21 16,-21-1-16,21 1 0,0 0 0,0 21 15,0 0 1,1 21-16,-22 0 16,0 1-16,21-1 0,0 21 0,-21-21 15,21 22-15,0-22 0,0 21 16,1-21-16,-1 22 0,0-22 0,0 0 16,0 0-16,0 0 0,22 0 0,-22 1 15,0-22-15,21 0 0,-20 0 16,20 0-16,-21 0 0,21 0 15,1-22-15,-22 1 0,0 0 0,21 0 16,-20 0-16,-22-22 0,21 22 16,-21-21-16,0 0 0,0-1 0,0 1 15,0 0-15,0-1 0,0 1 0,-21 0 16,21 20-16,-22-20 0,1 0 16,21 21-16,0-1 0,-21 22 0,21-21 15,-21 21-15,0 0 16,21 21-16,-21-21 0,21 22 15,-22-1-15,22 0 0,0 0 0,0 0 16,0 0-16,0 1 0,0-1 16,0 0-16,22 0 15,-1 0-15,0-21 0,-21 21 0,21 1 16,0-22-16,0 21 0</inkml:trace>
  <inkml:trace contextRef="#ctx0" brushRef="#br0" timeOffset="36940.58">11409 7176 0,'21'0'0,"85"-43"32,-85 43-32,0-21 0,-21 0 0,21 21 15,0-21-15,1 0 0,-1-1 0,0 1 16,-21 0-16,21 0 0,-21 0 16,0 0-1,-21 21 1,0 0-16,0 0 0,-1 21 15,1 0-15,0 0 0,21 0 16,-21 22-16,0-22 0,21 21 0,-21-21 16,21 22-16,0-1 0,0-21 0,0 21 15,0-20-15,0-1 0,0 0 16,0 0-16,21 0 0,0 0 0,0 1 16,0-22-16,0 0 0,1 0 15,-1 0-15,0 0 0,0 0 16,0-22-16,22 22 0,-22-21 15,21 0-15,-21-21 0,22 21 0</inkml:trace>
  <inkml:trace contextRef="#ctx0" brushRef="#br0" timeOffset="37432.3">12171 6731 0,'0'0'0,"0"-42"0,0 21 16,0-22-16,0 22 15,-21 21-15,-1 0 16,22 21-16,0 0 15,-21 22-15,21-22 0,0 21 0,0 1 16,0-1-16,0 0 0,0 1 16,0-1-16,0 0 0,0 1 15,-21-1-15,21 0 0,0 1 0,0-1 16,0-21-16,0 21 0,-21-20 0,21-1 16,0 0-16,0 0 0,-21-21 15,21-21 16,0 0-31,0 0 0,0-1 16,0 1-16,21-21 0,0 21 0,-21 0 16,21-22-16,0 22 0,1-21 0,-1 21 15,0-1-15,21 1 0,-21 0 16,22 0-16,-22 0 0,21 21 0,1 0 16,-22 0-16,21 0 0,-21 0 15,22 0-15,-22 21 0,0 0 16,0 0-16,-21 0 0,0 1 0,0 20 15,0-21-15,0 0 0,0 22 0,0-22 16,0 0-16,-21 21 0,0-21 16,0 1-16,-22-1 0,22 0 0,-21 0 15,-1 0-15,22 0 0,-21-21 0,21 0 16,0 22-16,-1-22 0,1 0 16,0 0-16,21-22 15,0 1-15,0 0 0,21 0 16,0-21-16,1 20 0,-1-20 15</inkml:trace>
  <inkml:trace contextRef="#ctx0" brushRef="#br0" timeOffset="38009.19">12933 6900 0,'21'0'47,"0"0"-47,-21-21 0,21 21 16,22-21-16,-22 0 0,0 21 15,0-21-15,21 0 0,-20-1 0,-1 1 16,0 0-16,0 21 0,0-21 16,-21 0-16,-42 21 15,21 0 1,0 0-16,-22 21 0,22 0 15,-21 0-15,21 0 0,-22 1 0,22-1 16,0 0-16,0 0 0,21 0 0,-21 0 16,21 1-16,0-1 15,0 0-15,21-21 0,0 21 16,0-21-16,0 0 0,0 0 16,1 0-16,-1 0 0,0 0 15,0 0-15,0 0 0,0 0 0,-42 0 47,0 0-47,0 0 0,0 0 16,-22 21-16,22-21 0,-21 21 0,21 1 15,-22-1-15,22 0 0,0 0 16,0 21-16,0-20 0,0-1 0,21 21 16,-22-21-16,22 0 0,0 1 0,0-1 15,0 0-15,0 0 0,22 0 16,-1-21-16,0 21 0,0-21 15,0 0-15,22 0 0,-22 0 0,21 0 16,0 0-16,-20 0 0,20-21 16,0 21-16,1-21 0,-1 0 0,0 0 15,1 0-15,-1-1 0,0-20 0,1 0 16,-1 21-16,-21-22 0,21 1 16</inkml:trace>
  <inkml:trace contextRef="#ctx0" brushRef="#br0" timeOffset="38240.07">13779 6541 0,'0'0'15,"0"-43"-15,22 22 0,-22 0 0,0 0 0,0 0 16,0 42 0,-22 0-16,1 21 15,21 1-15,0-1 0,-21 0 16,0 22-16,0-22 0,21 22 0,-21-22 16,21 0-16,0 22 0,-22-22 0,1 0 15,21 1-15,-21-1 0,21-21 16,0 22-16,0-22 0,-21 21 0,21-21 15,0 0-15,0 1 0,0-1 16,21-21 0,0-21-16,0-1 15,-21 1-15,22 0 0,-1 0 16</inkml:trace>
  <inkml:trace contextRef="#ctx0" brushRef="#br0" timeOffset="39284.76">13864 7049 0,'21'0'16,"0"0"0,1 0-16,-1 0 0,0 0 15,0-22-15,0 22 0,0-21 16,1 21-16,-1-21 0,0 0 0,0 0 15,-21 0-15,0-1 16,0 1-16,-21 0 16,0 21-16,0 0 0,-1 0 0,1 0 15,0 21-15,0 0 0,-21 1 16,20-22-16,1 21 0,0 21 0,0-21 16,0 0-16,0 1 0,21-1 0,0 0 15,0 21-15,0-21 0,0 1 16,0-1-16,0 0 0,0 0 0,21-21 15,0 21-15,0-21 0,0 0 16,22 0-16,-22 0 0,21 0 16,0 0-16,1 0 0,-1 0 0,0 0 15,22-21-15,-22 0 0,1 0 16,-1 0-16,-21-1 0,21 1 0,-20 0 16,20 0-16,-21 0 0,-21 0 0,0-22 15,21 22-15,-21 0 0,0 0 16,0 0-16,0-1 0,-21 22 15,0 22 1,0-1 0,21 0-16,0 21 0,-21-21 15,21 1-15,0-1 0,0 21 16,0-21-16,0 0 0,0 1 16,0-1-16,0 0 0,0 0 0,0 0 15,0 0-15,0 1 0,21-44 47,-21 1-47,21 0 16,-21 0-16,0 0 0,0 0 0,0-22 15,21 22-15,0 0 0,-21-21 0,21 20 16,1 1-16,-1-21 0,-21 21 16,21 0-16,0-1 0,0 1 0,0 21 15,1 0-15,-1 0 0,0 0 16,0 0-16,0 0 0,0 0 15,-21 21-15,0 1 0,22-1 0,-22 0 16,21 0-16,-21 0 0,0 0 0,0 1 16,0-1-16,0 0 0,0 21 15,0-21-15,0 1 0,0-1 0,0 0 16,0 0-16,0-42 47,0 0-32,0 0-15,0-1 0,0 1 16,21 0-16,0 0 0,0 0 16,0-22-16,1 22 0,20 0 0,-21 0 15,21 0-15,1 0 0,-22-1 16,21 1-16,1 21 0,-22 0 0,21 0 16,-21 0-16,0 0 0,1 0 15,-22 21-15,0 1 0,0-1 0,0 0 16,0 0-16,0 21 0,0-20 0,0-1 15,0 0-15,-22 0 0,1 0 16,21 0-16,-21 1 0,21-1 0,-21 0 16,0 0-16,42-21 31,0 0-15,-21-21-16,21 0 0,0 0 0,1 21 15,-1-22-15,0 1 0</inkml:trace>
  <inkml:trace contextRef="#ctx0" brushRef="#br0" timeOffset="40074.98">15494 7049 0,'21'-22'31,"0"22"-31,0 0 16,1-21-16,-1 21 0,21-21 15,-21 21-15,0-21 0,1 21 0,-1-21 16,0 0-16,0 21 15,-21-22-15,0 1 16,-21 21 0,0 0-16,0 0 0,-1 21 15,1-21-15,0 22 0,-21-1 0,21 0 16,-1 0-16,1 0 0,0 0 16,21 1-16,0-1 0,-21 0 0,21 0 15,0 0-15,0 0 0,0 1 0,0-1 16,21 0-16,0 0 15,0-21-15,1 0 0,-1 21 0,0-21 16,21 0-16,-21 0 0,1 0 16,-1 0-16,21 0 0,-21-21 15,0 0-15,1 0 0,-1 21 0,-21-21 16,21-1-16,0 1 0,0 0 16,-21 0-16,0 0 0,21-22 0,-21 22 15,22 0-15,-22 0 0,0-21 0,0 20 16,0 1-16,21 21 0,-21-21 15,0 42 17,0 0-32,0 1 15,0-1-15,0 0 0,-21 0 0,21 0 16,0 0-16,0 1 0,-22-1 0,22 0 16,0 0-16,-21 0 15,21 0-15,0 1 0,0-1 16,0-42 15,0-1-15,0 1-16,0 0 0,0 0 15,0 0-15,0 0 16,21-1-16,1 1 0,-1-21 0,0 21 16,21 0-16,-21-22 0,1 22 15,20 0-15,0 0 0,-21 0 0,22 21 16,-22 0-16,21 0 0,-21 0 0,1 21 15,-22 0-15,0 0 0,0 0 16,0 22-16,0-22 0,0 21 16,0-21-16,0 0 0,-22 22 0,22-22 15,0 0-15,-21 0 0,0 0 0,21 1 16,-21-1-16,21 0 0,0 0 16,0-42 15,0 0-16,0 0-15,0-1 0,0-20 16</inkml:trace>
  <inkml:trace contextRef="#ctx0" brushRef="#br0" timeOffset="40343.83">16616 6392 0,'0'0'0,"0"-21"0,0 0 0,0 0 16,0 63 15,0-21-31,0 22 0,0-1 0,0 22 16,-21-1-16,-1 1 0,22-22 0,-21 21 15,0-20-15,0 20 0,21-20 16,-21-1-16,0 0 0,21-21 16,-22 22-16,22-22 0,0 0 0,-21 0 15,21 0-15,0 1 0,0-1 16,21-21 15,1-21-31,-1-1 16,0 1-16,0 21 0</inkml:trace>
  <inkml:trace contextRef="#ctx0" brushRef="#br0" timeOffset="40672.64">16870 6837 0,'42'-21'15,"-84"42"-15,84-63 0,-21 20 0,-21 1 0,21 21 16,-21-21-16,-21 21 15,0 21 1,0 0-16,0-21 0,0 22 16,-1-1-16,1 0 0,0 0 0,0-21 15,21 21-15,0 0 0,0 1 0,0-1 16,0 0 0,21-21-16,0 0 0,0 21 0,1-21 15,-1 0-15,21 21 0,-21 0 0,0-21 16,1 22-16,-1-22 0,0 0 15,0 21-15,-21 0 16,0 0-16,-21-21 16,0 0-1,0 21-15,-1-21 0,1 0 0,0 0 16,0 0-16,-21 0 0,20 0 0,1 0 16,0 0-16,0 0 0,21-21 15,-21 21-15,21-21 0,-21 21 16,21-21-16,-22 0 0</inkml:trace>
  <inkml:trace contextRef="#ctx0" brushRef="#br0" timeOffset="40903.57">16192 6646 0,'0'0'0,"-21"0"15,0 0-15,42 0 16,22 0-16,-1 22 15,0-22-15,22 0 0,-1 21 0,1-21 16,-1 0-16,1 0 0,-22 21 0,22-21 16,-22 0-16,0 0 0,1 0 15,-22 0-15,-21-21 32,-21 0-17</inkml:trace>
  <inkml:trace contextRef="#ctx0" brushRef="#br0" timeOffset="41600.76">15938 1969 0,'0'0'0,"-21"0"0,0-22 0,0 22 15,0 0-15,0 0 0,-1 0 16,22 22 0,0-1-16,22 21 15,20-21-15,0 22 0,1-1 0,-1 0 16,21-21-16,1 43 0,21-22 0,-22 1 16,1-1-16,20 0 0,-20 1 15,-22-1-15,22 0 0,-22 1 0,0-22 16,-21 0-16,1 0 0,-1 0 15,0 0-15,-42-21 32,0-21-17</inkml:trace>
  <inkml:trace contextRef="#ctx0" brushRef="#br0" timeOffset="41791.69">16383 2434 0,'-21'0'0,"42"0"0,-21 21 31,21 1-31,0-22 0,0 21 16,1 0-16,20-21 0,0 21 15,-21 0-15,22-21 0,-22 21 0,21-21 16,-21 0-16,1 22 16,-1-22-16,0 0 0,0 0 0,0 0 15,0 0-15,-21-22 16,22 1-16</inkml:trace>
  <inkml:trace contextRef="#ctx0" brushRef="#br0" timeOffset="41960.6">16997 2286 0,'0'-21'0,"0"42"15,0-63-15,0 63 16,0 0 0,0 0-16,-21 0 0,21 22 0,0-1 15,-22-21-15,1 22 0,21-1 16,-21 0-16,21 1 0,0-22 15,-21 21-15,21-21 0,0 0 0,0 1 16,0-1-16,0 0 0</inkml:trace>
  <inkml:trace contextRef="#ctx0" brushRef="#br0" timeOffset="42456.31">16192 2794 0,'0'0'0,"-21"21"31,42-21-15,1 0-16,-1 0 0,21 0 0,0-21 16,-20 21-16,41-21 0,-21 0 15,1 0-15,-1-1 0,22 22 0,-22-21 16,21 0-16,-20 0 0,-1 0 15,0 0-15,1-1 0,-1 22 16,0 0-16,-20 0 0,-1 0 0</inkml:trace>
  <inkml:trace contextRef="#ctx0" brushRef="#br0" timeOffset="42992.64">16616 3344 0,'0'0'0,"21"-21"0,-21 0 0,21-21 31,-21 21-31,0-1 0,0 1 15,-21 0-15,0 21 16,0 0-16,-1 0 0,-20 0 0,21 0 16,-21 0-16,-1 0 0,1 21 15,0 0-15,-1 1 0,22 20 0,-21 0 16,-1 1-16,22-1 0,-21 0 0,21 1 16,0-1-16,-1 0 0,22 1 15,0-1-15,0-21 0,0 21 0,22-20 16,-1-1-16,0 0 0,21 0 15,1 0-15,-1 0 0,21-21 16,-20 0-16,20 0 0,-20 0 0,20 0 16,-21 0-16,1 0 0,20 0 15,-20-21-15,-1 21 0,-21-21 0,21 0 16</inkml:trace>
  <inkml:trace contextRef="#ctx0" brushRef="#br0" timeOffset="43468.37">17039 3260 0,'0'0'15,"0"-43"-15,0 1 0,0 21 0,0 0 16,0 0-16,0-1 0,-21 22 31,21 22-31,-21-1 0,21 0 0,0 21 16,0 1-16,0-1 0,0 0 0,0 1 16,-21-1-16,21 0 0,0 1 15,0-1-15,0 0 0,-22 1 0,22-22 16,0 21-16,0-21 0,0 0 15,-21 1-15,21-1 0,-21 0 0,21 0 16,0-42 15,0 0-15,0 0-16,0-1 0,21 1 16,-21 0-16,21 0 0,1-21 15,-1 20-15,0-20 0,21 21 0,-21-21 16,22-1-16,-22 22 0,21 0 15,1 0-15,-1 0 0,0 21 0,1 0 16,-22 0-16,21 21 0,-21 0 16,0 21-16,1-21 0,-22 22 0,0-1 15,0-21-15,0 22 0,-22-1 16,1-21-16,0 21 0,0-20 0,0-1 16,-22 0-16,22 0 0,0 0 0,-21 0 15,21-21-15,21 22 16,-22-22-16,44-22 31,-1 1-31,0 21 0,0-21 16,21 0-16,-20 0 0</inkml:trace>
  <inkml:trace contextRef="#ctx0" brushRef="#br0" timeOffset="43924.48">17907 3387 0,'0'-21'0,"0"42"0,0-64 0,0 22 15,0 0 1,-21 21-16,0 0 0,-1 0 16,1 0-16,0 0 0,0 21 0,0 0 15,-22 1-15,22-1 0,-21 21 16,21 0-16,-22-20 0,22 20 0,0 0 16,-21 1-16,21-22 0,-1 21 15,1-21-15,0 22 0,21-22 0,0 0 16,0 0-16,0 0 0,21 0 15,0-21-15,1 0 0,-1 0 0,21 0 16,-21 0-16,22 0 0,-22 0 0,21-21 16,0 0-16,-20 21 0,-1-21 15,21 0-15,-21 0 0,0-22 0,1 22 16,-22 0-16,0-21 0,21-1 16,-21 22-16,0-21 0,0-1 15,0 22-15,0 0 0,0 0 0,-21 42 31,21 0-31,-22 0 16,22 1-16,0-1 0,0 21 16,0-21-16,-21 0 0,21 22 0,0-22 15,0 0-15,0 0 0,0 0 0,0 1 16,21-1-16,1 0 0,-1 0 16,0-21-16,0 0 0,0 0 15,22 0-15,-22 0 0,0 0 16,21 0-16,-21-21 0</inkml:trace>
  <inkml:trace contextRef="#ctx0" brushRef="#br0" timeOffset="44220.31">18373 3366 0,'0'0'16,"0"-22"-16,-22 44 31,22-1-31,-21 0 0,21 21 16,0-21-16,-21 22 0,21-1 0,-21 0 15,0 1-15,21-1 0,0 0 0,0 22 16,-21-22-16,21 22 0,0-22 16,0 22-16,-22-1 0,22 1 15,0-1-15,0-21 0,0 22 0,0-22 16,0 1-16,-21-1 0,21 0 16,0-21-16,0 22 0,-21-22 0,21 0 15,0 0-15,0-42 31,0 0-31,0 0 16,0 0-16,0-1 0,21-20 16,0 0-16,-21-1 0</inkml:trace>
  <inkml:trace contextRef="#ctx0" brushRef="#br0" timeOffset="44496.14">18436 3387 0,'0'0'0,"0"-21"0,21 21 0,0-22 16,1 22-16,-1 0 16,0 0-16,0 0 0,0 0 15,0 0-15,-21 22 0,22-1 0,-1 0 16,0-21-16,-21 42 0,0-21 16,0 1-16,0-1 0,0 21 0,0-21 15,0 0-15,-21 1 0,0-1 16,-1 0-16,-20 0 0,21 0 15,0 0-15,0 1 0,-1-22 0,1 21 16,0-21-16,0 0 0,0 0 16,21-21-1,21-1 1,0 1-16</inkml:trace>
  <inkml:trace contextRef="#ctx0" brushRef="#br0" timeOffset="44751.92">19135 2985 0,'0'0'0,"-22"0"0,1 21 16,0 0-16,0-21 0,0 21 0,21 0 16,-21 22-16,-1-22 0,1 21 15,21-21-15,-21 22 0,21-1 0,-21 0 16,21 1-16,0-1 0,-21 0 15,21 1-15,-21-22 0,21 21 0,0-21 16,0 0-16,0 22 0,0-22 16,0 0-16,0 0 0,21-21 15,0 0-15,0 0 0,0 0 16</inkml:trace>
  <inkml:trace contextRef="#ctx0" brushRef="#br0" timeOffset="44948.81">18775 3471 0,'0'0'0,"-43"0"0,22 0 0,0 0 15,42 0 17,0 0-32,1-21 15,-1 21-15,21 0 0,-21 0 0,0 0 16,22 0-16,-22 0 15,0 0-15,21-21 0,-20 21 0,-1 0 16,21 0-16</inkml:trace>
  <inkml:trace contextRef="#ctx0" brushRef="#br0" timeOffset="45296.61">19198 3450 0,'0'0'0,"-21"21"16,42-21 15,0 0-31,0 0 16,1-21-16,-1 21 15,0-21-15,0 21 0,0-21 0,0 0 16,1 21-16,-1-21 0,0-1 16,-21 1-16,0 0 0,0 0 15,-21 21 1,0 0-16,-1 0 0,-20 21 15,21-21-15,0 42 0,0-20 16,-1-1-16,22 21 0,0-21 0,-21 0 16,21 22-16,0-22 0,0 0 0,0 0 15,0 0-15,0 1 0,0-1 16,21-21-16,-21 21 0,22-21 0,-1 0 16,21 0-16,-21 0 15,22 0-15,-1 0 0,0 0 0,1 0 16,-1-21-16,0 21 0</inkml:trace>
  <inkml:trace contextRef="#ctx0" brushRef="#br0" timeOffset="45660.32">19854 3260 0,'0'0'0,"0"-21"0,0-1 0,0 1 16,0 0-1,21 21 1,1 0-1,-1 21-15,-21 0 0,21 1 16,-21-1-16,21 0 0,-21 0 0,0 0 16,21 0-16,-21 22 0,0-22 15,0 0-15,0 0 0,0 22 0,0-22 16,0 0-16,0 0 0,0 0 16,0 0-16,-21 1 0,0-22 31,21-22 0,0 1-31,0 0 0,0 0 16,21 0-16,-21 0 0,21-1 15,0-20-15,1 21 0,-22 0 0,21 0 16,0-1-16,0 1 0,0 0 16,-21 0-16,21 0 0,1 21 0,-1 0 15,0 0-15,21 0 0</inkml:trace>
  <inkml:trace contextRef="#ctx0" brushRef="#br0" timeOffset="45864.22">20383 3471 0,'-21'0'16,"0"0"-1,42 0 32,0 0-47,1 0 0,-1-21 16,0 21-16,0 0 15,0-21-15,0 21 0,1 0 0</inkml:trace>
  <inkml:trace contextRef="#ctx0" brushRef="#br0" timeOffset="46391.68">20828 3217 0,'0'-21'16,"0"0"-1,0 0-15,0 0 16,21 21-16,0 0 0,0 0 16,1-21-16,-1 21 0,21 0 15,-21 0-15,0 0 0,1 0 0,-1 0 16,0 0-16,-21 21 15,0 0-15,0 0 0,0 0 16,0 0-16,0 1 0,0 20 16,-21-21-16,0 0 0,-1 22 0,-20-22 0,21 0 15,-21 0-15,20 0 0,-20 0 16,21 1-16,0-22 0,0 21 16,-1-21-16,1 0 0,21 21 0,21-42 46,1 21-46,-1 0 16,0-21-16,0 21 0,0 0 0,0 0 16,1 0-16,-1 0 0,0 0 15,0 0-15,0 0 0,0 0 0,-21 21 16,22 0-16,-1 0 0,-21 0 16,0 0-16,0 1 15,0-1-15,0 0 0,0 0 0,-21 0 16,-1 0-16,1 1 0,0-22 15,0 21-15,-21-21 0,20 21 0,-20-21 16,0 0-16,21 0 0,-22 21 0,22-21 16,-21 0-16,21 0 0,-1 0 15,1 0-15,0 0 0,0 0 16,0 0 0</inkml:trace>
  <inkml:trace contextRef="#ctx0" brushRef="#br0" timeOffset="47076.35">17018 4128 0,'0'0'0,"-21"21"0,0-21 16,21 21-16,-22-21 0,22 21 16,-21-21-16,42 0 47,1 0-47,-1 0 15,0 0-15,21 0 0,1 0 0,-1 0 16,21 0-16,1 0 0,21 0 15,-22-21-15,43 21 0,-21 0 0,20 0 16,-20-21-16,21 21 0,0 0 16,21 0-16,0 0 0,0-21 0,0 21 15,0-22-15,-21 22 0,21 0 0,0 0 16,0 0-16,0-21 0,0 21 16,-22 0-16,22 0 0,-21 0 0,0 0 15,0 0-15,-21 0 0,-1 0 16,22-21-16,-21 21 0,-1 0 0,-20 0 15,21-21-15,-22 21 16,22-21-16,-22 21 0,-20 0 0,20 0 16,-21-21-16,1 21 0,-1 0 0,0 0 15,-20 0-15,-1 0 0,0 0 16,0-22-16,0 22 0,-42 0 47,0 0-32,0 0 1</inkml:trace>
  <inkml:trace contextRef="#ctx0" brushRef="#br0" timeOffset="47240.26">20955 4001 0,'0'0'0,"-21"0"31,21 21-31,-21-21 62,-1 0-62</inkml:trace>
  <inkml:trace contextRef="#ctx0" brushRef="#br0" timeOffset="48035.91">18457 4953 0,'0'-21'15,"21"0"-15,1 0 0,-1-1 16,-21 1-16,0 0 0,0 0 16,21 21-16,-21 21 31,-21 0-31,0 22 16,-1-22-16,22 21 0,-21 0 0,0 1 15,21-1-15,0 0 16,-21 1-16,0-1 0,21 0 0,-21-20 15,21 20-15,0 0 0,-22-21 0,1 22 16,21-22-16,-21 0 0,21 0 16,0 0-16,0 1 0,0-1 0,0 0 15,0 0-15,0 0 16,21-21-16,0 0 0,1 0 16,-1 0-16,-21-21 0,21 0 15,-21 0-15</inkml:trace>
  <inkml:trace contextRef="#ctx0" brushRef="#br0" timeOffset="49000.38">18076 5334 0,'0'0'0,"21"0"47,1 0-47,-1 0 0,21 0 0,-21 0 15,22 0-15,-1-21 0,0 21 16,1-21-16,-1 21 0,0-21 0,22 21 16,-22-22-16,22 22 0,-22-21 0,0 21 15,-21-21-15,22 21 0,-22 0 16,0-21-16,0 21 0,0-21 16,1 21-1,-22 21 1,0 0-16,0 0 0,-22 0 15,1 1-15,21-1 0,-21 0 16,21 0-16,0 21 0,-21-20 0,0-1 16,21 21-16,-21-21 0,-1 0 15,22 22-15,0-22 0,0 0 0,0 0 16,-21 0-16,21 1 0,0-1 16,21-21-1,1 0-15,-1 0 0,0 0 16,0 0-16,0-21 0,0 21 15,1-22-15,-1 1 0,21 0 16,-21 0-16,0 0 0,1 0 0,-22-1 16,21 1-16,-21 0 0,21 0 15,-21 0-15,0-22 0,0 22 0,0 0 16,0 0-16,-21 0 0,0 0 0,-1-1 16,1 22-16,0-21 0,0 21 15,0 0-15,0 0 0,21-21 16,21 21 15,0 0-31,0 0 16,0-21-16,22 21 15,-22 0-15,0-21 0,21 21 0,-21-21 16,22 21-16,-1-22 0,-21 22 0,22 0 16,-22 0-16,21-21 0,-21 21 15,0 0-15,-21 21 16,0 1-1,0-1-15,0 0 0,0 0 16,-21 0-16,0 0 0,21 22 0,-21-22 16,0 0-16,0 0 0,21 0 15,0 1-15,-22-1 0,1 21 0,21-21 16,0 0-16,0 1 0,0-1 0,0 0 16,0 0-1,21-21-15,1 0 16,-1 0-16,0 0 0,0 0 15,0 0-15,22 0 0,-22 0 0,21-21 16,-21 0-16,22 0 0,-22-1 0,21 1 16,-21 0-16,0 0 0,1 0 15,-1-22-15,0 22 0,-21-21 0,0 21 16,0-22-16,0 22 0,-21-21 0,0 21 16,-1 0-16,1-1 15,-21 1-15,21 21 0,-22 0 0,1 0 0,21 0 16,-21 0-16,-1 0 0,22 0 15,0 0-15,-21 0 0,20 21 16,22 1-16,-21-22 0,21 21 0,0 0 16,0 0-16,0 0 15,21-21-15,1 0 0,-1 0 0,21 0 16,-21 0-16,22 0 0</inkml:trace>
  <inkml:trace contextRef="#ctx0" brushRef="#br0" timeOffset="49300.37">20151 4868 0,'0'-21'0,"0"42"0,0-63 0,0 21 0,0 0 16,-22 21 0,22 21-16,-21 0 0,21 0 15,-21 22-15,21-22 0,-21 42 0,21-20 16,0-1-16,0 21 0,-21-20 15,21 20-15,-21-20 0,21-1 0,-22 0 16,22 1-16,0-1 0,0-21 16,-21 21-16,21-20 0,-21-1 0,21 0 15,0 0-15,0 0 0,0 0 16,0-42 15,0 0-31,21 21 0,0-21 0,-21 0 16,22 0-16,-1-1 0</inkml:trace>
  <inkml:trace contextRef="#ctx0" brushRef="#br0" timeOffset="49744.42">20786 5080 0,'-85'42'31,"43"-42"-31,-1 22 0,1-1 16,0-21-16,20 21 0,-20 0 0,21-21 16,0 21-16,0-21 0,-1 21 15,22 1-15,0-1 16,0 0-16,22-21 0,-1 0 16,0 21-16,0-21 0,0 0 15,22 0-15,-22 21 0,0-21 0,21 0 16,-21 0-16,22 21 0,-1-21 15,-21 0-15,22 0 0,-22 22 0,0-22 16,21 21-16,-21-21 0,1 21 16,-22 0-16,0 0 15,0 0-15,-22 1 16,1-1-16,0-21 0,-21 21 0,-1-21 16,1 21-16,0-21 0,-1 0 15,1 21-15,21-21 0,-21 0 0,-1 0 16,22 0-16,0 0 0,0 0 0,0 0 15,-1 0-15,1 0 16,21-21 0,0 0-1,0 0-15,0 0 16</inkml:trace>
  <inkml:trace contextRef="#ctx0" brushRef="#br0" timeOffset="50977.44">17187 1207 0,'0'0'0,"-21"0"16,0 0-16,0 0 0,0 0 16,42 0 30,0 0-46,21 0 0,1 0 16,20 0-16,1 0 0,-1 0 16,22 0-16,-1 0 0,1 0 0,0 0 15,-1 0-15,1 0 0,0 0 16,-22 0-16,22 0 0,-22 0 0,1 21 16,-1-21-16,-41 0 0,20 0 15,-21 0-15,0 0 0,0 0 16,-42 0-1,0 0-15,0 0 0,0 0 16,0 0-16,-1-21 0,1-1 16,-21 22-16,21 0 0,0-21 0,-1 21 15,1-21-15,0 21 0,0-21 16,0 21-16,21-21 0,-21 0 16,-1-1-1,44 22 16,-1 0-31,0 0 16,21 0-16,-21 22 0,1-22 16,-1 21-16,0 0 0,0-21 0,0 21 15,0 0-15,-21 0 0,0 1 16,0-1-16,0 0 0,0 0 0,-21 0 16,0 0-16,0 1 0,-21-1 15,20-21-15,-20 21 0,21 0 0,-21 0 16,20 0-16,-20 1 0,21-22 15,0 21-15,0-21 0,-1 21 16,1-21-16,0 0 0</inkml:trace>
  <inkml:trace contextRef="#ctx0" brushRef="#br0" timeOffset="51543.62">19791 995 0,'0'0'0,"0"-64"32,0 43-32,0 0 15,-21 21-15,-1-21 0,1 21 0,0 0 16,0 0-16,0 0 0,0 0 16,-22 0-16,1 0 0,-22 21 0,22 0 15,-21 22-15,20-22 0,1 21 16,0 0-16,-1 22 0,1-22 15,21 1-15,0-1 0,-1 0 16,22 1-16,0-1 0,0-21 0,0 21 16,22-20-16,-1 20 0,0-21 15,21 0-15,-21 0 0,22 1 0,-1-22 16,0 21-16,1-21 0,20 0 16,-20 0-16,20 0 0,1 0 0,-1 0 15,1-21-15,-22-1 0,21 1 0,1 0 16</inkml:trace>
  <inkml:trace contextRef="#ctx0" brushRef="#br0" timeOffset="52052.33">20362 868 0,'0'0'0,"0"-21"0,0-43 31,-21 64-31,21 21 0,-21 1 16,0-1-16,21 0 0,0 21 15,-21 1-15,21-1 0,-22 0 0,22 22 16,0-22-16,0 0 0,0 22 0,0-22 16,0 1-16,0-1 0,0-21 15,0 21-15,0 1 0,-21-22 0,21 0 16,0 0-16,0 0 0,0 1 16,0-1-16,0-42 46,0-1-46,0 1 16,0 0-16,0 0 0,0 0 0,0 0 16,21-22-16,1 22 0,-1-21 15,0 21-15,0-22 0,21 1 0,-20 21 16,20-22-16,0 22 0,22-21 16,-22 42-16,0-21 0,22 21 0,-22 0 15,1 0-15,-22 21 0,21 0 16,-21 0-16,22 0 0,-22 22 0,-21-22 15,0 21-15,0-21 16,0 22-16,0-22 0,0 0 0,-21 21 16,-1-20-16,1-1 15,0 0-15,0 0 0,0-21 0,0 0 16,21 21-16,-22-21 0,44 0 31,-1-21-15,21 0-16,-21 0 0</inkml:trace>
  <inkml:trace contextRef="#ctx0" brushRef="#br0" timeOffset="52520.68">21611 1122 0,'0'0'0,"0"-21"0,0 0 15,-21 21-15,0 0 16,0 0-16,-1 0 0,1 0 15,0 0-15,0 0 0,-21 0 0,20 0 16,1 21-16,-21 0 0,21 21 16,-22-21-16,22 1 0,0 20 0,0-21 15,0 21-15,0-20 0,-1-1 16,22 0-16,-21 0 0,21 21 0,0-20 16,0-1-16,0 0 15,21 0 1,1-21-16,-1 0 0,0 0 15,21 0-15,-21 0 0,22 0 0,-1-21 16,-21 21-16,22-21 0,-1 0 0,0-1 16,-21 1-16,22 0 0,-22 0 15,21-21-15,-21 20 0,1-20 0,-1 21 16,0 0-16,-21 0 0,0-1 16,0 1-16,21 0 0,-21 42 31,-21 0-31,0 22 15,21-22-15,0 0 0,-21 0 16,21 22-16,0-22 0,0 0 0,0 0 16,0 0-16,0 0 0,0 1 15,0-1-15,21-21 0,-21 21 0,21-21 16,0 0-16,0 0 0,22 0 16,-22 0-16,0 0 0,21 0 0</inkml:trace>
  <inkml:trace contextRef="#ctx0" brushRef="#br0" timeOffset="52800.49">22225 1122 0,'21'-21'15,"-42"42"-15,42-63 0,-21 20 0,0 44 32,0-1-32,-21 0 0,21 0 0,0 21 15,0 1-15,-21-22 0,0 21 16,21 1-16,-22-1 0,22 0 0,0 1 15,0 20-15,-21-21 0,21 1 16,0-1-16,0 0 0,-21 1 0,21-1 16,0 0-16,0 1 0,0-1 15,0-21-15,0 0 0,0 1 0,0 20 16,0-21-16,0 0 16,0-42-1,0 0 1,21 0-16,0 0 0</inkml:trace>
  <inkml:trace contextRef="#ctx0" brushRef="#br0" timeOffset="53076.33">22183 1376 0,'0'0'0,"0"-42"0,0-128 16,21 149 0,-21-21-16,21 21 0,-21-1 15,21 1-15,0 21 0,0 0 16,1 0-16,-1 0 15,0 21 1,-21 1-16,21-1 0,-21 0 0,0 21 16,0-21-16,0 1 0,0 20 15,0-21-15,0 0 0,0 0 0,-21 1 16,0-1-16,0 0 0,-1 0 16,1-21-16,0 21 0,0-21 0,0 21 15,0-21-15,-1 0 0,1 0 16,21-21 15,0 0-31,21 21 0</inkml:trace>
  <inkml:trace contextRef="#ctx0" brushRef="#br0" timeOffset="53344.04">22775 804 0,'0'-42'15,"0"84"-15,0-105 0,0 84 16,0 0 0,-21 0-16,21 22 0,-21-1 15,0 0-15,0 1 0,21 20 16,0-20-16,-22-1 0,1 0 16,21 1-16,0-1 0,0 0 0,0-21 0,-21 22 15,21-22-15,0 0 16,0 0-16,0 0 0,21 1 15,0-22 1,1 0-16,-1 0 0,21-22 0,-21 22 16,0-21-16,22 0 0</inkml:trace>
  <inkml:trace contextRef="#ctx0" brushRef="#br0" timeOffset="53539.93">22691 1185 0,'0'0'0,"-22"0"16,-20 0 0,63 0 15,0 0-31,1 0 16,-1 0-16,21 0 0,-21 0 15,22 0-15,-22 0 0,21 0 0,0 0 16</inkml:trace>
  <inkml:trace contextRef="#ctx0" brushRef="#br0" timeOffset="53900.95">23114 1185 0,'0'0'0,"-21"0"31,42 0 0,0 0-31,0 0 0,0-21 16,1 0-16,-1 21 0,0-21 16,0 0-16,0 0 0,-21-1 15,21 22-15,-21-21 0,0 0 16,-21 21 15,0 21-31,0 0 0,0 1 0,0 20 16,-1-21-16,1 0 0,0 22 15,0-22-15,21 0 0,0 21 0,-21-21 16,21 1-16,0-1 0,0 0 16,0 0-16,0 0 15,21-21-15,0 0 0,0 0 16,0 0-16,1 0 0,-1 0 16,21 0-16,-21 0 0,22-21 0,-22 21 15</inkml:trace>
  <inkml:trace contextRef="#ctx0" brushRef="#br0" timeOffset="54280.73">23516 1122 0,'0'-21'0,"0"-22"31,0 22-31,21 0 31,0 21-31,1 0 0,-1 0 16,0 0-16,0 21 0,0-21 15,0 21-15,1 1 0,-22-1 0,0 0 16,21 21-16,-21-21 16,0 22-16,0-22 0,0 0 0,0 21 15,0-20-15,-21-1 0,21 0 16,0 0-16,-22-21 0,22 21 0,-21-21 16,21 21-1,0-42 16,21 0-31,1 0 0,-1 0 16,0 0-16,0-1 0,-21 1 16,21 0-16,0 0 0,1 0 15,-1 0-15,-21-1 0,21 22 0,0-21 16,0 0-16,0 21 16,1-21-16,-1 21 0,0 0 0,0-21 15</inkml:trace>
  <inkml:trace contextRef="#ctx0" brushRef="#br0" timeOffset="54483.61">24130 1143 0,'0'0'0,"0"21"32,21-21-1,0 0-16,0 0-15,1 0 0,-1 0 16,0 0-16,0 0 16,0 0-16,0 0 0,1-21 0,-22 0 15,21 21-15,0-21 0</inkml:trace>
  <inkml:trace contextRef="#ctx0" brushRef="#br0" timeOffset="54933.35">24553 953 0,'0'0'0,"0"-22"0,21 1 0,-42 42 63,21 22-63,-21-22 0,0 0 16,0 21-16,0 1 0,21-22 0,-22 21 15,22-21-15,-21 22 0,21-22 16,0 0-16,0 21 0,0-20 15,0-1-15,0 0 0,21 0 16,1-21 0,-1 0-16,0 0 0,0 0 15,0-21-15,0 21 0,1-21 0,-22 0 16,42-1-16,-21 1 16,0-21-16,0 21 0,1 0 15,-22-1-15,21 1 16,-21 0-16,0 42 15,-21 0 1,21 1-16,-22-1 0,1 0 0,0 0 16,21 21-16,-21-20 0,0-1 15,0 0-15,21 0 0,0 0 0,0 0 16,-22 1-16,1-1 0,21 0 16,0 0-1,0 0-15,-21-21 16</inkml:trace>
  <inkml:trace contextRef="#ctx0" brushRef="#br0" timeOffset="55536.67">20235 2074 0,'0'0'0,"-42"0"0,0 0 16,20 22-16,1-22 0,0 0 0,0 0 16,0 0-16,42 0 47,0 0-32,21 0-15,1 0 0,20 0 16,1 0-16,20 0 0,22 0 0,0-22 15,0 22-15,21 0 0,-21 0 0,42-21 16,-21 21-16,42 0 0,-21 0 16,22-21-16,-22 0 0,21 21 0,1 0 15,20-21-15,-21 21 0,1-21 16,-22-1-16,21 22 0,-21-21 0,1 21 16,20-21-16,-21 21 0,0 0 15,-21 0-15,0 0 0,-21 0 0,-21-21 16,-1 21-16,-20 0 15,-1 0-15,-20 0 0,-22 0 0,21 0 16,-21 0-16,1 0 16,-44 0 46,1 21-62,-21-21 0</inkml:trace>
  <inkml:trace contextRef="#ctx0" brushRef="#br0" timeOffset="56024.06">22140 2498 0,'0'0'0,"0"21"32,0 21-17,0-21-15,0 22 0,0-1 0,0 0 16,0-20-16,0 20 0,0 0 0,0 1 15,0-1-15,0-21 16,-21 21-16,21-20 0,0-1 0,0 0 16,0 0-16,0 0 0,0 0 15,0 1-15,0-44 47</inkml:trace>
  <inkml:trace contextRef="#ctx0" brushRef="#br0" timeOffset="56339.88">22077 2752 0,'0'0'0,"-21"-21"16,-22-85-1,43 63-15,0 1 0,0 21 0,0 0 16,0-22-16,0 22 0,0 0 0,0 0 16,21 0-16,22 0 15,-22-1-15,0 22 0,21 0 0,1 0 16,-1 0-16,22 0 0,-22 0 15,0 0-15,22 22 0,-22-1 0,0 0 16,-20 21-16,20-21 0,-21 22 16,-21-1-16,0-21 0,0 22 0,-21-22 15,-21 21-15,20-21 0,-20 0 16,0 1-16,-1-1 0,22 0 16,-21 0-16,0-21 0,20 21 0,1-21 15,0 0-15,0 21 0,0-21 16,42 0 15,0 0-31,0 0 0,0 0 16,1 0-16</inkml:trace>
  <inkml:trace contextRef="#ctx0" brushRef="#br0" timeOffset="56716.17">22542 2794 0,'0'-21'31,"22"42"16,-1 0-47,0-21 0,0 21 16,0 1-16,0-1 0,1 0 0,-1 0 15,0 0-15,-21 0 0,0 1 16,0-1-16,0 0 0,0 0 15,0 0-15,0-42 63,0 0-63,0 0 0,0 0 16,0-1-16,0 1 0,21 0 0,-21 0 15,21 0-15,0 0 0,-21-1 16,22 1-16,-1 0 0,0 0 0,-21 0 15,21 0-15,0 21 0,0 0 16,1-22-16,-1 22 0,0 0 0,0 0 16,0-21-16</inkml:trace>
  <inkml:trace contextRef="#ctx0" brushRef="#br0" timeOffset="57420.3">23262 2688 0,'-21'21'31,"21"1"-31,-21-1 0,0 0 0,-1 0 0,1 0 16,0 0-16,21 1 15,0-1-15,0 0 0,-21 0 16,21 0-16,0 0 0,0 1 16,0-1-16,21-21 15,0 0 1,0 0-16,1 0 0,-1 0 15,0 0-15,0 0 0,0-21 0,0 21 16,1-22-16,20 1 0,-21 0 16,0 0-16,-21 0 0,0 0 0,21-1 15,-21 1-15,0 0 0,0 0 16,0 0-16,0 0 0,-21-1 0,0 1 16,0 21-16,0 0 15,0 0-15,-1 0 0,1 0 0,21 21 31,0 1-15,43-22 0,-22 21-16,0-21 15,0 0-15,0 0 0,22 0 0,-22 0 16,0 0-16,21 0 0,-21-21 16,1-1-16,20 22 0,-21 0 0,0-21 15,0 21-15,1 0 16,-22 21 15,-22 22-31,1-22 16,21 0-16,-21 21 0,21-20 15,-21 20-15,0 0 0,0 1 0,21-1 16,0 0-16,0 22 0,-22-1 0,22-20 16,-21 20-16,21 1 15,-21-1-15,21 1 0,0-1 0,-21-21 16,0 22-16,0-22 0,-1 1 0,22-1 15,0 0-15,-21 1 0,0-1 16,21-21-16,0 0 0,0 0 0,0 1 16,-21-1-16,21-42 31,0-1-31,0 1 16,0 0-16,0 0 0,0 0 15,0-22-15,21 22 0,-21-21 0,0 21 16,0-22-16</inkml:trace>
  <inkml:trace contextRef="#ctx0" brushRef="#br0" timeOffset="57645.17">23643 2477 0,'0'0'0,"0"-22"0,-21 1 15,21 42 32,0 1-31,0-1-16,0 0 16</inkml:trace>
  <inkml:trace contextRef="#ctx0" brushRef="#br0" timeOffset="57975.98">23982 2773 0,'0'0'0,"0"-21"0,21 0 15,0-1-15,-21 1 16,0 0-16,0 0 0,0 0 15,-21 42 17,0 0-17,0-21-15,21 21 0,-22 0 0,1 1 16,21 20-16,0-21 0,-21 0 16,21 0-16,-21 1 0,21-1 0,0 0 15,0 0-15,0 0 16,0 0-16,0 1 0,21-22 15,0 21-15,0-21 0,1 0 16,-1 0-16,0 0 0,0 0 16,0 0-16,0 0 0,22-21 0,-22 21 15</inkml:trace>
  <inkml:trace contextRef="#ctx0" brushRef="#br0" timeOffset="58483.7">24405 2688 0,'0'0'0,"0"-21"0,0 0 0,-21 21 47,0 21-32,21 0-15,0 0 0,-21 1 0,-1-1 16,22 0-16,-21 0 0,21 0 16,0 0-16,0 1 0,0-1 0,0 0 15,0 0-15,0 0 0,21 0 16,1 1-16,-1-22 15,0 21-15,0-21 0,0 0 0,22 0 16,-22 0-16,0 0 0,0 0 16,0-21-16,22 21 0,-22-22 0,0 1 15,0 0-15,0 0 0,0-21 16,1 20-16,-1-20 0,0 0 16,21-1-16,-21 1 0,1 0 15,-1-1-15,0 1 0,0 0 0,-21 21 16,0-22-16,21 22 0,-21 0 15,0 0-15,-21 21 32,0 21-32,21 0 0,-21 0 15,0 22-15,-1-22 0,1 21 16,0-21-16,0 22 0,21-1 0,-21-21 16,21 21-16,-21 1 0,21-22 0,0 0 15,0 21-15,0-20 0,0-1 16,0 0-16,0 0 0,0 0 15,21-21-15,0 21 0,0-21 16,0 0-16,0 0 0,22 0 0,-22 0 16,21 0-16,-21 0 0,1 0 15,-1 0-15,21 0 0</inkml:trace>
  <inkml:trace contextRef="#ctx0" brushRef="#br0" timeOffset="58711.73">24913 2667 0,'0'0'0,"42"0"16,-20-21-16,-1 21 16,0 0-16,0 0 0,0 0 0,0-21 15,1 21-15,-1 0 16,0 0-16,0 0 15,-21-21-15,0-1 16,-42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2:00:18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1207 0,'21'0'31,"0"0"-15,1 0 0</inkml:trace>
  <inkml:trace contextRef="#ctx0" brushRef="#br0" timeOffset="2249.41">2942 614 0,'0'21'0,"21"-21"31,0 0-31,1 0 0,-1 0 16,0-21-16,0 21 15,0-21-15,0 0 0,1 21 16,-22-22-16,21 1 15,-21 0-15,0 0 0,0 0 16,0 0-16,-43 21 16,22-22-16,0 22 0,-21 0 15,-1-21-15,1 21 0,21 0 0,-21 0 16,-1 0-16,1 21 0,0-21 16,-1 22-16,1-1 0,21 0 0,0 0 15,-22 0-15,22 0 0,0 1 16,0-1-16,21 0 0,0 0 0,0 0 15,0 0-15,0 1 0,0 20 16,21-21-16,0 0 0,0 0 16,0 22-16,1-22 0,20 21 0,0-21 15,1 22-15,-22-22 0,21 0 16,0 21-16,-20-20 0,-1 20 0,0-21 16,0 0-16,0 0 15,-21 22-15,0-22 0,0 0 0,-21 0 16,-21 0-16,21 22 0,-43-22 15,22-21-15,-1 21 0,-20 0 0,21-21 16,-1 0-16,-20 0 0,20 0 16,22 0-16,-21-21 0,0 0 0,-1 0 15,22 0-15,-21-1 0,21 1 16,-22-21-16,22 21 0,0-22 0,0 1 16,0 21-16,21-21 0,-22 20 15,22 1-15,0 0 0,0 0 0,0 0 16,0 0-16,22 21 0,20-22 15,-21 22-15,21 0 16,22-21-16,-22 21 0,22-21 0,-22 21 16,22 0-16,-1 0 0</inkml:trace>
  <inkml:trace contextRef="#ctx0" brushRef="#br0" timeOffset="2621.19">3217 995 0,'0'0'16,"21"0"0,1-21-16,-1 0 0,0-1 15,0 1-15,0 0 16,0 0-16,1 0 0,-1 0 0,0-1 16,0 1-16,-21 0 0,0 0 15,0 0-15,-21 21 16,0 0-1,0 0-15,-22 21 0,22 0 16,-21 0-16,21 0 0,-22 22 0,22-22 16,-21 21-16,21 1 0,-1-1 15,22-21-15,0 21 0,-21 1 16,21-22-16,0 21 0,0-21 16,0 1-16,0-1 0,0 0 0,0 0 15,21 0-15,1-21 0,-1 0 16,0 21-16,0-21 0,21 0 0,-20 0 15,20 0-15,-21 0 0,21 0 16,1-21-16,-1 21 0,0-21 0,22 0 16,-22 0-16</inkml:trace>
  <inkml:trace contextRef="#ctx0" brushRef="#br0" timeOffset="2890.07">4127 656 0,'0'0'0,"-42"-21"31,21 21-31,0 0 16,0 21-16,-1 0 0,1 1 0,21-1 15,-21 0-15,0 21 0,0 1 16,0-1-16,-1 0 0,22 1 0,-21-1 16,21 0-16,-21-21 0,21 22 15,0-1-15,0-21 0,0 0 0,0 22 16,0-22-16,0 0 15,21 0-15,0-21 0,22 0 0,-22 0 16,21 0-16,-21 0 16,22 0-16,-1 0 0,0-42 0,1 21 15,20 0-15,-20-22 0</inkml:trace>
  <inkml:trace contextRef="#ctx0" brushRef="#br0" timeOffset="3193.7">4678 466 0,'0'0'0,"0"-21"0,-43-43 32,43 43-32,-21 21 0,0 0 0,0 0 15,0 0-15,21 21 16,-21 0-16,21 0 0,-22 1 16,22 20-16,0 0 0,-21 1 15,21-1-15,-21 21 0,0 1 0,21-22 16,0 22-16,-21-1 0,21 1 15,-21-1-15,21-20 0,0-1 0,0 0 16,0 1-16,0-1 0,0-21 16,0 0-16,0 0 0,0 1 0,21-1 15,0-21-15,0 0 16,0 0-16,0 0 0,1 0 0,-1-21 16,0 21-16,21-22 0,-21 1 0,1 0 15,-1 0-15,21-21 0</inkml:trace>
  <inkml:trace contextRef="#ctx0" brushRef="#br0" timeOffset="3445.55">5016 804 0,'-21'22'32,"21"-1"-17,-21 0-15,0 0 0,21 0 0,0 22 16,0-22-16,-21 21 15,21-21-15,-21 22 0,21-22 0,-22 0 0,22 21 16,0-21-16,0 1 0,0-1 16,0 0-16,0 0 0,0 0 15,0 0-15,22-21 16,-1 0 0,0 0-16,0 0 0,21 0 0,-20-21 15,-1 0-15,21 0 0,-21 0 16</inkml:trace>
  <inkml:trace contextRef="#ctx0" brushRef="#br0" timeOffset="4217.88">5461 826 0,'0'0'0,"0"-64"31,-21 64-15,21 21-16,0 0 15,-21 1-15,-1-1 0,1 21 0,21-21 16,-21 22-16,21-1 0,-21 0 15,0-21-15,21 22 0,-21-1 0,21-21 16,0 0-16,0 22 0,0-22 16,0 0-16,0 0 0,21-21 15,21 0-15,-21 0 16,0 0-16,1 0 0,20 0 0,-21-21 16,0 0-16,0 21 0,1-21 15,-1 0-15,0-1 0,-21 1 0,0 0 16,0-21-16,0 21 0,0-22 0,0 22 15,0-21-15,-21 21 16,0-22-16,21 22 0,0 0 0,-22 0 16,22 0-16,0-1 15,0 1-15,0 0 0,22 21 16,-1-21-16,0 21 0,21 0 16,-21 0-16,22 0 0,-1 0 0,22 0 15,-22 0-15,0 0 0,-21 0 16,22 0-16,-1 21 0,-21 0 0,0 0 15,22 22-15,-22-22 16,-21 0-16,21 21 0,-21-20 0,0 20 0,0-21 16,0 0-16,0 22 0,0-22 15,0 0-15,0 0 0,0 0 16,0 0-16,-21 1 0,21-1 16,0-42 15,0-1-16,0 1-15,0 0 0,0 0 0,0-21 16,0 20-16,0-20 0,0 0 16,21-1-16,0 1 0,0 0 0,1-1 15,-1 1-15,0 0 0,0-1 16,0 22-16,22-21 0,-22 21 16,21 0-16,-21 21 0,0 0 0,22 0 15,-22 0-15,0 21 0,21-21 16,-20 42-16,-1-21 0,0 0 0,-21 22 15,0-1-15,0 0 0,0 1 16,0-1-16,0 0 0,0 1 0,0-22 16,0 21-16,0 1 0,-21-22 15,0 0-15,21 0 0,-22 0 0,22 0 16,-21-21 15,21-21-15,0 0-16,0 0 15,0 0-15,0 0 0</inkml:trace>
  <inkml:trace contextRef="#ctx0" brushRef="#br0" timeOffset="4493.72">5842 402 0,'0'0'0,"-21"0"0,0 0 16,21 21 31,-22-21-32,1 0 1,0 22-16,0-22 16</inkml:trace>
  <inkml:trace contextRef="#ctx0" brushRef="#br0" timeOffset="4733.59">4784 677 0,'0'22'31,"21"-22"-31,0 0 16,0 0-16,0 0 0,0 0 15,22 0-15,-22 0 0,21 0 0,-21 0 16,22-22-16,-22 22 15,0 0-15,21 0 0,-20 0 0,-1 0 16,0 0-16,0-21 0</inkml:trace>
  <inkml:trace contextRef="#ctx0" brushRef="#br0" timeOffset="5173.26">7387 741 0,'0'-21'31,"21"21"-16,0 0-15,1 0 0,-1 0 16,0 0-16,0 0 0,0 0 0,0 0 16,1 0-16,20 0 0,-21 0 15,0 0-15,0 0 0,1 0 0,-1 0 16,0 0-16,0-21 0,0 21 16,0 0-16</inkml:trace>
  <inkml:trace contextRef="#ctx0" brushRef="#br0" timeOffset="5769.92">8445 487 0,'0'-21'16,"0"42"-16,0-63 0,0 20 15,0 1-15,0 0 0,22 0 16,-22 0-16,0 0 15,21-1-15,-21 1 0,21 0 0,-21 0 0,21 0 16,0 21-16,0-21 16,1 21-16,-1 0 0,21 0 15,-21 0-15,0 0 0,1 21 0,20 0 16,-21 0-16,0 0 0,0 22 16,1-1-16,-1 0 0,-21 1 0,21-1 15,-21 0-15,0 1 0,0 20 16,0-21-16,-21 22 0,0-1 0,-22-20 15,1 20-15,21-20 0,-43 20 16,22-21-16,0 1 0,-1-22 0,1 21 16,0-21-16,-1 1 0,1-1 15,21 0-15,-22-21 0,22 0 0,-21 0 16,21 0-16,0 0 0,-1 0 16,1 0-16,21-21 15,0 0-15,-21-1 0,21-20 0,0 21 16,0-21-16,0-1 0,0 1 15,21 21-15,0-22 0,-21 1 0,22 21 16,-1-21-16,-21 20 0,21 22 16,0-21-16,0 21 0,0 0 15,1 0-15,-22 21 0,21 1 16,0-1-16,0 21 0,0-21 0,0 22 16,1-1-16,20-21 0,-21 0 15,0 22-15,22-22 0,-22 0 16,21 0-16,-21 0 0,22 0 0,-1-21 15,-21 22-15,21-22 0,-20 0 16,20 0-16,0 0 0,-21 0 0,1 0 16,20 0-16,-21 0 0,0 0 15,-21-22-15,0 1 0</inkml:trace>
  <inkml:trace contextRef="#ctx0" brushRef="#br0" timeOffset="6598.45">2603 1820 0,'0'0'0,"-21"0"0,-21 0 31,21 0-31,42 0 78,0 0-78,21 22 0,1-22 0,-1 0 16,22 0-16,-22 0 0,43 0 16,-22 0-16,22 0 0,-22 0 0,43 0 15,-21 0-15,21 0 0,-1 0 16,22 0-16,-21 0 0,21 0 15,0-22-15,0 22 0,21 0 0,1 0 16,-1-21-16,0 21 0,0 0 0,21-21 16,1 21-16,-1 0 0,22-21 15,-22 21-15,21 0 0,1-21 16,-1 21-16,1-21 0,-1 21 0,1 0 16,-1 0-16,-20-22 0,20 22 15,-20 0-15,20 0 0,-42 0 0,0-21 16,1 21-16,-22 0 0,-22 0 15,1-21-15,0 21 0,-21 0 0,-22 0 16,1 0-16,-22-21 0,0 21 16,1 0-16,-22 0 0,0 0 15,-21-21 32,0 0-31,0-1-1,-21 22-15</inkml:trace>
  <inkml:trace contextRef="#ctx0" brushRef="#br0" timeOffset="7456.95">1101 2921 0,'0'0'0,"0"-21"0,0 0 32,-22 21-17,22 21-15,0 0 16,0 0-16,-21 0 0,21 22 15,0-1-15,0 0 0,0 1 16,0-1-16,0 22 0,-21-22 16,21 21-16,-21-20 0,21 20 15,-21-20-15,21-1 0,0 0 0,0 1 16,-21-22-16,21 0 0,0 21 16,0-21-16,0 1 0,0-44 31,0 1-31,0 0 0</inkml:trace>
  <inkml:trace contextRef="#ctx0" brushRef="#br0" timeOffset="7725.8">1058 2900 0,'0'0'0,"0"-42"0,0 20 15,21 22-15,1 0 16,-22 22-16,21-1 0,0 0 15,0 21-15,0-21 0,0 22 0,1-1 16,-1 22-16,0-22 0,0 0 16,0 22-16,0-22 0,-21 22 0,22-22 15,-1 0-15,0 1 0,-21-22 16,0 21-16,21-21 0,0 0 16,-21 1-16,21-1 0,-21 0 0,22-21 15,-1 0-15,0 0 16,0 0-16,-21-21 15,21 0-15,0-1 0,-21 1 16</inkml:trace>
  <inkml:trace contextRef="#ctx0" brushRef="#br0" timeOffset="7997.65">1693 2794 0,'0'0'0,"0"-21"0,0 0 0,-21 42 31,21 0-31,0 0 0,0 22 16,-21-1-16,21 0 0,-21 1 0,21-1 16,-21 0-16,21 22 15,0-1-15,-22-20 0,1 20 0,0-21 16,21 1-16,0 20 0,0-42 16,-21 22-16,21-22 0,0 21 15,0-21-15,0 1 0,0-1 16,21-21-1,0-21-15,0 21 16,1-22-16,-1 1 0,0-21 16,0 21-16</inkml:trace>
  <inkml:trace contextRef="#ctx0" brushRef="#br0" timeOffset="8401.41">1905 3133 0,'0'0'0,"21"-21"0,-21-1 0,21 1 0,-21 42 31,0 1-31,0 20 16,0-21-16,0 21 16,0-20-16,0 20 0,-21 0 0,21 1 15,0-22-15,0 21 0,-21 0 16,21-20-16,0 20 0,0-21 16,0 0-16,0 0 0,21 1 0,0-1 15,0 0-15,1-21 0,-1 0 16,0 0-16,0 0 0,21 0 0,-20 0 15,20 0-15,0 0 0,-21-21 16,22 0-16,-1 21 0,-21-22 16,22-20-16,-22 21 0,0 0 0,-21-22 15,0 1-15,0 0 0,0-1 16,0 1-16,0 0 0,-21-1 16,0 22-16,-1-21 0,1 21 0,0 0 15,0-1-15,0 22 0,0 0 16,-22 0-16,22 0 0,0 0 0,0 0 15,0 0-15,-1 0 0,1 0 16,0 22-16,0-1 0,21 0 16,0 0-16,0 0 15,0 0-15,0 1 0</inkml:trace>
  <inkml:trace contextRef="#ctx0" brushRef="#br0" timeOffset="9425.51">3598 2963 0,'-21'-21'16,"21"0"-16,-21 21 0,0 0 15,0 0-15,-1 0 16,1 0 0,0 21-16,0 0 0,21 1 0,-21-1 15,0 0-15,21 0 0,0 21 16,-22-20-16,22 20 0,-21 0 15,21 1-15,0-22 0,0 21 16,0 0-16,0-20 0,0-1 0,0 21 16,0-21-16,0 0 0,21 1 15,1-1-15,-1-21 0,0 0 16,21 0-16,-21 0 0,22 0 16,-1 0-16,0-21 0,22-1 0,-22 1 15,1 0-15,-1 0 0,0-21 16,1 20-16,-22-20 0,21 0 15,-21 21-15,0-22 0,-21 1 0,0 21 0,0-22 16,0 1-16,0 21 16,-42 0-16,21-22 0,0 22 0,-22 0 15,22 21-15,-21-21 0,21 21 16,-22 0-16,22 0 0,-21 0 0,21 0 16,0 0-16,-22 0 0,22 21 15,0 0-15,42-21 31,0 0-31,0 0 0,22 0 0,-1 0 16,0 0-16,1 0 0,20 0 16,1 0-16,-22-21 0,22 0 0,-22 21 15,0-21-15,1 0 0,-1 21 0,0-22 16,-21 1-16,22 21 16,-22-21-16,0 21 0,-21-21 15,21 21-15,-42 0 47,21 21-47,0 0 0,0 0 0,-21 1 16,21 20-16,-21-21 0,21 0 0,-21 22 15,21-1-15,0 0 0,0 1 16,-22-1-16,22 0 0,-21 22 0,21-1 16,-21-20-16,21 20 0,0 1 15,0-1-15,0 22 0,0-22 0,0 1 16,0-1-16,0 22 0,0-22 15,0 22-15,0 0 0,0-22 16,0 22-16,0-22 0,0 22 0,0-21 16,0-1-16,0 1 0,0-1 15,0 1-15,0-1 0,0-21 0,0 1 16,0-22-16,0 21 0,-21-21 0,0 1 16,21-1-16,-21-21 0,-1 0 15,1 0-15,-21 0 0,21 0 0,0-21 16,-22-1-16,1 1 0,21 0 0,-22 0 15,1-21-15,0 20 0,21-20 16,-22 21-16,1 0 0,21-22 16,0 22-16,-1 0 0,1 0 0,0 21 15,21-21-15,0 0 0,0-1 16,0 1-16,21 0 0,0 0 16,1-21-16,-1 20 0,0-20 0</inkml:trace>
  <inkml:trace contextRef="#ctx0" brushRef="#br0" timeOffset="9845.27">5757 2731 0,'0'0'0,"-21"-22"15,21 44 16,-21-1-31,21 0 0,0 21 16,0-21-16,-21 22 0,21-22 0,0 21 16,0 1-16,0-1 0,0 0 15,0-21-15,0 22 0,0-1 0,0-21 16,-21 22-16,21-22 0,0 0 16,0 0-16,0 0 0,0 0 0,0 1 15,0-44 16</inkml:trace>
  <inkml:trace contextRef="#ctx0" brushRef="#br0" timeOffset="10249.04">5440 2879 0,'0'0'0,"-21"-21"15,21-106 1,0 105-16,0 1 15,0-21-15,0 21 0,21 0 0,0-1 16,0-20-16,0 21 0,0 0 16,22 0-16,-1 21 0,0-22 0,1 1 15,20 21-15,-20 0 0,20 0 16,1 0-16,-1 21 0,1 22 16,-1-22-16,1 21 0,-1 22 0,-21-22 15,22 0-15,-43 22 0,21-22 16,-20 1-16,-22 20 0,0-21 0,0 1 15,0-1-15,-22 0 0,-20 1 16,21-1-16,-21-21 0,-1 22 0,1-22 16,21 0-16,-22 0 0,1 0 0,0-21 15,21 0-15,-22 21 0,22-21 16,0 0-16,-21 0 0,20 0 0,1 0 16,0 0-16,0-21 0,0 21 15,0-21-15,21 0 16,0 0-16,0 0 15,0-1-15,0 1 16,21 21-16,0-21 0,21 0 16,-21 21-16,1-21 0</inkml:trace>
  <inkml:trace contextRef="#ctx0" brushRef="#br0" timeOffset="11812.14">7133 2858 0,'0'-22'15,"0"1"-15,-21-42 16,0 42-16,0 21 16,-1 0-16,1-22 0,-21 22 0,21 0 15,0 0-15,-1 0 0,1 22 16,-21-1-16,21 0 0,0 0 0,-1 0 15,1 22-15,0-22 0,0 21 16,0 0-16,0-20 0,21 20 0,0-21 16,0 21-16,0-20 0,0 20 15,0-21-15,0 0 0,0 0 0,0 1 16,0-1-16,21-21 0,0 21 16,0-21-16,0 0 0,0 0 15,1 0-15,-1 0 0,21 0 0,-21-21 16,0 0-16,1 21 0,-1-22 15,0 1-15,0 0 0,0 0 0,0 0 16,1-22-16,-1 22 0,0 0 0,0-21 16,-21 21-16,0-22 0,21 22 15,-21-21-15,0 21 0,0-1 0,0-20 16,0 21-16,0 0 16,0 42-1,0 0-15,0 0 0,0 22 16,0-22-16,0 0 15,0 21-15,0-21 0,0 22 0,0-22 16,0 21-16,0-21 0,0 1 16,0 20-16,0-21 0,0 0 0,21 0 15,1 1-15,-1-22 0,0 0 16,0 0-16,0 0 16,0 0-16,1-22 0,-1 1 15,21 21-15,-21-21 0,0 0 16,1 0-16,-1 0 0,0-22 0,0 22 15,0 0-15,0-21 0,1 20 0,-1-20 16,-21 21-16,0 0 0,0-22 16,21 22-16,-21 0 15,0 42 1,-21-21 0,21 21-16,0 22 0,-21-22 0,21 0 15,0 0-15,-22 22 0,22-22 16,0 0-16,0 21 0,0-21 0,0 1 15,0-1-15,0 0 0,22 21 16,-1-42-16,0 21 0,0 1 0,0-22 16,0 0-16,1 0 0,20 0 0,-21 0 15,21 0-15,-20 0 16,20-22-16,-21 1 0,21 0 0,-20 0 0,-1 0 16,0 0-16,0-1 0,0 1 15,0 0-15,-21 0 0,22-21 16,-22 20-16,0 1 0,0-21 0,0 21 15,0 0-15,0-1 0,0 1 16,0 0-16,0 0 0,0 42 31,0 0-15,0 0-16,0 1 0,0 20 0,0-21 16,0 0-16,0 22 0,0-1 15,-22 0-15,22 1 0,0 20 0,0 1 16,0-22-16,0 21 0,0 1 15,0-1-15,0 1 0,0-1 16,0 1-16,0 21 0,0-22 0,0 1 16,22 20-16,-22 1 0,21-22 0,0 22 15,-21 0-15,21-22 0,-21 22 16,21-22-16,-21 1 0,0 21 0,0-22 16,0 1-16,0-1 0,0-21 0,0 22 15,0-22-15,-21 1 0,0-22 16,0 21-16,-22-21 0,22 0 0,0 1 15,-21-1-15,21-21 0,-1 0 16,1 0-16,0 0 0,0 0 0,0-21 16,0-1-16,-1 1 0,22-21 15,0 21-15,0-22 0,0-20 0,0 21 16,0-22-16,0 1 0,22-1 0,-1-21 16,0 22-16,0-22 0,0 1 15,22-22-15,-22 21 0,21 0 0,0 1 16,1-22-16,-22 21 0,21 1 0,1-1 15,-22-21-15,21 21 0,0 1 16,-20-1-16,20 22 0,-21-1 0,0-21 16,22 43-16,-22-21 0,0-1 15,0 22-15,0-1 0,-21 1 16,0 0-16,21 21 0,-21-1 0,0 1 16,0 0-16,0 0 0,-21 21 15,0 0-15,21 21 16,-21 0-16,0-21 0,0 21 15,-1 1-15,1-1 0,0 0 0,21 0 16,0 0-16,0 0 16,0 1-16,0-1 0,0 0 15,0 0-15,21-21 0,-21 21 16,21-21-16,1 21 0,-1 1 16,0-1-16,0-21 0,-21 21 15,0 0 1,0 0-16,0 0 0,0 1 15,-21-1 1,0-21-16,0 0 0,-1 0 16,1 0-16,0 0 0,0 0 15,0 0-15,0 0 16,42-21 0,0 21-1,21-22-15</inkml:trace>
  <inkml:trace contextRef="#ctx0" brushRef="#br0" timeOffset="12253.27">9356 2879 0,'-22'0'0,"22"21"32,22-21-17,-1 0-15,0 0 0,21 0 0,1 21 16,-1-21-16,0 0 0,1 0 15,20 0-15,-21 0 0,22 21 0,-1-21 16,22 0-16,-21 0 0,20 0 16,-20 0-16,20 0 0,-20 0 0,-1 0 15,1 0-15,-1 0 0,1 0 0,-22 0 16,1 0-16,-22 0 0,21-21 16,-21 21-16,0-21 0,1 0 15,-22 0 1,0-1-16,0 1 15,0 0 1,-22 21-16,22-21 16,-21 0-16,0 21 0</inkml:trace>
  <inkml:trace contextRef="#ctx0" brushRef="#br0" timeOffset="12706.27">10329 2604 0,'0'0'16,"0"21"-16,0 0 0,21 0 16,1 0-16,-1 0 0,0 1 15,0-22-15,21 21 0,-20 0 16,-1-21-16,21 21 0,-21-21 0,22 0 15,-22 21-15,21-21 0,-21 0 16,0 0-16,22 0 0,-22 0 0,0 21 16,0-21-16,0 0 0,1 0 15,-44 0 32,1 0-47,0 0 0,0 0 0,0 0 16,0 0-16,-22 22 0,22-1 0,0 0 15,-21 0-15,20 21 0,-20-20 16,0 20-16,-1-21 0,1 21 0,21 1 16,-21-22-16,20 21 0,-20-21 15,21 22-15,21-22 0,-21 0 0,21 0 16,-21 0-16,21 1 0</inkml:trace>
  <inkml:trace contextRef="#ctx0" brushRef="#br0" timeOffset="16704.07">2413 4784 0,'0'0'15,"21"0"-15,-21-21 0,21 21 0,-21-22 0,0 1 31,-21 21-31,0 0 16,0 21-16,0 1 0,-1-1 16,1 21-16,0-21 0,0 43 15,0-22-15,0 22 0,-1-22 0,1 21 16,0 1-16,0-1 0,-21 1 16,20-22-16,1 22 0,0-1 15,-21-20-15,21 20 0,-1-21 16,1 1-16,0-22 0,0 0 0,0 0 15,21 0-15,-21-21 0,21-21 16,0 0 0,0 0-16,0-21 0,0 20 15,0-20-15,0 0 0,0-1 0,21 1 16,0 0-16,-21 21 0,21-43 16,-21 22-16,0-1 0,21 1 0,-21 0 15,21 21-15,-21-22 0,22 22 16,-22 0-16,21 21 15,0 0-15,-21 21 16,21 0-16,0 22 0,-21-1 0,21-21 16,-21 21-16,22 1 0,-1-1 15,-21 0-15,21-20 0,-21 20 0,21 0 16,0-21-16,-21 22 0,21-22 16,1 0-16,20 0 0,-21 0 0,21-21 15,-20 0-15,20 0 0,0 0 16,1 0-16,-1 0 0,0 0 15,1-21-15,20 0 0,-21 0 0,1 0 16,-1 0-16,0-1 0,1-20 0,-22 21 16,0-21-16,0-1 0,0 22 15,-21-21-15,0-1 0,0-20 16,0 21-16,0-1 0,0-20 0,-21 20 16,0-20-16,-21 21 0,21-22 15,-22 22-15,1-1 0,0 22 0,-1-21 16,1 21-16,0 0 0,-1-1 15,1 22-15,0 0 0,-1 0 0,22 0 16,-21 22-16,21-1 0,-22 0 16,22 21-16,0 1 0,0 20 15,21 1-15,0-1 0,0 1 0,0-1 16,0 1-16,0-1 0,0-21 16,21 22-16,0-22 0,0 1 15,0-1-15,1 0 0,20 1 0,-21-22 16,21 0-16,-20 0 0,20 0 15,0 0-15,1-21 0,-1 0 0,0 0 16,1 0-16,-1 0 0,0-21 16,1 0-16,-22 0 0,21 0 0,0 0 15,1-22-15,-22 22 0,21 0 16,-21-21-16,1 20 0,20-20 0,-21 0 16,0 21-16,-21-22 0,0 1 15,21 21-15,-21-22 0,0 22 0,0 0 16,0 0-16,0 42 31,0 0-15,0 22-16,0-22 0,0 0 0,-21 21 15,21 1-15,0-22 0,0 21 16,0-21-16,0 22 0,0-22 0,0 0 16,0 21-16,0-21 0,0 1 0,0-1 15,0 0-15,21-21 16,1 0-16,-1 0 0,0 0 0,0 0 15,0 0-15,0-21 0,22 21 16,-22-21-16,0-1 0,0 1 16,22 0-16,-22 0 0,0 0 15,0 0-15,0-22 0,-21 22 0,0-21 16,21 21-16,-21-22 0,0 22 0,22-21 16,-22 21-16,0-1 0,0 1 15,0 0-15,0 42 31,0 0-31,0 1 0,0-1 16,0 21-16,0-21 0,0 0 16,0 1-16,0 20 0,0-21 0,0 0 15,0 0-15,0 1 0,0 20 16,0-21-16,21 0 16,0 0-16,0-21 0,0 0 0,0 0 0,1 0 15,-1 0-15,0 0 16,0 0-16,21 0 0,-20-21 0,-1 21 15,21-21-15,-21 0 0,0 0 16,1 0-16,-1-1 0,-21 1 0,21-21 16,-21 21-16,0-22 0,21 22 0,-21 0 15,0-21-15,0 21 0,0-1 16,0 1-16,0 0 0,0 0 0,-21 21 16,0 0-16,0 0 15,21 21 1,0 0-1,21 0-15,0-21 16,0 22-16,-21-1 0,21-21 0,0 21 16,-21 0-16,22 0 15,-22 0-15,21 1 0,-21-1 0,21 0 16,-21 0-16,0 0 16,0 0-16,21 1 0,-21-1 0,0 0 15,21-21-15,-21 21 0,0 0 0,21-21 16,-21 21-16,22-21 15,-1 0-15,0 0 0,0 0 0,0 0 0,0 0 16,1 0-16,-1 0 0,0 0 16,21 0-16,-21-21 0,22 0 15,-1 21-15,-21-21 0,22 0 0,-1 0 16,0-1-16,1 1 0,-1-21 16,0 21-16,-21 0 0,1-22 0,20 1 15,-42 21-15,21-22 0,-21 22 0,0-21 16,0 21-16,0-22 0,0 22 15,0 0-15,0 0 0,-21 21 0,0 0 16,0-21-16,-1 21 0,1 0 16,0 0-16,-21 21 0,21 0 0,-1-21 15,-20 42-15,21-20 0,0-1 16,0 21-16,-1 0 0,1-20 16,0 20-16,0 0 0,21 1 15,-21-22-15,21 21 0,0-21 0,0 0 16,0 1-16,0-1 0,0 0 0,21-21 15,0 21-15,0-21 0,0 0 16,1 0-16,-1 0 0,0 0 0,21 0 16,-21 0-16,1-21 0,-1 21 0,21-21 15,-21 0-15,0-1 0,1 1 16,-1 0-16,0 0 0,0 0 0,0 0 16,0-22-16,-21 22 0,0-21 15,0 21-15,0-22 0,0 22 0,0 0 16,0 0-16,0 0 0,0-1 15,0 44 1,0-1-16,0 0 16,0 0-16,0 0 0,0 22 15,0-22-15,0 21 0,0-21 0,0 22 16,0-22-16,0 21 0,0-21 0,0 0 16,0 1-16,0-1 0,22 0 15,-1 0-15,-21 0 0,21-21 0,0 0 16,0 0-16,0 0 0,1 0 15,-1 0-15,0 0 0,0 0 0,0-21 16,0 21-16,22-21 0,-22 0 16,0 0-16,0-1 0,0 1 15,22-21-15,-22 21 0,0-22 0,0 22 16,0-21-16,-21 0 0,22-22 0,-1 22 16,0-1-16,0-20 0,-21 21 15,0-1-15,21 1 0,-21 0 0,21 20 16,-21-20-16,0 21 0,0 0 15,0 42 1,-21 21 0,0-21-16,21 22 0,-21-1 0,21 22 15,0-22-15,-21 21 0,21-20 0,0 20 16,-21-20-16,21-1 16,0 0-16,0 1 0,0-1 0,0-21 15,0 21-15,21-20 0,0-1 0,-21 0 16,21 0-16,85 0 15,-85-21 1,0 0-16,22 0 0,-22-21 0,0 21 16,21-21-16,-21 0 15,22 21-15,-22-21 0,0-1 0,21 1 0,-20 0 16,-1 0-16,0-21 0,0 20 16,0 1-16,0-21 0,-21 21 0,22 0 15,-1-22-15,-21 22 0,0 0 0,21 0 16,-21 42 15,0 0-31,0 0 0,0 0 16,0 1-16,0 20 0,0-21 15,0 0-15,-21 22 0,21-22 0,0 0 16,0 0-16,0 0 0,0 0 16,0 1-16,0-1 0,0 0 15,21-21-15,0 0 0,0 0 16,0 0-16,1 0 15,-1 0-15,0 0 0,0-21 16,0 0-16,0-1 0,1 1 16,-1 0-16,-21 0 0,21 0 15,0 0-15,-21-1 0,21-20 0,-21 21 16,0 0-16,21-22 0,-21 22 0,0 0 16,0 0-16,0 0 0,0 0 15,0 42 16,0 21-31,0-21 0,0 0 0,0 22 16,0-22-16,0 21 0,0-21 0,0 22 16,0-22-16,0 0 0,0 0 15,0 0-15,0 1 0,0-1 0,0 0 16,22-21-16,-1 0 0,0 21 0,0-21 16,0 0-16,0 0 15,1 0-15,-1 0 0,0 0 0,0-21 16,0 21-16,0-21 0,1 21 15,-22-21-15,0-1 0,21 1 16,-21 0-16,0 0 0,0 0 0,0 0 16,0-1-16,-21 1 0,-1-21 15,1 21-15,0 0 0,0-1 0,0 1 16,0 0-16,-1 0 0,1 0 16,0 21-16,21-21 0,-21 21 15,42 0 16,0-22-31,22 22 16,-22-21-16,21 21 0,0 0 0,1-21 16,20 21-16,-20 0 0,-1 0 15,0 0-15,1 0 0,-1 0 0,0 0 16,-21 0-16,1 0 0,-1 21 16,0 0-16,0 1 0,-21-1 0,0 0 15,0 0-15,0 0 0,0 22 0,0-22 16,0 0-16,0 0 0,0 21 15,0-20-15,0-1 0,0 0 16,0 0-16,0 0 0,0 0 0,0 1 16,0-1-16,0 0 15,0 0-15,0-42 63,21 21-63,-21-21 0,21 0 0,1-1 15,-22 1-15,21 0 0,0-21 16,0 21-16,0-22 0,0 1 16,1 0-16,20-1 0,0 1 0,-21 0 0,22-1 15,-1 1-15,0 21 16,1 0-16,-1-1 0,-21 1 0,0 21 16,1 0-16,-1 21 0,-21 1 15,21-1-15,-21 21 0,0 0 0,0-20 16,0 20-16,0 0 0,0 1 0,0-1 15,-21 0-15,21-21 0,0 22 16,-21-22-16,-1 0 0,22 0 0,-21 0 16,21 1-16,0-1 0,0 0 15,-21-21-15,42 0 32,0-21-17,1 0-15,-1-1 16,0 1-16,21 0 0</inkml:trace>
  <inkml:trace contextRef="#ctx0" brushRef="#br0" timeOffset="17161.82">8763 4763 0,'0'0'16,"0"-22"-16,-21 22 15,0 0-15,-1 0 16,1 22-16,0-1 0,0-21 16,-21 21-16,20 0 0,1 0 15,0 0-15,0 1 0,0-1 0,21 0 16,0 0-16,0 0 16,0 0-16,0 1 0,21-1 15,0-21-15,0 0 16,22 21-16,-22-21 0,0 0 15,21 0-15,-21 21 0,1-21 0,-1 0 16,0 21-16,0 0 0,0-21 0,0 22 16,1-22-16,-22 21 15,0 0-15,0 0 16,0 0-16,0 0 16,-22-21-16,1 22 0,0-22 15,0 21-15,0 0 0,0-21 0,-1 21 16,1-21-16,-21 21 0,21-21 15,0 0-15,-1 21 0,1-21 0,0 0 16,0 0-16,0 0 0,0 0 0,-1 0 16,1 0-16,0 0 15,0-21-15,21 0 0,-21 0 16,0 0-16,-1 0 0,1-1 16</inkml:trace>
  <inkml:trace contextRef="#ctx0" brushRef="#br0" timeOffset="17437.7">7154 4318 0,'0'0'0,"-21"21"0,0-21 15,0 0-15,0 0 16,21 21-16,-22-21 47,1 0-16,0 0-31</inkml:trace>
  <inkml:trace contextRef="#ctx0" brushRef="#br0" timeOffset="17701.55">5609 4699 0,'-21'21'0,"42"-42"0,-63 42 0,21-21 15,21 21-15,21-21 16,0 0-16,0 0 0,0 0 16,22 0-16,-1 0 0,0 0 0,1 0 15,20 0-15,-21 0 0,1 0 16,20 0-16,-20 0 0,-1 0 0,0 0 16,1 0-16,-22 0 0,0 0 15,0 0-15,0 0 0,0 0 16</inkml:trace>
  <inkml:trace contextRef="#ctx0" brushRef="#br0" timeOffset="18686.2">9546 4805 0,'0'0'0,"-21"0"32,42 0-1,0 0-31,22 0 0,-22 0 16,21 0-16,0 0 0,22 0 0,-1 0 15,1 0-15,21 0 16,-1 21-16,1-21 0,0 0 0,-1 0 15,1 0-15,0 0 0,-22 0 16,22 0-16,-1 0 0,-20 0 0,-1 0 16,1 0-16,-1 0 0,1 0 0,-22 0 15,1 0-15,-1 0 0,-21 0 16,0-21-16,0 21 0,1-21 0,-22 0 16,0-1-16,0 1 15,-22 0-15,-20 0 0,21 0 16,0 21-16,-22-21 0,22-1 15,-21 22-15,21 0 0,0-21 0,-22 21 16,22 0-16,0 0 0,-21 0 16,20 0-16,1 0 0,0 0 0,0 0 15,0 0-15,0 0 0,42 21 47,0-21-47,0 0 0,0 0 0,0 0 16,22 0-16,-1 0 0,-21 22 15,22-22-15,-1 0 0,21 0 0,-20 0 16,-1 0-16,0 0 0,1 0 0,-1 0 16,0 0-16,1 0 0,-22 0 15,0 0-15,0 0 0,0 0 0,-21 21 32,-21-21-17,0 21-15,0-21 0,-21 21 16,20 0-16,1 0 0,-21 1 15,21-1-15,-22 0 0,22 0 0,-21 21 16,0-20-16,20-1 0,1 0 16,-21 0-16,21 0 0,0 0 0,-1 1 15,1-1-15,0-21 0,0 21 0,21 0 32,-21-21-32,0 0 0,-1 0 15</inkml:trace>
  <inkml:trace contextRef="#ctx0" brushRef="#br0" timeOffset="25413.77">12573 2096 0,'21'0'47,"-21"-22"-32,0 1-15,0 0 16,0 0-16,0 0 16,0 0-16,0-1 15,0 1-15,0 0 0,21 0 0,-21 0 16,21 21-16,-21-21 0,22-1 16,-1 1-16,0 21 0,0-21 0,0 21 15,22 0-15,-22 0 0,0 0 16,0 0-16,21 0 0,-20 0 0,-1 0 15,0 21-15,21 0 0,-21 1 16,1-1-16,-1 21 0,-21-21 0,0 22 16,21-1-16,-21-21 0,0 21 15,0 1-15,-21-1 0,-22 0 0,22 22 16,-21-22-16,-22 22 0,22-22 16,-21 22-16,20-22 0,1 0 15,-22 1-15,22-1 0,0-21 0,21 0 16,-22 0-16,22 1 0,0-1 15,0-21-15,21-21 32,0-1-32,0 1 0,0 0 15,0-21-15,0 21 0,0-1 0,21-20 16,-21 21-16,21 0 0,0-22 16,0 22-16,1 0 0,-22 0 0,21 21 15,0 0-15,0-21 0,0 21 0,0 0 16,1 0-16,-22 21 15,21 0-15,0 0 0,0 0 0,0 1 16,0-1-16,1 0 0,-22 0 16,21 21-16,0-20 0,-21-1 0,21-21 15,0 21-15,0 0 0,1-21 0,-1 21 16,0-21-16,0 0 16,0 0-16,0 0 0,1 0 0,-1 0 15,0 0-15,0-21 0,0 21 16,0-21-16,-21 0 0,22 0 15,-22-1-15,0 1 0,21 21 16,-21-21-16,0 0 16,0 0-16,0 0 15,0-1-15,0 1 0,0 0 16,0 0-16,0 0 0,21 0 16</inkml:trace>
  <inkml:trace contextRef="#ctx0" brushRef="#br0" timeOffset="25697.69">13652 1884 0,'0'0'0,"0"-21"16,22 0-1,-1 21 1,21 0-16,-21 0 0,0-22 16,22 22-16,-22 0 0,21 0 0,1 0 15,-1 0-15,-21 0 0,21 0 0,-20 0 16,-1 0-16,0 0 0,0 0 16,-42 0-1,-21 0 1</inkml:trace>
  <inkml:trace contextRef="#ctx0" brushRef="#br0" timeOffset="26217.39">13610 1863 0,'0'0'0,"-21"21"0,0 0 0,0-21 16,21 21-16,-22 0 0,1 1 0,0-1 15,21 21-15,-21-21 0,0 0 16,21 1-16,-21-1 0,21 0 16,-22 0-16,1 0 0,21 0 15,0 1 1,21-22 15,1-22-31,-1 22 16,0 0-16,0-21 0,0 0 0,0 21 15,22 0-15,-22 0 0,0-21 16,0 21-16,22 0 0,-22 0 0,0 0 16,0 0-16,21 0 0,-20 0 15,-1 0-15,21 0 0,-21 0 0,0 21 16,1-21-16,-1 21 0,0 0 0,0-21 16,-21 22-16,0-1 15,0 0-15,0 0 0,0 0 16,-21-21-16,-21 21 0,20 1 0,-20-1 15,21-21-15,-21 21 0,-1 0 16,22-21-16,-21 21 0,21-21 0,-22 0 16,22 21-16,0-21 0,0 0 15,0 0-15,-1 0 0,1 0 0,0 0 16,0 0 0,21-21 15,21 0-31,0 21 15,0-21-15</inkml:trace>
  <inkml:trace contextRef="#ctx0" brushRef="#br0" timeOffset="26586.18">14774 1588 0,'0'0'0,"0"-64"16,0 85 15,0 0-15,0 22-16,-21-1 0,21 0 0,0 1 16,-21-1-16,21 0 0,0 22 15,0-22-15,0 1 0,-21-1 0,21 0 16,0 1-16,-21-22 0,21 21 15,0-21-15,0 0 0,0 1 0,0-1 16,0 0-16,0 0 0,0 0 0,0 0 16,0 1-1,21-22 17,0-22-17,0 22-15,0-21 0,-21 0 0,21 0 16,1 21-16,-1-42 0,21 20 15</inkml:trace>
  <inkml:trace contextRef="#ctx0" brushRef="#br0" timeOffset="27017.93">15219 1863 0,'21'-21'0,"-42"42"0,63-64 16,-21 22-16,-21 0 0,0 42 31,0 0-15,0 22-16,-21-22 0,0 21 0,0-21 15,21 22-15,-21-1 0,-1-21 0,22 22 16,-21-22-16,21 21 0,-21-21 16,21 22-16,0-22 0,0 0 0,0 0 15,0 0-15,0 0 0,0 1 16,21-1-16,0-21 0,1 0 16,20 0-16,-21 0 0,21 0 0,1 0 15,-1-21-15,0 21 0,1-22 16,-1 1-16,0 0 0,1 0 0,-1 0 15,0 0-15,-20-1 0,-1 1 16,0-21-16,0 21 0,-21-22 16,0 1-16,0 21 0,0-21 0,0 20 15,0-20-15,-21 21 0,0 0 16,0 0-16,-1 21 0,1 0 0,0 0 16,0 0-16,-21 0 0,20 0 15,-20 21-15,21 0 0,-21 0 0,20-21 16,1 21-16,0 0 0,0-21 15,0 22-15,21-1 0,0-42 47,0-1-47</inkml:trace>
  <inkml:trace contextRef="#ctx0" brushRef="#br0" timeOffset="27300.77">14795 1651 0,'0'0'16,"-21"0"-16,0 0 0,42 0 31,0 0-31,1 0 0,20 0 16,0 0-16,1 0 15,-1 0-15,0 0 0,22 0 0,-22 0 0,22 0 16,-22 0-16,0 0 15,1-21-15,-1 21 0,0 0 0,-21 0 16,1 0-16,-1 0 0,0 0 16,0 0-16</inkml:trace>
  <inkml:trace contextRef="#ctx0" brushRef="#br0" timeOffset="28085.31">16827 1693 0,'0'0'0,"-21"0"0,0 0 16,0 0-16,21-21 15,0-21 1,0 21-16,0 0 16,21 21-16,0-22 0,0 22 15,1 0-15,-1-21 0,21 21 16,-21 0-16,0 0 0,1 0 0,20 0 15,-21 0-15,0 0 0,0 0 16,1 0-16,-1 21 0,0 1 0,0-1 16,-21 0-16,0 0 0,0 0 15,0 0-15,0 22 0,-21-22 0,0 21 16,-22-21-16,22 1 0,0-1 0,-21 0 16,21 0-16,-22 0 0,22 0 15,-21 1-15,21-22 0,-1 0 0,1 21 16,0-21-1,42 0 32,0-21-47,1 21 0,-1 0 16,0 0-16,0 0 0,0 0 16,0-22-16,1 22 0,20 0 0,-21 0 15,0 0-15,22 0 0,-22 22 16,0-22-16,21 21 0,-21-21 0,1 21 15,-1 0 1,-21 0-16,0 0 0,0 1 16,0-1-16,0 0 0,-21 0 0,-1-21 15,1 21-15,-21 0 16,21-21-16,-22 22 0,22-1 0,-21-21 16,0 21-16,20-21 0,-20 21 0,0-21 15,21 0-15,-22 0 0,22 21 16,-21-21-16,21 0 0,-1 0 0,1 0 15,0 0-15,0 0 16,0 0-16,0 0 0,21-21 16,-22 21-16,1-21 15,21 0 1,0 0-16,21-1 31,1 22-31,-1-21 0,0 21 16,0-21-16,21 21 0,-20-21 0,20 0 15</inkml:trace>
  <inkml:trace contextRef="#ctx0" brushRef="#br0" timeOffset="30149.04">17970 1651 0,'0'0'0,"22"-21"0,-22 0 15,0 0 1,-22 42 15,1 0-31,0 0 16,0 21-16,0-20 0,21 20 16,-21-21-16,-1 21 0,1 1 0,0-22 15,0 21-15,21-21 0,-21 22 16,21-22-16,0 0 0,0 21 0,0-20 15,0-1-15,0 0 0,0 0 0,0 0 16,21-21-16,0 21 16,0 1-16,0-22 0,1 21 0,-1-21 15,21 0-15,-21 0 0,0 0 16,22 0-16,-22 0 0,21 0 0,-21 0 16,22 0-16,-22-21 0,0 21 0,21-22 15,-20 1-15,20 0 0,-21 0 16,0 0-16,0-22 0,22 22 0,-22-21 15,0 0-15,0-1 0,-21 1 16,0 0-16,21-1 0,-21 1 0,0 0 16,0 20-16,0-20 0,-21 21 15,0 0-15,0 0 0,-21-1 0,20 1 16,-20 21-16,21 0 16,-21 0-16,-1 0 0,1 0 0,0 0 15,20 0-15,-20 0 0,0 21 16,-1 1-16,22-1 0,-21 21 0,0-21 15,20 22-15,-20-1 0,21 0 16,0-21-16,0 22 0,-1-1 0,1 0 16,0-20-16,21 20 0,0-21 0,0 21 15,0-20-15,0-1 0,0 0 16,0 0-16,21 0 0,0 0 0,1-21 16,-1 22-16,0-22 0,0 21 15,0-21-15,0 21 0,22-21 0,-22 0 16,0 0-16,21 0 0,-20 0 15,20 0-15,-21 0 0,21 0 16,-20 0-16,20 0 0,-21-21 0,21 0 16,-20 21-16,-1-22 0,0 1 15,21 0-15,-21 0 0,1 0 0,-22 0 16,21-22-16,-21 22 0,0-21 16,0-1-16,0 1 0,0 21 0,0-21 15,0-1-15,-21 1 0,-1 0 16,1 20-16,21-20 0,-21 21 0,0 0 15,0 0-15,0 21 0,-22-22 16,22 22-16,0 0 0,-21 0 0,20 0 16,-20 0-16,0 0 0,21 0 15,-22 22-15,22-1 0,-21 0 16,21 0-16,-22 0 0,22 22 0,0-22 16,0 21-16,-22-21 0,22 22 15,21-1-15,-21-21 0,21 21 0,0 1 16,0-22-16,0 21 0,0-21 15,0 1-15,0 20 0,0-21 0,21 0 16,-21 0-16,21-21 0,1 22 16,-1-1-16,0 0 0,0-21 0,0 0 15,0 21-15,22-21 0,-22 0 0,0 0 16,21 0-16,-20 0 0,20 0 16,-21 0-16,21 0 0,-20-21 15,20 21-15,-21-21 0,21 0 16,-20-1-16,20 1 0,-21 0 0,0 0 15,0-21-15,1 20 0,-1-20 0,-21 0 16,0-1-16,0 1 0,0 21 16,0-21-16,0-1 0,0 1 0,0 21 15,-21-22-15,-1 22 0,1 0 16,0 0-16,0 0 0,0 0 0,0 21 16,-22 0-16,22-22 0,0 22 15,0 0-15,0 0 0,-22 0 0,22 0 16,0 0-16,-21 22 0,20-22 15,1 21-15,0 0 0,0 0 16,0-21-16,0 21 0,-1 0 16,1 1-16,0-22 0,21 21 0,-21 0 15,42-21 95,-21-21-110,21 21 15,-21-21-15,21 21 16,1 0 0,-22-22-16,21 22 0,0 0 15,0 0-15,0 0 16,0 0-16,1-21 0,-1 21 0,0 0 15,0 0-15,0 0 0,0 0 16,1-21-16,-1 21 0,0 0 0,0 0 16,0 0-16,0 0 0,1 0 15,-1 0 1,0 0 0,0 0-1,-21 21-15,21-21 16,-21 21-1,0-42 95,0 0-79,-21 21-31,0 0 16,21-21-16,-21 21 0,0 0 15,-1 0-15,22-21 16,-21 21-16,0 0 16,0 0-1,0 0-15,21-21 16,21 21 78,0 0-79,0 0-15,0 0 16,1 0-1,-1 0-15,0 0 0,0 21 16,0-21 0,-21 21-16,21-21 15,1 21 1,-44-21 78,1 0-94,0 0 15,0 0-15,-21 0 0,-1 0 16</inkml:trace>
  <inkml:trace contextRef="#ctx0" brushRef="#br0" timeOffset="39317.32">13547 3895 0,'0'-21'16,"0"-1"0,0 1-16,0 0 15,0 42 79,-22 0-78,22 1-1,-21-22 1,21 21 0</inkml:trace>
  <inkml:trace contextRef="#ctx0" brushRef="#br0" timeOffset="39941.47">13525 3874 0,'0'-22'47,"-21"22"-32,0 0-15,0 0 16,0 0-16,0 0 16,-1 0-16,1 0 0,-21 0 0,21 0 15,0 22-15,-22-22 0,22 21 16,-21-21-16,21 21 0,-22 0 0,22 0 16,0 0-16,-21 22 0,20-22 15,1 21-15,0-21 0,0 22 16,0-1-16,0-21 0,21 22 0,0-22 15,-22 21-15,22 0 0,0-20 16,0 20-16,0-21 0,0 21 0,0-20 16,0-1-16,0 0 0,22 0 0,-22 0 15,21 0-15,0 1 0,21-1 16,-21 0-16,1-21 0,20 21 0,0-21 16,1 0-16,-1 0 0,0 21 15,1-21-15,20 0 0,-21 0 16,1 0-16,-1 0 0,0-21 0,1 21 15,-1-21-15,-21 21 0,22-21 0,-22 21 16,-21-21-16,0-1 0,0 1 16,0 0-16,0 0 0,0 0 0,0 0 15,0-1-15,-21 22 0,-22-21 16,22 0-16,0 0 0,-21 21 0,-1-21 16,22 21-16,-21 0 0,-1 0 0,1 0 15,0 0-15,-1 0 0,1 0 16,21 0-16,-21 0 0,20 21 0,1-21 15,0 21-15,0 0 0,0-21 16,21 21-16,0 1 0,0-1 16,0 0-16,0 0 15,0 0 1,21-21-16,21 0 0,-21 0 16,1 0-16,-1 0 0,0 0 0,21 0 15,-21 0-15,22 0 0</inkml:trace>
  <inkml:trace contextRef="#ctx0" brushRef="#br0" timeOffset="40433.69">13970 4233 0,'0'0'0,"21"-21"0,0 0 0,-21 0 16,0 0-16,0 0 15,-21 21 1,0 0-1,0 0-15,0 21 0,-1 0 16,1 0-16,0 21 0,21-20 0,-21-1 16,0 21-16,0-21 0,21 22 15,0-1-15,-22-21 0,22 21 0,0-20 16,0-1-16,0 0 0,0 21 16,0-21-16,22-21 0,-1 22 15,0-1-15,21 0 0,-21-21 0,22 0 0,-22 0 16,21 0-16,1 0 15,-1 0-15,0 0 0,22 0 0,-22 0 16,0-21-16,1 21 0,-1-21 0,0-1 16,1 1-16,-1 0 0,-21 0 15,0 0-15,1-22 0,-22 22 0,0-21 16,0 0-16,0-1 0,0 1 0,0 0 16,-43 20-16,22-20 0,0 0 15,-21 21-15,20-1 0,-20 1 0,0 0 16,-1 21-16,22 0 0,-21 0 15,0 0-15,-1 0 0,22 21 16,-21 0-16,-1-21 0,22 22 0,0-1 16,0 21-16,0-21 0,0 0 15,21 1-15,0-1 0,0 0 0,0 0 16,0 0-16,0 0 0,0 1 16,21-22-16,0 0 0,21 21 0,1-21 15,-1 0-15</inkml:trace>
  <inkml:trace contextRef="#ctx0" brushRef="#br0" timeOffset="41189.78">15134 4106 0,'-42'0'31,"21"22"-31,21-1 0,-22 0 15,22 0-15,-21 0 0,0 0 0,21 1 16,0-1-16,0 0 0,0 0 16,-21 0-16,21 0 0,0 1 0,0-1 15,0 0-15,0 0 0,0 0 16,0 0-16,0 1 16,0-44 30,-21 1-46,21 0 16,0 0-16,-21 0 0,21 0 16,0-1-16,0-20 0,0 21 0,0 0 15,0-22-15,21 22 0,0-21 0,0 21 16,0 0-16,0-1 0,1 1 16,20 0-16,-21 0 0,21 21 0,1 0 15,-22 0-15,21 0 0,-21 0 16,22 0-16,-22 21 0,0 0 0,21 22 15,-20-22-15,-22 0 0,21 21 16,-21-21-16,21 22 0,-21-22 16,0 0-16,0 0 0,0 0 0,0 1 0,0-1 15,0 0 1,-21-21-16,0 0 16,-1 0-16,22-21 31,0 0-31,0-1 15,0 1-15,22 0 0,-22-21 16,21 21-16,0-22 0,21 22 0,-21-21 16,22-1-16,-22 22 0,21-21 15,1 21-15,-22 0 0,21-1 0,-21 1 16,22 21-16,-22 0 0,0 0 0,0 21 16,0 1-16,0-1 15,1 0-15,-22 21 0,0-21 0,21 22 16,-21-1-16,0-21 0,0 22 0,0-22 15,0 21-15,0-21 0,0 0 16,0 1-16,0-1 0,0 0 0,-21-21 16,21 21-16,-22 0 15,22-42 32,22 0-47</inkml:trace>
  <inkml:trace contextRef="#ctx0" brushRef="#br0" timeOffset="41457.62">16489 3979 0,'0'0'0,"0"22"31,0-1-31,0 0 16,0 0-16,-21 0 0,21 0 15,-22 1-15,22 20 0,-21-21 0,21 0 16,0 0-16,0 1 0,-21-1 16,21 0-16,-21 0 0,21 0 15,-21-21-15,21 21 0,0 1 16,0-44 15,21 22-15,0-21-16,0 0 0,-21 0 0</inkml:trace>
  <inkml:trace contextRef="#ctx0" brushRef="#br0" timeOffset="41869.4">16573 3725 0,'0'0'0,"-21"0"0,0-21 15,0 21-15,0 0 0,0 0 16,-1 0-16,1 0 0,0 0 15,21 21-15,-21 1 16,21-1-16,0 0 0,0 0 16,0 0-16,21 0 15,0 1-15,0-22 16,1 0-16,-1 0 0,0 21 0,0-21 16,0 0-1,0 0-15,1 0 0,-1 0 16,0-21-16,-21-1 15,0 1-15,0 0 16,0 0-16,0 0 0,0 0 16,-21 21-16,21-22 0,-21 22 15,-1 0-15,1 0 0,0 0 0,0 0 16,0 0-16,0 0 16,-1 0-16,1 22 15,0-1-15,21 0 0,0 0 16,0 0-16,0 0 15,0 1-15,21-1 0,0-21 16,-21 21-16,22-21 0,-1 0 16</inkml:trace>
  <inkml:trace contextRef="#ctx0" brushRef="#br0" timeOffset="42420.94">17039 3937 0,'-21'21'16,"0"0"-16,21 1 0,0-1 15,-21 0-15,21 0 0,0 0 0,0 0 16,0 22-16,-22-22 16,22 0-16,0 0 0,0 22 0,0-22 0,0 0 15,0 0-15,0 0 16,0 0-16,0 1 0,0-1 15,-21-21-15,21 21 16,-21-21 0,21-21-1,0 0-15,-21-1 16,21 1-16,0 0 0,0 0 16,0 0-16,0-22 0,0 22 0,0-21 15,21 0-15,-21-1 16,21 22-16,22-21 0,-22-1 0,0 22 15,21-21-15,1 21 0,-1 0 16,21-1-16,-20 1 0,20 0 0,-20 21 16,20 0-16,-21 0 0,1 0 0,-1 21 15,0 0-15,-20 1 0,-1 20 16,0 0-16,-21 1 0,0-1 0,0 0 16,0 1-16,0-1 0,-21 0 15,0 1-15,21-22 0,-22 21 0,1-21 16,0 0-16,0 1 0,0-1 15,0-21-15,21 21 0,-22-21 16,22-21 31,-21 21-31</inkml:trace>
  <inkml:trace contextRef="#ctx0" brushRef="#br0" timeOffset="48328.43">9461 6329 0,'-21'0'16,"0"0"-16,0 0 0,0 0 16,0 0-16,-1 0 0,1 0 15,0 0-15,21 21 16,-21-21-16,21 21 15,0 0 1,21-21-16,21 0 16,-20 0-16,20 22 0,21-22 0,1 0 15,-1 0-15,43 0 0,-21 0 16,21 0-16,21 0 0,-21 0 0,-1 0 16,22 0-16,-21 0 0,0 0 0,-21 0 15,21 0-15,-22 0 0,1 0 16,-22 0-16,1 0 0,-22 0 0,1 0 15,-1 0-15,-21 0 0,-21-22 16,-42 22 0,21-21-16,-22 21 15,1 0-15,0-21 0,-1 21 16,1 0-16,0-21 0,-22 21 16,22-21-16,-1 21 0,22 0 0,-21 0 15,21 0-15,0 0 0,-1 0 16,1 0-16,21-21 0,21 21 31,1 0-31,-1 0 0,0 0 16,21 0-16,1 0 0,-22 0 0,21 0 15,0 0-15,1 0 0,-22 0 16,21 0-16,1 0 0,-22 0 0,0 0 16,0 0-16,0 0 0,0 0 15,-21 21 1,-21 0-16,0 0 15,0 0-15,-21 0 0,20 22 0,-20-22 16,21 21-16,-21-21 0,-1 1 16,22 20-16,-169 85 15,147-106-15,22 0 16,0 0-16,-21 1 0,20-22 16,1 21-16,0 0 0</inkml:trace>
  <inkml:trace contextRef="#ctx0" brushRef="#br0" timeOffset="48854.13">11896 6117 0,'0'0'0,"0"-21"16,-22 21-1,22-21-15,0 42 63,0 0-63,0 0 0,0 1 15,0-1-15,0 21 0,0-21 0,0 22 16,0-1-16,0 0 0,0 1 0,-21-1 16,21 0-16,0 1 0,0-1 15,-21 0-15,0 1 0,21-22 0,0 21 16,0-21-16,-21 0 0,21 1 0,-21-1 16,21 0-16,-22-21 15,22 21-15,0-42 16,0 0-1,-21 0-15,21-1 0,0 1 16</inkml:trace>
  <inkml:trace contextRef="#ctx0" brushRef="#br0" timeOffset="49437.09">11599 6202 0,'0'0'0,"-21"-21"0,0 0 0,0 21 16,0-22-16,21 1 0,0 0 0,0 0 15,0 0-15,0 0 0,0-1 16,0 1-16,0 0 0,21 0 16,0 0-16,0 0 0,0-1 15,22 22-15,-1-21 0,0 21 16,1 0-16,20 0 0,1 0 0,-1 21 16,1 1-16,-22 20 0,21-21 15,1 0-15,-22 22 0,1-1 0,-22 0 16,0-21-16,0 22 0,0-1 15,-21 0-15,21 1 0,-21-1 0,0 0 16,0-20-16,0 20 0,0 0 0,0-21 16,-21 1-16,21-1 0,-21 0 15,21 0-15,-21-21 16,0-21 0,21 0-1,0-22-15,0 22 0,0-21 16,0 0-16,0 20 0,0-20 15,21 0-15,0-1 0,-21 1 0,21 0 16,0 21-16,1-22 0,-1 1 0,0 21 16,21-22-16,-21 22 0,1 0 15,20 0-15,-21 21 0,21 0 0,1 0 16,-1 0-16,0 21 0,1 0 16,-22 0-16,21 22 0,-21-22 0,1 21 15,-1 1-15,0-1 0,-21 0 0,0 22 16,0-22-16,0 22 0,-21-22 15,0 0-15,-1 1 0,1-1 16,0 0-16,-21-21 0,21 1 0,-1 20 16,1-21-16,0 0 0,21 0 15,-21 1-15,42-22 32,0-22-17,0 1-15,22 0 0</inkml:trace>
  <inkml:trace contextRef="#ctx0" brushRef="#br0" timeOffset="50165.12">13398 6287 0,'0'-22'0,"0"44"0,22-65 0,-44 43 32,1 0-32,0 0 0,0 0 0,0 0 15,-22 21-15,22 22 0,-21-22 16,21 0-16,0 21 0,-22 1 0,22-1 15,0-21-15,0 22 0,0-1 0,-1-21 16,22 0-16,0 22 0,0-22 16,0 0-16,22 0 0,-1-21 15,0 0-15,21 0 0,1 0 16,-22 0-16,21 0 0,0 0 0,-20 0 16,-1-21-16,21 0 0,-21 0 15,-21-1-15,0-20 16,0 21-16,0 0 0,0-22 0,0 1 0,-21 21 15,21-21-15,0-1 0,0 22 16,0 0-16,0-21 0,0 20 16,0 1-16,21 0 0,0 21 0,1-21 15,-1 0-15,21 21 0,-21 0 16,22 0-16,-22 0 0,0 0 0,21 0 16,-21 21-16,1 0 0,20 0 0,-21 0 15,0 1-15,0 20 0,1-21 16,-1 21-16,-21-20 0,0 20 0,0 0 15,21-21-15,-21 22 0,0-22 0,0 0 16,0 21-16,-21-20 0,21-1 16,-21-21-16,-1 21 0,1 0 0,0-21 15,0 0 1,21-21 0,0 0-1,0 0-15,0-22 0,21 22 16,-21-21-16,21 21 0,0-22 0,1 1 15,20 0-15,-21-1 0,0 22 0,22-21 16,-1 21-16,0-1 0,1 1 16,-1 21-16,0 0 0,1 0 0,-1 0 15,0 0-15,-21 0 0,22 0 16,-22 21-16,0 1 0,0-1 16,-21 0-16,0 0 0,21 21 0,-21-20 15,0 20-15,0-21 0,-21 21 16,0-20-16,0-1 0,0 21 0,-22-21 15,22 0-15,-21 1 0,21-22 0,-22 21 16,22 0-16,0-21 0,0 0 16,0 0-16,21 21 0,21-21 15,0-21 1,0 0-16,22 0 0,-1-1 16</inkml:trace>
  <inkml:trace contextRef="#ctx0" brushRef="#br0" timeOffset="50733.15">15176 6329 0,'0'0'0,"0"-21"0,0-43 31,0 43-31,-21 0 0,0 0 0,0 0 16,0 21-16,0-22 0,-22 22 0,22 0 15,-21 0-15,21 0 0,-22 0 16,1 0-16,0 22 0,-1-1 0,1-21 15,0 21-15,-1 21 0,1-21 0,0 22 16,-1-1-16,22 0 16,-21 1-16,21-1 0,21 0 0,0 1 15,0-1-15,0-21 0,0 22 0,21-22 16,0 0-16,0 0 0,21-21 16,1 21-16,-1-21 0,-21 0 0,22 0 15,-1 0-15,0 0 0,1-21 16,-1 21-16,0-21 0,1-21 0,-1 20 15,-21-20-15,21 0 0,1-1 0,-22-20 16,21-1-16,-21 22 0,1-21 16,-1 20-16,0-20 0,0-1 0,0 22 15,0-22-15,1 22 0,-22 0 16,0-1-16,0 1 0,0 21 16,0-21-16,0 20 0,0 44 15,-22-22 1,1 42-16,0-21 0,0 21 0,0 1 15,0-1-15,-1 0 0,1 1 16,21-1-16,-21 22 0,0-22 0,21 0 16,0 1-16,0 20 0,0-21 0,0 1 15,0-1-15,0 0 0,0 1 16,0-22-16,21 21 0,0-21 0,0 1 16,22-1-16,-22-21 0,21 0 0,1 0 15,-1 0-15,0 0 0,1 0 16,-1 0-16,0 0 0,1-21 15,-1-1-15,0 1 0,1 0 0,-1 0 16,-21-21-16</inkml:trace>
  <inkml:trace contextRef="#ctx0" brushRef="#br0" timeOffset="51733.9">15875 6392 0,'21'-21'0,"-84"127"0,105-191 0,0 22 15,-21 42-15,-21-22 0,22 22 16,-22 0-16,0 0 0,0 0 0,0 0 16,0-1-16,-22 22 15,1 0-15,0 0 0,0 0 16,0 22-16,0-1 0,-1-21 15,-20 21-15,21 0 0,0 21 0,0-20 16,-1 20-16,1-21 16,21 21-16,-21 1 0,21-1 0,-21-21 15,21 22-15,0-22 0,0 0 16,0 0-16,0 0 0,0 0 0,21-21 16,0 0-16,0 22 0,1-22 0,-1 0 15,0 0-15,0 0 0,0-22 16,0 22-16,1-21 0,-1 0 0,0 0 15,0 0-15,0-22 0,0 22 16,1-21-16,-22 0 0,0 20 0,21-20 16,-21 0-16,21 21 0,-21-1 0,0 1 15,0 0-15,0 0 16,-21 42 0,21 0-1,-21 0-15,21 1 0,0-1 16,-22 0-16,22 21 0,-21-21 0,21 22 15,0-22-15,0 21 0,0-21 0,0 1 16,0 20-16,0-21 0,0 0 16,21 0-16,1-21 15,-1 0-15,0 0 0,0 0 0,0 0 16,22 0-16,-22 0 0,0-21 16,0 0-16,21 0 0,-20 0 0,-1 0 15,0-1-15,0-20 16,0 21-16,22-21 0,-22 20 0,0-20 15,-21 21-15,21 0 0,0 0 0,-21-1 16,0 44 15,-21-1-31,21 0 0,-21 0 16,0 21-16,21-20 0,0 20 16,-21 0-16,21-21 0,0 22 0,0-22 15,0 0-15,0 0 0,0 0 16,0 1-16,21-1 0,0 0 0,0-21 15,21 0-15,1 0 0,-22 0 0,21 0 16,1 0-16,-22 0 16,21-21-16,0 0 0,-20-1 0,-1 1 15,21 0-15,-21-21 0,0 21 0,-21-22 16,22 1-16,-22 0 0,21-1 16,-21 22-16,0-21 0,0 21 0,0-1 15,0 1-15,0 0 0,0 42 31,0 0-31,-21 1 16,21 20-16,-22 0 0,1 1 16,0-1-16,21 0 0,-21 22 0,0-22 15,21 22-15,-21-22 0,21 21 0,-22-20 16,22 20-16,-21-20 16,21 20-16,0-21 0,0 22 0,-21-1 15,21 1-15,-21-1 0,21-20 0,0 20 16,0 1-16,0-1 0,-21-20 15,21 20-15,0-21 0,-21 1 0,21 20 16,0-20-16,-22-1 0,22 0 0,-21-21 16,0 22-16,0-22 0,0 21 0,-22-42 15,1 21-15,0 1 0,-1-22 16,1 0-16,-21 0 0,20 0 0,1-22 16,0 1-16,-1 0 0,1 0 0,21 0 15,-22 0-15,22-1 0,0 1 16,0 0-16,21 0 0,-21 0 15,21 0-15,0-1 0,0-20 0,0 21 16,0-21-16,0-1 0</inkml:trace>
  <inkml:trace contextRef="#ctx0" brushRef="#br0" timeOffset="52241.97">17843 5884 0,'0'0'0,"0"-21"15,-21 21 16,21 21-31,-21 1 16,0-1-16,0 0 0,21 21 0,-21-21 16,-1 22-16,1-1 0,21-21 15,-21 22-15,0-1 0,0 0 0,0-21 16,21 22-16,-22-1 0,22 0 0,-21-20 16,21 20-16,0-21 0,0 0 15,0 0-15,0 1 16,21-22-1,1 0-15,-1-22 0,0 22 16,21-21-16,-21 0 0,1-21 0,20 21 16</inkml:trace>
  <inkml:trace contextRef="#ctx0" brushRef="#br0" timeOffset="52636.74">18182 6075 0,'0'0'15,"21"-21"-15,22 0 16,-43 42-1,-22-21-15,1 21 0,0 0 16,0 0-16,0 0 0,0 22 16,-1-22-16,1 0 0,21 0 15,0 22-15,0-22 0,0 21 0,0-21 16,0 0-16,0 1 0,0-1 0,0 0 16,21 0-16,1 0 0,-1-21 15,0 0-15,21 0 0,-21 0 0,22 0 16,-22 0-16,21 0 0,1-21 15,-1 21-15,0-21 0,-21 0 0,22 0 16,-1-22-16,-21 22 0,0 0 0,1-21 16,-22 20-16,0 1 0,0-21 15,0 21-15,0 0 0,-22-1 0,1 1 16,-21 0-16,21 0 0,0 21 16,-22 0-16,22 0 0,-21 0 15,21 0-15,-22 0 0,22 0 0,-21 0 16,21 0-16,-1 0 0,1 21 15,0-21-15,0 21 0,0-21 16</inkml:trace>
  <inkml:trace contextRef="#ctx0" brushRef="#br0" timeOffset="52879.32">17695 5906 0,'0'0'0,"21"0"15,1 0 1,-1 0-16,0 0 0,21 0 16,-21 0-16,22 0 0,-1 0 0,0-22 15,1 22-15,-1 0 0,22 0 16,-22 0-16,0-21 0,1 21 0,-1 0 15,-21 0-15,0 0 0,0 0 0,-21-21 32</inkml:trace>
  <inkml:trace contextRef="#ctx0" brushRef="#br0" timeOffset="53349.19">19516 5779 0,'0'0'0,"0"-22"0,0 1 0,21 0 0,-21 0 16,21 0-16,-21 0 0,0-1 16,0 1-16,0 42 31,0 1-31,0 20 15,-21-21-15,0 21 0,21 1 0,-22-1 16,1 0-16,21 22 0,-21-22 16,0 1-16,0-1 0,0 0 0,21 1 15,-22-1-15,1 0 0,0-21 0,0 22 16,21-1-16,-21-21 0,0 22 16,21-22-16,0 0 0,-22-21 0,22 21 15,0-42 16,22 0-31,-22 0 0</inkml:trace>
  <inkml:trace contextRef="#ctx0" brushRef="#br0" timeOffset="53605.05">19452 5715 0,'0'0'15,"0"-21"-15,0 0 16,21 21 0,0 0-16,22 0 0,-22-21 0,21 21 15,1 0-15,-1 0 16,0 0-16,1 0 0,-1 0 0,-21-22 16,21 22-16,1 0 0,-22 0 15,0 0-15,0 0 0,-21 22 16,0-1-16,-21 0 15,-21 0 1,21-21-16</inkml:trace>
  <inkml:trace contextRef="#ctx0" brushRef="#br0" timeOffset="53820.97">19346 6054 0,'0'0'15,"0"21"-15,21-21 16,1 0 0,-1 0-16,0 0 0,0 0 15,0 0-15,22 0 0,-22 0 16,0-21-16,21 21 0,-21 0 0,1 0 16,20 0-16,-21 0 0,0 0 0,0 0 15,1 0-15,-1 0 0,0 0 16</inkml:trace>
  <inkml:trace contextRef="#ctx0" brushRef="#br0" timeOffset="54310.47">19897 6160 0,'-22'-43'31,"22"22"-31,0 0 16,22 0-16,-1 21 0,0-21 15,0 21-15,0 0 0,0-22 16,1 22-16,-1 0 0,21 0 16,-21 0-16,22 0 0,-22 0 0,0 0 15,21 22-15,-21-22 0,1 21 16,20 0-16,-21 0 0,0 21 0,-21-20 15,21-1-15,-21 21 0,0-21 0,0 0 16,0 22-16,0-22 0,-21 0 16,0 21-16,0-20 0,0-22 0,0 21 15,-1 0-15,1-21 0,0 0 16,0 0 0,21-21-1,0 0-15,0-1 16,0 1-16,0 0 0,0 0 0,21 0 0,0 0 15,-21-1-15,21 1 0,1 0 16,-1 0-16,0 0 0,0 0 16,21-1-16,-20 1 0,20-21 0,0 21 15,-21 0-15,43 21 0,-22-22 16,1 1-16,-1 21 0,0-21 0,1 21 16,-1-21-16,-21 21 0,21 0 15,-20 0-15</inkml:trace>
  <inkml:trace contextRef="#ctx0" brushRef="#br0" timeOffset="54498.25">20997 5990 0,'0'21'16,"0"-42"-16,0 64 0,0-22 0,0 0 0,-21 0 0,0 0 16,21 0-16,-21 1 15,21-1-15,-21 0 0,-1 0 0,22 0 16,0 0-16,0 1 0,-21-1 0,21 0 16,-21 0-16,21 0 15,0 0-15,0-42 47,0 0-47,21 21 0,-21-21 16</inkml:trace>
  <inkml:trace contextRef="#ctx0" brushRef="#br0" timeOffset="54685.19">21018 5800 0,'0'0'0,"0"-21"0,-21 21 16,0 0-16,0 0 31,21 21-31,0 0 16,0 0-16,21-21 16,0 0-16,0 21 0,1 0 15</inkml:trace>
  <inkml:trace contextRef="#ctx0" brushRef="#br0" timeOffset="55305.35">21950 6138 0,'42'-21'31,"-42"0"-31,0 0 0,0 0 15,0 0-15,0-1 0,-21 22 16,0-21-16,0 0 0,-1 21 16,1-21-16,0 21 0,0-21 0,0 21 15,-22 0-15,22 0 0,-21 0 16,0 0-16,-1 21 0,22 0 0,-21 0 16,-1 0-16,22 1 0,-21 20 15,0-21-15,20 0 0,1 22 0,0-22 16,0 21-16,0-21 0,21 22 0,0-22 15,0 21-15,0-21 0,0 0 16,0 1-16,21-1 0,0 0 0,0 0 16,0 0-16,22-21 15,-22 0-15,21 0 0,-21 0 0,22 0 0,-1 0 16,0-21-16,-20 21 0,20-21 0,0 0 16,1-22-16,-22 22 15,21 0-15,0-21 0,-20-1 0,-1 1 16,21 0-16,-21-1 0,0 1 15,1 0-15,-1-22 0,0 22 0,0-22 16,0 22-16,0 0 0,-21-22 16,0 22-16,22 0 0,-22-1 0,21 1 15,-21 21-15,0 0 0,0-1 0,0 44 32,0-1-32,-21 0 0,-1 21 15,1 1-15,0 20 0,0-21 16,0 22-16,21-22 0,-21 1 0,-1 20 15,1-21-15,0 1 0,21-1 0,0 0 16,0-20-16,0 20 0,0-21 16,0 0-16,0 22 0,0-22 0,21 0 15,0 0-15,1-21 0,-1 21 16,0 0-16,0-21 0,21 0 0,-20 0 16,-1 0-16,21 0 0,0 0 15</inkml:trace>
  <inkml:trace contextRef="#ctx0" brushRef="#br0" timeOffset="56521.16">22923 6054 0,'0'-21'0,"0"42"0,0-64 0,0 22 16,-21 21-16,0 0 0,0 0 16,0 0-16,-22 0 0,22 0 15,-21 0-15,0 0 0,-1 21 0,22 1 16,-21-1-16,-1 0 0,22 0 0,-21 0 15,21 0-15,0 1 0,-1-1 16,1 0-16,0 0 0,21 0 0,-21 0 16,21 1-16,0-1 15,0 0-15,21 0 16,0-21-16,0 0 0,1 0 0,-1 0 16,0 0-16,0 0 0,0 0 0,22 0 15,-22-21-15,21 21 0,-21-21 16,22 0-16,-1 21 0,0-22 15,-21-20-15,22 21 0,-1 0 0,-21 0 16,22-22-16,-22 22 0,0 0 0,0 0 16,-21 0-16,0-1 0,0 1 15,0 42 1,-42 1 0,42-1-16,-21 0 0,-1 0 0,1 0 15,0 0-15,21 22 0,0-22 16,0 0-16,0 0 0,0 0 15,0 1-15,0-1 0,21 0 16,0-21-16,1 0 16,-1 21-16,21-21 0,-21 0 0,22 0 15,-22 0-15,21 0 0,-21-21 16,22 21-16,-22-21 0,21 0 0,-21-1 16,0 1-16,1 0 0,20 0 0,-21-21 15,0 20-15,-21 1 0,21 0 16,-21 0-16,22 0 0,-22 0 0,-22 21 31,1 21-15,21 0-16,0 0 0,-21 0 15,21 0-15,-21 1 0,21-1 16,0 0-16,0 0 0,0 0 0,0 0 16,21 1-16,0-1 0,0-21 15,1 21-15,-1 0 0,0-21 0,21 0 16,1 0-16,-22 0 0,21 0 0,-21 0 15,22 0-15,-1-21 0,-21 0 16,21 0-16,-20-1 0,-1 1 0,0 0 16,0 0-16,0 0 0,0 0 15,-21-1-15,0 1 0,22 0 0,-22 0 16,0 0-16,0 0 16,-22 42-1,1 0-15,21 0 16,-21 0-16,0 0 0,21 22 15,-21-1-15,0-21 0,-1 22 0,22-1 16,-21 21-16,0-20 0,0-1 0,21 22 16,0-22-16,0 21 0,0 1 15,-21-22-15,21 22 0,0-22 0,0 0 16,0 22-16,0-22 0,0 22 16,0-1-16,0 1 0,0-22 0,0 22 15,0-1-15,-21 1 0,21-22 0,-22 21 16,22-20-16,0-1 15,-21 0-15,21 1 0,-21-1 0,0 0 16,21 1-16,0-1 0,0-21 0,-21 22 16,21-22-16,-21 0 0,21 0 15,0 0-15,0 0 0,-22-21 16,22 22-16,-21-22 0,0 0 16,0 0-16,21-22 0,-21 1 15,0 0-15,21 0 0,0 0 0,-22 0 16,22-22-16,-21 22 0,21-21 0,0-1 15,0 1-15,0-21 0,0 20 16,0-20-16,0-1 0,21 1 16,1-22-16,-1 22 0,0-1 0,0 1 0,0-1 15,22 1-15,-22 20 16,21 1-16,-21-22 0,22 22 0,-1 0 16,0 21-16,1-22 0,-22 1 0,21 21 15,0 0-15,-20-22 0,20 22 16,-21 0-16,0 0 0,0 21 0,1-21 15,-1-1-15,0 1 0,-21 0 16,21 21-16,-21-21 16,-21 21-1,0 0-15,0 0 0,-22 0 16</inkml:trace>
  <inkml:trace contextRef="#ctx0" brushRef="#br0" timeOffset="80164.77">2900 8848 0,'-21'0'0,"21"-21"15,-22 21 1,22-22-16,-21 22 16,21-21-16,0 0 15,0 0 1,-21 21 31,0 0-16</inkml:trace>
  <inkml:trace contextRef="#ctx0" brushRef="#br0" timeOffset="80757.59">2794 8996 0,'0'0'0,"-21"21"15,21-42 17,0 0-32,21 21 15,0-21-15,0-1 0,0 1 0,1 0 16,-1-21-16,0 21 0,0-1 15,0-20-15,0 21 0,1 0 0,-22-22 16,0 22-16,0 0 0,21 0 16,-21 0-16,0 0 0,0-1 15,0 1-15,-21 21 0,-1 0 0,-20 0 16,21 0-16,-21 0 0,-1 0 16,1 0-16,0 21 0,-22 1 0,22-1 15,-22 0-15,22 21 0,0-21 16,-1 22-16,1-1 0,21 0 0,0-20 15,-1 20-15,22 0 0,0 1 16,0-22-16,0 21 0,22-21 0,20 22 16,0-22-16,1 21 15,-1-21-15,0 22 0,1-22 0,-1 0 0,0 21 16,1-21-16,-1 22 0,-21-22 16,0 21-16,0 1 0,-21-22 15,0 21-15,0-21 0,0 22 0,-21-22 16,-21 21-16,21-21 0,-22 0 15,1 1-15,-21-22 0,20 0 0,-20 0 16,20 0-16,-20 0 0,21 0 16,-1 0-16,1-22 0,0 1 0,20 0 15,-20 0-15,21 0 0,0-22 16,0 22-16,-1-21 0,1 21 0,21-22 16,0 1-16,-21 21 0,21-21 15,0 20-15,0-20 0,0 0 0,0 21 16,21-1-16,0-20 0,1 21 15,20 0-15,0 0 0,22 21 16,-22-22-16,22 22 0,-1 0 0,1 0 16,-1 0-16,-21 0 0</inkml:trace>
  <inkml:trace contextRef="#ctx0" brushRef="#br0" timeOffset="81125.38">3196 9377 0,'0'0'0,"21"0"0,0 21 0,1-21 0,-1 0 16,0 0-16,0 0 0,0 0 16,22 0-16,-22 0 0,0 0 15,21 0-15,-21-21 0,1 21 0,20-21 16,-21 21-16,21-21 0,-20-1 16,-1 1-16,0 0 0,-21 0 0,0 0 15,0 0-15,0-1 0,0 1 16,0 0-16,-21 21 0,0 0 15,-1-21-15,-20 21 0,21 0 0,0 0 16,-22 21-16,22 0 0,-21 0 16,21 1-16,-22-1 0,22 21 0,-21-21 15,21 22-15,0-22 0,-1 21 0,1 0 16,21-20-16,0 20 0,0-21 16,0 0-16,0 0 0,0 1 15,0-1-15,21 0 0,1 0 16,-1-21-16,21 0 0,-21 0 0,22 0 15,-1 0-15,0 0 0,22 0 0,-22-21 16,0 0-16,22 0 0,-22-1 16,1 1-16,20 0 0</inkml:trace>
  <inkml:trace contextRef="#ctx0" brushRef="#br0" timeOffset="81401.22">4318 8975 0,'0'0'15,"0"-21"-15,-21 21 0,0 0 16,-1 0-16,1 21 16,0 0-16,0 0 0,0 0 0,0 0 15,-1 22-15,-20-22 0,21 21 0,21 1 16,-21-22-16,0 21 0,21 0 16,0-20-16,0 20 0,0-21 0,0 21 15,0-20-15,0-1 0,21 0 0,0 0 16,0 0-16,0 0 0,0-21 15,1 0-15,20 0 0,-21 0 16,21 0-16,1 0 0,-1-21 0,0 0 16,1 21-16,-1-21 0,22 0 15,-22-22-15,0 22 0,1-21 0,-1 21 16,0-22-16</inkml:trace>
  <inkml:trace contextRef="#ctx0" brushRef="#br0" timeOffset="82669.7">4974 8784 0,'0'0'0,"21"-42"0,-21-106 15,0 127 1,0 42 0,0 0-16,-21 0 15,21 21-15,-21 1 0,21-1 16,0 22-16,-21-1 0,21-21 16,-21 22-16,21-1 0,-22-20 0,22 20 15,-21-20-15,21-1 0,0 0 0,0 1 16,0-1-16,0-21 0,0 21 15,0-20-15,0-1 0,21 0 0,1 0 16,-1-21-16,0 0 0,0 0 0,0 0 16,0 0-16,1 0 0,20 0 15,-21 0-15,0-21 0,22 0 0,-22 0 16,21-1-16,-21 1 0,22 0 0,-22-21 16,21 21-16,-21-22 0,0 1 15,22 0-15,-22 20 0,0-20 16,0 0-16,-21 21 0,21-22 0,1 22 15,-22 0-15,0 42 32,0 0-32,-22 0 0,1 22 15,21-22-15,-21 21 0,21-21 16,0 1-16,0 20 0,0-21 0,-21 0 16,21 22-16,0-22 0,0 0 15,0 0-15,0 0 0,21 0 0,0 1 16,0-1-16,1-21 0,20 0 15,-21 0-15,0 0 0,22 0 0,-22 0 16,21 0-16,0-21 16,-20 21-16,20-22 0,0 1 0,-21 0 15,22 0-15,-22 0 0,0 0 0,0-1 16,0-20-16,1 21 0,-22 0 16,0-22-16,21 22 0,-21 0 0,0 0 15,21 21-15,-21 21 31,-21-21-31,21 21 0,-21 0 0,21 1 16,0-1-16,-22 0 0,22 21 0,0-21 16,-21 1-16,21-1 0,0 0 15,0 0-15,0 0 0,0 0 16,0 1-16,21-1 16,1-21-16,-1 0 0,0 0 15,0 0-15,0 0 0,0 0 16,1 0-16,-1 0 0,0-21 15,-21-1-15,0 1 16,21 0-16,-21 0 0,0 0 16,0 0-16,0-1 0,0-20 0,-21 21 15,21 0-15,-21 0 0,0-1 16,21 1-16,-22 0 0,1 0 16,21 0-16,0 0 15,0-1 1,21 22-16,1-21 0,-1 21 15,0-21-15,0 21 0,0 0 16,22-21-16,-22 21 0,0 0 0,21 0 16,-21 0-16,22 0 0,-22 0 0,0 21 15,0 0-15,22-21 0,-22 21 16,0 1-16,-21-1 0,21 0 0,0 0 16,-21 21-16,0-20 0,0-1 0,0 0 15,0 0-15,0 0 0,0 0 16,0 1-16,0-1 0,0 0 15,0 0-15,0 0 0,0 0 16,-21-21 15,0 0-31,21-21 16,0 0 0,0 0-16,0 0 15,0 0-15,21-1 0,-21 1 0,21-21 16,0 21-16,1-22 0,20 22 0,-21-21 15,0 0-15,22 20 0,-22-20 16,21 21-16,0 0 0,-20 0 0,20-1 16,-21 22-16,0 0 0,22 0 0,-22 22 15,0-1-15,-21 21 0,21-21 16,0 22-16,0-1 0,-21-21 16,0 21-16,0 1 0,0-22 0,0 0 15,0 21-15,0-20 0,0-1 16,-21 0-16,0 0 0,0 0 0,21 0 15,0 1-15,-21-22 0,0 0 16,21-22 15,0 1-15,0 0-16,0 0 0,0 0 0,0-22 16</inkml:trace>
  <inkml:trace contextRef="#ctx0" brushRef="#br0" timeOffset="82869.58">6413 8467 0,'-21'0'16,"42"0"-16,-42 21 0,0-21 0,0 21 15,21 0 1,-21-21-16,21 21 0,-21-21 31</inkml:trace>
  <inkml:trace contextRef="#ctx0" brushRef="#br0" timeOffset="83065.47">5080 8911 0,'0'0'0,"-21"21"0,21 1 16,0-1-16,21-21 15,0 0-15,0 21 0,0-21 16,22 0-16,-1 0 0,0 0 16,22 0-16,-1 0 0,1-21 15,-1 0-15,22 21 0,0-22 0</inkml:trace>
  <inkml:trace contextRef="#ctx0" brushRef="#br0" timeOffset="83481.23">7578 9059 0,'0'0'15,"0"-21"-15,-22 21 0,44 0 47,-22-21-47,21 21 0,0 0 0,0 0 16,21 0-16,-20 0 0,-1 0 16,21 0-16,-21 0 0,22 0 0,-22 0 15,0 0-15,0 0 0,0 0 16,0-21-16,1 21 0,-1 0 15,0 0-15,-21-21 0,21 21 0,0-21 16,0 21-16</inkml:trace>
  <inkml:trace contextRef="#ctx0" brushRef="#br0" timeOffset="84073.99">8636 8678 0,'0'0'0,"-21"-42"32,21 21-32,0 0 0,0 0 15,21-1 1,0 1-16,0 21 0,0 0 0,1-21 16,-1 21-16,21 0 0,-21 0 0,22 0 15,-22 0-15,0 21 16,0 0-16,0 1 0,0-1 0,1 0 15,-1 0-15,-21 21 0,0 1 0,0-22 16,0 21-16,-21 1 0,-1-22 16,1 21-16,-21 0 0,0-20 0,20-1 15,-20 0-15,0 0 0,-1 0 0,22 0 16,-21 1-16,21-22 0,0 0 16,-1 0-1,44-22 1,-22 1-16,21 21 15,21-21-15,-21 0 0,22 21 0,-22-21 16,21 21-16,0 0 16,-20 0-16,20 0 0,0 0 0,1 0 15,-22 0-15,21 21 0,0-21 0,-20 21 16,20 0-16,-21 22 0,0-22 16,0 0-16,-21 0 0,0 21 0,0-20 15,0-1-15,0 0 0,0 21 0,-21-21 16,0 1-16,0-1 0,-21 0 15,20 0-15,-20 0 0,0-21 0,-22 21 16,22-21-16,0 0 0,-1 22 0,1-22 16,0 0-16,20 0 0,-20 0 15,0 0-15,21 0 0,-1 0 0,-20 0 16,21 0-16,0 0 0,0 0 16,-1 0-16,1 0 0,0 0 15,0-22-15,0 22 0,0 0 16,-1-21-16</inkml:trace>
  <inkml:trace contextRef="#ctx0" brushRef="#br0" timeOffset="84713.62">2942 9927 0,'-21'0'16,"42"0"-16,-63 0 0,21-21 0,-1 21 15,22-21-15,-21 21 0,21-21 16,0 0-16,21 21 31,1 0-31,-1 0 0,0 0 0,0 0 16,21 0-16,-20 0 0,-1 0 0,21 0 16,0 0-16,1 0 0,-1 0 15,22 0-15,-1 21 0,1-21 0,20 0 16,1 21-16,21-21 0,-22 0 15,22 0-15,0 0 0,0 0 0,21 0 16,0 0-16,0 0 0,0 0 0,21 0 16,0 0-16,0 0 0,22 0 15,-22 0-15,21 0 0,22 0 0,-22 0 16,0 0-16,22 0 0,-22 0 16,22 0-16,-1 0 0,-20 0 15,20 0-15,-21 0 0,1 0 0,20 0 16,-20 0-16,-22 0 0,0 0 0,0 0 15,0 0-15,-21 0 0,0 0 16,0-21-16,-21 21 0,0 0 0,-21-21 16,-1 21-16,-20 0 0,-22 0 0,22 0 15,-22 0-15,-21 0 0,0 0 16,0 0-16,1 0 0,-1 0 16,-21-22 15,-21 22-31,-1 0 15,-20 0-15</inkml:trace>
  <inkml:trace contextRef="#ctx0" brushRef="#br0" timeOffset="84869.53">9144 9800 0,'-21'0'31,"0"0"-31,21 21 15,0 1-15,0-1 16,0 0-16,0 0 16</inkml:trace>
  <inkml:trace contextRef="#ctx0" brushRef="#br0" timeOffset="85753.42">1778 11155 0,'0'0'0,"0"-21"0,0 0 0,0-1 15,0 1-15,0 0 16,0 0-16,21 0 0,-21 0 0,0-1 16,21 1-16,-21 0 0,0 0 15,0 0-15,0 42 47,0 0-47,0 0 0,-21 0 0,0 22 16,21 20-16,-21-20 0,21 20 15,-21 1-15,-1 20 0,22-20 0,-21-1 16,0-20-16,0 20 0,21 1 16,-21-22-16,0 0 0,21 1 0,-22-1 15,22 0-15,-21-21 0,21 22 16,0-22-16,0 0 0,0 0 15,0-42 1,21 0 0,-21 0-16,22 0 0,-22-1 0</inkml:trace>
  <inkml:trace contextRef="#ctx0" brushRef="#br0" timeOffset="86073.24">1672 11176 0,'-21'-42'0,"42"84"0,-42-127 0,0 22 15,0 21-15,21-1 0,0 1 0,-22 21 16,22-22-16,0 22 0,0 0 16,0 0-16,22 21 15,-1 21-15,21 0 16,-21 0-16,22 22 0,-1-22 16,0 21-16,1 22 0,-1-22 0,0 22 15,1-1-15,-1 1 0,0-1 16,1-21-16,-1 22 0,-21-1 0,21-20 15,-20-1-15,-1 0 0,0 1 16,-21-1-16,0 0 0,21-20 0,-21 20 16,0-21-16,21 0 0,-21 0 0,0 1 15,21-22 17,-21-22-32,0 1 0,0 0 15,0 0-15,0-21 0,0 20 16,0-20-16</inkml:trace>
  <inkml:trace contextRef="#ctx0" brushRef="#br0" timeOffset="86353.08">2392 10901 0,'0'-64'0,"0"128"0,0-170 0,0 64 16,21-1-16,-21 1 0,0 21 16,0 0-16,0 0 0,0 42 15,-21 0 1,21 21-16,-21 1 0,21-1 15,0 21-15,0-20 0,-22 20 0,22 1 16,-21-1-16,21 1 0,-21 20 16,21-20-16,0-1 0,-21 1 0,0-1 15,21 1-15,-21-22 0,21 1 16,0-1-16,0 0 0,0-21 0,-22 22 16,22-22-16,0 0 0,0 0 15,22-21 1,-1 0-16,0-21 0,0 0 0,-21 0 15,42 0-15,-20-1 0,-1 1 16</inkml:trace>
  <inkml:trace contextRef="#ctx0" brushRef="#br0" timeOffset="86825.83">2879 11070 0,'0'0'0,"21"-21"0,-21 0 0,0 0 16,0 42 15,-21 21-31,21-21 0,-22 22 16,1-22-16,21 21 0,-21 1 0,21-1 15,0 0-15,-21 1 0,21 20 16,-21-21-16,21 1 0,0-22 16,0 21-16,0 1 0,0-22 0,0 21 15,0-21-15,0 0 0,0 1 16,21-1-16,0-21 0,0 0 0,0 21 15,1-21-15,-1 0 0,21 0 0,-21 0 16,0-21-16,22 0 0,-1-1 16,-21 1-16,22 0 0,-1 0 0,0-21 15,-21-1-15,22 22 0,-22-21 16,21-1-16,-42 1 0,0-21 0,0 20 16,0 1-16,0 0 0,-21-1 0,0 1 15,0 0-15,-22-1 0,22 1 16,-21 21-16,0 0 0,20-1 15,-20 22-15,21 0 0,0 0 0,-22 0 16,22 0-16,0 0 0,0 22 16,-21-1-16,42 0 0,-22 0 0,22 21 15,-21-20-15,21 20 0,0 0 16,0-21-16,0 22 0,21-22 0,-21 0 16,22 0-16,20 0 0,-21-21 0,0 0 15,22 0-15,-22 0 0,21 0 16,0 0-16</inkml:trace>
  <inkml:trace contextRef="#ctx0" brushRef="#br0" timeOffset="87130.65">3831 10837 0,'0'0'0,"0"-105"31,-21 105-15,0 21-1,21 21-15,0-21 0,-21 22 16,21-22-16,-22 21 0,22 22 0,0-22 16,0 0-16,-21 22 0,0-22 15,0 22-15,21-22 0,-21 21 0,0-20 16,21-1-16,0 0 0,0 1 16,-22-22-16,22 0 0,0 21 15,0-20-15,0-1 0,22-21 31,-1 0-31,0-21 16,0-1-16,-21 1 0,21 0 0,0 0 16,1 0-16,-22-22 0</inkml:trace>
  <inkml:trace contextRef="#ctx0" brushRef="#br0" timeOffset="87349.52">3450 11091 0,'0'0'16,"-21"22"-16,42-22 31,0 21-31,0-21 0,22 0 16,-22 0-16,0 0 0,0 0 15,22 0-15,-22 0 0,21 0 0,-21-21 16,22 21-16,-22-22 0,21 1 15,-21 21-15,0-21 0,22 0 0</inkml:trace>
  <inkml:trace contextRef="#ctx0" brushRef="#br0" timeOffset="88138.07">4339 11155 0,'0'21'16,"0"-42"-16,0 63 0,21-42 31,0 0-15,1-21-16,-1 21 0,-21-21 0,21 0 0,0 21 16,0-21-16,-21-1 15,21 1-15,1 0 0,-22 0 0,0 0 16,0 0-16,0-1 0,0 1 15,0 0-15,0 0 16,-22 21 0,1 0-16,0 0 0,0 21 15,0-21-15,0 21 0,-1 0 16,1 1-16,0-1 0,21 0 0,-21 0 16,0 0-16,21 22 0,0-1 15,0-21-15,0 21 0,0 1 0,0-22 16,0 21-16,0-21 0,0 22 15,0-22-15,0 0 0,0 0 0,21 0 16,0 1-16,0-1 0,0-21 16,1 0-16,20 21 0,-21-21 0,0 0 15,22 0-15,-1 0 0,-21 0 0,21 0 16,1-21-16,-1 0 0,22-1 16,-22 1-16,0 0 0,22 0 0,-22-21 15,0 20-15,1-20 0,20 0 0,-20 21 16,-22-22-16,21 1 0,0 0 15,-20 20-15,-1-20 0,0 0 0,0 21 16,-21-1-16,0 1 0,0 0 0,0 0 16,0 0-16,-21 21 31,0 0-31,0 21 0,-1-21 0,1 21 16,0 21-16,0-20 0,21-1 15,0 21-15,0-21 0,0 22 0,0-1 16,0-21-16,0 21 0,0-20 0,0 20 15,0-21-15,21 0 0,-21 22 16,42-22-16,-20 0 0,-1 0 0,0 0 16,0 0-16,0 1 0,-21-1 31,-21-21-15,0 0-16,0 0 0,0 0 15,-1 0-15,1 0 0,0 0 16,-21 0-16,21 0 0,-1 0 0,1 0 15,0 0-15,0 0 0,0 0 16,21-21 0,21-1-1,0 1-15</inkml:trace>
  <inkml:trace contextRef="#ctx0" brushRef="#br0" timeOffset="88764.75">6773 11303 0,'0'0'0,"-42"0"0,21 0 0,0 0 16,-1 0-16,1 0 0,0 0 15,0 0-15,0 0 16,21 21 0,21-21-1,0 21-15,21-21 0,1 0 0,-1 0 16,22 22-16,-1-22 0,1 0 15,20 0-15,-20 21 0,20-21 0,1 0 16,0 0-16,-1 0 0,1 0 0,21 0 16,0 0-16,-22 0 0,22 0 15,-21 0-15,0 0 0,-1 0 0,1-21 16,0 21-16,-22 0 0,1-22 16,-1 22-16,-21 0 0,1 0 0,-1 0 15,-21 0-15,0 0 0,-21-21 0,22 21 16,-44 0-1,1 0 1,21-21-16,-21 21 0,0 0 16,0-21-16,0 0 0,21 0 15</inkml:trace>
  <inkml:trace contextRef="#ctx0" brushRef="#br0" timeOffset="89280.84">8297 10901 0,'0'0'0,"-63"0"32,63 21-17,0 0-15,0 0 0,0 1 16,0-1-16,0 0 0,21 0 0,0 0 15,0 0-15,0 1 0,22-1 16,-22 0-16,0 0 0,21-21 0,-20 21 16,20 0-16,-21-21 0,21 0 0,-20 22 15,20-22-15,-21 0 0,0 0 16,22 0-16,-22 0 0,0 0 16,21 0-16,-21 0 0,1 0 0,-44 0 46,1 0-46,0 0 0,0 0 16,0 21-16,0 0 0,-22 0 16,22 0-16,-21 0 0,-1 1 0,22 20 15,-21-21-15,0 21 0,-1-20 0,1 20 16,0-21-16,-1 0 0,1 22 16,21-22-16,-22 0 0,1 21 0,0-21 15,21 1-15,-1-1 0,-20-21 0,21 21 16,21 0-16,-21-21 15,0 0-15,21 21 16,0-42 15,21 21-31,0-21 0,0 0 16,0 0-16</inkml:trace>
  <inkml:trace contextRef="#ctx0" brushRef="#br0" timeOffset="90769.99">10414 11197 0,'0'0'0,"0"21"15,21-21-15,0 0 31,0 0-31,1 0 16,-1-21-16,0 0 16,-21 0-16,0 0 15,21 21-15,-21-21 0,0-1 0,0 1 16,0 0-16,0 0 16,-21 0-16,0 21 0,21-21 0,-21-1 15,-1 1-15,-20 0 0,21 21 0,0-21 16,0 0-16,-22 21 0,22 0 15,-21 0-15,-1 0 0,1 0 0,0 0 16,-1 21-16,1 0 0,21 0 0,-21 0 16,-1 1-16,1-1 0,21 21 15,-22 0-15,22 1 0,0 20 16,21-20-16,0-1 0,0 0 0,0 1 16,0-1-16,0 0 0,0-21 15,0 22-15,0-22 0,21-21 0,0 21 16,1 0-16,20-21 0,-21 0 0,21 0 15,-20 0-15,20 0 0,0 0 16,-21 0-16,22-21 0,-1 0 0,-21 0 16,22 0-16,-22-1 0,21 1 0,-21-21 15,22 0-15,-22-1 0,0 1 16,21 0-16,-21-1 0,1-20 0,-1 20 16,0 1-16,0-21 0,-21 20 15,21-20-15,0-1 0,-21 22 16,0-22-16,22 22 0,-22-21 0,0 20 15,0-20-15,0 20 0,0 1 0,0 21 16,0-21-16,0 20 0,-22 1 16,1 42-1,21 1-15,-21-1 0,21 21 0,-21 0 16,21 1-16,0 20 0,0-20 16,0 20-16,0-21 0,0 22 0,0-1 15,0-20-15,0-1 0,0 22 16,0-22-16,0 21 0,0-20 15,21 20-15,0-20 0,-21-1 0,21-21 16,-21 21-16,22-20 0,-1-1 0,0 0 16,0 0-16,0 0 0,0-21 15,22 0-15,-22 0 0,0 0 0,21 0 16,-20 0-16,20 0 0,0-21 0,-21 0 16,1 0-16,20 0 0,-21-1 15,0-20-15,0 21 0,1-21 0,-1 20 16,0-20-16,0 21 0,-21-21 0,21-1 15,-21 22-15,0 0 16,0 0-16,0 0 0,21-1 0,-21 1 0,0 42 47,0 1-47,0-1 0,-21 0 16,21 0-16,-21 21 0,21-20 0,-21-1 15,21 21-15,0-21 0,0 22 16,0-22-16,0 0 0,0 21 0,0-21 15,0 1-15,0-1 0,21 0 0,-21 0 16,21-21-16,0 21 0,22-21 16,-22 0-16,21 0 0,-21 0 0,22 0 15,-22 0-15,0 0 0,21-21 16,1 21-16,-22-21 0,0 0 16,21 0-16,-20-22 0,-1 22 0,0-21 15,0-1-15,0 1 0,0 0 0,1 21 16,-22-22-16,0 1 0,0 0 15,0-1-15,0 22 0,0-21 0,-22 21 16,1-22-16,0 22 0,-21 0 0,21 21 16,-1-21-16,-20 21 0,0 0 15,21 0-15,-22 0 0,1 21 0,0-21 16,20 21-16,-20 0 0,21 0 0,-21 22 16,20-22-16,1 0 0,0 21 15,0-20-15,21 20 0,-21-21 16,21 0-16,0 22 0,0-22 0,0 0 15,21 21-15,0-21 0,21-21 16,-20 22-16,-1-1 0,21 0 0,-21-21 16,22 0-16,-22 0 0,21 0 0,0 0 15,-20 0-15,20 0 0</inkml:trace>
  <inkml:trace contextRef="#ctx0" brushRef="#br0" timeOffset="92281.12">12319 10880 0,'0'0'0,"0"-21"0,0-1 0,0 1 16,0 0-1,-21 21-15,0 0 16,-1 0-16,-20 21 0,21-21 16,0 21-16,0 1 0,-1-1 15,1 21-15,0-21 0,0 0 0,0 22 16,0-22-16,21 21 0,0 1 0,0-22 15,0 21-15,0 0 0,0-20 16,0 20-16,0-21 0,0 0 0,21 0 16,0 1-16,21-1 0,-21-21 0,22 0 15,-22 21-15,21-21 0,1 0 16,-1 0-16,0 0 0,1-21 16,-1 0-16,0 21 0,-21-22 0,22 1 15,-1-21-15,-21 21 0,22-22 16,-22 22-16,0-21 0,0 0 0,0-1 15,0 22-15,1-21 0,-1-1 0,-21 22 16,0 0-16,21-21 0,-21 21 16,0-1-16,0 1 0,-21 21 31,0 21-15,21 1-16,0-1 0,-22 21 0,22-21 15,-21 0-15,21 1 0,0 20 0,-21-21 16,21 21-16,0 1 15,0-22-15,0 21 0,0-21 0,0 1 16,0-1-16,21 0 0,0 0 0,1 0 16,-1 0-16,0-21 0,0 0 15,0 22-15,22-22 0,-22 0 0,21 0 16,-21 0-16,22 0 0,-1-22 0,-21 1 16,21 0-16,1 0 0,-22 0 15,21 0-15,-21-22 0,1 22 0,-1-21 16,0 21-16,0-22 0,0 22 15,0-21-15,-21 21 0,0-1 0,22-20 16,-22 21-16,21 0 0,-21 0 16,-21 21 15,-1 21-31,22 0 0,0 0 16,-21 0-16,0 0 0,21 1 0,0-1 15,0 0-15,0 0 0,0 21 16,0-20-16,0-1 0,0 0 0,0 21 15,0-21-15,0 1 0,21-22 0,0 21 16,1 0-16,-1-21 0,0 0 16,0 0-16,0 0 0,22 0 15,-22 0-15,21 0 0,-21 0 0,22-21 16,-22 0-16,21-1 0,-21 1 0,0 0 16,1-21-16,-1 21 0,0-1 15,0-20-15,-21 21 0,0-21 0,21 20 16,-21-20-16,0 21 0,0 0 15,0 0-15,0-1 0,0 1 16,0 42 15,0 1-31,0-1 0,0 0 0,0 0 16,-21 0-16,21 0 0,0 22 0,0-22 16,0 21-16,0-21 0,0 1 0,0 20 15,-21-21-15,21 0 0,0 22 16,0-22-16,0 0 0,0 0 0,-21-21 15,21 21-15,0-42 47,0 0-47,0 0 16,0-22-16,0 22 0,0 0 16,21-21-16,0 21 0,-21-22 0,21 22 15,0-21-15,1 21 0,-22-22 0,21 22 16,0 0-16,0 0 0,0 0 15,0-1-15,1 1 0,-1 21 16,0 0-16,0 0 0,0 21 16,-21 1-16,0-1 15,21 0-15,-21 21 0,0-21 16,0 1-16,0 20 0,0-21 0,0 0 16,0 22-16,0-22 0,0 0 15,0 0-15,0 21 0,0-20 16,0-1-16,0 0 0,-21-21 15,0-21 17,21 0-17,0-1-15,0 1 16,0 0-16,0 0 0,0 0 0,21-22 16,0 22-16,1-21 0,-1 21 0,0-22 15,0 22-15,21 0 0,1-21 16,-1 21-16,0-1 0,1 1 0,-1 0 15,0 0-15,1 21 0,-1 0 0,0 0 16,-20 0-16,20 21 0,-21 0 16,-21 0-16,0 1 0,21 20 0,-21-21 15,0 21-15,0-20 0,0 20 0,0 0 16,0-21-16,-21 22 0,21-22 16,-21 21-16,0-21 0,0 1 0,21-1 15,-22 0-15,1 0 0,21 0 16,-21-21-1,42 0 17,-21-21-32,21 0 0,1 0 15,-1 0-15,-21-1 0,21 1 0,0 0 16,0 0-16</inkml:trace>
  <inkml:trace contextRef="#ctx0" brushRef="#br0" timeOffset="93140.75">14901 10964 0,'0'22'47,"21"-22"-31,1 0-16,-1 0 16,0 0-16,0 0 0,0 0 15,0 0-15,1 0 0,-1-22 0,0 1 16,0 21-16,21-21 0,-20 21 0,-22-21 15,21 0-15,-21 0 0,21-1 16,-21 1-16,0 0 16,-21 21-1,0 0-15,-1 0 0,1 0 0,0 0 16,0 0-16,0 21 0,0 0 16,-1-21-16,1 22 0,0-1 15,0 0-15,21 0 0,0 0 0,0 22 16,-21-22-16,21 0 0,0 0 0,0 0 15,0 22-15,0-22 0,0 0 16,21 0-16,0 0 0,0 0 0,0-21 16,1 22-16,20-1 0,0-21 0,1 0 15,-1 0-15,0 0 0,22 0 16,-22 0-16,0 0 0,-20 0 0,20-21 16,0-1-16,1 1 0,-22 0 15,21 0-15,-21 0 0,0-22 0,1 22 16,-1-21-16,0 21 0,0-22 15,0 22-15,-21-21 0,0 21 0,0 0 16,21-1-16,-21 1 0,0 0 16,0 42-1,0 0 1,0 22-16,-21-22 16,21 0-16,-21 0 0,21 0 0,0 22 15,-21-22-15,0 21 0,21-21 16,-21 1-16,21 20 0,0-21 0,-22 0 15,22 0-15,-21 1 0,21-1 0,0 0 16,0 0 0,0-42-1,0 0 1,0 0-16,0-1 16,0 1-16,21-21 0,-21 21 0,22 0 15,-1-22-15,0 22 0,21-21 0,-21-1 16,22 22-16,-22-21 0,21 0 15,1 20-15,-1-20 0,0 21 0,1 0 16,-1 0-16,0 21 0,-21 0 0,22 0 16,-22 0-16,-21 21 15,0 21-15,21-21 0,-21 0 0,0 22 0,0-1 16,0-21-16,0 22 0,-21-1 16,21-21-16,0 21 0,-21 1 15,21-22-15,-21 21 0,21-21 0,-22 1 16,22-1-16,0 0 0,0 0 15,0 0-15,0-42 32,22 21-32,-1-21 15,0 0-15,0 0 0</inkml:trace>
  <inkml:trace contextRef="#ctx0" brushRef="#br0" timeOffset="93490.55">16933 10308 0,'-21'0'0,"42"0"0,-63 0 16,42 21-16,-21 1 16,0-22-16,-1 42 0,22-21 15,-21 21-15,0 1 0,21-1 0,-21 0 16,0 1-16,0 20 0,-1-20 0,1-1 15,0 0-15,0 22 0,0-22 16,21 0-16,-21 1 0,-1-1 0,22 0 16,-21 1-16,21-22 0,0 21 15,0-21-15,0 1 0,0-1 16,0 0-16,0 0 0,0 0 0,21-21 16,1 0-16,-1 0 0,0 0 15,0 0-15,0 0 0,0 0 16,1-21-16,20 21 0,-21-21 0,0 0 15,0 0-15,1-1 0,-1 1 16,0-21-16,0 21 0,21 0 0</inkml:trace>
  <inkml:trace contextRef="#ctx0" brushRef="#br0" timeOffset="93809.31">16616 10710 0,'0'0'0,"-21"0"0,21 22 15,21-22 1,21 0-16,-21 0 16,22 0-16,-1-22 0,0 22 15,1 0-15,-1-21 0,0 21 0,1 0 16,-1-21-16,0 21 0,-21 0 0,1 0 15,20 0-15,-21-21 16,0 21-16,0 0 0,1 0 0,-1 0 16,-42 0 46</inkml:trace>
  <inkml:trace contextRef="#ctx0" brushRef="#br0" timeOffset="98932.8">6816 12488 0,'0'0'0,"-43"0"16,22-21-16,0 0 0,-21 0 0,20 21 15,1-21-15,0 0 0,0-1 16,0 22-16,0-21 0,-1 21 0,1 0 16,21-21-16,-21 21 15,42 21 16,22-21-31,-1 21 0,0 1 16,22-1-16,-1 0 0,22 21 16,0-21-16,-1 22 0,1-1 0,21-21 15,-22 22-15,22 20 0,-21-21 0,21 1 16,0-1-16,-22 0 0,1 1 16,21-22-16,-22 21 0,1 1 15,-21-22-15,20 0 0,-20 0 0,-1 0 16,-20 0-16,20 1 0,-21-22 0,-20 0 15,20 0-15,-21 0 0,0 0 16,0 0-16,-21-22 16,0 1-1,-21 0-15,0 0 0,0 0 16,0 0-16,-22-1 0,22 1 0,0 0 16,0 0-16,-21-21 0,20 20 15,1 1-15,0 0 0,0 0 0,0 0 16,0 0-16,-1 21 0,22 21 47,22 0-47,-1 0 0,0 0 15,0-21-15,21 21 0,-20 1 0,20-1 16,-21 0-16,0-21 0,22 21 0,-22 0 16,0 0-16,0-21 0,0 22 15,-21-1-15,0 0 0,0 0 0,0 0 16,0 0-16,0 1 0,-21-1 0,-21 0 15,21 0-15,-1 0 0,-20-21 16,21 21-16,-21 1 0,-1-1 16,22-21-16,-21 21 0,-1-21 0,1 21 15,21-21-15,-21 21 0,20-21 16,1 0-16,42 0 31,1 0-31</inkml:trace>
  <inkml:trace contextRef="#ctx0" brushRef="#br0" timeOffset="99413.52">9694 12467 0,'0'-21'31,"0"42"-31,21 0 0,1 1 16,-22 20-16,0-21 0,21 21 0,-21 22 15,21-22-15,-21 22 0,0-1 16,0-20-16,0 20 0,0 1 0,0-22 16,0 21-16,-21-20 0,0 20 0,-1-20 15,1-1-15,21 0 0,-21 1 16,0-1-16,21-21 0,0 21 0,-21-20 15,21-1-15,-21 0 0,21-42 47,0 0-47,0-1 0,21 1 0,-21 0 16,0-21-16,21 21 0,-21-22 16</inkml:trace>
  <inkml:trace contextRef="#ctx0" brushRef="#br0" timeOffset="99745.45">9610 13018 0,'0'0'0,"-22"-43"0,-20-20 0,21 20 15,0 1-15,-22 0 0,22-1 0,0 1 16,0 0-16,0 21 0,21-22 16,-21 22-16,21-21 0,0 21 0,0-1 15,21-20-15,0 21 0,0 0 16,0 0-16,22 21 0,-1 0 0,21 0 16,-20 0-16,20 0 0,1 0 15,-1 21-15,1 21 0,-1-21 16,1 22-16,-1-1 0,-20 0 0,-1 1 15,-21-1-15,0 0 0,-21 22 0,0-22 16,0 0-16,-21 1 0,-21-22 16,-1 21-16,1 1 0,0-22 0,-1 0 15,-20 0-15,21 0 0,-1 0 16,1 1-16,21-22 0,-22 0 0,22 0 16,0 0-16,42 0 31,0 0-31,22 0 0,-22 0 15,21-22-15,1 22 0,20 0 16,-21-21-16,1 0 0,-1 21 16,0 0-16</inkml:trace>
  <inkml:trace contextRef="#ctx0" brushRef="#br0" timeOffset="100145.66">10308 13039 0,'0'0'0,"-21"0"16,21-21-16,-21 21 15,21-22-15,0 1 0,0 0 16,0 0-16,0 0 0,0 0 16,21-1-1,0 22-15,0 0 0,0 0 16,1 0-16,-1 0 0,0 0 0,21 22 16,-21-1-16,1 0 0,-1 21 15,0-21-15,0 1 0,0 20 0,0 0 16,1-21-16,-1 22 0,-21-22 0,0 21 15,0-21-15,0 1 0,0-1 16,0 21-16,0-21 0,0 0 16,-21 1-16,-1-22 15,1 0 1,21-22-16,0 1 16,0 0-16,0 0 0,0 0 15,0 0-15,0-1 0,0-20 16,0 21-16,0-21 0,21 20 0,-21-20 15,22 0-15,-1 21 0,0-22 16,21 1-16,-21 21 0,22 0 0,-22-1 16,21 1-16,1 0 0,-1 0 0,0 21 15,-21 0-15,22-21 0</inkml:trace>
  <inkml:trace contextRef="#ctx0" brushRef="#br0" timeOffset="100545.12">11197 12785 0,'-42'42'31,"21"-21"-15,-1 22-16,1-22 0,0 0 0,21 21 16,-21 1-16,0-22 0,21 21 0,-21-21 15,21 22-15,0-22 0,0 0 16,0 21-16,0-21 0,0 1 0,21-22 16,0 21-16,0 0 0,0-21 0,22 0 15,-22 0-15,21 0 0,0 0 16,-20 0-16,20 0 0,0 0 0,1 0 15,-22 0-15,21-21 0,0 0 0,-20-1 16,20 1-16,-21 0 0,0 0 16,0 0-16,1-22 0,-1 1 15,-21 21-15,21-21 0,-21-1 0,0 1 16,0 0-16,0-1 0,-21 22 16,0-21-16,-1 21 0,1-1 0,0 22 15,-21 0-15,21 0 0,-1 0 16,-20 0-16,0 0 0,-1 22 0,1-1 15,21 0-15,-21 0 0,-1 0 0,1 0 16,21 22-16,0-22 0,-1 0 16,22 21-16,0-20 0,0-1 0,0 0 15,22 0-15,-1 0 0,21-21 16,0 0-16,1 21 0,-1-21 16,0 0-16,22 0 0</inkml:trace>
  <inkml:trace contextRef="#ctx0" brushRef="#br0" timeOffset="101322">12171 13018 0,'63'-22'0,"-126"44"0,169-65 16,-64 1-16,-21 21 0,0 0 16,-21-1-16,0 1 0,0 0 0,0-21 15,0 21-15,-21-1 0,0 1 16,0 21-16,-22 0 0,22 0 16,-21 0-16,0 21 0,20 1 0,-20-1 15,21 0-15,-21 0 16,20 0-16,-20 22 0,21-22 0,0 21 15,0-21-15,-1 22 0,22-22 0,-21 21 16,21-21-16,0 0 0,0 1 16,0-1-16,0 0 0,43 0 0,-22-21 15,0 0-15,21 0 0,1 0 0,-1 0 16,0 0-16,1 0 0,-1 0 16,0-21-16,1 0 0,-1 21 0,-21-21 15,21-1-15,-20 1 0,-1 0 0,0-21 16,0 21-16,0-1 0,-21 1 15,21 0-15,-21 0 0,0 0 16,0 0-16,0-1 16,0 44 15,0-1-31,-21 21 0,21-21 16,-21 0-16,0 22 0,21-22 15,-21 21-15,0 1 0,21-1 0,-22 0 16,1 1-16,21-1 0,-21 0 0,0 1 15,21 20-15,0 1 0,-21-22 16,21 21-16,-21 1 0,21-1 0,0 1 16,0-1-16,0 1 0,0-1 0,0 1 15,0 21-15,0-22 0,0 1 16,0 20-16,0-20 0,0-1 16,0 1-16,0 20 0,0-41 0,0 20 15,0 1-15,-22-22 0,22 22 0,0-22 16,-21 21-16,0-20 0,21-1 15,-21-21-15,0 22 0,0-22 0,-1 21 16,22-21-16,-21 0 0,0-21 0,0 22 16,0-22-16,0 0 0,-1 0 15,1-22-15,21 1 0,-21 0 16,0-21-16,0-1 0,21 1 0,-21 0 16,-1-22-16,1 22 0,21-43 0,-21 22 15,0-22-15,0 0 0,0-20 16,-1 20-16,22-21 0,0 0 15,-21 22-15,21-1 0,0-21 0,0 21 16,0 1-16,21-1 0,1 22 0,-1-1 16,0 1-16,21 20 0,1-20 15,-1 20-15,0 22 0,1-21 0,-1 0 16,0 20-16,1 1 0,-1 0 0,0 0 16,1 0-16,-1 0 0,0-1 15,1 1-15,-22 0 0,21 0 0,0 0 16</inkml:trace>
  <inkml:trace contextRef="#ctx0" brushRef="#br0" timeOffset="101901.19">12912 12912 0,'0'-21'0,"0"42"0,-22-42 0,22-1 15,-21 22-15,21-21 0,0 0 16,0 0-16,0 0 0,0 0 15,0-1-15,0 1 0,21 21 0,1-21 16,-1 21-16,0-21 0,0 21 16,0 0-16,0 0 0,1 0 0,20 0 15,-21 0-15,0 0 0,22 0 16,-22 42-16,0-21 0,-21 1 0,0 20 16,21 0-16,-21-21 0,0 22 0,0-1 15,0-21-15,0 22 0,0-22 16,0 21-16,-21-21 0,0 0 15,0 1-15,21-1 0,-22-21 0,22 21 16,-21-21-16,0 0 16,21-21-1,0 0-15,0-1 16,0 1-16,0 0 0,0-21 0,21 21 16,0-22-16,1 22 0,-1-21 0,0-1 15,0 1-15,0 0 0,0 21 16,22-22-16,-22 22 0,0 0 0,0 0 15,0 0-15,1 21 0,-1-22 16,0 22-16,0 0 16,0 0-16,0 0 0,1 22 0,-1-22 15,-21 21-15,21 0 0,0 21 16</inkml:trace>
  <inkml:trace contextRef="#ctx0" brushRef="#br0" timeOffset="103500.75">14033 13039 0,'0'0'16,"22"0"-16,-1 0 0,0 0 0,21-21 0,-21 21 16,1-22-16,-1 1 0,0 0 15,0 0-15,0 0 0,-21 0 16,21-22-16,-21 22 0,0-21 16,0-1-16,0 22 0,0-21 0,-21 21 15,0 0-15,0-22 0,0 43 0,0-21 16,-22 0-16,22 21 0,0 0 15,-21 0-15,20 0 0,1 21 0,-21 0 16,0 0-16,20 1 0,-20-1 16,21 21-16,0 0 0,-22 1 0,22-1 15,0 0-15,0 1 0,21-1 0,0 0 16,0 1-16,0-22 0,0 0 16,0 21-16,0-20 0,21-22 15,0 21-15,0 0 0,1-21 0,-1 0 16,0 0-16,21 0 0,1 0 0,-1 0 15,0-21-15,-21 0 0,22-1 16,-1 1-16,0 0 0,1 0 16,-22-21-16,21 20 0,-21-20 0,1 0 15,-1 21-15,0-22 0,-21 1 0,0 21 16,0 0-16,0-22 0,0 22 16,0 0-16,-21 21 15,0 0-15,-1 0 0,22 21 0,-21 0 16,0 0-16,21 1 0,-21 20 15,21-21-15,0 21 0,0 1 0,0-22 16,0 21-16,0-21 0,0 22 16,21-22-16,0 0 0,0 0 0,1 0 15,-1-21-15,21 22 0,-21-22 16,22 0-16,-1 0 0,0 0 16,1 0-16,-1 0 0,0-22 0,1 22 15,-22-21-15,21 0 0,0 0 0,-20-21 16,20 20-16,-21-20 0,0 0 15,0 21-15,-21-22 0,0 1 0,0 0 16,0 20-16,0 1 0,0 0 0,0 0 16,0 0-16,-21 42 15,0 0 1,21 0-16,-21 0 0,21 22 16,-21-1-16,21-21 0,0 22 15,0-1-15,0 0 0,-21-21 0,21 22 16,0-22-16,0 0 0,0 21 15,0-20-15,0-1 0,0 0 16,21-42 15,0 0-15,-21-1-16,21 1 0,-21 0 0,21-21 16,0 21-16,-21-22 0,22 1 15,-1 0-15,-21-1 0,21 22 0,0-21 16,0 21-16,0-22 0,1 22 15,-1 0-15,0 21 16,0 0-16,0 0 0,-21 21 16,0 0-16,21 0 0,1 1 15,-22 20-15,21-21 0,-21 21 0,0-20 16,0 20-16,21-21 0,-21 0 0,21 22 16,-21-22-16,0 0 0,0 0 15,0 0-15,0 0 0,0 1 0,0-1 16,0-42 31,21-1-47,-21 1 0,21 0 15,-21 0-15,22 0 0,-22-22 16,21 22-16,0-21 0,0 0 0,0-1 16,22 1-16,-22 0 0,0-1 15,0 22-15,21-21 0,-20 21 0,-1-1 16,21 22-16,-21 0 0,0 0 0,1 0 15,-1 0-15,0 0 0,0 0 16,0 43-16,-21-22 0,21 0 0,-21 21 16,0 1-16,0-1 0,0-21 0,0 22 15,0-1-15,0-21 0,0 21 16,0-20-16,0-1 0,0 0 16,0 0-16,0 0 0,0 0 15,0 1-15,0-1 0,22-21 16,-1 0-1,0 0-15,0 0 16,0 0-16,22 0 0,-22 0 0,0-21 16,21-1-16,-21 1 0,22 0 0,-1 0 15,0-21-15,1 20 0,-1-20 16,0 0-16,1-1 0,-1 1 0,0 0 16,-20-1-16,20 22 0,-21-21 0,0 0 15,0 20-15,1 1 16,-22 0-16,0 0 0,0 0 0,-22 21 31,1 0-31,0 0 0,0 0 16,0 21-16,0 0 0,21 0 0,-22 0 15,22 1-15,0-1 0,0 0 16,0 0-16,0 0 0,0 0 0,0 22 16,22-22-16,-1 0 0,0 0 0,0 0 15,0 1-15,0 20 0,1-21 16,-1 0-16,0 0 0,0 1 0,-21-1 15,21 0-15,0-21 0,-21 21 16,0 0-16,0 0 0,-21-21 31,0 0-31,0 0 16,0 0-16,0 0 0,-22 0 0,22 0 16,0 0-16,0 0 0,0-21 0,-1 21 15,22-21-15,-21 0 16,21 0-16,0 0 15,21 21 1,1-22-16,-1 22 0,0 0 16,0 0-16,0 0 0</inkml:trace>
  <inkml:trace contextRef="#ctx0" brushRef="#br0" timeOffset="103705.64">17039 13018 0,'0'0'0,"0"21"31,-21 0 0,21 0-31,-21-21 16,0 0-16,-1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2:02:3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868 0,'0'0'0,"21"0"0,0 0 31,0-21-15,0 0-16,0-1 16,1 1-16,-1 0 15,0 21-15,-21-21 0,21 0 0,0 21 16,-21-21-16,0-1 0,21 1 15,-21 0-15,0 0 16,0 0-16,-21 21 16,0 0-1,0 0-15,0 0 0,0 0 16,-1 0-16,-20 0 0,21 0 16,-21 21-16,20 0 0,-20 0 0,21 0 15,-21 1-15,20-1 16,1 0-16,0 0 0,0 21 0,0-20 15,0-1-15,21 21 0,0-21 16,0 0-16,0 1 0,0-1 0,0 0 16,21 0-16,0 0 0,0 0 15,0 1-15,0-1 0,22 0 0,-1 0 16,0 0-16,1 0 0,-1 1 16,-21-1-16,22 0 0,-1 0 0,-21 21 15,21-20-15,-20-1 0,-1 0 16,0 0-16,-21 0 0,0 22 15,0-22-15,0 0 0,-42 0 16,20 21-16,-20-20 0,0-1 0,-1 0 16,1 0-16,0 0 0,-22 0 15,22-21-15,-22 0 0,22 0 0,0 0 16,-22 0-16,22 0 0,21 0 16,-22-21-16,1 0 0,21 0 15,-21-21-15,20 20 0,1 1 16,0 0-16,21-21 0,-21 21 0,21-22 15,-21 22-15,21-21 0,0 21 0,0-1 16,0-20-16,0 21 16,21 0-16,0-22 0,21 22 0,-20 0 15,20 0-15,0 21 0,22-21 16,-22 21-16</inkml:trace>
  <inkml:trace contextRef="#ctx0" brushRef="#br0" timeOffset="422.75">3641 1270 0,'42'0'31,"-21"-21"-31,0 0 0,0 21 15,-21-21-15,22-1 0,-1 1 0,0 0 16,0 0-16,-21 0 0,0 0 16,0-1-16,0 1 0,0 0 15,0 0-15,-21 21 16,0 0 0,0 0-16,-22 21 0,22 0 0,0 22 15,-21-22-15,-1 0 0,22 21 16,0 1-16,-21-22 0,20 21 15,1-21-15,0 22 0,0-22 16,0 21-16,21-21 0,0 0 0,0 1 16,0-1-16,0 0 0,0 0 15,0 0-15,21 0 0,0-21 0,21 0 16,1 0-16,-1 0 0,0 0 16,22 0-16,-22-21 0,22 21 0,-1-21 15,22 0-15,-22 0 0,1-22 0,-1 22 16</inkml:trace>
  <inkml:trace contextRef="#ctx0" brushRef="#br0" timeOffset="2059.12">4720 974 0,'0'-21'16,"0"42"-16,0-64 0,0 22 0,-21 0 0,0 21 16,0 0-16,-1 0 15,1 0-15,0 0 0,-21 0 0,21 21 16,-1 0-16,-20 22 0,21-22 15,0 21-15,0-21 0,-1 22 0,1-1 16,0 0-16,0 1 0,21-22 16,0 21-16,0-21 0,0 22 0,0-22 15,0 21-15,0-21 0,0 1 16,0-1-16,0 0 0,21 0 16,21 0-16,-20-21 15,-1 0-15,21 0 0,-21 0 0,22 0 16,-1 0-16,0 0 0,1-21 15,-22 0-15,21 0 0,0 0 0,1-1 16,-1 1-16,0-21 0,1 21 0,-22-22 16,21 1-16,1-21 0,-22 20 15,0-20-15,0 20 0,0-20 0,0-1 16,1 22-16,-1-21 0,-21 20 16,21 1-16,-21 21 0,0-22 0,0 22 15,0 0-15,0 0 16,0 42-1,0 0 1,0 0-16,-21 1 0,0 20 0,21 0 16,-22 1-16,22 20 0,0-21 15,-21 22-15,21-22 0,-21 22 0,21-22 16,-21 0-16,21 1 0,0-1 16,0 0-16,0 1 0,0-22 0,0 0 15,0 21-15,0-20 16,21-1-16,0 0 0,0-21 0,1 0 15,-1 0-15,21 0 0,-21 0 16,22 0-16,-22-21 0,21 0 0,0-1 16,-20 1-16,20 0 0,-21 0 15,21 0-15,-20-22 0,20 22 16,-21-21-16,0 0 0,0 20 0,1-20 16,-22 21-16,21-64 15,-21 106 16,0 1-31,0-1 16,-21 0-16,21 0 0,-22 21 16,1-20-16,21 20 0,0-21 0,-21 0 15,21 22-15,0-22 0,0 0 0,0 0 16,0 0-16,0 0 0,0 1 16,21-22-16,0 21 0,1-21 15,-1 0-15,0 0 0,21 0 16,-21 0-16,22 0 0,-1 0 0,-21 0 15,22-21-15,-1-1 0,-21 1 16,21 0-16,-20 0 0,-1 0 0,21-22 16,-21 22-16,-21-21 0,21 21 0,1-22 15,-1 1-15,-21 21 0,0-21 16,0 20-16,0 1 0,21 0 0,-21 0 16,0 42-1,0 0 1,0 22-16,-21-22 0,0 21 15,21-21-15,-22 22 0,22-22 16,-21 21-16,0-21 0,21 22 16,0-22-16,0 0 0,0 0 0,0 0 15,0 0-15,0 1 0,0-1 16,21-21-16,0 0 16,1 0-16,-1 0 0,21 0 0,-21 0 15,0 0-15,1-21 0,-1 21 16,0-22-16,0 1 0,0 0 0,0 0 15,1 0-15,-22 0 0,21-1 16,-21-20-16,0 21 0,0 0 16,0-22-16,0 22 0,0 0 15,-21 0-15,-1 0 0,1 0 0,0 21 16,0-22-16,0 22 0,0 0 16,-1 0-16,22-21 31,22 21-16,-1 0-15,21 0 16,-21-21-16,22 21 0,-1-21 0,0 21 16,1 0-16,-1 0 0,0 0 0,1 0 15,-22 0-15,21 0 0,0 0 16,-20 0-16,20 0 0,-21 21 0,0 0 16,0 0-16,1 1 15,-1-1-15,-21 0 0,0 0 0,21 21 16,-21-20-16,0-1 0,0 0 15,0 0-15,0 0 0,0 22 0,0-22 16,0 0-16,0 0 16,0 0-16,0 0 0,0 1 15,0-1 1,0-42 15,0-1-15,0 1-16,0 0 0,0 0 0,0 0 15,0 0-15,0-1 16,21-20-16,0 0 0,0-1 0,1 1 16,20 0-16,-21-1 0,21-20 15,1 21-15,-22-1 0,21 1 0,-21 21 16,22 0-16,-22-1 0,21 1 16,-21 21-16,22 0 0,-22 21 0,0 1 15,21-1-15,-20 21 0,-1-21 0,-21 22 16,0-1-16,0 21 0,0-20 15,0-1-15,0 0 0,0-20 0,0 20 16,0 0-16,0-21 16,-21 1-16,21-1 0,-22 0 0,22 0 0,-21 0 15,21 0-15,0 1 16,-21-22-16,0 0 16,21-22 15,-21 1-31,21 0 0,-21 0 15</inkml:trace>
  <inkml:trace contextRef="#ctx0" brushRef="#br0" timeOffset="2286.98">6540 593 0,'0'0'16,"-42"0"-16,21 0 0,0 0 0,0 0 16,-1 0-16,1 0 0,0 0 15,0 0 1,0 21-16,0-21 16,-1 0-1,1 0-15</inkml:trace>
  <inkml:trace contextRef="#ctx0" brushRef="#br0" timeOffset="2470.88">5165 910 0,'0'0'16,"-22"21"-16,1 1 0,21-1 15,21-21 1,1 0-1,20 0-15,-21 0 0,21 0 16,1 0-16,20-21 0,1-1 16,20 22-16,1-21 0</inkml:trace>
  <inkml:trace contextRef="#ctx0" brushRef="#br0" timeOffset="2767.73">7959 1185 0,'0'0'0,"0"22"15,21-22 16,0 0-31,0 0 16,0 0-16,0 0 0,1 0 0,-1 0 16,0 0-16,0 0 0,0 0 15,0 0-15,1 0 0,-1 0 0,0-22 16,0 22-16,0-21 16,0 21-16</inkml:trace>
  <inkml:trace contextRef="#ctx0" brushRef="#br0" timeOffset="3343.4">9123 720 0,'0'-43'16,"-21"65"31,-1-22-47,1 42 0,0-21 15,21 21-15,-21 1 0,0-1 0,0 0 16,-22 1-16,22-1 0,0 0 0,0 1 16,0-1-16,-22 0 15,22-20-15,0-1 0,0 0 0,0 0 16,21 0-16,0 0 0,21-21 31,0 0-31,0 0 16,0 0-16,22 0 0,-22-21 15,21 21-15,0-21 0,1 21 0,-22-21 16,21 21-16,1-21 0,-22 21 16,21-21-16,-21-1 0,22 22 0,-22-21 15,0 21-15,0-21 0,0 0 16,0 0-16,1 0 0,-22-1 0,0 1 16,0 0-16,0 0 0,0 0 15,0 0-15,0-1 16,0 1-16,-22 21 15,1 21 1,0 1-16,21-1 0,-21 0 0,0 21 16,21-21-16,-21 22 0,21-1 15,-22-21-15,1 22 0,21-22 0,-21 21 16,21-21-16,-21 0 0,21 22 16,0-22-16,-21 0 0,21 0 0,-21 0 15,21 1-15,-22-22 16,22 21-16</inkml:trace>
  <inkml:trace contextRef="#ctx0" brushRef="#br0" timeOffset="4032.05">3450 1778 0,'0'0'15,"-42"0"-15,-1 0 0,1 21 0,21-21 16,-21 0-16,20 0 0,1 0 15,21 21 1,21-21 0,1 0-16,-1 0 15,21 0-15,-21 0 0,43 0 0,-1 0 16,1 0-16,20 0 0,1 0 16,21 0-16,0 0 0,0 0 0,21 0 15,0 0-15,21 0 16,21 0-16,0 0 0,-20 0 0,41 0 0,-21 0 15,22 0-15,-1 0 16,1 0-16,-1 0 0,1 0 0,21-21 16,-22 21-16,1-21 0,-1 21 15,1 0-15,-22 0 0,21 0 0,-20-21 16,-22 21-16,0 0 0,0 0 16,-21 0-16,0 0 0,-21 0 0,0-21 15,-21 21-15,-1 0 0,1 0 0,-22 0 16,1 0-16,-1 0 0,-20-21 15,-22 21-15,21 0 0,-21 0 0,1 0 32,-44 0-1,1 0-31,0 0 16,0 0-16,0 0 15,0 0-15</inkml:trace>
  <inkml:trace contextRef="#ctx0" brushRef="#br0" timeOffset="4150.97">9080 1757 0,'0'-21'47,"0"0"-32</inkml:trace>
  <inkml:trace contextRef="#ctx0" brushRef="#br0" timeOffset="86914.7">4127 2963 0,'0'0'0,"0"-21"0,0 0 15,0 0 1,0 0-16,0 0 0,0-1 15,0 1-15,0 0 16,0 42 15,0 0-31,0 1 0,0-1 0,0 0 16,0 21-16,0 1 0,-21-1 16,0 0-16,0 22 0,21-22 0,-21 22 15,0-1-15,-1 1 0,22-1 0,-21-21 16,0 22-16,0-1 15,0-20-15,0 20 0,-1-20 0,1-1 16,0 0-16,0 1 0,21-1 16,0-21-16,0 0 0,0 22 0,0-22 15,0 0-15,0-42 32,21 0-32,0-1 0,-21-20 0,21 21 15,1-21-15,-1-1 0</inkml:trace>
  <inkml:trace contextRef="#ctx0" brushRef="#br0" timeOffset="87204.54">4149 2858 0,'0'0'0,"0"-22"0,0 1 16,0 42-1,21 1-15,-21 20 16,0-21-16,21 21 0,-21 1 15,0 20-15,0 1 0,0-1 0,0 1 16,0-1-16,0 22 0,0-22 16,0 1-16,0-1 0,0-20 0,0 20 15,0-20-15,0-1 0,0 0 16,0 1-16,0-22 0,0 21 0,0-21 16,0 0-16,0 1 0,0-1 15,0 0-15,0-42 31,21 0-31,-21-1 0,0-20 16</inkml:trace>
  <inkml:trace contextRef="#ctx0" brushRef="#br0" timeOffset="87411.39">3831 3620 0,'0'0'0,"0"21"0,21-21 32,0 0-32,1 0 0,-1 0 0,0 0 15,0 0-15,21 0 0,-20 0 16,20 0-16,-21 0 0,0-21 0,22 21 16,-22 0-16,0-22 0,21 1 0,-21 21 15,22-21-15</inkml:trace>
  <inkml:trace contextRef="#ctx0" brushRef="#br0" timeOffset="87904.12">4974 3450 0,'0'0'0,"21"0"15,-21-21-15,21 0 0,1 0 16,-22 0-16,0-1 15,0 1 1,-22 21-16,1 0 0,0 0 16,-21 0-16,-1 0 0,1 21 15,0 1-15,-1-22 0,-20 21 0,21 0 16,-1 21-16,-20-21 16,20 1-16,22-1 0,-21 0 0,21 0 15,0 0-15,21 0 0,0 1 16,0-1-16,21 0 15,21-21-15,0 0 0,1 21 0,-1-21 16,0 0-16,22 21 0,-22-21 16,1 21-16,20-21 0,-21 22 0,-20-1 15,20-21-15,0 21 0,-21 0 16,1 0-16,-1-21 0,-21 21 0,0 1 16,0-1-16,-21 0 0,-22 0 15,1 0-15,0 0 0,-1-21 16,-20 22-16,-1-22 0,22 0 0,-22 0 15,22 0-15,-21 0 0,41 0 16,-20 0-16,0 0 0,21 0 16,-1 0-16,1-22 0,0 1 0,21 0 15,0 0-15,0 0 16,0 0-16,21-1 16,0 1-16,22 0 0,-1 0 15</inkml:trace>
  <inkml:trace contextRef="#ctx0" brushRef="#br0" timeOffset="88404.63">5736 3366 0,'0'0'15,"0"-22"-15,21 22 0,-21-21 0,0 0 16,0 0-16,-21 21 15,0 0-15,0 0 0,0 0 0,-1 0 16,-20 0-16,21 21 0,0 0 16,-22 0-16,22 1 0,0-1 0,0 0 15,0 0-15,0 0 0,-1 0 16,22 1-16,-21-22 0,21 21 0,0 0 16,0 0-16,0 0 0,0 0 15,21-21-15,1 22 16,-1-1-16,0-21 0,0 21 0,21-21 15,1 0-15,-22 21 0,21-21 16,1 21-16,-22-21 0,21 21 0,-21-21 16,22 22-16,-22-1 0,0-21 0,-21 21 15,0 0-15,0 0 16,0 0-16,-42-21 0,20 22 16,-20-22-16,0 21 0,-1-21 0,-20 0 15,21 21-15,-1-21 0,1 0 16,0 0-16,-1 0 0,1 0 15,21 0-15,-22 0 0,22 0 16,0 0-16,21-21 0,-21 21 16,21-21-1,21 21 1,0-22-16,0 22 0,1 0 16,20-21-16,0 0 0,-21 21 0,22-21 15</inkml:trace>
  <inkml:trace contextRef="#ctx0" brushRef="#br0" timeOffset="88671.47">6181 3429 0,'0'0'0,"0"21"15,0 0-15,0 1 16,0-1-16,0 0 0,0 0 0,0 0 15,-22 106 1,22-106-16,-21 1 0,21-1 16,0 0-16,-21 0 0,21 0 0,0 0 15,0 1-15,0-1 16,21-42 15,0 21-15,-21-22-16</inkml:trace>
  <inkml:trace contextRef="#ctx0" brushRef="#br0" timeOffset="88899.16">6308 3090 0,'0'0'0,"-22"0"16,1-21-1,0 21 1,21 21 0,0 1-16,0-1 15,-21-21-15,21 21 0,0 0 16,0 0-16,0 0 16,0 1-16</inkml:trace>
  <inkml:trace contextRef="#ctx0" brushRef="#br0" timeOffset="89727.72">6943 3493 0,'0'0'0,"21"0"0,0 0 15,0-22 1,0 1-16,-21 0 0,21 0 15,-21 0-15,0 0 0,0-1 16,0 1-16,0 0 16,0 0-16,-21 21 0,0 0 0,0 0 15,0 0-15,-22 0 16,22 0-16,-21 21 0,0 0 0,-1 0 16,1 1-16,0 20 0,20-21 0,-20 0 15,21 22-15,0-22 0,0 21 16,-1-21-16,1 22 0,21-22 0,0 0 15,0 0-15,0 0 0,0 0 16,0 1-16,0-1 0,21-21 16,1 0-16,-1 0 0,0 0 0,0 0 15,21 0-15,1 0 0,-22 0 16,21-21-16,1-1 0,-22 22 0,21-21 16,-21 0-16,0 0 0,1 0 15,-1 0-15,0-1 0,0 1 16,-21 0-16,21 0 0,-21 0 0,0 0 15,0-1-15,0 1 0,0 0 16,0 42 0,0 0-1,0 1-15,0-1 0,0 0 16,0 0-16,0 0 0,-21 22 0,0-22 16,0 21-16,21 0 0,-21 1 15,-1-1-15,22 22 0,-21-1 0,0 1 16,21-1-16,0 1 0,-21 20 0,21-20 15,0 20-15,-21 1 0,21-21 16,0 20-16,-21 22 0,21-21 16,0-1-16,0 22 0,0-21 0,0 21 15,0-22-15,0 22 0,0-21 0,0 0 16,0 20-16,0-20 0,0 0 16,-22-22-16,1 22 0,0-43 0,0 22 15,21-22-15,-21 0 0,0 1 0,-22-1 16,22-21-16,0 0 0,0 1 0,-22-1 15,22 0-15,-21 0 0,21-21 16,-22 0-16,1 0 0,0 0 0,-1 0 16,-20-21-16,-1 0 0,1-22 0,-1 22 15,1-21-15,-1-22 0,-20 22 16,20-21-16,1-22 0,-1 21 16,1-20-16,-1-1 0,22 22 0,0-22 15,20 21-15,1 1 0,0 21 0,21-22 16,0 1-16,0 20 0,0 1 15,0 0-15,21-22 0,-21 22 0,43-1 16,-22-20-16,0 21 0,21-22 16,1 1-16,20 20 0,-21-20 0</inkml:trace>
  <inkml:trace contextRef="#ctx0" brushRef="#br0" timeOffset="92100.11">7916 3344 0,'0'0'0,"-21"0"31,0 0-31,0 0 16,0 0-16,21 22 0,-22-22 15,1 21-15,0 0 0,0 0 0,0 0 16,0 0-16,-1 22 0,22-22 0,-21 0 16,0 21-16,0-20 0,0-1 15,21 21-15,-21-21 0,-1 0 16,22 1-16,-21-22 0,21 21 0,0 0 15,-21-21 1,21-21 0,0 0-16,0-1 15,0 1-15,0 0 16,0-21-16,0 21 0,21-1 0,-21-20 16,0 0-16,0 21 0,21-22 0,-21 22 15,22-21-15,-22 21 0,21-1 16,-21 1-16,21 0 0,0 21 31,0 21-31,-21 0 0,21 22 16,1-22-16,-22 0 0,0 21 0,21 1 15,0-22-15,-21 21 0,21-21 16,-21 22-16,21-22 0,0 0 0,-21 0 16,22 0-16,-22 1 0,21-1 15,0 0-15,0-21 0,-21 21 0,21-21 16,0 0-16,22 0 0,-22 0 0,0 0 15,21 0-15,1 0 0,-1-21 16,-21 0-16,22 0 0,-1-1 0,0 1 16,1 0-16,-1-21 0,-21 21 0,21-22 15,-20 1-15,-1 0 16,0 20-16,0-20 0,-21 21 0,0 0 16,0 0-16,0-1 0,0 44 31,0-1-31,-21 0 15,21 0-15,-21 0 0,21 22 16,-21-22-16,21 0 0,0 21 0,-22-21 16,22 1-16,-21-1 0,21 0 0,-21 0 15,21 0-15,0 0 16,0 1-16,0-1 16,0-42 15,0-1-31,21 1 15,-21 0-15,21 0 0,1-21 16,-22 20-16,21-20 0,0 0 0,-21 21 16,21-22-16,0 22 0,0 0 0,-21-21 15,22 42-15,-1-22 0,0 1 16,0 21-16,0 0 0,0 21 16,-21 1-16,22 20 15,-1-21-15,-21 0 0,0 22 16,21-22-16,-21 0 0,0 21 0,0-21 15,0 1-15,0-1 0,0 0 16,0 0-16,0 0 0,0 0 0,0 1 16,21-22 15,0 0-31,0-22 16,1 22-16,-1-21 0,0 0 0,0 0 15,0-21-15,22 20 0,-22 1 16,21-21-16,-21 0 0,0 20 0,22-20 15,-22 0-15,0 21 0,21-1 16,-20 1-16,-22 0 0,21 21 16,0 0-16,-21 21 15,0 0 1,0 1-16,0 20 0,0-21 0,0 0 16,0 22-16,0-22 0,0 0 0,0 0 15,0 21-15,21-20 0,-21-1 16,21 0-16,0 0 0,-21 0 0,22 0 15,-1-21-15,0 22 0,21-22 16,-21 0-16,22 0 0,-22 0 0,21 0 16,22 0-16,-22 0 0,22-22 0,-22 1 15,21 0-15,-20 0 0,20 0 16,-20 0-16,-1-22 0,0 22 16,-21-21-16,22-1 0,-22 22 0,0-21 15,-21 0-15,0 20 0,0-20 16,0 21-16,0 0 0,-21 21 0,0-21 15,0 21-15,-22 0 0,22 0 16,-21 0-16,21 21 0,-22 0 0,22 0 16,-21 0-16,21 22 0,-1-22 0,1 21 15,0-21-15,21 22 0,-21-22 16,21 0-16,0 21 0,0-21 0,21 1 16,0-1-16,0 0 0,22 0 0,-22-21 15,21 21-15,1-21 0,20 0 16,-21 0-16,22 0 0,-22 0 15,22 0-15,-22 0 0,22 0 0,-22-21 16,0 0-16,1 0 0,-1 0 16,0-1-16,1-20 0,-22 21 0,0-21 15,0-1-15,0 1 0,0 0 0,1 20 16,-22-20-16,0 21 0,0 0 16,0 0-16,0-1 0,0 44 31,-22-1-31,1 0 0,0 0 0,21 21 15,-21-20-15,21 20 0,-21-21 0,21 21 16,-21-20-16,21 20 0,0-21 16,0 0-16,0 0 0,0 1 15,0-1-15,0 0 0,0 0 0,0 0 16,0-42 15,0 0-15,21 0-16,-21 0 0,21-1 15,-21-20-15,0 21 0,21-21 0,0-1 16,0 1-16,1 0 0,-1-1 16,0 1-16,21 0 0,-21-1 0,22 22 15,-22 0-15,21 0 0,1 21 16,-22 0-16,21 0 0,-21 0 0,0 0 16,22 21-16,-22 21 0,0-21 15,0 22-15,0-1 0,1-21 0,-22 22 16,0-1-16,21 0 0,-21-21 15,0 22-15,0-22 0,0 21 0,21-21 16,-21 1-16,21-1 0,0 0 16,0 0-16,1-21 0,-1 0 15,0 21-15,0-21 0,0 0 0,0 0 16,1 0-16,20 0 0,-21-21 16,0 21-16,0-21 0,22 0 0,-22-22 15,0 22-15,0-21 0,22 0 0,-22-22 16,0 22-16,0-22 15,21 1-15,-20-1 0,-1-20 0,0 20 16,0 1-16,0-1 0,0 1 0,-21-1 16,0 1-16,22 20 0,-22 1 15,0 0-15,0 20 0,0 1 0,-22 42 32,1 22-32,21-1 15,-21 0-15,0 1 0,0-1 16,0 22-16,-1-22 0,22 21 0,0-20 15,-21 20-15,21 1 0,0-22 0,0 22 16,0-1-16,0-21 0,0 1 16,0-1-16,0 0 0,0 1 15,21-22-15,1 0 0,-1 0 0,0 0 16,0 1-16,0-1 0,0-21 16,22 0-16,-22 21 0,0-21 0,21 0 15,-20 0-15,20 0 0,-21 0 0,21 0 16,-20-21-16,-1 0 0,21-1 15,-21 22-15,0-42 0,1 21 0,-1 0 16,0 0-16,0-22 0,-21 22 16,0-21-16,0 21 0</inkml:trace>
  <inkml:trace contextRef="#ctx0" brushRef="#br0" timeOffset="92374.96">11620 3069 0,'0'0'16,"-21"0"-16,21 21 0,21-21 15,1 0 1,-1 0-16,21 0 0,-21 0 0,22 0 16,-1 0-16,0 0 0,1 0 0,-1 0 15,0 0-15,1 0 16,-1 0-16,-21 0 0,21 0 0,-20 0 15,20 0-15,-21 0 0,0 0 16,-42 0 15,21-21-15,-21 21-16</inkml:trace>
  <inkml:trace contextRef="#ctx0" brushRef="#br0" timeOffset="95898.83">13525 3281 0,'-21'0'15,"0"0"17,0 0-32,0 0 15,0 0 1,-1 0-16,1 0 0,42 0 62,1 0-62,-1 0 0,21 0 16,22 0-16,-22 0 0,21 0 0,1-21 16,21 21-16,-1 0 0,1 0 15,0 0-15,20 0 0,-20-21 0,21 21 16,-21 0-16,-1 0 0,1 0 15,-22 0-15,1-22 0,-1 22 0,1 0 16,-22 0-16,1 0 0,-22-21 16,0 21-16,0 0 0,-21-21 15,0 0 1,-21 21 0,0-21-16,0 0 0,-1 21 0,1 0 15,-21-22-15,21 22 0,-22-21 16,1 21-16,0 0 0,-1-21 0,1 21 15,21 0-15,-21-21 0,20 21 16,-20 0-16,21 0 0,0 0 0,0 0 16,42 0 15,0 0-31,0 0 16,0 21-16,0-21 0,1 0 15,-1 0-15,21 21 0,-21-21 0,22 0 16,-22 0-16,21 0 0,-21 0 0,22 0 15,-1 0-15,-21 0 0,0 21 16,22-21-16,-22 0 0,0 0 0,0 0 16,-21 22-1,0-1-15,-21 0 16,0-21-16,0 21 0,-22 21 16,22-20-16,-21 20 0,-1 0 15,22 1-15,-21-1 0,0 0 0,-1 1 16,1-1-16,21-21 15,-22 21-15,22 1 0,0-22 0,0 0 16,0 21-16,0-20 0,-1-1 0,1-21 16,21 21-16,0 0 0,0 0 15,-21-21-15,21-21 32,21 0-32,0 0 0</inkml:trace>
  <inkml:trace contextRef="#ctx0" brushRef="#br0" timeOffset="96451.8">16531 2794 0,'0'-42'31,"0"21"-31,-21 21 16,0 0-16,0 0 0,21 21 15,0 0-15,-22 0 0,22 0 0,-21 22 16,21-1-16,-21 0 15,21 1-15,0-1 0,0 21 0,0 1 16,0-22-16,-21 22 0,21-1 16,-21 1-16,0-1 0,21-20 0,0 20 15,-22-21-15,22 1 0,-21-22 0,21 21 16,0-21-16,0 1 0,0-1 16,0 0-16,21-21 31,1 0-31,-1-21 0,0 0 0,0-1 15,-21 1-15,21-21 0,0 21 0,1-22 16</inkml:trace>
  <inkml:trace contextRef="#ctx0" brushRef="#br0" timeOffset="96715.65">16425 2752 0,'0'0'16,"0"-21"-16,-21-1 0,21 1 0,-21 0 0,21 0 15,0 0-15,21 0 16,0 21-16,22 0 0,-22-22 16,21 22-16,0-21 0,1 21 15,20 0-15,-20 0 0,-1 0 0,21 0 16,-20 0-16,-1 0 16,0 0-16,-20 0 0,20 0 0,-21 0 15,0 21-15,0 1 0,-21-1 16,0 0-16,0 0 15,-21-21-15,0 21 0,-21 0 0,21 1 16,-22-22-16,1 21 0,21 0 16</inkml:trace>
  <inkml:trace contextRef="#ctx0" brushRef="#br0" timeOffset="96943.52">16277 3112 0,'0'0'16,"-21"21"-16,0-21 0,0 21 15,42-21 17,0 0-32,0 0 0,0 0 15,22 0-15,-22 0 0,21 0 16,0 0-16,1 0 0,-1 0 0,0 0 16,-20 0-16,20 0 0,-21 0 15,21 0-15,-20 0 0,-1-21 0,0 21 16,0 0-16,0 0 0,0 0 15</inkml:trace>
  <inkml:trace contextRef="#ctx0" brushRef="#br0" timeOffset="97543.52">17335 3260 0,'0'0'0,"43"0"0,41-21 31,-62-1-31,-22 1 16,0 0-16,0 0 0,-22 0 15,1 21-15,0-21 0,-21-1 0,21 1 16,-1 21-16,-20-21 16,21 21-16,0 0 0,-22 0 0,22 0 15,-21 0-15,21 0 0,0 0 0,-22 21 16,22 0-16,0 1 0,0 20 15,0-21-15,-1 21 0,1 1 0,0-1 16,21 0-16,0 1 0,0-1 16,-21-21-16,21 22 0,0-1 0,0-21 15,0 0-15,0 0 0,21 1 0,-21-1 16,21 0-16,0-21 0,1 0 16,-1 0-16,0 0 0,21 0 0,-21 0 15,22 0-15,-1 0 0,-21-21 16,22 21-16,-1-21 0,0-1 15,-21 1-15,22 0 0,-1-21 0,-21 21 16,22-22-16,-22 22 0,0-21 16,0-1-16,0 1 0,-21 0 0,0 21 15,0-22-15,0 22 0,0 0 16,0 0-16,-21 21 31,0 0-31,0 21 0,21 0 0,-21 21 16,21-20-16,-22 20 0,22 0 15,0-21-15,0 22 0,0-1 0,0-21 16,0 22-16,0-22 0,0 0 0,0 0 16,0 0-16,0 0 15,22 1-15,-1-22 0,0 21 0,0-21 16,0 0-16,0 0 0,1 0 0,-1 0 16,21 0-16,-21 0 0,22-21 15,-1 21-15,-21-22 0,21 1 0,1 0 16</inkml:trace>
  <inkml:trace contextRef="#ctx0" brushRef="#br0" timeOffset="97820.37">18373 3048 0,'0'0'0,"0"-21"0,0-43 32,0 43-32,-22 21 0,1 0 15,0 0-15,0 0 0,0 0 0,0 21 16,-1 1-16,1-1 0,-21 0 0,21 21 15,0 1-15,-1-1 0,1 0 16,0 1-16,0-1 0,21 0 0,0 1 16,-21-1-16,21-21 0,0 21 15,0-20-15,0 20 0,0-21 0,0 0 16,0 0-16,21 1 16,0-22-16,0 0 0,0 0 0,22 0 15,-22 0-15,21 0 0,1 0 0,-1 0 16,0-22-16,1 1 0,-1 0 15,-21 0-15,21 0 0</inkml:trace>
  <inkml:trace contextRef="#ctx0" brushRef="#br0" timeOffset="98211.19">18690 3260 0,'-42'0'15,"21"0"1,21 21-16,21-21 31,0 0-31,0 0 0,0 0 0,0 0 16,22 0-16,-22-21 0,21 21 15,-21-21-15,22 21 0,-22-22 16,0 1-16,0 0 0,-21 0 16,0 0-16,0 0 0,0-1 15,-21 22 1,0 0-16,0 0 0,-22 0 15,22 22-15,0-1 0,-21 0 0,-1 0 16,22 0-16,0 22 0,-21-1 16,21-21-16,-1 21 0,1-20 0,0 20 15,21 0-15,0-21 16,0 1-16,0 20 0,0-21 0,0 0 16,0 0-16,21-21 0,0 22 0,22-1 15,-22-21-15,21 0 0,1 0 16,-1 0-16,0 0 0,1 0 0,20 0 15,-21-21-15,1 21 0,-1-22 16,0 1-16,1 0 0,20-21 0</inkml:trace>
  <inkml:trace contextRef="#ctx0" brushRef="#br0" timeOffset="98738.89">19643 2836 0,'0'0'15,"0"-42"-15,0 0 0,0 21 0,0-22 16,0 22-16,0 0 0,-22 21 15,1 21 1,21 0-16,-21 0 0,0 22 16,0-1-16,21 0 0,-21 1 0,-1 20 15,1-20-15,0 20 0,21-21 0,-21 22 16,0-22-16,0 22 0,21-22 16,0 0-16,0 1 0,-22-1 0,22 0 15,0-20-15,-21-1 0,21 0 16,0 0-16,0 0 0,0 0 0,0-42 47,0 0-32,0 0-15,0-21 0,0 20 0,21 1 16,1-21-16,-1 0 0,21 20 16,-21-20-16,22 0 0,-1 21 15,0-22-15,1 22 0,-1 0 0,0 0 16,22 0-16,-22 21 0,0 0 15,1 0-15,-1 0 0,0 0 0,-20 21 16,20 21-16,-21-21 0,0 22 0,0-1 16,-21 0-16,0-21 0,0 22 15,0-1-15,-21-21 0,-21 22 0,21-22 16,-22 0-16,1 0 16,0 0-16,-1 0 0,1-21 0,0 22 15,-1-22-15,1 0 0,0 0 0,21 0 16,-22 21-16,22-21 0,0 0 15,0 0-15,0 0 0,42 0 32,0-21-32,21-1 0,1 22 15,-1-21-15,0 0 0</inkml:trace>
  <inkml:trace contextRef="#ctx0" brushRef="#br0" timeOffset="99471.5">20616 3154 0,'21'-21'16,"-42"42"-16,64-42 0,-65 42 31,1 0-31,0 0 0,0 22 16,0-22-16,-22 0 0,22 21 16,-21 1-16,21-22 0,0 21 0,-22-21 15,22 22-15,0-22 0,21 0 16,-21 0-16,21 0 0,0 0 0,0 1 15,0-1-15,21 0 0,0-21 16,0 0-16,22 0 0,-22 0 16,21 0-16,0 0 0,1 0 15,-1 0-15,-21-21 0,22 21 16,-22-21-16,0-1 0,0 1 0,0 0 16,-21-21-16,0 21 0,0-22 15,0 22-15,0 0 0,-21-21 0,0 20 16,0 1-16,21 0 0,-21 0 0,-1 0 15,1 0-15,21-1 16,0 1-16,0 0 16,21 21-16,22 0 15,-22 0-15,21 0 0,1 0 0,-1 0 0,0 0 16,1 0-16,-1 21 16,0-21-16,-21 21 0,22 1 0,-22-1 15,0 0-15,0 0 0,-21 0 16,0 0-16,0 1 0,0 20 0,0-21 15,0 0-15,-21 0 0,0 1 16,0-22-16,0 21 0,-1 0 0,22 0 16,0 0-16,0 0 15,0 1 1,22-22-16,-1 0 0,0 0 16,21 0-16,-21 0 0,22 0 15,-1 0-15,-21 0 0,22-22 0,-1 22 16,-21-21-16,21 0 15,-20 0-15,-1 0 0,0-22 0,-21 22 16,0 0-16,0-21 0,0 21 0,0-1 16,0 1-16,0-21 0,-21 21 15,0 21-15,-1-21 0,1-1 0,-21 22 16,21 0-16,0 0 0,-22 0 16,22 0-16,0 0 0,0 0 0,0 0 15,-1 22-15,1-22 0,0 0 16,21 21-16,0 0 0,0 0 15,21-21 1,0 0-16,1 0 0,-1 0 0,21 0 16,0-21-16</inkml:trace>
  <inkml:trace contextRef="#ctx0" brushRef="#br0" timeOffset="100075.15">21971 2836 0,'0'0'0,"21"-42"0,0 21 0,-21-21 0,0 20 15,0 1-15,0 0 0,0 0 16,0 42 0,0 0-16,0 0 0,0 1 15,0 20-15,-21 0 0,0 1 0,0-1 16,21 0-16,-21 1 16,-1-1-16,1 0 0,0 1 0,0 20 15,0-21-15,0 22 0,-1-22 16,22 1-16,-21-1 0,0-21 0,21 21 15,-21-20-15,21 20 0,0-21 0,-21 0 16,21 0-16,-21-21 16,21-21 15,0 0-31,0 0 0,0 0 0,21-22 16,0 22-16,0-21 15,0 0-15,22-1 0,-1 22 0,-21-21 0,21-1 16,1 22-16,-1 0 0,-21 0 15,22 0-15,-22 21 0,0 0 16,0-21-16,0 21 0,0 0 0,-21 21 31,0 0-31,-21-21 16,0 21-16,0-21 16,0 21-16,0-21 0,-1 21 0,1-21 15,0 0-15,0 22 0,0-1 16,0-21-16,-1 21 0,1 0 0,21 0 15,0 0-15,0 1 16,0-1-16,0 0 0,0 0 0,0 0 16,21 0-16,1 1 15,-1-1-15,0 0 0,0-21 16,0 21-16,0-21 0,1 0 0,-1 21 16,0-21-16,0 0 15,0 0-15,0 0 16,1 0-1,-1 0-15,-21-21 0,21 21 0,0-21 16</inkml:trace>
  <inkml:trace contextRef="#ctx0" brushRef="#br0" timeOffset="100255.05">22542 3302 0,'0'-21'0,"0"0"47,22 21-16,-1-21-31,0 21 16</inkml:trace>
  <inkml:trace contextRef="#ctx0" brushRef="#br0" timeOffset="101439.16">23326 2963 0,'0'-21'0,"0"42"0,0-63 15,0 21-15,-22 21 16,1 0-16,0 0 16,0 0-16,0 0 0,-22 0 0,22 21 15,-21 0-15,0 0 0,20 1 16,-20-1-16,0 21 0,21-21 0,-1 22 15,-20-22-15,42 21 0,0 0 16,-21 1-16,21-22 0,0 21 16,0-21-16,0 22 0,21-22 15,0 0-15,0 0 0,22 0 0,-22 1 16,21-1-16,1-21 0,-22 0 16,21 0-16,0 0 0,1 0 0,-22 0 15,21 0-15,1-21 0,-22 21 0,21-43 16,0 22-16,-20 0 0,20-21 15,-21-1-15,21 22 0,-20-21 0,-1-1 16,0 22-16,0 0 0,-21 0 16,-21 21-1,0 0 1,0 21-16,-1 0 0,1 22 16,0-22-16,21 0 0,-21 21 15,0-21-15,21 1 0,-21 20 0,21-21 16,0 0-16,0 0 0,0 1 15,0-1-15,0 0 0,21 0 16,0-21-16,0 0 0,0 0 0,0 21 16,22-21-16,-22 0 0,0 0 15,0 0-15,0-21 0,1 0 0,-1 0 16,-21-22-16,21 22 16,-21-21-16,0 21 0,0-22 0,0 1 15,0 0-15,0-1 0,0 22 16,0 0-16,0 0 0,0 0 15,0 0-15,21 21 16,0 0 0,0 0-16,1 0 15,-1 21-15,21 0 0,-21 0 0,0 0 16,1 0-16,-1 1 0,0-1 16,0 0-16,0 0 0,-21 0 0,0 22 15,21-22-15,-21 0 0,22 0 16,-22 0-16,0 0 15,0-42 48,0 0-63,0 0 0,0 0 16,21 0-16,0-1 0,-21 1 0,21-21 15,0 21-15,0-22 0,22 22 16,-22 0-16,0 0 0,0 0 0,0 0 15,1 21-15,-1 0 0,0 0 16,0 0-16,0 0 0,0 0 16,1 21-1,-22 0-15,0 0 0,0 21 0,0-20 0,0-1 16,0 21-16,0-21 0,0 22 16,0-22-16,0 0 0,0 0 15,0 0-15,0 0 0,0 1 0,0-1 16,0 0-16,-22-21 31,22-21-15,0 0-16,0-1 0,0 1 15,0 0-15,0 0 0,0-21 16,22 20-16,-1-20 0,0 0 0,0 21 16,0-22-16,22 22 0,-22-21 15,21 21-15,0 21 0,-20-22 16,20 22-16,0 0 0,1 0 0,-22 0 15,21 22-15,-21-22 0,0 21 16,1 0-16,-22 21 0,21-21 16,-21 22-16,0-22 0,0 21 0,0 1 15,-21-1-15,-1-21 0,22 21 16,-21-20-16,0 20 0,0-21 0,0 0 16,21 0-16,-21 1 0,-1-1 15,1 0-15,-21 0 0,21-21 0,0 21 16,-1-21-16,-20 0 0,21 21 15,-21-21-15</inkml:trace>
  <inkml:trace contextRef="#ctx0" brushRef="#br0" timeOffset="102491.55">13377 3852 0,'0'0'0,"-63"-21"16,20 21-16,-20 0 0,21-21 15,-22 21-15,22 0 0,21-21 0,-22 21 16,22 0-16,0 0 0,42 21 31,0 0-31,0 0 0,22 1 16,-1 20-16,22 0 0,-22 1 15,21 20-15,22 1 0,-21-1 0,-1 1 16,1-1-16,20 1 0,-20 20 0,20-20 16,-20 20-16,21 1 0,-1-21 15,1 20-15,0-20 0,-1 20 16,1-20-16,0-22 0,-1 22 16,-20-22-16,-22 22 0,22-22 0,-22-21 15,0 21-15,1-20 0,-22-1 0,0 0 16,0 0-16,0-21 0,-21-21 47,0 0-47,0 0 15,0-1-15,0 1 0,0 0 0,0 0 16,-21 0-16,21 0 0,-21-1 0,21 1 16,0 0-16,0 0 0,-21 0 15,21 0-15,-21 21 0,42 0 63,0 21-63,0 0 0,0-21 15,0 21-15,1 0 0,-1 0 0,0 1 16,0-1-16,0 0 0,-21 0 0,0 0 16,0 0-16,0 1 0,0-1 15,0 0-15,0 0 0,-21 0 0,-21 0 16,21 22-16,-22-22 0,1 0 15,0 0-15,-22 0 0,22 1 0,-1-22 16,1 21-16,0 0 0,21-21 0,-22 0 16,22 0-16,21-21 15</inkml:trace>
  <inkml:trace contextRef="#ctx0" brushRef="#br0" timeOffset="103284.1">16446 5630 0,'0'-21'0,"22"-63"31,-1 62-31,0 1 0,0 0 16,-21-21-16,21 21 0,0-1 0,1-20 16,-1 0-16,-21 21 0,0-22 0,0 1 15,0 21-15,0-22 0,0 22 16,0 0-16,0 0 0,-21 63 31,-1-21-31,1 22 0,0-1 0,0 0 16,0 22-16,0-22 0,-1 22 15,-20-1-15,21 1 0,0-1 0,0 1 16,-1-1-16,1-20 0,0-1 16,0 0-16,0 1 0,0-1 0,-1-21 15,1 0-15,0 0 0,21 1 16,0-1-16,0-42 31,0-1-31,21 1 0,-21-21 16,21 0-16,1 20 0,20-41 0,-21 21 15,0-22-15,0 1 0,1-1 16,20 1-16,-21-1 0,21-21 0,-20 22 16,20-22-16,-21 1 0,21 20 15,-20 22-15,-1-1 0,0 1 16,0 21-16,0 21 0,0 21 16,-21 0-16,0 22 0,0 20 15,0-21-15,0 22 0,0-1 0,22 1 16,-22-22-16,0 22 0,0-1 15,0 1-15,0-1 0,0-20 0,0-1 16,0 0-16,0 1 0,0-1 16,0 0-16,0-21 0,0 1 0,0 20 15,0-21-15,0 0 0,-22-21 32,22-21-32,-21 0 15,21 0-15</inkml:trace>
  <inkml:trace contextRef="#ctx0" brushRef="#br0" timeOffset="104062.65">16150 5652 0,'-21'0'0,"42"0"0,-63 0 16,42 21-16,42-21 31,-21 0-31,0 0 0,22 0 0,-1 0 16,22 0-16,-22-21 0,21-1 15,1 22-15,-22-21 0,22 0 0,-1 0 16,1 21-16,-22-21 0,0 21 16,1 0-16,-1-21 0,0 21 15,-20 0-15,-1 0 0,0 0 0,-21 21 16,0 0-16,0 0 0,0 0 16,0 22-16,0-22 0,0 21 0,0 0 15,0-20-15,0 20 0,0-21 0,-21 21 16,0-20-16,21-1 0,-22 0 15,22 0-15,0 0 0,0 0 16,-21-21-16,21-21 31,0 0-15,0 0-16,-21 0 16,21 0-16,0-22 0,0 22 0,0-21 15,0-22-15,21 22 0,0 0 0,-21-22 16,22 22-16,-1-1 0,21 1 15,-21 21-15,22 0 0,-22 0 0,21 21 16,0 0-16,1 0 0,-22 0 16,21 21-16,1 0 0,-22 21 0,21-21 15,-21 22-15,0-1 0,1 0 0,-22 1 16,0-1-16,21 0 0,-21 1 16,0-1-16,0-21 0,0 22 0,0-22 15,0 0-15,0 0 0,0 0 16,0 0-1,-21-21 1,21-21 0,0 0-16,0 0 0,0 0 15,0-22-15,0 22 0,21-21 0,-21 0 16,21-1-16,0 1 0,21 0 16,-20-22-16,20 22 0,-21-1 0,21 1 15,1 0-15,-22 21 0,21 21 16,-21 0-16,22 0 0,-22 0 0,-21 21 15,21 21-15,-21-21 0,0 22 0,0-1 16,0 0-16,0 1 0,0-1 16,0 0-16,0 1 0,-21-1 15,0-21-15,21 0 0,0 22 16,-21-22-16,-1-21 0,22 21 0,0 0 16,22-42 15,-1 21-31,21-21 15,-21 0-15</inkml:trace>
  <inkml:trace contextRef="#ctx0" brushRef="#br0" timeOffset="104527.42">18500 5630 0,'0'0'0,"21"-21"0,-21 0 16,0 0-16,0 0 0,0 0 15,0-1-15,-21 1 0,-1 0 16,1 21-16,0-21 0,-21 21 0,21 0 15,-1 0-15,-20 0 0,21 0 0,0 21 16,0 0-16,-22 0 0,22 22 16,0-22-16,21 21 0,-21 1 0,0-1 15,-1 0-15,22-21 0,0 22 0,-21-1 16,21-21-16,0 0 0,0 1 16,0-1-16,0 0 0,0 0 0,21-21 15,1 0-15,-1 0 16,0 0-16,0 0 0,0 0 0,0 0 15,1 0-15,20-21 0,-21 0 16,0 0-16,0-1 0,1 1 16,20-21-16,-21 21 0,0-22 0,0 1 15,1 0-15,-1-1 0,-21 1 0,0 21 16,21 0-16,-21 0 0,0-1 16,0 44-1,-21 20-15,21-21 0,-21 21 16,-1-20-16,1 20 0,21-21 0,0 21 15,-21-20-15,21 20 0,0-21 0,0 0 16,0 0-16,0 1 0,0-1 16,21 0-16,0-21 0,1 21 15,-1-21-15,0 0 0,0 0 0,21 0 16,1 0-16,-1 0 0,0 0 16,-20-21-16,20 0 0,0 0 0,-21-1 15</inkml:trace>
  <inkml:trace contextRef="#ctx0" brushRef="#br0" timeOffset="105091.09">19029 5419 0,'0'0'0,"0"-21"0,21 21 47,0 21-47,0-21 15,0 0-15,1 0 0,-1 0 16,0 0-16,0 0 0,21 0 0,-20 0 15,20 0-15,-21 0 0,21 0 16,1 0-16,-22 0 0,21 0 0,-21 0 16,1-21-16,-1 21 0,0 0 15,-42 0 1,0 21-16,-22 0 16,22 0-16,-21 0 0,21 22 15,-22-22-15,1 21 0,0 0 16,-1 1-16,22-22 0,-21 21 0,-1 1 0,1-22 15,21 21-15,-21-21 16,20 0-16,-20 1 0,42-1 0,-21 0 16,0-21-16,21 21 15,0-42 1,21 21 0,0-21-16,-21 0 0,21-1 15,0 1-15,1 0 0,-1 0 0,0 0 16,0 0-16,0-1 0,0 1 0,1 21 15,-1 0 1,0 0-16,-21 21 0,0 1 16,0-1-16,0 0 0,0 0 15,0 0-15,0 0 0,21 1 16,-21-1-16,21 0 0,0-21 16,1 21-16,20-21 15,-21 21-15,0-21 0,22 0 0,-1 0 16,-21 0-16,21 0 0,1 0 0,-1 0 15,0-21-15,-20 0 0,20 21 16,0-21-16,1 0 0,-1-22 0,0 22 16</inkml:trace>
  <inkml:trace contextRef="#ctx0" brushRef="#br0" timeOffset="105815.68">20193 5503 0,'21'-21'0,"-42"42"0,63-63 0,-42 21 0,0 0 15,0 0 1,-21 21-1,0 0-15,0 21 0,0-21 16,-1 21-16,1 0 0,0 0 0,-21 22 16,21-22-16,-1 21 0,22-21 0,-21 22 15,21-22-15,-21 21 0,21-21 16,0 0-16,0 22 0,0-22 0,0 0 16,21 0-16,0-21 0,1 21 15,-1-21-15,0 0 0,21 22 16,-21-22-16,1 0 0,-1 0 0,0 0 15,0 0-15,0 0 0,0 0 16,1-22-16,-22 1 0,0 0 16,0-21-16,0 21 0,0-22 0,0 1 15,0 0-15,0-1 0,0 22 16,0-21-16,0-1 0,0 22 0,0-21 16,0 21-16,0 0 0,21-1 15,0 22-15,0 0 0,0 0 16,0 0-16,22 0 0,-22 0 0,21 0 15,1 22-15,-22-1 0,21 0 16,0 0-16,1 21 0,-22-20 16,21 20-16,-21-21 0,1 21 15,-1 1-15,-21-22 0,0 21 0,0-21 16,0 22-16,0-22 0,0 0 0,0 0 16,0 0-16,0 1 0,0-1 15,0 0-15,-21-21 0,21 21 0,-22-21 16,1 0-1,0 0-15,21-21 16,0 0-16,0 0 0,0-1 16,0-20-16,0 21 0,21-21 15,0 20-15,22-20 0,-22 0 16,21-1-16,1 1 0,-1 0 16,-21-1-16,21 22 0,1-21 0,-1 21 15,0 21-15,1-21 0,-22 21 0,21 0 16,-21 0-16,1 21 0,-1-21 15,0 21-15,-21 21 0,0-21 0,0 22 16,0-1-16,0-21 0,0 22 16,0-1-16,0 0 0,-21-21 0,21 22 15,-21-22-15,21 0 0,0 0 0,-22 0 16,1 1-16,0-1 16,42-21 15,0-21-16,1-1-15,20 22 0</inkml:trace>
  <inkml:trace contextRef="#ctx0" brushRef="#br0" timeOffset="106131.3">21780 5694 0,'-42'42'16,"42"-21"-16,0 1 31,21-22-31,0 0 0,1 0 16,-1 0-16,0 0 0,0 0 15,-21-22-15,21 22 0,0-21 16,-21 0-16,22 0 0,-22 0 0,0 0 16,0-1-16,0 1 15,0 0-15,-22 21 0,1 0 0,0-21 16,0 21-16,0 0 0,0 0 15,-1 0-15,1 0 0,0 0 0,0 21 16,21 0-16,-21-21 16,21 21-16,21-21 15,0 0-15,0 0 0,22 0 16,-1 0-16</inkml:trace>
  <inkml:trace contextRef="#ctx0" brushRef="#br0" timeOffset="106404.14">22648 5398 0,'0'0'0,"0"-43"0,0 22 0,0 0 0,0-21 15,0 20-15,0 1 16,-21 21-16,0 0 0,0 0 16,0 0-16,-1 0 0,1 21 15,-21 1-15,21-1 0,0 0 0,-22 21 16,22-21-16,0 22 0,0-22 15,0 21-15,-1-21 0,22 22 16,0-22-16,0 21 0,-21-21 0,21 1 16,0 20-16,0-21 0,21 0 15,1 0-15,-1 1 0,0-1 0,0-21 16,21 21-16,22-21 0,-22 0 0,22 0 16,-22 0-16,22 0 0,-1 0 15</inkml:trace>
  <inkml:trace contextRef="#ctx0" brushRef="#br0" timeOffset="107338.61">23283 5419 0,'0'0'0,"0"-21"0,0-1 0,0 1 15,0 0-15,-21 21 16,0 0-16,0 0 0,0 0 16,-1 21-16,-20 0 0,21 1 15,0-1-15,-22 0 0,22 0 0,0 21 16,21-20-16,0 20 0,-21 0 15,21-21-15,0 22 0,0-22 0,21 21 16,0-21-16,0 22 0,1-22 16,-1 0-16,21 0 0,-21 0 0,0-21 15,1 0-15,-1 0 0,0 0 16,0 0-16,0 0 0,0 0 16,1-21-16,-22-21 0,0 21 15,21 0-15,-21-22 0,0 1 16,21 0-16,-21-1 0,0 1 0,0 0 15,0-1-15,0 1 0,0 0 0,21 20 16,-21 1-16,21 0 0,-21 0 16,21 0-16,1 21 0,-1 0 15,0 0-15,0 0 0,0 0 16,0 21-16,22-21 0,-22 21 0,21 0 16,1 0-16,-22 22 0,0-22 15,0 0-15,0 21 0,0 1 0,-21-22 16,0 21-16,0 1 0,0-22 15,0 21-15,0-21 0,0 22 16,0-22-16,0 0 0,-21 0 0,21 0 16,0 0-16,-21-21 0,21 22 15,0-44 17,0 1-32,0 0 15,0 0-15,0 0 0,0-22 0,0 22 16,0-21-16,21 0 0,0 20 15,1-20-15,-1 0 0,21-1 0,-21 22 16,22 0-16,-22 0 16,21 0-16,-21 0 0,22 21 0,-22 0 15,0 0-15,21 0 0,-21 0 0,1 0 16,-22 21-16,21-21 0,-21 21 16,21 21-16,-21-21 0,0 1 0,0 20 15,0 0-15,0-21 0,0 22 16,0-22-16,0 21 0,0-21 0,0 1 15,0 20-15,0-21 0,0 0 16,-21 0-16,0-21 16,-1 0-1,1 0-15,21-21 16,0 0-16,0 0 16,0 0-16,0 0 0,0-1 0,0-20 15,21 0-15,1 21 0,-1-22 0,0 1 16,21 0-16,-21-1 0,22 1 15,-1 0-15,-21 20 0,22 1 0,-1-21 16,0 42-16,1-21 0,-1 21 16,0 0-16,1 0 0,-22 0 0,0 21 15,0 0-15,-21 0 0,0 0 16,0 22-16,0-1 0,-21-21 0,0 22 16,0-1-16,-1 0 0,1 1 15,21-1-15,-21-21 0,0 21 0,21-20 16,-21-1-16,21 0 0,-21 0 15,-1 0-15,1-21 16,0 0-16,0 0 0,0 0 16</inkml:trace>
  <inkml:trace contextRef="#ctx0" brushRef="#br0" timeOffset="108054.99">17145 6392 0,'0'0'0,"-21"0"0,-22 0 16,22 0-16,-21 0 0,21 0 16,0 0-16,-1 0 0,1 0 0,0 0 15,21-21 1,0 0-1,21 21 1,0 0-16,22 0 0,20 0 16,1 0-16,20 0 0,1 0 0,21 0 15,21 0-15,0 0 0,21 0 16,0 0-16,0 21 0,22-21 0,-22 21 16,21-21-16,1 0 0,-22 22 0,21-22 15,-21 21-15,0-21 0,1 0 16,-22 21-16,-22-21 0,1 0 0,-21 0 15,0 0-15,-1 0 0,-41 0 16,20 0-16,-21 0 0,1 0 0,-22 0 16,0 0-16,0 0 0,0 0 15,-42 0 17,0 0-32,0 0 15,0 0-15,0 0 0,-1 0 0,1 0 16,-21 0-16,21 0 0,-22 0 0</inkml:trace>
  <inkml:trace contextRef="#ctx0" brushRef="#br0" timeOffset="108632.18">17335 6583 0,'0'0'0,"-190"42"31,169-42-31,0 0 0,-1 0 16,44 0 31,-1 0-47,21 0 0,0 0 15,1 0-15,20 0 0,1 0 16,20 0-16,1 0 0,0 0 0,21 0 16,-1 0-16,22-21 0,0 21 15,22 0-15,-1 0 0,-21 0 0,21 0 16,0 0-16,-21 0 0,0 0 0,-21-21 15,21 21-15,-21 0 0,0-21 16,-22 21-16,1 0 0,-22 0 0,1-21 16,-1 21-16,-20 0 0,-1 0 15,0-22-15,1 1 0,-22 21 16,0 0-16,0 0 0,0-21 0,1 21 16,-22-21-1</inkml:trace>
  <inkml:trace contextRef="#ctx0" brushRef="#br0" timeOffset="114235.13">17674 3895 0,'-21'0'0,"0"0"0,0 0 15,-1 0-15,1 0 0,0 0 16,-21 0-16,21 0 0,-1 0 0,1 0 16,0 0-16,0 0 0,-21 0 15,20 0-15,1 0 0,0 0 0,0 0 16,0 0-1,42 0 17,0 0-32,0 0 15,22 0-15,20 0 16,1 0-16,-1 0 0,22 0 0,-1 0 16,1 0-16,21 0 0,0 0 15,21 0-15,21 0 0,0 0 0,0 0 16,0 0-16,1 0 0,20 0 15,-21 0-15,21 0 0,-20-21 16,-1 21-16,-21 0 0,-21 0 0,-1 0 16,1 0-16,0 0 0,-21 0 15,-1 0-15,1 0 0,0-22 0,-22 22 16,1 0-16,-22 0 16,0 0-16,-20 0 0,-1 0 0,0 0 0,0 0 15,-42 0 16,0 0-15,-22 0-16,22 0 0,0 0 0,-21 0 16,-1 0-16,22 0 0,-21 0 15,0 0-15</inkml:trace>
  <inkml:trace contextRef="#ctx0" brushRef="#br0" timeOffset="114754.86">17357 4128 0,'0'0'0,"21"0"31,21 0-31,0 0 16,22 0-16,-1 0 0,22 0 15,-21-22-15,41 22 0,1 0 0,0 0 16,42 0-16,-21 0 0,21 0 15,1 0-15,20 0 0,-21 0 0,21 0 16,1 0-16,-22 0 0,0 22 16,0-22-16,-42 21 0,0-21 0,0 0 15,-22 21-15,-20-21 0,-1 0 16,1 0-16,-22 0 0,-21 0 16,22 0-16,-22 0 0,0 0 15,-21-21 32,-21 21-31,0 0-1,0 0-15,-1-21 0,1 21 16</inkml:trace>
  <inkml:trace contextRef="#ctx0" brushRef="#br0" timeOffset="159247.82">3260 8149 0,'-22'0'16,"22"-21"-1,0 0-15,-21 21 0,21-21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2:05:16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699 0,'0'0'16,"0"21"0,21-21 15,0 0-31,0-21 0,0-1 0,22 1 15,-22 21-15,21-21 0,-21 0 16,22 0-16,-22 0 0,0-1 16,0 1-16,-21 0 0,0 0 15,0 0-15,-21 0 16,-21 21-16,20 0 0,-20-22 0,-21 22 16,20 0-16,-20 0 0,20 0 15,-20 22-15,21-1 0,-1-21 0,1 21 16,0 0-16,20 21 15,1-20-15,0 20 0,0-21 16,21 21-16,0-20 0,0 20 0,0 0 16,0-21-16,21 22 0,0-22 15,0 21-15,1 1 0,20-22 0,-21 21 16,21-21-16,1 22 0,-1-22 16,0 21-16,-20-21 0,20 22 0,-21-1 15,0-21-15,0 21 0,-21 1 16,0-22-16,-21 21 0,0 1 0,-21-22 15,-1 21-15,1 0 0,0-20 16,-22 20-16,1-21 0,20 0 16,-20-21-16,21 0 0,-22 0 15,22 0-15,-1 0 0,-20-21 16,21 0-16,-1 0 0,1 0 0,0-1 16,20 1-16,-20-21 0,21 21 15,0-22-15,0 22 0,-1-21 0,22 0 16,-21 20-16,21-20 0,0 0 15,0 21-15,21-22 0,22 22 0,-22 0 16,21 0-16,1 0 0,-1-1 16,21 22-16,-20-21 0,20 21 15,1 0-15,-1 0 0,1 0 0,-1 0 16</inkml:trace>
  <inkml:trace contextRef="#ctx0" brushRef="#br0" timeOffset="379.77">4085 1270 0,'0'0'0,"64"0"16,-43 0-16,0-21 0,0 0 16,0 21-16,0-21 0,1-1 0,-1 1 15,0 0-15,-21 0 0,21 0 16,0 0-16,-21-1 0,21 1 15,-21 0-15,0 0 0,-21 21 16,0 0 0,0 0-16,0 21 0,-22 0 15,22 0-15,-21 1 0,21-1 16,0 21-16,-22-21 0,22 22 0,0-22 16,0 21-16,0-21 0,-1 0 15,22 22-15,0-22 0,0 0 0,0 0 16,0 0-16,0 1 0,0-1 15,22-21-15,-1 21 0,0-21 0,21 21 16,-21-21-16,22 0 0,-1 0 16,0 0-16,1 0 0,20 0 15,-20-21-15,20 0 0,-21 0 0,22-1 16,-1 1-16</inkml:trace>
  <inkml:trace contextRef="#ctx0" brushRef="#br0" timeOffset="1936.08">5080 974 0,'0'0'0,"0"-21"0,0-1 0,0 1 16,0 0-16,0 0 16,-21 21-16,0 0 0,-1 0 0,1 21 15,21 0-15,-21 0 0,0 22 16,0-22-16,0 21 0,-1-21 0,1 22 16,21-22-16,0 21 15,-21 1-15,21-22 0,0 21 0,0-21 16,0 22-16,0-22 0,0 0 15,21 0-15,-21 0 0,21 0 0,1 1 16,-1-1-16,0-21 0,0 0 16,21 21-16,-20-21 0,-1 0 0,21 0 15,-21 0-15,22 0 0,-22-21 16,21 0-16,-21-1 0,0 1 0,1 0 16,-1 0-16,0-21 0,0-1 15,0 1-15,-21 0 0,21-1 0,-21-20 16,0-1-16,22 1 0,-1-1 15,0 22-15,-21-22 0,21 22 16,-21 0-16,21-1 0,-21 1 16,21 21-16,-21 0 0,0 0 0,0-1 15,0 44 17,0-1-32,0 0 0,0 0 15,0 21-15,-21 1 0,21-1 0,0 0 16,0 22-16,-21-1 0,21-20 15,-21 20-15,21 1 0,-21-1 16,21-20-16,0-1 0,0 0 0,0 1 16,0-1-16,0-21 0,0 21 15,0-20-15,0-1 0,0 0 16,21-21-16,0 21 0,0-21 0,22 0 16,-22 0-16,0 0 15,21 0-15,-21-21 0,22 0 0,-22 0 16,21-1-16,1 1 0,-22 0 15,21-21-15,-21 21 0,22-22 0,-22 1 16,0 21-16,0-22 0,0 1 16,0 21-16,1 0 0,-22 0 0,0-1 15,0 1-15,0 42 32,0 1-32,0-1 0,-22 0 15,22 0-15,0 21 0,-21-20 16,21-1-16,-21 21 0,21-21 15,0 0-15,0 1 0,0-1 0,0 21 16,0-21-16,0 0 16,0 1-16,21-1 0,0-21 0,1 0 15,-1 21-15,0-21 0,0 0 16,0 0-16,0 0 0,1 0 0,20 0 16,-21-21-16,0 0 0,0-1 15,22 1-15,-22 0 0,0 0 0,0 0 16,22 0-16,-22-22 15,0 22-15,-21-21 0,21 21 0,0-22 16,-21 22-16,21 0 0,-21 0 16,0 0-16,0-1 0,0 44 31,0-1-31,0 0 16,-21 0-16,0 0 0,0 22 15,0-22-15,21 0 0,0 21 0,0-21 16,-21 1-16,21-1 0,0 21 15,0-21-15,0 0 0,0 1 16,21-1-16,0-21 0,21 0 16,-21 21-16,1-21 15,-1 0-15,0 0 0,21 0 0,-21 0 16,1-21-16,-1 0 0,0 21 16,-21-22-16,0 1 0,0 0 0,0 0 15,0 0-15,0 0 0,0-22 16,-21 22-16,0 0 0,21 0 0,-22 0 15,1-1-15,0-20 0,21 21 16,-21 0-16,21 0 0,0-1 16,0 1-16,0 0 15,21 0-15,0 21 0,0 0 16,22-21-16,-1 21 0,0 0 16,1 0-16,-1 0 0,0 0 15,1 21-15,-1-21 0,0 21 16,1 0-16,-22 0 0,0 1 0,0-1 15,0 0-15,1 0 0,-1 21 16,-21-20-16,0-1 0,21 0 0,-21 21 16,0-21-16,0 1 0,0-1 15,0 0-15,0 0 0,0 0 0,0 0 16,0 1-16,0-1 16,-21-21-1,21-21 16,0-1-31,0 1 16,0 0-16,0 0 0,0 0 0,0-22 16,0 22-16,0-21 0,21 0 15,0-1-15,0-20 0,0 20 0,22 1 16,-22 0-16,21-1 0,1 1 16,-1 21-16,0 0 0,22 0 0,-22 21 15,22 21-15,-22 0 0,21 0 16,-20 21-16,-1 1 0,-21-1 0,0 0 15,1 1-15,-22 20 0,0-20 16,0-1-16,0 0 0,0 1 0,-22-1 16,1-21-16,0 0 15,0 22-15,21-22 0,-21-21 0,0 21 16,-1 0-16,1-21 0,0 0 16,0 0-1,0 0-15,21-21 16,0 0-16,-21 0 0,-1-1 15</inkml:trace>
  <inkml:trace contextRef="#ctx0" brushRef="#br0" timeOffset="2140.54">6646 614 0,'0'0'0,"-21"0"0,0 0 0,0 0 16,0 0-16,-1 0 16,1 0-1,0 0-15,0 0 16,0 0-16,0 0 16</inkml:trace>
  <inkml:trace contextRef="#ctx0" brushRef="#br0" timeOffset="2340.62">5249 1016 0,'0'0'16,"0"21"-1,21-21-15,1 0 0,-1 0 16,0 0-16,0 0 0,21 0 0,-20 0 15,20 0-15,21-21 0,-20 21 16,20-21-16,-20 0 0,41 21 0</inkml:trace>
  <inkml:trace contextRef="#ctx0" brushRef="#br0" timeOffset="2648.45">8276 1122 0,'0'0'0,"-42"0"0,21 21 31,42-21 1,21 0-32,-21 0 0,0 0 15,1 0-15,20 0 0,-21-21 16,0 21-16,22 0 0,-22-21 0,0 21 16,21-21-16,1-1 0</inkml:trace>
  <inkml:trace contextRef="#ctx0" brushRef="#br0" timeOffset="2900.3">9334 783 0,'22'0'31,"-1"0"-31,0 0 0,0 0 0,0 0 16,0 0-16,1 0 16,-1 0-16,0 0 0,0 0 0,21 0 0,-20 0 15,-1 0-15,0 0 16,0 0-16,-21-21 0,0 0 16</inkml:trace>
  <inkml:trace contextRef="#ctx0" brushRef="#br0" timeOffset="3324.97">9292 804 0,'0'0'0,"-21"22"0,0-1 16,0 0-16,-1 0 16,1 0-16,0 0 0,21 22 0,-21-43 15,0 21-15,21 0 0,0 0 16,0 0-16,-21-21 0,21 22 15,21-22 17,0 0-17,0 0-15,0-22 0,0 22 0,1-21 16,20 21-16,-21 0 0,21 0 16,-20 0-16,20 0 0,0 0 0,-21 0 15,22 0-15,-22 21 0,21-21 16,-21 22-16,1-1 0,-1 0 15,0 0-15,0 0 0,-21 0 16,0 1-16,0-1 0,0 21 0,0-21 16,0 0-16,-21-21 0,0 22 15,0-1-15,-22 0 0,22-21 0,0 21 16,-21-21-16,20 0 0,-20 21 16,21-21-16,0 0 0,-22 0 0,22 0 15,0 0-15,0 0 0,0 0 0,0 0 16,-1 0-16,-20 0 15,21 0-15,0 0 0,-22 0 0</inkml:trace>
  <inkml:trace contextRef="#ctx0" brushRef="#br0" timeOffset="4073.44">3344 2011 0,'0'0'0,"-84"21"16,62 0-1,22 0 17,22-21-17,-1 0-15,0 0 0,21 0 16,1 0-16,20 0 0,22 0 16,-1 0-16,43 0 0,-21 0 0,21 0 15,21 0-15,1 0 0,20-21 16,21 21-16,1 0 0,-1 0 0,1 0 15,-1 0-15,22 0 0,-21 0 16,-1 0-16,22 0 0,-22 0 0,1-21 16,-1 21-16,1 0 0,-22 0 15,22-21-15,-22 21 0,21 0 16,-20-21-16,-1 21 0,0-21 16,-20 21-16,-1-22 0,0 22 0,0 0 15,0-21-15,-42 21 0,21 0 16,-42-21-16,-1 21 0,1-21 0,-21 21 15,-22-21-15,0 21 0,1 0 0,-1-21 16,-21 21-16,0 0 0,0-22 16,1 22-16,-22-21 15,-22 21 48,1 0-48</inkml:trace>
  <inkml:trace contextRef="#ctx0" brushRef="#br0" timeOffset="4232.35">9885 1884 0,'0'0'0,"21"0"0,0 0 15,0 21 1,-21 0 15,-21 0-15,0-21-16,-21 0 15</inkml:trace>
  <inkml:trace contextRef="#ctx0" brushRef="#br0" timeOffset="5228.02">1482 3112 0,'0'0'0,"0"-22"0,-22-41 32,22 42-17,0 0-15,-21 21 16,0 0 0,21 21-1,0 0-15,0 21 16,0-21-16,0 22 0,0-1 0,0 0 15,0 22-15,0-1 0,0 1 16,0-1-16,0-20 0,-21 20 0,0 1 16,21-22-16,-21 0 0,21 1 15,-22-1-15,22 0 0,0-20 16,0-1-16,0 0 0,0 0 0,0 0 16,0-42 30,22 21-46,-22-21 0,21 0 16,-21 0-16,21-1 16,0 1-16,0 0 0</inkml:trace>
  <inkml:trace contextRef="#ctx0" brushRef="#br0" timeOffset="6280.11">1947 3535 0,'-21'0'15,"21"21"1,-21-21-16,21 21 15,0 0-15,0 1 16,0-1-16,0 0 0,0 0 16,0 0-16,21-21 15,0 21-15,0-21 16,1 0-16,-1 0 16,0 0-16,0 0 15,0 0-15,-21-21 16,0 0-16,0 0 0,0 0 15,0 0-15,0-1 16,0 1-16,0 0 0,0 0 16,-21 21-1,0 0-15,0 0 16,0 21 0,-1-21-16,22 21 0,-21 0 0,21 1 15,0-1 1,0 0-16,0 0 15,21-21 1,1 0-16,-1 0 16,0 0-16,0 0 0,0 0 15,0 0-15,1 0 16,-22-21-16,0 0 0,0 0 16,0-1-16,0 1 15,0 0 1,-22 21-16,1 0 0,0 0 15,0 0 1,0 0-16,0 21 0,-1 0 16,1 1-16,21-1 15,0 0-15,-21-21 16,21 21 0,21-21-1,0 0 1,1 0-16,-1 0 0,0-21 15,0 0 1,-21 0-16,0-1 0,0 1 16,0 0-16,0 0 15,0 0-15,-21 21 32,0 0-32,21 21 15,0 0-15,-21-21 16,21 21-16,0 0 0,-22 1 15,22-1-15,0 0 16,0 0 0,0-42 62,0 0-63</inkml:trace>
  <inkml:trace contextRef="#ctx0" brushRef="#br0" timeOffset="9312.15">4127 2731 0,'0'0'0,"22"0"0,-1-22 16,-21 1-16,21 0 0,0 0 16,-21 0-16,0 0 0,0-1 15,0 1-15,0 0 16,0 0-16,-21 0 0,0 21 15,0 0-15,-1 0 0,1 0 16,-21 0-16,21 21 0,-22 0 16,1 0-16,0 0 0,-1 22 0,1-1 15,0-21-15,-1 22 0,1 20 16,0-21-16,21 1 0,-22-1 0,22 0 16,0 22-16,0-22 0,0 22 15,21-22-15,-22 22 0,22-1 0,-21-21 16,21 1-16,0 20 0,0-20 15,0-22-15,0 21 0,21-21 0,1 0 16,-1 1-16,21-1 0,-21 0 16,22-21-16,-1 0 0,21 0 0,-20 0 15,-1 0-15,22-21 0,-22 0 16,21-1-16,-20 1 0,-1-21 16,0 21-16,1-22 0,-22 22 0,21-21 15,-21 21-15,1-22 0,-22 1 16,0 21-16,0-21 0,0 20 0,-22-20 15,-20 21-15,21 0 0,0 21 16,-22-21-16,1 21 0,0 0 0,-1 0 16,1 0-16,0 0 0,-1 0 0,1 21 15,21-21-15,-21 0 0,20 0 16,1 21-16,0-21 0,42 0 31,0 0-31,1 0 0,20 0 16,0 0-16,-21-21 0,22 21 15,-1 0-15,0 0 0,1-21 0,-1 21 16,0 0-16,1 0 0,-1 0 16,0 0-16,-20 0 0,20 21 0,-21 0 15,0 0-15,-21 0 0,0 0 0,0 22 16,0-22-16,0 21 0,0 1 16,0 20-16,0-21 0,-21 1 0,0 20 15,0 1-15,0-22 0,-1 22 16,1-1-16,0 1 0,21-1 15,-21 1-15,0-22 0,0 21 16,-1 1-16,1-22 0,21 1 0,0-1 16,-21 0-16,21-21 0,0 1 0,0-1 15,0 0-15,0 0 0,21-42 32,-21 0-32,0 0 15,21-1-15,1 1 0,-22-21 16,0 0-16,21-1 0,0 1 0,0-22 15</inkml:trace>
  <inkml:trace contextRef="#ctx0" brushRef="#br0" timeOffset="10884.5">4741 3154 0,'0'-21'78,"-21"21"-47,0 0-15,21 21-16,-21 0 15,21 0-15,0 0 0,-21 1 16,21-1-16,-22 21 0,22-21 0,-21 22 16,21-1-16,0-21 0,-21 21 0,21 1 15,-21-22-15,21 21 0,0-21 16,0 1-16,0-1 0,0 0 15,0 0-15,21 0 16,0-21-16,0 0 0,1 21 16,-1-21-16,21 0 0,-21 0 0,0 0 15,22 0-15,-22-21 0,0 21 16,21-21-16,-20 0 0,-1 21 0,21-21 16,-21 0-16,0-1 0,1-20 15,-1 21-15,0 0 0,-21-22 0,21 22 16,-21-21-16,0 21 0,0 0 0,-21-22 15,0 22-15,0 0 0,-1 0 16,1 0-16,-21 21 0,0 0 0,-1 0 16,22 0-16,-21 0 15,-1 0-15,1 0 0,21 0 0,-21 0 16,20 0-16,1 0 0,21 21 16,21-21-1,22 0 1,-22 0-16,21 0 0,1 0 0,-1 0 15,21 0-15,-20-21 0,20-1 16,-20 22-16,-1-21 0,0 21 0,22-21 16,-22 0-16,0 21 0,1-21 0,-1 0 15,0 21-15,1-22 0,-1 22 16,-21 0-16,0 0 0,-21 22 47,-21-1-47,0 21 0,0-21 0,21 0 15,-21 22-15,0-1 0,-1 0 16,1-20-16,21 20 0,-21 0 0,21 1 16,-21-22-16,21 0 0,0 21 15,0-21-15,0 1 0,0-1 0,0 0 16,21-21-16,0 0 16,0 0-16,1 0 0,-1 0 15,0 0-15,21 0 0,-21 0 0,22-21 16,-1 0-16,-21-1 15,22 22-15,-22-42 0,21 21 0,-21 0 16,0-22-16,1 22 0,-1-21 0,-21 21 16,0-22-16,0 22 0,0-21 15,-21 21-15,-1 0 0,-20-1 0,21 1 16,-21 0-16,-1 21 0,1 0 16,21 0-16,-22 0 0,1 0 0,21 0 15,0 0-15,0 0 0,-1 0 16,44 0-1,20 0-15,-21 21 16,21-21-16,1 0 0,20 0 16,-20 0-16,20 0 0,1 0 15,-1-21-15,1 21 0,-1-21 16,1 21-16,-1-21 0,22 0 0,-22 21 16,1-22-16,-22 22 0,22-21 15,-22 21-15,0 0 0,-21-21 0,22 21 16,-64 0 15,-1 0-31,-20 0 0,21 21 16,-21 0-16,20 1 0,-20-1 15,0 0-15,21 21 0,-22-21 16,22 22-16,-21-22 0,21 21 0,-1 1 16,1-22-16,0 21 0,0-21 15,21 22-15,-21-22 0,21 21 0,0-21 16,0 0-16,0 1 0,0-1 15,21-21-15,0 21 0,0-21 0,0 0 16,1 0-16,-1 0 0,21 0 0,-21 0 16,22 0-16,-1-21 0,-21 0 15,21-1-15,1 1 0,-22 0 0,21-21 16,1-1-16,-22 1 0,21 0 16,-21-1-16,0-20 0,22-1 15,-22 22-15,21-21 0,-21-1 0,1 22 0,-1-22 16,0 22-16,0-22 0,-21 22 15,0 0-15,0 21 0,0-22 16,0 22-16,-21 42 31,0 0-31,21 22 0,-21-1 16,-1 0-16,22 1 0,0-1 0,-21 22 16,0-22-16,21 21 0,-21-20 0,21 20 15,0-20-15,0 20 0,0-21 16,0 1-16,0-22 0,0 21 0,21-21 15,0 1-15,0-1 0,1 0 16,-1 0-16,21-21 0,-21 0 16,0 0-16,22 0 0,-22 0 0,21 0 0,1-21 15,-1 0-15,0 0 16,22-1-16,-22 1 0,0-21 0</inkml:trace>
  <inkml:trace contextRef="#ctx0" brushRef="#br0" timeOffset="11181.33">8382 2688 0,'0'-21'0,"0"42"0,0-21 32,0 21-32,-21 1 15,21 20-15,0-21 0,-21 21 16,-1 1-16,1-1 0,21 0 0,-21 1 15,0 20-15,21-20 0,-21 20 16,0-21-16,21 1 0,-22-1 0,1 0 16,21 1-16,-21-1 0,21 0 0,0-20 15,-21-1-15,21 0 0,0 0 16,0 0-16,21-21 16,0 0-16,22-21 15,-22 21-15,0-21 0,21 0 16,-21-22-16,22 22 0,-1-21 0</inkml:trace>
  <inkml:trace contextRef="#ctx0" brushRef="#br0" timeOffset="11424.47">8742 2858 0,'0'0'0,"42"-191"31,-42 170-31,0 42 31,0 0-31,0 0 0,0 22 16,-21-1-16,21 0 0,-21 1 15,21-1-15,-21 0 0,-1 1 0,22 20 16,-21-20-16,0-1 0,21 0 16,-21 22-16,21-43 0,-21 21 0,21 1 15,-21-22-15,21 0 0,0 0 16,0 0-16,0 0 0,21-21 16,0 0-1,-21-21-15,0 0 16</inkml:trace>
  <inkml:trace contextRef="#ctx0" brushRef="#br0" timeOffset="11603.37">8149 3112 0,'0'0'0,"-21"0"16,42 0 15,0 0-31,0 0 0,1 0 15,20 0-15,-21 0 0,21 0 0,1-22 16,-1 22-16,-21 0 0,22-21 0,-1 21 16,0-21-16</inkml:trace>
  <inkml:trace contextRef="#ctx0" brushRef="#br0" timeOffset="12724.98">9715 3239 0,'-21'0'0,"42"0"0,-63 0 0,42 21 16,-21-21-16,0 0 15,21-21 1,0-1-1,0 1-15,0 0 0,0 0 16,0 0-16,0 0 0,0-1 16,0 1-16,0 0 0,0 0 15,-21 0-15,-1 0 0,1-1 0,0 1 16,0 21-16,0-21 0,0 21 16,-1 0-16,1 0 0,0 0 0,-21 0 15,-1 21-15,22 0 0,-21 1 0,0-1 16,-1 0-16,1 0 0,21 0 15,-22 22-15,22-1 0,-21 0 0,21-21 16,21 22-16,0-1 0,0-21 16,0 22-16,0-22 0,0 21 0,0-21 15,21-21-15,0 21 0,21 1 0,-20-22 16,20 0-16,-21 0 16,21 0-16,1 0 0,-22 0 0,21 0 15,1 0-15,-1-22 0,0 1 16,-21 0-16,22 0 0,-22 0 0,21 0 15,-21-22-15,1 1 0,-1 21 0,0-22 16,0 1-16,0 21 0,-21-21 16,0-1-16,0 22 0,0 0 0,0 0 15,0 0-15,0 42 32,-21-21-32,21 21 0,-21 0 0,0 0 15,21 22-15,-21-22 0,21 21 16,0-21-16,0 0 0,0 22 15,0-22-15,0 0 0,0 0 0,21 0 16,0 1-16,0-1 0,0-21 16,0 0-16,22 0 0,-22 0 0,21 0 15,-21 0-15,22 0 0,-1 0 0,-21-21 16,22-1-16,-1 1 0,-21 0 16,21 0-16,-20-21 0,-1 20 0,0-20 15,0 21-15,0-21 0,0 20 16,-21-20-16,22 21 0,-22 0 0,0 0 15,0-1-15,-22 44 32,1-1-32,0 0 0,0 0 15,0 0-15,0 0 0,21 22 16,-22-22-16,1 21 0,21 1 0,-21-22 16,21 21-16,0-21 0,0 0 0,0 1 15,0-1-15,0 0 0,0 0 16,0 0-16,0-42 31,0 0-31,0 0 16,0 0-16,21-1 0,-21-20 15,21 21-15,1-21 0,-1 20 16,0-20-16,0 0 0,21-1 16,-20 22-16,20-21 0,0 0 0,1 20 15,-1-20-15,0 21 0,1 0 16,-1 21-16,0 0 0,1 0 0,-1 0 15,0 0-15,1 0 0,-22 21 16,21 0-16,-21 21 0,0-20 0,-21-1 16,0 21-16,0-21 0,0 22 0,0-1 15,0-21-15,0 21 0,-21 1 16,0-22-16,0 0 0,0 0 0,0 0 16,21 1-16,-22-1 0,1-21 15,21 21-15,21-21 31,1-21-31,-1 21 16,0-21-16,0-1 0,21 1 0,1 0 16,-22 0-16,21 0 0</inkml:trace>
  <inkml:trace contextRef="#ctx0" brushRef="#br0" timeOffset="13596.61">11451 3027 0,'0'0'0,"21"0"15,0-21-15,1 0 0,-1-1 0,-21 1 16,21 0-16,-21 0 0,0 0 0,0 0 15,0-1-15,0 1 16,-21 21-16,0 0 0,-1 0 16,1 0-16,0 0 0,0 0 15,-21 21-15,20 1 0,-20-1 16,21 0-16,-21 0 0,20 0 0,-20 22 16,0-22-16,21 21 0,-1 0 15,-20-20-15,21 20 0,21 0 0,0-21 16,-21 22-16,21-22 0,0 0 0,0 0 15,0 0-15,21 1 0,0-22 16,0 0-16,0 0 0,1 0 0,-1 0 16,21 0-16,-21 0 0,22-22 15,-22 22-15,21-21 0,-21-21 0,22 21 16,-22 0-16,21-22 0,-21 1 16,0 0-16,22-1 0,-22-20 15,0 20-15,0-20 0,0-1 0,1 22 16,-1-21-16,0-1 0,-21 1 15,21-1-15,-21 22 0,21-1 0,-21 1 16,0 21-16,0 0 0,0 0 0,0 42 31,0 0-31,0 21 0,-21 1 16,21-1-16,-21 0 0,21 22 16,-21-22-16,21 22 0,0-22 0,-21 21 15,21-20-15,-22-1 0,22 0 0,-21 1 16,21-1-16,0 0 0,0 1 15,0-22-15,0 21 0,0-21 16,0 1-16,0-1 0,0 0 16,21 0-16,1-21 0,-1 0 0,0 0 15,0 0-15,0 0 0,22 0 0,-22 0 16,21 0-16,-21-21 0,22 0 16,-1 0-16,0-1 0,1-20 0,-1 21 15,0-21-15,22 20 0,-43-20 16,21 21-16,1-21 0,-22-1 0,0 22 15,0-21-15,-21 21 0,0-1 0,0 1 16,0 0-16,0 0 0,-21 21 16,0 0-1,0 21-15,-1-21 0,1 21 16,0 0-16,0 1 0,21-1 0,0 21 16,0-21-16,0 0 0,0 1 0,0-1 15,0 21-15,0-21 0,21 0 16,-21 1-16,21-1 0,-21 0 0,21 0 15,-21 0-15,0 0 0,22 1 16,-1-1-16,-21 0 0,21-21 0,-21 21 16,0 0-16,-21-21 15,0 0 1,-1 0-16,1 0 0,0 0 0,0 0 16,0 0-16,0 0 15,-1 0-15,22-21 0,-21 0 16,21 0-16,0 0 15,0-1 1,0 1-16,21 21 16</inkml:trace>
  <inkml:trace contextRef="#ctx0" brushRef="#br0" timeOffset="17296.74">13991 2646 0,'21'-21'0,"-21"0"0,21-1 15,-21-20-15,0 21 0,0 0 16,0 0-16,0-1 0,0 1 0,0 0 16,0 0-16,0 0 0,-21 0 15,21-1-15,-21 22 0,0 0 0,0 0 16,0 0-16,-1 0 0,1 0 0,-21 0 15,21 22-15,0-1 0,-1 21 16,-20 0-16,21 1 0,0-1 0,-22 22 16,22-22-16,-21 21 0,21 1 15,0-22-15,-22 22 0,22-22 0,0 22 16,21-22-16,0 21 0,0-20 16,0-1-16,0 0 0,0 1 15,21-1-15,0-21 0,0 22 0,22-22 16,-22 0-16,21 0 0,1-21 15,-1 0-15,21 0 0,-20 0 0,-1 0 16,22 0-16,-1-21 0,-21 0 16,22 0-16,-1-22 0,1 22 0,-22-21 15,1 21-15,20-22 0,-21 1 0,-20 0 16,20-1-16,-21 1 0,0 0 16,-21-1-16,0-20 0,0 20 0,0-20 15,0-1-15,0 1 0,0 21 16,-21-22-16,-21 22 0,21-22 15,-22 43-15,22-21 0,-21 21 0,-1-1 16,-20 1-16,21 21 0,-1 0 16,1 0-16,0 0 0,-22 21 0,22 1 15,-1 20-15,1 0 0,0 22 16,-1-22-16,22 22 0,0-1 0,-21 1 16,42-22-16,-21 21 0,21 1 15,0-22-15,0 1 0,0-1 0,21 21 16,0-41-16,21 20 0,1 0 0,-1-21 15,0 1-15,22-1 0,-1 0 16,22-21-16,-22 0 0,22 0 0,0 0 16,-22-21-16,22 21 15,-22-21-15,1-1 0,-1 1 0,-20 0 16,20 0-16,-20-21 0,-1 20 0,-21 1 16,21 0-16,-20 0 0,-22 0 15,0 0-15,21-1 0,-21 1 0,-21 21 31,-1 0-31,1 0 16,21 21-16,-21 1 0,0-1 0,0 0 16,0 21-16,21-21 0,-22 1 15,22 20-15,-21-21 0,21 21 0,0-20 16,0-1-16,0 0 0,-21 0 16,21 0-16,0 0 0,0 1 15,0-44 16,0 1-31,0 0 16,0 0-16,0 0 0,0-22 16,21 22-16,0-21 0,-21 21 0,22-22 15,20 1-15,-21 0 0,21 21 0,1-22 16,-1 1-16,0 0 0,1 20 16,20 1-16,1 0 0,-22 21 0,22 0 15,-22 0-15,0 0 0,-21 21 16,22 0-16,-22 1 0,0-1 0,0 21 15,-21-21-15,21 22 0,-21-1 16,0-21-16,0 21 0,0 1 16,-21-22-16,0 21 0,0-21 0,0 1 15,0-1-15,-1 0 0,22 0 16,-21-21-16,42 0 31,1-21-31,-1 0 0,21-22 16</inkml:trace>
  <inkml:trace contextRef="#ctx0" brushRef="#br0" timeOffset="18021.32">17145 2434 0,'0'0'0,"-21"0"0,-22 0 0,22 0 15,0 0-15,0 0 0,0 0 16,0 0-16,21 21 0,21-21 47,0 0-47,0-21 0,0 0 0,22 21 15,-22-21-15,21 21 0,0-21 16,22 0-16,-22-1 0,1 22 0,-1-21 16,21 0-16,-41 0 0,20 0 15,-21 0-15,0 21 0,0-22 0,-21 1 16,0 0-16,0 0 0,-21 0 16,-21 21-16,0-21 0,-1 21 0,1 0 15,-22 0-15,1 0 0,-1 0 0,22 21 16,-21 0-16,20 0 15,1 0-15,0 0 0,20 22 0,-20-22 16,42 21-16,0 1 0,0-1 16,0 0-16,0 1 0,0-22 0,0 21 15,0 0-15,21-20 0,0 20 16,1-21-16,20 0 0,-21 0 0,21 1 16,1-1-16,-1-21 0,0 21 0,-20-21 15,20 0-15,-21 0 0,21 0 16,-20 0-16,-65 0 31,22 0-31,-21 0 0,-22 21 16,22-21-16,-22 0 0,22 21 0,-21 0 15,20-21-15,-20 22 0,20-1 16,1 0-16,0 0 0,-1 0 0,22 0 16,0 1-16,0-1 0,21 0 15,0 0-15,0 0 0,21 0 16,21 1-16,1-22 0,-22 21 0,21-21 15,22 0-15,-22 21 0,0-21 16,22 0-16,-1 0 0,-20 0 0,20 0 16,1 0-16,-1 0 0,-20-21 15,-1 0-15,0 21 0,1-22 0,-1 1 16,-21 0-16,21 0 0,-42 0 16,22 0-16</inkml:trace>
  <inkml:trace contextRef="#ctx0" brushRef="#br0" timeOffset="18237.2">17632 2752 0,'0'0'0,"0"-21"0,21 21 32,-21 21-32,21 0 15,0 0-15,0 0 0,-21 0 16,22 22-16,-1-22 0,0 0 16,-21 0-16,21 0 0,0 1 0,-21-1 15,21 0-15,1 0 16,-1 0-16,0-21 31,0 0-15,-21-21-16,0 0 0,21 21 15,0-21-15</inkml:trace>
  <inkml:trace contextRef="#ctx0" brushRef="#br0" timeOffset="18437.08">18034 2752 0,'0'0'0,"0"-21"0,0-1 0,-21 22 16,0 0-1,-1 0-15,1 22 0,0-1 16,0 0-16,0 0 0,0 0 16,-1 0-16,-20 22 0,21-22 15,0 0-15,-22 0 0,22 22 0,-21-22 16,21 0-16,0 0 0,-1 0 16,1 0-16,0 1 0,21-1 0,0 0 15,0 0-15,21-21 0,22 0 16,-22 0-16,21 0 0,0 0 15</inkml:trace>
  <inkml:trace contextRef="#ctx0" brushRef="#br0" timeOffset="18787.88">18563 2688 0,'0'0'0,"0"-21"0,0-64 16,-21 85-16,0 0 15,0 22-15,-1-1 0,22 21 16,-21-21-16,0 22 0,0 20 0,0-21 16,0 1-16,21 20 0,-22 1 15,1 20-15,0-20 0,21 21 0,-21-22 16,21 22-16,-21-1 0,0 1 16,-1 0-16,1-1 0,0 1 0,0 21 15,0-21-15,0 20 0,-1-20 0,-20 0 16,21-22-16,0 1 0,0-1 15,-1 1-15,1-22 0,0-21 16,21 22-16,0-22 0,0 0 16,0-42-1,0 0-15,21-1 0,0 1 16,1 0-16,-1-21 0,0-1 0,0 1 16,0-21-16,0-1 0,1 1 0,-1-22 15,21 21-15</inkml:trace>
  <inkml:trace contextRef="#ctx0" brushRef="#br0" timeOffset="19099.7">18500 2815 0,'0'-42'0,"0"84"0,0-126 16,0 62-16,0-20 0,0 21 0,21 0 16,-21-22-16,21 22 0,0 0 15,21 0-15,-20 0 0,20 21 0,0-21 16,1 21-16,-1 0 0,0 0 15,1 0-15,-1 21 0,0 0 0,1 21 16,-22-21-16,0 22 0,0-22 16,-21 21-16,0 1 0,0-1 0,0-21 15,-21 0-15,0 22 0,-22-22 16,22 0-16,-21 0 0,-22 0 0,22 0 16,0 1-16,-1-22 0,1 21 15,0-21-15,-1 0 0,1 0 16,21 0-16,0 21 0,42-21 31,0-21-31,21 0 16,1 21-16,-1-22 0</inkml:trace>
  <inkml:trace contextRef="#ctx0" brushRef="#br0" timeOffset="19864.25">20341 2625 0,'0'0'0,"21"-21"0,0-1 16,-21 1-16,0 0 0,0 0 15,0 0-15,-21 21 16,0 0-16,0 0 0,0 21 16,-22 0-16,22 0 0,-21 22 0,21-22 15,0 21-15,-22 0 0,22 1 16,0-1-16,0 0 0,0-20 0,-1 20 15,22-21-15,0 21 0,0-20 16,0-1-16,0 0 0,22 0 0,-22 0 16,21 0-16,21-21 0,-21 0 15,0 22-15,1-22 0,-1 0 16,0 0-16,21 0 0,-21 0 0,-21-22 16,22 1-16,-1 0 15,-21 0-15,0-21 0,0 20 0,0-20 16,21 21-16,-21-21 0,0-1 15,0 1-15,21 0 0,-21-1 0,21 1 16,0 0-16,1-1 0,-1 22 16,0-21-16,21 21 0,-21-1 0,22 1 15,-1 21-15,0 0 0,1 0 16,-1 0-16,0 21 0,1 1 0,-1-1 16,0 21-16,-20 0 0,20 1 15,-21-1-15,0 0 0,0 1 16,1-1-16,-22 0 0,21 1 0,-21-1 15,0-21-15,0 0 0,0 1 16,0 20-16,-21-42 0,21 21 0,-22 0 16,1-21-16,0 0 15,0 0 1,21-21-16,0 0 16,0 0-16,0 0 15,0-1-15,21-20 0,0 21 16,0-21-16,1-1 0,20 1 15,0 0-15,1-1 0,-1 1 0,0 0 0,22-1 16,-22 1-16,22 21 16,-22 0-16,0-1 0,22 22 0,-22 0 15,0 22-15,1 20 0,-1-21 16,-21 21-16,22 1 0,-22-1 0,0 22 16,-21-22-16,0 0 0,0 1 0,0-1 15,0 0-15,-21-21 0,0 22 16,-1-22-16,1 0 0,0 0 0,-21 0 15,21 1-15,-1-1 0,-20 0 16,0-21-16,21 21 0,-22-21 16,1 0-16,0 0 0,-1 0 0,1 21 15,-22-21-15</inkml:trace>
  <inkml:trace contextRef="#ctx0" brushRef="#br0" timeOffset="20623.84">11218 4170 0,'21'0'16,"1"0"0,-1 0-16,0-21 0,21 0 0,1-1 15,-1 1-15,0 0 0,1 0 0,-1 0 16,0 0-16,-21-1 0,1 1 16,-1 0-16,-21 0 0,0 0 0,0 0 15,-21 21-15,-1 0 16,-20 0-16,0 0 0,-22 0 0,22 0 15,-22 0-15,22 21 0,-21-21 0,-1 21 16,22 21-16,-1-21 0,1 1 16,21 20-16,-21 0 0,42-21 15,0 22-15,0-1 0,0 0 16,21 1-16,0-22 0,21 21 0,1 1 16,-1-22-16,0 21 0,1 0 0,-1-20 15,0 20-15,1-21 0,-22 21 16,21-20-16,-21 20 0,0-21 0,1 21 15,-22 1-15,0-22 0,0 21 0,-22 1 16,1-22-16,-21 0 0,0 21 16,-22-21-16,1 1 0,-1-1 0,1-21 15,-1 21-15,1-21 0,-22 0 16,43 0-16,-22 0 0,22-21 0,-1 0 16,1 21-16,0-43 0,21 22 15,-1-21-15,1 21 0,0-22 16,21 1-16,0 0 0,0-1 0,0 1 15,0 21-15,0-22 0,21 22 0,0-21 16,1 21-16,-1 0 0,21-1 16,22 1-16,-22 0 0,21 0 0,1 21 15,-1 0-15,1 0 0,-1 0 16</inkml:trace>
  <inkml:trace contextRef="#ctx0" brushRef="#br0" timeOffset="20996.83">11642 4551 0,'0'0'0,"21"0"0,0 0 0,0 0 16,0 0 0,0 0-16,1 0 0,-1 0 15,0 0-15,0-21 0,0 0 16,0-1-16,22 22 0,-22-21 0,0 0 16,0 0-16,0 0 0,-21 0 0,22-1 15,-22 1-15,0 0 0,-22 21 16,-20 0-16,21 0 15,0 0-15,-22 0 0,22 21 16,-21 0-16,0 22 0,20-22 0,-20 21 16,21 1-16,0-22 0,0 21 0,-1 0 15,1 1-15,21-1 16,-21 0-16,21-20 0,0 20 0,0-21 16,0 21-16,0-20 0,21-1 0,0-21 15,22 21-15,-22-21 0,21 0 16,1 0-16,-1 0 0,0 0 0,1-21 15,20 0-15,1-1 0,-22 1 16,21-21-16,1 21 0,-1-22 0,-20 22 16,20-21-16,-20 0 0,-1-1 0,-21 1 15,21 0-15,-20-1 0</inkml:trace>
  <inkml:trace contextRef="#ctx0" brushRef="#br0" timeOffset="21236.53">12636 4043 0,'0'0'15,"22"-64"-15,-1 22 0,-21 0 0,21 21 16,0-22-16,-21 22 0,21 21 0,0 0 31,-21 21-31,0 0 0,0 22 0,0-1 16,0 0-16,0 22 0,0-1 15,-21-20-15,0 20 0,21 1 0,-21-22 16,0 22-16,0-22 0,-1 0 0,1 22 16,0-43-16,0 21 0,0 1 15,0-22-15,21 21 0,-22-21 16,22 0-16,0 1 0,0-1 0,22-21 31,-1 0-31,0 0 0,21 0 0,-21-21 16,1 21-16,-1-22 0,21 1 0,-21 0 15</inkml:trace>
  <inkml:trace contextRef="#ctx0" brushRef="#br0" timeOffset="21616.31">12954 4466 0,'-21'0'31,"42"0"0,0 0-31,0-21 0,0 21 16,1 0-16,20-21 0,-21 0 16,21 21-16,-20-21 0,20-1 0,0 22 15,-21-21-15,1 0 0,-1 21 16,0-21-16,-21 0 0,-21 21 15,0 0-15,-1 0 16,-20 0-16,0 21 0,-1 0 16,1 0-16,0 0 0,-1 1 0,1 20 15,0-21-15,-1 21 16,22-20-16,0-1 0,0 0 0,21 0 16,0 0-16,0 0 0,0 1 0,0-1 0,21-21 15,21 21 1,-20-21-16,20 0 0,0 0 0,1 0 15,-1 0-15,21 0 0,1-21 0,-1 0 16,1 21-16,-1-22 0,1 1 16,-22 0-16,22 0 0,-22 0 0,0-22 15,1 22-15,-1-21 0</inkml:trace>
  <inkml:trace contextRef="#ctx0" brushRef="#br0" timeOffset="22052.74">13822 4276 0,'0'0'0,"0"-21"0,0-1 0,-21 44 31,-1-22-31,22 21 15,-21 21-15,21-21 0,0 0 0,-21 22 16,0-22-16,21 21 0,-21-21 16,21 22-16,0-22 0,0 0 0,0 21 15,-21-20-15,21-1 0,0 0 16,0 0-16,0 0 0,0-42 47,0 0-32,0 0-15,0 0 0,0-1 16,0 1-16,0-21 0,21 21 16,-21-22-16,21 22 0,0-21 15,0 0-15,22 20 0,-22-20 16,21 21-16,-21 0 0,22 0 0,-1 21 16,0 0-16,1 0 0,-22 21 0,21 0 15,0 0-15,-20 0 0,20 22 16,-21-22-16,0 21 0,-21-21 0,0 22 15,0-22-15,0 21 0,0-21 0,0 0 16,0 22-16,0-22 0,0 0 16,-21 0-16,0 0 0,0-21 15,21 22-15,-21-22 16,42 0 15,0-22-15,0 22-16,0-21 0</inkml:trace>
  <inkml:trace contextRef="#ctx0" brushRef="#br0" timeOffset="22272.62">14668 4445 0,'0'0'0,"22"-21"0,-22 0 0,21 0 0,-21 42 32,0 0-17,0 0-15,0 21 0,-21-20 16,-1-1-16,22 0 0,-21 0 0,21 0 15,0 0-15,-21 1 0,0-1 16,21 0-16,0 0 0,-21 0 16,21-42 31,0 0-47,21 0 0</inkml:trace>
  <inkml:trace contextRef="#ctx0" brushRef="#br0" timeOffset="22456.51">14711 4128 0,'0'0'0,"0"-43"16,-21-63-1,-1 85-15,1 21 16,0 0 0,21 21 15,0 1-31,0-1 15,21 0-15,-21 0 16,21-21-16</inkml:trace>
  <inkml:trace contextRef="#ctx0" brushRef="#br0" timeOffset="22864.28">14986 4149 0,'-21'0'31,"0"21"-31,21 0 0,-22 0 0,1 0 16,21 1-16,0 20 0,-21-21 0,0 21 16,21-20-16,0 20 0,0-21 15,-21 21-15,21-20 0,0 20 0,0-21 16,0 0-16,0 0 0,0 1 16,21-1-16,0-21 0,0 21 0,0-21 15,1 0-15,20 0 0,-21 0 16,21 0-16,1 0 0,-1-21 15,22 0-15,-22 21 0,0-22 0,1 1 0,-22 0 16,21-21-16,-21 21 0,22-22 16,-1-105-1,-42 106-15,0-1 0,0 22 16,0-21-16,0 21 0,0 0 16,-21 21-16,0 0 0,-1 0 15,1 21-15,0 0 0,0 0 16,0 0-16,21 0 0,0 1 15,0-1-15,0 0 0,0 0 0,0 0 16,21 0-16,0-21 16,0 22-16,22-1 0,-1-21 0,0 0 15,1 0-15,-1 0 0</inkml:trace>
  <inkml:trace contextRef="#ctx0" brushRef="#br0" timeOffset="23520.93">15960 4276 0,'0'-21'0,"0"42"0,0-64 0,0 22 15,-22 21-15,1-21 0,0 21 16,0 21 0,0-21-16,21 21 0,0 1 0,-21-1 15,21 0-15,-22 21 0,22-21 16,-21 1-16,21-1 0,-21 21 16,21-21-16,0 0 0,0 1 0,0-1 15,0 0-15,-21 0 0,21 0 16,-21 0-16,21-42 31,0 0-15,0 0-16,0 0 0,0 0 15,0-22-15,0 22 0,21-21 16,0-1-16,0 1 0,0 0 0,-21-1 16,43 1-16,-22 21 0,0-21 0,0 20 15,22 1-15,-22 0 0,21 0 16,-21 21-16,22 0 0,-22 21 15,0 0-15,0 0 0,0 22 16,0-22-16,1 21 0,-22 1 0,0-1 16,0-21-16,0 21 0,0 1 0,0-22 15,0 0-15,0 21 0,0-20 16,0-1-16,-22 0 0,1-21 16,0 0-16,0 0 15,0 0-15,0 0 16,21-21-16,0 0 0,0-1 15,0 1-15,0 0 0,21 0 16,0-21-16,21-1 0,1 22 0,-1-42 16,0 20-16,22 1 0,-1 0 15,1-1-15,-1 22 0,1-21 16,-1 21-16,1 21 0,-22 0 0,0 0 16,1 21-16,-22 0 0,21 0 15,-21 21-15,1 1 0,-1-1 0,-21 0 16,0 1-16,0-1 0,0 22 15,0-22-15,-21 0 0,-1 1 0,1-1 16,0-21-16,-21 21 0,21-20 0,-1 20 16,-20-21-16,21 0 0,0 0 15,-22-21-15,22 22 0,0-22 0,-21 0 16,21 0-16,-1 21 0,-20-21 16,21 21-16</inkml:trace>
  <inkml:trace contextRef="#ctx0" brushRef="#br0" timeOffset="24636.45">1672 6329 0,'0'0'0,"-106"-64"31,85 43-31,0 0 0,21 0 16,0 0-16,0 0 0,0-1 15,0 1-15,0 0 16,0 0-16,21 0 0,0 0 0,0-1 16,1 22-16,-1-21 0,0 21 15,0 0-15,21 0 0,-20 0 0,20 0 16,-21 0-16,21 21 0,1 1 16,-22-1-16,21 21 0,-21-21 0,1 22 15,-1-1-15,-21 0 0,0 22 16,0-22-16,0 22 0,0-22 0,-43 21 15,22-20-15,-21 20 0,21-20 16,-43-1-16,22 0 0,0 1 0,-22-22 16,22 21-16,-22-21 0,22 0 15,0 1-15,-22-1 0,43-21 16,-21 0-16,-1 0 0,1 0 16,21 0-16,0 0 0,-1-21 0,1-1 15,0 1-15,0 0 0,21-21 16,0-1-16,0 1 0,0 0 0,0-1 15,0-20-15,21 21 0,21-1 16,-20 1-16,20 21 0,0-22 16,1 22-16,-1 21 0,0 0 0,1 0 15,-1 0-15,-21 0 0,21 43 16,-20-22-16,20 21 0,-21-21 0,-21 22 16,21-1-16,-21 0 0,0 1 15,21-1-15,-21 0 0,0 1 16,0-22-16,0 21 0,0-21 15,0 0-15,0 1 0,22-1 0,-22 0 16,0 0-16,21-21 0,-21 21 16,21-21-16,0 0 15,0 0-15,0 0 0,1-21 16,-1 0-16,0 0 0,0 0 0</inkml:trace>
  <inkml:trace contextRef="#ctx0" brushRef="#br0" timeOffset="24956.25">2413 6456 0,'0'21'0,"0"0"0,0 0 16,0 1-16,0-1 16,21-21-1,0 0 1,0 0-16,1-21 0,-1 21 15,0-22-15,0 1 0,0 0 16,0 0-16,-21 0 16,0 0-16,0-1 0,-21 1 15,0 21-15,0 0 0,0 0 0,0 0 16,-1 0-16,1 0 0,0 0 16,0 0-16,0 21 0,0 1 15,21-1-15,0 0 0,-22-21 0,22 21 16,0 0-16,0 0 0,0 1 15,22-22-15,-1 0 0,21 0 16,-21 0-16</inkml:trace>
  <inkml:trace contextRef="#ctx0" brushRef="#br0" timeOffset="28740.78">4318 5652 0,'0'0'0,"21"0"0,-21-22 0,21 1 16,0 0-16,1 0 0,-1 21 0,0-21 15,-21 0-15,21-1 0,-21 1 0,21 0 16,0 21-16,-21-21 0,0 0 15,0 0-15,0-1 0,-21 22 32,0 0-17,0 0-15,0 0 0,0 22 16,-1-1-16,1 21 0,-21 0 0,21 1 16,0 20-16,-22 1 0,22-1 0,0 1 15,0-1-15,-22 1 0,22-1 16,0-20-16,0 20 0,-21 1 0,20-1 15,1-21-15,-21 22 0,21-1 16,-22-20-16,22 20 0,-21-20 0,21-1 16,-22 0-16,22-21 0,0 1 15,0-1-15,0 0 0,21 0 0,-21-21 16,-1 0 0,1 0-16,21-21 0,0 0 15,0 0-15,-21-1 0,21 1 0,-21 0 16,21-21-16,0-1 0,0 1 15,0 0-15,0-1 0,0 1 0,0 0 16,0-1-16,0 1 0,0 0 0,0-1 16,0 1-16,21 21 0,0-21 15,-21 20-15,21 1 0,1 0 0,-22 0 16,21 21-16,0 0 0,0 0 16,-21 21-16,21 21 0,0-20 0,1-1 15,-1 21-15,-21 0 0,21-20 16,0 20-16,-21 0 0,0 1 15,21-1-15,0 0 0,-21 1 0,22-1 16,-1 0-16,-21-21 0,21 22 16,0-22-16,0 0 0,0 0 0,1 0 15,20-21-15,-21 0 0,21 0 16,-20 0-16,20 0 0,0 0 0,1 0 16,-1-21-16,0 0 0,1-21 0,20 21 15,-21-22-15,1 22 0,-1-21 16,0-1-16,1 1 0,-1 0 0,-21 21 15,0-22-15,1 1 0,-1 0 16,0 20-16,0-20 0,-21 21 0,0 0 16,0 0-16,0-1 0,0 44 31,-21-1-15,21 21-16,-21-21 0,0 0 15,21 22-15,-22-1 0,22-21 0,0 22 16,0-1-16,0 0 0,0 1 0,0-22 15,0 21-15,0-21 0,0 22 16,0-22-16,22 0 0,-1-21 0,0 21 16,21-21-16,-21 0 0,1 0 15,20 0-15,-21 0 0,21 0 0,1-21 16,-22 21-16,21-21 0,-21 0 0,22-1 16,-22-20-16,21 21 15,-21-21-15,1 20 0,-1-20 0,0 0 16,-21 21-16,21-22 0,-21 1 0,0 21 15,0-22-15,0 1 0,-21 0 16,0 21-16,-22-1 0,22-20 0,0 21 16,-21 21-16,21-21 0,-22 21 15,22 0-15,-21 0 0,-1 0 0,1 21 16,21 0-16,-21-21 0,20 21 16,-20 22-16,21-22 0,0 0 0,0 0 15,-1 21-15,1-20 0,21-1 16,-21 0-16,21 21 0,0-21 0,0 1 15,0-1-15,21 0 0,0 0 16,1 0-16,20 0 0,0-21 0,1 0 16,-1 0-16,21 0 0,-20 0 15,20 0-15,-20-21 0</inkml:trace>
  <inkml:trace contextRef="#ctx0" brushRef="#br0" timeOffset="29056.59">6181 5990 0,'0'0'0,"63"-169"32,-63 148-32,0 0 0,0-1 0,-21 1 15,0 21-15,0 0 0,-1 0 16,1 0-16,0 0 0,-21 0 0,21 21 16,-22 1-16,22-1 0,-21 0 15,-1 21-15,22 1 0,-21-1 0,21-21 16,-22 21-16,22 1 0,-21-1 0,21 0 15,0-20-15,-1 20 0,22 0 16,0 1-16,0-22 0,0 21 0,0-21 16,0 22-16,22-22 0,-1 0 15,0 0-15,21 0 0,1-21 0,-1 0 16,21 0-16,1 0 0,-1 0 0,1 0 16,21 0-16,-22-21 0,1 0 15,20 0-15,-20 0 0,-1-1 16,22-20-16,-43 21 0,22 0 0</inkml:trace>
  <inkml:trace contextRef="#ctx0" brushRef="#br0" timeOffset="30220.8">6964 6075 0,'0'0'16,"0"-21"-16,0 0 0,0-22 0,0 22 15,0 0-15,-21 0 0,-1 0 0,-20 21 16,21 0-16,-21-22 0,20 22 0,-20 0 16,0 0-16,21 22 0,-22-1 15,1 0-15,0 0 0,20 0 16,-20 22-16,0-22 0,21 21 0,-1 0 15,1-20-15,0 20 0,0-21 16,21 21-16,-21 1 0,21-22 0,0 0 16,0 21-16,0-20 0,0-1 15,21 0-15,0-21 0,0 0 0,0 0 16,1 0-16,20 0 0,-21 0 0,21 0 16,1 0-16,-22-21 0,21 0 15,1-1-15,-1 1 0,-21 0 0,21 0 16,1-21-16,-22 20 0,0 1 15,0-21-15,0 21 0,1 0 0,-22-22 16,0 22-16,0-21 0,0 21 0,0-1 16,0 1-16,0 0 0,-22 21 31,1 21-31,0 22 16,21-22-16,-21 0 15,0 0-15,21 21 0,0-20 0,0-1 16,0 21-16,0-21 0,0 22 0,0-22 15,0 21-15,21-21 0,-21 0 16,21 1-16,0-1 0,22 0 0,-22 0 16,0-21-16,21 0 0,1 0 15,-22 0-15,21 0 0,-21 0 0,22 0 16,-22-21-16,21 0 0,-21 0 16,22-1-16,-22-20 0,21 21 15,-21-21-15,0-1 0,1 1 0,20 0 16,-21-1-16,0 1 0,0-22 0,-21 1 15,22-1-15,-1 22 0,-21-21 16,21-1-16,-21 22 0,0-22 0,0 43 16,0-21-16,0 21 0,0-22 15,0 22-15,-21 42 32,0 22-32,21-22 0,0 21 15,-22 22-15,1-22 0,21 21 0,0 1 16,0-22-16,-21 22 0,21-1 15,-21-20-15,21-1 0,0 21 16,0-20-16,0-1 0,0 0 0,0-20 16,0 20-16,0 0 0,0-21 15,0 1-15,21-1 0,0 0 0,0 0 16,22-21-16,-22 0 0,0 0 0,21 0 16,1 0-16,-22 0 0,21-21 15,1 0-15,-1 0 0,0-1 0,1 1 16,-1-21-16,0 21 0,1 0 15,-22-22-15,21 22 0,-21-21 0,0 21 16,1-22-16,-1 22 0,0-21 0,0 21 16,-21-1-16,21 22 0,-21-21 15,0 42 1,-21 1 0,0-1-16,0 0 0,21 0 0,-21 0 15,-1 22-15,22-22 0,0 0 16,-21 21-16,21-21 0,-21 22 0,21-22 15,0 0-15,0 21 0,0-20 0,0-1 16,21 0-16,0-21 0,22 21 16,-22-21-16,0 0 0,21 0 0,1 0 15,-22 0-15,21 0 0,-21 0 16,22-21-16,-22 0 0,21 0 0,-21-1 16,1-20-16,-1 21 0,0-21 15,0-1-15,0 22 0,-21-21 0,0-1 16,0 1-16,0 0 0,0-1 15,0 1-15,0 21 0,-21-21 0,0 20 16,0 1-16,0 21 0,-1-21 16,-20 21-16,0 0 0,21 0 0,-22 0 15,1 21-15,0 0 0,20 1 0,-20-1 16,21 0-16,-21 0 0,20 0 16,1 0-16,0 1 0,21-1 0,0 0 15,0 0-15,0 0 0,0 0 0,0 1 16,0-1-16,42 0 15,-20-21-15,-1 0 0,21 0 16,0 0-16,1 0 0,-22 0 0,21 0 16,1 0-16</inkml:trace>
  <inkml:trace contextRef="#ctx0" brushRef="#br0" timeOffset="30619.73">8911 6033 0,'0'0'0,"0"-106"31,0 85-31,21-1 16,0 22-16,1-21 0,-1 0 16,0 21-16,0 0 0,0 0 0,0 0 15,1 0-15,20 0 16,-21 21-16,21-21 0,-20 21 0,-1 22 16,21-22-16,-21 21 0,0-21 0,-21 22 15,0-22-15,0 21 0,0 1 16,0-22-16,0 21 0,0-21 0,0 22 15,0-22-15,0 0 0,-21 0 0,0 0 16,0 0-16,0-21 16,0 0-1,21-21 1,0 0-16,0 0 16,0 0-16,0 0 0,21-1 15,0 1-15,-21-21 0,21 21 0,0-22 16,0 22-16,1-21 0,-1 21 15,0-22-15,0 22 0,0-21 0,0 21 16,22 0-16,-22-1 0,0 1 16,21 0-16,1 21 0,-22 0 0,21-21 15,1 21-15,-22 0 0,21 0 0</inkml:trace>
  <inkml:trace contextRef="#ctx0" brushRef="#br0" timeOffset="31012.5">10139 5821 0,'21'0'15,"-21"-21"-15,21 21 16,-21-21-16,0-1 16,-21 22-1,0 0-15,-22 0 0,22 0 16,0 22-16,0-1 0,-21 0 16,20 0-16,1 0 0,0 0 0,0 1 15,21-1-15,0 0 0,0 0 0,0 0 16,0 0-16,0 1 0,0-1 15,0 0-15,42-21 0,-21 21 0,1-21 16,20 21-16,0-21 0,-21 21 16,22-21-16,-22 22 0,21-22 0,-21 21 15,1-21-15,-1 21 0,0-21 16,-21 21-16,0 0 16,0 0-16,0 1 0,0-1 15,-21-21-15,0 21 16,-22-21-16,22 0 0,-21 0 15,21 0-15,-22 21 0,1-21 0,21 0 16,-22 0-16,1 0 0,21 0 0,-21 0 16,20 0-16,1 0 0,0 0 15,0 0-15,0-21 0,0 0 0,-1 21 16,1-21-16,0 21 0,21-22 0</inkml:trace>
  <inkml:trace contextRef="#ctx0" brushRef="#br0" timeOffset="31356.3">7429 5546 0,'-21'0'16,"42"0"-16,-63 0 0,63 0 16,22 0-16,-1-21 15,0 21-15,1-22 0,20 22 0,1 0 16,20-21-16,-20 21 0,20 0 16,1-21-16,0 21 0,-22 0 0,1 0 15,20 0-15,-20-21 0,-1 21 0,1 0 16,-22 0-16,1 0 0,-1 0 15,-21 0-15,0 0 0,0 0 0,-42 0 32,0 21-17</inkml:trace>
  <inkml:trace contextRef="#ctx0" brushRef="#br0" timeOffset="32376.23">1376 8192 0,'-21'0'0,"-1"0"16,1 0 15,21-22-31,0 1 16,0 0-16,0 0 15,0 0-15,0 0 16,21-1-16,1 22 15,-1 0-15,0-21 0,0 21 0,0 0 16,0 0-16,1 0 0,-1 21 16,0 1-16,21-1 0,-21 0 0,1 21 15,-22-21-15,0 22 16,0-1-16,0 0 0,0 1 0,0-22 0,0 21 16,-22-21-16,1 22 0,0-22 15,0 0-15,0 0 0,0 0 16,-1-21-16,1 0 0,21 22 15,-21-22-15,21-22 16,0 1 0,0 0-16,21 0 0,0 21 15,1-21-15,-1 21 0,0 0 16,0 0-16,0 0 0,0 0 0,1 0 16,20 0-16,-21 0 0,0 0 15,22 21-15,-22-21 0,0 21 16,0 0-16,0 0 0,-21 1 15,0-1-15,0 0 0,0 0 0,0 0 16,0 0-16,-21 22 0,-21-22 0,21 0 16,-22 21-16,1-20 0,-22-1 15,22 0-15,-21 0 0,-1 0 0,22 0 16,-22 1-16,22-22 0,0 0 16,-1 0-16,1 0 0,0 0 15,20 0-15,-20 0 0,21 0 0,0-22 16,0 1-16,-1 21 0,22-21 15,0 0-15,-21 0 0,21 0 16,0-1-16,0 1 16,0 0-16,21 21 0,-21-21 15,22 0-15,-1 0 0,0 21 16,0-22-16</inkml:trace>
  <inkml:trace contextRef="#ctx0" brushRef="#br0" timeOffset="32580.11">1990 8319 0,'0'0'0,"42"0"0,-21 0 15,0 0 1,0 0 31,1 0-32,-1 0 1,0 0-16</inkml:trace>
  <inkml:trace contextRef="#ctx0" brushRef="#br0" timeOffset="35664.92">3365 8001 0,'0'0'0,"22"-127"16,-44 148 31,22 22-47,0-22 0,0 21 0,0 0 15,0 22-15,0-22 0,-21 22 16,21-1-16,0-20 0,-21 20 0,21-21 16,0 22-16,-21-22 0,21 1 0,-21-1 15,0 0-15,21-21 0,0 22 16,-22-22-16,22 0 0,0 0 16,-21-21-16,21-21 31,21 0-31,-21 0 0,22 0 0,-1-1 15,0 1-15,-21-21 0,21 21 16,0-22-16,0 1 0,1 21 0,-1-21 16,0-22-16,-21 22 0,21-1 15,0 1-15,0-21 0,1 41 0,-22-20 16,21 0-16,0 21 0,-21-1 0,21 22 16,0 0-1,0 22-15,-21 20 0,22-21 0,-22 21 16,0 1-16,21-1 15,-21 0-15,0 1 0,0-1 0,21 0 16,-21-20-16,0 20 0,0-21 0,21 21 16,0-20-16,-21-1 0,21 0 15,1 0-15,-1-21 0,0 21 0,0-21 16,0 0-16,0 0 0,1 0 0,-1 0 16,0 0-16,0-21 0,21 0 15,-20 0-15,-1 0 0,21-1 0,-21 1 16,0-21-16,1 21 0,-1-22 15,0 1-15,0 0 0,0-22 0,-21 22 16,21-22-16,-21 22 0,0 0 0,0-22 16,0 22-16,0 0 15,0-1-15,0 22 0,-21 0 0,21 0 16,-21 0-16,21-1 0,-21 22 16,0 22-1,21-1-15,0 21 0,0 0 0,0 1 16,0 20-16,0-20 0,-21 20 0,21 1 15,0-22-15,0 21 0,0-20 16,0-1-16,0 0 0,0 1 0,0-22 16,21 21-16,-21-21 0,21 1 15,0-1-15,0 0 0,0 0 0,1-21 16,20 0-16,0 0 0,1 0 0,-1 0 16,0 0-16,1-21 0,20 21 15,1-21-15,-22 0 0,21-1 16,1-20-16,-22 21 0,22 0 0,-22-22 15,0 1-15,-20 21 0,-1-21 0,0-1 16,0 1-16,-21 0 0,0-1 16,0 1-16,0 21 0,0 0 0,-21-22 15,0 43-15,0-21 0,-1 21 16,1 0-16,-21 0 0,21 0 0,-22 21 16,22 0-16,-21 1 0,0-1 15,20 21-15,-20 0 0,0-20 0,21 20 16,-1 0-16,1 1 0,0-1 0,0 0 15,21-21-15,-21 22 0,21-22 16,0 0-16,0 0 0,0 0 16,21 1-16,0-1 0,0-21 0,0 0 15,22 0-15,-22 0 0,21 0 0,-21 0 16,22 0-16,-1-21 0,0-1 16,-20 22-16,20-21 0,-21 0 0,21 0 15,-20-21-15,-1 20 0,0 1 0,0-21 16,0 21-16,-21-22 0,21 1 15,-21 0-15,0 21 0,0-22 0,0 22 16,0 0-16,0 0 0,0 42 31,0 0-31,0 0 16,0 22-16,0-22 0,0 21 0,0 0 16,0-20-16,-21 20 0,21-21 15,0 21-15,0-20 0,0-1 0,0 0 16,0 0-16,0 0 0,21 0 0,-21 1 15,22-22-15,-1 0 0,0 0 16,0 0-16,0 0 0,22 0 0,-22-22 16,21 22-16,-21-21 0,22 0 0,-1 0 15,-21 0-15,21 0 0,-20-1 16,20-20-16,-21 21 0,0-21 16,0 20-16,1-20 0,-22 0 0,0 21 15,0-22-15,21 22 0,-21 0 16,0 0-16,0 0 0,0 42 31,0 21-31,0-21 16,-21 0-16,21 22 0,0-22 0,0 21 15,0-21-15,-22 22 0,22-22 0,0 0 16,0 0-16,0 22 0,0-22 16,0 0-16,0 0 0,22 0 15,-1-21-15,0 0 0,0 0 0,21 0 16,-20 0-16,20 0 0,-21 0 15,21 0-15,1-21 0,-22 21 16,21-21-16,1 0 0,-22 0 0,21-22 16,-21 22-16,22-21 0,-22-1 0,0 1 15,0 0-15,-21-1 0,21-20 16,-21-1-16,21 22 0,-21-21 0,0 20 16,0 1-16,0-22 0,0 22 0,0 0 15,0-1-15,0 22 0,0-21 16,0 21-16,0 0 0,0-1 0,0 44 31,0-1-31,0 21 16,0 0-16,0 1 0,0-1 0,0 0 15,0 22-15,-21-1 16,21-20-16,0 20 0,0 1 0,0-1 16,0-20-16,0 20 0,0-21 0,0 1 15,0-1-15,0-21 0,21 22 0,1-22 16,-22 0-16,21 0 0,0 0 15,0-21-15,21 0 0,-20 0 0,-1 0 16,21 0-16,-21 0 0,22 0 0,-1-21 16,0 0-16,1 0 0,-1 0 15,0-1-15,-21 1 0,22-21 16,-1 21-16,-21-22 0,22 1 0,-22 0 16,0-1-16,0 1 0,-21 0 0,0 21 15,21-22-15,-21 22 0,0 0 16,0 0-16,-21 42 31,0 0-31,21 0 0,-21 22 0,21-22 16,-21 21-16,21-21 0,0 22 0,0-22 15,0 21-15,0-21 0,0 0 16,0 22-16,21-22 0,0 0 0,0 0 16,0-21-16,0 21 0,22-21 0,-1 0 15,-21 0-15,22 0 16,-1 0-16,0 0 0,-21 0 0,22 0 0,-1-21 15,0 0-15,1 0 0,-22 0 16,21 0-16,-21-1 0,22 1 16,-22-21-16,0 21 0,-21-22 0,0 1 15,21 21-15,-21-21 0,0 20 0,0 1 16,0 0-16,0 0 16,-21 21-16,21 21 15,-21 0-15,0 0 0,21 1 16,0-1-16,-21 0 0,21 21 15,-22-21-15,22 1 0,-21-1 0,21 0 16,0 0-16,0 0 0,0 0 16,0 1-16,0-1 15,0-42 17,0-1-32,21 1 15,1 0-15,-1-21 0,-21 21 0,21-22 16,0 22-16,0-21 0,0-1 0,22 22 15,-22-21-15,21 21 0,-21 0 16,1-1-16,-1 1 0,0 21 0,0 0 16,0 21-1,-21 22-15,0-22 16,0 21-16,0-21 0,0 22 16,0-1-16,0-21 0,21 22 0,-21-22 0,22 0 15,-22 21-15,21-21 16,0 1-16,0-22 0,21 21 0,1 0 15,-22-21-15,21 0 0,1 0 0,20 0 16,-21 0-16,1 0 0,-1 0 16,22 0-16,-22-21 0,0 0 0,22-1 15,-22 1-15,0 0 0,1 0 0,-1 0 16,0-22-16,-20 22 0,-1-21 16,0 0-16,0-1 0,-21 1 0,0 21 15,0-22-15,0 22 0,0-21 0,-21 21 16,0 0-16,0 21 0,-1-22 15,-20 22-15,21 0 0,-21 0 16,20 0-16,-20 22 0,21-1 0,-21 0 16,20 0-16,1 21 0,0-20 0,0 20 15,0 0-15,0 1 0,21-1 16,0-21-16,0 21 0,0-20 0,0-1 16,0 21-16,21-21 15,0 0-15,0-21 0,0 0 0,22 0 16,-22 0-16,21 0 0,0 0 0,-20 0 15,20-21-15,-21 0 0,21 0 16,-20 21-16,-1-21 0,0 0 0,0-1 16,0 1-16,0-21 0,-21 21 15,22 0-15,-22-1 0,0 1 16,0 0-16,0 42 31,0 0-31,-22 22 16,1-22-16,0 21 0,21 1 0,-21-1 15,0 0-15,0 1 0,-1-1 0,1 0 16,0 22-16,21-22 0,0 22 0,0-1 16,0 1-16,0-1 0,0 1 15,0-1-15,0 22 0,0-22 0,0 1 16,0-1-16,0 1 0,21-1 16,-21 1-16,21-1 0,-21 1 0,0-1 15,0 1-15,0-1 0,0 1 16,0-22-16,0 0 0,0 1 0,0-1 15,0-21-15,0 22 0,0-22 0,-21 0 16,0-21-16,0 0 0,0 0 0,0 0 16,-1 0-16,1 0 15,0-21-15,0 21 0,0-21 0,0-1 16,-1 1-16,1-21 0,0 21 0,21-22 16,-21 1-16,0 0 0,-22-22 0,22 22 15,0-22-15,0 1 0</inkml:trace>
  <inkml:trace contextRef="#ctx0" brushRef="#br0" timeOffset="35908.36">7408 7599 0,'0'0'16,"0"-21"-16,-21 21 0,0-21 31,0 21-31,0 0 63,-1 0-48,1-22-15</inkml:trace>
  <inkml:trace contextRef="#ctx0" brushRef="#br0" timeOffset="36134.23">6138 7768 0,'0'0'0,"0"21"0,21-21 15,1 0 1,-1 0-16,0 0 0,0 0 0,0 0 15,0 0-15,1 0 0,-1 0 0,21 0 16,-21 0-16,0 0 0,1-21 16,-1 21-16,-21-21 0,0 0 15,0 0 1,-21 21-16,-1-21 0</inkml:trace>
  <inkml:trace contextRef="#ctx0" brushRef="#br0" timeOffset="36330.11">5588 7578 0,'21'0'47,"-21"-21"-16,21 21-15</inkml:trace>
  <inkml:trace contextRef="#ctx0" brushRef="#br0" timeOffset="37029.53">10223 7747 0,'0'0'0,"0"-42"31,0 21-31,0-1 0,22 22 16,-1-21-16,0 0 0,0 0 0,0 0 16,0 0-16,1-1 0,-1 1 15,0 0-15,0 0 0,-21 0 0,21 0 16,-21-1-16,0 1 0,0 0 15,0 0-15,0 0 0,0 0 16,-21 21-16,0 0 0,0 0 0,-22 0 16,1 0-16,0 0 0,21 21 15,-22-21-15,1 21 0,0 0 0,-1 0 16,22 0-16,-21 22 0,21-22 0,21 0 16,0 21-16,0-20 0,0-1 15,0 21-15,42-21 0,-21 22 0,21-22 16,-20 21-16,20-21 0,0 0 0,1 22 15,-1-1-15,0-21 16,1 22-16,-22-22 0,21 21 0,-21-21 0,0 22 16,-21-22-16,0 21 0,0-21 0,0 0 15,0 1-15,-21-1 16,0 0-16,-21 0 0,-1-21 0,1 21 16,-21-21-16,20 0 0,1 0 0,-22 0 15,1 0-15,21 0 0,-22-21 16,22 21-16,-1-21 0,1 0 0,0 0 15,-1-1-15,22 1 0,0 0 0,0 0 16,0 0-16,21-22 0,0 22 16,0 0-16,0-21 0,0 21 0,21-22 15,0 22-15,21-21 0,1 21 16,-1-22-16,22 22 0,-1-21 0,1-1 16,20 22-16,-20-21 0,20 0 0</inkml:trace>
  <inkml:trace contextRef="#ctx0" brushRef="#br0" timeOffset="37280.74">10858 7239 0,'0'0'0,"22"-21"0,-22 0 16,21 21-16,-21 21 31,0 21-31,-21-21 0,-1 22 16,22-1-16,0 0 0,0 1 0,-21-1 15,0 0-15,0 22 0,21-22 16,-21 1-16,0-1 0,21 0 0,-22 1 15,1-1-15,21 0 0,-21 1 16,21-22-16,0 21 0,0-21 16,0 0-16,0 1 0,0-1 0,0 0 15,21-21 1,0 0-16,1 0 0,-1 0 16,0-21-16,0 0 0,-21-1 15</inkml:trace>
  <inkml:trace contextRef="#ctx0" brushRef="#br0" timeOffset="37476.62">10583 7726 0,'0'0'0,"0"-21"16,21 0 15,1 21-31,-1 0 0,0 0 0,0 0 16,21-22-16,-20 22 0,20 0 15,0 0-15,22 0 0,-22 0 0,22 0 16,-22 0-16,0 0 0,22 0 0,-22 0 16,22 0-16</inkml:trace>
  <inkml:trace contextRef="#ctx0" brushRef="#br0" timeOffset="40356.81">11557 7768 0,'0'21'0,"21"-21"31,0 0-31,-21-21 16,21 0-16,1 21 0,-22-21 15,21 0-15,-21 0 0,0-1 16,0 1-16,0 0 16,0 0-16,0 0 0,0 0 0,-21-1 15,-1 22-15,22-21 16,-21 21-16,0 0 0,0 0 0,0 0 15,0 0-15,-1 21 0,-20 1 0,21-1 16,0 21-16,0-21 0,-1 22 16,1-1-16,0-21 0,0 21 0,0 1 15,21-1-15,-21 0 0,21 1 0,0-22 16,0 21-16,0 43 16,21-64-16,0 0 15,0-21-15,0 0 0,22 0 0,-22 0 16,0 0-16,0 0 0,21 0 15,-20-21-15,20 0 0,-21 0 0,0 0 16,22-1-16,-22 1 0,0-21 16,0 21-16,0-22 0,0 1 0,22 0 15,-22-1-15,-21 1 0,21 0 16,0 21-16,-21-22 0,0 1 0,0 21 16,0 0-16,0-1 0,0 44 31,0-1-31,-21 0 0,21 21 15,-21-21-15,21 1 0,-21 20 16,21 0-16,0-21 0,0 22 0,0-22 16,0 21-16,0-21 0,0 1 0,0 20 15,0-21-15,21 0 0,0 0 16,0-21-16,0 22 0,1-22 16,20 0-16,-21 0 0,21 0 0,1 0 15,-1 0-15,0-22 0,-20 1 16,20 0-16,0 0 0,1 0 0,-1 0 15,-21-22-15,21 22 0,-20-21 0,20-1 16,-21 1-16,0 0 0,0-1 16,1-20-16,-1 21 0,0-22 0,-21 1 15,0 20-15,0-20 0,0 20 16,21 1-16,-21 0 0,0-1 0,0 22 16,0 0-16,0 0 0,0 42 31,0 21-31,-21-20 0,0 20 15,21 21-15,0-20 0,-21-1 0,-1 22 16,1-22-16,21 21 0,-21-20 16,21-1-16,-21 0 0,21 1 0,-21-1 15,21 0-15,0 1 0,0-1 0,0-21 16,0 22-16,0-22 0,21 21 16,0-21-16,21 0 0,-20 1 0,-1-1 15,0-21-15,21 0 0,-21 0 0,22 0 16,-22 0-16,21 0 0,1 0 15,-1 0-15,-21-21 0,21 21 0,1-22 16,-1 1-16,-21-21 0,22 21 16,-22 0-16,0-1 0,0-20 15,0 21-15,-21-21 0,0 20 0,0 1 16,0-21-16,0 21 0,0 0 16,0-1-16,-21 22 15,0 0-15,0 22 16,0-1-16,-1-21 0,1 21 15,21 0-15,0 21 0,-21-20 0,21-1 16,0 0-16,0 0 0,0 21 0,0-20 16,0-1-16,21 0 0,0 0 15,1 0-15,-1-21 0,0 21 0,21 1 16,1-22-16,-1 0 0,0 0 0,1 0 16,-1 0-16,0-22 15,1 1-15,-1 0 0,0 0 0,1 0 16,-1 0-16,-21-1 0,0 1 0,0-21 15,1 21-15,-1-22 0,0 22 16,0-21-16,-21 21 0,0-22 0,0 22 16,0 0-16,0 0 0,0 42 31,0 0-31,-21 0 16,21 22-16,-21-22 0,21 0 15,-21 0-15,21 22 0,0-22 0,0 0 16,0 0-16,0 21 0,0-20 0,0-1 15,0 0-15,0 0 16,0 0-16,0-42 47,0 0-47,0 0 0,21-22 16,0 22-16,-21 0 0,21 0 15,-21-21-15,21 20 0,0-20 0,1 0 16,-1 21-16,0-22 0,0 22 0,0-21 15,0 21-15,22-1 0,-22 22 16,0 0-16,0 0 0,0 0 0,1 0 16,-1 22-16,0-1 0,-21 0 15,21 0-15,-21 21 0,21-20 16,-21-1-16,0 21 0,0-21 0,21 22 16,-21-22-16,0 0 0,0 0 0,0 0 15,0 22-15,0-22 16,0 0-16,22-42 47,-22 0-47,21-1 0,0 1 15,-21 0-15,21 0 0,0-21 16,0 20-16,22 1 0,-22-21 0,0 21 16,0-22-16,22 22 0,-22-21 15,0 21-15,0 0 0,0-1 16,0 22-16,1 0 0,-1 0 0,0 0 15,-21 22 1,0 20-16,0-21 0,0 0 16,0 22-16,0-22 0,0 0 0,0 21 15,0-21-15,0 22 0,21-22 16,-21 0-16,0 21 0,21-20 0,0-1 16,1 0-16,-22 0 0,21 0 15,0-21-15,0 21 0,21-21 0,-20 0 16,-1 0-16,21 0 0,0 0 15,1 0-15,-1-21 0,0 21 0,1-21 16,-1 0-16,0 0 0,22 0 16,-22-1-16,-21-20 0,22 21 0,-1-21 15,-21 20-15,22-20 0,-22 0 16,-21-1-16,0 22 0,0-21 0,0 21 16,0 0-16,0-1 0,-21 22 15,-22 0-15,22 0 16,0 22-16,0-22 0,0 21 0,-1 21 15,1-21-15,0 0 0,21 1 16,0 20-16,0-21 0,0 21 0,0-20 16,0-1-16,0 0 0,0 21 0,21-21 15,0 1-15,1-1 0,20 0 16,-21-21-16,21 21 0,1-21 16,-22 0-16,21 0 0,1 0 15,-1 0-15,-21-21 0,21 21 0,1-21 16,-22 0-16,21-1 0,-21 1 0,1 0 15,20-21-15,-21 21 0,0-22 16,0 22-16,1-21 0,-1-1 0,-21 22 16,21 0-16,-21 0 0,21 0 0,-21 0 15,0 42 1,0 0-16,-21 0 16,0 0-16,0 0 0,21 1 0,-22-1 15,1 21-15,21-21 0,0 0 16,0 1-16,-21 20 0,21-21 0,0 0 15,0 0-15,-21 1 0,21-1 16,0-42 15,21-1-15,0 22-16,-21-21 0,21-21 0,1 21 16,-1 0-16,0-22 0,0 22 15,0-21-15,0 21 0,1-22 16,20 22-16,-21 0 0,0-21 0,0 42 15,1-22-15,-1 22 0,0 0 16,0 0-16,-21 22 16,21-1-16,-21 0 0,0 0 0,0 21 15,21-20-15,-21-1 0,22 21 16,-22-21-16,0 0 0,21 22 0,0-22 16,-21 0-16,21 0 0,0 0 15,0 1-15,1-1 0,-1 0 0,0-21 16,0 0-16,0 0 0,0 0 15,22 0-15,-22 0 0,0-21 0,0 21 16,0-21-16,1-1 0,-1 1 0,0-21 16,21 21-16,-21-22 15,1 22-15,-1-21 0,21 0 0,-21-22 16,0 22-16,1-22 0,-1 22 0,0-22 16,0 22-16,0-21 0,0 20 15,-21 1-15,22 0 0,-22-1 0,0 22 16,0 0-16,0 0 15,0 42 1,-22-21-16,22 42 0,0-21 0,-21 22 16,0-1-16,21 0 0,-21 1 15,21 20-15,0-20 0,-21 20 0,21-21 16,-21 1-16,21-1 0,0 0 0,0 1 16,0-1-16,0 0 15,0-20-15,0 20 0,0-21 0,0 21 16,0-20-16,21-1 0,0 0 15,21 0-15,-21 0 0,22 0 0,-1-21 16,0 0-16,1 0 0,-1 0 0,0 0 16,1 0-16,-1-21 0,0 0 15,1 0-15,-1 0 0,0-22 0,-20 22 16,20-21-16,-21 21 0,21-22 16,-42 22-16,22 0 0,-22 0 0,21 0 15,-21 0-15,0-1 0,-21 22 16,-1 0-1,1 0-15,21 22 0,-21-22 16,21 21-16,0 0 0,0 0 16,0 0-16,0 22 0,0-22 0,0 0 15,0 0-15,0 0 0,0 0 0,0 1 16,0-1-16,0 0 0,0 0 16,0 0-16,0 0 0,-21 1 0,21-1 15,-21-21-15,21 21 0,-21-21 16,-1 0-16,1 0 0,0 0 15,0 0-15,0 0 0,21-21 16,-21 0-16,21-1 16,-22 1-16,22 0 0,0 0 15</inkml:trace>
  <inkml:trace contextRef="#ctx0" brushRef="#br0" timeOffset="40560.19">17039 7387 0,'0'0'0,"-21"0"0,21 43 16,0-22 0,21-21-1,0 0-15,22 0 0,-22 0 16,21 0-16,-21 0 0,22 0 16,-1 0-16,0 0 0,-21 0 0,22 0 15,-22 0-15,21 0 0,-21 0 16,22 0-16,-22-21 0,0 21 0,0 0 15</inkml:trace>
  <inkml:trace contextRef="#ctx0" brushRef="#br0" timeOffset="40864.03">13293 7281 0,'0'0'0,"-22"0"0,1 0 16,42 0 0,1 0-16,20 0 15,-21 0-15,21 0 0,1 0 0,-1 0 16,0-21-16,1 21 0,-22-21 15,21 21-15,1-21 0,-22 21 0,21 0 16,-21-21-16,0 21 0,1 0 0,-44 0 31</inkml:trace>
  <inkml:trace contextRef="#ctx0" brushRef="#br0" timeOffset="41332.76">2138 10351 0,'0'0'0,"-64"21"0,22 0 0,0-21 15,-1 21-15,1 0 0,0 0 16,-1 1-16,1-1 0,21 0 0,-22 0 15,22-21-15,-21 21 0,21-21 16,0 0-16</inkml:trace>
  <inkml:trace contextRef="#ctx0" brushRef="#br0" timeOffset="41972.39">1630 10160 0,'0'0'15,"0"-42"-15,0 21 0,0-22 0,0 22 0,0 0 16,0-21-16,0 20 16,0 1-16,-21 21 15,-1 21-15,1 1 0,21-1 16,0 21-16,-21-21 0,0 22 0,21 20 16,-21-21-16,0 22 15,21-1-15,-22 1 0,1-1 0,0 1 16,0-1-16,0 1 0,0-22 15,-1 1-15,1-1 0,21-21 0,-21 0 16,21 22-16,-21-43 0,21 21 16,0-42-1,0-1 1,21 1-16,0 0 0,0 0 16,1 0-16,20 0 0,-21-1 15,21 1-15,-20 0 0,20 0 16,0 0-16,1 0 0,-1 21 15,0-22-15,1 1 0,-1 21 0,0-21 16,-21 0-16,22 21 0,-22-21 16,0 21-16,0-21 0,0-1 0,1 1 15,-22 0-15,0 0 0,0 0 16,0 0-16,0-1 0,0 1 0,0 0 16,0 0-16,0 0 0,0 0 0,-22-1 15,22 1-15,0 0 0,-21 0 16,0 21-16,0 0 0,0 0 15,0 21 1,21 0-16,-22 22 0,22-1 0,-21 0 16,21 22-16,-21-22 0,0 22 15,21-1-15,0-21 0,-21 22 16,21-22-16,-21 1 0,-1-1 16,22 0-16,0-21 0,0 22 0,0-22 15,0 0-15,0 0 0,0 0 16,0 1-16,0-44 31,0 1-31,22 21 16,-1-21-16</inkml:trace>
  <inkml:trace contextRef="#ctx0" brushRef="#br0" timeOffset="42296.42">2455 10499 0,'0'0'0,"0"106"32,0-85-32,0 0 15,21-21 17,1 0-32,-22-21 0,0 0 15,21-1-15,-21 1 16,0 0-16,0 0 15,0 0-15,-21 0 0,-1 21 16,1 0-16,0 0 16,0 0-16,0 21 0,21 0 15,-21-21-15,21 21 0,0 0 16,-22 0-16,22 1 0,0-1 16,0 0-16,22-21 15,-1 0-15,0 0 16</inkml:trace>
  <inkml:trace contextRef="#ctx0" brushRef="#br0" timeOffset="43012.42">4043 9927 0,'0'0'0,"0"-21"16,0 0 15,0 42 0,0 0-31,0 0 0,0 1 16,0-1-16,0 21 0,-21-21 0,21 22 16,0-1-16,0 0 0,-22-21 0,22 22 15,0-1-15,0 0 0,-21 1 16,21-1-16,-21-21 0,21 22 0,0-22 15,0 0-15,0 0 0,-21 0 16,21 0-16,0-42 31,21 0-31,0 0 16,-21 0-16,21 0 0,22-22 0</inkml:trace>
  <inkml:trace contextRef="#ctx0" brushRef="#br0" timeOffset="43212.4">4403 10118 0,'0'0'0,"-22"0"31,1 0 1,0 0-17,21 21-15,0 0 16,21-21-1,0 0 1,22 0-16,-22 0 0,21-21 0</inkml:trace>
  <inkml:trace contextRef="#ctx0" brushRef="#br0" timeOffset="43488.76">5482 9800 0,'-21'0'0,"42"0"0,-63 0 0,21 0 0,-1 0 0,1 0 16,0 0-1,42 0 1,0-21-16,22 21 0,-22 0 16,21 0-16,1 0 0,-1-21 15,0 21-15,22 0 0,-22 0 0,22-21 16,-22 21-16,0-21 0,22 21 15,-22 0-15,0-22 0,-20 22 0,20 0 16,-21 0-16,0 0 0,-21-21 0,-21 21 31</inkml:trace>
  <inkml:trace contextRef="#ctx0" brushRef="#br0" timeOffset="43728.65">5715 9694 0,'0'0'0,"-21"0"15,-22 64 1,43-43-16,0 0 0,0 22 16,-21-22-16,21 21 0,0 0 0,0 1 15,-21-1-15,21 0 0,-21 1 16,21-1-16,0 0 0,-21 22 0,0-22 16,21 1-16,-22-1 0,1-21 0,21 21 15,0 1-15,-21-22 16,21 0-16,-21 0 0,21 0 0,0 1 0,0-1 15,21-21 1,0 0 0,0-21-16,1-1 0,-1 1 0</inkml:trace>
  <inkml:trace contextRef="#ctx0" brushRef="#br0" timeOffset="44300.53">5990 10287 0,'21'-42'32,"0"42"-32,1-21 0,-1 21 15,-21-22-15,21 22 0,0-21 0,0 21 16,0-21-16,1 0 0,-1 0 0,0 0 16,0-1-16,-21 1 15,21 0-15,-21 0 0,0 0 16,-21 21-1,0 0-15,0 21 0,0 0 16,-1 0-16,1 0 0,0 1 0,0-1 16,-21 0-16,20 0 0,1 21 0,0-20 15,0-1-15,21 63 16,0-62-16,0 20 16,0-21-16,21 0 0,0-21 15,22 0-15,-22 0 0,21 0 16,0 0-16,1 0 0,-1 0 0,0-21 15,1 0-15,-1 0 0,0 0 0,22-1 16,-22 1-16,1 0 0,-1 0 16,0-21-16,-21 20 0,22 1 0,-22 0 15,0-21-15,0 21 0,-21-1 0,0 1 16,0 0-16,-21 21 16,0 21-1,0 0-15,21 1 16,0-1-16,-21 0 0,21 0 15,0 0-15,0 0 0,0 1 0,0-1 0,0 0 16,0 0-16,-22 0 0,22 0 16,0 1-16,0-1 0,-21 0 15,0 0-15,0 0 0,0-21 0,21 21 16,-21-21-16,-1 0 0,1 0 16,21-21-1,0 0-15,0 0 0,0 0 0,21 0 16,1-1-16</inkml:trace>
  <inkml:trace contextRef="#ctx0" brushRef="#br0" timeOffset="44540.4">7218 9652 0,'42'-21'0,"-84"42"0,105-63 16,-42 21-16,-21 42 16,0 21-1,0-21-15,0 22 0,-21-1 0,21 0 16,-21 1-16,21 20 0,0-21 15,0 1-15,-21-1 0,21 0 0,0 1 16,-21-22-16,21 21 0,0-21 0,0 1 16,0 20-16,0-21 0,0 0 15,0 0-15,0 1 0,21-22 16,0 0 0,0-22-16,-21 1 15,21 21-15,-21-21 0</inkml:trace>
  <inkml:trace contextRef="#ctx0" brushRef="#br0" timeOffset="44700.45">7070 10033 0,'0'0'15,"0"-21"-15,-22 21 0,22-21 0,22 0 16,-1 21 0,0 0-16,21-22 0,-21 1 0,22 21 15,20-21-15,-20 21 0,20-21 16,1 0-16,20 21 0,1-21 0,-22-1 15,43 1-15,-42 0 0,20-21 16</inkml:trace>
  <inkml:trace contextRef="#ctx0" brushRef="#br0" timeOffset="45260.39">8297 9589 0,'-106'42'32,"85"-21"-32,-21 21 15,21-20-15,0 20 0,-1 0 0,-20-21 16,21 22-16,0-1 0,21 0 15,-21 1-15,-1-1 0,1 0 0,21 1 16,0-22-16,0 21 0,-21-21 0,21 22 16,0-22-16,0 0 0,0 0 15,0 0-15,0 1 16,0-44 15,21 1-31,-21 0 0,21 0 0,1 0 16,-22 0-16,21-22 0,0 22 0,0-21 15,-21-1-15,21 1 0,0 0 16,1-1-16,20 1 0,-21 0 0,0-1 16,0 1-16,1 21 0,-1 0 0,0 0 15,0 21-15,0 0 16,0 21-16,-21 0 0,22 21 0,-22-21 16,21 22-16,-21-1 0,0 0 15,0 1-15,21-1 0,-21-21 16,21 22-16,-21-1 0,21-21 0,-21 0 15,0 22-15,21-22 0,1 0 0,-1-21 16,-21 21-16,21 0 0,0-21 16,0 0-16,0 0 0,1 0 0,-1 0 15,0-21-15,0 0 0,0 21 0,0-21 16,1 0-16,-1-1 0,0-20 16,0 21-16,0-21 0,0 20 0,-21-20 15,22-21-15,-1 20 0,-21 1 16,0 0-16,0-1 0,21 1 15,-21 0-15,0 20 0,0-20 0,21 42 16,-21-21-16,0 0 0,21 21 31,0 0-31,1 0 0,-1 0 16,0 0-16,21 0 0</inkml:trace>
  <inkml:trace contextRef="#ctx0" brushRef="#br0" timeOffset="45844.73">9652 9440 0,'0'22'0,"0"-65"0,0 64 0,0-63 15,0 21-15,-21 21 16,0 0-16,-1 0 16,1 0-16,0 21 0,0-21 15,0 42-15,0-20 0,-1 20 16,-20 0-16,21 1 0,0-1 0,0 21 15,-1-20-15,-20-1 0,21 22 16,0-22-16,0 0 0,-1 1 0,22-1 16,0 0-16,0-21 0,0 22 0,0-22 15,22 0-15,-1 0 0,0 0 16,21 1-16,-21-22 0,22 0 16,-22 0-16,21 0 0,1 0 0,-1 0 0,0 0 15,-21 0-15,22 0 0,-1-22 16,-21 1-16,0 21 0,1-21 15,-1 0-15,-21 0 0,0 0 0,0-1 16,0 1-16,0 0 0,-21 0 0,-1 0 16,1 0-16,-21-1 0,21 1 15,0 0-15,-22 21 0,22-21 0,0 21 16,-21 0-16,20 0 0,22-21 16,22 21 15,-1 0-31,0 0 0,0 0 15,0 21-15,0-21 0,1 21 16,-1 0-16,-21 0 0,0 1 0,21 20 16,-21-21-16,0 21 0,0-20 0,0 20 15,0 0-15,-21 1 0,0-1 16,-1 0-16,1 22 0,0-1 0,0-20 16,0 20-16,0 1 0,-1-22 0,1 21 15,0-20-15,0-1 0,-21 0 16,20 1-16,1-1 0,21 0 0,-21-20 15,21 20-15,-21-21 0,21 0 0,0 0 16,0 1-16</inkml:trace>
  <inkml:trace contextRef="#ctx0" brushRef="#br0" timeOffset="46252.45">10499 9483 0,'0'0'0,"21"0"16,0 0-16,0 0 0,21 0 0,-20-21 16,20 21-16,0 0 0,1 0 0,-1 0 15,0-22-15,1 22 0,-1 0 16,0 0-16,1 0 0,-1-21 0,0 21 15,1 0-15,-22 0 0,0 0 16,0 0-16,-42 0 31,0-21-31,-22 21 0,22 0 16</inkml:trace>
  <inkml:trace contextRef="#ctx0" brushRef="#br0" timeOffset="46493.31">10858 9398 0,'-21'0'0,"42"0"0,-42 21 0,0 0 16,21 1-16,-21-1 0,21 21 16,-21 0-16,21 1 0,0-1 0,0 0 15,0 1-15,-21 20 0,-1-20 16,22 20-16,-21-21 0,0 1 16,21-1-16,-21-21 0,0 22 0,0-1 15,21-21-15,-22 0 0,22 0 0,-21 1 16,21-1-16,0 0 0,21-21 31,22 0-31,-22-21 0,0 21 16,21-21-16,1-1 0,-1 1 15,0 0-15,1 0 0</inkml:trace>
  <inkml:trace contextRef="#ctx0" brushRef="#br0" timeOffset="47500.55">11451 9694 0,'0'0'0,"0"22"0,-21-1 16,0 21-16,0-21 0,-1 22 0,1-1 15,0-21-15,0 21 0,0-20 0,0 20 16,21-21-16,0 0 0,0 22 16,0-22-16,0 0 0,0 0 15,21-21-15,21 0 0,-21 0 0,0 0 16,22 0-16,-22 0 15,21 0-15,-21 0 0,22 0 0,-22 0 16,21-21-16,-21 0 0,1 21 0,-1-21 16,0-1-16,0 1 0,-21 0 15,0 0-15,0 0 0,0-22 0,0 22 16,0 0-16,-21-21 0,0 21 0,0-1 16,-1 1-16,1 0 0,0 21 15,0-21-15,0 21 0,0-21 0,-1 21 16,22-21-1,22 21-15,-1 0 0,0 0 16,0 0-16,21 0 0,-20-22 0,20 22 16,0 0-16,1 0 0,-1 0 0,0 0 15,1 0-15,-1 0 16,0 0-16,1 0 0,-1 0 0,0 0 16,-21 0-16,1 0 0,-1 22 0,-21-1 15,0 0-15,0 0 16,0 0-16,-21 0 0,-1 1 0,1-1 15,-21 0-15,21 0 0,-22 21 0,22-20 16,0-1-16,0 0 0,0 0 16,0 0-16,21 0 0,-22-21 0,22 22 15,0-1-15,22 0 16,-1-21-16,0 0 0,0 0 16,0 0-16,22 0 0,-22 0 15,0 0-15,21 0 0,1-21 0,-22 21 16,21-21-16,0-1 0,-20 22 15,20-21-15,-21 0 0,-21 0 0,0 0 16,0-22-16,0 22 0,0 0 0,0-21 16,0 21-16,-21-22 0,0 22 15,-22 0-15,22-21 0,-21 20 0,0 1 16,20 21-16,-20-21 0,21 21 0,-21-21 16,20 21-16,1 0 0,42 0 31,1 21-31,-1-21 15,21 0-15,0 0 0,1 0 16,-1 0-16,22 0 0,-22 0 0,21 0 16,1 0-16,-1-21 0,-20 21 15,20-21-15,1 0 0,-1-1 0,1 1 16,-22-21-16,22 21 0,-22 0 0,0-22 16,-21 22-16,1-21 0,-1 21 15,0-22-15,-21 22 0,0-21 0,0 21 16,0-1-16,0 1 0,-21 0 0,0 21 15,-1 0-15,1 0 0,0 0 16,-21 21-16,21 0 0,-1 22 0,-20-22 16,21 21-16,0 22 0,0-22 0,-1 22 15,1-1-15,0 1 16,21-1-16,0-21 0,0 22 0,0-22 16,0 22-16,0-22 0,21-21 0,0 22 15,1-22-15,20 0 0,0 0 16,-21 0-16,43 0 0,-22-21 0,1 0 15,20 0-15,-21 0 0,22 0 0,-1 0 16,-20 0-16,20-21 0,-20 0 16,20 0-16,-21 21 0,22-21 0,-22-22 15,1 22-15,-1 0 0,-21 0 0,21-21 16</inkml:trace>
  <inkml:trace contextRef="#ctx0" brushRef="#br0" timeOffset="48391.74">4043 11684 0,'0'0'0,"0"-21"0,0-43 32,0 43-32,0 0 0,0 0 0,0 0 15,0 0-15,0-1 0,0 1 0,21 0 16,-21 0-16,21 21 15,0 0-15,0 0 0,1 21 16,-22 0-16,21 0 0,0 1 16,0 20-16,-21 0 0,0 1 0,0 20 15,0-21-15,0 1 0,0 20 0,0 1 16,-21-22-16,0 22 0,-22-22 16,22 21-16,-21-20 0,0-1 0,20 0 15,-20-20-15,21-1 0,-21 0 16,20 0-16,1 0 0,0-21 0,0 0 15,21-21 1,-21 0-16,21 0 0,0 0 16,0-1-16,0 1 0,0-21 0,0 21 15,0-22-15,0 1 0,0 0 0,0 21 16,21-22-16,0 22 0,-21-21 16,21 21-16,0 21 0,1 0 0,-1 0 15,0 0-15,0 0 0,-21 21 16,21 0-16,0 0 0,1 21 0,-22 1 15,0-22-15,21 21 0,-21-21 0,0 22 16,21-22-16,-21 21 0,0-21 16,0 1-16,0-1 0,21-21 15,-21 21-15,21-21 0,0 0 16,1 0-16,-1 0 16,0-21-16</inkml:trace>
  <inkml:trace contextRef="#ctx0" brushRef="#br0" timeOffset="48548.64">4678 11853 0,'0'0'0,"0"-21"31,21 21 16,0-21-47</inkml:trace>
  <inkml:trace contextRef="#ctx0" brushRef="#br0" timeOffset="48989.02">5821 11218 0,'0'0'0,"0"-21"16,0 0-16,-21 0 0,21 0 0,-22 21 15,1 0-15,21 21 16,0 21-16,-21-21 0,21 22 0,-21 20 16,0-20-16,21 20 0,0-21 0,-21 22 15,21-1-15,-22-20 16,1-1-16,0 22 0,0-22 0,0 0 16,0 1-16,-1-1 0,1 0 0,0 1 15,0-1-15,21-21 0,0 21 16,-21-20-16,21-1 0,0-42 31,21-1-31,0 1 0,0 0 16,0-21-16,1 21 0,-1-22 0,0 1 15,0 0-15</inkml:trace>
  <inkml:trace contextRef="#ctx0" brushRef="#br0" timeOffset="49200.91">5778 11451 0,'0'0'0,"22"-42"15,20-106 1,-21 169-1,-21 21-15,21-21 16,-21 22-16,0 20 0,0-20 16,21-1-16,-21 21 0,22-20 0,-22-1 15,0 0-15,0 1 0,0-1 0,0 0 16,0-20-16,0 20 0,0-21 16,0 21-16,0-20 0,0-1 0,0 0 15,-22-21 1,1 0-16,0 0 15,0 0-15,0 0 0,0-21 0,-22 21 16</inkml:trace>
  <inkml:trace contextRef="#ctx0" brushRef="#br0" timeOffset="49604.7">5376 11832 0,'0'-21'16,"21"21"-1,1-21-15,20 21 0,0 0 16,1-21-16,20 0 0,1 21 0,-1-22 15,1 1-15,20 21 0,-20-21 16,20 0-16,-20 0 0,-1 0 16,1-1-16,-22 1 0,1 0 0,-1 0 15,0 0-15,-21 0 0,1-1 16,-1 22-16,-21-21 0,21 21 0,-42 21 31,21 1-15,0 20-16,0 0 0,0-21 0,-21 22 15,21 20-15,-22-20 0,22 20 0,-21 1 16,21-1-16,-21 1 0,0-1 16,21 1-16,-21-1 0,21 22 0,-21-22 15,-1 1-15,22-1 0,0 1 0,-21-1 16,0 1-16,21-1 0,-21-20 16,21 20-16,0-21 0,0-20 15,0-1-15,0 0 0,0 0 0,21-42 31,0 21-31,0-21 0,1 0 0,-22-22 16,21 22-16,0-21 0,0-1 0,-21 1 16,21-21-16,-21 20 0,21 1 0</inkml:trace>
  <inkml:trace contextRef="#ctx0" brushRef="#br0" timeOffset="49888.74">6435 11959 0,'0'0'0,"0"-63"0,0-1 15,0 22-15,0-22 0,0 22 0,0 0 16,0-1-16,0 22 0,0-21 0,21 21 15,0 0-15,0-1 0,0 1 16,22 21-16,-22 0 0,21-21 16,0 21-16,-20 0 0,20 0 0,0 21 15,1 0-15,-1 1 0,-21-1 16,21 21-16,-42-21 0,0 22 0,0-22 16,0 21-16,0-21 0,-21 22 0,-21-22 15,0 0-15,-1 0 0,1 21 16,0-20-16,-1-1 0,1 0 0,0 0 15,-1-21-15,22 21 0,0-21 0,0 0 16,42 0 0,21-21-1,-21 0-15,22 0 0,-1 21 16,0-21-16,22-1 0,-22 1 16</inkml:trace>
  <inkml:trace contextRef="#ctx0" brushRef="#br0" timeOffset="50331.81">7514 11557 0,'21'-21'0,"-42"42"0,63-63 16,-42 21-16,0-1 0,0 1 16,0 0-16,-21 21 0,0 0 15,0 0-15,-21 0 0,20 0 0,1 0 16,-21 0-16,21 21 0,0 0 0,-22 1 16,22-1-16,-21 21 15,21 0-15,-1-20 0,1 20 0,0 0 16,0 1-16,0-1 0,0-21 0,21 21 15,-22 1-15,22-22 0,0 0 16,0 21-16,0-20 0,22-1 16,-1-21-16,0 0 0,0 0 0,0 0 15,0 0-15,22-21 0,-22-1 16,21 1-16,1 0 0,-22 0 0,21 0 16,-21 0-16,22-22 0,-22 22 0,21 0 15,-21-21-15,0 20 0,1-20 16,-22 0-16,0 21 0,0-22 15,0 22-15,0 0 0,0 0 0,0 0 16,0-1-16,0 44 31,0-1-31,0 0 0,-22 0 0,22 0 16,0 0-16,0 22 0,0-22 0,0 0 16,0 21-16,0-20 0,0-1 15,0 0-15,0 0 0,0 0 0,0 0 16,0 1-16,22-1 0,-1-21 0,0 0 15,0 0-15,0 0 0,22 0 16,-1 0-16</inkml:trace>
  <inkml:trace contextRef="#ctx0" brushRef="#br0" timeOffset="51224.05">8467 11430 0,'0'0'0,"0"-42"0,0-43 16,-22 64-1,1 21-15,0 0 0,0 0 0,0 0 16,0 0-16,-1 21 0,-20 0 16,21 0-16,0 22 0,0-22 0,-1 21 15,-20 1-15,21-1 0,0 0 0,21 1 16,-21-1-16,21 0 16,-22 1-16,22-1 0,0 0 0,0-21 15,0 22-15,22-22 0,-1 0 0,0 0 16,0 0-16,21-21 0,-20 0 15,20 0-15,0 0 0,1 0 0,-1 0 16,0-21-16,1 0 0,-1 21 0,-21-42 16,21 21-16,1-1 0,-1 1 15,-21-21-15,22 0 0,-22-1 0,0 1 16,0 0-16,0-1 0,0-20 0,1-1 16,-22 22-16,0-22 0,21 1 15,-21 21-15,21-1 0,0 22 0,-21-21 16,0 21-16,0 42 15,0 21 1,0-21-16,0 22 0,0-1 16,0 0-16,0 1 0,0 20 0,0-21 15,-21 1-15,0-1 0,0 0 16,21 1-16,-22-1 0,1-21 0,21 22 16,0-22-16,-21 0 0,21 0 0,0 0 15,0 0-15,0 1 0,21-22 31,0 0-31,1-22 0,-1 1 16,21 21-16,-21-21 0,0 0 16,22 0-16,-22 0 0,0-1 15,0 1-15,0 0 0,1 0 0,-1 21 16,0-21-16,0 21 0,-21 21 31,0 0-15,0 0-16,0 0 0,0 1 0,21-22 15,-21 21-15,21 0 0,-21 0 16,22-21-16,-1 21 0,0-21 0,0 0 16,0 21-16,22-21 0,-22 0 0,21 0 15,-21 0-15,22 0 0,-1 0 16,-21 0-16,21 0 0,1-21 16,-1 21-16,0-21 0,1 0 0,-22 0 15,21 0-15,-21-1 0,1 1 16,20 0-16,-42 0 0,21-21 0,-21-1 15,0 22-15,0-21 0,0-1 0,0 22 16,0-21-16,0 21 0,-21 0 16,0 21-16,0 0 0,-1 0 15,1 21-15,21 21 0,-21-21 0,0 0 16,21 22-16,0-1 0,-21-21 16,21 22-16,0-22 0,0 21 0,0-21 15,0 22-15,0-22 0,0 0 0,0 0 16,21 0-16,0 0 0,0-21 15,0 22-15,22-22 0,-22 0 16,21 0-16,-21 0 0,22 0 0,-1 0 16,0-22-16,1 22 0</inkml:trace>
  <inkml:trace contextRef="#ctx0" brushRef="#br0" timeOffset="51484.27">10668 11303 0,'0'0'0,"0"-21"0,0-21 15,-21 63 1,0 0-16,21 0 0,0 21 16,-22-20-16,22 20 0,-21 0 15,0 1-15,21-1 0,0 0 16,-21 1-16,21-1 0,-21-21 0,21 21 16,-21 1-16,21-22 0,0 21 0,-22-21 15,22 1-15,-21-1 0,21 0 16,0 0-16,0 0 0,0-42 31,0 0-15,0 0-16,0 0 0</inkml:trace>
  <inkml:trace contextRef="#ctx0" brushRef="#br0" timeOffset="51756.12">10456 11642 0,'0'-64'15,"0"255"-15,0-424 0,0 339 0,0-254 0,0 105 0,0 1 16,0 0-16,0 20 0,21-20 15,1 21-15,-1-21 0,0 20 0,0 1 16,0 21-16,22-21 0,-22 21 0,21 0 16,0 0-16,-20 21 0,20-21 15,0 21-15,-21 22 0,22-22 0,-22 0 16,0 21-16,0-20 0,-21 20 0,0-21 16,0 21-16,0-20 0,-21-1 15,0 0-15,0 0 0,0 0 0,-22 0 16,22 1-16,-21-22 0,21 21 15,-22 0-15,22-21 0,-21 0 16,21 0-16,-1 0 0,1 21 0,0-21 16,42 0-1,0-21-15,1 0 16,20 21-16,-21-21 0</inkml:trace>
  <inkml:trace contextRef="#ctx0" brushRef="#br0" timeOffset="52144.9">11430 11261 0,'0'0'0,"21"-21"0,-21-22 31,-21 43-15,0 0-16,0 21 0,-1 1 0,1 20 16,0-21-16,0 21 0,0 1 0,0-1 15,-1-21-15,1 22 0,0-1 16,21 0-16,0 1 0,0-22 0,0 21 15,0-21-15,0 0 0,0 1 0,21-1 16,0 0-16,22-21 0,-22 0 16,21 0-16,1 0 0,-1 0 0,-21 0 15,21 0-15,1 0 0,-22-21 0,21 0 16,1-1-16,-22 1 0,0 0 16,21 0-16,-21-21 0,1-1 15,-1 1-15,-21 0 0,0-22 0,21 22 16,-21-22-16,0 22 0,0 0 15,0-1-15,-21 22 0,0-21 0,-1 21 16,1 21-16,0 0 0,-21 0 0,21 0 16,-22 0-16,22 0 0,-21 21 15,42 0-15,-21 0 0,-1 0 0,22 0 16,0 1-16,0-1 0,0 0 0,22 0 16</inkml:trace>
  <inkml:trace contextRef="#ctx0" brushRef="#br0" timeOffset="52399.75">12531 11134 0,'0'0'0,"21"-21"0,-21-1 0,21 1 0,-21 0 16,0 0-16,-21 21 16,0 0-1,-1 0-15,1 21 0,0 0 0,21 0 16,-42 1-16,42 20 0,-21 0 0,-1 1 15,1-1-15,0 0 0,21 1 16,0-22-16,0 21 0,0 0 0,0-20 16,0 20-16,0-21 0,0 0 15,0 0-15,0 1 0,21-22 16,0 21-16,1-21 0,-1 0 0,0 0 16,0 0-16,0 0 0</inkml:trace>
  <inkml:trace contextRef="#ctx0" brushRef="#br0" timeOffset="52652.6">12298 11578 0,'0'0'0,"-21"21"0,-22-21 0,22 22 15,0-1-15,0 0 16,0-21-16,-1 21 0,22 0 0,0 0 0,0 1 16,0-1-16,0 0 15,22-21-15,-1 21 0,21-21 16,-21 0-16,22 0 0,-1 21 0,0-21 15,22 0-15,-22 0 0,0 0 0,1 0 16,-1 0-16,0-21 0,1 0 16,-1 21-16,0-21 0,-20 21 0,20-21 15,-21-1-15,0 1 0,22 0 0,-22 0 16,0 0-16,-21-22 0,21 22 16,-21-21-16,21 0 0,-21-1 0</inkml:trace>
  <inkml:trace contextRef="#ctx0" brushRef="#br0" timeOffset="52872.85">12234 10943 0,'0'0'0,"-21"0"0,0 0 16,42 0 0,21 0-16,-20 0 0,20-21 0,21 21 15,1 0-15,-22 0 0,22 0 0,-1 0 16,1 0-16,-1-21 0,1 21 15,-1 0-15,-20 0 0,20 0 0,-21 0 16,1 0-16,-1 0 0,-21 0 0,0 0 16,1 0-16,-44 21 31</inkml:trace>
  <inkml:trace contextRef="#ctx0" brushRef="#br0" timeOffset="53956.55">3979 13314 0,'0'0'0,"-21"0"0,0-21 15,0 21-15,0 0 0,-1 0 0,1 0 0,0-21 16,0 21-16,21-22 16,0 1-16,21 0 15,0 21-15,0 0 16,1 0-16,20 0 0,-21 0 15,21 0-15,-20 21 0,20 0 0,-21 1 16,0-1-16,-21 21 0,0-21 16,0 22-16,0-22 0,0 21 0,-21 0 15,0 1-15,-21-22 0,20 21 16,-20-21-16,0 22 0,-1-22 0,1 0 16,0 0-16,-1 0 0,22 1 15,-21-22-15,21 0 0,0 0 0,-1 0 16,22-22-1,22 1 1,-1 0-16,21 21 0,-21-21 0,22 0 16,-1 21-16,0 0 0,1 0 15,-1 0-15,0 0 0,1 0 0,-22 21 16,21 0-16,0 0 0,-20 0 16,20 1-16,-21-1 0,-21 21 0,0-21 15,0 0-15,0 22 0,0-22 0,-21 0 16,0 0-16,-22 0 0,1 1 15,0-1-15,-1 0 0,1 0 0,0-21 16,-1 0-16,-20 21 0,21-21 16,-1 0-16,22 0 0,-21 0 15,-1 0-15,22 0 0,0 0 16,-21-21-16,21 21 0,-1-21 0,1 0 16,0 0-16,21-1 15,0 1 1,0 0-16,21 0 15,0 21-15,1-21 16,20 21-16</inkml:trace>
  <inkml:trace contextRef="#ctx0" brushRef="#br0" timeOffset="54348.36">4657 13716 0,'-22'0'31,"1"0"-31,0 21 0,0-21 16,0 0-16,21 21 15,0-42 16,21 0-15,0 21-16,0-21 0,0 21 16,-21-21-16,0 0 15,0-1 1,-21 22-16,0 0 0,0 0 16,0 0-16,0 0 15,-1 22-15,22-1 0,-21 0 16,0 0-16,21 0 15,21-21 1,22 0-16,-22 0 16,21 0-16</inkml:trace>
  <inkml:trace contextRef="#ctx0" brushRef="#br0" timeOffset="55188.73">6519 13102 0,'0'0'0,"0"-21"0,0 0 15,0 0 1,-21 21-1,0 0-15,21 21 0,-21 0 0,0 21 16,-1 1-16,22-1 0,-21 0 16,21 1-16,-21 20 0,21 1 0,-21-22 15,21 22-15,-21-22 0,21 21 16,0-20-16,-21-1 0,21 0 0,-22 1 16,22-22-16,0 0 0,0 0 0,0 0 15,0-42 16</inkml:trace>
  <inkml:trace contextRef="#ctx0" brushRef="#br0" timeOffset="55732.41">6011 13462 0,'0'0'0,"-21"-42"0,21-128 31,0 128-31,21 0 0,0 21 0,1-22 15,-1 1-15,0 21 0,21-22 16,-21 22-16,22-21 0,-1 21 0,0 21 16,22 0-16,-1 0 0,1 0 0,-1 21 15,1 0-15,21 21 0,-22 1 16,1-1-16,-1 0 0,-21 1 16,1-1-16,-1 0 0,-21 22 0,-21-22 15,0 1-15,0-1 0,0 0 0,-21-21 16,0 22-16,-21-1 0,20-21 15,-20 0-15,21 1 0,0-1 0,0 0 16,-1-21-16,22-21 16,0 0-1,0-22-15,0 22 0,0 0 0,22-21 16,-1-1-16,0 1 0,21 0 16,-21-1-16,22 1 0,-1 0 0,0-1 15,1-20-15,20 20 16,-20 1-16,-1 0 0,21 21 0,1-22 15,-22 22-15,22 21 0,-22 0 0,22 0 16,-22 21-16,21 0 0,-41 22 16,20-22-16,-21 21 0,0 1 0,-21-1 15,0 0-15,0 1 0,0-1 16,0-21-16,-21 21 0,-21 1 0,21-1 16,-22-21-16,22 22 0,-21-22 0,21 21 15,-22-21-15,22 0 16,0 1-16,0-1 0,0-21 0,-1 21 15,44-21 17,-1 0-32,21-21 15</inkml:trace>
  <inkml:trace contextRef="#ctx0" brushRef="#br0" timeOffset="57148.61">8530 13293 0,'0'0'0,"0"-21"0,0-1 16,0 1-16,0 0 16,0 0-16,0 0 0,-21 0 0,-21 21 0,20 0 15,1 0-15,-21 0 16,21 0-16,-22 0 0,1 0 0,0 21 16,21 0-16,-22 0 0,1 21 0,0-20 15,20 20-15,-20 0 0,21 1 16,-21-1-16,20 0 0,1 1 0,0-1 15,0 0-15,0 1 0,21-22 0,0 21 16,0-21-16,0 0 0,21 1 16,0-22-16,21 0 0,1 0 15,-22 0-15,21 0 0,1 0 16,20-22-16,-21 1 0,1 0 16,-1 0-16,-21 0 0,22 0 0,-1-22 15,-21 22-15,21-21 0,-20-1 16,-1 22-16,0-21 0,0 0 0,-21 20 15,0-20-15,0 21 0,0-21 0,0 20 16,21 1-16,-21 42 31,0 1-31,0-1 0,0 21 16,0-21-16,0 22 0,0-22 16,-21 21-16,21 0 0,0 1 0,0-22 15,0 21-15,0 1 0,0-22 16,0 0-16,0 0 0,21 0 15,0 0-15,-21 1 0,22-22 0,20 0 16,-21 0-16,0 0 0,0 0 16,22 0-16,-22-22 0,21 1 0,1 21 15,-22-21-15,21-21 0,0 21 0,-20-22 16,20 22-16,0-21 0,-21-1 16,1 22-16,-1-21 0,21 0 0,-21-1 15,0 22-15,-21-21 0,22 21 16,-1-22-16,0 22 0,-21 0 0,0 42 31,0 0-15,0 0-16,0 1 0,0-1 15,-21 21-15,21-21 0,0 0 0,-21 22 16,21-1-16,-22-21 0,22 22 16,0-22-16,0 21 0,0-21 0,0 0 15,22 1-15,-1-1 0,0 0 16,0 0-16,21-21 0,-20 0 0,-1 0 15,21 0-15,-21 0 0,22 0 0,-1-21 16,0 21-16,-21-21 0,22 0 16,-1-1-16,0-20 0,1 21 0,-1 0 15,0-22-15,-20 22 0,20-21 0,-21 0 16,0 20-16,0-20 0,-21 0 16,0 21-16,0-1 0,0-20 15,0 21-15,0 0 0,0 0 16,-21 21-1,0 21-15,0-21 0,21 21 0,-21 0 16,21 21-16,-21-20 0,21-1 16,-22 21-16,22-21 0,0 22 0,0-1 15,0-21-15,0 21 0,0-20 0,22-1 16,-1 21-16,0-21 0,21 0 16,-21-21-16,22 22 0,-22-22 0,21 0 15,1 0-15,20 0 0,-21 0 0,1 0 16,-1-22-16,0 22 15,1-21-15,20 0 0,-42-21 0,22 21 16,-1-1-16,0-20 0,-20 21 0,-1-21 16,0 20-16,0-20 0,0 0 15,0-1-15,-21 22 0,0-21 0,0 21 16,0 0-16,0-1 0,-21 22 16,0 0-1,21 22-15,-21-1 0,21 0 0,-21 21 16,21-21-16,0 22 0,-21-22 15,21 21-15,-22 1 0,22-22 0,0 21 16,0-21-16,0 22 0,0-22 0,0 21 16,0-21-16,0 0 15,0 1-15,0-1 0,0 0 16,0-42 15,0 0-31,0-1 0,0-20 16,0 21-16,0-21 0,0 20 0,0-20 15,0 0-15,22 21 0,-1-22 16,-21 1-16,21 0 0,0-1 0,21-20 16,-20 20-16,20 1 0,0 21 15,1-21-15,20 20 0,1 1 16,-22 0-16,43 21 0,-22 0 0,-21 0 0,22 21 16,-1 0-16,-20 22 15,-1-1-15,0 0 0,1 1 0,-22-22 16,0 21-16,-21 1 0,0-1 0,0 0 15,0 1-15,0-1 0,-21 0 16,0-21-16,0 22 0,-1-22 0,1 21 16,0-21-16,-21 1 0,21-22 0,-1 21 15,1 0-15,0-21 16,0 0 0</inkml:trace>
  <inkml:trace contextRef="#ctx0" brushRef="#br0" timeOffset="58064.31">3683 14944 0,'0'-21'16,"0"-1"-1,0 44 17,0-1-32,0 21 15,0-21-15,-21 22 0,21-1 16,0 0-16,-21 1 0,-1-1 15,1 0-15,0-21 0,0 22 0,0-1 16,-22 0-16,1-20 0,21-1 16,-21 0-16,20 0 0,-20 0 0,21 0 15,0-21-15,0 0 0,-1 0 16,22-21 0,0 0-1,22 0-15,20 21 0,-21-21 0,21 21 16,1 0-16,-1 0 0,0-21 0,1 21 15,20 0-15,-20 0 0,20 0 16,-21-22-16,22 22 0,-22 0 0,1 0 16,-1-21-16,-21 21 0,21-21 15,-20 21-15,-1-21 0,0 21 16,-21-21-16,0 0 0,0-1 16,0 1-16,0 0 0,0 0 15,0 0-15,0 0 0,-21-1 0,21 1 16,-21 0-16,-1 21 0,1 0 15,0 0-15,21 21 0,-21 0 16,0 22-16,21-22 0,-21 21 16,-1 1-16,1-1 0,0 0 0,0 1 15,0-1-15,0 0 0,-1 1 0,1-1 16,0-21-16,21 21 0,0-20 16,0-1-16,0 0 0,0 0 0,0 0 15,0 0-15,21-21 16,0 0-16,1 0 0,-1 0 15,0-21-15</inkml:trace>
  <inkml:trace contextRef="#ctx0" brushRef="#br0" timeOffset="58227.83">4593 15240 0,'0'0'0,"21"0"0,0-21 0,-42 42 46,21 0-30,21-21 0,1 0-16</inkml:trace>
  <inkml:trace contextRef="#ctx0" brushRef="#br0" timeOffset="58908.44">6837 14817 0,'0'0'0,"0"-21"0,0-22 0,0 22 16,0 0-16,-21 0 0,-1 0 15,1 21-15,-21 0 0,0 0 16,20 0-16,-20 21 0,-21 0 0,20 0 16,1 0-16,0 22 0,-1-22 0,1 21 15,0 0-15,-1 1 0,1-1 16,21 0-16,0 22 0,-1-22 0,1 22 16,21-22-16,0 22 0,0-22 15,0 0-15,0 1 0,21-22 16,1 0-16,-1 0 0,21 0 0,0 0 15,1-21-15,-1 0 0,0 0 16,22 0-16,-22 0 0,22-21 0,-22 0 16,0 21-16,1-21 0,-1 0 0,-21 0 15,0-1-15,-21 1 0,0 0 16,0-21-16,0 21 0,-21-1 0,-21 1 16,0 0-16,-1-21 0,1 21 0,0-1 15,-1 22-15,-20-21 0,20 0 16,1 21-16,21 0 0,-21 0 0,20 0 15,22 21 17,43 0-32,-22 1 0,21 20 0,-21-21 15,22 21-15,-1-20 0,0 20 16,22 0-16,-22 1 0,1-1 0,-22 0 16,21 1-16,-21-22 0,0 21 15,1 22-15,-22-22 0,0 0 0,0 1 16,0-1-16,0 0 0,0 22 0,-22-22 15,1 0-15,0 1 0,0-1 16,0 0-16,0-20 0,-1 20 0,22-21 16,-21 0-16,0-21 0,21-21 31,0 0-31,0 0 16,0 0-16,0-22 0,21 1 0,22 0 15,-22-22-15</inkml:trace>
  <inkml:trace contextRef="#ctx0" brushRef="#br0" timeOffset="59116.32">7324 15198 0,'0'21'16,"0"0"-16,0 0 0,0 22 16,0-22-16,0 21 0,0-21 0,0 22 15,0-22-15,-22 0 0,22 0 16,-21 0-16,21 0 0,-21 1 0,21-44 47,0 1-47,0 0 0,0 0 15,0 0-15</inkml:trace>
  <inkml:trace contextRef="#ctx0" brushRef="#br0" timeOffset="59276.22">7302 14923 0,'0'-43'0,"0"86"0,0-107 15,-21 43-15,21 0 0,0 0 0,0 42 47,0 0-47,21 0 16,1-21 0,-1 0-16,0 0 0,0 0 0</inkml:trace>
  <inkml:trace contextRef="#ctx0" brushRef="#br0" timeOffset="59520.09">7810 14711 0,'0'0'0,"22"0"0,-1 0 16,-21 21-1,0 0 1,0 22-16,0-22 0,0 21 16,0 0-16,-21 1 0,21-1 0,-22 0 15,22 22-15,0-22 0,0 1 0,-21-1 16,21 0-16,-21 1 0,21-1 15,0-21-15,0 0 0,0 0 0,0 1 16,0-1-16,21-21 16,-21-21-1,0-1 1,0 1-16,0 0 16,-21 0-16,0 0 0</inkml:trace>
  <inkml:trace contextRef="#ctx0" brushRef="#br0" timeOffset="60917.11">7578 15134 0,'0'0'0,"0"-21"0,21 0 16,0 21-16,0-21 0,21 21 16,1 0-16,-1-21 0,0 21 0,22-22 15,-22 22-15,22-21 0,-1 0 0,-20 0 16,20 21-16,1-21 0,-1 0 16,-21-22-16,22 22 0,-22 0 0,1-21 15,-1 20-15,0-20 0,-21 21 0,1 0 16,-22-22-16,0 22 15,0 0-15,0 0 0,-22 21 16,1 0-16,0 0 0,0 21 16,0-21-16,0 42 0,-1-20 0,1 20 15,21-21-15,0 21 0,0 1 0,-21-1 16,21 0-16,0 22 0,-21-22 16,21 1-16,0 20 0,0-21 0,-21 1 15,21-1-15,0 0 0,0-20 0,0 20 16,0-21-16,0 0 0,0 0 15,0 1-15,0-44 32,0 1-17,21 0-15,0 0 0,-21-21 0,21 20 16,0-20-16,1 0 0,-1-1 16,0 22-16,0-21 0,0 0 0,0 20 15,1 1-15,-1 0 0,0 21 0,0 0 16,0 0-16,0 21 15,-21 22-15,0-22 16,0 0-16,22 0 0,-22 21 16,21-20-16,-21 20 0,21-21 0,0 0 15,0 0-15,0 1 0,1-1 0,-1 0 16,0 0-16,21-21 0,-21 0 16,22 21-16,-1-21 0,-21 0 15,22 0-15,-1 0 0,0-21 0,-21 21 16,22-21-16,-22 0 0,0 0 15,21-1-15,-20-20 0,-1 21 0,-21-21 16,21-1-16,-21 22 0,21-21 0,-21-1 16,0 1-16,0 21 0,0 0 15,0 0-15,0-1 0,0 1 0,0 42 32,-21 1-32,0-1 0,21 0 15,0 0-15,0 0 0,0 22 0,0-22 16,0 21-16,0-21 0,0 22 15,0-22-15,0 0 0,0 0 16,21 0-16,0 0 0,0-21 0,0 22 16,1-22-16,-1 0 0,0 0 0,21 0 15,-21 0-15,1-22 0,-1 1 16,0 21-16,0-21 0,0 0 0,0 0 16,1-22-16,-22 22 0,21-21 15,0 21-15,-21-22 0,21 22 0,-21-21 16,0 0-16,0-1 0,0 22 0,0-21 15,0 21-15,0-1 0,0 1 16,0 0-16,-21 42 16,21 0-16,0 1 0,-21 20 15,21-21-15,-21 21 16,21 1-16,0-1 0,0-21 0,0 22 16,0-1-16,0 0 0,21-21 0,0 22 15,0-22-15,0 0 0,22 0 16,-22 0-16,21 1 0,0-22 0,1 0 15,-1 0-15,0 0 0,1-22 0,-1 1 16,0 21-16,1-42 0,-22 21 16,21 0-16,-21-22 0,1 1 0,-1 0 15,0-1-15,0 1 0,0-22 0,0 22 16,-21-21-16,0-1 16,22 1-16,-22-1 0,0 22 0,0-1 15,0 1-15,0 0 0,0 21 16,-22 42-1,22 21-15,0 0 0,-21-20 16,21 20-16,-21 0 0,21 22 16,0-22-16,0 0 0,0 1 0,0-1 15,0 0-15,0 1 0,0-1 0,0 0 16,0 1-16,0-22 0,0 21 16,0-21-16,0 1 0,0-1 0,0 0 15,0 0-15,-21-21 31,21-21-31,0 0 16,0-22-16,0 22 0,0 0 16,21-21-16,0-1 0,22 22 0,-22-21 15,21 21-15,-21-22 0,22 22 0,-1 0 16,0 0-16,1 0 0,20 0 16,-21 21-16,1 0 0,-1 0 0,0 0 15,1 21-15,-22 0 0,21 0 0,-21 0 16,-21 0-16,0 1 0,0-1 15,0 21-15,-21-21 0,0 0 0,0 22 16,-21-22-16,-1 21 0,1-21 16,0 1-16,-1-1 0,-20 0 15,20 0-15,1-21 0,-21 21 0,20-21 16,1 0-16,21 0 0,-22 0 0,1 0 16,21 0-16,0 0 0,-22 0 15,22 0-15,0 0 0,0 0 0</inkml:trace>
  <inkml:trace contextRef="#ctx0" brushRef="#br0" timeOffset="61464.88">3916 16637 0,'0'0'0,"21"0"16,0 0-16,0-21 15,0 21-15,1 0 0,20 0 16,0 0-16,1-21 0,-1 21 0,0-21 16,1 21-16,-1 0 0,0-22 15,1 22-15,-1 0 0,-21 0 0,21-21 16,-63 0-1,0 21 1,-21 0-16,21 0 0</inkml:trace>
  <inkml:trace contextRef="#ctx0" brushRef="#br0" timeOffset="61884.68">4043 16595 0,'-21'21'16,"42"-42"-16,-64 63 0,43-21 0,-21 0 15,21 1-15,-21-1 0,21 0 0,-21 0 16,0 0-16,42-42 63,0 0-63,0 0 15,0 21-15,1 0 0,20 0 0,-21 0 16,0 0-16,22 0 0,-1 0 15,0 0-15,-21 0 0,22 21 16,-1 0-16,0 0 0,-20 0 16,-1 1-16,0 20 0,-21-21 0,0 21 15,0-20-15,-21 20 0,0-21 16,-22 0-16,1 22 0,0-22 0,-1 0 16,1 0-16,0-21 0,-1 21 15,1-21-15,0 0 0,20 0 0,-20 0 16,21 0-16,0 0 0,-22 0 15,22 0-15,0 0 0,0-21 0,0 0 16,21 0 0,0 0-16,21 21 15,0-22-15,0 1 16,0 21-16,1-21 0</inkml:trace>
  <inkml:trace contextRef="#ctx0" brushRef="#br0" timeOffset="62061.58">4868 16870 0,'21'0'0,"-42"0"0,64 0 15,-22 0-15,0 0 0,0 0 63</inkml:trace>
  <inkml:trace contextRef="#ctx0" brushRef="#br0" timeOffset="62429.32">6540 16489 0,'0'0'0,"-21"0"0,0 0 15,-21 0-15,21-21 0,-1 21 16,44-21-1,-1 21 1,0 0-16,21 0 0,1 0 0,20 0 16,1-22-16,-22 22 0,43 0 15,-22 0-15,1-21 0,-1 21 0,1 0 16,-1 0-16,-21 0 0,1 0 16,-1 0-16,-21-21 0,0 21 15,-42 0 1</inkml:trace>
  <inkml:trace contextRef="#ctx0" brushRef="#br0" timeOffset="62797.08">6900 16447 0,'0'0'0,"0"21"0,0 0 16,-21 0-16,21 0 15,0 0-15,0 1 0,0 20 0,0 0 16,0-21-16,0 22 0,0-1 15,0 22-15,0-22 0,0 0 0,0 1 16,0-1-16,0 0 0,0 1 16,-21-22-16,0 21 0,0-21 0,21 0 15,-22 22-15,1-22 0,0-21 16,21 21-16,-21 0 0,0-21 0,-22 0 16,22 0-16,-21 0 0,21 0 15,-22 0-15,1 0 0,0 0 0,-1-21 16,1 21-16,0-21 0,-1 0 15,22 0-15,-21-1 0,21 1 16,0 0-16,-1 0 0,1 0 0,0 0 16,21-1-16,-21 1 0,21 0 15,0 0-15,0 0 0,21 0 32,0 21-32,0 0 0,1 0 0,-1 0 15,0-22-15,0 22 0,21 0 16</inkml:trace>
  <inkml:trace contextRef="#ctx0" brushRef="#br0" timeOffset="64975.8">7154 17039 0,'0'0'0,"127"21"31,-106-21-31,1 0 16,-1 0-16,0-21 0,0 21 15,-21-21-15,21 0 0,0 21 16,-21-21-16,22 0 0,-22-1 0,21 1 16,-21 0-16,0 0 0,0 0 15,0-22-15,0 22 0,0 0 0,0 0 16,-21 21-16,-1-21 0,1 21 16,0 0-16,0 0 0,0 0 15,0 0-15,-1 21 0,1 0 0,0 21 16,0-20-16,21 20 0,-21 0 15,21-21-15,0 22 0,0-1 0,0 0 16,0-20-16,0-1 0,21 21 16,0-21-16,0 0 0,0 1 0,22-22 15,-22 21-15,21-21 0,1 0 16,-1 0-16,0 0 0,1 0 0,-1 0 16,0-21-16,22 21 0,-22-22 15,22 1-15,-22 0 0,0 0 0,1 0 16,-1 0-16,0-22 0,-21 22 15,1-21-15,-1-1 0,0 22 16,-21-21-16,0 21 0,0 0 0,0-1 16,0 1-16,0 0 0,0 42 15,0 0 1,0 1-16,0-1 0,0 21 16,-21-21-16,21 22 0,-21-1 0,21-21 15,-22 21-15,22-20 0,0 20 16,-21-21-16,21 0 0,-21 0 0,21 1 15,0-1-15,-21-21 0,21-21 32,0-1-32,21 1 15,0 0-15,0 0 16,1 0-16,-1-22 0,0 22 0,0-21 16,21 0-16,-20-1 0,-1 1 15,0 0-15,0-1 0,0 1 0,0 21 16,1 0-16,-1-1 0,0 1 0,0 21 15,0 0-15,-21 21 16,0 1-16,0-1 0,0 0 0,0 0 16,0 21-16,0-20 0,0 20 15,0-21-15,0 0 0,0 22 0,0-22 16,0 0-16,0 21 16,21-21-16,-21 1 0,22-1 0,-1-21 15,0 21-15,0 0 0,0-21 16,0 0-16,1 0 0,-1 0 0,21 0 15,-21 0-15,0-21 0,1 0 0,-1 0 16,0-1-16,0 1 0,0 0 16,-21-21-16,21-1 0,-21 1 0,0-21 15,22 20-15,-1-20 0,-21 20 16,21-20-16,-21 21 0,0-22 0,0 22 16,21-1-16,-21 1 0,21 0 15,-21 21-15,0-1 0,0 1 0,0 42 31,0 1-31,0 20 0,0-21 16,0 21-16,0-20 0,0 20 0,0 0 16,0 1-16,0-1 0,-21 0 15,21 1-15,-21-1 0,21 0 0,0-21 16,-21 22-16,0-22 0,21 21 16,-22-21-16,22 1 0,22-44 46,-1 1-46,21 0 0,-21 0 0,22 0 16,-22-22-16,21 22 0,0-21 16,-20 21-16,20-22 0,0 22 15,1 0-15,-22 0 0,0 21 16,0-21-16,0 21 0,-42 0 16,0 0-1,0 0-15,0 21 0,-1-21 16,-20 21-16,21-21 0,-21 21 0,20-21 15,-20 21-15,21 1 0,0-22 16,0 21-16,21 0 0,-22 0 16,22 0-16,0 0 0,0 1 15,0-1-15,0 0 0,0 0 0,22 0 16,-22 0-16,21-21 0,0 22 0,0-1 16,0 0-16,0-21 15,22 21-15,-22-21 0,0 0 0,21 21 16,1-21-16,-22 0 0,21 0 15,1 0-15,-1 0 0,0 0 0,1-21 16,-1 21-16,0-21 0,-21 0 16,22 0-16,-1-1 0,-21 1 0,22 0 15,-22-21-15,0 21 0,0-22 0,-21 22 16,21-21-16,-21 21 0,0-1 16,21 1-16,-21 0 0,-21 42 31,0 0-31,21 1 0,-21-1 15,21 21-15,0-21 0,0 22 16,0-22-16,0 21 0,0-21 16,0 0-16,0 22 0,0-22 0,21 0 15,0-21-15,0 21 0,1-21 16,20 0-16,-21 0 0,21 0 0,-20 0 16,20 0-16,0 0 0,-21 0 15,22-21-15,-1 0 0,-21 0 0,22 0 16,-22-1-16,21-20 0,-21 21 15,0-21-15,1-1 0,-1 1 0,-21 0 16,0 20-16,21 1 0,-21 0 0,21 0 16,-21 0-16,0 42 15,0 0 1,-21 0-16,0 0 0,0 22 16,21-22-16,-22 21 0,1-21 0,21 22 15,0-22-15,-21 21 0,0-21 16,21 1-16,-21-1 0,21 0 0,0 0 15,0 0-15,0-42 32,0 0-17,21 0-15,0 0 0,-21-1 16,42-20-16,-20 21 0,-1-21 16,21-1-16,-21 1 0,0 0 15,22 20-15,-1-20 0,-21 21 0,22-21 16,-22 20-16,0 22 0,21 0 0,-21 0 15,1 0-15,-22 22 16,0-1-16,0 0 16,0 21-16,0-21 0,0 22 15,0-22-15,-22 0 0,22 21 0,0-20 16,0-1-16,0 0 0,0 0 16,0 0-16,22-21 0,-1 21 0,0-21 15,21 0-15,-21 0 0,1 0 16,20 0-16,0 0 0,-21 0 15,22 0-15,-1-21 0,0 0 0,1 0 16,-1 0-16,0 0 0,-20-1 16,20 1-16,0-21 0,-21 21 0,22-22 15,-22 22-15,0-21 0,-21 21 16,0-22-16,21 22 0,-21-21 0,0 21 16,0 0-16,-21 21 0,0 0 15,0 0-15,0 0 16,-1 21-16,-20 0 0,42 0 0,0 0 15,-21 0-15,21 22 0,0-22 16,0 21-16,0 1 0,0-22 0,0 21 16,0-21-16,21 22 0,-21-22 15,0 0-15,0 21 0,21-21 16,-21 1-16,0-1 0,0 0 0,0 0 16,0 0-16,-21-21 15,0 21-15,0-21 0,0 0 16,-1 0-16,1 0 15,0 0-15,0 0 0,0-21 0,0 0 16,-1 0-16,1 0 0,0 0 16,0-22-16</inkml:trace>
  <inkml:trace contextRef="#ctx0" brushRef="#br0" timeOffset="65208.67">10075 16277 0,'-21'0'0,"42"0"0,-63 0 16,21 0 0,0 0-16,21 21 31,21-21-16,0 0 1,0 0-16</inkml:trace>
  <inkml:trace contextRef="#ctx0" brushRef="#br0" timeOffset="65684.64">12658 16933 0,'0'22'16,"0"-1"0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2:06:24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720 0,'-22'0'0,"44"0"0,-65 0 0,22 0 0,0-21 16,0-1-1,21 1-15,0 0 16,21 0-16,0 21 15,21-21-15,22 21 0,-1 0 0,1-21 16,-1 21-16,22 0 0,-21 0 16,20 0-16,-20-22 0,-1 22 15,1 0-15,-1 0 0,-20 0 0,-1 0 16,0 0-16,-21 0 0,1 0 16,-44 0-1,1 0-15,0 0 16,0 0-16,-21 0 0,-1 0 0</inkml:trace>
  <inkml:trace contextRef="#ctx0" brushRef="#br0" timeOffset="504.71">2498 635 0,'0'0'0,"0"21"15,-64 85 1,43-85-16,21 0 15,-21 22-15,0-22 0,21 21 16,-22-21-16,1 1 0,0 20 0,0-21 16,21 0-16,0 0 0,-21 1 15,42-44 32,0 22-47,0-21 16,0 21-16,1-21 0,-1 0 15,21 21-15,0 0 0,-20-21 0,20 21 16,0 0-16,22 0 0,-22 0 16,0 0-16,1 0 0,-1 21 15,0-21-15,1 21 0,-1 0 16,0 0-16,-20 1 0,-1 20 16,0-21-16,-21 21 0,0-20 0,0 20 15,0-21-15,-21 0 0,0 22 16,-1-22-16,1 0 0,-21 0 0,0 0 15,20-21-15,-20 21 0,-21-21 16,20 0-16,-20 0 0,20 22 0,-20-22 16,-1 0-16,22 0 0,0 0 15,-1 0-15,1 0 0,0 0 0,21-22 16,-1 22-16,1 0 0,0 0 16,21-21-16,21 0 31,0 21-31,22-21 0,-1 0 0,22 21 15</inkml:trace>
  <inkml:trace contextRef="#ctx0" brushRef="#br0" timeOffset="700.59">3662 1164 0,'42'0'0,"-84"0"0,126 0 16,-62 0-16,-1 0 78</inkml:trace>
  <inkml:trace contextRef="#ctx0" brushRef="#br0" timeOffset="1160.4">5101 889 0,'0'0'0,"0"-21"0,0 0 0,0 0 16,0-1-16,21-20 0,0 21 16,-21 0-16,0 0 0,22-1 15,-1 65 16,-21-22-31,0 21 0,0 22 16,0-22-16,0 22 0,0-1 0,0 1 16,0-1-16,0 1 0,0-1 15,0 1-15,-21-1 0,-1 1 0,1-1 16,0 1-16,0-22 0,0 0 16,0 1-16,-1-1 0,22 0 0,0-21 15,0 1-15,0-1 0,0-42 31,0-22-31,0 22 16,0 0-16,0-21 16</inkml:trace>
  <inkml:trace contextRef="#ctx0" brushRef="#br0" timeOffset="1608.15">4974 1334 0,'0'0'16,"-21"-64"-16,21 22 0,0-22 0,-21 22 15,21-22-15,0 1 0,0 21 0,0-22 16,0 22-16,0-1 0,0 1 15,21 21-15,0-21 0,0 20 0,22 1 16,-22 0-16,21 21 0,22 0 16,-22 0-16,21 21 0,1 0 0,-1 1 15,22 20-15,-21 0 16,20 22-16,-20-1 0,-1 1 0,-20-1 16,20-20-16,-21 20 0,-20 1 15,20-1-15,-21-21 0,-21 22 0,0-22 16,0 1-16,0-1 0,0 0 0,0 1 15,0-22-15,0 0 0,-21 0 16,21 0-16,-21-21 0,0 0 16,-1-21-1,22 0-15,0 0 0,0-22 16,0 22-16,0-21 16,0 21-16,0-22 0,0-20 0,22 21 15,-1-22-15,0 1 0,0-1 16,0 1-16,0-1 0,1 1 0,-1-1 15,0 1-15,21 20 0,-42 1 16,21 21-16,1 0 0,-22-1 0,21 1 16,-21 42-1,0 1-15,0-1 16,0 0-16,0 0 0,0 21 16,0-20-16,-21 20 0,21-21 0,-22 21 15,22 1-15,0-22 0</inkml:trace>
  <inkml:trace contextRef="#ctx0" brushRef="#br0" timeOffset="2064.16">6519 1185 0,'0'0'0,"0"22"47,0-1-47,-21 0 0,0 0 0,0 0 15,0 0-15,21 22 0,-22-22 0,1 0 16,21 21-16,0-20 16,0 20-16,0-21 0,0 21 0,0-20 0,0 20 15,0-21-15,21 0 0,1-21 16,-1 21-16,21-21 0,0 0 16,1 0-16,20 0 0,-20 0 15,20-21-15,-21 0 0,22 0 0,-1 0 16,-20 0-16,-1-1 0,0-20 15,1 21-15,-1-21 0,0 20 0,-20-20 16,-1 0-16,0-1 0,0-20 16,-21 21-16,0-22 0,0 1 0,0-1 15,-21 1-15,0 20 0,0 1 16,-22 0-16,22 20 0,-21 1 16,-1 0-16,1 21 0,0 0 0,-170 106 31,170-64-31,-1-21 0,1 22 0,0-1 15,21 0-15,-1 1 0,1-22 16,21 21-16,0-21 0,0 1 0,0-1 16,21-21-16,1 0 0,20 0 15,0 0-15,1 0 0,20 0 0</inkml:trace>
  <inkml:trace contextRef="#ctx0" brushRef="#br0" timeOffset="2352.27">7895 593 0,'0'0'0,"0"-21"16,-21 21-1,0 21-15,21 0 16,-21 0-16,-1 21 0,22 1 16,-21-1-16,0 0 0,21 22 0,-21-22 15,21 22-15,-21-22 0,0 22 16,21-22-16,-22 21 0,22-20 0,-21-1 15,0 0-15,21 1 0,0-1 0,-21 0 16,21-20-16,-21 20 0,21-21 16,0 0-16,0 0 0,0 1 15,21-22-15,0 0 16,0 0-16,0 0 0,1 0 0,20 0 16,0-22-16,-21 1 0,22 0 15,-1 0-15</inkml:trace>
  <inkml:trace contextRef="#ctx0" brushRef="#br0" timeOffset="2975.84">8255 1291 0,'0'0'16,"21"0"-16,21-42 31,-42 21-31,22 21 0,-1-21 0,0-1 16,0 1-16,0 0 15,0 21-15,1-21 0,-1 0 0,0 0 16,-21-1-16,21 22 15,-42 0 17,0 0-32,0 22 0,-1-1 0,1 0 15,-21 0-15,21 0 0,0 0 16,-1 22-16,1-22 0,0 0 0,0 21 16,0-20-16,0 20 0,21-21 15,0 0-15,0 0 0,0 1 0,0-1 16,0 0-16,0 0 0,21 0 15,0-21-15,0 21 0,0-21 16,0 0-16,22 0 0,-1 0 0,0 0 16,1 0-16,-1-21 0,22 21 15,-22-21-15,21 0 0,1 0 0,-22 0 16,22-22-16,-22 22 0,22 0 16,-22-21-16,0-1 0,1 22 0,-22-21 15,21-1-15,-21 1 0,-21 21 16,0-21-16,0 20 0,0 1 0,0 0 15,-21 21-15,0 0 16,0 0-16,0 0 0,-1 21 0,-20 0 16,21 1-16,0-1 0,21 0 15,0 0-15,0 0 0,0 22 16,0-22-16,0 0 0,21 21 0,-21-21 16,21 1-16,0-1 0,0 0 15,1 0-15,-1 0 0,0 0 0,-21 1 16,0-1-16,0 0 15,0 0-15,-21 0 16,0-21-16,-1 0 16,1 0-16,0 0 15,0 0-15,0 0 0,0-21 0,-1 21 16,1-21-16,0 0 0,0 0 16,0-1-16,0 1 0,-1-21 15,1 21-15</inkml:trace>
  <inkml:trace contextRef="#ctx0" brushRef="#br0" timeOffset="3264.53">7599 741 0,'0'0'0,"0"-21"16,21 21-16,21-21 15,1 21-15,-1-22 0,21 22 16,1 0-16,-1-21 0,22 21 16,-21-21-16,-1 21 0,22-21 0,-22 21 15,-20 0-15,20 0 0,-21-21 0,22 21 16,-22 0-16,-21 0 0,22 0 16,-22 0-16,0 0 0,-21 21 31,0 0-31,-21-21 15,-21 21-15,20 0 0</inkml:trace>
  <inkml:trace contextRef="#ctx0" brushRef="#br0" timeOffset="3980.11">3027 3175 0,'0'0'0,"0"-21"0,0 0 0,0 0 15,0-1-15,-21 22 32,-1 0-32,1 0 0,0 0 0,0 22 15,0-1-15,-22 0 0,22 21 16,-21 1-16,21-1 0,-22 0 0,22 22 16,-21-22-16,21 22 0,0-22 15,-1 21-15,1-20 0,21-1 0,0 0 16,0 1-16,0-1 0,0-21 15,21 0-15,22 1 0,-22-1 0,21-21 16,1 0-16,20 0 0,-21 0 16,22 0-16,-22 0 0,22 0 0,-22-21 15,22-1-15,-22 22 0,0-21 16,1 0-16,-22 0 0,0 0 16,0 0-16,-21-1 0,0 1 0,0 0 15,0 0-15,-21 0 0,0 0 16,0 21-16,-1-22 0,-20 22 0,0 0 15,-1 0-15,1 0 0,0 22 16,-1-1-16,1-21 0,0 21 0,-1 0 16,1 0-16,21 0 0,-21 1 15,20-1-15,1 0 0,21 0 0,0 0 16,21-21 0,1 0-16,20 0 15,-21 0-15,21-21 0</inkml:trace>
  <inkml:trace contextRef="#ctx0" brushRef="#br0" timeOffset="4156">4022 3450 0,'0'0'0,"21"0"0,-21 21 31,-21-21-15,-1 22-16</inkml:trace>
  <inkml:trace contextRef="#ctx0" brushRef="#br0" timeOffset="4356.31">5292 2731 0,'0'0'0,"0"-22"0,0-105 31,0 106-31</inkml:trace>
  <inkml:trace contextRef="#ctx0" brushRef="#br0" timeOffset="4544.2">5186 2498 0,'-21'0'0,"-43"148"32,64-85-32,-21 1 0,21-1 0,0 1 15,-21 21-15,21-1 0,0 1 16,0 0-16,0-22 0,-21 22 16,-1-22-16,1 1 0,21-1 0,-21 1 15,0-22-15,21 0 0,0-20 16,0 20-16,0-21 0,0 0 0,0 0 15,21-21 1,0 0-16,0-21 0,1 0 16,-22 0-16,21 0 0</inkml:trace>
  <inkml:trace contextRef="#ctx0" brushRef="#br0" timeOffset="4909">4868 2963 0,'0'0'0,"-21"-42"0,0 0 0,0-1 0,0 1 16,-1 21-16,22-21 0,0-1 16,0 22-16,0-21 0,22 21 0,-1-22 15,21 22-15,0 0 0,1 0 16,20 0-16,1-1 0,-22 1 0,43 0 16,-22 21-16,1 0 0,-1 0 15,1 21-15,20 0 0,-41 22 0,20-1 16,-20 0-16,-1 1 0,-21 20 15,0-20-15,-21 20 0,0-21 0,-42 1 16,21 20-16,0-20 0,-22-22 0,1 21 16,-22 0-16,22-20 15,0 20-15,-1-21 0,1 0 0,0 0 16,21 1-16,-22-1 0,22 0 16,0-21-16,0 0 0,0 0 0,63 0 46,-21 0-46,0-21 0,22 21 0,-22 0 16,21-21-16,0 21 0</inkml:trace>
  <inkml:trace contextRef="#ctx0" brushRef="#br0" timeOffset="5300.68">5715 3217 0,'0'0'0,"-21"0"16,21-21-16,0 0 15,0 0-15,0 0 0,0 0 16,0-1-16,0 1 0,21 0 16,0 0-16,21 0 0,-20 21 15,-1 0-15,21-21 0,0 21 0,-20 0 16,20 0-16,0 21 0,-21 0 16,22 0-16,-1 0 0,-21 0 0,0 22 15,1-1-15,-1-21 0,0 22 16,-21-1-16,0 0 0,0 1 0,0-1 15,0 0-15,0-21 0,-21 22 16,0-22-16,21 0 0,-22 0 16,22 0-16,-21 1 0,21-44 31,0 1-31,0 0 16,0 0-16,0 0 0,21 0 0,1-22 15,-22 22-15,21-21 0,0-1 16,0 1-16,0 0 0,0-1 0,1 22 15,-1-21-15,0 21 0,21 0 16,-21-1-16,1 1 0,20 0 0,-21 0 16,21 21-16,-20 0 0</inkml:trace>
  <inkml:trace contextRef="#ctx0" brushRef="#br0" timeOffset="5720.44">7070 2963 0,'0'0'0,"21"0"0,-21-21 15,-43 42 1,22-21-16,0 22 16,-21-1-16,21 0 0,-22 0 15,22 21-15,-21-20 0,21 20 16,-22 0-16,22 1 0,0-1 0,0 0 16,0-21-16,21 22 0,0-1 15,0-21-15,0 22 0,0-22 0,0 21 16,0-21-16,21 0 0,21-21 15,-21 22-15,22-22 0,-1 0 0,0 0 16,1 0-16,20 0 0,1-22 0,-22 22 16,21-21-16,1 0 0,-22-21 15,22 21-15,-22-22 0,-21 22 0,22-21 16,-22-1-16,0 1 0,-21 0 16,0-1-16,0 1 0,0 0 0,-21 21 15,-22-22-15,22 22 0,0 0 0,-21 0 16,-1 21-16,1 0 0,0 0 15,-1 0-15,1 0 0,0 21 16,-1 0-16,-20 0 0,21 0 16,-1 22-16,22-22 0,0 21 0,0-21 15,21 22-15,0-22 0,0 21 0,0-21 16,21 1-16,0-1 0,21 0 16,1-21-16,-1 0 0,22 0 0</inkml:trace>
  <inkml:trace contextRef="#ctx0" brushRef="#br0" timeOffset="6360.38">8170 3027 0,'0'-21'0,"0"42"0,0-63 0,0 20 0,0 1 0,0 0 16,-21 21-16,0 0 16,-21-21-16,20 21 0,-20 0 0,21 0 15,-21 0-15,-1 21 0,1 0 16,0 0-16,20 22 0,-20-22 0,21 0 15,-21 21-15,20 1 0,1-22 0,21 21 16,0 1-16,0-22 0,0 21 16,0-21-16,0 0 0,0 1 0,0-1 15,21 0-15,1-21 0,-1 0 16,21 0-16,0 0 0,1 0 16,-1 0-16,0 0 0,1-21 0,-1 21 15,0-21-15,1-1 0,-1 1 16,0 0-16,-20-21 0,20 21 0,-21-1 15,0 1-15,0 0 0,-21-21 0,0 21 16,0-1-16,22 22 0,-22-21 16,0 0-16,0 42 31,0 0-31,0 1 0,-22 20 16,22 0-16,0 1 0,-21-1 0,0 21 15,0 1-15,0-1 0,0 1 16,21 21-16,-22-22 0,1 22 0,0 21 15,0-22-15,21 22 0,0-21 16,0 21-16,0-1 0,-21 1 16,21 0-16,0 0 0,0 21 0,0-21 15,0 0-15,0-1 0,0-20 0,0 21 16,0-21-16,0-1 0,0 1 16,21-22-16,-21 1 0,0-1 0,0 1 15,0-22-15,0 1 0,0-1 0,0 0 16,-21-21-16,0 22 0,-1-43 0,1 21 15,-21 0-15,0-21 0,-1 0 16,1 0-16,0 0 0,-1 0 0,1 0 16,-22 0-16,22-21 0,0 0 15,-1 0-15,1-1 0,0 1 0,-1-21 16,22 0-16,-21-1 0,0-20 16,20-1-16,1 1 0,0-1 0,0-20 15,0-1-15,21 0 0,0-21 0</inkml:trace>
  <inkml:trace contextRef="#ctx0" brushRef="#br0" timeOffset="6905">8424 2858 0,'0'-22'15,"21"22"-15,1 0 16,-1 0-16,0 0 15,0 0-15,0 0 0,0 0 16,1 0 0,-1 22-16,0-22 0,0 21 0,0 21 15,0-21-15,-21 22 0,0-22 0,0 21 16,0 0-16,0 1 0,0-1 16,0 0-16,0 1 0,0-1 0,-21 0 15,0 1-15,0-22 0,21 0 16,0 0-16,-21 0 0,0-21 15,21-21 17,0 0-32,0 0 0,0-21 0,21 20 15,0-20-15,-21 0 0,21 21 0,0-22 16,0 1-16,1 0 0,20-1 16,-21 1-16,0 0 0,22-1 0,-22 1 15,21 0-15,0-1 0,1 22 16,-22 0-16,21 0 0,1 0 0,-1 21 15,-21 0-15,21 0 0,-20 0 16,-1 21-16,0 0 0</inkml:trace>
  <inkml:trace contextRef="#ctx0" brushRef="#br0" timeOffset="8412.25">9546 3154 0,'0'0'0,"21"0"0,0 0 16,1 0-16,20 0 0,-21 0 0,21-21 15,-20 21-15,20-21 0,-21-1 0,21 1 16,-20 0-16,-1 0 0,0 0 16,-21 0-16,0-22 0,0 1 0,0 21 15,0-22-15,0 1 0,0 21 16,0-21-16,-21 20 0,0 1 0,-22 0 16,22 21-16,-21 0 0,-1 0 0,22 0 15,-21 21-15,0 0 0,-22 22 16,22-22-16,-1 21 0,1-21 0,0 22 15,-1-1-15,1 0 0,21-20 16,-21 20-16,20 0 0,22 1 16,0-1-16,0 0 0,0-21 0,0 22 15,0-22-15,43 0 0,-22 0 16,0 0-16,21-21 0,1 0 0,-1 0 16,22 0-16,-22 0 0,21-21 15,1 0-15,-1 0 0,1 0 0,-22 0 16,22-22-16,-1 22 0,-20-21 0,20 21 15,-21-22-15,-20 1 0,20 21 16,-21-22-16,0 1 0,0 0 0,-21-1 16,0 22-16,0 0 0,0 0 15,0 0-15,0 0 0,-21 21 16,0 0-16,0 0 0,0 0 0,0 21 16,-1 0-16,1 0 0,21 0 15,-21 0-15,0 22 0,21-22 0,-21 0 16,21 0-16,0 22 0,0-22 0,0 0 15,0 0-15,21 0 0,0 0 16,0 1-16,0-22 0,1 21 0,20-21 16,-21 0-16,21 0 0,1 0 15,-1 0-15,0 0 0,1 0 16,-1 0-16,0-21 0,1-1 0,-1 22 0,-21-21 16,0-21-16,22 21 15,-22 0-15,-21-22 0,21 22 0,-21-21 16,21-1-16,-21 22 0,0-21 15,0 21-15,0 0 0,0-1 0,0 44 32,0-1-32,0 0 15,0 0-15,-21 0 0,21 0 0,0 22 16,0-22-16,0 21 0,-21-21 0,21 1 16,0-1-16,0 21 0,0-21 15,0 0-15,0 1 0,0-1 0,0 0 16,0 0-16,0-42 47,21 0-47,0 0 15,0-1-15,-21-20 0,22 21 16,-1-21-16,-21 20 0,21-20 16,0 0-16,0 21 0,22-22 0,-22 1 15,0 21-15,0-22 0,0 22 0,-21 0 16,21 0-16,1 21 0,-1 0 15,0 0-15,-21 21 0,21 0 16,0 0-16,0 22 0,-21-22 16,22 21-16,-1-21 0,-21 22 0,21-1 15,-21-21-15,21 0 0,0 22 16,0-22-16,-21 0 0,22 0 16,-22 0-16,21 1 0,0-1 15,0-21 1,0-21-1,-21-1-15,21 22 0,-21-21 16,0 0-16,22 0 0,-1 0 16,0-22-16,0 22 0,-21 0 0,42-21 15,-20-1-15,-1 22 0,0-21 16,0 0-16,0 20 0,0 1 0,1 0 16,-1 0-16,0 21 0,0 0 15,0 0-15,0 21 16,-21 0-16,0 0 0,22 1 15,-22-1-15,0 21 0,0-21 0,0 0 16,0 1-16,0-1 0,21 21 16,-21-21-16,21 0 0,-21 1 0,21-1 15,-21 0-15,21 0 0,0 0 0,1-21 16,-1 21-16,0-21 0,0 0 16,21 22-16,-20-22 0,20 0 0,0 0 15,1 0-15,-1 0 0,0 0 16,1-22-16,-1 22 0,0-21 15,1 0-15,-22 21 0,21-21 0,0 0 16,1-22-16,-22 22 0,21-21 16,-21 21-16,1-22 0,-1 1 0,0 0 15,0-1-15,0 1 0,-21 0 0,0 21 16,0-22-16,0 22 0,0 0 16,0 0-16,-21 21 0,0 0 15,-21 0-15,20 21 0,1 0 16,0 0-16,0 0 0,0 1 0,21 20 15,0 0-15,0-21 0,0 22 16,0-22-16,0 0 0,21 21 16,0-20-16,0-1 0,0 21 0,1-21 15,-1 0-15,0 1 0,0-22 16,-21 21-16,0 0 0,21-21 0,-21 21 16,0 0-1,-21-21-15,0 0 16,0 0-16,0 0 0,-1 0 0,1 0 15,0 0-15,0 0 16,21-21-16</inkml:trace>
  <inkml:trace contextRef="#ctx0" brushRef="#br0" timeOffset="8608.7">13335 3090 0,'-21'0'15,"0"0"1,-1 0 0,1 0-1,0 22-15</inkml:trace>
  <inkml:trace contextRef="#ctx0" brushRef="#br0" timeOffset="9856.65">2413 5673 0,'0'0'0,"0"-21"0,-21 21 16,21 21 15,21 0-31,0-21 0,0 21 16,0 0-16,1 0 0,20-21 15,-21 22-15,21-22 0,-20 21 0,20-21 16,0 0-16,1 0 0,-1 0 16,0-21-16,1-1 0,-1 1 0,0 0 15,1 0-15,-1 0 0,0 0 16,-21-1-16,22-20 0,-22 21 0,0 0 15,0 0-15,-21-1 0,0 1 16,0 0-16,0 0 16,-21 21-16,0-21 0,0 21 15,0 0-15,-1 0 16,22 21-16,-21 0 0,21 0 0,-21 22 16,21-1-16,-21 21 0,21 1 15,0-22-15,0 22 0,0-1 0,0 1 16,-21-1-16,21 1 0,-21-22 15,-1 22-15,22-22 0,-21 21 0,21-20 16,-21-1-16,21 0 0,-21 1 16,21-1-16,0-21 0,0 22 0,0-22 15,0-42 17,0-1-32,0 1 15,0 0-15</inkml:trace>
  <inkml:trace contextRef="#ctx0" brushRef="#br0" timeOffset="10105.45">2349 6138 0,'0'0'0,"0"22"16,22-22-16,20 0 15,-21 0-15,21 0 0,1 0 16,-1 0-16,0 0 0,1 0 0,-1 0 16,0-22-16,1 22 0,-1 0 15,0 0-15,-20-21 0,20 21 0,-21-21 16,0 21-16,0 0 16,-21-21-1</inkml:trace>
  <inkml:trace contextRef="#ctx0" brushRef="#br0" timeOffset="11432.04">3492 6075 0,'22'0'0,"-1"-21"16,0 21-16,0-21 0,-21-1 15,0 1 1,-21 21 15,0 0-15,0 0-16,21 21 0,-22-21 15,1 22-15,0-22 16,21 21-16,21-21 31,22 0-31</inkml:trace>
  <inkml:trace contextRef="#ctx0" brushRef="#br0" timeOffset="11938.5">5080 5059 0,'0'0'0,"-21"0"0,0-21 0,-1 21 16,1 0-16,0 0 16,21 21-16,-21 0 0,0 0 0,0 22 15,21-22-15,0 42 16,-22-20-16,22-1 0,-21 21 0,21 1 16,0-1-16,0 1 0,-21-1 0,21-20 15,-21 20-15,0 1 0,0-1 16,21-20-16,-22 20 0,1-21 0,0 1 15,21-22-15,-21 21 0,0-21 16,21 22-16,-21-22 0,21 0 16</inkml:trace>
  <inkml:trace contextRef="#ctx0" brushRef="#br0" timeOffset="12372.56">4614 5821 0,'0'0'0,"0"-64"0,0 22 15,0-21-15,0-1 0,0 1 16,0-1-16,21 1 0,1-1 0,-1 22 16,0-22-16,21 1 0,-21-1 0,22 1 15,-22 20-15,21 1 0,1 0 16,-1 21-16,0-1 0,-21 1 0,22 21 16,-1 21-16,0 1 0,107 189 31,-128-147-31,-21-22 0,0 22 15,0-22-15,-21 21 0,-1-20 16,1-1-16,-21 22 0,21-22 16,-22 0-16,1 1 0,0-1 0,21 0 15,-22-21-15,1 1 0,21-1 0,0 0 16,-1 0-16,1-21 0,0 0 16,0 0-16,42 0 46,0 0-46,22 21 0,-22 0 16,0 1-16,0-1 0,21 21 0,-20-21 16,-1 0-16,0 1 0,0-1 0,0 0 15,0 0-15,1 0 16,-1-21-16,0 21 0,0-21 0,0 0 16,0 0-16,1 0 0,-1 0 0,0 0 15,0 0-15,0 0 0,0 0 16,22-21-16,-22 0 0</inkml:trace>
  <inkml:trace contextRef="#ctx0" brushRef="#br0" timeOffset="12712.37">5736 5863 0,'21'0'47,"0"0"-47,1 0 15,-1-21-15,0 21 0,0-21 0,0 0 16,0 21-16,1-21 0,-1-1 16,0 1-16,0 0 0,0 0 0,0 21 15,-21-21-15,0 0 0,0-1 16,-42 22 0,21 0-16,0 0 0,-22 22 0,1-1 15,0 0-15,21 0 0,-22 21 16,1-20-16,21 20 0,0 0 15,-1-21-15,22 22 0,0-1 0,0-21 16,0 0-16,0 22 0,0-22 16,0 0-16,0 0 0,43-21 0,-22 21 15,0-21-15,21 0 0,1 0 16,-1 0-16,0 0 0,1 0 0,20 0 16,-20 0-16</inkml:trace>
  <inkml:trace contextRef="#ctx0" brushRef="#br0" timeOffset="13368">6858 5567 0,'0'0'0,"0"-21"0,-64 21 16,43 21 0,0 0-16,0 0 0,0 22 15,0-22-15,-1 21 0,-20 0 0,21 1 16,0-1-16,0 0 0,-22 1 15,22-1-15,0 0 0,0 1 0,21-22 16,0 21-16,-21-21 0,21 1 0,0-1 16,0 0-16,0 0 0,21-21 15,0 0-15,0 0 0,0 0 0,22 0 16,-1 0-16,0 0 0,1-21 16,-1 21-16,0-21 0,22 0 15,-22-1-15,0 1 0,1 0 0,-1-21 16,0 21-16,-20-22 0,20 22 15,-21-21-15,21 21 0,-20-22 0,-22 22 16,21 0-16,-21 0 0,0 0 0,21 21 16,-42 21-1,0 0 1,-1 0-16,1 21 0,0-20 0,0-1 16,21 21-16,-21-21 0,21 22 15,-21-22-15,21 0 0,0 0 0,0 0 16,0 0-16,0 1 0,21-1 15,0 0-15,0-21 0,0 0 16,22 0-16,-22 0 0,21 0 0,-21 0 16,22 0-16,-1 0 0,-21-21 15,21 21-15,1-21 0,-1-1 0,0 1 16,-20 0-16,20 0 0,-21-21 0,0 20 16,0-20-16,-21 0 0,0-1 15,0 1-15,0 21 0,0-21 0,-21-1 16,0 22-16,0 0 0,-21 0 0,20 21 15,-20 0-15,21 0 0,-21 0 16,20 0-16,-20 21 0,21 0 0,-21 0 16,20 22-16,-20-22 15,21 0-15,0 0 0,0 0 0,21 22 16,-22-22-16,22 0 0,0 0 0,0 0 16,43 0-16,-22-21 15,0 0-15,21 0 0,1 0 0,-22 0 16,42 0-16</inkml:trace>
  <inkml:trace contextRef="#ctx0" brushRef="#br0" timeOffset="13756.78">8022 5800 0,'0'0'0,"0"-21"0,0-1 15,0 1-15,0 0 16,0 0-16,0 0 0,21 0 0,0 21 15,1 0-15,-1 0 16,0 0-16,21 0 0,-21 0 0,22 21 16,-22-21-16,21 21 0,-21 21 0,22-21 15,-22 1-15,21-1 0,-21 21 16,1-21-16,-22 22 0,0-22 0,0 0 16,0 21-16,0-21 0,0 1 0,0-1 15,0 0-15,-22 0 16,1-21-16,0 0 15,21-21 1,0 0 0,0 0-16,0-1 0,0 1 15,0 0-15,0-21 0,21 21 0,0-22 16,1 22-16,-22-21 0,21 21 16,0-1-16,-21-20 0,21 21 0,0 0 15,22 0-15,-22-1 0,0 22 16,21-21-16,-21 0 0,22 21 0,-22 0 15</inkml:trace>
  <inkml:trace contextRef="#ctx0" brushRef="#br0" timeOffset="14624.49">9377 5779 0,'0'0'0,"21"0"0,0 0 16,0 0-16,-21-22 15,21 1-15,-21 0 0,22 0 16,-22 0-16,0 0 0,0-1 16,0 1-16,0-21 0,0 21 0,0 0 15,0-22-15,-22 22 0,1 21 16,21-21-16,-21 0 0,0 21 0,0 0 16,-22 0-16,22 0 0,0 21 0,-21 0 15,21 0-15,-1 0 0,-20 1 16,21 20-16,0 0 0,0 1 15,-1-1-15,1 0 0,0 1 0,21-1 16,0-21-16,0 21 0,0 1 0,0-22 16,0 21-16,21-21 0,0 1 15,1-1-15,-1 0 0,0 0 0,21-21 16,-21 0-16,1 0 0,20 0 16,-21 0-16,21 0 0,-20 0 0,20-21 15,-21 0-15,0 0 0,22-1 0,-22 1 16,0 0-16,0-21 0,0 21 15,0-22-15,1-20 0,-1 20 16,0-20-16,-21 21 0,0-22 0,21 1 16,-21-1-16,21 1 0,-21 20 15,0-20-15,0-1 0,0 22 0,21 0 16,-21-1-16,0 22 0,0 0 0,0 0 16,0 42-1,0 0-15,0 21 0,0-20 16,-21 20-16,21 0 0,0 1 15,0-1-15,-21 0 0,21 22 0,0-1 16,-21-20-16,21 20 0,0 1 0,0-22 16,0 21-16,0-20 15,0-1-15,0 0 0,21 1 0,0-22 16,0 0-16,22 21 0,-22-42 0,21 22 16,-21-1-16,22-21 0,-1 0 15,22 0-15,-22 0 0,0 0 0,1-21 16,20-1-16,-21 22 0,1-21 0,-1 0 15,0-21-15,1 21 0,-1-22 16,-21 22-16,0-21 0,1-1 0,-1 1 16,0 0-16,-21-1 0,0 22 15,0-21-15,0 21 0,0 0 0,0-1 16,-21 1-16,0 21 0,-1 0 16,1 21-16,0 1 15,0-1-15,0 21 0,0-21 0,-1 22 16,22-1-16,0-21 0,0 21 0,0 1 15,0-22-15,0 21 0,0-21 16,0 1-16,0 20 0,0-21 0,22-21 16,-1 21-16,0 0 0,0-21 0,0 0 15,22 22-15,-22-22 0,42 0 16,-20 0-16,-1 0 0,21 0 0,1 0 16,-1 0-16,1-22 0,-1 22 15,1-21-15,-1 0 0,1 0 16,-22 0-16,22 0 0,-22-1 0</inkml:trace>
  <inkml:trace contextRef="#ctx0" brushRef="#br0" timeOffset="15104.23">11599 5609 0,'0'-42'0,"0"84"0,0-126 0,0 62 0,0 1 15,0 0-15,0 0 0,-21 0 16,0 0-16,0 21 0,0 0 0,-22 0 16,22 0-16,-21 0 0,21 21 15,-22-21-15,1 42 0,0-21 0,-1 0 16,1 22-16,0-1 0,-1 0 0,1 1 15,0-1-15,20 0 0,1 1 16,0-1-16,0-21 0,21 22 16,0-22-16,0 21 0,0-21 0,0 0 0,21 1 15,0-1-15,22-21 0,-22 0 16,21 0-16,0 0 0,1 0 16,-1 0-16,0 0 0,1 0 0,-1-21 15,0-1-15,1 1 0,-22 0 16,21-21-16,1-1 0,-22 1 0,21 0 15,-21-22-15,0 1 0,1 20 16,-1-20-16,0-22 0,-21 22 0,0-1 16,0 1-16,21-1 0,-21 1 0,21-1 15,-21 22-15,0 0 0,0-1 16,0 22-16,0 42 16,0 0-16,0 22 15,-21-22-15,0 42 0,21-20 0,0 20 16,-21-20-16,0 20 0,-1 1 0,22-1 15,0-21-15,0 22 0,0-1 16,0 1-16,0-22 0,0 1 0,0-1 16,0 0-16,0 1 0,22-22 15,-1 0-15,0 0 0,0 0 0,0-21 16,0 0-16,1 0 0,20 0 0,0 0 16,-21 0-16,43-21 0,-22 21 15,1-21-15</inkml:trace>
  <inkml:trace contextRef="#ctx0" brushRef="#br0" timeOffset="15780.48">12615 5165 0,'0'0'0,"21"-21"0,1-1 0,-22 1 0,21 0 15,0-21-15,-21 21 0,21-1 16,0 22-16,-21-21 0,21 21 0,1 0 15,-1 21 1,0 1-16,0-1 0,-21 21 0,21 0 16,0 1-16,-21-1 0,22 0 0,-22 1 15,21-1-15,-21 22 0,0-22 16,0 0-16,0 1 0,0 20 16,0-21-16,0 1 0,0-22 0,0 21 15,0-21-15,0 1 0,0-1 16,0 0-16,0 0 0,21-21 31,0 0-31,0-21 0,0 0 0,1 0 16,-1-1-16,0-20 0,0 21 0,21-21 15,-20-1-15,20 1 0,-21-22 16,21 22-16,1-21 0,-1-1 0,0 22 16,1-22-16,-1 1 0,-21-1 15,22 1-15,-22 20 0,0 1 0,0 21 16,-21 0-16,0 0 0,0 63 15,-21-21 1,0 21-16,0 1 0,-1-1 0,-20 0 16,21 1-16,-21 20 0,20-20 15,-20-1-15,0 0 0,21 1 0,-22-1 16,1 0-16,0 1 0,-1-1 16,22 0-16,-21-21 0,21 22 0,-1-22 15,1 0-15,0 0 0,21 0 0,-21-21 16,21 22-16,42-22 15,-21 0-15,22-22 16,-22 1-16,42 21 0</inkml:trace>
  <inkml:trace contextRef="#ctx0" brushRef="#br0" timeOffset="16020.36">13801 5440 0,'-22'21'15,"1"0"1,0-21-16,21 21 0,-21 1 16,0-1-16,21 0 0,0 0 0,-21 0 15,-1 0-15,22 1 0,0-1 0,0 0 16,-21 0 0,42-21 15,1-21-31,-1 0 15,0 0-15,0-1 0,0 1 0,0 0 16</inkml:trace>
  <inkml:trace contextRef="#ctx0" brushRef="#br0" timeOffset="16184.25">13928 5186 0,'0'0'0,"0"-21"0,0 0 16,0-1-16,0 1 0,-22 21 31,1 0-16,0 21-15,21 1 16,0-1-16,0 0 16,0 0-16,21-21 0,0 21 15,22-21-15,-22 21 0</inkml:trace>
  <inkml:trace contextRef="#ctx0" brushRef="#br0" timeOffset="16747.93">14605 5376 0,'0'0'0,"21"0"16,0 0-16,-21-21 15,0 0 1,0 0-16,0 0 0,0 0 16,-21-1-16,0 22 0,0 0 15,0 0-15,-1 0 0,1 0 16,0 0-16,-21 22 0,21-1 0,-22 0 15,1 0-15,21 21 0,-22-20 16,22 20-16,-21-21 0,21 21 0,0 1 16,-1-22-16,1 21 0,21 1 15,0-22-15,0 0 0,0 0 0,0 0 16,21 0-16,1 1 0,-1-1 16,0-21-16,21 0 0,1 0 15,-1 0-15,-21 0 0,21 0 0,1-21 16,-1 21-16,0-22 0,1 1 0,-1-21 15,-21 21-15,22-22 0,-22 1 16,0 0-16,0-1 0,0 1 0,0-21 16,1-1-16,-1 1 0,-21-22 15,0 21-15,21-20 0,-21 20 0,0 1 16,21-1-16,-21 22 0,0 0 16,0 20-16,0 1 0,0 0 0,0 42 15,-21 22-15,0-22 16,0 42-16,-1-20 15,22 20-15,-21-21 0,21 22 0,-21-1 16,0-20-16,21 20 0,0-20 16,0 20-16,0-21 0,0 1 0,0-22 15,0 21-15,0 1 0,0-22 0,0 0 16,21 0-16,0 0 0,0 0 16,1-21-16,20 0 0,-21 0 15,0 0-15,22 0 0,-22 0 16,21 0-16,-21-21 0</inkml:trace>
  <inkml:trace contextRef="#ctx0" brushRef="#br0" timeOffset="17140.43">15198 5376 0,'-22'0'0,"44"0"0,-65 0 0,22 0 16,21 22-1,21-22 1,0 0-1,1 0-15,-1 0 0,0 0 0,21 0 16,-21 0-16,1 0 0,-1-22 16,0 22-16,0-21 0,-21 0 15,0 0-15,0 0 0,0 0 16,0-1-16,0 1 16,0 0-16,-21 21 0,0 0 0,0 0 0,-1 0 15,1 0-15,0 21 16,0-21-16,0 21 0,-22 22 0,22-22 15,0 0-15,0 21 0,0-20 0,0-1 16,-1 21-16,22-21 0,0 0 16,0 22-16,0-22 0,0 0 0,0 0 15,0 0-15,0 1 0,22-1 16,-1-21-16,0 21 0,0-21 0,0 0 16,22 0-16,-1 0 0,0 0 0,1 0 15,-1 0-15,0-21 0,1 0 16,-1 21-16,0-22 0,1-20 0,-1 21 15,21 0-15</inkml:trace>
  <inkml:trace contextRef="#ctx0" brushRef="#br0" timeOffset="17544.21">15981 5186 0,'0'0'0,"0"-21"0,0 0 16,-21 42 0,-1 0-1,22 0-15,-21 0 0,0 0 0,0 1 16,0 20-16,0-21 0,21 0 15,-22 22-15,1-22 0,21 21 0,-21-21 16,21 22-16,0-22 0,0 21 0,0-21 16,0 0-16,0 22 0,0-22 15,21 0-15,0-21 0,1 21 16,-1-21-16,0 0 0,0 0 16,0 0-16,22 0 0,-22 0 0,0 0 15,21 0-15,-21-21 0,1 0 0,20 0 16,-21 0-16,0-1 0,0 1 15,1-21-15,-1 0 0,-21-1 0,0 1 16,0 0-16,0-1 0,0 1 16,0 21-16,0-22 0,0 1 0,-21 21 15,-1 0-15,1 0 0,0-1 16,0 22-16,-21 0 0,20 0 16,1 0-16,-21 0 0,21 0 0,0 0 15,-22 0-15,22 22 0,0-1 16,0-21-16,0 21 0,21 0 0,-22-21 15,22 21-15,0 0 0,22 1 16,-1-22-16,0 0 0,21 21 16,-21-21-16,22 0 0</inkml:trace>
  <inkml:trace contextRef="#ctx0" brushRef="#br0" timeOffset="17964.46">17018 5144 0,'0'0'0,"0"-22"0,21 1 0,-21 0 16,0 0-16,0 0 0,0 0 16,-21 21-16,0 0 0,-22 0 15,22 0-15,-21 0 0,21 0 16,-22 0-16,1 21 0,0 0 0,-1 0 16,22 0-16,-21 0 0,21 1 0,21-1 15,0 0-15,0 0 0,0 0 16,0 0-16,21 1 0,21-1 15,-21 0-15,22-21 0,-1 21 16,0-21-16,1 21 0,20 0 0,-42 1 16,22-22-16,-1 21 0,0 0 15,-20-21-15,20 21 0,-21 0 16,0-21-16,-21 21 0,0 1 0,0-1 16,-21-21-1,0 0-15,-21 21 0,20-21 0,1 0 16,-21 0-16,0 0 0,20 0 0,-20 0 15,0 0-15,-1 0 0,1 0 16,21 0-16,-21 0 0,-1 0 0,22 0 16,0 0-16,0 0 0,0 0 15,42 0 1,0-21-16,0 21 16,21 0-16,-20 0 0</inkml:trace>
  <inkml:trace contextRef="#ctx0" brushRef="#br0" timeOffset="18189.27">17632 5673 0,'-21'0'31,"-1"21"0,1-21-31,21 21 47</inkml:trace>
  <inkml:trace contextRef="#ctx0" brushRef="#br0" timeOffset="21956.42">3027 7938 0,'0'0'0,"-21"21"0,-1-21 16,1 0-16,0 21 0,0-21 16,0 0-16,0 0 0,-1 0 0,1 0 15,0 0-15,-21 0 0,21 0 0,-1 0 16,1-21-16,-21 21 0,21 0 16,0-21-16,-1 21 0,1-22 15,21 1-15,-21 0 0,0-106 31,42 106-31,0-21 16,0 20-16,1 1 0,20-21 0,0 21 16,1 0-16,-22-1 0,21 1 0,0 0 15,1 0-15,-1 21 0,-21 0 16,22 0-16,-22 0 0,0 21 0,0 0 16,0 0-16,-21 1 0,0 20 15,0-21-15,0 21 0,0 1 16,0 20-16,0-20 0,-42 20 0,21-21 0,-22 22 15,1-1-15,0 1 16,-1-1-16,1 1 0,0-22 0,-1 22 16,22-22-16,-21 0 0,21 1 15,0-1-15,-1 0 0,1 1 0,21-22 16,0 21-16,0-21 0,0 1 0,0-1 16,0 0-16,21-21 0,22 0 15,-22 0-15,21 0 0,1-21 0,-1 0 16,0-1-16,1 1 0,-1 0 15,21-21-15,-20 21 0,-22-22 0,21 22 16,1-21-16,-22-1 0,0 22 0,0-21 16,-21 0-16,0-1 0,0 1 15,0 0-15,-21-1 0,-21 1 16,20 0-16,-20 20 0,21-20 16,-21 21-16,-1 0 0,1 21 0,0 0 15,20 0-15,-20 0 0,0 0 0,21 21 16,-22 0-16,22 0 0,-21 0 15,21 1-15,21 20 0,0-21 0,0 21 16,0-20-16,0 20 0,0-21 16,0 0-16,0 22 0,21-22 0,0-21 15,0 21-15,0 0 0,0-21 16,1 0-16,20 0 0,-21 0 16</inkml:trace>
  <inkml:trace contextRef="#ctx0" brushRef="#br0" timeOffset="22260.27">3895 8022 0,'-22'0'31,"22"-21"0,0 0-31,0 0 16,0 0 0,0-1-1,0 44 32</inkml:trace>
  <inkml:trace contextRef="#ctx0" brushRef="#br0" timeOffset="25309.18">5694 7281 0,'0'0'0,"0"-21"0,0 0 16,0 0-16,-21 0 15,-1 0-15,1 21 0,0-22 0,0 1 16,0 21-16,0 0 0,-1-21 0,1 21 15,0 0-15,0 0 16,0 0-16,0 21 0,-1 22 0,-20-22 16,21 21-16,0 22 0,0-22 0,-1 21 15,1 1-15,21-1 0,-21 1 16,0-1-16,0 1 0,21 21 0,0-22 16,-21 1-16,21-1 0,-22 1 15,22-1-15,0-21 0,0 1 0,0-1 16,22 0-16,-1-20 0,0-1 0,0 0 15,0 0-15,22 0 0,-1-21 16,0 0-16,22 0 0,-22 0 0,22 0 16,-1-21-16,-21 0 0,22 21 0,-1-21 15,1 0-15,-22-22 16,22 22-16,-22 0 0,0-21 0,1-1 16,-22 22-16,21-21 0,-21-1 0,1 1 15,-1 0-15,-21 21 0,0-22 16,0 1-16,0 21 0,0-22 0,0 22 15,0-21-15,0 21 0,0 0 0,0-1 16,-21 22-16,-1 0 16,1 0-16,0 22 0,0-1 15,0 0-15,21 21 0,0-21 0,-21 22 16,21-1-16,-22 0 0,22 1 16,0-1-16,0 0 0,0 1 15,0-1-15,0 0 0,0-20 0,0 20 16,22-21-16,-1 0 0,0 0 15,21-21-15,-21 22 0,22-22 0,-1 0 16,-21 0-16,22 0 0,20 0 16,-21-22-16,1 1 0,-1 21 0,22-21 15,-22 0-15,0 0 0,22 0 0,-22-22 16,0 22-16,-20-21 0,20 21 16,-21-22-16,0 22 0,-21-21 15,0 21-15,0-22 0,0 22 0,0-21 0,0 21 16,0-1-16,0 1 15,-21 0-15,0 21 0,0 0 0,0 0 32,42 21-1,0-21-31,0 21 0,0 1 0,0-22 16,1 21-16,-1 0 0,0 0 15,0 0-15,0 0 0,-21 1 0,0 20 16,21-21-16,-21 21 0,0-20 0,0 20 15,0 0-15,0-21 0,0 1 16,0 20-16,0-21 0,0 0 16,0 0-16,22 1 0,-1-22 15,0 0-15,0 0 16,0 0-16,0 0 0,1 0 16,-1-22-16,21 1 0,-21 0 0,0 0 15,22 0-15,-22-22 0,0 22 16,21-21-16,-20 0 0,20-1 0,-21 1 15,0 0-15,0-1 0,1 1 0,-1 0 16,0-22-16,-21 22 0,0-1 16,21 1-16,-21-21 0,0 20 15,21 1-15,-21 0 0,0-1 0,0 22 16,0 0-16,0 0 0,0 0 0,0 42 31,0 0-31,0 21 0,0-21 16,0 22-16,0-1 0,0 0 0,-21 22 15,0-22-15,21 1 0,-21-1 0,21 0 16,0 22-16,0-22 0,0 0 16,0 1-16,0-1 0,0 0 0,0 1 15,0-22-15,21 21 0,0-21 0,0 1 16,0-1-16,22 0 0,-22-21 16,21 0-16,-21 0 0,22 0 0,-1 0 15,0 0-15,-20 0 0,20-21 0,0 0 16,-21 21-16,22-43 15,-1 22-15,-21 0 0,0 0 0,22-22 0,-22 22 16,-21 0-16,21-21 0,-21 21 16,0-1-16,0 1 0,0 0 15,-21 42 1,21 0 0,0 1-16,-21-1 0,0 0 15,21 0-15,-22 0 0,22 22 0,0-22 16,-21 0-16,21 0 0,0 0 15,0 0-15,21-21 16,1 0 0,-1 0-16,-21-21 0,21 0 0,0 0 15,0 21-15</inkml:trace>
  <inkml:trace contextRef="#ctx0" brushRef="#br0" timeOffset="25480.09">8403 7578 0,'0'0'0,"0"-21"0,0-1 0,0 1 0,0 0 16,0 0-16,-21 21 0,21-21 16,-21 21-16,0 0 15,-1 0 1,1 0 0,0 0-16,0 0 15,0 0-15</inkml:trace>
  <inkml:trace contextRef="#ctx0" brushRef="#br0" timeOffset="25663.99">7429 7662 0,'0'0'0,"0"22"0,-21-1 16,21 0-16,21-21 15,1 0 1,-1 0-16,21 0 0,-21 0 15,22 0-15,20 0 0,-21 0 0,22-21 16,-22 21-16,22-21 0,-1-1 16,-20 22-16</inkml:trace>
  <inkml:trace contextRef="#ctx0" brushRef="#br0" timeOffset="26708.05">8699 8022 0,'0'0'0,"22"0"46,-1 0-46,0 0 0,0 0 0,0-21 16,22 0-16,-22 0 0,21 21 16,0-21-16,1-1 0,-1 1 0,0 0 15,1 0-15,-1 0 0,0 0 16,1-22-16,-22 22 0,0-21 0,0 21 16,0-22-16,1 22 0,-22-21 15,0-1-15,0 22 0,0-21 0,0 21 16,0 0-16,0-1 0,-22 1 15,22 0-15,-21 21 0,0 0 0,0 0 16,0 0-16,-22 0 0,22 21 16,-21 0-16,21 1 0,0 20 0,-22-21 15,22 21-15,-21 1 0,21-1 0,-1 0 16,1 22-16,0-22 0,0 22 16,0 20-16,0-20 0,-1 21 0,1-1 15,21 1-15,-21 0 0,21-1 0,-21 22 16,0-21-16,21 21 0,-21-1 15,-1 1-15,22 0 0,-21 0 0,0-21 16,0 20-16,0 1 0,0 0 16,-1-21-16,1 21 0,0-22 0,0 1 15,0 0-15,21-22 0,0 1 16,-21-1-16,21-21 0,0 1 0,0-1 16,0 0-16,21-20 0,0-1 0,0-21 15,0 0-15,0 0 0,22 0 0,-1-21 16,0-1-16,1-20 0,20 21 15,1-21-15,-1-1 0,1-20 0,-1 20 16,1-20-16,-1-1 0,22 1 16,-22-1-16,-20-20 0,20 20 0,-20-20 15,-1 20-15,0-21 0,-21 22 16,1-22-16,-22 1 0,0 20 0,0-21 16,-22 1-16,1-1 0,-21 22 0,0-1 15,-1 1-15,1-1 0,0 22 16,-1-1-16,-20 22 0,20-21 0,-20 21 15,21 21-15,-1-21 0,1 21 0,0 0 16,-1 0-16,22 0 0,0 0 16,0 0-16,42 0 15,0-22 1,0 22-16,22-21 16,-1 0-16,0 0 0,1 0 0,20 0 15,-21-22-15,22 22 0,-22-21 0,22-1 16,-22 1-16,0 0 0,1-1 15,-1 1-15,0 0 0,-20-1 0,20 1 16,-21 21-16,0-21 0,-21 20 16,0 1-16,0 0 0,0 0 15,-21 21 1,0 21 0,21 0-16,-21 0 0,21 1 0,0-1 15,0 21-15,0 0 0,0-20 0,0 20 16,0 0-16,-21-21 15,21 1-15,0 20 0,0-21 0,0 0 16,0 0-16,0 1 16,21-44-1,0 1 1,-21 0-16,21 0 0,0 0 16</inkml:trace>
  <inkml:trace contextRef="#ctx0" brushRef="#br0" timeOffset="26904.28">9948 7451 0,'0'0'0,"-21"0"15,21-21-15,-21 21 0,0 0 16,0 0 0,-1 0-16,1 0 15,21 21-15,0 0 16,0 0-16,21-21 0,1 21 15,-1-21-15,0 0 0,0 21 16,0-21-16,0 22 0</inkml:trace>
  <inkml:trace contextRef="#ctx0" brushRef="#br0" timeOffset="27204.34">10583 7557 0,'0'0'0,"0"-22"16,-21 22-1,0 0-15,0 0 0,0 0 16,-22 0-16,22 22 0,0-22 0,-21 21 16,20 0-16,-20 0 0,21 21 15,-21-20-15,20-1 0,1 21 0,-21 0 16,21-20-16,0 20 0,21 0 0,0 1 16,-22-1-16,22-21 0,0 21 15,0-20-15,0 20 0,22-21 0,-1 0 16,21 0-16,-21 1 0,22-22 15,-1 21-15,0-21 0,1 0 0,20 0 16,-21 0-16,22 0 0,-1 0 16,1 0-16,-1-21 0,1-1 0,-1 1 15,1 0-15,21 0 0,-22 0 16,1-22-16,-1 1 0,1 21 0</inkml:trace>
  <inkml:trace contextRef="#ctx0" brushRef="#br0" timeOffset="27957.42">11493 7705 0,'0'-21'0,"0"42"0,0-85 0,0 43 0,-21 21 15,0-21-15,0 0 0,-21 21 16,20 0-16,-20 0 0,21 0 16,-21 0-16,-1 0 0,22 21 0,-21 0 15,-1 0-15,22 0 0,-21 1 0,21-1 16,-22 0-16,22 21 0,0-21 16,0 1-16,0 20 0,21-21 0,-21 21 15,21-20-15,0-1 0,0 0 16,0 21-16,0-21 0,21 1 15,0-22-15,0 0 0,0 21 0,0-21 16,22 0-16,-22 0 0,21 0 16,-21-21-16,22 21 0,-22-22 0,21 1 15,1 0-15,-22 0 0,21-21 0,-21 20 16,0 1-16,1-21 16,-1 21-16,0-22 0,-21 22 0,0-21 15,0 21-15,0 0 0,21-22 0,-21 22 16,0 0-16,0 42 31,-21 0-31,21 0 0,-21 1 0,21 20 16,0-21-16,0 21 0,0 1 15,0-22-15,0 21 0,0 1 0,0-22 16,0 21-16,0 0 0,21-20 16,0-1-16,0 0 0,-21 0 0,21 0 15,1-21-15,20 0 0,-21 0 0,0 0 16,22 0-16,-1 0 15,0 0-15,-21 0 0,22-21 0,-1 0 16,22 0-16,-22 0 0,0-22 0,1 22 16,-1-21-16,-21-1 0,21 1 15,1 0-15,-1-22 0,-21 22 0,22-22 16,-22 1-16,21-1 0,-21 1 0,0-22 16,1 22-16,-1-1 0,0 1 15,-21 20-15,0 1 0,0 0 0,0 21 16,0-1-16,0 44 15,0-1-15,0 21 16,-21 0-16,0 1 0,21-1 0,-22 22 16,22-1-16,-21 1 15,21-22-15,-21 21 0,0 1 0,21-22 16,0 22-16,0-22 0,0 22 0,0-22 16,0 0-16,0 1 0,0-1 15,0 0-15,0 1 0,0-22 0,0 21 16,0-21-16,0 0 0,21-21 0,0 22 15,0-22-15,1 0 16,-1 0-16,21 0 0,-21 0 0,0-22 16,1 22-16,-1-21 0,21 0 0,-21 0 15,0-21-15,1 20 16,20 1-16,-21-21 0,0 0 0,0 20 16</inkml:trace>
  <inkml:trace contextRef="#ctx0" brushRef="#br0" timeOffset="28388.17">12912 7726 0,'0'0'0,"0"21"0,0 0 16,0 0-16,0 1 15,21-1 1,0-21-16,0 0 16,0 0-16,0 0 0,1 0 0,-1 0 15,0-21-15,0-1 0,0 22 16,0-21-16,1 0 0,20 0 15,-21 0-15,0 0 0,0-1 0,1 1 0,-22-21 16,0 21-16,21 0 16,-21-22-16,0 22 0,0 0 0,0 0 15,-21 21-15,-1 0 0,1 0 16,0 0-16,-21 21 0,-1 0 16,22 0-16,-21 22 0,0-22 0,-1 21 15,22 0-15,0-20 0,0 20 0,0 0 16,21-21-16,0 22 0,0-1 15,0-21-15,0 22 0,0-22 0,0 21 16,21-21-16,21 0 0,-21 1 16,22-22-16,-1 21 0,0-21 15,1 0-15,20 0 0,-21 0 0,1 0 16,-1-21-16,0 21 0,1-22 16,-1 1-16,0 0 0,1 0 0,-22 0 15,0-22-15,21 22 0,-20-21 0,-22 21 16,0 0-16,21-22 0,-21 22 15,0 0-15,0-21 0</inkml:trace>
  <inkml:trace contextRef="#ctx0" brushRef="#br0" timeOffset="28664.01">12086 7281 0,'0'0'0,"106"0"31,-64 0-31,1 0 0,20 0 0,-21 0 16,1 0-16,20 0 0,-20 0 0,-1 0 16,0 0-16,1 0 0,-22 0 0,21 0 15,-21-21-15,22 21 0,-22 0 16,0 0-16,0 0 15,0 0 1,0 0 0,1 0-16</inkml:trace>
  <inkml:trace contextRef="#ctx0" brushRef="#br0" timeOffset="29259.95">14647 7832 0,'-42'0'15</inkml:trace>
  <inkml:trace contextRef="#ctx0" brushRef="#br0" timeOffset="37624.26">3196 10245 0,'0'21'0,"0"-42"47,21 0-47,-21-1 15,21 1-15,-21 0 0,22 0 16,-22 0-16,0 0 16,0-1-16,0 1 0,0 0 15,-22 0-15,-20 21 0,21-21 16,-21 21-16,20 0 0,-20-21 0,-21 21 15,20 0-15,-20 0 16,-1 21-16,1-21 0,-1 21 0,1 0 16,20 21-16,1-20 0,0 20 0,-1-21 15,1 21-15,21 1 0,0-1 16,0 22-16,21-22 0,0 0 0,0 1 16,0-1-16,21 0 0,0-21 15,21 1-15,-21-1 0,22-21 0,20 0 16,-20 0-16,20-21 0,-21 21 15,22-22-15,-22-20 0,22 21 0,-22-21 16,22 20-16,-22-20 0,0 21 16,1-21-16,-22-1 0,21 22 0,-21 0 15,0 0-15,1 0 0,-22-1 16,0 1-16,0 0 0,0 42 47,0 0-47,-22 1 0,22 20 15,0 0-15,-21 1 0,21-1 0,0 0 16,0 22-16,0-22 0,0 22 16,0-22-16,0 21 0,0 1 0,0-22 15,0 22-15,0-22 0,0 0 16,0 22-16,0-22 0,-21 22 16,0-22-16,21 0 0,-21 1 0,0-22 15,-1 21-15,-20-21 0,21 1 16,-21-1-16,20-21 0,-20 0 0,0 0 15,-1 0-15,1 0 0,0 0 0,-22-21 16,22-1-16,-22 1 0,22 0 16,0 0-16,-22 0 0,22 0 0,21-1 15,-22-20-15,22 21 0,0 0 16,0 0-16,0-1 0,21 1 16,0 0-16,21 0 15,0 0-15,0 0 0,22 21 0,-22-22 16,21 1-16,0 0 0</inkml:trace>
  <inkml:trace contextRef="#ctx0" brushRef="#br0" timeOffset="37847.81">3873 10710 0,'0'0'0,"64"0"31,-64 22-15,0-1 15,-21-21-31,42 0 32,0-21-17</inkml:trace>
  <inkml:trace contextRef="#ctx0" brushRef="#br0" timeOffset="38255.69">5546 9821 0,'0'0'0,"0"-42"0,-64-106 31,64 127-31,-21 42 32,21 0-32,0 21 0,0 1 0,0 20 15,0 1-15,0-1 0,0 1 16,0-1-16,21 22 0,-21 0 0,0-1 15,0 1-15,-21 0 0,0-22 16,0 22-16,-1-22 0,1 1 0,-21-1 16,21 1-16,0-22 0,-1 22 15,1-22-15,0 0 0,0 1 0,21-1 16,-21-21-16,21 0 0,0 0 16,0-42-1,0-21 1,0 21-16,0 0 0,0-22 15</inkml:trace>
  <inkml:trace contextRef="#ctx0" brushRef="#br0" timeOffset="38620.49">5038 10097 0,'0'0'0,"0"-297"31,21 255-31,0 0 15,21-1-15,1 1 0,-1 0 0,21 20 16,1-20-16,-1 21 0,1 0 0,-1 0 16,1 21-16,-1 0 0,1 0 15,-1 0-15,-20 0 0,20 42 0,-20-21 16,-22 43-16,21-22 0,-21 21 16,0-20-16,-21 20 0,0 1 0,0-1 15,-21 1-15,0-1 0,-21-20 16,-22 20-16,22-21 0,-22 22 15,1-22-15,21 1 0,-22-1 0,22 0 16,-1-21-16,1 22 0,0-22 0,21 0 16,-1 0-16,1-21 0,0 0 15,21 21-15,-21-21 0,21-21 32,0 0-17,21 21-15,0-21 0,0 21 0,1-21 16,20 21-16</inkml:trace>
  <inkml:trace contextRef="#ctx0" brushRef="#br0" timeOffset="39064.12">5948 10583 0,'0'0'0,"-21"22"0,-1-22 15,22-22 1,-21 1-16,21 0 0,0 0 15,0 0-15,0 0 0,0-1 16,21 1-16,1 21 0,-1-21 16,-21 0-16,21 0 0,0 21 0,0 0 15,22 0-15,-22 0 0,0 0 16,0 21-16,0-21 0,22 21 0,-22 21 16,0-20-16,0 20 0,0-21 15,0 21-15,1 1 0,-22-22 0,0 21 16,21 1-16,-21-22 0,0 21 0,0-21 15,0 22-15,0-22 0,-21 0 16,21 0-16,-22 0 0,1 0 16,0-21-1,21-21-15,0 0 16,0 0-16,0 0 16,0 0-16,0-22 0,0 22 0,0 0 15,0-21-15,0 20 0,0-20 0,0 0 16,21 21-16,0-22 0,1 22 15,-22-21-15,21 21 0,0-1 0,0 1 16,0 0-16,22 0 0,-22 0 16,21 0-16,-21 21 0,22-22 0,-22 22 15,21-21-15,-21 21 0,22-21 0</inkml:trace>
  <inkml:trace contextRef="#ctx0" brushRef="#br0" timeOffset="39476.42">6943 10287 0,'0'85'31,"0"-64"-31,0 0 0,0 0 0,-22 22 16,1-22-16,21 21 0,-21-21 15,21 22-15,-21-22 0,21 21 0,0-21 16,0 0-16,0 1 0,0-1 0,0 0 16,0 0-16,0 0 0,0 0 15,21-21-15,0 0 0,0 0 0,1 0 16,20 0-16,0 0 0,1 0 0,-22-21 15,21 21-15,0-21 0,1 0 16,-1 0-16,-21 0 0,22-1 0,-22 1 16,0-21-16,0 21 0,0-22 15,0 1-15,-21 0 0,0-1 16,0 1-16,0 0 0,0 21 0,-21-22 16,0 22-16,0 0 0,0 0 0,0 21 15,-22 0-15,1 0 0,21 0 16,-22 0-16,1 0 0,0 21 0,-1 0 15,1 0-15,0 0 0,21 22 0,-22-22 16,22 21-16,21-21 0,0 22 16,0-22-16,0 0 0,0 21 0,0-20 15,21-1-15,0 0 0,22 0 16,-1-21-16,0 21 0,1 0 0,20-21 16,-20 0-16,20 0 0,-21 22 0,1-22 15</inkml:trace>
  <inkml:trace contextRef="#ctx0" brushRef="#br0" timeOffset="39892.18">7705 10732 0,'0'0'0,"0"-22"0,21 1 16,-21 0-16,21 0 0,0-21 15,-21 20-15,0 1 0,21-21 0,-21 21 16,21 0-16,1-22 0,-22 22 16,21 0-16,0 0 0,-21 0 0,0-1 15,0 1-15,21 21 0,0 0 31,-21 21-31,0 1 16,0-1-16,0 0 0,0 0 0,21 21 16,-21-20-16,22 20 0,-22 0 15,0 1-15,0-1 0,21 0 0,-21 1 16,0 20-16,0-21 0,0 22 0,0-1 16,0 1-16,0-1 0,0 22 15,0 0-15,0-1 0,0 1 0,-21-21 16,21 20-16,0 1 0,-22 0 0,22-1 15,-21-20-15,0 20 0,21-20 16,0-22-16,-21 22 0,0-22 16,0-21-16,21 22 0,-22-22 0,1 0 15,0 0-15,0-21 0,0 0 16,0 0-16,-1-21 0,1 0 16,21 0-16,-21-1 0,0 1 0,21 0 15,0-21-15,0 21 0,-21-22 0,21 1 16,0 0-16,0-22 0,0 22 0,0-22 15,0 22-15,0-22 0</inkml:trace>
  <inkml:trace contextRef="#ctx0" brushRef="#br0" timeOffset="40089.1">7853 10224 0,'0'0'0,"0"-22"15,0 44 32,0-1-31,21-21-16,0 0 0,-21 21 16,21-21-16</inkml:trace>
  <inkml:trace contextRef="#ctx0" brushRef="#br0" timeOffset="40448.57">8424 10562 0,'43'-21'16,"-43"0"-1,21 21-15,0-21 0,0 0 0,-21-1 16,0 1-16,21 0 0,-21 0 15,21 0-15,-21 0 0,0-1 0,0 1 16,-21 42 15,0 1-31,0-1 0,0 0 0,0 0 16,21 21-16,-22 1 0,1-22 16,21 21-16,-21-21 0,21 22 15,0-22-15,0 0 0,0 21 0,0-20 16,0-1-16,0 0 0,21 0 15,0-21-15,1 0 16,-1 0-16,21 0 0,-21 0 0,22 0 16,-22 0-16,21 0 0,0-21 0,1 0 15,-1 0-15,0-1 0,22 1 16,-22 0-16</inkml:trace>
  <inkml:trace contextRef="#ctx0" brushRef="#br0" timeOffset="40944.37">9207 10372 0,'0'0'0,"0"-21"0,0-1 0,0 1 15,0 0-15,-21 21 16,0 0 0,21 21-16,-21-21 0,0 21 0,21 1 15,-21-1-15,-1 21 0,22-21 16,0 22-16,-21-22 0,0 21 0,21 0 16,0-20-16,-21 20 0,21-21 0,0 21 15,0-20-15,0-1 0,0 0 16,21 0-16,0 0 0,0-21 0,22 0 15,-22 21-15,21-21 0,-21 0 0,22 0 16,-1 0-16,0 0 16,1-21-16,-22 0 0,21 21 0,1-21 15,-22 0-15,21-22 0,0 22 0,-20-21 16,20 0-16,-21-1 0,21-20 16,-20-1-16,-1 22 0,0-22 0,0 1 15,0 21-15,0-22 0,1 1 0,-22 20 16,21 1-16,-21 0 0,0-1 15,0 22-15,0 0 0,0 0 0,-21 42 32,21 0-32,-22 21 0,1-20 15,0 20-15,0 0 0,0 1 0,0 20 16,21-21-16,0 1 0,-22 20 16,22-20-16,-21 20 0,21-21 15,0 1-15,0-1 0,0 0 0,0 1 16,0-22-16,0 0 0,0 0 0,0 0 15,0 1-15,21-22 0,1 0 16,-1 0-16,0 0 0,0 0 0,0 0 16,22-22-16,-22 1 0,0 21 0,21-42 15,-21 21-15,1 0 0,-1-1 16</inkml:trace>
  <inkml:trace contextRef="#ctx0" brushRef="#br0" timeOffset="41140.26">9673 10287 0,'-21'0'0,"42"0"0,-63 0 16,63 0 15,0 0-31,0 0 16,43-21-16,-22 21 0,43-21 15,-22 0-15,22 21 0,0-22 0</inkml:trace>
  <inkml:trace contextRef="#ctx0" brushRef="#br0" timeOffset="41796.51">11155 10372 0,'0'0'0,"-64"21"0,22-21 15,-22 0-15,22 0 0,21 0 0,-21 0 16,42-21-16,0 0 0,0-1 0,0 1 16,42 0-16,0 0 15,1 0-15,20 0 0,22-1 0,-22 1 16,22 0-16,-22-21 0,22 21 0,0-1 16,-1-20-16,22 0 0,-21-1 15,0 22-15,-1-21 0,-20 0 16,-1 20-16,1 1 0,-43 0 0,21 0 15,-21 0-15,-21 0 0,-42 21 16,21 0-16,-21 0 16,-1 21-16,-20 0 0,20-21 0,-20 21 15,21 0-15,-1 0 0,1-21 16,21 22-16,-22-1 0,22-21 0,0 21 16,21 0-1,21-21 1,22 0-16,-22 0 15,21 0-15,0 0 0,22 0 16,-22 0-16,1-21 0,20 21 0,-21 0 16,1 0-16,-22 0 0,21 0 0,-21 0 15,1 0-15,-22 21 0,0 0 16,0 0-16,0 1 0,-22-1 0,1 0 16,-21 21-16,21-21 0,-22 1 0,1 20 15,0-21-15,-1 21 0,1-20 16,0-1-16,-1 21 0,1-21 0,21 0 15,0 1-15,0-1 0,-1-21 0,22 21 16,0-42 0</inkml:trace>
  <inkml:trace contextRef="#ctx0" brushRef="#br0" timeOffset="42324.77">13885 9102 0,'0'0'0,"0"-21"15,0-1-15,0 1 0,0 0 16,0 0-16,0-21 0,0 20 0,21 1 15,-21-21-15,0 21 0,22 0 0,-22-1 16,0 1-16,0 0 0,0 0 16,-22 21-16,1 0 15,-21 21-15,21 0 0,-22 0 16,22 1-16,-21 20 0,21-21 0,-22 21 16,22 1-16,0-1 0,0 0 0,0 1 15,21-1-15,0 0 0,0-20 16,0 20-16,21-21 0,0 21 0,21-20 15,-20-1-15,20 0 0,0 0 16,1 0-16,-1 22 0,0-22 0,1 0 16,-1 0-16,0 21 0,-21-20 15,1-1-15,-1 0 0,-21 21 0,0-21 16,0 1-16,-21-1 0,-1 0 16,-20 0-16,0 0 0,-1-21 0,-20 21 15,-1-21-15,22 0 0,-21 0 0,-1 0 16,1 0-16,20 0 0,-20 0 15,20-21-15,22 0 0,-21 0 0,21 0 16,0 0-16,21-22 0,0 22 0,0-21 16,0-1-16,0 1 0,21 21 15,21-21-15,-21-1 0,22 1 16,-1 0-16,21-1 0</inkml:trace>
  <inkml:trace contextRef="#ctx0" brushRef="#br0" timeOffset="42584.46">14478 8721 0,'0'0'0,"21"-21"0,-21 42 31,-21 0-31,0 21 16,21 1-16,-21-1 0,21 0 16,-22 1-16,1 20 0,21-21 15,0 1-15,-21 20 0,0-20 0,21-1 16,-21 21-16,21-20 0,0-22 15,0 21-15,-21 1 0,21-1 0,0-21 16,0 0-16,0 0 0,0 1 0,21-1 16,0 0-16,0-21 0,0 0 15,0 0-15,1 0 0,-1 0 0,0-21 16,0 0-16,0-1 0,0 1 16</inkml:trace>
  <inkml:trace contextRef="#ctx0" brushRef="#br0" timeOffset="42784.77">14139 9271 0,'-21'0'15,"42"0"-15,-63 0 16,63-21 0,0 21-16,0 0 15,1 0-15,20 0 0,0-21 16,1 21-16,-1 0 0,21 0 0,-20-21 15,-1 21-15,22-22 0,-22 22 16,0 0-16,1-21 0,-1 21 0</inkml:trace>
  <inkml:trace contextRef="#ctx0" brushRef="#br0" timeOffset="43196.53">14880 9250 0,'0'0'0,"-21"0"0,0 0 0,21-21 15,0 0 1,0-1-16,0 1 0,0 0 16,0 0-16,21 0 0,0 0 15,0-1-15,0 22 16,1 0-16,-1 0 0,0 0 0,0 0 16,0 0-16,0 22 0,1-1 15,20 0-15,-42 0 0,21 21 16,0-20-16,0 20 0,-21-21 0,0 21 15,0 1-15,0-22 0,0 0 0,0 21 16,0-20-16,0-1 0,-21 0 16,21 0-16,-21-21 0,21 21 0,-21-21 15,21-21 1,0 0 0,0 0-16,0 0 0,0-1 15,21 1-15,0 0 16,0 0-16,-21 0 0,22-22 0,-1 22 15,0 0-15,-21 0 0,21 0 16,0 0-16,-21-1 0,21 1 16,1 21-16,-1-21 0,0 0 0,21 21 15,-21-21-15,1 21 0,-1 0 16,21-21-16</inkml:trace>
  <inkml:trace contextRef="#ctx0" brushRef="#br0" timeOffset="43656.27">15769 9017 0,'0'21'16,"0"0"0,0 1-16,0-1 0,-21 21 0,21-21 15,-21 0-15,21 1 16,0 20-16,-21-21 0,21 0 0,0 22 16,0-22-16,0 0 0,0 0 0,0 0 15,0 0-15,0 1 0,0-1 16,0 0-16,21-21 0,0 0 15,0 21-15,0-21 0,0 0 0,1 0 16,20 0-16,-21 0 0,0-21 16,22 21-16,-22-21 0,21 0 0,-21 21 15,0-22-15,22 1 0,-22-21 16,0 21-16,0 0 0,0-1 16,1-20-16,-22 21 0,0-21 0,21 20 0,-21-20 15,21 21-15,-21 0 16,0 0-16,0 42 31,-42 21-31,42 0 16,0-20-16,-22 20 0,1-21 0,21 0 15,0 22-15,0-22 0,-21 0 0,21 0 16,0 0-16,0 0 0,0 1 16,0-1-16,0 0 0,0 0 15,21-21-15,0 0 0,1 0 16,-1 0-16,21 0 0,0 0 0,1 0 15,-1-21-15,0 21 0,1-21 16,-1 0-16,0-1 0,1 1 0</inkml:trace>
  <inkml:trace contextRef="#ctx0" brushRef="#br0" timeOffset="43916.33">16912 9102 0,'0'0'0,"0"-43"0,0 22 0,0 0 0,0 0 15,-21 21 1,0 0-16,0 0 15,-1 21-15,22 0 0,-21 22 0,0-22 16,0 0-16,0 21 0,21-21 16,-21 22-16,21-22 0,-22 21 0,22-21 15,0 1-15,0 20 0,0-21 16,0 0-16,0 0 0,0 1 0,22-1 16,-1-21-16,0 21 0,0 0 15,21-21-15,-20 0 0,-1 0 0,21 0 16,-21 0-16,22 0 0,-22 0 15,0-21-15,21 0 0,-21 0 0,1-1 16,-1 1-16,0-21 0,21 21 0,-21-22 16,1 1-16</inkml:trace>
  <inkml:trace contextRef="#ctx0" brushRef="#br0" timeOffset="44868.29">17441 8721 0,'0'0'0,"0"-43"0,0 22 15,0-21-15,0 21 0,0 0 0,-21-1 16,0 22-1,0 0-15,0 22 0,-1-1 16,22 0-16,-21 0 0,0 21 0,21 1 16,-21-1-16,0 0 0,21 22 15,-21-22-15,21 22 0,-22-22 0,22 0 16,-21 22-16,21-22 0,0 1 0,0-1 16,0-21-16,0 21 0,0-20 15,0 20-15,0-21 0,21 0 0,1 0 16,20 1-16,-21-1 0,21-21 15,1 0-15,-22 0 0,42 0 16,-20 0-16,-1 0 0,0 0 0,1 0 16,-22-21-16,21-1 0,1 1 0,-22 0 15,0 0-15,0-21 0,0 20 16,0-20-16,1 21 0,-1-21 0,-21 20 16,0 1-16,0 0 0,0 0 15,0 42 1,-21-21-16,21 21 15,-22 0-15,1 1 0,0-1 16,21 0-16,0 0 0,0 0 16,-21 0-16,21 1 0,0-1 0,0 0 15,0 0-15,0 0 16,21 0-16,0-21 16,0 0-16,1 0 0,-1 0 0,0 0 15,21 0-15,-21 0 0,1 0 16,20 0-16,-21-21 0,0 0 0,22 0 15,-22 0-15,0 0 0,21-1 0,-21-20 16,1 21-16,-1 0 0,0 0 16,-21-1-16,21 22 15,-21 22-15,0-1 16,-21 0-16,21 0 16,-21 0-16,21 0 0,0 1 15,0-1-15,0 0 0,0 0 0,0 0 16,0 0-16,0 1 15,21-1-15,-21 0 0,21-21 16,0 0-16,0 0 0,1 0 0,-1 0 16,0 0-16,0 0 15,0-21-15,0 0 0,-21-1 16,22 1-16,-1 0 0,0 0 0,0-21 16,0 20-16,22-20 0,-22 21 15,21-21-15,0-1 0,1 22 0,-1-21 16,0 21-16,1-1 15,-1 1-15,0 21 0,-20 0 0,-1 0 0,0 0 16,-21 21-16,0 1 0,0-1 16,0 21-16,0-21 0,0 22 15,0-22-15,0 21 0,0-21 0,0 0 16,-21 22-16,0-22 0,21 0 0,-22 0 16,22 0-16,0 1 0,0-1 15,0-42 16,0-1-31,0 1 16,0 0-16,0 0 0,22 0 16,-22 0-16,21-1 0,0 1 0,0-21 15,0 21-15,0-22 0,1 22 0,-1 0 16,0-21-16,21 21 0,-21-1 16,1 22-16,-1-21 0,21 0 15,-21 21-15,22 0 0,-22 0 0,21 0 16,-21 0-16</inkml:trace>
  <inkml:trace contextRef="#ctx0" brushRef="#br0" timeOffset="45276.06">19558 9208 0,'0'0'15,"0"21"-15,21-21 32,0 0-32,0 0 15,22 0-15,-22 0 0,21 0 16,1-21-16,-1-1 0,-21 1 0,21 21 15,-20-42-15,20 21 0,-21 0 16,0-1-16,0-20 0,-21 21 0,0-21 16,0 20-16,0 1 0,0 0 15,-21 21-15,-21 0 0,21 0 16,-22 21-16,1 0 0,0 1 0,-1 20 16,1-21-16,0 21 0,21 1 15,-22-1-15,22 0 0,21-20 0,0 20 16,0 0-16,0-21 0,0 1 15,0 20-15,21-21 0,0 0 16,1 0-16,20 1 0,0-1 0,1-21 16,-1 21-16,0-21 0,22 0 15,-22 0-15,0 0 0,-20 0 0,20 0 16,-21-21-16,0 21 0,22-21 0,-22-1 16,0 1-16,0 0 0,0 0 15,0 0-15,1 0 0,-22-1 0,21-20 16,-21 21-16,0 0 0,0 0 0,0-1 15,0-20-15,0 21 0,0 0 16,-21 0-16</inkml:trace>
  <inkml:trace contextRef="#ctx0" brushRef="#br0" timeOffset="45543.91">17547 8678 0,'0'0'16,"-21"0"-16,0 0 0,21-21 0,21 21 15,0 0-15,21 0 0,1 0 16,-1-21-16,22 21 0,-22-21 0,21 21 16,-20 0-16,20-21 0,-20 21 15,20-21-15,-21 21 0,1 0 16,20-22-16,-42 22 0,22 0 0,-22-21 15,0 21-15,0 0 0,-42 0 32,-21 21-32</inkml:trace>
  <inkml:trace contextRef="#ctx0" brushRef="#br0" timeOffset="46253.04">10266 11070 0,'21'21'31,"0"1"-31,0-1 0,22 0 0,20 0 16,-21 21-16,22-20 0,21 20 16,-1-21-16,1 21 0,21-20 15,0 20-15,21-21 0,-22 0 0,1 0 16,21 1-16,-21-1 0,21-21 15,-21 21-15,0-21 0,0 0 0,-22 0 16,1 0-16,-22 0 0,1 0 0,-22 0 16,-21 0-16,22-21 0,-22 21 15,-21-21-15,0-1 0,0 1 16,-21 0-16,-22 0 0,1 0 0,21 0 16,-21-1-16,-1 1 0,22 0 15,-21 21-15,21-21 0,-1 0 0,1 21 16,21-21-16,21 21 31,1 21-31,-1 0 0,0 0 16,21 0-16,-21 0 0,1 22 0,-1-22 15,0 0-15,-21 21 0,0-20 16,0-1-16,-21 0 0,0 21 0,-22-21 16,-20 1-16,20-1 0,-20 0 0,-1 0 15,22 0-15,-21 0 0,20 1 16,1-22-16,0 0 0,20 0 15</inkml:trace>
  <inkml:trace contextRef="#ctx0" brushRef="#br0" timeOffset="47096.56">13949 10986 0,'0'0'16,"0"-22"-16,0 1 0,21-21 0,-21 21 0,0-22 15,0 22-15,21 0 0,-21 0 16,21 21-16,-21-21 0,0 42 31,0 0-31,0 21 16,-21-20-16,21 20 0,-21 21 0,21-20 15,-21 20-15,0-20 0,-1 20 0,1 1 16,21-1-16,-21-21 0,0 1 16,-21 20-16,20-20 0,1-22 0,-21 21 15,21-21-15,0 22 0,-22-43 0,22 21 16,0 0-16,0-21 0,0 0 16,-1 0-16,1 0 0,0 0 15,21-21-15,0 0 0,0-1 0,0 1 16,0-21-16,0 21 15,0-22-15,0 1 0,0 0 0,21-1 16,0-20-16,1 21 0,-1-22 0,0 22 16,0-1-16,0 22 0,0-21 15,1 21-15,-1 21 0,0 0 0,0 0 16,0 0-16,-21 21 0,21 21 16,1-21-16,-22 22 0,21-1 15,-21 0-15,0 1 0,21-1 0,-21 0 16,21 1-16,-21-1 0,21 0 0,0-20 15,-21-1-15,22 0 0,-1 0 16,0 0-16,0 0 0,0-21 0,0 0 16,22 0-16,-22 0 0,21 0 15,1 0-15,-1 0 0,0-21 0,1 0 16,-1 0-16,0 0 0,1 0 16,-1-22-16,0 1 0,-21 0 0,22-22 15,-22 22-15,0-22 0,0 1 16,-21-1-16,0 1 0,0-1 0,0 1 15,0-1-15,0 1 0,-21-1 0,0 1 16,0-1-16,-22 22 0,22 0 16,-21-1-16,0 22 0,-1 21 15,-20 0-15,20 0 0,1 0 0,0 42 16,-1-20-16,1 20 0,21 0 16,0 22-16,0-22 0,-1 0 0,22 22 15,0-22-15,0 1 0,0-1 0,22 21 16,-22-41-16,21 20 0,21 0 15,-21 1-15,0-22 0,22 21 0,-22-21 16,21 0-16,-21 1 0,22-1 16,-22-21-16,21 0 0,-21 0 0,22 0 15,-22 0-15,21 0 0,-21 0 0,22 0 16,-22-21-16,21-1 0,-21 22 16,1-21-16,-1 0 0,0 0 0</inkml:trace>
  <inkml:trace contextRef="#ctx0" brushRef="#br0" timeOffset="47937.07">14753 11091 0,'0'-21'15,"21"0"17,0 21-17,1-21-15,-1 21 0,0-21 16,0 0-16,0 21 0,0 0 16,1-22-16,-1 22 0,0 0 0,-21-21 15,0 0-15,-21 42 31,0 0-31,-22 1 16,22-1-16,0 0 0,0 0 16,0 21-16,-1-20 0,1 20 0,0-21 15,0 21-15,21-20 0,-21 20 16,21-21-16,0 0 0,0 0 0,0 1 16,0-1-16,21-21 0,0 21 15,0-21-15,0 0 0,1 0 0,20 0 16,-21 0-16,21 0 0,1-21 15,-1 21-15,0-21 0,22-1 0,-22 1 16,1-21-16,20 0 0,-21 20 0,22-20 16,-22 0-16,-21-1 0,22 22 15,-22-21-15,0 0 0,-21 20 0,0 1 16,0 0-16,-21 21 16,0 0-16,-22 21 15,22-21-15,-21 43 0,21-22 0,0 0 16,-22 21-16,22-21 0,21 22 0,0-22 15,0 21-15,0-21 0,0 22 16,0-22-16,0 0 0,0 21 0,0-20 16,0-1-16,21-21 0,-21 21 0,21 0 15,-42-21 17,0 0-32,0-21 0,0 21 0,0-21 15,-1 0-15,1 21 0,0-22 16,0 22-16,0 0 15,0 0-15,-1 0 16,22 22-16,0-1 16,0 0-16,0 0 0,22 0 15,20 0-15,-21-21 16,0 0-16,22 0 0,-22 0 0,21 0 16,0 0-16,1 0 0,-1 0 0,0-21 15,1 21-15,20-21 0,-20 0 16,20 0-16,-21-22 0,1 22 0,-1-21 15,0 21-15,1-22 0,-1 1 0,-21 0 16,0-1-16,1 1 16,-1 21-16,0-21 0,-21 20 0,0 1 15,-21 42 1,0 1 0,-1 20-16,22-21 0,-21 21 0,21-20 15,-21 20-15,21 0 0,0-21 0,0 1 16,0 20-16,0-21 0,0 0 15,0 0-15,0 1 0,21-22 16,0 0 0,1 0-16,-22-22 15,21 1-15,0 0 0</inkml:trace>
  <inkml:trace contextRef="#ctx0" brushRef="#br0" timeOffset="48107.97">16023 10795 0,'0'-21'0,"0"42"0,-21-42 16,0 0-16,0 21 16,-1 21-1,22 0-15,0 0 16,0 0-16,0 1 0,0-1 16,22 0-16,-1 0 0,21 0 15,-21 0-15,22-21 0</inkml:trace>
  <inkml:trace contextRef="#ctx0" brushRef="#br0" timeOffset="48728.62">16827 11070 0,'0'0'16,"0"-42"0,0 21-16,-21 0 0,0-1 0,0 1 0,0 21 15,0-21-15,-22 21 0,22 0 0,-21 0 16,-1 0-16,1 21 0,0-21 15,-1 21-15,1 1 0,0 20 0,21-21 16,-22 21-16,1 1 0,21-1 16,0 0-16,-1-20 0,22 20 15,0 0-15,0-21 0,0 22 0,0-22 16,22 0-16,20 0 0,0-21 16,1 0-16,-1 21 0,21-21 0,-20 0 15,-1 0-15,22 0 0,-22-21 0,0 0 16,1 21-16,-22-21 0,85-127 31,-106 105-31,21 22 0,-21 0 0,0-21 16,0 21-16,21-1 0,-21 1 15,0 42 1,-21 1 0,21 20-16,-21-21 0,-1 21 15,22 1-15,-21-1 0,21 0 0,-21 1 16,0 20-16,21-20 0,-21-1 15,0 21-15,21-20 0,-22 20 0,22-20 16,0 20-16,0 22 0,0-22 0,0 1 16,0-1-16,0 22 0,22-22 0,-22 1 15,21-1-15,-21 1 0,21-1 16,-21-20-16,0 20 0,0 1 0,0-22 16,-21 0-16,-22 1 0,22-1 0,-21-21 15,-22 22-15,22-22 0,-21-21 16,20 21-16,-20-21 0,20 0 0,-20 0 15,-1-21-15,22 0 0,-21-1 16,-1 1-16,22-21 0,-22 0 0,22-1 16,-22 1-16,22 0 0,21-1 15,-21-20-15,20 20 0,22-20 0,0-1 16,0 1-16,22-1 0,-1 1 0,21-22 16,0 22-16,1-22 0,20 22 15,22-22-15</inkml:trace>
  <inkml:trace contextRef="#ctx0" brushRef="#br0" timeOffset="49136.38">17187 10964 0,'0'0'0,"0"22"32,-21-1-32,21 0 0,0 0 15,0 0-15,-21 22 0,21-22 0,0 0 16,0 21-16,-21-21 0,21 22 15,0-22-15,0 0 0,0 0 0,0 0 16,0 1-16,-21-22 0,21 21 16,-22-21-1,22-21-15,0-1 0,0 1 16,0-21-16,0 21 0,0 0 16,0-22-16,0 1 0,22 0 15,20-1-15,-21 1 0,21 0 16,1-1-16,-1 22 0,0-21 0,22 21 15,-1-22-15,-20 22 0,20 21 16,-20 0-16,20 0 0,-21 0 0,1 21 16,-1 0-16,-21 22 0,0-22 15,1 21-15,-1 1 0,-21 20 0,0-21 16,0 1-16,0 20 0,0-20 0,-21-1 16,-1 0-16,1 1 0,0-1 15,0 0-15,-21-21 0,20 22 16,-20-22-16,21 0 0,0 0 0,-22 0 0,22 22 15,-21-43-15</inkml:trace>
  <inkml:trace contextRef="#ctx0" brushRef="#br0" timeOffset="49899.69">10520 12171 0,'-21'0'16,"42"0"-16,-42-21 0,-1 21 0,1-21 0,21-1 16,-21 22-16,21-21 0,0 42 31,21 22-15,0-1-16,22 0 0,-1 1 0,0 20 15,22 1-15,-1-1 0,1 1 0,21-1 16,-1 1-16,1-1 15,0 1-15,-1-1 0,-20 1 0,20-22 0,1 0 16,-21 1-16,20-1 0,1-21 16,-22 0-16,1 22 0,-1-43 15,1 21-15,-22 0 0,1-21 0,-22 0 16,0 0-16,0 0 0,-42-21 31,0 21-31,-22-21 0,22 0 16,0-1-16,0 1 0,-21 21 15,20-21-15,1 21 0,21-21 16,0 42 0,0 0-1,0 0-15,0 1 0,0-1 16,0 0-16,0 0 0,0 21 0,0-20 16,0-1-16,-21 0 0,0 21 15,0-21-15,-22 1 0,1-1 0,0 21 16,21-21-16,-22 0 0,22 1 0,-21-1 15,21 0-15</inkml:trace>
  <inkml:trace contextRef="#ctx0" brushRef="#br0" timeOffset="51416.71">13314 13123 0,'-21'0'16,"42"0"-16,-64 0 0,22 0 15,21-21-15,0 0 16,0 0-16,0 0 0,0-22 0,21 22 15,1-21-15,-1 21 0,0-22 16,21 1-16,-21 0 0,1-22 16,20 22-16,-21 0 0,0-22 0,0 22 15,1-1-15,-22-20 0,0 21 16,0-1-16,0 22 0,0 0 0,0 0 16,-22 21-16,1 21 15,0 0-15,21 21 0,-21 1 0,0-1 16,0 22-16,-1-1 0,22 1 0,-21 20 15,21 1-15,0-22 0,0 22 16,0-21-16,0-1 0,0 1 16,0-1-16,0 1 0,21-22 0,1 21 15,-22-20-15,21-1 0,-21 0 16,0-20-16,0 20 0,0-21 0,0 0 16,0 0-1,-21-21-15,-1-21 16,-20 0-16,21 0 0,-21 0 0,20-22 15,-20 22-15,0 0 0,-1-21 16,1 21-16,21-22 0,-21 22 0,20 0 16,1 0-16,-21 0 0,42 42 15,0 0 1,0 0-16,0 0 0,0 22 16,21-22-16,0 21 0,22-21 0,-22 22 0,0-1 15,21-21-15,1 21 16,-1-20-16,0-1 0,1 0 0,-1 0 15,21-21-15,-20 0 0,-1 0 0,22 0 16,-22 0-16,21-21 0,-20 0 16,20 0-16,-20-1 0,-1 1 0,21 0 15,-20-21-15,-22 21 0,21-1 16,-21-20-16,22 21 0,-43-21 0,21 20 16,-21 1-16,0 0 0,0 0 0,0 0 15,0 42 1,0 0-1,0 0-15,0 0 0,-21 1 0,21-1 16,-21 0-16,21 21 0,0-21 16,-22 1-16,22-1 0,-21 0 15,21 0-15,0-42 32,21 21-32,1-21 0,-1 0 15,0-1-15,0 22 0,0-21 16,0-21-16,1 21 0,-1 0 0,0-1 15,0 1-15,-21 0 0,21 0 0,0 0 16,-21 0-16,22 21 16,-1 0-16,-21 21 15,21-21-15,-21 21 0,0 0 0,0 0 16,0 22-16,0-22 0,0 0 16,0 0-16,0 0 0,0 22 0,0-22 15,21 0-15,0 0 0,-21 0 0,21-21 16,1 21-16,-1-21 0,0 0 15,21 0-15,-21 0 0,22 0 0,-1-21 16,0 21-16,1-21 0,-1 0 0,22 0 16,-22 0-16,0-1 15,1-20-15,-1 21 0,0 0 0,-21 0 16,1-1-16,-1 1 0,0 0 0,-21 0 16,21 21-16,-42 21 31,21 0-31,-21 0 0,21 1 15,0-1-15,-21 0 0,21 0 16,0 0-16,0 0 0,0 1 0,0-1 16,21 0-16,0-21 15,0 0-15,0 0 0,0 0 0,1 0 16,20 0-16,-21 0 0,21 0 0,1-21 16,-1 0-16,0-1 0,1 22 15,-1-21-15,0 0 0,-20-21 0,20 21 16,-21-1-16,0 1 0,0 0 15,-21-21-15,22 21 0,-22-1 16,21 22-16,-21 22 16,0-1-1,0 0-15,-21 0 0,-1 21 16,22 1-16,-21-1 0,0 0 0,21 22 16,-21-1-16,0 1 0,0-1 0,21 1 15,-22-1-15,1 1 0,21 21 16,-21-1-16,21 1 0,0 0 0,0-1 15,0 22-15,0 0 0,21-21 0,0 20 16,-21-20-16,22 21 0,-1-21 16,-21-1-16,21 1 0,-21 0 15,0-1-15,0-20 0,0-1 0,0 1 16,0-22-16,0 0 0,0 1 0,0-1 16,0-21-16,0 0 0,-21 1 0,21-1 15,-21-21-15,-1 0 0,1-21 16,21-1-16,-21 1 0,21-21 15,0 21-15,0-43 0,0 22 0,0-22 16,0 1-16,0-22 0,0 1 0,0-22 16</inkml:trace>
  <inkml:trace contextRef="#ctx0" brushRef="#br0" timeOffset="51680.56">15621 13441 0,'0'0'0,"21"-191"31,0 149-31,0 21 0,1-21 0,-1 20 16,0 1-16,0 21 0,0-21 16,22 21-16,-22 0 0,21 0 0,0 0 15,-20 21-15,20 0 0,0 1 0,1 20 16,-22-21-16,0 21 0,0 1 16,-21-1-16,0 0 0,0 1 0,0-22 15,-21 21-15,0 1 0,-22-22 0,1 21 16,0-21-16,-1 0 0,1 1 15,0-1-15,21-21 0,-22 21 16,22-21-16,-21 0 0,42-21 16,0 0-1,0-1-15</inkml:trace>
  <inkml:trace contextRef="#ctx0" brushRef="#br0" timeOffset="54557.32">16510 12637 0,'0'0'0,"0"-22"0,-21-20 31,0 42-31,-1 0 16,22 21-16,-21 0 0,0 22 0,21-1 15,0 22-15,-21-22 0,21 21 0,0-20 16,-21 20-16,21 1 0,0-22 16,0 0-16,0 22 0,0-22 0,0-21 15,0 22-15,0-1 0,0-21 0,21 0 16,0 1-16,0-1 0,0 0 16,22-21-16,-22 0 0,21 0 15,-21 0-15,22 0 0,-1 0 0,0 0 16,1-21-16,-1 0 0,0 21 15,1-22-15,-1-20 0,-21 21 0,22 0 16,-22 0-16,0-22 0,0 22 0,-21-21 16,0 21-16,0-22 0,0 22 15,0 0-15,0 0 0,-21 21 0,0 0 16,0 0-16,-1 0 0,1 0 16,0 21-16,-21 0 0,21 0 0,-1 22 15,-20-22-15,21 21 0,0-21 0,0 0 16,21 22-16,0-22 0,0 0 15,0 0-15,0 0 0,0 1 0,21-1 16,0 0-16,21-21 0,-21 0 16,22 0-16,-1 0 0,0 0 15,1 0-15,-1 0 0,0-21 0,22 21 16,-22-21-16,1-1 0,20 1 0,-21 0 16,1 0-16,-1-21 0,-21 20 15,0-20-15,1 21 0,-1-21 0,0 20 16,-21 1-16,0 0 0,-21 21 31,0 21-31,-1 0 16,1 1-16,21 20 0,-21-21 0,0 0 15,21 0-15,-21 1 0,21-1 16,0 21-16,-21-42 0,21 21 0,0 0 16,-22 1-16,22-1 15,22-21 1,-1-21-1,0 21-15,-21-22 0,21 1 16,0 0-16,-21 0 0,21 0 0,1 0 16,-22-1-16,21-20 0,0 21 0,-21 0 15,21 0-15,0-1 0,-21 1 16,21 21 0,1 21-16,-22 1 15,0-1-15,0 0 0,0 0 16,0 0-16,0 0 0,21 1 0,-21-1 15,21 0-15,-21 0 0,0 0 0,21 0 16,0-21-16,0 0 16,1 0-16,-1 0 0,0 0 15,0 0-15,0 0 0,0 0 16,1 0-16,-1-21 0,0 0 16,0 21-16,-21-21 0,21 0 0,-21 0 15,21-1-15,-21 1 0,22 0 16,-22 0-16,0 0 0,0 0 15,0-1-15,21 22 0,-21 22 32,0-1-32,0 0 15,0 0-15,0 0 0,0 0 0,0 1 16,0-1-16,0 0 16,21 0-16,0-21 15,0 0-15,0 0 16,1 0-16,-1 0 0,21 0 15,-21 0-15,22-21 0,-22 0 0,21 21 16,0-21-16,-20-1 0,-1 1 16,21-21-16,-21 21 0,0-22 15,1 1-15,-1-21 0,-21 20 0,0-20 16,21-1-16,-21 1 0,0-1 0,21 1 16,-21 20-16,0-20 0,0 21 15,0-1-15,0 22 0,0-21 0,0 21 16,-21 21-1,21 21-15,-21 0 0,0 21 0,21 1 16,0-1-16,-22 0 0,22 22 0,-21-22 16,21 22-16,0-22 0,0 21 15,0-20-15,0 20 0,0-20 0,21-1 16,1 0-16,-1-21 0,0 22 16,21-22-16,-21 0 0,22 0 15,-1 0-15,-21 1 0,22-22 0,-1 0 16,0 0-16,1 0 0,-1 0 15,-21 0-15,21 0 0,1 0 0,-22-22 16,21 1-16,-21 0 0,1 0 0,-1 0 16,0 0-16,0-22 0,-21 22 15,0-21-15,0 21 0,0-1 0,0 1 16,0 0-16,0 0 0,-21 21 16,0 0-16,0 0 0,-1 0 15,1 21-15,-21 0 0,21-21 0,0 43 16,-1-22-16,22 0 0,-21 0 15,21 0-15,-21 0 0,21 1 16,0-1-16,0 0 0,0 0 0,0 0 16,0 0-16,21 1 15,0-22-15,1 0 0,-1 0 16,0 0-16,0 0 0,0 0 0,0-22 16,1 22-16,-1-21 0,0 0 15,0 0-15,0 0 0,0-22 0,1 22 16,-1-21-16,-21 0 0,21 20 0,-21-20 15,21 21-15,-21-21 0,0 20 16,0 44 0,0 20-1,0-21-15,-21 0 0,21 22 16,-21-22-16,21 21 0,0-21 0,0 22 16,0-22-16,21 0 0,0 0 0,0 0 15,-21 0-15,43 1 0,-22-1 16,0-21-16,21 0 0,-21 0 0,22 21 15,-1-21-15,0 0 0,1 0 16,-1 0-16,0-21 0,-20 0 0,20-1 16,-21 1-16,0 0 0,0 0 0,22-21 15,-43-1-15,21 1 0,0 0 16,0-22-16,0 1 0,-21-1 16,22 1-16,-22-1 0,21 1 0,-21 20 15,0-20-15,0 20 0,0 1 16,0 21-16,0 0 0,0 0 0,-21 42 31,-1 0-31,1 0 0,0 21 0,21-20 16,-21 20-16,21 0 0,-21 22 0,21-22 15,0 22-15,0-22 0,0 21 16,0-20-16,0-1 0,21 0 0,0 1 16,-21-1-16,21 0 0,0-20 15,1-1-15,-1 0 0,0 0 16,0 0-16,0-21 0,0 0 0,1 0 15,-1 0-15,0 0 0,0 0 0,0 0 16,0 0-16,1-21 0,-1 0 16,0 0-16,0 0 0,0-1 0,22 1 15,-22-21-15,0 21 0,0-22 16,0 22-16,0 0 0,1 0 0,-1 21 16,-21 21-1,0 0 1,0 0-16,-21 1 0,21-1 0,0 0 15,-22 0-15,22 0 0,0 0 16,0 1-16,0-1 0,0 0 0,22-21 16,-22 21-16,21 0 0,0-21 15,0 0-15,0 0 0,0 0 16,1 0-16,20 0 0,-21 0 0,0 0 16,22 0-16,-22-21 0,0 21 0,0-21 15,21 0-15,-20 0 0,-1-1 16,0-20-16,0 21 0,0 0 0,0-22 15,-21 22-15,0 0 0,22 0 16,-22 0-16,0 0 0,21 21 0,-21-22 16,-21 22 15,-1 0-15,1 0-16,0 0 15,-21 0-15,21 0 0,-1 22 16,-20-1-16,0-21 0,21 21 0,-22 0 15,22 0-15,-21 0 0,21 1 16,-1-22-16,1 21 0,21 0 0,0 0 16,0 0-16,0 0 15,21-21-15,1 0 16,-1 0-16,0 0 0,0 0 0,21 0 16,-20 0-16,20 0 0,-21-21 15,21 0-15,1 21 0,-22-21 0,21 0 16,1 0-16,-1-1 15,0 1-15,1 0 0,-1 0 0,-21 0 16,21 0-16,-20 21 0,20-22 0,-21 22 16,0 0-16,0 0 0,-21 22 31,0-1-31,0 0 16,0 0-16,0 0 0,0 22 0,0-22 15,0 0-15,0 0 0,0 0 0,-21-21 16,21 21-16,0 1 0,0-1 15,0 0-15,21-21 16,1 0 15,-1-21-31,0 0 0,0-1 16,0 1-16,0 0 0,1 0 0,-1 0 16,0 0-16,21-1 0,1-20 15,-22 21-15,21 0 0,0 0 0,-20-1 16,-1 1-16,0 21 0,0 0 15,-21 21-15,0 1 0,0-1 16,0 21-16,0-21 0,0 22 16,-21-22-16,21 21 0,0-21 0,0 0 15,0 22-15,0-22 0,0 0 0,21 0 16,0-21-16,0 21 16,1 1-16,20-22 0,-21 0 0,0 0 0,0 0 15,1 0-15,-1 0 0,21 0 16,-21 0-16,0-22 0,1 1 15,-1 21-15,0-21 0,-21 0 0,21 0 16,0-22-16,0 22 0,1-21 16,-22 0-16,21-1 0,0 1 0,0 0 15,-21-1-15</inkml:trace>
  <inkml:trace contextRef="#ctx0" brushRef="#br0" timeOffset="54788.6">21421 12383 0,'0'0'0,"-43"0"0,1 0 16,21 0-16,0 0 0,-1 0 31,1 0 16,0 0-31,0 0-16</inkml:trace>
  <inkml:trace contextRef="#ctx0" brushRef="#br0" timeOffset="55016.47">19918 12658 0,'0'0'0,"-106"42"31,127-42-31,0 0 16,0 0-16,22 0 0,-22 0 15,21 0-15,1-21 0,-1 21 16,0-21-16,1 21 0,-1 0 0,21-21 0,-20 21 16,-22 0-16,21 0 0,-21-22 15,1 22-15,-44-21 16,1 21-1,-21 0-15,0 0 0</inkml:trace>
  <inkml:trace contextRef="#ctx0" brushRef="#br0" timeOffset="55272.46">17780 12637 0,'0'0'0,"21"0"16,21 0-16,-20 0 15,20 0-15,-21-22 0,43 22 0,-22 0 16,0 0-16,22-21 0,-22 21 16,22 0-16,-22 0 0,21 0 0,-20 0 15,-1 0-15,0 0 0,-20 0 0,-1 0 16,0 0-16,-21-21 0,-21 21 15,0 0-15,-1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2:08:22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1820 0,'0'-21'15,"0"0"-15,0 0 16,0 0-16,0 0 0,0-1 0,-21 1 16,21 0-16,0 0 0,-21 0 15,21 0-15,-21 21 0,21-22 16,0 1-16,0 0 0,-22 0 15,1 0 1,0 21 0,21 21-1,-21 0-15,21 21 0,0-20 16,0 20-16,0 0 0,0 1 0,0-1 16,0 21-16,0-20 0,0 20 15,0 1-15,0-22 0,0 22 0,0-22 16,0 0-16,0 22 0,0-22 15,0 0-15,0 22 0,0-22 16,0-21-16,0 22 0,0-1 16,0-21-16,0 0 0,0 1 15,0-1-15,0 0 0,21-21 32,0-21-17,-21 0-15,0-1 0,0 1 16,0 0-16,0 0 0,0 0 15,21 0-15,-21-22 0,0 22 0</inkml:trace>
  <inkml:trace contextRef="#ctx0" brushRef="#br0" timeOffset="671.61">1820 2180 0,'0'21'15,"0"1"1,21-22-16,1 0 15,-1 0 1,0 0 0,-21-22-16,21 1 15,-21 0-15,21 0 16,-21 0-16,0 0 16,0-1-1,-21 22-15,0 0 16,0 0-16,0 22 15,-1-22-15,22 21 16,-21 0-16,21 0 0,0 0 16,0 0-16,0 1 15,21-22 17,1 0-17,-1 0-15,0-22 16,0 22-16,-21-21 15,0 0-15,21 21 0,-21-21 0,0 0 16,-21 21 31,0 0-47,21 21 16,-21-21-16,21 21 0,0 0 15,0 0 1,21-21 15,0 0-15,-21-21-1,0 0-15</inkml:trace>
  <inkml:trace contextRef="#ctx0" brushRef="#br0" timeOffset="4963.97">3429 1334 0,'-21'0'15,"0"0"17,-1 0-17,1 0 1,0 0-16,0 0 31,21 21-15,21 0-1,0-21 1,22 0-16,-1 0 0,21 0 0,1 0 16,-1 0-16,1 0 0,21 0 15,-22 0-15,22 0 0,-22 0 0,1 0 16,-1 0-16,1 0 0,-1-21 15,-20 21-15,20 0 0,-21 0 16,-20 0-16,20 0 0,-21 0 16,0 0-16,-21-21 31,-21 21-15,0 0-16,0 0 0,0 0 15,-1 0-15,-20 0 0</inkml:trace>
  <inkml:trace contextRef="#ctx0" brushRef="#br0" timeOffset="5299.7">3852 1334 0,'0'0'0,"-21"21"0,0-21 16,21 21-1,-21-21-15,21 21 0,0 0 0,-21-21 16,21 21-16,0 22 0,0-22 16,0 21-16,-22 1 0,22-1 0,-21 21 15,21 1-15,-21-22 0,0 22 16,21-1-16,-21 1 0,0-22 0,-1 22 16,22-22-16,0 0 15,-21 1-15,21-1 0,0 0 0,0-21 0,0 1 16,0 20-16,0-21 15,0 0-15,0 0 0,21-21 32,1 0-32,-1 0 0,-21-21 15,21 0-15,0 0 0,0 0 16</inkml:trace>
  <inkml:trace contextRef="#ctx0" brushRef="#br0" timeOffset="5719.44">4064 1990 0,'0'21'16,"21"-21"0,0 0-1,0 0-15,1 0 0,-1 0 16,0 0-16,0 0 0,0-21 15,0 21-15,1-21 0,-1-1 0,0 1 16,0 0-16,0 0 0,0 21 16,-21-21-16,0 0 0,0-1 15,0 1-15,0 0 16,-21 21-16,0 0 16,0 0-16,0 21 15,0 0-15,-1 1 0,-20-1 0,21 21 16,0-21-16,0 22 0,-1-1 15,22-21-15,-21 21 0,0-20 0,21 20 16,-21-21-16,21 0 0,0 0 16,0 1-16,0-1 0,0 0 0,0 0 15,21 0-15,0-21 16,0 0-16,1 0 0,-1 0 0,21 0 16,-21 0-16,22 0 0,-1-21 15,-21 0-15,21 21 0,1-21 16</inkml:trace>
  <inkml:trace contextRef="#ctx0" brushRef="#br0" timeOffset="6147.2">5080 1778 0,'0'-21'16,"0"42"-16,0-63 0,-21 42 16,0 0-16,-1 0 15,1 0-15,0 0 0,-21 21 16,21-21-16,-22 21 0,22 0 0,-21 0 15,21 1-15,-22-1 0,22 0 16,0 0-16,0 0 0,0 0 16,21 1-16,0-1 0,0 0 15,0 0-15,21-21 16,0 21-16,21-21 0,1 0 0,-22 21 16,21-21-16,0 0 0,1 0 15,-1 0-15,0 22 0,1-22 0,-22 0 16,21 0-16,-21 21 0,1-21 15,-1 0-15,0 21 0,-21 0 16,0 0-16,0 0 16,-21-21-16,0 22 0,-22-1 0,22-21 15,-21 21-15,-1-21 0,1 21 16,0-21-16,-1 21 0,22-21 16,-21 21-16,0-21 0,20 0 0,-20 0 15,21 0-15,0 0 0,0 0 16,-1 0-16,1 0 0,0-21 15,21 0 1,0 0-16,0 0 0,21 21 0,-21-21 16,21-1-16</inkml:trace>
  <inkml:trace contextRef="#ctx0" brushRef="#br0" timeOffset="6468.02">5546 1397 0,'0'0'0,"0"-21"0,0 42 31,0 0-15,-22 22-16,22-1 0,0 0 15,0 22-15,-21-1 0,0 1 0,0-1 16,21 1-16,-21-22 15,0 22-15,-1-1 0,22-21 0,0 1 16,-21-1-16,21 0 0,0-20 16,0 20-16,0-21 0,0 0 0,0 0 15,21-21-15,1 0 16,-1 0-16,0 0 0,0-21 16,21 21-16,-20-21 0,-1 0 0,0-21 15,21 20-15,-21 1 0</inkml:trace>
  <inkml:trace contextRef="#ctx0" brushRef="#br0" timeOffset="6659.23">5376 1757 0,'0'0'0,"0"21"15,0 0-15,21-21 16,1 0-16,-1 0 15,21 0-15,-21 0 0,22 0 0,-1 0 16,0-21-16,1 21 0,-1-21 16,0 21-16,1-21 0,-22 0 0,21-1 15</inkml:trace>
  <inkml:trace contextRef="#ctx0" brushRef="#br0" timeOffset="7391.76">7366 1524 0,'0'0'0,"-21"-21"15,21 0-15,0 0 16,0-1-16,0 1 0,0 0 15,21 0-15,0 0 16,0 0-16,0-1 0,-21 1 16,22 0-16,-1 0 15,-21 0 1,-21 21 0,-22 0-16,22 0 0,-21 0 15,21 21-15,-22 0 0,1-21 16,0 21-16,-1 0 0,1 1 0,0-1 15,-1-21-15,22 21 0,0 0 16,0 0-16,21 0 0,0 1 0,0-1 16,0 0-16,0 0 0,21 0 15,21 0-15,-21 22 0,22-22 0,-1 0 16,-21 0-16,22 22 0,-1-22 16,0 0-16,1 0 0,-22 21 0,21-20 15,0-1-15,-20 0 0,-1 0 16,0 0-16,0 0 0,-21 1 15,0 20-15,0-21 0,-21-21 0,0 21 16,0 0-16,-1 1 0,-20-1 16,0-21-16,-1 21 0,1-21 0,0 0 15,-1 0-15,1 21 0,0-21 16,-1 0-16,1 0 0,0 0 0,21 0 16,-22-21-16,22 0 0,-21 21 0,21-21 15,-1-1-15,1 1 0,21 0 16,0 0-16,0 0 0,0-22 15,0 22-15,0 0 0,0 0 0,21 0 16,22 0-16,-22-1 0,21 22 16</inkml:trace>
  <inkml:trace contextRef="#ctx0" brushRef="#br0" timeOffset="8467.03">8043 1588 0,'0'0'0,"0"-22"15,-21 22-15,0 0 0,0 0 16,0 0-16,-1 0 16,1 0-16,0 0 0,-21 22 0,21-1 15,-1 0-15,1 0 0,0 0 16,-21 0-16,21 22 0,21-1 0,-22-21 15,1 22-15,21-22 0,-21 21 0,21-21 16,0 22-16,0-22 0,0 0 16,0 0-16,0 0 0,0 0 0,21 1 15,0-1-15,1-21 0,-1 21 16,0-21-16,0 0 0,21 0 16,-20 0-16,20 0 0,0 0 15,1 0-15,-1 0 0,0 0 0,1-21 16,-1 0-16,0-1 0,1 22 0,-1-21 15,-21-21-15,21 21 0,1 0 16,-22-22-16,0 22 0,0-21 0,0-1 16,1 22-16,-22-21 0,0 21 15,0 0-15,0-1 0,0 1 0,0 0 16,-22 21 0,1 0-16,0 0 15,0 0-15,0 21 0,21 0 16,-21 1-16,-1 20 0,1-21 15,21 21-15,0-20 0,0 20 16,0-21-16,-21 21 0,21-20 0,0-1 16,0 0-16,0 0 0,0 0 15,21 0-15,0 1 0,22-1 16,-22-21-16,0 0 0,21 0 0,-20 0 16,20 0-16,0 0 0,1 0 15,-22-21-15,21-1 0,0 22 0,1-21 16,-22 0-16,21 0 0,-21-21 15,1 20-15,-1-20 0,0 21 0,-21 0 16,0-22-16,0 22 0,0-21 16,0 21-16,0 0 0,0-1 15,0 1-15,0 0 0,0 42 32,-21-21-17,21 43-15,0-22 0,0 0 16,0 0-16,0 21 0,0-20 0,-21-1 15,21 21-15,0-21 0,0 22 16,0-22-16,0 0 0,0 0 0,0 0 16,0 0-16,-22 1 15,22-1-15,0 0 0,-21-21 32,0-21-17,21 0-15,0-1 0,0 1 16,0 0-16,0 0 0,0 0 15,0-22-15,0 1 0,0 21 0,21-21 16,0-1-16,1 1 0,20 0 16,0-1-16,1 22 0,20 0 0,-21-21 15,22 42-15,-1-22 0,-20 22 16,20 0-16,1 0 0,-22 0 0,22 22 16,-22-1-16,0 0 0,1 0 15,-22 21-15,0 1 0,0-22 0,-21 21 16,0-21-16,0 22 0,0-22 0,-21 21 15,0-21-15,0 1 16,-1-1-16,1 0 0,0 0 0,0 0 16,0-21-16,0 21 0,-1-21 15,1 0-15,42 0 47,1-21-47,-1 0 0,21 0 0</inkml:trace>
  <inkml:trace contextRef="#ctx0" brushRef="#br0" timeOffset="8969.23">10287 1588 0,'0'0'0,"-21"-43"31,0 22-31,-1 21 0,1 0 0,-21 0 16,0 0-16,20 0 0,-20 0 15,0 0-15,-1 21 0,1 0 0,0 1 16,21 20-16,-22 0 0,22-21 16,-21 22-16,21-1 0,-1 0 0,1 1 15,21-22-15,0 21 0,0-21 0,0 22 16,0-22-16,0 0 0,21 0 16,1-21-16,20 0 15,-21 0-15,0 0 0,22 0 16,-1 0-16,-21 0 0,21 0 0,1-21 15,-22 21-15,21-21 0,1 0 0,-22-22 16,21 22-16,-21 0 0,0-21 16,22-1-16,-22 1 0,0 21 0,0-21 15,-21-1-15,0 22 0,0 0 16,21 0-16,-21 0 0,0-1 0,-21 44 31,0-1-31,21 0 0,0 0 16,0 21-16,-21-20 0,21 20 15,0 0-15,0-21 0,0 22 0,0-22 16,0 21-16,0-21 0,0 1 16,0-1-16,21 0 0,-21 0 15,21 0-15,0-21 0,1 21 0,-1-21 16,0 0-16,0 0 0,0 0 16,0 0-16,1 0 0,-1 0 0,0 0 15,0-21-15,0 0 0,-21 0 0</inkml:trace>
  <inkml:trace contextRef="#ctx0" brushRef="#br0" timeOffset="9320.03">10604 1799 0,'0'0'0,"0"-42"16,0-64-1,0 85-15,0 0 16,22 0-16,-1 21 0,0 0 16,0-22-16,0 22 0,0 0 0,1 0 15,20 0-15,-21 0 0,0 22 16,22-1-16,-22 0 0,21 0 0,-21 0 15,0 22-15,1-22 0,-1 0 16,0 21-16,-21-21 0,0 22 0,0-22 16,0 0-16,0 0 0,0 0 15,-21 1-15,0-1 0,-1 0 0,1-21 16,0 21-16,0-21 0,0 0 0,0 0 16,-1 0-1,22-21 1,0 0-16,0 0 15,0-1-15,0-20 0,0 21 16,22 0-16,-1 0 0,0-22 0,0 22 16,0 0-16,0 0 0,1 0 15,-1-1-15,21 1 0,0 0 0,-20 0 16,20 0-16,0 0 0,1-1 16,-1 1-16</inkml:trace>
  <inkml:trace contextRef="#ctx0" brushRef="#br0" timeOffset="9519.92">11515 1524 0,'0'21'0,"0"22"32,0-22-32,0 21 0,0-21 0,-22 0 15,1 1-15,21 20 0,-21-21 16,21 0-16,0 22 0,-21-22 0,21 0 16,0 0-16,-21 0 0,21 0 0,0 1 15,0-1-15,21-21 47,0 0-47,-21-21 0,21-1 0,-21 1 16</inkml:trace>
  <inkml:trace contextRef="#ctx0" brushRef="#br0" timeOffset="9695.82">11663 1334 0,'0'0'0,"0"-22"0,-21 22 15,21-21-15,-22 21 0,1 0 16,0 0 0,0 21-1,21 1-15,0-1 16</inkml:trace>
  <inkml:trace contextRef="#ctx0" brushRef="#br0" timeOffset="10123.57">12023 1418 0,'-22'0'16,"1"21"-16,0 1 0,0-22 15,0 21-15,0 0 0,-1 21 16,1-21-16,0 22 0,0-1 15,0-21-15,0 22 0,-1-1 0,1 0 16,21-21-16,0 22 0,0-1 16,0-21-16,0 0 0,0 1 0,0-1 15,0 0-15,21 0 0,1-21 16,-1 0-16,21 21 0,-21-21 0,0 0 16,22 0-16,-22 0 0,21 0 0,1-21 15,-22 0-15,21 0 0,-21 0 16,22-1-16,-22-20 0,0 21 0,0-21 15,0-22-15,0 22 0,-21-1 16,0 1-16,0 0 0,0 21 0,0-22 16,0 22-16,0 0 15,-21 0-15,0 0 0,0 21 0,0 0 0,0 0 16,-1 0-16,1 0 0,0 0 16,0 0-16,0 0 0,0 0 15,-1 21-15,1 0 0,0 0 16,21 0-16,0 0 15,21-21-15,0 22 0</inkml:trace>
  <inkml:trace contextRef="#ctx0" brushRef="#br0" timeOffset="10552.05">12975 1503 0,'0'0'0,"0"-21"16,0 0-16,0-1 15,-21 1-15,0 21 16,0 0-16,-1 0 0,1 0 0,0 0 16,0 0-16,0 0 0,0 0 15,-1 0-15,-20 21 0,21 1 0,0-1 16,0 0-16,-1 0 0,1 0 16,0 0-16,21 1 0,0-1 0,0 0 15,0 0-15,0 0 0,21-21 16,0 21-16,1 1 0,20-1 0,0 0 15,-21-21-15,22 21 0,-1 0 16,0-21-16,1 21 0,-1 1 16,-21-22-16,22 21 0,-22 0 0,0-21 15,21 21-15,-21 0 16,-21 0-16,0 1 16,-21-1-1,0-21-15,-21 0 0,21 0 0,-22 0 16,1 0-16,0 0 0,-1 0 0,1 0 15,21 0-15,-22 0 0,22 0 16,0 0-16,0 0 0,0 0 0,0 0 16,-1 0-16,1 0 0,0 0 15,0 0-15,0 0 16</inkml:trace>
  <inkml:trace contextRef="#ctx0" brushRef="#br0" timeOffset="11573.2">1566 3704 0,'0'0'0,"-21"0"0,0-21 16,21 0-16,-21 21 0,21-21 15,-21 0-15,21-1 0,0 1 16,0 0-16,0 0 0,0 0 0,0 0 16,21-22-16,0 22 15,0 21-15,21-21 0,-20 0 0,-1 21 16,0 0-16,0 21 0,21 0 15,-20 0-15,-1 22 0,0-1 0,0 0 16,-21 1-16,0 20 0,0-21 16,0 22-16,-21-22 0,-21 22 15,20-1-15,-20-20 0,0 20 0,-1-21 16,1 1-16,0-1 0,21-21 16,-22 0-16,1 1 0,21-1 0,0-21 15,-22 0-15,22 0 0,0 0 16,0 0-16,0-21 0,-1-1 15,1 1-15,0-21 0,21 21 16,-21-22-16,21 1 0,-21 0 16,21 21-16,0-22 0,0 22 0,0 0 15,0 0-15,21 0 0,0 21 16,21 0-16,-20 0 0,20 0 16,-21 21-16,21-21 0,1 21 0,-22 21 15,21-21-15,-21 1 0,22 20 16,-22-21-16,0 21 0,0-20 0,0 20 15,1-21-15,-1 0 0,-21 0 16,0 1-16,0-1 0,0 0 0,21-21 16,-21 21-16,21-21 15,0 0 1,0-21 0,-21 0-16,22 0 0</inkml:trace>
  <inkml:trace contextRef="#ctx0" brushRef="#br0" timeOffset="11740.1">2074 3937 0,'0'0'0,"0"-21"0,21 0 62,1 21-62,-22-21 16,21 21-16,21-22 0,-21 22 15,22-21-15</inkml:trace>
  <inkml:trace contextRef="#ctx0" brushRef="#br0" timeOffset="12059.95">3450 3281 0,'0'0'0,"-106"21"15,127-21 17,1 0-32,20 0 0,0 0 0,22 0 15,-1-21-15,1 21 0,-1 0 16,22-21-16,-22 21 0,1 0 0,-1-21 15,1 21-15,-22 0 0,22 0 16,-22 0-16,0 0 0,1 0 0,-22 0 16,0 0-16,-42 0 15,0 21 1,-22-21-16,22 0 0</inkml:trace>
  <inkml:trace contextRef="#ctx0" brushRef="#br0" timeOffset="12316.05">3873 3281 0,'0'0'0,"-21"0"16,21 21-1,0 0-15,0 22 0,0-22 16,0 21-16,0 0 0,0 1 16,0 20-16,0-20 0,0-1 0,-21 21 15,21-20-15,0-1 0,-21 22 16,0-22-16,0 0 0,21 22 15,-22-22-15,22-21 0,-21 22 0,21-22 16,0 0-16,0 0 0,0 0 16,21-21-1,1 0-15,20-21 0,-21 0 16,0 0-16,0-22 0,22 22 0,-22-21 16</inkml:trace>
  <inkml:trace contextRef="#ctx0" brushRef="#br0" timeOffset="12683.84">4170 3747 0,'0'0'0,"21"0"15,0 0-15,0 0 16,0 0-16,1 0 16,-1 0-16,0 0 0,0 0 15,21-22-15,-20 22 0,-1-21 0,21 21 16,-21-21-16,0 0 0,1 21 15,-22-21-15,0 0 0,0-1 16,-22 22 0,1 0-16,0 0 0,0 0 0,-21 0 15,20 0-15,-20 22 0,21-1 16,0 0-16,0 0 0,-1 0 16,1 22-16,0-22 0,0 0 0,21 21 15,-21-21-15,21 1 0,0-1 16,0 21-16,0-21 0,0 0 0,0 1 15,0-1-15,0 0 16,0 0-16,21-21 0,0 0 0,0 0 16,0 0-16,22 0 0,-1 0 15,-21 0-15,22-21 0,-1 0 0,21 0 16,-20-1-16,-1 1 0</inkml:trace>
  <inkml:trace contextRef="#ctx0" brushRef="#br0" timeOffset="13067.62">5313 3514 0,'-191'42'31,"170"-21"-31,-21 0 0,-1 1 16,22-1-16,-21 0 0,21 0 0,0 0 15,-1-21-15,22 21 0,0 1 16,0-1-16,43-21 15,-22 21-15,21-21 0,1 0 16,-1 0-16,0 21 0,1-21 16,-1 0-16,0 21 0,1-21 0,-1 21 15,-21-21-15,21 22 0,1-22 16,-22 21-16,0 0 0,-21 0 0,0 0 16,0 0-16,-21 1 0,-21-1 15,20 0-15,-20 0 0,0-21 16,-1 21-16,1 0 0,0-21 0,21 0 15,-22 0-15,22 0 0,-21 0 16,21 0-16,-1 0 0,1 0 0,21-21 16,0 0-16,0 0 15,0 0-15,0 0 0,0-1 16,0 1-16,21 0 0,1 0 0,-1 0 16,0 21-16</inkml:trace>
  <inkml:trace contextRef="#ctx0" brushRef="#br0" timeOffset="13377.72">5905 3260 0,'0'-21'0,"0"42"0,0-85 0,0 43 16,0 0-16,0 0 16,0 42 15,0 0-31,0 21 0,0 1 0,0-1 15,0 0-15,-21 22 0,21-22 16,-21 22-16,0-1 0,0-20 0,21 20 16,-21-21-16,-1 1 0,22-1 0,-21 0 15,21 1-15,0-1 0,0-21 16,0 22-16,0-22 0,0 0 0,21-21 16,1 21-16,-1-21 0,0 0 15,0 0-15,0 0 0,0 0 0,1 0 16,20-21-16,-21 0 0,0 0 15,0-1-15,22 1 0,-22-21 16</inkml:trace>
  <inkml:trace contextRef="#ctx0" brushRef="#br0" timeOffset="13585.04">5757 3514 0,'21'0'15,"1"0"1,20 0-16,-21 0 0,21 0 0,-20 0 16,20 0-16,0 0 0,1-21 15,-22 21-15,21 0 0,-21 0 16,22 0-16,-22 0 0,0-22 16,0 22-16,0-21 0,0 21 0</inkml:trace>
  <inkml:trace contextRef="#ctx0" brushRef="#br0" timeOffset="14147.72">8213 3323 0,'0'-42'0,"0"84"0,21-105 16,0 42-16,-21-1 0,21 1 15,-21-21-15,0 21 0,0 0 0,0-1 16,0-20-16,0 21 0,-21 0 16,0 0-16,0-1 0,-22 1 0,22 21 15,-21-21-15,21 21 0,-22 0 16,22 0-16,-21 0 0,-1 0 0,1 21 15,0 0-15,-1 1 0,1 20 0,0 0 16,-1 1-16,-20 20 0,21 1 16,-1-1-16,1 1 0,21-1 0,-22 22 15,22-43-15,0 22 0,0-1 16,21-21-16,0 1 0,0-1 16,0 0-16,0 1 0,21-22 15,0 21-15,0-21 0,22 1 0,-22-1 16,42 0-16,-20-21 0,-1 0 0,22 0 15,-1 0-15,1 0 0,-1 0 16,1-21-16,-1 0 0,1-1 0,-1 1 16,1 0-16</inkml:trace>
  <inkml:trace contextRef="#ctx0" brushRef="#br0" timeOffset="16089.6">8678 3577 0,'0'0'0,"0"-42"0,0 21 0,0 0 16,0-1-16,-21 1 0,0 0 15,0 0-15,0 0 0,-1 21 0,-20 0 16,21 0-16,0 0 0,0 0 16,-1 0-16,1 0 0,0 21 0,0 0 15,0 0-15,0 22 0,-1-22 0,1 21 16,0 0-16,0-20 0,0 20 16,21 0-16,0-21 0,-21 22 0,21-22 15,-22 21-15,22-21 0,0 1 16,0-1-16,0 0 0,0 0 15,0 0-15,22-21 0,-1 0 0,0 0 16,0 0-16,21 0 0,-20 0 16,-1 0-16,0-21 0,21 0 0,-21 21 15,22-21-15,-22-22 0,21 22 16,-21 0-16,22 0 0,-22-21 0,0 20 16,0-20-16,0 0 0,1 21 15,-1-22-15,-21 1 0,0 21 0,0-22 16,0 22-16,0 0 0,0 0 0,0 0 15,0 42 1,0 0 0,-21 0-16,21 22 15,0-22-15,-22 21 0,1-21 0,21 22 16,0-22-16,0 21 0,-21-21 0,21 22 16,0-22-16,0 0 0,0 0 15,0 0-15,0 0 0,0 1 0,21-1 16,0-21-16,1 21 0,-1-21 15,0 0-15,21 0 0,1 0 0,-22 0 16,21 0-16,0 0 0,1-21 0,-1 0 16,0 21-16,1-22 0,-1 1 15,-21 0-15,22-21 0,-22 21 0,21-1 16,-21-20-16,0 21 0,1-21 16,-1 20-16,0 1 0,-21 0 15,0 0-15,0 0 0,0 0 0,0-1 16,0 1-16,0 0 15,0 42 79,21-42 16,0 21-95,-21-21 32,0 0-47,0 0 31,-21 42 1,0 0-17,0-21-15,21 21 0,-21 0 16,-1 0-16,1 1 0,21-1 15,0 0 1,0 0-16,0 0 16,0 0-16,21-21 15,-21 22-15,22-22 0,-1 21 16,0 0-16,0-21 0,-21 21 16,21 0-16,-21 0 15,21-21-15,-21 22 0,0-1 16,0 0-16,0 0 15,0 0-15,0 0 16,-21-21-16,0 0 16,0 0-16,0 0 15,0 0-15,-1 0 16,22-21-16,0 0 16,-21 0-16,21 0 15,-21 21-15,21-21 0,0-1 16,0 44 15,0-1-15,0 0-1,0 0-15,21-21 0,-21 21 16,21-21-16,1 0 0,-22 21 16,21-21-16,0 0 0,0 0 0,0 0 15,0 0-15,1 0 0,20 0 0,-21 0 16,21 0-16,1 0 0,20 0 15,-20-21-15,-1 0 0,21 21 0,-20-21 16,20 0-16,-20 0 0,-1-1 16,0 1-16,1 0 0,-22 0 0,21-21 15,-21 20-15,0-20 0,-21 21 16,0-21-16,0 20 0,0-20 16,0 21-16,0 0 0,0 0 0,0-1 15,0 1-15,-21 21 16,0 21-1,0 1-15,0-1 16,21 0-16,-21 21 0,-1-21 0,22 1 16,-21 20-16,21-21 0,0 0 0,-21 22 15,21-22-15,0 0 0,0 0 16,0 0-16,0 0 0,0 1 0,0-1 16,21-21-16,0 21 0,1-21 15,-1 0-15,0 21 0,0-21 16,21 0-16,-20 0 0,20 0 0,0 0 15,1 0-15,-1-21 0,0 21 16,1-21-16,-1 0 0,0 21 0,1-22 16,-1 1-16,0 0 0,1-21 15,-22 21-15,21-22 0,-21 22 0,0-21 16,1-1-16,-1 22 0,-21-21 0,0 21 16,0-22-16,0 22 0,0 0 15,0 0-15,-21 21 0,-1 0 16,1 0-16,0 0 0,0 0 15,0 21-15,0 0 0,21 0 16,0 1-16,-22-1 0,22 21 0,0-21 16,0 22-16,0-22 0,0 21 15,22-21-15,-22 22 0,21-22 0,0 0 16,0 0-16,0 0 0,-21 0 16,21 1-16,1-1 0,-22 0 15,0 0-15,-22-21 31,1 0-31,0 0 0,0 0 16,0 0-16,0 0 0,-1 0 0,1 0 16,0 0-16,0 0 15,21-21 17,21 0-17</inkml:trace>
  <inkml:trace contextRef="#ctx0" brushRef="#br0" timeOffset="16251.51">11197 3768 0,'21'0'31,"-42"0"-15,0 0-1,0 0-15,0 21 16</inkml:trace>
  <inkml:trace contextRef="#ctx0" brushRef="#br0" timeOffset="17483.8">1418 5673 0,'0'0'0,"-21"-21"0,21-1 16,0 1-16,0 0 0,0 0 15,0 0-15,21 0 16,0 21-16,0 0 16,22-22-16,-22 22 0,21 0 0,-21 0 15,22 0-15,-1 22 16,-21-1-16,0 0 0,1 0 0,-1 0 16,-21 22-16,21-22 0,-21 21 15,0-21-15,-21 22 0,0-22 0,-1 21 16,1-21-16,-21 0 0,21 1 15,0-1-15,-1 0 0,-20 0 0,21-21 16,0 0-16,0 0 16,-1 0-16,22-21 31,0 0-15,22 21-16,-1-21 0,0 21 15,0 0-15,0 0 16,22 0-16,-22 0 0,21 0 0,-21 0 15,22 0-15,-22 0 0,21 21 16,-21-21-16,0 21 0,1 0 0,-1 0 16,0 0-16,-21 22 0,0-22 15,0 0-15,0 21 0,-21-20 0,0-1 16,-1 21-16,-20-21 0,0 0 16,-1 22-16,1-22 0,0 0 0,-1 0 15,1-21-15,0 21 16,-1-21-16,1 22 0,21-22 0,-21 0 15,20 0-15,-20 0 0,21 0 0,0-22 16,0 1-16,-22 21 16,22-21-16,0 0 0,21 0 0,-21 21 15,21-21-15,-21-1 0,21 1 16,0 0-16,0 0 16,21 21-1,0-21-15,21 0 0,-21 21 16,1-22-16,20 1 0,-21 21 0</inkml:trace>
  <inkml:trace contextRef="#ctx0" brushRef="#br0" timeOffset="17815.61">2222 5990 0,'0'0'0,"0"21"32,22-21-32,-1 0 15,-21-21 1,0 0-16,0 0 16,0 0-1,-21 21-15,-1 0 31,1 0-31,21 21 16,0 0 0,0 0-16,21-21 31,1 0-31,-1 0 0,0 0 0,21 0 16</inkml:trace>
  <inkml:trace contextRef="#ctx0" brushRef="#br0" timeOffset="18304.34">4022 5186 0,'0'0'0,"21"0"31,-21 21 47</inkml:trace>
  <inkml:trace contextRef="#ctx0" brushRef="#br0" timeOffset="19415.8">4149 5144 0,'0'0'0,"0"-22"0,0 1 0,0 0 15,0 0-15,0 0 0,-22 0 16,22-1-16,-21 1 0,21 0 0,-21 0 16,21 0-16,0 0 15,0-1-15,-21 1 0,0 21 16,21 21-1,0 22-15,-21-1 0,21 0 16,-22 22-16,22-1 0,0-20 16,0 20-16,-21 22 0,21-22 0,-21 1 15,0 21-15,21-22 0,-21 1 16,21-1-16,-21 1 0,21-22 0,0 0 16,-22 1-16,22-1 0,0-21 15,0 0-15,0 0 0,0 1 0,0-44 47,0 1-47,0 0 0,0 0 16,0 0-16,0-22 0,0 1 15,0 0-15,0-1 0</inkml:trace>
  <inkml:trace contextRef="#ctx0" brushRef="#br0" timeOffset="20104.41">3852 5355 0,'0'-42'15,"0"84"-15,0-148 0,-21 64 0,21-21 16,0 20-16,0-20 0,0 20 0,0 1 15,0 0-15,21-1 0,0 1 16,22 21-16,-22 0 0,21 0 0,-21-1 16,22 22-16,-1 0 0,0 22 15,22-1-15,-22 21 0,1-21 0,-1 22 16,0-1-16,-21 21 0,1-20 16,-22-1-16,0 22 0,0-22 15,-22 0-15,1 1 0,-21-1 0,21 0 16,-22-21-16,1 22 0,0-1 15,-1-21-15,1 0 0,0 1 0,21-1 16,-22 0-16,22-21 0,0 0 16,0 0-16,0 0 0,-1 0 0,22-21 15,0 0-15,0-1 16,0 1-16,22 21 31,-1 0-31,0 0 16,0 21-16,0 1 0,-21 20 0,21-21 15,1 21-15,-22-20 0,21 20 16,0-21-16,0 21 0,-21 1 0,21-22 16,0 0-16,1 21 0,-1-20 15,0-22-15,0 21 0,21 0 0,-20-21 16,20 0-16,0 0 0,1 0 16,20 0-16,-21-21 0,1 0 0,20-1 15,-20 1-15,20 0 0,-21-21 16,1 21-16,-1-22 0,0 1 15,1 0-15,-22 20 0,0-20 0,-21 0 16,0 21-16,0-1 0,0-20 16,0 21-16,0 0 0,0 0 15,-21 21-15,0 0 16,0 0-16,-1 21 0,1 0 0,-21 0 16,21 0-16,0 0 0,-1 1 15,1 20-15,0 0 0,0-21 0,21 22 16,0-1-16,0-21 0,0 22 0,0-22 15,0 0-15,0 0 0,21 21 16,0-42-16,22 22 0,-22-1 0,21 0 16,0-21-16,1 0 15,-1 0-15,0 0 0,22 0 0,-22 0 16,1 0-16,20 0 0,1-21 0,-22 21 16,21-21-16,1-1 0,21-20 15,-22 21-15,1 0 0,-1-22 0,1 1 16,-1 0-16</inkml:trace>
  <inkml:trace contextRef="#ctx0" brushRef="#br0" timeOffset="20684.07">6054 5482 0,'0'0'16,"21"-21"-16,0-21 0,-21 21 0,0-1 16,0-20-16,0 21 0,-21 0 15,0 0-15,-1 21 0,1 0 16,-21 0-16,21 0 0,0 0 0,-22 0 16,22 0-16,-21 21 0,-1 0 15,22 0-15,-21 0 0,21 22 0,0-22 16,-1 21-16,1 0 0,0-20 15,0 20-15,21 0 0,0 1 0,0-22 16,0 21-16,0-21 0,0 0 16,0 1-16,21-22 0,0 21 0,0-21 15,1 0-15,20 0 0,-21 0 16,21-21-16,-20 21 0,20-22 0,0 1 16,-21 0-16,22 0 0,-22 0 0,0-22 15,0 22-15,0 0 0,1-21 16,-1 21-16,-21-1 0,21 1 0,-21 0 15,0 0-15,0 0 16,0 0-16,0-1 0,-21 22 31,21 22-31,-21-1 16,21 0-16,-22 0 0,22 21 0,0 1 16,0-1-16,0 0 0,0 1 15,0 20-15,0-20 0,0 20 0,0 1 16,0-1-16,0-21 0,22 22 0,-22-1 15,21 1-15,-21-1 0,21 1 16,-21 21-16,0-22 0,0 1 0,0-1 16,0-21-16,0 22 0,0-22 0,0 1 15,-21-22-15,0 21 0,-1-21 16,-20 0-16,21-21 0,0 0 16,-22 22-16,1-22 0,0 0 0,-1 0 15,-20-22-15,21 1 0,-22 0 0,1 0 16,20 0-16,-20 0 0,20-22 15,1 22-15,21-21 0,0-1 0,0 22 16,21-21-16,0 21 0,0-22 0,0 1 16,0 21-16,21-21 0,0-1 15,21 22-15,-21-21 0,22-1 16,20 1-16,-20 0 0,20-1 0</inkml:trace>
  <inkml:trace contextRef="#ctx0" brushRef="#br0" timeOffset="21323.71">6921 5482 0,'0'0'0,"43"-21"0,-22 0 15,0 0-15,-21-22 0,0 22 16,0 0-16,0 0 0,0 0 16,-21 0-16,-21 21 0,20 0 15,1 0-15,-21 0 0,21 0 0,-22 0 16,1 21-16,0 0 0,-1 0 15,1 0-15,21 0 0,-21 22 0,20-22 16,-20 0-16,21 21 0,0-20 16,0 20-16,21-21 0,0 0 15,0 22-15,0-22 0,0 0 16,0 0-16,21-21 0,21 0 16,-21 0-16,22 0 0,-22 0 0,21-21 15,0 0-15,1 0 0,20-1 0,-20 1 16,-22 0-16,21 0 0,0 0 15,-20-22-15,-1 22 0,0 0 0,0 0 16,-21 0-16,21 0 0,-21-1 16,-21 44 31,21-1-47,0 0 0,-21 21 0,21 1 15,0-1-15,0 0 0,0 22 0,0-22 16,0 22-16,0-1 0,0 1 15,0-1-15,-21 1 0,21-1 0,0 1 16,0-1-16,-21 22 0,-1-1 0,22 1 16,-21-21-16,21 20 0,0 1 15,-21-22-15,21 1 0,-21-1 0,0-20 16,21 20-16,-21-20 0,-1-22 16,1 21-16,0-21 0,0-21 0,0 21 0,-22-21 15,22 0-15,-21 0 0,0 0 16,-1-21-16,1 0 0,-22 0 15,22 0-15,0 0 0,-1-22 0,1 22 16,0 0-16,21-21 0,-1 20 16,1-20-16,21 21 0,0-21 0,0-1 15,0 22-15,21-21 0,1-1 0,-1-20 16,21 21-16,-21-22 0,22 1 16,20 20-16,-21-20 0</inkml:trace>
  <inkml:trace contextRef="#ctx0" brushRef="#br0" timeOffset="21731.27">7218 5398 0,'0'0'16,"0"-22"-16,0 1 0,0 0 15,21 0-15,0 21 0,-21-21 16,21 0-16,0 21 0,-21-22 15,22 22-15,-1 0 0,0 0 0,0 0 16,0 0-16,0 0 0,1 0 0,-1 0 16,0 22-16,0-1 0,0 0 15,0 0-15,1 21 0,-1-20 16,-21 20-16,21-21 0,-21 21 0,0 1 16,0-22-16,0 0 0,0 21 15,-21-20-15,0-1 0,-1-21 0,22 21 16,0 0-16,-21-21 15,21-21 1,0 0-16,0 0 0,0-1 16,0-20-16,0 21 0,0 0 15,21 0-15,-21-22 0,0 22 16,22 0-16,-1-21 0,-21 20 0,21 1 16,0-21-16,0 21 0,0 0 0,1-1 15,20 22-15,-21-21 0,0 0 16,22 21-16,-22 0 0</inkml:trace>
  <inkml:trace contextRef="#ctx0" brushRef="#br0" timeOffset="23840.92">8064 5398 0,'0'21'31,"22"-21"-31,-1 0 0,0 0 0,0-21 15,0-1-15,0 22 0,1-21 16,-1 0-16,0 0 0,0 0 16,0 0-16,0-1 0,1-20 0,-1 21 15,-21 0-15,0 0 0,0-1 16,0 1-16,-21 21 31,-1 0-31,1 21 0,0 1 0,0-22 16,0 21-16,0 0 0,-1 0 0,1 0 15,0 22-15,0-22 0,21 0 16,0 0-16,0 0 0,0 0 0,0 1 16,0-1-16,0 0 0,21 0 0,-21 0 15,21-21-15,0 21 16,22-21-16,-22 0 0,0 0 0,21 0 16,-20 0-16,20 0 0,-21 0 0,21 0 15,1 0-15,-22-21 0,21 21 16,-21-21-16,22 0 0,-22 0 0,0 0 15,0-1-15,0 1 0,1-21 16,-1 21-16,-21 0 0,0-22 0,0 22 16,0 0-16,0-21 0,0 20 0,0 1 15,0 0-15,0 0 16,0 42 0,0 0-1,0 0-15,0 1 0,0-1 16,0 21-16,0-21 0,0 0 0,0 1 15,21-1-15,-21 0 0,21 0 16,-21 0-16,21 0 0,0 1 0,1-1 16,-1-21-16,-21 21 0,21-21 15,-21 21 1,-21-21 0,0-21-1,-1 21 1,1 0-16,21-21 0,-21 21 0,0 0 0,0 0 15,0 0-15,-1 0 0,1 0 32,0 0-32,21 21 15,0 0-15,21-21 16,0 21-16,1-21 0,-1 0 16,0 21-16,0-21 0,0 0 0,0 0 15,1 0-15,20 0 0,0 0 16,1 0-16,-22 0 0,21-21 0,0 21 15,1-21-15,-1 0 0,0 0 0,1 0 16,-1-22-16,-21 22 0,22-21 16,-22 21-16,21-22 0,-21 1 15,0 0-15,-21-1 0,0 22 0,0-21 16,0 21-16,0-1 0,-21 22 31,0 0-31,0 22 0,0-1 16,21 0-16,0 21 0,-21-21 0,21 22 15,0-22-15,0 21 0,0-21 0,0 1 16,0 20-16,0-21 0,0 0 16,0 0-16,0 1 0,21-1 0,-21 0 15,0 0-15,21-21 16,-42 0 15,21-21-15,-21 21-16,-1-21 15,1 0-15,42 42 63,1 0-63,-1-21 16,0 0-16,0 0 0,0 0 0,0 0 15,22 0-15,-22 0 0,21 0 16,-21 0-16,22 0 0,-1-21 15,0 0-15,1 21 0,-1-22 0,0 1 16,1 0-16,-22 0 0,21 0 16,-21-22-16,1 22 0,-1-21 0,0 21 15,-21-22-15,21 1 0,-21 21 0,0 0 16,0 0-16,0-1 0,0 1 16,0 42-1,0 1-15,-21-1 16,21 0-16,-21 21 0,0 1 0,21-22 15,-22 21-15,22 0 0,-21-20 0,21 20 16,0-21-16,0 0 0,0 0 16,0 1-16,0-1 0,0 0 15,21 0-15,1-21 0,-1 0 0,0 0 16,21 0-16,-21 0 0,22 0 16,-1 0-16,0 0 0,-20-21 0,20 0 15,0 0-15,1 21 0,-22-22 16,21-20-16,0 21 0,-20 0 0,-1-22 15,21 22-15,-42 0 0,21-21 0,0 21 16,-21-1-16,0 1 16,0 42-1,0 1-15,-21-22 16,0 42-16,21-21 0,-21 0 0,21 0 16,-21 22-16,21-22 0,0 0 15,0 0-15,0 0 0,0 1 16,0-1-16,0 0 0,0 0 15,21-21-15,0 0 0,0 0 16,0 0-16,1 0 16,-1 0-16,0 0 0,0-21 15,-21 0-15,0 0 0,0-1 16,0 1-16,0-21 0,0 21 16,0 0-16,0-1 0,0-20 0,0 21 15,-21 0-15,0 0 0,0-1 16,-1 22-16,1-21 0,0 21 15,0 0-15,21-21 16,21 21 0,0-21-1,0 21-15,22-21 0,-22 21 16,21-21-16,1 21 0,-1 0 0,0 0 16,1-22-16,-1 22 0,21 0 0,-41 0 15,20 0-15,0 0 0,-21 22 16,1-22-16,-1 21 0,-21 0 0,0 0 15,0 0-15,0 22 0,0-22 16,0 0-16,0 21 0,0-21 0,-21 1 16,21-1-16,-22 0 0,1 0 0,0 0 15,21 0-15,0 1 16,0-1-16,-21-21 0,21 21 0,-21-21 16,21-21 15,0 0-16,0-1-15,21 1 0,0 0 16,0 0-16,0-21 0,1-1 0,20 22 16,0-42-16,1 20 0,-1 1 15,0-22-15,22 22 0,-22 0 0,0-1 16,1 22-16,-1 0 0,-21 0 0,22 21 16,-22 0-16,0 21 0,-21 0 15,0 22-15,21-22 0,-21 21 16,0 0-16,0 1 0,0-1 0,0 0 15,-21 1-15,21-1 0,-21 0 16,0-20-16,-1-1 0,22 0 0,-21 0 16,0 0-16,21 0 0,-21 1 0,0-22 31,0 0-31,-1 0 16,22-22-16,-21 1 15,0 0-15,0 0 0</inkml:trace>
  <inkml:trace contextRef="#ctx0" brushRef="#br0" timeOffset="24004.84">10583 4678 0,'0'0'0,"-42"0"0,21 0 0,0 0 0,-1 0 16,1 0-16,21-21 46,21 0-30</inkml:trace>
  <inkml:trace contextRef="#ctx0" brushRef="#br0" timeOffset="24392.01">12679 4487 0,'0'0'0,"0"-21"0,0 0 16,42 21-16,-21 0 16,22-21-16,-1 21 0,21 0 0,1-21 15,-1 0-15,1 21 0,21 0 16,-1 0-16,-20-22 0,20 22 0,-20 0 16,-1 0-16,1 0 0,-22 0 0,1 0 15,-1 0-15,-21 0 0,0 0 16,-42 0-1,0 0-15,0 0 16,-22 0-16,1 0 0,0 0 16</inkml:trace>
  <inkml:trace contextRef="#ctx0" brushRef="#br0" timeOffset="24640.87">13229 4403 0,'0'21'15,"0"-42"-15,0 63 0,0 0 0,0-20 0,0 20 16,-21 0-16,21 1 0,-21-1 16,0 0-16,21 22 0,-22-22 0,1 22 15,0-1-15,0-21 0,0 1 16,0-1-16,-1 0 0,1 1 16,21-22-16,-21 21 0,0-21 0,0 1 15,21-1-15,21-42 47,0-1-47,0 1 0,0 0 0</inkml:trace>
  <inkml:trace contextRef="#ctx0" brushRef="#br0" timeOffset="24999.62">13420 4953 0,'42'0'15,"-21"0"1,0 0-16,0-21 0,1 21 16,-1-21-16,0 21 0,0-21 0,0 21 15,0-22-15,1 1 0,-1 0 16,0 21-16,-21-21 0,0 0 0,21 0 16,-21-1-16,0 1 15,0 0-15,-21 21 0,0-21 16,0 21-16,-1 0 0,1 0 15,0 0-15,0 21 0,0 0 0,-22 22 16,22-22-16,0 21 0,0 0 16,0-20-16,0 20 0,-1 0 15,22 1-15,-21-22 0,21 21 0,-21-21 16,21 0-16,0 1 0,0-1 16,0 0-16,0 0 0,21 0 15,0-21-15,1 0 0,20 0 16,-21 0-16,21 0 0,-20-21 15,20 0-15,0 0 0,1 21 0</inkml:trace>
  <inkml:trace contextRef="#ctx0" brushRef="#br0" timeOffset="26355.84">14287 4741 0,'0'0'0,"85"-105"31,-106 105-31,0 0 16,0 0-16,-22 0 0,22 0 15,-21 0-15,-1 21 0,1-21 0,0 21 16,21 0-16,-22 0 0,22 0 16,0 22-16,21-22 0,0 0 0,0 0 15,0 0-15,0 22 0,0-22 0,0 0 16,0 0-16,42-21 0,-21 21 16,1 1-16,-1-1 0,21-21 15,-21 21-15,22 0 0,-22-21 16,21 21-16,-21-21 0,22 21 0,-22-21 15,0 0-15,-21 22 0,-21-22 32,0 0-32,-1 0 0,-20 0 15,21 0-15,-21 0 0,20 0 16,-20 0-16,21 0 0,0 0 0,0 0 16,-22-22-16,22 22 0,0 0 15,0 0-15,21 22 16,0-1-16,0 0 15,21-21-15,0 21 16,0 0-16,22-21 0,-22 21 16,0-21-16,0 0 0,21 22 0,1-22 15,-22 0-15,21 0 0,1 0 16,20 0-16,-21 0 0,1 0 0,20 0 16,-20-22-16,-1 22 0,0-21 0,1 0 15,20-21-15,-21 21 0,-20-22 16,20 1-16,0 0 0,1-1 0,-22-20 15,21 20-15,-21-20 0,0-1 16,1 22-16,-22-21 0,0 20 0,21 1 16,-21 0-16,0-1 0,0 22 15,0-21-15,0 21 0,0-1 16,0 44 0,-21-1-16,21 0 15,0 0-15,-22 21 0,1-20 0,21 20 16,-21 0-16,21 1 0,0-1 0,-21 0 15,0 22-15,21-22 0,-21 0 16,21 1-16,0-1 0,0 0 0,0 1 16,0-22-16,0 21 0,0-21 15,0 1-15,21-1 0,0 0 0,0 0 16,0-21-16,22 0 0,-22 0 16,0 0-16,21 0 0,-21 0 15,22 0-15,-22 0 0,21-21 0,1 0 16,-22 0-16,21-1 0,-21 1 15,22-21-15,-22 0 0,0-1 0,0 1 16,-21 0-16,0 20 0,0-20 0,0 21 16,0 0-16,0 0 0,-21 42 31,0 0-31,0 0 16,21 0-16,0 0 0,-22 22 0,22-22 15,0 0-15,0 21 0,0-20 16,0-1-16,0 21 0,0-21 0,0 0 15,22 1-15,-1-1 16,21-21-16,-21 0 0,0 21 16,22-21-16,-22 0 0,21 0 0,-21 0 15,22 0-15,-22-21 0,21 0 16,-21-1-16,1 1 0,-1 0 0,0 0 16,0-21-16,0-1 0,-21 1 0,0 0 15,0 20-15,0-20 0,21 21 16,-21 0-16,0 0 0,0-1 0,0 44 31,0-1-31,0 0 0,-21 0 0,21 0 16,0 22-16,-21-22 0,21 21 0,-21 0 15,0-20-15,21-1 16,0 21-16,-21-21 0,-1 0 0,22 1 16,-21-22-16,21 21 0,0 0 15,0-42 16,0 0-15,0-1-16,0 1 0,21 0 0,1-21 16,-1-1-16,0 22 0,21-21 15,-21 0-15,22-1 0,-22 1 0,21 21 16,1-22-16,-1 22 0,0 0 16,22 21-16,-22 0 0,0 0 15,1 0-15,-1 21 0,0 0 0,-20 1 16,-1 20-16,0-21 0,-21 21 15,21 1-15,-21-1 0,0 0 0,0-20 16,0 20-16,-21-21 0,0 21 16,0-20-16,-1-1 0,1 0 0,0 0 15,0 0-15,0-21 0,0 21 16,42-21 15,0-21-31,0 21 0,21-21 16,-20 0-16,20 0 0</inkml:trace>
  <inkml:trace contextRef="#ctx0" brushRef="#br0" timeOffset="26951.72">17208 4784 0,'0'0'0,"0"-21"0,0-1 0,0 1 16,0 0-16,0 0 0,-21 21 15,0 0-15,0 0 16,-21 0-16,20 0 0,1 0 0,0 0 15,-21 21-15,21-21 0,-22 21 16,22 0-16,-21 22 0,-1-22 0,22 21 16,0-21-16,0 22 0,0-22 15,0 21-15,21-21 0,0 22 0,0-22 16,0 0-16,0 0 0,21 0 16,0 1-16,21-22 0,-21 0 15,1 0-15,20 0 0,-21 0 0,21 0 16,-20 0-16,-1 0 0,21-22 15,-21 1-15,0 0 0,1 0 0,-1 0 16,0-22-16,0 22 0,0-21 0,-21 21 16,21-22-16,-21 22 0,22-21 15,-22 21-15,0 0 0,0-1 16,0 44 15,0-1-31,0 0 0,0 0 0,0 21 16,-22 1-16,1-22 0,0 21 15,0 1-15,21 20 0,-21-21 0,0 22 16,-1-1-16,1-20 0,0 20 16,21 1-16,-21 20 0,0-20 0,0-1 15,-1 22-15,1-21 0,21 20 0,0-20 16,-21 20-16,21-20 0,-21 21 16,21-1-16,0-20 0,0 20 0,0-20 15,0-1-15,0 1 0,0-22 0,0 22 16,0-22-16,0-21 15,0 0-15,0 1 0,0-1 0,-21-21 16,0 0 0,-1 0-16,22-21 0,-21-1 15,21 1-15,-21 0 0,0-21 16,21 21-16,0-22 0,0 1 0,-21-22 16,21 22-16,-21-21 0,21-1 0</inkml:trace>
  <inkml:trace contextRef="#ctx0" brushRef="#br0" timeOffset="27175.59">16171 4466 0,'0'0'0,"-21"-21"0,21 0 0,-21 0 16,21 0-16,-21 21 0,21-22 15,-21 1-15,21 0 16,0 0 15,-22 21-15</inkml:trace>
  <inkml:trace contextRef="#ctx0" brushRef="#br0" timeOffset="27351.91">14986 4530 0,'0'0'0,"0"21"0,0 0 15,21 0-15,0-21 16,0 0-16,1 0 0,-1 0 16,0 0-16,21 0 0,-21 0 0,22 0 15,-1 0-15,-21 0 0,22 0 16,-1-21-16</inkml:trace>
  <inkml:trace contextRef="#ctx0" brushRef="#br0" timeOffset="28231.37">18669 4551 0,'0'0'0,"21"-21"0,0 0 0,-21-1 16,21 1-16,-21 0 0,22 0 15,-22 0-15,0 0 16,-22-1 0,1 22-16,0 0 0,-21 0 15,21 0-15,-22 0 0,1 0 0,0 22 16,-1-1-16,1 0 0,0 0 0,20 0 15,-20 0-15,21 1 0,0-1 16,0 0-16,21 0 0,-22 21 0,22-20 16,0-1-16,22 0 15,-1 0-15,0 0 0,21-21 0,1 21 16,-1-21-16,0 0 0,1 0 16,-1 0-16,21 0 0,-20 0 0,-1 0 15,0 0-15,-20 0 0,-1 0 16,0 0-16,-42 0 31,0 0-31,-22 0 0,22 0 0,-42 0 16,20 0-16,-20 22 0,20-1 0,-20-21 15,21 21-15,-1 0 0,1 0 16,0-21-16,-1 21 0,22 1 0,0-1 16,0 0-16,0 0 0,21 0 15,21 0 1,0-21-16,0 0 0,0 0 15,22 0-15,-1 0 0,0 0 0,22-21 16,-22 21-16,22-21 0,-22 0 16,21 21-16,-20-21 0,-1 21 15,-21-21-15,22-1 0,-22 22 0,-21 22 32,-21-1-17,-1 0-15,1 0 0,0 0 16,-21 0-16,21 22 0,-1-22 0,-20 21 15,21 1-15,0-22 0,-22 21 16,22 0-16,0-20 0,0 20 0,-21 0 16,42-21-16,-22 1 0,1 20 0,21-21 15,-21 0-15,21 0 16,0 1-16,21-22 16,0 0-16,1 0 15,20-22-15,-21 1 0,21 21 16,1-42-16,-1 21 0,0 0 0</inkml:trace>
  <inkml:trace contextRef="#ctx0" brushRef="#br0" timeOffset="28504.22">19791 4170 0,'0'0'0,"-21"-21"0,-22-43 31,64 64-15,1 0 0,20 0-16,-21 0 0,21 0 0,1 0 15,-1 0-15,22 0 0,-22 0 16,0 0-16,1 0 0,-1 0 0,21 0 16,-20 0-16,-1 21 0,0-21 15,-20 0-15,-1 0 0,0 22 0,-42-22 31,0 0-31,-1 0 0,-20 0 16</inkml:trace>
  <inkml:trace contextRef="#ctx0" brushRef="#br0" timeOffset="28768.32">20045 4149 0,'0'0'16,"0"21"-16,0 0 0,0 0 0,0 0 0,-21 64 31,-1-43-31,22-20 0,-21 20 0,21 0 0,-21 1 16,0-1-16,21-21 0,-21 21 15,0 1-15,21-22 0,0 21 0,-22 1 16,1-22-16,21 21 16,-21-21-16,21 0 0,0 1 0,0-1 15,0 0-15,0 0 0,0 0 16,21-21-1,0 0-15,1-21 0,-1 0 16,21 21-16,-21-21 0,22 0 16</inkml:trace>
  <inkml:trace contextRef="#ctx0" brushRef="#br0" timeOffset="29344.47">20383 4572 0,'22'-21'15,"-44"42"-15,22-42 16,-21 21-1,0 21-15,0 0 16,0 0-16,0 1 0,21-1 16,0 21-16,-22-21 0,22 0 0,0 1 15,0 20-15,0-21 0,0 0 16,0 0-16,0 1 0,22-1 0,-1 0 16,21-21-16,-21 0 0,22 21 15,-1-21-15,0 0 0,1 0 0,-1 0 16,0-21-16,1 0 0,-1 21 15,-21-21-15,0-1 0,22 1 0,-22 0 16,-21 0-16,21 0 0,-21 0 16,0-1-16,21-20 0,-21 21 0,0 0 15,0 0-15,-21 21 32,0 0-17,0 21-15,21 21 0,-22-21 16,1 22-16,21-1 0,-21 0 0,0 1 15,21 20-15,-21-21 0,21 22 0,0-22 16,0 22-16,0-1 0,0 1 16,0-22-16,0 22 0,0-1 0,-21 1 15,21-1-15,0 1 0,-22-1 16,22 1-16,-21-1 0,21 1 16,-21-1-16,0 1 0,0-22 0,-22 21 15,22-20-15,-21-1 0,0 0 16,-1 1-16,1-22 0,0 0 0,-1 0 15,1 0-15,0 1 0,-1-22 0,1 0 16,0 0-16,20 0 0,-20-22 16,0 1-16,21 0 0,-1 0 0,-20 0 15,42 0-15,-21-1 0,21 1 0,0 0 16,0 0-16,0-21 0,0 20 16,21 1-16,0-21 0,0 0 0,22-1 15,-22 1-15,21 0 0,22-1 0</inkml:trace>
  <inkml:trace contextRef="#ctx0" brushRef="#br0" timeOffset="29688.86">21124 4678 0,'0'0'0,"0"-21"0,0 0 15,0-1 1,0 44-1,0-1-15,0 0 0,0 21 0,0 1 16,0 20-16,0 1 0,0-1 16,0 1-16,0-1 0,-21 1 0,21 20 15,0-20-15,-21-1 0,21 1 16,0-1-16,0 1 0,0-1 16,-21 1-16,21-1 0,-21 1 0,-1-22 15,22 0-15,-21 1 0,0-22 16,21 21-16,0-21 0,-21 1 0,21-1 15,-21-21-15,21 21 0,0-42 32,0 0-32,21-1 0,0 1 15,0 0-15,0-21 0,1 21 16,-1-22-16,-21 1 0,21-22 16</inkml:trace>
  <inkml:trace contextRef="#ctx0" brushRef="#br0" timeOffset="30031.66">21272 4784 0,'0'0'0,"-21"-43"0,21 1 0,-21 21 16,21-21-16,0-1 0,0 22 15,0 0-15,0-21 0,0 20 0,21 1 16,0 0-16,1 0 0,-1 0 16,0 0-16,21-1 0,1 22 0,-22 0 15,21 0-15,0 0 0,-20 0 16,20 0-16,-21 0 0,0 22 0,0-1 15,-21 0-15,0 0 0,0 21 0,0-20 16,0-1-16,0 21 16,-21-21-16,0 0 0,-21 1 0,21-1 15,-1 0-15,1 21 0,-21-21 16,21-21-16,-22 22 0,22-1 0,0 0 16,0-21-16,-21 21 0,20-21 15,1 0-15,0 21 16,42-21 15,0 0-31,1-21 0,20 0 0,-21 21 16,21-21-16,-20 21 15</inkml:trace>
  <inkml:trace contextRef="#ctx0" brushRef="#br0" timeOffset="30667.29">21759 4699 0,'85'-21'15,"-64"21"1,0 0-16,0-21 0,1 21 0,-1-21 16,21 21-16,-21-22 0,0 1 15,1 21-15,20-21 0,-21 0 0,0 0 16,0 0-16,-21-1 16,0 1-16,22 0 0,-22 0 0,0 0 15,0 0-15,0-1 0,-22 22 16,1 0-16,0 0 15,0 0-15,0 22 0,0-22 16,-1 21-16,1 0 0,0 0 0,0 21 16,0-20-16,0-1 0,21 0 15,0 0-15,0 21 0,0-20 0,0-1 16,0 0-16,0 0 0,0 0 16,21 0-16,0-21 0,0 0 15,0 22-15,0-22 0,1 0 16,20 0-16,-21 0 0,21 0 15,-20 0-15,20 0 0,-21-22 0,21 1 16,1 21-16,-1-21 0,0 0 16,1-21-16,-1 20 0,22 1 0,-22-21 15,0 0-15,1 20 0,-22-20 16,21 0-16,-21 21 0,0-22 0,1 22 16,-22 0-16,0 0 0,0 0 15,0-1-15,-22 22 0,-20 0 16,21 0-16,-21 0 0,20 0 15,-20 0-15,21 22 0,0-1 0,0 0 16,21 0-16,-22 21 0,22-20 16,0-1-16,0 21 0,0-21 15,22 22-15,-1-22 0,-21 0 16,21 21-16,0-21 0,-21 1 0,21-1 16,-21 0-16,0 0 0,0 0 0,0 0 15,0 1-15,0-1 16,-21-21-1,0 0-15,0 0 0,0 0 16,-1 0-16,1 0 16,0 0-16,0 0 0,0-21 15,0 21-15,-1 0 0</inkml:trace>
  <inkml:trace contextRef="#ctx0" brushRef="#br0" timeOffset="32472.06">1587 7874 0,'22'-21'0,"-22"0"16,0 0 0,0-1-16,0 1 15,0 0-15,0 42 32,0 0-17,-22 1-15,1 20 0,21 0 16,-21 1-16,0 20 0,21 1 0,-21-22 15,0 21-15,-1 1 0,-20-22 16,21 22-16,0-22 0,-22 0 0,22 1 16,-21-22-16,21 21 15,0-21-15,-1 1 0,1-1 0,0-21 16,0 0 0,21-21-1,0-1-15,0 1 16,21 0-16,-21 0 0,21 21 15,0-21-15,1 0 0,20 21 16,-21-22-16,21 22 0,1 0 0,-1-21 16,0 21-16,1-21 0,-1 21 15,0 0-15,1 0 0,-1-21 16,-21 21-16,22-21 0,-1 21 0,-21 0 16,0-21-16,0-1 0,1 22 15,-1-21-15,0 0 0,-21 0 16,0 0-16,0 0 0,0-22 15,0 22-15,0 0 0,0 0 16,0 0-16,0-1 0,0 1 0,0 0 16,-21 0-16,21 0 0,-21 21 15,-1 0 1,22 21-16,-21 0 0,21 21 16,-21 1-16,21-1 0,0 0 15,-21 22-15,21-22 0,-21 1 0,21-1 16,-21 21-16,21-20 0,-22-1 15,22-21-15,0 22 0,0-1 16,-21-21-16,21 21 0,0-20 0,0-1 16,0 0-16,0 0 0,0 0 15,0 0-15,21-21 32,-21-21-17,22 0-15,-1 0 0,-21 0 16</inkml:trace>
  <inkml:trace contextRef="#ctx0" brushRef="#br0" timeOffset="32819.86">2519 8382 0,'0'21'16,"21"-42"31,0 0-31,-21 0-16,0 0 0,0-1 15,0 1-15,-21 0 16,0 21-16,0 0 0,-1 0 0,1 0 15,0 0-15,0 0 16,21 21-16,-21 0 0,21 1 16,0-1-16,0 0 15,0 0-15,21-21 16,0 0-16,0 0 0,22 0 16,-22 0-16</inkml:trace>
  <inkml:trace contextRef="#ctx0" brushRef="#br0" timeOffset="39531.66">4022 7620 0,'0'0'0,"0"-21"0,0 0 0,0 0 16,0-1-16,0 1 0,0 0 15,-22 21 1,1 0-16,0 0 15,0 42 1,21-20-16,0-1 0,-21 21 16,21 0-16,0 1 0,0 20 0,0-20 15,0 20-15,0 1 0,0-1 16,0 1-16,0-1 0,0 1 0,0-1 16,-21-21-16,21 1 0,-22 20 15,22-20-15,0-22 0,-21 21 0,21-21 16,-21 0-16,21 1 0,0-1 0,0-42 31,0-1-15,0 1-16,0 0 0,0-21 15</inkml:trace>
  <inkml:trace contextRef="#ctx0" brushRef="#br0" timeOffset="39784.01">3979 7493 0,'0'0'0,"0"-21"0,0 0 31,21 21-15,1 0-16,-1 0 0,0-21 16,0 21-16,21 0 0,-20-22 0,-1 22 15,21-21-15,0 21 0,-20 0 16,20 0-16,-21 0 0,0 0 15,0 0-15,1 0 0,-1 0 0,-21 21 16,0 1-16,0-1 16,-21 0-16,-1-21 15</inkml:trace>
  <inkml:trace contextRef="#ctx0" brushRef="#br0" timeOffset="39975.9">3852 7938 0,'0'0'0,"0"21"0,0 0 0,0 0 16,0 0-16,21-21 16,1 0-16,-1 0 15,0 0-15,0 0 0,0 0 16,0 0-16,1 0 0,-1 0 0,0 0 16,0-21-16,0 21 0,0 0 15,1 0-15,-1-21 0,0 0 0,0 21 16,21 0-16</inkml:trace>
  <inkml:trace contextRef="#ctx0" brushRef="#br0" timeOffset="40894.39">4551 7832 0,'0'21'15,"0"0"1,0 0-16,-21 0 0,21 1 0,0-1 15,0 21-15,0 0 0,0-20 16,0 20-16,0 0 0,0 1 0,0-22 16,0 21-16,0-21 0,0 22 15,0-22-15,0 0 0,0 0 0,21 0 16,0-21-16,0 21 0,0-21 16,0 0-16,22 0 15,-22 0-15,0 0 0,21-21 0,-20 0 0,20 21 16,-21-21-16,21 0 0,-20 0 15,20-22-15,-21 22 0,21-21 16,-20 21-16,-1-22 0,0 1 0,-21 0 16,0-1-16,21 1 0,-21 21 15,0 0-15,0-22 0,21 22 0,-21 0 16,0 42 0,-21 0-1,21 0-15,-21 22 0,21-22 0,0 21 16,0 1-16,-21-1 0,21 0 0,0 1 15,0-1-15,0-21 16,0 21-16,0-20 0,0 20 0,0-21 16,21 0-16,0-21 0,0 21 0,0-21 15,1 0-15,20 0 0,0 0 16,-21 0-16,22-21 0,-1 0 0,0 21 16,1-21-16,-1 0 0,0-22 15,1 22-15,-1 0 0,0-21 0,-20 21 16,-1-22-16,0 1 0,0 0 0,-21 20 15,0-20-15,0 0 0,0 21 16,0-1-16,0 1 0,0 0 0,-21 21 31,0 0-31,21 21 0,0 0 16,-21 1-16,-1 20 0,22-21 0,-21 21 16,0 1-16,21-22 0,0 21 15,0 1-15,-21-22 0,21 21 0,-21-21 16,21 0-16,0 1 0,-21-1 0,21 0 15,0 0-15,0-42 32,-22 0-17,22 0-15,0-22 16,0 22-16,0 0 0,0-21 0,22-1 16,-1 1-16,0 0 15,21-1-15,-21 1 0,22 0 0,-1-1 16,0 1-16,22 21 0,-22 0 0,1-1 15,20 1-15,-21 21 0,1 0 16,-1 0-16,-21 21 0,22 1 0,-22-1 16,0 0-16,0 21 0,0 1 0,-21-22 15,0 21-15,0 0 0,0 1 16,0-1-16,0-21 0,0 22 0,0-22 16,-21 0-16,0 21 0,21-21 0,0 1 15,-21-1-15,21-42 47,21-1-47,0 1 16</inkml:trace>
  <inkml:trace contextRef="#ctx0" brushRef="#br0" timeOffset="41636.58">6985 7768 0,'0'0'15,"0"-21"-15,-21 21 16,0 0-16,-1 0 0,1 0 16,-21 0-16,21 0 15,0 21-15,-1 0 0,1 1 16,0-1-16,0 0 0,0 21 0,0 1 16,-1-22-16,22 21 0,-21 0 0,21 1 15,-21-1-15,21 0 0,0 1 16,0-22-16,0 21 0,0-21 0,21 1 15,0-1-15,1 0 0,-1-21 0,21 0 16,0 0-16,1 0 0,-1 0 16,0 0-16,1 0 0,-1-21 0,22 0 15,-22-1-15,0 1 0,1 0 16,-22 0-16,21-21 0,0-1 0,-20 1 16,20 0-16,-21-1 0,0 1 15,0-22-15,1 22 0,-1 0 16,0-22-16,0 22 0,-21 0 0,0-1 15,0 1-15,0 0 0,21-1 0,-21 22 16,0 0-16,0 0 0,0 0 16,-21 21-1,0 21-15,0 21 0,21-21 16,-21 22-16,-1-1 0,22 0 0,-21 22 16,21-22-16,0 22 0,-21-22 0,21 21 15,0 1-15,0-22 0,0 1 16,0 20-16,0-21 0,0-20 0,0 20 15,21-21-15,0 21 0,1-20 16,-1-22-16,21 21 0,-21-21 16,22 0-16,-22 0 0,21 0 0,0-21 15,-20 21-15,20-22 0,0 1 0,1 0 16,-1-21-16,-21 21 0,21-22 16,-20 1-16,20 0 0,-21-1 0,0 1 15,0 21-15,1-22 0,-22 1 0,0 21 16,0 0-16,0 0 0,0 42 31,0 0-31,-22 21 0,22-21 16,-21 22-16,21-22 0,-21 21 15,21 1-15,0-22 0,0 0 16,0 21-16,0-21 0,0 1 0,21-1 16,0 0-16,1-21 0,-1 0 15,-21 21-15,21-21 0,0 0 0,0 0 16,0 0-16,1 0 0,-1-21 15,0 0-15,0 0 0,0-1 0,0 1 16,1 0-16,-1 0 0</inkml:trace>
  <inkml:trace contextRef="#ctx0" brushRef="#br0" timeOffset="41831.46">8403 7472 0,'-21'0'16,"42"0"-16,-42-21 0,21 0 0,-21 21 0,0 0 15,-1 0 1,22 21 15,0 0-15,-21-21 0,0 0-16</inkml:trace>
  <inkml:trace contextRef="#ctx0" brushRef="#br0" timeOffset="42020.29">7366 7832 0,'0'0'0,"0"21"0,-21 0 16,21 0-1,21-21-15,0 0 0,0 0 0,0 0 16,22 0-16,-22 0 0,21 0 15,1 0-15,-1 0 0,21 0 0,-20 0 16,20-21-16,1 21 0,-1-21 0,-20 21 16</inkml:trace>
  <inkml:trace contextRef="#ctx0" brushRef="#br0" timeOffset="42773.25">8826 7789 0,'-63'0'32,"42"0"-32,0 0 0,-1 0 0,1 0 15,0 22-15,-21-1 0,21 0 0,-1-21 16,-20 42-16,21-21 16,0 1-16,0-1 0,21 21 0,-22-21 15,22 22-15,0-22 0,0 21 0,0-21 16,0 0-16,0 1 0,0-1 15,0 0-15,0 0 0,22-21 0,-1 21 16,0-21-16,0 0 16,0 0-16,0 0 0,1 0 0,-1 0 15,-21-21-15,21 21 0,-21-21 0,21 21 16,-21-21-16,0 0 0,0-1 16,0-20-16,0 21 0,0-21 0,0 20 15,0-20-15,0 0 0,0-1 0,0 22 16,21-21-16,0 21 0,1-22 15,-1 22-15,0 0 0,0 0 16,21 0-16,1 21 0,-22 0 16,21 0-16,-21 0 0,22 0 0,-1 0 15,-21 0-15,22 21 0,-22 0 0,0 0 16,0 22-16,0-22 0,0 21 16,-21 0-16,0-20 0,0 20 0,0 0 15,0-21-15,0 22 0,0-22 0,0 0 16,0 0-16,0 0 0,0 1 15,0-1-15,-21-21 0,0 0 0,0 0 16,0 0-16,21-21 16,0-1-1,0 1-15,0 0 0,0-21 16,0 21-16,21-22 0,21 22 0,-21-21 16,1-1-16,-1 22 0,21-21 15,0 0-15,-20-1 0,20 22 0,0-21 16,1 21-16,-1-1 0,0 1 15,1 21-15,-1 0 0,-21 0 0,21 21 16,1 1-16,-22-1 0,21 21 0,-21-21 16,1 22-16,-1 20 0,0-21 15,-21 1-15,0 20 0,0-20 16,0-1-16,0 0 0,-21 1 0,0-1 0,-1-21 16,1 21-16,0-20 15,0-1-15,0-21 0,0 21 0,-1-21 16,22 21-16,-21-21 0,21-21 31,21 0-31,1 0 0,20-1 0,-21 1 16,21-21-16</inkml:trace>
  <inkml:trace contextRef="#ctx0" brushRef="#br0" timeOffset="43559.77">10710 7684 0,'0'0'0,"0"-22"0,-21 22 0,21-21 15,-63 21 1,20 0-16,22 0 0,0 0 0,-21 0 16,20 0-16,-20 21 0,0 1 0,-1-1 15,1 21-15,21-21 0,-21 22 0,-1-1 16,22 0-16,-21 1 0,21-1 15,-1 0-15,1 1 0,21-1 0,-21 0 16,21-21-16,0 22 0,0-22 16,21 0-16,0 0 0,22 0 15,-22-21-15,21 0 0,-21 0 0,22 0 16,-1 0-16,-21 0 0,22-21 16,-22 21-16,21-21 0,0 0 0,-20-21 15,-1 20-15,21-20 0,-21 0 0,0 21 16,1-22-16,-1 1 0,0 0 15,0-1-15,0 1 0,-21 0 0,0 20 16,0 1-16,0 0 0,0 0 0,-21 21 31,0 21-31,21 0 16,0 0-16,-21 22 0,0-22 16,21 21-16,0 1 0,0-22 15,0 21-15,0 0 0,0 1 0,0-1 16,0-21-16,0 22 0,0-22 0,0 0 15,0 0-15,21 0 0,0-21 16,0 0-16,0 21 0,0-21 0,22 0 16,-22 0-16,0 0 0,21-21 0,-20 0 15,20 0-15,-21 0 0,21-22 16,1 22-16,-22-21 0,21 0 0,1-22 16,-22 22-16,21-22 0,-21 22 0,22-22 15,-22 1-15,0-1 0,0 1 16,0-1-16,0 1 0,1-1 0,-22 22 15,0-21-15,0 41 0,0-20 16,0 21-16,0 0 0,-22 42 16,1 0-16,0 0 15,0 22-15,0-1 0,0 21 16,-1 1-16,1-22 0,0 22 0,21-1 16,0 1-16,0-22 0,0 22 0,0-1 15,0-21-15,0 22 0,0-22 16,21 1-16,0-1 0,1 0 0,-1-21 15,0 1-15,0-1 0,21 0 0,-20-21 16,-1 0-16,21 0 0,-21 0 16,22 0-16,-22 0 0,21-21 15,-21 0-15,0-1 0,1-20 0,20 0 16,-21 21-16,0-43 0</inkml:trace>
  <inkml:trace contextRef="#ctx0" brushRef="#br0" timeOffset="43952.69">12636 7218 0,'0'0'0,"-63"-42"31,63 20-31,21 22 0,21-21 0,-20 21 16,20-21-16,21 21 0,-20 0 15,20-21-15,1 21 0,-1 0 16,22 0-16,-22-21 0,1 21 16,-1 0-16,1 0 0,-1 0 0,-20 0 15,-1 0-15,0 0 0,-20 0 0,-1 0 16,-42 0 0,-22 0-16,22 0 0</inkml:trace>
  <inkml:trace contextRef="#ctx0" brushRef="#br0" timeOffset="44199.76">12996 7070 0,'0'0'16,"-21"0"-16,0 0 0,0 0 15,21 21-15,-21 0 16,21 0-16,0 0 0,0 1 16,0 20-16,-22 0 0,22 22 0,0-22 15,0 22-15,0-1 0,0-21 0,-21 22 16,21-22-16,-21 22 0,0-22 15,21 0-15,0 1 0,-21-1 0,0 0 16,21-20-16,0 20 0,0-21 16,0 0-16,0 0 0,21-21 15,0 0 1,0 0-16,0-21 16,0 0-16,1 0 0,20 0 0</inkml:trace>
  <inkml:trace contextRef="#ctx0" brushRef="#br0" timeOffset="44568.55">13166 7726 0,'0'0'0,"21"0"16,0 0-1,-21-21-15,21 21 0,0 0 16,0 0-16,1 0 0,-1-21 0,0 21 16,21-22-16,-21 22 0,22-21 15,-22 21-15,0-21 0,21 21 0,-20-21 16,-1 21-16,0-21 0,-21 0 15,0-1-15,0 1 16,-21 21 0,0 0-16,-1 0 15,-20 0-15,21 21 0,-21 1 0,20-1 16,-20 0-16,21 0 0,0 21 16,-22-20-16,22-1 0,0 21 0,0-21 15,0 0-15,0 22 0,21-22 0,0 0 16,0 0-16,0 0 0,0 1 15,0-1-15,21-21 0,0 0 16,21 0-16,-21 0 0,22 0 0,-1 0 16,-21 0-16,43 0 15,-22-21-15,0-1 0,1 22 0,-1-21 16,22 0-16,-22-21 0,0 21 0,22-1 16</inkml:trace>
  <inkml:trace contextRef="#ctx0" brushRef="#br0" timeOffset="46295.58">14076 7599 0,'21'-21'0,"-42"42"0,42-63 0,-21 20 15,0 1-15,-42 21 16,20 0-16,1 0 0,-21 0 16,21 21-16,-22-21 0,22 22 15,0-1-15,0 0 0,0-21 0,0 21 16,21 0-16,0 0 0,0 1 16,0-1-16,0 0 0,0 0 15,21 0-15,0-21 0,0 21 16,0 1-16,22-22 0,-22 21 15,0-21-15,0 21 0,0 0 0,0-21 16,1 21-16,-1 0 0,-21 1 31,-21-22-31,-1 0 0,-20 0 0,21 0 16,0 0-16,-22 0 0,22 0 0,-21-22 16,21 22-16,0 0 0,-1-21 15,-20 0-15,21 21 0,21-21 16,-21 21-16,42 21 31,-21 0-31,21-21 16,0 21-16,0-21 0,1 22 15,-1-22-15,0 0 0,0 21 0,21-21 16,-20 0-16,20 0 0,0 0 0,1 0 16,-1 0-16,21 0 0,-20 0 15,-1-21-15,0 21 0,22-22 0,-43 1 16,21 21-16,1-21 0,-1-21 0,-21 21 15,0-1-15,22-20 0,-22 0 16,0-1-16,0-20 0,0 21 0,1-22 16,-1 1-16,-21-1 15,21-21-15,0 43 0,-21-21 0,21 20 16,-21 1-16,0 0 0,0 20 0,0 1 16,-21 42 15,0 22-31,0-22 0,21 42 15,-21-20-15,-1 20 0,1-20 0,0 20 16,0 1-16,0-1 0,0-21 0,21 22 16,0-22-16,0 1 0,0-1 15,0 0-15,0 1 0,0-1 0,0-21 16,21 21-16,0-20 0,0-1 16,0 0-16,0 0 0,22-21 15,-1 0-15,-21 0 0,22 0 0,-1 0 16,0 0-16,1-21 0,-1 0 15,0 21-15,1-21 0,-1-1 0,0-20 16,-21 21-16,22 0 0,-22-22 0,0 22 16,0-21-16,0 21 0,1 0 15,-22-1-15,0 1 0,0 0 0,-22 21 32,1 21-32,21 0 15,0 1-15,-21-1 0,21 0 0,0 0 16,0 0-16,0 0 0,0 1 15,0-1-15,21 0 16,-21 0-16,43-21 0,-22 21 0,0-21 16,0 0-16,21 0 0,-20 0 15,20 0-15,-21 0 0,21 0 0,1 0 16,-22 0-16,0-21 0,21 0 16,-20 0-16,-1 0 0,0-1 0,0 1 15,-21-21-15,0 21 0,0-22 0,0 22 16,0-21-16,0 21 0,0 0 15,-21 42 1,0 0 0,21 0-16,-21 0 0,-1 0 15,1 1-15,21-1 0,-21 0 0,0 0 0,0 0 16,21 0-16,0 1 16,-21-1-16,21 0 0,-22 0 15,44-21 16,-1 0-31,0-21 0,0 0 16,-21 0-16,21 21 0,0-22 0,22-20 16,-22 21-16,0 0 15,0 0-15,0-22 0,22 22 0,-22 0 16,0 0-16,21 0 0,-20-1 16,-1 22-16,0 0 0,0 0 0,0 0 15,-21 22 1,0-1-16,0 21 0,0-21 15,0 0-15,0 1 0,-21-1 0,21 0 16,0 0-16,-21 21 0,21-20 0,0-1 16,0 0-16,0 0 15,21 0-15,0-21 0,0 21 0,22-21 16,-22 0-16,0 0 0,21 0 16,1 0-16,-1 0 0,0 0 0,-20 0 15,20-21-15,0 21 0,1-21 0,-1 0 16,0 0-16,-21 0 0,1-22 15,-1 22-15,0 0 0,0-21 16,0-1-16,-21 22 0,0-21 16,0 21-16,0-22 0,0 22 0,-21 0 15,0 21-15,0-21 0,0 21 0,-22 0 16,1 0-16,21 0 0,-22 21 16,1 0-16,21 0 0,-21 0 0,-1 1 15,22-1-15,0 0 0,0 0 16,0 0-16,-1 22 0,22-22 0,0 0 15,0 0-15,0 0 0,0 0 16,22 1 0,-1-22-16,0 0 0,0 21 0,0-21 15,0 21-15,1-21 0,-1 0 0,0 21 16,0-21-16,-21 21 0,21 0 16,-21 1-16,0-1 0,0 21 15,0-21-15,0 22 0,0-1 16,0 0-16,0 1 0,0-1 0,0 0 15,-21 1-15,21 20 0,-21-21 0,0 1 16,21-1-16,-21 0 0,-1 22 16,1-22-16,0 1 0,0 20 0,0-21 15,-22 22-15,22-22 0,-21 1 0,21 20 16,-22-42-16,1 22 0,0-1 16,-1-21-16,1 0 0,0 0 0,-1 1 15,22-1-15,-21-21 0,21 0 16,0 0-16,-1 0 0,1 0 0,0 0 15,21-21-15,-21-1 0,21 1 16,0-21-16,0 21 0,0-22 0,0-20 16,0 21-16,0-22 0,0 1 0,0-1 15,0 1-15,0-22 0</inkml:trace>
  <inkml:trace contextRef="#ctx0" brushRef="#br0" timeOffset="46491.47">15621 7112 0,'0'0'15,"-21"0"-15,0-21 0,-1 21 16,1 0 15,0 0-15,0 0-16,0 0 15,0 0-15</inkml:trace>
  <inkml:trace contextRef="#ctx0" brushRef="#br0" timeOffset="46691.39">14541 7408 0,'0'0'0,"0"22"0,0-1 16,0 0-16,22-21 15,-1 0-15,0 0 0,0 0 16,21 0-16,-20 0 0,20 0 0,0 0 16,1 0-16,-1 0 0,0 0 15,1 0-15,-1 0 0,-21 0 0,21 0 16,-20 21-16,-1-21 0,-21 21 16</inkml:trace>
  <inkml:trace contextRef="#ctx0" brushRef="#br0" timeOffset="47383.91">1841 10118 0,'-21'0'16,"42"0"-16,-84-21 0,42 21 0,21-22 16,21 22-1,0 0 1,0 0-16,0 0 0,22 0 0,-22 0 16,21-21-16,-21 21 0,22 0 15,-1 0-15,-21 0 0,22-21 0,-22 21 16,0 0-16,0 0 0,-42 0 31,0 0-31</inkml:trace>
  <inkml:trace contextRef="#ctx0" brushRef="#br0" timeOffset="47819.67">1651 10118 0,'-85'127'31,"170"-254"-31,-170 275 0,64-127 15,21 21-15,0-20 0,0 20 16,0 0-16,-21-21 0,21 1 0,-21-1 16,21 0-16,0 0 0,0 0 15,0-42 17,0 0-32,21 0 15,0 0-15,0-1 0,-21 1 16,21 0-16,1 0 0,-1 0 0,21 21 15,-21-21-15,0-1 0,1 22 16,20 0-16,-21 0 0,21 0 0,1 22 16,-1-1-16,-21 0 0,22 0 0,-22 21 15,0 1-15,0-1 0,0 0 16,-21 1-16,0-1 0,0 0 16,0-20-16,-21 20 0,-21 0 15,21-21-15,-22 22 0,1-22 0,0 0 0,-1 0 16,1 0-16,0-21 15,-1 0-15,1 22 0,0-22 0,20 0 16,-20 0-16,21 0 0,0 0 16,0-22-16,-1 22 0,22-21 0,0 0 15,0 0-15,22 0 16,-1 0-16,0-1 0,21 1 16,-21 0-16</inkml:trace>
  <inkml:trace contextRef="#ctx0" brushRef="#br0" timeOffset="47981.58">2413 10520 0,'0'0'0,"42"0"0,-21 0 0,1 0 15,-1-21 48,0 21-63</inkml:trace>
  <inkml:trace contextRef="#ctx0" brushRef="#br0" timeOffset="49639.94">4254 10054 0,'22'0'16,"-1"0"-16,0 0 0,-21-21 16,21 21-16,0-21 0,0 0 15,-21 0-15,22-1 0,-1 1 0,0 0 16,0-21-16,0 21 0,0-22 0,1 1 15,-1 0-15,0-1 0,-21 22 16,0-21-16,0-1 0,0 22 0,-21 0 16,0 0-16,-22 21 0,1 0 15,0 0-15,-1 0 0,1 0 0,-22 21 16,22 0-16,0 0 0,-1 1 16,1 20-16,0 0 0,21 1 0,-1-1 15,1 21-15,21-20 0,0-1 0,0-21 16,21 22-16,1-1 15,-1 0-15,0-21 0,21 22 0,-21-1 16,22-21-16,-22 22 0,21-1 0,-21 0 16,22 1-16,-22-22 0,0 21 15,0 0-15,-21-20 0,0 20 0,0-21 16,0 0-16,-21 0 0,0 1 16,-21-1-16,20 0 0,-20 0 0,0-21 15,-1 0-15,1 0 0,0 0 0,-1 0 16,1-21-16,0 21 0,-1-21 15,1-22-15,0 22 0,-1-21 0,22 0 16,-21-1-16,21 1 0,0 0 0,21-1 16,0-20-16,-22 42 0,22-22 15,0 1-15,0 21 0,0 0 0,0-1 16,22 1-16,-1 21 16,0 0-16,0 0 0,0 21 0,0 1 15,1-1-15,-1 0 0,0 0 0,0 21 16,0 1-16,0-1 0,1-21 15,-1 22-15,0-1 0,0 0 0,0 1 16,-21-1-16,21-21 0,1 21 16,-1-20-16,21-1 0,-21 0 0,0-21 15,22 0-15,-1 0 0,-21 0 0,22 0 16,20 0-16,-21 0 16,1-21-16,20 0 0,1-1 0,-22-20 15,22 21-15,-22 0 0,0-22 0,1 22 16,-1-21-16,0 0 0,-21 20 15,1-20-15,-22 21 0,0 0 0,0 0 16,0-1-16,0 1 0,0 0 0,-22 21 31,1 0-31,0 21 16,0 0-16,21 1 0,-21-1 0,21 21 16,-21-21-16,21 22 0,0-22 15,0 21-15,0-21 0,0 0 0,0 22 16,0-22-16,0 0 15,21-21-15,0 21 0,0 0 0,0-21 16,0 0-16,22 0 0,-1 0 0,0 0 16,-20-21-16,20 0 0,0 0 15,1 0-15,-22 0 0,21-1 0,0 1 16,-20 0-16,20-21 0,-21 21 0,0-1 16,0 1-16,1-21 0,-1 21 15,-21 0-15,0-1 0,21 1 0,0 0 16,-21 0-1,0 42 17,0 0-32,0 0 0,0 1 0,0-1 0,0 21 15,0 0-15,0 1 0,0 20 16,0 1-16,0-1 0,0 1 16,21 20-16,-21-20 0,21 21 0,-21-1 15,0 1-15,0 0 0,22 20 16,-22 1-16,21 0 0,0 0 0,-21 0 15,21 0-15,-21-1 0,21 1 0,0-21 16,1 21-16,-1-22 0,0 1 16,-21 0-16,21-22 0,0 1 0,-21-22 15,21 0-15,-21 1 0,0-1 0,0-21 16,0 0-16,-21-21 16,0-21-16,0 0 0,0 0 15,0-21-15,-1-1 0,-20 1 16,21 0-16,-21-22 0,20 22 15,-20-43-15,21 22 0,0-22 0,0 0 16,-1 1-16,1-1 0,21 0 0,0-21 16,0 1-16,0-1 0,0 0 15,21 0-15,-21 0 0,43 0 0,-22 22 16,21-22-16,1 0 0,-1 21 16,21-20-16,1 20 0,-22 21 0,22-20 15,-1 20-15,1 1 0,-22 20 0,22 1 16,-43 0-16,21 21 15,-21-1-15,0 1 0,-21 0 0,-21 21 16,0 0-16,0 0 16,-21 0-16,-1 21 0,22-21 15,-21 21-15,21-21 0,-22 22 0,22-1 16,21 0-16,0 0 16,21 0-16,0 0 15,1 1-15,-1-1 0,0 0 0,0-21 16,21 21-16,-20 0 0,-1 0 0,0 1 15,0-1-15,0-21 0,0 21 16,-21 0-16,0 0 0,-21 0 31,-21-21-31,21 0 0,0 0 0,-22 0 16,22 0-16,-21 0 0,21 0 16,-1 0-16,1 0 0,0 0 0,0-21 15,0 0-15,63-64 31,-21 43-31,0 21 0,22 0 16,-22-22-16,21 22 0,1-21 0</inkml:trace>
  <inkml:trace contextRef="#ctx0" brushRef="#br0" timeOffset="49863.81">6689 9652 0,'21'-21'15,"-42"42"-15,63-63 0,-42 63 31,0 0-31,-21 21 0,0-20 0,-1 20 16,1 0-16,0 1 0,0-1 16,0 21-16,0-20 0,-1-1 0,1 0 15,21 1-15,-21-1 0,21 0 0,-21-20 16,21 20-16,0-21 0,0 21 16,0-20-16,0-1 0,0 0 0,21-21 15,0 0-15,0 0 0,22 0 0,-22 0 16,0 0-16,0-21 0,0 0 15</inkml:trace>
  <inkml:trace contextRef="#ctx0" brushRef="#br0" timeOffset="50055.71">6371 10097 0,'21'0'31,"0"0"-31,1 0 0,-1-22 16,21 22-16,0 0 0,1-21 0,-1 21 16,0 0-16,1-21 0,-1 21 0,0-21 15,1 21-15,-1 0 0,0-21 16,-20 21-16</inkml:trace>
  <inkml:trace contextRef="#ctx0" brushRef="#br0" timeOffset="51043.68">6900 10139 0,'0'0'16,"0"21"-16,21-21 15,1 0 1,-1 0-16,0 0 0,0 0 16,21-21-16,-20 21 0,-1-21 0,21 0 15,-21 21-15,0-22 0,1 1 16,-1 0-16,0 21 0,-21-21 0,0 0 15,0 0-15,0-1 0,0 1 16,0 0-16,-21 21 16,0 0-16,-1 0 0,1 0 15,0 21-15,0 0 0,0 1 16,0 20-16,-1-21 0,1 0 0,21 22 16,0-22-16,-21 21 0,21-21 0,0 22 15,0-22-15,0 0 0,0 0 16,21 0-16,0 0 0,1 1 0,-1-22 15,21 0-15,-21 0 0,22 0 16,-1 0-16,0 0 0,-21 0 16,22-22-16,-1 1 0,0 21 0,-20-21 15,20 0-15,0 0 0,-21-22 0,1 22 16,20 0-16,-21-21 0,0 21 16,-21-1-16,0-20 0,21 21 0,-21 0 15,0 0-15,0-1 0,-21 22 31,21 22-31,-21-22 0,21 21 16,-21 0-16,21 21 0,0-21 16,0 1-16,0-1 0,0 0 0,0 21 15,0-21-15,0 1 0,0-1 16,0 0-16,0 0 0,0 0 0,0 0 16,0 1-16,0-1 0,-21-42 46,21-1-46,-21 1 0,21-21 16,0 21-16,0 0 0,0-1 16,0-20-16,0 0 0,21-1 15,0 1-15,0 0 0,0-1 0,0 22 16,22-21-16,-1 0 0,0 20 16,1 1-16,-1 21 0,0 0 0,1 0 15,-1 0-15,0 0 0,1 21 16,-1 1-16,0 20 0,-20-21 0,-1 0 15,21 0-15,-42 22 0,21-22 16,-21 0-16,0 21 0,0-20 0,0-1 16,0 0-16,0 0 0,0 0 0,-21 0 15,21 1-15,-21-22 16,0 0-16,0 0 0,-1 0 16,22-22-1,0 1-15,0 0 16,0 0-16,0 0 0,22 0 0,-1-1 15,0-20-15,0 0 0,0-1 0,22 22 16,-22-21-16,21 0 16,0 20-16,1 1 0,-1 0 0,-21 0 15,22 21-15,-22 0 0,0 21 0,0-21 16,0 21-16,-21 0 0,0 22 16,0-22-16,0 21 0,0 1 0,0-22 15,0 21-15,0 0 0,0-20 0,-21 20 16,0 0-16,0-21 0,0 1 15,-1 20-15,22-21 0,0 0 0,-21 0 16,0 1-16,21-44 31</inkml:trace>
  <inkml:trace contextRef="#ctx0" brushRef="#br0" timeOffset="51455.44">9779 9462 0,'0'0'0,"-21"0"0,21-64 32,42 64-32,-21 0 0,22 0 15,-22-21-15,42 21 0,-20 0 0,-1 0 16,21-21-16,1 21 15,-1 0-15,-20 0 0,20-21 0,-20 21 16,20 0-16,-21 0 0,1 0 0,-1-22 16,0 22-16,-20 0 0,-1 0 15,-42 0 1,-1 0-16,1 0 16,-21 0-16,0 0 0,-1 22 0,1-22 15</inkml:trace>
  <inkml:trace contextRef="#ctx0" brushRef="#br0" timeOffset="51691.31">10054 9377 0,'0'0'15,"0"21"-15,0 0 0,0 0 0,0 1 16,0 20-16,21-21 0,-21 21 16,0 22-16,0-22 0,0 1 0,0 20 15,0-21-15,0 1 0,0-1 0,-21 22 16,0-22-16,0 0 0,-22 1 15,22-22-15,0 21 0,-21-21 0,21 22 16,-1-22-16,1 0 0,0-21 0,21 21 16,21-42 15,0 0-31,1 0 0,-1-1 16,21 1-16</inkml:trace>
  <inkml:trace contextRef="#ctx0" brushRef="#br0" timeOffset="52089.08">10329 9927 0,'0'0'0,"21"0"15,1 0-15,-1 0 16,0 0 0,0 0-16,0 0 0,0 0 15,1 0-15,-1 0 16,0-21-16,0 0 0,21 21 0,-20-21 15,-1 0-15,0-1 0,0 1 16,-21 0-16,0 0 16,0 0-16,0 0 0,0-1 15,-21 1-15,0 21 0,0 0 0,-1 0 16,1 0-16,0 0 0,-21 21 16,21 1-16,-1-1 0,1 21 0,0-21 15,0 22-15,0-22 0,21 21 16,-21 0-16,21 1 0,-22-22 0,22 21 15,0-21-15,0 1 0,0 20 0,0-21 16,0 0-16,0 0 16,0 1-16,22-22 0,-1 0 0,0 21 15,0-21-15,0 0 0,0 0 16,22 0-16,-22 0 0,21-21 16,1 21-16,-1-22 0,0 1 0,1 0 15,20 0-15,-21 0 0</inkml:trace>
  <inkml:trace contextRef="#ctx0" brushRef="#br0" timeOffset="53495.82">11366 9737 0,'22'-21'0,"-44"42"0,44-64 16,-22 22-16,0 0 0,0 0 15,-22 21-15,1 0 0,0 0 16,-21 0-16,21 21 0,-22 0 16,22 0-16,-21 1 0,21-1 0,-1 0 15,1 0-15,0 0 0,21 0 16,-21 1-16,21-1 0,0 0 15,0 0-15,0 0 0,21 0 0,0-21 16,0 22-16,1-1 0,-1-21 0,21 21 16,-21 0-16,0 0 0,1-21 15,-1 21-15,0 1 0,0-22 0,0 21 16,-21 0-16,0 0 0,0 0 16,-21-21-1,0 0-15,0 0 0,0 0 16,-1 0-16,-20 0 0,21 0 0,-21 0 15,20 0-15,-20-21 0,21 0 16,-21 21-16,20-21 0,1 0 16,0-1-16,0 1 0,0 0 0,0 21 15,-1-21-15,22 0 0,0 0 16,0 42 0,0 0-1,0 0-15,22 0 16,-1 0-16,0 1 0,0-1 0,0 0 15,0 0-15,1 0 0,20-21 0,-21 21 16,21 1-16,-20-22 0,20 0 16,-21 21-16,21-21 0,1 0 0,-22 0 15,21 0-15,1 0 0,-1 0 0,0 0 16,-21-21-16,22-1 16,-1 1-16,-21 21 0,22-42 0,-22 21 15,21 0-15,-21-22 0,22 1 0,-22 0 16,21-1-16,-21 1 0,0-22 15,1 1-15,-1-1 0,0 22 0,0-21 16,0 20-16,0-20 0,-21 20 0,0 1 16,22 21-16,-22 0 0,21 0 15,-21-1-15,0 1 0,0 42 32,-21 1-32,-1-1 0,22 0 15,-21 21-15,0 1 0,0-1 0,21 0 16,0 1-16,-21 20 0,0-21 15,21 1-15,0 20 0,0-20 0,-22-1 16,22 0-16,0-21 0,0 22 0,0-22 16,0 0-16,0 21 0,0-20 15,22-1-15,-1-21 0,0 0 16,0 0-16,21 0 0,-20 0 16,-1 0-16,21 0 0,-21 0 15,22-21-15,-22 21 0,21-22 0,-21 1 16,22 0-16,-22 0 0,0-21 0,0 20 15,0-20-15,0 21 16,1-21-16,-1-1 0,-21 22 0,0 0 16,0 0-16,0 0 0,0-1 0,0 44 31,0-1-31,-21 0 0,21 0 16,-22 21-16,1-20 0,21 20 0,-21-21 15,21 21-15,0-20 0,0-1 16,0 21-16,0-21 0,0 0 0,0 1 15,21-22-15,0 21 0,1-21 0,-1 0 16,0 0-16,0 21 0,0-21 16,0 0-16,1 0 0,-1 0 15,21-21-15,-21 21 0,0-21 0,22-1 16,-22 1-16,0 0 0,21 0 16,-20-21-16,-1 20 0,0-20 0,-21 0 15,21 21-15,-21-22 0,21 1 0,-21 21 16,0 0-16,0-1 0,0 1 15,0 42 1,0 1-16,0-1 0,-21 21 0,0-21 16,21 0-16,0 22 0,-21-22 15,21 21-15,-21-21 0,21 22 0,-22-22 16,22 0-16,0 0 0,0 0 0,0 1 16,0-1-1,0 0-15,-21-21 16,21-21-1,0 0 1,0-1-16,0 1 16,21-21-16,1 21 0,-1-22 0,0 22 15,0-21-15,0 0 0,22-1 0,-22 1 16,21 0-16,0-1 0,1 22 16,20 0-16,-20 0 0,-1 0 0,0 21 15,-21 0-15,22 0 0,-22 21 16,0 0-16,0 21 0,0-21 0,-21 22 15,22-1-15,-22 0 0,0-20 16,0 20-16,0 0 0,0-21 16,0 22-16,-22-22 0,1 21 0,0-21 15,0 1-15,21-1 0,-21-21 0,0 21 16,-1-21-16,22 21 16,22-21 15,-1 0-31,21-21 0,-21 0 15,22 21-15,-22-21 0</inkml:trace>
  <inkml:trace contextRef="#ctx0" brushRef="#br0" timeOffset="54207.73">14287 9716 0,'0'0'0,"0"-22"0,-21 1 31,0 21-31,0 0 0,-21 0 16,20 0-16,-20 0 0,0 0 0,21 0 16,-22 21-16,22 1 0,-21 20 0,21-21 15,-22 0-15,22 22 0,0-22 16,0 21-16,0-21 0,21 22 0,0-22 16,0 0-16,0 0 0,0 0 15,0 0-15,0 1 0,0-1 16,0 0-16,21-21 0,0 0 0,0 0 15,21 21-15,-20-21 0,-1 0 0,21 0 16,-21 0-16,22-21 0,-22 0 16,21 21-16,-21-21 0,0-1 0,22 1 15,-22 0-15,0 0 0,0 0 0,-21 0 16,21-22-16,-21 22 0,22-21 16,-22 21-16,0-1 0,0 1 0,21 0 15,-21 0-15,0 0 0,0 42 31,0 0-31,0 0 16,0 0-16,0 1 0,-21-1 0,21 21 16,-22-21-16,1 0 0,0 22 15,0-22-15,0 21 0,21-21 0,-21 22 16,-1-1-16,1 0 0,0 1 0,0-1 16,0 0-16,21 22 0,-21-1 15,21-20-15,0 20 0,0 1 0,-22-22 16,22 22-16,0-1 0,0 1 0,0-22 15,0 21-15,0 1 0,0-1 0,0 1 16,0-1-16,0-20 0,0 20 16,0-20-16,0 20 0,0-21 15,22 1-15,-22-1 0,0 0 0,0 1 16,0-1-16,0 0 0,0-20 0,0-1 16,-22 0-16,1 0 0,0 0 15,0-21-15,0 0 0,0 0 0,-1 0 16,-20 0-16,21 0 0,0 0 0,0 0 15,-1 0-15,1 0 0,0 0 0,0-21 16,0 21-16,0 0 0,21-21 16,0 0-16,-22 21 0,1-21 0,21-1 15,0 1-15,0 0 0,0-21 16,0 21-16,0-1 0,0-20 0,0 0 16,0-1-16,0-20 0,0-1 15</inkml:trace>
  <inkml:trace contextRef="#ctx0" brushRef="#br0" timeOffset="54487.57">13271 9144 0,'0'0'0,"-21"0"16,21-21-16,-21 21 0,0 0 16,0 0 31,0 0-32,-1 0 1,1 0-16,0 0 0,0 0 15</inkml:trace>
  <inkml:trace contextRef="#ctx0" brushRef="#br0" timeOffset="54716.37">11853 9483 0,'0'21'0,"0"-42"0,21 42 15,22-21 1,-22 0-16,0 0 0,21 0 0,-20 0 16,20 0-16,0 0 0,1 0 0,-22 0 15,21-21-15,0 0 0,-20 21 16,-1 0-16,0 0 0,0 0 0,-42 0 31,0 0-31</inkml:trace>
  <inkml:trace contextRef="#ctx0" brushRef="#br0" timeOffset="56843.73">1926 11980 0,'0'-21'0,"21"21"0,-21-21 15,0 0-15,0 0 16,0 0-16,-21 21 16,0 0-16,-21 0 15,20 0-15,-20 21 0,0-21 16,-1 21-16,1 21 0,0 1 0,-1-1 15,1 0-15,0 1 0,-1 20 16,1 1-16,21-22 0,0 21 0,0 1 16,21-22-16,-22 22 0,22-1 15,0-20-15,0-1 0,22 21 0,-1-41 16,0 20-16,21 0 16,-21-21-16,22 1 0,-1-1 0,0-21 15,1 0-15,-1 0 0,0 0 16,1 0-16,20 0 0,-20-21 0,-1-1 15,-21 1-15,21 0 0,1 0 16,-22 0-16,0 0 0,0-22 0,-21 22 16,0 0-16,0-21 0,0 20 15,0 1-15,-21 0 0,-21-21 0,21 21 16,-22-1-16,1 1 16,0 21-16,-1-21 0,1 21 0,0 0 15,-22 0-15,22 21 0,-1-21 16,22 21-16,-21 22 0,21-22 0,0 0 15,-1 21-15,1 1 0,21-1 16,0-21-16,0 22 0,0-1 0,0 0 16,0-21-16,0 22 0,21-22 15,1 0-15,-1 0 0,0-21 0,0 0 16,21 0-16,-20 0 0,20 0 16,0 0-16,1-21 0,-1 0 0,0 0 15,1 0-15</inkml:trace>
  <inkml:trace contextRef="#ctx0" brushRef="#br0" timeOffset="57147.56">2646 12404 0,'0'0'0,"0"21"0,0 0 16,0-42 46,0 0-46,0 42 46,21-21-30,0 0-32</inkml:trace>
  <inkml:trace contextRef="#ctx0" brushRef="#br0" timeOffset="66500.63">4868 11832 0,'0'21'0,"0"-42"47,0 0-47,0 0 0,0 0 16,0 0-16,0-1 15,21 22-15,1-21 0,-1 0 0,0-21 16,0 21-16,0-1 0,0 1 0,-21 0 16,22 0-16,-22 0 0,21 0 15,-21-1-15,0 1 0,0 0 0,0 0 16,-21 21-16,-1 0 15,1 0-15,-21 0 0,21 0 0,-22 0 16,22 0-16,-21 21 0,0 0 16,-1 0-16,1 1 0,0-1 0,-1 0 15,1 21-15,21-21 0,-22 1 16,22 20-16,0 0 0,21-21 16,0 22-16,0-1 0,0 0 0,21 1 15,0-1-15,1 0 0,-1 1 16,21-1-16,-21 0 0,0-20 0,1 20 15,20 0-15,-21 1 0,0-22 0,-21 21 16,0-21-16,0 22 0,0-22 16,0 21-16,-21-21 0,0 0 0,-21 22 15,-1-22-15,1 0 0,0-21 16,-1 21-16,1-21 0,-22 0 0,22 0 16,21 0-16,-21 0 0,-1 0 0,22 0 15,-21-21-15,21 0 16,-22 0-16,22 0 0,0-22 0,0 22 15,0-21-15,-1-1 0,22 1 0,-21 0 16,21-1-16,-21 1 0,21 0 16,-21-1-16,21 1 0,0 0 0,0 21 15,0-1-15,0 1 0,0 42 16,0 1 0,0-1-16,21 21 0,0-21 15,0 22-15,1 20 0,-1-21 0,0 1 16,0-1-16,0 0 0,0 1 15,1-22-15,-1 21 0,0-21 0,21 1 16,-21 20-16,22-42 0,-1 21 16,0 0-16,1-21 0,20 0 15,-20 0-15,20 0 0,1 0 0,-1 0 16,-21-21-16,22 0 0,-1 21 0,-20-21 16,20 0-16,-20-22 0,-1 22 15,0 0-15,-21-21 0,1 20 0,-1-20 16,0 21-16,-21-21 0,21-1 15,-21 22-15,0-21 0,0 21 0,0-1 16,0 1-16,0 42 31,-21 1-31,21-1 0,0 0 0,0 21 16,0-21-16,0 22 0,0-22 16,-21 21-16,21-21 0,0 22 0,0-22 15,-21 0-15,21 0 0,0 0 0,0 1 16,0-1-16,0 0 15,0-42 17,0 0-32,0-1 0,21 1 15,-21-21-15,21 21 0,-21 0 16,0-22-16,21 22 0,-21-21 16,21-1-16,0 22 0,-21 0 0,22-21 15,-1 21-15,0 21 16,0 0-16,0 21 15,0-21-15,1 21 0,-1 21 0,-21-21 16,21 1-16,0 20 0,0-21 0,-21 21 16,21-20-16,-21 20 0,0-21 15,22 0-15,-1 0 0,-21 1 0,0-1 16,21 0-16,0-21 0,0 0 16,-21 21-16,21-21 0,1 0 0,-1 0 15,0 0-15,0 0 0,0-21 16,0 0-16,1 0 0,20 21 15,-21-43-15,0 22 0,0 0 0,1-21 16,20 20-16,-21-20 0,0 0 16,0-1-16,1 1 0,-1 21 15,0-21-15,-21 20 0,0-20 0,21 42 16,-21-21-16,21 21 0,-21 21 16,0 0-16,0 0 15,0 1-15,0 20 0,0-21 0,0 21 16,0 1-16,0-22 0,0 21 15,21-21-15,-21 22 0,0-22 0,22 0 16,-22 21-16,21-20 0,0-22 16,0 21-16,0 0 0,0-21 15,1 0-15,-1 0 0,21 0 0,-21 0 16,22 0-16,-22 0 0,21 0 0,-21-21 16,22 0-16,-22-1 0,21 1 15,-21 0-15,0 0 0,1 0 0,-1-22 16,0 22-16,-21-21 0,0 21 0,0-22 15,21 22-15,-21 0 0,0 0 16,0 0-16,21 0 0,-21 42 31,0 0-31,0 0 0,0 0 0,0 22 16,0-22-16,-21 21 0,21-21 16,0 22-16,0-22 0,0 21 15,0-21-15,0 0 0,0 1 0,0-1 0,21 0 16,0 0-16,1-21 0,20 0 15,-21 21-15,21-21 0,-20 0 16,20 0-16,0 0 0,-21 0 0,22-21 16,-1 0-16,-21 0 0,22 0 0,-22-1 15,0 1-15,21 0 0,-21-21 16,1 21-16,-22-22 0,0 1 0,0-22 16,0 22-16,0 0 0,0-22 0,-22 22 15,1 0-15,0-1 0,-21 22 16,21-21-16,-22 21 0,1 21 15,0 0-15,-1 0 0,1 0 0,0 0 0,-1 21 16,1 21-16,0-21 16,20 22-16,1-1 0,0 0 0,0 1 15,21-1-15,0-21 0,0 21 16,0 1-16,0-22 0,0 21 0,21-21 16,0 1-16,0-1 0,1 0 0,20-21 15,0 0-15,1 0 0,-1 0 16,21 0-16,-20 0 0,-1-21 0,22 0 15,-22-1-15,0 1 0,1 0 0</inkml:trace>
  <inkml:trace contextRef="#ctx0" brushRef="#br0" timeOffset="67275.23">7874 11726 0,'0'0'0,"63"-169"31,-63 190-15,-21 0-16,21 1 15,-21 20-15,0 0 0,21 1 0,-21-1 16,0 21-16,21 1 0,-22-22 0,1 22 16,0-1-16,21-20 0,-21 20 15,0-21-15,0 1 0,21-1 0,-22-21 16,22 22-16,-21-22 0,21 0 0,0 0 16,0 0-1,0-42 1,0 0-16,21 0 15,1-22-15,-1 22 0,0-21 16,0 21-16,0-22 0,0 1 0,22 0 16,-22-1-16,21 1 0,-21 0 15,22-1-15,-1 22 0,-21 0 0,0 0 16,22 0-16,-22 0 0,0 21 0,0 0 16,0 0-1,-21 21-15,0 0 0,0 0 16,-21 0-16,-21 0 15,21 1-15,0-22 0,-22 21 16,22 0-16,-21-21 0,21 21 0,-22-21 16,22 0-16,0 21 0,0-21 0,0 21 15,21 1-15,-22-1 16,22 0-16,0 0 0,0 0 16,0 0-16,0 1 0,0-1 0,22 21 15,-22-21-15,21 0 0,0 1 16,0-1-16,21-21 0,-20 21 0,20 0 15,-21-21-15,21 0 0,1 21 16,-1-21-16,0 0 0,1 0 0,-1 0 16,0 0-16,1 0 0,-1-21 15,0 21-15,1-21 0,-22 0 0,21 0 16,-21-1-16,22 1 0,-22-21 16,0 0-16,0 20 0,0-20 0,-21 0 15,0-1-15,22 1 0,-22 0 16,0 21-16,0-22 0,0 22 0,-22 21 15,1 0-15,0 21 16,0 0-16,21 1 0,-21 20 16,0 0-16,21-21 0,-22 22 0,22-1 15,0 0-15,0-20 0,0 20 0,0-21 16,22 0-16,-1 0 0,21 1 16,-21-1-16,22 0 0,-1-21 15,0 0-15,1 0 0,-1 0 0,0 0 16,1 0-16,-1 0 0,21 0 15,-41 0-15,20-21 0,0 21 0,-21-21 16,22 21-16,-22-22 0,0 1 0,0 0 16,0 21-16,1-21 0</inkml:trace>
  <inkml:trace contextRef="#ctx0" brushRef="#br0" timeOffset="67695.97">9779 11494 0,'0'0'0,"0"-22"16,21 22 0,0 0-16,22 0 0,-1 0 15,21-21-15,-20 21 0,-1 0 16,22 0-16,-22 0 0,21 0 0,-20 0 15,-1-21-15,0 21 0,1 0 16,-1 0-16,0 0 0,1 0 0,-22 0 16,21 0-16,-21 0 0,-42 0 31,0 0-31,0 0 16,-21 0-16</inkml:trace>
  <inkml:trace contextRef="#ctx0" brushRef="#br0" timeOffset="67943.83">10266 11430 0,'0'0'0,"-21"0"0,21-21 16,0 42 0,0 0-16,0 0 15,0 1-15,0-1 0,0 21 16,0 0-16,0 1 0,0-1 0,0 0 16,0 1-16,0 20 0,0-20 0,0 20 15,0-21-15,0 22 0,-22-22 16,1 22-16,0-22 0,0 0 0,0 1 15,21-1-15,-21-21 0,-1 0 16,22 22-16,-21-43 0,21 21 16,0 0-16,21-21 31,-21-21-31,43 0 16,-22 0-16</inkml:trace>
  <inkml:trace contextRef="#ctx0" brushRef="#br0" timeOffset="68311.62">10604 12002 0,'0'0'0,"22"0"31,-1 0-31,0 0 16,0 0-1,0-22-15,0 22 0,1-21 16,-1 21-16,0-21 0,0 0 0,0 0 15,0 21-15,-21-21 0,0-1 16,22 22-16,-22-21 0,-22 21 16,1 0-1,0 0-15,0 0 0,-21 21 16,20 1-16,-20-1 0,21 0 0,-21 21 16,20 1-16,1-22 0,0 21 0,0 0 15,0-20-15,21 20 0,-21-21 16,21 21-16,0-20 0,0-1 15,0 0-15,0 0 0,21-21 0,0 21 16,21-21-16,-21 0 0,1 0 16,20 0-16,0 0 0,1 0 0,-1-21 15,0 21-15,1-21 0,20 0 16,-21 0-16,22-1 0,-1-20 0</inkml:trace>
  <inkml:trace contextRef="#ctx0" brushRef="#br0" timeOffset="70203.85">11515 11896 0,'0'0'0,"21"-21"0,-21-1 15,0 1-15,-21 21 16,-1 0 0,1 0-16,0 0 0,-21 21 0,21-21 15,-1 22-15,1-1 0,0 0 0,0 0 16,21 0-16,0 0 0,0 1 16,0 20-16,0-21 0,0 0 0,0 0 15,0 1-15,21-1 0,0 0 0,-21 0 16,21 0-16,1 0 0,-1 1 15,-21-1-15,21 0 0,-21 0 16,-21-21 15,0 0-31,-1 0 16,1-21-16,0 0 0,-21 21 16,21-21-16,-1-1 0,1 1 0,-21 0 15,21 21-15,21-21 0,-21 21 0,-1 0 16,22 21-1,0 0-15,0 0 16,0 1-16,0-1 0,0 0 0,22 0 16,-1 0-16,0 0 0,0 1 15,0-1-15,0-21 0,1 21 0,-1-21 16,21 0-16,-21 0 0,22 21 0,-22-21 16,21 0-16,-21 0 0,22 0 15,-1-21-15,-21 21 0,21-21 16,-20 0-16,20-1 0,0 1 0,-21 0 15,22-21-15,-1-1 0,-21 1 16,22-21-16,-1 20 0,-21-20 0,21-1 16,1 1-16,-22-1 0,0 22 0,21-22 15,-20 22-15,-22-21 0,21 41 16,-21-20-16,0 21 0,21 0 0,-21 0 16,0-1-16,-21 22 15,0 22-15,21-1 0,-22 0 16,1 0-16,0 0 0,0 22 0,21-1 15,-21-21-15,21 21 16,-21 1-16,21-1 0,-22 0 0,22 1 16,0-1-16,0 22 0,0-22 0,0-21 15,22 21-15,-1 1 0,-21-22 16,21 0-16,0 21 0,0-20 0,0-22 16,1 21-16,-1-21 0,21 0 0,-21 0 15,22 0-15,-22 0 0,21 0 16,0 0-16,-20-21 0,20-1 0,-21 1 15,21 0-15,-20 0 0,-1-21 0,0 20 16,0-20-16,0 21 0,0-21 16,-21 20-16,0 1 0,0 0 15,0 42 17,0 0-32,0 22 0,0-22 0,0 0 15,0 21-15,0-20 0,0-1 16,0 21-16,0-21 0,0 0 0,0 1 15,0-1-15,22 0 0,-1-21 16,0 0-16,0 0 0,0 0 16,0 0-16,22 0 0,-22 0 0,0-21 15,21 0-15,-20 21 0,20-43 16,-21 22-16,21 0 0,-20-21 0,-1 20 16,0-20-16,0 0 0,0 21 15,0-22-15,1 22 0,-22 0 16,0 0-16,0 0 0,0 42 15,-22 0 1,1 0-16,0 21 0,0-20 16,0-1-16,0 21 0,21-21 0,-22 22 15,1-22-15,21 0 0,0 0 0,0 0 16,-21 0-16,21 1 16,0-44-1,21 1 1,0 0-16,1 0 0,-1-21 15,0 20-15,0-20 0,21 0 16,-20 21-16,20-22 0,-21 1 16,21 21-16,1 0 0,-1-1 0,0 1 15,-20 0-15,20 21 0,-21 0 0,0 0 16,-21 21-16,0 0 16,21 1-16,-21-1 0,0 21 0,0-21 15,0 0-15,0 22 0,0-22 0,22 21 16,-22-21-16,21 22 0,-21-22 15,21 0-15,0 0 0,0 0 0,22 1 16,-22-1-16,21-21 0,-21 21 16,22-21-16,-1 0 0,21 0 15,-20 0-15,20 0 0,-20 0 0,20 0 16,-21-21-16,22 0 0,-22-1 16,22 1-16,-22-21 0,22 0 0,-22-1 15,0 1-15,-21 0 0,22-1 0,-22 1 16,0 0-16,0 20 0,0-20 15,-21 21-15,0 0 0,0-22 0,-21 22 16,0 21-16,0 0 16,-21 0-16,-1 0 0,22 0 0,-21 21 15,-1 1-15,1-1 0,0 0 0,-1 0 16,1 21-16,21 1 0,-21-22 16,20 21-16,1 1 0,0-1 0,21-21 15,0 21-15,0-20 0,0-1 16,0 0-16,21 0 0,0 0 15,1 0-15,-1-21 0,21 0 0,0 0 16,-20 0-16,20 0 0,0 0 16,1-21-16,-1 0 0,-21 0 0,21 0 15,-20 0-15,-1-1 0,0-20 0,0 21 16,0-21-16,-21 20 0,21-20 16,-21 21-16,0 0 0,0 0 0,0-1 15,0 44 16,0-1-15,-21 21-16,0-21 0,0 22 16,0-1-16,0 0 0,-1 1 15,22 20-15,-21-21 0,0 22 0,21-1 16,-21-20-16,21 20 0,0 1 16,0-1-16,0 1 0,0-1 0,0 1 15,0 20-15,0-20 0,0 21 0,0-22 16,0 22-16,0-1 0,0-20 15,0 21-15,0-1 0,0 1 0,21 0 16,-21-22-16,0 22 0,0-22 0,0 1 16,0-1-16,0 1 0,0-22 0,0 0 15,0 22-15,-21-43 16,21 21-16,-21-20 0,0 20 0,-1-21 16,-20 0-16,21-21 0,-21 21 0,20-21 15,-20 0-15,0 0 0,-1 0 16,22 0-16,-21-21 0,0 0 0,-1 0 15,1 0-15,0 0 0,-1-22 0,1 22 16,0-21-16,-1 21 0,1-22 0,21 1 16,-22 0-16,22-1 0,0 1 15,21 0-15,-21-1 0,21-20 0,0 20 16,-21-20-16,21-1 0,0 1 0,0-1 16,0 1-16,0-1 0</inkml:trace>
  <inkml:trace contextRef="#ctx0" brushRef="#br0" timeOffset="70515.66">13102 11303 0,'0'0'0,"-21"-21"31,21 0-31,0 0 16,-21 21-16,0 0 46,-1 0-46,1 0 16,0 21-16,0-21 0,0 21 0</inkml:trace>
  <inkml:trace contextRef="#ctx0" brushRef="#br0" timeOffset="70779.5">12001 11726 0,'0'0'0,"22"0"0,20 0 0,-21 0 15,0 0-15,22 0 0,-22 0 0,21 0 16,-21 0-16,22-21 0,-22 21 0,0 0 15,21 0-15,-21 0 0,1-21 16,-1 21-16,0 0 0,0-21 0,0 21 16,0 0-16,1 0 0,-1-21 0</inkml:trace>
  <inkml:trace contextRef="#ctx0" brushRef="#br0" timeOffset="71100.96">15282 12256 0,'0'0'0,"0"21"16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44:01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614 0,'0'-21'0,"0"0"16,21-1-1,0 1-15,-21 0 16,0 0-16,21 0 16,-21 0-16,0-1 15,-21 22 16,0 0-15,0 0-16,0 22 0,-22-22 16,22 21-16,0 0 0,0 0 15,-22 21-15,22-20 0,0 20 0,0-21 16,0 21-16,0 22 0,-1-22 16,1 22-16,21-22 0,0 0 15,0 22-15,0-22 0,0 1 16,0-1-16,0-21 0,0 0 15,21 22-15,22-22 0,-22-21 0,0 21 16,21-21-16,-20 0 0,20 0 16,-21 0-16,21 0 0,-20 0 0,20 0 15,-21 0-15,0-21 0,22 0 16,-22-1-16,0 1 0,0-21 16,0 21-16</inkml:trace>
  <inkml:trace contextRef="#ctx0" brushRef="#br0" timeOffset="527.98">2349 381 0,'0'0'0,"0"-42"0,0 21 15,0-1-15,0 1 0,-21 21 16,21 21 0,0 1-16,-21-1 15,21 0-15,0 21 0,0-21 0,0 22 16,0-1-16,0 0 0,0 1 15,0-1-15,0 0 0,0 1 0,0-1 16,0 22-16,0-22 0,0 0 16,0 1-16,0-1 15,0 0-15,0-21 0,0 22 0,0-22 16,0 0-16,0 0 16,0-42 15,0 0-31,0 0 0,-21 0 15,21-1-15,0 1 0,0-21 16,0 21-16,0-22 0,0 22 16,0-21-16,21 0 0,0 20 0,22-20 15,-22 21-15,21 0 0,0 0 16,1-1-16,-1 22 0,0 0 16,1 0-16,-1 0 0,0 0 15,-20 22-15,20-22 0,-21 21 0,21 21 16,-20-21-16,-22 0 0,0 22 15,21-1-15,-21-21 0,0 22 16,0-22-16,0 0 0,0 21 0,0-21 16,-21 1-16,21-1 0,0 0 15,0 0-15,-22-21 0,22 21 0,-21-21 16,21 21-16,0-42 31,0 0-15</inkml:trace>
  <inkml:trace contextRef="#ctx0" brushRef="#br0" timeOffset="1460.33">3408 868 0,'0'0'0,"0"-21"16,0 0-16,0-1 0,0 1 15,0 0 1,0 0-16,0 0 0,-21 21 16,21-21-16,-22-1 0,1 22 15,21-21-15,-21 21 0,0 0 0,0 0 16,0 0-16,-1 0 0,1 0 16,0 0-16,0 21 0,0 1 15,-22-1-15,22 0 0,0 0 0,-21 21 16,21 1-16,-1-1 0,1 0 15,0 1-15,21-22 0,0 21 0,0 1 16,0-22-16,0 0 0,0 0 16,0 0-16,0 0 0,0 1 0,21-22 15,0 0-15,22 0 0,-22 0 16,0 0-16,21 0 0,-20-22 16,20 1-16,-21 0 0,21 0 15,-20 0-15,20 0 0,-21-1 16,0-20-16,0 21 0,1 0 0,-1-22 15,-21 22-15,0-21 0,0 21 16,0 0-16,0-1 0,0 1 0,0 0 16,0 0-16,-21 21 15,21 21-15,-22 0 16,22 0-16,0 22 0,0-22 16,0 21-16,0-21 0,0 22 15,0-22-15,0 0 0,0 21 0,0-20 16,0-1-1,22 0-15,-1-21 0,0 0 0,0 0 16,0 0-16,0 0 0,1 0 16,20 0-16,-21 0 0,21-21 0,-20 0 15,20-1-15,-21 1 0,21 0 16,-20 0-16,-1 0 0,21-22 0,-42 22 16,21-21-16,0 21 0,-21-22 15,22 22-15,-22-21 0,0 21 0,0 0 16,0-22-16,0 22 15,0 0-15,0 0 0,0 42 47,0 0-47,0 0 0,-22 0 16,22 1-16,0 20 0,0 0 16,-21 1-16,21-1 0,0 21 0,0-20 15,0 20-15,0 1 0,0-1 16,0 1-16,0-1 0,0 1 0,0-1 15,0 1-15,0-1 0,0 22 16,0-22-16,0 1 0,0 21 0,0-22 16,0-21-16,0 22 0,0-22 0,0 22 15,0-43-15,0 21 16,-21 1-16,21-22 0,0 0 0,0 0 16,0-42 15,0 0-31,0-22 0,0 22 15,0 0-15,0-21 0,0-1 16,0 1-16,0-21 0,0-1 0,21 1 16,-21-1-16,0-21 0</inkml:trace>
  <inkml:trace contextRef="#ctx0" brushRef="#br0" timeOffset="1752.16">3831 953 0,'0'0'0,"0"-64"15,0 1-15,0 20 0,0 1 0,0 0 16,0-1-16,0 1 0,0 0 15,21 20-15,0 1 0,1 0 16,-1 0-16,0 21 16,0 0-16,0 0 0,0 0 0,1 0 15,-1 0-15,0 21 0,21 0 16,-21 0-16,1 1 0,-22 20 0,21-21 16,-21 21-16,0-20 0,0 20 15,0 0-15,0-21 0,-21 22 0,21-22 16,-22 21-16,1-21 0,0 1 15,0-1-15,0 0 0,0-21 0,-1 21 16,22-42 15,0 0-15,0-22-16,22 22 0,-1 0 16,0-21-16</inkml:trace>
  <inkml:trace contextRef="#ctx0" brushRef="#br0" timeOffset="2068.07">4614 318 0,'0'0'0,"-21"0"0,0 0 16,0 0-1,0 21-15,21 0 0,0 0 16,0 0-16,0 22 15,0-22-15,0 0 0,0 21 16,0-21-16,0 22 0,0-22 0,0 21 16,0-21-16,0 22 0,21 63 15,-21-85-15,21 0 16,-21 21-16,21-21 0,-21 1 16,21-1-16,0 0 0,1-21 15,-1 0 1,0 0-16,0 0 0,0-21 15,0 0-15,1-1 0,-1 1 16,-21 0-16,0 0 0,21 0 0</inkml:trace>
  <inkml:trace contextRef="#ctx0" brushRef="#br0" timeOffset="2256.33">4403 699 0,'0'0'0,"-22"21"0,1-21 15,42 0 17,1 0-32,-1 0 15,0 0-15,21-21 0,-21 21 0,22-22 16,-1 22-16,0-21 0,1 21 16,20-21-16,-20 0 0,-22 21 0</inkml:trace>
  <inkml:trace contextRef="#ctx0" brushRef="#br0" timeOffset="2671.79">5122 677 0,'0'0'0,"21"0"46,1 0-46,-1 0 0,0-21 16,0 21-16,0-21 0,0 0 16,1 21-16,-1-21 0,0 0 0,-21-1 15,0 1-15,0 0 16,0 0-16,0 0 0,0 0 16,-21 21-16,0 0 15,-1 0-15,1 0 16,21 21-16,-21-21 0,0 21 15,0 0-15,0 21 0,21-20 0,0-1 16,-22 21-16,22-21 0,-21 22 16,21-1-16,0-21 0,0 21 0,0-20 15,0 20-15,0-21 0,0 0 16,0 0-16,21 1 0,1-1 0,-22 0 16,21-21-16,0 0 0,0 0 15,21 0-15,-20 0 0,-1 0 0,21 0 16,-21-21-16,22 0 0,-22-1 15,21 1-15</inkml:trace>
  <inkml:trace contextRef="#ctx0" brushRef="#br0" timeOffset="3056.57">5651 550 0,'0'0'0,"0"-21"0,-21 21 0,21-21 16,21 21 15,1 0-31,-1 0 16,0 0-16,0 21 0,0-21 0,0 21 15,1 1-15,-1-1 0,0 0 16,-21 0-16,21 0 0,0 0 16,-21 22-16,21-22 0,-21 0 15,0 21-15,0-20 0,0-1 0,0 0 16,0 0-16,0 0 0,0 0 15,-21-21-15,0 0 0,21-21 32,0 0-32,0 0 15,0 0-15,0 0 16,0-1-16,0 1 0,0 0 16,0 0-16,0 0 0,21-22 0,0 22 15,-21 0-15,0 0 0,22 21 16,-22-21-16,21 0 0,-21-1 15,21 22-15,-21-21 0,0 0 16</inkml:trace>
  <inkml:trace contextRef="#ctx0" brushRef="#br0" timeOffset="3355.39">6265 762 0,'-21'0'15,"42"0"1,0 0-1,1 0-15,-1 0 16,0 0-16,0 0 0,0 0 0,0 0 16,1-21-16,-1 21 15,0 0-15,0 0 16</inkml:trace>
  <inkml:trace contextRef="#ctx0" brushRef="#br0" timeOffset="4012.08">7048 614 0,'0'-42'31,"0"20"-31,0 1 0,22 0 15,-22 0-15,21 0 16,-21 0-16,0-1 0,0 1 0,21 0 16,-21 0-16,0 0 0,21 0 15,-21-1-15,0 44 32,0-1-32,0 0 0,0 0 15,0 0-15,0 22 0,0-1 16,0-21-16,-21 21 0,21 1 0,0-22 15,0 21-15,0 1 0,0-1 16,0-21-16,0 21 0,0 1 0,0-22 16,0 21-16,0-21 0,0 1 15,0-1-15,0 0 0,0 0 16,0 0-16,-21-21 47,0 0-32,-1 0-15,1 0 16,-21 0-16,21 0 0,0 0 0,-1 0 16,1 0-16,0 0 0,0 0 15,0 0-15,0 0 0,-1 0 16,44 0 15,-1 0-31,0 0 16,0 0-16,21 0 0,1 0 0,-1 0 15,0 0-15,1 0 0,-22 0 16,21 0-16,1 0 0,-22-21 0,21 21 16,-21 0-16,0 0 0,1-21 15,-1 21-15,0 0 0,0 0 16</inkml:trace>
  <inkml:trace contextRef="#ctx0" brushRef="#br0" timeOffset="4959.97">3090 1503 0,'0'0'0,"-169"0"31,148 0-31,-22 0 16,1 0-16,21 0 0,-21 0 0,-1 0 16,22 0-16,-21 0 0,-1 0 15,22 0-15,-21 0 0,21 0 0,-22 0 16,1 0-16,21 0 0,0 0 16,-22 0-16,22 0 0,0 0 0,0 0 31,42 0 0,0 0-31,22 0 0,-1 0 16,0 0-16,22 0 0,-1 0 15,1 0-15,-1 0 0,1 0 16,20 0-16,-20 0 0,21 0 0,-1 0 16,-20-21-16,20 21 0,1 0 15,21 0-15,-21 0 0,20 0 0,1-21 16,0 21-16,21 0 0,-21 0 15,21 0-15,0-22 0,21 22 0,0 0 16,0 0-16,1 0 16,-22 0-16,21-21 0,0 21 0,0 0 15,0 0-15,0 0 0,1 0 16,-22 0-16,0 0 0,0-21 0,0 21 16,0 0-16,0 0 0,0 0 15,0 0-15,-22 0 0,1 0 0,0 0 16,-21 0-16,-1 0 0,1 0 15,0-21-15,-1 21 0,-20 0 0,-1 0 16,1 0-16,-22 0 0,1 0 0,-1 0 16,0 0-16,-21 0 0,1 0 15,-1 0-15,0-21 0,0 21 0,0 0 16,0 0 0,1 0-1,-22-21 32,-22 21-31</inkml:trace>
  <inkml:trace contextRef="#ctx0" brushRef="#br0" timeOffset="5088.92">8191 1312 0,'0'22'47</inkml:trace>
  <inkml:trace contextRef="#ctx0" brushRef="#br0" timeOffset="6244.02">1206 1905 0,'0'0'0,"-21"0"15,0 0-15,0 0 16,0 0-16,0 0 0,-1 0 15,22 21 1,0 0 0,0 1-16,0-1 15,22 0-15,-22 21 0,21-21 16,0 1-16,-21 20 0,0 0 16,0-21-16,21 22 0,-21-1 0,0 22 15,0-22-15,0 0 0,0 1 16,0 20-16,0-21 0,0-20 0,-21 20 15,21 0-15,0-21 16,0 1-16,0-1 0,0 0 16,0-42 15,0 0-31,0-1 16</inkml:trace>
  <inkml:trace contextRef="#ctx0" brushRef="#br0" timeOffset="6511.87">952 2540 0,'0'0'0,"-21"21"0,0 0 16,0 1-16,21-1 0,0 0 16,-21 0-16,21 0 0,0 0 0,0 1 15,21-1-15,0 0 16,0-21-16,0 21 0,1-21 15,-1 0-15,21 0 0,0 0 0,-20 0 16,20 0-16,0 0 0,1 0 16,-1-21-16,-21 21 0,21-21 0,1 0 15,-22 21-15,0-22 0,21 1 16,-20 0-16,-1 0 0,0 0 16,-21 0-16,0-1 0,0-20 0,0 21 15</inkml:trace>
  <inkml:trace contextRef="#ctx0" brushRef="#br0" timeOffset="6768">952 2011 0,'-21'0'0,"42"0"0,-63 0 0,21-21 15,42 0 1,0 21-1,22 0-15,-22-22 16,21 22-16,-21 0 0,22-21 0,-1 21 16,0 0-16,22 0 0,-22-21 0,0 21 15,-20-21-15,20 21 16,-21 0-16,0 0 0,0 0 0,1 0 16,-22 21-1,0 0-15</inkml:trace>
  <inkml:trace contextRef="#ctx0" brushRef="#br0" timeOffset="7308.81">1672 2328 0,'0'0'0,"0"22"15,0-1-15,0 0 0,0 0 16,-21 0-16,21 22 0,0-22 16,0 0-16,0 0 0,0 0 0,0 0 15,0 22-15,0-22 0,0 0 16,0 0-16,0 0 0,0 1 16,0-1-16,0 0 0,0 0 15,0-42 32,0 0-47,0 0 16,0-1-16,21 1 0,-21-21 15,21 21-15,-21-22 0,21 1 0,1 21 16,-1-21-16,-21-1 0,21 22 16,21-21-16,-21 21 0,1-1 0,20 1 15,-21 0-15,21 0 0,-20 21 16,20 0-16,0 0 0,-21 0 0,22 21 15,-22-21-15,21 21 0,-21 0 16,1 22-16,-1-22 0,0 0 16,-21 21-16,0-20 0,0 20 15,0-21-15,0 21 0,0 1 0,0-22 16,0 0-16,0 21 0,-21-20 16,21-1-16,-21 0 0,21 0 0,-22-21 15,22 21-15,0-42 31,0 0-31,22 21 0,-1-21 16</inkml:trace>
  <inkml:trace contextRef="#ctx0" brushRef="#br0" timeOffset="7592.65">2688 1969 0,'0'0'0,"0"-22"31,0 44-15,0-1-16,0 0 0,0 0 15,-21 21-15,21-20 0,-21 20 0,21 0 16,0 1-16,-21-1 16,-1 21-16,1-20 0,21-1 0,-21 22 0,0-22 15,21 0-15,0 1 16,0-22-16,0 21 0,0-21 0,0 0 15,0 1-15,21-1 16,0-21-16,0 0 0,1 0 16,-1 0-16,0 0 0,0-21 15,0-1-15</inkml:trace>
  <inkml:trace contextRef="#ctx0" brushRef="#br0" timeOffset="7816.52">2371 2371 0,'0'0'0,"21"0"32,0 0-17,0 0-15,0 0 0,0 0 16,1 0-16,20 0 0,-21-21 0,21 21 15,-20 0-15,20-22 0,-21 22 16,0 0-16,22 0 0</inkml:trace>
  <inkml:trace contextRef="#ctx0" brushRef="#br0" timeOffset="8283.68">2921 2328 0,'-21'-21'31,"21"0"-31,0 0 16,21 21-1,0 0-15,0 0 16,0 0-16,1 21 15,-1 0-15,0 0 0,0 1 16,-21-1-16,21 21 0,-21-21 16,21 0-16,-21 22 0,0-22 0,0 0 15,22 21-15,-22-20 0,0-1 16,0 0-16,0 0 0,0 0 0,-22 0 16,1-21-1,21-21 1,0 0-16,0 0 15,0 0-15,0-22 0,0 22 16,21 0-16,-21-21 0,22-1 16,-1 22-16,0-21 0,0 21 15,-21 0-15,21-1 0,0-20 0,1 42 16,20-42 0,-21 42-16,0 0 0,0 0 15,1 0-15,-1 0 16</inkml:trace>
  <inkml:trace contextRef="#ctx0" brushRef="#br0" timeOffset="8755.41">3746 2350 0,'0'0'0,"0"-22"0,0 1 16,0 0-16,0 0 15,-21 0 1,0 21-16,0 0 16,0 0-16,0 21 15,21 0-15,-22-21 0,1 21 16,0 0-16,21 22 0,-21-22 0,0 0 16,21 21-16,0-20 0,-21 20 15,21-21-15,-22 0 0,22 22 0,0-22 16,0 21-16,0-21 0,0 0 15,0 1-15,0-1 0,22-21 16,-1 21-16,0-21 0,0 0 0,21 0 16,1 0-16,-22 0 0,21 0 15,1-21-15,-1 21 0,-21-21 0,21-1 16,1 1-16,-1 0 0,-21 0 0,22-21 16,-22 20-16,0 1 0,0-21 15,-21 21-15,0-22 0,0 1 0,0 21 16,0-21-16,0 20 0,0 1 15,0 0-15,-21 0 0,0 0 0,0 0 16,-22-1-16,22 22 0,0 0 16,0 0-16,-22 0 0,22 0 15,0 0-15,0 0 0,0 22 0,0-1 16,-1-21-16,1 21 0,0 0 16,21 0-16</inkml:trace>
  <inkml:trace contextRef="#ctx0" brushRef="#br0" timeOffset="10061.56">4720 2392 0,'0'0'0,"21"0"16,0 0-16,-21-21 16,22 21-16,-1 0 0,-21-21 15,21-1 1,-21 1-16,0 0 16,-21 0-1,0 0-15,-1 21 0,1 0 16,0-21-16,0 21 0,0 0 0,-22 0 15,22 0-15,-21 0 0,21 0 16,-22 21-16,1 0 0,21 0 16,-21 0-16,20 22 0,-20-22 0,21 21 0,0 0 15,0 1-15,-1-1 16,1-21-16,21 22 0,-21-1 0,21-21 16,0 0-16,0 22 0,0-22 15,0 0-15,0 0 0,21-21 16,0 0-16,1 0 0,-1 0 15,0 0-15,0 0 0,21 0 0,-20-21 16,20 0-16,-21 0 0,21-1 0,1 1 16,-1-21-16,-21 21 0,22-22 15,-1 1-15,0 0 0,-21-22 16,22 22-16,-22 0 0,0-1 16,0 1-16,0-22 0,-21 22 0,0 0 15,0-1-15,0 1 0,0 0 16,0-1-16,0 22 0,0-21 0,0 21 15,0 0-15,0-1 16,-21 44 0,21-1-16,-21 0 0,21 21 0,-21 1 15,21-22-15,0 21 0,0 0 16,-21 22-16,21-22 0,-21 1 0,21-1 16,0 0-16,0 22 0,0-22 15,0 0-15,0 1 0,0-1 16,0-21-16,0 22 0,21-22 15,0 0-15,0 0 0,0 0 0,0-21 16,1 0-16,-1 0 0,0 0 0,21 0 16,-21 0-16,22 0 0,-22-21 15,0 0-15,21 0 0,-20 0 0,-1-1 16,21 1-16,-21-21 0,0 21 16,1-22-16,-1 22 0,0-21 0,-21 21 15,0 0-15,21-1 0,-21-20 16,0 21-16,0 0 0,0 0 15,-21 42 17,0 0-17,21 21-15,-21-21 0,21 1 16,0 20-16,0-21 0,0 21 0,-22-20 16,22 20-16,0-21 0,0 21 15,0-20-15,0-1 0,0 0 0,0 0 16,0 0-16,22-21 15,-1 0-15,0 0 0,21 0 0,-21 0 16,22-21-16,-22 0 0,21 21 0,1-21 16,-22 0-16,21-1 0,0-20 15,-20 21-15,20-21 0,-21 20 16,0-20-16,0 21 0,1 0 16,-1-22-16,0 22 0,-21 0 0,0 0 15,0 0-15,0 0 0,-21 21 31,0 21-15,-1 0-16,1 0 16,21 0-16,0 22 0,0-22 0,-21 0 15,21 21-15,0-21 0,0 1 16,0 20-16,0-21 0,0 0 0,0 0 16,0 1-16,21-1 15,0-21-15,1 0 0,-1 0 16,0 0-16,21 0 0,-21 0 15,1-21-15,20-1 0,-21 1 16,0 21-16</inkml:trace>
  <inkml:trace contextRef="#ctx0" brushRef="#br0" timeOffset="10336.41">6329 2223 0,'0'0'0,"0"-22"0,0 1 16,0 0-16,0 0 15,-21 21 1,-1 0 0,1 21-16,0 0 0,21 0 15,-21 1-15,0-1 0,21 0 16,-21 0-16,-1 0 0,22 22 0,-21-22 16,0 21-16,0-21 0,21 22 0,0-22 15,-21 21-15,21-21 0,0 0 16,0 22-16,0-22 0,0 0 0,0 0 15,21 0-15,0-21 16,0 0-16,22 0 0,-22 0 0,21 0 16,-21 0-16,22-21 0,-1 21 0</inkml:trace>
  <inkml:trace contextRef="#ctx0" brushRef="#br0" timeOffset="10655.65">7070 1884 0,'0'0'0,"0"-21"0,-22 0 16,1-1-16,0 22 0,0 0 15,0 0-15,0 0 0,-1 0 16,1 0-16,0 22 0,0-1 16,0 0-16,0 21 0,-1-21 15,1 22-15,0-22 0,0 21 16,0 1-16,0-1 0,21 0 0,-22 1 15,1-1-15,0 0 0,0 1 0,21-1 16,0 0-16,0 1 0,0-1 16,0 0-16,0-21 0,0 22 0,0-22 15,0 0-15,0 0 0,21 0 16,0-21-16,0 0 0,1 0 0,-1 0 16,21 0-16,-21 0 0,22 0 0,-22 0 15,21-21-15,0 0 0,-20 0 16,20 0-16</inkml:trace>
  <inkml:trace contextRef="#ctx0" brushRef="#br0" timeOffset="11663.88">7324 2223 0,'0'0'0,"0"-22"0,0 1 16,-22 42 15,22 1-31,-21-1 0,21 0 15,0 0-15,-21 0 0,0 0 16,0 1-16,21-1 0,0 21 0,-21-21 16,-1 22-16,22-22 0,-21 21 0,21-21 15,0 0-15,0 1 0,0-1 16,0 0-16,0 0 0,0 0 16,21-21-16,1 0 0,-1 0 15,0 0-15,0 0 0,21 0 0,-20 0 16,20 0-16,-21-21 0,21 21 0,-20-21 15,20 0-15,-21 0 0,21-1 16,-20 1-16,-1 0 0,0-21 0,0 21 16,-21-1-16,0-20 0,21 21 15,-21 0-15,0 0 0,0-1 0,0 1 16,0 0-16,0 0 16,-21 42 15,0-21-31,21 21 0,0 0 0,-21 1 0,21 20 15,-21-21-15,21 0 16,-22 0-16,22 22 0,0-22 0,0 0 16,0 0-16,0 0 0,0 1 15,0-1-15,0 0 0,0 0 16,22-21-16,-1 0 16,0 0-16,0-21 15,-21 0 1,0 0-16,0-1 0,0 1 15,0 0-15,0 0 0,0 0 16,0-22-16,0 22 0,0-21 0,0 21 0,0 0 16,21-22-16,-21 22 15,21 0-15,1 0 0,-1 0 0,0-1 16,0 1-16,0 0 0,0 0 0,22 21 16,-22 0-16,21 0 0,1 0 15,-22 0-15,21 0 0,-21 0 0,0 0 16,22 21-16,-22 0 0,0 0 15,0 1-15,-21-1 0,21 0 0,-21 21 16,0-21-16,22 1 0,-22 20 16,0-21-16,0 21 0,0-20 0,0 20 15,0-21-15,-22 0 0,1 0 16,21 1-16,-21-1 0,0 0 16,21-42 30,0 0-46,0-1 0,0 1 16,0 0-16,0-21 0,0 21 16,0-22-16,21 22 0,0-21 0,0-1 15,1 1-15,-1 0 0,0 21 0,0-22 16,21 1-16,-20 21 16,20-22-16,-21 22 0,21 21 0,-20 0 15,20 0-15,-21 0 0,0 0 16,0 0-16,-21 21 0,22 1 0,-22-1 15,21 21-15,-21-21 0,0 22 0,0-22 16,0 21-16,0-21 0,0 22 16,0-1-16,0-21 0,0 21 0,0-20 15,-21 20-15,21-21 0,-22 0 16,22 0-16,0 1 0,0-1 16,-21-21-16,21-21 31,0-1-31</inkml:trace>
  <inkml:trace contextRef="#ctx0" brushRef="#br0" timeOffset="11891.6">7747 1842 0,'0'0'0,"-21"21"0,0-21 16,-1 0-16,1 0 0,21 21 16,-21-21-16</inkml:trace>
  <inkml:trace contextRef="#ctx0" brushRef="#br0" timeOffset="12080.38">6731 2011 0,'0'0'0,"-21"0"16,0 21-16,21 0 15,21-21 1,0 0-16,21 0 15,1 0-15,-1 0 0,0 0 0,1 0 16,-1 0-16,21-21 0,-20 21 16,-1-21-16,0 21 0</inkml:trace>
  <inkml:trace contextRef="#ctx0" brushRef="#br0" timeOffset="12592.8">9821 1672 0,'0'0'0,"0"-21"15,21-106 1,-21 148 15,0 0-15,0 22-16,-21-22 0,21 42 15,0-20-15,0-1 0,-21 22 0,0-22 16,21 0-16,-21 22 0,0-22 16,-1 22-16,1-22 0,0 0 0,0 1 15,0-1-15,21-21 0,-21 21 16,21 1-16,-22-22 0,22 0 15,0 0-15,0 0 0,0 1 16,22-22 0,-1-22-16,0 1 0,0 0 15,21 0-15</inkml:trace>
  <inkml:trace contextRef="#ctx0" brushRef="#br0" timeOffset="12976.58">10350 1884 0,'0'0'0,"22"-21"0,-22 0 0,0 42 32,-22 0-32,1 0 15,21 0-15,-21 0 0,0 1 0,0 20 16,21-21-16,-21 21 0,21-20 16,-22-1-16,1 21 0,21-21 0,0 0 15,0 1-15,-21-1 0,21 0 0,0 0 16,0 0-16,0 0 0,21-21 15,0 0-15,1 0 0,20 0 16,-21 0-16,21 0 0,-20 0 0,20-21 16,0 0-16,-21 0 0,22 0 15,-1 0-15,-21-1 0,0 1 0,1-21 16,-1 21-16,0 0 16,-21-22-16,0 22 0,0-21 0,0 21 15,0-1-15,-21 1 0,0 0 0,-1 21 16,1-21-16,0 21 0,0 0 15,0 0-15,0 0 0,-1 0 0,-20 0 16,21 0-16,0 0 0,0 0 16,-1 0-16,1-21 15,0 21-15,21-21 0</inkml:trace>
  <inkml:trace contextRef="#ctx0" brushRef="#br0" timeOffset="13187.64">9737 1651 0,'21'0'31,"0"0"-31,0 0 0,0-21 16,22 21-16,-22 0 0,21 0 15,0 0-15,1 0 0,-1-21 0,0 21 16,1 0-16,-1 0 0,-21 0 15,22-21-15,-22 21 0,0 0 0,0 0 16,0 0-16</inkml:trace>
  <inkml:trace contextRef="#ctx0" brushRef="#br0" timeOffset="13904.4">12679 1799 0,'0'0'0,"0"-84"31,0 62-31,0 1 0,21 0 0,0 0 16,0 0-16,0 0 0,1-1 0,-1 1 15,0 0-15,0 0 0,0 0 16,0 0-16,-21-1 15,22 22-15,-22-21 0,-22 0 16,1 21-16,0 0 16,0 0-16,-21 0 0,-1 0 0,22 0 15,-21 0-15,-1 0 0,1 21 16,0 0-16,-22-21 0,22 22 0,21-1 16,-22 0-16,1 21 0,21-21 15,0 1-15,21 20 0,0-21 0,0 21 16,21 1-16,0-22 0,21 21 0,1 1 15,-22-1-15,21-21 0,1 21 16,-1-20-16,0 20 0,1-21 0,-22 0 16,0 22-16,0-22 15,0 0-15,-21 0 0,0 0 0,0 0 16,0 1-16,-21-22 0,-21 21 0,21 0 16,-22-21-16,-20 0 0,20 21 15,1-21-15,-21 0 0,20 0 0,-20 0 16,20 0-16,-20 0 0,21-21 0,-1 21 15,22-21-15,-21 0 0,21 21 16,-1-22-16,1 1 0,0 0 0,21 0 16,0-21-16,0 20 0,0 1 15,0 0-15,0 0 0,0-21 0,0 20 16,21 22-16,0-21 0,1 0 0,-1 0 16,21 21-16,-21-21 15,22 0-15,-1 21 0,-21 0 0,21-22 16,1 22-16</inkml:trace>
  <inkml:trace contextRef="#ctx0" brushRef="#br0" timeOffset="14296.17">12912 2053 0,'84'21'31,"-63"-21"-31,1-21 15,-1 21-15,0-21 0,0 0 16,0 21-16,22-21 0,-22 0 0,0-1 16,0 22-16,0-21 0,-21 0 15,0 0-15,0 0 0,0 0 0,0-1 16,0 1-16,-21 21 16,21-21-16,-21 21 0,-21 0 15,20 0-15,1 0 0,-21 21 0,21 0 16,0 1-16,-22 20 0,22-21 15,0 21-15,-21-20 0,20 20 0,1-21 16,0 21-16,21-20 0,0 20 16,0-21-16,0 0 0,0 0 0,0 1 15,0-1-15,21 0 16,0-21-16,1 0 0,-1 0 16,21 0-16,0 0 0,-20 0 0,20 0 15,0 0-15,1 0 0,20-21 0,-21 21 16,1-21-16,-1-1 0,0-20 15,1 21-15</inkml:trace>
  <inkml:trace contextRef="#ctx0" brushRef="#br0" timeOffset="14568.07">13885 1228 0,'0'0'0,"0"-21"0,0-22 0,0 22 15,-21 21 1,0 21-1,21 0-15,0 22 0,-21-1 0,0 0 16,-1 1-16,22-1 0,0 22 16,-21-1-16,0-21 0,0 22 0,21-1 15,-21 1-15,0-1 0,-1 1 16,1-22-16,21 1 0,-21-1 0,0 0 16,0 1-16,21-22 0,0 0 0,0 21 15,-21-42-15,21 21 16,0 1-16,21-22 15,0 0-15,0 0 0,0-22 16,0 1-16,1 0 0</inkml:trace>
  <inkml:trace contextRef="#ctx0" brushRef="#br0" timeOffset="14941.26">13864 1884 0,'0'0'0,"-21"21"15,21 0 1,0 0-16,21-21 31,0 0-31,0 0 16,1 0-16,-1 0 0,0-21 0,0 21 16,21-21-16,-20 21 0,-1-21 15,0 0-15,0 21 0,0-21 0,0-1 16,1 1-16,-22 0 0,0 0 15,0 0-15,-22 21 16,1 0-16,0 0 16,-21 0-16,21 21 0,-1-21 15,1 21-15,0 0 0,0 22 0,-21-22 16,42 0-16,-22 0 0,1 21 16,21-20-16,-21-1 0,21 0 15,0 0-15,0 0 0,0 0 0,0 1 16,21-1-16,0-21 15,1 0-15,-1 0 0,0 0 0,0 0 16,21 0-16,-20 0 0</inkml:trace>
  <inkml:trace contextRef="#ctx0" brushRef="#br0" timeOffset="15460.51">14605 1651 0,'-21'21'0,"0"0"16,-1 1-16,22 20 0,-21-21 15,0 0-15,21 0 0,0 22 0,-21-22 16,21 21-16,0-21 0,-21 1 16,21-1-16,0 0 0,0 21 0,0-21 15,0 1-15,0-1 0,0 0 16,0 0-1,0-42 32,0 0-47,0 0 0,0-1 16,0 1-16,0 0 0,21 0 16,-21-21-16,21 20 0,0-20 0,0 21 15,-21-21-15,43-1 0,-22 22 16,0-21-16,0 21 0,22-1 0,-22-20 15,21 42-15,0-21 0,-20 21 0,20 0 16,0 0-16,1 0 0,-22 21 16,21 0-16,0 0 0,-20 22 0,-1-22 15,0 21-15,-21 1 0,21-22 16,-21 21-16,0 0 0,0-20 16,0 20-16,-21-21 0,0 0 0,0 0 15,-1 1-15,1-1 0,0 0 16,21 0-16,-21-21 0,21 21 0,-21-21 15,42 0 17,0-21-32,0 21 0</inkml:trace>
  <inkml:trace contextRef="#ctx0" brushRef="#br0" timeOffset="15716.44">15557 1693 0,'-21'22'31,"0"-1"-31,21 0 0,0 0 0,-21 0 0,0 22 16,0 20-16,-1-42 0,1 0 16,21 22-16,0-22 0,-21 0 15,0 0-15,21 0 0,-21 1 0,21-1 16,0 0-16,0 0 15,0-42 17,21 0-17,0 0-15</inkml:trace>
  <inkml:trace contextRef="#ctx0" brushRef="#br0" timeOffset="16057.24">15557 1482 0,'0'0'0,"-21"-21"0,0 21 16,0 0 0,0 0-16,0 0 0,21 21 15,0 0 1,0 0-16,21-21 31,0 0-31,0 0 0,0 0 16,0 0-16,1-21 0,-1 21 15,-21-21-15,21 21 0,-21-21 16,0-1-16,0 1 0,0 0 16,0 0-16,-21 21 15,0 0-15,-1 0 16,1 0-16,0 0 16,0 21-16,0 0 0,0 0 0,-1 1 15,1-1-15,21 0 0,-21 21 16,21-21-16,0 1 0,0 20 0,0-21 15,21 0-15,0 0 0,1 1 16</inkml:trace>
  <inkml:trace contextRef="#ctx0" brushRef="#br0" timeOffset="16480.03">15896 1715 0,'0'0'0,"0"-22"15,0 44 17,0-1-32,0 0 0,0 0 15,-21 0-15,21 0 0,-21 22 16,21-22-16,0 21 0,0-21 0,-21 22 16,21-22-16,0 0 0,0 0 15,0 0-15,0 1 0,0-1 0,0 0 16,0 0-16,21-21 0,0 21 15,0-21-15,0 0 0,22 0 16,-22 0-16,0 0 0,21-21 16,-21 21-16,22-21 0,-22 0 0,0 0 15,0-1-15,22 1 0,-22 0 0,0-21 16,-21 21-16,21-22 0,0 1 16,-21 21-16,21-22 0,-21 22 0,0-21 15,0 21-15,0 0 16,0-1-16,-21 22 15,0 0 1,0 22-16,21-1 0,-21 0 16,21 0-16,0 0 15,21 0 1</inkml:trace>
  <inkml:trace contextRef="#ctx0" brushRef="#br0" timeOffset="17192.11">16595 1736 0,'0'0'16,"0"21"15,0 0-31,0 0 16,-22 0-16,22 1 0,-21-1 15,21 0-15,-21 0 0,21 0 0,0 0 16,-21 1-16,21 20 0,-21-21 15,0 0-15,21 0 0,0 1 16,0-1-16,-22-21 16,1 0-1,21-21 17,0-1-32,0 1 15,0 0-15,0 0 0,0 0 0,21-22 16,1 22-16,-1-21 0,0 21 15,0-22-15,0 1 0,22 0 0,-22 21 16,21-22-16,-21 22 0,22 0 16,-22 0-16,21 0 0,-21 21 0,22 0 15,-22 0-15,0 21 0,0 0 16,0 21-16,-21-21 0,21 22 16,-21-1-16,22 0 0,-22 1 15,0-22-15,0 21 0,0 1 0,0-22 16,0 21-16,0-21 0,0 0 0,0 1 15,0-1-15,0 0 0,-22-21 16,22 21-16,-21-21 0,0 0 31,21-21-15,0 0-16,0 0 16,0-1-16,0 1 0,0-21 0,21 21 15,0-22-15,1 22 0,-1-21 0,21-22 16,-21 22-16,22 0 15,20-1-15,-21 1 0,22 21 0,-22-21 16,22 20-16,-22 22 0,22 0 16,-22 0-16,0 0 0,1 0 0,-1 0 15,-21 43-15,0-22 0,0 21 16,-21 1-16,0-1 0,0 0 0,0 22 16,-42-22-16,21 0 0,0 1 15,0-1-15,-22-21 0,22 22 0,-21-22 16,21 0-16,-22 0 0,1 0 0,21 0 15,0-21-15,-22 0 0,22 0 16,0 0-16,0 0 0</inkml:trace>
  <inkml:trace contextRef="#ctx0" brushRef="#br0" timeOffset="18241.5">1439 4149 0,'0'0'0,"0"-21"0,0-1 16,0 1-16,0 0 15,0 0-15,-21 21 16,21-21-16,-21 21 31,21 21-31,0 0 0,0 0 16,0 0-16,0 22 0,-21-1 15,21 0-15,0 1 0,0-1 0,-21 0 16,21 1-16,0-1 0,0 0 16,-22 1-16,1 20 0,21-20 15,0-1-15,-21 21 0,21-20 0,-21-1 16,21-21-16,0 22 0,-21-22 15,21 21-15,0-21 0,0 0 16,0-42 15,0 0-15,21 0-16,0 0 0</inkml:trace>
  <inkml:trace contextRef="#ctx0" brushRef="#br0" timeOffset="18788.09">1778 4551 0,'0'0'0,"0"21"16,0 0-16,0 0 15,-21-21 1,21 22-16,21-22 31,0 0-31,0-22 16,0 22-16,-21-21 16,22 21-16,-22-21 15,0 0-15,0 0 16,-22 21-16,1 0 15,0 0-15,0 0 16,0 0 0,21 21-16,-21-21 0,21 21 15,0 0-15,21-21 32,0 0-17,0 0-15,0 0 16,0 0-16,-21-21 15,22 21-15,-22-21 16,0 0-16,0 0 16,-22 21-1,1 0-15,0 0 32,0 21-32</inkml:trace>
  <inkml:trace contextRef="#ctx0" brushRef="#br0" timeOffset="19693.4">3196 4170 0,'0'0'0,"0"-21"0,21-22 16,-21 22-16,21 0 0,-21 0 16,0 0-16,0 0 15,0 42 1,0 0-16,0 0 15,0 21-15,0-20 0,0 20 16,0 0-16,0 1 0,0-1 0,0 0 16,0 1-16,0-1 15,0 0-15,-21 1 0,0-22 0,0 21 16,21-21-16,0 0 0,0 22 16,-21-43-16,21 21 0,0 0 0,0-42 31,21 0-16,-21 0-15,21-1 0,0 1 16,-21 0-16,21-21 0,1 21 0,-1-22 16,0 22-16,0-21 0,0-1 0,0 1 15,1 0-15,-1 21 16,21-22-16,-21 22 0,0 0 0,1 21 16,-1 0-1,0 0-15,-21 21 0,0 0 16,0 0-16,0 22 0,0-22 15,0 21-15,0-21 0,0 22 0,0-22 16,0 21-16,0-21 0,0 22 16,0-22-16,21 0 0,0 0 0,0 0 15,1-21-15,-1 22 0,0-22 16,21 0-16,-21 0 0,22 0 16,-22-22-16,21 1 0,1 21 0,-22-21 15,21 0-15,-21 0 16,22 0-16,-22-1 0,0-20 0,21 21 15,-42-21-15,21 20 0,-21-20 0,0 0 16,0-1-16,0 1 0,0 0 16,0-1-16,-21 22 0,0-21 0,0 21 15,0-22-15,0 43 0,-1-21 16,1 21-16,-21 0 0,21 0 0,0 0 16,-22 0-16,22 0 0,0 21 15,0 1-15,0-1 0,21 0 0,0 0 16,0 0-16,0 0 0,0 1 15,0-1-15,21-21 0,0 21 16,0-21-16,21 0 0</inkml:trace>
  <inkml:trace contextRef="#ctx0" brushRef="#br0" timeOffset="20224.56">4487 3768 0,'0'0'0,"-42"0"32,21 21-32,21 0 0,0 0 15,-21 0-15,21 22 0,-22-22 0,22 21 16,0 1-16,0-1 0,0 0 16,0 1-16,0-1 0,-21 0 15,21 1-15,0-1 0,-21 0 16,21 1-16,-21-22 0,21 0 0,0 21 15,0-21-15,-21 1 0,21-1 16,-21-21-16,21-21 31,0-1-15,0 1-16,0 0 0,0 0 16,0-21-16,21 20 0,0-20 15,0 21-15,0-21 0,0-1 0,1 22 16,20-21-16,-21 21 15,21-22-15,1 22 0,-1 0 0,0 0 16,1 21-16,-1 0 0,-21 0 16,22 0-16,-22 21 0,21 0 0,-21 0 15,0 0-15,1 22 0,-1-22 0,-21 21 16,0-21-16,0 22 0,0-1 16,0-21-16,0 22 0,-21-22 0,-1 21 15,1-21-15,0 0 0,0 1 16,0-1-16,0 0 0,-1 0 0,1 0 15,0-21-15,21 21 0,0-42 47,21 0-47,0 0 0,1 0 0</inkml:trace>
  <inkml:trace contextRef="#ctx0" brushRef="#br0" timeOffset="21077.08">5651 4149 0,'0'-21'15,"0"42"-15,0-64 0,0 22 0,0 0 0,0 0 16,-21 0-16,0 0 16,21-1-16,-21 1 0,0 0 0,0 0 15,-1 21-15,1-21 0,0 21 16,0 0-16,0 0 0,0 0 0,-1 0 15,1 0-15,0 0 0,0 21 0,0 0 16,-22 21-16,22-20 0,0 20 16,0-21-16,-21 21 0,20 1 0,1-1 15,0 0-15,0 1 0,21-1 16,0 0-16,0-20 0,0 20 0,0-21 16,0 0-16,0 0 0,21 1 0,-21-1 15,21 0-15,0-21 0,22 0 16,-22 0-16,0 0 0,0 0 15,22 0-15,-22-21 0,21 21 0,-21-21 16,0-1-16,22 1 0,-22 0 16,0-21-16,21 21 0,-20-22 0,-1 22 15,0-21-15,-21-1 0,21 1 16,-21 21-16,21-21 0,-21-1 0,0 22 16,0 0-16,0 0 0,0 0 0,0 42 31,-21 0-16,21 0-15,0 21 0,-21-20 16,21 20-16,-21 0 0,21 1 0,0-22 16,0 21-16,0-21 0,0 22 15,0-22-15,0 21 0,0-21 16,0 0-16,0 1 0,21-22 0,0 21 16,0-21-16,0 0 0,1 0 15,20 0-15,-21 0 0,21 0 0,-20 0 16,20-21-16,0-1 0,-21 22 0,22-42 15,-22 21-15,21 0 0,1 0 16,-22-22-16,0 1 0,21 0 0,-21-1 16,22 1-16,-22 0 0,0-1 15,0-20-15,0 20 0,1 1 16,-1 21-16,0-21 0,-21 20 0,21 1 0,-21 0 16,0 0-16,0 42 31,-21-21-31,21 42 15,-21-20-15,0 20 0,21-21 16,0 21-16,-22 1 0,1 20 0,21-20 16,-21-1-16,21 0 0,0 1 15,0-1-15,0 0 0,0 1 0,0-22 16,0 0-16,0 21 0,0-21 0,21 1 16,0-1-16,1-21 15,-1 0-15,0 0 0,21 0 0,-21 0 16,1 0-16,-1 0 0,21-21 15,-21 21-15,0-22 0,22 1 16,-22 0-16,0 0 0,0 0 0,0 0 16,1-1-16</inkml:trace>
  <inkml:trace contextRef="#ctx0" brushRef="#br0" timeOffset="21277.28">6054 4085 0,'-22'0'0,"44"0"0,-44 21 16,44-21 0,-1 0-1,0 0-15,0 0 0,0-21 16,0 21-16,1 0 0,-1-21 0,21 21 16,-21-21-16,0 21 0,1 0 15,-1-21-15,0 21 0,21-21 0,-21 21 16</inkml:trace>
  <inkml:trace contextRef="#ctx0" brushRef="#br0" timeOffset="21596.08">7683 3916 0,'-21'0'16,"0"21"-1,21 0-15,0 0 16,-21 1-16,21 20 0,-21-21 16,21 21-16,0-20 0,0 20 0,-21-21 15,21 21-15,-22-20 0,22 20 16,-21-21-16,21 0 0,0 0 15,0 1-15,0-1 0,0 0 0,43-21 32,-22 0-32,0 0 15,21-21-15,1 0 0</inkml:trace>
  <inkml:trace contextRef="#ctx0" brushRef="#br0" timeOffset="21996.67">8318 3874 0,'0'0'0,"-42"-22"31,21 22-31,-21 0 0,20 0 16,1 0-16,-21 22 0,21-22 0,0 21 16,-1 0-16,1-21 0,0 21 0,21 0 15,0 0-15,0 1 16,0-1-16,21-21 0,0 21 15,1-21-15,20 21 0,-21-21 16,21 0-16,-20 21 0,20-21 0,-21 0 16,21 21-16,-20-21 0,-1 22 0,0-22 15,0 21-15,0 0 0,-21 0 16,0 0-16,0 0 16,0 1-16,0-1 0,0 0 15,-21 0-15,-21-21 0,21 21 16,-1-21-16,-20 0 0,0 0 0,-1 21 15,22-21-15,-21 0 0,0 0 16,20 0-16,-20 0 0,21 0 0,0 0 16,0 0-16,21-21 15,0 0 1,0 0-16,0 0 16,21 21-16</inkml:trace>
  <inkml:trace contextRef="#ctx0" brushRef="#br0" timeOffset="22207.86">7493 3683 0,'-21'0'31,"42"0"0,0 0-15</inkml:trace>
  <inkml:trace contextRef="#ctx0" brushRef="#br0" timeOffset="22968.15">10096 3493 0,'0'0'0,"0"-22"0,22-41 15,-22 42 1,0 63 15,0-21-31,0 0 0,0 22 0,-22-1 16,1 0-16,0 1 0,0-1 0,-21 0 16,20 1-16,-20-1 0,0 22 15,21-22-15,-22 0 0,1 1 0,21-1 16,0 0-16,-1 1 0,1-22 15,0 0-15,21 0 0,-21 0 0,21 0 16,21-42 15,0 0-31,0-21 0,1 21 0,-1-22 16,21 22-16,0-21 0,1-1 0,-1-20 16,0 21-16,1-1 0,-1 1 15,0-22-15,-20 22 0,20-21 0,-21 20 16,0 1-16,22 0 0,-43-1 15,21 22-15,0-21 0,-21 21 16,0 42 0,0 0-16,0 0 15,0 21-15,0 1 0,0-22 0,0 21 16,0 1-16,0-1 0,-21 0 16,21 1-16,-21-1 0,21 0 15,0 1-15,0-1 0,-22 0 0,22 1 16,0-22-16,-21 21 0,21-21 15,0 0-15,0 1 0,0-1 0,0 0 16,21-21 0,1 0-16,-22-21 15</inkml:trace>
  <inkml:trace contextRef="#ctx0" brushRef="#br0" timeOffset="23547.82">9737 3958 0,'0'0'0,"-43"0"0,22 0 0,21-21 16,21 21 0,0 0-1,1-21-15,20 21 0,0-21 16,1 21-16,20-21 0,1 21 0,-22-22 16,21 22-16,1-21 0,-1 0 0,1 21 15,-1-21-15,-20 0 0,-1 21 16,0-21-16,1-1 0,-22 22 0,0-21 15,0 21-15,0 0 0,-21 21 47,0 1-47,-21-1 16,21 0-16,-21 0 0,21 0 0,0 0 16,-21 22-16,21-22 0,-21 0 0,21 21 15,0-20-15,0-1 0,0 0 16,0 0-16,0 0 0,0 0 0,0 1 15,21-22-15,0 0 16,0 0-16,0 0 0,1 0 0,-1 0 16,0-22-16,21 1 0,-21 21 0,22-21 15,-22-21-15,21 21 16,1-1-16,-22 1 0,0-21 0,21 21 16,-42 0-16,21-22 0,1 22 0,-22 0 15,0 0-15,21 0 0,-21-1 16,0 1-16,-21 21 15,-1 0 1,1 21-16,0 1 16,0-1-16,21 0 0,0 0 0,0 0 15,-21 22-15,21-22 0,0 0 16,0 21-16,0-21 0,0 1 0,0-1 16,0 21-16,0-21 0,21 0 15,0-21 1,0 0-16,0 0 0,1 0 0,-1 0 15,0 0-15,21-21 0</inkml:trace>
  <inkml:trace contextRef="#ctx0" brushRef="#br0" timeOffset="23815.66">11536 3366 0,'0'0'0,"0"-22"0,0-62 31,-21 84-31,-1 21 16,1 0-16,21 0 0,0 0 16,-21 22-16,0-1 0,21 0 15,-21 1-15,21-1 0,0 0 0,-21 1 16,21-1-16,-22 0 0,22 1 0,0-22 16,0 21-16,0 1 0,-21-22 15,21 21-15,0-21 0,0 0 0,0 1 16,0-1-16,0 0 0,21-21 15,1 0-15,-1 0 16,0 0-16,0 0 0</inkml:trace>
  <inkml:trace contextRef="#ctx0" brushRef="#br0" timeOffset="24211.44">11790 3641 0,'0'0'0,"0"-21"16,0-1-16,-21 44 31,-1-1-31,22 0 0,-21-21 0,0 21 16,21 21-16,0-20 0,-21-1 0,0 0 15,21 21-15,0-21 0,-21 1 16,21-1-16,-22 21 0,22-21 0,0 0 16,0 1-16,0-1 0,0 0 15,22-21-15,-22 21 0,21-21 0,0 0 16,21 0-16,-21 0 0,1 0 15,20 0-15,-21-21 0,0 0 16,22 0-16,-22-1 0,0 22 0,0-21 16,0 0-16,0 0 0,-21 0 0,0 0 15,0-1-15,0-20 0,0 21 16,0 0-16,0 0 0,0-1 0,-21-20 16,0 21-16,0 21 0,0-21 15,0 0-15,-1 21 0,1 0 16,-21 0-16,21 0 0,0 0 0,-1 21 15,1-21-15,21 21 0,-21 0 16,0-21-16,0 21 0,0-21 16,21 21-16,-22-21 15</inkml:trace>
  <inkml:trace contextRef="#ctx0" brushRef="#br0" timeOffset="24428.31">11176 3577 0,'-21'0'0,"42"0"0,-21 0 31,42 0-31,-21 0 0,1-21 16,20 21-16,0 0 0,1 0 15,-1 0-15,-21 0 0,21 0 16,1-21-16,-22 21 0,0 0 0,0 0 15,0 0-15,1 0 0,-22-21 0</inkml:trace>
  <inkml:trace contextRef="#ctx0" brushRef="#br0" timeOffset="25340.52">12298 3641 0,'0'0'0,"0"-21"0,-21 21 0,21 21 47,0 0-47,0 0 16,0 0-16,0 0 0,0 1 16,0-1-16,0 0 0,0 0 15,0 0-15,0 0 0,0 1 0,0-1 16,0 0-16,0 0 0,0 0 15,0 0-15,0 1 0,0-1 16,0-42 31,0-1-47,0 1 16,0 0-16,0 0 0,0 0 15,0 0-15,21-22 0,0 22 0,-21 0 16,21 0-16,0-22 0,0 22 15,22 0-15,-22-21 0,0 21 0,0-1 16,22 1-16,-22 21 0,0 0 16,0 0-16,21 0 0,-20 0 0,-1 0 15,0 21-15,0-21 0,0 43 0,-21-22 16,21 0-16,1 0 0,-22 22 16,21-22-16,-21 0 0,0 21 0,0-21 15,0 1-15,0-1 0,0 21 16,0-21-16,0 0 0,0 1 15,0-1-15,-21-21 32,-1 0-32,22-21 15,0-1-15,0 1 16,-21 0-16,21 0 0,0 0 16,0 0-16,0-1 0,0-20 0,21 21 15,1 0-15,-1-22 0,0 22 16,21-21-16,-21 0 0,22 20 0,-1-20 15,0 21-15,22 0 0,-22 0 0,1-1 16,20 22-16,-21 0 0,1 0 16,-1 0-16,0 22 0,1-1 15,-22 0-15,0 21 0,0-21 16,0 1-16,-21 20 0,0-21 0,0 21 16,0-20-16,0 20 0,-21-21 0,0 21 15,0-20-15,0-1 0,0 0 16,-1 0-16,1 0 0,0-21 0,21 21 15,-21-21-15,21 22 0,21-44 32,0 1-32,0 21 15</inkml:trace>
  <inkml:trace contextRef="#ctx0" brushRef="#br0" timeOffset="25848.25">14076 3556 0,'0'0'0,"0"-21"0,0 0 15,0 0-15,-21-1 0,-1 1 16,1 21-16,0-21 0,0 21 0,0 0 16,0 0-16,-1 0 0,1 0 15,-21 21-15,21 0 0,-22 1 0,22-1 16,-21 21-16,21-21 0,-22 22 15,22-22-15,0 21 0,0 0 16,0-20-16,0-1 0,21 21 0,0-21 16,0 0-16,0 1 0,0 20 0,21-21 15,0 0-15,21-21 16,-21 0-16,1 0 0,20 0 0,-21 0 16,0 0-16,22 0 0,-22 0 15,0-21-15,21 0 0,-21 0 0,1 0 16,-1-1-16,0 1 0,0 0 0,-21 0 15,21-21-15,-21 20 0,21-20 16,-21 21-16,22-21 0,-22 20 0,0-20 16,0 21-16,0 0 0,0 0 15,-22 42 1,22 0 0,-21 21-16,0-21 0,21 22 15,0-22-15,0 21 0,-21-21 0,21 1 16,0 20-16,0-21 0,0 0 0,0 0 15,0 1-15,21-1 16,0-21-16,0 0 0,1 0 0,-1 0 16,0 0-16,21 0 0,-21 0 0,22 0 15,-1 0-15</inkml:trace>
  <inkml:trace contextRef="#ctx0" brushRef="#br0" timeOffset="26141.08">14732 3260 0,'0'0'16,"0"-43"-16,0 22 0,0-21 0,0 21 0,0 0 16,-21 21-16,0 0 15,-1 21-15,1 21 16,0-21-16,0 22 0,0-1 0,21 21 16,-21-20-16,-1-1 15,1 22-15,21-22 0,0 0 0,-21 1 0,21-1 16,-21 0-16,21 1 0,0-22 15,0 21-15,0-21 0,0 0 16,0 1-16,0-1 0,21 0 0,0 0 16,0-21-16,1 21 15,-1-21-15,0 0 0,0 0 0,0 0 16,0 0-16,1-21 0,-1 0 0,21 21 16,-21-21-16,0 0 0,22-1 15,-22 1-15</inkml:trace>
  <inkml:trace contextRef="#ctx0" brushRef="#br0" timeOffset="26386.24">15176 3450 0,'0'-21'0,"0"42"0,0-63 15,0 21-15,-21 21 16,0 0-16,0 21 16,21 0-16,-21 0 0,0 0 15,-1 1-15,22-1 0,-21 21 0,0-21 16,0 22-16,0-22 0,21 21 15,0-21-15,-21 0 0,21 22 0,-22-22 16,22 0-16,0 0 0,0 0 0,0 1 16,22-22-1,-1 0-15,0 21 0,0-21 0,0 0 16,22 0-16,-22 0 0,21 0 0,0-21 16,22-1-16,-22 22 15</inkml:trace>
  <inkml:trace contextRef="#ctx0" brushRef="#br0" timeOffset="27124.82">15727 3577 0,'0'0'0,"0"-21"0,0 0 0,0 0 16,0 0-16,-21 21 15,-1 0 1,1 21-16,0-21 0,0 21 16,0 0-16,0 0 0,-1 0 0,22 1 15,-21-1-15,0 0 0,0 0 16,21 21-16,0-20 0,0-1 15,0 0-15,0 0 0,0 0 16,0 0-16,21-21 16,0 0-16,0 0 0,1 0 15,-1 0-15,0-21 16,0 0 0,-21 0-16,0 0 0,0 0 15,21-1-15,-21-20 0,0 21 16,0-21-16,0 20 0,0-20 0,21 21 15,1-21-15,-1 20 0,-21-20 16,21 21-16,0 0 0,0-22 16,0 43-16,1-21 0,-1 0 0,0 21 0,0 0 15,21 0-15,-20 0 16,-1 0-16,0 21 0,0 0 0,0 1 16,0 20-16,1-21 0,-1 21 15,-21 1-15,0-22 0,0 21 0,0 1 16,0-22-16,0 21 0,0-21 0,0 0 15,0 22-15,0-22 0,0 0 16,-21 0-16,21 0 0,-22-21 16,22 22-1,-21-22 1,21-22 0,0 1-16,0 0 15,0 0-15,0 0 0,0 0 0,0-1 16,21-20-16,1 21 0,20-21 0,-21-1 15,21 1-15,1 0 0,20-1 16,-20 1-16,20 0 0,1 20 0,-1-20 16,-21 21-16,22 21 0,-22 0 15,1 0-15,-22 0 0,21 21 0,-21 0 16,0 22-16,1-1 0,-22 0 16,0 1-16,0-1 0,0 0 0,0 1 15,0-1-15,0-21 16,0 21-16,0-20 0,-22 20 0,1-21 15,0 0-15,21 0 0,-21-21 0,0 22 16,0-22-16,-1 21 16,1-21-16,0 0 15,0-21-15,0-1 16,21 1-16,0 0 16,0 0-16</inkml:trace>
  <inkml:trace contextRef="#ctx0" brushRef="#br0" timeOffset="27360.68">15854 2858 0,'-21'-22'0,"42"44"0,-64-44 0,22 22 15,0 0-15,0 0 16,0 0-16,0 0 0,-1 0 15,1 22-15,0-22 0,21 21 16,0 0 0</inkml:trace>
  <inkml:trace contextRef="#ctx0" brushRef="#br0" timeOffset="27595.82">14457 3366 0,'21'21'16,"0"-21"-1,21 0-15,-20 0 0,20 0 0,43 0 16,-64 0-16,21 0 15,0-21-15,-20 21 0,20 0 0,-21 0 16,21-22-16,-20 22 0</inkml:trace>
  <inkml:trace contextRef="#ctx0" brushRef="#br0" timeOffset="28668.23">1503 5990 0,'0'0'0,"-21"0"0,-1 0 16,1 0-16,0 0 15,0-21-15,0 21 0,21-21 0,-21 0 16,-1 0-16,22-1 16,0 1-16,0 0 0,0 0 15,0 0-15,22 0 0,-1 21 0,0-22 16,0 1-16,0 21 0,22 0 15,-22 0-15,21 0 0,0 0 0,1 0 16,-1 0-16,0 21 0,1 1 16,-1 20-16,-21-21 0,0 21 0,1-20 15,-22 20-15,0 0 0,0 1 16,0-1-16,-22 0 0,1 1 0,0-1 16,-21 0-16,-1 1 15,-20-1-15,21 0 0,-22-21 0,22 22 16,-1-1-16,1-21 0,0 0 15,-1 1-15,1-1 0,21-21 16,0 0-16,0 0 0,-1 0 0,1 0 16,0-21-16,0 21 0,21-22 15,0-20-15,0 21 0,-21 0 0,21-22 16,0 22-16,0-21 0,0 21 16,0-22-16,0 22 0,21 0 15,-21 0-15,21 0 0,0 0 0,0-1 16,1 22-16,-1 0 0,0 0 15,0 0-15,0 22 0,22-1 16,-22-21-16,0 21 0,0 0 16,0 21-16,0-20 0,-21-1 0,22 0 15,-22 21-15,21-21 0,0 1 16,-21-1-16,21 0 0,0 0 0,0-21 16,-21 21-16,22-21 0,-1 0 15,0 0-15,0 0 0,0 0 16,0 0-16</inkml:trace>
  <inkml:trace contextRef="#ctx0" brushRef="#br0" timeOffset="28852.15">2032 6138 0,'0'-21'0,"21"21"63,0 0-63,0 0 15,1 0-15,-1 0 16</inkml:trace>
  <inkml:trace contextRef="#ctx0" brushRef="#br0" timeOffset="29728.04">3450 5863 0,'0'0'0,"0"-21"0,21-21 0,0 21 16,-21-1-16,0 1 0,22 0 0,-22 0 15,21 0-15,-21 0 0,0-1 16,0 44-1,0-1 1,0 0-16,0 0 0,0 21 16,-21 1-16,-1-22 0,22 21 15,-21 1-15,0-1 0,21-21 16,-21 21-16,0-20 0,21-1 0,-21 0 16,21 0-16,0 0 0,0 0 15,-22 1-15,44-22 31,-1 0-31,-21-22 0,21 1 16,0 0-16,21 0 0,-20 0 0,-1 0 16,0-1-16,21-20 0,-21 21 15,22 0-15,-22-22 0,0 22 0,21-21 16,-20 21-16,-1 0 0,0-1 16,0 1-16,0 21 0,0 0 15,-21 21 1,22 1-16,-22 20 15,0-21-15,0 21 0,0-20 0,0-1 16,0 21-16,0-21 0,0 22 16,0-22-16,0 0 0,0 0 0,0 0 15,21 0-15,0 1 0,0-1 16,0-21-16,22 0 0,-22 0 0,21 0 16,-21 0-16,22 0 0,-1 0 15,0-21-15,1-1 0,-1 1 16,0 0-16,1 0 0,-1 0 0,0 0 15,-21-22-15,22 22 0,-22-21 16,0-1-16,-21 22 0,0-42 0,0 20 16,0 1-16,0 0 0,-21-1 0,0 1 15,-22 0-15,22-1 0,-21 22 16,0 0-16,20 0 0,-20 21 0,21 0 16,-21 0-16,20 0 0,-20 0 15,21 0-15,0 21 0,0 0 0,-1 0 16,1 1-16,21-1 0,0 21 15,-21-21-15,21 22 0,0-22 0,0 0 16,0 0-16,0 21 0,0-20 0,21-1 16,0-21-16,1 0 15,20 0-15,-21 0 0,21 0 16</inkml:trace>
  <inkml:trace contextRef="#ctx0" brushRef="#br0" timeOffset="30262.2">4974 5271 0,'0'0'15,"-21"0"-15,0 0 16,0 21-16,21 0 16,0 0-16,-22 0 0,22 0 0,-21 22 15,21-1-15,-21 0 0,21 1 0,0-1 16,0 0-16,-21 1 0,21-1 15,-21 0-15,21 1 0,0-1 0,0 0 16,0-20-16,0 20 0,0-21 16,0 0-16,0 0 0,0 1 15,0-44 17,0 1-32,0 0 15,0 0-15,0 0 16,0 0-16,0-1 0,0-20 0,0 0 15,0 21-15,21-22 0,21 1 16,-21 0-16,1 20 0,20-20 0,-21 21 16,21 0-16,-20 0 0,20-1 0,-21 22 15,0 0-15,0 0 0,22 0 16,-22 22-16,-21-1 0,21 0 0,0 21 16,-21-21-16,21 22 0,-21-22 15,0 21-15,0 1 0,0-22 0,0 21 16,0-21-16,-21 22 0,0-22 0,0 0 15,21 0-15,0 0 0,-21 0 16,21 1-16,-21-22 0,21 21 16,-22-21-16,44-21 31,-1-1-15,0 22-16,0-21 0,0 0 15</inkml:trace>
  <inkml:trace contextRef="#ctx0" brushRef="#br0" timeOffset="30924.78">5651 5503 0,'0'-21'15,"0"42"-15,0-21 32,0 22-32,-21-1 15,0 0-15,0 21 16,21-21-16,0 1 0,0 20 0,-21-21 15,21 0-15,0 22 0,0-22 0,0 0 16,0 0-16,0 0 0,0 0 16,0 1-16,21-22 0,0 0 0,21 21 15,-20-21-15,20 0 0,-21 0 16,21 0-16,1-21 0,-1 21 0,0-22 16,1 1-16,-22 0 0,21 0 0,-21 0 15,1 0-15,-1-22 16,0 22-16,-21 0 0,0 0 0,0-22 0,0 22 15,21 0-15,-21 0 0,0 0 16,0 0-16,0-1 16,0 44-1,0-1 1,0 0-16,0 0 0,-21 0 0,21 22 16,0-22-16,0 21 0,0 0 0,-21 1 15,21 20-15,0-20 0,0-1 16,0 0-16,0 22 0,0-22 0,0 22 15,0-22-15,0 21 0,0 1 0,0-1 16,0 1-16,0 21 16,0-22-16,0 1 0,0-1 0,21 1 15,-21-1-15,0 22 0,0-22 0,0 1 0,0-1 16,0 1-16,21-22 0,-21 22 16,0-22-16,0 21 0,0-20 15,0-22-15,-21 21 0,0-21 0,0 1 16,-1-1-16,1-21 0,0 0 0,0 0 15,0 0-15,0 0 0,-1 0 0,-20 0 16,21-21-16,-21-1 0,-1-20 16,1 21-16,0-21 0,-22-1 0,22 1 15,-1 0-15,1-1 0,0-20 0,21 20 16,-1 22-16,1-21 16,0 0-16,21 20 0,0-20 0,0 21 15,0-21-15,0 20 0,21-20 0,0 21 16,1-21-16,-1 20 0,0-20 0,0 21 15,0-21-15</inkml:trace>
  <inkml:trace contextRef="#ctx0" brushRef="#br0" timeOffset="31440.77">7599 5080 0,'0'0'0,"0"-42"31,-21 42-31,-1 0 0,1 0 15,0 21-15,0 0 0,0 21 0,21-20 16,-21 20-16,-1 0 0,1-21 16,21 22-16,-21-1 0,0 0 0,0 1 15,0 20-15,21-20 0,-22-1 0,1 0 16,0 1-16,0-1 16,0 0-16,21-21 0,0 22 0,-21-22 15,21 0-15,0 0 0,21-42 31,0 0-31,-21 0 0,21 0 16,0-22-16,0 22 0</inkml:trace>
  <inkml:trace contextRef="#ctx0" brushRef="#br0" timeOffset="31691.61">7514 5228 0,'0'0'16,"21"-21"-16,-21-21 0,21 21 0,-21-1 15,0 1-15,0 0 0,0 42 31,0 0-31,0 1 0,0-1 16,0 0-16,0 21 0,0 1 0,0-22 16,0 21-16,0 0 0,0 1 15,0-22-15,0 21 0,22 1 0,-22-1 16,0 0-16,0 1 0,0-1 0,0-21 16,0 21-16,0-20 0,0 20 15,0-21-15,0 0 0,0 0 16,0-42-1,0 0 1,-22 0-16</inkml:trace>
  <inkml:trace contextRef="#ctx0" brushRef="#br0" timeOffset="32932.9">7175 5673 0,'0'0'15,"-21"0"-15,42 0 31,1 0-31,-1 0 0,21 0 0,-21 0 16,22-21-16,-1 21 0,0-22 16,1 1-16,-1 21 0,0-21 0,22 0 15,-1 0-15,-20 21 0,20-21 16,-21-1-16,22 22 0,-22-21 0,1 0 16,-22 21-16,0 0 0,0-21 15,0 21-15,-21 21 31,-21 0-31,0 0 16,21 22-16,-21-22 16,21 0-16,-21 21 0,21-20 0,0-1 15,0 21-15,0-21 0,0 0 0,0 1 16,0-1-16,0 0 0,0 0 16,0 0-16,21-21 0,0 0 15,0 0-15,0 0 0,0 0 16,1 0-16,-1 0 0,21-21 15,-21 21-15,0-21 0,22 0 0,-22 0 16,0-1-16,0 1 0,0-21 16,22 21-16,-43 0 0,21-22 0,0 22 15,0-21-15,-21 21 0,21-1 0,-21 1 16,0 0-16,0 0 0,0 0 16,0 42 15,0 0-31,0 0 0,-21 0 15,21 1-15,0-1 0,-21 21 0,21-21 16,0 22-16,0-22 0,0 0 0,0 0 16,0 21-16,0-20 15,0-1-15,0 0 0,21 0 16,0-21-16,1 0 0,-1 0 0,0 0 16,0 0-16,0 0 0,22 0 15,-22-21-15,21 0 0,-21 0 0,22-1 16,-22 1-16,21 0 0,-21-21 15,0 21-15,1-22 0,-1 22 0,0-21 16,0-1-16,-21 1 0,0 21 0,21-21 16,-21-1-16,21 1 0,-21 0 15,22-1-15,-22 1 0,0 0 16,21-22-16,0 22 0,-21 21 0,0-1 16,0 44 15,0-1-31,0 0 0,0 21 0,0 1 15,-21-1-15,0 0 0,-1 1 16,22-1-16,-21 0 0,0-21 0,0 22 16,21-1-16,0 0 0,-21 1 15,21-1-15,-21-21 0,21 22 0,0-22 16,0 21-16,0-21 0,0 0 0,21 1 16,0-22-16,0 0 15,0 0-15,22 0 0,-22 0 16,0 0-16,21 0 0,-21-22 0,22 1 15,-22 0-15,21 0 0,-21 0 16,22-22-16,-22 22 0,21 0 0,-21-21 16,1 21-16,-1-1 0,-21-20 0,0 21 15,21 0-15,-21 0 0,0-1 16,21 22-16,-21-21 0,0 42 31,-21 1-31,21-1 16,0 0-16,0 0 0,0 0 0,-21 0 15,21 22-15,0-22 0,0 0 16,0 21-16,0-20 0,0-1 16,0 0-16,0 0 0,21 0 0,0-21 15,0 0-15,0 0 16,22 0-16,-22 0 0,0 0 16,21-21-16,-20 21 0,-1-21 0,21 0 15,-21 0-15,0-1 0,22 1 16,-22 0-16,0-21 0,-21 21 0,0-22 15,0 22-15,0 0 0,0-21 0,0 20 16,0-20-16,-21 21 0,-21 0 16,20 0-16,1-1 0,-21 1 0,0 21 15,20 0-15,-20 0 0,21 0 16,-21 0-16,20 21 0,1 1 16,-21-22-16,21 21 0,0 0 0,21 0 15,-22-21-15,22 21 0,0 0 0,-21-21 16,21 22-16</inkml:trace>
  <inkml:trace contextRef="#ctx0" brushRef="#br0" timeOffset="33128.79">8721 5292 0,'0'0'0,"-22"0"0,44 0 31,20 0-31,-21 0 16,21 0-16,1 0 0,-1-21 0,0 21 15,1 0-15,-1 0 0,22-22 0,-22 22 16,0-21-16,1 21 0,-1 0 16,0-21-16,-21 21 0</inkml:trace>
  <inkml:trace contextRef="#ctx0" brushRef="#br0" timeOffset="33912.28">10181 5334 0,'-21'0'0,"0"0"16,0 0-1,-1 0-15,1 0 16,21 21-16,-21 0 0,0 1 16,21-1-16,-21 0 0,21 0 15,0 0-15,0 0 0,0 22 0,-21-22 16,21 0-16,0 21 0,-22-20 16,22-1-16,0 0 0,0 0 15,0 0-15,0 0 0,-21-21 31,21-21-15,0 0-16,0 0 16,0-21-16,0 20 0,0 1 15,0-21-15,21 21 0,1-22 0,-1 22 16,0-21-16,0 0 0,21-1 0,-20 22 16,20-21-16,-21 21 0,21-1 15,-20 1-15,20 0 0,0 21 0,-21 0 16,1 0-16,20 0 0,-21 21 15,0-21-15,0 21 0,1 1 16,-1 20-16,-21-21 0,0 0 0,21 22 16,-21-22-16,0 0 0,0 21 0,21-21 15,-21 22-15,0-22 0,0 21 16,0-21-16,0 1 0,0-1 0,0 0 16,-21 0-16,0-21 15,21 21-15,-21-21 0,21-21 16,0 0-1,0 0-15,0 0 16,0-1-16,0-20 0,0 21 16,21 0-16,0-22 0,0 22 0,0-21 15,-21 21-15,21-22 0,22 22 16,-22 0-16,0-21 0,21 21 0,-20-1 16,20 1-16,0 21 0,-21 0 0,22 0 15,-1 0-15,-21 0 0,22 21 16,-22 1-16,0-1 0,-21 0 0,21 21 15,-21-21-15,21 22 0,-21-22 0,0 21 16,0-21-16,0 22 0,0-1 16,-21-21-16,0 0 0,0 1 0,0 20 15,-1-21-15,1 0 16,21 0-16,-21-21 0,42-21 31,0 21-15,22-21-16,-22 0 0</inkml:trace>
  <inkml:trace contextRef="#ctx0" brushRef="#br0" timeOffset="34440.99">11811 5292 0,'0'0'0,"-64"-85"31,43 85-31,0 0 0,0 0 0,0 0 16,0 0-16,-22 0 0,22 0 0,-21 0 16,-1 21-16,22 0 0,-21-21 15,0 43-15,20-22 0,-20 0 0,21 0 16,0 22-16,-22-22 0,22 21 0,21-21 16,0 22-16,0-1 0,0-21 15,0 0-15,0 22 0,0-22 0,21 0 16,1 0-16,-1-21 0,0 21 15,21-21-15,-21 0 0,22 0 0,-22 0 16,21 0-16,-21 0 0,22-21 0,-22 21 16,0-21-16,0 0 0,22 0 15,-22-22-15,0 22 0,0 0 16,0-21-16,0 20 0,-21-20 0,22 21 16,-1-21-16,-21-1 0,21 22 15,-21 0-15,0-21 0,0 20 0,0 1 16,0 42 15,0 1-31,-21-1 0,21 0 16,-21 0-16,-1 21 0,22-20 0,0 20 15,0 0-15,0-21 16,0 22-16,0-1 0,0-21 0,0 0 0,0 22 16,0-22-16,0 0 0,22-21 15,-1 21-15,0-21 16,0 0-16,0 0 0,0 0 0,1 0 15,20-21-15,-21 0 0,0 21 16,22-21-16,-22-22 0</inkml:trace>
  <inkml:trace contextRef="#ctx0" brushRef="#br0" timeOffset="34723.48">12361 5080 0,'0'-42'0,"0"84"0,0-148 0,0 64 15,0 21-15,0-22 16,0 22-16,0 0 0,0 0 0,-21 21 15,21 21 1,-21 0-16,0 0 0,0 22 0,21-22 16,-22 21-16,1 1 0,21-1 0,-21 21 15,0-20-15,21-1 0,-21 0 16,21 1-16,-21-1 0,21 0 0,-22-20 16,22 20-16,0 0 0,0-21 15,0 22-15,0-22 0,0 0 0,0 0 16,0 0-16,0 1 0,22-22 0,-1 0 15,0 0-15,0 0 16,0 0-16,0 0 0,1-22 16,-1 22-16,0-21 0,0 0 15,0-21-15,22 21 0</inkml:trace>
  <inkml:trace contextRef="#ctx0" brushRef="#br0" timeOffset="34960.47">12806 5101 0,'0'0'0,"-21"0"16,21 21 0,-22-21-16,1 22 0,21-1 0,-21 0 15,0 0-15,21 21 0,0-20 0,-21-1 16,0 0-16,21 21 0,-22-21 16,22 1-16,0-1 0,0 0 15,0 0-15,-21 0 0,21 0 0,0 1 16,0-1-16,0 0 15,21-21-15,1 0 16,-1 0-16,21 0 0,-21-21 16,0 0-16,22 21 0</inkml:trace>
  <inkml:trace contextRef="#ctx0" brushRef="#br0" timeOffset="35708.19">13229 5207 0,'0'-21'0,"0"42"0,0-63 0,-21 21 15,0 21 1,0 0-16,-1 0 0,1 21 16,0-21-16,21 21 0,-21 0 0,0 0 15,0 0-15,-1 1 0,22-1 16,0 0-16,0 0 0,-21 21 0,21-20 16,0-1-16,0 0 0,0 0 15,0 0-15,0 0 0,21-21 16,1 22-16,-1-22 0,0 0 15,0 0-15,0 0 0,0 0 16,1 0-16,-22-22 16,21 1-16,-21 0 15,0 0-15,0 0 0,0 0 16,0-1-16,0-20 0,0 21 0,0 0 16,0-22-16,0 22 0,21 0 0,0-21 15,0 21-15,-21-1 0,43 1 16,-22 0-16,0 0 0,21 21 0,-21-21 15,22 0-15,-1 21 0,0 0 16,1 0-16,-1 0 0,0 0 0,1 21 16,-1 0-16,-21 0 0,0 0 0,1 0 15,-1 22-15,0-22 0,-21 21 16,21-21-16,-21 22 0,0-22 0,0 21 16,0-21-16,0 1 0,0 20 15,0-21-15,0 0 0,-21 0 16,0 1-16,21-1 0,-21-21 31,21-21-15,0-1-16,0 1 15,0 0-15,0 0 0,0 0 16,0 0-16,21-1 0,0-20 0,0 0 16,0-1-16,0 1 0,22 0 15,-1-1-15,0-20 0,1 21 0,-1-1 16,0 1-16,1 0 0,-1 20 15,0 1-15,1 0 0,-1 21 16,0 0-16,-20 0 0,20 21 0,-42 22 16,0-22-16,0 42 0,0-20 0,0-1 15,0 21-15,0-20 0,-21-1 16,21 0-16,-21 1 0,-1-1 0,1 0 16,0-20-16,0-1 0,21 0 0,-21 0 15,21 0-15,-21 0 0,-1-21 16,1 0-1,0 0 1,21-21-16,0 0 16,0 0-16</inkml:trace>
  <inkml:trace contextRef="#ctx0" brushRef="#br0" timeOffset="35940.06">13504 4614 0,'0'0'16,"-21"0"-16,-21 0 0,21 0 0,-1 0 0,1-21 15,0 21 1,0 0 0,0 0-1,0 0 1,-1 0-16,1 21 15,0-21-15,0 0 16,0 0-16,-22 22 0</inkml:trace>
  <inkml:trace contextRef="#ctx0" brushRef="#br0" timeOffset="36127.94">12107 5038 0,'0'0'0,"0"21"0,106 0 31,-64-21-31,1 0 0,-1 0 16,0 0-16,-20 0 0,20 0 0,0 0 15,1-21-15,-1 21 0,-21 0 16,21-21-16,-20 21 0,-1 0 0,0 0 16,0-21-16</inkml:trace>
  <inkml:trace contextRef="#ctx0" brushRef="#br0" timeOffset="37243.94">1587 7641 0,'-63'0'31,"63"-21"-15,0 0-16,0 0 16,21 21-16,0-21 0,0 21 0,1-22 15,-1 22-15,21 0 0,-21 0 16,0-21-16,22 21 0,-22 0 0,21 0 15,-21 0-15,1 21 0,20-21 16,-21 22-16,-21-1 0,0 0 0,0 0 16,0 0-16,0 22 0,0-22 15,-21 0-15,0 0 0,-22 21 16,22-20-16,-21-1 0,0 0 0,-1 0 16,1 0-16,21 0 0,-22 1 15,22-22-15,0 0 0,0 21 16,21-42 15,0-1-31,0 1 0,21 21 16,-21-21-16,21 21 0,0-21 15,1 21-15,-1 0 0,21 0 0,-21-21 16,22 21-16,-22 0 0,0 0 16,21 0-16,-21 0 0,22 21 0,-22 0 15,21-21-15,-21 21 16,1 22-16,-1-22 0,0 0 0,-21 21 15,0 1-15,0-22 0,0 21 0,0-21 16,-42 22-16,20-1 0,1-21 16,-21 0-16,0 22 0,20-22 0,-20 0 15,0 0-15,-1-21 0,1 21 16,0-21-16,-1 0 0,1 0 0,0 0 16,21 0-16,-22 0 0,22 0 15,-21 0-15,21 0 0,-22-21 0,22 0 16,0 21-16,0-21 0,0 0 15,-1-1-15,1 1 0,21 0 16,-21 0-16,21 0 16,0 0-16,0-1 15,21 1 1,0 21-16,1-21 0,20 0 0,0 21 16</inkml:trace>
  <inkml:trace contextRef="#ctx0" brushRef="#br0" timeOffset="37451.82">2244 7938 0,'0'0'0,"0"-22"16,0 1 30,21 0-30,0 21 0,0-21-16</inkml:trace>
  <inkml:trace contextRef="#ctx0" brushRef="#br0" timeOffset="37855.58">3746 7324 0,'0'0'0,"0"-21"15,0-22-15,-21 22 0,0-42 16,21 41-16,0 1 16,0 42 15,0 1-31,0 20 0,0-21 0,0 21 16,21 22-16,-21-22 0,21 1 15,-21-1-15,0 21 0,0-20 0,0-1 16,0 0-16,0 1 0,0-1 0,0-21 15,0 22-15,0-22 0,0 21 16,0-21-16,0 0 0,0 1 0,0-1 16</inkml:trace>
  <inkml:trace contextRef="#ctx0" brushRef="#br0" timeOffset="38255.44">3514 7451 0,'0'0'0,"-22"-43"0,1 22 15,21 0-15,-21-21 0,21 21 0,-21-1 16,21-20-16,0 21 0,0 0 16,0 0-16,0-1 0,21 1 0,0 0 15,22 0-15,-22 21 0,21-21 0,0 21 16,1 0-16,-1 0 15,0 0-15,22 0 0,-22 0 0,22 21 16,-22 0-16,22 0 0,-22 22 16,0-1-16,1 0 0,-1 1 0,-21-1 15,0 0-15,0 1 0,-21-1 0,0 21 16,0-20-16,-21-1 0,0-21 16,-21 22-16,-1-1 0,-20 0 0,-1-21 15,22 22-15,-21-22 0,-1 0 0,1 21 16,-1-20-16,1-22 0,20 21 15,-20-21-15,20 0 0,22 0 0,-21 0 16,0 0-16,20 0 0,1 0 16,0 0-16,21-21 15,0-1 1,21 1-16,22 21 16,-22-21-16,21 21 0,0-21 0</inkml:trace>
  <inkml:trace contextRef="#ctx0" brushRef="#br0" timeOffset="38680.21">4254 7493 0,'0'0'0,"0"-21"0,0 0 0,0 0 15,0-1-15,22 22 16,-1 0-16,0 0 0,0 0 16,0 22-16,0-1 15,1 0-15,-1 0 0,0 21 0,0-20 16,-21 20-16,21-21 0,-21 21 0,21-20 16,-21 20-16,0-21 0,0 21 15,0-20-15,0-1 0,0 21 0,0-21 16,0 0-16,0 1 0,-21-22 0,21 21 15,0-42 1,0-1 0,0 1-16,0 0 0,0 0 15,0 0-15,21-22 0,-21 22 16,0-21-16,22 21 0,-1-22 0,-21 22 16,21-21-16,0 21 0,0-22 0,-21 22 15,21 0-15,1 0 0,20 0 16,-21 0-16,0 21 0,0 0 0,1 0 15,-1 0-15,0 0 0</inkml:trace>
  <inkml:trace contextRef="#ctx0" brushRef="#br0" timeOffset="39256">5461 7620 0,'0'0'0,"0"-21"0,-21-85 31,0 85-31,-1 0 0,22 0 0,-21-1 16,0 1-16,0 21 0,0 0 16,0 0-16,-1 0 0,1 0 15,0 0-15,0 0 0,0 21 16,-22 1-16,22 20 0,0-21 0,0 0 15,-21 22-15,20-1 0,1-21 0,21 21 16,-21 1-16,21-22 0,-21 21 16,21 1-16,0-22 0,0 0 0,0 21 15,0-21-15,21 1 0,0-1 0,0-21 16,1 0-16,-1 0 16,0 0-16,21 0 0,-21 0 0,1-21 15,-1 21-15,0-22 0,0 1 0,0 0 16,22 0-16,-22-21 15,0 20-15,0 1 0,0-21 0,0 21 16,-21-22-16,22 22 0,-22-21 0,21 21 16,-21-22-16,0 22 0,0-21 15,0 21-15,0 0 0,0 42 32,0 21-17,0-21-15,0 0 0,-21 22 0,21-22 16,0 21-16,0-21 0,0 22 15,0-22-15,0 21 0,0-21 0,0 1 16,0 20-16,0-21 0,0 0 16,0 0-16,21 1 0,0-22 15,0 0-15,0 0 0,0 0 16,1 0-16,126-85 16,-106 64-16</inkml:trace>
  <inkml:trace contextRef="#ctx0" brushRef="#br0" timeOffset="39843.66">6032 7493 0,'0'0'0,"0"-42"0,22-43 16,-22 106 15,0 0-31,-22 1 0,1-1 16,21 0-16,0 21 0,0-21 0,-21 22 15,21-22-15,-21 21 0,21-21 16,0 1-16,0 20 0,0-21 0,0 0 15,0 0-15,0 1 0,0-1 0,0 0 16,21-21 0,0 0-16,0 0 0,1 0 15,-1-21-15,0 21 0,0-21 0,0-1 16,0 1-16,1 0 0,-1 0 16,0 0-16,0 0 0,-21-1 0,21-20 15,0 21-15,1 0 0,-1-22 16,-21 22-16,0 0 0,21 0 0,0 21 15,-21-21-15,0 42 16,0 0 0,0 0-16,0 0 0,0 1 15,0-1-15,0 0 0,0 21 0,0-21 16,0 1-16,0-1 0,0 0 0,0 0 16,0 0-16,0 0 0,21-21 0,0 22 15,1-22-15,-1 21 0,21-21 16,-21 0-16,22 0 0,-22 0 0,21 0 15,-21-21-15,22-1 0,-22 1 0,21 0 16,-21 0-16,0 0 16,22 0-16,-22-22 0,0 22 0,0-21 15,0-1-15,1 1 0,-1 0 0,-21-1 16,0 1-16,0 0 0,0-1 16,0 22-16,-21 0 0,-1 0 0,1 0 15,-21 21-15,0 0 0,20 0 16,-20 0-16,0 0 0,21 0 0,-22 0 15,22 21-15,0 0 0,-21 0 0,42 0 16,-22 1-16,22-1 16,22-21-1,-1 0-15</inkml:trace>
  <inkml:trace contextRef="#ctx0" brushRef="#br0" timeOffset="40412.31">7302 6943 0,'0'0'0,"-63"-43"31,42 43-31,0 0 0,-1 22 16,1-1-16,21 0 15,-21 0-15,21 21 0,0 1 0,0-22 16,0 21-16,0 22 15,0-22-15,-21 0 0,21 1 0,0 20 16,0-20-16,0-1 0,0 0 0,0 1 16,0-22-16,0 21 0,0-21 15,0 0-15,0 1 0,0-1 0,0 0 16,21-21 15,-21-21-31,0 0 0,0-1 16,0 1-16,0 0 0,21 0 0,-21 0 15,21-22-15,1 22 0,-22-21 16,21 21-16,0-22 0,0 1 16,21 21-16,-20-21 0,-1 20 0,21 1 15,-21 0-15,22 0 0,-22 21 16,21 0-16,-21 0 0,0 0 0,1 21 16,20 0-16,-21 0 0,0 1 15,0 20-15,-21 0 0,0-21 0,0 22 16,0-22-16,0 21 0,0-21 0,0 22 15,0-22-15,-21 0 0,0 0 0,-21 0 16,21 1-16,-1-22 0,-20 21 16,21-21-16,0 0 0,-22 0 0,22 0 15,-21 0-15,21 0 0,-22 0 0,22 0 16,0 0-16,0 0 16,42-21-1,0-1 1,22 1-16,-22 21 0</inkml:trace>
  <inkml:trace contextRef="#ctx0" brushRef="#br0" timeOffset="40916.01">8213 7281 0,'0'-21'0,"0"42"0,0-63 0,0 21 16,0 0-16,0 0 0,0-1 15,0 1-15,0 0 0,-22 0 16,1 21-16,0-21 0,0 21 0,0 0 16,0 0-16,-1 0 0,1 0 15,0 21-15,-21 0 0,21 0 0,-22 0 16,22 22-16,0-22 0,-21 21 0,20 1 16,1-1-16,0-21 0,21 21 15,0 1-15,0-22 0,0 21 0,0-21 16,0 1-16,0 20 0,21-42 15,-21 21-15,21 0 0,1-21 0,20 0 16,-21 0-16,0 0 0,0 0 0,22 0 16,-22 0-16,0 0 0,21-21 15,-20 0-15,-1 0 0,0 0 16,0-1-16,0 1 0,0-21 0,1 21 16,-1-22-16,-21 1 0,0 21 15,21-21-15,-21-1 0,0 22 0,0-21 16,0 21-16,21 21 0,-21-22 0,0 44 31,0-1-31,-21 0 0,21 0 0,0 21 16,-21-20-16,21 20 0,0-21 0,0 21 15,0-20-15,0 20 0,0-21 16,0 0-16,0 0 0,0 1 0,21-1 16,0 0-16,0 0 0,0-21 0,1 0 15,-1 0-15,0 0 16,0 0-16,0 0 0,0 0 0,22 0 15</inkml:trace>
  <inkml:trace contextRef="#ctx0" brushRef="#br0" timeOffset="41167.87">8996 7133 0,'0'0'0,"0"-21"0,-85-85 31,64 106-31,0 0 16,0 0-16,-1 0 0,1 0 0,0 0 0,0 21 15,21 1-15,-21-1 16,0 0-16,-1 21 0,1 1 0,21-22 16,0 21-16,0 0 0,0 1 0,0-1 15,0 0-15,0-20 0,0 20 16,0-21-16,0 21 0,21-20 0,1-1 16,-1-21-16,0 21 0,21-21 0,-21 0 15,1 0-15,20 0 0,0 0 16,1 0-16,-22-21 0,21 21 0,0-21 15</inkml:trace>
  <inkml:trace contextRef="#ctx0" brushRef="#br0" timeOffset="42025.05">9398 6922 0,'0'0'0,"0"-43"16,0-84-1,-21 127 1,0 21-16,-1 1 15,22-1-15,-21 21 0,21 0 0,-21-20 16,21 20-16,-21 0 0,21 1 16,-21 20-16,21-21 0,0 1 0,0-1 15,-21 0-15,21-20 0,-22 20 0,22-21 16,-21 21-16,21-20 0,0-1 16,-21-21-1,21-21 1,0-1-1,0 1-15,0 0 0,0 0 0,21 0 16,0 0-16,1-22 0,-1 22 0,21-21 16,-21 21-16,0-22 0,22 22 15,-1 0-15,-21-21 0,22 20 0,-22 22 16,21-21-16,-21 21 0,22 0 0,-22 0 16,-42 0 15,-1 21-31,1-21 0,0 0 15,0 22-15,-21-22 0,20 0 16,-20 21-16,0 0 0,21-21 16,-1 21-16,1-21 0,0 21 0,0-21 15,0 21-15,21 1 0,0-1 0,0 0 16,0 0-16,0 0 0,0 0 16,0 1-16,21-1 0,0 0 0,0 0 15,0 0-15,1 0 0,-1 1 16,21-1-16,-21 0 0,0 0 0,1 0 15,-22 0-15,21-21 0,0 22 0,0-22 16,0 21-16,0-21 16,1 0-16,-1 0 0,0 0 0,0 0 15,0 0-15,22 0 0,-22 0 16,21-21-16,0-1 0,1 1 0,-1 0 16,0 0-16,-20 0 0,20 0 15,0-22-15,1 1 0,-22 21 0,21-22 16,-21 1-16,0 0 0,-21-1 0,0 22 15,0-21-15,0 21 0,0 0 16,0-1-16,0 1 0,-21 21 0,0 0 16,0 0-16,0 0 0,0 0 0,-1 0 15,-20 21-15,21 1 0,0-1 16,0 0-16,21 0 0,0 21 0,0-20 16,0 20-16,0-21 0,0 21 15,0-20-15,0 20 0,0-21 16,21 0-16,0 0 0,0 1 0,0-1 15,-21 0-15,21 0 0,-21 0 0,22-21 16,-22 21-16,0 1 0,0-1 16,-22-21-1,1 0-15,0 0 16,0 0-16,0 0 0,0 0 16,-1 0-16,1-21 0,0 21 0,0-22 15,0 1-15,0 0 0,21 0 16</inkml:trace>
  <inkml:trace contextRef="#ctx0" brushRef="#br0" timeOffset="43060.16">11451 6816 0,'0'0'0,"0"-21"0,0-1 16,-21 22-16,0 0 0,0 0 16,-1 0-16,1 0 0,0 0 0,0 0 15,0 0-15,0 22 0,-1-1 16,1 0-16,0 0 0,0 0 0,21 22 15,0-22-15,-21 0 0,21 21 0,-21-21 16,21 22-16,-22-22 0,22 0 16,0 21-16,0-20 0,0-1 0,0 0 15,0 0-15,22 0 16,-1-21-16,21 0 0,-21 0 0,0 0 16,22 0-16,-22 0 0,0-21 0,21 0 15,-20 21-15,20-21 16,-21 0-16,0-22 0,0 22 0,1 0 15,-22 0-15,0 0 0,0-1 0,0 1 16,0 0-16,-22 0 0,-20-21 16,21 20-16,0 22 0,0-21 0,-1 0 15,1 21-15,0 0 0,0 0 0,0-21 16,0 21-16,42 0 31,0 0-31,0 0 0,0 0 0,22 0 16,-22 0-16,21 0 0,0 0 15,1-21-15,-1 0 0,0 21 0,1 0 16,-1-22-16,0 22 0,-20 0 16,-1-21-16,0 21 0,0 0 15,0 0-15,-21 21 47,0 1-47,-21-1 0,21 0 0,-21 0 16,21 0-16,0 0 0,0 22 15,0-22-15,0 21 0,0 1 0,-21-1 16,21 21-16,0-20 0,-21 20 0,21 1 16,0-1-16,0 1 0,0 20 15,0-20-15,0 21 0,-22-22 16,22 22-16,0 21 0,0-22 0,-21 1 0,21 0 16,0-1-16,0 1 0,0 0 15,0-22-15,0 22 0,0-22 16,0 1-16,0-1 0,0-20 0,0 20 15,0-21-15,0-20 0,0 20 0,-21-21 16,21 0-16,-21-21 0,0 0 0,21 21 16,-21-21-16,-1 0 0,-20 0 15,21-21-15,0 21 0,0-21 16,-22 0-16,22 0 0,-21 0 0,21-22 16,-1 22-16,-20 0 0,21-21 0,0-1 15,21 22-15,-21-21 0,21 21 0,0-22 16,0 1-16,0 21 0,0-22 15,0 1-15,21 0 0,0-22 16,0 22-16</inkml:trace>
  <inkml:trace contextRef="#ctx0" brushRef="#br0" timeOffset="43720.6">12785 6519 0,'0'0'0,"0"-21"0,0 0 0,0 0 15,0 0-15,0 0 0,0 42 32,0 21-17,0-21-15,0 22 0,0-1 16,-22 0-16,1 1 0,21-1 16,-21 21-16,0-20 0,21-1 0,-21 0 15,0 1-15,-1-1 0,1 0 16,0 1-16,0-1 0,0-21 0,0 22 15,21-22-15,0 0 0,-22 0 0,22-42 32,0 0-17,0 0-15,22-1 0,-1-20 16,-21 21-16,21-21 0,0 20 0,0-20 16,0 0-16,1-22 0,-1 22 0,0-22 15,0 22-15,0-21 0,0 20 16,1-20-16,-1 20 0,0 1 15,0 0-15,-21 21 0,0-1 0,0 1 16,21 21-16,-21 21 16,0 22-16,0-22 0,0 21 15,0 1-15,21-1 0,-21 21 0,0-20 16,0-1-16,22 22 0,-22-22 16,0 0-16,0 1 0,0-1 0,0 0 15,0 1-15,0-22 0,0 21 0,0-21 16,0 0-16,21 1 0,-21-1 15,0 0-15,0-42 32,0 0-32,-21-1 15,-1 1-15,1 21 0</inkml:trace>
  <inkml:trace contextRef="#ctx0" brushRef="#br0" timeOffset="44916.4">12573 6943 0,'0'0'0,"-21"-21"16,42-1-1,0 22 1,21 0-16,-20-21 0,20 21 16,-21-21-16,21 21 0,22-21 0,-22 0 15,22 21-15,-1-21 0,-20-1 16,20 1-16,-21 21 0,1-21 0,-1 0 16,0 21-16,-20-21 0,-1 21 15,0-21-15,-21 42 31,0 0-31,0 0 0,-21 0 16,0 0-16,21 1 0,-22 20 0,22-21 16,-21 0-16,21 0 0,0 1 0,-21 20 15,21-21-15,0 0 0,0 0 16,0 1-16,0-1 16,21-21-16,0 0 15,1 0-15,-1 0 0,21 0 16,-21 0-16,0-21 0,22-1 15,-22 22-15,0-21 0,21 0 0,-20 0 16,-1-21-16,0 20 0,0 1 16,0-21-16,0 21 0,1-22 0,-22 22 15,0-21-15,0 21 0,0 0 0,0-1 16,0 1-16,0 0 0,0 42 31,0 0-15,0 22-16,0-22 0,0 21 0,0-21 15,0 22-15,0-22 0,0 21 0,0-21 16,0 22-16,0-22 16,0 0-16,0 0 0,21 0 0,0 1 15,0-22-15,0 0 0,22 0 0,-22 0 16,21 0-16,-21 0 0,22 0 0,-22 0 16,21-22-16,-21 1 0,22 21 15,-22-21-15,21-21 0,-21 21 0,0-1 16,1-20-16,-1 0 0,0-1 15,0 1-15,0 0 0,-21-22 0,21 1 16,-21 20-16,0-20 0,0-1 16,0 22-16,0 0 0,0-1 0,0 1 15,0 21-15,0-21 0,0 20 16,0 44 0,0-1-1,0 21-15,-21-21 0,21 22 0,0 20 16,-21-21-16,0 22 0,0-1 15,21-20-15,-21 20 0,-1 1 0,22-22 16,0 0-16,0 1 0,-21-1 0,21 0 16,0-20-16,0 20 0,0-21 15,0 0-15,21 0 0,1-21 0,-1 22 16,0-22-16,21 0 0,-21 0 0,22 0 16,-22 0-16,21 0 0,1-22 15,-1 1-15,-21 0 0,21 0 0,1 0 16,-1 0-16,-21-1 0,22 1 15,-22-21-15,0 21 0,0-22 16,0 22-16,-21-21 0,0 21 0,21-22 16,-21 22-16,0 0 0,0 0 0,0 0 15,-21 42 1,21 0-16,-21 0 16,21 22-16,0-22 0,-21 0 0,21 21 15,-21-21-15,21 22 0,0-22 16,0 21-16,0-21 0,0 1 0,0-1 15,0 0-15,0 0 0,21 0 0,0-21 16,0 21-16,0-21 0,1 0 16,-1 0-16,21 0 0,-21 0 15,22 0-15,-22 0 0,21-21 0,-21 21 16,22-21-16,-1 0 0,-21 0 16,0 0-16,22-1 0,-43 1 0,21-21 15,-21 21-15,0-22 0,0 1 0,0 0 16,0-1-16,-21 1 0,-1 21 15,1-21-15,0 20 0,-21 1 0,21 0 16,-22 21-16,22 0 0,-21 0 16,-1 0-16,22 21 0,-21-21 0,21 21 15,0 1-15,-1 20 0,1-21 0,0 0 16,0 0-16,21 1 0,0-1 16,0 0-16,0 0 15</inkml:trace>
  <inkml:trace contextRef="#ctx0" brushRef="#br0" timeOffset="45108.02">14139 6456 0,'0'0'15,"0"-21"1,43 21-1,-22 0-15,0 0 0,21 0 16,1 0-16,-1 0 0,0 0 0,22 0 16,-22 0-16,22 0 0,-22 0 0,21 0 15,-20 0-15,20 0 0,-20 0 16,20 0-16</inkml:trace>
  <inkml:trace contextRef="#ctx0" brushRef="#br0" timeOffset="45844.6">15642 6562 0,'-42'21'16,"42"0"0,0 0-16,-21 0 0,-1 1 0,22-1 15,-21 21-15,21-21 0,0 0 16,0 1-16,-21 20 0,21-21 0,0 0 15,-21 0-15,21 1 0,0-1 0,0 0 16,0 0-16,0 0 16,0 0-16,0-42 47,0 0-47,0 0 0,0-21 15,0 20-15,0 1 0,0 0 0,21-21 16,0-1-16,0 22 0,-21-21 15,22 0-15,-1-1 0,0 1 0,0 0 16,21 20-16,-20 1 0,-1 0 16,21 0-16,-21 0 0,0 21 0,22 0 15,-22 0-15,0 21 0,21 0 0,-20 0 16,-1 22-16,0-22 0,0 21 16,0-21-16,0 22 0,1-1 0,-22-21 15,0 21-15,0-20 0,0 20 16,0-21-16,0 0 0,0 0 15,0 1-15,0-1 0,-22 0 0,1 0 16,0-21 0,0 0-1,21-21-15,0 0 16,0 0-16,0-1 0,0 1 16,0 0-16,0-21 0,0 21 15,0-1-15,21-20 0,0 0 0,22-1 16,-22 1-16,21 0 0,0 21 0,1-22 15,-1 22-15,0 0 0,22 0 16,-22 21-16,22 0 0,-22 0 16,0 0-16,-20 21 0,20 0 0,-21 21 15,21-20-15,-20 20 0,-22 0 16,21 1-16,-21-1 0,0-21 0,0 21 16,0-20-16,0 20 0,-21-21 0,-1 0 15,1 0-15,0 1 0,21-1 16,-21-21-16,0 21 0,0-21 0,-1 21 15,1-21-15,42-21 32,1 21-17,-1-21-15,0 21 0</inkml:trace>
  <inkml:trace contextRef="#ctx0" brushRef="#br0" timeOffset="46340.31">17251 6541 0,'0'0'0,"0"-22"0,-21-105 32,-1 106-32,1 0 15,0 21-15,0 0 0,-21 0 16,20 0-16,1 0 0,0 21 0,-21 0 16,21 1-16,-22 20 0,22-21 15,0 21-15,0 1 0,-22 20 0,43-20 16,-21-1-16,21-21 0,-21 21 15,21 1-15,0-22 0,0 0 16,0 21-16,0-20 0,21-1 16,0 0-16,1-21 0,-1 0 0,0 0 15,0 0-15,0 0 0,0 0 16,1 0-16,-1-21 0,0 0 0,0-1 16,0 1-16,0 0 0,1 0 0,-1 0 15,21-22-15,-21 22 0,0-21 16,1 0-16,-1-1 0,0 1 0,0 0 15,0 20-15,-21-20 0,0 21 16,21 0-16,-21 42 16,0 0-1,-21 0-15,0 22 0,21-1 16,0-21-16,0 21 0,-21 1 0,21-1 16,0-21-16,0 0 0,0 22 0,0-22 15,0 0-15,0 0 0,0 0 16,21-21-16,0 0 0,-21 22 0,21-22 15,1 0-15,-1 0 0,0 0 0,0 0 16,0-22-16,22 1 0,-22 0 16,0 0-16,0 0 0,21-22 0,-20 22 15</inkml:trace>
  <inkml:trace contextRef="#ctx0" brushRef="#br0" timeOffset="46596.17">17801 6265 0,'0'0'0,"0"-42"0,0 21 0,0-21 16,0 20-16,0 1 0,0 0 0,-21 21 15,0 0 1,21 21-16,-21 0 0,21 1 16,-22-1-16,22 0 0,-21 21 0,21 1 15,-21-1-15,21 21 0,-21-20 16,21-1-16,0 22 0,0-22 0,0 0 16,0 1-16,0-1 0,-21 0 0,21-21 15,0 1-15,0 20 0,0-21 16,0 0-16,21-21 31,0 0-31,0 0 16,0 0-16,1-21 0,-1 0 0,0 0 15,21 0-15,-21 21 0</inkml:trace>
  <inkml:trace contextRef="#ctx0" brushRef="#br0" timeOffset="46828.03">18034 6519 0,'0'-21'0,"0"42"0,0-63 0,0 21 16,0 42 15,0 0-31,-21 0 16,21 1-16,-21-1 0,-1 21 0,22-21 0,-21 22 15,0-22-15,21 21 0,0-21 16,-21 0-16,21 22 0,-21-22 16,21 0-16,0 0 0,-21 0 0,21 1 15,0-1 1,21-21-1,0 0-15,0 0 0,0 0 0,22-21 16,-22 21-16,0-22 0,21 1 16,-21 21-16</inkml:trace>
  <inkml:trace contextRef="#ctx0" brushRef="#br0" timeOffset="47564.09">18563 6519 0,'21'-21'15,"-42"42"-15,42-63 0,-21 21 0,0 0 0,-21 21 16,0 0-1,0 0-15,0 21 0,-1 0 0,1 0 16,0 0-16,0 1 0,0 20 16,0-21-16,21 21 0,-22-20 0,22 20 15,-21-21-15,21 21 0,0-20 0,0-1 16,0 0-16,0 0 0,0 0 16,0 0-16,21 1 0,1-22 0,-1 0 15,-21 21-15,21-21 0,0 0 16,0 0-16,0 0 15,-21-21-15,22 21 16,-22-22-16,0 1 0,0 0 16,0 0-16,0 0 0,0-22 0,0 22 15,0-21-15,0 21 0,0-22 0,0 1 16,0 0-16,21 21 0,0-22 16,0 1-16,0 21 0,0-22 0,22 22 15,-22 0-15,21 21 0,-21-21 16,22 21-16,-22-21 0,21 21 0,1 0 15,-22 0-15,21 21 0,-21 0 0,0 21 16,-21-20-16,22 20 16,-22 0-16,0 1 0,0-1 0,0-21 15,0 21-15,0 1 0,0-1 0,0-21 16,0 22-16,0-22 0,0 0 16,0 0-16,0 0 0,-22 0 0,22 1 15,0-1 1,0-42-1,0-1 1,0 1-16,0 0 16,0 0-16,0 0 0,0-22 0,22 1 15,-1 0-15,0-1 0,0 1 16,0 0-16,22-22 0,-1 22 16,0 0-16,1-1 0,-1 1 0,0 21 15,1-22-15,-1 43 0,-21-21 16,21 21-16,-20 0 0,-1 21 0,0 1 15,0-1-15,-21 21 0,21 0 16,-21 22-16,0-22 0,0 22 0,0-22 16,0 0-16,0 1 0,0-1 0,0 0 15,-21-20-15,21-1 0,-21 21 16,0-42-16,21 21 0,0 0 0,-21-21 16,-1 0-1,1 0-15,21-21 16,-21 0-16,21 0 15,-21 0-15,21-22 0,0 22 16,0-21-16</inkml:trace>
  <inkml:trace contextRef="#ctx0" brushRef="#br0" timeOffset="47755.98">18754 6054 0,'0'0'0,"-22"0"0,-20 0 32,21 0-32,0 0 15,0 0-15,-1 0 0,1 0 0,0 0 16,0 0-16,0 0 16,0 0-16</inkml:trace>
  <inkml:trace contextRef="#ctx0" brushRef="#br0" timeOffset="47952.87">17399 6287 0,'0'0'16,"0"21"-16,21-21 0,0 0 15,0 0-15,1 0 0,20 0 16,0 0-16,1 0 0,-1 0 0,21 0 15,-20-21-15,-1 21 0,0 0 16,1-22-16,-22 22 0,21 0 0,-21 0 16,-21-21-16</inkml:trace>
  <inkml:trace contextRef="#ctx0" brushRef="#br0" timeOffset="49120.51">1587 9335 0,'-42'-64'32,"42"43"-32,0 0 0,0 0 15,-21-1-15,21 1 0,0 0 16,-21 21-1,21 21-15,0 0 16,-21 1-16,21-1 0,0 0 16,-22 21-16,1 1 0,0-22 15,21 21-15,-21 0 0,0 1 0,-22-1 16,22-21-16,0 22 0,0-22 16,0 0-16,0 0 0,21 0 0,0-42 46,0 0-46,21 21 0,0-21 0,0 0 16,0-1-16,0 22 0,1-21 16,20 21-16,-21-21 0,21 21 0,1-21 15,-1 21-15,-21 0 0,22 0 0,-1-21 16,0 21-16,1 0 16,-22-21-16,0 21 0,21 0 0,-21-22 15,1 1-15,-1 21 0,0-21 16,-21 0-16,0 0 0,0 0 15,0-1-15,0 1 0,0 0 16,0 0-16,0 0 0,0 0 0,-21-1 16,21 1-16,-21 0 0,-1 21 15,1 0 1,21 21-16,-21 0 16,21 22-16,0-22 0,0 21 0,0 1 15,0-1-15,-21 0 0,21 1 16,-21-1-16,21 0 0,-21 1 15,21-22-15,0 21 0,0 0 0,-22-20 16,22 20-16,-21-21 0,21 0 16,0 0-16,0 1 0,21-22 31,1 0-31,-1-22 0,0 1 16</inkml:trace>
  <inkml:trace contextRef="#ctx0" brushRef="#br0" timeOffset="49289.41">2519 9356 0,'0'0'0,"0"21"16,-21 0 15</inkml:trace>
  <inkml:trace contextRef="#ctx0" brushRef="#br0" timeOffset="51295.92">3344 9398 0,'-21'-21'0,"42"42"0,-63-63 16,21 42-16,0-21 0,21-1 0,0 1 15,0 0-15,0 0 0,0-21 16,0 20-16,0 1 0,0 0 0,0 0 16,0 0-16,0 0 0,21-1 0,-21 1 15,21 21-15,-21 21 32,0 1-32,0-1 15,0 21-15,0-21 0,0 22 0,0-22 16,0 21-16,0 0 0,0-20 0,0 20 15,0-21-15,0 21 0,0-20 16,-21 20-16,21-21 0,0 0 16,0 0-16,0 1 0,-21-1 15,21-42 1,21 21 0,0-22-16,0 1 0,0 0 15,-21 0-15,21 0 0,1 0 0,-1-1 16,0-20-16,0 21 0,0 0 0,-21-22 15,21 22-15,1 0 0,-1 0 16,-21 0-16,21 21 0,0 0 16,-21 21-1,0 0-15,21 0 16,-21 0-16,21 1 0,-21-1 16,0 21-16,0-21 0,0 0 15,22 1-15,-1-1 0,-21 0 0,21 0 16,0-21-16,0 21 0,-21 0 0,21-21 15,1 0-15,-1 0 0,21 0 16,-21 0-16,0 0 0,1-21 0,20 0 16,-21 21-16,0-21 0,0 0 15,1 0-15,20-1 0,-21 1 0,0 0 16,-21 0-16,21-21 0,1 20 0,-22-20 16,21 21-16,-21-21 0,0-1 15,0 22-15,0-21 0,0 21 0,0-22 16,0 22-16,0 0 0,0 0 15,-21 42 1,21 0 0,-22 0-16,22 0 0,-21 22 15,21-22-15,0 21 0,0-21 0,0 22 16,0-1-16,0-21 0,0 22 0,0-22 16,0 21-16,0-21 0,0 0 15,21 1-15,1-1 0,-1 0 16,0-21-16,0 0 0,0 0 0,0 0 15,1 0-15,20 0 16,-21-21-16,0 0 0,0-1 0,1 1 16,-1 0-16,21 0 0,-21 0 15,0-22-15,1 22 0,-1-21 16,0 0-16,0-1 0,0 1 0,0 0 16,-21-1-16,0 1 0,0 0 0,0-1 15,0 22-15,0 0 0,0 0 16,0 0-16,0 42 15,0 0 1,0 21-16,0-21 0,0 22 0,0-1 16,0 0-16,0 1 0,0-1 0,0 0 15,0 1-15,0-22 0,0 21 16,0-21-16,-21 22 0,21-22 0,0 0 16,-21 0-16,21 0 0,0 1 15,0-1 1,0-42-1,0-1-15,21 22 16,0-21-16,1 0 0,-22 0 16,21 0-16,0 0 0,-21-1 0,21-20 15,0 21-15,-21 0 0,0 0 0,21 21 16,1-22-16,-1 22 16,0 22-1,-21-1-15,0 0 0,0 0 16,0 0-1,0 0-15,21 1 0,0-1 0,-21 0 16,21 0-16,1 0 0,-1-21 0,0 21 16,0-21-16,21 0 0,-20 0 15,20 0-15,0 0 0,1 0 0,-1 0 16,0 0-16,1 0 0,-1 0 0,0-21 16,1 21-16,-1-21 0,0 0 15,-21 0-15,1 0 0,20-1 0,-21 1 16,-21 0-16,0 0 0,0 0 0,0-22 15,0 22-15,0 0 0,0 0 16,0-21-16,-21 20 0,0 1 16,0 21-16,-1 0 15,1 0-15,21 21 0,-21 1 16,0-1-16,0 0 0,21 0 0,0 0 16,0 22-16,0-22 0,0 0 0,0 21 15,0-21-15,0 1 0,0-1 16,21 0-16,0 0 0,0-21 0,0 21 15,1-21-15,20 0 0,-21 0 0,21 0 16,1 0-16,-1 0 0,0 0 0,1 0 16,-1-21-16,0 21 0,-20-21 15,20 0-15,-21 0 0,21-1 16,-20 1-16,-1 0 0,0 0 0,-21-21 16,0 20-16,21 1 0,-21-21 15,0 21-15,0 0 0,0-22 0,0 22 16,0 0-16,0 42 31,0 0-31,0 0 0,-21 1 0,21 20 16,0-21-16,0 0 0,0 22 0,0-22 15,-21 21-15,21-21 0,0 0 16,-21 1-16,21-1 0,0 0 0,0 0 16,0 0-16,0 0 0,0 1 15,-22-22 1,22-22-1,0 1-15,0 0 16,0 0-16,0 0 16,0 0-16,22-22 0,-1 22 0,0-21 15,0-1-15,21 22 0,-20-21 0,20 0 16,0-1-16,1 1 0,20 21 16,-21-22-16,22 22 0,-1 21 0,-20 0 15,20 0-15,-20 0 0,20 21 0,-21 1 16,1 20-16,-1-21 0,-21 21 15,0 1-15,1-1 0,-22 0 0,0 1 16,0-1-16,0-21 0,0 22 16,-22-22-16,22 0 0,-21 0 15,0 0-15,0 0 0,0 1 0,0-22 16,21 21-16,0-42 47,0-1-47,21 1 0,0 0 15,0 0-15</inkml:trace>
  <inkml:trace contextRef="#ctx0" brushRef="#br0" timeOffset="51576.2">7853 8615 0,'0'0'0,"0"-21"16,0-22-1,0 65 1,0-1 0,-21 0-16,21 0 0,0 21 0,0 1 15,-22-1-15,1 0 0,21 1 16,-21-1-16,21 0 0,-21 1 0,21-1 16,0 0-16,0 1 0,-21-22 0,21 21 15,-21-21-15,21 1 0,0-1 16,0 0-16,0 0 0,21-21 31,0 0-31,0 0 16,0-21-16</inkml:trace>
  <inkml:trace contextRef="#ctx0" brushRef="#br0" timeOffset="51975.98">8318 8890 0,'0'0'0,"0"-42"0,22-22 31,-22 85-15,-22 1-16,1-1 0,0 0 16,0 21-16,0-21 0,21 22 0,-21-1 15,-1 0-15,22 1 16,0-22-16,-21 21 0,21-21 0,-21 22 16,21-22-16,0 0 0,0 0 0,0 0 15,21-21-15,0 22 0,1-22 16,-1 0-16,0 0 0,21 0 0,1 0 15,-22 0-15,21 0 0,-21 0 0,0-22 16,22 22-16,-22-21 0,0 0 16,0 21-16,0-21 0,1 0 0,-22-22 15,0 22-15,0 0 0,0-21 16,0 21-16,0-22 0,0 22 0,-22-21 16,22 21-16,-21-1 0,0 1 0,0 0 15,0 0-15,0 21 0,-1 0 16,1 0-16,0 0 0,0 21 15,0 0-15,0 0 0,-1-21 0,1 22 16,21-1-16,-21 0 0,0-21 0,21 21 16,-21-21-1</inkml:trace>
  <inkml:trace contextRef="#ctx0" brushRef="#br0" timeOffset="52183.86">7620 8869 0,'0'0'16,"-21"0"-16,42 0 15,0 0-15,0-21 0,22 21 16,-22 0-16,21 0 0,0 0 0,1-21 16,-1 21-16,0-22 0,22 22 15,-22 0-15,1 0 0,-22 0 0,21-21 16,-21 21-16,0 0 0,1 0 0,-1 0 15,0 0-15,-21-21 16</inkml:trace>
  <inkml:trace contextRef="#ctx0" brushRef="#br0" timeOffset="52825">10012 8678 0,'21'0'15,"0"0"1,0 0-16,0 0 0,1 0 16,-1-21-16,0 21 15,0-21-15,0 21 16,0-21-16,1 0 0,-22 0 0,21-1 16,-21 1-16,0 0 15,0 0-15,-21 0 0,-1 21 16,1 0-16,0 0 0,-21 0 0,21 0 15,-1 0-15,-20 0 0,0 21 16,21-21-16,-22 21 0,22 0 16,0 0-16,0 1 0,0-1 0,21 0 15,0 21-15,0-21 0,0 1 16,0-1-16,0 21 0,21-21 0,0 0 16,0 22-16,21-22 0,-20 0 0,20 21 15,-21-20-15,21-1 0,-20 21 16,-1-21-16,0 0 0,0 1 0,0-1 15,-21 0-15,0 0 0,0 0 0,0 0 16,-21 1-16,0-22 16,-21 0-16,-1 21 0,1-21 0,0 0 15,-1 0-15,-20 0 0,20 0 16,1 0-16,0 0 0,-1-21 0,1-1 16,21 22-16,-21-21 0,20 0 15,22 0-15,-21 0 0,21 0 16,0-1-16,21 1 0,-21 0 15,43 0-15,-22 0 0,0 21 16,21-21-16,1-1 0,-1 1 0,22 0 16</inkml:trace>
  <inkml:trace contextRef="#ctx0" brushRef="#br0" timeOffset="53083.86">10731 8403 0,'0'0'0,"-21"0"0,21 21 16,-21-21-16,0 22 0,21-1 0,-21 21 15,21-21-15,-21 0 0,21 22 0,-22-1 16,1-21-16,21 22 0,-21-1 16,21 0-16,-21 1 0,0-1 0,21 0 15,-21 1-15,21-22 0,0 21 16,0-21-16,0 0 0,0 1 0,0-1 15,0 0-15,21-21 16,0 0 0,0 0-16,0-21 0</inkml:trace>
  <inkml:trace contextRef="#ctx0" brushRef="#br0" timeOffset="53268.73">10435 8805 0,'0'0'0,"-21"0"16,42-21 15,0 21-31,0 0 0,22 0 16,-22-21-16,0 21 16,0 0-16,22 0 0,-1-21 0,0 21 15,-21 0-15,22 0 0</inkml:trace>
  <inkml:trace contextRef="#ctx0" brushRef="#br0" timeOffset="53816.42">11345 8911 0,'0'-42'15,"0"21"1,0 0-16,0-1 15,0 1-15,0 0 0,0 0 16,0 0-16,-21 0 0,21-1 0,-21 1 16,0 21-16,0-21 0,-1 0 15,1 21-15,0 0 0,0 0 0,0 0 16,0 0-16,-1 0 0,1 21 0,-21 0 16,21-21-16,0 21 0,-1 22 15,1-22-15,0 21 0,0-21 0,0 22 16,21-22-16,0 21 0,-21-21 15,21 22-15,0-22 0,0 0 16,0 21-16,0-20 0,0-1 0,21 0 16,0 0-16,0-21 0,0 0 15,0 0-15,22 0 0,-22 0 16,0 0-16,21 0 0,-20-21 0,-1 21 16,21-21-16,-21 0 0,0-1 0,1 1 15,-1 0-15,0-21 0,0 21 16,0-22-16,0 22 0,-21-21 0,0-1 15,0 22-15,22-21 0,-22 21 0,0-22 16,0 22-16,0 0 16,0 42-1,0 0-15,0 1 16,0-1-16,0 21 0,0-21 16,0 22-16,0-1 0,0 0 0,0-21 15,0 22-15,0-22 0,0 21 0,0-21 16,21 1-16,0-1 0,0 0 15,0-21-15,22 0 0,-22 0 16,0 0-16,0 0 0</inkml:trace>
  <inkml:trace contextRef="#ctx0" brushRef="#br0" timeOffset="54212.19">11832 8784 0,'0'0'0,"-21"0"0,0-21 0,21 0 15,0 0 1,0 0-16,0-1 16,21 22-1,0 0-15,0 0 0,0 0 16,1 0-16,-1 0 16,0 0-16,-21 22 0,21-1 0,-21 0 15,21 0-15,-21 0 0,0 22 16,0-22-16,0 0 0,0 0 0,0 21 15,0-20-15,0-1 0,0 0 16,-21 0-16,21 0 0,-21 0 0,21 1 16,-21-22-1,0 0-15,21-22 32,0 1-32,0 0 0,0 0 15,0 0-15,0 0 0,0-1 16,0 1-16,21-21 0,0 21 0,-21-22 15,21 22-15,0-21 0,0 21 0,1-22 16,-1 22-16,0 0 0,21-21 16,-21 21-16,22-1 0,20 1 0</inkml:trace>
  <inkml:trace contextRef="#ctx0" brushRef="#br0" timeOffset="54460.05">12573 8361 0,'-64'42'16,"43"-21"-1,0 1-15,0 20 0,0-21 16,0 0-16,-1 0 0,22 22 0,0-22 0,-21 21 16,21 1-16,-21-1 0,21-21 15,0 21-15,0 1 0,0-1 16,-21-21-16,21 22 0,0-1 0,-21-21 16,21 0-16,0 0 0,0 1 0,0-1 15,0 0-15,0 0 0,21-21 16,0 0-16,0 0 15,0 0-15,1 0 0,-1 0 16,21-21-16,-21 0 0,0 21 0,1-21 16,-1-1-16,0 1 0,0-21 0</inkml:trace>
  <inkml:trace contextRef="#ctx0" brushRef="#br0" timeOffset="54639.94">12319 8742 0,'0'0'0,"21"0"32,0 0-32,0-21 15,1 21-15,-1 0 0,21 0 16,-21 0-16,22-21 0,-22 21 0,21 0 16,-21-22-16,22 22 0,-22-21 0,0 21 15</inkml:trace>
  <inkml:trace contextRef="#ctx0" brushRef="#br0" timeOffset="55336.55">13928 8234 0,'0'0'0,"0"-21"0,21-22 16,-21 22-16,0 0 0,-21 42 31,-1 0-31,1 22 0,0-22 16,0 21-16,0 1 0,0-1 0,-1 0 16,22 22-16,-21-22 0,0 0 15,0 22-15,0-22 0,0 22 0,-1-22 16,1 22-16,21-22 0,-21 0 15,0 1-15,0-1 0,21 0 0,0-21 16,0 1-16,0-1 0,0 0 16,0-42-1,21 0-15,0-1 16,0 1-16,0-21 0,1 0 16,-1-1-16,0 1 0,21-22 0,-21 22 15,1 0-15,-1-22 0,0 22 0,0-22 16,0 22-16,0-21 0,-21 20 15,22-20-15,-22 20 0,21 22 0,-21-21 16,0 21-16,0 0 0,21 21 16,-21 21-1,0 0-15,0 0 0,0 21 16,0 1-16,0-1 0,0 0 16,21 1-16,-21-1 0,0 0 0,0 1 15,0-1-15,0 0 0,0-20 0,0 20 16,0 0-16,0 1 0,0-22 15,0 0-15,0 0 0,0 0 0,0 0 16,0 1-16</inkml:trace>
  <inkml:trace contextRef="#ctx0" brushRef="#br0" timeOffset="55924.21">13568 8805 0,'0'0'0,"-21"0"16,-1 0-16,1 0 0,42 0 31,1 0-31,-1 22 16,0-22-16,0 0 0,21 0 15,1 0-15,-1 0 0,22 0 0,-22-22 16,21 22-16,1-21 0,21 0 16,-22 21-16,1-21 0,-1 0 0,1 0 15,-22-1-15,21 22 0,-20-21 0,-22 0 16,21 0-16,-21 0 0,1 21 15,-22-21-15,0-1 16,-22 22 0,1 0-16,0 0 0,0 22 0,0-22 15,0 21-15,-1 0 0,1 0 16,0 0-16,0 0 0,21 22 0,-21-22 16,21 21-16,-21-21 0,21 22 15,0-22-15,0 0 0,0 0 0,0 0 16,0 1-16,21-1 0,0-21 0,0 0 15,0 21-15,0-21 0,22 0 16,-22 0-16,0 0 0,21-21 0,-20 21 16,20-21-16,-21-1 0,21 1 15,-20 0-15,-1 0 0,0-21 16,21 20-16,-21-20 0,1 21 0,-1-21 16,0 20-16,-21-20 0,21 21 0,-21-21 15,21 20-15,-21 1 0,0 0 0,0 0 16,0 42-1,0 0 1,-21 0-16,21 1 0,0-1 0,-21 21 16,0-21-16,21 0 0,0 22 15,0-22-15,-21 21 0,21-21 0,0 1 16,0-1-16,0 0 0,0 0 16,0 0-16,21-21 15,0 0-15,0 0 0,0 0 0,0 0 16,1 0-16,-1-21 0,0 0 0,21 0 15,-21 0-15</inkml:trace>
  <inkml:trace contextRef="#ctx0" brushRef="#br0" timeOffset="56184.06">15473 8128 0,'0'-42'0,"0"84"0,0-127 0,0 43 0,0 21 15,0 0-15,-21 0 0,21-1 16,-22 22-16,1 0 0,21 22 0,-21-1 15,0 0-15,0 21 0,0 1 16,-1-1-16,1 21 0,0 1 16,0-22-16,0 22 0,0-22 0,-1 22 15,22-22-15,-21 0 0,21 22 0,-21-22 16,0 0-16,21 1 0,0-22 16,0 21-16,0-21 0,0 1 0,0-1 15,0 0-15,0 0 0,21-21 0,0 0 16,0 0-16,1 0 0,-1 0 15,21-21-15,-21 0 0,22 0 0,-1-1 16</inkml:trace>
  <inkml:trace contextRef="#ctx0" brushRef="#br0" timeOffset="56571.84">15684 8446 0,'0'0'0,"0"-22"15,-21 22-15,0 22 16,0-22-16,21 21 0,-21 0 0,0 0 15,-1 0-15,1 0 0,0 1 16,0 20-16,0-21 0,21 0 0,-21 22 16,21-22-16,-22 21 0,22-21 0,0 0 15,0 22-15,0-22 16,22 0-16,-1 0 0,0-21 0,0 21 16,21-21-16,-20 0 0,20 0 0,-21 0 15,21 0-15,1 0 0,-22 0 16,21 0-16,-21-21 0,22 21 0,-22-21 15,0 0-15,0 0 0,0-22 16,1 22-16,-22 0 0,0-21 0,0 21 16,0-22-16,0 22 0,0 0 0,0-21 15,0 20-15,-22 1 0,1 0 16,0 21-16,-21-21 0,21 21 0,-22 0 16,22 0-16,-21 0 0,-1 0 0,22 0 15,-21 0-15,21 21 16,0-21-16,-1 21 0,-20-21 0,42 21 15,-21-21-15,0 0 0,21 22 16</inkml:trace>
  <inkml:trace contextRef="#ctx0" brushRef="#br0" timeOffset="56781.72">14986 8467 0,'21'0'31,"0"0"-31,0 0 0,1 0 16,-1 0-16,21 0 0,-21 0 0,22-21 16,-1 21-16,0 0 0,1 0 15,-22-22-15,21 22 0,0 0 0,-20 0 16,20 0-16</inkml:trace>
  <inkml:trace contextRef="#ctx0" brushRef="#br0" timeOffset="57535.8">16192 8509 0,'0'21'15,"-21"0"1,21 1 0,0-1-16,-21-21 0,21 21 0,-21 0 15,21 0-15,0 0 0,0 1 0,0-1 16,0 21-16,0-21 0,0 0 16,0 1-16,0-1 0,0 0 15,0 0-15,0 0 16,0-42 15,0 0-31,0 0 16,0 0-16,0-1 0,0 1 15,0-21-15,0 21 0,21 0 0,0-22 16,0 22-16,1-21 0,-1 21 0,0-22 16,0 22-16,21-21 0,-20 21 15,20 21-15,-21-22 0,0 22 0,22 0 16,-22 0-16,0 0 0,0 0 15,21 22-15,-42-1 0,22 0 0,-1 0 16,0 0-16,0 0 0,-21 1 0,0 20 16,0-21-16,0 0 0,0 22 15,0-22-15,0 0 0,0 0 16,0 0-16,0 0 0,0 1 16,-21-22-16,0 0 15,0 0 1,21-22-16,0 1 15,0 0-15,0 0 16,0 0-16,0 0 0,21-1 0,0 1 16,0 0-16,0-21 0,0 21 0,1-1 15,-1-20-15,0 21 0,21 0 16,-21-22-16,149 1 16,-128 42-16,0 0 15,-20 0-15,20 21 0,-21-21 16,0 43-16,0-22 0,1 0 0,-22 0 15,0 21-15,0-20 0,0-1 0,0 21 16,0-21-16,0 0 0,-22 1 16,1-1-16,0 0 0,0 0 0,0 0 15,0 0-15,-1-21 0,1 22 0,0-22 16,0 0-16,42 0 31,0 0-15,0-22-16,1 22 0</inkml:trace>
  <inkml:trace contextRef="#ctx0" brushRef="#br0" timeOffset="58016.52">17780 8509 0,'0'-21'16,"0"42"-16,21-63 0,-21 21 0,0-1 0,0 1 15,0 0-15,-21 0 16,0 21-16,0-21 0,-1 21 0,1 0 15,0 0-15,0 21 0,-21 0 16,20 0-16,1 0 0,-21 1 16,21-1-16,-22 0 0,22 21 0,-21-21 15,21 22-15,0-22 0,-1 0 16,1 21-16,0-20 0,21 20 0,0-21 16,0 0-16,0 0 0,0 1 0,21-1 15,0 0-15,1-21 0,-1 0 16,0 0-16,21 0 0,-21 0 0,22 0 15,-22 0-15,0 0 0,21-21 0,-20 21 16,20-21-16,-21-1 0,0 1 16,22 0-16,-22-21 0,0 21 0,0-22 15,0 22-15,0-21 0,1 21 0,-1-22 16,0 22-16,-21-21 16,0 21-16,21-1 0,-21 1 15,0 42 1,0 1-16,-21-1 15,21 0-15,-21 0 0,0 0 0,21 22 16,-22-22-16,22 0 0,0 0 16,-21 21-16,21-20 0,0-1 0,0 0 15,0 0-15,0 0 0,0 0 0,21 1 16,1-1-16,-1-21 0,0 0 16,0 0-16,0 0 0,0 0 0,1-21 15,20 21-15</inkml:trace>
  <inkml:trace contextRef="#ctx0" brushRef="#br0" timeOffset="58304.36">18351 8043 0,'0'0'0,"0"-42"0,0 0 0,0 21 0,0-22 16,0 22-16,-21 0 0,0 21 15,0 21 1,21 0-16,-21 0 0,0 22 0,21-1 15,-22 0-15,22 22 0,-21-22 16,21 22-16,0-22 0,-21 22 0,21-22 16,0 21-16,0-20 0,-21-1 15,21 0-15,0-20 0,0 20 16,0-21-16,0 21 0,0-20 0,0-1 16,0 0-16,0 0 0,0 0 0,21-21 15,0 0-15,0 0 16,1 0-16,-1 0 15,0-21-15,0 21 0,0-21 0</inkml:trace>
  <inkml:trace contextRef="#ctx0" brushRef="#br0" timeOffset="58548.22">18754 8403 0,'0'0'0,"0"-21"0,0 0 0,0-21 31,-22 42-31,1 0 0,0 0 15,0 21-15,0 0 0,0 0 16,-1 0-16,1 0 0,21 22 16,-21-22-16,0 0 0,21 0 0,-21 22 15,21-22-15,0 0 0,0 0 0,0 0 16,0 0-16,0 1 0,0-1 16,0 0-16,0 0 0,42-21 0,-21 0 15,0 21-15,1-21 0,-1 0 16,21 0-16,0 0 0,-20 0 15,20-21-15,0 21 0</inkml:trace>
  <inkml:trace contextRef="#ctx0" brushRef="#br0" timeOffset="59324.18">19325 8382 0,'0'0'0,"-21"0"15,0 0 1,0 0-16,-1 0 0,1 21 0,21 0 15,-21 22-15,0-22 0,0 0 16,0 0-16,21 22 0,-22-22 0,22 0 16,-21 21-16,21-21 0,0 1 0,0-1 15,0 0-15,0 0 16,0 0-16,0 0 0,21 1 16,1-22-16,-1 0 15,0 0-15,0 0 16,-21-22-16,21 1 0,-21 0 15,21 21-15,-21-21 0,0 0 16,0 0-16,0-22 0,0 22 0,0 0 16,0-21-16,0 20 0,0 1 0,22 0 15,-22-21-15,21 21 0,0-1 16,-21 1-16,21 21 0,0-21 16,0 0-16,1 21 0,-1 0 0,0 0 15,0 0-15,21 0 0,-20 0 16,-1 0-16,0 0 0,0 21 0,0 0 15,0 0-15,-21 1 0,0-1 16,0 0-16,0 0 0,0 0 0,0 0 16,0 1-16,0-1 0,0 0 0,0 0 15,-21 0-15,21 0 0,0 1 16,0-1-16,0 0 0,0 0 16,-21-21-1,0 0 1,21-21-16,0 0 15,0 0 1,0-1-16,0 1 0,0 0 0,0 0 16,0 0-16,21 0 0,0-22 0,0 22 15,1-21-15,20 21 0,-21-22 16,21 1-16,22 0 0,-22 20 0,1-20 16,-1 21-16,0 0 0,1 0 15,-1 21-15,0 0 0,-21 0 0,22 0 16,-22 0-16,0 0 0,0 21 0,0 0 15,-21 21-15,0-21 0,0 1 16,22 20-16,-22 0 0,0-21 0,0 22 16,0-22-16,0 21 0,-22-21 0,1 22 15,21-22-15,-21 0 16,0 0-16,21 22 0,-21-22 0,0 0 16,21 0-16,-22 0 15,1 0-15,0-21 0,0 0 31,0 0-15,21-21-16,0 0 0,0 0 16</inkml:trace>
  <inkml:trace contextRef="#ctx0" brushRef="#br0" timeOffset="59580.23">19473 7916 0,'-21'-21'0,"42"42"0,-63-42 0,21 21 0,0 0 15,-1 0-15,1 0 16,0 0 0,0 0 46,0 0-62</inkml:trace>
  <inkml:trace contextRef="#ctx0" brushRef="#br0" timeOffset="59805.28">18140 8213 0,'0'0'0,"0"21"0,0 21 16,21-42 0,0 0-16,0 0 0,0 0 15,1 0-15,20 0 0,0 0 16,-21 0-16,22 0 0,-1 0 0,-21 0 16,22 0-16,-22 0 0,0 0 15,0 0-15,-63 0 31,21 0-31,-1 0 0</inkml:trace>
  <inkml:trace contextRef="#ctx0" brushRef="#br0" timeOffset="61208.09">1439 10710 0,'0'0'0,"-21"0"0,0 0 0,0 0 16,0 0-16,-1 0 16,44 0-1,-1 0 1,0 0-16,21 0 0,1 0 16,-1 0-16,0 0 0,22 0 0,-22 0 15,0 0-15,1 0 0,-22 0 16,21 0-16,-21 0 0,1 0 0,-44 0 31,1 0-15,0 0-16</inkml:trace>
  <inkml:trace contextRef="#ctx0" brushRef="#br0" timeOffset="61679.82">1376 10710 0,'-21'0'0,"42"0"0,-42 22 0,-1-1 15,1 0-15,21 0 16,0 0-16,0 0 0,-21 1 0,0-22 16,21 21-16,-21 0 0,0 0 15,21 0-15,-22 0 0,1 1 0,0-1 16,21 0 0,-21-21-16,0 0 15,21-21 16,21 21-31,-21-21 16,21 21-16,0-22 0,0 22 16,1 0-16,-1-21 0,0 21 0,21 0 15,-21 0-15,22 0 0,20 0 16,-20 0-16,20 0 0,-21 0 0,1 0 16,-1 21-16,0 1 0,1 20 15,-22-21-15,0 21 0,-21-20 16,0 20-16,0 0 0,-21 1 0,0-1 15,-22 0-15,1 1 0,0-22 16,-1 21-16,1-21 0,0 0 0,-1 1 16,1-1-16,0-21 0,21 0 15,-22 21-15,22-21 0,0 0 0,0 0 16,0 0-16,-1 0 0,22-21 16,-21 21-16,21-21 0,0-1 15,0 1-15,0 0 16,21 0-16,-21 0 0,22 0 15,20-1-15,-21 1 0</inkml:trace>
  <inkml:trace contextRef="#ctx0" brushRef="#br0" timeOffset="61852.09">1968 11134 0,'0'0'0,"22"0"0,-1 0 16</inkml:trace>
  <inkml:trace contextRef="#ctx0" brushRef="#br0" timeOffset="62656.95">3662 10732 0,'-64'-43'31,"43"43"-31,0 0 0,0 0 16,0 21-16,-1 1 15,1-1-15,0 0 0,0 21 0,0-21 16,0 22-16,21-22 0,-22 21 0,1 1 16,21-1-16,-21-21 0,21 21 15,0 1-15,-21-22 0,21 21 16,0-21-16,0 1 16,0-1-16,21-42 15,0-1 1,0 1-16,1 0 0,20-21 15,-21 21-15,21-1 0,1-20 0,-1 21 16,0-21-16,-20 20 0,20-20 16,0 21-16,-21 0 0,22 0 0,-22-1 15,0 1-15,0 0 0,-21 42 32,0 0-32,0 1 0,0-1 15,0 21-15,0-21 0,0 22 0,0-22 16,0 21-16,0 0 0,0-20 15,0 20-15,21 0 0,1-21 0,-22 1 16,21-1-16,0 0 0,0 0 16,0-21-16,0 0 0,1 0 0,20 0 15,-21 0-15,21-21 0,-20 0 0,-1 0 16,21-1-16,-21 1 0,22 0 16,-22-21-16,0 21 0,0-22 0,0 22 15,0-21-15,-21 21 0,0-22 16,0 1-16,0 0 0,0-1 0,-21 22 15,0-21-15,-21-1 0,21 22 16,-1 0-16,-20 0 0,21 0 16,-21 0-16,20 21 0,1 0 0,0 0 15,0 0-15,0 21 0,0-21 0,21 21 16,0 0-16,0 0 0,0 0 16,0 1-16,0-1 0,21-21 15,21 0-15,-21 21 0,0-21 16,22 0-16</inkml:trace>
  <inkml:trace contextRef="#ctx0" brushRef="#br0" timeOffset="63147.71">4889 10478 0,'0'0'0,"0"-22"16,0-20-1,-21 42-15,0 0 16,0 21-16,21 0 0,-21 1 0,21-1 15,0 21-15,-21 0 0,21 1 16,0-1-16,0 0 0,0-20 0,0 20 16,0 0-16,0 1 0,-22-22 0,22 21 15,0 0-15,-21-20 0,21-1 16,0 0-16,0 21 0,0-21 16,0 1-16,0-44 46,0 1-46,0 0 16,0 0-16,0 0 0,21-22 0,1 22 16,-1 0-16,-21-21 0,21 21 0,0-22 15,0 1-15,22 21 0,-22-22 16,21 22-16,0 0 0,1 0 0,-22 0 16,21 21-16,-21 0 0,22 0 0,-22 21 15,0 0-15,21 0 16,-20 0-16,-22 22 0,21-22 0,0 0 15,0 21-15,-21-20 0,0 20 0,0-21 16,0 21-16,0-20 0,0-1 16,-21 21-16,0-21 0,0 0 0,-1 1 15,1-1-15,0 0 0,21 0 0,-21-21 16,21 21-16,0-42 31,0 0-31,21 21 0,0-21 0</inkml:trace>
  <inkml:trace contextRef="#ctx0" brushRef="#br0" timeOffset="63938.25">5990 10795 0,'0'-21'0,"0"-85"31,-21 85-31,0 21 16,0-21-16,-1 21 0,1 0 0,0 0 15,0 0-15,0 0 0,0 0 0,-1 0 16,1 21-16,-21 0 0,21 0 16,-22 22-16,22-22 0,-21 21 0,21-21 15,0 22-15,-1-1 0,1-21 0,0 21 16,21-20-16,0 20 16,0-21-16,0 0 0,0 22 0,0-22 15,0 0-15,21 0 0,0-21 16,22 0-16,-22 0 0,0 0 15,21 0-15,1-21 0,-22 0 0,21 21 16,-21-21-16,22-1 0,-22 1 0,21 0 16,-21 0-16,1-21 0,-1 20 15,0 1-15,0-21 0,0 21 0,0-22 16,1 22-16,-22-21 0,0 21 0,0-22 16,21 22-16,-21 0 0,0 42 31,-21 0-16,21 1-15,-22-1 0,22 21 16,0-21-16,0 0 0,0 22 0,0-22 16,0 21-16,0-21 0,0 1 0,0-1 15,0 0-15,0 0 0,22 0 16,-1 0-16,0 1 0,0-22 0,0 0 16,0 0-16,1 0 0,20 0 0,-21 0 15,0 0-15,22 0 0,-22-22 16,0 1-16,21 21 0,-21-21 0,1-21 15,-1 21-15,0-1 0,0-20 0,0 0 16,0 21-16,1-22 0,-1-20 16,-21 20-16,21-20 0,0 21 15,-21-22-15,0 22 0,21-1 0,-21 1 16,21 0-16,-21 21 0,0-1 16,0 1-16,0 0 0,-21 42 15,21 22-15,-21-22 16,0 21-16,21 0 0,0 1 15,-21 20-15,21-20 0,-21 20 0,21-21 16,0 1-16,0-1 0,0 0 0,0 1 16,0-1-16,0-21 15,0 22-15,21-22 0,0 0 0,0 0 0,21 0 16,-20-21-16,-1 0 0,0 21 0,0-21 16,21 0-16,-20 0 15,-1 0-15,0 0 0,21-21 0,-21 0 16,1 21-16,-22-21 0,21 0 0,-21 0 15,21-1-15,-21 1 0,0 0 16</inkml:trace>
  <inkml:trace contextRef="#ctx0" brushRef="#br0" timeOffset="64120.15">6477 10710 0,'-21'22'0,"42"-44"0,-21 44 31,21-22-31,0 0 16,0 0-16,1 0 0,-1 0 16,0 0-16,21 0 0,-21 0 0,22 0 15,-22-22-15,21 22 0,1-21 16,-22 0-16,21 21 0,0-21 0,22 21 16</inkml:trace>
  <inkml:trace contextRef="#ctx0" brushRef="#br0" timeOffset="64400.03">7937 10562 0,'0'0'0,"0"-42"16,0 63-1,0 0 1,0 0-16,0 1 0,0-1 15,0 21-15,0-21 0,0 22 0,-21-22 16,21 21-16,0-21 0,-21 0 0,21 22 16,-21-22-16,21 0 0,0 0 15,0 0-15,0 1 16,0-1 0,21-21-16,0 0 0,0 0 15,22-21-15,-22-1 0,21 22 16</inkml:trace>
  <inkml:trace contextRef="#ctx0" brushRef="#br0" timeOffset="64768.95">8594 10562 0,'0'0'0,"0"-21"0,0 0 16,0 0-16,0 0 0,-22 21 16,1 0-16,0 0 0,0 0 15,-21 0-15,20 0 0,-20 21 16,21 0-16,-21 0 0,20 0 0,-20 0 15,21 1-15,0-1 0,0 0 0,21 0 16,0 0-16,0 0 0,0 1 16,21-1-16,0-21 15,21 0-15,-21 0 0,22 0 0,-1 0 16,-21 0-16,22 21 0,-1-21 0,-21 0 16,21 0-16,-20 0 0,20 0 15,-21 21-15,0-21 0,0 21 0,-21 0 16,0 1-1,0-1-15,-21-21 16,0 21-16,0-21 0,0 0 0,-22 21 16,22-21-16,0 0 0,-21 0 15,21 21-15,-1-21 0,1 0 0,0 0 16,0 0-16,0 0 0,0 0 16,-1 0-16,22-21 15,-21 0-15</inkml:trace>
  <inkml:trace contextRef="#ctx0" brushRef="#br0" timeOffset="64967.84">7789 10224 0,'-21'-22'15,"42"44"-15,-63-44 0,63 22 78</inkml:trace>
  <inkml:trace contextRef="#ctx0" brushRef="#br0" timeOffset="65728.25">9737 10605 0,'0'-22'0,"-22"-62"31,22 63-31,0-1 16,0 1-16,0 0 0,0 0 16,0 0-16,22 0 0,-1 21 0,0-22 15,21 22-15,-21 0 0,1 0 0,20 0 16,-21 22-16,0-1 0,22 0 16,-22 0-16,0 21 0,0-20 15,0 20-15,-21 0 0,0 1 0,0-1 16,0 0-16,0 1 0,0-22 15,0 21-15,-21 0 0,0-20 0,0-1 16,0 0-16,-1 0 0,1 0 0,0 0 16,0-21-1,0 0-15,21-21 16,0 0-16,0-21 16,21 21-16,21-1 0,-21-20 15,1 21-15,-1-21 0,21-1 0,0 1 16,-20 0-16,20-1 0,0 1 0,-21 21 15,22-22-15,-22 22 16,21-21-16,-21 21 0,1 21 0,20 0 16,-21 0-16,0 0 15,0 21-15,-21 0 0,0 21 0,0-20 16,0 20-16,0-21 0,0 21 0,0 1 16,0-22-16,0 21 0,0 1 15,0-22-15,0 0 0,-21 0 0,0 21 16,21-20-16,-21-22 0,21 21 0,-21 0 15,0-21-15,21 21 16,0-42 15,21 21-31,21-21 0,-21 0 16</inkml:trace>
  <inkml:trace contextRef="#ctx0" brushRef="#br0" timeOffset="66156.17">10858 10456 0,'0'0'0,"0"-21"0,0 0 0,0 0 16,-21 21 0,0 0-16,0 0 15,0 0-15,21 21 0,-21 21 16,-1-20-16,1-1 0,0 21 0,21-21 16,-21 22-16,0-1 0,21-21 0,0 21 15,-21 1-15,-1-22 0,22 0 16,0 21-16,0-20 0,0-1 0,0 0 15,0 0-15,22-21 16,-1 0-16,0 0 0,0 0 0,0 0 16,22 0-16,-22 0 0,21 0 0,-21 0 15,22-21-15,-1 0 0,-21 21 16,21-21-16,-20-1 0,-1-20 0,0 21 16,0 0-16,0-22 0,-21 22 0,0-21 15,0 0-15,0-1 0,-21 22 16,0-21-16,0-1 0,0 22 0,-22 0 15,22 0-15,-21 0 0,21 0 16,-22 21-16,1 0 0,21 0 16,-22 0-16,22 0 0,0 21 0,0 0 15,0 0-15,0 0 0,-1 0 16,22 1-16,0-1 0,0 0 0,0 0 16,0 0-16,0 0 0,22-21 15,-1 22-15,21-22 0,-21 0 16,22 0-16</inkml:trace>
  <inkml:trace contextRef="#ctx0" brushRef="#br0" timeOffset="66414.03">11557 10202 0,'0'0'0,"21"-21"0,-21 0 16,0 0-16,21 0 0,-21 0 0,21 21 15,-21 21 1,0 0-1,0 0-15,0 0 0,-21 22 0,21-22 16,-21 21-16,21 22 0,-21-22 16,0 0-16,21 1 0,0 20 0,-21-21 15,-1 1-15,22-1 0,0-21 16,0 22-16,-21-1 0,21-21 16,0 0-16,0 0 0,0 1 0,21-22 15,1 0 1,-1 0-16,0 0 0</inkml:trace>
  <inkml:trace contextRef="#ctx0" brushRef="#br0" timeOffset="66600.92">11388 10520 0,'21'0'47,"0"0"-47,0-21 0,0 21 16,0-21-16,1 21 0,-1-22 15,0 22-15,0-21 0,0 0 0</inkml:trace>
  <inkml:trace contextRef="#ctx0" brushRef="#br0" timeOffset="67284.33">13017 10202 0,'0'0'0,"0"-21"0,0 0 16,0 0-16,0 0 16,22 0-16,-22-1 15,0 44 1,0-1-1,0 0-15,-22 21 0,22-21 0,-21 22 16,0-1-16,21 0 0,-21 1 16,0 20-16,0-20 0,-1-1 0,1 0 15,0 22-15,0-22 0,0-21 0,0 22 16,-1-1-16,22-21 0,0 0 16,-21 0-16,21 1 0,21-22 31,1-22-16,-1 1-15,0 0 0,0 0 16,0 0-16,0-22 0,1 1 0,-1 21 16,0-43-16,0 22 0,0 0 15,0-22-15,1 22 0,-1-22 0,0 22 16,21 0-16,-21-1 0,1 1 0,-1 21 16,0-21-16,-21 20 0,21 22 15,0 0-15,-21 22 16,0 20-16,21-21 15,-21 21-15,0 1 0,0-1 16,22 0-16,-22 1 0,0-1 0,0 22 16,0-22-16,0 0 0,0 1 15,21-1-15,-21-21 0,21 21 16,-21-20-16,0 20 0,0-21 0,21 0 16,0 0-16,0-21 31</inkml:trace>
  <inkml:trace contextRef="#ctx0" brushRef="#br0" timeOffset="68484.95">12890 10562 0,'-42'0'0,"84"0"0,-126-21 0,63 21 0,-1 0 16,22 21-1,0 0-15,0 1 16,22-22-16,-1 0 0,21 0 15,-21 21-15,22-21 0,-1 0 16,21 0-16,1 0 0,-22 0 0,22 0 16,-1-21-16,1-1 0,-1 22 0,-20-21 15,20 21-15,-21-21 0,1 0 16,-1 0-16,-21 21 0,22-21 0,-22-1 16,0 22-16,-21-21 0,0 42 31,0 1-16,0-1-15,0 0 0,-21 0 0,21 21 16,-21-20-16,21-1 0,-22 0 16,22 0-16,0 21 0,0-20 0,0-1 15,0 0-15,0 0 16,22-21 0,-1 0-16,0 0 0,0-21 15,0 21-15,0-21 0,1 0 0,-1-1 16,21 1-16,-21 0 0,0 0 15,1 0-15,-1-22 0,0 22 0,0-21 16,0 21-16,0-22 0,-21 22 0,0-21 16,22 21-16,-22 0 15,0 42 1,-22 0-16,22 0 16,-21 0-16,0 22 0,21-22 0,0 21 15,-21 0-15,21-20 0,-21 20 16,21-21-16,0 0 0,0 22 0,0-22 15,0 0-15,0 0 0,0 0 16,21-21-16,0 0 0,0 0 16,0 0-16,1 0 0,20 0 0,-21-21 15,21 0-15,1 21 0,-1-21 0,0-22 16,1 22-16,-1-21 0,0 21 16,1-22-16,-22 1 0,21-21 15,-21 20-15,1 1 0,-1-22 0,0 22 16,0 0-16,-21-22 15,21 22-15,-21 21 0,0-22 0,0 22 0,0 0 16,0 0-16,0 0 0,0 42 16,-21 0-1,21 0-15,-21 0 0,0 22 0,21-1 16,-21 0-16,-1 1 0,1-1 0,0 0 16,0 1-16,0 20 0,0-20 15,21-1-15,-22 0 0,22 1 16,0-1-16,0-21 0,0 21 0,0-20 15,0-1-15,0 0 0,22 0 16,-1-21-16,0 0 0,0 0 16,0 0-16,0 0 0,22 0 0,-22-21 15,0 21-15,21-21 0,-20 0 16,20-1-16,-21 1 0,21 0 0,-20 0 16,-1-21-16,21 20 0,-21 1 15,0-21-15,1 0 0,-1 20 0,0 1 16,-21-21-16,0 21 0,0 0 15,0 42 1,0 0-16,-21 0 16,0 0-16,-1 0 0,22 22 15,-21-22-15,21 0 0,-21 21 16,21-20-16,0 20 0,0-21 0,0 0 16,0 0-16,0 1 0,0-1 0,0 0 15,0 0-15,21-21 16,0 0-16,1 0 0,20 0 0,-21 0 15,0 0-15,22 0 0,-22 0 0,21 0 16,0-21-16,-20 0 0,20 0 16,-21-1-16,0 1 0,22 0 0,-22 0 15,-21-21-15,21-1 0,-21 22 16,0-21-16,0-1 0,0 22 16,0-21-16,-21 21 0,0 0 0,-1-1 15,1 1-15,-21 0 0,21 21 0,-22 0 16,22 0-16,-21 0 0,0 0 15,20 21-15,1 0 0,-21-21 0,21 22 16,0-1-16,-1 0 0,1-21 0,0 21 16,21 0-16,0 0 15,-21-21 1</inkml:trace>
  <inkml:trace contextRef="#ctx0" brushRef="#br0" timeOffset="68664.31">14330 10329 0,'21'-21'31,"0"21"-31,0 0 0,0 0 16,22 0-16,-1 0 0,0 0 0,1 0 15,-1-21-15,0 21 0,1 0 0,-1 0 16,0-21-16,-20 21 0</inkml:trace>
  <inkml:trace contextRef="#ctx0" brushRef="#br0" timeOffset="69563.5">15579 10520 0,'0'0'0,"0"-64"31,-22 64-15,1 0-16,21 22 16,0-1-16,0 0 0,-21 0 0,21 0 15,0 0-15,-21 22 0,21-22 16,0 21-16,-21-21 0,21 1 15,0-1-15,0 0 0,0 0 0,0 0 16,-21 0-16,21 1 0,0-44 47,0 1-31,0 0-16,0-21 15,0 21-15,21-1 0,0 1 0,-21-21 16,21 21-16,0 0 0,0-22 15,1 22-15,-1-21 0,0 21 0,0-1 16,0 1-16,0 21 0,1 0 16,-1 0-16,0 0 0,21 0 15,-21 21-15,1 1 0,-1-1 0,0 0 16,0 0-16,0 21 0,0-20 0,-21-1 16,22 21-16,-22-21 0,0 0 15,0 1-15,0-1 0,0 0 16,0 0-16,-22-21 0,22 21 15,-21-21-15,0 0 16,0 0 0,21-21-16,0 0 0,0 0 15,0 0-15,0-1 0,0 1 16,0 0-16,0-21 0,21 21 16,0-22-16,0 1 0,22 0 0,-22 20 15,21-20-15,1 21 0,-1 0 16,0 0-16,22-1 0,-22 22 0,0 0 15,1 0-15,-1 22 0,-21-1 16,22 0-16,-22 0 0,-21 21 0,0-20 16,0 20-16,0-21 0,0 21 0,0-20 15,0 20-15,0-21 0,-21 0 16,-1 0-16,1 22 0,0-43 0,0 21 16,0 0-16,0-21 0,21 21 0,-22-21 15,44 0 16,-1-21-31,0 21 16,21-21-16</inkml:trace>
  <inkml:trace contextRef="#ctx0" brushRef="#br0" timeOffset="70855.46">17039 10414 0,'0'0'0,"0"-21"0,0 0 0,0 0 16,0-1-16,0 1 15,-21 0-15,0 21 0,0 0 16,-1 0-16,1 0 0,0 0 0,0 0 16,0 0-16,0 21 15,-1-21-15,-20 43 0,21-22 0,0 0 16,-22 21-16,22 1 0,0-22 0,0 21 16,0 0-16,0-20 0,-1 20 15,22-21-15,0 0 0,0 22 0,0-22 16,22 0-16,-1 0 0,0-21 15,0 0-15,21 0 0,-20 0 16,20 0-16,-21 0 0,21 0 0,-20 0 16,20-21-16,-21 0 0,21 21 0,-20-21 15,-1-1-15,0 1 0,0 0 16,-21 0-16,21 0 0,-21 0 0,21-22 16,-21 22-16,0 0 0,0-21 15,0 20-15,0 1 0,0 0 16,0 0-16,0 0 0,0 0 15,0 42 32,0 0-15,0-42 171,0 0-141,0-1-31,0 44 16,0-1-31,0 0-16,0 0 0,0 21 16,0-20-16,-21-1 0,21 0 15,0 21-15,0-21 0,0 1 0,0-1 16,0 21-16,0-21 0,0 0 15,0 1-15,0-1 16,21-21 0,1 0-1,-1 0 17,0 0-17,0 0 16,0 0-31,0 0 16,1 0 0,-1 0-16,0-21 0,0 21 15,0-22-15,0 1 0,1 21 0,-1-21 16,0 0-16,0 0 0,0 0 16,-21-22-16,21 22 0,1-21 0,-1-1 15,0 1-15,-21 0 0,0-1 16,21 1-16,-21 21 0,21-21 0,-21-1 15,0 22-15,0-21 0,0 21 0,0-1 16,0 1-16,0 42 31,0 1-31,0-1 0,-21 21 16,21 0-16,-21 1 0,21-1 16,-21 0-16,21 1 0,0-1 0,0 0 15,-21 1-15,21-1 0,0 0 0,0-20 16,0-1-16,0 0 0,0 0 15,0 0-15,0 0 0,21-21 0,0 0 16,0 0-16,0 0 16,0 0-16,1 0 0,-1 0 0,0-21 15,0 21-15,0-21 0,0 0 0,1 0 16</inkml:trace>
  <inkml:trace contextRef="#ctx0" brushRef="#br0" timeOffset="71044.34">17357 10351 0,'0'0'0,"21"0"16,0 0 0,0 0-16,0 0 0,22 0 0,-22 0 15,21 0-15,0-22 0,1 22 0,-22 0 16,21-21-16,1 0 0,20 21 15</inkml:trace>
  <inkml:trace contextRef="#ctx0" brushRef="#br0" timeOffset="71595.86">18203 10520 0,'0'0'0,"0"-21"15,21 0 1,-21-1 0,22 1-16,-22 0 0,21 21 0,-21-21 0,0 0 15,0 0-15,0-22 0,0 22 16,0 0-16,-21 0 16,-1 0-16,1 21 0,0 0 0,0 0 15,0 0-15,0 0 0,-1 21 0,-20 0 16,21 0-16,-21 0 0,20 0 15,1 22-15,-21-22 0,21 21 0,0 1 16,-1-1-16,1-21 0,21 21 16,-21 1-16,21-22 0,0 0 0,0 0 15,0 0-15,21 1 0,0-1 0,22-21 16,-22 0-16,0 0 16,21 0-16,-20 0 0,-1 0 0,21 0 15,-21 0-15,0-21 0,22-1 0,-22 1 16,0 0-16,0 0 0,0 0 15,1 0-15,-1-22 0,-21 22 0,0-21 16,21 21-16,-21-22 0,0 1 0,0 21 16,0 0-16,0-1 0,0 1 15,-21 42 1,0 1-16,21-1 0,0 21 16,-22-21-16,1 22 0,21-22 15,0 21-15,-21-21 0,21 22 16,0-22-16,0 0 0,0 0 0,0 0 15,0 0-15,21-21 0,0 22 16,1-22-16,-1 0 0,0 0 0,0 0 16,21 0-16,-20 0 0,20 0 0,0 0 15,-21-22-15</inkml:trace>
  <inkml:trace contextRef="#ctx0" brushRef="#br0" timeOffset="72072.58">18796 10181 0,'0'0'0,"21"-42"0,-21 21 15,21 0-15,-21-1 0,0 1 16,-21 42 0,0 1-16,21-1 15,0 0-15,-21 21 0,0 1 16,21-1-16,-22 0 0,22 1 0,-21-1 16,21 0-16,0 1 0,0-1 0,-21-21 15,21 21-15,-21-20 0,21-1 16,0 0-16,0 0 0,-21 0 0,0-21 15,21-21 17,0 0-32,0 0 15,0 0-15,21-1 16,0-20-16,0 21 0,0 0 16,22 0-16,-22-1 0,21-20 0,0 21 15,1 0-15,-1 21 0,0 0 16,1 0-16,-1 0 0,-21 0 0,22 0 15,-22 21-15,21 0 0,-21 21 0,-21-20 16,0-1-16,0 21 0,0-21 16,0 0-16,0 1 0,-21 20 0,0-21 15,-21-21-15,20 21 0,1 0 0,-21 1 16,0-22-16,-1 0 0,1 0 16,21 0-16,-22 0 0,1 0 0,0 0 15,21 0-15,-1 0 0,1 0 0,0 0 16,0 0-16,21-22 15,21 1 1,0 0-16,0 0 0,1 21 16</inkml:trace>
  <inkml:trace contextRef="#ctx0" brushRef="#br0" timeOffset="72344.42">19664 10033 0,'0'0'0,"0"-21"16,0 42 15,0 0-31,0 22 0,-21-22 0,-1 21 16,22-21-16,-21 22 0,0 20 0,0-21 16,0 1-16,21-1 0,-21 0 15,-1-20-15,22 20 0,0-21 0,-21 0 16,0 22-16,21-22 0,-21 0 15,21 0-15,0 0 16,21-21-16,0 0 16,0 0-16,1 0 0,20 0 15,-21-21-15</inkml:trace>
  <inkml:trace contextRef="#ctx0" brushRef="#br0" timeOffset="72716.47">19875 10393 0,'22'0'32,"-1"0"-32,0 0 0,0 0 15,0 0-15,0 0 0,22 0 16,-22 0-16,0 0 0,0-21 0,22 0 16,-22 21-16,0-22 0,0 1 15,-21 0-15,0 0 16,-21 21-1,0 0-15,0 0 0,-1 0 16,-20 0-16,21 21 0,-21 21 16,-1-20-16,22-1 0,0 21 0,-21-21 15,42 22-15,-22-1 0,22-21 16,0 0-16,0 22 0,0-22 0,0 0 16,22 0-16,-1-21 0,0 21 0,0-21 15,0 0-15,0 0 0,1 0 16,20 0-16,-21 0 0,0 0 0,0 0 15,1 0-15,-1 0 0,0-21 16,0 0-16,0 21 0,0-21 0,1 0 16,-22-1-16,21 1 0,-21 0 15,21 0-15</inkml:trace>
  <inkml:trace contextRef="#ctx0" brushRef="#br0" timeOffset="73980.55">1926 12298 0,'0'-21'0,"0"0"31,-21 21-31,0 0 0,0 0 16,-1 0-16,1 0 16,0 21-16,-21 0 0,21 0 0,-22 0 15,22 0-15,-21 1 0,21 20 16,-1 0-16,-20-21 0,21 22 0,0-1 15,0 0-15,-1 1 0,22-1 16,-21 0-16,21 1 0,0-1 16,0 0-16,0-20 0,21 20 15,22-21-15,-22 21 0,21-20 0,1-1 16,-1-21-16,0 21 0,22-21 16,-22 0-16,0 0 0,22 0 0,-22 0 15,1 0-15,-1-21 0,-21 21 16,21-21-16,-20-1 0,-1 1 0,0 0 15,-21 0-15,21 0 0,-21 0 16,0-22-16,0 22 0,0 0 0,-21-21 16,0 20-16,0 1 0,-22 0 15,22 0-15,0 0 0,-21 0 0,20 21 16,1 0-16,-21 0 16,21 0-16,0 0 0,-22 21 0,1 0 15,21 0-15,-22 0 0,22 22 16,-21-22-16,21 21 0,0-21 0,-1 22 15,1-1-15,21-21 0,0 0 16,0 22-16,0-22 0,0 0 0,21 0 16,1-21-16,-1 21 0,0-21 15,21 0-15,-21 0 0,22 0 0,-1-21 16</inkml:trace>
  <inkml:trace contextRef="#ctx0" brushRef="#br0" timeOffset="74187.75">2498 12721 0</inkml:trace>
  <inkml:trace contextRef="#ctx0" brushRef="#br0" timeOffset="75308.5">4022 12319 0,'0'0'0,"0"-21"0,0 0 16,0 0-16,0-1 0,0 1 15,0 0-15,0 0 16,0 0-16,0 42 31,0 0-31,-22 0 16,22 0-16,-21 1 0,21 20 0,0 0 15,0-21-15,0 22 0,0-22 16,0 21-16,-21-21 0,21 1 0,0 20 16,0-21-16,-21 0 0,21 0 15,0 1-15,0-1 0,0 0 16,21-21 15,0-21-31,0 0 0,1-1 16,-1 1-16,0 0 0,0 0 15,0 0-15,0 0 0,1-1 0,-1-20 16,21 21-16,-21 0 0,0-22 16,1 22-16,-1 0 0,0 0 0,0 21 15,0-21-15,0 21 0,-21 21 16,0 0 0,0 21-16,0-20 0,0-1 0,0 0 15,0 21-15,0-21 0,0 22 16,0-22-16,0 21 0,0-21 15,0 1-15,0-1 0,0 21 0,22-42 16,-1 21-16,0 0 0,21-21 16,-21 0-16,22 0 0,-22 0 0,21 0 15,1-21-15,-1 21 0,21-21 16,-20 0-16,-1 0 0,0 0 0,1-1 16,-1 1-16,0-21 0,1 21 0,-22-22 15,0 1-15,0 0 0,-21-1 16,0 1-16,0 0 0,0-1 0,-21 1 15,0 0-15,-21 21 0,20-22 16,-20 22-16,0 0 0,-1 0 0,1 21 16,0 0-16,21 0 0,-22 0 15,22 0-15,-21 21 0,21 0 16,-1 0-16,1 0 0,0 1 0,21-1 16,0 21-16,0-21 0,0 0 15,0 1-15,0-1 0,21 0 0,0 0 16,22-21-16,-22 21 0,0-21 0,21 0 15,1 0-15,-1 0 0,22 0 16</inkml:trace>
  <inkml:trace contextRef="#ctx0" brushRef="#br0" timeOffset="75811.42">5609 11980 0,'0'0'0,"0"-21"0,0 0 0,-21 0 0,0 21 16,0-21-16,-1 21 15,1 0-15,0 0 0,0 21 16,0 0-16,21 0 0,-21 22 16,21-22-16,0 21 0,0 0 0,0 1 15,0-1-15,0 0 0,0 1 0,0-1 16,0 0-16,0 1 0,0-1 16,0-21-16,0 22 0,0-22 0,0 0 15,0 0-15,0 0 0,0 0 0,-22 1 16,1-1-1,21-42 17,0-1-32,0 1 0,0-21 15,0 21-15,0 0 0,0-1 0,21-20 16,1 21-16,-1-21 0,0-1 16,21 22-16,-21-21 0,22 21 0,-1-22 15,0 22-15,-20 0 0,20 21 0,0 0 16,1 0-16,-1 0 0,-21 21 15,21 0-15,-20 0 0,20 22 0,-21-22 16,0 21-16,0-21 0,-21 22 16,0-22-16,0 0 0,0 21 15,0-20-15,-21-1 0,0 0 0,0 0 16,0 0-16,0 0 0,-1 1 16,1-22-16,0 21 0,0-21 0,0 21 15,0-21-15,21-21 31,21 0-15,0-1-16</inkml:trace>
  <inkml:trace contextRef="#ctx0" brushRef="#br0" timeOffset="76601.07">6689 12213 0,'0'-21'15,"0"42"-15,-22-63 0,1 21 0,-21 21 16,21 0-16,0-21 0,-1 21 0,-20 0 16,21 0-16,-21 0 0,20 21 15,-20 0-15,21 0 0,-21 21 0,20-20 16,-20 20-16,21 0 0,0-21 16,0 22-16,-1-1 0,1-21 0,21 22 15,0-1-15,0-21 0,0 0 0,0 0 16,0 1-16,0-1 15,0 0-15,21-21 0,1 0 0,-1 0 16,21 0-16,-21 0 0,0 0 0,22 0 16,-22 0-16,21 0 0,1-21 15,-22 0-15,21-1 0,-21 22 0,22-21 16,-22 0-16,0 0 0,0-21 0,0 20 16,0 1-16,1-21 0,-22 21 15,21-22-15,-21 1 0,0 0 0,0 21 16,0-22-16,0 22 0,21 0 15,-21 0-15,0 42 16,0 0 0,0 21-16,-21-20 15,21 20-15,-21-21 0,21 21 0,0 1 16,0-22-16,0 21 0,0-21 0,0 22 16,0-22-16,0 0 0,0 0 15,0 0-15,0 1 0,21-1 0,0 0 16,0-21-16,0 0 0,0 0 15,22 0-15,-22 0 0,21 0 0,1 0 16,-1-21-16,0 0 0,1-1 0,-1 1 16,0 0-16,1 0 0,-22-21 15,21 20-15,-21-20 0,0 0 0,1-1 16,-1 1-16,0-21 0,0-1 16,0 22-16,0-22 0,-21 1 15,22 20-15,-22 1 0,21 0 0,-21 21 16,0-1-16,0 1 0,0 0 0,0 42 15,-21 0 1,21 1-16,-22 20 0,1 0 0,0 1 16,21-1-16,0 21 0,-21-20 0,21 20 15,-21-20-15,21-1 0,0 21 16,-21-20-16,21-1 0,0-21 0,0 22 16,0-22-16,0 21 0,21-21 15,0 0-15,0 1 0,0-1 16,0-21-16,1 0 0,-1 0 15,0 0-15,0 0 0,0 0 0,22 0 16,-22 0-16,0-21 0,0-1 16,0 1-16,0 21 0,1-21 0,-1 0 15,0 0-15,0-22 0,-21 22 0</inkml:trace>
  <inkml:trace contextRef="#ctx0" brushRef="#br0" timeOffset="76804.42">7302 12213 0,'0'0'0,"-42"0"0,21 21 16,21 1-1,21-22 1,0 0-16,0 0 0,1 0 16,-1 0-16,0 0 0,21 0 0,-21 0 15,22 0-15,-1-22 0,-21 22 16,22 0-16,-1-21 0,21 0 0,-20 21 15,-1-21-15,0 21 0,1-21 0</inkml:trace>
  <inkml:trace contextRef="#ctx0" brushRef="#br0" timeOffset="77084.46">8763 12107 0,'0'0'0,"0"-21"0,0 0 16,-21 21 15,21 21-31,0 22 16,-21-22-16,21 0 0,0 21 0,0-21 16,0 22-16,0-22 0,0 21 15,-22-21-15,22 1 0,-21-1 0,21 0 16,0 0-16,0 0 0,0 0 15,0 1-15,21-22 32,1 0-32,-1 0 0</inkml:trace>
  <inkml:trace contextRef="#ctx0" brushRef="#br0" timeOffset="77484.17">9483 12150 0,'0'0'0,"21"-21"16,-21-22 0,-21 43-16,-1 0 15,1 0-15,0 0 0,0 0 0,-21 21 16,20-21-16,-20 22 0,21-22 0,-21 21 16,20 0-16,1-21 0,21 21 15,0 0-15,0 0 0,0 1 16,21-22-16,1 0 15,-1 21-15,0-21 0,0 0 0,0 21 16,22-21-16,-22 21 0,0-21 0,21 0 16,-21 0-16,1 21 0,-1-21 15,0 21-15,-21 1 16,21-22-16,-21 21 0,0 0 0,0 0 0,0 0 16,-21 0-1,0 1-15,0-1 0,-1-21 0,1 21 16,-21-21-16,21 0 0,-22 0 0,22 21 15,0-21-15,-21 0 0,21 0 16,-1 0-16,1 0 0,0 0 0,0 0 16,21-21-16,0 0 15,0 0-15,-21-1 16,21 1-16</inkml:trace>
  <inkml:trace contextRef="#ctx0" brushRef="#br0" timeOffset="77688.5">8826 11896 0,'0'0'0,"-21"0"16,0 0-16,21-21 62,21 21-46,-21-22-16</inkml:trace>
  <inkml:trace contextRef="#ctx0" brushRef="#br0" timeOffset="78432.67">11515 12086 0,'0'0'0,"0"-21"0,21 21 0,-21-21 15,0 0-15,21 0 16,-21-1-16,21 1 0,0 0 15,-21 0-15,0 0 0,0 0 16,21-1-16,-21 1 0,0 0 16,0 0-16,0 0 0,-21 0 15,0 21-15,-21 0 16,21 0-16,-1 0 0,-20 0 0,21 0 16,-21 0-16,-1 21 0,22-21 0,-21 21 15,21 0-15,-1 0 0,1 0 16,21 1-16,0-1 0,0 21 0,0-21 15,0 22-15,21-22 0,1 0 16,-1 21-16,21-21 0,-21 22 16,0-22-16,22 21 0,-22-21 0,0 22 15,0-22-15,-21 21 0,0-21 16,0 1-16,0-1 0,0 0 0,0 0 16,0 0-16,-42 0 0,21 1 0,-22-1 15,1 0-15,0-21 0,-1 21 16,1-21-16,-21 0 0,-1 0 0,22 0 15,-22 0-15,1 0 0,20 0 0,1-21 16,0 0-16,-1 0 0,22-1 16,0 1-16,0 0 0,0 0 0,21-21 15,0 20-15,0-20 0,0 21 16,0-21-16,0 20 0,0 1 16,21 0-16,0 0 0,21 0 0,-20 21 15,-1 0-15,21 0 0,0 0 16,-20 0-16,20 0 0,0 0 0,1 0 15,-1 0-15,0 0 0,1 0 0,-1 0 16</inkml:trace>
  <inkml:trace contextRef="#ctx0" brushRef="#br0" timeOffset="78804.47">11536 12361 0,'0'0'0,"0"22"0,21-22 0,0 0 16,0 0-16,0 0 15,1 0-15,-1 0 0,21-22 16,-21 22-16,22-21 0,-1 0 0,-21 0 16,21 0-16,1 0 0,-22-1 15,21 1-15,-21 0 0,1 0 0,-1 0 16,-21 0-16,0-1 0,0 1 0,0 0 16,-21 0-16,-1 0 0,1 21 15,0 0-15,0 0 0,-21 0 0,20 0 16,1 0-16,0 21 0,0 0 0,0 21 15,0-20-15,-1 20 0,1-21 16,0 21-16,21-20 0,-21 20 0,21 0 16,0-21-16,0 1 0,0-1 15,0 21-15,21-21 16,0 0-16,0-21 0,22 0 0,-22 0 16,21 0-16,-21 0 0,22 0 0,-1 0 15,0 0-15,1 0 0,20-21 16,-20 0-16,20 0 0,1 0 0,-22 0 15,21-22-15,-20 22 0,-1-21 0</inkml:trace>
  <inkml:trace contextRef="#ctx0" brushRef="#br0" timeOffset="79068.36">12742 11705 0,'0'0'0,"0"-42"0,0 0 0,0-1 16,0 22-16,0 0 0,0 0 15,0 0-15,0 42 16,-21 0-16,0 0 0,0 21 15,0 1-15,-1-1 0,22 0 16,-21 1-16,0-1 0,0 22 0,0-22 16,0 21-16,-1-20 0,1-1 0,0 0 15,21 1-15,0-1 0,0 0 16,-21-20-16,21-1 0,0 0 0,0 0 16,0 0-16,0 0 0,0 1 15,21-22 1,0 0-16,0 0 0,1-22 15,-1 1-15,0 0 0,21 21 16,-21-21-16,1 0 0</inkml:trace>
  <inkml:trace contextRef="#ctx0" brushRef="#br0" timeOffset="79871.73">12827 12107 0,'0'0'0,"0"-21"62,21 21-62,0 0 16,0-21-16,1 0 15,-1 21-15,0-21 0,0 0 0,0 21 16,0-22-16,1 1 0,-1 0 16,-42 21-1,-1 0-15,-20 0 16,21 0-16,0 21 0,0 0 15,-1 1-15,1-1 0,-21 0 0,21 21 16,0-21-16,21 22 0,0-22 0,0 0 16,-22 21-16,22-20 0,0-1 15,0 0-15,22 0 0,-1-21 16,0 0-16,0 0 0,0 0 16,22 0-16,-1 0 0,0 0 15,1 0-15,-1 0 0,0-21 0,1 0 16,20 0-16,-21-1 0,1 1 15,-1 0-15,0 0 0,1-21 0,-22 20 16,0 1-16,0-21 0,0 21 0,-21 0 16,0-22-16,0 22 0,0 0 15,0 0-15,-21 21 16,21 21 0,-21-21-16,0 21 0,21 0 15,0 22-15,-21-22 0,21 0 0,-21 21 16,21-21-16,-22 22 0,22-22 15,0 0-15,0 21 0,-21-20 16,21-1-16,-21 0 0,0 0 16,21 0-16,0 0 15,-21-21 1,0-21 0,21 0-1,0 0-15,0 0 0,0 0 0,0-1 16,21-20-16,0 21 0,0-21 15,0 20-15,0-20 0,1 0 0,-1 21 16,21-22-16,-21 22 0,22 0 16,-1 0-16,-21 0 0,21 21 15,1 0-15,-22 0 0,21 0 0,-21 0 16,1 21-16,-1 0 0,0 21 0,0-21 16,0 22-16,-21-22 0,21 21 15,-21 1-15,0-22 0,0 21 0,0-21 16,0 0-16,0 22 0,-21-22 0,0 0 15,0 0-15,21 0 16,-21-21-16,21 22 16,0-44 15,0 1-31,21 0 16,-21 0-16</inkml:trace>
  <inkml:trace contextRef="#ctx0" brushRef="#br0" timeOffset="80099.6">14287 11917 0,'0'21'15,"0"0"-15,0 0 0,-21 1 16,21-1-16,-21 21 0,0-21 16,21 0-16,0 22 0,-21-22 0,0 0 15,21 0-15,0 0 0,0 1 0,0-1 16,0 0-16,-22-21 15,44-21 32,-22 0-47,21-1 0,0 1 0</inkml:trace>
  <inkml:trace contextRef="#ctx0" brushRef="#br0" timeOffset="80272.5">14266 11748 0,'0'-22'0,"0"44"0,0-65 0,-21 43 16,0 0-16,21 21 63,21 1-48,0-1-15,0-21 0</inkml:trace>
  <inkml:trace contextRef="#ctx0" brushRef="#br0" timeOffset="80656.6">14774 11875 0,'0'0'0,"-21"0"0,0 21 16,0 0-16,0 0 15,-1 0-15,22 0 0,-21 1 16,21-1-16,-21 21 0,21-21 0,0 0 15,0 1-15,0 20 0,0-21 0,0 0 16,0 0-16,0 1 0,0-1 16,0 0-16,21 0 0,0 0 0,1-21 15,20 0-15,-21 21 0,0-21 16,22 0-16,-22 0 0,21 0 0,-21 0 16,22-21-16,-22 21 0,0-21 15,0 0-15,0 0 0,0 0 0,1-22 16,-22 22-16,0-21 0,21-1 0,-21 1 15,0 0-15,0-1 0,0 1 16,0 21-16,0-21 0,0 20 16,0 1-16,-21 0 15,-1 21-15,22 21 16,-21-21-16,21 21 0,-21 1 16,21-1-16,0 0 0,0 0 0,0 0 15,0 0-15,0 1 16,21-22-16</inkml:trace>
  <inkml:trace contextRef="#ctx0" brushRef="#br0" timeOffset="81315.94">15536 11938 0,'0'0'0,"-21"-21"0,0 21 15,0 0-15,0 21 16,21 0-16,-22-21 0,22 21 15,-21 22-15,21-22 0,0 0 16,0 0-16,0 22 0,0-22 0,0 0 16,0 0-16,0 0 0,0 0 15,-21 1-15,21-1 0,0 0 16,-21-21 15,21-21-15,0 0-16,0-1 0,0 1 0,0 0 15,0 0-15,0 0 0,21-22 16,0 22-16,0-21 0,22 0 0,-22-1 16,21 22-16,1-21 0,-1 21 15,-21-22-15,21 22 0,1 21 0,-1-21 16,-21 21-16,22 0 0,-22 0 0,0 21 16,0 0-16,0 0 0,0 1 15,-21 20-15,0 0 0,22 1 0,-22-1 16,0 0-16,0 1 0,0-22 15,0 21-15,0-21 0,0 22 16,0-22-16,-22 0 0,22 0 0,0 0 16,-21-21-1,0 0-15,21-21 16,0 0-16,0 0 16,0 0-16,0-1 0,0 1 15,21 0-15,0-21 0,1 21 0,20-22 16,-21 1-16,21 0 0,1-1 0,-1 1 15,0 0-15,22 20 0,-22-20 16,22 21-16,-22 21 0,0 0 0,22 0 16,-22 0-16,-21 0 0,1 0 15,-1 21-15,0 21 0,-21-20 16,0 20-16,0 0 0,0 1 0,0 20 16,-21-21-16,21 1 0,-21-1 15,-1-21-15,1 22 0,0-22 0,0 21 16,0-21-16,0 0 0,-1-21 0,1 22 15,0-22-15,0 0 16,0 0-16,0 0 0</inkml:trace>
  <inkml:trace contextRef="#ctx0" brushRef="#br0" timeOffset="82262.03">1587 13949 0,'0'0'0,"-21"-21"0,0 21 0,21-21 0,-21-1 15,21 1-15,-21 21 0,21 21 32,0 1-17,21-22-15,0 21 0,0 0 16,0-21-16,22 21 0,-1-21 0,0 0 16,1 0-16,-1 0 0,0 0 15,1 0-15,-1 0 0,0-21 0,1 21 16,20-21-16,-20 0 0,-1-1 15,0 1-15,-21 0 0,22 0 16,-22-21-16,0 20 0,0 1 16,-21 0-16,0 0 0,0 0 0,0 0 15,-21 21-15,0 0 16,0 0-16,0 0 0,-1 21 0,1 0 16,0 21-16,0-21 0,0 22 15,0-1-15,21 0 0,0 22 0,0-22 16,0 1-16,-22-1 0,22 21 15,0-20-15,-21-1 0,21 0 0,0 1 16,-21-1-16,21 0 0,0 1 16,0-22-16,0 0 0,0 0 0,0 0 15,0 1-15,0-1 16,-21-21 15</inkml:trace>
  <inkml:trace contextRef="#ctx0" brushRef="#br0" timeOffset="82459.91">1545 14309 0,'127'-21'32,"-106"21"-32,22 0 15,-1 0-15,-21 0 0,21 0 0,1-22 16,-1 22-16,0 0 0,-20 0 15,20-21-15,0 21 0,1 0 0,-22 0 16,21-21-16,-21 0 0,22 21 16,-22 0-16,0-21 0,21 21 0</inkml:trace>
  <inkml:trace contextRef="#ctx0" brushRef="#br0" timeOffset="82639.89">2857 14076 0,'22'0'79,"-1"0"-64</inkml:trace>
  <inkml:trace contextRef="#ctx0" brushRef="#br0" timeOffset="83252.53">3979 13822 0,'-21'0'16,"21"21"-16,-21 0 0,21 0 15,-21 1-15,0 20 0,-1-21 0,1 21 16,21 1-16,-21-22 0,0 21 16,0 1-16,0-22 0,-1 21 0,1-21 15,0 0-15,21 1 0,-21-1 16,21 0-16,21-42 31,0 0-31,0-1 16,1 1-16,-1 0 0,0 0 15,0 0-15,0-22 0,0 22 0,1 0 16,-1 0-16,0-21 0,0 20 0,-21 1 16,21 0-16,0 0 0,1 21 15,-1 0-15,0 0 16,-21 21-16,21-21 0,-21 21 16,0 22-16,0-22 0,21 0 0,-21 21 15,0-21-15,21 1 0,-21 20 16,0-21-16,22 0 0,-1 22 15,0-22-15,0 0 0,0 0 0,0-21 16,1 21-16,20-21 0,-21 0 16,21 0-16,1 0 0,-22-21 0,21 0 15,1 21-15,-22-21 0,21 0 16,0-1-16,-20 1 0,-1-21 0,21 21 16,-21-22-16,-21 22 0,0-21 15,0 0-15,0 20 0,0-20 0,0 0 16,0 21-16,-42-22 0,21 22 0,0 0 15,-22 0-15,1 0 0,0 21 16,-1 0-16,1 0 0,21 0 0,-22 0 16,22 0-16,-21 0 15,21 21-15,21 0 0,0 0 0,0 0 16,0 0-16,21-21 16,0 22-16,0-22 0</inkml:trace>
  <inkml:trace contextRef="#ctx0" brushRef="#br0" timeOffset="84279.95">5228 13610 0,'0'0'0,"0"-21"16,0-21-16,0 21 0,0-1 0,-21 22 16,21-21-16,-21 21 0,0 0 15,-1 0-15,1 21 16,0 1-16,21 20 0,0-21 0,-21 21 15,21 22-15,-21-22 0,21 1 0,-21 20 16,21-21-16,-22 1 0,22-1 16,0 0-16,0 1 0,-21-22 0,21 21 15,-21-21-15,21 1 0,0-1 16,0 0-16,0 0 16,0-42-1,0 0 1,0 0-16,0-1 0,21 1 0,0-21 15,1 21-15,-1 0 16,0-22-16,0 22 0,0-21 0,22 21 16,-22-1-16,0 1 0,0 0 0,0 0 15,0 21-15,1 0 0,-1 0 16,0 21-16,-21 0 0,21 0 0,-21 1 16,21-1-16,-21 0 0,0 0 15,0 21-15,0-20 0,0-1 0,0 0 16,0 0-16,0 0 0,0 0 0,0 1 15,0-1-15,21 0 16,1-21-16,-1 0 0,0 0 0,0 0 16,0 0-16,22 0 0,-22 0 15,21 0-15,0 0 0,-20-21 16,20 0-16,0 21 0,1-22 0,-22 1 16,21 0-16,0 0 0,-20 0 15,20 0-15,-21-1 0,0-20 0,0 21 16,-21 0-16,22 0 0,-22-1 15,-22 44 17,1-1-32,21 0 15,0 0-15,-21 0 0,0 0 0,21 1 16,0-1-16,0 0 0,0 21 16,0-21-16,0 1 0,0-1 15,21 0-15,0 0 0,0 0 16,1-21-16,20 0 0,-21 0 0,21 0 15,-20 0-15,20 0 0,-21 0 16,21-21-16,-20 21 0,20-21 0,-21 0 16,21 0-16,-20-1 0,-1 1 15,0 0-15,0 0 0,0 0 0,0 0 16,-21-22-16,0 22 0,22 0 0,-22 0 16,0 0-16,0-1 15,0 1-15,-22 42 16,22 1-16,-21-1 15,21 21-15,0-21 16,0 22-16,-21-1 0,21-21 0,-21 43 16,21-22-16,0 21 0,0-20 0,0 20 15,0 1-15,-21-1 0,21 1 16,0-1-16,0 1 0,0-1 0,-21 1 16,21-1-16,0 22 0,0-22 0,0 1 15,0 21-15,0-22 0,-22 1 16,1-1-16,0 1 0,0-1 0,0-21 15,0 1-15,-1-1 0,-20-21 0,21 0 16,0 1-16,-22-1 0,22-21 16,-21 0-16,21 0 0,-22 0 15,22 0-15,-21-21 0,21-1 0,-22 1 16,1 0-16,21-21 0,-21 21 16,20-22-16,-20 1 0,21-22 0,0 22 15,0-21-15,-1-1 0,22 1 0,0-1 16,0 1-16</inkml:trace>
  <inkml:trace contextRef="#ctx0" brushRef="#br0" timeOffset="84940.57">7705 13674 0,'21'0'46,"0"-21"-30,0 21-16,0-22 0,22 1 0,-22 0 16,0 21-16,21-21 0,-21-21 15,22 20-15,-22 1 0,0 0 0,-21 0 16,0 0-16,0 0 16,0-1-16,-21 22 0,0 0 15,-22 0-15,22 0 0,-42 0 0,20 0 16,1 22-16,-21-1 0,20 0 15,1 0-15,0 0 0,20 22 0,-20-22 16,21 21-16,21 0 0,0-20 16,0 20-16,0-21 0,0 0 15,21 22-15,0-22 0,0 0 0,1 21 16,20-21-16,-21 1 0,21-1 16,-20 0-16,20 0 0,-21 0 0,21 22 15,-20-22-15,-22 0 0,0 0 16,0 0-16,0 0 0,-22 1 15,1-22-15,-21 21 0,0-21 16,-1 21-16,1-21 0,0 0 0,-1 0 16,1 0-16,0 0 0,-1 0 15,1 0-15,21-21 0,0 0 0,-1-1 16,1 1-16,0 0 0,21 0 16,-21 0-16,21-22 0,0 22 15,0-21-15,0 21 0,0-22 0,0 22 16,21-21-16,0 21 0,0 0 0,1-1 15,-1 22-15,21-21 0,0 21 16,1-21-16,-1 21 0</inkml:trace>
  <inkml:trace contextRef="#ctx0" brushRef="#br0" timeOffset="85308.36">8213 13928 0,'0'0'0,"21"0"31,0-21-15,-21-1-16,21 22 0,0-21 15,-21 0-15,21 0 0,1 0 0,-22 0 16,21-1-16,-21 1 0,0 0 16,0 0-16,0 0 15,-21 21 1,-1 0-16,1 21 0,0 0 15,21 0-15,-21 0 0,0 1 0,0-1 16,-1 21-16,1-21 0,21 22 0,0-22 16,-21 0-16,21 0 15,0 0-15,0 0 0,0 1 0,0-1 16,21 0-16,0-21 0,1 0 16,-1 0-16,0 0 0,0 0 15,21 0-15,-20 0 0,20 0 0,-21-21 16,21 0-16,1-1 0,-1 1 0,0 0 15,1 0-15,-1-21 0,0 20 16</inkml:trace>
  <inkml:trace contextRef="#ctx0" brushRef="#br0" timeOffset="85568.21">8890 13314 0,'0'-42'16,"0"84"-16,0-106 0,0 43 0,0 0 15,0 0-15,-21 21 16,0 21-1,21 0-15,-22 22 0,22-22 0,0 21 16,0 0-16,-21 22 0,21-22 0,-21 22 16,0-22-16,21 22 0,-21-22 15,21 21-15,0-20 0,-21-1 0,-1 0 16,22-20-16,0 20 0,0-21 0,0 0 16,0 0-16,0 1 15,22-22 1,-1 0-16,0-22 15,0 1-15,0 0 0,0 21 16,22-42-16,-22 21 0,21-1 0</inkml:trace>
  <inkml:trace contextRef="#ctx0" brushRef="#br0" timeOffset="85960.01">9038 13737 0,'0'21'0,"0"-42"0,-21 21 31,0 0-31,21 21 0,-21-21 16,21 22-16,0-1 15,21-21 1,0 0-16,0 0 0,0 0 16,0 0-16,22 0 0,-22 0 15,0 0-15,0-21 0,0-1 0,22 22 16,-22-21-16,-21 0 0,21 0 16,0 0-16,-21 0 0,21-1 15,-21 1-15,0 0 0,0 0 0,0 0 16,0 0-16,-21 21 0,0 0 15,0 0-15,0 0 0,0 21 16,-1 0-16,1 21 0,0-21 16,0 22-16,0-22 0,0 21 0,-1-21 15,1 22-15,0-1 0,21-21 16,0 0-16,0 22 0,0-22 16,0 0-16,0 0 0,21-21 0,0 21 0,22-21 15,-1 0-15,-21 0 16,43 0-16,-22 0 0,0 0 0,1 0 15,-1 0-15,0 0 0,1-21 0,-1 0 16,0 0-16,-20 0 0,20 0 16,-21-1-16,0 1 0,22-21 0</inkml:trace>
  <inkml:trace contextRef="#ctx0" brushRef="#br0" timeOffset="86387.76">9800 13674 0,'0'-21'0,"0"-22"16,0 107-16,-21-128 15,0 64 1,0 21-16,-1 1 0,22-1 0,-21 21 15,21-21-15,0 0 0,-21 22 0,21-22 16,-21 21-16,21-21 16,0 1-16,0 20 0,0-21 0,0 0 15,0 0-15,0 1 0,-21-22 0,21 21 16,0-42 31,0-1-47,0 1 15,0 0-15,0 0 0,0-21 0,21 20 16,-21-20-16,21 21 16,0-21-16,0-1 0,22 1 0,-22 21 15,21-22-15,1 22 0,-1 0 0,0 0 16,1 21-16,-1 0 0,0 0 16,-21 0-16,22 21 0,-1 0 0,-21 22 15,0-22-15,1 21 0,-22-21 16,0 22-16,0-22 0,0 21 0,0-21 15,0 22-15,0-22 0,-22 0 0,1 0 16,0 0-16,0 0 0,21 1 16,-21-22-16,21 21 0,-21 0 0,-1-21 15,44-21 17,-1 21-17,0-21-15</inkml:trace>
  <inkml:trace contextRef="#ctx0" brushRef="#br0" timeOffset="86603.64">10541 13653 0,'0'0'0,"21"0"15,-42 0 1,0 21-16,21 0 16,-21 21-16,-1-21 0,22 1 15,-21-1-15,0 21 0,21-21 0,-21 0 16,21 1-16,0 20 0,-21-21 15,21 0-15,0 0 16,21-42 15,0 21-31,0-21 16</inkml:trace>
  <inkml:trace contextRef="#ctx0" brushRef="#br0" timeOffset="86767.98">10541 13568 0,'-21'-21'15,"42"42"-15,-63-85 0,42 43 0,0-21 16,-22 21-16,1 0 0,21-1 16,-21 22-16,21 22 47,0-1-47,21 0 15,0 0-15</inkml:trace>
  <inkml:trace contextRef="#ctx0" brushRef="#br0" timeOffset="87176.09">10774 13547 0,'-21'63'16,"-1"-42"-16,1 1 15,0-1-15,21 0 0,0 21 0,-21-21 16,0 1-16,21 20 0,0-21 0,0 0 15,0 22-15,0-22 0,0 0 16,0 0-16,0 0 0,21 0 0,0-21 16,-21 22-16,42-22 0,-20 0 0,-1 0 15,0 0-15,21 0 0,1 0 16,-22 0-16,21 0 0,0-22 0,-20 1 16,20 0-16,-21 21 0,0-21 15,0-21-15,1 20 0,-1 1 0,0-21 16,0 21-16,-21-22 0,0 1 0,0 0 15,0-1-15,0 22 16,0-21-16,0 21 0,0 0 0,0-1 16,0 1-16,-21 21 15,0 0-15,21 21 16,-21 1-16,21-1 0,-22 21 16,22-21-16,0 0 0,0 1 15,0-1-15,0 0 0,0 0 0,22 0 16,-1 0-16,0-21 0,21 22 0,1-22 15,-1 21-15</inkml:trace>
  <inkml:trace contextRef="#ctx0" brushRef="#br0" timeOffset="87859.7">11747 13695 0,'0'-21'0,"0"42"0,0-63 16,0 20-16,0 1 0,0 0 15,-21 21 1,0 0-16,0 21 15,21 0-15,0 1 0,0-1 16,-21 0-16,21 0 0,0 0 0,-21 22 16,21-22-16,0 0 0,-22 0 0,22 21 15,0-20-15,0-1 16,0 0-16,0 0 0,-21 0 0,21 0 16,-21 1-1,21-44 16,0 1-15,0 0-16,0 0 0,0 0 0,0-22 16,21 22-16,0-21 0,1 0 0,-22 20 15,21-20-15,0 0 0,21-1 16,-21 1-16,22 0 0,-22 21 0,21-1 16,1 1-16,-1 0 0,21 21 15,-20 0-15,-1 0 0,-21 21 16,22 0-16,-1 1 0,-21 20 0,0-21 15,22 21-15,-43 1 0,21-1 16,-21-21-16,0 22 0,0-1 0,0-21 16,0 21-16,0-20 0,0-1 0,0 0 15,0 0-15,0 0 0,-21-21 16,21 21-16,-22-21 16,22-21-1,0 0 1,0 0-16,0 0 0,0 0 0,22-1 15,-22 1-15,21-21 0,0 21 16,21-22-16,-21 1 0,22 0 16,-1-1-16,0 1 0,1 0 0,-1-1 15,22 1-15,-22 21 0,21 0 16,-20 0-16,-1 21 0,0 0 0,-20 0 16,20 0-16,-21 21 0,0 0 15,0 0-15,-21 21 0,0 22 0,0-22 16,0 1-16,0 20 0,0-21 0,-21 1 15,0-1-15,0 0 0,21 1 16,-21-22-16,0 21 0,21-21 0,0 1 16,-22-1-16,1 0 0,0-21 0,21 21 15,-21-21-15,0 0 0,0 0 16</inkml:trace>
  <inkml:trace contextRef="#ctx0" brushRef="#br0" timeOffset="88836.14">2307 15558 0,'-42'0'0,"84"0"0,-127 0 15,43 0-15,21 0 0,-21 0 0,20 0 16,1 0-16,0 0 0,0 0 15,0-22-15,0 1 0,-1 21 0,22-21 16,0 0-16,0 0 0,0-22 16,0 22-16,0 0 0,0-21 0,22 21 15,-1-1-15,0-20 0,21 21 16,-21-21-16,22 20 0,-1 1 16,0 0-16,1 0 0,20 0 0,-20 21 15,-1 0-15,-21 0 0,21 0 16,-42 21-16,0 0 0,0 0 0,0 22 15,-21-1-15,0 0 16,-21 1-16,-1 20 0,1-21 0,-21 1 16,20 20-16,1-20 0,0-1 15,-1 0-15,1 22 0,0-22 0,20 0 16,1-20-16,0 20 0,21 0 16,0-21-16,0 1 0,0-1 0,42 0 15,-20 0-15,-1-21 0,21 0 16,-21 0-16,22 0 0,-1-21 0,0 0 15,1 0-15,-1-1 0,0-20 16,1 21-16,-1 0 0,0 0 0,-21-22 16,1 22-16,-22 0 0,0 0 15,0 0-15,0-1 0,-22-20 16,1 21-16,-21 21 0,0-21 16,20 0-16,-20 21 0,0 0 0,-1 0 15,1 0-15,21 0 0,-21 0 16,20 21-16,1-21 0,0 21 0,0 0 15,21 0-15,0 0 16,0 1-16,0-1 16,42-21-16,-21 0 0</inkml:trace>
  <inkml:trace contextRef="#ctx0" brushRef="#br0" timeOffset="88984.06">2984 15558 0,'0'0'15,"22"0"-15,-44 0 32,22 21-17,-21 0-15</inkml:trace>
  <inkml:trace contextRef="#ctx0" brushRef="#br0" timeOffset="89611.7">4191 15346 0,'0'0'0,"0"-21"0,0 0 0,0-22 0,0 22 15,0-21-15,0 21 0,0-1 16,0 1-16,0 0 0,0 0 16,0 0-16,0 42 15,0 21-15,-21-21 16,21 22-16,0 20 0,-21-20 0,-1 20 15,1-21-15,21 22 0,-21-1 0,0-20 16,0-1-16,0 0 0,-1 1 16,1-1-16,-21 0 0,21 1 0,0-22 15,-1 0-15,1 0 0,0-21 32,21-21-17,0 0-15,0 0 0,21 0 0,-21-22 16,21 22-16,1-21 0,-1-1 15,0 1-15,0 0 0,0-22 0,0 22 16,1-22-16,-1 22 0,0-21 16,-21-1-16,21 22 0,0-1 0,-21 1 15,0 21-15,0 0 0,21 21 0,1 0 16,-1 0-16,-21 21 16,0 21-16,21 1 0,0-1 0,0 21 15,-21-20-15,21-1 0,1 22 16,-22-22-16,21 0 0,0 1 15,-21-1-15,21 0 0,-21-21 16,21 22-16,0-22 0,-21 0 0,0 0 16,22 0-16,-22 1 0</inkml:trace>
  <inkml:trace contextRef="#ctx0" brushRef="#br0" timeOffset="92664.82">4000 15706 0,'0'0'0,"-21"-21"0,0 21 0,0 0 16,21-22 0,21 22-1,21 0-15,-20 0 0,20 0 16,0-21-16,1 21 0,20 0 0,1-21 16,-1 21-16,22-21 0,-1 21 15,1-21-15,0 0 0,-22-1 0,22 1 16,-22 21-16,1-21 0,-22 0 15,22 0-15,-43 0 0,21-1 0,-21 1 16,-21 0-16,0 0 0,0 0 16,0 0-16,-21 21 15,-21 0-15,21 0 0,0 0 0,-22 0 16,1 0-16,0 0 16,-1 21-16,1 0 0,0 0 0,-1 0 15,1 22-15,0-22 0,20 21 16,-20-21-16,21 22 0,0-22 0,0 21 15,-1-21-15,22 22 0,0-22 16,0 21-16,0-21 0,0 0 0,22 1 16,-22-1-16,21-21 0,21 21 0,-21-21 15,22 0-15,-1 0 0,0 0 16,1 0-16,-1 0 0,0-21 0,1 0 16,-1-1-16,0 1 0,1 0 15,-1 0-15,0-21 0,1 20 0,-22-20 16,21 0-16,-21-1 0,0-20 15,1 21-15,-1-22 0,-21 1 16,0-1-16,0 22 0,0-22 0,0 22 16,0 0-16,0-1 0,0 22 15,0-21-15,0 21 0,-21 21 16,-1 0-16,1 21 16,21 0-16,0 21 0,-21 1 15,0-1-15,21 0 0,-21 22 0,21-1 16,0-20-16,0 20 0,0-21 15,-21 22-15,21-22 0,0 1 0,0-1 16,0 0-16,0-21 0,0 1 16,21 20-16,0-21 0,0 0 15,21-21-15,-20 0 0,-1 0 16,21 0-16,-21 0 0,22 0 16,-22 0-16,21-21 0,0 0 0,-20 0 15,20 0-15,0-1 0,-21 1 16,1 0-16,20 0 0,-21 0 0,0-22 15,0 22-15,1 0 0,-22 0 0,0 0 16,0 0 0,0 42-1,0 0-15,0 0 0,0 0 16,0 0-16,0 1 0,0 20 0,-22-21 16,22 0-16,0 0 0,0 1 15,0 20-15,0-21 16,0 0-16,22 0 0,-1-21 0,0 0 15,0 0-15,0 0 16,22 0-16,-22 0 0,0 0 0,0 0 16,0 0-16,0-21 0,1 0 0,-1 0 15,0 0-15,0 0 0,0-1 16,0 1-16,1 0 0,-22 0 0,21-21 16,-21 20-16,21 1 0,-21 0 15,0 0-15,21 0 0,-21 0 0,21 21 16,0 0-16,-21 21 31,0 0-31,0 0 0,0 0 16,0 22-16,0-22 0,0 0 15,0 0-15,0 0 0,0 0 0,0 1 16,0-1-16,0 0 0,22 0 0,-1-21 16,0 21-16,0-21 0,0 0 15,0 0-15,1 21 0,20-21 0,-21 0 16,21 0-16,1 0 0,105-42 31,-85 21-31,-20 0 0,-1 0 0,0-1 0,1 1 16,-1 0-16,0 0 0,1 0 15,-22 0-15,0-22 0,-21 22 16,0-21-16,0 21 0,0-1 0,0-20 16,-21 21-16,0 0 0,-22 0 15,22 21-15,-21 0 0,0 0 0,-1 0 16,1 0-16,0 0 0,-1 0 0,1 21 15,0 0-15,-1 21 0,1-21 16,21 22-16,0-22 0,-1 21 0,1 1 16,21-22-16,0 21 0,0-21 15,0 0-15,0 1 0,21-1 0,1 0 16,-1 0-16,0 0 0,0-21 16,21 0-16,-20 0 0,20 0 15,-21 0-15,21 0 0,-20 0 0,20 0 16,-21 0-16,21-21 0,-20 0 0,-1 0 15,0 0-15,0-1 0,0 1 16,-21 0-16,0-21 0,21 21 0,-21-22 16,22 22-16,-22-21 0,0-1 15,0 22-15,0 0 0,0 0 0,0 0 16,0 42 0,0 0-16,0 0 15,0 0-15,0 1 0,0 20 0,0-21 16,0 0-16,0 22 0,0-22 15,0 0-15,0 21 0,21-21 16,0 1-16,0-22 0,0 21 0,0 0 16,22-21-16,-22 0 0,0 0 15,0 0-15,22 0 0,-22 0 0,0 0 16,0 0-16,21 0 0,-20-21 0,-1 0 16,0-1-16,-21 1 15,21 0-15,-21 0 0,0-21 0,0 20 16,0-20-16,0 21 0,0-21 15,0 20-15,0 1 0,0 0 16,0 0-16,0 0 0,0 42 16,0 0-1,0 0-15,0 0 0,0 1 0,0-1 16,0 0-16,-21 21 0,21-21 16,-21 1-16,21-1 0,-21 0 0,21 0 15,0 0-15,0 0 0,0 1 16,0-44 15,0 1-15,0 0-16,21 0 0,0 0 15,-21 0-15,21-22 0,0 22 16,0-21-16,1 21 0,20-22 16,-21 1-16,21 21 0,-20-22 0,20 22 0,-21 21 15,0-21-15,22 21 0,-22 0 16,-21 21-16,21 0 15,-21 1-15,0-1 0,0 0 0,0 0 16,0 21-16,0-20 0,0-1 16,0 0-16,0 0 0,0 21 0,0-20 15,0-1-15,0 0 0,21-21 16,0 0-16,0 21 0,1-21 16,20 0-16,-21 0 0,0 0 0,22 0 15,-22 0-15,21-21 16,-21 0-16,22 0 0,-22-1 0,0 1 15,0 0-15,0 0 0,0-21 0,1-1 16,-22 1-16,0 0 0,21-22 16,-21 22-16,21-1 0,-21-20 0,0 21 15,0-1-15,0 22 0,0-21 16,0 21-16,0-1 0,0 1 0,-21 42 31,0 1-31,21 20 0,-22-21 16,22 21-16,0 22 0,0-22 0,-21 22 15,21-22-15,-21 22 0,21-22 16,0 0-16,0 22 0,0-22 16,0-21-16,0 22 0,21-1 0,0-21 15,1 0-15,-1 0 0,0 1 16,0-1-16,21-21 0,-20 0 0,20 0 16,0 0-16,1 0 0,-1 0 0,0 0 15,22 0-15,-1 0 0,-20-21 16,20-1-16,1 1 0,-1 0 0,1 0 15,-22 0-15,21-22 0,-20 22 16,-22-21-16,0 0 0,0-1 0,-21 1 16,0 21-16,0-22 0,0 22 0,-21-21 15,0 21-15,-21 21 0,20-21 16,-20 21-16,-21 0 0,20 0 16,1 0-16,0 21 0,-22 0 15,22 0-15,-1 0 0,22 0 0,-21 22 16,21-22-16,0 21 0,-1-21 0,22 22 15,0-22-15,0 0 0,0 21 16,0-20-16,0-1 0,22 0 0,-1 0 16,0-21-16,0 21 0,21 0 15,-20-21-15,20 0 0,0 0 0,1 0 16,-22 0-16,21 0 0,0 0 0,-20-21 16,20 0-16,-21 0 0,0 0 15,0 0-15,22-1 0,-43 1 0,21-21 16,0 21-16,0-22 0,-21 22 15,0-21-15,0 21 0,0 0 16,0-1-16,0 44 31,0-1-31,0 0 16,0 0-16,0 0 0,0 22 0,0-22 16,0 0-16,0 0 0,21 0 15,-21 0-15,22 1 0,-1-1 0,0 0 16,0 0-16,0-21 0,0 21 15,22-21-15,-22 0 0,21 0 0,-21 21 16,22-21-16,-1 0 0,0 0 16,1 0-16,20 0 0,-20-21 0,-1 0 15,0 0-15,1 0 0,-1 0 16,-21-1-16,21-20 0,-20 0 0,-22-1 16,0 1-16,0 0 0,0-1 15,-22 1-15,1 21 0,0-21 0,-21 20 16,-1 1-16,1 0 0,0 21 15,21 0-15,-22 0 0,1 0 0,21 0 16,0 21-16,-1 0 0,1 1 0,0-1 16,21 0-16,-21 0 0,21 21 15,0-20-15,0-1 0,0 0 16,0 0-16,0 0 0,0 0 16,21 1-16,0-1 0,0 0 15,1 0-15,-1 0 16,-21 0-16,21 1 15,-21-1-15,0 21 0,0-21 0,0 0 16,0 1-16,0 20 0,0 0 0,0-21 16,0 22-16,0-1 0,0 22 15,0-22-15,0 0 0,0 1 0,0 20 16,0-21-16,21 1 0,-21-1 0,0 0 16,0 1-16,0-1 0,0 0 15,0 1-15,0-1 0,0-21 0,0 22 16,-21-22-16,-21 0 0,20 0 15,1 0-15,-21-21 0,0 0 16,-1 0-16,1 0 0,0 0 0,-1 0 16,1 0-16,21-21 0,-22 21 15,22-21-15,0 0 0,0 0 0,21-1 16,0 1-16,0-21 0,0 21 16,0-22-16,21 22 0,0-21 15,22 0-15,-22-1 0,21-20 16,0 20-16,22-20 0,-22-1 0</inkml:trace>
  <inkml:trace contextRef="#ctx0" brushRef="#br0" timeOffset="93267.8">10181 15452 0,'21'-106'31,"0"85"-31,1 21 0,-22-21 16,21 21-16,0-22 0,-21 1 15,21 21-15,0 0 0,-21-21 16,21 0-16,-21 0 16,0 0-16,0-1 15,0 1 1,-21 21-16,0 0 16,0 0-16,0 21 0,21 1 0,0-1 15,-21 0-15,21 21 16,-22-21-16,22 22 0,0-22 0,0 21 15,0-21-15,0 1 0,0-1 0,0 0 16,0 0-16,22 0 0,-1 0 16,-21 1-16,21-22 0,0 0 0,0 21 15,0-21-15,22 0 0,-22 0 16,0 0-16,21 0 0,-20 0 0,-1-21 16,21-1-16,-21 1 0,0 0 0,22 0 15,-22 0-15,0-22 0,21 1 16,-20 21-16,-1-21 0,0-1 0,-21 1 15,0 0-15,0 20 0,0-20 16,0 21-16,0 0 0,0 0 16,-21 21-1,0 0-15,-1 21 0,22 0 16,0 0-16,0 21 0,0-20 0,0 20 16,0 0-16,0-21 0,0 22 0,0-1 15,0-21-15,0 0 0,0 22 16,22-22-16,-22 0 0,0 0 0,21 0 15,-21 1-15,0-1 0,-21-21 32,-1 0-32,1 0 0,0 0 15,0 0-15,0 0 0,0 0 16,-1 0-16,1-21 0,0-1 16,0 22-16,0-21 0,0 0 0,-22 0 15,22 0-15</inkml:trace>
  <inkml:trace contextRef="#ctx0" brushRef="#br0" timeOffset="93480.19">8297 15177 0,'0'0'15,"-21"0"-15,0 21 0,0-21 0,42 0 31,0 0-31,0-21 16,0-1-16,22 22 0,-22-21 0,21 0 16,22 21-16,-22-21 0,22 0 0,-1 0 15,1 21-15,-1-22 0,1 1 16</inkml:trace>
  <inkml:trace contextRef="#ctx0" brushRef="#br0" timeOffset="94428.16">11811 15050 0,'0'0'0,"0"-22"0,0 1 15,0 0-15,0 0 16,0 0-16,21 21 0,-21-21 16,21 21-16,-21 21 31,0 0-31,-21 0 15,21 21-15,-21-20 0,0-1 16,21 21-16,-21 0 0,21-20 0,0 20 16,-22-21-16,22 21 0,0-20 0,0-1 15,0 0-15,0 0 16,0 0-16,0 0 0,0 1 0,22-22 16,-1 0-1,0 0-15,0 0 0,0 0 16,-21-22-16,43 1 0,-22 21 0,0-21 15,-21 0-15,21 0 0,-21 0 16,21-1-16,-21-20 0,0 21 0,0 0 16,0-22-16,0 22 0,0 0 0,-21 0 15,0 0-15,21 0 0,0-1 16,-21 22-16,21-21 0,21 21 47,0 0-47,21 0 0,-20 0 0,20 0 0,0 0 15,1 0-15,-1-21 16,0 21-16,22-21 0,-22 21 0,0-21 16,1 21-16,-1-21 0,-21 21 0,22 0 15,-22-22-15,-21 1 0,21 21 16,-21-21-16,-21 21 31,0 0-31,-1 0 0,1 21 16,0 0-16,0 1 0,21-1 15,-21 21-15,21 0 0,-21 1 16,-1-1-16,22 0 0,0 22 0,-21-22 16,0 22-16,0-1 0,21 1 15,0-22-15,-21 22 0,0-1 16,21 1-16,-22 20 0,22-20 0,0 20 16,-21 1-16,21 0 0,-21-22 0,0 22 15,21-22-15,-21 22 0,0-21 16,21 20-16,-22-20 0,1-1 0,0-20 15,0 20-15,21-21 0,-21 1 0,0-22 16,-1 0-16,1 0 0,0 0 16,0-21-16,0 0 0,0 0 0,-1 0 15,1 0-15,0 0 0,0-21 16,0 0-16,0 0 0,-1-21 16,1 20-16,0 1 0,0-21 15,0 0-15,0 20 0,-1-20 0,22 0 16,-21-1-16,21-20 0,0 21 15,0-22-15,21 1 0,1-1 0</inkml:trace>
  <inkml:trace contextRef="#ctx0" brushRef="#br0" timeOffset="95072.07">13822 14901 0,'0'0'16,"-43"0"-16,22 0 0,0 0 0,0 0 15,42 0 16,0 0-31,0 0 0,1-21 16,-1 0-16,21 21 16,-21-21-16,0 0 0,22 0 0,-22-1 0,0 1 15,0 0-15,-21 0 16,0 0-16,0 0 0,-21 21 16,0 0-16,-21 0 0,20 0 15,-20 0-15,0 0 0,-1 0 16,1 21-16,21 0 0,-21 0 0,-22 85 31,43-85-31,21 21 0,0-20 0,0-1 16,21 21-16,0-21 0,0 22 0,1-1 15,-1-21-15,0 21 0,0 1 16,0-22-16,22 21 0,-22 1 0,-21-22 16,21 21-16,-21-21 0,0 22 15,0-22-15,0 21 0,0-21 16,-21 0-16,21 1 0,-43-1 0,22-21 15,0 21-15,-21-21 0,21 0 0,-22 0 16,22 0-16,-21 0 0,-1 0 16,22-21-16,-21 0 0,21-1 0,-22 1 15,22 0-15,0-21 0,21 21 16,-21-22-16,21 1 0,-21 0 0,21 20 16,0-20-16,0 0 0,0-1 0,0 22 15,0 0-15,21 0 0,0 0 16,0 21-16,0 0 0,1 0 0,-1 0 15,0 0-15,0 0 0,0 0 16,22 0-16,-22 0 0,0 0 16</inkml:trace>
  <inkml:trace contextRef="#ctx0" brushRef="#br0" timeOffset="95449.07">14097 15240 0,'0'0'0,"0"21"0,21-21 16,0 0-16,0 0 15,1 0-15,-1-21 0,0 21 16,0-21-16,0 0 0,0 0 16,1-1-16,-1 1 15,0 0-15,0 0 0,-21 0 0,0 0 16,0-1-16,0 1 16,0 0-16,-21 21 0,0 0 15,0 0-15,-22 0 0,22 21 0,-21 0 16,21 1-16,-22 20 0,22-21 15,-21 21-15,21-20 0,-22 20 0,43-21 16,-21 21-16,21-20 0,0 20 16,0-21-16,0 0 0,0 0 0,0 1 15,21-1-15,0 0 0,1-21 0,20 0 16,0 0-16,1 0 16,-1 0-16,21 0 0,-20 0 0,20 0 15,-20-21-15,20 0 0,1-1 0,-1 1 16,-21-21-16,22 21 0,-22-22 15,22 1-15,-22-21 0,0 20 0,43-63 16,-64 64-16,22-21 16</inkml:trace>
  <inkml:trace contextRef="#ctx0" brushRef="#br0" timeOffset="95655.95">15134 14753 0,'0'-233'31,"-63"233"-15,126 233-16,-148-444 0,43 232 15,21 21-15,0 0 0,0 1 16,-22-1-16,22 22 0,0-22 0,0 21 15,0-20-15,-1 20 0,1-20 0,0-1 16,0 21-16,21-20 16,0-1-16,0 0 0,0-20 0,0 20 15,0-21-15,0 0 0,0 0 16,0 1-16,21-22 16,0 0-16,0 0 0,1 0 0,-1 0 15,0-22-15,0 22 0,0-21 16,22-21-16</inkml:trace>
  <inkml:trace contextRef="#ctx0" brushRef="#br0" timeOffset="96465.75">15134 15113 0,'-63'21'16,"63"0"0,0 1-1,21-22 1,0 0-16,0 0 15,0 0-15,22 0 0,-22 0 0,0 0 16,21-22-16,-21 1 0,1 21 16,20-21-16,-21 0 0,0 0 15,-21 0-15,0-1 0,0 1 16,0 0-16,-21 21 0,0 0 16,0-21-16,0 21 0,-1 0 15,-20 0-15,21 0 0,-21 21 0,20 0 16,1 0-16,-21 22 0,21-22 15,0 21-15,21-21 0,0 22 0,-22-22 16,22 21-16,0-21 0,0 1 16,0 20-16,22-21 0,-1 0 0,0-21 15,0 21-15,21-21 0,1 0 0,-22 0 16,21 0-16,1 0 0,-1 0 16,0 0-16,22 0 0,-22-21 0,-21 0 15,22 0-15,-1 0 0,-21 0 0,21-22 16,-20 22-16,-1 0 0,-21-21 15,21 20-15,-21-20 0,21 21 0,-21 0 16,0 0-16,0-1 16,0 1-16,0 42 31,0 1-31,0-1 0,0 21 16,-21-21-16,0 0 0,21 22 0,-21-22 15,21 21-15,0-21 0,-22 1 0,1-1 16,21 0-16,0 0 0,0 0 15,-21 0-15,21 1 0,-21-22 16,21-22 15,0 1-31,0 0 16,21-21-16,0 21 16,0-1-16,1-20 0,-1 21 0,0-21 15,0-1-15,21 1 0,-20 21 0,-1-22 16,21 22-16,0 0 0,1 0 15,-22 0-15,21 21 0,1 0 0,-1 0 16,-21 0-16,0 21 0,22 0 16,-43 0-16,21 0 0,-21 22 0,0-22 15,0 21-15,0 1 0,0-1 0,-21 0 16,21 1-16,-22-22 16,1 21-16,0-21 0,0 0 0,0 1 15,21-1-15,0 0 0,0 0 16,21-42 15,0 0-31,0 0 16,22-1-16,-22 1 0,21 0 15</inkml:trace>
  <inkml:trace contextRef="#ctx0" brushRef="#br0" timeOffset="96671.63">16700 15071 0,'0'0'0,"22"-21"0,-22-1 16,0 44 15,-22-22-31,1 21 0,21 0 0,-21 0 16,0 0-16,21 22 0,0-22 15,-21 0-15,21 21 0,-21-21 0,21 1 16,-22-1-16,22 0 0,0 0 0,0 0 16,22-21 15,-22-21-16</inkml:trace>
  <inkml:trace contextRef="#ctx0" brushRef="#br0" timeOffset="96847.53">16743 14923 0,'0'-22'16,"0"44"-16,0-65 0,0 22 0,0 0 0,0 0 15,-21 21-15,21-21 16,-22 21-16,1 0 15,0 0-15,21 21 16,0 0-16,21 0 16,0 0-1,1-21-15,-1 21 0</inkml:trace>
  <inkml:trace contextRef="#ctx0" brushRef="#br0" timeOffset="97235.53">17081 14986 0,'-21'21'32,"21"0"-32,-21 1 15,0-1-15,21 0 0,-21 21 0,21-21 16,0 22-16,0-22 0,-21 21 0,21-21 16,0 1-16,0 20 0,0-21 15,0 0-15,0 0 0,0 1 0,21-1 16,0 0-16,0 0 0,0-21 15,0 0-15,1 0 0,20 0 16,-21 0-16,21 0 0,-20-21 0,20 21 16,-21-21-16,21 0 0,-20-1 15,-1 1-15,0-21 0,0 0 0,0 20 16,0-20-16,1 0 0,-1-1 0,-21 1 16,0 0-16,21 21 0,-21-22 15,21 22-15,-21 0 0,0 0 0,0 0 16,-21 21 15,21 21-31,0 0 0,0 0 16,0 0-16,0 0 15,0 1-15,0-1 16,21-21-16,0 21 0</inkml:trace>
  <inkml:trace contextRef="#ctx0" brushRef="#br0" timeOffset="97888.17">17801 15092 0,'0'21'32,"0"0"-32,0 0 0,0 1 15,-21-1-15,21 0 0,0 0 16,0 0-16,-21 0 0,21 1 16,-21-1-16,21 0 0,0 0 15,-22 0-15,22 0 0,-21-21 16,21 22-16,-21-22 31,21-22-15,0 1-16,0 0 0,0 0 0,0 0 15,0-22-15,0 22 0,21-21 0,0 0 16,1 20-16,-1-20 0,0 0 16,0-1-16,21 22 0,1-21 0,-22 21 15,21 0-15,1-1 0,-1 1 16,-21 21-16,21 0 0,-20 0 0,-1 0 15,0 21-15,0 1 0,0-1 16,-21 21-16,0-21 0,0 22 16,0-22-16,0 21 0,0 0 0,0-20 15,0 20-15,0-21 0,0 0 0,0 0 16,0 1-16,-21-1 0,21 0 16,-21-21-16,21 21 0,0-42 31,0 0-16,0 0-15,0-1 0,0 1 16,0 0-16,0 0 0,0-21 0,21 20 16,0 1-16,0-21 0,1 21 15,20-22-15,0 1 0,22 21 0,-22-21 16,22 20-16,-1-20 0,22 21 16,-22 0-16,1 21 0,-1 0 0,1 0 15,-22 0-15,0 21 0,-20 21 16,-1-21-16,0 22 0,-21-1 0,0 0 15,0 1-15,0 20 0,0-20 0,0-1 16,-21 0-16,0 1 0,-1-1 16,1-21-16,0 21 0,0-20 0,0-1 15,-22-21-15,22 21 0,0-21 16,0 0-16,-21 21 0,20-21 0,-20 0 16,0 0-16,-1 0 0,-20 0 15,21 0-15</inkml:trace>
  <inkml:trace contextRef="#ctx0" brushRef="#br0" timeOffset="98983.91">1439 17293 0,'0'0'0,"43"0"16,105 0 0,-106-21-16,-21 0 0,0 21 0,1-21 15,-1 0-15,0-1 16,0 1-16,-21 0 0,0 0 15,0-21-15,0 20 0,-42 1 16,21 0-16,-1 0 0,-20 0 0,0 0 16,-1-1-16,1 22 0,0 0 15,-1 0-15,1 0 0,21 0 16,-21 22-16,20-1 0,-20 0 0,21 21 16,0-21-16,0 22 0,-1-22 15,22 21-15,0-21 0,0 1 16,0 20-16,0-21 0,22 0 15,-1 0-15,0-21 0,0 0 16,21 0-16,1 0 0,-1 0 16,0 0-16,1-21 0,-1 0 15,22 0-15,-22 0 0,0 0 16,1-1-16,-22 1 0,21 0 0,-21 0 16,0 0-16,1 0 0,-22-1 15,0 44 1,0-1-1,-22 0-15,22 0 0,-21 0 16,21 22-16,-21-22 0,21 21 0,0-21 16,0 22-16,0-1 0,0 0 15,0 1-15,-21-1 0,21 0 16,-21 1-16,21-22 0,-21 21 0,21-21 16,0 0-16,-22 1 15,1-1-15,21 0 0,-21-21 0,0 0 16,0 0-1,0-21 1,-1 21-16,22-21 0,-21 21 16,21-22-16,-21 1 0,21 0 15,0 0-15,0 0 0,0 0 0,0-1 16</inkml:trace>
  <inkml:trace contextRef="#ctx0" brushRef="#br0" timeOffset="99160.84">2498 17314 0,'84'-21'0,"-168"42"0,232-42 16,-106 21-16,0 0 0,1 0 15,-22 0-15,0 0 0,0 0 0,0 0 16,-21-21 31</inkml:trace>
  <inkml:trace contextRef="#ctx0" brushRef="#br0" timeOffset="99540.2">3979 16976 0,'0'-21'0,"0"42"0,0-64 0,-21 22 0,0 0 15,21 0-15,-21-21 0,0 20 16,21 1-16,0 0 0,-22-21 16,1 21-16,0-1 15,21 1-15,-21 21 0,21 21 16,0 1-1,0-1-15,0 21 0,0 0 0,0 1 16,0 20-16,21 1 0,-21-22 16,0 22-16,0-22 0,0 21 0,0-20 15,0-1-15,0 0 0,0 1 16,0-1-16,0-21 0,0 22 16,0-22-16,0 0 0,0 0 0,0-42 31,0 0-31</inkml:trace>
  <inkml:trace contextRef="#ctx0" brushRef="#br0" timeOffset="99923.98">3471 16955 0,'0'0'0,"-21"-43"0,0 1 0,0 0 15,21-1-15,-21 22 0,21-21 0,0 21 16,0-22-16,42 22 0,-21 0 15,21 0-15,1 0 0,-1-1 16,22 1-16,-1 21 0,1 0 0,20 0 16,-20 0-16,-1 0 0,22 21 0,-22 1 15,22-1-15,-21 21 0,-1 0 16,1 1-16,-1-1 0,1 22 16,-22-22-16,-21 21 0,0 1 0,0-22 15,-21 1-15,0-1 0,-21 0 16,0 1-16,-21-1 0,-1 0 0,-20 1 15,21-22-15,-22 21 0,1-21 16,-1 0-16,22 22 0,-22-43 16,1 21-16,-1 0 0,22-21 0,0 0 15,-1 0-15,1 0 0,0 0 16,20 0-16,1-21 0,0 0 0,21 0 16,0-1-1,0 1-15,21 21 0,22-21 0,-22 0 16,21 0-16,-21 0 0,22 21 15,20-22-15,-21 1 0</inkml:trace>
  <inkml:trace contextRef="#ctx0" brushRef="#br0" timeOffset="100324.69">4699 17060 0,'0'0'0,"0"-21"0,0 0 16,0 0-16,0 0 15,0 0 1,21 21-16,-21-22 0,21 1 0,0 21 16,1 0-16,-1 0 0,0 0 15,0 0-15,0 0 0,0 21 0,1 1 16,-1-1-16,0 0 0,0 0 16,0 21-16,0-20 0,-21-1 0,0 0 15,0 21-15,0-21 0,0 1 16,0-1-16,0 21 0,0-21 0,0 0 15,-21 1-15,0-22 16,0 0 0,0 0-16,21-22 15,0 1 1,0 0-16,0 0 0,0 0 0,0-22 16,21 22-16,0-21 0,-21 0 15,21 20-15,0-20 0,-21 0 0,22 21 16,-1-1-16,-21-20 0,21 21 15,0 21-15,-21-21 0,21 21 0,0 0 16,1 0-16,-1 21 16</inkml:trace>
  <inkml:trace contextRef="#ctx0" brushRef="#br0" timeOffset="100878.37">5778 17209 0,'22'0'0,"-44"0"0,65 0 16,-43-22-16,21 1 16,-21 0-16,0 0 0,0 0 15,0 0-15,0-1 0,0 1 16,-21-21-16,0 21 0,-1-22 0,1 22 16,0-21-16,0 21 0,0 0 15,-22-1-15,22 1 0,-21 21 0,21 0 16,-22 0-16,1 0 15,21 21-15,-21 1 0,-1-1 0,22 0 16,0 21-16,0-21 0,-22 22 16,43-22-16,-21 21 0,21 1 0,-21-22 15,21 21-15,0-21 0,0 0 16,0 1-16,0-1 0,21 0 0,0 0 16,1-21-16,-1 0 0,0 0 15,21 0-15,-21 0 0,22 0 0,-22 0 16,21-21-16,-21 0 0,22 0 15,-1-1-15,-21 1 0,22 0 0,-22 0 16,0-21-16,21 20 16,-42 1-16,21-21 0,1 21 0,-22 0 15,21-22-15,-21 22 16,0 0-16,-21 42 16,-1 0-16,22 0 15,0 1-15,-21-1 0,0 21 16,21-21-16,-21 0 0,21 22 0,0-22 15,0 0-15,0 0 0,0 0 16,0 1-16,0-1 0,0 0 0,21 0 16,0-21-16,22 0 15,-22 0-15,0 0 0,21 0 0,-21 0 16,106-42 0,-84 21-16</inkml:trace>
  <inkml:trace contextRef="#ctx0" brushRef="#br0" timeOffset="101409.18">6265 16955 0,'0'-43'0,"0"86"0,0-107 0,0 43 16,0-21-16,0 20 0,0 44 31,0-1-31,0 0 0,0 0 16,-21 0-16,21 22 0,0-22 16,0 21-16,-21-21 0,21 22 0,-21-22 15,21 0-15,0 0 0,0 0 16,0 0-16,0 1 0,21-22 15,-21 21-15,21-21 0,0 0 16,0 0-16,1 0 16,-1-21-16,0 21 0,-21-22 0,21 1 15,0 0-15,0 0 0,-21 0 16,22 0-16,-22-1 0,21 1 0,-21 0 16,0 0-16,21 0 0,-21 42 46,0 0-46,21 0 0,-21 0 0,0 1 16,0-1-16,0 0 0,21 0 16,0-21-16,1 21 0,-1 0 15,21-21-15,-21 0 0,22 22 0,-1-22 16,0 0-16,-21 0 0,22 0 16,-1 0-16,0 0 0,-20-22 0,20 22 15,-21-21-15,0 0 0,-21 0 16,0-21-16,0 20 0,0 1 15,0-21-15,0 21 0,0-22 16,-21 22-16,21-21 0,-21 0 0,0 20 16,0-20-16,-1 21 0,1 0 15,0 0-15,0 21 0,0 0 16,0 0-16,-1 0 16,1 0-16,21 21 15,0 0 1</inkml:trace>
  <inkml:trace contextRef="#ctx0" brushRef="#br0" timeOffset="102087.82">7366 16510 0,'21'-21'0,"-42"42"0,42-63 0,-21 21 15,21-1-15,0 1 16,-21 0-16,22 21 0,-22-21 15,0 42 1,0 0-16,0 0 16,0 22-16,0-22 0,0 21 15,0 1-15,-22-1 0,22 21 16,0-20-16,-21 20 0,21-20 0,-21-1 16,21 21-16,0-20 0,-21-1 15,21-21-15,-21 22 0,21-22 0,0 21 16,0-21-16,0 0 15,0-42 17,0 0-32,0 0 0,0 0 15,0-22-15,21 22 0,0-21 16,0 21-16,0-22 0,1 22 16,-1 0-16,21-21 0,-21 21 15,22 21-15,-1-22 0,0 22 0,1 0 16,-1 0-16,0 0 0,-21 22 15,22-1-15,-1 0 0,-21 0 0,0 21 16,1-20-16,-22 20 0,0-21 16,0 0-16,0 22 0,-22-22 0,1 0 15,-21 0-15,0 0 0,-1 0 0,-20 1 16,20-1-16,-20-21 0,21 21 16,-1-21-16,1 0 0,0 0 0,-1 0 15,22 0-15,-21 0 16,21 0-16,-22 0 0,22 0 0,0 0 15,0 0-15,21-21 16,42 0 0,-21-1-16,22 22 15</inkml:trace>
  <inkml:trace contextRef="#ctx0" brushRef="#br0" timeOffset="102591.91">8551 16828 0,'0'-22'0,"0"44"0,0-65 16,0 22-16,0 0 0,-21 0 15,0 21-15,0 0 0,0 0 16,-22 0-16,22 0 0,-21 21 16,21-21-16,-22 21 0,1 0 0,21 22 15,-22-22-15,22 21 0,-21-21 16,21 22-16,0-1 0,-1-21 0,1 21 15,0-20-15,21 20 0,0-21 0,0 0 16,0 0-16,0 1 0,21-1 16,0-21-16,22 0 0,-22 21 0,0-21 15,21 0-15,1 0 16,-22 0-16,21-21 0,1 0 0,-22 21 0,21-22 16,0 1-16,-20 0 15,-1 0-15,21 0 0,-21-22 0,0 22 16,1-21-16,-1 21 0,-21-22 15,0 22-15,0-21 0,0 21 0,0 0 16,0-1-16,0 44 31,-21-1-31,21 0 0,0 21 0,0-21 16,-22 22-16,22-22 0,0 21 16,0-21-16,0 1 0,0 20 0,0-21 15,0 0-15,0 0 0,22 1 16,-1-1-16,0-21 0,0 21 15,21-21-15,1 0 0,-1 0 0,0 0 16,1 0-16,20 0 0,-20 0 16,20-21-16,1 0 0,-22-1 0,21 1 15</inkml:trace>
  <inkml:trace contextRef="#ctx0" brushRef="#br0" timeOffset="103504.39">9377 17039 0,'21'-21'16,"21"-127"-1,-42 127-15,-63 211 0,126-423 0,-63 212 0,0 0 16,-21 21-1,0 0-15,0 0 0,0 21 16,-1 0-16,1 1 16,0-1-16,21 21 0,-21-21 0,21 22 15,-21-22-15,21 21 0,0-21 16,0 22-16,0-22 0,0 0 0,0 21 16,21-21-16,0-21 0,0 22 0,0-1 15,22-21-15,-22 0 0,0 0 16,21 0-16,-20 0 0,20 0 0,-21 0 15,0 0-15,0-21 0,1-1 16,20 1-16,-21 0 0,0 0 0,0-21 16,-21-1-16,22 1 0,-1 0 15,0-22-15,0 22 0,-21-22 0,21 22 16,0-22-16,-21 22 0,0 0 16,0 21-16,0-1 0,22 1 15,-22 0-15,0 42 16,0 0-16,-22 1 15,1 20-15,21-21 0,0 21 0,0 1 16,-21-1-16,21 0 0,-21 1 16,21-1-16,-21 0 0,21-20 0,0 20 15,0-21-15,0 0 0,0 0 16,0 1-16,-21-22 0,21 21 16,0-42-1,21-1 1,0 1-16,0 0 0,0 0 15,22 0-15,-22 0 0,21-1 16,-21-20-16,22 21 0,-22 0 0,21 21 16,-21-21-16,0-1 0,1 22 15,-1 0-15,-21-21 0,-21 42 32,-1-21-32,1 22 15,0-1-15,0-21 0,0 21 16,0 0-16,-1 0 0,1 0 0,21 1 15,-21-1-15,21 0 16,0 0-16,0 0 0,0 0 16,0 1-16,0-1 0,0 0 0,21-21 15,-21 21-15,21 0 0,1-21 16,-1 21-16,21-21 0,-21 0 0,0 0 16,22 0-16,-1 0 0,-21 0 15,22 0-15,-22 0 0,21 0 0,-21-21 16,22 0-16,-22 0 0,0 21 15,21-21-15,-21-22 0,1 22 0,-1 0 16,0-21-16,0 21 0,-21-22 16,0 22-16,0 0 0,0 0 0,0 0 15,0-1-15,0 44 16,0-1-16,0 0 16,0 0-16,0 21 15,0-20-15,0-1 0,0 21 0,0-21 16,0 0-16,0 22 0,21-22 15,-21 0-15,0 0 0,0 0 0,0 1 16,-21-1 0,0-21-16,0 0 15,0 0-15,-1 0 0,1 0 16,0-21-16,21-1 16,0 1-16,0 0 0</inkml:trace>
  <inkml:trace contextRef="#ctx0" brushRef="#br0" timeOffset="104380.87">12509 16552 0,'-21'0'15,"0"22"-15,0-22 16,0 21-16,0 0 0,-1 21 0,1-21 15,0 1-15,0 20 0,0 0 16,-22-21-16,22 22 0,0-22 0,0 21 16,21-21-16,0 1 0,0-1 15,0 0-15,21-21 16,0 0-16,0 0 16,22 0-16,-22-21 0,21 21 15,1-21-15,-22-1 0,21 1 16,0 0-16,-20 0 0,-1 0 0,0 0 15,-21-1-15,0 1 0,0 0 16,0 0-16,0-21 0,-21 20 0,-22 22 16,22-21-16,0 0 0,-21 0 0,21 21 15,-1 0-15,1 0 0,42 0 32,1 0-17,20 0-15,-21 0 0,0-21 0,22 21 16,-1 0-16,-21 0 0,21-21 15,1 21-15,-1 0 0,0-22 16,1 22-16,-22 0 0,21 0 0,1-21 16,-22 21-16,0 0 0,0 0 15,0 0-15,-21 21 16,0 1 0,0-1-16,-21 21 0,0-21 15,0 22-15,0 20 0,-1-21 0,1 22 16,21-1-16,-21-20 0,0 20 15,0 1-15,0-1 0,-1 1 0,22-1 16,-21 1-16,0 20 16,21-20-16,0 21 0,-21-22 0,0 1 15,0-1-15,21 1 0,-22-1 16,22 1-16,0-1 0,-21-21 0,0 1 16,21-1-16,-21-21 0,21 0 15,-21 1-15,0-22 0,-1 0 16,1 0-16,0 0 0,21-22 15,-42 1-15,21 0 0,-1 0 0,1 0 16,0 0-16,0-1 0,-21 1 16,20 0-16,1 0 0,0 0 0,21-22 15,0 22-15,0-21 0,0 0 16,0 20-16,0-20 0,21-21 16,0 20-16,22 1 0,-1-22 0</inkml:trace>
  <inkml:trace contextRef="#ctx0" brushRef="#br0" timeOffset="104988.09">14330 16383 0,'106'-63'31,"-106"41"-31,21 22 16,0-21-16,-21 0 0,0 0 0,0 0 15,0 0-15,0-1 0,-21 1 16,-22 0-16,22 21 0,-21 0 16,0 0-16,-1 0 0,1 0 0,0 0 15,-1 0-15,1 21 16,0 0-16,-1 1 0,22 20 0,0-21 16,-21 21-16,42-20 0,0 20 15,0 0-15,0 1 0,0-1 0,21-21 16,0 21-16,0 1 0,0-1 0,22 0 15,-1-20-15,0 20 0,-21 0 16,22 1-16,-22-22 0,21 21 0,-21 0 16,-21-20-16,0-1 0,0 21 15,0-21-15,-21 0 0,0 1 0,-21-1 16,21-21-16,-22 21 0,-20-21 16,20 0-16,1 0 0,-21 0 15,20 0-15,1 0 0,0-21 0,20 0 16,-20-1-16,21 1 0,0 0 15,0 0-15,-1-21 0,22 20 0,-21-20 16,21 21-16,0-21 0,0 20 16,0 1-16,0-21 0,21 21 0,1 0 15,-1-1-15,21 1 0,-21 21 16,22-21-16,-1 0 0</inkml:trace>
  <inkml:trace contextRef="#ctx0" brushRef="#br0" timeOffset="105604.17">14478 16806 0,'0'0'0,"21"22"16,64-1-1,-64-21-15,0 0 16,21-21-16,-20-1 0,-1 22 16,0-21-16,0 0 0,-21 0 15,21 0-15,0 0 0,-21-1 0,22 1 16,-22 0-16,0 0 0,0 0 15,-22 0-15,1-1 16,0 22-16,0 0 0,0 0 0,0 0 16,-1 0-16,1 22 15,-21-1-15,21 0 0,0 0 0,-1 21 16,1-20-16,0 20 0,21 0 0,0 1 16,-21-22-16,21 21 0,0 0 15,0-20-15,0 20 0,0-21 0,21 0 16,0 0-16,0 1 0,1-1 15,-1-21-15,21 0 0,0 0 0,1 0 16,-1 0-16,0 0 0,22 0 16,-22-21-16,22-1 0,-1 1 0,-20-21 15,20 21-15,-21-22 0,1 1 16,-1 0-16,0-1 0,1 1 0,-22 0 16,0-1-16,0 1 0,-21-21 15,21 20-15,-21 1 0,0 0 16,0-22-16,0 22 0,0-1 0,0 22 15,0-21-15,0 21 0,-21 21 16,0 21 0,21 0-16,0 0 0,-21 22 15,21-1-15,-21 0 0,0 22 0,-1-22 16,22 0-16,-21 22 0,0-22 0,21 1 16,0 20-16,-21-21 0,21 1 15,-21-22-15,21 21 0,0-21 0,0 1 16,0-1-16,0 0 0,0 0 15,21-21 1,0 0-16,0 0 16,0-21-16,1 21 0,-1-21 0,0 0 15,0-1-15,21 1 0,-20 0 16</inkml:trace>
  <inkml:trace contextRef="#ctx0" brushRef="#br0" timeOffset="106383.89">15536 16785 0,'0'21'16,"0"1"15,21-22-15,1 0-16,-1 0 0,0 0 15,0 0-15,21 0 0,-20-22 16,-1 1-16,21 21 0,-21-21 0,22 0 16,-22 0-16,0 0 0,-21-1 15,0 1-15,21 0 0,-21 0 0,0 0 16,0 0-16,-21 21 15,0 0-15,0 0 0,-1 0 16,-20 0-16,21 0 0,0 21 16,0 0-16,-1 0 0,1 21 0,0-20 15,0 20-15,0-21 0,0 21 16,21 1-16,-22-22 0,22 0 0,0 21 16,0-20-16,0-1 0,22 0 15,-1-21-15,21 21 0,-21-21 16,22 0-16,-1 0 0,-21 0 0,21 0 15,1 0-15,-1 0 0,0 0 16,1 0-16,-1-21 0,0 0 0,1 21 16,-22-21-16,21-22 0,-21 22 0,1 0 15,-1-21-15,0-1 0,0 22 16,0-21-16,0 21 0,-21-22 0,22 22 16,-22 0-16,0 0 0,0 0 15,0 42 1,0 0-1,-22 0-15,1 21 0,0-20 16,0 20-16,21 0 0,-21-21 0,0 22 16,21-22-16,-22 21 0,22-21 15,-21 1-15,21 20 0,0-21 0,-21-21 16,21 21-16,0 0 0,0-42 47,0 0-47,21 0 15,-21 0-15,21 0 0,1-22 0,-1 22 16,0-21-16,0-1 16,0 22-16,22-21 0,-1 0 0,0-1 15,1 22-15,-1-21 0,0 21 16,-21 21-16,22 0 0,-1 0 0,0 0 16,-20 0-16,-1 21 0,0 0 0,0 21 15,-21-21-15,0 22 0,0-1 16,0 0-16,0 1 0,0-1 0,0 0 15,0-20-15,-21 20 0,0-21 16,21 21-16,0-20 0,0-1 0,-21-21 16,21 21-16,21-21 31,-21-21-15,21 21-16,0-21 0,0-1 15</inkml:trace>
  <inkml:trace contextRef="#ctx0" brushRef="#br0" timeOffset="106612.77">17145 16658 0,'0'0'0,"21"-21"0,-21 0 0,0 42 31,0 0-31,0 22 0,-21-22 16,0 0-16,21 21 0,-21-21 15,21 22-15,-22-22 0,22 0 16,-21 21-16,21-20 0,0-1 15,-21 0-15,21 0 0,0 0 16,0-42 15,0 0-31,21 21 16,-21-21-16</inkml:trace>
  <inkml:trace contextRef="#ctx0" brushRef="#br0" timeOffset="106767.68">17124 16574 0,'-43'-85'16,"86"170"-16,-107-170 16,64 106 31,21-21-32,1 21-15,-1-21 0</inkml:trace>
  <inkml:trace contextRef="#ctx0" brushRef="#br0" timeOffset="107151.87">17462 16616 0,'-21'0'16,"21"21"0,-21-21-16,21 21 15,0 0-15,-21 1 0,21-1 0,-21 0 16,0 0-16,21 21 0,0-20 0,0-1 15,0 0-15,0 21 0,0-21 16,0 1-16,0-1 0,21 0 0,0 0 16,0 0-16,0-21 0,0 21 15,22-21-15,-22 0 0,21 0 0,1 0 16,-22 0-16,21 0 0,-21 0 16,22-21-16,-22 0 0,0 0 0,0 0 15,21 0-15,-20-1 0,-1-20 16,0 0-16,-21 21 0,21-22 15,-21 1-15,21 21 0,-21-22 0,0 22 0,0 0 16,0 0-16,0 42 31,0 0-15,0 0-16,-21 1 0,0-1 0,21 21 16,-21-21-16,21 0 0,0 1 15,0-1-15,0 0 0,21-21 16</inkml:trace>
  <inkml:trace contextRef="#ctx0" brushRef="#br0" timeOffset="107820.49">18373 16764 0,'0'0'0,"0"-21"16,0-64 0,-22 85-1,1 0-15,0 0 16,0 21-16,21 1 15,-21-1-15,21 0 0,0 21 0,0-21 16,0 1-16,0 20 0,0-21 0,0 0 16,-21 0-16,21 1 0,0-1 15,0 0-15,-22 0 0,22 0 16,-21-21 15,21-21-15,0 0-16,0 0 0,0 0 15,0-1-15,0 1 0,21 0 0,1-21 16,-1-1-16,0 22 0,21-21 16,-21 0-16,22 20 0,20-20 0,-20 21 15,-1 0-15,21 0 0,-20 21 16,-1 0-16,0 0 0,-20 0 0,20 0 16,-21 21-16,0 0 0,-21 21 15,0-21-15,0 22 0,0-1 0,0 0 16,0-20-16,0 20 0,-21 0 15,21-21-15,-21 1 0,0-1 16,21 0-16,-21 0 0,21 0 0,0-42 47,0 0-31,0 0-16,0 0 0,0-1 0,21 1 15,0-21-15,0 21 0,0 0 0,22-22 16,-1 1-16,21 21 0,-20-22 15,20 22-15,1-21 0,20 21 0,-20 0 16,-1-1-16,1 22 0,-1 0 16,-20 0-16,-1 0 0,-21 22 15,0-1-15,-21 21 0,0-21 16,0 22-16,-21-1 0,0 0 0,-21 1 16,21-1-16,-22 0 0,1-21 0,21 22 15,-22-22-15,22 0 0,-21 0 16,21 0-16,0 1 0,-22-22 0,22 0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45:51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931 826 0,'0'-22'16,"-21"1"-16,21 0 15,0 0-15,0 0 16,-21 0-16,21-1 15,0 44 17,0-1-17,0 0-15,0 21 0,0 1 16,0-1-16,0 0 0,0 1 16,0-1-16,0 21 0,0-20 15,0-1-15,0 0 0,0 1 0,0-22 16,0 21-16,0-21 0,0 1 15,0-1-15,0 0 0,0 0 0,0 0 16,0-42 15,0 0-15,0 0-16</inkml:trace>
  <inkml:trace contextRef="#ctx0" brushRef="#br0" timeOffset="512.7">1545 677 0,'-63'0'31,"41"0"-31,1 22 16,21-1-16,-21 0 0,21 0 0,-21 21 15,21-20-15,0 20 0,-21 0 16,21-21-16,0 22 0,-21-1 16,21 0-16,0 1 0,0-1 15,0-21-15,0 22 0,0-22 16,0 0-16,0 0 0,0 0 0,0 0 16,21-21-16,0 0 0,0 22 15,0-22-15,22 0 0,-22 0 0,21 0 16,-21 0-16,22-22 0,-22 22 15,21-21-15,0 0 0,-20 0 16,20 0-16,-21 0 0,0-1 0,0 1 16,1 0-16,-1-21 0,-21 21 15,21-22-15,-21 1 0,0 0 0,0-1 16,0 1-16,-21 21 0,0-22 16,-22 1-16,22 21 0,0 0 15,0 0-15,-22 21 0,22 0 16,0 0-16,0 0 0,-21 0 0,20 0 15,-20 0-15,21 21 0,-21-21 16,20 21-16,1 0 0,0 0 16,0 0-16,0 1 0,21-1 0,0 0 15,0 0-15,0 0 0,21 0 16,0-21-16,21 22 0,-20-22 0,20 0 16</inkml:trace>
  <inkml:trace contextRef="#ctx0" brushRef="#br0" timeOffset="808.53">2371 1101 0,'0'0'0,"0"21"0,21-21 31,0-21-16,-21 0-15,21-1 16,-21 1-16,0 0 16,-21 21-1,0 0 1,0 0-16,-1 0 0,1 0 16,0 0-16,0 0 0,21 21 15,-21-21-15</inkml:trace>
  <inkml:trace contextRef="#ctx0" brushRef="#br0" timeOffset="1683.9">4191 656 0,'0'-21'0,"21"0"16,-21 0-16,0 0 0,21 21 15,-21-22-15,0 1 0,0 0 16,0 0-16,0 0 0,-21 0 16,0 21-16,0 0 15,0-22-15,-1 22 0,1 0 0,-21 0 16,0 0-16,-1 22 0,1-1 16,0 0-16,-1 21 0,1 1 0,0-1 15,-1 0-15,1 22 0,21-1 16,-22 1-16,22-1 0,0 1 15,0-1-15,0 1 0,0-22 16,21 22-16,0-22 0,0 0 0,0 1 16,0-22-16,0 21 0,21-21 15,0 0-15,21 1 0,1-1 0,-1-21 16,0 0-16,1 0 0,20 0 16,1 0-16,-22 0 0,21-21 0,-20-1 15,20 1-15,-20 0 0,20 0 16,-21-21-16,1 20 0,-1 1 0,0-21 15,22 0-15</inkml:trace>
  <inkml:trace contextRef="#ctx0" brushRef="#br0" timeOffset="2668.76">4593 1058 0,'0'0'0,"21"-42"0,0 21 16,1-21-16,-1-1 0,-21 22 15,0-21-15,0 21 0,0-1 16,-21 22 0,-1 0-16,1 0 0,0 22 15,0 20-15,-21-21 0,20 21 0,1 1 16,0-22-16,0 21 0,0 1 15,0-1-15,-1 0 0,1 1 0,21-22 16,0 21-16,0-21 0,0 0 16,0 1-16,0-1 0,0 0 0,21-21 15,1 0 1,-1 0-16,21 0 0,0 0 0,-20 0 16,20-21-16,0 21 0,1-21 15,-1-1-15,0 1 0,-21 0 16,22-21-16,-22 21 0,0-1 0,0 1 15,-21-21-15,0 21 0,0-22 16,0 22-16,-42 0 0,21-21 0,0 21 16,-22-1-16,1 1 0,0 21 15,20-21-15,-20 21 0,21 0 0,-21 0 16,20 0-16,22-21 31,22 21-31,-1 0 0,0 0 16,21-21-16,1 21 0,20 0 15,-21 0-15,22 0 0,-22 0 16,1 0-16,20 0 0,-21 0 0,1 21 16,-22 0-16,21 0 0,-21 0 15,1 1-15,-1-1 0,-21 0 0,0 0 16,0 21-16,0-20 0,0-1 16,0 0-16,0 0 0,0 21 0,0-20 15,-21-1-15,21 0 0,-22 0 16,22 0-16,-21-21 0,21 21 0,-21-21 15,21 22-15,0-44 47,0 1-31,0 0-16,0 0 0,0-21 0,0 20 16,0-20-16,21 21 0,-21-21 15,21-1-15,1 1 0,-1 0 0,0-1 16,0 22-16,21 0 0,-20 0 15,-1 0-15,21 21 0,-21 0 0,22 0 16,-22 21-16,0 0 0,21 0 16,-21 21-16,1 1 0,20-22 0,-21 21 15,0-21-15,-21 22 0,0-1 16,0-21-16,0 0 0,0 22 16,0-22-16,0 0 0,0 0 15,0 0-15,-21 1 0,0-22 16,0 0-1,0 0-15,21-22 16,0 1-16,0 0 16,0 0-16,0 0 0,0 0 15,0-22-15,21 22 0,0-21 0,0-1 16,0 22-16,22-21 0,-1 0 16,-21-1-16,43 22 0,-22 0 0,0 0 15,1 21-15,-1 0 0,0 0 16,-21 21-16,22 0 0,-22 0 15,0 22-15,0-22 0,-21 21 16,0-21-16,0 22 0,0-22 0,0 21 16,-21-21-16,0 0 0,0 22 15,-22-22-15,22-21 0,0 21 0,21 0 16,-21 0-16,0-21 0,21 22 16,-21-22-16,42 0 15,0-22-15,0 1 16,0 21-16</inkml:trace>
  <inkml:trace contextRef="#ctx0" brushRef="#br0" timeOffset="3036.54">6604 783 0,'0'0'0,"-21"0"31,0 21-31,-1 1 15,1 20-15,0-21 0,21 21 0,-21-20 16,21 20-16,-21 21 0,0-20 16,21-1-16,0 0 0,-22 22 0,1-1 15,21-20-15,0 20 0,-21 22 0,21-22 16,-21 22-16,0 0 0,21 21 16,-21-22-16,-1 22 0,1 0 15,0 0-15,0 0 0,0-1 0,0 1 16,-1-21-16,-20 21 0,21-43 15,0 22-15,0-22 0,-1 1 0,1-22 16,21 1-16,0-1 0,-21-21 0,21 0 16,0 0-16,0-42 15,0 0-15,0 0 16,21 0-16,0 0 0,1-22 0,-1 22 16,0-21-16,21-22 0,-21 22 15,22-22-15,-22 1 0,0-22 0</inkml:trace>
  <inkml:trace contextRef="#ctx0" brushRef="#br0" timeOffset="3380.36">6308 1249 0,'0'0'0,"-22"-64"0,1 1 16,0 21-16,0-22 0,0 22 16,21-1-16,-21 1 0,21 0 0,0-1 15,0 22-15,0 0 0,0 0 16,21 0-16,0 0 0,21-1 0,-21 1 15,22 21-15,-1 0 0,22 0 0,-22 0 16,21 0-16,-20 0 16,20 21-16,-20 1 0,20-1 0,-42 0 15,22 21-15,-22 1 0,0-1 16,-21 0-16,0 1 0,-21-1 0,-22-21 16,22 21-16,-21 1 0,-22-22 15,22 0-15,0 21 0,-22-20 0,22-1 16,0-21-16,-1 21 0,1 0 15,21-21-15,-22 0 0,22 0 16,42-21 15,22 0-31,-22 0 0,21-1 16,1 1-16,-1 0 0</inkml:trace>
  <inkml:trace contextRef="#ctx0" brushRef="#br0" timeOffset="3792.12">7133 762 0,'0'0'0,"21"0"16,-21-21-16,-21 21 15,0 0 1,0 21-16,0 0 0,-1 22 16,1-22-16,0 21 0,0 0 0,0 1 15,0-22-15,-1 21 0,1 1 16,0-1-16,21-21 0,0 0 0,0 22 15,0-22-15,0 0 16,0 0-16,21-21 0,0 0 16,1 0-16,20 0 0,-21 0 0,21 0 15,1 0-15,-22 0 0,21 0 16,1-21-16,-22 21 0,21-21 0,-21 0 16,0-1-16,22 1 0,-22 0 15,-21-21-15,0 21 0,0-22 0,0 1 16,0 21-16,0-22 0,0 1 15,0 21-15,-21-21 0,0 20 0,-1 1 16,-20 21-16,21 0 16,-21 0-16,20 0 0,-20 0 0,0 0 15,21 0-15,-22 21 0,22 1 16,0-1-16,0 0 0,0 0 0,21 0 16,0 22-16,0-22 0,0 0 0,21 0 15,0-21-15,0 21 0,21-21 16,-20 0-16</inkml:trace>
  <inkml:trace contextRef="#ctx0" brushRef="#br0" timeOffset="4280.85">7789 889 0,'-21'0'0,"42"0"0,-63 0 0,21 21 16,0 0-16,-1-21 0,1 22 15,0-1-15,0 0 0,0 21 0,21-21 16,-21 1-16,21-1 0,0 0 16,0 21-16,0-21 0,0 1 0,0-1 15,0 0-15,0 0 0,0 0 16,-22-21 0,22-21 15,0 0-31,0 0 0,0 0 15,0-1-15,0 1 0,0-21 16,22 21-16,-22 0 0,21-22 16,0 22-16,0-21 0,21-1 0,-20 22 15,20-21-15,-21 21 0,21 0 16,-20-1-16,20 22 0,0 0 0,-21 0 16,22 22-16,-22-1 0,0 0 15,0 0-15,0 21 0,-21-20 0,0 20 16,0-21-16,0 21 0,0-20 15,0 20-15,0-21 0,-21 0 0,0 0 16,0 1-16,0-1 0,0 0 16,-1-21-16,22 21 0,-21-21 15,0 0-15,42 0 32,0-21-32,1 21 15,-1-21-15,-21 0 0</inkml:trace>
  <inkml:trace contextRef="#ctx0" brushRef="#br0" timeOffset="4636.64">8276 1037 0,'21'0'16,"0"0"0,1 0-1,-22-21-15,21 21 0,0 0 16,0-21-16,0 0 0,0 21 0,1-21 15,-1 21-15,0-22 0,0 1 16,0 0-16,-21 0 0,0 0 16,0 0-16,0-1 0,-21 22 15,0 0-15,0 0 16,0 0-16,-22 0 0,22 22 0,-21-1 16,21 0-16,-22 0 0,22 21 15,-21-20-15,21-1 0,-1 21 0,1-21 16,21 0-16,0 1 0,0 20 15,0-21-15,0 0 0,43 0 16,-22 1-16,0-22 16,21 0-16,-21 0 0,22 0 0,-1 0 15,-21 0-15,22 0 0,-1 0 16,0-22-16,-21 22 0,22-21 0,-1 0 16,0 0-16</inkml:trace>
  <inkml:trace contextRef="#ctx0" brushRef="#br0" timeOffset="5072.39">8932 910 0,'0'0'0,"0"-21"0,0 0 0,21 0 15,-42 21 1,21 21 0,-21 0-16,0 0 15,0 0-15,21 1 0,-21 20 0,21-21 16,-22 21-16,1-20 0,21-1 16,0 21-16,0-21 0,-21 0 0,21 1 15,-21-1-15,21 0 0,0 0 0,0 0 16,-21-21 15,21-21-15,0 0-16,0 0 15,21 0-15,0-22 0,0 22 16,0 0-16,1-21 0,20-1 16,-21 1-16,21 0 0,1-1 15,-1 1-15,-21 21 0,22 0 16,-1-1-16,-21 1 0,21 21 0,-20 0 15,-1 21-15,-21 1 0,0-1 16,21 21-16,-21-21 0,0 22 0,0-1 16,0 0-16,0-21 0,0 22 0,0-22 15,-21 21-15,21-21 0,0 1 16,-21-1-16,21 0 0,-22 0 0,22 0 16,0-42 30,0 0-46,22 0 0,-1 21 16,0-21-16</inkml:trace>
  <inkml:trace contextRef="#ctx0" brushRef="#br0" timeOffset="5312.25">9715 529 0,'0'0'0,"0"-21"0,0 0 0,0 42 31,-21 0-31,0 0 0,21 1 16,-21 20-16,0 0 0,21 1 0,-21-1 16,-1 0-16,22 22 15,-21-22-15,0 0 0,21 1 0,-21-1 16,21 0-16,0-20 0,-21 20 16,21-21-16,0 0 0,-21 0 0,21 1 15,0-1-15,0 0 0,21-21 31</inkml:trace>
  <inkml:trace contextRef="#ctx0" brushRef="#br0" timeOffset="5681.04">10245 868 0,'0'0'0,"0"-21"0,0 0 0,-22 21 16,1 0-16,0 0 0,0 0 15,-21 0-15,20 0 0,-20 21 0,21-21 16,-21 21-16,20 0 0,1 0 16,0-21-16,0 21 0,21 1 0,-21-1 15,21 0-15,21 0 16,0-21-16,0 0 0,0 21 16,22-21-16,-1 0 0,-21 0 0,22 21 15,-22-21-15,0 0 16,0 22-16,0-1 0,0-21 0,1 21 15,-22 0-15,0 0 16,0 0-16,-22 1 16,1-22-16,0 21 0,0-21 15,-21 0-15,20 0 0,-20 21 0,0-21 16,21 0-16,-22 0 0,22 0 0,-21 0 16,21 0-16,-1 0 0,1 0 15,0 0-15,21-21 0,0 0 16,0-1-16,0 1 15</inkml:trace>
  <inkml:trace contextRef="#ctx0" brushRef="#br0" timeOffset="5872.93">9483 677 0,'0'0'0,"-22"0"0,44-21 31,-1 21-31,0 0 0,21 0 16,-21 0-16,22 0 0,-1 0 0,0 0 16,-20 0-16,20 0 0,0 0 15,-21 0-15,1 0 0,-1 0 0,0-21 16,0 21-16</inkml:trace>
  <inkml:trace contextRef="#ctx0" brushRef="#br0" timeOffset="6944.32">11684 995 0,'0'0'0,"0"-21"0,21 0 0,-21-1 0,0 1 16,0 0-16,0 0 16,-21 42 15,0 0-31,21 0 0,-21 1 16,-1 20-16,1-21 0,0 21 15,0 1-15,21-22 0,-21 21 0,21-21 16,-21 22-16,21-22 0,0 0 0,0 0 15,0 0-15,0 1 0,0-1 16,0 0-16,21 0 0,0-21 16,0 0-16,0 0 0,0 0 15,22 0-15,-22 0 0,21 0 0,-21 0 16,22 0-16,-1-21 0,0 21 0,1-21 16,-1 0-16,0-1 15,1 1-15,-1 0 0,-21-21 0,0 21 16,1-22-16,-22 22 0,0-21 15,0 21-15,0-22 0,-22 1 0,1 21 16,-21 0-16,21-22 0,-22 22 16,1 0-16,0 21 0,-1 0 0,1 0 15,21 0-15,-21 0 0,20 0 16,1 0-16,0 0 0,0 21 0,21 0 16,0 0-16,0 1 15,0-1-15,21-21 0,0 21 16,0-21-16,22 0 0,-1 0 0,22 0 15,-22 0-15,21 0 16,22 0-16,-21 0 0,20-21 0,-20 0 16,-1-1-16,22 1 0,-22 0 15,-20 0-15,-1 21 0,0-21 0,1 0 16,-22-1-16,0 1 0,0 0 16,-21 0-1,-21 21-15,0 0 0,0 0 16,0 21-16,-22-21 15,22 42-15,0-20 0,0 20 16,-22 0-16,22 1 0,0 20 0,21-21 16,-21 22-16,21-22 0,-21 22 0,21-1 15,0 1-15,0-1 0,0 1 16,0 20-16,0-20 0,0 21 16,21-22-16,-21 22 0,21-22 0,-21 22 15,0-22-15,0 1 0,0 21 0,0-22 16,0 1-16,0-1 0,-21 1 15,0-1-15,0 1 0,-1-22 0,1 21 16,0-20-16,-21-22 0,21 0 0,-1 0 16,-20 0-16,21 1 0,-21-22 15,-1 0-15,22 0 0,-21 0 0,-1-22 16,1 1-16,0 0 0,-1 0 0,1 0 16,21 0-16,-21-22 0,20 22 0,1-21 15,0 21-15,21-1 16,0-20-16,0 0 0,0 21 0,0-22 15,0 1-15,21 21 0,0-22 0,1 1 16</inkml:trace>
  <inkml:trace contextRef="#ctx0" brushRef="#br0" timeOffset="7616.45">14182 889 0,'127'-21'16,"-106"21"-1,21-21-15,0 21 0,-20-21 0,20-1 16,-21 22-16,21-21 0,1 0 16,-22 21-16,0-21 0,21 21 0,-42-21 15,22 0-15,-22-1 16,-22 22-16,1-21 15,-21 21-15,0 0 0,-1 0 0,-20 0 16,-1 0-16,1 21 0,-1 1 16,22-1-16,-22-21 0,1 21 0,21 21 15,-1-21-15,1 1 0,21-1 16,0 21-16,-1-21 0,22 0 16,0 22-16,0-22 0,0 0 0,22 21 15,-1-20-15,21-1 0,-21 0 16,22 0-16,-1 0 0,0 0 0,-21 1 15,22-1-15,-1 0 0,-21 0 16,0 0-16,1-21 0,-22 21 0,0 1 16,-22-22-16,1 0 15,-21 0-15,0 0 0,-1 0 16,1 0-16,-22 0 0,22 0 0,-21 0 16,20 0-16,1 0 0,0 0 0,-1-22 15,1 22-15,21-21 0,0 21 16,-1-21-16,1 0 15,21 0-15,0 0 16,0-1-16,21 1 16,1 21-16,-1-21 0,0 21 0,0-21 15,21 21-15,1-21 0,-1 0 16</inkml:trace>
  <inkml:trace contextRef="#ctx0" brushRef="#br0" timeOffset="7984.75">14499 1122 0,'0'63'32,"-21"-41"-32,42-22 47,0 0-47,0 0 0,1-22 0,-1 22 15,21-21-15,-21 0 0,0 0 16,1 21-16,-1-21 0,0 0 0,0-1 15,-21 1-15,0 0 0,0 0 16,0 0-16,-21 21 16,0 0-1,-22 0-15,22 21 0,0 0 0,-21 0 16,21 0-16,-1 1 0,-20 20 0,21-21 16,0 0-16,21 22 15,-21-22-15,21 0 0,0 0 0,0 0 16,0 0-16,0 1 0,0-1 0,0 0 15,21-21-15,0 0 0,0 21 16,21-21-16,-20 0 0,20 0 0,0 0 16,1 0-16,-1-21 0,0 0 15,1 0-15,-1-1 0</inkml:trace>
  <inkml:trace contextRef="#ctx0" brushRef="#br0" timeOffset="8240.61">15409 762 0,'0'0'0,"21"-148"31,-21 127-31,0 0 0,0-1 0,-21 22 16,0 0-1,0 22-15,0-1 0,0 0 0,-1 21 16,1 1-16,0-1 0,0 21 16,-21 1-16,20-22 0,1 22 0,0-22 15,0 0-15,21 22 0,-21-43 0,0 21 16,-1 1-16,1-22 0,21 0 15,0 0-15,0 0 0,-21 1 0,21-1 16,21-21 15,0 0-31,1-21 0,-1-1 16</inkml:trace>
  <inkml:trace contextRef="#ctx0" brushRef="#br0" timeOffset="8608.4">15367 1080 0,'0'21'16,"-21"-21"-16,21 21 15,21-21 17,0 0-17,0 0-15,0 0 0,1 0 0,-1 0 16,21-21-16,-21 21 0,0-21 15,1 21-15,-1-22 0,0 22 0,-21-21 16,0 0-16,-21 21 31,0 0-31,-1 0 16,1 0-16,0 21 0,-21-21 0,21 21 16,-1 1-16,-20-1 0,21 0 15,0 0-15,0 0 0,21 0 0,0 1 16,0-1-16,0 0 0,0 0 15,21-21 1,0 21-16,0-21 0,0 0 16,0 0-16,22 0 0,-1 0 0,0-21 15,1 21-15</inkml:trace>
  <inkml:trace contextRef="#ctx0" brushRef="#br0" timeOffset="9084.67">15960 1037 0,'0'0'0,"0"-21"15,0 0-15,0 0 16,-22 21 0,1 0-16,21 21 15,-21 0-15,21 0 0,0 0 16,0 1-16,-21-1 0,21 0 0,0 0 16,-21 0-16,21 0 0,0 1 15,0-1-15,-21 0 0,21 0 16,0 0-16,0 0 15,0-42 17,0 0-17,0 0-15,0 0 0,0 0 16,0-1-16,21 1 0,-21 0 16,21-21-16,0 21 0,21-22 15,-20 22-15,-1-21 0,21-1 16,-21 22-16,22 0 0,-22 0 0,21 0 15,-21 21-15,22 0 0,-22 0 0,0 0 16,-21 21-16,21 0 0,0 0 16,-21 22-16,21-22 0,-21 21 0,0-21 15,0 22-15,0-22 0,0 0 16,0 21-16,-21-21 0,0 1 0,0-1 16,0 0-16,0 0 0,-1 0 15,1-21-15,21 21 0,-21-21 0,0 22 16,42-44 15,0 22-31,0-21 16</inkml:trace>
  <inkml:trace contextRef="#ctx0" brushRef="#br0" timeOffset="9300.54">16679 953 0,'0'0'16,"0"21"-16,0 0 15,-21 0-15,21 0 16,-21 22-16,0-22 0,0 0 16,-1 0-16,22 0 0,-21 22 15,0-22-15,0-21 0,21 21 0,0 0 16,0 0-16,-21-21 0,21 21 16,21-21 15,0-21-31,0 0 0</inkml:trace>
  <inkml:trace contextRef="#ctx0" brushRef="#br0" timeOffset="9483.93">16806 741 0,'0'0'0,"-21"0"0,0-21 0,21 0 15,-21 21-15,0 0 16,-1 0-16,1 0 15,21 21 1,0 0-16,0 0 31,0 0-31,21-21 0</inkml:trace>
  <inkml:trace contextRef="#ctx0" brushRef="#br0" timeOffset="9876.7">17039 889 0,'0'0'0,"0"21"16,-21 0-16,0 1 15,0-1-15,21 0 0,-22 0 16,22 0-16,-21 0 0,21 1 16,-21-1-16,21 0 0,0 21 0,0-21 15,0 1-15,0-1 0,0 0 16,0 0-16,0 0 0,21-21 15,0 0-15,1 21 0,20-21 0,-21 0 16,0 0-16,22 0 0,-1 0 16,-21 0-16,21 0 0,1-21 15,-22 0-15,21 0 0,-21 0 16,1 21-16,-1-43 0,0 22 0,0-21 16,0 21-16,0-22 0,-21 1 15,0 21-15,0-21 0,0 20 0,0 1 16,0 0-16,0 0 0,-21 21 31,0 0-31,21 21 0,0 0 16,-21 0-16,21 1 0,0-1 0,0 0 15,0 0-15,0 0 16,21-21-16,21 21 0</inkml:trace>
  <inkml:trace contextRef="#ctx0" brushRef="#br0" timeOffset="10592.52">17949 995 0,'0'0'0,"0"-21"0,-21 21 15,0 0 1,0 0-16,21 21 16,-21 0-16,-1 0 0,22 0 15,0 1-15,0-1 0,-21 0 0,21 0 16,-21 21-16,21-20 0,0-1 15,0 0-15,0 0 0,0 0 16,0 0-16,21-21 16,0 0 15,-21-21-31,0 0 16,0 0-16,0 0 0,22 0 15,-22-22-15,21 22 16,-21 0-16,21 0 0,-21-22 0,21 22 15,0-21-15,0 0 0,1 20 16,-1-20-16,0 21 0,21-21 0,-21 20 16,1 22-16,20 0 0,-21 0 15,21 0-15,-20 22 0,-1-22 16,21 42-16,-21-21 0,-21 21 0,21 1 16,-21-22-16,22 21 0,-22 1 15,0-22-15,0 21 0,0-21 0,0 22 16,0-22-16,-22 0 0,22 0 15,-21-21-15,21 21 0,0 0 0,-21-21 16,0 0-16,21 22 0,-21-22 16,0 0-1,21-22 1,0 1-16,0 0 16,0 0-16,21 0 0,0 0 15,0-1-15,0 1 0,22-21 16,-22 0-16,21 20 0,22-20 0,-22 21 15,21-21-15,-20 20 0,20 1 16,-20 21-16,-1 0 0,0 0 0,-21 21 16,22 1-16,-43-1 0,0 21 15,0 0-15,0-20 0,0 20 0,0 0 16,-21 1-16,-1-22 0,1 21 16,0-21-16,0 0 0,0 1 0,-22-1 15,22 0-15,0 0 0,0-21 0,21 21 16,-21-21-16,42 0 47,0-21-47,0 21 0</inkml:trace>
  <inkml:trace contextRef="#ctx0" brushRef="#br0" timeOffset="10992.29">19516 995 0,'0'0'0,"0"-21"15,0 0-15,0-1 0,0 1 16,-22 21 0,1 0-16,0 0 0,-21 0 0,21 0 0,-22 21 15,22 1-15,-21-22 0,21 21 16,-22 0-16,22-21 0,0 21 16,0 0-16,0 0 0,21 1 15,0-1-15,0 0 16,0 0-16,21-21 15,21 0-15,-21 21 0,0-21 16,22 21-16,-22-21 0,21 0 0,-21 22 16,1-22-16,-1 21 0,0-21 15,0 0-15,0 21 0,-21 0 0,0 0 16,0 0 0,-21-21-16,21 22 0,-21-1 15,-21-21-15,20 0 0,1 21 0,0-21 16,-21 0-16,21 0 0,-1 21 15,1-21-15,0 0 0,0 0 0,0 0 16,0 0-16,-1 0 16,1 0-16,0 0 0,0 0 15,0 0-15,0 0 0,-1 0 16</inkml:trace>
  <inkml:trace contextRef="#ctx0" brushRef="#br0" timeOffset="12000.91">741 3302 0,'0'0'15,"0"-21"-15,0 0 0,0 0 16,0-1-16,0 1 0,0 0 15,0 42 17,0 0-32,0 22 15,0-1-15,0 0 0,0 1 16,0-1-16,0 22 0,0-22 16,0 0-16,0 1 0,0-1 15,0 0-15,0 1 0,0-22 0,0 0 16,0 0-16,0 0 0,0 0 15,0 1-15,0-1 16,0-42 15,0-1-31,0 1 0,0 0 16,21 0-16</inkml:trace>
  <inkml:trace contextRef="#ctx0" brushRef="#br0" timeOffset="12304.28">1164 3175 0,'0'0'0,"0"-21"16,0 42 0,-21 21-1,21-20-15,-21 20 16,0 0-16,21 1 0,0-1 0,0 0 15,0 22-15,-22-22 16,22 0-16,0 1 0,0-1 0,0 0 16,-21-20-16,21 20 0,0-21 15,0 21-15,0-20 0,0-1 16,0 0-16,0 0 0,-21 0 0,21 0 16,21-42 15,0 0-31,1 0 0,-1 0 15</inkml:trace>
  <inkml:trace contextRef="#ctx0" brushRef="#br0" timeOffset="12579.71">1672 3577 0,'0'0'0,"0"21"0,0 1 31,0-44 94,0 1-109,0 0-16</inkml:trace>
  <inkml:trace contextRef="#ctx0" brushRef="#br0" timeOffset="16183.8">3260 3069 0,'0'0'0,"-22"0"0,22 21 15,22-21 17,-1-21-32,0 21 15,0-21-15,0 21 16,0-21-16,1 0 0,20 21 0,-21-21 16,0-1-16,0 1 0,22 0 15,-22 0-15,0 0 0,-21 0 0,0-1 16,0 1-16,0 0 0,0 0 15,0 0-15,0 0 0,-21 21 0,-21-22 16,20 1-16,1 21 0,-21 0 16,0 0-16,20 0 0,-20 0 0,21 0 15,-21 0-15,20 0 0,1 21 16,0 1-16,0-22 0,0 42 0,0-21 16,-1 0-16,1 0 15,21 1-15,0 20 0,0-21 0,0 0 16,0 22-16,0-22 0,0 21 15,0-21-15,0 22 0,21-22 0,1 21 16,-22 0-16,21 1 0,0-1 16,0 0-16,0 1 0,0-1 0,1 0 15,-1 1-15,0-1 0,-21 0 16,0 1-16,0-1 0,0-21 0,0 0 16,0 22-16,-21-22 0,0 0 15,-1 0-15,-20-21 0,21 21 0,-21-21 16,-1 0-16,1 0 0,-22 0 0,22 0 15,-21 0-15,20 0 16,1-21-16,0 21 0,-1-21 0,1 0 16,21-21-16,0 20 0,-1 1 15,22-21-15,0 0 0,0 20 0,0-20 16,0-21-16,0 20 0,0 1 16,22-22-16,-22 22 0,21 0 0,0-1 15,0 1-15,21 0 0,-20 21 16,20-1-16,0 1 0,1 0 0,-22 0 15</inkml:trace>
  <inkml:trace contextRef="#ctx0" brushRef="#br0" timeOffset="16559.86">3598 3514 0,'0'0'16,"21"0"-16,1 0 0,-1 0 15,0 0-15,0-21 0,-21-1 16,21 22-16,0-21 0,1-21 16,-1 21-16,0 0 0,0-1 0,0-20 15,0 21-15,1 0 0,-22-22 0,21 22 16,-21 0-16,0 0 16,0 0-16,-21 0 15,-22 21-15,22 0 0,0 0 16,-21 21-16,20 0 0,-20 21 0,21-21 15,-21 22-15,20-1 0,-20 0 16,21 1-16,0-1 0,0-21 0,-1 22 16,1-1-16,21 0 0,0-21 15,0 1-15,0 20 0,0-21 16,21 0-16,1-21 0,-1 0 16,0 0-16,21 0 0,-21 0 0,22 0 15,-1 0-15,0-21 0,22 0 16,-22 0-16,1-22 0,-1 22 15,0-21-15,1 0 0</inkml:trace>
  <inkml:trace contextRef="#ctx0" brushRef="#br0" timeOffset="16820.97">4424 2667 0,'0'0'15,"0"-21"-15,0 0 0,-21 21 0,-1 0 16,22 21-16,-21 0 15,0 0-15,21 22 0,-21-1 0,21 0 16,-21 1-16,21-1 0,0 21 16,0-20-16,0 20 0,-21 1 15,21-1-15,0-20 0,-22 20 16,22-21-16,0 22 0,0-22 0,-21 1 16,21-22-16,0 21 0,-21-21 15,21 0-15,0 1 0,21-22 31,0 0-31,-21-22 0,22 22 16</inkml:trace>
  <inkml:trace contextRef="#ctx0" brushRef="#br0" timeOffset="17220.15">4508 3344 0,'0'64'15,"22"-64"17,-1 0-32,42-42 15,-20 42 1,-22-22-16,21 1 0,-21 0 0,22 0 0,-22 0 16,0 0-16,0-1 0,0 1 15,-21 0-15,0 0 0,0 0 16,0 0-16,-21 21 15,0 0-15,0 0 0,0 0 16,-1 0-16,-20 0 0,21 21 16,0 0-16,0 21 0,-1-21 0,-20 22 15,21-22-15,0 21 0,21 1 0,-21-22 16,21 21-16,0 0 0,0-20 16,0-1-16,0 0 0,0 0 0,0 0 15,21 0-15,0-21 0,0 0 16,0 22-16,22-22 0,-1 0 0,0 0 15,1 0-15,-1 0 0,0-22 16,1 1-16,-1 0 0,0 0 16,1 0-16,-1 0 0,0-1 0</inkml:trace>
  <inkml:trace contextRef="#ctx0" brushRef="#br0" timeOffset="17702.05">5334 3154 0,'0'-21'0,"0"42"0,0-21 47,0 21-47,0 0 0,-21 0 0,21 22 16,0-22-16,-21 0 0,21 21 15,0-20-15,-22 20 0,22-21 0,0 0 16,0 22-16,-21-22 16,21 0-16,0 0 0,-21-21 0,21 21 15,0 0-15,0 1 16,0-44-1,0 1 1,0 0-16,0 0 16,0 0-16,0 0 0,0-22 0,0 22 15,21-21-15,0-1 0,1 1 16,-1 0-16,0-1 0,21 22 0,-21-21 16,22 21-16,-22 0 0,21-1 15,1 22-15,-22 0 0,21 0 0,0 0 16,-20 0-16,-1 22 0,21-1 15,-21 21-15,0-21 0,1 22 16,-22-1-16,0 0 0,0-21 0,0 22 16,0-1-16,0-21 0,0 22 15,-22-22-15,22 0 0,-21 0 0,0 0 16,0 0-16,21 1 0,-21-22 0,21 21 16,-21-21-16,21-21 46,0-1-46,21 1 0,0 0 0,-21 0 16,42 0-16</inkml:trace>
  <inkml:trace contextRef="#ctx0" brushRef="#br0" timeOffset="17935.91">6244 3154 0,'0'0'0,"0"21"31,0 0-31,-21 0 0,21 1 16,-21-1-16,21 0 0,-21 21 0,21-21 16,-22 1-16,1 20 0,21-21 15,0 0-15,-21 0 0,21 1 0,-21-1 16,21 0-16,-21-21 16,21 21-16,21-21 31,0 0-31,-21-21 0,21 0 15,0 0-15,-21-1 0</inkml:trace>
  <inkml:trace contextRef="#ctx0" brushRef="#br0" timeOffset="18308.8">6286 2879 0,'0'0'0,"-21"0"0,0 0 0,-42 21 31,41-21-31,22 21 0,-21 0 0,0 0 16,21 1-16,0-1 0,0 0 16,0 0-1,21-21-15,0 0 0,1 0 16,-1 0-16,0 0 0,0 0 16,0 0-16,0 0 0,1 0 0,-1-21 15,0 0-15,-21 0 16,21-1-16,-21 1 0,0 0 15,0 0-15,0 0 0,0 0 16,-21-1-16,0 22 16,0 0-16,-1 0 0,1 0 15,0 0-15,0 22 0,0-1 16,21 0-16,-21-21 0,-1 21 0,22 0 16,-21 0-16,21 1 0,0-1 15,0 0-15,0 0 0,0 0 0,21 0 16,1-21-16,-1 22 15,0-22-15</inkml:trace>
  <inkml:trace contextRef="#ctx0" brushRef="#br0" timeOffset="18727.84">6667 3090 0,'0'-21'0,"0"42"0,-21-42 16,0 21-1,0 21 1,0 1 0,21-1-16,-21 21 0,21-21 15,0 0-15,0 22 0,-22-22 16,22 21-16,-21-21 0,21 1 0,0 20 16,0-21-16,0 0 0,0 0 15,0 1-15,0-1 0,21-21 16,1 0-16,20 0 0,-21 0 0,0 0 15,22 0-15,-1 0 16,0-21-16,-21 21 0,22-22 0,-1 1 16,-21 0-16,22 0 0,-22-21 15,0 20-15,0-20 0,0 21 0,0-21 16,-21 20-16,0-20 0,0 21 0,0-21 16,0 20-16,0 1 0,0 0 15,-21 0-15,0 21 16,0 0-1,0 21-15,21 0 16,0 0-16,0 1 31,21-22-31</inkml:trace>
  <inkml:trace contextRef="#ctx0" brushRef="#br0" timeOffset="19408.43">7281 3048 0,'0'0'0,"-21"0"32,21 21-32,-21-21 15,21 21-15,0 1 0,-21-1 0,21 0 16,0 21-16,0-21 16,0 1-16,0 20 0,0-21 0,-21 21 15,21-20-15,0-1 0,0 21 0,0-21 16,-22 0-16,22 1 15,0-1-15,-21-21 16,21-21 0,0-1-1,0 1-15,0 0 0,0-21 16,21 21-16,1-22 0,-1 1 16,-21 21-16,42-22 0,-21 1 0,0 21 15,1-21-15,-1 20 0,21-20 16,-21 42-16,0-21 0,22 21 0,-22 0 15,0 0-15,0 0 16,0 21-16,22-21 0,-43 21 0,21 22 16,0-22-16,-21 21 0,21-21 0,-21 22 15,0-1-15,0-21 0,0 21 16,0-20-16,0 20 0,0-21 0,0 21 16,0-20-16,0-1 0,0 0 15,-21 0-15,0-21 16,21-21-1,0 0 1,0 0-16,0-1 16,0-20-16,21 21 0,0-21 15,0-1-15,22 1 0,-22 0 0,21-1 16,1 1-16,-1 0 0,21 20 0,-20-20 16,-1 21-16,22 0 0,-22 0 15,0 21-15,-21 0 0,22 0 0,-22 21 16,0 0-16,0 0 0,-21 0 15,0 22-15,0-1 0,0-21 0,0 21 16,0 1-16,0-1 0,-21 0 16,0-20-16,0 20 0,0-21 0,-1 0 15,1 0-15,21 1 0,0-1 0,-21-21 16,0 0 0,21-21-1,0-1-15</inkml:trace>
  <inkml:trace contextRef="#ctx0" brushRef="#br0" timeOffset="20128.09">9546 2371 0,'0'0'0,"0"-21"0,0 42 16,0 0-1,0 0-15,0 21 16,0 1-16,0-1 0,0 22 0,0-22 16,-21 21-16,0-20 0,0 20 0,-1-20 15,1 20-15,0-21 0,-21 1 16,-1 20-16,22-20 0,-21-1 0,0 0 15,20 1-15,-20-1 0,21-21 16,0 0-16,21 0 0,21-42 31,0 0-31,21-21 16,-20 21-16,20-22 0,-21 1 0,21 0 16,1-1-16,-1 1 15,-21-22-15,22 1 0,-1 21 0,0-43 16,-21 21-16,22 1 0,-22-1 15,21-20-15,-21 41 0,22-20 0,-22 21 16,0-1-16,0 22 0,-21 0 0,21 21 16,-21 21-1,0 0-15,0 22 0,0-1 0,0 21 16,0 1-16,0-1 0,0 1 16,-21-1-16,0 1 0,21-1 0,-21 1 15,21-22-15,0 22 0,-21-22 16,21 0-16,0 1 0,0-1 15,0 0-15,0-20 0,0 20 0,0-21 16,0 0-16,0 0 16,0-42-1,0 0-15,0 0 16,0 0-16,-21 0 0</inkml:trace>
  <inkml:trace contextRef="#ctx0" brushRef="#br0" timeOffset="20300.99">9250 3027 0,'-21'0'16,"42"0"-16,-64 0 0,65 0 31,-1 0-31,0 0 0,0 0 0,21-21 16,1 21-16,-1 0 0,0-21 0,1 21 16,-1 0-16,22 0 0,-22-22 15,21 22-15,-20 0 0,20 0 0,-20-21 16,-1 21-16,0 0 0</inkml:trace>
  <inkml:trace contextRef="#ctx0" brushRef="#br0" timeOffset="20667.78">10096 2921 0,'0'-21'15,"-21"0"17,21 0-32,0-1 15,21 1 1,1 21-16,-1 0 0,0 0 15,0 0-15,21 0 0,-20 21 0,-1-21 16,21 22-16,0-1 0,-20 0 16,-1 0-16,21 0 0,-21 22 0,0-22 15,-21 0-15,0 0 0,0 21 0,0-20 16,0-1-16,0 21 0,0-21 16,0 0-16,-21 1 0,0-1 0,0-21 15,0 21-15,0-21 16,-1 0-16,22-21 15,0 0-15,0-1 16,0 1-16,0 0 0,0 0 16,22 0-16,-1 0 0,-21-1 0,21-20 15,0 21-15,-21 0 0,21-22 16,0 22-16,1 0 0,-1 0 0,0 0 16,0 0-16,0 21 0,0-22 15,1 1-15,20 21 0,-21-21 0,21 21 16,-20 0-16</inkml:trace>
  <inkml:trace contextRef="#ctx0" brushRef="#br0" timeOffset="20951.62">11303 2709 0,'-21'0'0,"-85"0"15,85 0-15,-22 0 16,22 22-16,-21-22 0,0 21 0,20 0 15,-20 21-15,0-21 0,21 1 0,-22 20 16,22 0-16,0-21 0,0 22 16,21-22-16,0 21 0,-21-21 0,21 22 15,0-22-15,0 0 0,0 0 16,21 0-16,0 22 0,0-43 0,0 21 16,22 0-16,-1-21 0,-21 0 15,43 0-15,-22 0 0,0 0 16,1 0-16,-1 0 0,0-21 0,1 0 15,-1 0-15,0-1 0,1 1 16,-1 0-16,0-21 0</inkml:trace>
  <inkml:trace contextRef="#ctx0" brushRef="#br0" timeOffset="21436.47">11726 2477 0,'0'0'0,"0"-22"0,0-20 0,0 21 0,0 0 0,0 42 31,0 0-31,-21 21 0,21 1 16,-21-1-16,21 22 0,-21-22 0,21 21 16,0-20-16,0-1 0,0 0 15,-21 1-15,21-1 0,0 0 0,-22 1 16,22-22-16,-21 21 0,21-21 16,0 1-16,0 20 0,0-21 0,-21 0 15,21 0-15,0-42 31,0 0-15,0 0-16,0 0 0,0 0 16,0-1-16,0 1 0,21 0 0,0 0 15,-21-21-15,22 20 0,-1 1 16,0-21-16,0 21 0,21-22 16,-20 22-16,-1 0 0,21 0 0,-21 21 15,22 0-15,-1 0 0,-21 0 16,0 21-16,0 0 0,1 0 0,-1 22 15,0-22-15,-21 0 0,0 21 0,0-20 16,0-1-16,0 0 0,0 21 16,-21-21-16,0 1 0,-1-1 0,22 0 15,-21-21-15,0 21 0,21 0 16,-21-21-16,21 21 0,21-21 47,0-21-47,0 0 15,1 0-15,20 0 0</inkml:trace>
  <inkml:trace contextRef="#ctx0" brushRef="#br0" timeOffset="21672.29">12531 2879 0,'0'42'31,"-22"-21"-31,22 0 15,-21 1-15,21-1 0,-21 0 16,21 0-16,0 0 16,0 0-16,-21 1 0,21-1 15,0 0-15,-21-21 0,21 21 16,0-42 15,0 0-15,21 0-16,0-1 0</inkml:trace>
  <inkml:trace contextRef="#ctx0" brushRef="#br0" timeOffset="21848.19">12594 2667 0,'0'0'0,"0"-21"16,-21 0 0,21 0-16,-21 21 15,0 21 1,21 0-1,21-21 17,0 0-32,0 0 0</inkml:trace>
  <inkml:trace contextRef="#ctx0" brushRef="#br0" timeOffset="22140.16">13123 2434 0,'0'0'0,"0"-21"0,0 0 16,-21 21 15,0 21-31,21 0 0,-21 22 0,0-22 16,21 21-16,-22 0 0,1 1 16,21-1-16,-21 0 0,0 1 0,0-1 15,0 0-15,-1 1 0,1-1 16,21 0-16,-21-20 0,0 20 15,21-21-15,0 0 0,0 0 0,0 1 16,0-1-16,0 0 0,0 0 16,0 0-16,21-21 0,0 0 15,0 0-15,1 0 0,-1 0 0,0 0 16,64-42 0,-64 21-16,0 0 0</inkml:trace>
  <inkml:trace contextRef="#ctx0" brushRef="#br0" timeOffset="22344.31">12890 2836 0,'0'0'0,"-21"0"16,0 0-16,0 0 0,21 22 31,21-22-15,0 0-16,0 0 0,1 0 0,-1 0 15,0 0-15,0 0 0,0 0 16,22 0-16,-22 0 0,0-22 0,0 1 16,0 21-16,22-21 0</inkml:trace>
  <inkml:trace contextRef="#ctx0" brushRef="#br0" timeOffset="22724.15">13441 2879 0,'0'0'0,"0"21"16,-21 0 0,42-21-1,0 0 1,0 0-16,0 0 16,0 0-16,1-21 0,-1 21 0,0-21 15,0 21-15,-21-21 0,0-1 0,21 22 16,-21-21-16,0 0 15,0 0 1,-21 21 0,0 0-16,0 0 0,21 21 15,-21 0-15,-1 0 0,1 1 0,0-1 16,0 0-16,0 0 0,21 0 16,-21 22-16,21-22 0,-22 0 0,22 0 15,0 0-15,0 0 0,0 1 16,0-1-16,22-21 0,-1 0 15,0 21-15,21-21 0,-21 0 16,1 0-16,20 0 0,-21 0 16,21 0-16,1-21 0,-22 21 0,21-21 15</inkml:trace>
  <inkml:trace contextRef="#ctx0" brushRef="#br0" timeOffset="24052.31">14139 2794 0,'0'0'0,"0"-21"0,0 0 15,0 0 1,-21 21-16,0 0 0,0 0 16,0 0-16,-1 21 0,1 0 0,0-21 15,0 21-15,21 21 0,-21-20 16,0-1-16,-1 0 0,1 21 16,21-21-16,0 1 0,-21 20 0,21-21 15,-21 0-15,21 0 0,0 1 16,0 20-16,0-21 0,0 0 0,21 0 15,0-21-15,22 22 0,-22-1 16,21-21-16,0 0 0,1 21 0,-1-21 16,0 0-16,22 0 0,-22 0 0,1 0 15,-1-21-15,-21 0 0,21-1 16,1 1-16,-22 0 0,0 0 0,0-21 16,0 20-16,1-20 0,-1 0 15,0-1-15,-21 1 0,21-21 16,0 20-16,0-20 0,-21-1 0,22 22 15,-22-22-15,21 22 0,-21 0 16,0-1-16,21 1 0,-21 21 0,21 0 16,-21 0-16,0 42 15,0 0 1,0 0-16,0 21 0,0 1 16,-21-1-16,0 0 0,0 1 0,21-1 15,-22 0-15,1 1 0,0-1 16,21 0-16,-21 1 0,0-1 0,21-21 15,0 22-15,0-22 0,0 21 0,0-21 16,0 0-16,0 22 16,0-22-16,0 0 0,0 0 0,0 0 15,21-21-15,0 0 16,0 0-16,0 0 0,1 0 0,-1 0 16,0 0-16,0-21 0,0 0 0,0 21 15,1-21-15,-1 0 0,0 0 16,0-1-16,0 1 0,0 0 0,1 0 15,-1-21-15,0 20 0,0 1 16,-21 0-16,21 0 0,-21 0 0,0 0 16,0 42 15,-21-21-31,0 21 0,21 0 0,-21 0 0,0 0 16,21 1-16,0-1 15,0 0-15,-22 0 0,22 0 0,0 0 16,-21 1-16,21-1 0,0 0 0,0 0 15,0 0-15,21 0 16,1-21-16,-1 0 0,0 22 0,0-22 16,0 0-16,22 0 0,-1 0 15,-21 0-15,21 0 0,1-22 0,-1 1 16,-21 0-16,22 0 0,-22 0 16,0-22-16,0 22 0,0 0 15,0-21-15,1 21 0,-1-22 0,-21 22 0,0 0 16,21 0-16,-42 21 31,0 21-31,21 0 16,0 0-16,-22 0 0,22 22 15,-21-22-15,21 0 0,0 0 0,0 22 16,0-22-16,0 0 0,0 0 16,0 0-16,0 0 0,0 1 0,21-1 15,1 0-15,-1 0 0,21-21 16,-21 21-16,22-21 0,-22 0 0,0 0 15,0 0-15,0 0 0,0 0 0,1 0 16,-22-21 0,21 0-16,0 0 0,-21 0 0,21-22 15,-21 22-15,21 0 0,0 0 16,1-22-16,-22 22 0,21-21 0,0 21 16,0 0-16,0-1 0,106-41 31,-106 63-31,1 0 0,-1 0 15,-21 21-15,21 0 0,-21 0 16,0 1-16,0-1 0,0 21 0,0-21 16,0 22-16,0-22 0,0 21 15,-21-21-15,21 0 0,-21 1 0,21-1 16,-22 0-16,22 0 0,0 0 16,-21-21-16,0 0 31,21-21-16,0 0-15,0 0 0,0 0 0,0-1 16,0 1-16,0 0 0,21 0 16,0 0-16,1 0 0,-22-22 0,21 22 15,0-21-15,0 21 0,0-1 0,0 1 16,1-21-16,-1 21 0,0 21 16,0-21-16,0-1 0,0 22 0,1 0 15,-1-21-15,0 21 0,0-21 16,0 21-16,0 0 0</inkml:trace>
  <inkml:trace contextRef="#ctx0" brushRef="#br0" timeOffset="24479.98">16383 3112 0,'0'0'0,"21"0"15,0 0-15,0 0 16,1 0-16,20 0 0,-21-22 16,21 1-16,-20 21 0,20-21 15,-21 0-15,21 21 0,-20-21 0,-1 0 0,0-1 16,0 1-16,-21 0 0,0 0 16,0 0-16,0 0 0,0-1 15,0 1-15,-42 21 16,21 0-16,-1 0 15,-20 0-15,21 21 0,0 1 0,-22-1 16,22 0-16,-21 0 0,21 0 16,0 0-16,-1 22 0,22-22 0,0 0 15,0 21-15,0-20 0,0 20 16,0-21-16,0 0 0,22 0 16,-1 22-16,21-22 0,-21-21 0,22 21 15,-1 0-15,0-21 0,1 0 16,-1 0-16,0 0 0,-21 0 0,22 0 15,-1 0-15,-21 0 0,22 0 16,-22-21-16,0 0 0,0 0 0,0 0 16,0-1-16,1 1 0,-1-21 15,0 21-15</inkml:trace>
  <inkml:trace contextRef="#ctx0" brushRef="#br0" timeOffset="25132.26">14668 2434 0,'0'21'16,"43"-21"0,-22 0-16,21 0 0,-21 0 15,43 0-15,-22 0 0,22 0 0,-22 0 16,22 0-16,-1 0 0,1 0 16,20 0-16,-20 0 0,-22 0 0,22 0 15,-22 0-15,21-21 16,-41 21-16,20 0 0,-21 0 0,0 0 15,0 0-15,-42 0 47,0 0-31,0 21-16,0-21 0,0 0 16</inkml:trace>
  <inkml:trace contextRef="#ctx0" brushRef="#br0" timeOffset="26204.68">804 5144 0,'0'-22'0,"21"22"0,-21-21 0,0 0 31,0 42 0,0 0-31,0 22 0,0-22 16,0 21-16,0 1 0,0-1 16,-21-21-16,21 21 0,0 1 15,-21-1-15,21 0 0,-21 1 0,21-1 16,-21-21-16,21 0 0,0 22 16,0-22-16,0 0 15,0 0-15,21-42 31,0 0-31,0 0 16,0 0-16</inkml:trace>
  <inkml:trace contextRef="#ctx0" brushRef="#br0" timeOffset="26756.51">1249 5207 0,'-64'-63'16,"64"41"0,-21 1-16,21 0 15,0 0-15,0 0 0,21 21 16,-21-21-16,21-1 0,1 22 16,-1 0-16,21 0 0,-21 0 15,22 0-15,-22 22 0,21-1 16,0 0-16,-20 21 0,20 1 0,-21-22 15,0 21-15,0 0 0,-21 1 16,0-22-16,0 21 0,0 1 0,-21-1 16,0 0-16,0 1 0,-21-1 15,-1-21-15,1 21 0,0 1 16,-1-22-16,1 21 0,0-21 0,-1 1 16,22-22-16,-21 21 15,21-21-15,-1 0 0,1 0 0,0 0 0,0 0 16,21-21-16,-21-1 15,21 1-15,0 0 0,0 0 0,0-21 16,0 20-16,0-20 0,0 0 16,0 21-16,0-22 0,21 22 15,-21 0-15,21 0 0,0 0 0,0 21 16,1 0-16,-1 0 0,0 0 16,21 21-16,-21 0 0,1 0 0,-1 0 15,0 22-15,0-22 0,0 21 16,0-21-16,-21 22 0,0-22 0,0 21 15,22-21-15,-22 0 0,21 1 16,-21-1-16,0 0 0,0 0 16,21-21-16,0 0 15,0 0 1,0 0-16,1-21 0,-22 0 16</inkml:trace>
  <inkml:trace contextRef="#ctx0" brushRef="#br0" timeOffset="26936.66">1820 5398 0,'0'21'62,"21"-21"-31</inkml:trace>
  <inkml:trace contextRef="#ctx0" brushRef="#br0" timeOffset="27927.83">3196 4720 0,'21'-21'0,"-42"42"0,42-63 15,0 42-15,-21-21 16,0 42 0,-21 0-16,0 0 15,21 22-15,-21-1 0,21 0 0,-21 22 16,0-22-16,-1 22 0,22-1 15,-21 1-15,0-22 0,0 21 0,0-20 16,0-1-16,-1 22 0,-20-22 16,21 0-16,-21 1 0,20-1 0,-20 0 15,21-21-15,-21 22 0,20-22 16,1 0-16,-21-21 0,21 0 16,0 0-16,-1 0 15,1 0-15,21-21 0,-21 0 0,0 0 16,21-1-16,0-20 0,0 0 15,-21 21-15,21-22 0,0 1 0,0 0 16,0-22-16,0 22 0,0-1 16,21 1-16,0 0 0,-21 21 0,21-22 15,0 22-15,1 0 0,-1 21 16,0 0-16,0 0 0,0 0 0,0 21 16,1 0-16,-1 0 0,0 22 15,0-22-15,0 21 0,0-21 0,-21 22 16,22-1-16,-1-21 15,-21 22-15,21-1 0,-21-21 0,21 21 16,0 1-16,0-22 0,1 0 16,-1 0-16,0 0 0,0 1 0,0-22 15,22 0-15,-22 0 0,21 0 0,-21 0 16,22 0-16,-1-22 0,0 1 16,1 0-16,-1 0 0,0 0 0,1 0 15,-1-22-15,0 22 0,1-21 16,-22-1-16,0 1 0,0 0 0,-21-1 15,0-20-15,0 21 0,0-22 16,0 1-16,-21-1 0,0 1 0,0 20 16,-22-20-16,22 20 15,-21 1-15,21 0 0,-22 21 0,1-22 16,21 43-16,-22 0 0,22 0 16,-21 0-16,21 0 0,0 43 0,-22-22 15,22 21-15,21 0 0,0 1 16,-21 20-16,21-20 0,0 20 0,0-21 15,0 22-15,21-22 0,-21 1 16,21-22-16,0 21 0,1-21 0,-1 22 16,0-22-16,0 0 0,21-21 15,-20 21-15,20-21 0,-21 0 0,21 0 16,1 0-16,-1 0 0,-21 0 0,22 0 16,-1 0-16,0-21 15,1 0-15,-22 21 0,21-21 0,0-1 16,-20 1-16,20 0 0,-21-21 15</inkml:trace>
  <inkml:trace contextRef="#ctx0" brushRef="#br0" timeOffset="28340.64">4106 4974 0,'0'-21'15,"0"42"1,-21 0-16,21 1 16,0-1-16,-21 0 0,0 21 0,21-21 15,-21 1-15,21 20 0,0 0 16,0-21-16,-22 22 0,22-22 0,0 0 15,0 21-15,0-20 16,0 62 0,0-63-16,22-21 0,-1 0 15,0 0-15,0 0 0,0 0 0,22 0 16,-22 0-16,21 0 0,-21-21 0,22 0 16,-22 0-16,21 0 0,0 0 15,-20-1-15,-1 1 0,21-21 0,-21 21 16,0-22-16,-21 22 0,0-21 15,0 0-15,0-1 0,0 1 0,-21 0 16,0 20-16,0-20 0,-21 21 16,-1-21-16,1 42 0,0 0 15,-1 0-15,-20 0 0,20 0 0,1 21 16,0 0-16,-1 0 0,1 21 16,21-20-16,-21 20 0,20 0 0,1 1 15,21-1-15,0 0 0,0-21 16,0 22-16,21-22 0,1 21 0,-1-21 15,21 1-15,0-1 0,1-21 16,-22 21-16,21-21 0,1 0 0,-1 0 16,21 0-16</inkml:trace>
  <inkml:trace contextRef="#ctx0" brushRef="#br0" timeOffset="29364.8">4847 5122 0,'0'-42'0,"0"84"0,0-105 0,0 42 15,0 0-15,0-1 0,0 1 16,0 42 0,-21 1-1,21-1-15,-21 21 0,21-21 16,-21 0-16,21 22 0,-22-22 16,22 21-16,0-21 0,0 22 0,0-22 15,0 0-15,0 0 0,0 0 0,0 1 16,0-1-16,0 0 0,0 0 15,22-21-15,-1 0 16,0 0-16,21 0 0,-21 0 16,1 0-16,20-21 0,0 0 0,-21 0 15,22-1-15,-22 1 0,0 0 0,21 0 16,-20 0-16,-1 0 0,-21-22 16,21 22-16,0 0 0,-21-21 0,0 20 15,0 1-15,0 0 0,0 0 16,0 42 15,0 0-31,0 0 0,0 22 0,-21-22 16,0 0-16,21 21 0,-21-20 15,21-1-15,0 21 0,0-21 16,0 0-16,0 1 0,0-1 0,0 0 16,21-21-16,0 0 15,0 0-15,0 0 0,0 0 0,22 0 16,-22 0-16,0 0 0,21-21 0,-20 21 15,-1-21-15,21-1 0,-21 1 16,0 0-16,1 21 0,-1-21 0,-21-21 16,0 20-16,0 1 0,0 0 15,0-21-15,0 21 0,0-1 0,-21-20 16,-1 21-16,22-21 0,-21 20 16,0 1-16,0 0 0,21 0 15,-21 0-15,42 0 31,0 21-31,21 0 16,170 0 0,-170 0-16,1 21 15,-1-21-15,0 21 0,1 0 16,-1-21-16,-21 21 0,0 0 0,1 22 16,-22-22-16,0 0 0,0 0 15,0 22-15,0-22 0,0 0 0,0 0 16,0 21-16,-22-20 0,1-1 15,0 0-15,21 0 0,-21 0 16,0-21-16,0 21 0,21 1 0,-22-1 16,22-42 31,0-1-47,0 1 15,22 0-15,-22 0 0,21-21 0,0 20 16,0-20-16,21 21 0,-20-21 0,-1-1 15,21 1-15,-21 21 0,22-22 16,-22 1-16,21 21 0,0 0 16,-20 21-16,20 0 0,-21 0 15,0 0-15,0 0 0,1 42 0,-1-21 16,-21 0-16,0 22 0,0-1 16,0-21-16,0 22 0,0-1 0,0-21 15,0 21-15,0-20 0,-21-1 0,-1 0 16,22 0-16,0 0 0,-21 0 15,21 1-15,-21-22 0,21-22 47,21 1-47,0 0 0</inkml:trace>
  <inkml:trace contextRef="#ctx0" brushRef="#br0" timeOffset="29636.64">6816 4678 0,'0'-21'0,"0"42"0,0-63 0,0 20 16,0 1-16,-22 0 0,1 21 15,0 0-15,0 0 16,21 21-16,-21 0 0,0 22 16,21-22-16,-22 21 0,1 1 0,21-1 15,-21 21-15,0-20 0,0 20 0,21-20 16,0-1-16,-21 0 0,-1 1 15,22-22-15,0 21 0,0-21 16,0 0-16,0 1 0,0-1 16,22 0-16,-1-21 15,0 0-15,0 0 0,0 0 0,0-21 16,1 0-16,-1 21 0,0-22 16,0 1-16</inkml:trace>
  <inkml:trace contextRef="#ctx0" brushRef="#br0" timeOffset="30044.41">7027 4868 0,'0'64'31,"-21"-43"-31,21 0 0,-21 22 16,0-22-16,0 21 0,21-21 0,-22 0 15,22 22-15,-21-22 0,21 0 16,0 0-16,0 0 0,0 1 0,0-1 15,0 0-15,21 0 16,1-21-16,-1 0 0,21 0 16,-21 0-16,0 0 0,1 0 0,20 0 15,-21 0-15,0-21 0,22 21 16,-22-21-16,21 0 0,-21-1 0,0 1 16,22 0-16,-22 0 0,-21 0 15,21 0-15,-21-1 0,0-20 16,0 21-16,0-21 0,0 20 0,0 1 15,-21-21-15,0 21 0,0 0 16,-1 21-16,-20-22 0,21 22 0,-21 0 16,20 0-16,-20 0 0,0 22 15,-1-1-15,1-21 0,21 21 0,0 0 16,-22 0-16,22 0 0,21 1 0,0-1 16,0 0-16,0 0 0,0 0 15,21-21 1,1 0-16,20 0 0</inkml:trace>
  <inkml:trace contextRef="#ctx0" brushRef="#br0" timeOffset="31051.84">7874 4847 0,'0'0'0,"0"-21"0,0-21 15,0 21-15,-21-1 0,0 22 16,21-21-16,-22 21 0,1-21 0,0 21 15,0 0-15,0 21 16,0 0-16,-1 22 0,-20-1 0,21-21 16,0 22-16,0-1 0,-22 0 15,22 1-15,0-1 0,0 0 16,21-21-16,-21 22 0,21-22 0,0 0 16,0 0-16,0 0 0,0 1 0,0-1 15,21-21-15,0 0 16,0 0-16,0 0 0,22 0 15,-22 0-15,0 0 0,21-21 16,-21-1-16,22 1 0,-22 0 0,21 0 16,-21 0-16,1 0 0,20-1 0,-21-20 15,0 21-15,0-21 0,-21-1 16,22 22-16,-22-21 0,21 21 16,-21-1-16,0 1 0,0 42 31,-21 1-16,21-1-15,0 21 0,-22-21 0,22 22 16,0-22-16,0 21 0,0-21 0,0 22 16,0-22-16,0 0 0,0 0 15,0 0-15,22 0 0,-1-21 0,0 22 16,0-22-16,21 0 16,1 0-16,-22 0 0,21 0 0,1 0 0,20 0 15,-21 0-15,1 0 0,20-22 16,-20 22-16,20-21 0,-21 21 15,22-21-15,-22 0 0,1 0 0,-22 0 16,0-22-16,21 22 0,-42-21 16,21 21-16,-21-22 0,0 1 0,0 21 15,0-22-15,0 22 0,-21 0 16,21 0-16,-42 0 0,21 21 0,0 0 16,-22 0-16,22 0 0,-21 0 0,21 0 15,-22 21-15,1 0 0,21 0 16,0 22-16,-22-22 0,22 21 0,0 0 15,0-20-15,21 20 0,0 0 16,0-21-16,0 22 0,0-22 16,0 21-16,0-21 0,0 1 0,21-1 15,0 0-15,0 0 16,0-21-16,22 0 0,-22 0 0,0 0 16,21 0-16,1 0 0,-22-21 15,21 0-15,1 0 0,-22-1 0,0 1 16,21 0-16,-21-21 0,22-1 0,-22 1 15,0-21-15,0-1 0,0 22 16,1-22-16,-1 22 0,-21-22 0,0 1 16,21 21-16,-21-1 0,0 1 15,21 0-15,-21 20 0,0 1 0,0 0 16,-21 21 0,0 21-16,0 0 15,-1 22-15,1-22 0,0 21 0,21 22 16,-21-22-16,21 0 0,0 22 15,0-1-15,0-20 0,0 20 0,0-20 16,0-1-16,0 0 0,0 1 16,21-22-16,0 0 0,-21 21 0,21-42 15,1 21-15,-1 1 0,0-22 16,0 0-16,0 0 0,0 0 0,1 0 16,-1-22-16,-21 1 0,21 0 15,-21 0-15,0 0 0,0-22 16,0 22-16,0 0 0,0-21 15</inkml:trace>
  <inkml:trace contextRef="#ctx0" brushRef="#br0" timeOffset="31844.58">9969 4657 0,'0'0'0,"-148"21"31,148 0-15,43-21-1,-22 0-15,21 0 0,0 0 16,22 0-16,-1 0 0,22 0 0,-21 0 16,20 0-16,-20 0 0,20 0 15,1 0-15,-21 0 0,20 0 0,-20 0 16,-1 0-16,1 0 0,-22-21 16,0 21-16,1 0 0,-22 0 0,-21-21 15,0 0-15,0-1 0,-21 22 16,0-21-16,-1 21 15,-20-21-15,0 21 0,-1-21 0,22 21 16,-21 0-16,0 0 0,20-21 0,-20 21 16,21 0-16,-21 0 0,20 0 15,1 0-15,0 0 0,42 0 32,0 0-17,22 0-15,-1 0 0,-21 0 16,43 0-16,-22 0 0,0 0 0,1 0 15,-1 0-15,0 0 0,1 0 0,-22 0 16,21 0-16,-42 21 16,0 0-1,-21 0-15,0 0 0,0 1 0,-22-1 16,1-21-16,0 42 0,-1-21 16,1 0-16,0 1 0,-1-1 0,1 21 15,0-21-15,-1 0 0,22 1 16,-21-1-16,21 0 0,-22 0 0,22 0 15,0 0-15,21 1 0,42-44 32</inkml:trace>
  <inkml:trace contextRef="#ctx0" brushRef="#br0" timeOffset="33776.57">11959 4424 0,'-21'0'0,"-21"0"32,63 0 14,0-21-46,0 0 0,0 21 16,0-22-16,1 1 0,-1 21 16,0-21-16,21 0 0,-21 0 15,1 0-15,-1-1 0,-21-20 16,21 21-16,-21 0 0,0 0 0,0-1 16,0 1-16,0 0 0,0 0 15,0 0-15,-21 21 16,0 0-16,-1 21 15,22 21-15,0-21 0,-21 22 16,21-1-16,-21 0 0,21 1 0,0-1 16,-21 0-16,21 1 15,0-1-15,0 0 0,0 1 0,0-1 0,0 0 16,-21 1-16,21-1 16,0 0-16,0 1 0,0-22 0,0 21 15,0-21-15,0 22 0,0-22 0,-21 0 16,21 0-16,-22-21 15,1 0-15,0 0 16,0-21-16,0 0 0,0 0 16,-1 0-16,1-1 0,0 1 0,0 0 15,0 0-15,0-21 0,-1 20 0,1 1 16,21 0-16,-21 0 16,0 0-16,21 0 0,-21 21 0,21 21 31,0 0-31,0 0 15,0 0-15,0 0 0,0 1 0,0 20 16,21-21-16,0 0 0,-21 0 16,21 1-16,0-1 0,22 0 0,-22 0 15,0-21-15,21 0 0,-20 21 0,20-21 16,0 0-16,1 0 0,-1 0 16,0 0-16,1-21 0,-1 0 0,0 0 15,1 0-15,-22-1 0,21 1 16,0 0-16,-20-21 0,-1 21 0,0-22 15,0 22-15,0 0 0,-21-21 16,0 20-16,0-20 0,0 21 0,0 0 16,0 0-16,0-1 0,0 1 15,0 42 1,0 1 0,0-1-16,0 21 0,0-21 15,0 22-15,0-22 0,0 21 0,0-21 16,0 22-16,-21-1 0,21-21 0,0 0 15,0 0-15,0 1 0,0-1 16,0 0-16,0 0 0,0-42 31,0 0-31,0 0 16,0-22-16,21 22 0,0 0 16,1 0-16,-22-22 15,21 22-15,0-21 0,0 21 0,0-22 16,0 22-16,22-21 0,-22 21 15,0 0-15,0-1 0,0 1 0,1 0 16,-1 21-16,0 0 0,0 0 0,0 0 16,-21 21-16,21 0 0,-21 1 15,0-1-15,0 0 0,0 21 0,0-21 16,0 1-16,0 20 0,0-21 16,0 21-16,-21-20 0,21 20 0,0-21 15,0 0-15,0 0 0,0 1 16,0-1-16,21-21 15,1 0-15,-1 0 0,0 0 16,21-21-16,1-1 0,-22 1 16,21 21-16,0-21 0,22-21 0,-22 21 15,1-1-15,-1 1 0,0 0 0,1-21 16,-1 21-16,-21-1 0,0 1 16,0-21-16,-21 21 0,0 0 0,0-1 15,0 1-15,-21 21 16,0 0-16,0 0 0,0 0 0,0 0 15,-22 21-15,22 1 0,0-1 16,0 0-16,21 0 0,0 0 16,0 0-16,0 1 0,0-1 0,0 0 15,0 0-15,21 0 0,0 0 16,0 1-16,0-1 0,1 0 0,-1 0 16,0-21-16,-21 21 15,21-21-15,-42 0 31,0 0-31,0-21 0,-22 0 16,22 21-16,0-21 0,-21 21 0,20-21 16,1 21-16,0 0 0,0-22 15,0 22-15,21 22 32,21-1-17,0 0-15,0-21 0,22 21 0,-22 0 16,21-21-16,-21 21 0,22-21 15,-22 0-15,21 0 0,0 0 0,1 0 16,20 0-16,-20 0 0,-1 0 0,0 0 16,1 0-16,-22-21 0,21 0 15,-21 0-15,22 0 0,-22 0 0,21-1 16,-21 1-16,0 0 0,1 0 16,-1 0-16,0-22 0,-21 1 15,21 21-15,-21-21 0,21-1 0,-21 1 16,0 0-16,0-22 0,0 22 0,0-1 15,21 1-15,-21 0 0,0 21 16,0-1-16,0 1 0,0 0 16,0 42-1,0 0-15,-21 1 0,0 20 16,21 0-16,0 1 0,-21-1 0,0 0 16,21 1-16,-21-1 0,21 0 0,0-21 15,0 22-15,0-1 0,0-21 16,0 22-16,0-22 0,0 0 0,0 0 15,0 21-15,0-20 16,0-1-16,0 0 0,21-21 0,0 0 16,0 0-16,0 0 15,0 0-15,1 0 0,-1 0 16,0-21-16,0 21 0,0-21 0,0-1 16,1 1-16,-22 0 0,21 0 15,-21 0-15</inkml:trace>
  <inkml:trace contextRef="#ctx0" brushRef="#br0" timeOffset="33952.16">13949 4424 0,'0'0'15,"-21"0"-15,-1 0 0,1 0 0,42 21 32,1-21-17,-1 0-15,0 0 0,21 0 16,-21 0-16,22 0 0,-1 0 0,0 0 15,1 0-15,-1-21 0,0 21 0,1 0 16,-1-21-16</inkml:trace>
  <inkml:trace contextRef="#ctx0" brushRef="#br0" timeOffset="35073.43">15028 4509 0,'0'21'15,"0"-42"-15,21 42 0,1-21 16,-1-21 0,0-1-1,-21 1-15,0 0 0,0 0 16,0 0-16,0 0 0,0-1 16,0 1-16,0 0 0,0 0 15,-21 0-15,0 0 0,21-1 0,-22 22 16,1 0-16,0 0 0,0 0 0,-21 0 15,20 0-15,1 22 0,0 20 16,-21-21-16,21 21 0,-1-20 16,-20 20-16,21 0 0,0 1 0,0-22 15,-1 21-15,1 0 0,21-20 16,0 20-16,0-21 0,0 0 16,0 22-16,21-22 0,-21 0 0,22 0 15,-1-21-15,21 21 0,-21-21 0,0 0 16,1 0-16,20 0 0,-21 0 15,21-21-15,-20 21 0,20-21 0,-21 0 16,21 0-16,-20-1 0,-1 1 16,21 0-16,-21 0 0,0-21 0,1 20 15,-1-20-15,0 21 0,0-21 16,0-1-16,-21 22 0,0-21 0,0 21 16,0-22-16,0 22 0,0 0 15,-21 42 1,0 0-1,0 0-15,0 22 0,21-22 16,-22 21-16,1-21 0,0 22 0,21-1 16,0-21-16,0 0 0,0 22 0,0-22 15,0 0-15,0 21 0,0-20 16,0-1-16,21 0 0,0-21 0,22 21 16,-22-21-16,21 0 0,1 0 15,-22 0-15,21 0 0,0 0 0,-20-21 16,20 0-16,0 0 15,-21-1-15,22 1 0,-22 0 0,21 0 16,-21 0-16,1-22 0,20 22 0,-21-21 16,0 0-16,0-1 0,22 1 15,-22 0-15,0-1 0,0 1 0,-21 0 16,21-1-16,-21 1 0,0 21 16,0 0-16,0-1 0,0 44 15,-21-1 1,0 0-16,0 21 0,0 1 0,21-1 15,-21 0-15,-1 1 0,1-1 16,21 0-16,0 1 0,0-22 16,-21 21-16,21 0 0,0-20 0,0 20 0,0-21 15,0 0-15,0 22 16,21-22-16,0 0 0,1-21 0,-1 21 16,0-21-16,0 0 0,0 0 15,0 0-15,22 0 0,-22 0 0,21 0 16,-21-21-16,1 0 0,20 0 15,-21-1-15,0 1 0,0 0 0,22 0 16,-22-21-16,0 20 0,0-20 0,22 0 16,-22-1-16,0-20 0,0 21 15,-21-22-15,21 22 0,-21-22 0,0 22 16,21 0-16,-21-1 0,0 22 16,0 0-16,0 0 0,-21 42 15,0 0 1,0 0-16,0 22 0,0-1 0,-1 0 15,22 22-15,-21-22 0,21 0 16,-21 22-16,21-22 0,-21 1 0,21-1 16,0 0-16,0-21 0,0 22 0,0-22 15,0 21-15,0-21 0,0 1 16,21-1-16,0 0 0,-21 0 0,21-21 16,1 0-16,-1 0 0,21 0 15,-21 0-15,0 0 0,22 0 16,-22 0-16,0 0 0,21-21 15,-20 0-15,20 21 0,0-21 0,1-1 16,-22 1-16</inkml:trace>
  <inkml:trace contextRef="#ctx0" brushRef="#br0" timeOffset="35688.43">17081 4551 0,'0'0'0,"-21"0"0,-42 0 32,42 0-17,21-21 17,21 21-17,21 0-15,-21 0 16,22 0-16,-22 0 0,42 0 0,-20 0 15,20 0-15,1 0 0,-1 0 0,1 0 16,-1 0-16,1-21 0,-1 21 16,-21 0-16,22-22 0,-22 22 0,1 0 15,-1-21-15,-21 21 0,0-21 16,0 21-16,-21-21 0,0 0 16,0 0-1,-42 21-15,21-22 0,0 22 0,-22-21 16,1 21-16,0 0 0,-1-21 15,22 21-15,-21 0 0,0 0 0,20 0 16,1 0-16,0 0 0,63 0 47,-20 0-47,20 0 0,-21 0 0,21 0 16,1 0-16,-22 0 0,21 0 15,-21 0-15,1 0 0,-1 0 16,0 0-16,0 0 0,0 0 0,-21 21 31,0 0-31,0 1 0,-21-1 16,0 21-16,0-21 0,21 0 0,-43 1 15,22-1-15,0 0 0,0 0 0,0 0 16,0 0-16,-1 1 0,1-1 16,0-21-16,0 21 0,0-21 15,0 0 1,-1 0-16</inkml:trace>
  <inkml:trace contextRef="#ctx0" brushRef="#br0" timeOffset="36292.07">18881 4149 0,'0'0'0,"0"-21"0,0-128 32,0 128-32,-22-21 0,22 21 0,0 0 15,0-1-15,-21 1 0,21 0 16,0 0-16,-21 21 0,0 0 16,0 0-1,0 21-15,-1 0 0,22 0 0,-42 43 16,42-22-16,-42 22 0,42-1 15,-21 1-15,-1-1 0,1 1 0,0-1 16,0 1-16,0-22 0,0 22 16,-1-22-16,1 0 0,0-21 15,21 22-15,-21-22 0,21 21 0,0-21 16,0 1-16,21-22 16,0 0-1,22-22-15,-22 1 0,21 21 16,-21-21-16</inkml:trace>
  <inkml:trace contextRef="#ctx0" brushRef="#br0" timeOffset="36667.86">18690 3895 0,'-21'-21'0,"42"42"0,-63-64 0,21 22 15,-1 0-15,1 0 0,21 0 16,-21 0-16,21-1 0,0 1 0,21 0 15,0 0-15,1 0 16,-1 21-16,21-21 0,-21 21 0,22 0 16,-1 0-16,0 0 0,1 0 15,-1 0-15,-21 0 0,21 0 0,1 21 16,-22 21-16,21-21 0,-21 0 16,1 22-16,-1-1 0,-21 0 0,0-20 15,0 20-15,0 0 0,-21 1 16,-1-1-16,-20 0 0,0-21 15,-1 1-15,1 20 0,0-21 16,-1-21-16,1 21 0,0 0 0,-1-21 16,1 0-16,21 22 0,0-22 15,0 0-15,42 0 32,0 0-32,0 0 0,0 0 0,0 0 15,22 0-15,-22 0 0,0-22 16,0 22-16</inkml:trace>
  <inkml:trace contextRef="#ctx0" brushRef="#br0" timeOffset="37092.44">19135 4360 0,'0'0'0,"-22"0"0,1 0 0,0 0 15,21-21 1,0 0-16,0 0 15,21 0-15,0 0 0,1-1 16,-1 1-16,0 21 0,0-21 16,0 0-16,0 21 0,1 0 0,20-21 15,-21 21-15,0 0 0,0 0 16,1 21-16,-1 0 0,0 0 0,0 0 16,0 22-16,0-22 0,1 21 15,-22 1-15,0-22 0,0 21 16,0-21-16,0 22 0,0-22 0,-22 0 15,1 0-15,0 0 0,0 0 16,0 1-16,0-22 0,-1 0 16,1 0-1,21-22-15,0 1 16,0 0-16,0 0 0,0 0 16,0 0-1,0-1-15,0-20 0,0 21 0,0 0 16,0 0-16,0-22 0,0 22 15,21-21-15,-21 21 0,43-1 0,-22 1 16,21-21-16,1 21 0,-1 21 16,0-21-16,1 21 0</inkml:trace>
  <inkml:trace contextRef="#ctx0" brushRef="#br0" timeOffset="37508.19">20087 4106 0,'-21'0'0,"42"0"0,-63 0 0,21 0 16,-1 0-16,1 0 0,-21 22 0,21-1 16,0 0-16,-22 0 0,22 0 0,0 22 15,0-22-15,0 0 16,-1 21-16,1-21 0,21 1 0,0-1 16,0 21-16,0-21 0,0 0 0,0 1 15,0-1-15,0 0 0,21-21 16,1 21-16,-1-21 0,0 0 0,0 0 15,21 0-15,1 0 0,-22 0 16,21 0-16,-21 0 0,22 0 0,-1 0 16,-21-21-16,22 21 0,-22-21 15,0 0-15,21-1 0,-21 1 0,1-21 16,-22 21-16,0 0 0,0-22 0,0 22 16,0-21-16,0 21 0,-22-22 15,1 22-15,0 0 0,-21 0 16,21 0-16,-1-1 0,-20 1 15,21 21-15,-21 0 0,20 0 0,-20 0 16,21 0-16,0 0 0,0 21 16,-1-21-16,22 22 0,0-1 0,0 0 15,0 0-15,0 0 0,22 0 16,-1 1-16,21-1 0,-21 0 0,22-21 16</inkml:trace>
  <inkml:trace contextRef="#ctx0" brushRef="#br0" timeOffset="38020.91">20595 4530 0,'0'-21'16,"0"-1"0,0 1-16,0 0 15,21 0-15,0 0 0,1 0 16,-1-1-16,0 1 0,0 0 15,0 0-15,0 0 0,1-22 0,-1 22 16,-21 0-16,21 0 16,-21 0-16,0 42 31,-21 0-31,0 0 16,21 22-16,-22-22 0,22 21 0,-21 0 15,0 1-15,21-1 0,0 0 16,0 1-16,-21-1 0,0 0 0,21 1 15,-21 20-15,-1-20 0,22 20 16,-21-21-16,0 22 0,0-1 0,21 1 16,-21-1-16,0 1 0,-1-1 0,1 1 15,0-1-15,0 1 0,0-1 16,21 1-16,-21-1 0,-1 1 16,1-22-16,21 22 0,-21-22 0,21 0 15,-21 1-15,21-1 0,0-21 16,-21 0-16,21 1 0,-21-22 15,21-22 1,-22 22 0,22-21-16,-21 0 0,21 0 0,-21 0 15,21 0-15,-21-1 0,0-20 0,0 21 16,21-21-16,-22-1 0,22 22 16,-21-42-16,21 20 0,0 1 0</inkml:trace>
  <inkml:trace contextRef="#ctx0" brushRef="#br0" timeOffset="38268.36">20553 3958 0,'0'0'0,"0"-21"0,0 0 0,-21 21 16,21-21-16,-22 21 0,1 0 15,21 21 32,21-21-31,1 0-16,-1 21 0,0-21 16,0 21-16,0 0 0,0-21 0</inkml:trace>
  <inkml:trace contextRef="#ctx0" brushRef="#br0" timeOffset="38624.15">20976 4318 0,'0'0'0,"21"0"47,0 0-47,1-21 16,-1 21-16,0-21 0,0 21 15,0-21-15,0 21 0,1-22 0,-1 1 16,0 0-16,-21 0 16,0 0-16,0 0 0,0-1 0,0 1 15,-21 21 1,0 0-16,-1 0 0,1 21 16,0 1-16,0-1 0,0 21 15,21 0-15,-21-20 0,-1 20 16,1 0-16,0 1 0,21-22 0,0 21 15,-21-21-15,21 0 0,0 1 16,0-1-16,0 0 0,0 0 0,21-21 16,0 21-16,0-21 0,22 0 15,-22 0-15,21 0 0,-21 0 0,22 0 16,-22 0-16,21-21 0</inkml:trace>
  <inkml:trace contextRef="#ctx0" brushRef="#br0" timeOffset="39156.85">21632 4191 0,'0'0'0,"0"-21"16,-42-21-1,21 42-15,0 0 16,-1 0-16,1 21 0,0 0 16,0 0-16,0 21 0,0-20 0,-1 20 15,22-21-15,0 21 0,-21-20 16,21 20-16,0-21 0,0 21 0,0-20 15,0-1-15,0 0 0,21 0 0,-21 0 16,22 0-16,-1 1 0,0-22 16,0 0-16,0 21 0,0-21 0,22 0 15,-22 0-15,21 0 0,-21 0 16,22 0-16,-1-21 0,-21-1 16,22 1-16,-22 0 0,21 0 0,-21 0 15,22-22-15,-22 1 0,0 0 16,0-1-16,0-20 0,0 21 0,1-22 15,-1 1-15,0-1 0,0 22 16,-21-1-16,0 1 0,21 0 0,-21 21 16,0-22-16,0 22 0,0 0 15,-21 42 1,0 0 0,21 0-16,-21 22 0,0-1 0,-1 0 15,1 22-15,21-22 0,-21 22 16,0-22-16,21 22 0,0-22 15,-21 21-15,21-20 0,0-1 16,0-21-16,0 22 0,0-22 0,0 21 16,0-21-16,0 0 0,21-21 15,-21 22-15,21-1 0,0-21 0,0 0 16,1 0-16,-1 0 0,0 0 16,0 0-16,0 0 0,0-21 0,1-1 15,-1 1-15,0 0 0</inkml:trace>
  <inkml:trace contextRef="#ctx0" brushRef="#br0" timeOffset="39383.72">21886 4233 0,'-21'0'0,"42"0"0,-63 0 0,63 0 31,0 0-31,0 0 16,22 0-16,-22 0 0,21 0 0,-21 0 16,22 0-16,-22 0 0,21-21 15,-21 21-15,1 0 0,20 0 0,-21-21 16,0 21-16,0 0 0,1-21 16</inkml:trace>
  <inkml:trace contextRef="#ctx0" brushRef="#br0" timeOffset="42232">7959 6202 0,'21'0'15,"0"0"-15,0 0 16,0-21-16,22 21 0,-22-21 0,0-1 16,21 22-16,-21-21 0,1 0 15,-1 21-15,0-21 0,-21 0 16,21 21-16,-21-21 0,0-1 16,-21 1-16,0 21 15,-22 0-15,22 0 16,-21 0-16,21 0 0,-22 0 15,1 0-15,0 0 0,21 21 0,-22 1 16,1-1-16,21 0 0,0 0 16,-1 0-16,22 0 0,-21 1 0,21-1 15,0 0-15,0 0 0,43 21 0,-22-20 16,0-1-16,21 0 0,-21 21 16,22-21-16,-1 1 0,-21 20 0,22-21 15,-1 0-15,-21 0 0,0 1 16,0-1-16,1 0 0,-22 21 15,0-21-15,0 1 0,-43-1 16,22 0-16,-21-21 0,-22 21 16,22-21-16,-22 0 0,1 0 0,-1 0 15,1 0-15,21 0 0,-1 0 16,1-21-16,0 0 0,20 0 0,-20-1 16,21 1-16,21 0 0,-21 0 15,21 0-15,0-22 0,0 22 0,0-21 16,0 21-16,0 0 0,0-22 15,0 22-15,21 0 0,0 0 0,0 0 16,0 21-16,1-22 0,-1 1 16,21 21-16,0 0 0,1-21 15,-1 21-15,0 0 0</inkml:trace>
  <inkml:trace contextRef="#ctx0" brushRef="#br0" timeOffset="42843.65">8403 6392 0,'0'0'0,"21"0"16,0 0-16,1 0 15,-1-21-15,0 0 0,0 0 16,0 0 0,0 21-16,-21-21 0,22-1 0,-1 22 15,-21-21-15,0 0 0,0 0 0,0 0 16,0 0-16,-21 21 15,21-22-15,-22 22 0,1 0 16,0 0-16,0 0 0,0 0 16,0 22-16,-1-1 0,1 0 0,0 0 15,21 0-15,-21 0 0,21 22 0,-21-1 16,21-21-16,0 22 0,0-22 16,0 21-16,0-21 0,0 0 0,0 22 15,21-43-15,0 21 0,0 0 16,0-21-16,1 0 0,-1 0 15,21 0-15,-21 0 0,22 0 0,-22-21 16,21 0-16,0 0 0,1-1 16,-22 1-16,21 0 0,1-21 0,-1 21 15,0-22-15,-21 22 0,22-21 0,-22-1 16,21 1-16,-21 0 0,1-1 16,-1 1-16,0 0 0,0-1 0,0 1 15,-21 0-15,0-1 0,0 22 16,0-21-16,0 21 0,0 42 31,-21 21-31,0-21 0,0 22 16,21-1-16,-21 0 0,21 1 15,0 20-15,-22-20 0,22-1 16,0 0-16,0 1 0,0 20 0,0-21 16,0-20-16,0 20 0,0 0 15,0-21-15,22 22 0,-22-22 0,21 0 16,0-21-16,-21 21 0,21-21 0,0 0 15,0 0-15,1 0 16,-1 0-16,0-21 0,0 0 0,-21 0 16,21 0-16,0-1 0</inkml:trace>
  <inkml:trace contextRef="#ctx0" brushRef="#br0" timeOffset="43040.39">8953 6181 0,'0'0'0,"22"0"47,-1 0-47,0 0 0,0 0 16,21 0-16,-20 0 0,20 0 0,-21-21 16,21 21-16,-20 0 0,-1-22 15,21 22-15,-21-21 0,22 21 16,-22-21-16</inkml:trace>
  <inkml:trace contextRef="#ctx0" brushRef="#br0" timeOffset="43383.21">9715 6033 0,'0'21'0,"0"0"16,-21-21-16,0 21 0,0 0 0,0 22 16,0-22-16,21 0 0,-22 0 0,1 21 15,0-20-15,0 20 0,21-21 16,0 21-16,0-20 0,0-1 0,0 21 15,0-21-15,0 0 16,0 1-16,21-22 0,0 0 16,0 0-16,22 0 0,-22 0 0,21 0 0,1-22 15,-1 1-15,0 0 16,1 0-16,-1 0 0,0 0 0,-21-1 16,22-20-16,-22 21 0,0 0 15,0 0-15,0-22 0,1 22 0,-22 0 16,0 0-16,0 0 0,0-1 0,0 1 15,-22 21 1,1 0 0,0 0-1,21 21-15,0 1 16,21-22 0</inkml:trace>
  <inkml:trace contextRef="#ctx0" brushRef="#br0" timeOffset="43708.14">10541 6160 0,'0'0'0,"0"-22"0,0 1 15,0 42 17,0 1-17,0 20-15,0-21 0,0 21 16,0-20-16,-21 41 0,0-21 15,21 1-15,0 20 0,-22-20 0,22 20 16,-21 1-16,21-1 0,0-21 16,-21 22-16,21-1 0,0 1 0,0 21 15,-21-22-15,0 1 0,21-1 0,0 22 16,-21-22-16,-1 1 0,22-22 16,-21 22-16,21-22 0,-21-21 0,21 21 15,0-20-15,0-1 0,0 0 0,21-42 31,0 0-31,1-1 16,-1-20-16,0 21 0,-21-21 16</inkml:trace>
  <inkml:trace contextRef="#ctx0" brushRef="#br0" timeOffset="43981.98">10435 6287 0,'0'0'0,"0"-43"0,0 1 0,0 0 15,0-1-15,0 22 0,0-21 16,0-1-16,21 22 0,0-21 0,1 21 16,-1 0-16,21-1 0,-21 1 15,0 21-15,22 0 0,-22 0 0,21 0 16,1 0-16,-22 21 0,21 1 16,-21 20-16,0-21 0,1 21 15,-1 1-15,-21-22 0,0 21 0,0 1 16,0-22-16,-21 21 0,-1-21 15,1 0-15,0 22 0,-21-22 0,21 0 16,-22 0-16,1-21 0,0 21 0,-1-21 16,1 0-16,0 0 0,-22 0 15,22 22-15</inkml:trace>
  <inkml:trace contextRef="#ctx0" brushRef="#br0" timeOffset="44760.56">847 7874 0,'21'-21'0,"-21"0"16,0 0-16,0-1 16,0 1-16,0 0 15,0 0-15,0 42 32,0 0-32,0 0 15,0 1-15,0 20 0,0 0 0,21 1 16,-21-1-16,0 21 0,0-20 15,0-1-15,0 0 0,0 1 0,0-1 16,0 0-16,0 1 0,0-22 16,0 0-16,0 0 0,0 0 0,0 1 15,-21-22-15,21-22 32,0 1-32</inkml:trace>
  <inkml:trace contextRef="#ctx0" brushRef="#br0" timeOffset="45324.24">1164 7853 0,'-21'-21'0,"42"42"0,-42-63 0,21 20 16,0 1 0,0 0-16,0 0 0,21 21 0,0-21 15,0 0-15,22-1 16,-22 22-16,21-21 0,1 21 0,20 0 15,-21 0-15,1 0 0,-1 0 16,0 21-16,1 1 0,-22-1 16,21 0-16,-42 0 0,0 0 0,0 22 15,0-1-15,-21-21 0,0 21 16,-21 1-16,-1-1 0,1 0 0,-22 1 16,22-22-16,0 21 0,-1-21 15,1 1-15,0-1 0,21-21 16,-22 0-16,22 21 0,0-21 15,0-21 1,21 0-16,0-1 16,21 1-16,0 21 15,21-21-15,-20 21 0,-1 0 0,21 0 16,0 0-16,1 0 0,-1 0 16,0 0-16,1 21 0,-1 0 0,0 1 15,1-1-15,-22 0 0,0 0 16,0 21-16,-21-20 0,0-1 0,0 0 15,-42 21-15,21-21 0,-22 1 16,1-1-16,0 0 0,-1 0 0,1-21 16,0 21-16,-1 0 0,1-21 15,0 0-15,21 0 0,-22 0 16,22 0-16,-21 0 0,21 0 16,-1 0-16,1 0 0,0 0 0,0-21 15,0 0-15,21 0 16,0 0-16,42 0 15,-21-1-15,0 1 0,22 0 16,-1 0-16</inkml:trace>
  <inkml:trace contextRef="#ctx0" brushRef="#br0" timeOffset="45496.14">2117 8170 0,'0'0'0,"21"0"0,0 0 16</inkml:trace>
  <inkml:trace contextRef="#ctx0" brushRef="#br0" timeOffset="47588.82">3683 7789 0,'0'0'0,"0"-21"0,21 0 16,0 0-16,0-21 0,-21 20 0,22 1 15,-1-21-15,-21 21 0,0-22 0,0 22 16,21-21-16,-21 21 0,0-22 16,0 22-16,0 0 0,0 0 0,0 0 15,-21 21-15,0 0 16,-1 0-16,1 21 0,0 0 16,0 0-16,21 22 0,-21-1 15,0 0-15,-1 1 0,22-1 0,-21 21 16,21 1-16,-21-22 0,0 22 15,0 20-15,0-20 0,-1-1 0,1 1 16,-21-1-16,21 1 0,-22-22 0,1 1 16,21-1-16,-21 0 0,20 1 15,1-22-15,0 0 0,0-21 0,0 0 16,0 0 0,-1 0-16,1-21 0,21 0 15,-21-1-15,21-20 0,0 21 16,0-21-16,0-1 0,0 1 15,0-22-15,0 22 0,0 0 0,0-1 16,0 1-16,0 0 0,0-1 16,0 22-16,21 0 0,-21 0 0,21 21 15,1 0 1,-1 21-16,0 0 0,-21 22 16,21-22-16,0 21 0,-21 0 15,21 1-15,1-1 0,-1 0 0,0 1 16,0-1-16,0-21 0,0 22 15,22-22-15,-22 21 0,21-21 0,1 0 16,-1 1-16,0-1 0,1-21 0,-1 0 16,0 0-16,22 0 15,-22 0-15,0 0 0,22-21 0,-22 21 16,1-22-16,20 1 0,-21 0 16,1 0-16,-1-21 0,0 20 0,-20-20 15,-1 0-15,21-1 0,-42 1 0,21 0 16,-21-1-16,0 22 0,0-21 15,0 0-15,-21-1 0,21 22 0,-21 0 16,0 0-16,0 0 0,-22-1 16,22 22-16,0 0 0,0 0 0,0 0 15,-22 22-15,22-1 0,0 0 0,0 0 16,0 21-16,-22 1 0,22-1 16,0 0-16,21 1 0,-21-1 15,0 0-15,21 1 0,-22-1 16,22 0-16,0 1 0,0-22 0,0 0 15,0 0-15,22 0 0,-1-21 0,0 0 16,0 0-16,0 0 0,0 0 16,1 0-16,20 0 0,-21-21 0,0 21 15,0-21-15,1 0 0,-1 0 16,0-22-16,0 22 0,0-21 0,0 21 16,-21-22-16,0 1 0,0 0 0,0 21 15,0-22-15,0 1 0,0 21 16,0-22-16,0 22 0,0 0 15,0 42 1,0 0 0,0 1-16,0 20 0,0 0 0,0-21 15,0 22-15,0-1 0,0 0 16,0 1-16,0-22 0,0 21 0,22-21 16,-22 1-16,21-1 0,0 0 15,0 0-15,21-21 0,-20 0 0,-1 0 16,21 0-16,-21 0 0,22 0 0,-1-21 15,0 0-15,-21 0 16,22 21-16,-22-43 0,21 22 0,-21 0 0,22 0 16,-22-22-16,0 1 0,0 21 15,-21-21-15,0-1 0,21 1 16,-21 21-16,0-22 0,0 1 0,0 21 16,0 0-16,0 0 0,0-1 15,0 1-15,-21 21 16,21 21-16,0 1 0,-21 20 15,21-21-15,-21 21 0,21 1 16,0-1-16,0 0 0,0 22 0,0-22 16,0 1-16,0-22 0,0 21 15,0 0-15,0-20 0,21-1 0,0 0 16,22 0-16,-22-21 0,21 0 0,-21 0 16,22 0-16,-1 0 15,85-42 1,-85 21-16,1-1 0,-22-20 0,21 21 15,-21 0-15,0-22 0,1 1 16,-1 0-16,0-1 0,0 22 0,0-21 16,-21 0-16,0 20 0,0-20 15,0 21-15,21 0 0,-21 0 0,0-1 16,-21 44 15,21-1-31,0 21 0,-21-21 16,0 22-16,21-1 0,-21 0 0,21 1 15,0-22-15,0 21 0,0 0 16,0-20-16,0 20 0,0-21 0,0 0 16,21 0-16,0 1 0,0-1 0,0-21 15,22 0-15,-22 0 0,21 0 16,1 0-16,-1 0 0,-21 0 0,21-21 16,1-1-16,-22 1 0,21 21 15,-21-42-15,22 21 0,-22 0 0,0-1 16,0-20-16,0 21 0,-21-21 0,0 20 15,0-20-15,0 21 0,0-21 16,0 20-16,0 1 0,0 0 16,-21 21-1,0 0-15,0 21 16,21 0-16,0 1 0,-21 20 0,21 0 16,-21-21-16,21 22 0,-22-1 15,22-21-15,0 22 0,0-22 0,0 0 16,0 0-16,0 0 0,0 0 0,0 1 15,0-1 1,0-42 0,0-1-1,0 1-15,22 0 0,-1 0 16,-21 0-16,21-22 0,0 22 16,0-21-16,-21 0 0,21 20 0,1-20 15,20 0-15,-21 21 0,0-22 16,0 22-16,22 0 0,-22 0 0,0 21 15,21 0-15,-20 0 0,-1 0 16,0 0-16,21 21 0,-21 0 0,1 0 16,-1 22-16,-21-1 0,21-21 0,-21 21 15,0 1-15,0-22 0,0 21 16,0-21-16,0 22 0,-21-22 0,21 0 16,-21 0-16,-1 0 0,22 1 0,0-1 15,-21 0-15,0-21 16,21 21-16,0-42 31,21 21-31,0-21 0,1 0 16,-1-1-16</inkml:trace>
  <inkml:trace contextRef="#ctx0" brushRef="#br0" timeOffset="49492.18">7070 7789 0,'0'-21'0,"0"42"0,0-63 0,0 21 0,0 0 15,-22 21 1,1 0-16,0 0 0,0 0 0,0 21 16,0-21-16,-1 21 0,1 0 15,0 22-15,0-22 0,21 21 16,-21-21-16,21 22 0,-21-1 0,21 0 16,0 1-16,0-1 0,0-21 0,0 21 15,0-20-15,0 20 0,21-21 16,0 0-16,0 0 0,0 1 0,0-22 15,22 21-15,-22-21 0,21 0 0,1 0 16,-1 0-16,0 0 0,-21 0 16,22-21-16,-1-1 0,0 1 0,-20 0 15,20 0-15,-21 0 0,21-22 16,-20 22-16,-1-21 0,0 0 0,21-1 16,-21-20-16,-21 20 0,22 1 15,-1 0-15,-21-22 0,21 22 16,-21 0-16,0-1 0,0 1 0,0 0 15,0 20-15,0 1 0,0 0 0,0 0 16,0 42 0,-21 0-16,21 0 0,0 22 15,0-1-15,-21 0 0,21 1 16,-22-1-16,1 0 0,21 1 0,-21-1 16,21 22-16,-21-22 0,0 0 15,21 22-15,-21-22 0,-1 0 0,22-20 16,0 20-16,0-21 0,0 0 15,0 0-15,0 1 0,0-44 32,22 1-32,-1 0 15,0 0-15,0 0 0,0-22 0,0 22 16,1-21-16,-1 0 0,0 20 16,0-20-16,0 0 0,22 21 0,-22-1 15,0 1-15,0 0 0,0 21 16,0 0-16,1 0 15,-22 21-15,0 0 0,0 1 16,0-1-16,0 21 0,0-21 16,0 22-16,0-22 0,0 21 0,0-21 15,0 0-15,0 22 0,0-22 16,0 0-16,21 0 0,0-21 16,21 21-16,-21 1 0,22-22 0,-1 0 15,0 0-15,1 0 0,-22 0 0,21 0 16,1 0-16,-1-22 0,-21 1 15,21 0-15,-20 0 0,20 0 0,-21 0 16,0-1-16,0-20 0,1 0 16,-22 21-16,0-22 0,21 1 0,-21 21 15,21 0-15,-21-22 0,0 22 0,0 0 16,0 42 15,0 0-31,0 0 0,-21 1 16,21 20-16,-21-21 0,21 0 15,0 22-15,0-22 0,0 21 0,0-21 16,0 0-16,0 1 0,0-1 16,0 0-16,0 0 0,21 0 0,0-21 15,21 0-15,-21 0 0,22 0 0,-22 0 16,21 0-16,1 0 0,-1 0 16,-21 0-16,21-21 0,-20 0 0,20 21 15,-21-42-15,21 20 0,-20 1 16,-1-21-16,21 21 0,-21-22 0,0 22 15,1-21-15,-22 21 0,0-22 16,21 22-16,-21 0 0,0 0 16,-21 21-1,-1 0-15,22 21 16,-21 0-16,0 0 0,0 1 16,0 20-16,0-21 0,21 21 0,-22-20 15,1 20-15,0-21 0,0 0 0,21 22 16,0-22-16,-21 0 0,21 0 15,-21-21-15,21 21 0,21-42 47,0 0-47,-21 0 0,21 0 16,0-1-16,0-20 0,1 21 16,-1-21-16,0-1 0,21 22 0,-21-21 15,1 21-15,20-22 0,-21 22 0,21 0 16,-20 0-16,-1 0 0,21-1 15,-21 22-15,0 0 0,1 0 0,-1 0 16,-21 22-16,21-1 16,-21 0-16,0 0 0,0 21 0,0-20 15,0-1-15,0 21 0,0-21 0,0 22 16,0-22-16,0 0 0,0 0 16,0 0-16,21 0 0,0 1 15,0-1-15,1 0 0,-1-21 0,21 0 16,-21 0-16,22 0 0,-1 0 15,0 0-15,22 0 0,-22 0 0,22 0 16,-1 0-16,-21-21 0,22 0 16,-22-1-16,1 1 0,-22 0 0,21-21 15,-21 21-15,0-22 0,1 1 16,-22 21-16,0-22 0,0 22 0,0 0 16,0-21-16,-22 42 0,1-21 0,0-1 15,-21 22-15,-1 0 0,22 0 0,-42 0 16,20 0-16,1 22 0,0-1 15,-1 0-15,1 0 0,0 0 16,21 0-16,-22 22 0,22-1 16,0-21-16,0 22 0,21-22 0,0 21 15,0-21-15,0 0 0,0 1 0,21-1 16,0 0-16,0-21 0,0 0 16,22 0-16,-22 0 0,21 0 0,-21 0 15,22 0-15,-1 0 0,0-21 16,-20 0-16,20-1 0,-21 1 0,21 0 15,-20 0-15,-1-21 0,0 20 0,-21 1 16,21-21-16,0 21 0,-21 0 16,0-1-16,0 1 0,0 42 47,0 1-47,-21-1 0,0 0 0,0 21 15,21 1-15,-21-1 0,-1 0 0,1 1 16,0-1-16,0 21 0,0-20 15,0 20-15,21-20 0,-22 20 0,22 1 16,0-1-16,0 1 0,-21-1 16,21 22-16,0-22 0,0 22 0,0-22 15,0 1-15,0 21 0,0-22 16,0 1-16,0-1 0,0 1 0,0-1 0,-21 1 16,21-1-16,-21-21 15,21 22-15,-21-22 0,0-21 0,-1 22 16,1-22-16,-21 0 0,21-21 0,-22 0 15,22 0-15,-21 0 0,0 0 0,20 0 16,-20 0-16,0-21 0,21-21 16,-22 20-16,22-20 0,-21 0 0,21-1 15,-1 1-15,1-21 0,0 20 0,0-20 16</inkml:trace>
  <inkml:trace contextRef="#ctx0" brushRef="#br0" timeOffset="49692.06">8678 7726 0,'-21'0'0,"42"0"0,-63 0 16,21-21-16,0 21 31,21-21-15,0-1-1,21 22-15,0-21 0</inkml:trace>
  <inkml:trace contextRef="#ctx0" brushRef="#br0" timeOffset="50143.8">11261 7303 0,'0'0'15,"21"0"-15,21-85 16,-21 64-16,-21 0 16,0-1-16,0 44 31,-21-1-31,21 0 0,-21 0 16,0 21-16,21 1 0,-21-1 0,21 22 15,-22-22-15,1 0 0,0 1 16,21-1-16,-21 0 0,0 1 15,0-1-15,-1 0 0,1-21 0,0 22 16,21-22-16,0 0 0,-21 0 16,21 0-16,0 1 0,0-44 31,0 1-15,0 0-16,0 0 0</inkml:trace>
  <inkml:trace contextRef="#ctx0" brushRef="#br0" timeOffset="50763.79">10858 7641 0,'0'0'16,"-21"0"-16,21-21 0,-21 21 0,21-21 31,21 21-31,0 0 16,1 0-16,20 0 0,0-21 0,1 21 16,20 0-16,1-21 0,-1-1 15,22 22-15,-22-21 0,1 0 0,-1 0 16,-20 0-16,20 0 0,-21-1 0,-20 1 15,20 0-15,-21-21 0,0 21 16,0-22-16,-21 22 0,0-21 0,0 21 16,0-1-16,0 1 0,0 0 15,-21 0-15,0 21 0,0 0 0,0 0 16,0 0-16,-1 0 16,1 42-16,21-21 15,-21 22-15,21-1 0,0 0 0,0 1 16,0-1-16,-21 0 0,21 1 0,0 20 15,0-20-15,0-22 0,-21 21 16,21 0-16,0-20 0,0 20 0,0-21 16,-21 0-16,21 0 0,-22 1 15,22-44 32,0 1-47,0 0 0,22 0 0,-1 0 16,0 0-16,-21-1 0,21 1 0,0 0 15,0-21-15,1 21 16,-1-1-16,0-20 0,21 21 0,-21 0 16,22 0-16,-22 21 0,21 0 0,1 0 15,-22 0-15,21 21 0,-21-21 16,0 21-16,1 21 0,-22-21 0,0 1 16,0-1-16,0 0 0,0 21 0,0-21 15,-22 1-15,1-1 0,0 0 16,0 0-16,0 0 0,0 0 0,-1 1 15,1-22-15,42 0 47,1 0-47,-1-22 0,0 1 16,0 0-16,0 21 0,0-21 16,1 0-16,20-22 0</inkml:trace>
  <inkml:trace contextRef="#ctx0" brushRef="#br0" timeOffset="51071.62">12234 7493 0,'21'0'16,"1"0"-16,-22-21 15,21 21-15,0 0 0,-21-21 0,21 21 16,0-21-16,0-1 0,1 22 0,-1-21 16,0 0-16,0 21 15,0-21-15,-21 0 0,0 0 0,0-1 16,-21 22-1,0 0-15,0 0 16,-22 22-16,22-1 0,0 0 0,-21 0 16,21 21-16,-22-20 0,22-1 15,0 21-15,0-21 0,0 22 0,21-22 16,0 0-16,0 0 0,0 0 0,0 0 16,21 1-16,0-22 15,21 21-15,-21-21 0,1 0 16,20 0-16,-21 0 0,21 0 0,1-21 15,-1-1-15,-21 1 0,22 0 16,-1 0-16</inkml:trace>
  <inkml:trace contextRef="#ctx0" brushRef="#br0" timeOffset="52444">13906 7006 0,'0'0'15,"-21"0"-15,42 0 32,1-21-17,-1 21-15,0-21 0,0 21 0,0-21 16,22 21-16,-22-21 0,21-1 16,-21 1-16,0 21 0,22-21 0,-22 0 15,0 0-15,-21 0 0,0-1 16,21 1-16,-21 0 0,0 0 15,0 0-15,-21 0 0,0-1 0,0 1 16,0 21-16,-22 0 0,1-21 0,0 21 16,-1 0-16,1 0 0,0 21 15,-1 0-15,22 1 0,-21-1 0,21 21 16,-1-21-16,1 22 0,0-1 16,21 0-16,0 1 0,0-22 0,0 21 15,0 0-15,21-20 0,0 20 16,1-21-16,-1 21 0,21-20 15,-21-1-15,22-21 0,-22 21 0,21 0 16,-21-21-16,22 0 0,-22 0 16,21 0-16,-21 0 0,-63 0 31,21 0-31,-22-21 16,1 21-16,0-21 0,-1 21 0,1 0 15,-21 0-15,20 0 0,1 0 16,21 21-16,-22 0 0,1 0 0,21 0 15,-21 22-15,20-22 0,1 21 16,0-21-16,21 22 0,0-22 0,0 21 16,0-21-16,0 1 0,21-1 0,0 0 15,1 0-15,-1 0 16,0 0-16,21-21 0,1 0 0,-22 0 16,21 0-16,22 0 0,-22 0 0,0 0 15,22-21-15,-22 0 0,22 0 16,-1 0-16,1 0 0,-22-1 0,0 1 15,22-21-15,-22 21 0,-21 0 16,22-22-16,-22 1 0,0 21 0,0-22 16,-21 1-16,0 21 0,0-21 0,0 20 15,0 1-15,0 0 0,-21 21 32,0 0-32,0 21 0,-1 0 0,1 1 15,21-1-15,-21 21 16,0-21-16,0 22 0,21-22 0,0 0 15,-21 21-15,21-21 0,-22 1 16,22-1-16,0 0 0,0 0 16,0-42 15,22 0-15,-22 0-16,21-1 0,0 1 15,-21 0-15,21 0 0,0-21 16,0 20-16,1-20 0,-1 21 0,0-21 15,0 20-15,0 1 0,0 0 16,1 0-16,-1 0 0,0 21 0,0 0 16,0 0-16,0 0 0,1 21 0,-1 0 15,-21 0-15,0 0 0,21 1 16,-21 20-16,0-21 0,0 21 0,0-20 16,0 20-16,0-21 0,0 0 15,0 22-15,0-22 0,0 0 0,0 0 16,0 0-16,0 0 0,-21-21 15,21-21 17,0 0-32,0 0 0,0 0 15,21-22-15,-21 22 16,21 0-16,0-21 0,0 21 0,1-22 16,-1 22-16,0-21 0,0 21 15,0-22-15,0 22 0,22 21 0,-22-21 16,0 21-16,0 0 0,0 0 0,1 0 15,-1 0-15,0 21 0,0 0 16,-21 22-16,0-22 0,21 21 0,-21-21 16,0 22-16,21-22 0,-21 21 0,0-21 15,0 0-15,0 22 0,0-22 16,0 0-16,0 0 0,0 0 16,22-42 15,-22 0-16,21 0-15,0 0 0,0 0 16</inkml:trace>
  <inkml:trace contextRef="#ctx0" brushRef="#br0" timeOffset="52757.07">15706 7049 0,'0'0'16,"0"-22"-16,0 1 0,0 42 31,-22 1-31,22-1 15,0 0-15,-21 21 0,21 1 16,-21-1-16,21 0 0,0 1 16,0 20-16,0 1 0,0-22 0,-21 21 15,21 1-15,0-1 0,-21 22 0,21-21 16,-21 20-16,-1 1 0,1 0 16,0-1-16,0 1 0,-21 0 0,-1-1 15,1 1-15,21-22 0,-22 22 0,1-21 16,0-22-16,21 21 0,-1-20 15,1-22-15,21 0 0,21-21 16,1-21-16,-1 0 16,21-22-16,-21 22 0,22-21 0,-1-22 15,-21 22-15,21 0 0,1-22 16,-1 1-16,0-22 0,-20 22 0,20-22 16</inkml:trace>
  <inkml:trace contextRef="#ctx0" brushRef="#br0" timeOffset="53048.05">15769 7387 0,'0'-63'15,"0"126"-15,0-190 0,0 64 0,0 20 16,0 1-16,0 0 0,0 21 0,0-22 16,21 22-16,0 0 0,-21 0 0,43 0 15,-22-1-15,0 22 0,0 0 16,22 0-16,-1 0 0,-21 0 16,21 0-16,-20 22 0,20-1 0,-21 0 15,21 0-15,-20 0 0,-1 22 16,-21-1-16,0-21 0,0 21 0,0 1 15,-43-1-15,22 0 0,-21-20 16,0 20-16,-1-21 0,1 0 0,0 0 16,-1 1-16,1-22 0,21 0 0,-22 21 15,1-21-15,21 0 0,0 0 16,0 0-16,-1 0 0,22-21 16,0-1-16,0 1 0,22 0 15,20 0-15,-21 0 0,21-22 16,-20 22-16,20-21 0</inkml:trace>
  <inkml:trace contextRef="#ctx0" brushRef="#br0" timeOffset="53787.9">16595 6668 0,'0'0'0,"42"-43"0,43-20 32,-64 42-32,-21 42 15,0 0-15,0 21 0,-21-21 16,-1 22-16,1-1 0,0 22 0,0-22 15,0 0-15,0 1 0,-1-1 0,-20 0 16,21 1-16,0-1 16,0 0-16,21 1 0,-22-1 0,22 0 15,0-21-15,0 22 0,0-22 16,0 0-16,22 0 0,-1 0 0,0-21 16,0 0-16,21 0 0,1 0 0,-22 0 15,21 0-15,1 0 0,-22-21 16,21 0-16,0 0 0,-20 0 0,20 0 15,-21-1-15,0-20 0,0 21 16,1 0-16,-22 0 0,0-1 0,21 1 16,-21 0-16,0 0 0,-21 21 31,21 21-31,-22 0 16,22 0-16,0 1 0,-21-1 0,21 0 15,-21 0-15,21 0 0,0 0 16,0 22-16,0-22 0,0 0 15,0 0-15,21 0 0,0-21 16,1 0-16,-1 22 0,21-22 0,-21 0 16,22 0-16,-1 0 0,-21 0 0,21-22 15,1 1-15,-22 0 0,21 0 16,-21 0-16,22 0 0,-22-1 0,0 1 16,0 0-16,0-21 0,-21 21 15,0-1-15,0 1 0,0 0 16,0 0-16,-21 21 15,0 0 1,0 21-16,0 0 0,21 0 16,-21 1-16,-1 20 0,1 0 0,0 1 15,0-1-15,0 0 0,0 22 16,-22-22-16,22 22 0,0-1 0,0 1 16,21-22-16,-21 43 0,-1-22 0,22 1 15,-21 20-15,21 1 0,0-22 16,0 22-16,-21-21 0,21-1 0,-21 22 15,21-22-15,0 1 0,0-22 0,-21 0 16,21 1-16,-21-1 16,21-21-16,-22 0 0,1 1 0,0-22 15,0 0-15,0 0 0,0-22 16,21 1-16,0 0 0,0-21 16,0 21-16,0-1 0,0-20 15,0 0-15,0-1 0,0 1 0,0 0 16</inkml:trace>
  <inkml:trace contextRef="#ctx0" brushRef="#br0" timeOffset="54001.18">16214 7006 0,'0'0'0,"42"-21"31,-21 0-31,21 21 0,-20 0 0,20 0 16,21-21-16,-20 21 0,-1-21 0,22 21 16,-22 0-16,0 0 0,1-22 15,-1 22-15,-21-21 0,21 21 0,-20-21 16,-1 21-16,0-21 0</inkml:trace>
  <inkml:trace contextRef="#ctx0" brushRef="#br0" timeOffset="54664.17">18119 6710 0,'0'0'0,"0"-42"0,0 20 15,0 1-15,0 0 0,0-21 16,0 21-16,0-22 0,0 22 0,0 0 16,0 0-16,0 42 15,0 0 1,0 21-16,0 1 0,0-1 15,0 22-15,0-22 0,0 21 0,0-20 16,0 20-16,0-20 0,0 20 16,0-21-16,-22 22 0,22-22 0,-21 1 15,0-1-15,21 0 0,0 1 0,0-22 16,-21 0-16,21 0 0,-21 0 16,0-21-1,21-21 1,-22 21-16,22-21 0,0 0 15,0 0-15,0-22 0,0 22 0,0-21 16,22 21-16,-1-22 0,0 22 16,0 0-16,0-21 0,22 20 0,-22 1 15,21 0-15,-21 0 0,22 0 16,-1 21-16,0 0 0,1 0 0,-22 0 16,21 0-16,-21 21 0,22 0 0,-22 0 15,0 22-15,-21-22 16,0 0-16,0 21 0,0-21 0,0 22 15,-21-22-15,0 21 0,-22-21 0,22 1 16,-21-1-16,-1 0 0,1 0 16,0 0-16,-1-21 0,22 21 0,-21-21 15,21 0-15,-22 0 0,22 0 16,0 0-16,21-21 16,21 0-1,-21 0-15,43 0 0,-22 0 16</inkml:trace>
  <inkml:trace contextRef="#ctx0" brushRef="#br0" timeOffset="55039.95">18521 6943 0,'0'0'16,"0"-21"-16,0-1 0,21 22 16,0 0-16,-21-21 0,21 21 0,0 0 15,1 0-15,-1 0 16,0 0-16,21 0 0,-21 0 0,1 21 15,20 1-15,-21-22 0,21 42 0,1-21 16,-22 0-16,21 22 0,-21-22 16,1 21-16,-1 0 0,-21-20 0,0 20 15,0 0-15,0-21 0,-21 1 16,-1 20-16,1-21 0,0 0 16,-21-21-16,21 21 0,-1-21 0,1 0 15,0 0-15,0 0 0,21-21 16,0 0-1,0 0-15,0 0 0,0 0 16,21-22-16,0 22 0,0 0 0,-21-21 16,22 20-16,-1-20 0,0 21 15,0-21-15,0 20 0,0-20 0,1 21 16,-1 0-16,0 0 0,0-1 0,0 22 16,0-21-16,22 21 15,-22 0-15,0 0 0,21 0 0,-20 0 0,20 0 16</inkml:trace>
  <inkml:trace contextRef="#ctx0" brushRef="#br0" timeOffset="55460.87">19558 6858 0,'0'0'0,"-21"0"32,0 0-32,-1 0 15,1 21-15,0 0 0,0 1 0,0-1 16,0 0-16,-1 21 0,1-21 15,0 22-15,0-22 0,0 21 0,21 1 16,0-22-16,-21 21 0,21-21 16,0 22-16,0-22 0,0 0 15,21 0-15,-21 0 0,42 0 0,-21 1 16,22-22-16,-22 0 0,21 0 16,22 0-16,-22 0 0,0 0 0,22 0 15,-22 0-15,0-22 0,22 1 16,-22 0-16,1 0 0,-22 0 0,21-22 15,-21 1-15,0 0 0,1 21 0,-22-22 16,0 1-16,0 0 0,0-1 16,0 1-16,-22 0 0,-20-1 0,21 22 15,-21 0-15,-1 0 0,-20 21 16,20 0-16,-20 0 0,21 0 16,-22 0-16,22 0 0,-1 21 0,1 21 15,0-21-15,21 1 0,-1 20 16,1-21-16,21 0 0,0 22 0,0-22 15,21 21-15,1-21 0,-1 0 16,0 1-16,21-1 0,1 0 0,-1 0 16</inkml:trace>
  <inkml:trace contextRef="#ctx0" brushRef="#br0" timeOffset="56036.54">20320 6964 0,'0'-21'0,"0"42"0,0-63 0,0 20 16,-21 22 0,0 22-16,-1-1 0,22 0 15,-21 0-15,0 21 0,21-20 0,0 20 16,-21-21-16,0 21 0,21-20 16,0 20-16,0-21 0,0 21 0,-21-20 15,21-1-15,0 0 16,21-21-1,0 0-15,0 0 0,0-21 16,0 21-16,1-21 0,-1-1 16,0 1-16,0 0 0,0 0 15,0-21-15,1 20 0,-1 1 16,0 0-16,0 0 0,0-21 0,0 42 16,-21-22-16,0 1 0,22 21 0,-22 21 31,0 1-31,0-1 15,0 0-15,-22 0 0,22 21 16,-21-20-16,21-1 0,0 0 0,0 0 16,0 0-16,0 0 0,21 1 0,1-1 15,-1-21-15,21 0 0,-21 0 16,0 0-16,22 0 0,-22 0 0,21 0 16,-21 0-16,22-21 15,-22-1-15,0 1 0,0 0 0,0 0 16,1-21-16,-1 20 0,-21 1 0,0-21 15,0 21-15,0-22 0,0 22 16,0-21-16,0 21 0,0 0 0,0-1 16,0 1-16,0 0 0,-21 21 15,-1 0-15,1 0 16,0 0-16,21 21 16,-21-21-16,21 21 0,0 1 0,0-1 15,0 0-15</inkml:trace>
  <inkml:trace contextRef="#ctx0" brushRef="#br0" timeOffset="56408.12">21442 6985 0,'21'0'16,"-42"0"-16,42-21 0,-21 0 0,0 0 16,0-1-16,0 1 15,-21 21-15,0-21 0,-1 21 0,1 0 16,-21 0-16,21 0 0,0 0 15,-1 0-15,-20 0 0,21 0 0,21 21 16,-21 0-16,21 1 16,0-1-16,0 0 0,0 0 15,0 0-15,0 0 0,21 1 0,0-1 0,0 0 16,-21 0-16,21 21 16,1-20-16,-1-1 0,0 0 0,-21 0 15,0 0-15,0 0 16,0 1-16,0-1 0,0 0 15,-21-21-15,0 0 0,-1 0 16,1 0-16,0 0 16,0 0-16,0 0 0,0 0 0,-1 0 15,1-21-15,0 21 16,21-21-16,0-1 16,0 1-16,21 21 0,0-21 15,1 0-15,-1 21 0</inkml:trace>
  <inkml:trace contextRef="#ctx0" brushRef="#br0" timeOffset="56737">21548 7091 0,'0'-21'16,"21"21"-16,0-21 0,0 21 15,0-22-15,22 1 16,-22 0-16,0 21 0,0-21 0,21 0 15,-20 0-15,-1-1 0,21 1 16,-21 21-16,0-21 0,1 0 0,-44 21 31,1 0-31,-21 21 16,21 0-16,0 0 0,-22 1 16,22-1-16,0 0 0,-21 0 0,20 0 15,22 22-15,-21-22 0,21 0 16,0 0-16,0 0 0,0 0 0,0 1 15,0-1-15,21-21 0,1 21 0,-1 0 16,0-21-16,21 0 16,-21 0-16,22 0 0,-1 0 0,-21 0 15,22 0-15,-22 0 0</inkml:trace>
  <inkml:trace contextRef="#ctx0" brushRef="#br0" timeOffset="57107.76">22119 7049 0,'0'-22'16,"0"44"-16,0-65 0,0 1 0,21 21 0,-21 0 15,21-1-15,-21 1 0,22 21 16,-22-21-16,21 21 0,0 0 16,0 0-16,0 0 0,0 0 15,1 0-15,-1 21 0,-21 0 16,21 1-16,0-22 0,-21 42 16,21-21-16,-21 0 0,0 0 15,0 1-15,0 20 0,0-21 0,0 21 16,0-20-16,0-1 0,0 21 15,0-21-15,0 0 0,0 1 0,-21-22 16,21 21-16,-21 0 16,21-42-1,0 0-15,0-1 16,0 1-16,0 0 16,0 0-16,0 0 0,0-22 0,0 22 15,21 0-15,0-21 0,0 21 16,1-1-16,-1-20 0,0 21 15,0 0-15,0 0 0,22-1 0,-22 22 16,21-21-16,-21 21 0,22 0 16,-22-21-16,21 21 0,-21 0 0,0 0 15,1 0-15</inkml:trace>
  <inkml:trace contextRef="#ctx0" brushRef="#br0" timeOffset="57491.88">23093 6900 0,'0'-21'31,"0"0"-15,0 0-16,-21 0 31,-1 21-31,1 0 0,0 0 16,-21 0-16,21 21 0,-22-21 0,22 21 15,-21 0-15,21-21 0,-1 21 16,1 1-16,0-1 0,21 0 0,0 0 15,0 0-15,0 0 0,0 1 16,21-1-16,0 21 0,22-21 16,-22 0-16,0 1 0,21-22 0,-20 21 15,20 0-15,-21 0 0,21 0 16,-20-21-16,-1 21 0,0-21 16,-21 22-16,-21-1 15,0-21 1,-1 0-16,-20 0 0,21 0 15,-21 0-15,-1 0 0,1 0 0,0 0 16,-1 0-16,22 0 0,-21 21 16,-1-21-16,1 0 0,0 0 0,-1 21 15,1-21-15,0 0 0,-22 0 0,22 21 16</inkml:trace>
  <inkml:trace contextRef="#ctx0" brushRef="#br0" timeOffset="58436.55">1079 9906 0,'0'0'0,"0"-21"0,0 0 16,0 0-16,0-1 15,0 1 1,0 42 15,0 1-31,0-1 0,0 0 0,0 0 16,0 21-16,0 1 0,0-22 15,0 21-15,0 1 0,0-22 0,0 21 16,0-21-16,0 22 0,0-22 16,0 21-16,0-21 0,-21 0 0,21 1 15,0-1-15,-21-21 0,21 21 16,0-42 15,0 0-31,0-1 16,0 1-16,0 0 15,21 0-15,0 0 0</inkml:trace>
  <inkml:trace contextRef="#ctx0" brushRef="#br0" timeOffset="59029.21">1482 9864 0,'0'21'31,"0"0"-31,0 21 0,0-20 16,0-1-16,0 21 0,0-21 16,0 22-16,0-22 0,0 21 0,-22-21 15,22 0-15,-21 1 0,0-1 16,21 0-16,-21 0 0,21 0 16,0 0-16,-21-21 0,0 0 31,21-21-31,0 0 0,0 0 15,0 0-15,21 0 16,0 21-16,0-22 0,0 22 0,0 0 16,1-21-1,-1 21-15,0 0 0,21 0 0,-21 0 16,1 0-16,-1 0 0,21 0 16,-21-21-16,0 21 0,1 0 0,-1 0 15,0 0-15,0-21 0,0 21 16,-21-21-16,21 21 0,-21-21 0,0-1 15,0 1-15,0 0 16,0 0-16,0 0 0,0 0 16,0-1-16,-21 22 31,0 0-31,21 22 0,-21-1 16,0 0-16,21 0 0,-21 21 15,-1-20-15,22 20 0,0 0 0,-21-21 16,0 22-16,21-1 0,-21 0 15,21-20-15,0 20 0,0-21 0,0 0 16,0 0-16,0 1 0,0-1 16,0 0-16,0 0 15,0-42 1,0 0 0,21 0-16,-21-1 0,21 1 15,0 0-15</inkml:trace>
  <inkml:trace contextRef="#ctx0" brushRef="#br0" timeOffset="59212.1">2265 10139 0,'0'0'0,"0"21"31,0-42 32</inkml:trace>
  <inkml:trace contextRef="#ctx0" brushRef="#br0" timeOffset="59775.78">3683 9843 0,'0'0'0,"42"-22"0,22-20 31,-64 21-31,0 0 0,0 0 16,-21-1-16,-1 1 0,1 0 16,-21 0-16,0 21 0,-1-21 0,1 21 15,0 0-15,-1 0 0,1 0 16,0 21-16,-1 0 0,1 0 0,0 0 16,20 22-16,-20-1 0,21 0 15,0 22-15,-22-22 0,43 22 0,-21-22 16,21 22-16,0-22 0,0 21 0,0-20 15,0-1-15,0 0 0,21 1 16,1-1-16,-1-21 0,0 0 0,21 1 16,1-1-16,-1-21 15,0 0-15,22 0 0,-22 0 0,22 0 16,-1 0-16,1-21 0,-1-22 0,1 22 16,-22 0-16,21-21 0,-20 20 15,20-20-15</inkml:trace>
  <inkml:trace contextRef="#ctx0" brushRef="#br0" timeOffset="60024.27">4381 9610 0,'0'0'0,"0"-43"0,0-41 15,0 63 1,-21 21-16,0 0 0,0 21 16,0 21-16,0-21 15,21 22-15,-22 20 0,22-21 16,-21 1-16,0 20 0,21-20 0,-21 20 15,21-21-15,-21 1 0,0-1 16,21 0-16,-22 1 0,22-1 0,-21-21 16,21 22-16,0-22 0,0 21 0,0-21 15,0 0-15,0 1 0,21-22 16,1 0-16,-1 0 0,0 0 16,21 0-16,-21 0 0,22-22 15</inkml:trace>
  <inkml:trace contextRef="#ctx0" brushRef="#br0" timeOffset="61176.34">4995 9970 0,'21'-22'0,"-42"44"0,64-65 15,-22 22-15,-21-21 0,0 21 0,0-1 16,0 1-16,0 0 0,0 0 16,-21 0-16,-1 21 0,1 0 0,-21 0 15,21 0-15,0 0 0,-22 0 16,22 21-16,-21 0 0,-1 0 0,1 0 15,21 22-15,-21-22 0,-1 21 0,1 1 16,21-1-16,-22-21 0,22 21 16,0 1-16,0-22 0,0 21 0,21-21 15,-21 22-15,21-22 0,0 0 16,0 0-16,0 0 0,21 1 16,0-22-16,21 0 0,-21 0 0,1 0 15,20 0-15,0 0 0,1-22 16,-22 1-16,21 0 0,0 0 0,1 0 15,-22 0-15,21-1 0,-21 1 0,22 0 16,-22-21-16,0 21 0,0-22 16,-21 1-16,0 0 0,0 20 0,21-20 15,-21-43 1,0 64-16,0 0 0,0 0 0,0 42 31,-21 0-31,21 0 16,-21 22-16,21-22 0,0 21 0,0-21 15,0 22-15,-21-22 0,21 21 0,0-21 16,0 22-16,0-22 0,0 0 16,0 0-16,21 0 0,0 1 0,0-1 15,1 0-15,-1-21 0,0 0 0,21 0 16,-21 0-16,22 0 0,-22 0 16,21 0-16,-21-21 0,22 21 0,-1-21 15,0-1-15,1 1 0,-1 0 16,0 0-16,1 0 0,-1 0 15,-21-22-15,22 22 0,-22-21 0,0 21 16,0-22-16,0 22 0,-21 0 16,0 0-16,0 0 0,-21 21 15,0 0-15,0 0 16,0 21-16,-22 0 0,22 21 16,0-21-16,0 1 0,21-1 0,0 21 15,0-21-15,0 0 0,0 1 16,0-1-16,0 0 0,0 0 0,21 0 15,0 0-15,0-21 0,0 22 16,-21-44 31,0 1-47,0 0 16,0 0-16,-21 0 0,0 21 15,0-21-15,0 21 0,0 0 16,-1 0-1,1 21-15,0 0 16,21 0-16,0 0 16,0 0-16,0 1 0,0-1 15,21-21-15,0 21 0,1 0 16,-1-21-16,21 0 0,-21 0 16,22 0-16,-1 0 0,0 0 15,22 0-15,-22 0 0,22-21 0,-22 21 16,21-21-16,-20 0 0,20-1 0,-20 1 15,-1 0-15,0 0 0,1-21 16,-22 20-16,21 1 0,-21-21 0,0 21 16,1-22-16,-22 1 0,0 21 15,0-21-15,0 20 0,0 1 0,0 0 16,0 0-16,-22 21 16,1 21-16,0 0 0,0 0 15,21 1-15,-21-1 0,21 21 0,0-21 16,0 22-16,0-22 0,0 21 15,0-21-15,0 22 0,0-22 16,0 0-16,21 0 0,-21 0 0,0 0 16,0 1-16,0-1 0,0 0 15,0 0-15,0 0 16,-21-21-16,0 0 0,-1 0 16,1 0-16,0 0 0,0 0 15,0 0-15,0 0 0,-1 0 0,22-21 16,-21 0-16,21 0 0,-21 0 0</inkml:trace>
  <inkml:trace contextRef="#ctx0" brushRef="#br0" timeOffset="62259.92">7472 9525 0,'0'-21'15,"0"42"-15,0-84 0,0 41 0,21 1 0,-21 0 16,0 0-16,0 0 0,21 0 16,-21 42-1,-21 21-15,21-21 0,-21 22 16,0 20-16,21 1 0,-22-22 16,1 21-16,0 1 0,0-1 0,0-20 15,0 20-15,-1-20 0,1-1 16,0 0-16,0 1 0,0-22 0,0 0 15,-1 0-15,1 0 0,21 0 16,0-42 0,0 0-1,0 0-15,0 0 0,0 0 0,0-22 16,21 22-16,-21-21 0,22 21 16,-22-22-16,0 1 0,0 0 0,21-1 15,-21 22-15,0 0 0,0 0 0,0 0 16,21 21-16,-21 21 15,0 0-15,0 0 16,0 21-16,0 1 0,0-22 16,0 21-16,0 1 0,0-22 0,0 21 15,21-21-15,-21 22 0,21-22 16,-21 0-16,21 0 0,1 0 16,-1 0-16,-21 1 0,42-22 0,-21 0 15,0 0-15,22 0 0,-22 0 0,21 0 16,1 0-16,-1-22 0,0 1 15,1 21-15,20-21 0,-21 0 0,1-21 16,-22 20-16,21-20 0,1 21 0,-22-21 16,0-1-16,0-20 0,-21 20 15,0-20-15,0 21 0,0-22 16,0 22-16,-21-22 0,0 22 0,0 0 16,-22 20-16,22-20 0,-21 21 0,-1 0 15,1 0-15,0 21 0,-1 0 16,1 0-16,0 0 0,-1 21 15,22-21-15,-21 21 0,21 21 0,-22 1 16,22-1-16,0 0 0,21 22 0,0-22 16,-21 22-16,21-1 0,0-21 15,0 22-15,0-22 0,0 1 0,21-1 16,0-21-16,0 21 0,1-20 16,-1-1-16,21-21 0,0 21 0,1-21 15,-1 0-15,0 0 0,1 0 0,20 0 16,-20 0-16,20-21 15,-21 21-15,1-21 0,-1-1 0,22 1 16,-43 0-16,21-21 0,0 21 0,-20-1 16,-1-20-16,0 21 0,-21 0 15,0 0-15,0-1 0,-21 22 32,0 22-32,21-1 0,-22 0 15,1 21-15,21-21 0,-21 1 0,21-1 16,0 0-16,0 0 0,0 0 15,0 0-15,0 1 0,0-1 16,0 0-16,21-21 31,0 0-31,1-21 16,-22 0-16,21-1 0,-21 1 0,21 0 16,-21 0-16</inkml:trace>
  <inkml:trace contextRef="#ctx0" brushRef="#br0" timeOffset="62432.82">8318 9546 0,'0'0'0,"-21"0"31,21 21-15,-21 1-16,21-1 0,0 0 16,0 0-16,0 0 15,21 0-15,0-21 16,-21 22-16,22-22 0,-1 21 15,0-21-15</inkml:trace>
  <inkml:trace contextRef="#ctx0" brushRef="#br0" timeOffset="63516.56">8890 9864 0,'0'0'0,"21"0"0,-21-64 31,0 43-31,0 0 0,0 0 0,0 0 15,0-1-15,0 1 0,0 0 16,-21 21-16,0-21 0,0 0 0,-1 21 16,1 0-16,-21 0 15,21 0-15,0 21 0,-22 0 0,22 0 16,-21 0-16,21 22 0,-22-1 0,22 0 16,-21-20-16,21 20 0,-1 0 15,1 1-15,0-22 0,21 21 0,0-21 16,0 0-16,0 1 0,0-1 0,0 0 15,21 0-15,22-21 0,-22 0 16,0 0-16,0 0 0,21 0 0,-20 0 16,20 0-16,0-21 0,-21 0 15,22 21-15,-1-21 0,-21-1 16,22 1-16,-22 0 0,0-21 0,0 21 16,0-1-16,0-20 0,1 21 0,-22-21 15,0 20-15,0-20 0,0 21 16,0 0-16,0 0 0,0-1 0,-22 22 15,1 0 1,0 0-16,21 22 0,-21-22 0,0 21 16,21 21-16,-21-21 0,21 0 0,0 22 15,0-22-15,-22 0 0,22 21 16,0-20-16,0-1 0,0 21 0,22-21 16,-1 0-16,21-21 0,-21 22 15,22-1-15,-1-21 0,21 0 16,-20 0-16,20 0 0,-20 0 0,20 0 15,-21 0-15,22 0 0,-22-21 0,22-1 16,-22 1-16,0 0 0,1 0 16,-22 0-16,21 0 0,-21-1 0,1-20 15,-1 21-15,-21-21 0,0 20 0,0-20 16,0 21-16,0-21 0,0 20 16,-21-20-16,-1 21 0,1 21 0,-21-21 15,21 21-15,0 0 0,-22 0 16,22 0-16,0 21 0,0 0 15,-22 0-15,22 0 0,0 1 0,0 20 16,0-21-16,21 21 0,0-20 16,-21 20-16,21-21 0,0 0 0,0 0 15,0 22-15,0-22 0,21-21 0,0 21 16,0 0-16,0-21 0,0 0 16,22 0-16,-22 0 0,0 0 0,21 0 15,-20 0-15,20 0 0,-21 0 0,0-21 16,0 0-16,1 21 0,-1-21 15,-21 0-15,0-1 0,21 1 16,-21 0-16,0 0 0,21 0 0,-21 0 0,0-1 16,0 1-16,0 0 15,0 0-15,-21 21 16,0 0-16,21 21 16,-21 0-16,-1 0 0,22 1 15,-21 20-15,0-21 0,21 21 0,-21 1 16,0-1-16,0 0 0,21 1 0,-22-1 15,1 0-15,21 22 0,0-22 16,-21 22-16,21-1 0,0 1 0,0-1 16,0 1-16,0-1 0,0 1 0,0-1 15,0 1-15,0-1 0,0-20 16,0 20-16,0 1 0,-21-22 0,0 21 16,0-20-16,-1-1 0,1-21 15,0 22-15,0-22 0,-21 0 0,20 0 16,-20-21-16,21 0 0,-21 0 15,-1 0-15,1-21 0,0 21 0,-1-21 16,1 0-16,0-22 0,-1 1 0,1 21 16,0-22-16,20 1 0,1 0 15,0-1-15,21 1 0,0 0 0,0-1 16,21 1-16,0-21 0,22-1 0,-22 22 16,21-22-16,22 1 0</inkml:trace>
  <inkml:trace contextRef="#ctx0" brushRef="#br0" timeOffset="63928.32">9758 9694 0,'0'0'0,"0"-42"0,0 21 0,0 0 15,0 0-15,0-1 0,0 1 0,0 0 16,21 0-16,0 21 0,0 0 15,0 0-15,1 0 0,-1 0 16,0 21-16,21 0 0,-21 0 0,22 22 16,-22-1-16,0 0 0,0 1 15,0-1-15,1 0 0,-1-20 16,-21 20-16,0 0 0,0-21 0,0 1 16,0 20-16,0-21 15,0 0-15,-21-21 16,-1 0-16,22-21 15,-21 21-15,21-21 0,0 0 16,0 0-16,0-1 0,0 1 0,0-21 16,0 21-16,0-22 0,21 22 0,1-21 15,-22 21-15,21-22 0,0 22 16,-21-21-16,21 21 0,0 0 0,0-1 16,22 1-16,-22 21 0,0 0 15,0-21-15,22 21 0,-22 0 16,0 0-16,0 0 0,21 0 0,-20 0 15</inkml:trace>
  <inkml:trace contextRef="#ctx0" brushRef="#br0" timeOffset="65071.72">11070 9779 0,'0'0'0,"0"-21"31,0 0-31,0 0 0,0-1 15,0 1-15,-21 0 0,21 0 16,0 0-16,-21 0 0,0-1 0,-1-20 16,1 21-16,0 0 15,0 21-15,0 0 0,0 0 0,-1 0 16,1 0-16,-21 0 0,21 21 16,0 0-16,-1 21 0,-20 1 0,21-1 15,0 0-15,21 1 0,-21-1 0,21 0 16,-22 1-16,22-22 0,0 21 15,0-21-15,0 22 0,0-22 0,22 0 16,-1-21-16,-21 21 0,21-21 16,0 0-16,21 0 0,-20 0 15,-1 0-15,0 0 0,21 0 0,1-21 16,-22 0-16,21 21 0,-21-21 16,22 0-16,-22-22 0,21 22 0,-21 0 15,0-21-15,1 20 0,-1-20 0,0 0 16,0 21-16,0-22 0,0 1 15,-21 21-15,0 0 0,0-1 0,-21 44 32,21-1-32,0 21 15,-21-21-15,21 22 0,0-22 0,0 21 16,0-21-16,0 22 16,0-22-16,0 21 0,0-21 0,0 0 15,21 1-15,0-1 0,1 0 0,-1-21 16,0 0-16,0 21 0,0-21 15,0 0-15,1 0 0,-1 0 16,0 0-16,0-21 0,-21 0 0,0 0 16,21-1-16,0 1 0,-21 0 15,0 0-15,0-21 0,22 20 0,-22-20 16,21 0-16,-21 21 0,21-22 16,-21 22-16,0 0 0,0 0 0,0 0 15,21-1-15,-21 44 16,0-1-1,0 0-15,0 0 0,0 0 0,0 22 16,0-22-16,0 21 0,0-21 0,0 22 16,0-22-16,0 0 0,-21 21 15,21-21-15,0 1 0,0-1 0,0 0 16,-21 0-16,0-21 31,21-21-15,0 0-16,0 0 15,0-1-15,0-20 0,21 21 0,0 0 16,0-22-16,0 22 0,0-21 0,1 0 16,-1-1-16,0 22 15,0-21-15,0 21 0,0-1 0,1 1 16,20 21-16,-21 0 0,0 0 0,0 0 16,-21 21-16,22 1 0,-1-1 15,0 0-15,-21 0 0,0 21 0,0-20 16,0 20-16,0-21 0,0 21 0,0-20 15,0-1-15,0 0 0,0 0 16,0 0-16,0 0 0,0 1 0,0-1 16,-21-21-1,21-21 1,0-1-16,0 1 16,0 0-16,0 0 15,21-21-15,0 20 0,0-20 16,0 21-16,22-21 0,-1-1 0,0 1 15,1 0-15,20 20 0,-20-20 16,20 21-16,-21 0 0,1 0 0,-1 21 16,0 0-16,-20 0 0,-1 21 0,0 0 15,-21 21-15,0-21 0,0 22 16,0-1-16,0-21 0,0 22 0,0-1 16,-21-21-16,0 21 0,-1-20 0,22 20 15,-21-21-15,21 0 0,-21 0 16,21 1-16,-21-22 0,0 0 15</inkml:trace>
  <inkml:trace contextRef="#ctx0" brushRef="#br0" timeOffset="66036.47">13568 9335 0,'0'0'0,"0"-22"16,-21 22 15,-1 22-31,1-1 16,0 0-16,-21 0 0,21 0 0,-22 22 15,22-1-15,-21-21 0,21 21 0,-1 1 16,-20-22-16,42 21 0,0 1 16,0-22-16,0 0 0,0 0 15,0 0-15,21 0 0,22 1 0,-22-22 16,21 0-16,0 0 0,22 0 15,-22 0-15,1 0 0,-1 0 0,0 0 16,1-22-16,-1 1 0,0 0 16,-21 0-16,22 0 0,-22 0 0,-21-1 15,0-20-15,0 21 0,0-21 16,0 20-16,-42-20 0,20 21 0,-20-21 16,21 20-16,-21 1 0,-1 21 0,1-21 15,0 0-15,20 21 0,-20 0 0,21 0 16,0 0-16,42 0 31,21 0-31,1 0 0,-1 0 16,0 0-16,1 0 0,20 0 15,-21 0-15,22 0 0,-22 0 0,22 0 16,-1-21-16,1 21 0,-22-21 16,22 21-16,-22-22 0,-21 1 0,21 21 15,-20-21-15,-1 21 0,-21-21 0,0 0 31,0 42-15,-21-21-16,21 21 16,-22 0-16,22 22 0,0-22 0,-21 21 15,21-21-15,0 22 0,0 20 16,0-21-16,-21 1 0,21 20 16,-21-20-16,21 20 0,0 1 0,-21-22 15,21 21-15,-21 1 0,-1-1 0,22-20 16,-21 20-16,21 22 0,0-22 15,0 1-15,0 21 0,0-22 0,0 22 16,0-22-16,0 22 0,0 0 0,0-22 16,0 22-16,0-1 0,0-20 0,0 21 15,0-22-15,0 1 0,0-1 16,0 1-16,0-22 0,0 0 0,0-21 16,-21 1-16,0-1 0,0-21 0,0 0 15,-1 0-15,1 0 16,0-21-16,21-1 0,-21-20 15,0 0-15,0-1 0,-1 1 0,1-21 16,0-1-16,-21 1 0,21-1 0,-1 1 16,-20-1-16,0 1 0,21-22 0,-1 43 15,1-22-15,21 1 0,0 20 16,0-20-16,0 20 0,0 1 0,0 0 16,0-1-16,21 1 0,1 0 0,-1-1 15,0 1-15,21 0 0,-21-22 16</inkml:trace>
  <inkml:trace contextRef="#ctx0" brushRef="#br0" timeOffset="66780.84">15388 8954 0,'-21'-22'0,"42"44"0,-63-65 0,21 43 15,21-21-15,0 0 0,-22 21 16,1 0-16,0 0 0,21 21 16,0 0-16,-21 0 0,21 22 15,-21-1-15,21 0 0,-21 1 0,21 20 16,0-20-16,0 20 0,-22-21 0,22 1 15,-21 20-15,0-20 0,21-1 16,-21 0-16,21 1 0,0-22 0,0 0 16,0 0-16,-21 0 0,21 0 15,21-42 1,0 0 0,0 0-16,0-21 0,1 20 15,-1 1-15,0-21 0,0 21 0,0-22 16,0 1-16,1 21 0,-1-21 0,0-1 15,0 22-15,0 0 0,0-21 16,-21 20-16,22 22 16,-22 22-1,21-1-15,-21 0 0,0 0 0,21 21 16,-21-20-16,0 20 0,0-21 0,0 21 16,21 1-16,-21-1 0,0 0 15,0 1-15,21-1 0,0-21 0,1 22 16,-1-22-16,0 0 0,0 0 15,21-21-15,1 0 0,-22 0 16,21 0-16,1 0 0,-22-21 0,21-21 16,0 20-16,1 1 0,-1-21 15,-21 0-15,22-1 0,-1 1 0,-21 0 16,21-22-16,-20 22 0,-1-1 0,-21-20 16,0 21-16,0-22 0,0 22 15,0-1-15,0 1 0,0 0 0,0 21 16,-21-22-16,-1 43 0,1-21 15,0 21-15,0 0 0,0 0 0,0 0 16,-1 0-16,1 21 0,21 0 0,0 1 16,-21-1-16,21 0 15,0 0-15,0 21 0,0-20 0,0-1 16,0 21-16,0-21 0,21 0 0,0 1 16,1-1-16,-1 0 0,0 0 15,0 0-15,0 0 0</inkml:trace>
  <inkml:trace contextRef="#ctx0" brushRef="#br0" timeOffset="67116.91">16362 9462 0,'0'21'0,"0"-42"0,21 42 16,0-21-16,0 0 0,0 0 15,1 0-15,-1 0 0,0-21 16,0 21-16,21-22 0,-20 22 0,-1-21 16,21 0-16,-21 0 0,0 21 15,1-21-15,-1 0 0,-21-1 16,0 1-16,0 0 0,0 0 0,0 0 15,0 0-15,-43 21 16,22 0-16,0 0 0,0 0 16,-21 21-16,20 0 0,1 0 0,0 0 15,0 0-15,0 1 0,0 20 16,21-21-16,0 0 0,0 22 0,0-22 16,0 0-16,0 21 0,21-21 0,0 1 15,0-22-15,0 21 0,0 0 16,1-21-16,20 0 0,-21 0 15,21 0-15,1 0 0,-1 0 0,0-21 16,1 0-16,-1 21 0,0-43 16,1 22-16,-1 0 0,0 0 0,1-22 15,-22 1-15,21 0 0,1-1 16</inkml:trace>
  <inkml:trace contextRef="#ctx0" brushRef="#br0" timeOffset="67545.96">17314 9123 0,'21'-42'0,"1"-128"15,-65 382-15,86-466 0,-43 212 0,0 20 16,0 1-16,0 0 0,0 42 31,-64 127-31,43-105 16,0 20-16,21-20 0,-21 20 15,21-21-15,-22 22 0,1-22 16,21 1-16,0-1 0,0 0 0,-21-21 16,21 22-16,0-1 0,0-21 0,0 0 15,-21 1-15,21-1 0,0 0 16,0-42-1,0 0 1,21-1-16,0-20 16,0 21-16,1 0 0,-1 0 0,0-22 15,0 22-15,0 0 0,22-21 0,-1 20 16,0 1-16,-21 0 16,22 0-16,-1 0 0,0 21 0,1 0 15,-22 0-15,0 0 0,21 0 0,-20 21 16,-1 0-16,0 0 0,0 0 15,-21 1-15,0-1 0,0 0 0,0 0 16,0 0-16,0 22 0,-21-22 16,0 0-16,0 0 0,-22 0 0,22 0 15,-21-21-15,-1 22 0,1-1 0,0-21 16,-1 0-16,1 0 0,0 0 16,-1 0-16,1 0 0,21 0 0,-21 0 15,20 0-15,22-21 0,0-1 16,0 1-16</inkml:trace>
  <inkml:trace contextRef="#ctx0" brushRef="#br0" timeOffset="67920">18161 8848 0,'0'0'16,"0"-21"-16,0-1 0,0 1 15,0 0-15,0 0 16,0 0-16,0 42 16,0 0-1,0 0-15,0 0 0,0 22 16,0-1-16,0 0 0,-21 22 0,21-22 15,-21 1-15,21-1 0,0 0 0,0 1 16,-22-1-16,22 0 0,-21-21 16,21 22-16,-21-22 0,21 0 0,-21 0 15,21 0-15,0 1 0,0-1 16,0-42 15,0-1-31,0 1 0,0 0 16,0 0-16</inkml:trace>
  <inkml:trace contextRef="#ctx0" brushRef="#br0" timeOffset="68255.99">17843 8996 0,'0'0'0,"-21"-21"0,0-22 0,0 22 0,21-21 16,0 21-16,0 0 0,0-22 16,0 22-16,21 21 0,0-21 0,0 0 15,22 21-15,-1 0 0,0 0 0,1 0 16,20 0-16,1 0 15,-1 0-15,1 21 0,-1 0 0,22 0 16,-22 22-16,1-1 0,-1 0 0,-20 22 16,20-22-16,-42 0 0,1 22 15,-1-22-15,-21 1 0,0-1 0,-21-21 16,-1 21-16,-20 1 0,0-22 16,-1 0-16,-20 0 0,-1 22 0,1-43 15,-1 21-15,1 0 0,-1-21 0,22 0 16,-21 21-16,20-21 0,22 0 15,-21 0-15,21 0 0,-1 0 0,22-21 32,22 0-17,20 21-15,-21-21 0,21 21 16,1-22-16,-1 22 0,0-21 0,22 0 16</inkml:trace>
  <inkml:trace contextRef="#ctx0" brushRef="#br0" timeOffset="68640.88">18796 9186 0,'0'0'0,"0"-21"0,0 0 15,0 0-15,0 0 0,0 0 0,0-1 16,0 1-16,21 0 16,0 21-16,0 0 0,1-21 15,-1 21-15,0 0 0,21 0 0,-21 0 16,1 21-16,-1 0 0,21 0 15,-21 1-15,0-1 0,1 21 0,-1-21 16,-21 0-16,0 1 0,0 20 0,0-21 16,0 0-16,0 0 0,0 1 15,0-1-15,-21 0 0,-1 0 0,1-21 16,21 21-16,-21-21 0,0 0 16,21-21 15,0 0-31,21 0 15,0 0-15,-21-1 0,21 1 16,1 0-16,-1 0 0,-21 0 0,21 0 16,0-1-16,0 1 0,0 0 0,1 0 15,-1 0-15,0 0 0,0-1 16,0 22-16,0 0 0,1-21 0,-1 21 16,0 0-16,0 0 0</inkml:trace>
  <inkml:trace contextRef="#ctx0" brushRef="#br0" timeOffset="68841.3">19643 8996 0,'21'0'16,"-42"21"0,-1 0-16,1 0 0,21 1 15,-21-1-15,0 0 16,21 0-16,-21 0 0,21 22 0,0-22 16,-21 0-16,21 0 0,0 0 15,-22-21-15,22 21 0,0 1 0,0-1 16,22-21 15,-1-21-31,-21-1 16</inkml:trace>
  <inkml:trace contextRef="#ctx0" brushRef="#br0" timeOffset="69016.2">19579 8827 0,'0'-22'0,"0"44"0,-21-65 15,21 22-15,-21 0 0,0 21 16,-1 0 0,22 21-1,22-21 1,-1 21-16,0-21 16,0 21-16,0-21 0</inkml:trace>
  <inkml:trace contextRef="#ctx0" brushRef="#br0" timeOffset="69396.08">19939 8890 0,'0'42'15,"0"-20"1,0-1-16,0 0 0,0 0 15,0 0-15,0 22 0,0-22 0,0 21 16,0-21-16,0 0 16,21 22-16,-21-22 0,0 0 0,21 0 15,-21 0-15,0 1 0,21-22 16,1 0 0,-1 0-16,0 0 15,0 0-15,0-22 0,-21 1 16,21 0-16,1 0 0,-22 0 15,21 0-15,0-1 0,-21-20 0,21 21 16,0-21-16,0 20 0,-21-20 16,22 21-16,-1 0 0,-21 0 0,0-1 15,21 1-15,0 21 0,0 0 16,0 21 0,-21 1-16,22-1 15</inkml:trace>
  <inkml:trace contextRef="#ctx0" brushRef="#br0" timeOffset="70100.47">20468 9313 0,'21'-21'16,"-42"42"-16,63-42 0,-20 0 0,-1 0 15,0 0-15,0 0 0,21-1 16,-20 1-16,-1 0 0,0-21 0,-21 21 15,0-1-15,21-20 0,-21 21 16,0 0-16,0 0 0,0-1 0,-21 22 16,0 0-16,0 0 0,-1 0 15,1 0-15,-21 0 0,21 22 0,0-1 16,-1 21-16,1-21 0,0 0 0,0 22 16,21-22-16,0 21 0,0-21 15,0 22-15,0-22 0,0 0 0,0 21 16,21-20-16,0-1 0,0 0 15,1-21-15,20 21 0,-21 0 0,21-21 16,-20 0-16,20 0 0,0 0 16,1 0-16,-22 0 0,21 0 15,0 0-15,-20 0 0,-1 0 0,21-21 16,-21 21-16,-21-21 0,21 0 0,1 21 16,-22-21-16,21-1 0,-21-20 15,0 21-15,21 0 0,0-22 0,-21 22 16,21-21-16,0 21 0,-21-22 15,22 22-15,-1 0 0,0 0 0,0 0 16,0 0-16,0-1 0,1 22 16,20 0-16,-21 0 0,0 0 15,0 0-15,1 22 0,-1-1 0,0 0 0,0 0 16,-21 21-16,0-20 16,0 20-16,0 0 0,0 1 0,0-22 15,0 21-15,0-21 0,0 22 0,0-22 16,-21 0-16,21 0 0,0 0 15,-21 0-15,0-21 0,21 22 0,-22-22 16,1 0 0,21-22-1,0 1-15,0 0 0,0 0 16,0 0-16,0 0 0,21-22 16,1 22-16,-1-21 0,0-1 0,0 1 15,0 0-15,22-1 0,-1 1 16,0-21-16,-21 20 0,43-20 15,-22 20-15,1 1 0,-1 21 0,0-21 16,1 20-16,-22 22 0,21 0 16,-21 0-16,-21 22 0,0-1 0,0 0 15</inkml:trace>
  <inkml:trace contextRef="#ctx0" brushRef="#br0" timeOffset="70952.8">783 11748 0,'0'-22'15,"0"44"1,0-1-1,0 0-15,0 0 0,0 0 0,0 22 16,0-1-16,0 0 0,0 22 16,0-22-16,0 0 0,0 1 0,-21-1 15,21 22-15,-21-43 0,21 21 16,-21 0-16,21-20 0,0-1 16,0 0-16,0 0 0,21-21 31,0 0-16,0-21-15,0 0 0,22 0 16,-22-22-16,0 22 0</inkml:trace>
  <inkml:trace contextRef="#ctx0" brushRef="#br0" timeOffset="71156.69">1249 11769 0,'0'0'0,"21"0"0,0 0 31,0 0-31,0-21 0,1 21 0,-1 0 16,21 0-16,-21 0 0,0 0 16,22 0-16,-1-22 0,0 22 0,-20 0 15,20 0-15,-21 0 0,0 0 16,0 0-16,-42 0 31,0-21-31</inkml:trace>
  <inkml:trace contextRef="#ctx0" brushRef="#br0" timeOffset="71536.57">1228 11853 0,'-22'22'0,"44"-44"0,-65 86 0,22-43 16,0 0-16,0 0 0,21 1 16,0-1-16,21-21 31,21-21-16,-21 21-15,1-22 0,20 22 0,-21 0 16,21-21-16,1 21 0,-22 0 16,21 0-16,1 0 0,-1 0 0,0 0 15,-21 0-15,22 21 0,-22-21 16,0 22-16,0-1 0,0-21 0,-21 21 16,0 0-16,0 21 15,0-20-15,-21-1 0,0 0 0,0 0 16,-21 0-16,-1 0 0,22 1 15,-21-1-15,-1-21 0,1 21 0,0-21 16,-1 0-16,1 21 0,21-21 16,-21 0-16,20 0 0,1 0 0,0 0 15,0 0-15,21-21 16,0 0 0,21 0-16,21 21 15,-20-22-15,20 1 0,0 0 16</inkml:trace>
  <inkml:trace contextRef="#ctx0" brushRef="#br0" timeOffset="71728.47">2138 12086 0,'0'0'0,"21"0"16,0-21 62,0 0-78,0 0 0,1 0 15</inkml:trace>
  <inkml:trace contextRef="#ctx0" brushRef="#br0" timeOffset="72176.8">3831 11494 0,'0'0'0,"0"-22"16,0 1-16,0 0 0,0 0 0,0 0 15,0 0-15,0-1 0,0 1 16,0 0-16,0 0 0,0 42 31,0 0-31,-21 0 0,21 1 0,0 20 16,0 21-16,0-20 0,-21-1 15,21 22-15,-21-1 0,-1-21 16,22 22-16,-21-22 0,0 22 0,0-1 16,0-20-16,0-1 0,-1 0 15,1 1-15,0-1 0,0-21 0,21 21 16,0-20-16,0-1 16,-21-21-1,21-21-15,0-1 0,-21 1 16,21 0-16,0 0 0</inkml:trace>
  <inkml:trace contextRef="#ctx0" brushRef="#br0" timeOffset="72588.56">3450 11896 0,'0'0'0,"-21"-21"0,21-22 15,-21 22-15,21-21 0,0 21 0,0-22 16,0 22-16,0-21 0,0-1 16,0 22-16,21-21 0,0 21 0,21-22 15,-20 22-15,20 0 0,0-21 16,1 21-16,-1 21 0,21 0 0,1 0 15,-22 0-15,22 0 0,-1 21 16,1 21-16,-1-21 0,1 22 0,-1-1 16,-20 0-16,20 1 0,-21-1 15,1 0-15,-1 1 0,-21-1 0,0 0 16,-21 1-16,0-1 0,0 0 0,0-21 16,0 1-16,0 20 15,0-21-15,-21-21 0,21 21 0,-21-21 16,0 0-16,21-21 15,-21 0-15,21 0 16,0 0-16,0-1 0,0-20 0,0 21 16,0-21-16,0-1 0,0 22 15,21-21-15,0-1 0,-21-20 0,21 21 16,0-1-16,1 1 0,-22-22 0,21 22 16,0 0-16,0-1 0,0 22 15,0 0-15,-21 0 0,22 0 0,-1 0 16,0 21-16,0 0 15,0 21-15,0 0 0,-21 0 16,22 0-16,-1 0 0,0 22 0,-21-22 16,0 21-16</inkml:trace>
  <inkml:trace contextRef="#ctx0" brushRef="#br0" timeOffset="73728.5">5101 11875 0,'0'0'0,"64"-43"16,-43 22-16,-21 0 16,0 0-16,21 0 15,-21-1-15,0 1 0,0 0 0,0 0 16,0 0-16,0 0 0,-21-1 0,0 1 16,-1 0-16,1 21 0,0 0 15,0 0-15,0 0 0,0 0 0,-1 0 16,1 21-16,-21 0 0,21 22 15,0-22-15,-1 0 0,1 21 0,0-20 16,-21 20-16,42 0 0,-21-21 0,-1 22 16,22-1-16,0 0 0,0-20 15,0 20-15,0-21 0,0 0 0,22 0 16,-1-21-16,0 22 0,0-22 16,21 0-16,-20 0 0,-1 0 15,21-22-15,-21 1 0,22 21 0,-22-21 16,21-21-16,-21 21 0,0-1 15,1-20-15,-1 21 0,0-21 0,0 20 16,0-20-16,-21 21 0,0-21 16,21 20-16,-21-20 0,0 21 0,0 0 15,22-22-15,-22 22 0,0 0 16,0 42 0,0 0-1,0 1-15,0-1 0,0 0 16,0 106-1,0-106-15,0 0 0,0 22 16,0-22-16,0 21 0,0-21 16,0 0-16,0 1 0,21-1 0,-21 0 15,21-21-15,0 0 0,0 0 0,0 0 16,1 0-16,-1 0 0,0 0 16,0-21-16,21 21 0,-20-21 0,-1-1 15,21 1-15,-21 0 0,0 0 16,1 0-16,20-22 0,-21 22 0,0 0 15,-21-21-15,21 21 0,1-22 0,-22 22 16,21-21-16,-21 21 0,0-1 16,0 1-16,0 0 0,21 0 15,-21 42 1,0 0 0,0 0-16,0 22 0,0-22 15,0 0-15,0 0 0,-21 22 16,21-22-16,0 0 0,0 21 0,0-21 15,0 1-15,0-1 0,0 0 0,0 0 16,0 0-16,21-21 0,0 21 16,0-21-16,0 0 15,1 0-15,20 0 0,-21-21 0,0 21 16,0-21-16,1 0 0,-1 21 0,0-21 16,-21 0-16,21-1 0,0 1 15,-21 0-15,21 0 0,-21-21 16,0 20-16,0 1 0,0 0 0,0-21 15,0 21-15,0-1 0,0 1 16,22 21 15,-1 0-31,0 0 16,0-21-16,0 21 0,0 0 16,1 0-16,20 0 0,-21-21 0,0 21 15,0 0-15,1 0 0,-1-21 16,0 21-16,0 0 0,-21 21 47,0 0-47,-21 0 15,21 0-15,-21 1 0,0-1 0,21 0 16,0 0-16,-22 0 0,1 22 16,21-22-16,-21 0 0,21 0 0,-21 0 15,21 0-15,0 1 0,0-1 0,0 0 16,21-21 15,0 0-31,0-21 16,1 0-16,-1-1 0,-21 1 15</inkml:trace>
  <inkml:trace contextRef="#ctx0" brushRef="#br0" timeOffset="73903.75">6583 11345 0,'0'0'0,"-21"-21"0,-22 0 16,22 21-16,0-21 0,0 21 16,0 0-16,21 21 15,-22-21-15,22 21 0,0 0 16,0 1-16,0-1 16,22 0-16,-1-21 15,0 21-15,0 0 0</inkml:trace>
  <inkml:trace contextRef="#ctx0" brushRef="#br0" timeOffset="74592.35">7154 11726 0,'0'-21'0,"21"21"0,1-21 15,-22 0-15,21 0 0,-21 0 16,0-1-16,0 1 0,0 0 0,0 0 15,-21 0-15,-1 0 16,-20-1-16,21 22 0,0 0 0,0 0 16,-22 0-16,22 0 0,-21 22 0,-1-1 15,1 0-15,21 0 0,-21 0 16,-1 0-16,22 22 0,-21-1 0,21-21 16,-1 22-16,1-22 0,0 21 0,21-21 15,0 0-15,0 22 0,0-22 16,0 0-16,21-21 0,0 21 0,22-21 15,-22 0-15,21 0 0,1 0 16,-1 0-16,0 0 0,1 0 0,-1-21 16,0 0-16,1 0 0,-1 0 0,-21-1 15,0 1-15,0 21 0,1-21 16,-1 0-16,0 0 0,-21 0 16,0-1-16,0 1 0,0 0 0,0 0 15,0 0 1,0 42-1,0 0-15,-21 0 0,0 0 16,21 1-16,-22 20 0,1 0 16,21-21-16,-21 22 0,0 20 0,0-20 15,21-1-15,-21 21 0,21 1 0,-22-22 16,22 22-16,0-1 0,0 1 16,0-22-16,0 22 0,0-1 0,0 1 15,0 20-15,0-20 0,0-1 16,22 22-16,-22-22 0,21 1 15,-21-1-15,0 1 0,0-1 0,0-20 16,0-1-16,0 0 0,0-20 0,-21 20 16,-22-21-16,22-21 0,-21 21 0,21-21 15,-22 0-15,1 0 0,0 0 16,-22 0-16,22-21 0,-1 0 0,-20 0 16,21 0-16,-22-1 0,22-20 0,-1 21 15,1-21-15,0 20 0,-1-20 16,22 0-16,-21-1 0,21 1 15,-22 0-15,22-1 0,0 1 0,21 0 16,0-22-16,0 22 0,0 0 0,0-22 16,21 22-16,0-1 0</inkml:trace>
  <inkml:trace contextRef="#ctx0" brushRef="#br0" timeOffset="76528.95">7726 11832 0,'21'0'15,"-21"-21"-15,21 0 0,0 21 16,0-21-16,1 21 0,-1-21 16,-21-1-16,21 1 0,0 0 15,-21 0-15,0 0 0,0 0 16,0-1-16,0 1 0,-21 0 0,0 0 15,0 0-15,-1 0 0,1-1 16,-21 22-16,21 0 0,-22 0 0,22 0 16,-21 0-16,21 0 0,-22 0 0,22 22 15,0-1-15,0 0 0,0 21 16,0-21-16,-1 1 0,1 20 0,21 0 16,0-21-16,0 22 0,0-22 0,0 0 15,0 21-15,0-20 0,0-1 16,0 0-16,0 0 0,21-21 15,1 21-15,-1-21 0,21 0 16,-21 0-16,0 0 0,1-21 16,20 0-16,-21 21 0,0-21 0,0 0 15,22-1-15,-22 1 0,0 0 16,0 0-16,0 0 0,-21 0 0,22-22 16,-22 22-16,21-21 0,-21 21 0,0-22 15,0 22-15,0-21 0,0 21 16,0-1-16,0 1 0,0 0 0,21 21 15,-21 21 1,0 0-16,0 1 0,21 20 16,-21-21-16,0 21 0,0 1 15,0-22-15,0 21 0,0-21 0,0 22 16,0-22-16,0 0 0,21 0 16,-21 0-16,21 1 0,1-1 0,-1-21 15,0 0-15,0 0 16,21 0-16,-20 0 0,-1 0 0,21 0 15,0-21-15,-20-1 0,20 1 0,-21 0 16,21 0-16,1 0 0,-22 0 16,0-22-16,21 22 0,-20-21 0,-1-1 15,0 1-15,-21 0 0,0-1 0,0 1 16,21-21-16,-21 20 0,0 1 16,0 0-16,0-1 0,0 1 15,0 21-15,0 0 0,0-1 0,-21 44 31,21 20-31,-21-21 0,21 21 16,0 1-16,0-1 0,0 22 0,0-22 16,0 0-16,0 1 0,-21-1 15,21 0-15,0 1 0,0-1 0,0-21 16,0 21-16,0-20 0,0-1 16,0 0-16,0 0 0,21-21 15,0 0-15,0 0 0,0 0 16,22 0-16,-22 0 0,0-21 15,0 21-15,21-21 0,-20 0 16,20-1-16,-21 1 0,0 0 0,22 0 16,-22 0-16,21-22 0,-21 22 15,0-21-15,1 21 0,-1 0 0,0-1 16,-21 1-16,0 0 0,0 42 31,0 0-31,0 1 16,-21-1-16,0 0 0,21 0 0,0 21 15,-22-20-15,22-1 0,-21 0 16,21 21-16,0-21 0,0 1 0,0-1 16,0 0-16,21-21 15,1 0-15,-1 0 16,0 0-16,0 0 0,0 0 0,22 0 16,-22 0-16,21-21 0,-21 21 0,22-21 15,-22-1-15,21 1 0,-21 0 16,22 0-16,-22-21 0,21 20 0,-21 1 15,0-21-15,1 21 0,-1 0 0,-21-1 16,21 1-16,-21 42 31,-21 1-31,0-1 16,21 0-16,-22 0 0,22 21 0,0-20 16,-21-1-16,21 0 0,-21 0 0,21 0 15,0 0-15,0 1 16,0-1-16,0 0 0,21-21 15,0 0-15,1 0 0,-1 0 16,0 0-16,0 0 0,21 0 16,-20 0-16,-1 0 0,21-21 0,-21 21 15,0-21-15,1-1 0,-1 22 0,-21-21 16,0 0-16,0 0 0,0 0 16,0 0-16,-21-1 0,-1 1 0,1 0 15,0 0-15,0 21 0,0-21 16,-22 21-16,22 0 0,0 0 15,0 0-15,0 0 0,0 0 16,21-21 0,42 21-16,-21 0 0,0 0 15,22 0-15,-1-22 0,0 22 0,1-21 16,-1 21-16,21 0 0,-20 0 0,20 0 16,1 0-16,-22 0 0,22 0 15,-22 0-15,21 0 0,-20 21 0,-22 1 16,21-1-16,-21 0 0,1 0 15,-1 0-15,-21 0 0,0 1 0,0 20 16,0-21-16,0 0 0,0 0 16,0 1-16,-21-1 0,-1 0 0,1 0 15,0 0-15,0 0 0,0-21 16,0 22-16,-1-22 16,1 0-16,21-22 31,0 1-31,0 0 0,0 0 15,21 0-15,1 0 0,-1-1 16,0-20-16,21 0 0,-21 21 0,22-22 16,-22 1-16,21-22 0,1 22 0,-1 0 15,0-1-15,22 22 0,-22 0 16,0 0-16,1 21 0,-1 0 16,-21 21-16,22 0 0,-22 22 0,0-22 15,0 21-15,0 0 0,-21 1 16,0-1-16,0-21 0,0 22 0,0-1 15,0-21-15,-21 0 0,0 22 0,21-22 16,-21 0-16,0 0 0,21 0 16,-22 0-16,1 1 0,0-22 15,0 0-15,0 0 16,0 0 0,-1-22-16,22 1 0,-21 0 0,0 0 15,0 0-15</inkml:trace>
  <inkml:trace contextRef="#ctx0" brushRef="#br0" timeOffset="76736.23">10033 11049 0,'-21'-21'16,"42"42"-16,-85-42 0,43 21 0,0 0 0,0-21 15,0 21-15,0 0 0,-1 0 78,1 0-78,0 0 0</inkml:trace>
  <inkml:trace contextRef="#ctx0" brushRef="#br0" timeOffset="76928.13">8509 11451 0,'0'0'0,"-21"43"31,42-43-15,0 0-16,0 0 0,0 0 0,22 0 15,20-22-15,-20 1 0,20 21 16,1-21-16,-1 0 0,1 0 0,20 0 15</inkml:trace>
  <inkml:trace contextRef="#ctx0" brushRef="#br0" timeOffset="77588.39">12001 11134 0,'0'-21'0,"0"42"0,0-64 0,0 22 0,0 0 0,0 0 16,-21 42 15,21 0-31,0 0 16,0 22-16,-21-1 0,0 0 0,21 22 16,-21-22-16,0 1 0,21 20 15,-22-21-15,1 1 0,0-1 0,0 0 16,21 1-16,-21-22 0,21 0 15,-21 21-15,-1-20 0,22-1 16,0-42 15,0-1-31,22 1 16,-22 0-16,21-21 0,0 21 0,0-22 0,0 22 16,22-21-16,-22-1 15,21 1-15,0-21 0,1 20 0,-1-20 16,0 20-16,1 1 0,-22 0 0,21-1 15,1 22-15,-1 0 0,-21 0 16,21 21-16,-20 0 0,20 0 0,-21 21 16,0 0-16,0 22 0,1-1 0,-1 0 15,-21 1-15,21 20 0,-21-21 16,21 22-16,-21-22 0,0 1 0,0-1 16,0 0-16,0 1 0,0-22 0,0 21 15,0-21-15,0 0 0,0 1 16,0-1-16,-21-21 0,21 21 0,-21-21 15,0 0-15,-1 0 0,1 0 16,0 0-16,0 0 0,0-21 16,-22 21-16</inkml:trace>
  <inkml:trace contextRef="#ctx0" brushRef="#br0" timeOffset="77767.28">11769 11599 0,'42'0'31,"-21"0"-31,0 0 0,0 0 16,22 0-16,-1-21 0,0 0 16,22 21-16,-1 0 0,1-21 0,-1 21 15,1-21-15,21 0 0,-22-1 16,1 22-16,-1-21 0,1 0 16,-22 0-16,21 0 0</inkml:trace>
  <inkml:trace contextRef="#ctx0" brushRef="#br0" timeOffset="77984.16">13039 11155 0,'0'0'0,"-22"0"16,1 0-16,0 21 0,0 0 15,0 0-15,21 1 0,-21 20 16,21 0-16,-22-21 0,1 22 0,21-1 16,0 0-16,0-20 0,-21 20 0,21 0 15,0-21-15,-21 1 0,21 20 16,0-21-16,0 0 0,0 0 0,0 1 15,0-1-15,0 0 0,0 0 16,21-21-16,0 0 16,0 0-16,1 0 0,-1-21 15</inkml:trace>
  <inkml:trace contextRef="#ctx0" brushRef="#br0" timeOffset="78256.09">12933 11494 0,'0'0'0,"-21"-43"0,21 1 0,0-149 31,42 170-31,-21-21 0,0 21 16,0 0-16,22-1 0,-22 22 0,21 0 15,-21 0-15,22 0 0,-1 0 0,-21 22 16,22-22-16,-22 42 0,0-21 16,0 21-16,-21 1 0,0-22 0,0 21 15,-21 1-15,0-22 0,0 0 16,-22 21-16,22-21 0,-21 1 0,-1-1 15,22 0-15,-21 0 0,0-21 0,20 21 16,1-21-16,0 0 16,42 0-1,22 0 1,-22-21-16,21 0 0,0 21 16</inkml:trace>
  <inkml:trace contextRef="#ctx0" brushRef="#br0" timeOffset="78524.07">13949 11070 0,'0'0'15,"0"-21"-15,0 0 0,-21 21 16,21 21 0,-22 0-16,22 22 15,-21-22-15,21 21 0,-21 0 16,21-20-16,0 20 0,0 0 0,0 1 15,0-22-15,0 0 0,0 21 16,0-21-16,-21 1 0,21-1 0,0 0 16,-21 0-16,21 0 15,-21-21 17</inkml:trace>
  <inkml:trace contextRef="#ctx0" brushRef="#br0" timeOffset="78744.45">13525 11663 0,'191'-85'0,"-382"191"16,191-127-16,-21 42 0,21 0 0,0 0 0,0 1 15,21-1-15,1-21 0,-1 21 16,21-21-16,-21 0 0,22 0 16,-1 21-16,0-21 0,1 0 0,-1 0 15,0 0-15,1 0 0,-1 0 0,0 0 16,-21-21-16,22 21 0,-1 0 15,-21-21-15,0 0 0,1 21 0,-1-22 16,0 1-16,-21 0 0,21 0 16,-21 0-16,0-22 0,0 22 15,0 0-15,0-21 0,0 21 16,0-22-16</inkml:trace>
  <inkml:trace contextRef="#ctx0" brushRef="#br0" timeOffset="78981.32">13695 11049 0,'42'-21'15,"-21"21"1,22 0-16,-22 0 0,21 0 0,0 0 16,1 0-16,20-21 0,-20 21 15,-1 0-15,21 0 0,-20 0 0,20 0 16,-20 0-16,-22 0 0,21 0 15,-21 0-15,0 0 0,1 0 0,-44 0 32,1 21-32,-21-21 15,0 21-15</inkml:trace>
  <inkml:trace contextRef="#ctx0" brushRef="#br0" timeOffset="79720.53">1206 13589 0,'0'0'15,"0"-21"-15,0 0 0,0 0 16,-21-1-16,0 1 15,21 0-15,0 0 16,-21 21-16,0 0 16,21 21-1,0 0-15,0 0 0,0 1 0,0 20 16,-21 0-16,21 22 0,0-22 16,0 22-16,-22-1 0,22-21 15,-21 1-15,21 20 0,0-20 0,0-22 16,-21 21-16,21 0 0,0-20 15,0-1-15,0 0 0,21-21 16,0 0-16,1 0 16,-1 0-16,21-21 0</inkml:trace>
  <inkml:trace contextRef="#ctx0" brushRef="#br0" timeOffset="80124.3">1757 13631 0,'0'0'0,"0"-21"0,0-21 0,0 21 0,0 0 16,0-1-16,-21 22 16,-1 0-16,1 0 15,0 43-15,0-22 0,0 21 16,0 1-16,-1-1 0,1 0 16,21 22-16,-21-22 0,21 0 0,-21 22 0,21-22 15,0 1-15,0-1 16,0-21-16,0 21 0,21-20 0,0 20 15,22-21-15,-22 0 0,21-21 16,0 0-16,-20 0 0,20 0 0,0 0 16,1 0-16,-1 0 0,-21-21 15,0 21-15,22-21 0,-22 0 0,-21 0 16,0-1-16,21 1 0,-21 0 16,0 0-16,0-21 0,0 20 0,-21 1 15,0 0-15,-1 0 0,1 21 16,-21-21-16,0 21 0,20 0 0,-20 0 15,0 0-15,-1 0 0,1 21 16,21-21-16,-21 21 0,20 0 16,1-21-16,0 21 0,21 1 15,21-22 1</inkml:trace>
  <inkml:trace contextRef="#ctx0" brushRef="#br0" timeOffset="80308.5">2498 13885 0,'-22'0'31,"1"0"-15,0 0-1,21 22-15</inkml:trace>
  <inkml:trace contextRef="#ctx0" brushRef="#br0" timeOffset="81201.32">3873 13504 0,'0'0'0,"-21"-21"0,-21 0 15,21 21-15,21 21 16,0 0-16,0 1 0,0 20 16,0 0-16,0 1 0,0 20 15,0-21-15,0 22 0,0-22 0,0 22 16,-21-22-16,21 0 0,0 1 16,-22-1-16,1 0 0,0 1 0,0-22 15,21 21-15,0-21 0,-21 1 16,21-1-16,-21-21 0,21-21 31,0-1-31,0 1 16,-22 0-16,1 0 0,0 0 15,0 0-15,0-1 0,0 1 16,-1-21-16,1 21 0,0-22 0,0 1 16,0 0-16,21-22 0,0 22 15,0-22-15,0 22 0,0-21 0,21 20 16,0 1-16,0-22 0,22 22 15,-1 21-15,21-21 0,-20 20 0,20 1 16,1 0-16,-22 21 0,22 0 16,-1 0-16,1 21 0,-22 22 0,0-22 15,22 21-15,-22 22 0,-21-22 0,22 21 16,-22-20-16,0 20 16,-21-20-16,0-1 0,0 0 0,0 1 0,0-1 15,0-21-15,0 21 16,-21-20-16,21-1 0,-21-21 0,-1 21 15,1-21 1,0 0-16,21-21 0,-21 21 16,21-21-16,0-1 0,0-20 0,0 21 15,0-21-15,0-1 0,0 1 16,0 0-16,21-22 0,0 1 0,0-1 16,1 22-16,20-22 0,0 22 15,1-22-15,20 43 0,-21-21 0,22 21 16,-22 21-16,22 0 15,-22 0-15,22 0 0,-22 42 0,0-21 0,-21 22 16,22-1-16,-22 0 0,0 1 16,-21 20-16,0 1 0,0-22 15,0 0-15,0 22 0,0-22 0,-21 0 16,0 1-16,0-22 0,21 21 16,-22-21-16,1 1 0,21-1 0,-21-21 15,21 21-15,0-42 31,21 0-31,0-1 0,1 1 16,-1 0-16</inkml:trace>
  <inkml:trace contextRef="#ctx0" brushRef="#br0" timeOffset="81568.37">5122 13780 0,'0'0'0,"0"21"0,0 0 16,0 0-16,0 0 15,21-21 1,1 0 0,-1 0-16,0-21 0,21 21 15,-21-21-15,1 0 0,20 0 0,-21-1 16,0 1-16,0 0 0,1 0 16,-1 0-16,-21 0 0,0-1 15,0 1-15,0 0 0,0 0 0,-21 0 16,-1 21-16,1 0 0,0 0 15,-21 21-15,21 0 0,-22 0 0,22 0 16,-21 22-16,-1-22 0,22 21 16,0-21-16,0 22 0,0-1 0,21-21 15,0 22-15,0-22 0,0 0 0,0 21 16,0-21-16,21 1 0,0-1 16,0-21-16,0 21 0,22-21 0,-22 0 15,21 0-15,-21 0 0,22 0 16,-1 0-16,0-21 0,1 0 0,-1 21 15,0-43-15,1 22 0,-1 0 16</inkml:trace>
  <inkml:trace contextRef="#ctx0" brushRef="#br0" timeOffset="81817.16">6032 13356 0,'0'-42'0,"0"84"0,0-105 0,0 42 0,0-1 15,-21 22 1,0 0-16,21 22 15,-21-1-15,21 21 0,-21-21 0,0 22 16,21-1-16,0 21 0,-22-20 16,22 20-16,-21-20 0,21-1 15,0 0-15,-21 22 0,0-43 0,21 21 16,-21 1-16,21-22 0,0 21 16,0-21-16,0 0 0,0 1 15,21-22 1,0 0-16,0 0 0,0-22 0,1 1 15,20 0-15,-21 0 0,21-21 0</inkml:trace>
  <inkml:trace contextRef="#ctx0" brushRef="#br0" timeOffset="82256.84">6329 13293 0,'0'-21'0,"0"42"0,0-85 0,0 43 0,0 0 15,0 106 16,0-43-31,0 0 0,0 1 16,0-1-16,0 21 0,0-20 16,-21 20-16,21-20 0,-22-1 0,22 0 15,-21 1-15,21-1 0,0 0 16,-21-21-16,21 22 0,-21-22 0,21 0 16,0 0-16,0-42 31,0 0-16,0 0-15,0 0 0,0-1 16,21 1-16,0-21 0,0 21 0,1-22 16,-1 22-16,0-21 0,0 0 0,21 20 15,-20 1-15,20-21 0,-21 42 16,21 0-16,-20 0 0,-1 0 0,21 0 16,-21 21-16,0 0 0,-21 0 15,22 1-15,-22 20 0,0-21 0,0 0 16,0 22-16,0-22 0,0 0 0,0 21 15,-22-21-15,1 1 0,0-22 16,21 21-16,-21 0 0,0-21 0,0 21 16,-1-21-1,1 0 1,0-21-16,21 0 0,-21 21 16</inkml:trace>
  <inkml:trace contextRef="#ctx0" brushRef="#br0" timeOffset="82431.74">5905 13568 0,'0'0'16,"-42"0"-16,21 0 0,0-21 0,0 21 15,-1 0-15,44 0 32,20 0-32,-21 0 15,21 0-15,1 0 0,20 0 0,-20 0 16,20 0-16,1 0 0,-22 0 15,21-21-15</inkml:trace>
  <inkml:trace contextRef="#ctx0" brushRef="#br0" timeOffset="82837.46">7218 13420 0,'0'0'0,"-21"0"31,-1 0-31,1 21 0,0 0 0,0 0 15,0 0-15,0 22 0,-1-22 16,-20 21-16,21-21 0,0 22 16,21-1-16,-21 0 0,-1-20 0,22 20 15,0-21-15,0 21 0,0-20 16,0-1-16,0 0 0,22 0 0,-1-21 16,0 21-16,21-21 0,1 0 0,-22 0 15,42 0-15,-20 0 0,-1 0 16,0-21-16,1 21 0,-1-21 0,-21 0 15,21 0-15,-20-1 0,-1 1 0,0 0 16,-21 0-16,0-21 0,0 20 16,0-20-16,0 0 0,0 21 0,-21-22 15,0 22-15,-1-21 16,-20 21-16,0-1 0,21 1 0,-22 21 16,1-21-16,0 21 0,20 0 0,-20 0 15,21 0-15,0 0 0,0 0 16,21 21-16,0 0 0,0 1 15,21-1-15,0-21 0,21 21 16,-21-21-16,22 0 0,-1 0 16</inkml:trace>
  <inkml:trace contextRef="#ctx0" brushRef="#br0" timeOffset="83648.98">8043 13526 0,'0'0'0,"21"0"0,-21-22 16,0 1-16,0 0 0,0 0 0,0 0 15,-21 0-15,0-1 0,0 22 0,0-21 16,-22 0-16,22 21 0,0 0 16,-21 0-16,21 0 0,-22 0 0,22 0 15,0 21-15,-21 0 0,20 1 0,1-1 16,0 21-16,-21 0 0,21 1 16,21-1-16,-22 0 0,22 1 0,-21-1 15,21-21-15,0 22 0,0-1 16,0-21-16,0 0 0,21 22 15,1-43-15,-1 21 0,21 0 0,-21-21 16,0 0-16,1 0 0,20 0 16,-21 0-16,21 0 0,-20-21 0,20 0 15,-21-1-15,0 1 0,22 0 0,-22-21 16,0 21-16,0-22 0,0-20 16,0 20-16,1-20 0,-1 21 0,0-22 15,0 1-15,0 20 0,0-20 16,1-1-16,-1 1 0,-21 20 0,21-20 15,-21 21-15,21 20 0,-21-20 0,0 21 16,0 42 0,0 0-16,-21 0 15,0 22-15,0-1 0,-1 0 16,1 1-16,21-1 0,-21 22 0,21-22 16,-21 0-16,21 22 0,0-22 0,0 0 15,0 1-15,0 20 0,0-20 16,0-1-16,0-21 0,0 21 0,0-20 15,21-1-15,0 0 0,0 0 16,1 0-16,-1-21 0,21 0 0,-21 0 16,22 0-16,-22 0 0,21 0 0,-21-21 15,22 21-15,-22-21 0,21 0 16,-21 0-16,22-1 0,-22-20 16,21 21-16,-21 0 0,22-22 0,-22 1 15,0 0-15,0 21 0,0-22 16,0 22-16,-21-21 0,22 21 0,-22-1 15,-22 22 1,1 0-16,0 0 0,0 22 16,0-22-16,0 21 0,-1 0 0,22 0 15,0 21-15,0-20 0,0-1 16,0 21-16,0-21 0,22 0 0,-22 1 16,21-1-16,0 0 0,0 0 0,-21 0 15,0 0-15,21 1 0,0-22 16,-21 21-16,0 0 0,0 0 15,-21-21 1,-21 0-16,21 0 0,0 0 16,-1 0-16,1 0 0,-21 0 0,21 0 15,0 0-15,-1 0 0,1 0 16,0 0-16,0 0 16,21-21-16,0 0 0,0 0 15</inkml:trace>
  <inkml:trace contextRef="#ctx0" brushRef="#br0" timeOffset="84636.71">9991 13250 0,'0'0'0,"21"-21"0,0 0 0,-21 0 16,21 0-16,-21 0 0,0-1 16,21 1-16,0 0 0,1 0 15,-22 0-15,0 42 31,0 0-31,0 0 16,-22 0-16,22 22 0,-21-22 0,0 21 16,0 1-16,0-22 0,0 21 15,-1-21-15,1 22 0,0-1 0,0-21 16,0 21-16,21-20 0,0 20 0,0-21 16,0 0-16,0 0 0,0 1 15,21-22-15,21 0 0,-21 0 0,22 0 16,-1 0-16,0 0 15,1 0-15,-1-22 0,0 1 0,22 0 16,-43 0-16,21 0 0,-20 0 0,20-22 16,-42 22-16,0-21 0,0 21 15,0-22-15,0 22 0,0-21 0,-21 21 16,0-22-16,-1 22 0,1 0 16,-21 0-16,21 21 0,-22 0 0,22-21 15,0 21-15,0 0 0,0 0 0,0 0 16,42 0-1,0 0-15,21 0 16,-21 0-16,22 0 0,-1 0 16,0 0-16,1 0 0,-1 0 15,22 0-15,-22 0 0,21-22 0,-20 22 16,-1-21-16,0 0 0,1 21 16,-22-21-16,0 21 0,0 0 0,-21-21 15,0 0 1,-21 21-1,0 0-15,0 0 0,21 21 16,-21 0-16,-1 0 0,22 0 16,0 0-16,-21 1 0,21 20 0,-21-21 15,21 21-15,0 1 0,0 20 16,0-20-16,0 20 0,0 1 0,-21-1 16,21 1-16,0-1 0,0 1 15,0-1-15,0 22 0,0-22 16,0 1-16,0-1 0,0 22 0,0-22 15,0 22-15,0 0 0,0-22 0,0 22 16,0-22-16,0 22 0,0-21 0,0-1 16,0 22-16,21-43 0,-21 22 15,0-1-15,0-21 0,0 1 0,0-22 16,-21 21-16,0-21 0,0 1 0,-1-22 16,1 0-16,0 0 0,0 0 15,-21 0-15,20-22 0,1 1 0,-21-21 16,21 0-16,-22 20 0,1-20 15,0-21-15,-1 20 0,1 1 0,0 0 16,-1-22-16,22 22 0,-21-1 16,21 1-16,0 0 0,-1-1 0,22 1 15,0 21-15,0-21 0,22-1 0,-1 1 16,0 21-16,21-22 0,-21 1 16,22 0-16</inkml:trace>
  <inkml:trace contextRef="#ctx0" brushRef="#br0" timeOffset="85464.23">12573 12912 0,'0'0'0,"0"-21"0,21-64 31,-21 64-31,-21 21 16,21 21-16,-21 0 16,0 21-16,21 1 0,0-1 0,-22 0 15,1 1-15,0-1 0,21 0 16,0 1-16,-21-1 0,0 0 0,0-20 16,21 20-16,-22-21 0,22 21 0,0-20 15,0-1-15,0 0 16,22-21-1,-1 0 1,0-21-16,0 0 0,0-1 16,0 1-16,1 0 0,-1-21 0,21 21 15,-21-22-15,0 22 0,1-21 16,-1-1-16,0 1 0,0 21 0,0-21 16,0 20-16,1-20 0,-1 21 0,0 21 15,-21 21 1,21 0-16,-21 0 0,0 22 15,0-22-15,0 21 0,0 1 16,0-22-16,0 21 0,0 0 0,0 1 16,21-22-16,-21 0 0,21 21 15,1-20-15,-1-1 0,0 0 16,21-21-16,-21 0 0,22 0 0,-1 0 16,0 0-16,1 0 0,-1 0 0,0-21 15,1 21-15,-1-21 0,0-22 16,1 22-16,-1-21 0,0 21 0,-20-22 15,20 1-15,-21-22 0,0 22 16,0-21-16,-21-1 0,0 1 0,0-1 16,0 22-16,-21-1 0,0-20 0,0 42 15,0-22-15,0 22 16,-1 0-16,-20 21 0,21 0 0,0 0 16,-22 0-16,22 0 0,0 21 15,0 0-15,0 22 0,0-22 0,21 21 16,-22 1-16,22-22 0,0 21 0,0 0 15,0-20-15,22 20 0,-1-21 16,0 21-16,0-20 0,21-1 0,1 0 16,-22 0-16</inkml:trace>
  <inkml:trace contextRef="#ctx0" brushRef="#br0" timeOffset="85768.05">13801 13208 0,'0'0'0,"21"0"15,0 0 1,0-21-16,0 21 0,0-21 0,1 0 15,-1-1-15,0 1 16,-21 0-16,21 0 0,0-21 0,0 20 16,-21-20-16,22 21 0,-22 0 15,0 0-15,0-1 0,0 1 0,-22 21 16,1 0-16,0 0 0,0 0 16,0 21-16,0 1 0,-1-1 15,-20 0-15,21 21 0,0 1 0,0-22 16,-1 21-16,22-21 0,-21 22 15,21-22-15,-21 21 0,21-21 0,0 0 16,0 22-16,0-22 0,0 0 16,21-21-16,0 21 0,1 0 15,20-21-15,-21 0 0,21 0 0,1 0 16,-1 0-16,0 0 0,1-21 0,-1 0 16,0 21-16,22-21 0</inkml:trace>
  <inkml:trace contextRef="#ctx0" brushRef="#br0" timeOffset="86244.14">14499 12764 0,'0'-64'0,"0"128"0,0-170 0,0 85 16,0-1-16,0 1 0,0 0 15,-21 21-15,21 21 16,-21-21-16,21 43 16,-21-22-16,21 21 0,0 0 0,0 1 15,0-1-15,-22 0 0,22 1 16,-21-1-16,21 0 0,-21 1 15,21-1-15,0 0 0,0 1 0,-21-22 16,21 21-16,0-21 0,-21 1 0,21-1 16,0 0-16,0 0 15,0-42 17,0 0-32,0 0 0,21 21 0,0-22 15,-21-20-15,21 21 0,0 0 0,1-22 16,-1 22-16,21-21 15,-21 0-15,22 20 0,-1 1 0,-21 0 16,21 0-16,1 21 0,-22 0 16,21 0-16,-21 21 0,1 0 0,-1 0 15,0 1-15,0 20 0,-21-21 0,0 21 16,0-20-16,0 20 0,0-21 16,0 21-16,-21-20 0,0-1 0,-22 0 15,22 0-15,0 0 0,-21 0 0,21 1 16,-22-22-16,22 21 0,-21-21 15,21 0-15,-22 0 0,22 0 0,0 0 16,0 0-16,0 0 0,21-21 16,0-1-16,0 1 0,0-21 15,21 21-15,-21 0 0,42-22 16,-21 22-16</inkml:trace>
  <inkml:trace contextRef="#ctx0" brushRef="#br0" timeOffset="86500.29">15473 12658 0,'0'0'0,"0"-21"0,0-1 0,0 44 31,0-1-31,-21 0 16,-1 0-16,22 21 0,-21 1 0,0-1 0,21 0 15,0 22-15,-21-22 0,21 1 16,-21-1-16,21 0 0,0-21 15,0 22-15,0-22 0,0 21 0,-21-21 16,21 1-16,0-1 0,0 0 16,0 0-16,21-21 15,0 0-15,-21-21 16,21 0-16</inkml:trace>
  <inkml:trace contextRef="#ctx0" brushRef="#br0" timeOffset="86849.47">15028 12785 0,'0'0'0,"-21"-43"0,0 1 0,21 21 16,0-21-16,0 20 0,0 1 0,0 0 15,21 0-15,0 0 0,0 0 16,22-1-16,-1 1 0,22 21 0,-22 0 16,43 0-16,-22 0 0,1 0 15,20 21-15,-20 1 0,-1 20 0,1 0 16,-1 1-16,-20-1 0,-1 0 0,0 22 15,1-22-15,-1 22 0,-21-1 16,-21-21-16,0 1 0,0-1 0,-21 0 16,0 1-16,-22-1 0,1-21 15,0 22-15,-1-22 0,-20 0 16,-1 0-16,1 0 0,-1-21 0,1 21 16,-1-21-16,1 0 0,21 22 15,-1-22-15,1 0 0,21 0 0,0 0 16,42 0-1,21 0 1,-21-22-16,22 22 0,20-21 0,-21 0 16,1 21-16,20-21 0,-20 21 0</inkml:trace>
  <inkml:trace contextRef="#ctx0" brushRef="#br0" timeOffset="87249.24">16150 13123 0,'0'0'0,"-21"-21"0,21 0 16,0 0-16,0 0 0,0 0 0,0-1 15,0 1-15,0 0 0,0 0 16,21 0-16,0 0 0,0-1 0,22 22 16,-22 0-16,0 0 0,0 0 15,22 0-15,-22 0 0,0 22 0,0 20 16,0 0-16,0-21 0,1 22 15,-22-1-15,0 0 0,0 1 16,0-1-16,0-21 0,0 22 0,0-22 16,0 21-16,0-21 0,-22-21 0,22 21 15,-21 1-15,0-22 16,21-22 0,0 1-1,21 0-15,0 21 0,1-42 0,-1 21 16,0-1-16,0-20 0,21 21 0,-20-21 15,-1-1-15,21 1 0,-21 0 16,0-1-16,22 22 0,-22-21 0,0 21 16,21-1-16,-20 1 0,20 0 15,-21 0-15,21 21 0,-20-21 16,-1 21-16,0 0 0</inkml:trace>
  <inkml:trace contextRef="#ctx0" brushRef="#br0" timeOffset="87456.12">17103 12848 0,'0'21'0,"0"-42"0,0 64 15,0-22-15,0 0 0,-22 0 0,22 21 16,-21-20-16,21-1 0,0 21 16,0-21-16,-21 22 0,21-22 0,-21 0 15,21 21-15,0-21 0,0 1 0,0-1 16,0 0-16,0 0 16,0 0-1,0-42 16,0 0-31,21 21 0,-21-21 0,21 0 16,0-1-16,-21 1 0,22-21 0</inkml:trace>
  <inkml:trace contextRef="#ctx0" brushRef="#br0" timeOffset="87633.17">17081 12615 0,'-21'0'0,"42"0"0,-42-21 16,0 21-16,0 0 31,21 21-15,0 1-1,0-1-15,21 0 0,0-21 16,0 21-16,1 0 0,-1-21 0,21 21 16</inkml:trace>
  <inkml:trace contextRef="#ctx0" brushRef="#br0" timeOffset="88024.24">17484 12848 0,'0'0'0,"0"-42"31,0 21-31,0 42 31,21 0-31,-21 0 0,0 0 16,21 1-16,-21 20 0,21-21 15,-21 0-15,0 22 0,0-22 0,0 21 16,0-21-16,0 0 0,0 1 0,0 20 16,0-21-16,0 0 15,0 0-15,21-21 32,0-21-17,1 21-15,-1-21 0,0 0 0,0 0 16,0 0-16,0-22 0,1 22 15,-1-21-15,0 21 0,0-22 0,0 1 16,0 21-16,1-22 0,-1 22 16,0 0-16,0 0 0,-21 0 0,21 21 15,-21-21-15,21 21 0,1 0 32,-22 21-32,0 0 0,0 0 15</inkml:trace>
  <inkml:trace contextRef="#ctx0" brushRef="#br0" timeOffset="88332.26">17970 13039 0,'0'0'0,"0"21"0,0 0 16,22-21-1,-1 0-15,0 0 0,0 0 0,0 0 16,22 0-16,-1 0 16,-42-21-16,21 0 0,0 0 15,0-1-15,-21 1 0,22 0 0,-22 0 16,0 0-16,0 0 0,0-1 15,0 1-15,-22 21 0,1 0 0,0-21 16,0 21-16,0 0 16,0 21-16,-1 0 0,1 1 0,21-1 15,-21 21-15,21-21 0,-21 22 16,21-22-16,-21 21 0,21-21 16,0 0-16,0 22 0,0-22 0,0 0 15,0 0-15,0 0 0,21 1 16,0-22-16,0 0 0,0 0 15,22 0-15,-22 0 0,21 0 0,-21 0 16,22 0-16,-1 0 0</inkml:trace>
  <inkml:trace contextRef="#ctx0" brushRef="#br0" timeOffset="88684.06">18542 13102 0,'0'0'0,"0"-21"0,21 0 16,-21-21-16,0 20 0,21-20 0,0 21 15,-21 0-15,22 0 0,-1-1 16,0 1-16,0 0 0,21 21 0,-20 0 15,20 0-15,-21 0 0,0 0 16,22 0-16,-22 21 0,-21 0 0,21 1 16,-21-1-16,21 21 0,-21 0 15,0-20-15,0 20 0,0 0 0,0-21 16,0 22-16,-21-22 0,21 21 16,-21-21-16,0 22 0,21-22 0,0 0 15,-22 0-15,1 0 0,21 1 16,-21-22-16,21-22 31,0 1-15,0 0-16,21 0 0,0 0 15,22 0-15,-22-1 0,21-20 0,-21 0 16,22 21-16,-1-22 0,0-20 16,1 20-16,-1 1 0,0-21 0,1 20 15,-1 1-15,0 0 0,-20 20 16,20 1-16,-21 0 0</inkml:trace>
  <inkml:trace contextRef="#ctx0" brushRef="#br0" timeOffset="89412.53">825 15579 0,'22'-21'16,"-44"42"-16,65-64 0,-22 22 0,0 21 15,0-21-15,0 0 0,-21 0 0,0 0 16,0-1-16,22 1 16,-22 42-1,0 1-15,0 20 16,0 0-16,0 1 0,0-1 15,0 21-15,0 1 0,0-22 0,0 22 16,0-1-16,0-20 0,0 20 16,0-21-16,0 1 0,0-1 15,0-21-15,0 0 0,0 1 0,21-65 32,0 22-17,0-21-15,21-1 0,1 1 16</inkml:trace>
  <inkml:trace contextRef="#ctx0" brushRef="#br0" timeOffset="89816.3">1545 15536 0,'-21'22'32,"21"-1"-32,0 0 0,0 0 0,-21 0 15,21 0-15,0 1 0,0-1 16,21 0-16,0-21 0,0 0 15,22 0-15,-1 0 16,-21 0-16,21 0 0,1 0 0,-1 0 16,0-21-16,1 21 0,-1-21 15,-21-1-15,22 1 0,-22 0 0,21 0 16,-21 0-16,0 21 0,-21-21 16,0-1-16,0 1 0,0 0 15,-21 21 1,0 21-16,0 0 15,0 1-15,0 20 0,-1 0 0,1-21 16,0 22-16,21-1 0,-21 0 16,0 22-16,0-22 0,21 1 15,-22-1-15,22 0 0,0 1 16,0-22-16,0 21 0,0-21 0,0 0 16,0 1-16,0-1 0,0-42 46,0-1-46,0 1 0</inkml:trace>
  <inkml:trace contextRef="#ctx0" brushRef="#br0" timeOffset="90056.17">1524 16044 0,'21'22'31,"0"-22"-31,0 0 0,1 0 0,20 0 16,-21 0-16,21 0 0,1-22 15,-1 22-15,0-21 0,1 21 0,-1-21 16,0 0-16,1 21 0,-1-21 16,-21 21-16,0 0 0,1-21 0,-1 21 15,0 0-15,-21-22 16,0 1-16</inkml:trace>
  <inkml:trace contextRef="#ctx0" brushRef="#br0" timeOffset="90313.12">2752 15939 0,'0'0'0,"-22"0"62,44 0 1,-1 0-63,0 0 15,0-22-15,0 1 0</inkml:trace>
  <inkml:trace contextRef="#ctx0" brushRef="#br0" timeOffset="91144.05">4000 15367 0,'0'-21'15,"0"0"-15,0 0 16,0-1-16,0 1 0,0 0 16,0 42-1,0 0 1,0 1-16,0 20 0,0 0 16,0-21-16,0 22 0,0-1 0,0 0 15,0 1-15,0-1 16,0 0-16,0-20 0,0 20 0,0-21 15,0 0-15,0 0 0,0 1 0,0-1 16,0 0 0,0-42 15,0 0-31,0-1 0,22 1 16,-22 0-16,21 0 0</inkml:trace>
  <inkml:trace contextRef="#ctx0" brushRef="#br0" timeOffset="91381.25">4424 15155 0,'0'0'0,"21"-42"0,0 21 0,0 0 0,-21 0 15,0 42 1,0 0 0,0 21-16,0 1 0,0-1 0,0 21 15,0-20-15,0 20 0,0-20 16,0 20-16,0-21 0,0 1 0,0-1 15,0 0-15,0 1 0,0-22 16,0 0-16,0 0 0,0 0 0,0 1 16,0-1-16,0-42 31,0-1-15</inkml:trace>
  <inkml:trace contextRef="#ctx0" brushRef="#br0" timeOffset="91565.13">3979 15558 0,'0'0'0,"21"0"15,1 0 1,-1 0-16,21 0 0,-21 0 0,0 0 16,22 0-16,-1 0 0,0 0 15,1 0-15,-1-22 0,22 22 0,-22-21 16,21 0-16,1 0 15,-1 0-15,-20 0 0,20-1 0</inkml:trace>
  <inkml:trace contextRef="#ctx0" brushRef="#br0" timeOffset="91780.01">4974 15198 0,'-21'0'15,"21"21"1,21-21-16,0 0 15,0 0-15,1 0 0,20 0 16,-21 0-16,21 0 0,-20 0 16,20 0-16,-21 0 0,21-21 15,1 21-15,-22 0 0,21 0 0,-21-21 16,22 21-16,-22-22 0,0 22 16</inkml:trace>
  <inkml:trace contextRef="#ctx0" brushRef="#br0" timeOffset="92016.08">5249 15219 0,'-21'0'0,"42"0"0,-63 0 15,42 21-15,-21 0 16,21 0-16,0 1 16,0-1-16,0 21 0,0 0 15,0-20-15,0 20 0,0 0 0,0 1 16,0-1-16,0 0 0,0-21 0,-21 22 15,21-22-15,-22 21 0,22-21 16,0 22-16,0-22 0,-21 0 0,21 0 16,0 0-16,0-42 31,21 21-31,1-21 16,-1 0-16,0 0 0</inkml:trace>
  <inkml:trace contextRef="#ctx0" brushRef="#br0" timeOffset="92252.73">5842 15282 0,'0'22'31,"0"-1"-31,-21 0 16,21 21-16,0-21 0,0 22 15,0-1-15,-21-21 0,21 22 0,0-22 16,0 21-16,0-21 0,-22 0 15,22 1-15,0-1 0,0 0 0,0 0 16,0 0-16,0 0 16,22-21-1,-1 0-15,-21-21 16,0 0-16,21 0 0,0 21 0</inkml:trace>
  <inkml:trace contextRef="#ctx0" brushRef="#br0" timeOffset="92456.61">5863 15452 0,'0'0'15,"0"-43"-15,0 1 0,0 0 0,0-1 0,0 22 16,0-21-16,21 42 0,0-21 16,1 21-16,-1 0 15,0 21-15,0 0 0,-21 21 0,21-20 16,0 20-16,1 0 0,-1 1 16,0-22-16,0 21 0,0-21 0,0 0 15,-21 22-15,22-22 16,-22 0-16,21-21 0,0 0 15,0 0-15,0 0 0,0 0 16,1-21-16</inkml:trace>
  <inkml:trace contextRef="#ctx0" brushRef="#br0" timeOffset="92908.35">6604 15219 0,'0'0'0,"0"-21"0,-21 21 16,0 0-16,-1 0 0,1 21 15,0 0-15,0 0 16,-21 0-16,20 22 0,1-22 0,0 21 16,-21-21-16,21 1 0,-1 20 0,1-21 15,0 0-15,0 0 0,0 1 16,21-1-16,0 0 16,21-21-1,0 0-15,0 0 0,0-21 0,1 0 16,-1 21-16,21-22 0,-21 1 15,0 0-15,1-21 0,-1 21 0,21-1 16,-21-20-16,0 0 0,1 21 0,-1-22 16,0 22-16,0 0 0,-21 0 15,0 42 17,0 0-32,0 0 0,0 22 0,0-22 15,0 21-15,0 0 0,0-20 0,0 20 16,-21 0-16,0-21 0,21 22 15,-21-1-15,21-21 0,0 0 0,-22 22 16,22-22-16,0 0 0,-21 0 16,21 0-16,0 1 0,0-1 0,21-21 31,1 0-31,-1-21 16,0 21-16,21-22 0,-21 1 15,22 0-15,-1 0 0,0-21 0</inkml:trace>
  <inkml:trace contextRef="#ctx0" brushRef="#br0" timeOffset="93184.2">7154 15346 0,'43'-42'0,"-86"84"0,107-148 16,-22 85-16,-21-21 0,22 20 0,-22 1 15,0 0-15,0 21 16,-21 21-16,0 22 16,0-22-16,0 21 0,-21 0 15,0 22-15,0-22 0,-1 1 0,1-1 16,0 21-16,0-20 0,0-1 0,0 0 15,-1 1-15,22-1 16,0-21-16,0 22 0,0-22 0,0 0 16,0 0-16,22 0 0,-1-21 15,21 0-15,-21 0 0,0 0 0,22 0 16,-22 0-16,21-21 0,-21 21 0,22-21 16,-22 21-16,21-21 0,-21 0 15,22-1-15,-22 22 0,0-21 0,0 21 16,22-21-16,-22 21 15,0-21-15</inkml:trace>
  <inkml:trace contextRef="#ctx0" brushRef="#br0" timeOffset="93360.2">8297 15748 0,'0'21'16,"-21"-21"-1,21 21-15,0-42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47:26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953 0,'0'0'0,"0"-22"16,21 1-16,-21 0 16,0 0-16,0 0 0,0 0 15,0 42 16,0 21-31,0-21 0,0 22 16,0-1-16,0 0 16,0 22-16,0-22 0,0 22 15,0-22-15,0 0 0,0 1 0,-21-22 16,21 21-16,-21 0 0,21-20 16,0-1-16,-21 0 0,21 0 0,0 0 15,0 0 1,0-42-1,21 21 1,0-21-16,0 0 16,22 0-16,-22 0 0</inkml:trace>
  <inkml:trace contextRef="#ctx0" brushRef="#br0" timeOffset="539.91">1672 1101 0,'0'0'0,"-21"-21"15,0 21-15,0-22 0,-22 1 16,1 21-16,21-21 0,-22 21 16,22-21-16,0 0 0,0 0 15,0-1-15,21 1 0,0 0 0,0-21 16,0 21-16,21-1 16,0 1-16,0 0 0,22 0 0,-1 0 15,21 0-15,-20-1 0,-1 22 16,22 0-16,-22 0 0,0 0 15,-21 0-15,22 0 0,-22 22 0,0-1 16,-21 0-16,0 21 0,0 1 16,-21-1-16,0 0 0,0 22 0,-22-22 15,1 22-15,-22-22 0,22 21 16,0-20-16,-22-1 0,22 0 16,21 1-16,-22-1 0,22-21 0,21 22 15,0-22-15,0 0 0,0 0 16,0 0-16,21-21 0,1 0 15,20 0-15,0 0 0,1 0 16,20 0-16,-21 0 0,22 0 0,-22-21 16,22 0-16,-22 0 0,0 0 15,1-1-15,-22 1 0,0 0 16,0-21-16,-21 21 0,0-1 0,0 1 16,0 0-16,0-21 0,-21 21 15,-21-1-15,21 22 0,-22-21 0,1 0 16,21 21-16,-22 0 0,1 0 15,0 0-15,21 21 0,-22 0 16,22-21-16,0 22 0,0-1 16,0 0-16,21 0 0,0 0 15,0 0-15,0 1 0,21-22 16,0 0-16,0 0 0,0 0 16</inkml:trace>
  <inkml:trace contextRef="#ctx0" brushRef="#br0" timeOffset="730.05">2752 1122 0,'0'0'0,"21"0"0,-21 21 78,0-42-47</inkml:trace>
  <inkml:trace contextRef="#ctx0" brushRef="#br0" timeOffset="1823.65">4297 868 0,'0'0'0,"-21"-127"16,21 106-16,0-22 15,0 22-15,0 0 0,0 0 16,0 0-16,0 0 0,0-1 16,0 1-1,-22 21-15,22 21 16,-21 1-16,21 20 0,-21 0 16,21 1-16,-21-1 0,21 21 0,-21 1 15,21 21-15,-21-22 0,-1 1 16,-20 20-16,21-20 0,-21-1 0,-1 1 15,1-1-15,0 1 0,-22-22 16,22 22-16,-1-22 0,1 0 0,21 1 16,-21-22-16,20 0 0,1 0 15,0 0-15,0-21 0,0 0 0,0 0 16,21-21 0,0 0-16,0 0 0,0-22 0,0 22 15,0-21-15,0 0 0,0-1 16,0 1-16,21 0 0,0-1 0,0 1 15,0 0-15,-21-1 0,21 1 16,1 21-16,-1-22 0,-21 22 0,0 0 16,21 0-16,0 21 15,-21 21-15,21 0 16,-21 22-16,21-22 0,-21 21 16,0 0-16,0-20 0,0 20 0,0 0 15,22 1-15,-22-1 0,21 0 16,0 1-16,-21-1 0,21 0 15,0-21-15,0 22 0,1-22 16,20 0-16,-21 0 0,21-21 0,1 0 16,-1 0-16,0 0 0,1-21 15,-1 0-15,22 0 0,-22 0 0,21-1 16,-20-20-16,20 21 0,-20-21 16,-1 20-16,21-20 0,-41 21 0,20-21 15,0-1-15,-21 22 0,1-21 16,-22-1-16,0 22 0,0-21 0,21 21 15,-21-22-15,0 22 16,0 0-16,-21 21 16,-1 21-16,1 0 15,0-21-15,0 43 0,0-22 0,0 21 16,-1-21-16,1 22 0,-21-1 16,21-21-16,0 22 0,21-1 0,-22 0 15,22-21-15,-21 22 0,21-22 16,0 21-16,0-21 0,0 1 0,21-1 15,1-21-15,-1 0 0,21 0 16,-21 0-16,22 0 0,-1 0 0,0-21 16,1-1-16,-1 1 0,0 0 15,1 0-15,-1 0 0,0 0 0,-21-22 16,22 22-16,-22 0 0,0-21 0,0 20 16,-21-20-16,0 21 15,0-21-15,0-1 0,-21 22 0,0-21 16,0 21-16,-22-1 0,1 1 15,0 0-15,-1 21 0,1 0 0,0 0 16,-1 0-16,1 0 0,0 0 16,-1 21-16,1 0 0,21 1 0,0 20 15,0-21-15,-1 0 0,22 22 16,0-22-16,0 0 0,0 0 0,0 21 16,22-20-16,20-1 0,-21-21 15,21 21-15,22-21 0,-22 0 0,22 0 16</inkml:trace>
  <inkml:trace contextRef="#ctx0" brushRef="#br0" timeOffset="2100.21">5778 1185 0,'0'-42'0,"0"84"0,0-105 16,0 42-16,0 0 0,0-1 15,-21 1-15,0 21 0,0 0 16,-21 0-16,20 0 0,1 21 15,-21-21-15,21 22 0,0 20 0,-22-21 16,22 0-16,-21 22 0,21-1 16,-1 0-16,1-21 0,0 22 15,0-1-15,0-21 0,21 22 16,0-22-16,0 21 0,0-21 0,0 22 16,0-22-16,21 0 0,0 0 15,0 0-15,22 0 0,-1 1 0,21-22 16,-20 0-16,20 0 0,1 0 0,-1 0 15,1-22-15,-1 1 0</inkml:trace>
  <inkml:trace contextRef="#ctx0" brushRef="#br0" timeOffset="2580.51">6456 1376 0,'0'0'0,"21"-21"0,0-22 0,-21 22 0,0-21 16,0 0-16,0-1 0,0 22 0,-21-21 15,21 21-15,-21-1 0,0 1 16,-1 21-16,-20 0 0,21 0 15,0 0-15,0 21 0,-22-21 0,22 22 16,-21 20-16,21-21 0,-22 21 16,22 1-16,0-22 0,-21 21 0,20 1 15,22-1-15,0-21 0,0 21 16,0-20-16,0-1 0,0 21 0,0-21 16,0 0-16,22 1 0,-1-22 15,0 21-15,0-21 0,0 0 0,22 0 16,-22 0-16,21-21 0,-21 21 15,22-22-15,-22 1 0,0 0 16,21 21-16,-21-21 0,1 0 16,-1-22-16,0 22 0,0 0 0,0 0 15,-21-21-15,0 20 0,0-20 0,21 0 16,-21 21-16,0-22 0,0 22 16,0 0-16,0 0 0,0 0 0,-21 42 31,21 0-31,0 0 0,-21 0 15,0 22-15,21-1 0,-21-21 16,21 21-16,0 1 0,-21-1 0,21-21 16,0 22-16,0-22 15,0 21-15,0-21 0,0 0 0,0 1 16,21-1-16,0-21 0,0 0 16,0 0-16,22 0 0,-22 0 0,21 0 15,0-21-15,1 21 0,-1-22 0,0 1 16,1-21-16</inkml:trace>
  <inkml:trace contextRef="#ctx0" brushRef="#br0" timeOffset="2856.09">7197 974 0,'0'0'0,"0"-64"0,0 22 16,0-22-16,0 22 0,0 21 0,0-21 0,0 20 16,-22 22-1,1 0-15,21 22 16,0-1-16,-21 21 0,0 0 15,0 22-15,21-22 0,0 22 0,-21-1 16,-1-20-16,1 20 0,21-21 16,-21 22-16,0-22 0,21 1 0,0-1 15,-21-21-15,21 21 0,-21-20 16,21 20-16,0-21 0,0 0 0,0 0 16,0 1-16,21-22 0,0 0 15,0 0-15,21 0 0,-20 0 16,-1 0-16,21-22 0,-21 1 15,22 0-15,-1 0 0,-21 0 16,21 0-16</inkml:trace>
  <inkml:trace contextRef="#ctx0" brushRef="#br0" timeOffset="3228.89">7451 1334 0,'0'0'15,"21"-22"-15,-21 1 0,21-21 0,-21 21 0,21 0 16,-21-1-16,0 1 0,0 42 31,-21 1-15,0-1-16,21 0 0,-21 0 0,-1 21 15,1-20-15,0 20 0,21-21 16,-21 21-16,21-20 0,-21-1 16,21 21-16,0-21 0,0 0 0,0 1 15,0-1-15,21 0 0,0 0 16,0-21-16,0 0 0,1 0 0,-1 0 16,21 0-16,-21 0 0,22-21 15,-22 21-15,21-21 0,-21 0 0,22 21 16,-22-22-16,0 1 0,0 0 15,0 0-15,0-21 0,1 20 0,-22 1 16,0-21-16,0 0 0,0 20 16,0-20-16,0 0 0,-22 21 0,1-1 15,0 1-15,0 0 0,0 21 16,0 0-16,-22 0 0,22 0 16,0 0-16,-21 21 0,20 0 15,1-21-15,0 22 0,0-1 0,0 0 16,21 0-16,0 0 0,0 0 0,0 1 15,21-22-15,0 0 16</inkml:trace>
  <inkml:trace contextRef="#ctx0" brushRef="#br0" timeOffset="3619.65">8022 1291 0,'0'0'0,"0"-21"0,0 0 15,0 0-15,0 0 0,0-1 16,0 1-16,21 0 0,0 0 16,1 0-16,-1 21 0,0 0 15,0 0-15,0 0 0,0 0 0,22 0 16,-22 21-16,0 0 0,0 0 16,0 0-16,1 22 0,-1-1 0,-21-21 15,0 22-15,0-1 0,0-21 16,0 21-16,0-20 0,0 20 0,0-21 15,0 0-15,0 0 0,0 1 16,0-1-16,0-42 31,0-1-15,0 1-16,0 0 0,21 0 16,0 0-16,-21 0 0,0-1 15,21 1-15,0 0 0,1 0 0,-22 0 16,21 0-16,0-1 0,-21-20 15,21 21-15,0 0 0,0 0 0,1-22 16,20 22-16,-21 0 0,0 21 16</inkml:trace>
  <inkml:trace contextRef="#ctx0" brushRef="#br0" timeOffset="4032.42">9186 1143 0,'0'-42'16,"0"21"0,0-1-16,-21 22 15,0-21-15,0 21 0,0 0 16,-1 0-16,1 0 0,-21 0 0,21 21 16,-22-21-16,22 22 0,0-1 15,0 0-15,0 0 0,0 0 0,21 0 16,0 1-16,0-1 0,0 0 15,0 0-15,0 0 0,21-21 16,0 21-16,21 1 0,-21-22 16,22 21-16,-22 0 0,0-21 0,21 21 15,-20-21-15,-1 21 0,0 0 16,-21 1-16,0-1 16,0 0-1,-21-21-15,0 0 0,-1 0 16,1 0-16,-21 0 0,21 21 0,-22-21 15,22 0-15,-21 0 0,21 0 16,-22 0-16,22 0 0,0 0 0,0 0 16,21-21-16,-21 21 15,21-21-15,-21 21 0,21-21 16,0-1-16</inkml:trace>
  <inkml:trace contextRef="#ctx0" brushRef="#br0" timeOffset="4280.31">7197 741 0,'21'0'31,"0"0"-15,21 0-16,-21 0 0,22 0 15,-1-21-15,0 21 0,22 0 0,-1 0 16,-20-21-16,20 21 0,-20 0 16,20 0-16,-21 0 0,1 0 0,-1 0 15,-21-22-15,0 22 0,1 0 0,-1 0 16</inkml:trace>
  <inkml:trace contextRef="#ctx0" brushRef="#br0" timeOffset="5125.74">10202 804 0,'0'0'0,"21"-21"0,1 0 0,-1 0 15,0 21-15,-21-21 0,0 0 0,0-1 16,-21 22-1,-22 0-15,22 0 0,-21 0 16,21 0-16,-22 0 0,1 0 16,21 22-16,-21-1 0,20 0 0,-20 0 15,21 0-15,0 0 0,21 1 16,0 20-16,0-21 0,0 0 16,0 0-16,0 1 0,0 20 15,0-21-15,21 0 0,0 0 16,21 1-16,-20-22 0,20 0 15,-21 21-15,21-21 0,1 0 0,-1 0 16,22 0-16,-22 0 0,-21 0 16,21 0-16,-20-21 0,20-1 0,-21 22 15,-42 0 17,-21 0-32,20 0 0,-41 22 15,21-1-15,-22 0 0,22 0 0,-22 0 16,1 0-16,20 22 0,-20-22 15,21 0-15,-1 0 0,22 0 16,-21 1-16,21-1 0,21 0 16,21-21-1,0 0-15,21 0 16,1 0-16,-1 0 0,0 0 16,1-21-16,20 21 0,-21-21 0,1-1 15,-1 22-15,0-21 0,-20 21 16,-1 0-16,21 0 0,-21 0 15,0 0-15,-21 21 16,0 1-16,0 20 16,-21-21-16,0 0 0,0 22 15,0-1-15,0 0 0,-1 1 16,1-1-16,21 0 0,-21 1 0,0-1 16,21 0-16,0-21 0,-21 22 0,21-22 15,0 0-15,0 0 0,0 0 16,21-21-1,0 0-15,0 0 0,0-21 16,1 0-16,-1 0 0,21-21 0,0 20 16,-20-20-16</inkml:trace>
  <inkml:trace contextRef="#ctx0" brushRef="#br0" timeOffset="5375.62">11345 826 0,'0'-43'31,"21"43"-31,1 0 16,-1-21-16,21 21 0,0 0 0,1 0 16,-1 0-16,0 0 0,1 0 15,-1 0-15,0 0 0,1 0 0,-22 0 16,21 0-16,-21 0 0,-42 0 31,0 21-15,0-21-16</inkml:trace>
  <inkml:trace contextRef="#ctx0" brushRef="#br0" timeOffset="5632.48">11536 783 0,'0'0'15,"0"21"1,-21-21-16,21 22 0,-22-1 0,22 0 16,0 21-16,0-21 0,0 22 15,-21-22-15,21 21 0,-21 1 16,21-1-16,0 0 0,0-21 0,-21 22 16,0-1-16,21-21 0,-21 22 15,21-22-15,-22 0 0,22 0 0,0 0 16,0 0-16,0 1 15,22-22 1,-1 0-16,0 0 16,0-22-16,0 22 0</inkml:trace>
  <inkml:trace contextRef="#ctx0" brushRef="#br0" timeOffset="6181.34">11896 1185 0,'0'0'0,"21"-21"0,21-42 31,-42 84-15,0 0-16,-21 0 16,0 0-16,0 1 0,-1-1 0,22 0 15,0 0-15,-21 0 0,21 0 16,0 1-16,0-1 0,0 0 16,21 0-16,1-21 15,20 0-15,-21 0 0,21 0 16,1 0-16,-1 0 0,0 0 0,1-21 15,-1 21-15,0-21 16,1 21-16,-22-21 0,21-1 0,-21 22 16,1-21-16,-1 0 0,-21 0 15,0 0-15,21 0 0,-21-1 0,0 1 16,0 0-16,0 0 0,-21 21 31,0 21-31,-1 0 0,1 0 16,0 1-16,0 20 0,0-21 15,21 21-15,-21 1 0,-1-1 0,22 0 16,0 1-16,-21-1 0,21 0 16,0 22-16,-21-22 0,21 22 0,0-22 15,0 22-15,-21-22 0,21 21 16,0-20-16,0 20 0,-21-20 16,0-1-16,-1 0 0,1 1 0,0-1 15,0 0-15,-21-21 0,20 22 0,-20-22 16,0 0-16,-1-21 0,1 21 15,21-21-15,-21 0 0,-1 0 0,1 0 16,0 0-16,20-21 0,-20 21 16,21-21-16,-21 0 0,20 0 0,1-1 15,21 1-15,0 0 0,0-21 16,0 21-16,0-1 0,21-20 0,1 0 16,-1-1-16,0 22 0,21-21 15</inkml:trace>
  <inkml:trace contextRef="#ctx0" brushRef="#br0" timeOffset="6491.88">12827 1101 0,'0'0'0,"-21"-21"31,0 21-31,-1 0 0,22 21 0,-21 0 16,21 21-16,0-21 0,-21 22 0,21-1 15,-21 0-15,21 22 0,0-1 16,-21-20-16,21 20 0,0 22 16,-21-22-16,-1 1 0,22-1 0,-21 1 15,0-22-15,0 22 0,0-22 16,21 22-16,-21-22 0,-1-21 0,1 21 16,21 1-16,0-22 0,0 0 0,0 0 15,0 0-15,21-21 31,-21-21-31,22 0 0,-1 0 16,0 0-16,0 0 16</inkml:trace>
  <inkml:trace contextRef="#ctx0" brushRef="#br0" timeOffset="6783.72">12742 1461 0,'0'-43'0,"0"86"0,0-128 0,21 43 16,1-1-16,-1 1 0,-21 21 15,21-22-15,0 1 0,0 21 0,0 0 16,1 0-16,-1-1 0,0 1 16,21 0-16,-21 21 0,1 0 0,20 0 15,-21 0-15,0 0 0,0 21 16,-21 0-16,0 1 0,0-1 16,0 0-16,0 21 0,0-21 0,-21 1 15,0-1-15,0 0 0,-21 0 16,-1 0-16,22 0 0,0 1 0,-21-22 15,20 21-15,-20 0 0,21-21 16,0 0-16,0 21 0,-1-21 16,44 0 15,-1-21-31,0 0 0</inkml:trace>
  <inkml:trace contextRef="#ctx0" brushRef="#br0" timeOffset="7391.43">13483 1185 0,'0'0'0,"21"0"15,0 0 1,1 0-16,-1 0 0,-21-21 16,21 21-16,0-21 0,0 21 15,0-21-15,1 0 0,-1 0 16,-21-1-16,0 1 0,21 0 15,-21 0-15,0 0 0,0 0 16,-21 21 0,0 0-1,-1 42-15,22-21 0,-42 0 0,42 22 16,-21-22-16,0 21 0,0-21 16,21 22-16,-22-22 0,22 0 0,0 0 15,0 0-15,0 0 0,0 1 16,0-1-16,22 0 0,-1-21 0,0 21 15,0-21-15,0 0 0,22 0 16,-22 0-16,21 0 0,-21 0 0,22 0 16,-22 0-16,21 0 0,0 0 15,-20-21-15,20 0 0,0 0 16,-21 21-16,22-43 0,-1 22 0,-21 0 16,22-21-16,-22 20 0,21-20 15,-21 0-15,0 21 0,1-22 0,-22 22 16,0 0-16,-43 21 15,22 0 1,0 21-16,0 0 0,0 22 16,-1-22-16,1 0 0,21 21 0,0-21 15,0 22-15,0-22 0,0 0 16,0 0-16,0 0 0,0 1 0,0-1 16,0 0-16,0 0 0,0 0 15,0 0-15,0 1 16,-21-22-1,0 0-15,0 0 16,0 0-16,-1 0 0,1 0 16,0 0-16,0 0 0,0 0 15,-22 0-15,1 0 0</inkml:trace>
  <inkml:trace contextRef="#ctx0" brushRef="#br0" timeOffset="8131.98">1079 3281 0,'0'0'0,"0"-21"0,0 0 0,0-1 16,0 1-16,0 0 15,0 0-15,0 0 0,0 0 16,0 42 15,0 0-31,0 21 0,-21 1 16,21-1-16,0 0 0,0 1 16,0-1-16,0 21 0,-21-20 0,21-1 15,0-21-15,0 22 0,0-22 16,0 21-16,0-21 0,0 0 15,0 1-15,0-1 0,21-21 32,0 0-32</inkml:trace>
  <inkml:trace contextRef="#ctx0" brushRef="#br0" timeOffset="8596.02">1714 3429 0,'0'0'0,"22"-21"0,20-21 15,0 20-15,-21-20 0,1 0 0,-22 21 16,0-22-16,0 22 0,0 0 16,0 0-16,0 0 0,-22-1 0,1 22 15,0 0-15,-21 0 0,21 0 16,-22 0-16,1 0 0,0 22 0,20-1 16,-20 0-16,0 0 0,21 21 15,-1-20-15,1 20 0,0-21 16,21 21-16,-21-20 0,21 20 0,0-21 15,0 0-15,0 0 0,21-21 16,0 22-16,0-22 0,1 21 16,20-21-16,-21 0 0,21 0 15,-20 0-15,20 0 0,-21-21 0,21-1 16,1 1-16,-22 0 0,0 21 16,21-21-16,-20 0 0,-1 0 15,-21-1-15,21 1 0,-21 0 16,0 42 15,0 22-31,0-22 0,-21 21 16,0 0-16,21 1 0,0-22 15,-22 21-15,22 1 0,-21-1 0,21 0 16,-21-21-16,21 1 0,0-1 16,0 0-16,0 0 0,0 0 15,0 0-15,21-21 31,0 0-31,1-21 0</inkml:trace>
  <inkml:trace contextRef="#ctx0" brushRef="#br0" timeOffset="8775.59">2265 3493 0</inkml:trace>
  <inkml:trace contextRef="#ctx0" brushRef="#br0" timeOffset="9207.79">3725 2985 0,'0'0'0,"-21"-22"16,21 1-16,0 0 15,-21 0-15,21 0 0,0 0 16,0-1-16,21 22 16,0 0-16,0 0 15,1 22-15,-1-1 0,21 0 0,0 21 16,1 1-16,-1 20 0,-21-21 15,22 22-15,-22-22 0,21 22 0,-21-22 16,0 22-16,1-22 0,-1 0 16,0 1-16,-21-1 0,0 0 0,0-21 15,0 1-15,0-1 0,0 0 16,0 0 0,0-42-1,0 0-15,21 0 16,-21-1-16,21-20 0,0 21 0</inkml:trace>
  <inkml:trace contextRef="#ctx0" brushRef="#br0" timeOffset="9439.67">4466 2921 0,'0'-21'0,"0"42"0,0-84 16,0 41-16,0 1 0,0 0 16,-21 21-16,0 0 0,-22 0 0,22 21 15,-21 0-15,21 1 0,-22-1 0,1 21 16,0-21-16,-1 22 15,-20-1-15,21 21 0,-1-20 0,1-1 16,0 22-16,-1-22 0,1 21 16,0-20-16,20-1 0,1-21 0,0 22 15,21-1-15,0-21 0,0 0 16,21 0-16,22-21 0,-1 0 16,0 0-16,1 0 0,-1 0 15,21-21-15,-20 0 0</inkml:trace>
  <inkml:trace contextRef="#ctx0" brushRef="#br0" timeOffset="9748.58">4911 3027 0,'0'0'0,"-22"0"0,-105 106 31,106-85-31,0 42 0,0-20 16,0 20-16,0-20 0,-1 20 15,22 1-15,-21-1 0,21 22 0,-21-22 16,21 22-16,0 0 0,-21-1 0,0 22 16,0-21-16,-1 21 0,22-1 15,-21 1-15,0 0 0,0 0 0,0-21 16,-22 20-16,43-20 0,-21 0 16,0-22-16,21 1 0,0-22 15,0 0-15,0-20 0,0-1 0,0-42 31,0-1-31,21 1 0,0 0 16,-21-21-16,22-1 0,-1-20 0,0-1 16,0 1-16</inkml:trace>
  <inkml:trace contextRef="#ctx0" brushRef="#br0" timeOffset="10075.53">4657 3641 0,'0'0'16,"0"-85"-16,0 43 0,0-22 0,0 1 0,0 20 15,21 1-15,-21-21 0,21 41 16,0-20-16,0 0 0,0 21 16,22-1-16,-22 1 0,21 0 0,1 0 15,-1 0-15,0 21 0,1 0 16,-1 0-16,0 21 0,-21 0 0,22 0 16,-1 22-16,-21-1 0,0-21 15,1 21-15,-22 1 0,0-1 0,0 0 16,0 1-16,-22-22 0,-20 21 15,21-21-15,-21 1 0,-1 20 0,-20-42 16,20 21-16,1 0 0,0-21 0,-1 0 16,1 0-16,0 0 15,21 0-15,-22 0 0,22 0 0,21-21 32,0 0-32,21 0 0,0 0 15,22-1-15,-22 1 0,21 0 16,22 0-16</inkml:trace>
  <inkml:trace contextRef="#ctx0" brushRef="#br0" timeOffset="10544.42">5905 3090 0,'0'0'16,"22"-21"-16,-1 0 0,0 0 0,-21 0 16,0 0-16,0-1 0,0 1 15,-21 0-15,0 0 16,-1 0-16,1 21 0,-21 0 0,21 0 15,-22 0-15,22 0 0,-21 21 16,0 0-16,-1 0 0,-105 106 16,106-84-16,21 20 15,-1-21-15,1 1 0,0-1 16,21 0-16,0-20 0,0-1 0,0 21 16,0-21-16,21 0 15,0-21-15,1 0 0,20 0 0,0 0 16,-21 0-16,22-21 0,-1 21 15,0-21-15,1 0 0,-22 0 16,21-22-16,1 22 0,-22-21 0,21 21 16,-21-22-16,0 1 0,1 21 15,-1-21-15,-21-1 0,0 22 0,21-21 16,-21 21-16,0-1 0,0 1 16,-21 21-1,0 21 1,-1 22-16,1-22 0,21 21 0,-21-21 15,0 22-15,21-1 0,0 0 16,0 1-16,0-22 0,0 21 0,0-21 16,0 1-16,0-1 0,0 0 0,21-21 15,0 0 1,22 0-16,-22 0 0,0 0 0,0 0 16,21-21-16</inkml:trace>
  <inkml:trace contextRef="#ctx0" brushRef="#br0" timeOffset="10788.37">6456 2836 0,'0'0'16,"21"-63"-16,-21 21 0,0-1 0,21 1 15,-21 21-15,0 0 0,0-1 0,0 1 16,0 42 0,-21 1-16,0-1 0,21 21 15,-21-21-15,-1 22 0,22 20 0,0-21 16,-21 1-16,0-1 0,21 0 15,-21 1-15,21-1 0,0 0 0,-21 1 16,21-1-16,0-21 0,0 22 16,0-22-16,0 0 0,0 0 0,21-21 15,0 0 1,0 0-16,0 0 0,1-21 0</inkml:trace>
  <inkml:trace contextRef="#ctx0" brushRef="#br0" timeOffset="11264.41">6879 2709 0,'0'0'0,"21"-21"16,-21-106-1,0 106-15,0 42 16,-21 0-16,21 1 16,-21 20-16,21 0 0,0 1 15,0-1-15,-21 0 0,21 1 0,-21 20 16,21-42-16,-22 22 0,22-1 15,0 0-15,0 1 0,0-1 0,0-21 16,0 0-16,0 22 16,0-22-16,0 0 0,0-42 31,0 0-15,0-1-16,0 1 0,22-21 15,-22 21-15,21 0 0,0-22 16,0 22-16,0-21 0,0 21 0,1-22 15,20 22-15,-21-21 0,21 21 16,1-1-16,-1 22 0,0 0 0,-20 0 16,-1 0-16,21 22 0,-21-22 15,0 42-15,1-21 0,-1 0 0,-21 0 16,0 22-16,0-22 0,0 0 16,0 21-16,0-20 0,0-1 15,0 0-15,-21 21 0,-1-21 0,1-21 16,0 22-16,21-1 0,-21-21 15,0 0-15,21 21 0,-21-21 32,21-21-32,0 0 0,-22 21 15,22-22-15</inkml:trace>
  <inkml:trace contextRef="#ctx0" brushRef="#br0" timeOffset="11452.3">6329 2794 0,'0'0'0,"0"21"15,21-21 1,21 0-16,-21 0 16,22 0-16,-22 0 0,21 0 15,1 0-15,-1-21 0,0 21 0,1-21 16,-1 21-16</inkml:trace>
  <inkml:trace contextRef="#ctx0" brushRef="#br0" timeOffset="12220.36">8530 2667 0,'21'-21'47,"0"21"-47,1-21 15,-1 21-15,21-21 0,-21-1 16,0 22-16,22-21 0,-1 0 0,-21 0 16,22 0-16,-1 21 0,-21-21 0,0-1 15,0 1-15,1 0 0,-22 0 16,0 0-16,0 0 0,-22-1 15,-20 22-15,0 0 16,-1-21-16,1 21 0,0 0 0,-1 0 16,-20 0-16,21 21 0,20 1 15,-20-1-15,0 21 0,21-21 0,-1 22 16,1-1-16,21 0 0,0-21 16,0 22-16,0-1 0,0-21 0,0 22 15,0-22-15,21 0 0,22 0 16,-22 0-16,21 0 0,-21-21 0,22 22 15,20-22-15,-20 0 0,-1 0 0,0 0 16,1 0-16,-1 0 0,-21 0 16,0 0-16,0 0 0,-21-22 15,-21 22 1,-21 0-16,21-21 0,-22 21 0,-20 0 16,21 0-16,-1 0 0,1 0 0,0 0 15,-1 0-15,1 0 0,0 21 16,-1 1-16,22-1 0,-21 0 0,21 0 15,-1 0-15,-20 22 0,21-22 16,21 0-16,0 0 0,-21 0 0,21 0 16,0 1-16,0-1 0,21 0 15,21 0-15,-21 0 0,1-21 16,20 0-16,0 0 0,1 0 16,-1 0-16,0 0 0,22 0 15,-22-21-15,22 21 0,-22-21 0,21 21 16,-20-21-16,-1 0 0,0-1 15,1 1-15,-22 0 0</inkml:trace>
  <inkml:trace contextRef="#ctx0" brushRef="#br0" timeOffset="12432.24">9102 2815 0,'0'0'0,"-22"-21"32,22 42-32,0 0 15,22 1-15,-1-1 0,-21 0 16,21 0-16,0 0 0,-21 0 0,21 1 15,0-1-15,-21 0 0,22-21 16,-22 21-16,0 0 0,21-21 16,0 21-16,0-21 31,0 0-31,0-21 0,-21 0 16,22 0-16,-1 21 0,-21-21 15</inkml:trace>
  <inkml:trace contextRef="#ctx0" brushRef="#br0" timeOffset="12624.41">9419 2836 0,'0'0'0,"0"-21"0,0 0 16,-21 21 0,0 0-1,0 0-15,-1 21 0,-20 0 0,21 1 16,-21-22-16,20 42 0,1-21 0,-21 0 16,21 0-16,0 1 0,-22-1 15,22 0-15,0 0 0,0 0 0,0 0 16,21 1-16,0-1 0,0 0 15,21-21 1,0 0-16,21 0 0,1 0 16,-1-21-16</inkml:trace>
  <inkml:trace contextRef="#ctx0" brushRef="#br0" timeOffset="12980.2">9758 2709 0,'0'0'15,"0"-21"1,-21 21-16,21 21 16,-22 1-16,22-1 15,-21 21-15,21-21 0,0 22 0,0-1 16,0 0-16,-21 1 0,21-1 0,0 21 16,-21 1-16,21-1 0,0 1 15,0-1-15,0 1 0,-21 21 0,0-1 16,-1-20-16,1 20 0,0 1 15,0 0-15,0-1 0,-22 22 16,22-21-16,-21 0 0,0-1 0,-1-20 16,22 20-16,-21-20 0,21-1 0,-1-20 15,1-1-15,0 0 0,21-20 16,0-1-16,0-42 16,21-1-1,-21 1-15,21 0 0,1-21 16,20 21-16,-21-22 0,0 1 0,22-22 15,-22 1-15,0-1 0,21 1 0,-21-22 16</inkml:trace>
  <inkml:trace contextRef="#ctx0" brushRef="#br0" timeOffset="13308.03">9567 3239 0,'0'0'0,"0"-64"16,0-232-1,0 275 1,21-1-16,22 1 0,-22 0 15,21 0-15,1 0 0,20 0 0,1 21 16,-1 0-16,1 0 0,-1 0 16,1 0-16,-1 0 0,-21 21 0,1 0 15,-1 21-15,-21-21 0,0 1 16,-21 20-16,0-21 0,0 21 0,-21-20 16,0 20-16,-21-21 0,-1 0 15,1 0-15,0 1 0,-22-1 16,22 0-16,-22-21 0,22 21 0,0-21 15,-1 0-15,1 0 0,21 0 16,0 0-16,0 0 0,-1 0 0,1 0 16,21-21-1,21 0 1,1 21-16,-1-21 0,21-1 16,-21 22-16,22-21 0,-1 21 15</inkml:trace>
  <inkml:trace contextRef="#ctx0" brushRef="#br0" timeOffset="13725.13">10499 2900 0,'0'0'0,"0"-21"16,0 0-16,0-1 16,0 1-16,0 0 15,21 0-15,0 0 16,0 0-16,0 21 0,0 0 15,1 0-15,-1 0 0,0 0 16,0 0-16,0 0 0,0 21 16,1 0-16,-1 0 0,0 0 0,0 0 0,0 1 15,-21 20-15,0-21 0,0 0 16,0 0-16,0 1 0,0-1 16,0 0-16,0 0 0,0 0 0,0 0 15,-21-21 1,21-21-1,0 0 1,0 0-16,0 0 0,21 0 16,-21-1-16,21 1 0,1 0 15,-1 0-15,-21-21 0,21 20 16,0 1-16,0 0 0,0 21 0,1-21 16,-1 0-16,0 21 0,0 0 15,0 0-15,0 0 0,1 0 16,-1 0-16,0 0 0,0 0 15,-21 21-15</inkml:trace>
  <inkml:trace contextRef="#ctx0" brushRef="#br0" timeOffset="14780.1">11197 2900 0,'0'0'0,"0"21"16,21-21-16,0 0 0,1 21 0,20-21 16,-21 0-16,0 0 15,0 0-15,1 0 0,20-21 0,-21 0 16,0 21-16,0-21 15,1 21-15,-1-21 0,0-1 0,0 1 16,0 0-16,-21 0 0,0 0 16,0 0-16,0-1 0,0 1 15,0 0-15,-21 21 0,0 0 16,0 0-16,0 0 0,-1 0 16,1 0-16,0 21 0,0 0 0,0 1 15,0-1-15,-1 21 0,1-21 16,0 0-16,21 22 0,-21-22 0,21 0 15,0 21-15,0-20 0,0-1 16,0 0-16,0 0 0,21 0 0,0 0 16,0-21-16,1 22 0,-1-1 15,0-21-15,0 0 0,0 0 16,22 0-16,-22 0 0,0 0 0,21 0 16,-21 0-16,22-21 0,-22-1 0,21 1 15,1 21-15,-22-21 0,21 0 16,0 0-16,1 0 0,-1-22 0,0 22 15,1 0-15,-22 0 0,21-22 16,1 22-16,-22 0 0,-21 0 0,0 0 16,0 0-16,-21 21 15,-1 0-15,1 0 16,0 0-16,0 21 0,0 0 16,0 0-16,-1 0 0,22 0 0,0 1 15,0-1-15,0 0 0,0 0 16,0 0-16,0 0 0,0 1 15,22-1-15,-22 0 0,21-21 0,0 21 16,-21 0-16,21 0 0,0-21 16,-21-21 31,-21 21-32,0-21-15,0 21 0,21-21 16,-21 21-16,-1 0 15,1 0-15,0 0 16,21 21 0,0 0-1,0 0-15,21-21 16,0 0-16,1 22 16,-1-22-16,0 0 0,0 0 0,21 0 15,-20 0-15,20 0 0,0 0 0,1 0 16,-1 0-16,0 0 0,1-22 15,-1 22-15,0-21 0,1 0 0,-1 21 16,-21-21-16,21 0 0,-20 0 16,-1-22-16,0 22 0,0 0 15,0-21-15,-21 20 0,21-20 0,-21 21 0,0-21 16,0 20-16,0 1 16,0 0-16,-21 21 15,0 21-15,0-21 16,0 21-16,21 22 0,-21-22 0,21 0 15,-22 21-15,22-20 0,0 20 16,0-21-16,0 0 0,0 22 0,0-22 16,22 0-16,-22 0 0,21 0 0,-21 0 15,0 1-15,0-1 16,21-21-16,-42 0 31,0 0-15,-1-21-16,1 21 0,0 0 15,0 0-15,0 0 0,21-22 16,-21 22-16,21-21 31,21 21-31,0-21 0,0 21 16,21-21-16</inkml:trace>
  <inkml:trace contextRef="#ctx0" brushRef="#br0" timeOffset="15047.94">13271 2709 0,'0'0'16,"-42"-42"-1,21 42-15,0 0 16,0 21-16,21 0 0,-22 1 16,1-1-16,0 21 0,21-21 0,0 22 15,-21-22-15,0 21 0,21-21 16,-21 22-16,21-22 0,0 0 0,-22 0 15,22 0-15,-21 0 0,21 1 0,0-1 16,0 0 0,21-42 15,1 21-31,-1-21 16,-21-1-16,21 1 0</inkml:trace>
  <inkml:trace contextRef="#ctx0" brushRef="#br0" timeOffset="15232.03">13017 2371 0,'0'0'0,"-21"-21"0,-21-22 31,21 43-15,0 21-1,21 1-15,0-1 16,0 0-16,0 0 15,0 0-15,0 0 16,21 1-16</inkml:trace>
  <inkml:trace contextRef="#ctx0" brushRef="#br0" timeOffset="15996.21">13695 2646 0,'-21'0'0,"-1"0"0,1 0 0,0 0 16,0 21-16,0-21 0,0 21 15,-1 0-15,-20 1 0,21-1 0,0 0 16,0 21-16,-1-21 0,1 1 16,0 20-16,21-21 0,0 0 0,0 22 15,0-22-15,0 0 0,0 0 0,0 0 16,21-21-16,0 21 0,1 1 15,-1-22-15,0 0 0,0 0 0,0 0 16,22 0-16,-22 0 0,0 0 16,0 0-16,0 0 0,-21-22 15,21 22-15,1-21 0,-22 0 0,0 0 16,0 0-16,0 0 0,0-1 16,21-20-16,-21 0 0,0 21 0,0-22 15,21 1-15,-21 21 0,0-22 16,21 22-16,0-21 0,0 21 0,-21 0 15,22-1-15,-1 22 0,0 0 16,0 0-16,0 0 0,0 0 0,1 0 16,20 0-16,-21 22 0,0 20 15,0-21-15,1 0 0,-22 22 0,21-22 16,0 21-16,-21-21 0,0 22 16,0-22-16,0 21 0,0-21 0,0 0 15,0 22-15,0-22 0,0 0 16,0 0-16,0 0 15,-21-21 1,0 0 0,21-21-1,0 0-15,0 0 16,0 0-16,21 0 0,0-1 16,0 1-16,21 0 0,-20-21 15,20 21-15,0-22 0,1 1 0,-1 21 16,0-22-16,1 22 0,20 0 15,-21 0-15,1 0 0,-1 21 0,0 0 16,-20 0-16,-1 0 0,0 21 16,-21 0-16,0 21 0,0-20 0,0-1 15,0 21-15,0-21 0,-21 0 16,0 22-16,-1-22 0,1 0 0,0 0 16,0 0-16,0 1 0,21-1 15,-21 0-15,-1-21 0,1 21 0,0-21 16,42-21 15,0 21-31,22-21 16</inkml:trace>
  <inkml:trace contextRef="#ctx0" brushRef="#br0" timeOffset="16396.05">15261 2582 0,'0'0'0,"0"-105"31,-21 105-31,0-22 0,0 22 16,-1 0-16,1 0 0,-21 0 0,21 22 15,0-1-15,-1 0 0,-20 0 16,21 0-16,0 0 0,0 1 0,21-1 16,-22 0-16,22 0 0,0 0 15,0 0-15,0 1 0,0-1 16,0 0-16,22-21 0,-22 21 0,42 0 15,-21 0-15,0-21 0,22 22 16,-22-22-16,21 21 0,0 0 0,-20-21 16,20 21-16,-21-21 0,0 21 15,22-21-15,-22 0 0,0 21 0,-21 1 16,0-1 0,-21-21-1,0 21-15,-22-21 0,22 0 16,-21 0-16,21 0 0,-22 0 15,1 21-15,0-21 0,-1 0 0,22 0 16,-21 0-16,21 0 0,-22 0 16,1 0-16,21 0 0,-22 0 15,1 0-15,21-21 0,-21 21 0</inkml:trace>
  <inkml:trace contextRef="#ctx0" brushRef="#br0" timeOffset="17561.06">1185 5546 0,'0'0'15,"21"-21"1,-21-1-16,0 1 16,0 0-1,22 21-15,-1-21 16,0 21-16,-21-21 0,21 21 16,21-21-16,-20 21 0,20 0 15,0-22-15,1 22 0,-1 0 0,0 0 16,1 22-16,-22-22 0,21 42 15,0-21-15,-20 21 0,-1 1 16,0-1-16,-21 22 0,0-22 0,0 0 16,0 22-16,-42-22 0,-1 0 15,1 1-15,0-1 0,-22 0 0,1 1 16,-1-22-16,1 0 0,-1 0 16,1 0-16,20 1 0,1-22 0,0 0 15,-1 0-15,1 0 0,21 0 16,0-22-16,-1 1 0,1 21 15,21-21-15,0-21 0,0 21 16,0-1-16,0-20 0,0 0 16,0-1-16,0 1 0,21 21 0,1-21 15,-22-1-15,21 22 0,0 0 16,21 21-16,-21 0 0,1 0 16,-1 0-16,21 21 0,-21 0 0,0 0 15,1 22-15,-1-22 0,0 21 16,0 1-16,-21-1 0,0-21 15,21 21-15,0-20 0,-21 20 0,0-21 16,22 0-16,-1 0 0,0 1 0,0-1 16,0-21-1,0 21-15,1-21 0,-1 0 16,0 0-16,0 0 0,0-21 16,0 0-16,1 21 0,-1-22 0,0 1 15</inkml:trace>
  <inkml:trace contextRef="#ctx0" brushRef="#br0" timeOffset="17976.03">2222 5440 0,'0'0'16,"0"21"0,-21 0-16,0 0 15,21 22-15,-21-22 0,0 21 16,21 1-16,0-1 0,-21 21 0,-1-20 15,22-1-15,-21 0 0,21 1 16,0-1-16,-21-21 0,21 22 0,0-22 16,0 21-16,0-21 0,0 0 15,0 1-15,21-22 0,0 0 16,1 0-16,-1 0 0,0 0 16,21-22-16,-21 22 0,22-21 0,-1 0 15,-21 0-15,22 0 0,-22-22 16,0 22-16,0-21 0,0 21 15,-21-22-15,0 1 0,0 0 0,0-1 16,-21 1-16,0 0 0,0-1 16,0 1-16,-1 0 0,-20 21 15,21-1-15,0 1 0,0 21 0,-1 0 16,1 0-16,0 0 0,0 21 16,0 1-16,0-1 0,21 0 0,0 21 15,0-21-15,0 22 0,0-22 16,0 0-16,0 0 0,0 0 0,0 1 15,21-1-15,21-21 0</inkml:trace>
  <inkml:trace contextRef="#ctx0" brushRef="#br0" timeOffset="18176.54">3006 5779 0,'0'0'16,"-22"0"46,1 0-30</inkml:trace>
  <inkml:trace contextRef="#ctx0" brushRef="#br0" timeOffset="18892.13">5482 5271 0,'0'0'0,"-21"0"0,0 0 0,0 0 16,-1 0-16,1-22 15,21 1 1,21 0-16,1 0 0,-1 21 15,0-21-15,21 0 0,-21-1 16,22 1-16,-1 0 0,-21-21 16,22 21-16,-22-1 0,0 1 0,0 0 15,0-21-15,-21 21 0,0-1 16,0 1-16,-21 21 0,0-21 16,-21 21-16,-1 0 0,-20 0 0,20 0 15,-20 0-15,21 0 0,-22 0 16,22 21-16,-1 0 0,-20 1 0,21-1 15,-1 0-15,22 0 0,-21 21 16,21-20-16,21 20 0,0 0 0,0-21 16,0 22-16,21-1 0,0 0 15,0-20-15,21 20 0,-20 0 16,20-21-16,0 22 0,1-22 0,-1 21 16,0-21-16,1 22 0,-22-1 15,21-21-15,-21 22 0,-21-22 0,0 21 16,0-21-16,0 22 0,-21-22 15,-21 0-15,-1 21 0,1-21 0,-21 1 16,-1-1-16,1-21 0,-1 21 16,-21-21-16,22 0 0,-22 0 0,22 0 15,-1 0-15,22 0 0,0 0 0,-1-21 16,22 0-16,0-22 0,0 22 16,21-21-16,0 21 0,0-22 0,0 1 15,0-22-15,21 22 0,-21 0 16,21 21-16,0-22 0,0 22 0,22 0 15,-22 0-15,0 0 0,21 21 16,-20 0-16,20 0 0,0 0 16,-21 0-16,22 0 0,-22 0 0,0 0 15,21 0-15</inkml:trace>
  <inkml:trace contextRef="#ctx0" brushRef="#br0" timeOffset="19552.4">5842 5398 0,'0'0'0,"0"-22"0,21 22 31,-42 22-31,0-1 16,21 0 0,-21 0-16,21 0 0,-22 22 0,22-22 15,-21 0-15,21 21 0,0-21 16,0 22-16,0-22 0,0 21 0,0-21 15,0 1-15,0-1 0,0 0 0,0 0 16,43-21-16,-22 0 16,0 0-16,21 0 0,-21 0 0,22-21 15,-1 21-15,0-21 0,1 0 16,-1-1-16,0-20 0,1 21 16,-22 0-16,21-22 0,-21 22 15,1 0-15,-1-21 0,0 21 0,-21-1 16,21 1-16,-21 0 0,0 0 0,0 0 15,0 0-15,-21 21 32,0 21-17,21 0-15,0 0 0,0 21 0,-21-20 16,21 20-16,0 0 0,-22 1 16,22 20-16,0 1 0,0-22 0,0 21 15,0 213 1,0-213-16,0 22 0,22-1 15,-22 1-15,21 0 0,-21-1 16,0 1-16,0-21 0,0 20 0,0 1 16,-21-22-16,-1 22 0,-20-21 15,21-1-15,0 1 0,-22-22 0,22 0 16,-21-21-16,0 1 0,20-1 0,-20-21 16,0 0-16,-1 0 0,1-21 15,-21-1-15,20 1 0,-20 0 0,-1-21 16,1-1-16,-1 1 0,1-21 0,-1 20 15,1 1-15,-1-22 0,22 22 16,0 0-16,-1-22 0,22 22 0,0 0 16,21-1-16,0-20 0,0 20 0,21 1 15,0 0-15,0-22 16,22 22-16,-1 0 0,22-22 0,-1 22 16,1-1-16,20-20 0,-20 21 0</inkml:trace>
  <inkml:trace contextRef="#ctx0" brushRef="#br0" timeOffset="20044.12">6625 5398 0,'0'0'15,"0"-22"-15,21 1 0,0 21 0,-21-21 16,0 42 15,0 0-15,0 1-16,0-1 0,0 21 0,0-21 15,0 0-15,0 1 0,-21 20 0,21-21 16,-21 0-16,21 22 0,0-22 16,0 0-16,0 0 0,-21-21 0,21 21 15,0 0-15,-21-21 16,21-21 0,0 0-1,0 0-15,0-21 0,0 20 16,0 1-16,21-21 0,0 21 0,0-22 15,0 1-15,1 21 16,20-21-16,-21 20 0,21 1 0,1-21 16,-1 21-16,0 0 0,1 21 15,-1 0-15,0 0 0,1 0 0,-1 0 16,-21 21-16,22 0 0,-22 0 0,-21 0 16,0 22-16,0-22 0,0 21 15,0-21-15,0 22 0,0-1 0,-21-21 16,-1 21-16,1-20 0,0-1 15,0 0-15,0 0 0,0 0 0,-1-21 16,22 21-16,-21-21 0,21-21 31,21 0-15,1 0-16,20-21 0,-21 20 16,0 1-16</inkml:trace>
  <inkml:trace contextRef="#ctx0" brushRef="#br0" timeOffset="20304.09">7578 5165 0,'21'-21'0,"-42"42"0,42-64 16,-21 22-16,0 0 0,-21 21 15,-1 0-15,1 0 0,0 0 16,-21 0-16,21 21 0,-1 0 16,1 1-16,0-1 0,-21 21 15,42 0-15,-21-20 0,-1 20 0,1 0 16,21-21-16,0 22 0,0-1 15,0-21-15,0 22 0,0-22 0,0 0 16,21 21-16,1-21 0,-1-21 16,0 22-16,0-22 0,21 0 0,-20 0 15,20 0-15,0 0 0,1 0 0,-1-22 16,0 1-16,22 0 0,-22 0 16,0 0-16,1 0 0,-1-22 0</inkml:trace>
  <inkml:trace contextRef="#ctx0" brushRef="#br0" timeOffset="21813.02">8107 4890 0,'0'0'0,"0"-43"0,0-84 31,0 148-15,0 1-16,0-1 0,0 21 0,-21 0 16,21 1-16,-22 20 0,1-20 15,21 20-15,0-21 0,-21 22 0,0-22 16,21 1-16,-21 20 0,21-21 0,0-20 15,-21 20-15,21 0 0,-22-21 16,22 1-16,0-1 0,0 0 0,0-42 47,0 0-47,0-1 0,22 1 16,-1-21-16,0 21 0,21-22 15,-21 1-15,1 21 0,20-21 0,-21 20 16,21-20-16,-20 21 0,20 21 15,-21-21-15,0 21 0,0 0 0,1 21 16,-1 0 0,-21 0-16,0 0 0,0 22 0,0-22 15,0 0-15,0 21 0,0-20 0,0-1 16,0 21-16,-21-21 16,21 0-16,0 1 0,0-1 0,0 0 15,0 0-15,0 0 0,21 0 16,0-21-16,0 0 0,0 0 0,0 0 15,1 0-15,20 0 0,-21 0 0,21 0 16,-20-21-16,20 0 0,0 0 16,-21 0-16,22 0 0,-22-1 0,0 1 15,21 0-15,-42-21 0,22 21 16,-22-22-16,0 22 0,0 0 0,0-21 16,0 20-16,0 1 0,0 0 0,-22 0 15,1 21-15,0 0 16,0 0-1,21 21-15,0 0 16,0 0-16,21 1 16,0-1-16,-21 0 0,21 0 15,-21 0-15,22 0 16,-22 1-16,0-1 0,21 0 16,-21 0-16,21 0 15,-21 0-15,21-21 16,0 0-16,0 22 0,1-22 0,-1 0 15,0 0-15,0 0 0,0 0 16,22 0-16,-22 0 0,0 0 0,21-22 16,-21 1-16,22 21 0,-22-21 15,0 0-15,0 0 0,0 0 0,1-1 16,-1 1-16,0 0 0,0-21 16,-21 21-16,0-1 0,21-20 15,-21 21-15,21 0 0,-21 0 0,0 42 31,-21 0-15,0 0-16,0 0 0,21 0 0,-21 1 16,21 20-16,-21-21 0,21 0 15,-22 22-15,22-22 0,0 0 0,0 0 16,0 21-16,0-20 16,0-1-16,0 0 0,22 0 0,-1-21 15,0 0-15,0 0 0,0 0 16,22 0-16,-22 0 0,0 0 15,21 0-15,-21-21 0,1 0 0,-1 0 16,0-1-16,0 1 0,-21 0 16,0 0-16,0 0 0,0-22 0,0 22 15,0-21-15,-21 21 0,0-22 0,0 22 16,-1 0-16,1-21 0,0 21 16,0 21-16,0-22 0,0 1 0,-1 21 15,1 0 1,42 0 15,1 0-31,20 0 0,-21 0 16,0 0-16,0 0 0,22 0 0,-1-21 15,0 21-15,1 0 0,-1 0 16,0 0-16,1 0 0,-1 0 0,0 21 16,-20-21-16,-1 21 0,0 1 15,0-22-15,-21 21 0,0 0 0,0 0 16,0 0-16,0 0 0,0 1 0,0-1 15,0 0-15,0 0 0,0 0 16,0 0-16,0 1 0,-21-22 16,21 21-16,-21-21 0,21 21 15,-21-21 1,-1 0 0,22-21-1,0 0 1,0-1-16,22 1 15,-1 0-15,0 0 0,21-21 0,-21 20 16,1-20-16,20 0 0,0-1 0,1 1 16,-1 21-16,0-21 0,22 20 15,-22 1-15,0 0 0,1 21 0,-1 0 16,0 21-16,-20 22 0,-1-22 16,0 21-16,0-21 0,-21 22 15,0-1-15,0 0 0,0 1 0,0-22 16,0 21-16,0-21 0,0 22 15,0-22-15,-21 0 0,21 0 0,-21-21 16,21 21-16,0 0 16,0-42 15,0 0-15,0 0-16,21 0 0,0 0 15,0-1-15</inkml:trace>
  <inkml:trace contextRef="#ctx0" brushRef="#br0" timeOffset="22027.9">11049 5038 0,'-21'84'16,"0"-62"0,-1-1-16,22 21 0,-21-21 0,21 0 15,0 1-15,-21-1 0,21 0 0,-21 0 16,21 0-16,0 0 15,0 1-15,0-44 63,0 1-63</inkml:trace>
  <inkml:trace contextRef="#ctx0" brushRef="#br0" timeOffset="22215.82">11091 4784 0,'0'0'0,"-21"0"0,0-21 15,0 21 1,0 0 0,21 21-1,-22-21 16</inkml:trace>
  <inkml:trace contextRef="#ctx0" brushRef="#br0" timeOffset="23000.67">11642 5144 0,'-22'-22'0,"-20"-20"32,63 21-32,0 21 15,1 0-15,-1-21 0,0 21 16,21 0-16,-21 0 0,22 0 0,-1 0 16,0 0-16,-20 0 0,20 21 15,0 0-15,1 0 0,-22 0 0,0 1 16,0 20-16,-21-21 0,0 0 0,0 22 15,0-22-15,-42 21 0,21-21 16,-22 0-16,1 22 0,-22-22 0,22 0 16,-21 21-16,-1-20 0,1-1 15,-22 0-15,21 0 0,22 0 0,-21-21 16,20 0-16,22 21 0,0-21 16,0 0-16,21-21 15,21 21-15,0-21 16,21 21-16,-20-21 0,20 21 15,0 0-15,1 0 0,-1 0 0,0 0 16,1 0-16,-22 0 0,21 0 0,0 0 16,1 21-16,-1-21 0,0 21 15,-20 0-15,20 1 0,0 20 0,-21-21 16,22 0-16,-22 22 0,0-1 16,0-21-16,0 21 0,-21 1 0,0-1 15,0-21-15,0 22 0,-21-1 0,-21 0 16,21 1-16,-22-1 0,1-21 15,0 21-15,-22 1 0,22-22 16,0 21-16,-22-21 0,22 1 0,-1-1 16,1 0-16,-21-21 0,20 0 0,22 0 15,-21 0-15,-1 0 0,1-21 16,21 0-16,-21-1 0,20 1 0,1 0 16,0 0-16,0-21 0,21 20 0,-21 1 15,21 0-15,0 0 0,0 0 16,0 0-16,0-1 0,21 1 0,0 0 15,0-21-15,0 21 0,1-1 0,-1 1 16,21 0-16,-21-21 0,22 21 16,-1-22-16</inkml:trace>
  <inkml:trace contextRef="#ctx0" brushRef="#br0" timeOffset="25064.54">12658 5144 0,'21'-43'0,"-42"86"0,63-107 0,-42 22 16,0 21-16,0-1 0,0-20 16,0 21-16,0 0 0,0 0 0,-21-1 15,0 1-15,-1 21 16,1 0-16,-21 0 0,21 0 0,0 21 16,-22 22-16,22-22 0,-21 21 15,21-21-15,-22 22 0,22-1 16,-21 0-16,21 1 0,-22-1 0,22-21 15,0 22-15,21-22 0,0 21 16,0-21-16,0 0 0,0 1 0,0-1 16,0 0-16,21-21 0,0 0 0,0 21 15,22-21-15,-22 0 0,21 0 16,-21 0-16,22-21 0,-1 21 0,-21-21 16,0 0-16,22-1 0,-22 1 0,21 0 15,-21-21-15,1 21 0,-1-22 16,0 1-16,0 0 0,0-22 15,0 22-15,1-1 0,-22 1 16,0 21-16,0-21 0,21 20 0,-21 44 31,0-1-31,-21 0 16,21 21-16,0 1 0,0-22 0,-22 21 16,22 0-16,-21-20 0,21 20 15,0 0-15,0-21 0,0 1 0,0 20 16,0-21-16,0 0 0,0 0 0,21 1 15,1-22-15,-1 21 0,0-21 16,0 0-16,0 0 0,22 0 16,-22 0-16,21 0 0,0 0 0,-20-21 15,20 21-15,0-22 0,1 1 16,-1 0-16,0-21 0,1 21 0,-1-22 16,0 1-16,-21-22 0,22 22 15,-22-21-15,21-1 0,-21 1 0,1-1 16,-1 1-16,0-1 0,0 1 15,-21 20-15,0-20 0,0 20 0,0 22 16,0-21-16,0 21 0,-21 21 16,0 21-1,0 0-15,-1 21 0,22-20 0,-21 20 16,0 0-16,0 1 0,21-1 16,0 0-16,-21 22 0,21-22 15,-21 22-15,21-22 0,0 0 0,0 22 16,0-22-16,0 0 0,0 1 15,0-1-15,0-21 0,0 0 0,0 22 16,21-22-16,0 0 0,0 0 16,0-21-16,0 0 0,1 0 15,-1 0-15,21 0 16,-21 0-16,0-21 0,1 21 0,-1-21 16,21 0-16,-21 0 0,22-1 0,-22 1 15,0-21-15,21 21 0,-21-22 16,1 1-16,20 0 0,-21 21 0,0-22 15,0 1-15,1 21 0,-22-22 16,0 22-16,21 0 0,-21 0 16,0 42-1,-21 0 1,21 0-16,0 1 0,-22 20 0,22-21 16,-21 0-16,0 22 0,21-1 15,0-21-15,0 0 0,-21 22 0,21-22 16,0 0-16,0 21 0,0-21 0,0 1 15,0-1-15,0 0 16,21-21-16,0 0 0,22 21 16,-22-21-16,0 0 15,21 0-15,1 0 0,-1 0 0,0-21 16,1 0-16,-1 21 0,-21-21 0,21-1 16,1 1-16,-22 0 0,21 0 15,-21-21-15,1 20 0,-1 1 0,0 0 16,-21 0-16,0 0 0,0 0 15,-21 42 1,21 0 0,-21 0-16,-1 0 0,22 0 0,0 1 15,-21-1-15,21 0 0,-21 0 0,21 0 16,0 0-16,0 1 0,0-1 16,0 0-16,21 0 15,0-21 1,1 0-16,-1 0 0,0 0 0,0 0 15,0 0-15,0 0 0,1 0 0,-1 0 16,0-21-16,-21 0 0,21 21 16,-21-21-16,21-1 0,-21 1 0,0-21 15,0 21-15,0-22 0,0 22 16,0-21-16,0 21 0,0 0 0,-21-22 16,0 22-16,0 0 0,21 0 15,-21 21-15,-1-21 0,22-1 16,0 1-1,22 21 1,-1 0-16,0 0 0,21-21 0,-21 21 16,22 0-16,-22 0 0,21 0 15,1 0-15,-22 0 0,21 0 0,-21 21 16,0-21-16,1 21 0,-1 1 16,-21-1-16,0 0 0,0 0 0,0 0 15,0 22-15,0-22 0,0 0 16,0 21-16,0-21 0,0 22 0,0-22 15,0 0-15,-21 0 0,21 22 0,0-22 16,-22 0-16,22 0 16,0 0-16,0 0 15,0-42 17,0 0-17,0 0-15,22 21 0,-1-21 16,0 0-16,0-22 0,0 22 0,22-21 15,-22-1-15,21 22 0,0-21 16,1 0-16,-1-1 0,-21 1 16,22 21-16,-22 0 0,0-1 0,0 22 15,0 0-15,-21 22 0,0 20 16,0-21-16,0 0 0,0 22 16,0-22-16,0 21 15,0 0-15,0-20 0,0 20 0,0-21 16,0 21-16,0-20 0,0-1 15,0 0-15,21 0 0,-21 0 0,22-21 16,-1 21-16,21 1 0,-21-22 16,0 0-16,22 0 0,-1 0 0,-21 0 15,0 0-15,22 0 0,-22-22 0,21 22 16,-21-21-16,1 0 0,-1 0 16,0 0-16,21 0 0,-21-1 0,1-20 15,-1 0-15,0-1 0,0 1 16,0 0-16,0-22 0,1 22 15,-1 0-15,-21-1 0,0 22 0,0 0 16,0 0-16,-21 21 16,-1 0-16,1 21 0,0 0 0,21 21 15,-21-20-15,21 20 0,-21 0 16,21 1-16,0-1 0,0-21 0,0 21 16,0-20-16,0 20 0,0-21 15,0 0-15,0 0 0,21 1 0,-21-1 16,0 0-16,0 0 0,0 0 15,0 0-15,0 1 16,-21-22 0,0 0-16,-1 0 15,1 0-15,0 0 0,0 0 16,0-22 0,21 1-16,-21 0 15,21 0-15</inkml:trace>
  <inkml:trace contextRef="#ctx0" brushRef="#br0" timeOffset="25288.28">15325 4382 0,'0'0'0,"-64"0"0,22-22 15,-1 22-15,1 0 0,21 0 0,0 0 16,0 0-16,-1 0 78</inkml:trace>
  <inkml:trace contextRef="#ctx0" brushRef="#br0" timeOffset="25540.13">13293 4741 0,'0'0'0,"42"0"15,0 0-15,1 0 0,-1 0 16,0 0-16,1-21 0,20 21 0,-21 0 15,1 0-15,-1 0 0,0-21 0,-20 21 16,20 0-16,-21 0 0,0 0 0,0 0 16,1-21-16,-44 21 31,1 0-31,0 0 16</inkml:trace>
  <inkml:trace contextRef="#ctx0" brushRef="#br0" timeOffset="26588.2">1355 7811 0,'0'0'0,"-85"0"16,64-22-1,0 1 1,21 0-16,0 0 0,0 0 0,0 0 16,0-1-16,0 1 15,21 0-15,0 0 0,0 0 0,0 21 16,0-21-16,1 21 0,-1 0 15,21 0-15,-21 21 0,22 0 0,-1 0 16,0 0-16,-21 22 0,22-1 16,-22 0-16,0 1 0,-21-1 15,0 21-15,0-20 0,-21 20 0,0-20 16,0 20-16,-22-21 0,-20 1 16,20-1-16,1 0 0,-21 1 0,20-1 15,-20-21-15,20 0 0,1 1 16,0-1-16,-1-21 0,22 0 0,-21 0 15,21 0-15,0 0 16,-22 0-16,22-21 0,0 21 0,21-22 16,-21 1-16,21-21 0,-21 21 15,-1 0-15,22-22 0,0 1 0,0 0 16,0-1-16,0 1 0,0 0 16,0 20-16,22-20 0,-1 21 0,0 0 15,0 0-15,0 21 0,0 0 16,1 0-16,20 21 0,0 21 0,-21-21 15,1 43-15,20-22 0,-21 0 16,0 22-16,0-22 0,-21 1 16,22 20-16,-22-42 0,21 22 15,-21-1-15,21-21 0,-21 0 0,0 0 16,0 1-16,21-1 0,0-21 16,0 0-1,1 0-15,-1-21 16,0-1-16,0 1 15</inkml:trace>
  <inkml:trace contextRef="#ctx0" brushRef="#br0" timeOffset="26828.58">1926 7726 0,'0'0'0,"21"-21"0,0 0 0,-21-1 15,22 22-15,-1 22 16,-21 20-16,0-21 15,0 21-15,21 1 0,-21-1 0,0 0 16,0 1-16,0 20 0,0-20 16,0-1-16,0 0 0,0 1 0,0-1 15,0 0-15,0 1 0,0-22 16,-21 0-16,21 0 0,0 0 0,0 0 16,0 1-16,21-22 15,0 0-15,0-22 0,-21 1 16,21 0-16</inkml:trace>
  <inkml:trace contextRef="#ctx0" brushRef="#br0" timeOffset="27008.97">2519 8043 0,'0'0'16,"0"22"46,0-44-31</inkml:trace>
  <inkml:trace contextRef="#ctx0" brushRef="#br0" timeOffset="27908.01">3704 7578 0,'21'-21'0,"-42"42"0,42-64 0,0 43 16,-21-21-16,0 0 0,0 0 0,0 0 15,0 0 1,0 42 0,0 0-16,0 21 0,0 1 15,0-1-15,0 0 0,0 1 0,0-1 16,0 0-16,0 22 0,0-22 16,0 22-16,0-22 0,-21 0 0,21 1 15,0-1-15,-21 0 0,0-21 16,21 1-16,0-1 0,0 0 0,0-42 47,0 0-47,0-1 0,21-20 0,0 21 15,0-21-15,1 20 0,-1-20 16,21 0-16,-21-1 0,22 1 0,-22 21 16,0-21-16,0-1 0,0 22 0,0 0 15,1 0-15,-22 0 0,21-1 16,-21 44-1,0-1-15,21 0 0,-21 0 16,0 0-16,0 22 0,0-1 0,0 0 16,0 1-16,0-1 0,0 0 0,21 1 15,-21-22-15,21 21 16,0 0-16,1-20 0,-1-1 0,0 0 16,0 0-16,21 0 0,1-21 0,-22 0 15,21 0-15,1 0 0,20 0 16,-21-21-16,1 0 0,20 0 0,-20-22 15,-1 22-15,21-21 0,-20 0 16,-1 20-16,-21-41 0,22 21 0,-22-1 16,0 1-16,-21-22 0,0 22 0,0-21 15,0-1-15,-21 22 0,0-22 16,-22 1-16,22 20 0,-21 1 0,21 0 16,-22 21-16,1-1 0,21 1 15,-22 21-15,1 0 0,21 0 0,-21 21 16,20 1-16,1-1 0,0 21 15,0 0-15,0 1 0,21-1 0,-21 0 16,21 1-16,0-22 0,0 21 16,0 1-16,0-22 0,21 21 15,21-21-15,-21 0 0,22 1 0,-1-22 16,0 21-16,22-21 0</inkml:trace>
  <inkml:trace contextRef="#ctx0" brushRef="#br0" timeOffset="28916.45">5651 7726 0,'0'0'0,"0"-21"16,0 0-16,0-1 0,0 1 15,-21 0-15,0 0 0,-21 0 16,21 0-16,-1-1 0,-20 22 0,21 0 16,-21 0-16,20 0 0,1 0 15,0 0-15,-21 22 0,21-1 0,-1 21 16,1-21-16,0 22 0,0-1 15,21 0-15,-21 1 0,0-1 0,21 0 16,-22 1-16,22-1 0,0 0 0,0 1 16,0-22-16,0 21 0,0-21 15,0 0-15,0 1 0,22-22 0,-1 0 16,21 0-16,-21 0 0,0 0 16,22-22-16,-22 1 0,0 0 15,21 0-15,-20 0 0,20-22 0,-21 22 16,21-21-16,-20 21 0,-1-22 15,0 1-15,0 21 0,0-21 0,-21-1 16,0 22-16,0-21 0,0 21 0,0-1 16,0 1-16,0 0 0,0 42 31,0 0-31,0 22 0,0-22 16,0 0-16,-21 0 0,21 22 15,0-22-15,0 21 0,-21-21 0,21 0 16,0 22-16,0-22 0,0 0 15,0 0-15,21 0 0,0 1 16,0-22-16,1 0 0,-1 0 0,21 0 16,-21 0-16,22 0 0,-1 0 15,-21 0-15,21-22 0,1 1 0,-1 0 16,-21 0-16,22-21 0,-22 20 0,21 1 16,-21 0-16,0-21 0,1 21 15,-1-1-15,-21-20 0,0 21 0,0 0 16,0 0-16,0-1 0,0 1 0,0 0 15,-21 42 1,-1 0 0,22 1-16,-21-1 15,21 21-15,0-21 0,0 0 0,-21 22 16,21-22-16,0 21 0,0-21 0,0 22 16,0-22-16,0 0 0,0 21 15,0-20-15,21-1 0,0 0 0,1-21 16,20 21-16,-21-21 0,0 21 0,22-21 15,-22 0-15,21 0 0,-21-21 16,22 0-16,-22 21 0,21-21 0,0-22 16,-20 22-16,20-21 0,-21 21 0,21-22 15,-20 1-15,-1 0 16,0-1-16,21-20 0,-42 21 0,21-22 16,-21 1-16,22-1 0,-22 1 15,0 20-15,0-20 0,0 20 0,0 1 16,0 0-16,0-1 15,-22 43-15,1 22 16,21-1-16,0 21 0,0 0 16,0 1-16,0-1 0,0 22 15,0-22-15,0 0 0,0 22 0,0-22 16,0 0-16,0 1 0,0-1 0,0 0 16,0 1-16,0-1 0,0 0 15,0 1-15,0-22 0,0 0 0,0 0 16,21 0-16,-21 1 0,22-1 0,20-21 15,-21 0-15,0 0 16,22 0-16,-1 0 0,0-21 0,-21-1 16,22 1-16,-1 0 0,0 0 0,-20 0 15,20 0-15,-21-22 0,21 22 16,-20 0-16,-1-21 0,-21 20 0,0-20 16</inkml:trace>
  <inkml:trace contextRef="#ctx0" brushRef="#br0" timeOffset="29132.32">6710 7557 0,'0'0'0,"42"21"32,-21-21-32,22 21 0,-1-21 0,-21 0 15,21 0-15,1 0 0,-1 0 16,0-21-16,1 21 0,-1-21 0,0 21 15,1-22-15,-22 22 0,0-21 0,0 0 16,0 21-16,-21-21 0,0 0 16,0 0-16,0-1 0,-21 22 0</inkml:trace>
  <inkml:trace contextRef="#ctx0" brushRef="#br0" timeOffset="29314.22">6350 7366 0,'0'0'0,"-21"0"0,-22 21 16,43 0-16,-21 1 16,21-1-1,21-21-15,1 0 16,-1 0-16,0 0 16,0-21-16,0-1 15,0 22-15</inkml:trace>
  <inkml:trace contextRef="#ctx0" brushRef="#br0" timeOffset="29743.97">7535 7557 0,'0'-22'0,"21"22"16,-21-21-16,0 42 31,0 1-15,0 20-16,0-21 15,0 0-15,0 0 0,0 22 0,0-22 16,0 0-16,-21 0 0,21 22 0,-21-22 16,21 0-16,-21-21 0,21 21 15,0 0-15,21-21 47,0-21-47,0 0 0,1 0 0,-1 0 16</inkml:trace>
  <inkml:trace contextRef="#ctx0" brushRef="#br0" timeOffset="30088.29">7705 7176 0,'0'0'16,"-22"0"-16,1-22 0,0 22 0,0 0 15,0 0-15,0 0 16,21 22-16,0-1 0,-22 0 16,22 0-16,0 0 15,0 0-15,22-21 0,-1 0 16,0 0-16,0 0 0,0 0 16,0 0-16,1 0 0,20 0 0,-21-21 15,0 0-15,-21 0 0,0 0 16,0 0-16,0-1 0,0 1 15,0 0-15,-42 0 0,21 21 0,0-21 16,-1 21-16,1-21 16,-21 21-16,21 0 0,0 0 0,-1 21 0,1 0 15,0 0-15,21 0 16,0 22-16,-21-1 0,21-21 0,0 21 16,0 1-16,0-1 0,0 0 0,0-20 15,0 20-15,21-21 0,0 0 16,22 0-16,-22 1 0,21-22 0,0 21 15</inkml:trace>
  <inkml:trace contextRef="#ctx0" brushRef="#br0" timeOffset="31111.71">8191 7514 0,'-42'21'15,"21"1"1,0-22-16,21 21 0,-21 0 15,21 0-15,0 0 0,-22 0 0,22 1 16,0-1-16,-21 0 0,21 0 0,0 0 16,0 0-16,0 1 0,0-1 15,0 0-15,0-42 47,0 0-47,21-1 16,1 1-16,-22 0 0,21-21 15,0 21-15,0-22 0,0 1 0,0 0 16,1 20-16,-1-20 0,21 0 16,0-1-16,-20 22 0,20 0 15,0 0-15,-21 21 0,22 0 0,-1 0 16,-21 0-16,22 21 0,-22 0 16,0 22-16,0-22 0,0 21 0,0 0 15,-21-20-15,0 20 0,0 0 0,0-21 16,0 22-16,0-22 0,0 0 15,0 0-15,0 22 0,0-22 16,0 0-16,0 0 16,22-21-1,-1 0-15,0 0 0,0 0 0,21 0 0,1-21 16,-1 21-16,0-21 0,1 21 16,-1-21-16,0-1 0,1 1 15,-1 0-15,0-21 0,-20 21 0,20-22 16,-21 22-16,21-21 0,-20 21 0,-22-22 15,0 1-15,0 0 0,0 20 16,0-20-16,0 0 0,0 21 0,0-1 16,-22 1-16,1 21 0,0 0 15,0 0-15,0 0 0,-22 0 0,22 21 16,0 1-16,0-1 0,-21 21 16,20-21-16,1 22 0,0-1 15,0 0-15,0-21 0,21 22 0,0-22 16,0 21-16,0-21 0,0 22 0,0-22 15,0 0-15,21-21 0,0 21 16,0 0-16,0-21 0,22 0 0,-22 0 16,21 0-16,1 0 0,-1 0 0,-21-21 15,21 0-15,1 21 0,-22-21 16,0 0-16,0 0 0,0-1 0,1-20 16,-1 21-16,-21 0 0,21 0 15,-21-22-15,0 22 0,0 0 0,0 0 16,0 0-16,0 42 31,-21-21-31,21 21 16,0 21-16,-21-21 0,21 22 0,0-22 15,-22 21-15,22 1 0,0-1 16,0 0-16,-21 22 0,21-22 0,-21 22 16,21-1-16,0 1 0,0 20 0,0-20 15,0 20-15,0 1 0,-21 0 16,21-1-16,-21 1 0,21 0 0,0 21 15,0-22-15,0 1 0,0 0 0,-21-22 16,21 1-16,-22-1 0,1-21 0,0 1 16,21-1-16,-21-21 15,-21 0-15,20 1 0,1-22 0,-21 0 16,0 0-16,20 0 0,-20 0 0,0-22 16,-1 1-16,1 21 0,0-21 0,-1 0 15,1-21-15,0 20 0,-1 1 0,1-21 16,21 0-16,-21 20 0,20-20 15,22-21-15,0 20 0,0 1 0,0-22 16,0 1-16</inkml:trace>
  <inkml:trace contextRef="#ctx0" brushRef="#br0" timeOffset="31708.36">10287 7027 0,'21'0'15,"-21"-21"-15,21 21 0,0 0 16,22 0-16,-22-21 0,21 21 15,-21 0-15,22-21 0,-1 21 16,0-21-16,-20 21 0,20-21 0,-21 21 16,0-22-16,-21 1 15,-21 21 1,0 0-16,0 0 0,0 0 0,-22 0 16,22 0-16,-21 0 0,21 0 15,-22 21-15,22-21 0,0 22 0,0-1 16,0 0-16,-1-21 0,22 21 0,-21 0 15,21 0-15,0 1 0,0-1 16,21 0-16,1 0 0,-1 0 16,0 22-16,0-22 0,21 0 0,-20 0 15,20 21-15,-21-20 0,21-1 16,-20 0-16,-1 21 0,0-21 0,0 1 16,-21-1-16,0 21 0,0-21 0,-21 0 15,0 1-15,0-1 0,-22 0 16,1 0-16,0-21 0,-22 21 0,22-21 15,-1 0-15,-20 0 0,21 0 0,-1 0 16,1 0-16,0 0 0,20-21 16,-20 21-16,21-21 0,21 0 0,0 0 15,0-1-15,0 1 0,0 0 0,0-21 16,0 21-16,0-1 0,21-20 16,0 0-16,22 21 0,-22-22 15,21 1-15,0 21 0,1-22 0,-1 1 16,22 21-16,-22-21 0</inkml:trace>
  <inkml:trace contextRef="#ctx0" brushRef="#br0" timeOffset="31944.23">11091 6731 0,'0'21'31,"0"0"-31,-21 1 0,21-1 0,0 21 16,-21-21-16,0 22 0,21-1 0,-21 0 15,21 1-15,-22-1 16,1 21-16,21-20 0,-21-1 0,0 0 16,21 1-16,-21-1 0,21-21 0,0 22 15,0-22-15,0 0 0,0 0 16,0 0-16,21-21 16,0 0-16,0 0 0,0 0 0,1 0 15,-1-21-15,0 0 0</inkml:trace>
  <inkml:trace contextRef="#ctx0" brushRef="#br0" timeOffset="32132.12">10858 7091 0,'0'0'0,"-21"0"0,42 0 31,1 0-31,-1 0 15,21 0-15,-21 0 0,22-21 16,-1 21-16,0 0 0,1 0 0,-1-21 16,0 21-16,1 0 0,-1 0 0</inkml:trace>
  <inkml:trace contextRef="#ctx0" brushRef="#br0" timeOffset="32966.64">11747 7430 0,'0'-22'31,"0"1"-31,0 0 0,22 0 0,-1 0 16,0 0-16,-21-22 0,0 22 15,21 0-15,-21-21 0,0 20 0,0-20 16,0 21-16,0-21 0,0 20 15,0 1-15,-21 0 0,21 0 16,-21 21-16,0 0 0,-1 0 0,1 0 16,0 0-16,-21 0 0,21 0 0,-22 21 15,1 21-15,21-20 0,-22 20 16,1 0-16,21 1 0,-21-1 0,20 0 16,1 1-16,0-1 0,0-21 0,21 21 15,0-20-15,0 20 0,0-21 16,21 0-16,0-21 0,0 21 0,22-21 15,-22 0-15,0 0 0,21 0 16,1 0-16,-22-21 0,21 21 16,-21-21-16,22 0 0,-22 0 0,0 0 15,21-22-15,-20 22 0,-1-21 16,0-1-16,-21 1 0,21 0 0,0-1 16,-21 22-16,0-21 0,0 0 0,0 20 15,21-20-15,-21 21 0,0 0 16,0 42-1,0 0-15,0 0 16,0 22-16,-21-1 0,21 0 16,0 1-16,0-1 0,0 0 0,0 1 15,0-1-15,0 0 0,0 1 0,0-22 16,0 21-16,21-21 16,22 0-16,-22-21 0,21 22 0,-21-22 15,22 0-15,-1 0 0,0 0 0,1 0 16,-1-22-16,0 1 0,1 0 15,-1 0-15,-21 0 0,22 0 0,-22-22 16,21 1-16,-21 0 0,0-1 16,1 1-16,-1-22 0,-21 22 0,0-21 15,21 20-15,0-20 0,-21 20 0,0-20 16,0-1-16,21 22 0,-21 0 16,0-1-16,21 1 0,-21 21 0,0 63 31,0-21-31,0 22 0,-21-1 15,0 0-15,21 22 0,0-22 0,0 1 16,-21 20-16,21-21 0,0 1 16,0 20-16,0-20 0,0-1 0,0 0 15,0 1-15,0-1 0,21-21 0,-21 0 16,21 0-16,0 1 0,1-1 16,-1-21-16,0 0 0,0 0 15,0 0-15,0 0 0,1-21 16,-1-1-16,0 1 0,0 0 15</inkml:trace>
  <inkml:trace contextRef="#ctx0" brushRef="#br0" timeOffset="33152.57">12361 6964 0,'0'0'16,"-21"0"-16,21 21 0,0 0 15,21-21 1,22 0-16,-22 0 0,0 0 0,21 0 16,-21 0-16,22 0 0,-1 0 15,0 0-15,-20-21 0,20 21 0,0-21 16</inkml:trace>
  <inkml:trace contextRef="#ctx0" brushRef="#br0" timeOffset="35359.55">13123 7112 0,'0'0'0,"-21"21"0,0 0 15,0 1-15,21-1 16,21-21 0,0 0-16,0 0 0,0 0 15,22 0-15,-1 0 0,-21-21 0,22-1 16,-22 22-16,21-21 0,0 21 15,-20-21-15,-1 0 0,0 0 16,0 21-16,0-21 0,-21-1 0,0 1 16,0 0-16,0 0 15,-21 21-15,0 0 0,0-21 0,0 21 16,-1 0-16,1 0 0,-21 0 0,21 21 16,0 0-16,-1 0 0,1 0 15,0 22-15,0-22 0,21 21 0,0-21 16,0 22-16,0-1 0,0-21 15,0 22-15,21-22 0,0 21 0,0-21 16,22 0-16,-22 1 0,21-1 0,1-21 16,-1 0-16,0 0 0,22 0 15,-22 0-15,0 0 0,1 0 16,-1-21-16,0 21 0,1-22 0,-1 1 16,-21-21-16,22 21 0,-22 0 15,21-22-15,-21 1 0,0 21 0,1-22 16,-22 1-16,21 0 0,-21 21 15,0-1-15,21-20 0,-21 21 16,-21 42 0,0 0-16,21 0 15,0 1-15,-22-1 0,1 21 0,0 0 16,21-20-16,-21 20 0,21-21 0,0 21 16,-21-20-16,21 20 0,-21-21 15,21 0-15,0 0 0,0 1 16,0-1-16,0-42 31,0-1-15,0 1-16,21 0 15,-21 0-15,21-21 0,0 20 0,-21-20 16,21 0-16,0 21 0,1-22 0,-1 1 16,0 0-16,0 20 0,0-20 15,22 21-15,-22 0 0,21 0 0,-21-1 16,22 22-16,-22 0 0,21 0 15,-21 0-15,0 22 0,-21-1 0,0 0 16,0 0-16,0 21 0,0-20 16,0 20-16,0 0 0,0-21 15,0 22-15,0-22 0,0 21 0,0-21 16,0 1-16,-21-1 0,21 0 0,0 0 16,-21-21-16,21 21 15,0-42 1,0 0-1,21 0-15,0 0 0,1-1 16,-1 1-16,0 0 0,0-21 16,0 21-16,0-22 0,22 22 15,-22 0-15,21-21 0,-21 20 0,22-20 16,-1 21-16,-21 0 0,22 0 16,-22-1-16,21 1 0,-21 21 0,0 0 15,-21 21-15,0 1 16,0-1-16,0 0 0,0 0 15,0 21-15,0-20 0,0 20 0,0 0 16,0-21-16,0 22 0,-21-22 16,21 21-16,0-21 0,0 1 0,0-1 15,0 0-15,0 0 0,21 0 16,1-21-16,-1 0 16,0 0-16,21 0 0,-21 0 0,1 0 15,-1 0-15,21-21 0,-21 0 16,0 0-16,22 0 0,-22-1 15,21 1-15,1 0 0,-22-21 0,21 21 16,-21-22-16,0 22 0,22-21 16,-43-1-16,21 22 0,-21 0 0,21-21 15,-21 21-15,0-1 0,-21 22 16,0 0-16,0 0 16,-1 0-16,22 22 0,-21-1 0,0 0 15,0 0-15,0 0 0,21 22 16,-21-22-16,21 0 0,0 21 0,0-21 15,0 1-15,0 20 0,0-21 16,21 0-16,0-21 0,21 21 16,-21 1-16,22-22 0,-22 0 0,21 0 15,1 0-15,-1 0 0,21 0 16,-20 0-16,-1-22 0,-21 1 0,22 0 16,-1 0-16,-21 0 0,0 0 0,0-1 15,1 1-15,-1-21 0,0 21 16,0 0-16,-21-1 0,0 1 0,21 0 15,-42 21 17,0 21-32,21 0 0,-21 1 15,0-1-15,-1 21 0,22-21 0,-21 0 16,0 1-16,21 20 0,-21-21 16,21 0-16,0 0 0,0 1 0,-21-1 15,21 0-15,0-42 47,0 0-47,0-1 0,21 22 0,-21-42 16,21 21-16,0 0 0,0 0 0,1-22 15,-1 22-15,0-21 16,0 21-16,0-22 0,22 22 0,-22 0 16,21 0-16,-21 0 0,0-1 15,1 1-15,20 21 0,-21 0 16,-21 21-16,0 1 0,0-1 15,0 0-15,0 21 0,0-21 16,0 1-16,0 20 0,0-21 0,0 0 16,0 22-16,0-22 0,0 0 0,0 0 15,21 0-15,0 0 0,-21 1 16,22-22-16,-1 0 0,0 0 0,0 0 16,21 0-16,-20 0 0,-1 0 15,0 0-15,0-22 0,0 1 0,22 0 16,-22 0-16,0 0 0,0 0 15,21-22-15,-20 22 0,-1-21 16,0-1-16,21 22 0,-21-21 0,1-22 16,-1 22-16,0 0 0,21-22 15,-42 1-15,21 20 0,1-20 0,-1-1 16,-21 22-16,0 0 0,0 21 16,0-22-16,0 22 0,0 42 15,0 22-15,-21-22 16,-1 21-16,1 22 0,21-22 15,-21 21-15,0-20 0,21 20 0,-21-20 16,21 20-16,0-21 0,-21 1 16,21-1-16,0 0 0,0 1 0,0-22 15,0 21-15,0-21 0,0 22 16,0-22-16,21 0 0,0 0 16,0 0-16,-21 1 0,21-22 0,0 0 15,1 0-15,20 0 0,-21 0 16,0 0-16,22 0 0,-22 0 0,21 0 15,0-22-15,-20 1 0,20 0 0,0 0 16,1 0-16,-22 0 0,21-1 16,0 1-16,-20-21 0,-1 21 0,0-22 15,0 22-15,-21-21 0,0 21 16,0 0-16,0-1 0,0 1 0,0 0 16,-21 21-16,0 0 15,21 21-15,-21 0 16,21 1-16,0-1 0,0 0 0,0 0 15,0 0-15,0 0 0,0 1 16,0-1-16,0 0 0,0 0 0,0 0 16,0 0-16,0 1 0,0-1 15,0 0-15,0 0 0,-22 0 16,1 0-16,0-21 16,21 22-16,-21-22 0,0 0 15,0 0-15,-1-22 16,1 1-1,21 0-15,0 0 16,-21 0-16,21 0 0</inkml:trace>
  <inkml:trace contextRef="#ctx0" brushRef="#br0" timeOffset="35612.51">16510 6752 0,'0'0'16,"-21"0"-16,0 21 0,-1-21 0,22 22 15,22-22-15,20 21 16,0-21-16,1 0 0,-1 0 16,0 21-16,1-21 0,20 0 15,-21 0-15,1 0 0,-22 0 0,21 0 16,-21 0-16,1 0 0,-1 0 16,0 0-16,-21 21 31,-21 0-16,0-21-15,-1 0 0,-20 0 0,0 21 16,-22-21-16</inkml:trace>
  <inkml:trace contextRef="#ctx0" brushRef="#br0" timeOffset="36692.56">1206 9864 0,'-21'0'0,"42"0"0,-63 0 0,21 0 16,0 0-16,0 0 0,-1 0 16,22-21-1,0-1-15,0 1 0,0 0 16,22 0-16,-1 0 0,0 21 16,21-21-16,-21-1 0,1 22 0,20 0 15,0 0-15,-21 0 0,22 0 16,-1 22-16,0-1 0,1 21 15,-22-21-15,0 22 0,0-1 16,0 0-16,-21 1 0,0-1 0,0 0 16,-21 1-16,-21-1 0,21-21 15,-22 21-15,1 1 0,0-1 0,-1 0 16,1 1-16,-21-1 0,20-21 16,1 0-16,0 1 0,-1-1 0,22-21 15,-21 0-15,-1 0 0,22 0 16,0-21-16,0 21 0,0-22 0,0-20 15,-1 21-15,1 0 0,21-22 16,-21 1-16,21 21 0,0-21 16,0-1-16,0 22 0,0-21 15,0 21-15,0-22 0,0 22 0,21 0 16,0 0-16,1 21 0,-1 0 16,0 0-16,0 0 0,0 0 0,0 21 15,1 0-15,-1 0 0,0 0 16,0 22-16,0-22 0,0 21 15,1-21-15,-1 22 0,-21-22 0,21 21 16,-21-21-16,21 22 0,-21-22 16,0 0-16,21 0 0,-21 0 0,21-21 15,-21 22-15,22-22 16,-1 0-16,0 0 16,0-22-16,0 1 15,0 0-15,1 0 0,20 0 0</inkml:trace>
  <inkml:trace contextRef="#ctx0" brushRef="#br0" timeOffset="37168.1">1863 9927 0,'0'0'15,"0"-21"-15,0-21 0,0 21 0,0-1 16,0 1-16,0 0 0,0 0 0,21 0 16,-21 0-16,21 21 0,0-22 15,0 22-15,0 0 0,1 0 0,-1 0 16,0 0-16,21 0 0,-21 0 15,22 22-15,-1 20 0,-21-21 16,22 21-16,-22 1 0,0-22 16,0 21-16,0 1 0,0-1 0,-21 0 15,0-21-15,0 22 0,0-1 0,0 0 16,-21-20-16,0 20 0,-21-21 16,21 21-16,-22-20 0,1-1 0,21 0 15,-22 0-15,22 0 0,0-21 16,-21 0-16,21 0 0,-1 0 0,1 0 15,21-21-15,-21 0 16,21 0-16,0 0 0,0-1 0,0-20 16,0 21-16,0 0 15,0 0-15,0-1 0,0 1 0,0 0 16,21 21-16,0 0 16,1 21-16,-1-21 15,-21 21-15,0 1 0,21-1 0,-21 0 16,21 0-16,0 0 0,-21 22 15,0-22-15,21 0 0,-21 0 0,22 0 16,-22 0-16,0 1 0,21-1 16,-21 0-16,21-21 0,0 0 0,0 0 15,0 0-15,1 0 0,-1-21 16,0 0-16,0-1 0,0 1 16</inkml:trace>
  <inkml:trace contextRef="#ctx0" brushRef="#br0" timeOffset="37332.01">2879 10075 0,'-22'0'47,"1"0"-47,0 0 16,0 0-1,21-21 1</inkml:trace>
  <inkml:trace contextRef="#ctx0" brushRef="#br0" timeOffset="38439.94">4149 9906 0,'0'0'0,"0"-21"0,0-106 31,0 106-31,0 0 0,0-1 16,0 1-16,0 0 0,21 21 15,-21 42 1,0-20 0,0 20-16,0 0 0,0 1 0,0-1 15,0 0-15,0 1 0,0-1 16,0 0-16,0 1 0,0-1 0,-21 0 15,-1 1-15,1-1 0,21-21 0,-21 21 16,0-20-16,0-1 0,21 0 16,0 0-16,0-42 31,0 0-31,0 0 0,0-1 16,0 1-16,21-21 0,-21 21 0,21-22 15,0 22-15,0-21 0,1 21 16,-22-22-16,21 1 0,0 0 0,0 21 15,0-22-15,0 22 0,1 21 16,-1-21-16,0 21 0,0 0 16,0 21-16,0 0 0,1 0 15,-22 1-15,21 20 0,-21-21 16,21 21-16,0-20 0,-21 20 0,0-21 16,0 21-16,21-20 0,-21 20 0,21-21 15,1 0-15,-22 22 0,21-22 16,0-21-16,0 21 0,0-21 15,0 21-15,1-21 0,-1 0 0,21 0 0,-21-21 16,22 0-16,-1 0 0,0-1 16,-21 1-16,22 0 0,-1 0 15,-21-21-15,22 20 0,-22-20 16,0 0-16,0-1 0,0 1 0,0 0 16,-21-1-16,0-20 0,0-1 0,0 22 15,22-21-15,-22 20 0,0 1 16,0 0-16,0-1 0,0 22 0,0 0 15,0 42 1,0 21-16,0-20 16,0 20-16,0 21 0,0-20 0,0 20 15,0-20-15,0 20 0,0-21 16,0 1-16,0-1 0,0 0 0,0 1 16,0-1-16,0-21 0,0 22 0,0-22 15,21 0-15,-21 0 16,21-21-16,0 0 0,0 0 0,0 0 15,22 0-15,-22 0 0,0 0 0,21 0 16,-20-21-16,-1 0 0,21 0 16,-21-1-16,0 1 0,22 0 0,-22 0 15,0-21-15,0 20 0,0-20 0,1 21 16,-22 0-16,0-22 0,21 22 16,-21 0-16,-21 42 31,21 0-31,-22 22 0,1-22 0,0 0 15,21 21-15,-21-20 0,0 20 0,0-21 16,21 0-16,0 0 0,0 1 16,-22-1-16,22 0 0,0 0 15,22-21 1,-1 0 0,0-21-16,0 0 15,0 0-15</inkml:trace>
  <inkml:trace contextRef="#ctx0" brushRef="#br0" timeOffset="38616.83">5800 9758 0,'0'0'0,"-22"0"16,1 0-16,0 0 0,0 0 16,0 0-16,0 0 0,-1 0 15,22 21 1,0 0-1,22-21 1,-1 0-16,0 0 0,0 21 0</inkml:trace>
  <inkml:trace contextRef="#ctx0" brushRef="#br0" timeOffset="39052.43">6202 9885 0,'0'0'0,"0"21"0,0 0 0,0 0 15,0 1-15,-21-1 0,-1 0 16,22 0-16,0 21 0,-21-20 0,21-1 16,-42 63-1,42-62-15,0-1 0,-21 0 16,21 0-16,-21 0 0,-1 0 16,22-42 15,0 0-31,0 0 0,0 0 0,0 0 15,0-22-15,0 22 16,22 0-16,-1-21 0,0-1 16,0 1-16,21 0 0,-20-1 0,20 1 15,-21 0-15,21 20 0,1 1 16,-1 0-16,0 0 0,1 21 0,-1 0 16,0 21-16,1 0 0,-1 0 0,-21 1 15,22 20-15,-1-21 0,-21 0 16,0 22-16,0-22 0,1 21 0,-22-21 15,0 0-15,0 22 0,0-22 0,0 0 16,0 0-16,-22-21 0,1 21 16,0 1-16,21-1 15,-21-21-15,42-21 32,0-1-32,0 22 0</inkml:trace>
  <inkml:trace contextRef="#ctx0" brushRef="#br0" timeOffset="39987.97">7556 9885 0,'0'0'15,"22"-21"-15,-22 0 0,0-1 0,0-20 16,0 21-16,0 0 0,-22 0 0,1-1 16,0 1-16,0 0 15,0 21-15,0 0 0,-1 0 0,-20 0 16,21 21-16,-21-21 0,20 21 15,-20 22-15,21-22 0,0 21 0,-22-21 16,22 22-16,0-1 0,0-21 16,21 22-16,0-1 0,0-21 0,0 21 15,0-20-15,0-1 0,0 0 0,0 0 16,21 0-16,21-21 16,-20 0-16,-1 0 0,0 0 0,21 0 15,-21 0-15,1 0 0,20-21 0,-21 0 16,21 21-16,-20-21 0,20 0 15,-21-22-15,0 22 0,0-21 16,22 21-16,-22-22 0,-21-20 0,21 20 16,0-20-16,-21-1 0,0 22 15,0-21-15,0-1 0,0 22 0,0-1 16,0 1-16,0 0 0,0-1 0,0 22 16,0 0-16,-21 42 15,0 0 1,21 1-16,0-1 0,0 21 0,-21 0 15,21 1-15,0 20 0,0-20 16,0 20-16,0-21 0,0 22 0,0-22 16,0 1-16,0 20 0,0-42 15,0 22-15,21-1 0,-21-21 16,21 0-16,0 0 0,0 1 0,1-22 16,-1 0-16,21 0 0,-21 0 15,22 0-15,-1 0 0,0 0 0,1 0 16,-1-22-16,0 1 0,1 0 0,-1 0 15,0 0-15,1 0 0,-22-1 16,21 1-16,-21-21 0,0 21 0,1-22 16,-1 22-16,-21 0 0,0-21 0,0 21 15,0-1-15,0 1 0,-21 21 32,-1 21-17,1 1-15,0 20 0,0-21 0,0 0 16,0 22-16,21-22 0,0 21 0,-22-21 15,22 22-15,0-22 0,0 0 16,0 0-16,0 0 0,0 0 0,22 1 16,-1-1-16,21-21 0,-21 0 15,0 0-15,22 0 0,-1 0 16,-21 0-16,22 0 0,-22 0 0,21 0 16,-21-21-16,0-1 0,1 1 0,-1 0 15,0 0-15,0 0 0,-21 0 16,0-22-16,0 22 0,0-21 0,0-1 15,0 1-15,-21 0 0,0-1 16,21 22-16,-21-21 0,-1 21 16,1 21-16,-21 0 0,21 0 0,0 0 15,-1 0-15,1 21 0,0 0 16,-21 21-16,21-20 0,-1 20 0,1-21 16,0 21-16,21 1 0,0-22 0,-21 21 15,21-21-15,0 1 0,0-1 16,0 0-16,0 0 0,21-21 15,0 0-15,0 0 0,22 0 0,-1 0 16,0 0-16</inkml:trace>
  <inkml:trace contextRef="#ctx0" brushRef="#br0" timeOffset="40547.75">9123 9779 0,'0'0'15,"21"-21"-15,-21 0 0,0 0 0,0-1 0,0 1 16,-21 21-1,0 0-15,-1 21 16,1 1-16,0-1 0,0 0 16,0 0-16,0 21 0,21-20 0,-22 20 15,1-21-15,21 0 0,0 22 0,-21-22 16,21 0-16,0 0 16,0 0-16,0 0 0,21-21 15,0 0-15,1 0 16,20 0-16,-21 0 0,0 0 15,0-21-15,22 21 0,-22-21 0,21 0 16,-21 0-16,22 0 0,-22-1 16,0 1-16,0 0 0,22 0 0,-22 0 15,-21 0-15,21-1 0,0 22 16,-21 22 0,-21-1-1,21 0-15,-21 0 0,21 0 16,0 0-16,0 1 0,0-1 15,0 0-15,0 0 0,21 0 16,0 0-16,0-21 0,22 22 16,-22-22-16,21 0 0,-21 0 0,22 0 15,-22 0-15,21 0 0,-21 0 0,22 0 16,-22-22-16,21 1 0,-21 21 16,0-42-16,1 21 0,-1 0 0,0-22 15,-21 22-15,0-21 0,0-1 0,0 1 16,0 0-16,0 21 0,0-22 15,0 22-15,-21-21 0,0 21 16,-22-1-16,22 22 0,0-21 0,-21 0 16,20 21-16,-20 0 0,21 0 15,-21 0-15,20 0 0,1 0 0,0 0 16,0 0-16</inkml:trace>
  <inkml:trace contextRef="#ctx0" brushRef="#br0" timeOffset="40951.51">10901 9123 0,'0'0'16,"-21"0"-16,-64-21 16,64 21-16,21-21 0,21 42 47,-21 0-47,21 0 0,-21 21 0,0-20 15,0 20-15,0 0 0,0 1 16,0-1-16,0 0 0,0 1 0,0-1 15,-21 21-15,0-20 0,0-1 16,21 0-16,-22-20 0,1 20 16,21-21-16,-21 21 0,21-20 0,0-1 15,0 0-15,-21-21 16,21-21 0,0 0-1,-21-1-15,21 1 0,0-21 16,0 21-16</inkml:trace>
  <inkml:trace contextRef="#ctx0" brushRef="#br0" timeOffset="41447.62">10583 9462 0,'0'0'0,"0"-43"0,0-190 31,21 191-31,1 0 0,-1-1 16,0 22-16,0-21 0,21 21 0,1 0 16,-1 21-16,22 0 0,-22 0 15,21 0-15,1 21 0,-1 0 0,1 21 16,-22 1-16,1-1 0,-1 0 0,0 1 15,-21-1-15,1 0 0,-1 1 16,-21 20-16,0-21 0,0 1 0,0-1 16,0 0-16,0 1 0,-21-22 0,21 21 15,-22-21-15,1 1 0,21-1 16,-21-21-16,0 0 16,0 0-1,21-21-15,0-1 0,0 1 16,0 0-16,0 0 0,0-21 0,0 20 15,21-20-15,0 0 0,0-1 16,0 1-16,22 0 0,-22-22 0,21 22 16,1-22-16,-22 1 0,21-1 0,0 22 15,1 0-15,-1-1 0,0 1 16,1 21-16,-22 21 0,21 0 0,-21 21 16,22 0-16,-22 22 0,-21-1 15,0 0-15,21 22 0,-21-22 0,0 0 16,0 22-16,0-22 0,-21 1 15,21-1-15,-21 21 0,0-20 16,21-1-16,-22 0 0,22 1 0,-21-1 16,0 0-16,21 1 0,0-22 0,-21 0 15,21 0-15,-21 0 0,21 1 16,0-1-16,0-42 16,21-1-1,0 1-15,0 0 16</inkml:trace>
  <inkml:trace contextRef="#ctx0" brushRef="#br0" timeOffset="43346.19">12467 9483 0,'0'0'0,"21"0"0,0-21 16,1 21-16,-22-22 0,0 1 0,0 0 16,0 0-16,0 0 0,0 0 15,0-1-15,-22 22 0,1-21 16,0 0-16,0 0 0,0 21 0,-22 0 15,22 0-15,0 0 0,0 0 16,-21 0-16,20 0 0,-20 21 0,21 0 16,-21 0-16,-1 22 0,22-22 0,-21 21 15,21 1-15,-1-1 0,1 0 16,0 1-16,0-1 0,21-21 16,0 21-16,0 1 0,0-22 0,0 0 15,0 0-15,21 0 0,0-21 16,0 0-16,22 0 0,-22 0 0,21 0 15,-21 0-15,22 0 0,-1 0 0,0-21 16,1 0-16,-22 0 0,21 0 16,-21 0-16,1-1 0,20-20 0,-21-21 15,0 20-15,0 22 16,-21-21-16,22 21 0,-22-1 0,0 1 16,0 0-16,-22 42 31,1-21-31,0 21 15,21 1-15,0-1 0,0 21 0,-21-21 16,21 0-16,0 22 0,0-22 16,0 0-16,0 21 0,0-20 0,0-1 15,21 0-15,-21 0 0,21 0 0,0-21 16,1 21-16,20-21 0,-21 0 16,0 0-16,22 0 0,-22 0 0,21 0 15,-21-21-15,22 0 0,-22 21 0,0-21 16,21 0-16,-21 0 0,1-22 15,-1 22-15,0 0 0,0-21 0,-21-1 16,21 22-16,-21 0 0,21-21 16,-21 20-16,0 1 0,0 0 15,-21 42 1,0-21 0,0 21-16,21 1 0,-21-1 0,21 0 15,-21 21-15,-1-21 0,1 1 0,21 20 16,-21-21-16,21 0 0,-21 0 15,21 1-15,0-1 0,0 0 0,-21 0 16,21 0-16,21-21 31,0 0-31,0-21 0,0 0 16,1 0-16,-1 0 0,0-1 0,0 1 16,21-21-16,-20 21 15,-1-22-15,21 22 0,-21-21 0,0 21 16,1 0-16,20-1 0,-21 1 15,0 21-15,-21 21 32,0 1-32,0-1 0,0 0 15,21 0-15,-21 0 0,22 0 16,-1 1-16,0-1 0,0 0 0,0 0 16,0 0-16,22 0 0,-22-21 15,21 22-15,1-1 0,-1-21 0,0 0 16,1 0-16,-1 0 0,0 0 0,1 0 15,-22 0-15,21-21 16,0 21-16,-20-22 0,20 1 0,-21 21 16,0-21-16,0-21 0,1 21 0,-1-1 15,0 1-15,-21 0 0,21-21 16,-21 21-16,0-1 0,0 1 0,0 0 16,-21 0-16,0 0 0,0 21 0,-1 0 15,-20-21-15,21 21 0,-21 0 16,20 0-16,-20 0 0,21 21 0,-21 0 15,20 0-15,-20-21 0,21 21 16,0 22-16,0-22 0,-1 0 0,22 21 16,0-21-16,0 1 0,0-1 0,0 21 15,0-21-15,22 0 16,-1 1-16,0-22 0,0 0 16,0 0-16,22 0 0,-22 0 0,0 0 15,0-22-15,0 1 0,22 21 16,-22-21-16,0 0 0,0 0 0,0 0 15,0-1-15,1 1 0,-22 0 0,21 0 16,0 0-16,-21 0 0,0-1 16,21 1-16,-21 0 0,0 0 0,-21 21 47,21 21-47,0 0 0,-21-21 15,21 21-15,-21 1 0,21-1 16,0 21-16,0-21 0,0 0 0,0 1 15,0-1-15,0 0 0,21 0 0,0 0 16,0 0-16,21 1 0,-20-22 16,20 0-16,0 21 0,1-21 0,-1 0 15,21 0-15,-20 0 0,-1 0 16,0 0-16,1-21 0,-1-1 0,0 1 16,1 0-16,-1 0 0,0 0 0,-20-22 15,20 22-15,-21-21 16,21 21-16,-20 0 0,-22-22 0,0 22 15,0 0-15,0 0 0,0 0 0,-22-1 16,1 22-16,0 0 0,-21 0 16,-1 0-16,1 0 0,0 0 0,-1 0 15,1 22-15,0-22 0,-1 21 16,22 0-16,-21 0 0,21 0 0,21 22 16,0-22-16,0 0 0,0 0 0,0 0 15,21 0-15,0 1 0,0-1 16,0 0-16,1-21 0,-1 0 0,21 0 15,-21 0-15,0 0 0,22 0 16,-22 0-16,0 0 0,0 0 0,0 0 16,-21-21-16,22 21 15,-22-21-15,0-1 16,0 44 15,0-1-31,0 0 0,-22 0 16,1 0-16,21 0 0,-21 22 0,21-1 15,0 0-15,0 22 0,0-22 16,0 22-16,0-22 0,0 22 0,0-22 16,0 21-16,0 1 0,0-1 15,0 22-15,0-21 0,0-1 0,0 22 16,0-22-16,-21 1 0,21-1 0,-21 22 16,21-22-16,-21 22 0,21-21 15,-22 20-15,1-20 0,0-1 16,0 1-16,0-1 0,0-20 0,-22-1 15,22 0-15,-42 1 0,20-22 0,1 0 16,-22 0-16,22-21 0,-21 0 0,20 0 16,1 0-16,0 0 0,-1-21 15,1 0-15,21 0 0,-22-22 0,1 1 16,21 0-16,-21-1 0,-1-20 0,22-1 16,0 22-16,0-22 0,21 1 0,0 21 15,0-1-15,0-20 0,0 20 16,21 1-16,21-21 0,-21 20 0,22-20 15,-1 20-15</inkml:trace>
  <inkml:trace contextRef="#ctx0" brushRef="#br0" timeOffset="45463.95">15071 9694 0,'0'0'0,"0"-21"16,0 0-1,0 0-15,21 21 16,0-21-16,0 0 0,0 21 16,0-22-16,1 1 0,-1 0 15,0 0-15,21 21 0,-21-21 0,1 0 16,-1-1-16,0 1 0,-21 0 15,0 0-15,0 0 0,0 0 0,0-1 16,-21 22 0,0 0-16,-1 0 0,1 0 0,0 0 15,0 0-15,0 22 0,21-1 0,-21 0 16,-1 0-16,1 0 0,21 0 16,0 1-16,0 20 0,0-21 0,0 0 15,0 0-15,0 1 0,0-1 0,0 0 16,0 0-16,21 0 15,1-21-15,-1 0 0,0 0 0,0 0 0,0 0 16,22 0-16,-1 0 16,-21 0-16,21-21 0,1 21 0,-1-21 15,0 0-15,1 0 0,-22-1 0,21-20 16,-21 21-16,22 0 0,-22-22 16,0 22-16,0 0 0,0-21 0,-21 21 15,0-22-15,22 22 0,-22 0 16,0 0-16,0 42 15,0 0-15,0 0 16,0 0-16,0 1 16,-22 20-16,22-21 0,-21 0 0,21 22 15,0-1-15,-21-21 0,0 21 16,21-20-16,-21-1 0,21 0 0,0 0 16,0 0-16,0-42 31,0 0-31,21 0 15,0 0-15,0-1 0,-21 1 16,21 0-16,1 0 0,-1-21 0,0 20 16,-21-20-16,21 21 0,0-21 15,0 20-15,1 1 0,-1-21 0,0 21 16,21 21-16,-21-21 0,1 21 0,-1 0 16,0 0-16,0 0 15,0 21-15,0 0 0,-21 0 16,22 21-16,-22-20 0,0-1 0,0 21 15,0-21-15,0 22 0,0-1 16,0-21-16,0 21 0,0-20 0,0-1 16,0 0-16,0 0 0,0 0 15,-22-21-15,22-21 32,0 0-32,0 0 15,22 0-15,-22-1 0,21 1 0,0-21 16,-21 21-16,21 0 0,21-22 0,-20 22 15,-1-21-15,21 21 16,0-22-16,-20 22 0,20-21 0,0 21 16,1-1-16,-1 1 0,0 0 15,-21 21-15,22 0 0,-22 0 0,0 0 16,0 0-16,0 21 0,-21 0 0,0 1 16,0-1-16,0 0 0,0 0 15,0 21-15,0-20 0,-21-1 0,21 21 16,-21-21-16,21 0 0,0 1 15,0-1-15,0 21 0,0-21 0,21-21 16,0 21-16,1 1 0,-1-22 0,21 0 16,-21 0-16,22 0 0,-22 0 15,21 0-15,-21 0 0,22-22 16,-22 1-16,0 21 0,21-21 0,-21 0 16,1 0-16,20 0 0,-21-1 15,-21 1-15,21 0 0,-21 0 0,21-21 16,-21 20-16,0 1 0,0-21 15,0 21-15,0 0 0,0-1 0,-21 22 16,0 0-16,0 0 0,0 0 16,0 22-16,-1-22 15,1 42-15,0-21 0,0 0 0,21 22 16,0-22-16,0 0 0,-21 21 16,21-21-16,0 22 0,0-22 0,0 0 15,21 0-15,-21 0 0,21 1 16,0-1-16,22 0 0,-22-21 15,21 0-15,0 0 0,1 0 0,-1 0 16,0 0-16,1 0 0,-1-21 0,0 0 16,1-1-16,-1 1 0,0 0 15,-20 0-15,20 0 0,-21 0 0,0-22 16,0 22-16,1 0 0,-22-21 16,0 20-16,0 1 0,0 0 0,-22 21 31,22 21-16,-21 0-15,0 1 0,21-1 0,-21 0 16,0 0-16,21 0 0,0 0 16,-21 1-16,-1-1 0,22 0 15,-21 0-15,21 0 0,0-42 47,21 0-47,1 21 0,-22-21 0,21 0 16,0-1-16,0 1 0,0 0 15,0 0-15,1 0 0,20 0 16,-21-22-16,0 22 0,22 0 0,-22-21 16,0 20-16,21 1 0,1 0 0,-22 21 15,21 0-15,-21 0 0,0 0 16,1 0-16,-1 0 0,-21 21 16,21 0-16,-21 1 0,0-1 0,0 21 15,0-21-15,0 0 0,0 1 0,21 20 16,-21-21-16,21 0 0,-21 0 15,21 1-15,1-1 0,-22 0 0,21 0 16,0 0-16,21-21 0,-21 0 16,1 0-16,-1 0 0,21 0 0,-21 0 15,0 0-15,1-21 0,20 21 0,-21-21 16,0 0-16,22 0 0,-22-1 16,0-20-16,0 21 0,21-21 0,-20-1 15,-1 1-15,21 0 16,-21-1-16,0-20 0,1 20 0,-22-20 15,21-1-15,0 22 0,-21-21 0,21 20 16,-21 1-16,21-22 0,-21 43 16,0-21-16,0 21 0,21 0 0,-21 42 31,-21 21-31,0 0 0,21 1 16,-21-1-16,0 22 0,0-1 0,-1-21 15,1 22-15,0-22 16,0 22-16,21-22 0,0 0 0,0 1 15,0-1-15,0-21 0,0 22 0,0-22 16,0 0-16,0 0 0,21 0 16,0 0-16,0-21 0,1 0 0,-1 22 15,0-22-15,0 0 0,0 0 16,22 0-16,-22 0 0,0 0 0,0 0 16,0-22-16,0 1 0,1 21 0,-1-21 15,0 0-15,0 0 0,0 21 16,0-21-16,-21-1 0,0 1 0,0 0 15</inkml:trace>
  <inkml:trace contextRef="#ctx0" brushRef="#br0" timeOffset="45687.83">18817 9059 0,'0'0'0,"-21"0"0,-21 0 0,20 0 0,22-21 15,22 0 1,-1 21-16,21-21 0,0 21 15,1-21-15,-1 21 0,0-21 0,22 21 16,-22 0-16,1 0 0,-1 0 16,0 0-16,1 0 0,-1 0 0,0 0 15,-21 0-15,1 0 0,20 21 16,-42 0-16,21-21 0,-21 21 16,0 0-16,-21 0 0,0-21 15,0 22-15</inkml:trace>
  <inkml:trace contextRef="#ctx0" brushRef="#br0" timeOffset="46724.37">1439 11790 0,'0'0'0,"-21"0"0,-64 0 16,64 0-1,0 0-15,-21 0 0,21 0 0,-1 0 16,1 0 0,21-21-16,0 0 0,0-1 15,0 1-15,21 0 0,1 0 16,-1 0-16,0 0 0,0-1 15,21 1-15,-20 0 0,20 21 16,0 0-16,-21 0 0,22 0 16,-1 21-16,0 0 0,-20 1 0,20 20 15,-21 0-15,0 1 0,0-1 16,-21 0-16,0 1 0,0 20 0,0-21 16,-21 1-16,-21 20 0,21-20 15,-22-1-15,1 0 0,0 1 0,-22-1 16,22 0-16,0-21 0,-1 1 15,1-1-15,0 0 0,-1-21 0,1 0 16,21 0-16,-22 0 0,22 0 16,0 0-16,0 0 0,0-21 15,0 0-15,21-1 0,0-20 16,0 21-16,0-21 0,0-1 0,0 1 16,0 0-16,0-1 0,0 1 15,0 0-15,21 20 0,0-20 0,0 42 16,0-21-16,0 21 0,1 21 15,-1-21-15,21 42 0,-21-20 16,0 20-16,1 0 0,20 1 0,-21-1 16,0 0-16,0 1 0,-21-22 15,22 21-15,-1 0 0,-21-20 0,21-1 16,-21 0-16,0 0 0,21 0 16,0-21-16,0 0 0,1 0 15,-1 0-15,0 0 16,21 0-16,-21-21 0,1 21 0,-1-21 15,0-21-15,0 20 0,0 1 0</inkml:trace>
  <inkml:trace contextRef="#ctx0" brushRef="#br0" timeOffset="47293.04">2095 11642 0,'0'0'0,"0"-21"0,0-1 31,22 22 0,-1 0-31,0 0 0,0 0 0,0 0 16,0 0-16,22 22 0,-22-1 16,0 0-16,0 0 0,0 0 0,-21 0 15,0 1-15,0-1 0,0 21 16,0-21-16,0 0 0,-42 1 0,21 20 15,0-21-15,-22 0 0,22 0 16,-21 1-16,21-1 0,-22 0 16,22-21-16,0 0 0,0 21 0,0-21 15,21-21 1,0 0 0,21 0-16,0 21 15,0-22-15,0 22 0,1-21 0,20 21 16,0 0-16,-21 0 0,22 0 15,-1 21-15,0 1 0,1-22 0,-1 21 16,-21 0-16,0 21 0,1-21 16,-1 1-16,-21-1 0,0 21 0,0-21 15,-21 0-15,-1 1 0,-20 20 16,0-21-16,-1 0 0,1 0 16,21-21-16,-21 22 0,-1-1 0,1-21 15,0 0-15,-1 0 0,1 0 16,21 0-16,-22 0 0,22 0 0,0 0 15,-21 0-15,21 0 0,-1-21 16,1-1-16,21 1 0,0 0 16,0 0-1,0 0-15,21 0 0,1-1 16,-1 1-16,21 0 0,-21 0 16</inkml:trace>
  <inkml:trace contextRef="#ctx0" brushRef="#br0" timeOffset="47487.93">3006 11896 0,'0'0'0,"21"0"32,-21-21-1,21 21-16,-21-22-15,0 1 16,21 0-16</inkml:trace>
  <inkml:trace contextRef="#ctx0" brushRef="#br0" timeOffset="48328.82">4445 11367 0,'0'0'15,"0"-22"-15,0 1 0,21 0 0,-21 0 0,21 21 16,-21 21 0,0 0-16,0 0 15,0 22-15,0-1 16,0 0-16,0 1 0,0-1 0,0 22 0,0-22 15,-21 21-15,0 1 0,21-22 16,-21 22-16,0-22 0,21 0 16,-22 22-16,22-22 0,-21-21 0,21 22 15,-21-22-15,21 0 0,0 0 0,21-42 32,0 0-32,1 0 15,-1 0-15,0-22 0,0 22 16,0-21-16,0 21 0,1-22 0,-1 1 15,21 0-15,-21-1 0,0 22 0,1-21 16,-1-1-16,0 1 0,0 21 16,0 0-16,0 0 0,1-1 15,-1 22-15,0 0 16,-21 22-16,21-1 0,-21 0 16,0 21-16,0-21 0,0 22 0,0-1 15,0-21-15,0 22 0,0-1 16,21 0-16,-21 1 0,21-22 0,1 21 15,-22-21-15,21 0 0,0 1 0,0-22 16,21 0-16,-20 0 0,20 0 16,-21 0-16,21-22 0,1 1 0,-22 0 15,21 0-15,1 0 0,-1-22 16,0 22-16,-21-21 0,22 0 16,-22-1-16,0 1 0,0 0 0,-21-22 15,0 22-15,0-1 0,0-20 16,0 21-16,-21-22 0,0 22 0,0-1 15,-22 1-15,22 0 0,0 21 0,0-1 16,-21 22-16,20 0 0,1 0 16,0 0-16,0 43 0,21-22 15,-21 21-15,21 1 0,0-22 16,0 21-16,0 0 0,0 1 0,0-1 16,0-21-16,0 22 0,21-22 0,0 0 15,0 0-15,0 0 0,1 0 16,-1 1-16</inkml:trace>
  <inkml:trace contextRef="#ctx0" brushRef="#br0" timeOffset="48635.65">5778 11790 0,'0'0'15,"43"0"-15,-22 0 0,0 0 16,-21-21-16,0 0 0,0-1 16,0 1-16,0 0 0,0 0 15,0 0-15,0 0 0,0-1 0,0 1 16,0 0-16,0 0 15,0 42 1,-21 0-16,0 0 16,0 1-16,-1-1 0,1 21 15,0-21-15,0 22 0,21-1 0,-21-21 16,21 21-16,-21 1 0,21-22 16,0 21-16,0-21 0,0 1 0,21-1 15,0 0-15,21-21 0,-21 21 0,22-21 16,-1 0-16,0 0 0,1 0 15,-1-21-15,22 21 0,-22-21 0,0 0 16,22-22-16,-22 22 0,0 0 0,1-21 16,-1-1-16,0 1 0,1 0 15</inkml:trace>
  <inkml:trace contextRef="#ctx0" brushRef="#br0" timeOffset="49091.62">6604 11240 0,'0'-43'0,"0"86"0,0-128 0,0 43 0,-21 20 16,21 1-16,-21 0 0,-1 21 0,22 21 15,-21 22 1,21-1-16,0 0 0,-21 1 0,21-1 16,0 21-16,0-20 0,0 20 15,0-20-15,0 20 0,0-21 0,0 1 16,0-22-16,0 21 0,-21 1 0,21-22 16,0 0-16,-21 0 0,21 0 15,0 0-15,0 1 0,-21-22 0,21-22 31,0 1-15,0 0-16,0 0 0,0 0 16,0-22-16,0 22 0,0-21 0,0 21 15,0-22-15,21 1 0,0 21 16,21-21-16,-21 20 0,1 1 0,20 0 16,0 0-16,1 21 0,-22 0 0,21 0 15,22 21-15,-22 0 0,0 0 16,1 1-16,-1 20 0,0-21 0,-21 0 15,1 22-15,-1-22 0,0 0 16,-21 21-16,0-21 0,0 1 0,-21 20 16,0-21-16,-22 0 0,1 0 15,0 1-15,-1-1 0,-20 0 16,20 0-16,-20-21 0,21 21 0,-22-21 16,22 0-16,-1 0 0,1 0 0,0 0 15,21 0-15,-1 0 0,1 0 16,21-21-16,0 0 0,0-21 0,0 20 15,21 1-15</inkml:trace>
  <inkml:trace contextRef="#ctx0" brushRef="#br0" timeOffset="52064.49">7472 11451 0,'0'0'0,"-21"0"0,-1 0 16,44 0 15,-1 0-31,0-21 16,0 21-16,21-21 0,-20 0 0,20 0 15,0-1-15,1 1 0,-1 0 16,-21 0-16,21 0 0,-20 0 0,-1-1 16,0 1-16,-21 0 0,0 0 0,0 0 15,-21 21-15,0-21 16,-1 21-16,1 0 0,-21 0 0,21 0 15,-22 21-15,22 0 0,-21 0 16,21 0-16,0 0 0,-1 22 16,1-22-16,21 21 0,0-21 0,0 22 15,0-22-15,0 21 0,0-21 16,21 1-16,1-1 0,-1 0 0,0-21 16,21 21-16,1-21 0,-22 0 0,21 0 15,0 0-15,-20 0 0,20 0 16,-21 0-16,0 0 0,-42 0 31,0 0-31,0 0 16,-22 0-16,1 0 0,21 0 0,-21 21 15,20 0-15,-20-21 0,21 22 16,-21-1-16,20 0 0,1 0 16,0 0-16,0 0 0,0 22 0,21-22 15,0 0-15,-21 0 0,21 22 16,0-22-16,0 0 0,0 0 0,0 0 15,0 0-15,21 1 0,0-22 0,21 0 16,-21 0-16,22 0 0,-1 0 16,0 0-16,1 0 0,20-22 0,-20 1 15,20 21-15,-21-21 0,22-21 0,-22 21 16,22-1-16,-22-20 0,0 21 16,1-21-16,-22-1 0,21 1 0,-21 0 15,1-1-15,-1-20 0,0-1 16,0 1-16,-21-1 0,0 22 15,0-22-15,0 1 0,0 21 0,0-1 16,0 22-16,0 0 0,0 0 16,0 42-1,0 0-15,0 21 0,0 1 16,-21-1-16,21 0 0,-21 22 16,21-22-16,0 22 0,-21-22 0,21 22 15,-22-22-15,22 0 0,0 1 0,0-1 16,0 0-16,0 1 0,22-22 15,-1 0-15,0 21 0,0-21 0,0 1 16,0-22-16,22 21 0,-1-21 0,-21 0 16,22 0-16,-1 0 15,0 0-15,1-21 0,20 21 0,-21-22 16,1 1-16,20 0 0,-20 0 0,-1-21 16,0 20-16,-21 1 0,1-21 15,20 21-15,-42-22 0,0 22 0,21-21 16,-21 0-16,0 20 0,0 1 15,0 0-15,-21 0 0,0 21 0,0 0 16,-1 0-16,1 0 0,0 21 0,-21 0 16,21 0-16,-1 1 0,1 20 15,0-21-15,0 21 0,0-20 0,21 20 16,-21-21-16,21 0 0,0 22 0,0-22 16,0 0-16,0 0 15,21 0-15,0 0 0,0-21 0,21 22 16,-20-22-16,20 0 0,-21 0 0,21 0 15,1 0-15,-1 0 0,0-22 16,1 22-16,-22-21 0,21 0 0,-21 0 16,22 0-16,-22 0 0,0-1 0,0 1 15,0-21-15,1 21 0,-22-22 16,0 22-16,21 0 0,-21-21 0,0 21 16,0-1-16,0 44 15,0-1 1,0 0-16,-21 0 0,21 0 0,0 0 15,-22 22-15,1-22 16,21 0-16,-21 0 0,21 0 0,0 1 16,0-1-16,-21 0 0,21 0 0,0 0 15,-21-21-15,21 21 16,0-42 15,21 0-15,0 0-16,-21 0 0,21 0 0,0-1 15,1 1-15,-1-21 0,0 21 16,0-22-16,0 22 0,0-21 16,1 21-16,-1 0 0,0-22 15,0 22-15,0 21 0,0 0 0,1 0 16,-1 21-16,0 0 16,-21 1-16,21 20 0,0-21 0,-21 0 15,0 0-15,0 22 0,21-22 16,-21 0-16,0 0 0,22 0 0,-22 1 15,0-1-15,0 0 0,0 0 0,0 0 16,0-42 15,0 0-15,21 21-16,0-21 0,0 0 16,0-1-16,0 1 0,1 0 15,-1 0-15,0-21 0,21 20 0,-21-20 16,43-43-16,-43 64 15,21-21-15,-20 21 0,-1-22 0,0 22 16,0 21-16,-21 21 16,0 1-1,0-1-15,0 0 0,0 21 0,0-21 16,0 22-16,-21-1 0,21-21 16,0 22-16,0-22 0,0 0 0,0 0 15,0 0-15,0 0 0,0 1 0,21-1 16,0-21-16,22 21 0,-22-21 15,0 0-15,21 0 0,-21 0 16,22 0-16,-1 0 0,0 0 0,-20 0 16,20 0-16,0-21 0,1 21 15,-1-21-15,-21-1 0,21 1 0,-20 0 16,20 0-16,-21 0 0,0-22 0,0 22 16,1-21-16,-22 21 0,0-22 15,0 1-15,0 21 0,0-21 0,0 20 16,0 1-16,-22 21 0,1 0 15,0 0-15,0 0 0,0 21 16,0 1-16,-1-1 0,1 21 16,0-21-16,21 22 0,0-1 15,0-21-15,0 21 0,0-20 0,0-1 16,0 21-16,0-21 0,21 0 0,0-21 16,1 22-16,-1-1 0,0-21 15,21 0-15,-21 21 0,22-21 0,-1 0 16,0 0-16,1 0 0,-1 0 0,-21-21 15,22 21-15,-1-21 0,-21-1 16,21 22-16,-20-21 0,-1 0 0,0 0 16,0-21-16,0 20 0,0-20 15,1 21-15,-22-21 0,0-1 0,0 22 16,21-21-16,-21 21 0,0-1 0,0 44 31,0-1-15,-21 21-16,21-21 0,0 22 0,-22-1 15,1-21-15,21 21 0,-21 1 16,21-22-16,-21 0 0,21 0 0,0 0 16,0 1-16,0-1 0,0 0 15,0 0-15,0-42 32,21 0-17,0 0-15,-21-1 0,21 22 0,1-21 16,-1-21-16,0 21 0,0 0 15,0-22-15,0 22 0,1-21 16,-1-1-16,0 22 0,0-21 0,21-22 16,1 22-16,-22 21 0,-21 0 15,21 0-15,0 21 0,0 0 16,-21 21-16,0 0 0,0 0 16,0 21-16,0-20 0,0 20 15,0 0-15,22-21 0,-22 22 0,21-22 16,-21 21-16,0-21 0,21 1 0,0 20 15,0-21-15,0 0 0,1-21 16,-1 21-16,21 1 0,-21-22 16,22 0-16,-22 21 0,21-21 0,-21 0 15,0 0-15,22 0 0,-22 0 16,0 0-16,21-21 0,-20 21 0,-1-22 16,0 1-16,0 0 0,0 0 0,0 0 15,1-22-15,-22 22 0,21-21 16,0 0-16,0-22 0,0 22 0,0-22 15,1 1-15,-1-1 0,-21 22 16,21-22-16,0 22 0,-21 0 0,21-1 16,-21 22-16,0 0 0,0 0 0,0 42 31,0 0-31,0 0 0,0 22 16,0-1-16,-21-21 0,21 22 15,-21 20-15,21-21 0,-21 1 0,21-1 16,0 0-16,0 1 0,0-1 0,-21 0 15,21 1-15,0-1 0,0 0 16,0-20-16,0-1 0,0 0 0,0 0 16,0 0-16,21 0 0,0 1 0,0-22 15,0 0-15,0 0 16,1 0-16,-1 0 0,0 0 0,21 0 16,-21 0-16,1-22 0,20 22 15,-21-21-15,21 0 0,-20 21 0,-1-21 16,0 0-16,0 0 0,21-43 15,-42 43-15,0 0 16,0-22-16,0 22 0,0 0 0,0-21 16,-21 21-16,0 21 0,0-22 0,0 22 15,21 22 1,0-1-16,0 0 0,0 0 0,0 21 16,0-20-16,21-1 0,-21 0 15,21 21-15,0-21 0,0 1 0,-21-1 16,0 0-16,0 0 0,0 0 15,0 0 1,-21-21-16,0 0 16,0 0-16,0 0 15,0 0-15,-1 0 16,22-21-16,-21 0 0,0 0 16,0 0-16,21 0 0,0-1 0,-21 1 15,0-21-15</inkml:trace>
  <inkml:trace contextRef="#ctx0" brushRef="#br0" timeOffset="52288.51">12128 10986 0,'0'0'0,"-21"0"0,21 21 16,21-21-16,22 0 15,-1 21-15,0-21 0,1 0 16,20 0-16,1 0 0,-22 21 0,22-21 15,-1 0-15,-21 0 0,1 0 0,20 0 16,-20 0-16,-22 21 0,21-21 16,-21 0-16,-21 21 0,0 1 15,0-1-15,-21 0 0,0 0 16,-43 0-16,1 0 0</inkml:trace>
  <inkml:trace contextRef="#ctx0" brushRef="#br0" timeOffset="53308.6">169 13589 0,'0'0'0,"0"-21"16,0 0 0,0 0-16,21-1 15,-21 1 1,22 21-1,-22-21-15,21 21 0,0 0 0,0-21 16,0 21-16,0 0 16,1 0-16,-1-21 0,0 21 15,0-21-15,0 21 0,0 0 16,1-22-16,-1 1 0,0 21 16,0 0-16,0 0 0,0-21 15,1 21-15,-1 0 0,0 0 0,0 0 16,0 0-16,0 0 15,1 0-15,-1 21 0,0 0 0,0 1 16,-21 20-16,21 0 0,0 1 16,-21-1-16,22 21 15,-22-20-15,0 20 0,0-20 0,0 20 16,-43-21-16,22 1 0,-21-1 16,21 0-16,-22-20 0,-20 20 0,20-21 15,1 0-15,-21 0 0,20 1 16,1-22-16,0 0 0,-1 0 15,1 0-15,0 0 0,20 0 0,1-22 16,0 1-16,0 0 0,0 0 16,21-21-16,-21 20 0,21-20 0,0 21 15,0-21-15,0-1 0,0 1 16,0 21-16,21-22 0,0 22 16,0 21-16,0 0 0,0 0 15,1 0-15,-1 21 0,21 1 16,-21 20-16,22-21 0,-1 21 0,-21 1 15,21-1-15,-20-21 0,20 22 16,0-1-16,-21-21 0,1 0 16,20 22-16,-21-22 0,21 0 0,-20 0 15,-1-21-15,0 21 0,0-21 16,0 0-16,0 0 0,1 0 0,-22-21 16,21 0-16,0 0 15</inkml:trace>
  <inkml:trace contextRef="#ctx0" brushRef="#br0" timeOffset="53864.28">1460 13377 0,'0'0'0,"0"-21"16,0 42 0,-21 1-16,0 20 15,21-21-15,-21 21 0,0 1 16,21 20-16,-21-20 0,21-1 0,-22 21 15,22-20-15,-21-1 0,0 0 16,21 1-16,-21-1 0,21-21 0,-21 0 16,0 22-16,21-22 15,0 0-15,0-42 32,0 0-32,0 0 0,0-1 15,21 1-15,0 0 0,0 21 16,0-21-16,0 0 0,1 0 15,-1 21-15,0-22 0,0 1 0,21 21 16,-20 0-16,-1 0 0,21-21 16,-21 21-16,22 0 0,-22-21 0,21 21 15,-21 0-15,0-21 0,22 0 16,-22 21-16,0-22 0,0 1 0,0 0 16,-21 0-16,0 0 15,22-22-15,-22 22 0,0 0 0,0-21 16,0 21-16,0-1 0,0 1 15,-22 21-15,1 0 16,21 21-16,-21 1 0,0 20 16,0 0-16,0 1 0,-1-1 0,1 0 15,0 1-15,0-1 0,21 0 16,-21 1-16,0-1 0,21-21 0,-22 0 16,22 22-16,0-22 0,0 0 15,22-21 16,-1 0-31,0 0 0,0 0 16,0-21-16,0 0 0</inkml:trace>
  <inkml:trace contextRef="#ctx0" brushRef="#br0" timeOffset="54044.53">2222 13737 0,'0'0'0,"0"-21"0,0 0 16,0 0 15,22 21 16,-1-21-47,0-1 16</inkml:trace>
  <inkml:trace contextRef="#ctx0" brushRef="#br0" timeOffset="54947.58">3768 13314 0,'-22'-21'0,"44"42"0,-44-63 16,1 20-16,21 44 31,0-1-31,0 0 16,0 21-16,21 1 0,-21 20 0,0 1 15,0-22-15,22 21 0,-22 1 16,0-22-16,0 22 0,0-22 16,0 0-16,-22 1 0,1-1 0,0 0 15,0-20-15,0-1 0,0 0 16,21 0-16,0 0 0,-22-21 0,1 0 16,0 0-1,0-21-15,0 0 16,0-21-16,-1 20 0,22 1 15,-21 0-15,21-21 16,-21-1-16,21 1 0,-21 0 0,21-22 16,0 22-16,0-22 0,0 22 0,0-21 15,21-1-15,0 22 0,22-22 16,-22 22-16,21-22 0,0 22 16,1 0-16,20-1 0,-20 22 0,-1 0 15,21 0-15,-20 21 0,-1 0 0,0 0 16,1 21-16,-1 0 0,0 22 15,-20-1-15,20 0 0,-21 1 0,0 20 16,0-21-16,1 1 0,-22 20 16,21-20-16,-21 20 0,0-21 0,0 1 15,0-1-15,0 0 0,0-20 16,0-1-16,-21 0 0,21 0 0,-22 0 16,1-21-16,0 0 15,0 0 1,0-21-16,21 0 0,0 0 0,0 0 15,0-22-15,0 22 0,0-21 16,0-1-16,0-20 0,21 21 0,0-1 16,0-20-16,0-1 0,22 22 15,-22 0-15,21-22 0,1 22 0,-1 21 16,0-22-16,1 43 0,20 0 16,-21 0-16,1 0 0,-1 21 0,0 22 15,-20-1-15,20 0 0,-21 1 0,0-1 16,-21 0-16,0 22 15,0-22-15,0 22 0,0-22 0,0 22 16,0-22-16,-21 0 0,0 1 16,21-1-16,-21 0 0,21-21 0,-21 1 15,21-1-15,0 0 0,0-42 32,21 21-32,0-21 15,0-22-15,0 22 0,0 0 16</inkml:trace>
  <inkml:trace contextRef="#ctx0" brushRef="#br0" timeOffset="55320.36">5143 13589 0,'0'0'0,"0"21"0,0 0 16,0 1-16,0-1 0,0 0 15,22-21 1,-1 0-16,0 0 0,0 0 15,0 0-15,0 0 0,1-21 0,-1 0 16,21-1-16,-21 1 0,0 0 16,22-21-16,-22 21 0,0-1 0,-21 1 15,0 0-15,0-21 0,0 21 0,0-1 16,-21 22-16,21-21 0,-42 21 16,20 0-16,1 0 0,0 0 15,-21 0-15,21 21 0,-22 1 0,22-1 16,0 0-16,0 21 0,0 1 15,-1-1-15,1 0 0,21 1 0,-21-1 16,21 0-16,0-21 0,0 22 16,0-22-16,0 21 0,21-21 0,0 1 15,22-22-15,-22 21 0,21-21 16,1 0-16,-1 0 0,0 0 0,22 0 16,-1-21-16,1 21 0,-1-22 0,1 1 15,-1-21-15,1 21 0</inkml:trace>
  <inkml:trace contextRef="#ctx0" brushRef="#br0" timeOffset="55578.21">6202 13293 0,'0'0'0,"0"-43"0,0 1 15,0 21-15,0 0 0,0 0 0,0-1 16,-21 22-16,-1 0 16,1 22-16,21-1 0,-21 21 15,21-21-15,-21 22 0,21-1 16,-21 0-16,21 1 0,-21-1 0,21 0 15,0 1-15,-22 20 0,1-21 0,21 1 16,0-1-16,0 0 0,-21 1 16,21-22-16,-21 0 0,21 0 0,0 0 15,0 1-15,0-1 16,21-21 0,0 0-16,0-21 0,1-1 15,20 1-15,-21 0 0,0-21 16,22 21-16</inkml:trace>
  <inkml:trace contextRef="#ctx0" brushRef="#br0" timeOffset="56015.93">6371 13229 0,'0'0'0,"0"-42"0,0 21 15,0 0-15,0-22 0,0 22 16,0 42 0,0 22-16,0-22 0,21 0 15,-21 21-15,0 1 16,21-1-16,-21 0 0,0 1 0,0 20 15,0-21-15,0 1 0,0 20 0,0-20 16,0-1-16,0-21 0,0 21 16,0-20-16,0 20 0,0-21 15,0 0-15,0-42 32,0 0-32,0 0 0,0 0 0,0-1 15,22-20-15,-22 21 16,21-21-16,-21-1 0,21 1 0,0 0 0,0-1 15,0 22-15,1-21 0,-1 21 0,21-1 16,-21 22-16,22 0 16,-22 0-16,21 0 0,0 0 0,1 22 15,-22-1-15,21 0 0,-21 21 16,1-21-16,-1 22 0,0-1 0,0 0 16,-21 1-16,0-1 0,0-21 0,0 22 15,0-22-15,-21 21 0,0-21 16,0 0-16,-1 1 0,1-1 0,0-21 15,0 21-15,0-21 0,0 0 0,-1 0 16,1 0-16,0-21 16,21 0-16,-21-1 0,0 1 15,21 0-15</inkml:trace>
  <inkml:trace contextRef="#ctx0" brushRef="#br0" timeOffset="56204.82">5948 13399 0,'0'0'16,"-21"0"-16,-1 0 16,44 0-1,-1 0-15,0 0 0,0 0 16,21 0-16,1 0 0,-1 0 16,22 0-16,-1 0 0,-21 0 0,22 0 15,-1 0-15,22-22 0,-21 22 16,-1 0-16,22 0 0</inkml:trace>
  <inkml:trace contextRef="#ctx0" brushRef="#br0" timeOffset="56612.59">7514 13314 0,'-42'0'31,"21"0"-31,-1 21 0,22 0 16,-21-21-16,-21 21 0,21 1 15,0-1-15,-1 0 0,1 21 16,0-21-16,0 22 0,0-22 0,0 21 16,21 1-16,0-22 0,0 21 0,0-21 15,0 22-15,0-22 0,0 0 16,21 0-16,0 0 0,0 0 0,21 1 16,-20-22-16,-1 0 0,21 0 15,-21 0-15,22 0 0,-22 0 0,21 0 16,0-22-16,-20 22 0,20-21 0,-21 0 15,21 0-15,-20 0 0,-1 0 16,0-1-16,-21-20 0,0 21 0,0-21 16,0-1-16,0 22 0,0-21 15,0 21-15,-21-22 0,0 22 16,-1 0-16,1 0 0,0 0 0,0-1 16,0 22-16,0 0 0,-1 0 15,22 22 1,0-1-1,0 0-15,22-21 16,20 21-16,-21-21 0</inkml:trace>
  <inkml:trace contextRef="#ctx0" brushRef="#br0" timeOffset="57388.32">8488 13483 0,'21'-21'0,"-42"42"0,42-63 0,-21 21 15,0 0-15,0-1 0,0 1 16,0 0-16,0 0 0,0 0 16,-21 0-16,0-1 0,-1 22 15,1 0-15,0 0 0,0 0 0,0 0 16,0 22-16,-1-1 0,-20 0 16,21 0-16,0 0 0,-22 22 0,22-1 15,0 0-15,0 1 0,0-1 16,0 0-16,-1 1 0,22-1 0,0 0 15,0 1-15,0-22 16,0 0-16,22 0 0,-22 0 0,42-21 16,-21 0-16,0 0 0,22 0 0,-22 0 15,21 0-15,0 0 0,-20-21 16,20 0-16,0 0 0,-21 0 0,22-1 16,-22 1-16,0-21 0,0 0 15,0-1-15,1 1 0,-1 0 0,0-1 16,0 1-16,0 0 0,0-1 0,-21-20 15,22 20-15,-1 1 16,0-21-16,-21 20 0,21 1 0,-21 0 0,21 20 16,-21 1-16,0 0 15,0 42 1,-21 0-16,0 22 0,21-1 0,0-21 16,-21 22-16,21-1 0,-21 0 15,21 1-15,-22-1 0,22 0 0,0 1 16,0-1-16,0 0 0,0 1 15,0-1-15,0-21 0,0 21 0,0-20 16,0-1-16,22 0 0,-1 0 0,0-21 16,0 0-16,0 21 0,22-21 15,-22 0-15,0 0 0,21 0 0,1 0 16,-22-21-16,21 21 0,0-21 16,-20 0-16,20 0 0,0 21 15,-21-22-15,1 1 0,-1 0 0,0 0 16,0-21-16,-21 20 0,0 1 15,0 0-15,0 0 0,-21 21 16,0 0-16,0 0 16,-1 0-16,1 0 0,0 0 0,21 21 15,0 0-15,0 0 0,0 22 16,0-22-16,0 0 0,0 21 0,0-20 16,21-1-16,0 21 0,1-21 15,-22 0-15,0 1 0,21-1 0,-21 0 16,0 0-16,0 0 0,-21-21 31,-1 0-31,1 0 0,0 0 0,0 0 16,21-21-16,0 0 15,0 0-15</inkml:trace>
  <inkml:trace contextRef="#ctx0" brushRef="#br0" timeOffset="58336.44">10435 13145 0,'0'-22'0,"0"44"0,-21-44 31,0 22-31,0 0 0,-1 22 16,1-1-16,0 0 0,21 0 16,-21 0-16,0 0 0,0 22 15,-1-22-15,-20 0 0,21 21 16,0-20-16,0 20 0,-1-21 15,1 21-15,21-20 0,0-1 0,0 0 16,21 0-16,1-21 0,-1 21 0,21-21 16,0 0-16,-20 0 0,20 0 15,0 0-15,1-21 0,-1 0 0,0 0 16,1 21-16,-22-21 0,21-1 16,-21 1-16,0 0 0,-21-21 15,0 21-15,0-1 0,0-20 0,0 21 16,-21 0-16,0-22 0,0 22 15,0-21-15,-22 21 0,22 0 0,0-1 16,-21 22-16,21 0 0,-1 0 16,22 22-1,22-1-15,-1-21 16,0 0-16,0 0 0,21 21 16,1-21-16,-22 0 0,21 0 0,1 0 15,-1 0-15,0 0 0,1 0 16,-1-21-16,0 21 0,1-21 0,-1-1 15,-21 22-15,21-21 0,-20 0 16,20 21-16,-21-21 0,0 21 16,0 0-16,-21-21 0,0 42 31,0 0-31,-21 0 16,21 0-16,-21 22 0,0-22 15,0 21-15,0 1 0,21-1 0,0 0 16,0 1-16,-22 20 0,22 1 0,0-1 15,-21 1-15,21 20 0,-21-20 16,21-1-16,0 22 0,0-22 0,-21 22 16,0 0-16,21-1 0,-21 1 0,-1 0 15,1-1-15,0 1 0,0 0 16,0-1-16,0-20 0,-1 21 0,1-22 16,0 22-16,21-22 0,-21-20 15,0 20-15,21-21 0,-21-20 0,21 20 16,0-21-16,-22 0 0,1-21 15,0 0-15,0 21 0,0-21 0,0 0 16,-1 0-16,1 0 0,-21-21 0,0 0 16,-22 0-16,22 0 0,-22 0 15,1-1-15,-1-20 0,1 21 0,-1-21 16,1-1-16,-1 22 0,22-21 0,-22-1 16,43 1-16,-21 0 0,21-1 15,21 1-15,0 0 0,0-22 0,0 22 16,0-22-16,21 1 0,21-1 0</inkml:trace>
  <inkml:trace contextRef="#ctx0" brushRef="#br0" timeOffset="59096">11874 12996 0,'0'0'0,"0"-21"0,-21 21 16,21-21-16,0 42 31,0 0-31,0 1 0,0-1 15,0 21-15,0-21 0,0 22 0,-21-1 16,21 0-16,0-21 0,0 22 16,-21-22-16,0 0 0,21 21 0,-21-20 15,21-1-15,0 0 0,0 0 16,-22-21-16,22-21 31,0 0-31,22 0 0,-1 21 16,0-22-16,-21 1 0,21 0 15,0-21-15,0 21 0,1-1 0,-1-20 16,0 21-16,-21 0 0,21 0 16,0-1-16,-21 1 0,0 0 0,21 21 15,1 21 1,-22 0-16,0 1 0,0-1 16,0 0-16,0 21 0,21-21 0,-21 22 15,0-22-15,21 0 0,-21 21 0,21-20 16,0-1-16,0 21 0,1-21 15,-1 0-15,0-21 0,21 22 0,1-22 16,-1 0-16,0 0 16,1 0-16,-1 0 0,21-22 0,-20 22 15,-1-21-15,0 0 0,1 0 0,-1 0 16,0-22-16,1 22 0,-22-21 16,21 0-16,-21-1 0,-21 1 0,0 0 15,0-22-15,0 1 0,0-1 16,0 22-16,0-22 0,-21 22 0,0 0 15,0 20-15,0 1 0,0 0 0,-1 0 16,1 21-16,0 0 0,0 21 16,0 0-16,0 0 0,-1 1 15,-20 20-15,21 0 0,0 1 0,0-22 16,-1 21-16,22 0 0,-21 1 16,21-22-16,-21 21 0,21-21 0,0 1 15,0-1-15,0 0 0,21 0 16,0 0-16,1-21 0,20 0 0,-21 21 15,21-21-15,1 0 0</inkml:trace>
  <inkml:trace contextRef="#ctx0" brushRef="#br0" timeOffset="59392.83">13102 13250 0,'0'0'16,"21"0"-16,0 0 0,1 0 16,-22-21-16,21 0 0,0 21 0,-21-21 15,21 0-15,-21 0 0,0-1 0,21 1 16,-21 0-16,0 0 0,0 0 15,0 0-15,0-1 0,0 1 0,0 0 16,0 0-16,-21 21 16,0 0-16,0 0 0,0 21 0,-1 0 15,1 0-15,0 22 0,0-22 16,0 21-16,-22-21 0,22 22 0,0-1 16,0-21-16,21 22 0,0-22 0,-21 0 15,21 21-15,0-21 0,0 1 16,0-1-16,21-21 15,0 0-15,0 0 0,0 0 0,22 0 16,-22 0-16,21 0 0,1 0 16,-1 0-16,0-21 0,1-1 0,-1 1 15,0 0-15,1 0 0</inkml:trace>
  <inkml:trace contextRef="#ctx0" brushRef="#br0" timeOffset="59856.22">13674 12785 0,'0'0'0,"0"-43"0,0 1 0,0 0 0,0 21 15,0-1-15,-22 22 16,22 43-16,-21-22 16,21 21-16,0 22 0,0-22 15,0 22-15,0-1 0,0-21 16,-21 22-16,21-22 0,0 22 0,-21-22 16,21 0-16,-21 1 0,21-22 15,-21 21-15,-1-21 0,22 1 0,-21-1 16,0 0-16,21 0 0,-21-21 15,21-21 1,0 0 0,0 0-16,21-1 0,-21 1 15,21 0-15,0 0 0,1-21 0,-1 20 16,0-20-16,0 0 0,21 21 16,-20-22-16,20 22 0,0-21 0,-21 21 15,22 21-15,-1 0 0,0 0 16,22 0-16,-22 0 0,-21 21 15,22 0-15,-22 0 0,0 0 0,0 22 16,-21-22-16,0 21 0,0-21 16,-21 0-16,0 1 0,-21-1 0,-1 21 15,1-21-15,0-21 0,-1 21 16,1 1-16,0-22 0,-1 21 0,1-21 16,21 0-16,0 0 0,-1 0 0,1 0 15,0 0-15,0 0 0,0 0 16,21-21-16,0-1 0,0 1 15,0 0-15,0 0 0,21-21 16,0 20-16</inkml:trace>
  <inkml:trace contextRef="#ctx0" brushRef="#br0" timeOffset="60627.85">14753 12679 0,'-21'21'31,"0"-21"-15,42 0 15,0 0-31,0-21 0,0 21 0,1-21 15,20 0-15,-21 21 0,0-22 0,0 22 16,1-21-16,-1 21 0,-21-21 16,0 0-16,0 0 0,0 0 15,-21 21-15,-1 0 16,1 0-16,0 0 0,-21 0 16,21 21-16,-1 0 0,1 0 0,0 0 15,0 0-15,0 22 0,0-22 16,21 21-16,0-21 0,0 22 0,0-1 15,0-21-15,0 0 0,0 22 16,0-22-16,0 0 0,21-21 16,0 21-16,0 0 0,0-21 0,0 0 15,22 0-15,-22 0 0,0 0 16,0 0-16,22 0 0,-22 0 16,-21-21-16,0 0 15,-21 21-15,-1 0 16,1-21-16,0 21 0,0 0 0,0 0 15,-22 0-15,22 21 0,0 0 16,-21 0-16,21 1 0,-1-1 16,-20 21-16,21-21 0,0 22 0,0-22 15,-1 21-15,1-21 0,0 22 16,21-22-16,0 0 0,0 0 0,0 0 16,0 0-16,0 1 0,21-1 0,0-21 15,22 0-15,-22 0 0,0 0 16,21 0-16,1 0 0,-1 0 0,0-21 15,1 21-15,20-22 0,1-20 0,-1 21 16,1 0-16,-1-22 0,1 1 16,-1 0-16,1-22 0</inkml:trace>
  <inkml:trace contextRef="#ctx0" brushRef="#br0" timeOffset="60875.54">15642 12721 0,'0'0'0,"21"-63"16,-21 20-16,0 1 0,0 0 0,0 21 15,0-22-15,0 22 0,-21 21 16,0 0-16,0 0 15,0 21-15,-1 0 0,1 1 16,0 20-16,0 0 0,0 22 0,21-22 16,-21 22-16,-1-1 0,1-21 0,21 22 15,-21-22-15,0 22 0,0-22 16,0 0-16,-1 1 0,22-22 0,-21 21 16,0-21-16,0 1 0,21-1 15,0 0-15,21-21 31,0 0-15,0-21-16,1 0 0,-1-1 0,0 1 16,21 0-16,-21 0 0</inkml:trace>
  <inkml:trace contextRef="#ctx0" brushRef="#br0" timeOffset="61232.34">15579 13102 0,'0'0'0,"0"21"0,0 1 0,0-1 15,21-21 1,0 0-16,0 0 0,0 0 16,0 0-16,1 0 0,20 0 0,-21 0 15,0-21-15,0 21 16,22-22-16,-22 22 0,0-21 0,0 0 16,-21 0-16,0 0 0,0 0 15,0-1-15,0 1 0,0 0 16,0 0-16,0 0 0,-21 21 0,0 0 15,0 0-15,0 0 0,-1 0 16,1 0-16,0 0 0,0 21 0,0 0 16,0 0-16,-1 22 0,1-22 15,21 21-15,0-21 0,-21 22 0,21-22 16,0 0-16,0 21 0,0-21 0,0 1 16,0-1-16,0 0 15,21-21-15,0 21 0,1-21 0,-1 0 16,21 0-16,-21 0 0,22 0 0,-1 0 15,-21-21-15,43 21 0,-22-21 16,0 0-16</inkml:trace>
  <inkml:trace contextRef="#ctx0" brushRef="#br0" timeOffset="61919.87">16404 12827 0,'0'0'15,"-63"0"1,41 0-16,22 21 0,-21 0 15,0 1-15,21-1 0,-21 0 16,21 21-16,0-21 0,0 22 0,-21-22 16,21 21-16,0-21 0,0 1 0,-21 20 15,21-21-15,0 0 0,0 0 16,0 1-16,0-1 0,-22 0 16,22-42 15,0 0-16,0-1-15,0 1 0,0 0 16,22 0-16,-1 0 0,0-22 16,0 22-16,0-21 0,0 0 0,1-1 0,20 1 15,-21 0-15,21-1 16,1 1-16,-1 21 0,0 0 0,-20 21 16,20 0-16,-21 0 0,21 0 15,-20 21-15,-22 0 0,21 21 0,-21 1 16,21-22-16,-21 21 0,0 0 15,0-20-15,0 20 0,0 0 0,0-21 16,0 22-16,0-22 0,0 21 0,0-21 16,0 1-16,0-1 0,0 0 15,0 0-15,0-42 47,0 0-47,0 0 0,0-1 16,21 1-16,0 0 0,0-21 15,1 21-15,-1-22 0,0 1 0,21 0 16,-21-1-16,22 1 0,-22 0 0,21-1 16,1 22-16,-22 0 0,21 0 15,0 21-15,-20 0 0,20 0 0,-21 21 16,0 0-16,0 0 0,1 22 16,-22-1-16,0 0 0,0-21 15,0 22-15,0-1 0,0-21 0,0 22 16,0-22-16,0 21 0,-22-21 15,22 0-15,-21-21 0,21 22 0,0-1 16,21-21 15,1 0-15,-1-21-16,0-1 0,0 1 16,0 21-16</inkml:trace>
  <inkml:trace contextRef="#ctx0" brushRef="#br0" timeOffset="62732.27">17589 13039 0,'22'0'15,"-1"0"-15,0 0 0,0 0 16,0 0-16,22 0 0,-22 0 16,21 0-16,0 0 0,-20 0 0,20 0 15,-21-21-15,21 21 0,-20-22 16,-1 1-16,0 0 0,-21 0 0,0 0 15,0 0-15,0-1 16,0 1-16,-21 21 16,0 0-16,-1 0 0,1 0 0,0 0 15,0 21-15,0 1 0,0-1 16,-1 0-16,1 0 0,0 21 0,21-20 16,0-1-16,0 0 15,0 21-15,0-21 0,0 1 0,0-1 16,0 0-16,0 0 0,21-21 15,0 21-15,22 0 0,-22-21 0,0 0 16,21 0-16,-20 0 0,-1 0 0,21 0 16,-21 0-16,22 0 0,-22 0 15,0-21-15,21 21 0,-21-21 0,1 0 16,-1 0-16,0 0 0,21-1 16,-21-20-16,1 21 0,-1-21 0,-21 20 15,21-20-15,-21 21 0,21-21 0,-21 20 16,0 1-16,0 0 0,-21 42 31,0 0-31,0 1 16,21 20-16,-22-21 0,22 0 0,0 22 15,-21-22-15,0 21 0,21-21 0,-21 0 16,21 22-16,0-22 0,0 0 16,0 0-16,0 0 0,0 1 15,-21-22 16,21-22-15,0 1-16,0 0 16,0 0-16,0 0 0,21 0 0,0-1 15,0-20-15,22 21 16,-22-21-16,21-1 0,22 1 0,-22 0 16,21-1-16,-20 1 0,20 0 0,1 20 15,-1 1-15,-20 0 0,-1 21 16,0 0-16,1 21 0,-22 0 0,0 1 15,-21-1-15,0 21 0,0 0 16,0 1-16,0-1 0,0 0 0,-21 1 16,0-1-16,-1-21 0,1 22 15,0-22-15,21 21 0,0-21 16,-21 0-16,21 1 0,-21-1 0,21 0 16,21-21 15,0-21-16,0 21-15,0-21 0,-21-1 0,22 1 16,-1 0-16</inkml:trace>
  <inkml:trace contextRef="#ctx0" brushRef="#br0" timeOffset="63024.1">19494 12425 0,'0'0'0,"0"-21"0,0 0 0,-21 21 15,0 21 1,0 21-16,21-21 16,-21 22-16,0-22 0,-1 21 0,1 22 15,0-22-15,0 21 0,21-20 16,-21 20-16,0-20 0,-1-1 0,22 0 16,-21 1-16,21-1 0,-21-21 0,21 21 15,0-20-15,0-1 0,0 0 16,21-21 15,0 0-31,1 0 0,-1 0 0,21 0 16,-21 0-16,22-21 0,-1 0 15,0 21-15,22-22 0,-22 1 16</inkml:trace>
  <inkml:trace contextRef="#ctx0" brushRef="#br0" timeOffset="63367.91">19918 12912 0,'21'-43'0,"-42"86"0,63-107 0,-21 43 0,0 0 16,-21 0-16,0 0 0,0-1 15,-21 22-15,0 0 0,0 0 16,0 0-16,-22 0 0,22 22 16,-21-22-16,21 21 0,0 0 0,-1 0 15,1 0-15,21 0 0,0 1 16,0-1-16,0 0 0,0 0 16,0 0-16,21 0 0,1 1 0,-1-22 15,21 21-15,-21 0 0,0-21 16,1 21-16,20-21 0,-21 21 0,0-21 15,0 21-15,1-21 0,-22 22 16,0-1-16,0 0 16,-22 0-16,1-21 15,0 0-15,0 21 0,-21-21 0,-1 0 16,22 0-16,-21 21 0,-1-21 16,1 0-16,21 0 0,-21 0 0,20 0 15,1 0-15,0 0 0,0 0 16,0 0-1,21-21-15,0 0 16,0 0-16,0 0 16</inkml:trace>
  <inkml:trace contextRef="#ctx0" brushRef="#br0" timeOffset="63708.14">19156 12531 0,'0'0'0,"-21"-21"0,42-1 31,0 22-31,0 0 16,21 0-16,1 0 0,-1 0 0,0 0 16,22 0-16,-1 0 0,1 0 15,-1 0-15,1 0 0,-1 0 0,-20 0 16,20 0-16,-20 0 0,-22 0 15,21 0-15,-21 0 0,-42 0 63,0 0-63,21 22 16,0-1-16,-21-21 15,21 21 1,0 0-16</inkml:trace>
  <inkml:trace contextRef="#ctx0" brushRef="#br0" timeOffset="63928.02">20680 13272 0,'0'21'0,"0"21"32,21-42-32,0 0 31,-21-21-15</inkml:trace>
  <inkml:trace contextRef="#ctx0" brushRef="#br0" timeOffset="95716.05">825 15346 0,'-21'0'16,"0"0"-16,0-21 15,0 21-15,0-21 16,21-1-16,-22 22 0,1-21 16,21 0-16,-21 21 0,21-21 15,0 0-15,0 0 0,0-1 16,0 1-16,0 0 0,21 0 15,0 0-15,1 21 0,-1-21 16,0-1-16,21 22 0,-21 0 0,1 0 16,-1 0-16,0 0 0,0 22 15,-21-1-15,21 0 0,-21 21 16,21 1-16,-21-1 0,0 21 0,0-20 16,0-1-16,-21 22 0,-21-22 15,21 0-15,-22 22 0,1-22 0,0 0 16,-1-20-16,1 20 0,0-21 15,-1 0-15,1 0 0,0 1 16,21-1-16,-22-21 0,22 0 0,0 0 16,0 0-16,0 0 0,-1-21 15,1-1-15,21 1 16,0 0-16,0-21 0,0 21 0,0-1 16,0-20-16,0 21 0,0-21 15,21 20-15,1 1 0,-1 21 16,0-21-16,0 21 0,0 0 0,0 0 15,22 21-15,-1 0 0,-21 1 16,22-1-16,-22 0 0,21 0 0,-21 0 16,0 22-16,1-22 0,-22 0 15,21 21-15,0-21 0,0 1 16,-21 20-16,21-21 0,0 0 0,1 0 16,-1-21-16,-21 22 0,21-22 15,0 0-15,0 0 0,0 0 16,1 0-16,-1-22 0,0 1 15,0 0-15</inkml:trace>
  <inkml:trace contextRef="#ctx0" brushRef="#br0" timeOffset="95971.91">1482 15198 0,'0'-21'31,"42"21"-31,-21-22 0,0 22 0,22-21 16,-1 21-16,0-21 0,1 21 15,-1-21-15,-21 21 0,21-21 0,1 21 16,-1-21-16,-21 21 0,0 0 16,1 0-16,-1 0 0,-42 0 31,-1 0-16,1 21-15,-21-21 0</inkml:trace>
  <inkml:trace contextRef="#ctx0" brushRef="#br0" timeOffset="96347.8">1524 15198 0,'0'0'0,"-21"0"0,21 21 0,-21-21 16,21 21-16,0 0 0,-22-21 15,22 21-15,0 1 16,0-1-16,0 0 15,0 0 1,22-21 0,-1 21-16,0-21 0,0 0 15,0 0-15,22 21 0,-22-21 16,21 22-16,-21-22 0,22 21 16,-22 0-16,21-21 0,-21 21 15,0 0-15,1 0 0,-1 1 0,-21-1 16,0 0-16,0 0 0,0 0 15,0 0-15,-21 1 0,-22-1 0,22 0 16,-21 0-16,-1-21 0,1 21 16,0 0-16,-1-21 0,1 0 15,0 0-15,21 22 0,-22-22 0,22 0 16,-21 0-16,21 0 0,-1 0 16,1 0-16,21-22 0,0 1 15,0 0 1,21 21-16,1-21 15,20 21-15,0 0 0</inkml:trace>
  <inkml:trace contextRef="#ctx0" brushRef="#br0" timeOffset="96533.03">2434 15663 0,'21'0'16,"-42"0"-16,42-21 0,-21 0 78</inkml:trace>
  <inkml:trace contextRef="#ctx0" brushRef="#br0" timeOffset="97555.73">4149 14669 0,'0'-22'0,"0"44"0,0-65 0,-22 22 16,1 21 0,21 42-1,0-20-15,0-1 16,0 21-16,0 0 0,0 1 15,0 20-15,-21-20 0,21 20 16,-21 1-16,0-1 0,0 1 0,21-1 16,-22 1-16,-20-1 0,21-21 15,0 22-15,0-22 0,-22-21 0,22 22 16,0-22-16,0 0 0,0 0 16,-1 0-16,1-21 0,0 0 0,0 0 15,0 0-15,0 0 0,-1-21 16,1 0-16,0 0 0,0 0 0,21-22 15,-21 1-15,21 0 0,0-1 16,0 1-16,0-21 0,0-1 16,0 22-16,0-22 0,0 22 0,0 21 15,21-22-15,-21 22 0,21 21 16,0 0-16,0 0 16,1 0-16,-1 0 0,-21 21 0,21 22 15,0-22-15,0 21 0,0 1 16,1-1-16,-1 0 0,0 1 0,0-1 15,0 0-15,0 1 0,1-22 16,-1 21-16,0-21 0,0 0 0,21 1 16,-20-1-16,-1 0 0,21-21 0,-21 0 15,22 0-15,-22 0 0,21 0 16,-21 0-16,22-21 0,-1 0 16,0-1-16,-21 1 0,22 0 15,-22-21-15,21 21 0,-21-22 0,1 1 16,-1 0-16,0-1 0,0 1 15,-21 0-15,21 20 0,-21 1 0,0 0 16,0 0-16,0 42 16,-21 0-1,0 0-15,0 1 0,0 20 16,21-21-16,0 21 0,-22 1 0,22-1 16,0-21-16,0 22 0,0-22 15,0 21-15,22-21 0,-1 0 0,0 1 16,0-1-16,0 0 15,22 0-15,-1-21 0,-21 0 0,21 0 16,1 0-16,-1 0 0,0 0 0,1-21 16,-1 0-16,-21 21 0,22-43 15,-22 22-15,0 0 0,0-21 0,0 21 16,-21-22-16,0 1 0,0 0 16,0-1-16,0 1 0,-21 0 0,-21-1 15,21 22-15,-22-21 0,1 21 16,0 21-16,-1-22 0,1 22 0,0 0 15,-22 0-15,22 0 0,-1 0 16,1 22-16,21-1 0,0-21 0,0 42 16,21-21-16,0 0 15,0 1-15,0-1 0,0 21 0,21-21 16,21 0-16,0 1 0,1-1 16,-1 0-16,22-21 0,-22 0 0,21 21 15</inkml:trace>
  <inkml:trace contextRef="#ctx0" brushRef="#br0" timeOffset="98224.34">5842 15198 0,'0'-43'0,"0"86"0,0-107 0,0 43 0,0 0 0,0 0 16,0 0-16,-42-1 0,20 22 16,1-21-16,0 21 0,-21 0 15,21 0-15,-22 0 0,1 0 16,0 21-16,-1 1 0,1-1 0,0 21 15,-1-21-15,22 22 0,-21-1 16,21 0-16,-1 1 0,1-22 0,21 21 16,0-21-16,0 0 0,0 22 15,21-22-15,1 0 0,-1-21 16,21 0-16,-21 0 0,22 0 0,-1 0 16,21 0-16,-20 0 0,-1-21 15,0 21-15,-20-21 0,20 0 0,0-1 16,-21 1-16,1 0 15,-1 0-15,0 0 0,-21 0 0,0-1 16,0 1-16,0 0 0,0 0 16,0 42-1,-21 0 1,21 0-16,-21 22 0,21-22 16,-22 21-16,22 1 0,0-1 15,0 0-15,0 22 0,-21-22 0,21 22 16,0-22-16,0 21 0,-21 22 0,21-21 15,0-1-15,0 22 0,0-22 16,0 1-16,21 20 0,0-20 0,1-1 16,-1 22-16,-21-21 0,21 20 15,0 1-15,0-22 0,-21 22 16,0-21-16,0-1 0,0 1 16,0-1-16,0-21 0,0 1 0,0-1 15,-42 0-15,21-20 0,-22 20 16,22-21-16,-42-21 0,20 21 0,-20-21 15,-1 0-15,1 0 0,-22 0 16,22-21-16,-1 0 0,-20 0 0,20-22 16,1 1-16,20 0 0,-20-1 15,20 1-15,22-21 0,0-1 0,0 1 16,21-1-16,0 1 0,0 20 16,0-20-16,0-1 0,0 22 15,21 0-15,0-1 0,0 1 0,1-22 16,-1 22-16,21 0 0,-21-1 15,22-20-15,-1 21 0,0-22 0</inkml:trace>
  <inkml:trace contextRef="#ctx0" brushRef="#br0" timeOffset="98488.19">6371 15177 0,'0'0'0,"0"-22"0,0 1 15,0 0-15,0 42 32,0 0-32,0 1 0,0-1 15,0 0-15,0 0 0,0 21 0,0-20 16,0-1-16,0 21 0,0-21 16,0 0-16,0 1 0,0-1 0,-21 0 15,21 0-15,-21-21 16,21-21 15,0 0-31,0 0 0</inkml:trace>
  <inkml:trace contextRef="#ctx0" brushRef="#br0" timeOffset="98653.1">6350 14986 0,'0'0'15,"0"-21"-15,0 0 0,-21 21 16,0 0-1,21 21 1,0 0-16,21 0 16,0-21-1,0 0-15,0 0 0,22 0 0,-22 0 16</inkml:trace>
  <inkml:trace contextRef="#ctx0" brushRef="#br0" timeOffset="99095.78">6964 15050 0,'-21'84'15,"-1"-63"1,22 1-16,-21-1 0,21 0 0,0 0 16,-21 0-16,21 0 0,-21 1 15,21-1-15,0 0 0,0 0 0,0 0 16,-21 0-16,21 1 15,-21-22-15,21 21 0,-22-21 16,22 21-16,-21-21 16,0-21-1,21 0-15,0-1 16,0 1-16,0 0 0,0-21 16,21 21-16,22-22 0,-22 1 0,21 0 15,0-1-15,1 1 0,20 21 16,-20-22-16,20 22 0,-21 0 0,22 0 15,-22 21-15,1 0 0,-1 0 16,-21 21-16,21 0 0,-20 0 0,-1 22 16,-21-1-16,0 0 0,0 1 15,0-1-15,0 0 0,0 1 16,0-1-16,-21 0 0,-1-20 0,1 20 16,0-21-16,0 0 0,21 0 15,-21 1-15,0-1 0,-1-21 16,22-21-1</inkml:trace>
  <inkml:trace contextRef="#ctx0" brushRef="#br0" timeOffset="99704.64">9186 14838 0,'0'0'0,"0"-21"16,0 0-1,21-1 1,1 1-16,-1 21 0,0-21 15,0 0-15,21 0 0,-20-22 0,-1 22 16,0 0-16,-21 0 0,0 0 16,0 0-16,0-1 0,-21 22 15,-22 0-15,1 0 16,0 0-16,-22 0 0,1 0 0,-1 22 16,22-1-16,-22 0 0,1 21 15,21-21-15,-22 1 0,43-1 0,0 0 16,0 21-16,21-21 0,0 1 15,21-1-15,0 0 0,0 0 0,21 0 16,1 0-16,-1 1 0,0-1 0,22 0 16,-22 0-16,1 0 15,20 22-15,-21-22 0,-20 0 0,20 0 16,-21 0-16,0 22 0,-21-22 16,0 0-16,0 0 0,0 21 0,-42-20 15,0-1-15,-1 0 0,-20 0 0,-1 0 16,-20 0-16,-1-21 0,0 22 15,22-22-15,-22 0 0,22 0 0,-1 0 16,1 0-16,20 0 0,1-22 16,0 1-16,20 0 0,1 0 0,0 0 15,21 0-15,0-22 0,0 22 16,0 0-16,21-21 0,0 20 0,22 1 16,-22-21-16,21 21 15,1 21-15,-1-21 0,0-1 0,1 22 16,-1 0-16,0-21 0</inkml:trace>
  <inkml:trace contextRef="#ctx0" brushRef="#br0" timeOffset="100416.09">9652 14859 0,'0'0'0,"21"0"0,-21-21 16,0 0-1,-21 21 1,0 0-16,0 0 16,-1 21-16,1 0 0,0 0 0,0 0 15,0 1-15,21-1 0,-21 0 16,-1 0-16,1 21 0,21-20 0,0-1 16,0 21-16,0-21 0,0 22 0,0-22 15,0 0-15,0 0 0,0 0 16,21 0-16,1 1 0,-1-1 0,0-21 15,0 0-15,21 0 0,1 0 16,-1 0-16,0 0 0,1-21 0,-1-1 16,0 1-16,1 0 15,-1 0-15,-21 0 0,22-22 0,-22 22 16,-21 0-16,0-21 0,0 21 0,0-1 16,0 1-16,0 0 0,-21 21 15,21-21-15,-22 21 0,1 0 0,0 0 16,0 0-16,0 0 0,0 0 15,-1 21-15,1 0 0,21 0 16,0 1-16,0-1 0,0 0 16,0 21-16,0-21 0,0 1 0,21-1 15,1 0-15,-1 0 0,0 0 16,0 0-16,0 1 0,22-22 16,-22 21-16,21-21 0,-21 0 0,0 0 15,22 0-15,-22 0 0,21 0 16,-21 0-16,1 0 0,-1 0 0,0-21 15,21-1-15,-21 22 0,1-42 16,-1 21-16,-21 0 0,21 0 0,0-22 16,-21 22-16,0 0 0,0 0 15,21-22-15,0 22 0,-21 0 16,0 42 0,0 0-16,0 1 15,-21 20-15,21-21 0,-21 0 16,21 0-16,0 22 0,0-22 15,0 0-15,0 0 0,0 0 16,0 1-16,0-1 0,21-21 31,0 0-31,1-21 0,-1-1 16,-21 1-16,21 0 0,0 0 16</inkml:trace>
  <inkml:trace contextRef="#ctx0" brushRef="#br0" timeOffset="100767.9">10668 14690 0,'0'0'0,"-21"-21"0,0-1 16,-1 22-16,-20 0 0,21 0 15,-21 0-15,20 0 0,-20 22 0,21-1 0,0 0 16,0 0-16,-1 0 16,1 0-16,21 1 0,0-1 15,0 0-15,0 0 0,21-21 16,1 0-16,-1 21 0,21-21 0,-21 0 15,0 0-15,22 0 0,-22 0 0,0-21 16,0 21-16,22-21 0,-22 0 16,-21 0-16,21-1 0,-21-20 15,0 21-15,0 0 0,-21 0 16,0-22-16,-1 22 0,1 0 0,0 0 16,0 0-16,-21 21 0,20 0 15,-20 0-15,21 0 0,-21 21 16,20 0-16,1 0 0,0 0 0,0 0 15,21 1-15,0 20 0,0-21 16,0 21-16,21-20 0,0-1 0,0 0 16,22 0-16,-1 0 0,-21 0 15,22 1-15,-1-1 0</inkml:trace>
  <inkml:trace contextRef="#ctx0" brushRef="#br0" timeOffset="101152.69">11091 14859 0,'0'-21'16,"0"42"-16,0-63 0,0 21 0,0-1 16,0 1-16,-21 21 15,0 0 1,21 21-16,-21 1 16,21-1-16,0 0 0,0 0 0,0 21 15,0 1-15,0-1 0,0 0 0,-21 22 16,21-22-16,0 22 0,0-1 15,-22 22-15,22-22 0,-21 1 0,21-1 16,-21 22-16,0-21 0,21 20 16,-21 1-16,0-22 0,-1 22 15,1 0-15,0-22 0,0 22 0,0-22 16,-22 1-16,22-1 0,0 1 16,0-22-16,-21 22 0,20-22 0,1 0 15,0-20-15,0 20 0,0-21 16,0-21-1,21-21-15,0 0 16,0 0-16,21-1 0,0-20 0,0 21 16,0-21-16,0-1 0,1 1 0,20-22 15,0 1-15,-21-1 0,22 1 16</inkml:trace>
  <inkml:trace contextRef="#ctx0" brushRef="#br0" timeOffset="101451.99">11070 14923 0,'0'0'0,"21"-43"0,-21 22 0,21 0 0,22 0 15,-22 0-15,21 21 0,-21-22 0,22 1 16,-1 21-16,0 0 0,1 0 16,-22 0-16,0 0 0,21 0 0,-42 21 15,0 1-15,22-1 0,-22 0 16,0 21-16,0-21 0,-22 1 0,1 20 15,0-21-15,-21 0 16,-1 22-16,22-22 0,-21 0 0,0 0 16,20 0-16,-20 0 0,21 1 0,0-1 15,0-21-15,-1 21 16,22-42 15,0 0-31,0-1 0,22 1 0,-1 0 16,0 0-16</inkml:trace>
  <inkml:trace contextRef="#ctx0" brushRef="#br0" timeOffset="101711.84">11959 14309 0,'-21'0'16,"0"21"-16,21 21 15,0-21-15,-21 22 0,21-1 0,-22 0 16,22 1-16,-21 20 0,21-20 16,0-1-16,0 21 0,0-20 0,0-1 15,-21 0-15,0 1 0,21-1 0,-21-21 16,21 22-16,0-22 16,-21 21-16,21-21 0,-22 0 0,22 1 15,0-1-15,22-21 16,-1 0-16,0 0 15</inkml:trace>
  <inkml:trace contextRef="#ctx0" brushRef="#br0" timeOffset="102148.25">12531 14711 0,'0'0'16,"0"-21"-16,21 21 0,-21-21 15,-21 21-15,-1 0 16,1 0-16,-21 0 16,21 21-16,-22-21 0,22 21 0,-21 0 15,21 0-15,-22-21 0,22 21 16,0 1-16,0-1 0,0 0 0,21 0 16,0 0-16,0 0 0,0 1 15,21-22-15,0 21 16,0-21-16,0 21 0,1-21 0,20 0 15,-21 21-15,0-21 0,22 21 16,-22-21-16,0 21 0,21-21 0,-21 22 16,1-22-16,-1 0 0,-21 21 15,21 0-15,-21 0 16,0 0-16,0 0 16,-21-21-16,0 22 0,-1-22 15,-20 0-15,0 21 0,21-21 0,-22 0 16,1 21-16,0-21 0,-1 0 15,1 0-15,0 0 0,20 0 0,1 0 16,-21 0-16,21 0 16,21-21-16,0 0 15,0-1-15,0 1 0,0 0 0</inkml:trace>
  <inkml:trace contextRef="#ctx0" brushRef="#br0" timeOffset="102428.09">11599 14605 0,'0'0'0,"-21"-21"16,63 21-1,-20-21-15,-1 21 0,21 0 0,0-21 16,22 21-16,-22 0 15,22 0-15,-1-22 0,1 22 0,-1 0 16,1 0-16,-22-21 0,22 21 16,-22 0-16,-21 0 0,21 0 0,-20 0 15,-1 0-15,0-21 0</inkml:trace>
  <inkml:trace contextRef="#ctx0" brushRef="#br0" timeOffset="102703.93">13420 15282 0,'-22'0'16,"44"0"-16,-44-21 0,22 0 15,-21 0 1,21 0 0,0 0-16,-21 21 15,0-22-15,21 1 0,-21 21 16,0 0-16,-1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49:23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466 0,'21'0'0,"0"0"0,0-21 16,0 21-1,1-22-15,-22 1 0,21 0 16,-21 0-1,-21 21 1,-1 0-16,-20 0 16,21 0-16,-21 0 0,-1 21 15,1 0-15,0 0 0,-22 1 0,22-1 16,-1 21-16,1-21 0,-21 22 16,20-1-16,1 0 0,21 1 15,-22-1-15,22 0 0,0 22 16,0-22-16,21 0 0,0 1 0,0-1 15,0 0-15,0 1 0,42-22 16,-21 0-16,1 21 0,-1-20 16,21-22-16,0 21 0,1-21 0,-1 0 15,0 0-15,22 0 0,-22 0 16,1 0-16,-1 0 0,0-21 0,1 21 16,-1-22-16,0-20 0,1 21 15,-22 0-15,21-22 0</inkml:trace>
  <inkml:trace contextRef="#ctx0" brushRef="#br0" timeOffset="571.66">2180 275 0,'0'0'16,"0"-21"-16,0 0 0,0 0 15,0 42 1,-21 0-16,21 0 15,-21 0-15,21 22 0,0-1 0,-21 0 16,21 1-16,0-1 0,0 0 16,0 1-16,0 20 15,0-20-15,-22 20 0,22-21 0,0 1 16,-21 20-16,21-20 0,0-1 16,0-21-16,0 21 0,0-20 0,0-1 15,0 0-15,0 0 0,0-42 47,0 0-47,0-22 16,0 22-16,0-21 0,0 21 15,0-22-15,0 1 0,0 0 16,0-1-16,21 1 0,1 0 0,-1 21 16,0-22-16,21 22 0,-21 0 15,22 0-15,-22 21 0,21 0 16,1 0-16,-1 0 0,21 0 15,-20 0-15,-1 21 0,0 0 0,1 0 16,-22 0-16,21 1 0,-21 20 16,1-21-16,-22 21 0,0-20 0,0 20 15,0-21-15,0 21 0,0-20 16,-22-1-16,1 0 0,0 0 0,0 0 16,21 0-16,-21-21 15,21 22-15,-21-22 0,21-22 31,0 1-15,0 0-16,0 0 0,21 21 16,-21-21-16,21-22 0,0 22 15,0 0-15</inkml:trace>
  <inkml:trace contextRef="#ctx0" brushRef="#br0" timeOffset="1120.05">3365 677 0,'0'0'0,"22"0"0,-1 0 0,0-21 16,-21 0-16,21 21 16,-21-21-16,0 0 0,0 0 15,0-1-15,0 1 16,0 0-16,-21 21 0,0-21 0,0 0 16,-1 21-16,1 0 0,0 0 15,0 0-15,0 0 0,0 0 0,-1 21 16,1 0-16,-21 0 0,21 22 15,0-22-15,-1 21 0,-20 0 0,21-20 16,0 20-16,0 0 0,-1 1 16,22-1-16,0 0 0,0-21 0,0 1 15,0 20-15,0-21 0,0 0 16,0 0-16,22-21 0,-1 0 16,0 0-16,21 0 15,-21 0-15,1-21 0,20 0 0,-21 0 16,21 0-16,-20 0 0,20-1 15,-21 1-15,0-21 0,22 21 0,-22-22 16,0 22-16,0-21 0,-21 21 16,0 0-16,21-1 0,-21 1 0,0 0 15,0 0-15,-21 42 47,21 0-47,0 0 0,-21 1 0,21-1 16,-21 0-16,21 21 0,0-21 15,0 1-15,0-1 0,0 21 16,0-21-16,0 0 0,21 1 16,0-1-16,0-21 0,0 0 15,-21 21-15,22-21 0,-1 0 16,0 0-16,0 0 0,0 0 0,0-21 16,1 0-16,-1 21 0,21-22 15,-21-20-15</inkml:trace>
  <inkml:trace contextRef="#ctx0" brushRef="#br0" timeOffset="1459.85">4000 550 0,'0'-21'0,"0"42"0,0-21 47,0 22-47,0-1 15,0 0-15,0 0 0,-21 21 0,21 1 16,-21-1-16,0 0 0,21 1 15,-21 20-15,0 1 0,21-22 0,-22 22 16,1-1-16,0 1 0,0-1 16,0-21-16,0 22 0,-1-1 0,1 1 15,0-22-15,0 22 0,21-1 16,0-20-16,0-1 0,-21 0 0,21 1 16,0-1-16,0-21 0,0 0 0,0 0 15,0 1-15,0-1 16,0-42-1,0-1 1,0 1-16,21 0 0,-21 0 0,21 0 16,0-22-16,0 1 0,1 0 15,-1-22-15,0 22 0,0-22 0,0 22 16</inkml:trace>
  <inkml:trace contextRef="#ctx0" brushRef="#br0" timeOffset="1644.85">3958 826 0,'0'0'0,"0"-43"15,21-84 1,-21 85-16,21 21 0,-21 0 16,0-1-16,22 1 0,-1 21 15,-21-21-15,21 21 0,0 0 16,21 0-16,-20 0 0,20 0 0,-21 0 16,21 0-16,1 0 0,-1 21 15,-21 0-15,22 1 0,-22 20 0,0-21 16,-21 0-16,0 22 0</inkml:trace>
  <inkml:trace contextRef="#ctx0" brushRef="#br0" timeOffset="1775.78">4381 826 0,'-21'42'16,"42"-84"-16,-84 105 0,21-21 0,-1-20 16,1-1-16,0 0 0,-1 0 0,22-21 15,-21 21-15,21-21 16,-1 0-16,1 0 0,21 21 0,-21-21 16,42-21 15,22 21-31,-22-21 0,0 0 15,21 0-15</inkml:trace>
  <inkml:trace contextRef="#ctx0" brushRef="#br0" timeOffset="2100.61">4932 318 0,'0'-22'16,"-21"22"-16,21 22 16,-22-22-16,1 21 0,21 21 0,0-21 15,-21 0-15,21 22 0,-21-22 16,0 21-16,21 1 0,-21-1 0,21-21 16,0 21-16,0 1 0,-22-1 15,22-21-15,0 22 0,0-22 0,0 21 16,0-21-16,0 0 0,0 1 15,0-1-15,22-21 0,-22 21 0,21-21 16,0 0-16,0 0 0,0 0 16,0 0-16,1 0 0,-1-21 15,0 21-15,21-21 0,-21-1 0,1 1 16,-1 0-16,0 0 0,-21-21 16</inkml:trace>
  <inkml:trace contextRef="#ctx0" brushRef="#br0" timeOffset="2299.48">4657 656 0,'0'0'0,"-22"21"0,22 1 0,22-22 32,-1 0-32,0 0 15,0 0-15,21 0 0,-20-22 16,20 22-16,-21 0 0,21-21 0,1 21 15,-22-21-15,21 0 0,1 21 16,-22-21-16,21 0 0,0-1 0</inkml:trace>
  <inkml:trace contextRef="#ctx0" brushRef="#br0" timeOffset="2667.29">5228 656 0,'0'0'0,"0"21"32,21-21-17,0 0-15,1 0 0,-1 0 0,0-21 16,0 0-16,0 21 16,0-21-16,1 21 0,-1-21 0,0 0 15,0 21-15,-21-22 0,0 1 16,0 0-16,0 0 15,-21 21 1,0 0-16,0 0 0,-1 0 16,1 0-16,0 21 0,0 0 0,0-21 15,21 21-15,-21 1 0,-1 20 16,22-21-16,-21 0 0,0 0 0,21 1 16,0-1-16,0 0 0,0 0 15,0 0-15,0 0 0,0 1 0,0-1 16,21-21-16,0 21 15,1-21-15,-1 0 0,0 0 0,0 0 16,21 0-16</inkml:trace>
  <inkml:trace contextRef="#ctx0" brushRef="#br0" timeOffset="3079.55">5651 550 0,'0'-21'0,"0"42"0,0-63 0,0 21 15,0 0-15,0 0 0,0-1 16,22 22-16,-1 0 0,0-21 16,21 21-16,-21 0 0,1 0 15,-1 0-15,0 21 16,0-21-16,0 22 0,0-1 0,1 0 0,-1 0 16,0 0-16,-21 0 0,21 22 15,-21-22-15,21 0 0,-21 21 16,0-20-16,0 20 0,0-21 0,-21 0 15,0 22-15,0-22 0,21 0 16,-21-21-16,21 21 0,-22 0 0,1-21 31,21-21-31,0 0 16,0 0-16,0 0 16,0-1-16,0 1 0,0 0 0,21-21 15,-21 21-15,22-1 0,-1-20 16,0 21-16,0 0 0,0-22 15,0 22-15,1 0 0,20 0 0,-21 0 16,21 0-16,-20-1 0,20 22 16,-21 0-16,21-21 0,-20 21 15,-1 0-15,21 0 0,-21 0 0</inkml:trace>
  <inkml:trace contextRef="#ctx0" brushRef="#br0" timeOffset="3323.61">6562 635 0,'0'0'0,"-22"0"16,-20 0 0,63 0 15,0 0-16,1 0-15,-1 0 0,0 0 0,0 0 16,0 0-16,22 0 0,-22-21 0,0 21 16,21-21-16,-21 21 0,22 0 15,-22 0-15</inkml:trace>
  <inkml:trace contextRef="#ctx0" brushRef="#br0" timeOffset="3815.33">7133 487 0,'0'-21'16,"0"0"-16,0-1 16,0 1-1,21 21-15,-21-21 0,21 0 0,1 0 16,-1 21-16,0-21 16,0 21-16,0 0 0,0 0 15,1 0-15,-1 21 16,-21 0-16,21 0 15,-21 0-15,0 0 0,0 1 0,0-1 0,0 21 16,0-21-16,0 0 16,-21 22-16,0-22 0,-22 0 0,22 21 15,-21-20-15,21-1 0,-22 21 16,1-21-16,0 0 0,-1 1 0,22-1 16,-21-21-16,21 21 0,-1-21 15,1 0-15,0 0 0,0 0 16,42 0 15,0 0-31,0 0 16,22 0-16,-1-21 0,-21 21 15,22 0-15,-1 0 0,0 0 16,1 0-16,-22 0 0,21 0 0,-21 0 16,22 0-16,-22 0 0,0 0 15,0 0-15,0 0 0,0 0 0,1 0 16,-1 0-16,-21-21 15,-21 21 17</inkml:trace>
  <inkml:trace contextRef="#ctx0" brushRef="#br0" timeOffset="4539.64">1799 1482 0,'-21'0'15,"42"0"-15,-63 0 0,63 0 47,0 0-47,21 0 0,-20 0 16,20 0-16,0 0 0,1 0 0,-1 0 15,21 0-15,1 0 0,-1 0 16,22 0-16,21 0 0,0 0 0,0 0 16,21-21-16,0 21 0,0 0 15,21-22-15,21 22 0,0 0 0,1-21 16,-1 0-16,43 21 16,-22-21-16,22 21 0,0-21 0,20 21 0,-20-21 15,21 21-15,0-22 16,-22 22-16,1-21 0,21 21 0,-21-21 15,-1 21-15,-20-21 0,-1 21 16,-20-21-16,-1 0 0,-21 21 0,0-22 16,-21 22-16,0-21 0,-21 21 15,-21 0-15,-1-21 0,-20 21 0,-22 0 16,1 0-16,-22 0 0,0 0 16,0-21-16,-42 21 46,-21 0-46,-1 0 0,1 0 0,0 0 16</inkml:trace>
  <inkml:trace contextRef="#ctx0" brushRef="#br0" timeOffset="5403.6">1016 1990 0,'0'0'0,"0"-21"0,0-1 16,0 1-16,-21 21 16,21-21-16,0 0 0,-21 0 0,21 42 47,0 0-32,0 0-15,21 0 0,-21 22 0,21-1 16,-21-21-16,0 43 0,0-22 15,0 0-15,0 22 0,0-22 16,0 22-16,0-1 0,0-20 0,0 20 16,-21-21-16,21 1 0,-21-1 15,21 0-15,-22-20 0,22-1 0,0 0 16,0 0-16,0-42 31,0 0-15,0 0-16,0-22 0,22 22 15,-1-21-15,0-1 0</inkml:trace>
  <inkml:trace contextRef="#ctx0" brushRef="#br0" timeOffset="5675.44">1333 1863 0,'0'0'15,"0"-21"1,0 42-16,0 0 15,0 0-15,0 0 16,0 22-16,0-1 0,0-21 0,0 21 16,0 1-16,0 20 0,0-20 15,0-1-15,0 0 0,0 22 0,0-22 16,0 0-16,0 1 0,0-1 16,0-21-16,0 22 0,0-22 15,0 0-15,0 0 0,0 0 16,22-21-1,-22-21-15,0 0 16,0 0-16,0 0 16</inkml:trace>
  <inkml:trace contextRef="#ctx0" brushRef="#br0" timeOffset="5907.31">1037 2328 0,'0'0'0,"-21"0"0,0 0 15,42-21 17,0 21-32,0 0 0,22 0 15,-22-21-15,21 21 0,-21 0 0,22 0 16,-22-21-16,21 21 16,-21-21-16,0 21 0,22 0 0,-22 0 15,0 0-15,0 0 0,0-21 16,1 21-16,-1 0 15</inkml:trace>
  <inkml:trace contextRef="#ctx0" brushRef="#br0" timeOffset="6563.99">2053 2540 0,'21'-21'47,"-21"0"-47,0 0 0,0-1 16,21 1-16,-21 0 0,22 0 15,-22 0-15,0 0 0,0-22 0,0 22 16,0 0-16,0-21 0,0 20 15,-22 1-15,1 0 0,21 0 16,-21 21-16,0 0 0,0 0 0,0 0 16,-1 0-16,1 0 0,-21 0 15,21 21-15,-22 0 0,1 0 16,0 22-16,-1-22 0,22 21 16,-21 1-16,21 20 0,0-21 0,21 1 15,0-1-15,0 0 0,0-20 16,0 20-16,0-21 0,0 0 0,21 0 15,0 1-15,0-1 0,21-21 16,-20 0-16,20 0 0,-21 0 0,21 0 16,1 0-16,-22-21 0,21-1 15,-21 1-15,1 0 0,20 0 16,-21 0-16,0-22 0,0 22 0,1-21 16,-1 21-16,0-22 15,-21 1-15,0 21 0,0-21 0,0 20 16,0-20-16,0 21 0,0 0 15,0 0-15,0 42 32,0 0-32,0 0 0,0 0 15,0 22-15,0-22 0,0 21 16,0 0-16,0-20 0,0 20 16,0-21-16,0 0 0,0 22 0,0-22 15,21 0-15,0 0 16,0-21-16,1 0 0,-1 0 15,21 0-15,-21 0 16,0-21-16,22 0 0,-1 0 0,-21-1 16,22 1-16,-1 0 0</inkml:trace>
  <inkml:trace contextRef="#ctx0" brushRef="#br0" timeOffset="7047.72">2709 2201 0,'0'0'0,"0"-21"0,-21 21 16,0 0-16,0 0 15,21 21-15,0 1 16,0-1-16,-21 0 0,21 0 0,0 0 16,0 22-16,0-22 0,0 0 15,0 21-15,0-21 0,0 22 16,0-22-16,0 0 0,0 21 16,0-20-16,0-1 0,0 0 15,0 0 1,0-42 15,0 0-31,0 0 0,0-1 16,0-20-16,0 21 0,0 0 15,0-22-15,0 1 0,0 21 0,21-21 16,-21 20-16,21-20 0,21 21 16,-21-21-16,22 20 0,-22 1 0,21 0 15,1 0-15,-1 21 16,0 0-16,1 0 0,-1 0 0,0 21 15,1-21-15,-1 21 0,-21 22 16,0-22-16,0 0 0,1 21 0,-22-21 16,0 22-16,0-1 0,0 0 15,0-20-15,0 20 0,-22-21 0,1 0 16,21 22-16,-21-22 0,0-21 0,21 21 16,0 0-16,0 0 0,-21-21 15,21-21 16,0 0-31,0 0 16,0 0-16,0-1 0</inkml:trace>
  <inkml:trace contextRef="#ctx0" brushRef="#br0" timeOffset="8175.13">4127 2244 0,'-21'-43'15,"0"43"-15,0-21 0,0 21 16,0-21-16,-1 21 0,1 0 16,0-21-16,0 21 0,-21-21 15,20 21-15,1 0 0,0 0 0,-21 0 16,21 21-16,-22 0 0,1-21 15,21 21-15,-22 0 0,22 22 0,0-22 16,-21 21-16,21-21 0,21 22 16,-22-1-16,22 0 0,0 1 0,0-1 15,0-21-15,0 22 0,0-22 0,0 0 16,0 0-16,22 0 16,-1 0-16,0-21 0,0 0 0,21 0 15,-20 0-15,20 0 0,0 0 16,-21 0-16,22-21 0,-1 0 0,0 0 15,-20 0-15,20 0 0,0-1 16,-21-20-16,22 0 0,-22-1 0,21 1 16,-21 0-16,1-1 0,-1-20 15,0 21-15,-21-1 0,21-20 0,-21 20 16,21 1-16,-21-21 0,0 20 16,0-84-1,0 106-15,0 0 0,0 0 16,0 42-1,0 0-15,0 0 0,0 22 16,0-1-16,0 0 0,-21 1 0,21 20 16,-21-21-16,21 1 0,-21-1 0,21 22 15,0-22-15,0 0 0,0 1 16,0-1-16,0 0 0,0 1 0,0-1 16,0-21-16,0 0 0,0 22 15,21-22-15,0-21 0,0 21 0,0-21 16,-21 21-16,22-21 0,-1 0 15,21 0-15,-21 0 0,0-21 0,1 0 16,20 0-16,-21-1 0,21 1 16,-20 0-16,-1 0 0,21-21 15,-21 20-15,0-20 0,1 0 0,20-1 16,-21 22-16,0-21 0,-21 0 16,21-1-16,-21 1 0,22 0 0,-22-1 15,0 1-15,21 0 0,-21 20 16,0 1-16,0 0 0,0 0 0,0 0 15,-21 21 1,-1 21 0,22 0-16,-21 0 0,0 0 15,21 22-15,0-22 0,0 21 0,-21 1 16,21-22-16,-21 21 16,21 0-16,0 1 0,0-22 0,-21 21 15,21 1-15,0-22 0,0 21 0,0-21 16,0 0-16,0 1 0,0-1 15,21 0-15,-21 0 0,21 0 0,0-21 16,0 0-16,0 0 0,22 0 16,-22 0-16,0 0 0,21 0 0,-20-21 15,20 21-15,-21-21 0,0 0 16,22 0-16,-22-1 0,0 1 0,0 0 16,0 0-16,0 0 0,1-22 15,-22 22-15,0 0 0,0 0 0,0 0 16,0 0-16,0 42 31,0 0-15,-22 0-16,22 0 0,-21 0 15,21 22-15,0-22 0,0 0 0,0 21 16,0-20-16,0-1 0,0 0 16,0 0-16,21 0 0,1-21 15,-1 0-15,0 0 0,0 0 0,0 0 16,0 0-16,1-21 15,-1 21-15,0-21 0,0 0 0,0 0 16,0-1-16,1 1 0</inkml:trace>
  <inkml:trace contextRef="#ctx0" brushRef="#br0" timeOffset="8367.02">5313 1926 0,'0'0'0,"-64"0"32,64 21-17,0 1 1,0-1 0,0 0-16,21-21 15</inkml:trace>
  <inkml:trace contextRef="#ctx0" brushRef="#br0" timeOffset="8899.71">5884 2159 0,'-21'0'16,"0"0"-16,0 0 15,0 0-15,-1 0 0,1 21 16,21 0-16,-21-21 0,0 22 0,21-1 16,-21-21-16,21 21 0,0 0 15,0 0-15,0 0 0,0 1 0,0-1 16,0 0-16,0 0 0,0 0 16,0 0-16,0 1 0,0-1 0,0 0 15,0-42 16,0 0-15,0-1-16,0 1 0,0 0 16,0 0-16,0 0 0,21 0 0,0-22 15,0 22-15,0-21 16,1 21-16,-1-1 0,21-20 0,-21 21 16,22-21-16,-1 20 0,0 1 15,1 0-15,-22 0 0,21 21 0,0 0 16,-20 0-16,20 0 0,-21 21 0,0 0 15,0 0-15,1 22 0,-1-1 16,-21-21-16,0 22 0,0-1 0,0 0 16,0-21-16,0 22 0,0-1 15,0-21-15,0 22 0,-21-22 0,-1 0 16,22 0-16,0 0 16,0 0-16,22-42 31,-1 0-16,0 21-15</inkml:trace>
  <inkml:trace contextRef="#ctx0" brushRef="#br0" timeOffset="9519.6">7175 2032 0,'0'0'0,"-21"-63"15,0 63-15,0-22 16,0 22-16,0 0 0,-22 0 16,22 0-16,-21 22 0,-1-1 0,1 0 15,21 0-15,-21 21 0,-1-20 16,1-1-16,21 21 0,0-21 0,-22 22 16,43-22-16,-21 21 0,21-21 15,0 0-15,0 22 0,0-22 0,0 0 16,21 0-16,0-21 0,1 21 15,-1-21-15,21 0 0,-21 0 0,22 0 16,-1 0-16,-21-21 0,21 0 16,-20 21-16,20-21 0,-21 0 0,0 0 15,0-1-15,1-20 0,-1 21 16,0 0-16,0-22 0,-21 22 16,0 0-16,21-21 0,-21 21 0,21-1 15,-21 1-15,0 0 16,0 42-1,0 0 1,0 1-16,-21-1 0,21 21 0,-21 0 16,0-20-16,21 41 0,-21-21 0,0 1 15,21 20-15,-22 1 16,22-1-16,0 1 0,0-1 0,0 1 0,0-1 16,22 1-16,-1-1 0,-21 1 15,21-1-15,-21 1 0,0-1 16,21 1-16,-21-1 0,0-20 0,0 20 15,0 1-15,0-22 0,0 0 16,0 1-16,0-1 0,0-21 0,0 0 16,-21 22-16,0-43 0,21 21 0,-21 0 15,-1-21-15,1 0 0,0 0 16,0 0-16,0 0 0,0 0 16,-1-21-16,1 0 0,0 21 0,-21-22 15,21 1-15,-1-21 16,1 21-16,0 0 0,21-22 0,0 1 0</inkml:trace>
  <inkml:trace contextRef="#ctx0" brushRef="#br0" timeOffset="10015.68">8699 1524 0,'0'-21'16,"0"42"-16,0-63 0,0 21 16,0 42 15,0 21-16,0-21-15,0 22 0,0-1 0,-21 0 16,21 22-16,-21-22 0,21 22 16,0-22-16,0 21 0,-21-20 0,0-1 15,21 0-15,-21 1 0,21-1 16,0-21-16,0 0 0,0 1 0,0-1 16,0 0-16,21-21 15,0 0 1,-21-21-16,42 21 0</inkml:trace>
  <inkml:trace contextRef="#ctx0" brushRef="#br0" timeOffset="10287.53">9250 1757 0,'0'0'0,"21"-21"0,-21 0 16,-21 21-1,0 0-15,-1 21 16,1 0-16,-21 0 0,21 0 0,-22 22 15,1-22-15,0 21 0,-1-21 16,1 22-16,0-22 0,-1 0 0,22 21 16,-21-21-16,0 1 0,20-1 15,1 0-15,-21 0 0,42 0 16,-21-21-16,42 0 31,0-21-31,21 0 0,-20 0 16,20 0-16,-21-1 0,21 1 15,1-21-15,-22 21 0,21-22 0,-21 22 16</inkml:trace>
  <inkml:trace contextRef="#ctx0" brushRef="#br0" timeOffset="10475.73">9080 1778 0,'0'0'0,"22"-21"0,-1 21 15,0 0-15,-21 21 16,0 0 0,0 0-16,0 22 0,0-22 0,0 21 15,0-21-15,0 22 0,21-22 16,-21 21-16,0-21 0,0 22 0,21-22 15,0 0-15,1 0 0,-22 0 0,21-21 16,0 22-16,0-22 16,0 0-16,0 0 0,1 0 15,-1 0-15,0 0 0,0-22 16,0 1-16,0 0 0,1 0 0,-1-21 16</inkml:trace>
  <inkml:trace contextRef="#ctx0" brushRef="#br0" timeOffset="10727.59">9652 1376 0,'0'0'0,"0"-21"0,0 0 0,-42 21 15,42 21 1,-22 0-16,1 0 0,21 21 0,0 1 16,0-1-16,-21 0 0,21 22 15,0-1-15,-21 1 0,21-1 0,0-20 16,0-1-16,0 22 0,0-22 15,0-21-15,0 21 0,-21-20 0,21-1 16,0 0-16,0 0 0,0 0 16,0 0-16,21-21 15,0 0-15,0-21 16,0 21-16,1-21 16,-1 0-16</inkml:trace>
  <inkml:trace contextRef="#ctx0" brushRef="#br0" timeOffset="11111.37">9842 1884 0,'0'0'15,"0"21"1,22-21 0,-1 0-1,0 0-15,0 0 0,0 0 0,0-21 16,1 0-16,-1 21 0,21-21 15,-21-1-15,0 22 0,1-21 0,-1 0 16,0 0-16,0 0 0,-21 0 16,0-1-16,-21 22 15,0 0-15,0 0 0,-1 0 0,-20 0 16,21 0-16,-21 22 0,-1-1 16,22 21-16,-21-21 0,21 22 0,-22-22 15,22 21-15,0 0 0,0-20 16,21 20-16,0-21 0,0 21 15,0-20-15,0-1 0,0 0 0,21 0 16,0 0-16,0-21 0,0 21 16,22-21-16,-22 0 0,21 0 0,1 0 15,-1 0-15,0 0 0,1 0 16,-1 0-16,0 0 0,-21-21 0,22 0 16,-1 0-16,0 0 0,-20 0 0</inkml:trace>
  <inkml:trace contextRef="#ctx0" brushRef="#br0" timeOffset="11603.54">10562 1482 0,'0'0'0,"0"-43"0,0 22 0,0 0 15,0 63 17,0-20-32,-21-1 0,21 21 15,0 0-15,0 22 0,0-22 0,-21 1 16,21 20-16,0-21 0,0 1 15,0-1-15,0 0 0,0 1 0,0-22 16,0 0-16,0 21 0,0-20 16,0-1-16,0 0 0,0 0 15,-21-21 1,21-21 0,0 0-1,0 0-15,0-1 16,0 1-16,0 0 0,21 0 0,-21 0 15,21-22-15,0 22 0,0-21 0,0 0 16,22 20-16,-22 1 0,21-21 16,-21 42-16,22-21 0,-1 21 0,0 0 15,-20 0-15,20 0 0,0 21 16,1 0-16,-22 21 0,0-20 0,0-1 16,0 21-16,-21-21 0,0 22 15,0-22-15,0 21 0,-21-21 0,0 0 16,0 1-16,-22-1 0,22 0 0,-21 0 15,0 0-15,-1-21 0,1 21 16,0-21-16,-1 0 0,1 0 16,0 0-16,20 0 0,1 0 0,0 0 15,0 0-15,0 0 0,0 0 16,21-21-16,0 0 0,0 0 16,0 0-16</inkml:trace>
  <inkml:trace contextRef="#ctx0" brushRef="#br0" timeOffset="12343.12">11684 1524 0,'0'21'0,"0"-42"16,-21 42-16,21 0 31,21-21-15,0 0-1,0 0-15,22-21 0,-22 0 16,0 21-16,21-21 0,-21 21 16,1-21-16,20 21 0,-21-21 0,0 21 15,0-22-15,-21 1 16,0 0-16,-21 0 16,0 21-16,-21 0 0,21 0 0,-22 0 15,1 0-15,0 0 0,-1 0 16,1 0-16,0 0 0,20 21 15,-20 0-15,21-21 0,0 21 16,0 1-16,21-1 0,0 0 0,0 0 16,0 0-16,0 0 0,0 1 15,0-1-15,21-21 0,0 21 16,0-21-16,0 0 0,0 21 0,22-21 16,-22 0-16,21 0 0,-21 0 15,22 0-15,-22 0 0,0 0 0,0 0 16,0 0-16,1 0 0,-44 0 31,1 0-31,-21 0 0,21 21 16,-22-21-16,1 21 0,0-21 15,-1 22-15,1-1 0,0 0 0,21 21 16,-22-21-16,1 1 0,21-1 16,0 21-16,-1-21 0,1 0 0,21 1 15,-21-1-15,21 0 0,0 0 16,0 0-16,21 0 0,0-21 0,1 22 15,-1-22-15,0 0 0,21 0 0,-21 0 16,22 0-16,-1 0 0,0 0 16,1-22-16,-1 22 0,22-21 0,-22 0 15,0 0-15,22 0 0,-22 0 16,0-22-16,22 22 0</inkml:trace>
  <inkml:trace contextRef="#ctx0" brushRef="#br0" timeOffset="12611.97">12446 1207 0,'0'0'0,"0"21"31,-21 0-31,0 0 0,-1 0 0,22 22 0,-21-1 16,0 0-16,0 1 0,21-1 15,-21 21-15,0-20 0,-1 20 0,1-20 16,0 20-16,0-21 0,21 1 0,0-1 15,-21-21-15,21 22 16,0-22-16,0 0 0,0 0 0,0 0 16,21-21-1,0 0-15,0 0 16,0 0-16,1-21 0,-1 0 0,0 0 16,0 0-16,0-1 0</inkml:trace>
  <inkml:trace contextRef="#ctx0" brushRef="#br0" timeOffset="13007.74">12509 1736 0,'0'0'0,"-21"21"16,0-21-16,21 21 0,-21 0 16,42-21-1,0 0 1,0 0-16,1 0 0,-1-21 0,0 21 15,0-21-15,0 21 0,0-21 16,1 0-16,-1 21 0,0-22 0,0 1 16,0 21-16,-21-21 0,0 0 15,0 0-15,0 0 0,-21 21 32,0 0-17,0 0-15,0 21 0,-1 0 0,1 0 16,0 21-16,0-20 0,0-1 15,0 0-15,21 21 0,0-21 0,0 1 16,0-1-16,0 0 0,0 0 0,0 0 16,0 0-16,21-21 15,0 0-15,0 0 16,0 0-16,0 0 0,22 0 16,-22 0-16,0 0 0,21-21 0,-20 0 15,20 21-15,-21-21 0,21 0 16</inkml:trace>
  <inkml:trace contextRef="#ctx0" brushRef="#br0" timeOffset="13715.33">13144 1566 0,'0'0'0,"0"-21"15,0 42 1,0 1 0,-21-1-16,21 0 0,-21 0 0,21 0 15,-21 0-15,0 1 0,21 20 16,-21-21-16,21 0 0,0 22 0,-22-22 15,22 0-15,-21 0 0,21 0 16,0 0-16,0 1 0,-21-1 16,21-42 31,0-1-47,0 1 15,0 0-15,21 0 0,-21-21 16,21 20-16,1 1 0,-22-21 0,21 0 15,0 20-15,21-20 0,-21 21 16,1 0-16,-1 0 0,0-1 0,0 1 16,0 21-16,0 0 0,-21-21 15,22 21-15,-1 0 0,0 0 0,0 21 16,0 0 0,-21 1-16,21-1 0,-21 21 0,0-21 15,0 22-15,0-1 0,0-21 0,0 21 16,0-20-16,0-1 0,0 0 15,0 0-15,0 0 0,0 0 0,0 1 16,-21-1 0,0-21-1,21-21 1,0-1 0,0 1-16,21 0 0,0 0 15,1-21-15,-22 20 0,21 1 16,0-21-16,0 0 0,21 20 15,-20-20-15,-1 21 0,21 0 16,-21-22-16,0 22 0,22 21 0,-22-21 16,0 21-16,0 0 0,0 0 15,1 21-15,-22 0 0,0 1 16,0 20-16,0-21 0,0 21 0,0-20 16,0 20-16,0-21 0,0 0 15,0 22-15,0-22 0,0 0 0,0 0 16,0 0-16,-22 0 0,1 1 15,42-44 32,1 1-47,-22 0 16,21 0-16,0 21 0</inkml:trace>
  <inkml:trace contextRef="#ctx0" brushRef="#br0" timeOffset="14615.86">14033 1693 0,'22'0'47,"-1"0"-47,0 0 16,0-21-16,0 0 0,0 21 15,1-21-15,-1 0 0,0 21 0,0-21 16,0-1-16,-21 1 0,21 21 16,-21-21-16,0 0 15,-21 21 1,0 0-16,0 0 0,-21 0 16,20 21-16,-20 0 0,21 0 0,0 1 15,-22-1-15,22 0 0,0 21 16,0-21-16,0 22 0,21-22 15,0 0-15,0 0 0,0 22 0,0-22 16,0 0-16,0 0 0,0 0 16,21 0-16,21-21 15,-21 22-15,1-22 0,20 0 0,-21 0 16,21 0-16,1 0 0,-22 0 16,21 0-16,1-22 0,-22 1 0,0 0 15,21 0-15,-21 0 0,1 0 16,-1-22-16,0 22 0,0-21 0,0 21 15,-21-22-15,0 1 0,0 21 16,0-22-16,0 22 0,0 0 0,0 0 16,0 42 15,-21 0-31,0-21 0,21 43 16,-21-22-16,21 0 0,0 0 15,0 21-15,-21-20 0,21-1 0,-22 21 16,22-21-16,0 0 0,0 1 15,0-1-15,0 0 0,0 0 16,-21 0-16,21-42 47,0 0-31,0 0-1,21 0-15,1-22 0,-1 22 0,0 0 16,0-21-16,0-1 0,22 22 15,-22-21-15,21 21 0,-21-22 0,22 22 16,-22 0-16,21 0 0,-21 0 16,0 21-16,1 0 0,-1 0 0,0 0 15,0 0-15,0 21 0,-21 0 16,21 0-16,-21 21 0,0-20 0,0 20 16,0 0-16,0 1 0,0-1 15,0 0-15,0-21 0,0 22 0,0-22 16,-21 0-16,21 0 0,0 0 0,-21 1 15,21-1-15,0 0 16,0-42 31,0 0-31,0-1-16,21 1 0,0 0 15</inkml:trace>
  <inkml:trace contextRef="#ctx0" brushRef="#br0" timeOffset="14919.68">15452 1228 0,'0'0'0,"-43"0"31,22 0-31,21 21 16,-21 0-16,21 0 0,-21 0 0,0 22 15,21-1-15,0-21 0,-22 22 0,1-1 16,0 0-16,21 22 0,-21-22 16,0 0-16,0 1 0,21-1 0,-22 0 15,1 1-15,0-22 16,21 21-16,0-21 0,0 1 0,-21-1 0,21 0 16,0 0-16,21-21 46,0 0-46,0-21 0,1 0 16,20 0-16,-21 21 0</inkml:trace>
  <inkml:trace contextRef="#ctx0" brushRef="#br0" timeOffset="15335.49">15917 1482 0,'0'0'0,"-21"-21"31,0 21-31,0 0 0,0 21 16,-1 0-16,-20-21 0,21 21 16,0 0-16,-22-21 0,22 21 0,0 1 15,0-1-15,21 0 0,0 0 16,0 0-16,0 0 16,21 1-1,0-22-15,0 0 0,1 21 0,20-21 16,-21 0-16,21 21 0,-20-21 15,-1 0-15,0 21 0,0 0 0,0-21 16,0 21-16,1 1 0,-1-1 16,-21 0-16,0 0 15,0 0-15,0 0 0,-21-21 0,-1 22 16,1-22-16,0 21 16,0-21-16,0 21 0,-22-21 0,22 0 15,-21 0-15,21 0 0,-22 0 16,22 21-16,0-21 0,0 0 0,0 0 15,0 0-15,-1 0 0,22-21 16,-21 21 0,21-21-16,0 0 0,0-1 15,0 1-15,0 0 0,0 0 16</inkml:trace>
  <inkml:trace contextRef="#ctx0" brushRef="#br0" timeOffset="15619.32">15071 1376 0,'0'0'0,"0"-21"0,21 21 31,21 0-31,-21 0 0,22 0 0,-1 0 16,21 0-16,-20 0 0,20 0 15,1 0-15,-22 0 0,22 0 16,-22 0-16,21 0 0,-20 0 0,-22 0 16,21 0-16,-21 0 0,1 0 15,-1 0-15,-42 0 32,-1 0-17,-20 0-15</inkml:trace>
  <inkml:trace contextRef="#ctx0" brushRef="#br0" timeOffset="16667.45">1206 3048 0,'0'0'0,"-42"0"0,21 0 0,0 0 0,-22 0 16,22 0-16,0 0 0,0 0 15,0 0-15,0 0 0,-1 0 0,1 0 16,42 0 31,1 0-47,-1 0 15,21 0-15,0 0 0,1 0 0,20 0 16,-20 0-16,20 0 16,22 0-16,-22 0 0,22 0 0,0 0 0,-1 0 15,1 0-15,0 0 0,20 0 16,1 0-16,0 0 0,21 0 15,0 0-15,0 0 0,-21 0 16,21 0-16,-21 0 0,21 0 0,-21 0 16,21 0-16,-22 0 0,22 0 15,-21 0-15,21 0 0,-21 0 0,0 0 16,0 0-16,0 0 0,-1 0 16,1 0-16,0 0 0,0 0 0,0 0 15,-22 0-15,22 0 0,-21 0 16,0 0-16,-22-21 0,1 21 15,-22 0-15,0 0 0,1 0 0,-22 0 0,0 0 16,0 0-16,0 0 16,0 0-1,-21-21 48,22 21-63,-22-21 15,21 21 1</inkml:trace>
  <inkml:trace contextRef="#ctx0" brushRef="#br0" timeOffset="17823.78">8826 2731 0,'0'0'0,"-21"0"0,-21 0 0,21-22 15,0 22-15,-22 0 0,22 0 16,-21 0-16,21 0 0,-1 0 0,1 0 16,0 0-16,0 0 0,0 0 15,21-21 1,21 21 31,0 0-32,0 0-15,22 0 0,-22 0 16,21 0-16,0 0 0,1 0 16,-1 0-16,22 0 0,-22 0 15,21 0-15,1 0 0,-1 0 16,1 0-16,-1 0 0,22 0 0,-21 0 15,-1 0-15,22 0 0,-1 0 16,22 0-16,0 0 0,0 0 0,0 0 16,21 0-16,-21 0 0,-1 0 15,22 0-15,-21 0 0,21 0 0,-21 0 16,21 0-16,0 0 0,-21 0 0,0 0 16,0 0-16,-1 0 0,22 0 15,-21 0-15,0 0 0,21 0 0,0 0 16,-21 0-16,21 0 0,-21 0 15,21 0-15,-21 0 0,21 0 16,-22 0-16,22 0 0,-21 0 16,21 0-16,-21 0 0,-21 0 0,21 0 15,-22 0-15,1 0 0,0 0 16,-1 0-16,1 0 0,0 0 0,-1 0 16,1 0-16,0-21 0,-1 21 0,1 0 15,0 0-15,-22 0 0,22 0 16,-1 0-16,-20 0 0,-1-21 0,1 21 15,-1 0-15,1 0 0,-1 0 16,-20 0-16,20 0 0,-20 0 0,-1 0 16,0 0-16,1-21 0,-1 21 15,-21 0-15,0 0 0,0 0 16,1 0-16,-1 0 0,0 0 16,-42 0 46,0 0-62,-1-21 16,1 21-16,0 0 15</inkml:trace>
  <inkml:trace contextRef="#ctx0" brushRef="#br0" timeOffset="17959.7">15452 2625 0,'0'0'0,"-22"0"16,1 0-16,0 0 15,0 21-15,0-21 0,0 0 16</inkml:trace>
  <inkml:trace contextRef="#ctx0" brushRef="#br0" timeOffset="25799.14">1058 4022 0,'0'0'0,"0"-21"16,0-1-16,0 1 16,0 0-16,0 0 0,0 0 15,0 0-15,0-1 16,0 1-16,0 0 16,0 42 15,0 0-16,0 1-15,0 20 0,0 0 0,0-21 16,0 43-16,0-22 0,0 1 16,0 20-16,0-21 0,0 1 15,-21 20-15,21-20 0,0-1 16,-21 0-16,21 1 0,0-22 16,0 21-16,0-21 0,0 22 0,0-22 15,0 0-15,0 0 16,0-42-1,21 0-15,-21 0 16,21-1-16,0 1 0,1 0 0</inkml:trace>
  <inkml:trace contextRef="#ctx0" brushRef="#br0" timeOffset="26124.05">1439 4255 0,'0'21'0,"0"-42"0,0 63 0,0-21 16,0 0-16,0 0 15,21-21-15,1 0 0,-1 0 16,0 0-16,0 0 16,0 0-16,0-21 0,1 0 15,-22 0-15,21 0 0,-21 0 16,0-1-1,0 1-15,-21 21 16,-1 0-16,1 0 0,0 0 16,0 0-16,0 0 0,21 21 15,-21 1-15,-1-1 16,22 0-16,0 0 16,0 0-16,22-21 15</inkml:trace>
  <inkml:trace contextRef="#ctx0" brushRef="#br0" timeOffset="26628">2646 3852 0,'0'0'0,"21"0"0,0-21 0,0 0 15,-21 0 1,0 42 15,0 21-15,-21-20-16,0-1 0,0 21 16,21 0-16,-21 1 0,-1-1 0,1 22 15,0-22-15,-21 0 0,21 1 0,-1-1 16,1 0-16,-21 1 0,21-1 15,0-21-15,-1 0 0,1 22 16,21-22-16,0 0 16,-21-21-16,42 0 31,0 0-31,1-21 0,-1 0 0,0-22 16,0 22-16,0-21 0,22-1 15,-22 1-15,0 0 0,21-22 0</inkml:trace>
  <inkml:trace contextRef="#ctx0" brushRef="#br0" timeOffset="26859.87">2730 3916 0,'0'0'0,"0"-42"16,43-43 0,-22 64-16,-21 0 0,21 21 15,-21 21 1,21 0-16,-21 0 0,0 0 16,0 22-16,0-1 0,0 0 0,0 22 15,0-22-15,0 0 0,0 22 16,0-22-16,0 1 0,0-1 0,0 0 15,0-21-15,0 22 0,0-22 16,0 0-16,0 0 0,0 0 0,0 1 16,0-1-1,0-42 1,0-1 0,0 1-16</inkml:trace>
  <inkml:trace contextRef="#ctx0" brushRef="#br0" timeOffset="27463.52">2413 4339 0,'-42'0'16,"84"0"-16,-106 0 0,86 0 31,-1 0-31,21 0 0,-21 0 16,22 0-16,-1-21 0,0 21 15,1-21-15,20 21 0,-21-21 0,22 21 16,-22-21-16,1-1 15,20 1-15,-21 0 0,1 0 0,-1 21 0,-21-21 16,22 0-16,-22-1 16,0 1-16,0 21 0,-21-21 0,0 42 47,-21 0-47,0 22 15,21-22-15,-21 0 0,21 21 16,-22-20-16,22 20 0,0 0 0,0-21 15,0 1-15,0 20 0,0-21 16,0 0-16,0 0 0,0 1 0,0-1 16,22-21-1,-1 0-15,0 0 0,0 0 0,0 0 16,0 0-16,1-21 0,20-1 16,-21 22-16,21-21 0,-20 0 15,-1-21-15,0 21 0,21-1 0,-21-20 16,-21 21-16,22-21 0,-1-1 15,-21 22-15,21 0 0,-21-21 0,0 20 16,0 1-16,0 42 31,0 1-31,0-1 16,-21 0-16,0 21 0,21-21 0,-22 1 16,22 20-16,0-21 0,0 21 15,0-20-15,0-1 0,0 0 16,0 0-16,0 0 0,0 0 0,0 1 15,22-1-15,-1-21 16,0 0-16,0 0 16,0 0-16,22-21 0,-22-1 0,0 1 15,21 0-15,-21 0 0,1 0 16,-1-22-16</inkml:trace>
  <inkml:trace contextRef="#ctx0" brushRef="#br0" timeOffset="27731.37">4085 3725 0,'0'0'0,"0"-21"0,0 0 0,-21 42 31,21 0-31,-21 22 16,0-22-16,21 0 0,0 21 0,0 1 16,-22-1-16,22 22 0,-21-22 15,21 0-15,-21 1 0,21 20 0,-21-21 16,21-20-16,0 20 0,0 0 15,0-21-15,0 1 0,0-1 0,0 0 16,0 0-16,21-21 16,0 0-1,0 0-15,1 0 0,-1-21 0,0 21 16,0-21-16,0 0 0,0-1 16,-21 1-16,43-21 0</inkml:trace>
  <inkml:trace contextRef="#ctx0" brushRef="#br0" timeOffset="28094.16">4276 4001 0,'0'63'31,"-22"-42"-31,22 0 0,0 22 16,0-22-16,0 0 0,0 21 0,0-20 16,0-1-16,0 21 15,0-21-15,0 0 0,0 1 0,22-1 16,-1 0-16,0-21 0,0 0 15,0 0-15,0 0 0,1 0 16,-1 0-16,21 0 0,-21 0 0,0-21 16,1 0-16,20-1 0,-21 1 15,-21 0-15,21 0 0,-21 0 0,0 0 16,0-22-16,0 22 0,0-21 0,0 21 16,0-22-16,-21 22 0,0 0 15,0 0-15,-22 0 0,22 21 0,0 0 16,0 0-16,-21 0 15,20 0-15,1 0 0,-21 0 0,21 0 16,0 0-16,-1 21 0,1-21 16,0 0-16,21 21 0,-21-21 0</inkml:trace>
  <inkml:trace contextRef="#ctx0" brushRef="#br0" timeOffset="28292.05">3916 3874 0,'21'-22'31,"21"22"-31,-21 0 16,22-21-16,-22 21 0,21 0 0,1 0 15,-1-21-15,0 21 0,1 0 0,-1 0 16,0 0-16,-21 0 0,22-21 15,-22 21-15,0 0 0,0 0 0,0 0 16</inkml:trace>
  <inkml:trace contextRef="#ctx0" brushRef="#br0" timeOffset="29496.55">5440 3895 0,'21'0'0,"-42"0"0,63-21 15,-21 21-15,0-22 16,1 1-16,-22 0 0,21 21 16,-21-21-16,0 0 0,0 0 15,-43-1 1,22 22-16,0 0 0,0 0 0,-21 0 15,20 0-15,-20 0 0,0 22 16,21-1-16,-22-21 0,22 21 0,-21 0 16,21 0-16,-1 0 0,22 1 0,0-1 15,0 0-15,0 0 16,0 0-16,0 0 0,43 22 0,-22-22 16,0 0-16,0 21 0,0-20 15,1-1-15,20 21 0,-21-21 0,0 0 16,0 1-16,1 20 0,-1-21 0,0 0 15,-21 0-15,0 1 0,0-1 16,0 0-16,-21 0 0,0-21 0,-1 21 16,-20 0-16,21-21 0,-21 0 0,20 0 15,-20 0-15,0 0 0,21 0 16,-22 0-16,22-21 0,0 0 16,-21 0-16,20 0 0,1 21 15,21-21-15,-21-1 0,0 1 0,21 0 16,0 0-16,0 0 0,0 0 0,0-1 15,0 1-15,0 42 32,0 1-17,0-1-15,0 0 0,0 0 0,21 0 16,0 0-16,0 1 0,-21-1 0,22 0 16,-1 0-16,21 0 0,-21 0 15,0-21-15,1 0 0,20 22 0,-21-22 16,21 0-16,-20 0 0,20 0 15,0 0-15,1 0 0,-22-22 0,21 1 16,0 21-16,1-21 0,-1 0 16,0 0-16,1 0 0,-22-1 15,21 1-15,-21 0 0,1-21 0,-1 21 16,0-1-16,0-20 0,-21 21 0,0 0 16,0 0-16,21-1 0,-21 1 15,0 42 1,-21-21-1,21 22-15,-21-1 0,0 0 0,21 0 16,0 21-16,-21-20 0,-1 20 0,22-21 16,-21 0-16,21 0 15,0 22-15,0-22 0,0 0 16,0 0-16,21 0 0,1-21 16,-1 0-16,0 0 0,0 0 0,21 0 15,-20 0-15,20 0 0,-21 0 0,21-21 16,1 21-16,-22-21 0,21 0 15,-21 21-15,22-21 0,-22 0 0,0-22 16,0 22-16,0 0 0,1 0 0,-1-22 16,-21 22-16,0 0 0,0-21 15,0 21-15,0-1 0,0 1 0,0 0 16,-21 21 15,21 21-31,-22 0 0,22 1 0,-21-1 16,21 21-16,0-21 0,-21 0 15,21 22-15,0-22 0,0 0 0,-21 0 16,21 22-16,0-22 0,0 0 0,0 0 16,0 0-16,21 0 15,0-21-15,0 0 0,1 0 16,-1 0-16,0 0 0,21 0 16,1 0-16,-22 0 0,21 0 0,0-21 15,1 0-15</inkml:trace>
  <inkml:trace contextRef="#ctx0" brushRef="#br0" timeOffset="30084.25">7070 4106 0,'0'-21'0,"0"42"0,0-84 15,0 42-15,0 0 0,0-1 0,-22 1 16,22 0-16,-21 21 0,0 0 16,0 0-16,-21 0 0,20 0 0,1 0 15,-21 0-15,21 21 0,0 0 0,-22 1 16,22 20-16,-21-21 0,21 21 15,-1-20-15,1 20 0,0 0 0,0-21 16,0 22-16,21-22 0,0 0 0,0 0 16,0 0-16,0 1 0,21-1 15,0-21-15,0 0 16,0 0-16,22 0 0,-22 0 16,21 0-16,1 0 0,-22-21 0,21 21 15,-21-22-15,22 1 0,-22 0 0,0 0 16,0 0-16,0-22 0,0 22 15,1 0-15,-22 0 0,0-21 0,21 20 16,-21 1-16,21 0 16,-21 42-1,0 0 1,-21 1-16,21-1 16,-21 0-16,21 0 0,-22 21 0,22-20 15,0 20-15,-21 0 0,21 1 0,-21-1 16,21 0-16,0 1 0,-21-1 15,21 21-15,0-20 0,0 20 0,0 1 16,0-1-16,0-20 0,0 20 0,0 1 16,0-1-16,21-21 0,-21 22 15,0-22-15,0 1 0,0-1 0,0 0 16,-21-21-16,0 1 0,0-1 0,-22 0 16,1-21-16,0 0 0,-1 21 15,1-21-15,-22 0 0,22 0 0,-21 0 16,20 0-16,-20-21 0,20 21 15,1-21-15,0 0 0,-1 21 0,1-22 16,21 1-16,0 0 0,0 0 16,-1 0-16,22 0 0,-21-1 0,21 1 15,0-21-15,0 0 0,21-1 0,1 1 16</inkml:trace>
  <inkml:trace contextRef="#ctx0" brushRef="#br0" timeOffset="30985.99">7768 4106 0,'0'0'0,"21"-21"0,-21 0 16,0 0-16,0 0 0,0 0 16,0-1-16,0 1 0,0 0 15,0 0-15,-42 21 0,21-21 16,0 21-16,-1 0 0,-20 0 15,21 0-15,-21 0 0,20 0 16,-20 21-16,21-21 0,-21 21 0,20 21 16,-20-20-16,21-1 0,0 21 0,0 0 15,-1-20-15,1 20 0,21-21 16,0 0-16,0 0 0,0 1 0,0-1 16,0 0-16,21-21 0,1 0 0,-1 0 15,0 0-15,21 0 0,-21 0 16,22 0-16,-1 0 0,0 0 0,1-21 15,-1 0-15,-21-1 0,22 22 16,-1-21-16,-21 0 0,0 0 0,0 0 16,1 0-16,-1-1 0,-21 1 15,0 0-15,0 0 16,0 0-16,0 42 16,0 0-1,-21 0-15,-1 0 0,22 22 16,-21-22-16,21 21 0,0 1 0,-21-1 15,21 0-15,-21 1 0,21-1 16,0 21-16,0-20 0,0-1 0,0 22 16,-21-1-16,21 1 0,0-1 0,0 1 15,-21-1-15,21 1 0,0-1 0,0 1 16,0-1-16,0-21 0,-22 22 16,22-22-16,-21 1 0,21-1 0,-21-21 15,21 0-15,0 0 0,-21 1 16,0-1-16,0-21 0,-1 0 15,1 0-15,0 0 16,0-21-16,0-1 0,0 1 0,-1 0 16,1 0-16,0-21 0,0 20 0,21 1 15,0-21-15,-21 21 0,21-22 16,0 22-16,0-21 0,0 0 0,0-1 16,21-20-16,0 20 0</inkml:trace>
  <inkml:trace contextRef="#ctx0" brushRef="#br0" timeOffset="31723.63">8149 4043 0,'-21'0'0,"42"0"47,0-21-47,0 21 0,1-21 16,-1-1-16,0 22 0,0-21 0,21 0 15,-20 21-15,-22-21 0,21 0 16,0 21-16,-21-21 0,21 21 16,-42 0-1,0 0-15,0 0 16,-1 0-16,1 21 0,-21 0 15,21 0-15,0 21 0,-1-20 0,1 20 16,0-21-16,21 21 0,0-20 16,-21-1-16,21 0 0,0 21 0,0-21 15,0 1-15,0-1 0,0 0 16,21-21-16,0 0 0,0 21 16,1-21-16,-1 0 0,0 0 15,0 0-15,21 0 0,-20 0 0,-1-21 16,21 21-16,0-21 0,1 0 15,-22-1-15,21 1 0,1 0 0,20 0 16,-21-21-16,1 20 0,-1-20 16,-21 21-16,22-21 0,-22-1 0,21 22 15,-42 0-15,0 0 0,0 0 0,0-1 16,-21 22 0,0 0-16,0 0 0,-22 0 15,22 0-15,0 22 0,0-1 16,0 0-16,-1 0 0,22 0 0,0 0 15,0 1-15,0-1 0,0 0 0,0 0 16,0 0-16,0 0 0,22 1 16,-1-1-16,0 0 0,0 0 15,0 0-15,22 0 0,-22 1 0,0-1 16,0-21-16,0 21 0,0 0 16,-21 0-16,0 0 15,-21-21-15,0 0 16,-21 0-16,21 0 0,-1 0 15,-20 0-15,21 0 0,-21 0 0,20 0 16,1 0-16,0 0 0,0-21 0,0 21 16,21-21-16,-21 21 15,21-21-15,0 0 0,0 0 0,21-1 16,0 1-16,0-21 16</inkml:trace>
  <inkml:trace contextRef="#ctx0" brushRef="#br0" timeOffset="32255.84">9334 3493 0,'0'-22'0,"-21"22"15,0 0-15,21 22 16,-21-1-16,21 0 0,-21 0 15,0 21-15,21 1 0,0-1 0,-22-21 16,22 22-16,-21-1 0,21 0 16,-21 1-16,21 20 0,0-21 0,0 1 15,-21-22-15,21 21 0,0 1 0,0-22 16,0 21-16,0-21 0,0 0 16,0 1-16,0-1 0,21-21 0,0 0 15,-21 21-15,21-21 0,1 0 0,-1 0 16,0 0-16,0 0 0,0-21 15,0 0-15,1 21 0,-1-22 16,21 1-16,-21 0 0,0-21 0,1 21 16,-1-1-16,-21-20 0,21 21 15,0-21-15,-21 20 0,0-20 0,0 21 16,0 0-16,0 0 16,0 42-1,0 0 1,-21 0-16,21 21 0,-21-20 15,21 20-15,0-21 0,0 0 0,0 22 16,0-22-16,0 0 0,0 0 16,0 0-16,0 0 0,0 1 15,21-22-15,0 0 16,0 0-16,0 0 16,1 0-16,-1 0 0,0 0 0,21-22 15,-21 1-15,22 0 0,-22 0 0,21 0 16</inkml:trace>
  <inkml:trace contextRef="#ctx0" brushRef="#br0" timeOffset="32955.44">10118 3831 0,'-22'0'16,"1"0"-16,0 0 0,21 21 0,-21-21 16,0 22-16,0-1 0,-1 0 15,1 0-15,0 21 0,21-20 16,0-1-16,-21 0 0,21 21 0,0-21 15,-21 1-15,21-1 0,0 0 16,0 0-16,0 0 0,0 0 16,21-21-16,0 0 0,0 0 0,0 0 15,1 0-15,-1 0 16,0 0-16,-21-21 0,21 21 16,-21-21-16,0 0 0,0 0 15,0 0-15,0-1 0,0-20 0,0 21 16,0-21-16,-21 20 0,21-20 0,0 21 15,0 0-15,0-22 0,0 22 16,0 0-16,21 0 16,0 0-16,0 21 0,1 0 0,20-21 15,-21 21-15,0 0 0,22 0 16,-22 0-16,0 0 0,21 21 0,-21 0 16,22 0-16,-22 0 0,0 22 15,0-22-15,0 21 0,1 0 0,-22-20 16,21 20-16,-21 0 0,0-21 0,0 22 15,0-22-15,0 21 0,0-21 16,0 1-16,-21-22 0,-1 21 0,22 0 16,-21-21-16,0 0 15,0 0 1,21-21 0,0 0-16,0-1 0,0-20 15,21 21-15,0 0 0,0-22 16,1 1-16,-1 0 0,0 21 0,0-22 15,21 1-15,-20 0 0,20 20 16,0-20-16,1 21 0,-1 0 0,0 21 16,1 0-16,-22 0 0,21 0 15,-21 0-15,0 0 0,1 42 0,-1-21 16,-21 22-16,0-1 0,0 0 0,0 1 16,0-1-16,0 0 15,-21 1-15,21-1 0,-22-21 0,1 21 0,0-20 16,21-1-16,0 0 0,-21 0 15,42-42 17,-21 0-17,21 21-15,22-21 0</inkml:trace>
  <inkml:trace contextRef="#ctx0" brushRef="#br0" timeOffset="33347.21">11790 3747 0,'0'0'16,"0"-22"-16,0 1 0,-21 0 15,-1 21-15,1 0 16,-21 0-16,21 0 0,0 0 0,-22 0 16,22 21-16,0 0 0,-21 1 15,20-22-15,1 21 0,0 0 0,0 0 16,21 0-16,0 0 0,0 1 15,0-1-15,21-21 16,21 21-16,-20-21 0,-1 21 0,21-21 16,0 0-16,-20 21 0,20 0 15,-21-21-15,0 22 0,22-22 16,-22 21-16,0 0 0,-21 0 16,0 0-16,0 0 0,0 1 0,-21-22 15,21 21-15,-43 0 0,22-21 16,0 21-16,-21 0 0,21-21 0,-22 0 15,1 21-15,21-21 0,-22 0 16,1 0-16,21 0 0,0 0 0,0 0 16,-1 0-16,1 0 0,0 0 0,0 0 15,21-21-15,0 0 0,-21 0 16,0 0-16,21 0 0</inkml:trace>
  <inkml:trace contextRef="#ctx0" brushRef="#br0" timeOffset="33599.07">10181 3196 0,'-21'-21'0,"0"21"0,0 0 16,-1 0-16,1 0 78,0 0-62</inkml:trace>
  <inkml:trace contextRef="#ctx0" brushRef="#br0" timeOffset="33835.93">8869 3598 0,'0'0'0,"21"0"16,0 0-16,0 0 0,22 0 15,-1 0-15,0 0 0,22 0 16,-22 0-16,0 0 0,22-21 0,-22 21 15,1 0-15,-22 0 0,21 0 16,-21 0-16,0-21 0,1 21 0,-1 0 16,-42 0-1,-1 0 1</inkml:trace>
  <inkml:trace contextRef="#ctx0" brushRef="#br0" timeOffset="34791.37">1333 6011 0,'0'0'16,"-21"0"-16,0 0 0,-85-21 31,106 0-31,-21 0 0,21 0 16,0 0-16,0-1 0,0 1 0,0 0 15,0 0-15,0 0 0,21-22 16,0 22-16,1 21 0,-1-21 0,0 0 16,21 21-16,-21 0 0,22 0 15,-22 21-15,21 0 0,-21 0 0,22 22 16,-22-1-16,21 0 0,-21 1 16,-21-1-16,0 0 0,0 1 0,0-1 15,0 0-15,0 22 0,-21-22 16,-21 1-16,0-1 0,-1 0 15,1 22-15,0-22 0,-22-21 0,1 22 16,20-1-16,1-21 0,-22 0 16,22 0-16,0-21 0,-1 0 15,22 0-15,-21 0 0,21 0 16,0-21-16,21 0 0,0 0 0,0 0 16,0-22-16,0 1 0,0 21 15,0-21-15,21-1 0,0 1 0,0 21 16,0 0-16,0-1 0,22 1 15,-22 0-15,0 21 0,21 0 0,-20 0 16,20 21-16,-21 0 16,0 1-16,0-1 0,22 0 0,-22 21 15,-21-21-15,21 22 0,0-1 16,-21-21-16,21 22 0,-21-22 0,0 21 16,0-21-16,22 0 0,-22 1 15,21-22-15,-21 21 0,0 0 16,21-21-16,0 0 15,0 0-15,-21-21 0,21 0 0,1-1 16,-1 1-16</inkml:trace>
  <inkml:trace contextRef="#ctx0" brushRef="#br0" timeOffset="34952.29">1968 6223 0,'0'0'0,"22"0"78</inkml:trace>
  <inkml:trace contextRef="#ctx0" brushRef="#br0" timeOffset="35379.05">3260 5673 0,'0'0'0,"0"-21"0,0-1 0,-22 22 16,1 22-1,21-1-15,0 0 0,0 0 16,0 21-16,0 1 0,-21 20 15,21-20-15,0-1 0,-21 0 0,21 1 16,0 20-16,0-21 0,-21-20 16,21 20-16,-21 0 0,21 1 0,-22-22 15,22 0-15,0 0 0,0 0 0,0 0 16,0 1-16,0-44 31,0 1-31,0 0 16</inkml:trace>
  <inkml:trace contextRef="#ctx0" brushRef="#br0" timeOffset="35743.87">2879 5842 0,'0'0'16,"0"-21"-16,0 0 0,0-22 0,21 22 16,0-21-16,0 21 0,0 0 15,0-1-15,1 1 0,20 0 0,0 0 16,-21 21-16,43 0 15,-22 0-15,22 0 0,-1 21 0,1 0 16,-1 0-16,1 22 0,-1-22 16,-20 21-16,20 22 0,-21-22 0,1 0 15,-22 1-15,0 20 0,-21-20 0,0-1 16,0 21-16,-21-20 0,0-1 16,-22 22-16,1-22 0,-21 21 0,20-20 15,-20-1-15,-1 0 0,22 1 16,0-22-16,-1 21 0,1-42 0,21 21 15,0 1-15,-1-22 0,1 0 0,0 0 16,0 0-16,0 0 0,0 0 16,21-22-16,0 1 15,0 0-15,0 0 16,0 0-16,0 0 16,0-1-16,21 1 0,0 0 0,21 0 15</inkml:trace>
  <inkml:trace contextRef="#ctx0" brushRef="#br0" timeOffset="36135.64">3916 6181 0,'0'0'0,"21"-21"16,-21-1-16,0 1 0,21 0 15,-21 0-15,21 0 16,0 0-16,1 21 0,-22-22 15,21 22-15,0 0 0,0 0 16,21 0-16,-20 0 0,-1 0 0,0 22 16,0-1-16,21-21 0,-20 42 0,-1-21 15,0 0-15,-21 1 0,0 20 16,0-21-16,0 21 0,0-20 0,0 20 16,0-21-16,0 0 0,-21 22 0,0-22 15,-1 0-15,22 0 16,-21-21-16,0 0 0,21-21 15,0 0 1,0 0-16,0-1 16,0 1-16,0 0 0,0-21 0,21 21 15,-21-1-15,21 1 0,-21-21 16,22 21-16,-1 0 0,-21-1 0,21-20 16,0 21-16,0 0 0,0 0 0,1-1 15,20-20-15,-21 21 0,0 0 16,22 21-16</inkml:trace>
  <inkml:trace contextRef="#ctx0" brushRef="#br0" timeOffset="36507.42">4847 5906 0,'0'0'0,"-21"21"0,0 0 0,0 0 0,-1 0 16,1 22-16,0-22 0,21 0 0,-21 21 15,0-21-15,21 22 0,-21-22 16,21 0-16,0 21 0,0-20 0,0-1 15,0 0-15,0 0 0,0 0 16,21 0-16,0-21 0,21 0 0,-21 0 16,1 0-16,20 0 0,0 0 0,-21 0 15,22 0-15,-22-21 0,21 21 16,-21-21-16,22 0 0,-22 0 16,0 0-16,-21-1 0,0 1 15,0 0-15,0 0 0,0 0 16,-21 0-16,0-1 0,0 1 0,-22 0 15,1 0-15,21 0 0,-22 0 0,1 21 16,0 0-16,21 0 0,-1 0 16,-20 0-16,63 0 31,0 0-31,1 0 0,20 0 16,-21 0-16,21 0 0,1 0 0,20 0 15,-20-22-15,-1 22 0,0-21 16</inkml:trace>
  <inkml:trace contextRef="#ctx0" brushRef="#br0" timeOffset="36799.65">5440 5906 0,'0'0'0,"0"21"31,-21 0-31,21 0 0,-22 0 0,22 0 16,-21 1-16,21 20 0,0 0 0,0 1 15,-21-1-15,21 0 0,0 22 16,-21-22-16,21 22 0,0-1 0,0 22 15,0-22-15,-21 1 0,21 20 0,0-20 16,0-1-16,-21 22 16,21 0-16,-22-1 0,22 1 0,0 0 15,0-22-15,0 22 0,0-22 0,0-20 0,0-1 16,0 0-16,0-20 0,0-1 16,0 0-16,0-42 15,22-22 1,-1 22-16,-21-21 0,21 0 0,0-1 15,-21-20-15,21-1 0,0-20 0,-21 20 16,22-21-16,-1 1 0</inkml:trace>
  <inkml:trace contextRef="#ctx0" brushRef="#br0" timeOffset="37056.62">5419 6181 0,'0'0'0,"-22"-43"0,22 22 0,0-21 15,0 21-15,0 0 0,0-22 0,0 22 16,0 0-16,22 21 0,-1-21 15,0 0-15,21-1 0,1 22 0,-22 0 16,21 0-16,0 0 0,1 0 0,-1 22 16,0-1-16,1 0 0,-22 0 15,0 0-15,0 22 0,-21-22 0,0 0 16,0 21-16,0-21 0,-42 1 16,21-1-16,-22 0 0,1 0 0,0 0 15,-1-21-15,1 21 0,0 1 16,-1-22-16,22 0 0,-21 0 0,21 0 15,0 21-15,-1-21 0,22-21 16,0-1 0</inkml:trace>
  <inkml:trace contextRef="#ctx0" brushRef="#br0" timeOffset="37932.15">6667 5736 0,'0'0'16,"0"-21"-16,-21 21 0,21-21 16,-21 21-1,0 0-15,0 21 0,21 21 0,-21-20 16,-1-1-16,22 21 0,-21 0 16,0 1-16,0-1 0,0 0 15,0 1-15,-1-1 0,1 0 0,0 1 16,0-1-16,0-21 0,0 22 15,-1-22-15,1 0 0,0 0 0,0 0 16,21 0-16,-21-21 0,21-21 31,0 0-31,0 0 16,0 0-16,0-22 0,21 22 16,0 0-16,-21-21 0,0 21 0,21-22 15,0 22-15,-21-21 0,22 21 0,-22-22 16,0 22-16,0 0 0,21 21 15,0 0 1,-21 21-16,0 0 16,21 0-16,-21 22 0,21-22 15,-21 21-15,21-21 0,-21 22 0,0-22 16,0 21-16,22-21 0,-22 1 0,21 20 16,-21-21-16,21 0 0,0 0 15,0 1-15,0-22 0,1 0 0,20 21 16,-21-21-16,21 0 0,1 0 15,-22 0-15,42-21 0,-20-1 0,-1 1 16,0 0-16,1 0 0,-1 0 0,22 0 16,-43-22-16,21 22 0,0-21 15,-20-1-15,-1 1 0,0 0 16,-21-22-16,0 22 0,0-22 0,0 1 16,0 21-16,-21-22 0,0 22 15,-22-22-15,1 22 0,0 21 0,-1-22 16,-20 22-16,-1 21 0,22 0 0,-22 0 15,22 0-15,0 0 0,-22 21 16,43 22-16,-21-22 0,-1 21 0,22 1 16,0 20-16,21-21 0,0 1 15,0-1-15,0 0 0,0 1 0,0-1 16,0 0-16,21-20 0,-21 20 0,21-21 16,1 0-16,20 0 15,-21 1-15,21-22 0,-20 21 0,20-21 16,0 0-16,1 0 0,-1 0 0,0 0 15,22 0-15,-22 0 0,0 0 16,1-21-16,-1 21 0,0-22 0,1 1 16,-1 0-16</inkml:trace>
  <inkml:trace contextRef="#ctx0" brushRef="#br0" timeOffset="38391.98">7535 5884 0,'0'0'0,"0"-21"0,0 0 0,21 0 0,-21 0 15,0 0-15,-21 21 16,0 0-1,0 21-15,0 0 16,0 0-16,21 0 0,-22 22 16,1-22-16,21 21 0,0-21 0,0 22 15,-21-22-15,21 21 0,0-21 0,0 0 16,0 22-16,0-22 0,0 0 16,0 0-16,21 0 0,0 1 15,1-22-15,-1 0 0,21 0 0,-21 0 16,0 0-16,22 0 0,-22 0 15,21 0-15,-21 0 0,22-22 0,-22 22 16,21-21-16,-21 0 0,1 0 0,20 0 16,-21 0-16,0-1 15,-21-20-15,0 21 0,0 0 0,0-22 16,0 1-16,0 21 0,-21-21 0,0-1 16,0 22-16,0-21 0,-22 21 15,1-1-15,21 22 0,-22 0 0,1 0 16,21 0-16,-21 0 0,20 22 0,1-1 15,0 0-15,0 0 0,0 21 16,21-20-16,-21 20 0,21-21 0,0 21 16,0-20-16,0 20 0,0-21 15,0 0-15,0 0 0,0 22 0,21-22 16,-21 0-16,21-21 0,0 21 0,0 0 16,0-21-16,22 0 15,-22 22-15,21-22 0,-21 0 0,22 0 16,-1 0-16,0 0 0,1-22 0</inkml:trace>
  <inkml:trace contextRef="#ctx0" brushRef="#br0" timeOffset="39379.51">8403 5821 0,'0'0'0,"21"-127"31,-21 148-15,0 0-1,-21 0-15,21 1 0,-21-1 16,21 21-16,-21-21 0,21 22 0,0-1 16,0-21-16,-21 21 0,21-20 15,0 20-15,0-21 0,-22 0 0,22 0 16,0 1-16,0-1 0,0 0 0,22 0 16,-1-21-16,0 0 15,0 0-15,0 0 0,0 0 16,1 0-16,-1 0 0,0 0 0,0-21 15,0 0-15,0 21 0,1-21 16,-1-1-16,0 1 0,0 0 0,0-21 16,-21 21-16,21-1 0,1-20 0,-22 21 15,0 0-15,0 0 16,0-1-16,0 1 0,0 0 0,0 42 31,-22 0-31,22 1 16,-21-1-16,0 21 0,21-21 0,0 0 15,0 1-15,0 20 0,0-21 0,0 0 16,0 0-16,0 1 0,0-1 16,21-21-16,0 21 0,1 0 0,-1-21 15,0 0-15,0 0 0,0 0 0,22 0 16,-22 0-16,0 0 0,0 0 16,0-21-16,0 21 0,1-21 15,-1 0-15,0-1 0,-21 1 16,0-21-16,0 21 0,0 0 0,0-22 15,-21 22-15,0-21 0,-1 21 16,22-22-16,-21 22 0,0-21 0,0 21 16,21-1-16,0 1 0,-21 0 15,21 0-15,0 0 16,21 21-16,0 0 0,0-21 16,22 21-16,-1 0 0,0 0 15,1 0-15,-1 0 0,0 0 0,1 0 16,-1 0-16,0 0 0,-21 21 15,22 0-15,-22 0 0,0 0 16,0 0-16,0 22 0,-21-22 0,0 0 16,22 21-16,-22-20 0,0-1 15,0 0-15,0 0 0,0 0 0,0 0 16,0 1-16,0-1 0,0 0 0,0 0 16,-22-21-1,1 0 1,0 0-1,21-21 1,0 0-16,0 0 0,0-1 0,0 1 16,0 0-16,0-21 0,21 21 0,0-22 15,1 1-15,-1 0 0,21-1 16,-21 1-16,43 0 0,-22 20 16,0-20-16,22 21 0,-1 0 0,1 21 15,-1 0-15,-20 0 0,20 0 16,-20 21-16,-22 21 0,21-21 0,-21 22 15,0-1-15,1 0 0,-22 1 16,0-1-16,0 0 0,0-20 0,-22 20 16,1 0-16,0-21 0,0 22 0,0-22 15,0 0-15,-1 0 0,1 0 16,0-21-16,0 22 0,0-22 0,21 21 16,-21-21-16,-1 0 15,1 0-15,0 0 16</inkml:trace>
  <inkml:trace contextRef="#ctx0" brushRef="#br0" timeOffset="40356.37">1693 7916 0,'-63'0'15,"42"-21"1,21 0 0,0 0-16,0 0 15,21 21-15,-21-21 16,21 21-16,21 0 0,-21 0 0,1 0 16,20 0-16,-21 0 0,21 0 15,-20 21-15,-1-21 0,0 21 0,0 0 16,-21 0-16,0 0 0,0 1 15,0-1-15,-21 0 0,0 21 16,0-21-16,-1 1 0,-20-1 0,21 0 16,-21-21-16,20 21 0,1 0 15,0-21-15,0 0 0,0 0 16,42-21 15,0 21-31,0 0 16,22 0-16,-22 0 0,21 0 0,0 21 15,-20 0-15,20-21 0,0 22 16,-21-1-16,22 0 0,-22 0 0,0 0 16,0 0-16,-21 22 15,0-22-15,0 0 0,0 0 0,-21 0 16,0 1-16,-21-1 0,-1 0 16,1 0-16,0-21 0,-1 21 0,1-21 15,-22 21-15,22-21 0,21 0 16,-21 0-16,-1 0 0,22 0 0,0 0 15,0-21-15,0 0 0,-1 21 16,1-21-16,21 0 0,-21 21 0,21-21 16,0-1-16,0 1 15,0 0-15,0 0 16,21 0-16,22 21 0,-22-21 0,0-1 16</inkml:trace>
  <inkml:trace contextRef="#ctx0" brushRef="#br0" timeOffset="40531.26">2371 8022 0,'42'0'16,"-42"-21"31,0 0-32</inkml:trace>
  <inkml:trace contextRef="#ctx0" brushRef="#br0" timeOffset="40951.42">3662 7366 0,'0'0'0,"-21"0"0,-1 0 16,1 0-16,0-21 0,0 21 0,0 0 15,0 21-15,21 0 16,0 0-16,0 22 0,0-1 0,0-21 16,0 22-16,0-1 0,0 0 0,0 1 15,0 20-15,0-21 0,0 1 16,0-1-16,0 0 0,0 22 0,0-22 16,0-21-16,0 22 15,0-1-15,0-21 0,0 0 0,0 1 16,0-1-16,0 0 0,0-42 31,0 0-31,0-1 16,0 1-16,0 0 0,0 0 0,0 0 15,-22-22-15</inkml:trace>
  <inkml:trace contextRef="#ctx0" brushRef="#br0" timeOffset="41467.12">3323 7578 0,'0'0'0,"-21"-21"0,21-22 0,-21 22 15,21 0-15,0 0 0,0 0 16,0-1-16,0 1 0,0 0 0,21 21 16,0-21-16,0 0 0,0 21 15,22 0-15,-22 0 0,21 0 0,1 0 16,-1 0-16,21 21 0,-20 21 0,-1-21 16,22 22-16,-22-1 0,0 0 15,1-20-15,-22 20 0,0 0 0,0 1 16,0-1-16,-21-21 0,0 21 0,0-20 15,0-1-15,0 0 0,0 0 16,0 0-16,-21 0 16,21-42-1,-21 21 1,21-21-16,0 0 0,0 0 0,0 0 16,0-1-16,0-20 0,0 21 15,0-21-15,0-1 0,21 1 0,0-22 16,0 22-16,1-21 0,-1-1 0,0 22 15,0-22-15,0 22 0,0 0 16,22-1-16,-22 22 0,21 0 0,1 0 16,-22 21-16,21 21 0,-21 0 15,22 0-15,-22 22 0,0 20 0,0 1 16,0-1-16,-21 1 0,0-1 0,0 1 16,0-1-16,0-21 15,0 22-15,0-1 0,-21-20 0,0 20 16,21-20-16,-21-1 0,21-21 0,-21 21 15,21-20-15,-22-1 0,22 0 16,0 0-16,22-42 31,-1 0-31,0 0 0,0-1 16,0-20-16</inkml:trace>
  <inkml:trace contextRef="#ctx0" brushRef="#br0" timeOffset="42992.42">5143 7514 0,'0'0'0,"0"-21"0,-21 21 15,0 0 1,0 21-16,0 0 0,0-21 16,-1 43-16,1-22 0,0 0 0,-21 0 15,21 22-15,-1-22 0,1 21 0,21-21 16,0 22-16,0-1 0,0-21 15,0 21-15,0-20 0,0-1 0,0 0 16,21 0-16,1 0 0,-1 0 0,21 1 16,-21-22-16,0 0 0,22 0 15,-22 0-15,0 0 0,21 0 16,-20-22-16,20 1 0,-21 0 0,0 0 16,22 0-16,-22 0 0,0-1 15,0 1-15,0-21 0,-21 21 0,0-22 16,0 22-16,0-21 0,0 0 0,0-1 15,0 22-15,-21-21 0,-21-1 16,21 22-16,-1 0 0,-20 0 0,21 0 16,-21 21-16,-1 0 0,22 0 0,-21 21 15,-1 0-15,22 0 0,-21 22 16,21-22-16,0 21 0,-1 0 0,1-20 16,21 20-16,-21 0 0,21 1 0,0-1 15,0-21-15,0 21 16,21 1-16,0-22 0,22 0 0,-22 0 15,21 0-15,-21 1 0,22-1 0,-1-21 16,-21 0-16,22 0 0,-1 0 16,0 0-16,22 0 0,-22-21 0,0 21 15,1-22-15,-1 1 0,0-21 0,-20 21 16,20 0-16,-21-22 0,21 22 16,-20-21-16,-1 21 0,0-22 0,0 22 15,-21-21-15,21 21 0,-21-22 16,0 22-16,0 0 0,0 0 0,0 0 15,0 42 1,-21 0 0,0 0-16,21 0 15,-21 0-15,21 1 0,0-1 0,-21 21 16,21-21-16,0 0 0,0 1 0,0 20 16,0-21-16,0 0 0,0 0 0,21-21 15,-21 22-15,21-1 0,0-21 16,0 0-16,0 0 0,1 0 0,-1 0 15,0 0-15,21 0 0,-21-21 0,1-1 16,20 22-16,-21-21 0,0 0 16,0 0-16,22 0 0,-22 0 15,0-22-15,0 22 0,0-21 0,1 21 16,-22-22-16,21 22 0,-21-21 16,0 21-16,0-1 0,0-20 0,21 21 15,-21 0-15,0 42 31,0 21-31,-21-21 16,21 1-16,0-1 0,0 21 0,-21-21 16,21 22-16,0-22 0,0 0 15,-22 21-15,22-21 0,0 1 0,0-1 16,0 0-16,0 0 0,22 0 16,-1-21-16,0 21 0,21-21 15,-21 0-15,1 0 0,20 0 0,-21 0 16,21 0-16,-20 0 0,20-21 0,0 0 15,1 21-15,-22-21 0,21-21 0,0 20 16,1 1-16,-22-21 0,21 21 16,-21-22-16,1 1 0,-1 0 0,0-1 15,-21 22-15,0-21 0,0 21 0,0 0 16,0-1-16,-21 22 16,0 0-16,-1 22 0,22-1 15,-21 0-15,0 0 0,21 21 16,0-20-16,0 20 0,0-21 15,0 0-15,0 22 0,0-22 0,0 0 0,0 0 16,21 0-16,0 0 0,-21 1 16,22-1-16,-1 0 15,0 0-15,-21-42 47,-21 0-47,0 21 16,21-21-16,-22 21 0,22-22 15,-21 22-15,0 0 0,0 0 32,21 22-17,0-1-15,21-21 16,0 0-16,0 0 16,1 0-16,-1 0 0,21 0 0,0 0 15,1 0-15,-1 0 0,0 0 0,1 0 16,-1 0-16,22-21 0,-22 21 15,0-22-15,1 1 0,-22 0 0,21 0 16,-21 0-16,0 0 0,1-22 0,-1 22 16,-21-21-16,0-1 0,0 1 15,0 21-15,0-21 0,0-1 0,0 22 16,0 0-16,0 0 0,-21 21 16,-1 0-16,1 0 15,0 42-15,21-21 0,-21 0 0,0 22 16,0-1-16,-1 0 0,22 1 0,0-1 15,0-21-15,0 22 0,0-1 16,0-21-16,0 21 0,0-20 0,0-1 16,0 0-16,22 0 0,-22 0 0,21 0 15,0-21-15,0 0 0,0 0 16,0 0-16,1 0 0,-1 0 0,0 0 16,21-21-16,-21 21 0,22-21 0</inkml:trace>
  <inkml:trace contextRef="#ctx0" brushRef="#br0" timeOffset="43448.07">8361 7197 0,'0'0'0,"0"-21"0,0-1 0,0 1 0,0 0 16,0 0-16,0 0 0,0 0 0,-21-1 15,-1 22 1,1 0-16,0 22 16,21-1-16,0 21 0,0 22 0,-21-22 15,21 21-15,0 1 0,0-1 16,-21 1-16,21-1 0,0 1 0,-21-22 16,21 22-16,-22-22 0,1 0 15,21 1-15,0-22 0,0 21 16,-21-21-16,21 1 0,0-1 15,21-21-15,0 0 16,1 0-16,-22-21 0,21 21 16,0-22-16,0 1 0,0 0 0,0-21 15,1 21-15</inkml:trace>
  <inkml:trace contextRef="#ctx0" brushRef="#br0" timeOffset="43699.18">8699 7133 0,'0'0'0,"0"-42"0,0-43 31,-21 85-31,0 0 0,0 21 16,21 22-16,0-22 0,0 21 15,-21 1-15,21 20 0,0-21 16,0 22-16,0-22 0,-21 22 0,21-1 16,0-20-16,0-1 0,0 0 0,-22 1 15,22-1-15,-21-21 0,21 21 16,-21-20-16,21-1 0,0 0 15,0 0-15,0-42 32,0 0-32,0 0 15,0-1-15</inkml:trace>
  <inkml:trace contextRef="#ctx0" brushRef="#br0" timeOffset="44239.82">8107 7535 0,'0'0'0,"0"22"31,21-1-15,0-21-16,21 0 0,-20 0 0,20 0 15,0 0-15,1 0 0,-1 0 0,0 0 16,1 0-16,20 0 0,1-21 16,-1 21-16,1-22 0,-22 1 15,21 21-15,1-21 0,-22 21 0,1-21 16,-1 21-16,-21-21 0,0 21 15,-21-21-15,-21 21 16,0 0 0,0 0-16,0 0 0,-22 21 15,22 0-15,0 0 0,0 0 0,0 0 16,-22 22-16,43-22 0,-21 0 0,21 21 16,-21-20-16,21-1 0,0 21 15,0-21-15,0 0 0,0 1 0,21-1 16,0 0-16,0-21 0,1 0 15,-1 21-15,21-21 0,-21 0 16,22 0-16,-22 0 0,21 0 16,-21 0-16,22-21 0,-22 21 0,21-21 15,-21 0-15,0-1 0,1 1 0,-1 0 16,0 0-16,-21 0 0,21 0 16,-21-22-16,0 22 0,0-21 0,0 21 15,-21-22-15,-21 1 0,20 0 0,-20 20 16,21 1-16,-21 0 0,-1 0 15,1 21-15,21 0 0,-22 0 16,1 0-16,21 0 0,-21 21 0,20 0 16,1 0-16,0 1 0,0-1 0,21 0 15,0 21-15,0-21 0,0 1 16,0-1-16,21 0 0,21-21 16,-20 0-16,20 0 0,0 0 15</inkml:trace>
  <inkml:trace contextRef="#ctx0" brushRef="#br0" timeOffset="44631.07">9546 7281 0,'0'0'0,"0"-42"16,0 63 15,0 0-31,0 1 0,0 20 0,21 0 15,-21 1-15,0 20 0,0-21 0,0 1 16,0-1-16,0 0 0,0-20 16,0 20-16,0-21 0,0 0 0,0 0 15,0 1-15,21-1 0,1-21 16,-1 0 0,0 0-16,-21-21 0,21-1 15,0 22-15,-21-21 0,21 0 0,1-21 16,-22 21-16,21-1 0,0-20 15,-21 0-15,21-1 0,0 1 16,0 0-16,1-1 0,-1 1 0,-21 0 16,21-1-16,0 22 0,0-21 15,-21 21-15,21 21 0,1 0 16,-1 0-16,-21 21 0,0 0 16,0 0-16,0 0 0,0 22 15,21-22-15,-21 0 0,0 0 0,0 0 16</inkml:trace>
  <inkml:trace contextRef="#ctx0" brushRef="#br0" timeOffset="44946.97">10266 7578 0,'0'0'0,"21"0"0,0-21 0,0 21 16,-21-22-16,21 1 0,1 0 15,-1 0-15,-21 0 0,21-22 16,-21 22-16,0 0 0,0 0 15,21 0-15,-21 0 0,0-1 0,0 1 16,0 0-16,-21 21 0,0 0 16,0 0-16,-1 0 0,1 0 15,-21 21-15,21 22 0,0-22 0,-1 0 16,22 21-16,-21-21 0,21 22 0,0-22 16,0 21-16,0-21 15,0 1-15,0-1 0,0 0 0,0 0 16,21 0-16,1 0 0,-1 1 0,0-22 15,0 21-15,21-21 0,-20 21 0,-1-21 16,21 0-16,-21 0 0,22 0 16,-22 0-16,21 0 0,-21 0 0,0-21 15,1 0-15</inkml:trace>
  <inkml:trace contextRef="#ctx0" brushRef="#br0" timeOffset="45316.05">10710 7514 0,'0'0'0,"0"-21"0,0-21 0,0 21 0,0-22 0,0 1 16,21 21-16,-21-22 0,22 1 15,-1 21-15,-21 0 0,21 0 16,0-1-16,0 1 0,0 0 0,1 21 16,-1 0-16,0 0 0,21 0 0,-21 21 15,1 0-15,-1 22 0,0-22 16,21 21-16,-21 1 0,1-22 0,-1 21 16,-21 0-16,0 1 0,21-1 15,-21-21-15,0 22 0,0-22 0,0 21 16,-21-21-16,0 0 0,21 1 0,-22-22 15,1 21-15,0-21 0,0 0 16,0 0-16,0 0 16,21-21-1,0-1-15,0 1 0,0 0 0,0 0 16,21 0-16,0-22 0,21 1 16,-21 0-16,22-1 0,-22 1 0,21 0 15,1-22-15,-1 22 0,0 0 0,1-1 16,-22 1-16,21 0 0,0 20 15,-20-20-15,-1 21 0,0 21 0,0-21 16,-21 42 0,-21 0-16</inkml:trace>
  <inkml:trace contextRef="#ctx0" brushRef="#br0" timeOffset="46255.58">1884 9462 0,'0'-22'0,"0"44"0,21-65 0,-21 22 15,0 0-15,0 0 0,0 0 16,-21 21 0,0 0-16,21 21 0,-22 0 15,1 0-15,21 21 16,0 1-16,-21-1 0,0 0 0,0 1 15,0-1-15,21 0 0,-22 1 16,1-1-16,0 0 0,0-20 0,0 20 16,0-21-16,-1 0 0,22 0 15,0 1-15,22-44 32,-1 1-17,0 21-15,21 0 0,-21 0 16,1-21-16,20 21 0,0 0 0,-21-21 15,22 21-15,-1-21 0,0 0 0,-20 21 16,20-22-16,0 1 16,-21 0-16,22 0 0,-1-21 0,-21 20 15,0 1-15,1 0 0,-1 0 16,0-21-16,-21 20 0,0 1 16,0 0-16,-21 21 15,0 0-15,-1 0 16,1 21-16,21 0 0,-21 1 0,0 20 15,21 0-15,0 1 0,-21-22 16,21 21-16,-21 0 0,21 1 0,0-1 16,-22-21-16,22 22 0,0-22 15,0 0-15,0 21 0,0-21 0,0 1 16,0-1-16,22-21 31,-1 0-31,0 0 0,0-21 16</inkml:trace>
  <inkml:trace contextRef="#ctx0" brushRef="#br0" timeOffset="46416">2709 9737 0,'0'0'16,"-21"0"-16,21-21 0,21 21 15,0 0 16,1 0-15</inkml:trace>
  <inkml:trace contextRef="#ctx0" brushRef="#br0" timeOffset="46784.06">3873 9229 0,'0'0'0,"-21"0"0,0-21 0,0-1 15,21 1-15,-21 0 0,0 21 16,-1 0-16,22 21 15,0 0-15,0 22 0,0-22 16,0 21-16,0 22 0,0-22 0,0 22 16,0-22-16,0 21 0,0-20 15,0 20-15,0-20 0,-21-1 16,0 0-16,21 1 0,-21-22 0,21 21 16,0-21-16,0 0 0,0 1 15,0-44 16,0 1-31</inkml:trace>
  <inkml:trace contextRef="#ctx0" brushRef="#br0" timeOffset="47423.55">3662 9631 0,'-21'-42'0,"42"84"0,-64-127 0,22 43 0,0 21 0,0-22 16,21 1-16,0 0 0,0-1 15,0 1-15,0 0 0,0 21 16,21-22-16,0 1 0,0 0 0,22 20 15,-1-20-15,0 21 0,1 0 16,-1 0-16,22-1 0,-22 22 0,0 0 16,22 0-16,-22 22 0,0-1 0,1 21 15,-1-21-15,-21 22 0,0 20 16,-21-21-16,0 1 0,0-1 0,-21 0 16,0 1-16,-21-1 0,-1 0 15,1 1-15,0-1 0,-1-21 16,-20 22-16,21-22 0,-22 0 0,22-21 0,21 21 15,-22-21-15,22 0 0,0 0 16,0 0-16,0 0 16,21-21-16,0 0 0,0 0 15,0-1-15,21 22 0,0-21 16,-21 0-16,21 21 0,0 0 0,0 0 16,1 0-16,-1 0 0,0 0 15,0 21-15,0 0 0,-21 1 0,21-1 16,1 21-16,-1 0 0,0-20 0,-21 20 15,21-21-15,0 21 0,-21-20 16,21 20-16,1-21 0,-22 0 16,21 0-16,0 1 0,0-22 0,0 21 15,0-21-15,1 0 0,-1 0 16,21 0-16,-21-21 0,22-1 16,-22 22-16,21-21 0,-21 0 0,22 0 15,-22-21-15,21 20 0,-21-20 16,0 21-16,1-21 0,-1-1 0,0 22 15,-21-21-15,0-1 0,0 22 0,0 0 16,0 0-16,0 0 0,-21 42 31,21 0-31,-21 0 0,21 0 0,0 22 16,0-22-16,0 0 0,-22 21 16,22-20-16,-21-1 0,21 21 0,0-21 15,0 0-15,0 1 0,0-1 16,21-21 15,1-21-31</inkml:trace>
  <inkml:trace contextRef="#ctx0" brushRef="#br0" timeOffset="47583.46">4614 9440 0,'0'0'15,"0"-21"-15,0-21 0,0 21 0,-21 0 0,21-1 16,0 1-16,-21 21 0,0-21 15,21 42 1,0 0 0,21 1-16,0-1 0,0-21 15,0 21-15,1 0 0,-1 0 16</inkml:trace>
  <inkml:trace contextRef="#ctx0" brushRef="#br0" timeOffset="48235.23">5334 9546 0,'0'0'0,"0"-21"0,0 0 0,21 21 16,-21-21-16,0 0 15,0-1-15,0 1 0,-21 0 16,0 0-16,0 21 0,-1-21 0,-20 21 16,21 0-16,0 0 0,-22 0 15,22 0-15,-21 21 0,21 0 0,-22 0 16,1 22-16,21-22 0,-21 21 0,20-21 15,-20 22-15,21-1 0,0-21 16,0 21-16,21-20 0,0 20 0,0-21 16,0 0-16,0 0 0,21-21 0,0 22 15,0-22-15,0 0 0,22 0 16,-1 0-16,-21 0 0,21 0 16,1-22-16,-1 22 0,-21-21 0,22 0 15,-22 0-15,21 0 0,-21 0 16,0-22-16,1 22 0,-1 0 0,0 0 15,-21 0-15,0-1 0,0 1 0,0 0 16,-21 21 15,0 21-31,21 0 0,0 1 16,0-1-16,-22 21 0,22-21 16,0 22-16,0-1 0,-21 0 0,21 1 15,0 20-15,0-21 0,0 22 0,0-22 16,0 22-16,0-22 15,0 22-15,0-1 0,0 22 0,0-22 16,0 1-16,0 20 0,0-20 0,0-1 16,0 1-16,0-22 0,0 22 15,0-22-15,0 0 0,0-20 0,0 20 16,-21 0-16,0-21 0,0 1 0,-22-1 16,22 0-16,-42-21 0,20 21 0,-20-21 15,21 0-15,-22 0 0,-21 0 16,22-21-16,-1 0 0,1 0 0,-1-22 15,1 22-15,21-21 0,-1 21 0,1-22 16,21 1-16,0 0 0,-1-1 0,22 1 16,-21 0-16,21-1 15,0 1-15,0 0 0,21-22 0,1 22 16,20-22-16,-21 22 0,21-22 0,1 22 16,20 0-16,-20-22 0</inkml:trace>
  <inkml:trace contextRef="#ctx0" brushRef="#br0" timeOffset="48939.48">5715 9186 0,'0'-21'0,"0"42"0,0-63 0,-21 42 16,0 0-16,-1 0 0,1 0 16,0 21-16,0 0 0,0 1 15,21 20-15,0-21 0,-21 21 16,-1-20-16,22 20 0,-21 0 15,21-21-15,0 22 0,0-1 0,-21 0 16,21-20-16,-21 20 0,0-21 0,21 0 16,0 22-16,0-22 15,0 0-15,21-21 16,-21-21 0,21 0-16,0-1 0,0 1 15,1 0-15,20 0 0,-21 0 0,0-22 16,0 22-16,1-21 0,-1 21 0,0-22 15,0 22-15,0 0 0,-21 0 16,21 21-16,1 0 16,-22 21-16,0 0 15,0 0-15,0 22 0,0-22 16,21 21-16,-21 1 0,0-22 0,21 21 16,-21-21-16,0 22 0,21-22 0,0 0 15,0 0-15,1 0 0,-1 0 16,0-21-16,0 0 0,0 0 0,22 0 15,-22 0-15,21 0 0,-21 0 0,22 0 16,-22-21-16,0 0 16,21 0-16,-21-21 0,1 20 0,-1-20 0,0 0 15,0-1-15,0 1 0,0 0 0,-21-1 16,22 1-16,-1-21 16,0 20-16,0 1 0,-21-22 0,21 22 15,-21 0-15,21 21 0,-21-22 0,0 22 16,0 0-16,0 42 15,0 0 1,-21 0-16,21 1 0,-21 20 0,0-21 16,21 21-16,-21 1 0,21-1 15,0 0-15,-21 1 0,21-1 0,0 0 16,-22-20-16,22 20 0,0 0 16,0 1-16,0-22 0,0 0 15,0 0-15,0 0 0,22 0 0,-1 1 0,0-22 16,0 0-16,0 0 15,0 0-15,1 0 0,-1-22 16,0 1-16,0 0 0,-21 0 16,21 0-16,0-22 0,-21 22 0</inkml:trace>
  <inkml:trace contextRef="#ctx0" brushRef="#br0" timeOffset="49103">6350 9292 0,'0'0'0,"-21"0"0,21 21 31,21-21-15,0 0-16,0 0 0,0 0 0,22 0 15,-22 0-15,21 0 0,1 0 16,-1 0-16,21 0 0,-20-21 0,-1 0 16,0 21-16</inkml:trace>
  <inkml:trace contextRef="#ctx0" brushRef="#br0" timeOffset="49935.96">7260 9271 0,'0'-21'0,"0"42"0,0-63 15,21 21-15,-21-1 0,21 1 0,-21 0 16,0 0-16,0 0 0,0 0 16,0-1-16,-21 1 15,0 21-15,0 0 0,0 0 16,0 0-16,-1 21 0,1 1 15,-21-1-15,21 21 0,0-21 0,-1 22 16,1-1-16,0-21 0,0 21 0,21 1 16,-21-1-16,0 0 0,21 1 15,0-1-15,0-21 0,0 22 0,0-22 16,21 0-16,0 21 0,21-42 16,1 21-16,-22 1 0,21-22 0,0 0 15,1 0-15,-1 0 0,0 0 0,1-22 16,20 1-16,-20 0 0,-1 0 15,0 0-15,1 0 0,20-22 16,-21 22-16,1-21 0,-1-1 0,0 22 16,-20-21-16,20-22 0,-21 22 0,0 0 15,0-1-15,1-20 0,-22 21 16,0-22-16,0 22 0,0-1 0,0 22 16,0-21-16,0 21 0,0 0 15,0 42 1,0 0-16,0 21 0,0-21 0,0 22 15,0 20-15,0-20 0,0-1 16,-22 21-16,22-20 0,-21-1 0,21 0 16,0 1-16,0-1 0,0-21 15,0 22-15,0-22 0,0 0 16,21 21-16,1-42 0,-1 21 0,-21 1 16,21-22-16,0 0 0,0 0 0,0 0 15,22 0-15,-22 0 0,0-22 16,0 1-16,0 0 0,1 0 0,-1 21 15,0-21-15,0 0 0,0-1 0,0-20 16,-21 21-16,0 0 0,0 0 16,0-1-16,0 1 0,0 42 15,0 1 1,0-1-16,0 0 16,-21 0-16,21 21 0,-21-20 15,21-1-15,0 0 0,0 0 0,0 0 16,0 0-16,0 1 15,21-22-15,0 0 16,1 0-16,-1-22 0,0 1 16,0 0-16</inkml:trace>
  <inkml:trace contextRef="#ctx0" brushRef="#br0" timeOffset="50111.85">8509 9081 0,'0'-22'0,"-64"-20"31,43 21-31,0 21 16,21 21-1,0 0 1,21-21-16,-21 21 0,21-21 16,1 0-16,-1 22 0,0-22 0</inkml:trace>
  <inkml:trace contextRef="#ctx0" brushRef="#br0" timeOffset="50968.17">9123 8996 0,'0'0'0,"-170"-21"32,128 42-32,21 0 0,-21 0 0,20 0 15,1 1-15,-21 20 0,21-21 16,0 21-16,-1-20 0,1 20 0,0 0 15,0-21-15,21 22 0,0-22 0,0 21 16,0-21-16,21 1 0,0 20 16,0-21-16,22-21 0,-1 21 0,0 0 15,1-21-15,20 0 0,1 0 0,-22 0 16,22 0-16,-1 0 0,-21-21 16,22 0-16,-22 0 0,1 0 0,-1 0 15,-21-1-15,21-20 0,-20 21 16,-1-21-16,0-1 0,0 1 15,0 0-15,0-22 0,-21 1 0,0 20 16,22-20-16,-22-1 0,21 1 0,-21 20 16,0 1-16,0 21 0,0-21 15,0 20-15,-21 1 0,21 42 16,0 1 0,-22 20-16,22 0 0,0 1 0,-21-1 15,0 21-15,21-20 0,-21 20 16,21-20-16,-21-1 0,21 0 0,-21 1 15,-1-1-15,22 0 0,0-21 16,0 1-16,-21 20 0,21-21 16,0 0-16,0-42 31,21 21-31,1-21 16,-22 0-16,21 0 0,21-1 0,-21-20 15,0 21-15,1-21 0,20-1 0,0 22 16,-42 0-16,21-21 0,22 20 15,-1 1-15,-21 0 0,0 0 16,1 21-16,-1 0 0,-21 21 16,0 0-16,0 0 15,-21 1-15,-1-1 0,1 0 0,-21 0 16,21 0-16,-22-21 0,22 21 0,-21 1 16,21-22-16,0 21 0,-1-21 15,1 0-15,0 0 0,0 0 0,0 0 16,0 0-16,21 21 47,0 0-47,0 0 15,0 0-15,0 1 0,0-1 16,0 0-16,21 0 0,0 0 0,0 0 16,0 1-16,0-1 0,1 0 15,20 0-15,-21 0 0,21-21 16,1 21-16,20-21 0,-20 0 0,-1 0 15,21 0-15,-20 0 0,-1 0 0,0 0 16,1 0-16,-1-21 0,-21 21 16,22-21-16,-22 0 0,0 0 0,0 0 15,-21-1-15,0 1 0,0 0 0,0 0 16,0 0-16,-21 0 0</inkml:trace>
  <inkml:trace contextRef="#ctx0" brushRef="#br0" timeOffset="51490.74">2074 11134 0,'0'21'16,"21"0"-1,1-21-15,-1 0 0,0 0 16,0 0-16,21 0 0,-20 0 0,-1 0 16,21 0-16,-21 0 0,0 0 15,1 0-15,-44 0 32,-20 0-32</inkml:trace>
  <inkml:trace contextRef="#ctx0" brushRef="#br0" timeOffset="51935.91">1905 11218 0,'0'0'0,"0"22"0,-21 20 15,0-21-15,21 21 0,0-20 0,-22 20 16,22-21-16,-21 21 0,0-20 0,21 20 16,0-21-16,0 0 0,-21 0 15,21 1-15,0-1 0,0 0 16,21-42 15,0 21-31,0-21 16,1-1-16,-1 22 0,-21-21 0,21 0 15,21 21-15,-21-21 0,1 0 0,-1 21 16,0 0-16,21 0 0,-21 0 16,22 0-16,-1 0 0,-21 21 0,22-21 15,-22 21-15,21 0 0,-21 0 16,0 1-16,1-1 0,-22 0 0,0 0 15,0 21-15,0-20 0,-22-1 16,1 21-16,-21-21 0,0 0 0,-1 22 16,1-22-16,0 0 0,-1 0 15,22-21-15,-21 21 0,-1-21 0,1 0 16,21 0-16,0 0 0,-22 0 16,22 0-16,0 0 0,21-21 15,-21 21-15,21-21 0,-21 0 0,21 0 16,0 0-1,0-1-15,21 22 0,0-21 16,0 0-16,0 21 0,1-21 16,-1 0-16,21 0 0</inkml:trace>
  <inkml:trace contextRef="#ctx0" brushRef="#br0" timeOffset="52135.21">2752 11684 0,'0'0'0,"0"21"0,-22-21 15,22-21 32,22 0-31,-1 21-16</inkml:trace>
  <inkml:trace contextRef="#ctx0" brushRef="#br0" timeOffset="52523.51">3979 11049 0,'0'0'16,"0"-21"-16,0 0 0,-21-64 15,0 85 1,21 21-1,0 0-15,0 1 16,0 20-16,0 0 0,0 1 16,21 20-16,-21-21 0,21 22 0,-21-22 15,0 22-15,0-22 0,0 22 16,0-22-16,0 0 0,0 1 0,-21-1 16,0-21-16,0 21 0,21-20 0,-21-1 15,21 0-15,-22-21 0</inkml:trace>
  <inkml:trace contextRef="#ctx0" brushRef="#br0" timeOffset="52888.2">3725 11261 0,'-42'-43'0,"84"86"0,-84-128 15,42 64-15,0-21 0,0 20 16,0-20-16,0 21 0,21 0 0,21 0 15,-20-1-15,-1 1 0,21 21 16,0 0-16,1 0 0,-1 0 0,0 0 16,22 21-16,-22 1 0,22-1 15,20 21-15,-20 0 0,-1 22 16,22-22-16,-21 22 0,-22-1 0,0 1 16,1-22-16,-22 22 0,-21-22 0,0 21 15,0-20-15,-21-1 0,-22 0 16,-20-20-16,20 20 0,-20 0 0,21-21 15,-22 1-15,22-1 0,-1-21 0,1 21 16,0-21-16,-1 0 0,1 0 16,21 0-16,0-21 0,0 21 0,-1-21 15,1 21-15,21-22 0,-21 1 0,21 0 16,0 0-16,0 0 16,21 21-16,0-21 15,1-1-15,20 22 0,-21-21 0,0 21 16,22-21-16</inkml:trace>
  <inkml:trace contextRef="#ctx0" brushRef="#br0" timeOffset="53279.02">4741 11557 0,'0'0'0,"43"-106"31,-22 85-31,0 0 16,0 0-16,0 0 0,0 21 16,22 0-16,-22 0 0,0 0 0,0 21 15,0 0-15,22 21 0,-22-21 16,0 22-16,0-22 0,0 21 0,1 1 16,-1-22-16,0 21 0,-21-21 0,0 22 15,0-22-15,0 0 0,0 0 16,0 0-16,0-42 31,0 0-31,0 0 16,0-22-16,0 22 0,0 0 0,0 0 15,0-21-15,0 20 0,0-20 16,21 0-16,-21 21 0,21-22 16,0 22-16,-21-21 0,22 21 0,-1-22 15,0 22-15,21 0 0,-21 21 0,1-21 16,-1 21-16,21-21 0,-21 21 15,0 0-15,1 0 0</inkml:trace>
  <inkml:trace contextRef="#ctx0" brushRef="#br0" timeOffset="54266.98">6202 11494 0,'21'0'0,"-42"0"0,63-22 0,-21 1 15,-21 0-15,21 0 0,-21 0 16,0 0-16,0-1 0,0-20 16,0 21-16,0 0 0,0 0 0,-21-1 15,0 22-15,-21 0 0,-1 0 0,1 0 16,0 0-16,-1 0 0,1 22 16,-21 20-16,20-21 0,1 21 0,21-20 15,-22 20-15,1 0 0,21 1 0,0-1 16,0-21-16,21 21 0,0-20 15,0 20-15,0-21 0,0 0 16,0 0-16,0 1 0,21-22 16,0 0-16,0 0 0,0 0 15,22 0-15,-22 0 0,21 0 0,-21 0 16,22-22-16,-1 1 0,-21 0 0,21 0 16,-20 0-16,20 0 0,-21-1 15,0 1-15,22 0 0,-22 0 0,-21-21 16,21 20-16,-21-20 0,21 21 0,-21 0 15,0-22-15,0 22 0,0 0 16,0 0-16,0 42 16,0 0-1,0 0-15,0 1 16,0 20-16,-21-21 0,21 0 0,0 22 16,0-22-16,0 21 0,0-21 0,0 0 15,0 22-15,21-22 0,0 0 16,0 0-16,1 0 0,-1 1 0,21-1 15,0-21-15,1 21 0,-1-21 0,22 0 16,-22 0-16,21 0 0,1 0 16,-1 0-16,1 0 0,-1 0 0,-20 0 15,20-21-15,-20 0 0,-1 21 0,0-22 16,-21 1-16,1-21 0,20 21 16,-21 0-16,-21-22 0,21 1 15,-21 0-15,0 20 0,0-20 0,0 0 16,0-1-16,0 22 0,-21-21 15,0 21-15,0 0 0,0 21 0,-1 0 16,-20 0-16,0 0 0,-1 0 0,1 21 16,-21 0-16,20 21 0,1-21 15,0 1-15,20 20 0,-20-21 0,21 21 16,0 1-16,0-22 0,21 0 0,0 21 16,0-20-16,0-1 0,0 0 15,0 0-15,21 0 0,0-21 16,0 0-16,21 0 0,-20 21 0,-1-21 15,21 0-15,-21 22 0,0-22 16,1 0-16,-1 21 0,0 0 16,0-21-16,-21 21 0,0 0 0,21 0 15,0 22-15,1-22 0,-22 21 0,21 1 16,0-1-16,0 0 0,-21 1 16,21 20-16,-21-21 0,21 22 0,-21-22 15,0 22-15,0-22 0,0 64 16,0-64-16,-21 22 0,0-22 15,-106 127 1,64-147-16,20 20 0,-20-21 0,20 0 16,-20 0-16,-1 1 0,22-22 15,0 0-15,-22 0 0,22 0 16,0 0-16,20 0 0,-20-22 0,0 1 16,21 0-16,-1 0 0,1-21 0,0-1 15,21 1-15,0 0 0,0-22 16,0 1-16,0 20 0,21-20 0</inkml:trace>
  <inkml:trace contextRef="#ctx0" brushRef="#br0" timeOffset="55039.93">8297 11218 0,'0'-21'15,"0"42"-15,21-63 0,-21 21 0,0 0 16,0 0-1,-21 21-15,0 0 16,0 0-16,0 0 0,0 0 0,-1 0 16,-20 0-16,21 0 0,0 21 15,-22 0-15,22 0 0,0 21 0,0-20 16,21 20-16,0-21 0,-21 0 16,21 22-16,0-22 0,0 0 0,0 0 15,0 0-15,21 0 0,21 1 0,-21-22 16,22 0-16,-1 21 0,-21-21 15,22 0-15,-1 0 0,0 0 0,1 0 16,-1 0-16,0-21 0,-21 21 16,22 0-16,-22 0 0,0-22 15,-42 22 1,-21 0-16,20 0 0,-20 0 16,0 22-16,-1-1 0,1-21 15,0 21-15,-1 0 0,1-21 0,0 21 16,-1 0-16,1 1 0,21-22 0,-21 21 15,20-21-15,1 21 0,21 0 16,21-21 0,1 0-16,20 0 15,-21 0-15,21 0 0,1 0 0,-22 0 16,21-21-16,1 21 0,-1 0 16,0 0-16,1 0 0,-1 0 15,-21 0-15,21 0 0,-20 0 0,-1 0 16,0 0-16,-21 21 0,0 0 15,0 0-15,0 1 0,0-1 0,0 0 16,0 21-16,0 1 0,-21-1 0,0 0 16,-1 1-16,-20-1 0,21 0 15,0 1-15,0-1 0,-1-21 0,1 21 16,0-20-16,21-1 0,0 0 16,21-42-1,0 0 1,22 21-16,-22-43 0,0 22 0,21 0 15,-20-21-15,20-1 0,0 1 16,22 0-16</inkml:trace>
  <inkml:trace contextRef="#ctx0" brushRef="#br0" timeOffset="55291.79">9419 11007 0,'0'0'0,"0"-43"0,0 22 16,0 0-16,-21 21 15,21 21 1,0 0-16,-21 22 0,21-1 16,0 0-16,-21 1 0,21 20 0,0 1 15,0-22-15,-22 22 0,22-22 16,-21 21-16,0-20 0,21-1 0,0-21 16,0 22-16,-21-22 0,21 0 15,0 0-15,21-21 31,-21-21-31,0 0 16,0 0-16</inkml:trace>
  <inkml:trace contextRef="#ctx0" brushRef="#br0" timeOffset="55651.58">9059 11155 0,'0'0'0,"0"-42"0,0-1 15,0 22-15,0-21 0,0 21 16,0-1-16,21-20 0,1 21 15,-1 0-15,21 21 0,-21-21 0,22-1 16,-1 22-16,0 0 0,22 0 0,-22 0 16,22 0-16,-1 22 0,1-1 15,-1 0-15,22 0 0,-22 21 0,-20-20 16,20 41-16,-21-21 0,1 1 0,-1 20 16,-21-20-16,-21 20 0,0-21 15,0 22-15,-21-22 0,0 1 0,-21-1 16,-1-21-16,1 21 0,-22-20 0,1 20 15,-1-21-15,1 0 0,21 0 16,-22-21-16,1 22 0,20-22 16,1 0-16,0 0 0,-1 0 0,22 0 15,-21 0-15,21 0 0,-1 0 16,22-22 0,22 22-16,-1-21 15,0 21-15,0-21 0,21 21 0,-20-21 16,20 21-16,0-21 0,1 21 15,-1-21-15</inkml:trace>
  <inkml:trace contextRef="#ctx0" brushRef="#br0" timeOffset="56026.42">10075 11430 0,'0'-21'0,"0"42"0,0-63 0,0 21 16,0-1-16,0 1 0,0 0 0,0-21 15,21 21-15,1-1 0,-1 1 16,21 0-16,-21 21 0,0 0 16,22 0-16,-1 0 0,-21 0 0,22 0 15,-22 0-15,0 21 0,21 0 16,-21 22-16,-21-22 0,22 21 0,-22-21 16,21 22-16,-21-22 0,0 21 15,0-21-15,0 22 0,0-22 16,0 0-16,0 0 0,-21 0 15,-1-21-15,22-21 47,0 0-47,0 0 0,0-21 16,22 20-16,-22 1 0,21 0 16,0-21-16,0 21 0,-21-1 0,21-20 15,0 21-15,1-21 0,-1 20 0,21 1 16,-21-21-16,0 21 15,22 21-15</inkml:trace>
  <inkml:trace contextRef="#ctx0" brushRef="#br0" timeOffset="56659.06">11134 11028 0,'-22'0'0,"1"21"0,0 0 0,0 0 15,0 1-15,0-1 0,-22 21 0,22-21 16,0 22-16,-21-22 0,20 0 0,1 21 15,21-21-15,-21 1 0,21 20 16,0-21-16,0 0 0,0 0 16,21 1-16,0-22 0,1 0 15,-1 0-15,0 0 0,21 0 0,-21 0 16,22 0-16,-1 0 0,-21 0 16,22 0-16,-22-22 0,21 1 0,-21 0 15,0 0-15,-21 0 0,0 0 16,0-1-16,0 1 0,0 0 0,0-21 15,-21 21-15,0-1 0,0 22 0,0-21 16,0 21-16,-22-21 0,22 21 16,0 0-16,0 0 0,0 0 0,42 0 31,0 0-31,21 0 16,-21 0-16,22 0 0,-1 0 15,-21 0-15,22-21 0,-1 21 0,0-21 16,1 21-16,-1-21 0,0 21 15,-21 0-15,22-22 0,-22 22 0,0-21 16,0 21-16,-21 21 31,0 1-31,0-1 0,0 21 0,0-21 16,0 0-16,-21 22 0,0-1 0,0 0 16,21 1-16,-21-1 0,-1 0 15,1 22-15,42-22 0,-21 22 0,0-22 16,-21 22-16,0-1 0,21 1 0,0-1 15,-21 1-15,0-1 16,21 1-16,-21-1 0,21 22 0,0-43 16,0 22-16,0-1 0,0-21 0,0 22 15,0-22-15,0 1 0,0-22 0,0 21 16,0-21-16,0 0 0,0 1 16,0-44-1,0 1 1,0 0-16,21 0 0,-21-21 15,21 20-15,-21-20 0,21 0 0</inkml:trace>
  <inkml:trace contextRef="#ctx0" brushRef="#br0" timeOffset="56923.91">11493 11240 0,'0'0'0,"0"-64"0,43-63 31,-22 106-31,0 0 0,0 0 0,22-1 16,-1 22-16,0 0 0,1 0 0,20 0 16,-21 0-16,1 22 0,-1-1 15,0 0-15,1 0 0,-22 21 0,0-20 16,-21 20-16,0-21 0,0 21 0,0-20 16,-21 20-16,-21-21 15,20 0-15,-20 22 0,21-22 0,-21-21 16,-1 21-16,1 0 0,21 0 0,-22-21 15,1 21-15,0-21 0,21 22 0,-22-22 16,-20 21-16,20 0 0,1-21 0</inkml:trace>
  <inkml:trace contextRef="#ctx0" brushRef="#br0" timeOffset="57756.29">2371 12891 0,'0'0'0,"21"0"0,-21-22 0,-21 22 31,-1 0-31,-20 0 0,0 0 0,21 0 16,-22 22-16,1-1 0,0 0 16,-1 21-16,22-21 0,-21 22 0,21 20 15,-1-20-15,1-1 0,0 21 16,0-20-16,21 20 0,0-20 0,0 20 15,0-21-15,0 22 16,0-22-16,21-21 0,-21 22 0,21-22 0,22 0 16,-22 0-16,21 0 15,-21-21-15,22 0 0,-1 0 0,0 0 16,22 0-16,-22-21 0,0 0 16,1 0-16,-22 0 0,21 0 0,-21-1 15,-21 1-15,0 0 0,0-21 16,0 21-16,-21-1 0,0 1 0,0 0 15,-21 0-15,-1 21 0,-20-21 16,20 21-16,1 0 0,0 0 0,-1 0 16,1 0-16,0 0 0,21 0 15,-1 21-15,1-21 0,0 21 16,21 0-16,-21 0 0,21 1 0,0-1 16,21 0-16,0-21 15,0 0-15,22 0 0,-1 0 16</inkml:trace>
  <inkml:trace contextRef="#ctx0" brushRef="#br0" timeOffset="57939.19">3090 13356 0,'-21'0'62</inkml:trace>
  <inkml:trace contextRef="#ctx0" brushRef="#br0" timeOffset="60127.49">4635 13081 0,'0'0'0,"0"-21"0,-42-43 16,42 43-16,0 0 0,0 0 15,-21 0-15,0 21 16,0 0 0,-1 21-16,22 21 0,-21-21 15,0 22-15,21-1 0,-21 0 0,0 1 16,0-1-16,-1 0 0,1 1 0,0 20 15,-21-20-15,21-1 0,-22 0 16,22 1-16,0-1 0,-21 0 0,20-21 16,22 22-16,-21-22 0,0 0 15,21-42 1,0 0-16,0 0 16,0-1-16,0 1 15,21-21-15,-21 21 0,0-22 0,21 22 16,1-21-16,-1 21 0,-21-22 15,0 1-15,21 21 0,0-21 0,-21 20 16,0 1-16,0-21 0,0 21 16,21 21-1,-21 21-15,21 0 0,-21 21 16,0-20-16,0 20 0,22-21 0,-1 21 16,-21 1-16,21-1 0,-21 22 15,21-22-15,0 0 0,0 1 0,1-1 16,-1-21-16,0 21 0,21-20 15,1-1-15,-1 0 0,0-21 16,1 0-16,-1 0 0,0 0 0,1 0 16,20-21-16,-21 0 0,1-1 15,-1 1-15,0 0 0,-20-21 0,20-1 16,0 1-16,-21 0 0,1-1 16,-1 1-16,-21 0 0,0-1 0,0-20 15,0 21-15,0-22 0,0 1 0,-21 20 16,21-20-16,-43-1 0,22 1 15,0-1-15,-21 22 0,-1 0 0,1-1 16,0 22-16,-1 0 0,1 0 16,0 21-16,-1 0 0,1 0 15,0 42-15,-1-21 0,22 22 0,-21-1 16,21 0-16,21 22 0,-22-22 0,22 22 16,0-1-16,0 1 0,0-22 15,0 21-15,0-20 0,22 20 0,-1-20 16,0-1-16,21 0 0,-21 1 15,22-22-15,-1 0 0,0 0 0,22 0 16,-22-21-16,1 0 0,20 0 0,-21 0 16,22 0-16,-22-21 0,1 0 15,-1 21-15,0-21 0,1-22 0,-22 22 16,21 0-16,-21 0 0,0 0 16,1 0-16,-1-1 0,-21 1 0,21 0 15,-21 0-15,-21 42 31,0-21-15,21 21-16,-22 0 0,22 1 0,0-1 16,0 0-16,0 0 0,0 0 15,0 22-15,0-22 0,0 0 0,0 21 16,0-21-16,0 1 0,22-1 0,-1-21 16,0 21-16,21-21 0,-21 0 15,22 0-15,-1 0 0,0 0 0,1 0 16,-1 0-16,0-21 0,-20 0 0,20 21 15,0-22-15,-21 1 16,22 0-16,-22-21 0,0 21 0,0-1 16,0-20-16,-21 21 0,0 0 0,0-22 15,0 1-15,-21 21 0,0-21 16,0 20-16,-21 1 0,-1-21 0,1 21 16,0 0-16,-1 21 0,1 0 15,0 0-15,-1 0 0,22 0 0,-21 21 16,-1 0-16,22 0 0,0 0 0,0 22 15,0-22-15,0 21 0,21 0 16,0 1-16,0-1 0,0 0 16,0 1-16,0-1 0,21 0 0,0-20 15,0 20-15,21-21 0,1 0 16,-1 0-16,0-21 0,1 22 0,-1-22 16,22 0-16,-22 0 0,0 0 15,22 0-15,-22-22 0,0 1 0,22 0 16,-22 0-16,-21 0 0,22 0 0,-1-22 15,0 22-15,-20-21 0,-1 21 16,0-22-16,0 22 0,-21-21 0,0 21 16,0-22-16,0 22 0,0 0 0,21 0 15,-21 0-15,0 42 16,0 0 0,0 0-16,0 0 0,0 22 0,0-22 15,0 21-15,0-21 16,0 22-16,0-22 0,0 21 0,0-21 15,0 0-15,21 1 0,1-1 0,-1-21 16,0 21-16,0-21 0,0 0 16,22 0-16,-1 0 0,-21 0 0,21 0 15,-20-21-15,20 0 0,0 21 0,-21-22 16,1 1-16,20 0 0,-21-21 16,0 21-16,-21-1 0,21-20 0,-21 21 15,22 0-15,-22 0 0,0-22 16,0 22-16,0 0 0,-22 21 31,1 0-31,0 21 0,21 0 0,0 0 16,-21 1-16,21-1 0,-21 0 15,21 0-15,0 21 0,0-20 0,0-1 16,0 0-16,0 0 0,21 0 16,0 0-16,0 1 0,0-22 0,1 0 15,20 21-15,-21-21 0,0 0 0,22 0 16,-22 0-16,21-21 0,-21 21 15,22-22-15,-22 1 0,0 0 0,0 0 16,0-21-16,0 20 0,1-20 16,-22 21-16,21-21 0,-21-1 0,0 1 15,0 0-15,0-1 0,0 1 16,0-22-16,0 22 0,0-21 0,0 20 16,0 1-16,0 21 0,0 0 15,0-1-15,0 44 16,0-1-16,0 21 15,0 0-15,0-20 0,0 41 0,0-21 16,0 1-16,0-1 0,0 0 0,-21 1 16,21-1-16,0 0 0,-22-20 15,22 20-15,0-21 0,0 21 0,0-20 16,0-1-16,0 0 0,0-42 47,0 0-47,0-1 0,22 1 15,-1-21-15,-21 21 0,21 0 16,0-1-16,0 1 0,0-21 0,22 21 16,-22 0-16,0-1 0,21 22 15,-20-21-15,-1 21 0,21 0 0,-21 0 16,0 0-16,1 21 0,-1-21 0,0 22 16,0-1-16,-21 0 0,0 0 0,0 21 15,0-20-15,0-1 0,0 0 16,0 21-16,-21-21 0,0 1 0,0 20 15,-22-21-15,22 0 0,-21 0 16,21-21-16,-22 22 0,1-1 16,21-21-16,-22 0 0,22 0 0,-21 0 15,21 0-15,0 0 0,-1 0 0,22-21 16,0-1-16,0 1 16,0 0-16,0 0 0,0 0 15,43 0-15,-22-1 0,0-20 0</inkml:trace>
  <inkml:trace contextRef="#ctx0" brushRef="#br0" timeOffset="60379.54">8191 12785 0,'0'0'0,"22"21"31,-22 0-31,-22 21 0,1-20 0,0 20 16,21 0-16,-21 1 0,0 20 0,0-21 15,21 1-15,-22-1 0,1 0 16,21 1-16,0-1 0,-21 0 0,21 1 16,-21-1-16,21-21 0,0 22 0,0-22 15,0 0-15,0 0 0,0 0 16,21-21-16,0 0 0,0 0 16,1 0-16,-1 0 0,0-21 0,21 21 15,-21-21-15,1 0 16</inkml:trace>
  <inkml:trace contextRef="#ctx0" brushRef="#br0" timeOffset="60724.45">8403 13272 0,'0'0'15,"21"0"32,0 0-47,1 0 0,-1 0 0,0 0 16,0 0-16,0 0 0,0 0 15,22 0-15,-22-22 0,0 22 0,21-21 16,-20 0-16,-1 0 0,0 0 16,0 0-16,-21-1 0,0 1 15,0 0-15,0 0 0,-21 21 16,0 0-16,0 0 0,-1 0 16,-20 0-16,21 21 0,0 0 15,-22 0-15,22 1 0,0-1 0,0 21 16,0-21-16,0 0 0,21 22 0,-22-22 15,22 0-15,0 21 0,0-20 16,0-1-16,0 0 0,0 0 16,0 0-16,0 0 0,22-21 0,-1 0 15,0 22-15,0-22 0,0 0 16,0 0-16,22 0 0,-22-22 0,21 22 16</inkml:trace>
  <inkml:trace contextRef="#ctx0" brushRef="#br0" timeOffset="61615.82">9842 13018 0,'0'0'0,"0"-22"0,0 1 0,0 0 16,0 0-16,0 0 0,0 0 0,-21-1 15,0 1-15,0 0 16,0 0-16,0 21 0,-1 0 0,1 0 16,0 0-16,0 0 0,-21 0 0,20 21 15,-20 0-15,21 0 0,0 22 16,0-1-16,-1 0 0,1 22 0,21-22 16,0 1-16,0-1 0,-21 21 15,21-20-15,0-1 0,0-21 0,0 22 16,0-1-16,21-21 0,0 21 0,1-20 15,-1-1-15,0-21 0,21 21 16,-21-21-16,22 21 0,-1-21 0,0 0 16,1 0-16,20-21 0,-20 0 15,-1 0-15,21-1 0,-20 1 16,20-21-16,-20 21 0,20-22 0,-21 22 16,1-21-16,-1 0 0,0-1 0,-20-20 15,-1 20-15,21 1 0,-42-21 16,21 20-16,-21-20 0,0 20 0,0 1 15,0 0-15,0 21 0,0-1 16,0 1-16,0 0 0,-21 21 16,0 0-16,21 21 0,-21 0 0,0 1 15,21 20-15,-22 0 0,1 1 16,0 20-16,21-21 0,-21 1 0,0 20 16,0-20-16,21-1 0,0 0 15,0 1-15,0-1 0,0-21 16,0 21-16,0-20 0,21-1 0,0 0 15,0 0-15,21 0 0,-20-21 16,-1 0-16,21 0 0,-21 0 0,22 0 16,-22 0-16,21-21 0,-21 21 0,22-21 15,-22 0-15,21 0 0,-21-1 16,0 1-16,1 0 0,-1-21 0,0 21 16,-21-1-16,0 1 0,0 0 0,0 0 15,-21 21 1,21 21-1,-21 0-15,-1 0 0,22 1 16,0-1-16,0 0 0,0 0 16,0 0-16,0 0 0,0 1 15,0-1 1,22-21-16,-1 0 16,0 0-16,-21-21 0,0-1 15</inkml:trace>
  <inkml:trace contextRef="#ctx0" brushRef="#br0" timeOffset="61795.72">10943 12996 0,'0'-42'15,"0"84"-15,0-105 0,-21 63 0,0-21 0,0 21 16,-1 0 0,1 0-16,0 0 15,0 0-15,0 0 16,42 0-1,0 0 1,0 0-16,22 0 0</inkml:trace>
  <inkml:trace contextRef="#ctx0" brushRef="#br0" timeOffset="62563.76">11388 12869 0,'0'0'0,"0"-21"16,-22 21-16,1 0 15,0 21-15,0 1 16,0-1-16,0 0 0,-1 0 0,1 21 16,0-20-16,0 20 0,21 0 15,0 1-15,0-1 0,-21 0 0,21-21 16,0 22-16,0-1 0,0-21 0,21 0 16,0 22-16,21-22 0,-20 0 15,20 0-15,0-21 0,1 0 16,-1 0-16,0 0 0,1 0 0,-1 0 15,-21 0-15,21-21 0,-20 0 16,20 21-16,-21-21 0,0-22 0,22 22 16,-22 0-16,-21-21 0,21-1 0,-21 1 15,21 0-15,-21-22 0,21 22 16,-21-22-16,0 1 0,0-1 0,0 1 16,21-1-16,-21 1 0,22 21 15,-22-1-15,0 1 0,21 21 0,-21 0 16,21 21-16,-21 21 15,0 0-15,0 21 0,0 22 16,0-22-16,-21 22 0,0-1 0,-1 1 16,22-1-16,-21 1 0,0-1 0,0-21 15,0 1-15,0-1 16,-1 0-16,1 1 0,21-22 0,0 0 16,-21 0-16,21 0 0,21-42 31,0 21-31,1-21 15,-1 21-15,0-21 0,21 0 0,-21 0 16,22-22-16,-22 22 0,21 0 16,1-21-16,-1 20 0,0-20 0,-21 21 15,22-21-15,-1 20 0,-21 1 0,0 0 16,1 0-16,-22 0 16,-43 21-16,22 0 15,0 0-15,-21 0 0,-1 0 16,1 21-16,-22-21 0,22 21 15,0 0-15,-1 0 0,1 1 0,0-1 16,21 0-16,-1 0 0,1 0 0,21 0 16,-21 1-16,21-1 0,0 0 15,21 0-15,0 0 0,1 0 16,-1-21-16,0 22 0,21-1 0,-21 0 16,22-21-16,-22 21 0,21-21 15,-21 21-15,22-21 0,-22 0 0,0 0 16,21 21-16,-20-21 0,-1 0 0,0 0 15,0 0-15,0 0 0,-21 22 16,-21-22 0,-21 0-16</inkml:trace>
  <inkml:trace contextRef="#ctx0" brushRef="#br0" timeOffset="63447.38">1863 14711 0,'-22'0'0,"44"0"0,-65 21 15,43 0 1,0 0-16,0 1 15,21-1-15,1-21 16,-1 0-16,0 21 0,21-21 16,-21 0-16,22 0 0,-1 0 15,0 0-15,1-21 0,20 21 16,-20-21-16,-1-1 0,21 1 0,-20 0 16,-1 0-16,-21 0 0,22 0 15,-22-22-15,0 22 0,0 0 0,-21 0 16,0 0-16,0-1 0,0 1 15,0 0-15,-21 0 0,0 21 0,0 0 16,-1 0-16,1 21 0,0 0 16,0 0-16,0 1 0,0 20 0,21 0 15,0 22-15,-22-22 0,22 22 16,-21-22-16,21 21 0,-21 1 0,21-22 16,0 22-16,0-1 0,-21-20 15,21 20-15,-21-21 0,21 1 16,0-22-16,0 21 0,0-21 0,0 1 15,0-1-15,0 0 0,0-42 32,0 0-32,-21-1 15,21 1-15</inkml:trace>
  <inkml:trace contextRef="#ctx0" brushRef="#br0" timeOffset="63621.28">1841 15134 0,'0'0'0,"22"0"47,-1 0-47,0 0 0,0 0 15,21 0-15,-20 0 0,20 0 0,21 0 16,-20 0-16,20-21 0,1 21 16,-1-21-16,1 21 0,-22-21 0,0 0 15,22 21-15</inkml:trace>
  <inkml:trace contextRef="#ctx0" brushRef="#br0" timeOffset="63811.4">3006 14923 0,'0'0'0,"21"0"78,0 0-78,0 0 16</inkml:trace>
  <inkml:trace contextRef="#ctx0" brushRef="#br0" timeOffset="65427.56">4826 14859 0,'-21'0'0,"21"-21"16,0 0-16,-21 21 16,21-21-16,0-1 15,0 1-15,0 0 0,21 0 16,0 0-16,0 0 0,0-22 0,0 22 16,1 0-16,-22-21 0,21 20 15,-21 1-15,0 0 0,0-21 0,0 21 16,0-1-16,-21 22 15,-1 0-15,-20 0 0,21 0 0,-21 22 16,-1-22-16,1 21 0,-22 0 16,22 21-16,21-21 0,0 22 15,0-22-15,21 21 0,0 1 0,0-1 16,0-21-16,0 21 0,21-20 16,21 20-16,-21-21 0,0 0 0,22 22 15,-22-22-15,0 0 0,21 0 16,-20 0-16,-1 22 0,0-22 0,0 0 15,0 0-15,-21 0 0,0 0 0,0 1 16,0-1-16,-21 0 0,0 0 16,0 0-16,-22 0 0,22 1 0,-21-22 15,0 21-15,-1-21 0,1 0 16,0 0-16,-22 0 0,22 0 0,-1 0 16,1 0-16,21-21 0,-21-1 0,-1 1 15,22-21-15,0 21 16,0 0-16,0-22 0,-1 1 0,22 21 15,0-22-15,0 22 0,0-21 16,0 0-16,0 20 0,0 1 0,0 0 16,0 0-16,0 42 15,43 0 1,-43 0-16,21 1 0,0 20 16,0-21-16,0 21 0,-21 1 0,22-22 15,-1 21-15,0 1 0,0-22 16,-21 21-16,21-21 0,0 0 15,1 1-15,20-1 0,-21-21 0,0 0 16,22 0-16,-22 0 0,21 0 16,0 0-16,1-21 0,-1-1 0,22 1 15,-22 0-15,0 0 0,22 0 16,-22-22-16,0 22 0,-20-21 0,20 21 16,-21-22-16,0 22 0,0 0 0,-21-21 15,22 21-15,-22-1 0,0 1 16,0 0-16,0 0 0,0 0 0,-22 21 15,1 0-15,0 21 16,21 0-16,-21 21 16,21-20-16,-21-1 0,21 21 15,0-21-15,0 22 0,0-1 0,0-21 16,0 21-16,0-20 0,0 20 16,0-21-16,0 0 0,21 0 0,0-21 15,-21 22-15,21-22 0,0 0 16,1 0-16,-1 0 0,0-22 15,0 1-15,0 0 0,0 0 0,1 0 16,-1 0-16,0-1 0,0 1 16,0-21-16,-21 21 0,21-22 0,1 22 15,-1 0-15,-21-21 0,0 21 16,21-1-16,-21 1 0,21 0 0,-21 0 16,42 21-16,-42 21 31,0 0-31,-21 0 0,21 1 0,0-1 15,-21 0-15,21 21 0,-21-21 16,21 1-16,0 20 0,0-21 0,0 0 16,0 22-16,0-22 0,0 0 15,0 0-15,0 0 0,21-21 16,0 0-16,0 0 0,1 0 0,20 0 16,-21 0-16,0 0 0,22-21 15,-22 0-15,0 0 0,21 21 16,-21-21-16,22-22 0,-22 22 0,0 0 0,0 0 15,22 0-15,-22-22 0,-21 22 16,21 0-16,0-21 0,-21 20 16,21 1-16,-21 0 0,0 0 0,0 0 15,0 42 17,0 0-32,0 0 0,-21 0 15,21 22-15,-21-22 0,21 21 0,-21-21 16,21 22-16,0-1 0,0-21 0,0 22 15,0-22-15,0 0 0,21 21 16,0-42-16,0 21 0,0 1 16,1-22-16,20 0 0,-21 0 0,0 0 15,22 0-15,-22 0 0,0-22 16,21 22-16,-21-21 0,1 0 0,20 0 16,-21 0-16,0-22 0,0 22 0,1 0 15,-22-21-15,21 21 0,-21-22 16,21 22-16,-21-21 0,0 21 0,0-22 15,0 22-15,0 0 0,-21 42 32,21 0-32,-21 0 15,21 1-15,0-1 0,0 21 16,-22-21-16,22 0 0,-21 1 0,21-1 16,0 0-16,-21 0 0,21 0 0,0 0 15,0 1 1,0-44-1,21 22 1,-21-21-16,21 0 0,-21 0 16</inkml:trace>
  <inkml:trace contextRef="#ctx0" brushRef="#br0" timeOffset="65624.53">6498 14520 0,'0'0'0,"-21"0"0,21-21 0,-21 21 15,0 0 1,-1 0-16,22 21 16,-21-21-16,21 22 0,-21-1 0,21 0 15,0 0 1,21-21 0,0 0-16,1 0 0,20 0 15,-21 0-15</inkml:trace>
  <inkml:trace contextRef="#ctx0" brushRef="#br0" timeOffset="65863.69">6900 14436 0,'0'0'0,"-21"63"16,0-42-16,0 1 16,0-1-16,21 0 0,-22 21 0,1-21 15,21 22-15,-21-1 0,0 0 0,0 1 16,0-22-16,-1 21 0,1 1 15,0-1-15,0 0 0,21 1 0,0-1 16,-21-21-16,21 21 0,0-20 0,0-1 16,21 0-16,21 0 15,-21-21-15,1 0 0,20 0 0,0 0 16,1 0-16,-22-21 0,21 0 0,0 0 16,-20-1-16,20 22 15</inkml:trace>
  <inkml:trace contextRef="#ctx0" brushRef="#br0" timeOffset="66027.59">6625 14880 0,'0'0'16,"0"21"-16,21-21 16,0 0-16,22 0 0,-22 0 15,21 0-15,1 0 0,-1 0 0,0-21 16,22 0-16,-22 21 0,0-21 0,1 21 15,-1-21-15</inkml:trace>
  <inkml:trace contextRef="#ctx0" brushRef="#br0" timeOffset="66696">7493 14626 0,'-64'21'31,"43"1"-31,0-1 0,0 0 0,0 0 16,0 0-16,-1 0 0,22 22 15,-21-22-15,21 21 0,-21-21 0,21 1 16,0 20-16,0-21 0,0 21 0,0-20 16,0-1-16,0 21 15,0-21-15,21 0 0,0-21 0,1 22 16,-1-22-16,21 21 0,-21-21 0,0 0 16,22 0-16,-22-21 0,21-1 15,1 22-15,-22-21 0,21 0 0,-21-21 16,22 21-16,-22-1 0,0 1 0,21-21 15,-21 21-15,1-22 0,-1 1 16,-21 0-16,21-1 0,-21-20 0,21 21 16,-21-22-16,21 22 0,-21-22 0,0 43 15,0-21-15,0 21 0,0-22 0,0 22 16,0 0-16,0 42 16,-21 0-16,21 0 0,-21 22 15,21-1-15,-21-21 0,21 22 16,0 20-16,-21-21 0,21 1 0,0-1 15,0 0-15,-22 1 0,22-22 0,-21 21 16,21 1-16,0-22 0,0 21 16,0-21-16,0 0 0,0 1 0,0-1 15,0 0-15,-21-21 16,21-21 0,0 0-16,0-1 15,21 1-15,0 0 16,1 0-16,-1-21 0,0 20 15,0 1-15,21-21 0,1 21 0,-22-22 16,21 1-16,-21 21 0,22 21 0,-1-21 16,0 21-16,1 0 0,-22 0 0,0 21 15,-21 0-15,21-21 0,-21 42 16,0-20-16,21-1 0,-21 0 0,0 21 16,0-21-16,0 1 0,0-1 15,-21 21-15,0-21 0,-21 0 0,21 1 16,-1 20-16,1-21 0,0 0 0,0 0 15,0 1-15,0-22 0,21 21 16,-22-21-16,44-21 16,41 21-16</inkml:trace>
  <inkml:trace contextRef="#ctx0" brushRef="#br0" timeOffset="66999.83">8826 14330 0,'0'-21'16,"0"0"-16,22 21 15,-1-22-15,0 1 16,21 21-16,-21 0 0,22-21 0,41 21 15,-41-21-15,20 21 0,-20 0 16,-1 0-16,0 0 0,1 0 0,-1 0 16,0 0-16,1 0 0,-1 0 0,0 0 15,1 0-15,-22 0 0,-42 0 32,-1 0-32,1 0 15,-21 0-15</inkml:trace>
  <inkml:trace contextRef="#ctx0" brushRef="#br0" timeOffset="67227.7">9229 14224 0,'0'106'16,"0"-85"0,0 21-16,0 1 0,0-1 15,0 0-15,-22 1 0,22-1 0,0 0 16,0 1-16,0-1 0,-21 0 15,21 1-15,0-1 0,-21-21 0,21 22 16,0-22-16,0 21 0,0-21 0,0 0 16,0 1-16,21-22 15,0 0-15,1 0 16,-1 0-16,0 0 0,21 0 0,-21-22 16,22 1-16</inkml:trace>
  <inkml:trace contextRef="#ctx0" brushRef="#br0" timeOffset="67551.5">9737 14647 0,'0'-21'0,"0"42"0,-22-42 16,1 21-1,0 0-15,0 21 0,0 22 16,0-22-16,-1 0 0,22 21 0,0-20 16,0-1-16,0 21 0,0-21 0,0 0 15,0 1-15,0-1 16,22 0-16,-1 0 0,0-21 0,0 21 15,0-21-15,22 0 0,-22 0 0,0 0 16,0 0-16,21 0 0,-20 0 0,-1-21 16,0 21-16,0-21 0,0 0 15,0 21-15,-21-21 0,22-1 0,-22-20 16,0 21-16,0 0 0,0-22 0,-22 22 16,1 0-16,21-21 0,-42 21 15,21-1-15,0 1 0,-22 21 0,22 0 16,0-21-16,-21 21 0,20 0 0,1 0 15,0 0-15,0 0 0,0 0 0,0 0 16,-1 0-16,1 0 16</inkml:trace>
  <inkml:trace contextRef="#ctx0" brushRef="#br0" timeOffset="68192.27">10647 14647 0,'0'0'0,"21"0"15,0 0-15,0 0 0,0 0 16,1 0-16,-1 0 0,-21-21 0,21 0 16,0 21-16,0-21 0,22 0 0,-22 0 15,0-1-15,0 1 0,0-21 16,0 21-16,1-22 0,-1 1 0,0 21 15,-21-21-15,0-1 0,21 22 0,-21-21 16,0-1-16,0 22 0,0 0 16,0-21-16,-21 42 0,21-21 0,-21 21 15,0 0-15,-1 0 16,1 21-16,0 21 0,21-21 0,-21 22 16,0-1-16,0 0 0,21 22 0,-22-1 15,1 1-15,21 20 0,-21-20 16,21-1-16,0 22 0,0 0 15,0-22-15,0 22 0,0 0 0,0 20 16,0-20-16,-21 21 0,21-21 0,-21-1 16,21 1-16,-21 0 0,-1-1 15,1 1-15,0-22 0,0 1 0,21-1 16,0-20-16,0-1 0,0 0 0,0-20 16,0-1-16,21 0 0,0-21 0,0 0 15,1 0-15,20-21 0,0 0 16,1-22-16,-1 22 0,21-21 15,1-1-15,-22-20 0,22 21 0,-1-22 16,-20 22-16,20-22 0,-21 1 0,-20-1 16,20 1-16,-21-1 0,-21-20 15,0 20-15,0 1 0,0-22 0,-21 43 16,0-22-16,-22 22 0,1-1 0,0 1 16,-1 0-16,1 21 0,0-1 15,-1 22-15,1-21 0,0 21 0,21 0 16,-1 0-16,1 0 0,0 0 0,0 0 15,21-21-15,21 0 32,0 0-32,22 21 0,-22 0 15</inkml:trace>
  <inkml:trace contextRef="#ctx0" brushRef="#br0" timeOffset="68586.94">11493 14457 0,'0'0'0,"-42"-21"0,21 21 0,0-21 0,21-1 16,0 1-16,-21 0 15,21 0-15,0 0 0,21 0 16,0 21 0,0 0-16,0 0 0,0 0 15,22 0-15,-22 0 0,0 0 0,0 21 16,0 0-16,1 0 0,20 0 15,-42 22-15,21-22 0,-21 21 0,21 0 16,-21-20-16,0 20 0,0-21 0,0 21 16,0-20-16,-21-1 0,0 0 15,0 0-15,0-21 0,-1 21 0,1-21 16,21-21 15,0 0-31,0 0 0,0 0 16,21-1-16,-21 1 0,22 0 15,-1 0-15,0 0 0,-21-22 16,21 22-16,0-21 0,0 21 0,-21-22 16,22 22-16,-1 0 0,0 0 15,0 0-15,0 21 0,22 0 0,-22 0 16,0 0-16</inkml:trace>
  <inkml:trace contextRef="#ctx0" brushRef="#br0" timeOffset="69131.53">12531 14478 0,'0'0'0,"21"0"0,-21-21 0,0 0 16,21 0-16,-21-1 0,0-20 0,0 21 15,0 0-15,0 0 0,-21-1 0,0 1 16,-1 0-16,22 0 0,-42 21 15,21 0-15,0 0 0,0 0 0,-1 0 16,-20 0-16,21 0 0,-21 21 0,20 21 16,-20-20-16,0 20 0,21 0 15,-1 1-15,1-1 0,0 0 0,21 1 16,0-1-16,0-21 0,0 21 16,0-20-16,0 20 0,21-21 0,-21 0 15,21-21-15,22 21 0,-22-21 16,0 0-16,0 0 0,22 0 15,-22 0-15,0 0 0,0-21 0,21 21 16,-20-21-16,-1 0 0,0 0 0,0 0 16,-21-1-16,21 1 0,0-21 15,-21 21-15,22-22 0,-22 1 0,0 21 16,0-21-16,0 20 0,0 1 0,0 0 16,0 0-16,0 0 0,-22 42 15,22 0 1,0 0-16,0 0 0,0 22 15,0-22-15,0 21 0,0-21 0,0 22 16,0-22-16,0 0 0,0 21 16,0-20-16,0-1 0,22-21 15,-1 21-15,0 0 0,0-21 0,21 0 16,-20 0-16,20 0 0,0 0 0,-21 0 16,22 0-16,-1-21 0,0 0 15,-20 21-15,20-21 0,-21-1 0,0 1 16</inkml:trace>
  <inkml:trace contextRef="#ctx0" brushRef="#br0" timeOffset="69779.25">13017 14605 0,'43'-85'15,"-43"-20"1,0 62-16,-43 276 0,86-487 0,-43 233 16,0 0-16,0 0 0,0-1 15,-21 22-15,-1 22 16,22-1-16,0 0 0,0 0 16,0 0-16,0 22 0,0-22 15,-21 21-15,21-21 0,0 22 0,-21-22 16,21 0-16,0 0 0,0 0 0,0 0 15,0 1-15,-21-1 0,21 0 16,-21-21 0,21-21-1,0 0 1,0-1-16,0 1 0,0 0 0,0 0 16,21 0-16,0-22 0,-21 22 15,21-21-15,22 0 0,-22 20 16,21-20-16,22 0 0,-22 21 0,21-1 15,-20 1-15,20 0 0,-20 21 16,20 0-16,-42 0 0,22 0 0,-22 21 16,0 0-16,0 22 0,-21-22 0,21 21 15,-21 1-15,0-1 0,0 0 16,0-21-16,0 22 0,-21-22 0,0 0 16,21 0-16,-21 0 0,0 1 15,-1-1-15,1-21 16,21-21 15,0-1-31,0 1 0,21-21 16,1 21-16,-22 0 0,21-1 15,0-20-15,0 0 0,21-1 16,-20 22-16,-1-21 0,0 0 0,21 20 16,-21-20-16,22 21 0,-1 0 15,0 0-15,1-1 0,-1 22 0,-21 0 16,22 0-16,-22 22 0,0-1 0,0 0 15,-21 0-15,0 21 0,0 1 16,0-1-16,0 0 0,0-20 0,-21 20 16,0 0-16,0-21 0,21 22 15,-22-22-15,1 0 0,0 0 16,0-21-16,21 21 0,-21 1 16,21-44 15,21 1-31,0 21 0,0-21 15,0 0-15,1 0 0</inkml:trace>
  <inkml:trace contextRef="#ctx0" brushRef="#br0" timeOffset="70131.95">14266 14309 0,'21'21'16,"1"-21"-1,-1 0-15,0 0 0,0 0 16,0 0-16,22 0 0,-1 0 0,0 0 16,-21 0-16,22-21 0,-22 0 15,0 21-15,0-22 0,22 1 0,-43 0 16,21 0-16,-21 0 0,21 0 0,-21-1 16,0 1-16,0 0 0,0 0 15,-21 21-15,0 0 0,-22 0 16,22 0-16,-21 21 0,-1 0 0,1 0 15,0 22-15,-1-1 16,1 0-16,21 1 0,0-1 0,21 0 16,0 1-16,0-1 0,0 0 15,21-20-15,0 20 0,21-21 0,-20 0 16,20 0-16,0 1 0,1-22 0,-1 0 16,0 0-16,1 0 0,-1 0 15,0 0-15,1-22 0,-22 1 0,21 21 16</inkml:trace>
  <inkml:trace contextRef="#ctx0" brushRef="#br0" timeOffset="70751.16">2371 16383 0,'-22'0'0,"44"0"0</inkml:trace>
  <inkml:trace contextRef="#ctx0" brushRef="#br0" timeOffset="71227.39">2138 16447 0,'0'0'0,"-21"-22"16,-1 1 0,1 0-16,21 0 15,0 0-15,0 0 0,0-1 16,0-20-16,0 21 0,43 0 16,-22-22-16,0 22 0,21 0 15,1-21-15,-1 21 0,0-1 0,1 22 16,-1-21-16,0 21 0,1 0 15,-43 21-15,42-21 0,-21 43 16,-21-22-16,0 21 0,0 1 0,-21-22 16,0 21-16,-22 0 0,1 1 15,0 20-15,-1-20 0,1-1 0,0 0 16,-1 1-16,1-1 0,21 21 16,0-20-16,0-1 0,21-21 15,0 22-15,0-22 0,0 0 0,0 0 16,21 0-16,0 0 0,21-21 15,1 0-15,-1 0 0,0 0 16,1 0-16,20-21 0,-21 0 0,22 0 16,-22 0-16,1 0 0,-1-1 15,-21 1-15,0-21 0,0 21 0,-21 0 16,0-22-16,0 22 0,-21 0 16,0 0-16,-21 0 0,-1-1 0,22 1 15,-42 0-15,20 0 0,1 21 16,0 0-16,21 0 0,-22 0 0,1 0 15,21 0-15,0 0 0,-1 0 16,1 21-16,0 0 0,21 0 0,-21-21 16,21 22-16,0-1 15,0 0-15,0 0 0,21 0 16,0-21-16,0 0 0,22 0 16,-22 0-16</inkml:trace>
  <inkml:trace contextRef="#ctx0" brushRef="#br0" timeOffset="72999.13">4953 16298 0,'-21'0'0,"42"0"0,-63 0 0,20 0 15,1 0-15,21-21 31,0 0-31,21 0 16,1 21-16,-1-21 0,0 0 0,0-1 16,21 1-16,-20 0 0,-1 0 15,21 0-15,-42 0 0,21-1 16,-21 1-16,0 0 0,-21 21 16,0 0-16,0 0 15,0 0-15,-22 0 0,1 0 0,21 0 16,-22 21-16,1 0 0,0 1 0,-1-1 15,1 0-15,21 21 0,0-21 16,0 22-16,21-22 0,0 21 0,0 1 16,0-22-16,0 21 0,21 0 15,0-20-15,0 20 0,21-21 0,-20 21 16,20-20-16,-21 20 0,0-21 16,22 21-16,-22-20 0,-21-1 15,0 21-15,0-21 0,0 0 0,0 1 16,0-1-16,-21 0 0,-22 0 15,22 0-15,-21 0 0,-1-21 0,1 0 16,-21 0-16,20 0 0,1 0 16,0 0-16,-1-21 0,1 21 0,0-21 15,20-21-15,-20 21 0,21-22 0,0 22 16,0-21-16,-1-1 0,22 1 16,0 0-16,-21-1 0,21 1 0,0 0 15,-21-1-15,21 1 0,0 0 16,0 21-16,0-1 0,0 1 15,0 0-15,21 21 16,0 21-16,-21 22 0,22-22 16,-22 21-16,21-21 0,-21 22 0,21-1 15,-21 0-15,21 1 0,-21-1 16,21 0-16,0 1 0,1-1 0,-22-21 16,21 21-16,0-20 0,21 20 0,-21-42 15,22 21-15,-22-21 0,21 21 16,-21-21-16,22 0 0,-1 0 0,0 0 15,1-21-15,-1 0 0,-21 21 0,22-21 16,-1 0-16,0-1 0,1-20 16,-1 21-16,0-21 0,-21 20 15,22-20-15,-22 21 0,0-21 0,0 20 16,0-20-16,-21 21 0,0 0 16,0 0-16,0-1 0,0 1 0,-21 21 15,0 21 1,0 1-16,0-1 15,21 0-15,-21 0 0,21 0 0,-22 0 16,22 22-16,0-22 0,0 0 0,0 21 16,0-20-16,0 20 0,0-21 15,0 0-15,0 0 0,0 1 0,22-1 16,-1-21-16,0 0 0,0 0 16,0 0-16,22 0 15,-22 0-15,0-21 0,0-1 0,21 1 16,-20 0-16,-1 0 0,21 0 15,-21 0-15,0-22 0,1 22 0,-1 0 16,0-21-16,-21 20 0,0 1 16,0 0-16,0-21 0,0 21 0,0-1 15,21 22-15,-42 0 16,0 22 0,21-1-16,0 0 0,-21 0 0,21 0 15,0 0-15,-22 1 0,22 20 16,0-21-16,0 0 0,0 22 15,0-22-15,0 0 0,22 0 0,-1 0 16,0 0-16,-21 1 0,42-22 16,-21 0-16,1 0 0,-1 0 0,0 0 15,0 0-15,0 0 0,22 0 0,-22-22 16,21 1-16,-21 0 0,22 0 16,-1 0-16,-21-22 0,21 22 0,-20 0 15,-1-21-15,21 21 0,-21-22 16,0 22-16,-21-21 0,0 21 0,0-22 15,22 22-15,-22 0 0,0 42 32,0 0-17,0 22-15,0-22 0,-22 0 0,22 0 16,0 0-16,0 22 0,0-22 16,0 0-16,0 21 0,0-21 0,0 1 15,0 20-15,22-21 0,-1 0 0,0-21 16,0 21-16,0 1 0,0-22 15,1 0-15,-1 0 0,0 0 0,0-22 16,0 22-16,0-21 0,22 0 0,-22 0 16,0 0-16,0 0 0,0-1 15,-21-20-15,22 21 0,-22 0 0,21-22 16,-21 22-16,0-21 0,0 21 16,0 0-16,0-1 0,0 1 15,0 0-15,0 42 16,-21 0-16,-1-21 15,22 22-15,0-1 0,-21 0 16,21 21-16,0-21 0,-21 1 0,21-1 16,0 0-16,0 0 15,0 0-15,0 0 0,0 1 16,21-22-16,0 0 16,1 0-16,-22-22 15,21 1-15</inkml:trace>
  <inkml:trace contextRef="#ctx0" brushRef="#br0" timeOffset="73171.99">6773 16171 0,'0'-21'0,"0"42"0,0-63 0,0 21 16,-21 0-16,0 21 0,0 0 16,0 0-1,-1 0-15,22 21 16,22 0-1,-1-21-15,0 0 16,0 21-16</inkml:trace>
  <inkml:trace contextRef="#ctx0" brushRef="#br0" timeOffset="73435.83">7345 16044 0,'0'0'16,"-64"0"-1,43 22 1,21-1-16,-21 0 0,0 21 16,0-21-16,-1 22 0,22-1 0,-21 0 15,0 1-15,0-1 0,0 0 0,0 1 16,-1-1-16,1 0 0,21-20 16,-21 20-16,21 0 0,0-21 0,0 1 15,0 20-15,0-21 16,0 0-16,21-21 0,0 0 15,1 0-15,20 0 0,-21 0 0,0 0 16,0-21-16,1 0 0,-1 0 16,0 21-16,0-21 0</inkml:trace>
  <inkml:trace contextRef="#ctx0" brushRef="#br0" timeOffset="73623.73">7006 16447 0,'0'0'0,"-42"0"15,21 0 1,42 0 0,21 0-16,-21 0 15,0 0-15,22 0 0,-1 0 0,0 0 16,1 0-16,-1-22 0,0 22 16,1-21-16,-1 21 0,0-21 0,22 0 15,-22 0-15,1 21 0</inkml:trace>
  <inkml:trace contextRef="#ctx0" brushRef="#br0" timeOffset="74259.45">7705 16277 0,'21'-21'15,"21"0"-15,-42 0 0,-63 84 0,147-126 16,-84 42-16,-21 21 16,0 21-16,0-21 15,0 21-15,-22 0 0,22 0 0,0 0 16,-21 22-16,20-22 16,1 21-16,0-21 0,0 22 0,0-22 15,21 21-15,-21-21 0,21 22 0,0-22 16,0 21-16,0-21 0,0 1 15,21-1-15,0 0 0,0 0 0,21-21 16,-20 0-16,20 0 0,0 0 16,22 0-16,-22 0 0,0 0 0,1-21 15,20 0-15,-20 0 0,-22-1 16,21 1-16,0 0 0,-20 0 0,-1-21 16,0 20-16,0-20 0,-21 0 0,0-1 15,21 1-15,-21-21 16,0 20-16,0-20 0,0 20 0,0 1 15,0-21-15,0 41 0,0-20 0,0 21 16,0 0-16,0 42 16,0 0-16,0 0 0,0 22 15,0-1-15,0 0 0,-21 1 16,21 20-16,-21-21 0,21 1 0,0-1 16,-21 22-16,21-22 0,-21 0 0,-1 1 15,22-1-15,-21-21 0,21 21 16,-21-20-16,21-1 0,0 0 0,0 0 15,0 0-15,-21-21 0,21-21 32,0 0-32,21 0 15,0 0-15,0-22 0,1 22 16,-1 0-16,21-21 0,-21 20 0,22-20 16,-1 21-16,-21-21 0,0 20 15,22 1-15,-1 0 0,0 0 0,1 21 16,-22 0-16,21 0 0,0 21 0,-20 0 15,-1 0-15,0 1 0,-21-1 16,0 21-16,0-21 0,0 0 16,0 22-16,-21-22 0,0 0 0,-1 21 15,1-20-15,0-1 0,-21 0 16,21 0-16,-1 0 0,1-21 0,0 21 16,0-21-16,21-21 31</inkml:trace>
  <inkml:trace contextRef="#ctx0" brushRef="#br0" timeOffset="74940.17">9186 15939 0,'0'0'0,"0"-22"0,-233 954 156,233-953-140,0-1 0,0 1-16,0 0 0,0 0 0,0-21 0,22 20 15,-1 1-15,0-21 16,-21 0-16,42 20 0,-21-20 0,1 21 16,20-21-16,-21 20 0,21 1 0,1 0 15,-1 21-15,0 0 0,1 0 16,-22 0-16,21 0 0,1 0 0,-22 21 15,21 0-15,-21 1 0,0-1 16,-21 21-16,0-21 0,0 22 0,0-22 16,0 21-16,-21-21 0,0 22 0,-21-22 15,-1 21-15,1-21 0,-21 0 16,20 22-16,-20-22 0,20 0 0,-20 0 16,21-21-16,-22 21 15,22-21-15,21 0 0,-22 0 0,22 0 16,0 0-16,21-21 0,0 0 15,0 0-15,42 0 16,-21 0-16,22-1 0,-1 1 0,0-21 16,1 21-16,-1 0 0</inkml:trace>
  <inkml:trace contextRef="#ctx0" brushRef="#br0" timeOffset="75419.63">10054 16425 0,'0'0'0,"0"-21"0,0 0 16,0 0-16,-21 0 16,0 0-16,0 21 0,-1-22 15,1 22-15,0 0 0,0 0 0,0 0 16,0 0-16,-22 0 0,22 22 16,0-1-16,0 0 0,0 0 0,-1 0 15,1 22-15,0-22 0,0 0 16,0 21-16,21-21 0,0 22 0,0-22 15,0 21-15,0-21 0,0 22 0,0-22 16,0 0-16,0 0 0,0 0 16,21-21-16,0 0 15,21 0-15,-20 0 0,-1 0 16,0 0-16,21-21 0,-21 0 0,22 21 16,-22-21-16,21-21 0,-21 20 15,1 1-15,20 0 0,-21 0 0,0-21 16,-21 20-16,21 1 0,-21-21 0,0 21 15,22 0-15,-22-1 0,0 1 16,0 0-16,0 42 16,0 0-16,-22 1 15,1-1-15,21 42 0,0-42 16,0 1-16,0-1 0,-21 0 16,21 0-16,0 0 0,0 0 0,0 1 15,0-1-15,0 0 16,0 0-16,21-21 0,0 0 0,1 0 15,-1 0-15,0 0 0,21 0 0,1 0 16,-22-21-16</inkml:trace>
  <inkml:trace contextRef="#ctx0" brushRef="#br0" timeOffset="76127.22">10562 16235 0,'0'0'0,"21"0"0,-21 21 15,0 0-15,0 0 0,0 22 16,-21-22 0,21 0-16,-21 21 0,0-20 0,21 20 15,0-21-15,0 21 0,0 1 16,0-22-16,0 21 0,0 1 0,0-22 16,0 21-16,0-21 0,0 0 15,21 1-15,0-1 0,0 0 0,0-21 16,22 0-16,-22 0 0,0 0 0,21 0 15,-20-21-15,-1 21 0,21-21 16,-21-1-16,0 1 0,1 0 0,-1-21 16,0 21-16,0-22 0,0 1 15,0 0-15,1-1 0,-22 1 16,21 0-16,0-22 0,0 22 0,0-22 16,0 22-16,-21 0 0,22-1 15,-1 1-15,0 21 0,0 0 0,0 21 16,0 0-1,-21 21-15,22 0 0,-22 0 16,0 21-16,0-20 0,-22 20 0,22-21 16,-21 21-16,0-20 0,0 20 0,0-21 15,0 0-15,-1 22 0,1-22 16,0 0-16,21 0 0,-21 0 16,0-21-16,0 21 0,-1-21 31,44-21-16,20 0-15,-21 0 16,0 21-16,0-21 0,1 21 16,20 0-16,-21-21 0,0 21 0,0 0 15,-42 0 32,0 0-47,0 21 0,0-21 0,-22 21 16,22-21-16,0 21 15,-21-21-15,21 21 0,21 0 0,-22 1 16,22-1-16,-21 0 16,21 0-16,21 0 15,1-21-15,-1 0 0,0 0 0,0 21 16,0-21-16,22 0 0,-1 0 0,0 0 16,1 0-16,-1 0 0,21 0 15,-20-21-15,20 0 0,-20 21 0</inkml:trace>
  <inkml:trace contextRef="#ctx0" brushRef="#br0" timeOffset="90295.18">12044 16256 0,'-21'0'15,"-1"21"-15,1-21 0,21 21 47,21-21-31,1 0-16,-1 0 0,0 0 16,0 0-16,0 0 0,0 0 0,22 0 15,-22 0-15,21 0 0,1-21 0,-1 0 16,-21 0-16,21 0 0,-20 0 15,41-22-15,-21 22 0,1 0 0,-22 0 16,0-22-16,-21 1 0,0 21 0,0-21 16,21-1-16,-21 22 0,0 0 15,-21-21-15,21 20 0,0 1 0,-21 0 16,0 0-16,0 42 31,-1-21-31,1 21 0,0 0 16,21 1-16,-21-1 0,21 21 0,0 0 15,-42 1-15,20 20 0,1-20 0,21-1 16,0 21-16,-21 1 0,0-22 0,21 22 16,-21-1-16,0 1 0,-1 20 15,1-20-15,0 21 0,0-1 0,0 1 16,0-22-16,-1 22 0,1 0 16,21-1-16,-21 1 0,0-21 0,21 20 15,0-20-15,-21 20 0,0-20 0,21-1 16,0 1-16,0-1 15,0-20-15,0-1 0,0-21 0,0 22 16,21-22-16,0-21 0,0 0 16,21 0-16,1 0 0,-1-21 0,0-1 15,22 1-15,-1-21 0,-20 0 16,20-22-16,1 22 0,-1-22 0,-20 1 16,20-22-16,-21 22 0,1-1 15,-1 1-15,-21-1 0,0 1 0,-21-1 16,0 1-16,-21-1 0,0 22 0,0-22 15,-21 1-15,20 20 0,-20 1 16,0 0-16,-1 21 0,1-22 0,0 22 16,-22 0-16,22 21 15,0-21-15,20 0 0,-20 21 0,21 0 16,0 0-16,0 0 0,42 0 31,0 0-31,0 0 16,21-22-16,-20 22 0,20 0 0,-21-21 15,21 0-15,1 21 0,-22 0 0,21-21 16,1 0-16</inkml:trace>
  <inkml:trace contextRef="#ctx0" brushRef="#br0" timeOffset="90683.74">13081 16235 0,'0'0'0,"0"-21"0,0 0 15,0-1-15,-21 1 16,21 0-16,0 0 16,0 0-16,21 0 0,0 21 15,0 0-15,0 0 0,1 0 16,-1 21-16,0-21 0,0 21 16,0 0-16,0 21 0,22-20 0,-22-1 15,0 21-15,-21-21 0,21 0 16,-21 22-16,0-22 0,0 0 0,0 0 15,0 0-15,0 1 0,0-1 16,-21-21-16,0 0 0,21 21 16,-21-21-16,0 0 0,-1 0 15,22-21 1,0 0-16,0-1 0,0 1 16,0 0-16,0 0 0,22 0 0,-1 0 15,-21-1-15,21 1 0,0 0 16,-21 0-16,21 0 0,0 0 0,1-1 15,-1 1-15,0 0 0,0 21 16,21-21-16,-20 0 0,-1 0 0,21 21 16,-21-22-16</inkml:trace>
  <inkml:trace contextRef="#ctx0" brushRef="#br0" timeOffset="91860.07">14076 16150 0,'0'0'0,"21"-84"31,-21 62-31,0 1 0,0-21 16,0 21-16,-21 0 0,0-1 0,-1 1 16,1 0-16,0 21 0,0 0 0,0-21 15,-22 21-15,22 0 16,0 0-16,0 21 0,0 0 0,0 0 15,-22 22-15,22-1 0,0 0 16,0 1-16,0-1 0,-1 0 0,22 1 16,0-1-16,-21 0 0,21-20 0,0 20 15,0 0-15,0-21 0,0 1 16,21-1-16,1 0 0,-1 0 0,0-21 16,21 0-16,-21 0 0,22 0 0,-22 0 15,21 0-15,1-21 0,-1 0 16,-21 0-16,21 21 0,1-43 0,-22 22 15,21 0-15,-21-21 0,1 20 16,-1-20-16,-21 21 0,0-21 16,0-1-16,0 22 0,0-21 0,0 21 15,0-1-15,0 1 0,-21 0 16,-1 21-16,1 0 16,0 21-16,21 0 0,0 1 0,0 20 15,-21-21-15,21 21 0,0-20 16,0 20-16,0-21 0,0 21 0,0-20 15,21-1-15,-21 0 0,21 0 16,22 0-16,-22 0 0,21 1 16,-21-22-16,22 0 0,-1 0 0,0 0 15,1 0-15,-1 0 0,0 0 16,1-22-16,-22 22 0,21-21 0,-21 0 16,0 0-16,1 0 0,-1 0 15,-21-22-15,0 22 0,0-21 0,0-1 16,0 22-16,0-21 0,0 21 0,0 0 15,0-1-15,0 1 0,-21 21 16,21 21-16,-22 1 16,1 20-16,21-21 15,0 0-15,0 22 0,0-22 0,-21 0 16,21 0-16,0 21 0,0-20 16,0-1-16,0 0 0,0 0 15,0 0 1,0-42 15,0 0-15,0 0-16,0 0 0,0-22 0,0 22 15,21 0-15,0-21 0,1-1 16,-22 22-16,21-21 0,0 21 0,0-1 16,0 1-16,0 0 0,1 0 15,-1 21-15,0 21 0,0 0 16,0 0-16,0 1 0,-21 20 15,0-21-15,22 21 0,-22-20 16,0 20-16,0-21 0,0 0 0,0 22 16,0-22-16,0 0 0,0 0 15,0 0-15,0 0 0,0 1 16,0-44 15,0 1-31,0 0 0,0 0 16,21 0-16,0-22 0,0 22 15,-21-21-15,21 21 0,0-22 0,1 1 16,20 0-16,-21-1 0,21 22 0,-20 0 16,20 0-16,-21 0 15,21 21-15,-20 0 0,-1 0 0,0 0 16,0 21-16,0 0 0,0 0 16,-21 0-16,0 22 0,0-22 0,0 21 15,0-21-15,0 22 0,0-22 0,0 21 16,-21-21-16,0 1 0,21-1 15,-21 0-15,21 0 0,0 0 0,-21-21 16,21 21-16,-21-21 16,21-21 15,21 0-31,0 0 16,0 0-16,0 0 0</inkml:trace>
  <inkml:trace contextRef="#ctx0" brushRef="#br0" timeOffset="92254.84">15642 16129 0,'0'0'0,"0"21"0,0 0 15,0 1-15,21-22 16,0 0-16,1 0 0,-1 0 16,0 0-16,0 0 0,0 0 0,0 0 15,22 0-15,-22 0 0,0 0 16,21 0-16,-20-22 0,-1 1 0,0 0 15,0 0-15,0 0 0,0 0 16,-21-22-16,0 22 0,0 0 16,0-21-16,0 20 0,0 1 0,-21 0 15,0 21-15,0 0 0,-21 0 16,20 21-16,1 0 0,-21 1 16,21-1-16,0 21 0,-22 0 0,22-20 15,0 20-15,21 0 0,0-21 16,0 22-16,0-22 0,0 21 0,0-21 15,0 1-15,0-1 0,0 0 16,0 0-16,21-21 0,-21 21 0,21-21 16,0 0-16,1 0 0,-1 0 15,0 0 1,0 0-16,0 0 0,0-21 0,1 0 16,-1 21-16,0-21 0,0 0 0,0 21 15,0-22-15,1 22 0</inkml:trace>
  <inkml:trace contextRef="#ctx0" brushRef="#br0" timeOffset="92435.74">16404 16383 0,'0'42'31,"0"-20"-31,21-22 0,0 0 31,-21-22-15,-21 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50:58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1143 0,'21'0'0,"0"0"15,1-21 1,-1 21-16,-21-21 0,21 0 16,0 21-16,0-22 0,0 1 15,1 0-15,-22 0 16,0 0-16,0 0 0,0-1 16,0 1-16,-22 0 0,1 21 15,0-21-15,0 0 0,-21 21 16,20 0-16,-20 0 0,0 0 15,-1 0-15,1 21 0,0 21 0,-1-21 16,-20 22-16,21-22 0,20 21 16,-20 1-16,0-1 0,21 0 15,-1 1-15,1-22 0,21 21 16,0-21-16,0 0 0,0 1 0,0-1 16,21-21-16,22 21 15,-22-21-15,0 0 0,21 0 0,1 0 16,-1-21-16,0 0 0,1-1 15,20 1-15,-20 21 0,-1-21 16,-21 0-16,21 0 0,-20 0 0,-1-1 16,0 1-16,0 0 0,0 0 15,-21 0-15,21 21 0,-21-21 16,0 42 15,0 0-31,0 0 16,0 21-16,0-20 0,0 20 15,0 0-15,0-21 0,0 22 0,0-1 16,0 0-16,0 1 0,0-22 16,0 21-16,0 1 0,0-1 0,0 0 15,0 1-15,0-22 0,0 21 16,0-21-16,0 0 0,0 1 0,0-1 16,0 0-16,-21 0 0,0-21 15,0 0-15,0 21 0,0-21 16,-1 0-16,1 0 0,0 0 15,-21 0-15,21 0 0,-22 0 0,22-21 16,0 0-16,-21 21 0,20-21 16,1 0-16,0 21 0,0-22 15,21 1-15,0 0 0,0 0 16,0 0-16,21 0 16,0-1-16,0 1 0,1 0 0,20 0 15,-21 0-15</inkml:trace>
  <inkml:trace contextRef="#ctx0" brushRef="#br0" timeOffset="179.89">2159 1461 0,'0'0'0,"21"0"0,0 0 0,0 0 31,-21-22 47,22 22-78,-22-21 0,21 21 16</inkml:trace>
  <inkml:trace contextRef="#ctx0" brushRef="#br0" timeOffset="856.5">3937 1037 0,'0'0'0,"0"-21"16,0 0-1,0 0-15,0 0 16,0-1-16,21 1 16,0 0-16,0-21 0,22 21 15,-22-1-15,0-20 0,0 21 0,0 0 16,1 0-16,-22-1 0,0 1 0,21 0 16,-21 0-16,0 0 0,0 0 15,-21 21 1,-1 0-16,-20 0 15,0 0-15,21 21 0,-22 0 0,-20 0 0,20 0 16,1 0-16,0 1 16,-1-1-16,1 0 0,21 21 0,0-21 15,0 22-15,-1-22 0,22 21 16,0-21-16,0 22 0,0-22 16,22 21-16,20-21 0,-21 22 0,21-22 15,1 21-15,-1 1 0,0-22 16,22 21-16,-22-21 0,1 22 0,-1-22 15,0 0-15,-21 21 0,1-21 16,-1 1-16,-21 20 0,0-21 0,0 0 16,-21 22-16,-1-22 0,-20 0 15,0 0-15,-22 0 0,1 0 16,-1 1-16,-20-1 0,20-21 0,1 0 16,-1 0-16,22 0 0,-22 0 15,22-21-15,0-1 0,20 1 0,-20-21 16,21 21-16,0 0 0,21-22 15,0 22-15,0-21 0,0 21 0,0-22 16,0 1-16,0 21 0,21-22 16,21 22-16,-21 0 0,22 0 0,-1 0 15,0 0-15,22 21 0,-22 0 16,22 0-16,-22 0 0,22 0 16,-22 0-16</inkml:trace>
  <inkml:trace contextRef="#ctx0" brushRef="#br0" timeOffset="1843.84">4614 1185 0,'0'0'15,"21"-21"-15,-21 0 0,0 0 0,0 0 16,0 0-16,0-1 16,0 1-16,-21 0 15,0 21-15,0 0 16,0 0-16,0 0 15,21 21-15,-22 0 16,1 1-16,0 20 0,0-21 0,21 21 16,-21-20-16,0 20 0,21-21 15,-22 21-15,22 1 0,0-22 0,0 21 16,0-21-16,0 1 0,0 20 16,0-21-16,0 0 0,0 0 0,22 1 15,-1-1-15,21-21 0,-21 0 16,22 0-16,-22 0 0,21 0 0,0 0 15,1-21-15,-1 21 0,0-22 16,1 1-16,-1 0 0,0 21 0,1-42 16,-22 21-16,21-1 0,-21 1 15,22 0-15,-22-21 0,0 21 16,0-22-16,0 22 0,-21 0 16,0-21-16,0 20 0,0 1 0,0 0 15,0 42 16,0 0-31,0 1 0,0-1 16,0 21-16,-21-21 0,21 0 0,-21 22 16,21-22-16,0 0 0,0 21 0,0-20 15,0-1-15,0 0 0,0 0 16,21-21-16,0 21 0,-21 0 0,22-21 16,-1 0-16,21 0 0,-21 0 15,0 0-15,1 0 0,20 0 16,-21 0-16,21-21 0,-20 0 15,20 0-15,-21 21 0,21-21 0,-20 0 16,20-1-16,-21-20 0,0 21 16,0 0-16,1-22 0,-1 22 0,0 0 15,-21 0-15,21 0 0,-21 0 16,0-1-16,0 1 0,-21 21 16,0 21-1,0 1-15,21-1 0,-22 0 16,1 0-16,21 0 0,0 22 15,-21-22-15,21 0 0,-21 0 0,21 21 16,0-20-16,0-1 0,0 0 16,0 0-16,0 0 15,21-21-15,0 0 0,0 21 0,1-21 16,-1 0-16,21 0 0,-21 0 16,22 0-16,-1-21 0,0 21 0,1-21 15,-1 0-15,0 0 0,1 0 0,-22-1 16,21 1-16,-21 0 0,22 0 15,-22-21-15,-21 20 0,21-20 0,-21 0 16,0-1-16,0 1 0,0 0 16,0-1-16,-21 22 0,0-21 15,-1 21-15,1 0 0,-21 21 16,21 0-16,-22 0 0,1 0 0,21 0 16,-21 21-16,20 21 0,-20-21 15,21 22-15,-21-22 0,20 21 0,1-21 16,0 22-16,0-1 0,21-21 15,0 0-15,0 22 0,0-22 0,0 0 16,0 0-16,0 0 16,21 0-16,0-21 0,22 0 0,-22 0 15,21 0-15,-21 0 0,22 0 16,-1 0-16,0-21 0</inkml:trace>
  <inkml:trace contextRef="#ctx0" brushRef="#br0" timeOffset="2123.83">6583 931 0,'0'0'16,"21"-63"-16,0 21 0,-21-1 0,0 22 0,0-21 16,0 21-16,0-1 15,-21 44 1,0-1-16,21 21 16,-21 0-16,-1 1 0,22-1 0,-21 22 15,21-22-15,0 21 0,-21-20 16,0 20-16,21-20 0,-21-1 15,21 0-15,0 1 0,0-22 0,0 21 0,0-21 16,0 22-16,0-22 16,0 0-16,0 0 0,21 0 15,0-21-15,0 0 16,22 0-16,-22 0 0,0-21 0,21 0 16,1 21-16,-22-42 0,21 20 0,0 1 15,1-21-15</inkml:trace>
  <inkml:trace contextRef="#ctx0" brushRef="#br0" timeOffset="2359.71">7112 826 0,'0'-43'16,"0"86"-16,0-107 0,0 22 0,0 21 15,-21 21-15,0 0 16,-1 0-16,22 21 0,-21 0 16,0 21-16,0 1 0,0-1 0,0 0 15,-1 1-15,22 20 0,-21-21 16,21 1-16,-21-1 0,21 22 0,0-43 15,0 21-15,0 0 0,0-20 16,0 20-16,0-21 0,0 0 0,0 0 16,0 1-16,0-1 0,0 0 15,21-21-15,0 0 16,1 0-16,-1 0 0,21 0 0,0-21 16,1 21-16</inkml:trace>
  <inkml:trace contextRef="#ctx0" brushRef="#br0" timeOffset="2935.66">8022 677 0,'0'0'0,"0"-21"0,-21 21 0,0 0 15,0 0-15,-1 0 16,1 21-16,21 1 0,0-1 15,-21 21-15,0 0 0,21 1 0,-21-1 16,21 0-16,0 22 0,0-22 16,-21 1-16,21 20 0,-22-21 15,22 1-15,0-1 0,-21 0 0,21 1 16,0-22-16,0 21 0,0-21 16,0 1-16,0-1 0,0 0 15,0-42 16,-21 0-15,21-1-16,0 1 16,0 0-16,0-21 0,0 21 15,0-1-15,21-20 0,0 21 16,1-21-16,-1 20 0,21 1 0,-21-21 16,22 21-16,-1 0 0,0 21 15,22-22-15,-22 22 0,0 0 0,1 0 16,-1 22-16,0-1 0,-20 0 0,-1 0 15,0 21-15,0 1 0,-21-22 16,0 21-16,0-21 0,0 22 0,-21-22 16,0 0-16,0 21 0,-1-20 15,-20-1-15,0 0 0,-1 0 0,1 0 16,0-21-16,-22 21 0,22-21 16,0 0-16,20 22 0,-20-22 0,21 0 15,0 0-15,0 0 0,-1 0 16,22-22-1,22 22-15,-1-21 16,21 21-16,-21-21 0,22 21 16,-1-21-16,0 0 0</inkml:trace>
  <inkml:trace contextRef="#ctx0" brushRef="#br0" timeOffset="3428.06">8826 1143 0,'0'0'0,"43"-21"15,20-106 1,-63 106-16,-21 21 16,-21 0-1,21 0-15,-22 0 0,22 21 0,-21 0 16,-1 0-16,22 0 0,-21 1 16,21-1-16,-22 21 0,22 0 0,0-20 15,0 20-15,0-21 0,21 0 16,0 22-16,-21-22 0,21 0 0,0 0 15,0 0-15,0 0 0,0 1 0,21-1 16,0-21-16,0 0 16,0 21-16,0-21 0,1 0 15,20 0-15,-21 0 0,21 0 0,-20 0 16,20-21-16,-21 0 0,21 21 16,-20-22-16,20 1 0,-21 0 0,0-21 15,22 21-15,-22-1 0,0-20 16,-21 21-16,0-21 0,21 20 0,-21-20 15,0 21-15,0 0 0,-21 42 32,0 0-17,0 21-15,21-20 0,-22-1 0,22 21 16,0-21-16,0 0 0,0 1 16,0-1-16,0 0 0,0 0 0,0 0 15,22 0 1,-1-21-16,0 0 0,0 0 0,0 0 15,0 0-15,1 0 0,-1 0 0,0 0 16,21 0-16,-21 0 0,1 0 16</inkml:trace>
  <inkml:trace contextRef="#ctx0" brushRef="#br0" timeOffset="3832.07">9334 1249 0,'0'0'0,"0"-42"0,0 20 0,0 1 0,0 0 15,0-21-15,0 21 16,0-1-16,0 1 0,0 0 0,0 0 0,0 0 15,0 0-15,22 21 0,-1-22 16,-21 1-16,21 21 16,0 0-16,0 0 0,0 0 0,22 21 15,-22 1-15,0-1 0,0 0 16,0 21-16,1-21 0,-1 22 0,0-1 16,0-21-16,0 22 0,-21-22 15,21 21-15,-21-21 0,0 22 0,0-22 16,0 0-16,0 0 0,0 0 0,0 0 15,-21 1-15,0-22 16,0 0-16,0 0 16,0 0-1,21-22-15,0 1 16,0 0-16,0 0 0,0 0 0,0 0 16,21-1-16,0-20 0,0 0 15,0 21-15,0-22 0,22 1 0,-22 0 16,21-1-16,1 1 0,-22 21 15,21 0-15,0-1 0,-20 1 0,-1 0 16,0 21-16,0 0 0,0 0 0,0 0 16,-21 21-16,0 0 0,0 1 0,0-1 15,-21 0-15</inkml:trace>
  <inkml:trace contextRef="#ctx0" brushRef="#br0" timeOffset="4547.6">1270 2985 0,'0'-22'31,"0"1"-31,0 0 16,0 42 15,0 0-31,0 22 0,0-22 16,0 21-16,0 22 0,0-22 0,0 22 15,0-1-15,0-21 0,0 22 16,0-22-16,0 1 0,0-1 0,0-21 16,0 21-16,0-20 0,0-1 15,0 0-15,21-42 31,0 0-15,0-1-16,1 1 0,20 0 0</inkml:trace>
  <inkml:trace contextRef="#ctx0" brushRef="#br0" timeOffset="4964.37">2011 2900 0,'0'0'0,"0"-21"0,-21 21 15,21 21-15,0 0 16,-22 0-16,1 0 0,0 22 16,0-22-16,0 21 0,0 1 15,-1 20-15,1-21 0,0 22 16,0-22-16,0 1 0,21 20 0,0-21 16,0 1-16,0-22 0,0 21 15,0-21-15,0 1 0,21-1 0,0-21 16,21 0-16,-20 0 0,20 0 15,0 0-15,1 0 0,-1 0 0,0-21 16,1-1-16,-1 1 0,0 0 16,1-21-16,-1 21 0,0-22 0,-21 1 15,1 0-15,-1-1 0,-21 1 16,0 0-16,0-1 0,-21 1 0,-1 0 16,1 20-16,0-20 15,-21 21-15,21 0 0,-22 0 0,22-1 16,-21 22-16,21 0 0,-22 0 15,22 0-15,-21 22 0,21-1 0,-1 0 16,-20 21-16,21-21 0,0 22 16,21-22-16,0 21 0,0 1 0,0-22 15,0 0-15,21 21 0,0-21 16,0-21-16</inkml:trace>
  <inkml:trace contextRef="#ctx0" brushRef="#br0" timeOffset="5143.26">2900 3217 0,'0'0'0,"0"-21"0</inkml:trace>
  <inkml:trace contextRef="#ctx0" brushRef="#br0" timeOffset="5832.67">4487 2794 0,'0'0'0,"64"-63"31,-43 63-31,21-22 0,-21 1 0,22 0 16,-22 0-16,0 0 0,0 0 0,0-1 15,1 1-15,-22 0 0,0 0 16,0 0-16,-22 21 16,-20-21-16,0 21 0,-1 0 0,1 0 15,0 0-15,-22 0 0,1 0 0,20 21 16,-20-21-16,21 21 0,-1 0 15,-20 0-15,20 0 0,1 1 16,21-1-16,-21 0 0,42 21 0,-22-21 16,22 1-16,0-1 0,0 0 0,0 0 15,22 21-15,-1-20 0,0-1 16,21 21-16,-21-21 0,22 0 0,20 22 16,-20-22-16,-1 0 0,21 21 0,-20-20 15,-1-1-15,0 21 0,1-21 16,-1 0-16,-21 22 0,0-22 0,-21 0 15,0 21-15,-21-20 0,0-1 0,-21 0 16,-1 0-16,1 0 0,-21 0 16,-1 1-16,1-22 0,-1 0 15,1 0-15,-1 0 0,1 0 0,-1 0 16,1 0-16,-1 0 0,22-22 16,-22 1-16,22 0 0,0 0 0,-1-21 15,22 20-15,-21-20 0,21 0 16,21-1-16,0 22 0,0-21 0,0-22 15,0 22-15,21 21 0,0 0 16,21 0-16,-21-1 0,22 1 16,20 21-16,-20 0 0,20-21 0,-21 21 15,22 0-15,-22 0 0,22 0 0</inkml:trace>
  <inkml:trace contextRef="#ctx0" brushRef="#br0" timeOffset="6160.04">5122 2921 0,'0'-21'16,"0"0"-1,-21 0-15,0 21 0,0-22 16,0 22-16,-1 0 0,1-21 0,0 21 16,0 0-16,0 0 0,0 0 15,-1 0-15,22 21 0,-21 1 0,0-1 16,0 0-16,21 21 0,-21-21 0,21 1 15,0 20-15,0 0 16,0 1-16,0-22 0,-21 21 0,21 0 16,0 1-16,0-1 0,0 0 0,0-20 15,0 20-15,21-21 0,0 0 16,0 0-16,0-21 0,22 0 0,-22 0 16,21 0-16,0 0 0,1 0 15,-1 0-15,0-21 0,-20 0 0,20 0 16,-21 0-16,21 0 0,-20-1 0,20-20 15,-21 21-15,0-21 0</inkml:trace>
  <inkml:trace contextRef="#ctx0" brushRef="#br0" timeOffset="6572.44">5503 2963 0,'-21'-21'15,"21"0"-15,0 0 16,0 0-16,0 0 16,21 21-1,0 0-15,1-22 0,-1 22 0,0 0 16,21 0-16,-21 0 0,22 0 16,-22 22-16,21-22 0,1 21 15,-1 0-15,0 0 0,-21 0 0,1 22 16,20-22-16,-42 0 0,0 0 0,0 0 15,0 0-15,0 1 0,0 20 0,0-21 16,-21 0-16,0 0 16,-1 1-16,1-22 0,0 0 0,0 21 15,0-21-15,0 0 16,21-21-16,0-1 16,0 1-16,0 0 0,0 0 15,0 0-15,0 0 0,21-1 16,0-20-16,0 21 0,-21 0 15,21 0-15,0-22 0,1 22 0,-1 0 16,0 0-16,0 21 0,0-21 16,22-1-16,-22 22 0,0-21 0,0 21 15,21 0-15</inkml:trace>
  <inkml:trace contextRef="#ctx0" brushRef="#br0" timeOffset="7959.67">6413 3048 0,'0'21'16,"0"-42"-16,-21 42 15,42-21 1,1 0 0,-1 0-16,0 0 0,0-21 15,0 0-15,0 21 0,1-21 0,20 0 16,-21 21-16,0-22 0,0 1 15,1 0-15,-22 0 0,0 0 0,21 0 16,-21-1-16,0 1 0,-21 0 16,-1 21-16,1 0 15,0 0-15,0 21 0,-21 0 0,20 1 16,1-1-16,-21 0 0,21 0 16,0 0-16,-1 22 0,1-22 15,0 0-15,0 21 0,21-21 16,0 1-16,0 20 0,0-21 0,0 0 15,0 0-15,21 1 0,0-1 0,0-21 16,1 21-16,20-21 0,0 0 16,1 0-16,-1 0 0,0 0 0,22 0 15,-22-21-15,22 21 0,-1-21 16,-21-1-16,22 1 0,-22 0 0,22 0 16,-22 0-16,-21 0 0,22-1 15,-22-20-15,0 21 0,0-21 0,-21 20 16,0 1-16,0-21 0,0 21 0,0 0 15,0-1-15,0 1 16,-21 0-16,0 21 0,0 0 0,-1 0 16,1 0-16,0 21 15,0 0-15,21 1 0,-21-1 0,0 0 16,21 0-16,0 0 0,-22 22 0,1-22 16,21 21-16,0-21 0,0 22 15,0-22-15,0 0 0,0 21 0,21-21 16,1 1-16,-1-1 0,0 0 15,21-21-15,-21 21 0,22-21 0,-1 0 16,-21 0-16,22 0 0,-1 0 0,0-21 16,1 21-16,-1-21 0,0 0 15,1-1-15,-1 1 0,0-21 16,-21 21-16,1 0 0,-1-22 0,0 1 16,0 21-16,-21-22 0,21 1 15,-21 21-15,0-21 0,0 20 0,0 1 16,0 0-16,0 0 0,0 42 31,0 0-31,0 22 16,-21-22-16,21 0 0,-21 21 0,21-21 15,0 22-15,-21-22 0,21 0 0,-21 21 16,-1-20-16,22-1 0,0 21 16,0-21-16,-21 0 0,21 1 15,0-1-15,-21-21 0,21-21 31,0-1-15,0 1-16,0-21 16,0 21-16,21 0 0,0-1 0,1-20 15,20 21-15,-21-21 0,21-1 16,1 1-16,-1 21 0,0-22 0,1 1 16,-1 21-16,0 0 0,1 0 0,-1 21 15,-21-22-15,22 22 0,-22 22 0,0-1 16,21 0-16,-42 0 0,21 0 15,-21 22-15,0-22 0,0 21 0,0-21 16,0 22-16,0-22 0,0 0 16,0 21-16,0-21 0,-21 1 0,21-1 15,0 0-15,0 0 0,0 0 0,0 0 16,0 1-16,21-22 16,1 0-16,-1 0 0,0 0 0,21 0 15,-21 0-15,1 0 0,20-22 16,-21 22-16,0-21 0,22 0 0,-1 0 15,-21 21-15,21-21 0,-20-22 0,20 22 16,-21 0-16,0 0 0,0-21 16,1-1-16,-1 22 0,-21-21 0,0-1 15,0 22-15,0 0 0,0-21 16,0 21-16,-21 21 0,-22 0 16,22 0-16,0 0 0,-21 0 15,20 0-15,1 21 0,0 0 16,0 0-16,21 21 0,0-20 0,0-1 15,0 0-15,0 0 0,0 21 0,21-20 16,0-1-16,0 0 0,1 0 16,20 0-16,-21 0 0,0 1 0,0-1 15,1 0-15,-1 0 0,0-21 16,0 21-16,-21 0 0,21-21 0,-21 22 16,-21-22-1,0 0-15,0 0 0,0 0 0,-1 0 16,1-22-16,0 22 15,-21-21-15,21 21 0,-1-21 0,1 21 16,0-21-16,0 0 0,21 0 16,-21-1-16,21 1 15,0 0-15,0 0 0,21 0 0,21 0 16</inkml:trace>
  <inkml:trace contextRef="#ctx0" brushRef="#br0" timeOffset="8479.29">9377 2350 0,'0'-22'16,"0"44"-16,0-65 0,21 22 0,-42 21 31,0 0-31,21 21 0,0 0 16,-22 1-16,1-1 0,21 21 15,-21 0-15,21 22 0,0-22 0,0 22 16,0-22-16,0 22 0,-21-22 15,21 0-15,0 1 0,0-1 0,0 0 16,0 1-16,0-1 0,0-21 0,0 0 16,0 0-16,0 1 15,0-1-15,0 0 0,0-42 47,0 0-47,0-1 0,0 1 0,0 0 16,0 0-16,21 0 0,-21-22 15,42 1-15,-20 21 0,-1-21 0,21-1 16,-21 1-16,22 0 0,-1 20 16,0-20-16,1 21 0,-1 0 0,-21 21 15,21 0-15,-20 0 0,20 21 0,-21 0 16,0 0-16,-21 0 0,21 22 16,-21-22-16,0 21 0,0-21 15,0 22-15,0-22 0,-21 21 0,21-21 16,-21 1-16,0 20 0,0-21 0,0 0 15,-1 0-15,1 1 0,21-1 16,-21-21-16,42 0 47,0-21-47,22 21 0,-22-22 16,21 1-16</inkml:trace>
  <inkml:trace contextRef="#ctx0" brushRef="#br0" timeOffset="8875.66">10414 2582 0,'0'0'0,"0"-21"0,0 0 0,0 0 0,0 0 15,-21 21 1,0 0-16,-1 21 0,-20 0 16,21 0-16,0 0 0,0 1 15,-22 20-15,22-21 0,0 21 0,0 1 16,0-22-16,-1 21 0,22 1 0,0-22 15,0 0-15,0 21 0,0-21 16,0 1-16,0-1 0,22 0 0,-1 0 16,0 0-16,21-21 15,-21 0-15,1 0 0,-1 0 0,21 0 16,-21 0-16,22 0 0,-22 0 16,21-21-16,-21 0 0,0 0 15,1 0-15,-1-1 0,0 1 0,0-21 16,-21 21-16,21-22 0,-21 1 15,0 0-15,0-1 0,0 1 0,0 0 16,-21-1-16,0 22 0,0 0 0,0 0 16,-22 21-16,22 0 0,-21 0 15,21 0-15,-22 0 0,22 21 0,0 0 16,0 0-16,0 1 16,21-1-16,0 0 0,0 0 0,21 0 15,0-21-15,0 0 0</inkml:trace>
  <inkml:trace contextRef="#ctx0" brushRef="#br0" timeOffset="9195.74">11091 2371 0,'0'0'0,"21"-43"0,-21 22 16,0-21-16,0 21 0,0 0 0,22-1 15,-22 1-15,0 0 0,0 42 31,0 0-31,0 1 0,0-1 0,0 21 16,-22 0-16,22 1 0,-21 20 16,21-20-16,-21 20 0,0-21 0,0 22 15,0-22-15,21 1 0,0 20 0,0-21 16,-22-20-16,22 20 0,0 0 0,0-21 16,0 1-16,0-1 0,22 0 15,-1-21-15,-21 21 0,21-21 0,0 0 16,0 0-16,22 0 0,-22 0 0,0 0 15,0 0-15,0 0 0,22-21 16,-22 21-16,0-21 0,21 0 16,-21-1-16,1 1 0,-1 0 0,21 0 15,-21-21-15</inkml:trace>
  <inkml:trace contextRef="#ctx0" brushRef="#br0" timeOffset="9447.59">10901 2392 0,'21'0'0,"-42"0"0,0 0 0,-1 0 0,22-21 16,22 21 0,-1-21-16,21-1 0,0 22 0,1 0 15,-1 0-15,22 0 0,-22 0 0,21-21 16,-20 21-16,-1 0 0,0 0 16,1 0-16,-1 0 0,0-21 0,-20 21 15,20 0-15,-21 0 0,0 0 0,0 0 16,1 0-16,-65 0 47,22 21-32,-21-21-15</inkml:trace>
  <inkml:trace contextRef="#ctx0" brushRef="#br0" timeOffset="10259.62">1439 4868 0,'0'0'0,"0"-21"0,0 0 0,0 0 16,0 0-16,0 0 0,-21-1 15,21 1-15,0 0 16,-21 21 0,21 21-16,0 0 0,0 22 15,0-1-15,0 0 0,0 22 16,0-22-16,0 22 0,21-22 0,-21 22 15,0-22-15,0 0 0,0 1 0,0-22 16,0 21-16,0-21 0,0 0 0,0 1 16,0-1-16,21-21 0,-21 21 15,0 0 1,0-42 15,21 21-31,-21-21 0,0 0 0,22-1 16,-1 1-16</inkml:trace>
  <inkml:trace contextRef="#ctx0" brushRef="#br0" timeOffset="10515.8">2011 4657 0,'0'0'0,"21"-21"0,0-1 16,0 22-16,0 0 0,-21 22 15,0-1 1,0 21-16,0-21 0,0 22 0,0-1 15,0 0-15,0 1 0,0-1 0,0 21 16,0-20-16,0-1 0,0 0 0,-21 1 16,21-22-16,-21 21 0,21-21 15,0 1-15,0-1 0,0 0 0,0 0 16,0 0-16,21-42 31,-21 0-15,21 21-16,-21-21 0,0 0 0</inkml:trace>
  <inkml:trace contextRef="#ctx0" brushRef="#br0" timeOffset="10691.7">2498 4911 0,'0'0'16,"21"0"-1,0 0 16,0 0-15,0-21 15</inkml:trace>
  <inkml:trace contextRef="#ctx0" brushRef="#br0" timeOffset="12392.02">4000 4657 0,'0'0'0,"0"-21"0,0-1 16,0 1-16,22 21 15,-1-21-15,0 0 0,0 0 0,0 21 16,0-21-16,1-1 0,-1-20 0,0 21 16,0 0-16,0 0 0,0-1 15,1-20-15,-22 21 0,0 0 0,0 0 16,0-1-16,-22 22 15,1 0-15,0 0 0,0 0 16,-21 0-16,20 22 0,1-22 16,-21 21-16,21 0 0,0 0 0,-1 0 15,-20 22-15,21-22 0,0 0 0,21 0 16,0 21-16,0-20 0,0-1 0,0 0 16,0 21-16,21-21 0,-21 22 0,21-22 15,0 0-15,0 21 0,1 1 16,20-22-16,-21 21 0,0 1 0,0-22 15,1 21-15,-1-21 0,0 22 0,-21-22 16,0 21-16,0-21 0,0 22 0,0-22 16,-21 0-16,0 0 0,-22 0 15,1 0-15,21 1 0,-22-1 16,-20-21-16,21 0 0,-1 0 0,22 0 16,-21 0-16,-1 0 0,1 0 0,21-21 15,-21-1-15,20 1 0,-20 0 16,21 0-16,0-21 0,21-1 0,-21 1 15,21 0-15,-22-22 0,22 22 16,0-22-16,0 22 0,0 0 0,0-1 16,0 1-16,0 21 0,0 0 0,0-1 15,22 1-15,-1 21 0,0 0 0,0 0 16,-21 21-16,21 1 0,0-1 16,1 21-16,-1-21 0,0 22 15,0-1-15,0 21 0,0-20 16,1-1-16,-22 22 0,0-22 0,0 0 15,21-21-15,-21 22 0,21-1 0,-21-21 16,21 0-16,0 1 0,-21-1 0,21 0 16,1 0-16,-1-21 0,0 0 0,0 0 15,0 0-15,22 0 0,-22 0 0,0 0 16,21-21-16,-21 21 0,22-21 0,-22 0 16,21-1-16,1 1 0,-22 0 15,21 0-15,-21 0 0,22-22 0,-22 22 0,21-21 16,-21 0-16,0 20 0,1-20 0,-1 0 15,0-1-15,-21 22 0,0-21 16,0 21-16,0 0 0,0-1 0,0 1 16,21 0-16,-21 42 15,0 0 1,0 1-16,0 20 0,0-21 0,0 21 16,-21 1-16,21-22 0,0 21 0,0 1 15,0-22-15,0 21 0,0-21 0,0 22 16,0-22-16,0 0 0,0 0 0,0 0 15,0 0-15,0 1 0,21-22 16,0 0-16,0 0 0,1 0 16,-1 0-16,0 0 0,0 0 15,0-22-15,0 22 0,1-21 0,20 0 16,-21 0-16,0 0 0,0 0 0,22-22 16,-22 22-16,0-21 0,0 21 15,22-64-15,-22 43 0,-21 20 0,21-20 16,-21 21-16,21 0 0,-21 0 0,0-1 15,0 44 1,0-1 0,0 0-16,0 0 0,0 0 0,0 0 15,-21 22-15,21-22 0,0 21 0,0-21 16,0 22-16,0-22 0,0 0 0,0 21 16,0-20-16,21-1 0,-21 0 0,0 0 15,21 0-15,0 0 0,1-21 16,-22 22-16,21-22 0,0 0 15,0 0-15,21 0 0,-20 0 16,-1 0-16,0-22 0,21 22 0,-21-21 16,1 0-16,-1 0 0,21 0 0,-21 0 15,0-1-15,1 1 0,-1-21 0,0 21 16,-21-22-16,21 1 0,-21 0 0,21-1 16,-21 1-16,0 0 0,21 21 0,-21-22 15,0 22-15,0 0 0,0 0 0,0 0 16,0 42-1,0 0 1,0 0-16,0 21 0,-21-20 16,21 20-16,0-21 0,0 21 0,0 1 15,0-1-15,0 0 0,0-20 0,0 20 16,0-21-16,0 21 0,0-20 0,21-1 16,1 0-16,-1 0 0,0-21 0,0 21 15,0 0-15,0-21 0,22 0 0,-22 0 16,21 0-16,-21 0 0,22 0 15,-1-21-15,-21 0 0,22 0 0,-22 0 16,21 0-16,-21-1 0,0-20 16,1 21-16,-1-21 0,0 20 0,0-20 15,-21 0-15,0-1 0,0 1 0,21 0 16,-21-1-16,21 22 0,-21-21 0,0 21 16,0 0-16,0-1 0,0 1 0,-21 21 15,21 21 1,-21 1-16,21-1 0,0 21 0,0-21 15,0 22-15,0-1 0,0 0 0,-21 1 16,21-1-16,0 0 0,-21 1 0,21-22 16,0 21-16,0-21 0,0 0 0,0 1 15,0-1-15,0 0 0,21-21 16,0 0-16,0 0 16,0-21-1,1 21-15,-22-21 0,0-1 16,0 1-16,0-21 0</inkml:trace>
  <inkml:trace contextRef="#ctx0" brushRef="#br0" timeOffset="12575.91">6371 4360 0,'0'0'16,"-21"-21"-16,0 21 0,0 0 15,-1 0 1,22 21 15,0 1-15,22-22-16,-1 0 0,0 0 15,0 0-15,0 0 0</inkml:trace>
  <inkml:trace contextRef="#ctx0" brushRef="#br0" timeOffset="12859.76">6879 4297 0,'0'0'0,"0"-42"16,-21 42 0,0 21-1,0 0-15,-1 0 0,1 21 0,21-20 16,-21 20-16,21 0 0,0 1 16,0-1-16,-21 0 0,21 1 0,-21-1 15,0 0-15,21 1 0,0 20 0,-22-21 16,22 1-16,-21-1 0,21-21 0,0 22 15,0-22-15,0 0 0,0 0 0,0 0 16,21 0-16,1 1 0,-1-22 16,0 0-16,0 0 0,0 0 0,0 21 15,1-21-15,20 0 0,-21-21 0,0-1 16,0 22-16,1-21 0,-1 0 0,0 0 16,-21 0-16,0 0 0</inkml:trace>
  <inkml:trace contextRef="#ctx0" brushRef="#br0" timeOffset="13043.18">6540 4699 0,'0'0'15,"-21"0"-15,42 0 16,1 21 0,-1-21-16,0 0 0,0 0 15,0 0-15,22 0 0,-22 0 0,21 0 16,0 0-16,1 0 0,-1 0 15,22-21-15,-22 21 0,0-21 0,22 0 16,-22 21-16</inkml:trace>
  <inkml:trace contextRef="#ctx0" brushRef="#br0" timeOffset="13766.89">7705 4466 0,'0'0'0,"-22"0"0,-147 21 31,148 1-31,0-22 0,0 21 16,-1 0-16,1 0 0,0 0 16,0 22-16,21-22 0,0 21 0,-21-21 15,21 22-15,0-1 0,0 0 16,0-21-16,0 22 0,0-22 0,21 21 16,0-21-16,0 1 0,0-1 15,1 0-15,20 0 0,0-21 0,1 21 16,-1-21-16,0 0 0,22 0 15,-22 0-15,0 0 0,1-21 0,-1 21 16,0-21-16,-20 0 0,20 0 0,-21-1 16,0 1-16,22-21 0,-22 21 0,0-22 15,-21 1-15,21 0 0,0-1 0,-21 1 16,21 0-16,-21-22 0,0 22 0,0 0 16,0-1-16,0 1 0,0 0 0,0-1 15,0 22-15,0 0 0,0 0 16,0 0-16,0-1 0,-21 22 15,21 22 1,0-1-16,0 0 0,0 0 0,-21 21 16,21-20-16,0 20 0,0 0 0,0-21 15,0 22-15,0-1 0,0-21 0,0 22 16,0-1-16,0-21 0,0 21 0,0 1 16,-21-22-16,21 21 0,0-21 0,0 1 15,-21-1-15,21 0 0,-21 21 0,-1-21 16,22-42 15,0 0-31,0 0 16,0 0-16,0 0 15,0-1-15,22-20 0,-1 21 0,0 0 16,21-22-16,-21 1 0,22 21 16,-1-21-16,0 20 0,1-20 0,-1 21 15,0 0-15,1 0 0,-1 21 0,0 0 16,1 0-16,-1 21 0,0-21 0,-20 21 15,-1 21-15,0-21 0,-21 1 16,0 20-16,0 0 0,0 1 0,-21-22 16,21 21-16,-21 0 0,-1-20 0,1 20 15,-21-21-15,21 0 0,0 0 16,-1 1-16,1-1 0,0 0 16,0-21-16,0 21 0,0-21 15,21-21 1,21 0-16</inkml:trace>
  <inkml:trace contextRef="#ctx0" brushRef="#br0" timeOffset="15144">9356 4170 0,'21'0'31,"0"0"-31,0 0 15,0 0-15,22 0 0,-22 0 16,21 0-16,22 0 0,-22 0 0,21 0 16,1 0-16,-1 0 0,1 0 0,-1 0 15,1 0-15,-1 0 0,-20 0 0,-1 0 16,0 0-16,1 0 0,-22 0 0,0 0 16,-42 0-1,-21 0-15,20 0 0,-20 0 16,0 0-16,-22 0 0,22 0 0</inkml:trace>
  <inkml:trace contextRef="#ctx0" brushRef="#br0" timeOffset="15392">9567 4233 0,'21'22'0,"-42"-44"0,42 65 15,1 20-15,-22-20 0,0-1 0,21-21 16,-21 21-16,0 1 0,0-22 0,0 21 16,0-21-16,0 22 0,0-1 15,-21-21-15,-1 22 0,22-1 0,0-21 16,-21 21-16,0-20 0,21-1 0,-21 0 16,21 0-16,0 0 15,21-42 1,0 21-16</inkml:trace>
  <inkml:trace contextRef="#ctx0" brushRef="#br0" timeOffset="15912.03">10456 4572 0,'0'0'0,"21"0"0,1 0 15,-1-21-15,-21 0 0,0 0 16,0-1-16,0 1 0,0 0 0,-21 0 15,-1 0-15,1 0 0,0 21 16,-21 0-16,21-22 0,-22 22 0,1 0 16,21 0-16,-22 0 0,1 0 0,0 22 15,-1-1-15,1 0 0,0 0 0,21 0 16,-22 22-16,22-22 0,0 21 0,0-21 16,0 22-16,-1-22 0,22 21 15,0 0-15,0-20 0,0 20 0,0-21 16,0 0-16,22 0 0,-1 1 15,21-1-15,-21-21 0,22 0 0,-22 0 16,21 0-16,0 0 0,-20 0 0,20 0 16,0 0-16,1-21 0,-22 21 15,21-22-15,0 1 0,-20 0 16,-1-21-16,21 21 0,-21-1 0,0-20 16,-21 21-16,22 0 0,-22-22 0,21 22 15,-21-21-15,0 21 0,0-22 0,0 22 16,0 0-16,0 0 0,0 0 0,0 42 31,-21 0-31,21 0 0,-22 22 16,22-22-16,0 0 0,0 21 0,0-21 15,0 22-15,0-22 0,0 21 0,0-21 16,0 1-16,0-1 0,0 0 0,22 0 16,-1 0-16,0-21 0,0 0 15,0 21-15,0-21 0,1 0 16,20 0-16,-21 0 0,21-21 0,-20 0 15,20 0-15,-21 0 0,21 0 0,-20-1 16</inkml:trace>
  <inkml:trace contextRef="#ctx0" brushRef="#br0" timeOffset="16415.02">11112 4085 0,'0'0'0,"0"-21"0,0 0 15,0 0-15,0 0 0,-21 21 16,0 0-16,21 21 0,0 21 0,-21-21 15,21 0-15,-21 22 0,21-1 0,0 0 16,0 1-16,0-1 0,0 0 16,0 1-16,0-1 0,0 0 0,0-20 15,0 20-15,0 0 0,0-21 0,0 22 16,0-22-16,0 21 0,0-21 0,0 1 16,0-1-16,0 0 0,0 0 0,0 0 15,0 0-15,0-42 31,0 0-15,0 0-16,0 0 0,0 0 0,0-1 16,0 1-16,0 0 0,0 0 0,21 0 15,0 0-15,0-22 0,0 22 16,22 0-16,-22 0 0,21-22 0,-21 22 16,22 0-16,-1 0 0,-21 0 0,22 21 15,-1 0-15,-21 0 0,21 0 0,-20 0 16,-1 0-16,0 21 0,0 0 0,0 0 15,0 22-15,-21-22 0,0 0 0,0 0 16,0 21-16,0-20 0,0-1 0,-21 0 16,0 0-16,-21 0 0,21 0 0,-22 1 15,1-1-15,0-21 0,-1 0 0,22 21 16,-21 0-16,-1-21 0,1 0 0,0 0 16,-1 0-16,22 0 0,-21 0 0,21 0 15,0 0-15,-1 0 0,1 0 16,21-21-16,0 0 15,0 0-15,21 21 0,1-22 0,-1 1 16,0 0-16</inkml:trace>
  <inkml:trace contextRef="#ctx0" brushRef="#br0" timeOffset="16868.16">12277 4360 0,'0'0'0,"21"-21"0,0 0 0,0 0 0,-21 0 16,21 0-16,-21-1 0,0 1 16,-21 21-1,0 0-15,-21 0 0,20 0 16,-20 21-16,0-21 0,-1 22 0,1-1 16,0 0-16,-1 0 0,1 0 0,21 0 15,-21 1-15,20-1 0,1 0 0,0-21 16,21 21-16,0 0 0,0 0 0,21 1 15,0-1-15,1-21 0,20 21 16,-21-21-16,21 0 0,1 21 0,20-21 16,-20 0-16,-1 21 0,21-21 0,-20 21 15,-1 1-15,0-22 0,1 21 0,-22 0 16,0-21-16,21 21 0,-20 0 16,-1 0-16,-21 1 15,0-1-15,0 0 0,-43 0 16,22-21-16,-21 0 0,21 21 0,-22-21 15,1 0-15,-21 0 0,20 0 0,1 0 16,-22 0-16,22 0 0,-21-21 0,20 21 16,22 0-16,-21-21 0,21 21 0,-1 0 15,-20 0-15,21-21 0,0 21 16,0 0 0,21-21-16,-22 21 15</inkml:trace>
  <inkml:trace contextRef="#ctx0" brushRef="#br0" timeOffset="17571.48">1418 6625 0,'0'-42'31,"0"63"0,0 0-31,0 0 16,0 1-16,0 20 0,0 0 0,0 1 16,0-1-16,0-21 0,0 21 0,-21 1 15,21-1-15,0 0 0,-21-20 16,21 20-16,0-21 0,0 0 15,0 22-15,0-22 0,0 0 16,21-42 15,0 0-31</inkml:trace>
  <inkml:trace contextRef="#ctx0" brushRef="#br0" timeOffset="18047.21">1947 6710 0,'0'0'16,"0"-42"-16,21 20 0,1 1 0,-22-21 0,0 21 16,0 0-16,21-1 15,0 1-15,-21 0 0,21 0 0,0 0 16,0 0-16,1 21 0,-1 0 16,21 0-16,0 0 0,1 21 0,-1 0 15,22 0-15,-22 0 0,0 22 0,1-1 16,-1-21-16,0 21 0,-21 1 0,1-1 15,-22 0-15,0 1 0,-22-1 16,1-21-16,-21 22 0,0-1 0,-22 0 16,1-21-16,20 22 0,-20-22 15,20 21-15,-20-21 0,21 1 0,-1-1 16,22-21-16,-21 0 0,21 0 16,-22 0-16,22 0 0,0 0 15,0-21-15,21-1 0,0 1 0,-21 0 16,21 0-16,0-21 0,0 20 15,0 1-15,0 0 0,0 0 0,0 0 16,21 0-16,0 21 0,0 0 16,0 0-16,22 0 0,-22 0 0,21 21 15,-21-21-15,22 21 0,-22 0 0,21 0 16,-21 22-16,0-22 0,1 0 16,-1 0-16,0 21 0,-21-20 0,21-1 15,0 21-15,-21-21 0,0 0 16,21 1-16,1-22 0,-22 21 0,21-21 15,0 0-15,0 0 0,0 0 16,0-21-16,22-1 0</inkml:trace>
  <inkml:trace contextRef="#ctx0" brushRef="#br0" timeOffset="18207.11">3133 6816 0,'21'-21'31,"0"21"16,0 0-47,-21-22 16</inkml:trace>
  <inkml:trace contextRef="#ctx0" brushRef="#br0" timeOffset="18867.64">4339 6519 0,'0'0'0,"0"-21"0,-21-21 16,21 0-16,0 20 0,0-20 0,0 21 15,0-21-15,0 20 0,-21 1 16,21 0-16,0 0 16,-21 42-16,21 0 15,0 0-15,0 1 0,-22 20 16,22 0-16,-21 1 0,0 20 0,21-21 0,0 22 15,-21-22-15,0 22 0,21-22 16,-21 0-16,-1 1 0,1-1 16,21 0-16,-21-20 0,0 20 0,21-21 15,-21 0-15,21 0 0,0 1 16,0-44 0,0 1-1,21 0-15,0 0 0,0 0 16,0 0-16,-21-22 0,22 1 0,-1 0 15,0-1-15,21 1 0,-21-22 16,1 22-16,-1-21 0,0 20 0,0-20 16,-21 20-16,21 1 0,0 0 15,1 21-15,-22-1 0,21 1 0,0 0 0,0 21 16,0 21 0,-21 22-16,0-1 0,21 0 0,1 1 15,-22 20-15,21-21 0,-21 22 0,0-1 16,0-20-16,21-1 0,-21 22 0,0-22 15,0 0-15,0 1 0,0-22 16,0 21-16,0-21 0,0 0 0,0 1 16,21-22 15,-21-22-15,0 1-16,0 0 0,0 0 0,-21 0 0,0 0 15</inkml:trace>
  <inkml:trace contextRef="#ctx0" brushRef="#br0" timeOffset="19268.37">4106 6731 0,'0'0'0,"-21"0"16,0 0-16,42 0 31,0 0-31,0 0 0,22 21 16,-1-21-16,0 0 0,1 0 15,20-21-15,-20 0 0,41 21 0,-20-21 16,-1 0-16,22-1 0,0 1 15,-22 0-15,1 0 0,-1 0 0,1 0 16,-22-22-16,0 22 0,-21 0 0,22-21 16,-22 20-16,-21 1 0,0-21 15,0 21-15,0 0 0,0-1 0,0 1 16,0 0-16,0 0 0,-21 0 16,0 21-16,-1 0 15,1 21-15,0 0 0,0 21 16,21 1-16,-21-1 0,21 0 0,0 1 15,-21 20-15,21-20 0,0 20 0,0-21 16,0 1-16,0-1 0,0 0 16,0 1-16,0-1 0,0-21 15,0 0-15,0 1 0,0-1 0,0 0 16,0 0-16,21 0 0,0-21 16,0 0-16,0 0 0,0 0 0,1 0 15,-1-21-15,0 0 0,0 21 16,0-21-16,0 0 0,1-1 0</inkml:trace>
  <inkml:trace contextRef="#ctx0" brushRef="#br0" timeOffset="19659.72">5440 6625 0,'-64'43'16,"43"-22"-1,42-21 16,0 0-31,1 0 16,-1 0-16,21 0 0,-21-21 0,0 21 16,1-22-16,20 1 0,-21 0 0,0 0 15,0 0-15,1 0 0,-1-1 16,-21 1-16,0 0 0,0 0 16,0 0-16,-21 21 15,-1 0-15,1 0 0,0 0 0,-21 21 16,21 0-16,-1 21 0,-20 1 0,21-22 15,0 21-15,0 1 0,-1-1 16,1 0-16,0-21 0,21 22 16,-21-22-16,21 21 0,0-21 0,0 1 15,0-1-15,0 0 0,0 0 0,21-21 16,0 0-16,0 0 0,1 0 0,20 0 16,-21 0-16,21 0 0,-20 0 15,20 0-15,0 0 0,1-21 0,-1 21 16,0-21-16,22 0 0,-43-1 0,21 1 15,1 0-15,-22 0 0,0-21 0</inkml:trace>
  <inkml:trace contextRef="#ctx0" brushRef="#br0" timeOffset="19999.81">6011 6562 0,'0'0'0,"-21"-21"16,0-22 0,21 22-16,0 0 0,0 0 15,21 0 1,0 21-16,0 0 0,1 0 0,-1 0 15,0 21-15,0-21 0,0 21 0,0 21 16,1-21-16,-1 22 0,0-22 0,0 21 16,0 1-16,0-22 0,1 21 15,-1-21-15,-21 22 0,0-22 16,0 21-16,0-21 0,0 0 0,0 1 0,0-1 16,-21 0-16,-1-21 15,22-21 16,0 0-31,0-1 16,0 1-16,0 0 0,0 0 0,22 0 16,-22-22-16,0 22 0,21-21 0,0 21 15,0-22-15,-21 1 0,21 0 0,0-1 16,1 1-16,-1 0 0,0-1 0,0 1 16,0 21-16,0-21 0,22-1 15,-22 22-15,21-21 0</inkml:trace>
  <inkml:trace contextRef="#ctx0" brushRef="#br0" timeOffset="20231.66">6858 5990 0,'0'85'31,"0"-64"-31,0 21 0,0 1 16,-21-22-16,21 42 0,-21-20 0,-1-1 16,22 22-16,0-22 0,-21 21 0,0-20 15,21 20-15,-21-20 0,21-1 0,0-21 16,0 21-16,0 1 0,0-22 0,0 0 15,0 0-15,21 0 0,0 1 0,0-1 16,1-21 0,-1 0-16,21 0 0,-21 0 0,0 0 0,1 0 15,-1 0-15,0-21 0,0-1 16,0 22-16,0-21 0,-21 0 0,22 0 16,-22 0-16,0-22 0</inkml:trace>
  <inkml:trace contextRef="#ctx0" brushRef="#br0" timeOffset="20383.68">6625 6498 0,'0'0'0,"21"0"47,22 0-47,-22 0 0,0 0 16,21 0-16,1 0 0,-1-21 0,0 21 0,1-21 15,-1 21-15,0-21 0,1 0 0,-1 21 16</inkml:trace>
  <inkml:trace contextRef="#ctx0" brushRef="#br0" timeOffset="20815.59">7916 6223 0,'0'0'0,"-63"-63"31,42 63-31,21 21 16,0 21-1,0-21-15,0 22 0,0 20 0,0 1 16,0-1-16,0 1 0,0 20 0,0-20 16,0-1-16,0 1 0,0 20 15,0-20-15,0 21 0,-22-22 0,1 1 16,0-1-16,0 1 0,0-1 0,21 1 16,-21-1-16,-1-21 0,1 1 0,0-1 15,0-21-15,21 22 0,0-22 16,0-42-1,21-1 1,0-20-16,-21 21 0,0-21 0,21-1 16,1-20-16,-22 20 0,0-20 0</inkml:trace>
  <inkml:trace contextRef="#ctx0" brushRef="#br0" timeOffset="21119.42">7578 6498 0,'0'-42'0,"0"84"0,0-126 0,-22 62 0,22-20 15,0 21-15,0-21 0,0 20 16,22 1-16,-1 0 0,0 0 0,0 0 16,21 0-16,1 21 0,-1-22 0,22 22 15,-22 0-15,21 0 0,1 22 16,-22-22-16,1 21 0,-1 0 0,0 21 16,-21-21-16,1 22 0,-1-1 0,-21 0 15,0-20-15,0 20 0,-21 0 0,-1 1 16,1-22-16,-21 21 0,0-21 15,-1 0-15,1 1 0,0-1 16,-1 0-16,1-21 0,0 0 0,20 0 16,-20 21-16,21-21 0,0 0 0,0 0 15,21-21-15,0 0 16,0 0-16,21-1 16,0 1-16,21 0 0,-21 0 0,22-21 15,-1 20-15</inkml:trace>
  <inkml:trace contextRef="#ctx0" brushRef="#br0" timeOffset="21500.05">8488 6223 0,'0'0'0,"-21"0"16,-1 21 0,1-21-16,0 21 0,0 1 15,21-1-15,-21 21 0,0-21 0,-1 22 16,1-22-16,21 21 0,-21 0 15,0-20-15,0 20 0,21-21 0,0 21 16,0-20-16,0-1 0,0 0 0,0 0 16,21-21-16,0 0 0,0 21 0,0-21 15,22 0-15,-22 0 0,21 0 0,-21 0 16,22 0-16,-1-21 0,-21 0 16,22 0-16,-1 0 0,0 21 15,-21-43-15,1 22 0,-1 0 0,0 0 16,0-22-16,-21 22 0,0-21 0,0 0 15,0 20-15,-21-20 0,0 21 0,0 0 16,-1-22-16,-20 22 0,21 21 0,-21-21 16,20 21-16,-20 0 0,21 0 15,0 0-15,-22 0 0,22 0 0,0 0 16,0 21-16,0 0 0,21 1 0,0-1 16,0 0-16,0 0 0,0 0 15,21 0-15,0 1 0</inkml:trace>
  <inkml:trace contextRef="#ctx0" brushRef="#br0" timeOffset="21879.58">9165 6223 0,'0'-42'15,"0"21"-15,-21 21 0,0 0 0,0 0 16,-1 0-16,1 0 15,21 21-15,-21 0 0,21 21 0,0 1 16,0-1-16,0 0 0,0 22 0,0-1 16,0 1-16,0-1 0,21 1 15,-21-1-15,21 1 0,-21-1 16,0 1-16,0 20 0,0-20 0,0-1 16,0 22-16,0-21 0,0-1 0,0 22 15,0-43-15,-21 22 0,0-1 0,0-21 16,0 1-16,21-1 0,0 0 0,-21-20 15,21 20-15,0-21 0,0 0 16,21-42 0,-21 0-16,21 0 15,0 0-15,0-22 0,0 22 0,-21-21 16,22-1-16,-1 1 16,0 0-16,0-22 0,0 1 0,0-1 15,1 1-15,-1-22 0,-21 22 0,0-1 16</inkml:trace>
  <inkml:trace contextRef="#ctx0" brushRef="#br0" timeOffset="22188.66">9165 6583 0,'0'0'0,"-21"-64"0,0 22 0,0-106 16,21 127-1,0 0-15,0-22 0,0 22 0,0 0 16,21 0-16,0 21 0,21-21 0,-21-1 16,1 22-16,20 0 0,-21-21 15,21 21-15,-20 0 0,20 0 0,-21 0 16,21 0-16,-20 21 0,20 1 15,-21-1-15,0 0 0,0 0 0,1 21 16,-22 1-16,0-22 0,0 21 0,0-21 16,-22 22-16,-20-22 0,21 0 15,-21 0-15,20 0 0,-20 1 0,0-1 16,-1 0-16,-20 0 0,42-21 0,-22 21 16,1-21-16,21 0 0,0 0 15,0 0-15,42 0 31,0 0-31,0 0 0,0 0 0,22-21 16,-22 21-16,21-21 0,-21 0 16,22 21-16,-22-21 0,21-1 0</inkml:trace>
  <inkml:trace contextRef="#ctx0" brushRef="#br0" timeOffset="22575.44">9885 6244 0,'21'-21'0,"-42"42"0,42-63 0,-21 21 16,0 0-16,0-1 0,0 1 15,0 42 17,-21 1-32,21-1 15,0 0-15,0 0 0,-21 0 0,21 22 16,0-22-16,-22 21 0,22 0 16,0-20-16,0 20 0,0-21 0,0 0 15,0 22-15,0-22 0,22 0 16,20-21-16,-21 21 0,21-21 0,-20 0 15,20 0-15,0 0 0,1 0 0,-1 0 16,0 0-16,1-21 0,-1 0 0,0 0 16,-21 21-16,22-43 0,-22 22 0,0 0 15,0-21-15,-21 20 0,0 1 16,21-21-16,-21 21 0,0-22 0,0 22 16,0 0-16,0 0 0,0 0 0,0 0 15,0-1-15,-21 22 16,0 0-1,21 22 1,0-1 0,0 0-16,21-21 15,0 0-15</inkml:trace>
  <inkml:trace contextRef="#ctx0" brushRef="#br0" timeOffset="22927.79">10858 6117 0,'0'0'0,"22"0"0,-22-21 0,0 42 47,0 0-47,-22 1 16,1-1-16,21 0 0,0 0 0,0 21 16,-21-20-16,21 20 0,-21 21 0,21-20 15,0-1-15,0 22 0,0-22 0,-21 21 16,21-20-16,0 20 0,0-20 0,0 20 15,-21-21-15,21 22 0,0-1 0,0-20 16,0 20-16,0 1 0,0-22 0,0 22 16,0-22-16,0 21 0,0-20 0,-22-1 15,22 0-15,0 1 0,-21-22 0,21 21 16,0-21-16,0 1 0,0-1 0,0 0 16,-21-21-16,21-21 31,0 0-31,0-1 15,0 1-15,0 0 0,21-21 0,-21-1 16,21 1-16,1 0 0,-22-1 0,21-20 16</inkml:trace>
  <inkml:trace contextRef="#ctx0" brushRef="#br0" timeOffset="23220.62">10858 6371 0,'0'0'0,"-21"-21"0,0-21 0,0-1 16,0 22-16,0 0 0,21 0 15,0 0-15,0 0 0,0-1 0,0 1 16,21 0-16,0 21 0,21-21 0,-21 0 16,22 0-16,-1 21 0,0-22 15,1 1-15,-1 21 0,0 0 0,1 0 16,-1 0-16,-21 0 0,0 0 0,1 0 16,-1 21-16,0 1 0,-21-1 0,0 0 15,0 0-15,0 0 0,-21 22 0,0-22 16,-1 0-16,1 0 0,-21 0 0,21 0 15,-22 1-15,1-1 0,21 0 0,-21 0 16,20 0-16,-20 0 0,21 1 16,0-1-16,0-21 0,-1 21 15,-20-21-15,21 21 0,0-21 0,0 0 16,-1 0-16,1 21 0,0 0 0</inkml:trace>
  <inkml:trace contextRef="#ctx0" brushRef="#br0" timeOffset="23983.45">1482 8636 0,'0'0'0,"0"-21"0,0-106 31,0 106-31,-22 21 16,1 0-16,21 21 16,-21-21-16,21 21 15,-21 21-15,21-20 0,0 20 0,0 0 16,0 1-16,0 20 0,0-21 15,0 1-15,0 20 0,0-20 0,0-1 16,0 0-16,0-21 0,0 22 16,-21-22-16,21 0 0,0 0 0,0 0 15,21-21 1,0 0-16,0 0 0,0-21 16,22 0-16,-22 0 0</inkml:trace>
  <inkml:trace contextRef="#ctx0" brushRef="#br0" timeOffset="24520.14">1926 8573 0,'0'0'0,"0"-22"0,21 1 16,-21 0 0,21 0-16,1 21 15,-22-21-15,21 21 0,0-21 16,0 21-16,0 0 0,0 0 0,22 0 15,-22 0-15,21 0 0,1 21 0,-22-21 16,21 21-16,-21 0 0,0 0 16,-21 22-16,0-22 0,0 21 15,0-21-15,-21 22 0,0-1 0,-21-21 16,-1 21-16,22 1 0,-21-22 0,0 21 16,20-21-16,1 1 0,0-1 15,0 0-15,0-21 0,21-21 31,21 0-31,0-1 16,0 22-16,0-21 0,1 0 0,-1 0 16,21 21-16,-21-21 0,22 21 0,-1 0 15,0 0-15,1 0 0,-22 0 16,21 0-16,0 21 0,-20 0 0,20 0 16,-21 0-16,-21 1 0,0 20 15,0-21-15,0 0 0,-21 22 0,0-22 16,-22 21-16,1-21 0,0 0 15,-1 1-15,1-1 0,0 0 0,-1 0 16,1-21-16,21 0 0,-21 21 0,20-21 16,-20 0-16,21 0 0,0 0 0,0 0 15,-1 0-15,1-21 0,0 0 16,0 21-16,21-21 0,-21 0 16,21-1-16,0 1 15,0 0-15,0 0 16,21 0-16,0 21 0,0-21 0</inkml:trace>
  <inkml:trace contextRef="#ctx0" brushRef="#br0" timeOffset="24699.97">2963 8763 0,'21'0'0,"-42"0"0,64 0 0,-43-21 63,0 0-48</inkml:trace>
  <inkml:trace contextRef="#ctx0" brushRef="#br0" timeOffset="25088.73">4212 8255 0,'0'0'16,"-21"-21"-16,21 0 0,0 0 0,-21-1 15,0-20-15,-1 21 0,1 0 0,21 0 16,0-1-16,-21 1 0,21 0 0,0 0 16,-21 21-16,21 21 15,0 21-15,0-20 16,0 20-16,0 0 0,0 22 0,0-22 16,0 22-16,0-22 0,0 21 0,0-20 15,0 20-15,0-20 0,0-1 0,0 21 16,0-20-16,0-1 0,-21 0 0,21 1 15,-21-22-15,21 21 0,0-21 0,-22 1 16,22-1-16,22-21 31,-1-21-31,-21-1 0,21 1 16,0 0-16</inkml:trace>
  <inkml:trace contextRef="#ctx0" brushRef="#br0" timeOffset="25339.3">4487 8107 0,'0'0'0,"0"-42"0,0-43 16,0 64-16,0 0 0,0-1 15,0 44 1,0-1-16,0 21 16,0 0-16,0 1 0,0-1 0,0 22 15,0-22-15,0 21 0,0-20 0,0 20 16,0-20-16,0-1 0,0 0 0,0 1 15,-21-1-15,0 0 0,21 1 16,-21-1-16,0-21 0,21 21 0,0-20 16,0-1-16,0 0 0,-22-21 15</inkml:trace>
  <inkml:trace contextRef="#ctx0" brushRef="#br0" timeOffset="25704.17">4000 8678 0,'-21'0'16,"42"0"-16,-63 0 0,21 0 0,42 0 31,0 0-31,0 0 16,22 0-16,-22 0 0,21 0 0,-21 0 15,22-21-15,20 21 0,-20-21 0,20 0 16,1 0-16,-1 21 0,1-21 0,-1-1 15,-21 1-15,22 0 0,-22 0 16,1 21-16,-1-21 0,-21 21 0,0 0 16,0 0-16,-21 21 31,0 0-31,-21-21 0,0 21 0,0 0 16,21 1-16,-21-1 0,21 0 0,-21 0 15,21 21-15,-22-42 0,22 22 0,-21-1 16,21 0-16,0 0 0,0 0 15,0 0-15,0-42 32,0 0-17,0 0-15,0 0 0</inkml:trace>
  <inkml:trace contextRef="#ctx0" brushRef="#br0" timeOffset="25887.59">4805 8213 0,'0'21'15,"0"0"-15,-21 0 16,21 0-16,0 1 0,0-1 16,0 0-16,21 0 15,0-21-15,0 21 16,0-21-16,0 0 0</inkml:trace>
  <inkml:trace contextRef="#ctx0" brushRef="#br0" timeOffset="27691.69">5715 8509 0,'0'-21'0,"0"42"0,0-63 16,0 21-16,-21 21 0,0-22 16,-1 1-16,1 0 0,0 21 15,0-21-15,-21 0 0,20 21 0,-20 0 16,21 0-16,0 0 0,-22 0 0,22 0 16,0 0-16,0 21 0,0 0 0,0 0 15,-1 0-15,1 1 0,0 20 0,21-21 16,-21 0-16,21 22 0,-21-22 0,21 21 15,0 0-15,0-20 0,0-1 0,0 21 16,0-21-16,0 0 0,21 1 0,0-1 16,0-21-16,0 0 0,22 0 0,-22 0 15,0 0-15,0 0 0,0 0 16,22 0-16,-22-21 0,21 21 0,-21-22 16,1 1-16,20 0 0,-21 0 0,0 0 15,22 0-15,-22-1 0,0 1 16,0-21-16,0 21 0,0 0 0,-21-22 15,22 1-15,-22 0 0,21-1 16,0 1-16,-21 0 0,0-1 0,0 1 0,21 0 16,-21-22-16,0 22 0,21-1 0,-21 1 15,0 21-15,0 0 0,0 0 0,0-1 16,0 1-16,-21 21 16,0 21-16,21 1 0,-42 168 31,42-148-31,-22 22 0,22-22 15,0 1-15,0 20 0,0-21 0,0 1 16,0-1-16,0-21 0,22 22 16,-1-1-16,-21-21 0,21 21 0,0-20 15,-21-1-15,21 0 0,0 0 0,1-21 16,20 21-16,-21-21 0,0 0 0,22 0 16,-22 0-16,21 0 0,-21 0 0,22 0 15,-22 0-15,21-21 0,0 21 0,-20-21 16,-1 0-16,21 21 0,-21-21 0,0-1 15,1 1-15,-1 0 0,-21 0 16,0 0-16,21 0 0,-21-1 0,0 1 16,0 0-16,0 0 0,0 0 0,0 0 15,0-1-15,0 1 0,0 0 0,0 0 16,-21 0-16,21 0 0,-21 21 16,-1-22-16,1 22 0,0 0 15,0 0-15,0 22 16,0-1-16,21 0 15,-22 0-15,1 0 0,0 0 0,21 1 16,0-1-16,-21 21 0,0-21 0,21 0 16,-21 1-16,21-1 0,0 21 0,0-21 15,0 0-15,0 1 0,0-1 16,0 0-16,0 0 0,21-21 16,0 0-16,0 0 0,0 0 15,0 0-15,1 0 0,-1 0 0,0 0 16,0 0-16,0-21 0,0 0 0,1 21 15,-22-21-15,21-1 0,0 1 16,0-21-16,-21 21 0,0-22 0,21 22 16,0-21-16,-21 0 0,0-1 0,0 1 15,0 0-15,0-1 0,0-20 0,0 20 16,0-20-16,0 21 16,0-1-16,0 1 0,0 21 0,0 0 0,0-1 15,0 1-15,0 0 0,0 42 31,0 22-31,0-22 16,0 21-16,0 0 0,0 22 0,-21-22 16,21 1-16,0 20 0,0-21 15,0 1-15,0 20 0,0-20 0,0-22 16,0 21-16,0 0 0,0-20 0,0 20 16,21-21-16,-21 0 0,22 0 0,-1 1 15,0-22-15,0 21 0,0 0 0,0-21 16,1 0-16,20 0 0,-21 0 15,21 0-15,-20 0 0,20 0 0,0-21 16,-21 0-16,22 21 0,-22-22 0,21 1 16,-21 0-16,1 21 0,-1-21 0,0 0 15,0 0-15,0-1 0,-21-20 0,0 21 16,0 0-16,0 0 0,0-1 0,0-20 16,0 21-16,0 0 15,-21 21-15,0 0 0,0 0 16,0 21-16,-1 0 0,1-21 15,21 42-15,0-20 0,0-1 0,0 0 16,0 0-16,0 21 0,0-20 16,0-1-16,0 0 0,0 0 15,21 0-15,1 0 0,-22 1 0,42-22 16,-21 21-16,0-21 0,0 0 0,22 0 16,-22 0-16,21 0 0,1 0 15,-22 0-15,21 0 0,-21-21 0,22 21 16,-22-22-16,0 1 0,0 0 0,0 0 15,0 0-15,-21 0 0,0-1 0,22-20 16,-22 21-16,0-21 0,0-1 0,0 22 16,0 0-16,0-21 0,0 20 15,0 1-15,-22 42 32,22 1-32,-21-1 0,21 0 0,0 21 0,0-21 15,0 22-15,0-22 0,-21 0 16,21 21-16,0-20 0,0-1 0,-21 21 15,21-21-15,0 0 0,0 1 16,0-1-16,0 0 0,0-42 47,0 0-47,0-1 16,0 1-16,0 0 0,0 0 0,0 0 15,21-22-15,0 22 0,0-21 0,1 0 16,-1 20-16,0-20 0,21 0 15,1-1-15,-1 1 0,0 0 0,1 21 16,-1-22-16,0 22 0,1 21 16,20 0-16,-21 0 0,1 0 0,-22 21 0,21 22 15,1-22-15,-22 21 0,0-21 0,0 22 16,0-1-16,0-21 0,1 21 16,-1 1-16,-21-22 0,0 21 0,0-21 15,0 22-15,0-22 0,0 0 0,-21 0 16,21 0-16,-22 1 0,22-1 0,-21-21 15,21 21-15,-21-21 0,0 0 16,0 0 0,21-21-16</inkml:trace>
  <inkml:trace contextRef="#ctx0" brushRef="#br0" timeOffset="28691.58">9483 8424 0,'0'0'0,"21"0"16,0-21-16,-21 0 0,21 21 0,-21-21 15,21 21-15,-21-21 0,0 0 16,0-1-16,0 1 0,0 0 15,0 0-15,0-21 0,0 20 0,0 1 16,-21 0-16,0-21 16,0 21-16,-22-1 0,22 1 0,0 21 15,-21-21-15,21 21 0,-22 0 0,22 0 16,-21 0-16,-1 21 0,22 0 16,-21 1-16,0 20 0,20-21 0,-20 21 15,21 1-15,0-22 0,0 21 0,-1 1 16,1-1-16,0 0 0,21 1 15,0-22-15,0 21 0,0-21 0,0 0 16,0 1-16,21-1 0,0 0 0,1 0 16,20-21-16,-21 0 0,0 0 0,22 0 15,-1 0-15,-21 0 0,21 0 16,-20 0-16,20-21 0,0 0 16,-21 0-16,22-1 0,-22 1 0,0 0 15,21 0-15,-20-21 0,-1-1 0,21 1 16,-21 0-16,0-22 0,1 22 15,-1-22-15,0 1 0,0-1 0,-21 1 16,0 20-16,0-20 0,0 21 0,0-1 16,0 1-16,0 0 0,0-1 0,0 22 15,0 0-15,0 0 0,0 0 0,0-1 16,-21 22-16,0 0 0,0 0 16,21 22-16,-22-1 15,1 0-15,21 21 0,0 1 0,0-1 16,0 0-16,0 1 0,0 20 15,0 1-15,0-1 0,-21-21 0,21 22 16,0-1-16,0-20 0,0 20 0,0-20 16,0-1-16,0-21 0,0 21 0,21-20 15,-21-1-15,21 0 0,1 0 0,-1 0 16,0-21-16,21 0 0,-21 0 16,1 0-16,-1 0 0,21 0 15,-21 0-15,0-21 0,22 0 0,-22 21 0,21-21 16,-21 0-16,1-1 0,-1 1 15,0-21-15,0 21 0,0 0 0,-21-22 16,0 22-16,0-21 0,0 21 0,0-1 16,0 1-16,0 0 0,0 0 0,0 42 15,0 0 1,0 0-16,0 1 0,0-1 0,-21 21 16,21-21-16,0 0 0,-21 22 0,21-22 15,0 0-15,0 0 0,0 0 16,0 1-16,0-1 0,0 0 15,21-21 1,0 0 0,-21-21-16,0 0 0,21 21 15</inkml:trace>
  <inkml:trace contextRef="#ctx0" brushRef="#br0" timeOffset="28879.49">10139 7895 0,'0'0'0,"-21"0"0,21-21 0,-22 21 16,1 0-16,21 21 31,0 0-15,21-21-1,1 0-15,-1 0 0,0 22 16</inkml:trace>
  <inkml:trace contextRef="#ctx0" brushRef="#br0" timeOffset="30999.57">10477 7980 0,'0'42'16,"0"-21"-1,0 1-15,0 20 0,0-21 0,0 0 16,0 0-16,0 1 0,0 20 15,0-21-15,0 0 0,0 22 16,0-22-16,22 0 0,-22 0 0,21 0 16,-21 0-16,0 1 0,21-22 0,0 21 15,0-21-15,0 0 0,1 0 16,-1 0-16,0 0 16,0 0-16,0 0 0,0-21 0,1-1 15,-1 1-15,0 0 0,0 0 16,0-21-16,0 20 0,-21 1 15,22-21-15,-1 0 0,0-1 0,-21 1 16,0 0-16,0 20 0,21-20 16,-21 21-16,0 0 0,0 0 0,0-1 15,-21 44 17,21 20-32,0-21 0,-21 21 0,0 1 15,21-1-15,-22 0 0,1 1 0,21-1 16,0 0-16,0-20 0,-21 20 0,21-21 15,0 21-15,0-20 0,0-1 0,0 0 16,0 0-16,21-21 0,0 21 0,1-21 16,20 0-16,-21 0 0,21 0 15,-20 0-15,20 0 0,0 0 0,1 0 16,-1-21-16,0 0 0,1 21 0,-1-21 16,-21 0-16,21-1 0,-20-20 15,-1 21-15,0-21 0,0-1 0,0 22 16,0-21-16,-21-1 0,0 1 15,22 0-15,-22-1 0,0 22 0,0 0 16,0 0-16,0 0 0,0 0 0,-22 42 31,22 0-31,0 0 0,0 21 0,-21-20 16,21 20-16,-21 0 0,21 1 0,0-22 16,0 21-16,0-21 0,0 22 15,0-22-15,0 0 0,0 0 0,0 0 16,0 0-16,21-21 0,0 22 15,1-22-15,-1 0 0,0 0 0,21 0 16,-21 0-16,1 0 0,20 0 0,-21 0 16,0 0-16,22-22 0,-1 22 0,-21-21 15,21 0-15,-20 0 0,20 0 16,0-22-16,-21 22 0,22-21 0,-1 0 16,-21-1-16,22 1 0,-22 0 0,0-1 15,0 1-15,-21 21 0,0 0 0,0-22 16,0 22-16,-21 21 0,0 0 15,-22 0-15,22 0 0,0 21 0,-21-21 16,21 21-16,-22 22 0,22-22 0,0 21 16,0-21-16,21 22 0,0-1 15,0-21-15,0 22 0,0-22 0,0 0 16,0 21-16,21-21 0,0 1 16,0-1-16,0 0 0,1 0 0,-1-21 15,0 21-15,0-21 0,-21 21 16,21-21-16,-21-21 31,-21 0-15,0 0-16,0 21 0,21-21 0,-21 21 15,-1-21-15,1 21 0,0 0 16,0 0 0,21 21-1,0 0-15,0 0 16,21 0-16,0 0 0,0-21 15,1 0-15,-1 22 0,0-22 16,0 0-16,21 0 0,-20 0 0,20 0 16,0 0-16,-21 0 0,22 0 0,-1 0 15,-21-22-15,22 22 0,-1-21 0,-21 0 16,0 0-16,22 21 0,-22-21 16,0-22-16,0 22 0,0 0 0,0-21 15,-21-1-15,22 1 0,-1 21 0,-21-21 16,0-1-16,21 1 0,-21 21 15,21-22-15,-21 22 0,21 0 0,-21 0 16,0 42 0,0 0-1,0 0-15,-21 1 0,0 20 0,0 0 16,21-21-16,-21 22 0,-1-1 0,1 0 16,21-20-16,0 20 0,-21-21 0,21 21 15,0-20-15,0-1 0,0 0 0,0 0 16,0 0-16,21 0 15,0-21-15,1 0 0,-1 0 16,0 0-16,0 0 0,0 0 0,0 0 16,1 0-16,20-21 0,-21 0 15,0 21-15,0-21 0,1 0 0,20-22 16,-21 22-16,0-21 0,0 21 16,1-22-16,-1 1 0,0 21 0,-21-21 15,21-1-15,0 22 0,-21 0 0,0 0 16,0 0-16,0-1 0,21 22 0,-21 22 31,0-1-31,0 21 0,-21-21 0,21 0 16,-21 22-16,21-1 0,-21-21 0,21 22 15,0-1-15,0-21 0,-21 0 0,21 22 16,0-22-16,0 0 0,0 0 16,0 0-16,21 0 15,0-21-15,0 0 0,0 0 0,1 0 16,-1 0-16,0 0 0,0 0 0,0 0 15,0 0-15,1-21 0,-1 21 0,0-21 16,-21 0-16,0 0 0,0 0 16,0-22-16,0 22 0,0 0 0,0-21 15,0-1-15,-21 22 0,21-21 0,-21 21 16,-1-22-16,-20 22 0,21 0 0,0 0 16,0 21-16,-1-21 0,1 21 15,42 0 16,1 0-31,-1 0 0,21 0 0,0-22 16,1 22-16,-1 0 0,22 0 0,-22-21 16,0 21-16,22 0 0,-22 0 15,-21 0-15,22 0 0,-1 0 0,-21 0 16,0 21-16,-21 1 0,0-1 0,21 0 16,-21 21-16,0-21 0,0 1 15,0 20-15,0-21 0,0 21 0,0 1 16,0-22-16,0 0 0,-21 21 0,21-20 15,0-1-15,0 0 0,0 0 0,0 0 16,0 0-16,-21 1 0,21-1 16,-21 0-16,0-21 31,0-21-15,21 0-16,-22 21 15,22-22-15,0 1 0,0 0 0,0 0 16,0-21-16,22 20 0,-1-20 0,0 0 15,21-1-15,-21 1 0,22 0 0,-22-1 16,21-20-16,-21 42 0,22-22 16,-1 1-16,0 21 0,1 0 0,20 0 15,-42-1-15,22 22 0,-1 0 0,-21 0 16,0 22-16,1-1 0,-22 21 16,21-21-16,-21 22 0,21 20 0,-21-21 15,0 1-15,0-1 0,0 22 0,0-22 16,0-21-16,-21 21 0,21 1 15,-21-22-15,-1 0 0,1 0 0,21 0 16,-21 1-16,21-1 0,-21-21 0,0 0 16,21 21-16,-21-21 15,-1 0-15,22-21 16,0 0 0,0-1-16,0 1 0,0 0 15,0-21-15,0 21 0</inkml:trace>
  <inkml:trace contextRef="#ctx0" brushRef="#br0" timeOffset="31203.83">13356 7535 0,'0'0'0,"-21"0"0,0 0 0,0 0 31,-1 0-16,1 0 1,0 0 0,0 0-16,0 0 15,0 0-15,-1 0 0,1 0 0</inkml:trace>
  <inkml:trace contextRef="#ctx0" brushRef="#br0" timeOffset="31383.73">11917 7535 0,'0'0'0,"-21"22"0,-1-22 0,22 21 15,-21-21 1,21 21-16,-21-21 16,21 21-16,-21-21 15,0 21-15,0-21 16</inkml:trace>
  <inkml:trace contextRef="#ctx0" brushRef="#br0" timeOffset="32079.97">1418 10245 0,'0'-21'15,"0"42"-15,0-64 0,0 22 0,0 0 0,0 0 16,-21 21 0,0 0-16,21 21 15,-21 0-15,21 0 0,0 22 16,0-1-16,-22 22 0,22-22 0,0 21 16,0 1-16,0-1 0,0 1 15,0-22-15,0 22 0,-21-22 0,21 0 16,-21 1-16,0-1 0,21-21 15,0 22-15,0-22 0,0 0 0,0-42 47,21 0-47</inkml:trace>
  <inkml:trace contextRef="#ctx0" brushRef="#br0" timeOffset="32623.13">1884 10224 0,'0'0'0,"21"-22"0,0 22 16,0 0-16,-21 22 15,0-1 1,0 21-16,0 0 0,0-20 0,0 20 16,0 0-16,0 1 0,0-1 0,0 0 15,-21 1-15,0-1 0,0-21 16,0 21-16,-1-20 0,1-1 0,0 0 15,0 0-15,0 0 0,0 0 0,-1-21 16,22-21 15,22 21-31,-1 0 16,-21-21-16,21 0 0,0 21 16,21 0-16,-20 0 0,-1-21 0,21 21 15,-21 0-15,22-21 0,-22 21 16,21-22-16,0 1 0,-20 21 0,20-21 15,-21 21-15,0-21 0,22 0 16,-22 0-16,0-1 0,0 1 0,-21 0 16,0 0-16,0 0 0,0 0 0,0-1 15,0 1-15,0 0 0,0 0 16,0 0-16,-21 0 0,0 21 0,21-22 16,-21 22-16,-1 0 0,22 22 15,-21-1-15,21 0 0,-21 21 16,21 1-16,0-1 0,0 0 15,-21 1-15,21-1 0,-21 0 0,21 1 16,-21-1-16,21 0 0,-22-21 16,22 1-16,0-1 0,0 0 0,0 0 15,0 0-15,0 0 0,0-42 47,22 0-47,-1 0 0</inkml:trace>
  <inkml:trace contextRef="#ctx0" brushRef="#br0" timeOffset="32800.04">2857 10456 0,'22'0'0,"-44"0"0,65 0 31,-43 22-15,21-22-16,-21 21 15,21-21-15,0 0 16,0 0-16,1 0 0</inkml:trace>
  <inkml:trace contextRef="#ctx0" brushRef="#br0" timeOffset="33231.79">4106 10033 0,'-21'0'0,"21"21"16,0 0-16,0 1 0,0 20 0,0 0 16,0 1-16,0-1 0,0 21 0,0-20 15,0 20-15,0 1 0,0-22 0,0 22 16,-21-22-16,21 21 0,-21-20 0,0-1 15,21-21-15,-22 22 0,22-22 16,0 21-16,0-21 0,-21 0 0,21 1 16,21-44 15,1 1-31,-1 0 16,0 0-16</inkml:trace>
  <inkml:trace contextRef="#ctx0" brushRef="#br0" timeOffset="33479.64">4085 10139 0,'0'0'0,"0"-21"0,0 0 0,0-1 0,0 1 16,0 0-16,0 0 0,0 0 16,21 0-16,0-1 0,1 22 15,20-21-15,0 21 16,1 0-16,20-21 0,1 21 0,-1 0 15,1 0-15,-1-21 0,1 21 0,-1 0 16,-21 0-16,1 0 0,-22 0 16,0 0-16,-21 21 0,0 0 15,-21-21-15,0 21 16,0-21-16,-22 22 0,22-22 0,0 0 16,-21 21-16</inkml:trace>
  <inkml:trace contextRef="#ctx0" brushRef="#br0" timeOffset="33694.99">4106 10583 0,'0'0'0,"0"22"0,0-1 0,21-21 16,1 0-16,-1 0 15,0 0-15,0 0 0,0 0 0,0 0 16,1-21-16,-1-1 0,21 22 15,-21-21-15,0 21 0,22-21 0,-22 21 16,0 0-16,0-21 0,0 21 0,1 0 16,-1-21-16,0 0 0,0 21 0,0 0 15</inkml:trace>
  <inkml:trace contextRef="#ctx0" brushRef="#br0" timeOffset="33927.86">4911 10351 0,'0'0'16,"0"21"-16,0 0 0,0 0 0,0 0 16,0 0-16,-22 22 0,22-22 0,-21 21 15,21-21-15,-21 22 0,21-22 0,0 0 16,0 21-16,-21-20 0,21-1 0,0 0 16,0 0-16,0 0 15,0 0-15,21-42 31,0 0-15,0 0-16,1 0 16</inkml:trace>
  <inkml:trace contextRef="#ctx0" brushRef="#br0" timeOffset="34095.76">5016 10351 0,'0'-22'0,"0"44"0,0-65 15,0 22-15,-21 21 0,0-21 16,0 21-16,0 0 15,0 0 1,42 0 0,0 0-1,21 0-15,-21 0 0,22 0 16,-22 0-16,21 0 0,-21 0 0</inkml:trace>
  <inkml:trace contextRef="#ctx0" brushRef="#br0" timeOffset="34375.6">5546 9991 0,'0'-21'0,"0"42"0,0-64 0,0 22 16,-22 21-16,1-21 15,21 0-15,-21 21 0,0 0 0,0 0 16,0 21 0,21 0-16,-22 0 0,22 22 0,0-22 15,0 21-15,0 22 0,0-22 16,0 0-16,0 22 0,-21-1 0,21 1 15,-21-22-15,21 22 0,0-22 0,0 22 16,-21-22-16,21 0 0,0-21 0,0 22 16,0-22-16,0 0 0,0 0 15,0 0-15,21-21 16,0 0-16,0 0 0,1 0 16,-1-21-16,0 0 0,21 21 15,-21-21-15,22-21 0</inkml:trace>
  <inkml:trace contextRef="#ctx0" brushRef="#br0" timeOffset="34759.62">5736 10456 0,'0'0'0,"-21"43"32,21-22-32,0 0 0,0 0 15,21-21-15,0 0 0,0 0 16,22 0-16,-22 0 0,0 0 15,0-21-15,22 21 0,-22-21 16,0 0-16,0 0 0,21 21 0,-20-22 16,-22 1-16,21 0 0,-21 0 15,0 0-15,0 0 0,0-1 0,0 1 16,0 0-16,-21 0 0,-1 0 0,1 0 16,0 21-16,0 0 0,-21 0 0,20 0 15,-20 0-15,0 21 0,21-21 0,-22 42 16,22-21-16,0 0 0,0 22 15,0-1-15,-1 0 0,22 1 0,0-22 16,0 21-16,0-21 0,0 1 16,0 20-16,22-42 0,-1 21 0,0 0 0,0-21 15,0 0-15,0 0 0,1 0 16,20 0-16,-21 0 0,0 0 16,0 0-16,1 0 0,-1 0 0,21-21 15,-21 21-15,-21-21 0,21 0 0,1 0 16,-1-1-16</inkml:trace>
  <inkml:trace contextRef="#ctx0" brushRef="#br0" timeOffset="35384.3">6837 10118 0,'0'-21'0,"0"42"0,0-64 0,0 22 16,0 0-16,0 0 0,0 0 0,0-22 15,0 22-15,0 0 0,0-21 16,0 21-16,0-22 0,0 22 15,0-21-15,0 21 0,0-1 0,0 1 16,0 0-16,0 0 0,0 0 0,-21 42 31,-1 0-31,22 0 0,0 22 16,-21-1-16,21 0 0,-21 1 0,21 20 16,0-21-16,0 22 0,0-1 15,0-20-15,0 20 0,0 1 0,0-1 16,0-20-16,0 20 0,0-21 0,0 1 15,0-1-15,21 0 0,0-20 0,1 20 16,-1-21-16,21-21 0,-21 21 16,22-21-16,-1 0 0,0 0 15,-21 0-15,22 0 0,-1-21 0,0 0 16,1 0-16,-1 0 0,0-1 0,1-20 16,-1 0-16,0-1 0,1 22 15,-1-21-15,0-22 0,-20 22 0,-1 0 16,0-1-16,0 1 0,-21 0 0,0-1 15,0 1-15,0 0 0,0-1 16,-21 1-16,0 21 0,21 0 0,-21-22 16,-1 22-16,1 21 0,0 0 15,21 21-15,-21 1 16,21-1-16,0 0 16,0 0-16,0 0 0,0 0 15,0 1-15,21-1 0,-21 0 0,21 0 16,0 0-16</inkml:trace>
  <inkml:trace contextRef="#ctx0" brushRef="#br0" timeOffset="35716.11">7937 10097 0,'0'0'0,"0"-22"0,0 1 16,0 42 15,-21 1-31,21-1 0,-21 0 0,21 21 15,-21 1-15,21-1 0,0 21 16,-21-20-16,21 20 0,-21 1 0,-1-1 16,22 1-16,0 20 0,-21-20 15,0-1-15,21 1 0,-21 21 0,21-22 16,0 22-16,0-22 0,-21 22 0,21 0 16,-21-22-16,21 1 0,-22-1 0,22 1 15,0-1-15,0-21 0,0 1 0,0-1 16,0-21-16,0 0 0,0 1 15,0-44 1,22 1-16,-1 0 0,-21 0 16,21 0-16,0-22 0,0 22 0,0-21 15,1-22-15,-1 22 0,0-21 16,-21-1-16,21 1 0</inkml:trace>
  <inkml:trace contextRef="#ctx0" brushRef="#br0" timeOffset="35995.04">7916 10626 0,'-21'-64'0,"42"128"0,-63-191 15,21 63-15,21 22 0,-21 0 0,21-1 16,0 1-16,0 21 0,0-22 0,21 22 16,0 0-16,0 0 0,21 0 0,-20 0 15,-1 21-15,21-22 0,-21 22 0,22 0 16,-1 0-16,0 0 0,1 0 0,-1 0 16,21 22-16,-20-1 0,-1 0 15,0 0-15,-20 21 0,-1-20 16,-21-1-16,0 21 0,0 0 0,0-20 15,0 20-15,-43-21 0,22 0 0,-21 22 16,0-22-16,20-21 0,-20 21 0,0 0 16,-1-21-16,1 21 0,0-21 0,-1 0 15,22 0-15,0 0 0,0 0 16,0 0-16,21-21 16,21 0-16,0 0 15,21 0-15</inkml:trace>
  <inkml:trace contextRef="#ctx0" brushRef="#br0" timeOffset="36275.87">8890 9843 0,'0'0'0,"0"-22"0,0 1 0,-42-21 31,20 42-31,1 0 16,0 21-16,0 21 0,0-20 0,0 20 15,-1-21-15,1 21 0,21 1 0,-21-1 16,0 0-16,21 1 0,0-1 0,-21 0 16,21 1-16,-21 20 0,21-42 0,0 22 15,0-1-15,0 0 16,0-20-16,0-1 0,0 21 0,21-42 16,0 21-16,21-21 0,-21 21 0,22-21 15,-1 0-15,-21 0 0,22-21 0,-1 0 16,0 0-16,1 0 0,-1 0 15,0-1-15</inkml:trace>
  <inkml:trace contextRef="#ctx0" brushRef="#br0" timeOffset="36667.65">9377 10139 0,'0'0'0,"0"-21"32,-21 21-32,-1 21 15,1-21-15,0 21 0,21 0 0,-21 0 16,0 22-16,0-22 0,-1 0 15,22 21-15,0-20 0,-21 20 0,21-21 16,0 21-16,0-20 0,0-1 0,0 21 16,0-21-16,0 0 0,21-21 0,1 22 15,-1-1-15,0-21 0,0 0 16,21 0-16,-20 0 0,-1 0 0,21 0 16,-21 0-16,22-21 0,-22-1 0,21 1 15,-21 0-15,0 0 0,1 0 16,-1-22-16,0 22 0,-21-21 0,21 21 15,-21-22-15,0 1 0,0 21 16,0-21-16,0 20 0,0-20 0,-21 21 16,0 0-16,0 0 0,-1-1 0,1 22 15,-21 0-15,21 0 0,0 0 16,-22 0-16,22 0 0,0 0 0,-21 0 16,20 22-16,1-1 0,0 0 0,0 0 15,21 0-15,0 0 0,0 1 0,0-1 16,0 21-16,0-21 0,21 0 15,0-21-15,0 22 0,22-1 0,-22-21 16,21 0-16</inkml:trace>
  <inkml:trace contextRef="#ctx0" brushRef="#br0" timeOffset="37670.49">10393 10054 0,'0'0'0,"0"-21"0,-85 21 32,43 0-32,21 0 0,-1 0 0,-20 21 0,21 0 15,-21 1-15,20-1 0,-20 0 16,21 0-16,-21 21 0,20-20 0,1 20 0,0-21 16,0 21-16,0-20 0,21 20 15,0-21-15,0 0 0,0 0 0,0 1 0,0-1 16,21 0-16,0 0 15,0-21-15,0 0 0,1 0 0,-1 0 16,21 0-16,-21 0 0,22 0 0,-22-21 16,21 21-16,0-21 0,-20 0 0,20-1 15,-21 1-15,0 0 0,0-21 0,1 21 16,-1-22-16,0 22 0,0-21 16,0 21-16,-21-1 0,0 1 0,0 0 15,0 0-15,0 0 0,0 0 16,0 42-1,0 0-15,0 0 16,0 0-16,-21 0 0,21 1 16,-21 20-16,21-21 0,0 21 0,0-20 15,0-1-15,0 21 0,21-21 0,0 0 16,0 1-16,1-1 0,-1 0 0,0 0 16,21-21-16,-21 21 0,22-21 15,-1 0-15,0 0 0,22 0 0,-22 0 16,22 0-16,-22 0 0,22-21 0,-1 21 15,-21-21-15,22 0 0,-22 0 0,-21-1 16,22-20-16,-1 21 0,-21-21 16,0-1-16,1 22 0,-1-21 15,-21-1-15,0 22 0,0-21 0,0 21 0,0-22 16,0 22-16,-21 0 0,-1 21 16,1-21-16,-21 21 0,21 0 0,-22 0 15,22 0-15,-21 0 0,0 21 0,-1 0 16,1 0-16,0 1 0,-1-1 0,22 0 15,0 21-15,0-21 0,21 22 0,0-22 16,0 21-16,0 1 0,0-22 16,0 0-16,21 21 0,-21-21 0,21 1 15,0-1-15,22 0 0,-22-21 0,21 0 16,-21 0-16,22 0 0,-22 0 16,21 0-16,-21 0 0,22-21 0,-22 21 15,0-21-15,21-1 0,-21-20 0,1 21 16,-1-21-16,0 20 0,0-20 15,-21 0-15,21-1 0,0-20 0,1 21 16,-22-22-16,21 22 0,0-22 0,0 1 16,0-1-16,-21 22 0,21-22 15,1 22-15,-22 0 0,21 21 0,-21-1 16,0 1-16,0 0 0,0 42 16,0 0-1,0 22-15,-21-1 0,-1 0 0,1 1 16,0 20-16,0-20 0,0 20 0,21-21 15,0 1-15,-21 20 16,21-20-16,0-1 0,0 0 0,0 1 16,0-1-16,21 0 0,0 1 0,0-22 15,-21 21-15,21-21 0,0 0 0,1 1 16,-1-22-16,0 21 0,0-21 0,0 0 16,22 0-16,-22 0 0,21 0 15,0-21-15,1 21 0,-1-22 0,0 1 16,22 0-16,-22 0 0,1 0 0,20 0 15,1-1-15,-22 1 0,0 0 0,22 0 16,-22-21-16</inkml:trace>
  <inkml:trace contextRef="#ctx0" brushRef="#br0" timeOffset="38367.39">1333 11832 0,'-21'0'0,"0"43"32,0-22-32,21 0 0,-21 21 15,21 1-15,0-22 0,-21 42 0,21-20 16,0-1-16,0 0 0,-22 1 15,1-1-15,0 0 0,21 1 0,0-1 16,-21-21-16,0 0 0,21 0 16,0 1-16,0-1 0,21-21 31,0 0-31,0 0 0,0-21 16,22 21-16,-22-22 0,0 1 15,21 0-15</inkml:trace>
  <inkml:trace contextRef="#ctx0" brushRef="#br0" timeOffset="38595.76">1841 11938 0,'22'0'0,"-1"0"16,0 0-16,0 0 0,0-21 15,0 21-15,1 0 0,-1 0 0,0-21 16,0 21-16,0-21 0,0 21 16,1 0-16,-1 0 0,0 0 15,-21-22-15</inkml:trace>
  <inkml:trace contextRef="#ctx0" brushRef="#br0" timeOffset="39016.55">1757 11980 0,'0'0'16,"-21"22"-16,-1-1 0,1 0 0,21 0 16,-21 21-16,0-20 0,0-1 0,0 0 15,-1 0-15,1 0 0,21 0 16,0 1-16,-21-22 16,21 21-16,21-42 31,0 21-31,1 0 0,-22-22 15,21 1-15,0 21 0,0-21 0,0 21 16,22 0-16,-22-21 0,0 21 16,21 0-16,-21 0 0,22 0 0,-22 0 15,0 0-15,21 0 0,-20 0 16,-1 21-16,0 0 0,0 0 0,0 1 16,-21-1-16,0 0 0,0 0 0,0 0 15,0 0-15,0 22 0,-21-22 16,0 0-16,0 0 0,-22 0 15,22 1-15,-21-1 0,0 0 0,20-21 16,-20 21-16,21-21 0,-21 0 16,20 0-16,-20 0 0,21 0 0,0 0 15,0 0-15,-1 0 0,1 0 16,0 0-16,0 0 0,0 0 16,21-21-16,0 0 15,21 21-15,0-21 16,0-1-16,0 1 0</inkml:trace>
  <inkml:trace contextRef="#ctx0" brushRef="#br0" timeOffset="39177.14">2349 12340 0,'0'0'0,"22"0"0,-1 0 0,0 0 15,0 0 1,-21-21 15,21 0-31</inkml:trace>
  <inkml:trace contextRef="#ctx0" brushRef="#br0" timeOffset="39623.03">3958 11663 0,'0'0'0,"42"-85"31,-42 106-15,-21 1 0,0 20-16,21-21 0,-21 21 15,21 1-15,0-1 0,0 22 0,-21-1 16,21 1-16,-21-22 0,21 21 15,-22 1-15,22-1 0,-21-20 16,21-1-16,-21 0 0,0 1 0,21-1 16,0 0-16,0-20 0,0-1 0,0 0 15,0 0-15,21-21 16,0 0 0,0-21-16,1 0 0,-1 0 0,0-1 15,0 1-15,21-21 0</inkml:trace>
  <inkml:trace contextRef="#ctx0" brushRef="#br0" timeOffset="39859.89">4064 11705 0,'0'0'0,"-21"-21"0,0-42 32,21 41-32,21 1 31,0 21-31,0 0 0,0 0 0,0 0 15,1 0-15,-1-21 0,0 21 0,0 0 16,21 0-16,-20 0 0,-1 0 0,21 0 16,-21 0-16,0 0 0,1 0 0,-1 0 15,-21 21 1,-21 0 0,-1 1-16,1-22 0</inkml:trace>
  <inkml:trace contextRef="#ctx0" brushRef="#br0" timeOffset="40047.79">3873 12192 0,'0'0'0,"0"21"0,0 0 0,0 1 0,22-1 16,-1-21-16,0 0 0,0 0 16,0 0-16,0 0 0,1 0 0,20 0 15,-21 0-15,0 0 0,22-21 0,-22 21 16,21-22-16,-21 1 0,22 0 0,-22 21 15,21-21-15,-21 0 0,0 0 0,22-1 16,-22 1-16,0 21 0</inkml:trace>
  <inkml:trace contextRef="#ctx0" brushRef="#br0" timeOffset="40267.66">4657 12002 0,'0'105'31,"0"-83"-31,0-1 0,-22 21 16,22-21-16,-21 0 0,21 1 0,0-1 16,-21 0-16,0 0 0,21 0 0,-21 0 15,21 1-15,-21-1 0,21 0 16,0-42 15,0 0-31,21 21 16,0-22-16,-21 1 0,0 0 0</inkml:trace>
  <inkml:trace contextRef="#ctx0" brushRef="#br0" timeOffset="40435.56">4678 11896 0,'0'0'0,"0"-21"31,0 42 0,21-21-15,0 0-16,0 0 16,0 0-16,1 0 0</inkml:trace>
  <inkml:trace contextRef="#ctx0" brushRef="#br0" timeOffset="40699.69">5270 11557 0,'0'-21'0,"-42"63"32,42-21-32,-21 1 0,21-1 15,-21 0-15,21 21 0,0 1 0,0-22 16,0 21-16,0 22 0,0-22 0,-21 0 16,21 1-16,0-1 0,-22 21 0,22-20 15,0-1-15,0-21 0,-21 22 0,21-22 16,-21 21-16,21-21 0,0 0 15,0 1-15,0-1 0,21-21 32,0 0-32,1-21 0,-1-1 0,0 1 15,0 21-15</inkml:trace>
  <inkml:trace contextRef="#ctx0" brushRef="#br0" timeOffset="41048.61">5419 12107 0,'0'22'31,"21"-22"-15,0 0-1,0 0-15,0 0 0,22 0 0,-1 0 16,-21-22-16,21 22 0,1-21 16,-1 21-16,0-21 0,-20 0 0,-1 21 15,0-21-15,0 0 0,-21-1 0,0 1 0,0 0 16,0 0-16,-21 0 15,0 21-15,0 0 0,-1 0 0,1 0 16,-21 0-16,21 0 0,-22 0 0,1 21 16,21 0-16,-21 0 0,20 0 0,1 22 15,-21-22-15,21 21 0,0-21 0,21 22 16,0-22-16,-22 21 0,22-21 0,0 1 16,0-1-16,0 0 0,0 0 0,22 0 15,-1-21-15,0 21 0,0-21 0,0 0 16,0 0-16,1 0 0,20 0 15,-21 0-15,21 0 0,1-21 0,-22 21 16,21-21-16,1 0 0,-1 0 0</inkml:trace>
  <inkml:trace contextRef="#ctx0" brushRef="#br0" timeOffset="41795.83">6710 12192 0,'0'0'0,"-21"0"0,21 21 0,0-42 31,21 21-31,0-21 0,0 0 16,0 0-16,0 21 0,-21-22 16,22 1-16,-22 0 0,21 0 0,-21 0 15,0 0-15,0-1 0,0 1 0,0 0 16,0-21-16,0 21 0,-21-1 0,-1 1 16,1 0-16,0 0 0,0 0 0,0 21 15,-22-21-15,22-1 0,0 22 16,-21 0-16,21 0 0,-1 0 0,-20 0 15,21 0-15,0 0 0,0 22 0,-1-1 16,1 0-16,0 0 0,0 21 0,21-20 16,0 20-16,-21 0 0,21-21 0,0 22 15,0-1-15,0 0 0,0-20 0,0 20 16,0-21-16,0 21 0,0-20 0,21-1 16,0-21-16,-21 21 0,21 0 0,0-21 15,1 0-15,-1 0 0,0 0 0,0 0 16,0 0-16,0 0 0,1-21 0,-1 21 15,0-21-15,21 0 0,-21-1 16,22 1-16,-22-21 0,21 21 0,-21-22 16,22 1-16,-22 0 0,21-1 0,-21 1 15,22 0-15,-22-1 0,0 1 0,0-21 16,-21 20-16,21 1 0,-21 0 0,22-22 16,-22 22-16,0-1 0,0 1 0,0 0 15,0-1-15,0 22 0,0 0 0,0 0 16,0 0-16,-22 21 0,1 0 15,21 21-15,-21 0 0,21 21 0,0 1 16,0-1-16,-21 0 0,21 22 0,0-22 16,0 1-16,0 20 0,0 1 15,-21-22-15,21 21 0,0-20 16,0-1-16,0 22 0,0-22 0,0 0 16,0-21-16,0 22 0,0-22 0,21 21 15,0-21-15,0 1 0,0-1 16,1-21-16,-1 0 0,0 0 0,0 0 15,21 0-15,-20 0 0,-1-21 0,0-1 16,0 1-16,21 21 0</inkml:trace>
  <inkml:trace contextRef="#ctx0" brushRef="#br0" timeOffset="42231.59">7556 11832 0,'0'0'15,"-21"0"1,0 0-1,21 21-15,-21 1 0,21-1 0,-21 0 16,0 0-16,21 0 0,0 0 0,-22 22 16,22-22-16,-21 0 0,21 21 0,0-20 15,0-1-15,0 0 0,0 0 0,0 0 16,0 0-16,0 1 0,0-1 0,21-21 16,1 0-16,-1 21 0,0-21 0,0 0 15,0 0-15,0 0 0,22 0 0,-1 0 16,-21-21-16,22 21 0,-22-21 0,21-1 15,0 22-15,-20-21 0,20 0 16,-21-21-16,21 21 0,-20-1 0,-1 1 16,-21-21-16,0 21 0,0-22 0,0 1 15,0 21-15,0-21 0,0 20 0,-21-20 16,-1 21-16,1 0 0,-21 0 0,0-1 16,20 1-16,-20 21 0,0 0 0,21 0 15,-22 0-15,1 0 0,21 0 0,-22 21 16,22 1-16,0-1 0,0 0 0,0 0 15,0 21-15,-1-20 0,22 20 0,-21-21 16,21 21-16,0 1 0,0-22 0,0 21 16,0-21-16,21 22 0,1-22 15,-1 0-15,0 0 0,0-21 16,0 21-16,22-21 0,-22 0 0,21 0 16,-21 0-16,22 0 0</inkml:trace>
  <inkml:trace contextRef="#ctx0" brushRef="#br0" timeOffset="43183.59">8340 11769 0,'0'0'0,"0"-21"0,0-22 32,0 64-1,0 1-31,0-1 0,0 0 0,0 0 15,-22 21-15,22-20 0,0 20 0,0 0 16,0-21-16,0 22 0,-21-1 0,21-21 16,0 0-16,0 22 0,0-22 0,0 0 15,0 0-15,21-21 16,1 0-16,-1 0 0,0 0 16,0 0-16,0-21 0,22 21 15,-22-21-15,0 0 0,0 0 0,0 21 16,0-22-16,22-20 0,-22 21 15,0 0-15,0 0 0,0-22 0,-21 22 16,22 0-16,-22 0 0,21 0 0,-21-1 16,21 1-16,-63 42 31,42 1-31,-22-1 16,22 21-16,0-21 0,-21 0 0,21 22 15,0-22-15,-21 21 0,21-21 0,0 1 16,0-1-16,0 0 0,0 0 0,21 0 15,22-21-15,-22 21 0,0-21 16,0 0-16,0 0 0,22 0 0,-22 0 16,0 0-16,21 0 0,-21-21 15,22 21-15,-22-21 0,0 0 0,0 0 16,0 0-16,1-1 0,-1 1 0,-21 0 16,0 0-16,0-21 0,0 20 0,0-20 15,0 21-15,0-21 0,0 20 0,-21 1 16,-1-21-16,1 21 0,21 0 0,0-1 15,-21 1-15,21 0 0,0 0 16,0 0 0,21 21-16,0-21 0,1 21 0,-1 0 15,21 0-15,-21 0 0,22 0 0,-22 0 16,21 0-16,-21 21 0,0 0 0,22 0 16,-22 0-16,0 0 0,21 1 0,-20-1 15,-1 0-15,0 0 0,-21 0 16,0 0-16,21 1 0,-21 20 0,0-21 15,0 0-15,0 0 0,0 1 0,0-1 16,0 0-16,-21-21 0,21 21 0,0 0 16,-21 0-16,0-21 15,-1 0 1,22-21 0,0 0-16,0 0 15,0 0-15,0 0 0,0-22 16,22 22-16,-1 0 0,0-21 15,0 20-15,0-20 0,0 21 16,22-21-16,-22 20 0,21-20 0,1 21 16,-1 0-16,-21 21 0,21-21 0,1 21 15,-1 0-15,0 0 0,1 21 0,-22-21 16,21 21-16,-21 0 0,1 0 0,-22 22 16,0-22-16,21 0 0,-21 21 0,0-21 15,0 22-15,0-22 0,0 0 0,-21 21 16,-1-20-16,1-1 0,0 21 0,21-21 15,-21 0-15,0 1 0,0-22 0,21 21 16</inkml:trace>
  <inkml:trace contextRef="#ctx0" brushRef="#br0" timeOffset="43507.41">10753 11409 0,'0'0'0,"-22"-21"0,1 21 15,0 0-15,0 0 16,0 0-16,0 0 16,-1 21-16,1 21 0,21-21 15,-21 1-15,0 20 0,21 0 0,-21 1 16,0-22-16,21 21 0,-22 0 0,22 1 15,-21-1-15,21 0 0,-21-20 0,21 20 16,0 0-16,0-21 0,0 22 0,0-22 16,0 0-16,0 0 0,0 0 0,0 1 15,21-22-15,0 0 0,1 0 16,-1 0-16,0 0 0,0 0 0,21 0 16,-20 0-16,-1-22 0,21 1 0,-21 0 15,22 0-15,-1 0 0,-21 0 0,21-1 16</inkml:trace>
  <inkml:trace contextRef="#ctx0" brushRef="#br0" timeOffset="43895.11">11112 11705 0,'0'0'0,"22"-21"0,-22 0 15,-22 21-15,1 0 0,0 0 16,0 0-16,21 21 0,-21 0 0,0-21 16,-1 21-16,1 1 0,0 20 0,0-21 15,0 0-15,0 0 0,-1 22 0,1-22 16,21 21-16,-21-21 0,21 1 0,0-1 15,0 0-15,0 21 0,0-21 0,21-21 16,0 22-16,1-1 0,-1-21 16,0 0-16,21 0 0,1 0 15,-1 0-15,0 0 0,1 0 0,-22 0 16,21 0-16,0-21 0,1 21 0,-1-22 16,-21 1-16,22 0 0,-1-21 0,0 21 15,-21-1-15,1-20 0,-22 21 0,0 0 16,0-22-16,0 22 0,0-21 0,0 21 15,0 0-15,0-1 0,-22 1 0,1 0 16,0 0-16,-21 21 0,21-21 0,-22 21 16,1 0-16,0 0 0,-1 0 0,1 0 15,0 0-15,-1 0 0,1 0 0,0 21 16,-1-21-16,22 21 0,0 0 0,0 0 16,0 1-16,21-1 15,0 0-15,0 0 0,21 0 16,0-21-16,0 0 0,0 0 0,22 0 15</inkml:trace>
  <inkml:trace contextRef="#ctx0" brushRef="#br0" timeOffset="44924.26">12171 11536 0,'0'0'0,"-21"-21"0,-149-22 31,149 43-31,0 0 16,-21 22-16,20-22 0,1 21 0,0 0 15,0 0-15,-21 21 0,20-20 0,1-1 16,0 21-16,21-21 0,-21 22 0,21-22 16,-21 21-16,21-21 0,0 22 0,0-22 15,0 0-15,0 21 0,0-21 0,0 1 16,0-1-16,21-21 0,0 21 0,0-21 15,0 21-15,1-21 0,20 0 0,-21 0 16,0 0-16,22 0 0,-22-21 0,0 0 16,0 21-16,0-21 0,22 21 0,-22-22 15,0 1-15,0 0 0,21 0 16,-20 0-16,-1-22 0,0 22 0,0 0 16,0 0-16,-21 0 0,0-22 0,21 22 15,-21 0-15,0 0 0,22 21 0,-22-21 16,-22 21 15,22 21-31,-21 0 0,21 0 0,0 0 16,0 1-16,0-1 0,0 0 0,0 0 15,0 0-15,21 0 0,1 1 16,-1-1-16,0 0 0,0 0 0,0 0 0,22-21 16,-22 21-16,21-21 0,-21 0 0,22 0 15,-1 0-15,0 0 0,-21 0 16,22 0-16,-1 0 0,0-21 0,1 0 15,-1 21-15,0-21 0,1 0 0,-1 0 16,-21-1-16,22 1 0,-1 0 0,-21 0 16,21 0-16,-20 0 0,-1-1 0,-21 1 15,0-21-15,0 21 0,0 0 0,0-1 16,0-20-16,-21 21 0,21 0 0,-43 0 16,22-1-16,0 22 0,-21 0 0,20 0 15,-20 0-15,21 0 0,-21 0 0,20 0 16,-20 22-16,21-1 0,-21 21 0,20-21 15,-20 0-15,21 22 0,0-22 0,0 21 16,21-21-16,-22 1 0,22 20 16,0-21-16,0 21 0,0-20 0,0-1 15,0 0-15,22 0 0,-1 0 0,0 0 16,0 1-16,0-22 0,0 21 0,1-21 16,-1 0-16,21 0 0,-21 0 0,22 0 15,-22-21-15,21-1 0,-21 1 0,22 21 16,-22-21-16,0-21 0,21 21 15,-21-1-15,22 1 0,-22-21 0,21 0 16,-21-1-16,1 1 0,-1 0 0,21-1 16,-21-20-16,0 20 0,1-20 15,-1 21-15,-21-22 0,21 22 0,-21-22 0,0 43 16,21-21-16,-21-1 0,0 22 16,0 0-16,-21 21 0,0 0 15,0 0-15,-1 0 0,1 0 0,0 42 16,0-20-16,0 20 0,-22 0 0,22 1 15,0 20-15,0-21 0,0 22 0,21-22 16,0 22-16,-21-22 0,21 22 0,0-22 16,0 0-16,0 1 0,0-1 0,0 0 15,21 1-15,0-1 0,21-21 0,-21 21 16,22-20-16,-1-1 0,0 0 16,1-21-16,-1 21 0,0-21 0,1 0 15,20 0-15,-42 0 0,22 0 0,-1-21 16,0 0-16,1 0 0,-22 21 0,21-22 15,1 1-15,-22 0 0,21-21 16,0 21-16,-20-1 0,20 1 0</inkml:trace>
  <inkml:trace contextRef="#ctx0" brushRef="#br0" timeOffset="45691.26">1609 13547 0,'0'0'0,"-22"0"0,1 0 15,21-21-15,-21 21 0,0 0 32,0 42-17,21-21-15,0 21 0,0 1 0,0-1 16,0 0-16,0 22 0,0-22 16,0 1-16,0 20 0,0-21 0,0 1 15,-21-22-15,21 21 0,0 1 16,0-22-16,0 0 0,0 0 0,0 0 15,0 0-15,21-21 32,0-21-32,0 0 0,0 0 0</inkml:trace>
  <inkml:trace contextRef="#ctx0" brushRef="#br0" timeOffset="46119.48">2455 13526 0,'0'0'0,"21"-22"0,-42-20 16,0 42-1,0 21-15,0 0 0,-22 22 16,22-22-16,-21 21 0,21 1 0,-22-1 0,22 0 16,0 22-16,0-22 0,-21 0 15,20 1-15,1-1 0,21 0 0,-21 1 16,21-1-16,-21 0 0,21-20 0,0 20 15,0-21-15,42 21 0,-42-20 0,21-1 16,1 0-16,-1 0 0,21-21 16,-21 0-16,22 0 0,20 0 0,-21 0 15,1 0-15,-1 0 0,22-21 0,-22 0 16,0 0-16,1 21 0,-22-22 0,0 1 16,0 0-16,0 0 0,-21 0 0,0 0 15,0-1-15,0 1 0,-21 0 0,0 0 16,-21 0-16,20 21 0,-20 0 0,0-21 15,21 21-15,-43 0 0,22 0 16,-1 0-16,1 0 0,21 21 16,-21 0-16,20-21 0,1 21 0,0-21 15,0 21-15,0 0 0,21 1 0,-21-22 16,21 21-16,0 0 0,21 0 16,0-21-16,0 0 15,21 0-15</inkml:trace>
  <inkml:trace contextRef="#ctx0" brushRef="#br0" timeOffset="46291.38">3154 13970 0,'0'0'0,"21"0"32</inkml:trace>
  <inkml:trace contextRef="#ctx0" brushRef="#br0" timeOffset="46733.77">4466 13547 0,'-21'-21'0,"42"42"0,-42-64 0,21 22 0,0 0 16,0 0-16,0 0 0,-21 0 0,21-1 15,-21 22-15,-1-21 0,22 0 16,-21 21-16,0 0 0,0-21 0,0 21 16,0 0-16,-1 0 15,1 21-15,-21 0 0,21 0 0,0 1 16,-1 20-16,1 0 0,0 22 0,0-22 16,0 22-16,0-1 0,-1 1 15,1-1-15,0 1 0,0-22 0,21 21 16,0-20-16,0-1 0,0 0 0,0 1 15,21-22-15,0 0 0,0 21 0,1-20 16,-1-22-16,21 0 0,0 0 16,1 0-16,-1 0 0,22 0 0,-22-22 15,21 1-15,1 0 0,-1 0 0,1 0 16,-1-22-16,1 22 0,-1-21 16,-20 0-16,-1-1 0</inkml:trace>
  <inkml:trace contextRef="#ctx0" brushRef="#br0" timeOffset="47375.76">5101 13399 0,'0'-43'0,"0"86"0,0-128 16,0 43-16,0 20 0,0 1 0,-21 21 16,0 0-16,0 0 0,-1 0 15,22 21-15,-21 1 0,21-1 16,-21 21-16,21 0 0,0 1 0,0-1 16,0 0-16,0 22 0,0-22 0,0 22 15,0-1-15,0-20 0,0-1 0,-21 0 16,21 1-16,-21-1 0,21 0 15,0-21-15,-21 1 0,21-1 0,-22 0 16,22 0-16,-21 0 0,0-21 16,0 0-1,21-21-15,-21 21 0,21-21 16,0 0-16,0 0 0,0-1 0,0 1 16,0 0-16,21 0 0,0-21 0,0-1 15,22 22-15,-22-21 0,0-1 0,21 1 16,-21 21-16,22-21 0,-1 20 0,0 1 15,1 0-15,-22 0 0,21 21 16,1 0-16,-22 0 0,21 21 16,-21 0-16,0 22 0,22-22 0,-43 21 15,21 0-15,-21-20 0,0 20 0,0 0 16,0 1-16,0-22 0,0 21 0,0-21 16,0 22-16,0-22 0,0 0 15,0 0-15,0 0 0,21-21 16,0 0-16,0 0 0,22 0 0,-22 0 15,21 0-15,1 0 0,-22 0 0,21-21 16,0 0-16,1 0 0,-1 0 16,-21-1-16,22 1 0,-22 0 15,0 0-15,0-21 0,0 20 0,0-20 16,1 21-16,-22-21 0,0 20 0,0 1 16,0 0-16,0 0 0,0 0 0,0 0 15,-22 42 1,1 0-16,0 21 15,0-21-15,0 1 0,21-1 0,0 0 16,-21 21-16,-1-21 0,22 1 0,-21-1 16,21 0-16,0 0 0,0 0 0,0 0 15,-21-21-15,21 22 0,0-1 0,21-21 32,-21-21-17,21-1-15</inkml:trace>
  <inkml:trace contextRef="#ctx0" brushRef="#br0" timeOffset="47555.66">6032 13462 0,'0'0'0,"0"-21"0,0 0 0,0 0 16,0-1-16,-21 22 0,0 0 0,0 0 16,0 0-1,0 0-15,21 22 31,21-22-31,0 0 16,0 0-16,0 0 0,0 0 0,1 0 16,-1 0-16</inkml:trace>
  <inkml:trace contextRef="#ctx0" brushRef="#br0" timeOffset="47807.51">6540 13187 0,'0'0'16,"0"-21"-1,0 42-15,-21 0 16,21 0-16,-21 22 0,21-22 0,-21 0 16,21 21-16,0 1 0,0-1 0,-21 0 15,21 1-15,-21-1 0,21 21 16,0-20-16,0-1 0,-22 0 0,22 1 16,0-1-16,-21 0 0,21-20 0,0 20 15,0-21-15,0 0 0,0 0 0,0 1 16,0-1-16,21-21 15,1 0-15,-1 0 0,21 0 16,-21 0-16,22 0 0,-22-21 0,21 21 16,0-22-16</inkml:trace>
  <inkml:trace contextRef="#ctx0" brushRef="#br0" timeOffset="48327.65">7366 13716 0,'0'0'0,"21"-42"0,-21 21 0,0-1 0,0 1 15,0-21-15,0 21 0,0 0 0,0-1 16,-42 1-16,21 0 0,-1 21 0,1 0 16,-85 0-1,85 21-15,-21 0 0,21 22 0,-22-22 16,1 0-16,0 21 0,21 1 0,-22-1 16,22-21-16,0 22 0,0-1 0,0 0 15,-1-21-15,1 22 0,21-22 0,0 21 16,0-21-16,0 1 0,0-1 0,0 0 15,43 0-15,-22-21 0,0 21 0,21-21 16,1 0-16,-1 0 0,0 0 16,1 0-16,-1 0 0,-21 0 0,21 0 15,1-21-15,-1 0 0,0 0 16,1 0-16,-22-1 0,21-20 0,-21 0 16,1-1-16,-1 1 0,0 0 0,0-22 15,0 1-15,-21-1 0,21 1 0,-21-1 16,0 1-16,0-1 0,0 1 0,0 20 15,0 1-15,0 0 0,0-1 0,0 22 16,0 0-16,0 0 0,0 42 16,0 0-16,-21 0 15,21 1-15,0 20 0,0 0 0,-21 1 16,21-1-16,-21 21 0,21 1 0,0-1 16,0 1-16,0-1 0,0 1 0,0-1 15,0-20-15,0 20 0,0-20 0,21-1 16,0 0-16,0-21 0,1 22 0,-1-22 15,0 0-15,0 0 0,0-21 0,22 0 16,-22 0-16,21 0 0,0 0 0,-20 0 16,20-21-16,0 21 0,-21-21 0,22 0 15,-1 0-15,-21-1 0</inkml:trace>
  <inkml:trace contextRef="#ctx0" brushRef="#br0" timeOffset="49935.73">9059 13335 0,'0'0'0,"0"-21"0,0 0 16,0 0-16,0-1 16,0 1-16,0 0 0,0 0 15,0 0-15,0 0 16,0 42-1,0 0 1,0 0-16,0 0 0,0 22 16,0-1-16,0 0 0,0 1 0,0-1 15,0 21-15,0-20 0,0 20 16,0-20-16,0 20 0,0-21 0,0 1 16,0-22-16,0 21 0,0 1 15,-21-22-15,21 0 0,0 0 0,-21 0 16,21 0-16,-21-21 15,0-21 1,21 0 0,-22 0-16,22 0 15,0 0-15,0-22 0,0 22 0,0-21 16,0 21-16,0-22 0,22 1 16,-1 0-16,0 20 0,21-20 15,-21 21-15,22-21 0,-1 42 0,0-22 16,1 22-16,20 0 0,-20 0 15,-1 0-15,-21 22 0,21-1 0,1 21 16,-1-21-16,-21 22 0,0-22 0,-21 21 16,0-21-16,0 22 0,0-22 15,-21 21-15,0-21 0,0 0 0,-21 1 16,-1-1-16,1 0 0,0 0 0,-1-21 16,1 21-16,0-21 0,20 0 15,1 0-15,0 0 0,0 0 0,0 0 16,21-21-1,0 0-15,21 0 16,0 0-16,0-1 0,0 1 16,22 21-16,-22-21 0</inkml:trace>
  <inkml:trace contextRef="#ctx0" brushRef="#br0" timeOffset="50307.41">9715 13504 0,'0'0'0,"0"-21"16,0 0 0,22 21-16,-1 0 15,0 0-15,0 21 16,21-21-16,-20 21 0,20 22 0,-21-22 16,21 0-16,-20 21 0,20-20 15,-21 20-15,0-21 0,0 21 0,-21-20 16,0 20-16,0-21 0,0 0 0,0 22 15,0-22-15,-21 0 16,0 0-16,0-21 0,0 0 16,21-21-1,0 0 1,0 0-16,0-1 0,0 1 0,0-21 16,21 21-16,-21-22 0,21 1 15,0 0-15,0 21 0,1-22 0,-22 1 16,21 21-16,0-22 0,0 22 15,0 0-15,0 0 0,1 21 0,-1-21 16,-21 0-16,21 21 0,0 0 0,0 0 16,0 0-16</inkml:trace>
  <inkml:trace contextRef="#ctx0" brushRef="#br0" timeOffset="50744.5">10795 13335 0,'-42'42'32,"20"-20"-32,1-1 0,0 0 0,0 21 15,0-21-15,0 22 0,21-22 0,-22 21 16,1-21-16,0 22 0,0-22 16,0 21-16,21-21 0,0 1 0,0-1 15,0 21-15,0-21 16,0 0-16,21 1 0,0-22 0,0 0 15,22 0-15,-22 0 0,0 0 16,21 0-16,-21 0 0,22 0 16,-1-22-16,-21 1 0,22 21 0,-22-21 15,21 0-15,-21-21 0,0 20 0,-21-20 16,0 21-16,0-21 0,0-1 16,0 1-16,0 0 0,-21-1 0,0 1 15,0 0-15,0-1 0,0 22 16,-22 0-16,22 0 0,0 21 0,-21 0 15,20 0-15,1 0 0,0 21 0,0-21 16,0 21-16,0 0 0,-1 0 16,22 22-16,0-22 0,0 0 15,0 0-15,0 22 0,0-22 0,0 0 16,0 0-16,0 0 0,22-21 16,-1 21-16,0-21 0,0 0 0,21 0 15,1 0-15</inkml:trace>
  <inkml:trace contextRef="#ctx0" brushRef="#br0" timeOffset="51327.56">11239 13377 0,'0'0'0,"0"-21"0,0 0 0,0 0 16,-21 42 15,21 0-31,0 0 0,-21 1 16,21 20-16,0-21 0,-21 0 15,21 22-15,0-22 0,0 21 0,0-21 16,0 22-16,0-22 0,0 0 16,0 0-16,0 0 0,0 0 0,21-21 15,0 22-15,0-22 0,1 0 16,-1 0-16,0 0 16,0-22-16,0 1 0,0 21 0,-21-21 15,22 0-15,-1 0 0,0-22 16,0 22-16,0 0 0,0-21 0,-21 21 15,22-1-15,-22 1 0,21 0 16,-21 0-16,21 21 0,-21 21 31,0 0-31,0 0 0,0 22 16,0-22-16,0 21 0,0-21 0,0 1 16,0 20-16,0-21 0,0 0 15,0 0-15,0 1 0,21-1 0,0-21 16,0 21-16,1-21 0,-1 0 15,0 0-15,0 0 0,0 0 16,0-21-16,1 0 0,-1-1 0,-21 1 16,21 0-16,0 0 0,-21-21 15,21-1-15,-21 22 0,0-21 0,0-1 16,0 1-16,0 0 0,0 21 16,0-22-16,-21 22 0,0 0 15,21 0-15,0 0 0,-21 21 16,0 0-16,-1 0 15,1 0 1,21 21-16,0 0 0,0 0 16,21 0-16,1-21 15,-1 0-15,0 21 0</inkml:trace>
  <inkml:trace contextRef="#ctx0" brushRef="#br0" timeOffset="51743.75">12594 13293 0,'0'0'0,"-21"-106"31,0 106-31,0 0 0,-22 0 16,22 0-16,0 0 0,0 0 0,-22 21 16,22-21-16,-21 21 0,21 0 15,-22 1-15,22 20 0,0-21 0,0 0 16,21 22-16,0-22 0,0 0 15,0 21-15,21-21 0,21 1 16,-20-1-16,-1 0 0,21 0 0,-21 0 16,22 0-16,-22 1 0,21-22 15,-21 21-15,0 0 0,1-21 0,-1 21 16,0 0-16,0-21 0,-21 21 0,0 1 16,0-1-16,0 0 15,-21-21-15,0 0 0,0 21 16,-22-21-16,22 0 0,-21 0 15,-1 0-15,1 21 0,21-21 0,-21 0 16,20 0-16,-20 0 0,21 0 16,0 0-16,0 0 0,-1 0 0,22-21 15,0 0 1,0 0-16,22 0 16,-1-1-16,0 1 0,0 0 15,21 21-15</inkml:trace>
  <inkml:trace contextRef="#ctx0" brushRef="#br0" timeOffset="52391.59">12848 13504 0,'106'-63'31,"-85"42"-31,0 0 0,0-1 0,1 1 16,-22 0-16,21 21 15,-21-21-15,0 0 16,-21 21-16,-1 0 16,1 0-16,0 21 0,0 0 15,0 0-15,0 0 0,21 1 0,-22-1 16,22 21-16,-21-21 0,21 22 16,0-22-16,0 21 0,0-21 0,0 0 15,0 1-15,21 20 0,1-21 16,-1 0-16,0-21 0,21 21 0,-21 1 15,22-22-15,-22 0 0,21 0 16,1 0-16,-22 0 0,21 0 16,0 0-16,-20-22 0,-1 22 0,21-21 15,-21 0-15,0 0 0,1 0 16,-1-22-16,0 22 0,0-21 0,0 21 16,0-22-16,22 1 0,-22 21 15,0 0-15,21-22 0,-20 22 0,20 0 16,-21 0-16,0 21 0,22-21 0,-22 21 15,0 0-15,0 0 0,0 0 16,0 0-16,1 21 0,-1 0 0,0 0 16,-21 0-16,0 1 0,0-1 15,0 21-15,0-21 0,0 22 0,0-22 16,0 21-16,0-21 0,-21 0 16,0 1-16,-1-1 0,22 0 15,0 0-15,-21 0 0,0-21 16,21-21 15,0 0-31,0 0 0,0 0 16,0-1-16,0 1 0,21 0 15,-21-21-15,21 21 0,1-1 0,-22-20 16,21 21-16,0-21 16,0 20-16,0 1 0,-21 0 0,21 0 15,1 0-15,-1 21 0,-21-21 0,21-1 16,0 1-16</inkml:trace>
  <inkml:trace contextRef="#ctx0" brushRef="#br0" timeOffset="52911.67">14647 13102 0,'0'0'16,"0"-21"-16,21 21 0,1 0 15,-1 0-15,-21 21 16,0 0 0,0 22-16,-21-22 0,21 21 0,-22 1 15,22 20-15,0-21 0,0 22 16,-21-1-16,21-20 0,0 20 0,-21 1 15,21-1-15,-21 1 0,21-1 0,-21 1 16,0-22-16,-1 22 0,1-22 16,0 21-16,0-20 0,0-1 0,0 0 15,-1 1-15,1-1 0,0-21 0,0 22 16,0-22-16,21-42 31,21 21-31,-21-43 0,21 22 16,0 0-16,0-21 0,1 20 15,-22-20-15,21 0 0,0-1 0,0-20 16</inkml:trace>
  <inkml:trace contextRef="#ctx0" brushRef="#br0" timeOffset="53195.51">14563 13356 0,'0'0'16,"0"-42"-16,0 0 0,0-1 0,21 22 15,0-21-15,0-1 0,-21 22 0,21 0 16,0-21-16,1 21 15,-1-1-15,0 1 0,21 21 0,-21 0 0,22 0 16,-22 0-16,21 0 0,-21 21 16,1 22-16,20-22 0,-21 21 15,0 1-15,-21-22 0,0 21 0,0 0 16,0-20-16,0 20 0,-21-21 16,0 0-16,-21 0 0,20 1 0,-20-1 15,0 0-15,21 0 0,-22-21 0,1 0 16,21 21-16,0-21 0,-1 0 15,1 0-15,42-21 32,1 0-32,20 21 15,-21-21-15</inkml:trace>
  <inkml:trace contextRef="#ctx0" brushRef="#br0" timeOffset="53599.73">15579 13102 0,'0'0'16,"-22"0"-16,1 0 0,0 0 16,0 0-16,0 0 0,0 0 0,-22 21 15,22 1-15,-21-1 0,21 0 16,-22 0-16,1 0 0,21 22 0,0-22 16,-1 0-16,1 0 0,0 21 15,21-20-15,0-1 0,0 0 16,0 0-16,21 0 0,0 0 0,1 1 15,20-1-15,0-21 0,-21 0 16,22 0-16,-1 0 0,0 0 0,1 0 16,-1 0-16,0-21 0,1 21 0,-22-22 15,21 1-15,-21 0 0,1 0 16,-1 0-16,-21 0 0,0-22 0,0 22 16,0-21-16,0-1 0,-21 22 15,-1-21-15,-20 21 0,21-22 0,-21 22 16,-1 0-16,22 21 15,-21 0-15,-1 0 0,1 0 0,21 0 16,-21 0-16,20 0 0,1 21 0,0 22 16,21-22-16,0 0 0,0 0 15,0 0-15,0 0 0,21 1 0,22-1 16,-22 0-16,21-21 0,0 21 16</inkml:trace>
  <inkml:trace contextRef="#ctx0" brushRef="#br0" timeOffset="53959.52">16044 13229 0,'0'0'0,"21"-21"0,-21 0 0,0 0 0,0 0 15,0-1-15,0 44 32,0-1-17,0 0-15,0 21 0,0-21 16,0 22-16,0-1 0,0 0 0,0 1 15,0-1-15,0 22 0,0-1 0,0 1 16,0-22-16,-21 21 0,21 1 16,-21-1-16,21 1 0,-21-22 0,21 22 15,0-22-15,-21 22 0,0-22 16,21 21-16,-22-20 0,22 20 16,0-20-16,-21-1 0,21 0 0,0 22 15,-21-43-15,21 21 0,0-21 16,0 22-16,0-22 0,-21 0 0,21 0 15,0-42 17,0 0-32,21 0 0,-21-22 15,21 22-15,0 0 0,1-21 0,-1-1 16</inkml:trace>
  <inkml:trace contextRef="#ctx0" brushRef="#br0" timeOffset="54308.45">16150 13420 0,'0'-43'0,"0"86"0,-21-128 16,21 43-16,0-1 0,0 22 0,0-21 15,0 21-15,0 0 0,0-1 16,0 1-16,21 0 0,0 0 0,0 0 16,1 21-16,-1 0 0,21 0 15,-21 0-15,22 0 0,-22 21 0,21 0 16,-21 0-16,0 22 0,1-22 15,-1 0-15,-21 21 0,0-21 0,0 1 16,0 20-16,-21-21 0,-1 0 0,1 0 16,-21 1-16,21-1 15,-22 0-15,1 0 0,0 0 0,-1-21 16,22 21-16,-21-21 0,21 0 16,0 22-16,-22-22 0,22 0 15,42 0 16,0 0-31,1 0 0,-1 0 16,0-22-16,21 1 0,-21 21 16,22-21-16</inkml:trace>
  <inkml:trace contextRef="#ctx0" brushRef="#br0" timeOffset="54696.23">16870 13145 0,'0'-22'0,"0"44"0,-21-44 31,-1 22-31,1 0 0,0 0 16,21 22-16,-21-22 0,0 21 15,0 0-15,-1 0 0,1 21 0,21-20 16,0-1-16,-21 0 0,21 0 16,0 21-16,0-20 0,0-1 0,0 0 15,0 0-15,0 0 0,21 0 0,0 1 16,22-1-16,-22-21 0,0 0 15,21 0-15,-20 0 0,20 0 16,-21 0-16,21 0 0,-20-21 16,-1-1-16,21 22 0,-21-21 0,0 0 15,1 0-15,-1-21 0,0 20 0,-21 1 16,21-21-16,-21 21 0,0-22 16,0 22-16,0 0 0,0 0 0,0 0 15,0 0-15,-21 21 16,0 0-16,0 0 15,21 21 1,21 0 0,0-21-16,0 0 15</inkml:trace>
  <inkml:trace contextRef="#ctx0" brushRef="#br0" timeOffset="55027.04">17611 13145 0,'-22'0'32,"1"0"-32,0 0 0,21 21 0,-21-21 15,0 21-15,0 0 0,21 0 16,0 0-16,-22 22 0,22-22 0,-21 21 16,21 1-16,0-1 0,0 21 0,0-20 15,0 20-15,0 1 16,0-1-16,0 1 0,0-1 0,0-20 15,0 20-15,0 1 0,-21-22 16,0 21-16,0 1 0,21-1 0,-21 1 16,-1-1-16,1-20 0,0 20 0,0 1 15,21-22-15,0 0 0,-21 1 16,21-1-16,-21 0 0,21-20 0,0-1 16,0 0-16,0 0 15,21-21 1,0-21-16,-21 0 0,21 21 15,0-21-15</inkml:trace>
  <inkml:trace contextRef="#ctx0" brushRef="#br0" timeOffset="55386.98">17568 13653 0,'0'0'0,"0"-64"0,0 1 0,0 20 0,0 1 15,0 0-15,0-1 0,0 1 16,21 21-16,-21-22 0,22 22 0,-1 0 16,0 0-16,0 0 0,0 0 15,22-1-15,-22 1 0,0 21 16,21 0-16,-21 0 0,22 0 0,-22 0 16,0 21-16,0 1 15,0-1-15,-21 0 0,0 0 0,0 21 16,0 1-16,0-22 0,0 21 15,-21-21-15,0 1 0,0-1 0,0 0 16,-22 0-16,22 0 0,-21 0 0,21 1 16,-22-1-16,1-21 15,21 21-15,-21-21 0,20 21 0,1-21 0,0 0 16,0 0-16,0 0 16,21 21-16,0-42 31,21 21-31</inkml:trace>
  <inkml:trace contextRef="#ctx0" brushRef="#br0" timeOffset="55579.38">18288 13822 0,'0'21'15,"-42"0"1,20-21 15</inkml:trace>
  <inkml:trace contextRef="#ctx0" brushRef="#br0" timeOffset="57551.79">1630 15325 0,'0'-21'0,"0"-1"0,0 1 16,0 0-16,-21 0 0,21 0 16,-22 0-16,1-1 15,21 1 1,-21 21-16,21 21 15,0 1-15,0 20 0,0 0 16,0 1-16,0-1 0,0 0 16,0 1-16,0 20 0,0-21 15,0 1-15,0-1 0,0 0 0,0 1 16,0-1-16,-21 0 0,21 1 0,0-1 16,0-21-16,0 0 0,0 22 15,0-22-15,0 0 16,0 0-16,0-42 31,21 0-31,0 0 0,-21-22 16</inkml:trace>
  <inkml:trace contextRef="#ctx0" brushRef="#br0" timeOffset="58019.52">2095 15177 0,'0'0'0,"-21"21"16,21 0 0,0 0-16,0 0 0,-21 0 0,21 1 15,0-1-15,0 21 0,0-21 16,0 0-16,21 1 0,0-1 16,1 0-16,-1-21 0,0 21 15,0-21-15,0 21 0,22-21 0,-1 0 16,-21 0-16,21 0 0,1 0 15,-1-21-15,0 0 0,1 0 0,-1 21 16,-21-21-16,22-1 0,-22 1 16,0 0-16,0 0 0,0 0 15,0 0-15,-21-1 0,0 1 0,0 0 16,0 0-16,0 0 0,0 0 0,-21 21 16,0 0-16,0 0 15,0 21-15,0 0 16,21 21-16,-22 1 0,1-1 0,0 0 15,0 1-15,21 20 0,-21-21 0,21 1 16,-21 20-16,-1-20 0,22 20 0,-21-21 16,0 1-16,21-1 0,-21 0 15,21 1-15,0-1 0,0-21 0,0 22 16,0-22-16,0 0 16,21-21-1,-21-21-15,21 0 16,-21-1-16,0 1 15</inkml:trace>
  <inkml:trace contextRef="#ctx0" brushRef="#br0" timeOffset="58227.4">2053 15790 0,'0'22'16,"21"-22"-1,22 0 1,-22 0-16,0 0 0,0 0 16,21 0-16,1 0 0,-22 0 15,21-22-15,1 22 0,-22-21 0,21 21 16,0-21-16,1 21 0,-22-21 0,21 0 16,-21 21-16</inkml:trace>
  <inkml:trace contextRef="#ctx0" brushRef="#br0" timeOffset="58400.3">3154 15621 0,'21'21'32,"-21"0"-17,0-42 1,0 0-1</inkml:trace>
  <inkml:trace contextRef="#ctx0" brushRef="#br0" timeOffset="58823.06">4762 14986 0,'0'21'15,"0"0"-15,0 1 16,0-1-16,0 21 0,0 0 0,-21 1 16,21 20-16,-21-20 0,0 20 15,0-21-15,21 1 0,-21-1 0,21 0 16,-22 1-16,22-1 0,-21-21 0,0 22 15,21-22-15,0 0 0,0 0 16,0 0-16</inkml:trace>
  <inkml:trace contextRef="#ctx0" brushRef="#br0" timeOffset="59251.81">4403 15536 0,'0'-21'15,"0"42"-15,0-63 0,-22 0 0,22 21 16,-21-1-16,21-20 0,0 0 0,0 21 16,0-22-16,0 22 0,0 0 0,21-21 15,1 20-15,-1 1 0,0 0 0,21-21 16,-21 42-16,22-21 0,-22-1 0,21 22 16,1 0-16,20 0 0,-21 0 15,1 0-15,-1 0 0,0 22 0,1-1 16,-1 21-16,0 0 0,1-20 0,-22 20 15,21 21-15,-21-20 0,1-1 0,-1 0 16,0 1-16,-21-22 0,21 21 16,-21 1-16,0-22 0,0 0 0,0 21 15,0-21-15,0 1 16,0-1-16,-21-21 16,21-21-1,0-1 1,0 1-16,0 0 0,0 0 0,0 0 15,0 0-15,0-22 0,0 22 0,0-21 16,0 21-16,0-22 0,0 1 0,0 0 16,21-1-16,-21 1 0,21 0 0,0-1 15,-21 22-15,0 0 0,22 0 16,-22 0-16,21-1 0,-21 1 16,21 21-16,0 0 0,0 0 15,0 0-15,1 21 0</inkml:trace>
  <inkml:trace contextRef="#ctx0" brushRef="#br0" timeOffset="59723.54">5969 15304 0,'-42'-64'16,"42"43"-16,-22 21 0,1-21 15,0 21-15,0 0 16,0 0-16,0 0 0,-1 0 16,1 21-16,0 0 0,0 0 0,0 0 15,0 22-15,21-22 0,-22 21 0,1 1 16,0-1-16,0-21 0,21 21 0,-21 1 16,0-22-16,21 21 0,0-21 0,0 1 15,0-1-15,0 0 0,21 0 16,0 0-16,0 0 0,21-21 0,-20 0 15,20 0-15,21 0 0,-20 0 0,-1 0 16,0 0-16,1-21 0,-1 21 16,0-21-16,1 0 0,-1 0 15,-21 0-15,22-1 0,-22 1 0,0 0 16,0-21-16,0 21 0,-21-22 0,0 22 16,0-21-16,0-1 0,0 22 15,-21-21-15,0 0 0,0 20 0,-22-20 16,1 21-16,21 0 0,-21 0 0,-1 21 15,1 0-15,0 0 0,20 0 0,-20 0 16,0 0-16,21 21 0,-1-21 16,1 21-16,21 0 0,0 0 15,0 0-15,0 1 0,21-22 16,1 0-16,20 21 0,0-21 16</inkml:trace>
  <inkml:trace contextRef="#ctx0" brushRef="#br0" timeOffset="60231.25">6879 14944 0,'0'0'0,"-21"-21"0,0-1 16,0 22-16,-1 0 15,1 0 1,0 22-16,0-1 0,21 0 15,-21 21-15,0 1 0,21-1 16,-22 0-16,22 1 0,0-1 0,0 0 16,-21 22-16,21-22 0,0 0 0,0 1 15,0-22-15,0 21 0,0 1 16,0-22-16,0 0 0,21 0 0,-21 0 16,22 0-16,-1 1 0,0-22 15,21 0-15,-21 0 0,1 0 0,20 0 16,-21 0-16,21 0 0,-20 0 15,20-22-15,-21 1 0,0 21 16,22-21-16,-22 0 0,0 0 0,0 0 16,21-1-16,-20-20 0,-22 21 15,21 0-15,-21 0 0,21-22 0,-21 22 16,0 0-16,0 0 0,21 21 16,-21 21-1,0 0-15,-21 0 0,21 0 16,-21 1-16,21 20 0,-21-21 15,21 0-15,0 22 0,0-22 0,0 0 16,0 0-16,0 0 0,0 0 0,21 1 16,0-22-16,0 21 15,0-21-15,0 0 0,1 0 16,-1 0-16,0-21 0,0 21 16,0-22-16</inkml:trace>
  <inkml:trace contextRef="#ctx0" brushRef="#br0" timeOffset="60432.14">7514 15092 0,'0'0'0,"0"-21"0,-21 0 15,21-1-15,-21 1 0,21 0 16,-21 21 15,21 21-15,0 0-1,-22-21 1,1 0 0</inkml:trace>
  <inkml:trace contextRef="#ctx0" brushRef="#br0" timeOffset="60644.01">6435 15367 0,'0'0'0,"-22"21"0,44-21 31,-1 0-15,0 0-16,0 0 0,0 0 0,0 0 16,22 0-16,-1 0 0,0 0 0,1-21 15,-1 21-15,0-21 0,1 21 0,-22-21 16,21 21-16,1 0 0,-1-21 0</inkml:trace>
  <inkml:trace contextRef="#ctx0" brushRef="#br0" timeOffset="61707.41">7768 15515 0,'0'0'0,"-21"0"16,42 0-1,0 0-15,0-21 16,1 21-16,20-21 0,0 0 16,-21 0-16,22-1 0,-1 1 0,0 0 15,-20 0-15,20-21 0,0 20 0,-21-20 16,1 0-16,-1 21 0,0-22 16,0 1-16,-21 21 0,0-22 0,0 22 15,0-21-15,0 21 0,0 0 16,0-1-16,0 1 0,-42 0 0,-1 21 15,22 0-15,0 0 16,0 0-16,0 0 0,0 0 16,-22 21-16,22 0 0,0 22 0,0-22 15,21 21-15,-21 22 0,-1-22 16,1 22-16,21-22 0,0 21 0,-21 1 16,21-1-16,-21 1 0,21-1 15,0-20-15,0 41 0,0-20 0,0-1 16,0 22-16,0-21 0,0 20 0,-21 1 15,21-22-15,-21 22 0,-1-21 16,1 20-16,0-20 0,0 20 0,0-20 16,0 21-16,-1-22 0,1 1 0,0-1 15,0-21-15,21 22 16,0-22-16,0-21 0,0 22 0,0-22 16,21 0-16,21-21 0,-20 0 15,20 0-15,0 0 0,1 0 0,20-21 16,-21 0-16,22 0 0,-1-22 0,-20 22 15,20-21-15,1-1 0,-22 1 16,22 0-16,-22-1 0,0-20 0,1 21 16,-1-1-16,-21 1 0,-21-22 0,0 22 15,0 0-15,0-22 0,0 22 16,-21-22-16,0 1 0,-22-1 0,1 1 16,0-1-16,-1 22 15,1-21-15,0 20 0,-22 22 0,22-21 16,-22 21-16,22-1 0,0 22 0,21 0 15,-22 0-15,22 0 0,0 0 16,0 0-16,42 0 16,0 0-1,21 0-15,-20 0 0,20 0 16,0 0-16,1 0 0,20-21 0,-21 21 16,1-21-16,20 0 0,-20 21 15,20-21-15,-21 0 0,1-1 0,-1-20 16,-21 21-16,22 0 0,-22 0 15,0-1-15,0 1 0,0 0 0,-21 0 16,0-21-16,0 20 16,0 1-16,-21 0 0,0 21 15,0-21-15,0 21 16,-1 0-16,22 21 0,-21 0 16,21 0-16,-21 1 0,21-1 0,-21 21 15,21-21-15,0 0 0,0 22 0,0-22 16,0 0-16,0 0 0,0 0 15,0 1-15,0-1 0,21-21 32,0 0-32,0-21 15,1 21-15,-1-22 0,0 1 16</inkml:trace>
  <inkml:trace contextRef="#ctx0" brushRef="#br0" timeOffset="61915.29">8784 15092 0,'0'-21'0,"-21"21"16,0 0-1,0 0 1,21 21-16,0 0 0,-22 0 16,22 0-1,0 1-15,22-1 16,-1-21-16,0 0 0,0 0 15,0 0-15,0 0 0,1 21 16,20-21-16</inkml:trace>
  <inkml:trace contextRef="#ctx0" brushRef="#br0" timeOffset="62200.12">9250 15198 0,'21'-21'15,"-21"-1"-15,0 1 16,-21 21-1,0 0 1,-1 21-16,1 1 0,0-1 16,0 0-16,-21 21 0,20-21 0,1 22 15,0-22-15,0 21 0,0-21 0,0 22 16,21-22-16,-22 21 0,22-21 16,0 22-16,0-22 0,22 0 0,-1 0 15,0 0-15,0 1 0,21-1 16,-20 0-16,20-21 0,0 21 0,1-21 15,-22 0-15,21 0 0,22 0 0,-22 0 16,0 0-16,1 0 0,-1 0 16,0-21-16,22 0 0,-22 0 0,0-1 15,1 1-15</inkml:trace>
  <inkml:trace contextRef="#ctx0" brushRef="#br0" timeOffset="63916.14">9969 15367 0,'-63'169'15,"126"-359"-15,-63 211 0,0-84 0,0 20 0,0 1 16,0 21-16,-21 0 0,0-1 0,0 1 15,0 0-15,0 0 0,-1 21 16,-20 0-16,21 0 0,0 0 0,0 21 16,-1 0-16,1 0 0,0 1 0,0 20 15,0-21-15,21 21 0,-21 1 16,21-1-16,0 0 0,0-20 16,0 20-16,0 0 0,0-21 0,0 1 15,0 20-15,0-21 0,21 0 16,0-21-16,-21 21 0,21 1 0,0-22 15,0 0-15,1 0 16,-1 0-16,0 0 0,0 0 0,0 0 16,0 0-16,1-22 0,-1 1 0,-21 0 15,21 21-15,0-42 0,0 21 16,-21-1-16,21-20 0,-21 21 0,22-21 16,-22-1-16,21 1 0,-21 21 15,0-22-15,0 22 0,21 0 16,-21 0-16,-21 42 31,21 21-31,0-20 0,-21 20 16,21-21-16,0 21 0,0-20 15,0 20-15,0-21 0,0 21 0,0-20 16,0-1-16,0 0 0,21 0 0,0 0 16,-21 0-16,42-21 0,-21 0 15,1 22-15,20-22 0,-21 0 0,21 0 16,-20 0-16,20-22 0,-21 22 15,21-21-15,-20 0 0,-1 0 0,0 0 16,0-22-16,0 22 0,0-21 0,1 0 16,-22-22-16,0 22 0,21-22 15,-21 1-15,21-1 0,-21 22 0,21-22 16,-21 22-16,0 0 16,0-1-16,0 22 0,0 0 0,0 0 15,0 0-15,-21 42 31,0 0-31,21 0 0,-21 22 0,21-1 16,-22 0-16,22 1 0,-21-1 16,21 0-16,0 22 0,0-22 0,0 0 15,0 1-15,0-1 0,0 0 16,0 1-16,21-22 0,1 21 0,-22-21 16,21 1-16,0-22 0,0 21 15,0-21-15,0 0 0,1 0 16,-1 0-16,21 0 0,-21 0 0,22-21 15,-22 21-15,21-22 0,-21 1 0,22 0 16,-22-21-16,0 21 0,21-22 16,-21 22-16,1-21 0,-1-1 0,0 22 15,0-21-15,0 21 0,-21 0 16,0-1-16,0 1 0,-21 42 31,21 1-31,-21 20 0,21-21 16,-21 0-16,21 22 0,0-22 15,0 0-15,0 21 0,0-21 0,0 1 16,0-1-16,0 0 0,0 0 16,21 0-16,0-21 0,0 21 15,0-21-15,1 0 0,-1 0 0,0 0 16,0 0-16,21 0 0,-20 0 0,-1 0 16,21-21-16,-21 0 0,0 21 15,1-21-15,20 0 0,-21-22 0,0 22 16,0 0-16,1-21 0,-1-1 15,-21 22-15,0-21 0,21 21 0,-21 0 16,0-1-16,0 1 0,0 42 31,0 1-31,-21 20 0,21-21 16,-21 0-16,21 22 0,0-22 16,0 21-16,0-21 0,0 0 0,0 1 15,0 20-15,0-21 0,0 0 16,21-21-16,0 21 0,0-21 15,0 0-15,0 0 0,1 0 0,-1 0 16,0 0-16,0 0 0,0 0 16,0-21-16,1 0 15,-22 0-15,0 0 0,21-22 0,-21 22 16,0-21-16,0 0 0,0 20 0,0-20 16,0 0-16,0-1 0,0 22 15,-21 0-15,-1 0 0,1 0 16,0 0-16,0 21 0,0 0 0,0 0 15,-1 0-15,44 21 32,-1-21-17,21 0-15,-21 0 16,0 0-16,22 0 0,-22 0 0,21 0 16,1 0-16,-22 0 0,21 0 15,0 0-15,1 0 0,-22 0 0,21 0 16,1 0-16,-22 0 0,21 0 15,-21 0-15,0 0 0,1 0 16,-22 21-16,0 0 0,0 0 0,0 0 16,0 1-16,0 20 0,0-21 15,-22 0-15,1 22 0,21-22 0,0 0 16,-21 0-16,0 0 0,21 0 0,0 1 16,0-1-16,-21 0 15,21 0 1,0-42 15,0 0-31,0 0 16,0-1-16,0 1 15,21-21-15,-21 21 0,21-22 0,0 1 16,0 0-16,1-1 0,20 22 16,-21-21-16,21 0 0,-20 20 0,20-20 15,0 21-15,-21 0 0,22 0 16,-1 21-16,-21 0 0,22 0 0,-22 0 15,0 0-15,21 0 0,-42 21 0,21 0 16,-21 21-16,22-21 0,-22 22 0,0-1 16,0 0-16,0 1 0,0-22 0,-22 21 15,1 1-15,0-1 0,21-21 16,-21 0-16,0 22 0,0-22 0,21 0 16,-22-21-16,22 21 0,0 0 15,0-42 32,0 0-47</inkml:trace>
  <inkml:trace contextRef="#ctx0" brushRef="#br0" timeOffset="64360.51">13462 14880 0,'0'0'16,"0"-21"-16,-21 21 16,0 0-16,-1 0 0,1 0 15,0 0-15,-21 0 0,21 21 16,-22-21-16,22 21 0,-21 1 0,21-1 16,-22-21-16,22 21 0,0 0 0,21 0 15,0 0-15,0 1 16,0-1-16,0 0 0,21-21 15,0 21-15,0-21 0,1 21 16,20-21-16,-21 0 0,21 21 0,1 1 16,-22-22-16,21 21 0,-21 0 15,1-21-15,-1 21 0,0 0 16,0-21-16,-21 21 0,0 1 16,0-1-16,0 0 0,0 0 15,0 0-15,-21-21 16,0 0-16,21 21 0,-21-21 0,-1 0 15,1 0-15,0 0 0,0 22 16,0-22-16,-22 0 0,22 0 0,0 0 16,0 0-16,-21 0 0,20 0 15,1 0-15,0 0 0,0 0 0,0 0 16,0 0-16,-1-22 0,1 22 0,0-21 16,21 0-16,-21 21 0</inkml:trace>
  <inkml:trace contextRef="#ctx0" brushRef="#br0" timeOffset="64680.33">11557 14584 0,'0'0'0,"-21"0"15,21-21-15,-21 21 32,-1 0-17,44 0 32</inkml:trace>
  <inkml:trace contextRef="#ctx0" brushRef="#br0" timeOffset="64983.8">10520 14944 0,'21'0'31,"0"0"-31,21 0 16,-20 0-16,20 0 0,0 0 0,1 0 15,-1 0-15,0-21 0,22 21 16,-1 0-16,-20 0 0,-1 0 0,21 0 15,-20 0-15,-1 0 0,-21 0 16,0 0-16,1 0 0,-1 0 0,0 0 16,-21 21 15,21-21-31,0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52:33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508 0,'21'0'0,"1"0"47,-1 0-47,0 0 31,-21-21-31,0 0 16,0 0-1,0-1-15,-21 1 0,0 21 16,-22 0-16,22 0 0,0 0 16,-21 0-16,-1 0 0,1 21 15,21 1-15,-22-1 0,1 0 0,21 0 16,-43 0-16,22 0 0,0 22 0,-22-1 16,22 0-16,0 1 0,20 20 15,1-20-15,0 20 0,21-21 0,-21 22 16,21-22-16,0 1 15,0-1-15,0-21 0,0 21 0,21-20 0,0-1 16,22 0-16,-22 0 16,21 0-16,0-21 0,-20 21 0,20-21 15,0 0-15,1 0 0,-1 0 0,0 0 16,1 0-16,-1-21 0,0 0 16,1 0-16,-1 0 0,0 0 0,-21-22 15,22 22-15,-1-21 0,-21-1 16,22 1-16</inkml:trace>
  <inkml:trace contextRef="#ctx0" brushRef="#br0" timeOffset="543.67">4741 318 0,'0'0'0,"0"-22"0,0-41 31,-21 63-31,0 0 16,21 21-16,0 0 15,0 22-15,0-22 0,0 21 16,0 0-16,0 1 0,0-1 0,0 22 16,0-22-16,0 21 0,-21-20 15,21 20-15,0-20 0,0 20 0,0-21 16,0 1-16,0-1 16,0 0-16,0 1 0,0-22 0,0 0 15,0 0-15,0 0 0,0 1 16,0-44 15,-21 22-31,21-21 0,0 0 16,0-21-16,0 21 0,0-22 15,0 1-15,0 0 0,0-1 0,21 1 16,-21 0-16,21-1 0,21 1 16,-21 21-16,1-22 0,20 22 0,0-21 15,-21 42-15,22-21 0,-1 21 16,0 0-16,-20 0 0,20 21 15,-21-21-15,21 21 0,-20 21 0,-1-20 16,0 20-16,0 0 0,0 1 16,-21-1-16,0 0 0,0 1 0,0-1 15,0-21-15,0 21 0,0-20 16,-21-1-16,21 0 0,0 0 0,-21 0 16,0 0-16,0-21 15,21-21 16,0 0-31,0 0 0,21 0 16,0 0-16,0-1 0,0 1 16</inkml:trace>
  <inkml:trace contextRef="#ctx0" brushRef="#br0" timeOffset="1129.34">6032 783 0,'0'0'0,"0"-21"0,0 0 16,0 0-16,0 0 15,0-1-15,0 1 0,-21 0 16,0 0-16,0 0 0,0 0 16,0 21-16,-1-22 0,1 22 15,0 0-15,-21 0 0,21 0 16,-1 0-16,-20 0 0,0 0 0,21 22 15,-22-1-15,1 0 0,21 21 16,-22-21-16,22 22 0,0-1 0,-21 0 16,21 22-16,21-22 0,-22 1 15,22-1-15,0 0 0,0 1 0,0-22 16,0 0-16,0 21 0,0-21 16,22-21-16,-1 22 0,0-22 0,0 0 15,0 0-15,22 0 0,-22 0 0,21 0 16,-21 0-16,22-22 0,-1 1 15,-21 0-15,21 0 0,1 0 16,-22 0-16,0-22 0,0 1 16,0 21-16,1-22 0,-1 1 0,-21 0 15,21 21-15,-21-22 0,21 22 16,-21 0-16,0 0 0,0 42 31,0 21-15,-21-21-16,21 1 0,-21 20 15,21-21-15,0 0 0,-21 22 0,21-22 16,0 0-16,0 21 0,0-21 16,0 1-16,21-1 0,0 0 15,0-21-15,0 21 16,0-21-16,1 0 0,-1 0 16,0 0-16,0 0 0,0 0 0,0-21 15,1 21-15,-1-21 0,21 0 16,-21-1-16,0 1 0</inkml:trace>
  <inkml:trace contextRef="#ctx0" brushRef="#br0" timeOffset="1492.14">6413 804 0,'0'0'16,"22"-21"-16,-22 0 0,0 0 0,0 0 15,0 0-15,0-1 0,0 1 0,0 0 16,0 42 31,0 0-47,0 22 0,0-22 0,0 21 15,0 1-15,0-1 0,0 21 16,-22-20-16,22 20 0,0-20 0,0 20 16,0-21-16,0 22 0,0-22 0,-21 22 15,21-1-15,0 22 0,0 0 16,0-1-16,-21-20 0,21-1 0,-21 22 16,21-22-16,0 1 0,0 21 0,0-22 15,-21 1-15,21 20 0,0-20 16,-21-1-16,21 1 0,-22-1 0,22-20 15,0 20-15,-21-21 0,21-20 0,-21 20 16,0-21-16,21 0 16,-21 0-16,21-42 15,0 0 1,0 0-16,21-21 0,0-1 16,-21 1-16,21-22 0,0 1 0,1-1 15,-1-20-15,0-1 0,0 0 0</inkml:trace>
  <inkml:trace contextRef="#ctx0" brushRef="#br0" timeOffset="1835.66">6435 1122 0,'0'0'0,"-22"-42"0,22-22 0,0 22 16,0-22-16,0 22 0,0 0 0,0 20 16,0-20-16,0 21 0,0-21 15,0 20-15,0 1 0,22 0 0,-1 0 16,0 21-16,0-21 0,21 21 0,-20 0 15,20 0-15,0 0 0,1 0 16,-1 0-16,0 0 0,1 0 0,-1 21 16,-21 0-16,21 0 0,-20 22 15,-1-22-15,-21 21 0,0 0 0,0-20 16,-21 20-16,-22 0 0,22 1 16,-21-1-16,-1-21 0,1 21 15,0-20-15,-1-1 0,1 0 0,0 0 16,21 0-16,-22-21 0,22 21 15,0-21-15,0 0 0,0 0 16,-1 0 0,44-21-1,-1 0-15,21 21 0,-21-21 16,0 0-16,22 0 0</inkml:trace>
  <inkml:trace contextRef="#ctx0" brushRef="#br0" timeOffset="2140.3">7260 445 0,'0'0'0,"0"-22"0,0 1 0,0 0 0,0 0 16,0 42 15,-21 0-31,21 0 0,0 1 16,0 20-16,-21-21 0,21 21 0,0-20 15,0 20-15,0 0 0,0 1 0,0-1 16,0 0-16,0 1 0,-21-1 16,21-21-16,0 21 0,0 1 15,0-22-15,0 0 0,0 21 16,0-20-16,0-1 0,0 0 16,21-21-16,0 0 15,0 0-15,0 0 0,0 0 16,1-21-16,-1 0 0,0-1 0,-21 1 15</inkml:trace>
  <inkml:trace contextRef="#ctx0" brushRef="#br0" timeOffset="2376.16">7260 677 0,'0'0'16,"-21"0"-16,0 0 15,42 0 32,0 0-47,0 0 0,0 0 16,1 0-16,-1 0 0,0 0 16,0 0-16,0 0 0,0-21 15,1 21-15,-22-21 0,21 21 0,0 0 16</inkml:trace>
  <inkml:trace contextRef="#ctx0" brushRef="#br0" timeOffset="2743.76">7599 741 0,'42'0'15,"-21"0"-15,0 0 16,1-21-16,-1 21 0,-21-21 16,21 21-16,0-22 0,0 1 15,0 0-15,1 21 16,-22-21-16,0 0 16,-22 21-1,1 0 1,0 21-16,-21 0 0,21 0 0,-1-21 15,1 43-15,0-22 0,0 0 0,0 0 16,0 21-16,21-20 0,0 20 0,0-21 16,0 0-16,0 22 0,0-22 0,0 0 15,0 0-15,21 0 0,0 0 0,0-21 16,0 22-16,0-1 0,1-21 0,-1 0 16,0 0-16,21 0 0,-21 0 15,22 0-15,-22 0 0,21 0 0,1 0 16</inkml:trace>
  <inkml:trace contextRef="#ctx0" brushRef="#br0" timeOffset="3119.54">8255 656 0,'0'0'0,"-21"0"0,21-21 0,0 0 15,0 0 1,21 21-1,0 0 1,0 0-16,22 0 0,-22 0 16,-21 21-16,21 0 0,0 0 15,-21 0-15,21 22 0,-21-22 0,21 0 16,-21 21-16,0 1 0,0-22 0,0 21 16,0-21-16,0 22 0,0-22 0,0 0 15,0 0-15,0 0 0,0 1 0,-21-1 16,0 0-16,0-21 15,21-21 17,0 0-17,0-1-15,0 1 0,0 0 0,0 0 16,0-21-16,21 20 0,-21 1 0,21-21 16,0 0-16,1 20 0,-22-20 15,21 0-15,0 21 0,-21-1 0</inkml:trace>
  <inkml:trace contextRef="#ctx0" brushRef="#br0" timeOffset="3172.51">8615 550 0,'0'0'0,"21"0"16,-21 22 0,21-22-16</inkml:trace>
  <inkml:trace contextRef="#ctx0" brushRef="#br0" timeOffset="3472.34">8996 804 0,'0'0'16,"-21"0"-16,-1 0 0,44 0 31,-1 0-31,0 0 16,0 0-16,0 0 0,0 0 15,1 0-15,-1 0 0,0 0 16,0 0-16,0 0 16,0 0-16,1 0 15,-1 0 1,-21-21-16,21 21 0,0 0 16,-21-21-16,21 21 0</inkml:trace>
  <inkml:trace contextRef="#ctx0" brushRef="#br0" timeOffset="4163.95">9610 508 0,'0'0'0,"0"-21"15,0 0 1,0 0 0,0-1-1,21 22-15,-21-21 0,21 21 16,0 0-16,0 0 0,-21-21 0,21 21 16,1 0-16,-1 0 0,0 0 15,0 0-15,-21 21 0,0 0 16,21 1-16,-21-1 0,0 0 0,0 0 15,0 0-15,0 0 0,0 1 0,0-1 16,-21 0-16,0 0 0,21 0 0,-21 0 16,0 1-16,-1-22 0,1 21 0,0 0 15,0-21-15,0 21 0,0-21 16,-1 0-16,1 0 47,21-21-47,21 21 15,1 0-15,-1-21 0,0 21 16,0-21-16,0 21 16,0 0-16,22 0 0,-22 0 0,0 0 15,0 0-15,0 0 0,22 0 0,-22 0 16,0 0-16,0 21 0,-21 0 0,21 0 16,1-21-16,-22 42 0,0-20 0,0-1 15,0 0-15,0 0 0,0 0 0,0 0 16,-22 1-16,1 20 0,0-21 0,-21 0 15,21-21-15,-22 21 0,22 1 0,-21-1 16,21-21-16,-1 21 0,-20-21 0,21 0 16,0 0-16,0 21 0,-1-21 15,1 0-15,0 0 0,0 0 16,0 0-16,0 0 16,21-21-1,-22 21-15,22-21 16,0 0-1</inkml:trace>
  <inkml:trace contextRef="#ctx0" brushRef="#br0" timeOffset="5079.42">4445 1503 0,'0'0'0,"-21"0"0,0 0 15,-1 0-15,1 0 16,0 0-1,21-21-15,-21 21 16,42 0 31,0 0-47,0 0 16,22 0-16,-1 0 0,22 0 15,-1 0-15,1 0 0,20 0 0,1 0 16,0 0-16,-1 0 0,1 0 0,0 0 15,20 0-15,-20 21 0,21-21 0,0 0 16,0 0-16,21 0 0,-22 0 16,22 0-16,-21 0 0,21-21 0,0 21 15,0 0-15,21 0 0,1 0 0,-22-21 16,21 21-16,0 0 0,0 0 0,21 0 16,-20 0-16,20 0 0,-21 0 15,0 0-15,22 0 0,-22 0 0,0 0 16,21 0-16,-42 0 0,21 0 0,-21 0 15,0 0-15,-21 0 0,0 0 16,0 0-16,0 0 0,-22 0 0,1 0 16,0 0-16,-1 0 0,-20 0 0,-1 0 15,-20-22-15,-1 22 0,0 0 0,-20 0 16,20 0-16,-21 0 0,0 0 16,0 0 15</inkml:trace>
  <inkml:trace contextRef="#ctx0" brushRef="#br0" timeOffset="5207.35">10583 1503 0,'-21'0'31,"0"0"-31,0 0 0,0 0 16,-1 0-16,1 0 0</inkml:trace>
  <inkml:trace contextRef="#ctx0" brushRef="#br0" timeOffset="8076.04">952 3768 0,'0'0'0,"0"-21"0,0-1 16,22 22-16,-22-21 0,21 0 16,-21 0-16,0 0 0,0 0 0,0-1 15,0 1-15,0 0 0,0 0 16,0 0-16,0 0 0,0-1 16,0 44 15,0-1-31,0 0 15,0 0-15,0 21 0,0-20 16,0 20-16,0-21 0,0 21 16,0 1-16,0-1 0,0 0 0,0 22 15,0-22-15,0 1 0,0 20 16,0-21-16,0 1 0,0-1 0,0 0 16,0 1-16,0-1 0,0-21 0,0 0 15,-21 1-15,21-1 0,0 0 16,0 0-16,0-42 47,0 0-47,0 0 15,0-1-15,21 1 0,-21 0 16</inkml:trace>
  <inkml:trace contextRef="#ctx0" brushRef="#br0" timeOffset="8443.83">1630 4001 0,'0'0'16,"0"21"-16,0 0 16,0 0-16,0 0 0,0 0 15,21-21 16,0 0-31,0-21 16,0 0-16,1 21 16,-22-21-16,0 0 0,21 0 15,-21-1-15,0 1 16,-21 21-16,-1 0 16,1 0-16,0 0 15,0 0-15,0 0 16,21 21-16,0 1 0,0-1 15,0 0-15,0 0 16,21-21 0,0 0-1,0-21-15</inkml:trace>
  <inkml:trace contextRef="#ctx0" brushRef="#br0" timeOffset="9524.39">3048 3429 0,'0'0'15,"21"-21"-15,-21 0 0,0 0 0,0-1 16,0 1-16,0 0 16,0 42 15,0 0-31,0 1 15,0-1-15,0 0 0,0 21 0,-21 1 0,0-1 16,21 0-16,-21 1 16,-1 20-16,1-21 0,0 1 0,0-1 15,0 43-15,-22-43 0,22 22 0,0-22 16,-21 0-16,-1 1 0,22-1 0,0 0 16,-21 1-16,21-22 0,-1 0 15,1 0-15,0 0 0,21 0 0,-21-42 31,21 0-31,0 0 16,0-21-16,0 20 0,0-20 0,21 21 16,0-21-16,-21-1 15,21 1-15,1 0 0,-22-1 0,21 1 16,0 0-16,-21-1 0,21 1 0,0 21 16,-21 0-16,21-1 0,-21 1 15,22 21-15,-1 0 0,0 0 16,0 0-16,0 0 0,0 21 15,-21 1-15,22 20 0,-1-21 0,-21 0 16,0 22-16,21-22 0,0 21 0,-21 0 16,21-20-16,0 20 0,1 0 0,-22 1 15,0-22-15,21 21 0,-21-21 16,21 0-16,0 1 0,0-1 0,0-21 16,1 0-16,20 0 15,-21 0-15,21 0 0,1 0 0,20-21 16,-20 21-16,20-43 0,-21 22 15,1 0-15,20-21 0,-20-1 0,-1 22 16,0-21-16,-21-1 0,22 1 0,-22 0 16,0-1-16,-21 1 0,0-21 15,0 20-15,0 1 0,0-22 0,0 22 16,0 0-16,-21-22 0,0 22 0,0 0 16,-22-1-16,22 1 0,-21 21 15,-1 0-15,1-1 0,0 1 0,-1 21 16,-20 0-16,21 0 0,-1 0 15,1 21-15,0 1 0,20 20 16,-20 0-16,21-21 0,0 22 0,0-1 16,21 0-16,0 1 0,0-1 0,0 0 15,0 1-15,0-1 0,21 0 16,0 1-16,0-22 0,0 21 0,0-21 16,1 1-16,-1-1 0,21 0 15,-21-21-15,22 21 0,-1-21 0,0 0 16,1 0-16,-1 0 0,0 0 15,1 0-15,-1-21 0,0 21 16</inkml:trace>
  <inkml:trace contextRef="#ctx0" brushRef="#br0" timeOffset="10092.07">4635 3535 0,'-21'-21'16,"0"0"-16,0-1 0,-21 22 16,20 0-16,1 0 0,-21 0 0,21 22 15,-22-1-15,22 0 0,0 0 16,-21 0-16,21 0 0,-1 1 0,1 20 16,0-21-16,0 21 0,0-20 0,0 20 15,-1 0-15,1 1 0,21-1 16,-21-21-16,21 21 0,0 1 15,0-1-15,0-21 0,0 22 0,0-22 16,0 0-16,0 0 0,21-21 16,0 0-16,1 21 0,-1-21 0,21 0 15,-21 0-15,0-21 0,22 0 16,-22 21-16,21-21 0,-21 0 0,22-22 16,-1 22-16,-21-21 0,22 21 0,-22-22 15,0 1-15,0 0 0,0 20 16,0-20-16,-21 0 0,22 21 0,-22-22 15,0 1-15,0 21 0,0 0 0,0-1 16,0 1-16,0 0 0,-22 21 31,22 21-31,-21-21 16,21 21-16,0 1 0,0 20 0,0-21 16,0 0-16,-21 22 0,21-22 0,0 21 15,0 0-15,0-20 0,0 20 0,0-21 16,0 21-16,0 1 0,0-22 15,21 0-15,-21 0 0,21 0 0,1 1 16,-1-1-16,0-21 16,0 0-16,0 0 0,0 0 0,1 0 0,-1 0 15,0 0-15,0 0 0,21-21 16,-20-1-16,-1 1 0,0-21 16,0 21-16</inkml:trace>
  <inkml:trace contextRef="#ctx0" brushRef="#br0" timeOffset="10403.89">5397 3260 0,'0'0'0,"0"21"15,-21-21-15,21 21 16,-21 21-16,21-20 0,0-1 0,0 21 15,-21 0-15,21-20 0,-21 20 0,21 0 16,-21 1-16,21-1 0,-22 0 16,22 1-16,0-1 0,0-21 0,-21 21 15,21 1-15,-21-1 0,21-21 16,0 22-16,0-22 0,0 0 0,0 0 16,0 0-16,0 0 0,0 1 0,21-22 15,0 0 1,1 0-16,-1 0 0,0 0 15,0 0-15,0-22 0,22 1 0,-22 0 16</inkml:trace>
  <inkml:trace contextRef="#ctx0" brushRef="#br0" timeOffset="10940.58">5905 3725 0,'0'0'15,"22"-21"-15,-22 0 0,0 0 0,0 0 16,0 0-16,0-1 0,-22 1 0,1 0 15,0 0-15,0 21 0,0 0 16,0 0-16,-1 0 0,1 0 16,0 0-16,0 21 0,0 0 15,0 0-15,-1 1 0,1 20 16,0-21-16,0 0 0,0 22 0,21-1 16,0-21-16,-21 21 0,-1 1 0,22-1 15,0 0-15,0-20 0,0 20 16,0 0-16,0-21 0,0 1 0,0-1 15,0 0-15,22-21 0,-1 0 16,0 0-16,0 0 0,0 0 0,0 0 16,1 0-16,-1-21 0,21 0 0,-21-1 15,0 1-15,22 0 0,-22-21 16,0 21-16,0-22 0,0 22 0,1-21 16,-1-1-16,-21 22 0,0-21 15,0 0-15,21 20 0,-21 1 16,0 0-16,0 0 0,0 0 0,0 42 31,0 0-31,0 0 16,0 0-16,0 22 0,0-22 0,0 0 15,0 21-15,0-20 0,0 20 0,0-21 16,0 0-16,0 22 0,0-22 0,21 0 16,-21 0-16,21 0 0,0 0 0,1-21 15,-1 22-15,0-22 0,0 0 0,0 0 16,22 0-16,-22 0 0,0 0 15,0 0-15,21-22 0,-20 22 0,-1-21 16,0 0-16,0 0 0,0 0 0,0 0 16,-21-1-16,0 1 0,22-21 0,-22 21 15,0 0-15,0-22 0</inkml:trace>
  <inkml:trace contextRef="#ctx0" brushRef="#br0" timeOffset="11188.45">5143 3556 0,'0'21'16,"0"-42"-16,22 42 15,-1-21 1,0 0-16,21 0 0,-21 0 0,22 0 15,-22 0-15,21-21 0,1 0 0,-1 21 16,0 0-16,1 0 0,-22-21 16,21 21-16,-21 0 0,22-21 0,-22 21 15,0 0-15</inkml:trace>
  <inkml:trace contextRef="#ctx0" brushRef="#br0" timeOffset="12256.13">7832 3239 0,'0'0'0,"0"-22"0,0 1 16,0 0-16,21 0 0,-21 0 16,-21 21 15,21 21-31,-22 0 0,22 0 0,0 0 16,-21 22-16,0-22 0,0 21 0,0 1 15,21-1-15,-21 0 0,-1 1 0,22-1 16,-21 0-16,0 1 0,0 20 0,0-21 15,-22 1-15,22-22 0,0 21 0,-21 1 16,21-1-16,-1 0 0,1-21 0,-21 22 16,21-22-16,21 0 0,-21 0 0,-1 0 15,22 1-15,0-44 32,-21 1-32,21 0 0,0 0 15,0 0-15,0 0 0,0-22 16,0 22-16,0 0 0,21-21 0,-21 20 15,0-20-15,0 21 0,22-21 0,-22 20 16,21-20-16,-21 21 0,0 0 0,0 0 16,21-1-16,-21 1 0,21 0 0,0 21 15,0 21-15,1 0 16,-22 1-16,21-1 0,0 0 0,-21 0 16,21 21-16,0-20 0,-21 20 0,21-21 15,1 21-15,-1-20 0,-21 20 0,21-21 16,0 0-16,-21 22 0,21-22 0,0 0 15,1 0-15,-1 0 0,0-21 16,21 21-16,-21-21 0,1 0 0,20 0 16,-21 0-16,21 0 0,1-21 15,-1 0-15,0 21 0,-20-21 0,20 0 16,0-22-16,1 22 0,-1 0 0,-21 0 16,21-21-16,-20 20 0,-1-20 0,0 0 15,0 21-15,-21-22 0,0 1 0,0 0 16,0-22-16,0 22 0,0-1 0,-21-20 15,0 21-15,0-22 0,-1 22 16,-20-1-16,21 1 0,-21 0 0,20-1 0,-20 22 16,0-21-16,-1 21 0,1 0 0,0 21 15,-1-22-15,1 22 0,0 0 16,-1 0-16,1 22 0,0-22 0,21 21 16,-22 21-16,22-21 0,-21 22 0,21-1 15,21 21-15,0-20 0,-22-1 0,22 22 16,0-22-16,0 21 0,0-20 0,0-1 15,22-21-15,-22 22 0,21-22 0,0 0 16,0 0-16,0 0 0,22 0 16,-22-21-16,21 0 0,-21 22 0,22-22 15,-1 0-15,-21 0 0,21 0 0,1 0 16,-22 0-16,21 0 0,-21 0 0,1 0 16,20-22-16,-21 22 0,0 0 0,0-21 15,1 21-15,-1-21 0,0 21 16,0 0-16,-21-21 0,21 21 0</inkml:trace>
  <inkml:trace contextRef="#ctx0" brushRef="#br0" timeOffset="12712.32">8467 3641 0,'0'-21'16,"0"-1"-16,0 1 15,0 0-15,0 0 0,21 0 16,0 0 0,0 21-16,0-22 0,0 22 15,1 0-15,-1 0 0,0 0 0,0 0 16,0 0-16,0 22 0,1-1 0,-1-21 16,0 21-16,0 0 0,0 0 15,0 0-15,1 22 0,-22-22 0,0 0 16,21 21-16,-21-20 0,0-1 15,0 0-15,0 0 0,0 0 0,0 0 16,-21 1-16,-1-1 0,22 0 16,-21-21-16,21 21 0,-21-21 15,0 0 1,21-21-16,0 0 16,0 0-16,0-1 15,0 1-15,21 0 0,0 0 0,0 0 16,-21 0-16,22-1 0,-22 1 0,21 0 15,0-21-15,0 21 0,0-1 16,0 1-16,1 0 0,-1 0 0,0 0 16,0 0-16,0 21 0,0-22 15,22 22-15,-22-21 0,0 21 0,0-21 16,0 21-16,1 0 0</inkml:trace>
  <inkml:trace contextRef="#ctx0" brushRef="#br0" timeOffset="12907.21">9250 3429 0,'0'0'0,"0"21"15,0 0-15,0 1 16,0-1-16,0 0 0,42 0 0,-42 0 15,0 0-15,0 22 0,0-22 16,0 0-16,0 0 0,0 22 0,0-22 16,0 0-16,0 0 0,0 0 15,0 0-15,21-21 32,0 0-17,-21-21 1,0 0-16,0 0 15,0 0-15,0 0 0,0-1 0,0 1 16</inkml:trace>
  <inkml:trace contextRef="#ctx0" brushRef="#br0" timeOffset="13089.12">9334 3196 0,'0'0'0,"-63"-42"31,42 42-31,0 0 0,21 21 15,-22-21-15,22 21 16,0 0-16,0 1 16,0-1-16,22-21 0,-22 21 15,21-21-15,0 21 16,0-21-16,0 21 16</inkml:trace>
  <inkml:trace contextRef="#ctx0" brushRef="#br0" timeOffset="13511.6">9567 3408 0,'0'21'47,"0"0"-32,21 0-15,-21 1 16,22-1-16,-22 0 0,21 21 15,-21-21-15,0 1 0,0 20 0,21-21 16,-21 0-16,0 0 0,0 1 0,21-1 16,-21 0-16,0 0 0,0 0 15,0 0-15,0 1 16,21-22-16,0 0 16,1 0-16,-1-22 15,0 1-15,0 0 0,0 0 16,0 0-16,1 0 0,-22-1 15,21 1-15,0-21 0,0 21 0,0-22 16,-21 22-16,21-21 0,1 21 16,-1 0-16,-21-22 0,0 22 15,21 0-15,0 21 16,-21 21 15,0 0-15,0 0-16,0 1 15</inkml:trace>
  <inkml:trace contextRef="#ctx0" brushRef="#br0" timeOffset="14295.71">10181 3662 0,'0'0'0,"42"0"31,-20 0-31,-1 0 0,0 0 0,0 0 16,0 0-16,0-21 0,1 0 0,-1 21 15,21-22-15,-21 1 0,0 0 16,1 0-16,-1 0 0,-21 0 0,0-22 16,21 22-16,-21 0 0,0 0 0,0 0 15,0-1-15,0 1 0,-21 21 16,0 0-16,-1 0 0,1 0 16,0 21-16,0 1 0,0-1 15,0 0-15,-22 0 0,22 21 0,0-20 16,21 20-16,-21-21 0,21 21 0,0-20 15,0-1-15,0 0 0,0 21 0,0-21 16,0 1-16,21-1 0,0 0 16,0-21-16,0 21 0,22-21 0,-22 0 15,21 0-15,-21 0 0,22 0 0,-1 0 16,-21 0-16,22 0 0,-22 0 16,21 0-16,-21-21 0,22 0 0,-22 21 15,0-21-15,0-1 0,0 1 0,0 0 16,1-21-16,-22 21 0,0-1 0,0 1 15,0-21-15,0 21 0,0 0 16,0-22-16,0 22 0,0 0 0,0 0 16,0 42-1,0 0-15,0 0 16,0 0-16,0 1 0,0-1 0,0 0 16,0 21-16,0-21 0,0 1 0,0-1 15,0 0-15,0 0 0,0 0 0,0 0 16,0 1-16,0-1 0,-22-21 0,22 21 15,0 0-15,0 0 16,-21-21-16,21-21 31,-21 0-31,21 0 16,-21 0-16,21-1 0,0 1 16,0 0-16,0 0 0,0-21 0,0 20 15,21-20-15,0 0 0,0 21 0,1-22 16,-1 1-16,21 0 0,0 20 0,1-20 15,-1 21-15,0 0 0,22 0 0,-1 21 16,-20 0-16,20 0 0,-20 0 0,20 21 16,-21 0-16,1 0 0,-22 21 0,21-20 15,-21 20-15,1-21 0,-22 21 0,0 1 16,0-22-16,0 21 0,0 1 0,0-22 16,-22 21-16,22-21 0,-21 0 15,0 1-15,0-1 0,0 0 0,0 0 16,-1-21-16,22 21 0,-21-21 15,21-21 1,21 0 0,1 0-16</inkml:trace>
  <inkml:trace contextRef="#ctx0" brushRef="#br0" timeOffset="14735.19">12594 2858 0,'0'-22'0,"0"44"0,-21-44 0,0 1 0,0 21 15,-1 0-15,22-21 0,-21 21 16,0 0-16,0 0 0,-21 0 0,20 0 16,22-21-16,22 21 15,20 0 1,-21 0-16,21 0 0,1 0 0,20 0 15,1 0-15,-1 0 0,1 21 16,20-21-16,1 0 0,-21 0 0,20 0 16,1 21-16,-22-21 0,1 0 15,-22 0-15,1 0 0,-22 21 0,0-21 16,0 0-16,-21 22 16,-21-22-16,0 0 0,-22 0 0,22 0 15,-42 0-15</inkml:trace>
  <inkml:trace contextRef="#ctx0" brushRef="#br0" timeOffset="14992.02">12890 2836 0,'0'22'16,"0"-1"-1,0 0-15,0 0 16,0 21-16,0-20 0,0 20 0,-21 0 15,21 1-15,0-1 16,-21 21-16,0-20 0,21 20 0,-21-20 16,21 20-16,-21-21 0,21 1 0,0-1 15,0 0-15,0-20 0,0 20 16,0-21-16,0 0 0,0 0 0,0 1 16,21-22-1,0 0-15</inkml:trace>
  <inkml:trace contextRef="#ctx0" brushRef="#br0" timeOffset="15363.14">13166 3323 0,'0'0'0,"21"0"15,-21-21-15,21 21 16,0 0-16,-21-21 0,21 21 15,0 0-15,22-21 0,-22 21 0,0-21 16,0 21-16,22-22 0,-22 22 16,0-21-16,0 21 0,-21-21 15,0 0-15,-21 21 32,-21 0-32,20 21 0,1 0 0,-21 0 15,21 1-15,0-1 16,-22 0-16,22 21 0,0-21 0,0 1 15,0 20-15,21-21 0,0 0 0,-22 0 16,22 1-16,0-1 0,0 0 16,0 0-16,22-21 0,-1 0 15,0 21-15,0-21 0,0 0 16,0 0-16,22 0 0,-1 0 0,-21 0 16,22-21-16,-1 21 0,0-21 0,1 0 15,-1 21-15</inkml:trace>
  <inkml:trace contextRef="#ctx0" brushRef="#br0" timeOffset="16279.61">14012 3217 0,'0'0'16,"0"-21"-16,0 0 0,0 0 0,21 21 0,-21-21 15,-21 21-15,0 0 16,0 0-16,0 0 0,0 0 16,-22 21-16,22 0 0,0-21 0,0 21 15,0-21-15,-1 21 0,1 1 0,21-1 16,0 0-16,0 0 15,0 0-15,0 0 0,0 1 16,21-1-16,1 0 0,-1-21 0,0 21 16,21 0-16,-21 0 0,1-21 15,20 22-15,-21-1 0,0 0 16,0-21-16,22 21 0,-22 0 0,-21 0 16,0 1-1,-21-22-15,0 0 16,-1 21-16,1-21 0,-21 0 0,21 0 15,-22 0-15,22 0 0,-21 0 0,21 0 16,-22-21-16,22 21 0,-21-22 0,21 22 16,0 0-16,-1 0 0,44 0 47,-1 0-47,0 0 0,0 22 0,0-22 15,0 0-15,1 21 0,20-21 16,-21 0-16,21 0 0,1 0 15,-1 0-15,0 0 0,1 0 16,-1 0-16,22 0 0,-22 0 0,0 0 16,22-21-16,-22-1 0,0 22 0,-20-21 15,20 0-15,-21 0 0,0-21 16,0 20-16,1-20 0,-22 0 0,0-1 16,0 1-16,0 0 0,21-1 15,-21 1-15,0-21 0,21 20 0,-21 1 16,0 0-16,0 20 0,0-20 0,0 21 15,0 0-15,0 0 16,21-1-16,-21 44 16,0-1-1,0 0-15,-21 0 0,21 21 16,-21-20-16,0 20 0,-1 0 0,22-21 16,-21 22-16,0 20 0,0-20 15,21-1-15,0 0 0,0-21 0,0 22 16,0-1-16,0-21 0,0 0 15,0 22-15,0-22 0,21 0 0,0-21 16,-21 21-16,21-21 0,1 0 0,20 0 16,-21 0-16,0 0 15,0 0-15,22 0 0,-22-21 0,0 21 16,21-21-16,-20 0 0,-1 0 0,0-1 16,21-20-16,-42 21 0,21-21 15,1 20-15,-22-20 0,21 21 0,-21-21 16,0 20-16,0 1 0,0 42 31,0 1-31,0 20 0,0-21 16,0 0-16,0 0 0,0 22 0,0-22 15,0 0-15,0 0 0,0 0 16,0 1-16,0-1 0,21-21 0,0 21 16,0-21-16,0 0 15,1 0-15,20 0 0,-21 0 0,0 0 16,0 0-16,1 0 0,20-21 0,-21 0 15,0-1-15,-21 1 0,21 0 16,1 0-16</inkml:trace>
  <inkml:trace contextRef="#ctx0" brushRef="#br0" timeOffset="16463.5">15282 2794 0,'0'0'0,"-63"0"31,42 0-15,21 21 0,-22 0-1,1 1 1</inkml:trace>
  <inkml:trace contextRef="#ctx0" brushRef="#br0" timeOffset="16652.41">14393 3112 0,'0'0'15,"-21"0"-15,0 21 16,21 0-16,21 0 16,0-21-16,0 0 0,1 0 15,-1 0-15,0 0 0,21 0 0,-21 21 16,22-21-16,-1 0 0,0 0 15,1-21-15,-1 21 0,0-21 0,1 21 16</inkml:trace>
  <inkml:trace contextRef="#ctx0" brushRef="#br0" timeOffset="17152.16">15494 3090 0,'0'22'16,"0"-1"-1,0 0-15,-21 0 0,21 0 16,0 0-16,0 1 0,-21-1 16,-1 0-16,22 0 0,0 0 0,0 0 15,0 1-15,0-1 0,0 0 0,0 0 16,-21 0-16,21 0 0,0 1 16,-21-22-16,21 21 15,-21-21 16,21-21-15,-21-1-16,21 1 16,0 0-16,0 0 0,0 0 0,0 0 15,21-1-15,0-20 0,0 21 0,22-21 16,-22 20-16,21 1 0,0-21 0,1 21 16,-1 0-16,0-1 0,22 1 0,-22 21 15,1 0-15,-1 0 0,-21 0 0,0 0 16,22 0-16,-43 21 0,21 1 0,-21-1 15,0 0-15,0 21 0,0-21 0,0 22 16,0-22-16,0 21 0,0-21 0,0 22 16,-21-22-16,21 0 0,-22 0 0,1 0 15,0 1-15,0-1 0,21 0 16,-21-21-16,0 21 0,-1-21 16,22 21-16,-21-21 0,42 0 31,1 0-31,-1-21 0,0 21 15,-21-21-15,42 21 0,1-21 0,-1 0 16</inkml:trace>
  <inkml:trace contextRef="#ctx0" brushRef="#br0" timeOffset="17772.82">16722 3196 0,'0'-21'0,"0"42"0,0-63 0,0 21 15,0 0-15,0-1 0,0 1 16,-22 0-16,1 21 15,0 0-15,0 0 0,0 0 0,-22 0 16,1 0-16,0 0 0,-1 21 0,1-21 16,0 21-16,-1 1 0,1 20 15,0-21-15,-1 0 0,1 22 0,21-22 16,0 21-16,0-21 0,-1 22 0,22-22 16,0 21-16,0-21 0,0 0 15,22 1-15,-1-1 0,21 0 0,-21-21 16,22 21-16,-22-21 0,21 0 15,0 0-15,1 0 0,-1 0 0,-21 0 16,22 0-16,-1-21 0,-21 21 16,21-21-16,-20 0 0,-1-1 15,21 1-15,-21-21 0,0 0 0,1 20 16,-22-20-16,21 21 0,0-21 0,-21 20 16,0-20-16,0 21 0,21 0 0,-21 0 15,0 42 16,0 0-31,-21 0 16,0 21-16,21-20 0,-21 20 16,-1 0-16,1-21 0,0 22 0,21-1 0,0 0 15,0 22-15,0-22 0,-42 1 16,42-1-16,21 0 0,-21 1 0,0-1 16,0 0-16,0 22 0,0-1 0,0 1 15,0-22-15,0 22 0,-21-22 16,21 21-16,0-20 0,0-1 0,-21 22 15,21-22-15,-22 0 0,1 1 0,21-1 16,-21 0-16,0-21 0,0 22 16,0-22-16,-1 0 0,22 0 0,-21 0 15,0-21-15,0 0 0,0 22 0,0-22 16,-1 0-16,1 0 0,0 0 16,-21 0-16,21 0 0,-1-22 15,-20 22-15,21-21 0,0 21 0,0 0 16,-1 0-16,1-21 0,21 0 15,-42 0-15,21 21 0,-22 0 0</inkml:trace>
  <inkml:trace contextRef="#ctx0" brushRef="#br0" timeOffset="18443.91">6117 5292 0,'0'0'0,"0"-21"0,0-64 31,-21 85-31,21 21 32,0 0-32,0 0 0,0 22 0,0-22 15,0 21-15,0 1 0,0 20 16,0-21-16,0 22 0,0-1 0,-21-20 16,21 20-16,0-20 0,0-1 15,-21 0-15,21 1 0,0-1 0,-22-21 16,22 0-16,0 0 0,0 1 0,0-1 15,22-21 17,-1 0-32,0 0 0,-21-21 0,21-1 15,0 1-15,0 0 0,1 0 0</inkml:trace>
  <inkml:trace contextRef="#ctx0" brushRef="#br0" timeOffset="18707.16">6498 5567 0,'0'0'0,"0"63"32,0-41-32,0-1 0,21-21 62,-21-21-62,0-1 16,0 1-1,-21 21-15,0 0 0,0 0 16,0 0 0,-1 0-16,22 21 0,22-21 15,-1 0 1,0 0-16,21 0 0</inkml:trace>
  <inkml:trace contextRef="#ctx0" brushRef="#br0" timeOffset="19163.91">8022 5122 0,'0'0'0,"-63"-127"32,41 106-32,22 0 0,-21 0 0,21 0 0,-21 21 15,0 0-15,21 21 16,0 0-1,0 21-15,0 1 0,0-1 0,0 0 16,0 22-16,0-22 0,0 22 0,21-22 16,-21 22-16,21-22 0,-21 21 15,0-20-15,0 20 0,0-20 16,0-1-16,0 0 0,0 1 0,0-1 16,0 0-16,-21-21 0,21 1 0,-21-1 15,21 0-15,0 0 0,-21-21 16,21-21-1,0 0 1,0 0-16,0-1 0</inkml:trace>
  <inkml:trace contextRef="#ctx0" brushRef="#br0" timeOffset="19495.72">7620 5355 0,'0'0'0,"-21"-21"0,21-21 0,-21-1 0,-1 22 16,1-21-16,0 0 0,21-1 15,0 1-15,0 0 0,0 20 16,21-20-16,0 0 0,1-1 0,20 22 16,0 0-16,1-21 0,-1 21 0,21-1 15,1 1-15,-22 21 0,22 0 16,-1 0-16,1 0 0,-1 21 0,-20 1 16,20 20-16,-42 0 0,22 1 0,-22-1 15,-21 21-15,0-20 0,0 20 0,-43-20 16,22 20-16,-21-21 0,0 1 15,-22-1-15,22-21 0,-22 0 0,22 22 16,0-22-16,-1 0 0,1 0 16,0-21-16,-1 21 0,22-21 15,0 0-15,42 0 32,21 0-32,-20-21 15,20 21-15,0 0 0,1-21 0,-1 21 16</inkml:trace>
  <inkml:trace contextRef="#ctx0" brushRef="#br0" timeOffset="19899.71">8361 5440 0,'-21'0'0,"-1"0"0,22-21 16,0 0-16,0-1 0,0 1 15,0 0-15,0 0 16,22 21-16,-1 0 0,0 0 16,0 0-16,0 0 0,0 0 0,1 0 15,-1 21-15,0 0 0,21 0 0,-21 1 16,1-1-16,-1 0 16,-21 21-16,0-21 0,21 1 0,-21 20 0,0-21 15,0 21-15,0-20 0,-21 20 16,0-21-16,21 0 0,0 0 0,-22 1 15,1-1-15,0 0 0,0-21 16,21-21 0,0 0-1,0-1-15,0 1 0,0 0 16,21 0-16,-21-21 0,21 20 0,-21 1 16,21-21-16,1 21 0,-22-22 0,21 22 15,0 0-15,-21-21 0,21 21 16,0-1-16,0 1 0,1 0 0,-22 0 15,21 0-15,0 0 0,21 21 16</inkml:trace>
  <inkml:trace contextRef="#ctx0" brushRef="#br0" timeOffset="20331.47">9271 5207 0,'-21'21'16,"0"0"-1,-1 1-15,-20-1 0,21 0 16,0 0-16,0 0 0,-22 0 0,22 1 16,0-1-16,0 21 0,0-21 15,21 0-15,0 22 0,-22-22 16,22 0-16,0 21 0,0-20 0,0-1 16,0 0-16,22 0 0,-1 0 0,0 0 15,0-21-15,21 0 0,-20 0 0,20 0 16,0 0-16,1 0 0,-1 0 15,0 0-15,22-21 0,-22 21 0,0-21 16,1 0-16,-1-21 0,0 20 0,1 1 16,-22 0-16,0 0 0,0-21 0,-21 20 15,0-20-15,0 21 0,0-21 16,-42 20-16,21 1 0,0-21 0,-22 21 16,1 0-16,21-1 0,-22 22 15,1 0-15,0 0 0,-1 0 16,-20 0-16,21 0 0,-1 0 0,-20 22 15,20-22-15,1 21 0,0 0 0,21 0 16,-1 0-16,22 0 0,0 1 0,0-1 16,0 21-16,0-21 0,22 0 15,20 1-15,0-22 0,1 21 0,-1-21 16,0 0-16,1 0 0</inkml:trace>
  <inkml:trace contextRef="#ctx0" brushRef="#br0" timeOffset="20663.74">9969 5292 0,'0'-21'0,"0"42"0,0-64 0,0 22 15,-21 21-15,0 0 16,0 0-16,21 21 16,0 1-16,0-1 0,0 0 15,0 21-15,0 1 0,0-1 0,0 0 16,21 22-16,-21-1 0,21 1 0,-21-1 15,0 1-15,0-1 0,0 1 0,0-1 16,0 1-16,-21-1 0,0 1 0,0 20 16,0-20-16,-1-1 0,1 1 0,0 21 15,-21-22-15,21-21 0,-1 22 16,1-22-16,21 1 0,-21-1 0,21-21 16,0 0-16,0 0 0,0 1 0,21-22 31,0-22-31,1 1 15,-1 0-15,-21-21 0,21 21 16,0-22-16,0 1 0,0 0 0</inkml:trace>
  <inkml:trace contextRef="#ctx0" brushRef="#br0" timeOffset="20975.56">9800 5546 0,'0'0'0,"-21"-21"0,21-1 0,-21-20 15,0 21-15,21 0 0,-22 0 0,22-1 16,0 1-16,0 0 0,0 0 0,22 0 16,20 21-16,-21-21 0,0-1 15,149 22 1,-107 0-16,1 0 0,-22 22 0,0-1 16,1 0-16,-1 0 0,-21 0 15,0 0-15,0 1 0,-21-1 0,0 21 16,0-21-16,-21 0 0,-21 1 15,21-1-15,-22 0 0,1 0 0,0 0 16,-1-21-16,1 21 0,0 1 16,21-22-16,-22 0 0,1 0 0,21 0 15,0 0-15,42-22 32,0 22-32</inkml:trace>
  <inkml:trace contextRef="#ctx0" brushRef="#br0" timeOffset="21315.37">10541 5461 0,'0'-21'0,"21"21"16,-21-21-16,21 0 0,-21-1 15,21 22-15,1-21 0,-22 0 16,21 0-16,-21 0 0,21 0 15,0-1-15,-21 1 0,0 0 16,-21 21 0,0 0-16,0 0 0,-1 0 15,1 21-15,0 0 0,0 1 0,0-1 16,0 0-16,-1 0 0,1 0 16,21 22-16,0-22 0,0 0 15,0 0-15,0 0 0,0 0 0,0 1 16,0-1-16,21 0 0,1 0 15,-1 0-15,0-21 0,0 0 0,0 21 16,0-21-16,22 0 0,-22 0 0,21 0 16,-21 0-16,22-21 0,-22 21 15,21-21-15,-21 0 0</inkml:trace>
  <inkml:trace contextRef="#ctx0" brushRef="#br0" timeOffset="21648.17">10985 5313 0,'0'0'0,"0"-64"15,0 43-15,0 0 16,22 21-16,-1-21 0,0 21 16,0 0-16,21 0 0,-20 0 0,20 0 15,-21 0-15,21 0 0,-20 21 16,20 0-16,-21 0 0,21 1 0,-20-1 16,-1 0-16,-21 0 0,0 0 0,0 0 15,0 1-15,0-1 0,0 0 0,0 0 16,0 0-16,0 0 0,-21 1 15,-1-22-15,1 21 0,0-21 16,0 0-16,0 0 16,21-21-1,0-1-15,0 1 16,0 0-16,0 0 16,0 0-16,0-22 0,0 22 0,0 0 15,0-21-15,0 21 0,21-22 0,0 1 16,0 21-16,0-22 0,22 1 15,-22 0-15,21-1 0,-21 22 0</inkml:trace>
  <inkml:trace contextRef="#ctx0" brushRef="#br0" timeOffset="22399.75">11874 4572 0,'0'-21'31,"-21"42"-15,21 0-16,-21 0 0,21 22 15,-21-22-15,21 0 0,-21 21 16,21 1-16,0-1 0,0 0 0,0 1 16,0 20-16,0-20 0,0-1 0,0 0 15,0 1-15,0-1 0,0 0 16,0-21-16,0 22 0,0-22 0,0 0 16,0 0-16,21 0 0,-21 1 15,21-22-15,0 21 0,0-21 0,1 0 16,-1 0-16,0 0 0,0 0 0,0 0 15,22 0-15,-22-21 0,0 21 16,0-22-16,0 1 0,0 0 16,-21 0-16,22 0 0,-1 0 0,-21-1 15,0 1-15,21-21 0,-21 21 16,21 0-16,-21-1 0,21 1 0,-21 0 16,0 42-1,0 0 1,0 1-16,0-1 0,0 0 0,-21 0 15,21 0-15,0 22 0,0-22 16,0 0-16,0 0 0,0 0 16,0 0-16,21 1 0,0-22 15,1 0-15,-1 0 0,0 0 0,0 0 16,21 0-16,-20 0 0,-1 0 16,21 0-16,-21-22 0,0 1 15,22 0-15,-22 0 0,0 0 0,-21 0 16,21-1-16,-21 1 0,21-21 0,-21 21 15,0 0-15,0-22 0,0 22 16,0 0-16,0 0 0,0 0 16,0 42-1,0 0-15,0 0 0,0 0 16,0 22-16,0-22 0,-21 21 0,21 0 16,-21 1-16,21-1 15,-21 0-15,21-20 0,0 20 0,0 21 0,0-20 16,0-1-16,0 22 0,0-22 15,0 0-15,0 22 0,21-22 16,-21 22-16,21-22 0,0 0 0,-21 1 16,22-1-16,-22 0 0,0 1 0,0-22 15,0 0-15,0 21 0,0-21 16,0 1-16,-22-22 16,1 0-1,21-22-15,-21 1 16,21 0-16,0 0 0,0 0 15,0-22-15,-21 22 0,0-21 16</inkml:trace>
  <inkml:trace contextRef="#ctx0" brushRef="#br0" timeOffset="22587.64">11620 4911 0,'0'0'15,"0"-21"-15,0-1 0,22 22 0,-1-21 16,21 21-16,-21-21 0,22 21 0,-1-21 16,0 21-16,1 0 0,-1 0 15,0 0-15,1 0 0,-1-21 16,0 21-16,1-21 0,-1 21 0,-21-22 16</inkml:trace>
  <inkml:trace contextRef="#ctx0" brushRef="#br0" timeOffset="22772.53">13525 4953 0,'0'0'0,"-21"21"0,0 0 16,-21 43-1,42-43-15</inkml:trace>
  <inkml:trace contextRef="#ctx0" brushRef="#br0" timeOffset="23556.11">13420 5101 0,'21'0'16,"0"-21"-16,0 0 16,0 21-16,0-21 0,1 0 0,20-1 15,-21 1-15,0-21 0,22 21 16,-22-22-16,21 22 0,-21-21 0,0 21 15,22-22-15,-22 22 16,-21-21-16,21 21 0,-21 0 0,0-22 16,0 22-16,0 0 0,0 0 0,0 0 15,-21 21-15,0 0 16,0 0-16,-1 21 0,1 0 16,0 0-16,0 0 0,0 22 15,21-1-15,-21 21 0,-1-20 0,22 20 16,-21 22-16,21-22 0,0 1 0,-21-1 15,0 22-15,21-21 0,-21-1 16,21 1-16,0-1 0,0 22 0,-21-22 16,21 1-16,0-1 0,0 22 0,0-22 15,0 1-15,0-22 16,0 22-16,0-22 0,0 22 0,21-22 16,0 0-16,0 1 0,-21-1 0,21-21 15,0 21-15,1-20 0,-1-1 16,0-21-16,0 0 0,0 0 0,22 0 15,-22 0-15,0-21 0,0-1 0,0 1 16,22 0-16,-22 0 0,0-21 0,0 20 16,0-20-16,0 0 0,1-1 15,-22 1-15,0-21 0,0 20 0,0-20 16,-22-1-16,1 1 0,0-22 16,-21 22-16,-1 20 0,22-20 0,-21 20 15,0 22-15,-1-21 0,1 21 16,0 0-16,20 21 0,-20-22 0,21 22 15,0 0-15,42 0 47,21 0-47,-21 0 0,22 0 0,-22 0 16,21-21-16,1 21 0,-1-21 0,0 21 16,1-21-16,-1 21 0,0-21 0,1 0 15,-1 21-15,-21-22 0,21 1 0,-20 0 16,-1 0-16,0 0 0,0 0 0,-21-1 15,21 1-15,-21 0 0,0 0 16,0 0-16,0 0 16,0 42-1,0 0 1,0 0-16,0 0 0,0 0 16,0 1-16,-21-1 0,21 0 0,0 0 15,-21 0-15,21 0 0,0 1 16,0-1-1,0-42 17,42-1-32,-21 1 15</inkml:trace>
  <inkml:trace contextRef="#ctx0" brushRef="#br0" timeOffset="23716.01">14351 4890 0,'0'0'16,"-21"0"-16,21-43 15,-21 43-15,-1 0 16,22-21 15,22 21-15,-1 0-16,0-21 0,0 21 16</inkml:trace>
  <inkml:trace contextRef="#ctx0" brushRef="#br0" timeOffset="23959.91">14626 4509 0,'0'0'16,"21"0"-16,-21-22 0,0 44 31,0-1-31,0 0 0,0 0 16,0 21-16,0-20 0,0 20 0,-21 0 15,21 1-15,0-1 0,-21 0 16,21 1-16,0-1 0,0 0 0,0 1 15,0-22-15,-21 21 0,21-21 0,0 0 16,0 22-16,0-22 16,0 0-16,0 0 0,0 0 15,21-21-15,0 0 16,0 0-16,0 0 0</inkml:trace>
  <inkml:trace contextRef="#ctx0" brushRef="#br0" timeOffset="24312.22">14838 5059 0,'42'0'15,"-21"0"1,0-21-16,1 21 16,20 0-16,-21 0 0,0-21 0,0 21 15,1-22-15,-1 1 0,0 21 0,0-21 16,-21 0-16,0 0 15,0 0-15,0-1 0,-21 22 16,0 0-16,0 0 0,-1 0 16,1 0-16,0 0 0,0 22 0,0-1 15,0 21-15,-1-21 0,1 22 0,0-1 16,0-21-16,21 21 0,-21-20 16,21 20-16,0-21 0,0 0 0,0 0 15,0 1-15,0-1 0,21-21 16,0 21-16,0-21 0,0 0 0,22 0 15,-22 0-15,21 0 0,-21 0 16,22 0-16,-1 0 0,0 0 0,1 0 16,-1-21-16,0 21 0,1-21 0,-1 21 15,-21 0-15</inkml:trace>
  <inkml:trace contextRef="#ctx0" brushRef="#br0" timeOffset="25280.36">6159 7049 0,'0'0'0,"-21"-22"0,21 1 0,-21 21 15,21-21-15,0 0 0,0 0 16,0 0-16,0-1 0,21 1 15,0 21-15,1-21 16,-1 21-16,0 0 0,0-21 0,0 0 16,22 21-16,-22 0 0,0 0 0,42 0 15,-41 21-15,-1 0 0,21 0 0,-21 22 16,0-22-16,1 21 0,-22 0 0,21 22 16,0-22-16,-21 22 0,0-1 0,-21-20 15,0 20-15,-1-21 0,-20 1 0,0 20 16,21-20-16,-22-1 0,22-21 0,-21 21 15,-1 1-15,1-22 0,0 0 16,-1 0-16,1 0 0,0 1 0,-1-22 16,1 0-16,0 21 0,-1-21 0,22 0 15,-21 0-15,0 0 0,20 0 16,1-21-16,-21-1 0,42 1 16,-21 0-16,21 0 0,0 0 0,0 0 15,0-22-15,0 22 0,0-21 0,21 21 16,0-1-16,0-20 0,0 21 0,22 21 15,-22-21-15,0 21 0,21 0 0,1 0 16,-22 0-16,21 0 0,-21 21 0,1 0 16,20 0-16,-21 0 0,0 1 0,0-1 15,1 21-15,-1-21 0,0 0 0,-21 22 16,21-22-16,-21 0 0,0 0 0,0 0 16,21 1-16,-21 20 0,0-21 15,21 0-15,-21 0 16,22-21-16,-1 22 0,0-22 15,0-22-15,0 1 16</inkml:trace>
  <inkml:trace contextRef="#ctx0" brushRef="#br0" timeOffset="25443.41">6900 7535 0,'0'0'0,"21"0"15,-21-21 32,0 0-47</inkml:trace>
  <inkml:trace contextRef="#ctx0" brushRef="#br0" timeOffset="26227.72">8086 6964 0,'0'0'0,"0"21"0,0 0 16,21-21-16,0 0 0,0 0 15,0 0-15,0 0 0,1 0 16,-1 0-16,0 0 0,0 0 0,0 0 16,0-21-16,1 0 0,-1 21 15,21-21-15,-21 0 0,0 21 0,1-22 16,-1 1-16,0 0 0,0 0 16,-21 0-16,0 0 0,0-1 15,0 1-15,0 0 0,-42 0 0,21 0 16,-1 21-16,-20 0 0,0 0 15,-1 0-15,1 0 0,0 21 0,-1 0 16,-20 0-16,21 0 16,-1 22-16,22-1 0,-21-21 0,21 22 15,-1-1-15,1 0 0,0 1 0,21-1 16,0 0-16,0 1 0,0-1 16,0 0-16,42-21 0,-20 22 0,-1-22 15,21 0-15,0 0 0,-20-21 0,20 21 16,0-21-16,1 0 0,-1 0 15,0 0-15,-21 0 0,22 0 0,-22 0 16,0 0-16,0 0 0,-21-21 16,-21 21-1,0 0-15,-21 0 0,20 0 16,-20 0-16,0 21 16,-1-21-16,1 22 0,0-1 0,-1 0 15,1 0-15,0 21 0,21-20 0,-1-1 16,1 21-16,0-21 0,21 22 15,-21-22-15,21 0 0,0 0 0,0 0 16,0 0-16,21 1 0,0-1 0,22-21 16,-22 0-16,21 21 0,-21-21 15,22 0-15,-1 0 0,0 0 0,1 0 16,-1-21-16,0 0 0,-21-1 16,22 1-16,-1 21 0,0-42 15</inkml:trace>
  <inkml:trace contextRef="#ctx0" brushRef="#br0" timeOffset="26751.45">8530 7345 0,'0'0'0,"0"-21"0,0 0 0,0-1 0,21 1 15,0 0-15,1 0 0,-1 0 16,0 21-16,0-21 0,21 21 0,-20 0 16,-1 0-16,21 0 0,-21 0 0,22 0 15,-22 21-15,21 0 0,-21 0 16,22 0-16,-22 0 0,0 1 0,0 20 15,0-21-15,-21 21 0,0-20 0,0 20 16,0-21-16,0 21 16,-21-20-16,0-1 0,0 21 0,-22-21 15,22 0-15,0 1 0,0-22 0,0 21 16,0-21 0,-1 0-16,22-21 15,22-1 1,-22 1-16,21 0 15,0-21-15,0 21 0,0-22 0,0 22 16,1-21-16,-1-1 0,0 1 16,21 0-16,-21-1 0,1 22 15,20-21-15,-21 21 0,0 0 0,0 21 16,1 0-16,-22 21 16,0 0-16,0 0 15,-22 21-15,22-20 0,-21 20 16,0-21-16,21 21 0,-21-20 0,0 20 15,0-21-15,21 21 0,0-20 0,-22-1 16,22 21-16,0-21 0,0 0 16,0 1-16,0-1 0,22 0 15,-1 0-15,0-21 16,0 0-16,0 0 0,22 0 0,-22 0 16,0 0-16,21 0 0,-21 0 15,22 0-15,-1-21 0,-21 0 0,22 21 16,-1-21-16</inkml:trace>
  <inkml:trace contextRef="#ctx0" brushRef="#br0" timeOffset="27020.34">9885 7218 0,'0'0'0,"0"-42"0,0-1 16,0 22-16,-21 21 0,21-21 16,-22 21-16,1 0 0,0 0 15,0 0-15,0 0 0,0 0 0,-1 21 16,1 0-16,-21 0 0,21 22 15,21-1-15,-21 0 0,-1 1 16,1-1-16,21-21 0,0 22 16,0-1-16,0 0 0,0 1 0,0-22 15,0 21-15,0-21 0,0 0 0,0 1 16,0-1-16,0 0 0,21 0 16,1-21-16,-1 21 0,0-21 0,21 0 15,-21 0-15,22 0 0,-22 0 0,21 0 16,1 0-16,-1 0 0,-21-21 15,21 0-15,1 0 0</inkml:trace>
  <inkml:trace contextRef="#ctx0" brushRef="#br0" timeOffset="27676.01">10435 7260 0,'0'0'0,"-21"0"31,21 21-16,21-21 17,0 0-32,0 0 0,1 0 0,-1 0 15,0 0-15,0 0 0,0 0 0,0-21 16,1 0-16,20 21 0,-21-21 16,0 0-16,-21 0 0,21 21 15,-21-22-15,0 1 0,-21 0 16,0 21-1,0 0-15,-21 0 0,20 21 16,1 0-16,-21 1 0,21-1 0,-22 0 16,1 21-16,21 1 0,0-1 15,-22-21-15,22 21 0,0 1 0,21-22 16,0 21-16,0-21 0,0 22 0,0-22 16,0 0-16,0 0 0,21 0 15,0-21-15,1 22 0,-1-22 0,21 0 16,-21 0-16,22 0 0,-1 0 0,-21 0 15,21 0-15,1 0 0,-1 0 16,0 0-16,22-22 0,-22 1 16,1 0-16,-1 0 0,0 0 0,1 0 15,-1-22-15,-21 1 0,21 0 0,-20-1 16,20 1-16,-21-22 0,0 22 16,0-21-16,1 20 0,-1 1 0,0 0 15,-21-1-15,21 1 0,-21 0 16,0-1-16,0 22 0,0 0 0,0 0 15,0 0-15,0-1 0,-21 22 16,0 22-16,0 20 16,-1-21-16,1 21 0,0 1 15,0-1-15,21 22 0,-21-22 0,21 21 16,0 1-16,0-1 0,0-20 16,0 20-16,0-20 0,0-1 0,0 0 15,21 1-15,0-22 0,21 21 0,-20-21 16,-1 0-16,21-21 0,-21 0 15,22 0-15,-1 0 0,0 0 0,1 0 16,-1 0-16,0-21 0,1 0 0,-1 0 16,0 0-16,-21-22 0</inkml:trace>
  <inkml:trace contextRef="#ctx0" brushRef="#br0" timeOffset="28352.64">12890 7218 0,'0'0'0,"0"-21"0,0 0 16,0-1-16,0 1 0,0 0 0,22 0 16,-1 0-16,0 0 15,0-1-15,0 1 0,0 0 0,1-21 16,-1 21-16,0-1 0,0 22 0,-21-21 15,0 0-15,-21 0 16,0 21-16,0 0 0,-1 0 0,-20 0 16,0 0-16,21 0 0,-22 21 15,1-21-15,21 21 0,-22 0 0,22 1 16,0-22-16,0 42 0,0-21 0,21 0 16,-21 0-16,21 1 0,0 20 15,0-21-15,21 0 0,0 0 16,0 1-16,0-1 0,0 0 0,22 0 15,-22 0-15,21 0 0,-21 1 16,22-1-16,-1 0 0,-21 0 0,22 0 16,-22 0-16,0 1 0,-21-1 0,0 0 15,0 0-15,0 0 0,0 0 0,-21 1 16,-22-22-16,22 21 0,-21 0 16,0-21-16,-22 0 0,22 0 0,-22 21 15,22-21-15,0 0 0,-1 0 16,1 0-16,0 0 0,-1 0 0,1-21 15,0 0-15,20 0 0,1-1 0,0 1 16,0 0-16,0 0 0,21-21 16,-21-1-16,21 22 0,0-21 0,0-1 15,0 1-15,0 21 0,0-21 0,21 20 16,0 1-16,21-21 0,-21 21 16,22 0-16,-1-1 0,0 1 15</inkml:trace>
  <inkml:trace contextRef="#ctx0" brushRef="#br0" timeOffset="28868.05">13525 6562 0,'-42'0'16,"21"21"-1,21 21-15,-21-21 16,21 22-16,0-1 0,0 0 15,0 1-15,-21-1 0,21 0 0,-22 1 16,22-1-16,0 0 0,0 22 0,-21-22 16,21 1-16,-21-1 0,21 0 15,0 1-15,0-22 0,0 21 16,0-21-16,0 0 0,0 1 0,-21-22 16,21 21-16,0-42 31,0-1-31,0 1 15,0 0-15,0 0 0,0 0 16,0-22-16,0 22 0,0-21 0,21 0 16,0 20-16,22-20 0,-22 0 0,0 21 15,21-1-15,-21 1 0,22 0 16,-22 0-16,21 0 0,-21 21 0,22 0 16,-22 0-16,0 0 0,0 21 0,0-21 15,1 21-15,-1 0 0,-21 22 16,21-22-16,-21 21 0,0-21 15,0 22-15,0-22 0,0 21 0,-21-21 16,0 0-16,21 1 0,-22-1 0,1 0 16,21 0-16,0 0 0,0 0 15,-21-21 1,21-21 0,21 21-16,-21-21 15,21-21-15,1-1 0</inkml:trace>
  <inkml:trace contextRef="#ctx0" brushRef="#br0" timeOffset="29239.84">14012 7133 0,'0'0'0,"21"0"16,1 0-16,-1 0 15,-21-21-15,21 21 0,0 0 16,0 0-16,0-21 0,1 21 15,-1 0-15,21-21 0,-21 0 0,22 21 16,-22-22-16,0 22 0,0-21 0,0 21 16,-21-21-16,0 0 0,0 0 15,0 0-15,-21-1 16,0 22-16,0 0 0,0 0 16,-1 0-16,-20 0 0,21 0 15,0 22-15,0-1 0,-1 0 0,1 0 16,0 0-16,0 0 0,21 22 0,0-22 15,-21 21-15,21-21 0,0 22 16,0-22-16,0 0 0,0 0 0,0 0 16,0 1-16,0-1 0,21 0 0,0 0 15,0-21-15,0 0 0,22 0 16,-22 0-16,0 0 0,21 0 16,-20-21-16,20 21 0,0-21 0,-21 0 15,22-1-15</inkml:trace>
  <inkml:trace contextRef="#ctx0" brushRef="#br0" timeOffset="29949.84">14774 6964 0,'0'0'15,"21"0"16,1 0-31,-1 0 0,0 0 16,0 0-16,0 0 16,0 0-16,1-21 0,-1 0 15,-21-1-15,21 22 0,-21-21 16,0 0-16,0 0 16,-21 21-16,0-21 0,-22 21 15,22 0-15,0 0 0,0 0 16,0 21-16,-22 0 0,22-21 15,0 21-15,0 22 0,0-22 0,-1 0 16,22 0-16,0 21 0,-21-20 0,21-1 16,0 21-16,0-21 0,0 0 0,0 1 15,0 20-15,21-21 0,1 0 16,-1 0-16,0-21 0,0 0 16,21 22-16,-20-22 0,-1 0 0,0 0 15,21 0-15,-21 0 0,22-22 16,-1 22-16,0-21 0,1 0 0,-1 0 15,-21 0-15,22 0 0,-1-1 0,-21 1 16,21-21-16,-20 21 0,20-22 16,-21 1-16,0 0 0,0-1 0,1 1 15,-1-21-15,0 20 0,0-20 0,-21-1 16,0 22-16,21-22 0,-21 22 16,0 0-16,0-1 0,0 22 15,0 0-15,0 0 0,21 0 0,-21 0 0,22 21 16,-22 21-1,0 0-15,0 0 0,-22 21 0,1-20 16,21 41-16,-21-21 0,21 1 0,-21 20 16,0-20-16,0-1 0,21 21 0,-22-20 15,1 20-15,21-20 0,-21-1 0,21 0 16,0 1-16,0-1 0,0 0 0,0-21 16,0 22-16,0-1 0,0-21 0,21 0 15,0 1-15,1-1 0,-1-21 0,0 21 16,21-21-16,-21 0 0,1 0 0,20 0 15,-21 0-15,0 0 0,22 0 16,-22-21-16,0 0 0,0 21 16,0-22-16,22 1 0,-43 0 0,21-21 15,0 21-15,-21-1 0,21 1 0,-21-42 16</inkml:trace>
  <inkml:trace contextRef="#ctx0" brushRef="#br0" timeOffset="30183.88">15346 6752 0,'0'0'0,"-21"0"0,21 21 16,42-21-1,-21 0 1,21 0-16,1 0 0,-1 0 0,0 0 16,1 0-16,-1 0 0,0 0 0,1 0 15,-22 0-15,21 0 0,-21 0 0,1 0 16,-1 0-16,0 0 0,0 0 0,0 0 15,0 0 17,-21-21-32</inkml:trace>
  <inkml:trace contextRef="#ctx0" brushRef="#br0" timeOffset="30379.81">16446 7218 0,'0'0'0,"0"21"32,0 0-32,-21-21 31</inkml:trace>
  <inkml:trace contextRef="#ctx0" brushRef="#br0" timeOffset="32767.56">1545 9504 0,'-21'0'15,"0"0"-15,0 0 16,-1 0-16,1 0 16,0 0-1,0-21-15,0 0 16,21-1-16,0 1 0,0 0 16,21 0-16,0 0 15,0 21-15,22-21 0,-22-1 0,0 22 16,21-21-16,-21 21 0,22 0 15,-22 0-15,21 0 0,-21 0 16,22 0-16,-22 0 0,21 0 0,-21 21 0,1 1 16,-1-1-16,0 21 0,0-21 15,-21 22-15,0-1 0,0 21 0,0-20 16,0 20-16,0-20 0,-21-1 0,0 21 16,0-20-16,-22-1 0,1 0 0,0 1 15,-1-1-15,1 0 0,-22-20 0,22-1 16,0 0-16,-1 0 0,1 0 0,0 0 15,-1 1-15,22-1 0,-21-21 16,0 0-16,20 0 0,-20 0 0,21-21 16,0-1-16,0 22 0,-1-21 15,1 0-15,0 0 0,0 0 0,21 0 16,0-22-16,0 22 0,0 0 0,0-21 16,0 20-16,0-20 0,0 21 0,0 0 15,0 0-15,21-1 0,0 1 0,22 0 16,-22 21-16,21 0 0,-21 0 0,22 0 15,-22 0-15,21 21 0,-21 0 0,22 1 16,-22-1-16,0 21 0,21-21 0,-21 22 16,1-22-16,-1 0 0,-21 21 0,21-21 15,0 1-15,0 20 0,-21-21 16,0 0-16,21 0 0,1 1 0,-22-1 16,21 0-16,-21 0 15,21-21-15,0 0 0,0 0 16,0 0-16,1 0 0,-1 0 15,0 0-15,0-21 0</inkml:trace>
  <inkml:trace contextRef="#ctx0" brushRef="#br0" timeOffset="33040.04">2413 9864 0,'21'0'31,"0"0"-15,0 0-1,-21-21 1,0-1 0,22 22 46</inkml:trace>
  <inkml:trace contextRef="#ctx0" brushRef="#br0" timeOffset="33531.76">3831 9377 0,'0'0'0,"0"-21"0,0 0 15,0-1-15,0 1 0,0 0 0,0 0 16,0-21-16,-21 20 0,21 1 0,0 0 16,0 0-16,0 0 0,0 42 46,0 0-46,0 21 0,21-20 0,-21 41 0,0-21 16,21 1-16,-21-1 16,21 0-16,-21 22 0,22-22 0,-22 1 15,0-1-15,0 21 0,0-20 0,0-1 16,0 0-16,0 1 0,0-22 0,-22 21 16,1-21-16,0 1 0,21-1 0,0 0 15,0 0-15,-21-21 0,0 21 16,21-42-1,0 0 1,0 0-16</inkml:trace>
  <inkml:trace contextRef="#ctx0" brushRef="#br0" timeOffset="33875.56">3619 9419 0,'0'0'0,"-21"-21"0,0 0 0,0 0 0,21 0 16,0-1-16,-21 1 0,21 0 0,0 0 15,0 0-15,0 0 0,0-1 16,21 22-16,0-21 0,0 0 0,22 0 16,-1 0-16,0 0 0,1-1 0,-1 22 15,0-21-15,1 21 0,20 0 0,-21 0 16,1 0-16,-1 0 0,0 0 0,1 0 16,-1 21-16,0 1 0,1 20 15,-22-21-15,0 0 0,0 22 0,-21-22 0,0 21 16,0 0-16,-21-20 0,-42 41 15,20-21-15,22-20 0,-21 20 0,-1-21 16,1 21-16,-21-42 0,20 22 16,1 20-16,0-21 0,20 0 0,-20-21 15,0 21-15,21-21 0,21 22 16,21-22 0,0 0-16,0-22 0,0 1 15,22 21-15,-1-21 0,-21 0 0,21 0 16,1 21-16</inkml:trace>
  <inkml:trace contextRef="#ctx0" brushRef="#br0" timeOffset="34344.3">4889 9250 0,'-21'0'15,"0"0"-15,0 0 0,21 21 16,-21-21-16,0 21 0,-1 0 0,1 1 15,0-1-15,0 21 0,21-21 0,-21 0 16,0 22-16,-1-1 0,1 0 0,0 1 16,0-1-16,0 0 0,21-20 0,-21 20 15,21 0-15,0 1 0,0-22 16,0 0-16,21 21 0,0-21 0,0 1 16,0-22-16,22 21 0,-22-21 0,21 0 15,0 0-15,1 0 0,-1 0 16,0 0-16,1 0 0,-1-21 0,0 21 15,1-22-15,-1 1 0,-21 0 0,22 0 16,-22-21-16,21 20 0,-21-20 16,0 0-16,-21-1 0,22-41 0,-22 63 15,0-22-15,0 1 0,0 0 0,0-1 16,-22 1-16,1 21 0,0-22 0,-21 22 16,21-21-16,-22 21 0,22 0 15,-21-1-15,-1 22 0,1 0 0,0 0 16,-1 0-16,1 0 0,0 0 0,-1 22 15,22-1-15,-21 0 0,21 0 0,0 0 16,-1 22-16,1-22 0,0 21 0,21-21 16,0 22-16,0-22 0,0 21 15,0-21-15,0 22 0,21-22 0,22 0 16,-22 0-16,21-21 0,-21 0 0,22 0 16,-1 0-16</inkml:trace>
  <inkml:trace contextRef="#ctx0" brushRef="#br0" timeOffset="34604.15">5736 9250 0,'0'0'0,"-21"0"16,21 21-1,-21 0-15,21 0 0,0 22 0,0-22 16,0 21-16,0-21 0,0 22 0,0-1 15,0 0-15,0 1 0,-21-1 0,-1 0 16,22-20-16,-21 20 0,21-21 0,0 21 16,0-20-16,0-1 0,-21 0 0,21 0 15,21-21 17,-21-21-17</inkml:trace>
  <inkml:trace contextRef="#ctx0" brushRef="#br0" timeOffset="34853.01">5694 9313 0,'0'-21'0,"0"42"0,21-63 0,-21 21 0,21 0 16,-21 0-16,21 21 0,0 0 0,1 0 16,-1 0-16,0 21 0,0 0 15,0-21-15,0 21 0,22 0 16,-43 22-16,21-22 0,0 0 0,0 0 15,0 21-15,1-20 0,-1 20 0,-21-21 16,21 0-16,-21 0 0,21 1 0,-21-1 16,0 0-16,0 0 0,0 0 15,0-42 17,21 0-32,0 0 0</inkml:trace>
  <inkml:trace contextRef="#ctx0" brushRef="#br0" timeOffset="35323.73">6667 9144 0,'-21'21'16,"-21"0"0,21 1-16,0-1 0,-22 0 0,22 0 15,-21 0-15,-1 0 0,22 1 0,0 20 16,-21-21-16,21 0 0,-22 0 15,22 1-15,0-1 0,0 0 0,21 0 16,-21 0-16,42-21 31,-21-21-15,21 21-16,0-21 0,0 0 16,22 0-16,-22 21 0,0-22 0,0-20 15,0 21-15,22 0 0,-22 0 0,0-22 16,0 22-16,21 0 0,-20-21 0,-1 20 15,0 1-15,0 0 0,-21 0 0,0 0 16,21 21-16,0 0 16,-21 21-16,0 0 0,0 21 15,0-20-15,0 20 0,0 0 0,0-21 16,0 43-16,0-22 0,0 1 0,0-1 16,0 21-16,0-20 15,0 20-15,0-20 0,0-1 0,0 0 0,0 1 16,0-1-16,0-21 0,0 0 15,0 0-15,0 1 0,0-1 0,0 0 16,22-21-16,-1 0 16,0 0-16,0 0 15,0-21-15,0 0 16</inkml:trace>
  <inkml:trace contextRef="#ctx0" brushRef="#br0" timeOffset="35715.51">8128 8763 0,'-21'0'16,"42"0"-16,-42-21 0,0 0 16,42 0-1,0 21-15,0 0 0,0 0 0,22 0 16,-22 0-16,21 0 0,0-22 0,1 22 15,-1 0-15,0 0 0,1 0 0,-1 0 16,0 0-16,-20 0 0,20 0 0,-21 0 16,-42 0 15,0 0-31,-22 0 0,22 0 0,0 0 16</inkml:trace>
  <inkml:trace contextRef="#ctx0" brushRef="#br0" timeOffset="36065.31">8191 8678 0,'0'0'0,"-21"0"0,0 22 16,0-22-16,21 21 15,-21 0-15,0 0 0,21 0 16,0 0-16,0 1 0,0 20 0,0-21 16,0 21-16,0 1 0,0-1 0,-22 22 15,22-22-15,0 0 0,0 1 16,0 20-16,0-21 0,-21 22 0,21-22 15,-21 22-15,0-1 0,0 1 16,21-1-16,-21-20 0,-1 20 0,1 1 16,0-22-16,21 21 0,0-20 0,-21 20 15,21-20-15,0-1 0,0 0 16,0 1-16,0-22 0,0 21 0,0-21 16,21 22-16,0-22 0,0 0 0,1 0 15,-1 0-15,0-21 0,21 0 0,-21 0 16,1 0-16,20 0 0,-21 0 0,21 0 15,-20 0-15,20-21 0,-21 0 16,21 0-16,-20 0 0,20-1 0,-21-20 16,21 21-16,-20-21 0,20 20 0,-21-20 15,21 0-15</inkml:trace>
  <inkml:trace contextRef="#ctx0" brushRef="#br0" timeOffset="36336.16">8848 9102 0,'0'0'0,"0"-21"16,0-1-1,-22 22-15,1 0 16,21 22-16,0 20 16,-21-21-16,21 0 0,0 22 0,-21-1 15,21 0-15,0 1 0,0-1 16,0 0-16,-21 1 0,21-1 0,-21 0 15,21 1-15,0-1 0,-22 0 0,22 1 16,-21-1-16,21-21 0,0 0 16,0 22-16,0-22 0,0 0 15,21-21 1,1 0-16,-22-21 0,21 0 0</inkml:trace>
  <inkml:trace contextRef="#ctx0" brushRef="#br0" timeOffset="36652.97">8657 9271 0,'-21'-21'0,"42"42"0,-42-84 0,21 41 15,0 1-15,0 0 0,0 0 0,0-21 16,0 20-16,21 1 0,0 0 0,0 0 16,1 0-16,20 0 0,-21-1 15,21 22-15,1 0 0,-1 0 0,0 0 16,1 0-16,-22 22 0,21-1 0,-21 0 15,22 0-15,-22 21 0,0 1 0,-21-22 16,0 21-16,0 1 0,0-22 0,-21 21 16,0-21-16,-22 22 0,22-22 15,-21 0-15,0 0 0,-1 21 16,1-20-16,0-22 0,-1 21 0,1 0 16,21 0-16,-22-21 0,22 0 0,0 21 15,42-21 16,22 0-31,-22 0 0,21 0 16</inkml:trace>
  <inkml:trace contextRef="#ctx0" brushRef="#br0" timeOffset="37668.39">9779 9398 0,'0'0'0,"0"-21"0,0 0 0,0 0 0,-21 21 16,0-22-16,-1 1 0,22 0 0,-21 0 16,0 21-16,0-21 0,0 21 0,0 0 15,-1 0-15,1 0 0,0 0 0,0 0 16,0 21-16,-22-21 0,22 21 16,0 0-16,-21 22 0,21-22 0,-22 21 15,22-21-15,0 22 0,0-1 0,0-21 16,-1 21-16,1 1 0,21-22 0,0 21 15,0-21-15,0 22 0,0-22 16,0 0-16,0 0 0,21 0 16,1-21-16,-1 0 15,0 0-15,21 0 0,-21-21 0,1 0 16,20 0-16,-21 21 0,21-21 0,-20-22 16,-1 22-16,21 0 0,-21-21 15,0 21-15,1-22 0,-1 22 0,-21-21 16,21-1-16,-21 22 0,21 0 0,-21-21 15,0 21-15,0-1 0,0 1 0,0 0 16,0 42 0,0 0-1,0 1-15,-21-1 16,21 0-16,-21 0 0,21 0 0,0 22 16,-21-22-16,21 21 0,0-21 15,0 22-15,0-22 0,0 21 0,0-21 16,0 22-16,0-22 0,21 0 0,0 0 15,0 0-15,-21 0 0,21 1 0,0-1 16,1-21-16,20 0 0,-21 0 0,21 0 16,-20 0-16,20 0 0,0 0 0,1 0 15,-1 0-15,0-21 0,1-1 16,-1 22-16,0-21 0,1-21 0,-1 21 16,0 0-16,-21-22 0,22 22 15,-22-21-15,0-1 0,0 22 0,-21-21 0,0 21 16,0-22-16,0 22 0,0-21 15,0 21-15,0 0 0,-21-1 0,0 22 16,0-21-16,-22 21 0,22 0 16,0 0-16,-21 0 0,21 21 0,-22-21 15,22 22-15,-21-22 0,21 21 0,-1 0 16,1 0-16,0-21 0,0 21 16,21 0-16,-21-21 0,21 22 0,0-1 15,0 0-15,0 0 0,0 0 16,21-21-16,0 21 0,0 1 0,-21-1 15,21 0-15,-21 21 0,22-21 16,-1 1-16,-21 20 0,0-21 0,0 21 16,0 1-16,0-1 0,21-21 0,-21 22 15,0-1-15,21 0 0,-21 1 0,0-1 16,0 0-16,21 22 0,-21-22 0,0 22 16,0-1-16,0-21 0,0 22 15,0-1-15,0 1 0,0-22 0,-21 1 16,0-1-16,-21 43 0,20-64 0,1 21 15,-21-21-15,0 0 0,-1 1 16,1-22-16,0 21 0,-1-21 0,1 0 16,0 0-16,-22 0 0,22 0 0,-1-21 0,-20 21 15,21-22-15,-1 22 0,1-42 16,0 21-16,-1 0 0,22 0 0,0-1 16,0 1-16,0-21 0,21 21 0,-22 0 15,22-1-15,0-20 0,0 21 0,0 0 16,22 0-16,-1-22 0,0 22 0,0-21 15,0-1-15,22 22 0,-22-21 0,21 0 16,0-1-16,1 1 0,-1 0 0,22-1 16</inkml:trace>
  <inkml:trace contextRef="#ctx0" brushRef="#br0" timeOffset="38023.19">10541 9589 0,'0'0'0,"0"-22"15,21 1 1,0 21-16,-21-21 16,21 0-16,1 21 0,-1-21 15,0 0-15,0-1 0,0 22 16,0-21-16,-21 0 0,22 0 0,-1 0 16,-21 0-16,0-1 0,0-20 15,-21 42 1,-1 0-16,1 0 0,0 0 15,0 0-15,0 21 0,0 0 16,-1 1-16,1-1 0,0 0 0,21 21 16,0-21-16,0 22 0,-21-22 0,21 21 15,0-21-15,0 22 0,0-22 0,0 21 16,0-21-16,21 1 0,0-1 0,0 0 16,1 0-16,-1-21 0,0 21 0,21-21 15,-21 0-15,22 0 0,-22 0 0,21 0 16,1 0-16,-1-21 0,-21 21 0,21-21 15,1 0-15,-22 0 0,21-1 0</inkml:trace>
  <inkml:trace contextRef="#ctx0" brushRef="#br0" timeOffset="38715.79">12192 9208 0,'0'0'0,"0"-22"0,21 22 0,-21-21 0,0 0 16,0 0-16,0-21 0,0 20 16,0 1-16,0 0 0,0 0 0,0 0 15,-21 0-15,0 21 0,0 0 16,-22 0-16,22 0 16,0 21-16,0 0 0,0 0 0,-22 0 15,22 0-15,0 22 0,0-1 16,0 0-16,-1 1 0,1-1 15,0 0-15,0 1 0,0-1 0,0 22 0,-1-22 16,1 0-16,21 22 0,-21-22 16,21 0-16,0-20 0,0 20 15,0-21-15,21 0 0,0 0 0,1 1 16,-1-22-16,21 0 0,0 0 0,1 0 16,-1 0-16,0 0 0,22-22 15,-22 1-15,22 0 0,-1 0 0,1 0 16,-1-22-16,-20 22 0,20-21 0,-21 0 15,1-1-15,-22 1 0,0 0 0,0-1 16,-21 1-16,0 0 0,0-1 16,0 1-16,-21 0 0,0-1 0,0 1 15,-22 0-15,22-1 0,-42 22 16,20 0-16,1 0 0,-21 0 0,-1-1 16,22 22-16,-1 0 0,1 22 0,0-1 15,-1 0-15,1 0 0,21 21 16,-21-20-16,20 20 0,22 0 0,0 1 15,-21-22-15,21 21 0,0 0 0,0-20 16,0 20-16,0-21 0,0 21 16,21-20-16,1-1 0,-1 0 0,21 0 15,-21-21-15,22 0 0,-1 0 0,0 0 16,1 0-16,-1 0 0,0 0 16</inkml:trace>
  <inkml:trace contextRef="#ctx0" brushRef="#br0" timeOffset="39256.48">12827 8911 0,'0'0'0,"0"-42"0,0 0 0,0-1 15,0 22-15,0-21 0,0 21 0,0-1 16,-21 22-16,21 22 16,-21 20-16,21-21 0,0 21 15,0 1-15,0 20 0,0-20 0,-22-1 16,22 21-16,0-20 0,-21 20 0,21-20 15,0-1-15,0 0 0,0 1 16,-21-1-16,21 0 0,-21 1 0,21-1 0,-21-21 16,21 21-16,0-20 0,0-1 15,0 0-15,0 0 0,0 0 0,-21 0 16,21-42 0,0 0-16,0 0 15,0 0-15,0 0 0,0-1 16,0 1-16,0-21 0,21 21 0,-21 0 15,21-1-15,0 1 0,-21-21 0,21 21 16,0 0-16,1-1 0,-1-20 0,21 21 16,-21 0-16,22 0 0,-1 21 15,-21 0-15,21 0 0,1 0 16,-1 0-16,-21 0 0,22 0 0,-22 21 16,21 0-16,-21 0 0,0 0 0,1 0 15,-1 22-15,-21-22 0,0 0 0,0 0 16,0 0-16,0 22 0,-43-22 15,22 0-15,0 0 0,-21 0 0,-1 1 16,1-1-16,21-21 0,-21 21 0,-1 0 16,1-21-16,21 0 0,-22 0 0,22 21 15,0-21-15,0 0 0,0 0 0,0 0 16,-1 0-16,44 0 31,-1 0-31,0 0 16,21 0-16,1 0 0</inkml:trace>
  <inkml:trace contextRef="#ctx0" brushRef="#br0" timeOffset="39737.23">13314 9610 0,'0'0'0,"21"0"0,-21-21 0,21 21 16,0-22-16,0 1 0,-21 0 0,22 21 15,-1-21-15,0 0 0,0 0 0,0-22 16,0 22-16,1 0 0,-1 0 0,0 0 15,0-1-15,0 1 0,0-21 16,-21 21-16,22 0 0,-22-1 16,0 1-16,0 42 31,0 1-15,-22-1-16,22 0 0,0 0 0,0 21 15,0-20-15,0 20 0,-21-21 0,0 21 16,21 1-16,0-1 0,0 22 15,0-22-15,0 21 0,0-20 0,0 20 16,-21 1-16,21-22 0,0 22 0,0-1 16,0-21-16,-21 22 0,21-1 0,0 1 15,0-1-15,-21 1 0,21-1 16,-22 1-16,22-1 0,-21 1 0,21-1 16,0-20-16,0-1 0,-21 0 0,21 1 15,0-22-15,0 0 0,-21 0 0,21 0 16,-21 1-16,0-22 0,-1 0 15,1 0-15,0 0 0,0 0 16,0-22-16,0 1 0,-1 0 16,1 0-16,0 0 0,0 0 0,0-22 15,0 22-15,-1 0 0,1-21 0,0 20 16,0 1-16,0-21 0,21-22 16,-21 22-16,21 21 0,0-21 0,0-1 0,0 1 15</inkml:trace>
  <inkml:trace contextRef="#ctx0" brushRef="#br0" timeOffset="39955.24">13652 9059 0,'0'0'0,"0"-42"16,22 42 46,-1 0-62,0 0 16,0 0-16</inkml:trace>
  <inkml:trace contextRef="#ctx0" brushRef="#br0" timeOffset="40300.04">13991 9250 0,'0'0'15,"42"0"1,-20 0-16,-22-21 16,21 21-16,0-21 0,0 21 15,0-22-15,-21 1 0,21 0 0,-21 0 16,0 0-16,0 0 15,0-1-15,-21 22 16,0 0-16,0 0 16,-21 22-16,20-1 0,1 0 15,0 0-15,21 0 0,-21 0 0,0 22 16,21-22-16,-21 0 0,21 21 0,0-20 16,0-1-16,0 0 0,0 0 15,0 0-15,0 0 0,0 1 16,21-1-16,0-21 0,0 0 15,21 0-15,-20 0 0,20 0 16,-21 0-16,21 0 0,1 0 0,-1-21 16,0-1-16,1 1 0</inkml:trace>
  <inkml:trace contextRef="#ctx0" brushRef="#br0" timeOffset="40827.81">14732 8954 0,'-21'-43'31,"0"64"-31,21 1 0,-22-22 16,1 42-16,21-21 0,-21 0 15,21 22-15,-21-22 0,21 21 0,-21-21 16,0 22-16,21-22 0,0 21 0,0-21 16,0 22-16,0-22 0,0 0 15,0 0-15,0 0 0,0 0 0,21 1 16,0-22-16,0 21 0,0-21 15,0 0-15,22 0 0,-22 0 16,0 0-16,21 0 0,-20-21 0,-1-1 16,0 1-16,0 21 0,21-42 15,-20 21-15,-1 0 0,0-22 0,0 1 16,0 0-16,0-1 0,1-20 16,-1-1-16,0 1 0,0 20 15,0-20-15,0 21 0,-21-1 0,0 1 16,22 21-16,-22 0 0,0-1 0,0 1 15,0 42 1,0 1-16,-22 20 16,22 0-16,-21 1 0,21-1 0,-21 0 15,21 22-15,0-22 0,0 0 16,-21 1-16,21-1 0,0 0 0,0 1 16,0-1-16,0 0 0,0-20 15,0-1-15,0 0 0,0 21 0,21-42 16,-21 21-16,21 1 0,0-22 15,1 0-15,-1 21 16,0-21-16,0 0 0,0 0 0,0 0 16,1-21-16,-1 21 0,21-22 0,-21 1 15,0 0-15,-21 0 0,22 0 0,-22 0 16,21 21-16</inkml:trace>
  <inkml:trace contextRef="#ctx0" brushRef="#br0" timeOffset="40996.08">14922 9102 0,'0'0'0,"0"21"15,22-21-15,-1 0 16,0 0-16,0 0 0,21 0 0,-20 0 16,20 0-16,0 0 0,1 0 0,-22 0 15,0-21-15,21 0 0,-21 21 0,22-22 16</inkml:trace>
  <inkml:trace contextRef="#ctx0" brushRef="#br0" timeOffset="41432.83">16446 8721 0,'0'-21'16,"0"42"-16,0-64 0,0 65 16,0-1-1,0 0-15,-21 21 0,0-21 0,21 22 16,-21-1-16,0 0 0,21 22 0,-21-22 16,-1 1-16,1-1 0,0 0 0,0 1 15,0-1-15,0 0 0,-1-21 16,22 1-16,-42 20 0,42-21 15,0 0-15,0 0 0,0 1 0</inkml:trace>
  <inkml:trace contextRef="#ctx0" brushRef="#br0" timeOffset="41982.51">15960 9059 0,'0'0'15,"-22"-21"-15,22-21 0,0 21 0,0-22 0,0 1 16,0 0-16,0 21 0,22-22 0,-1 22 16,-21-21-16,21 21 0,0-1 0,0 1 15,0 0-15,1 0 0,20 21 16,0 0-16,1 0 0,-1 0 0,0 0 16,1 0-16,20 21 0,-21 0 0,22 0 15,-22 22-15,1-1 0,-1 22 0,0-22 16,-21 0-16,1 22 0,-1-22 0,0 0 15,-21 22-15,0-43 0,0 21 0,0 1 16,0-22-16,0 21 0,0-21 0,-21 1 16,0-1-16,-1 0 0,1 0 15,0-21-15,21-21 32,0 0-32,0 0 15,0-1-15,0 1 0,0 0 0,21 0 16,0-21-16,1 20 0,-1-20 0,0 0 15,0-1-15,0 1 0,22 0 0,-22-22 16,21 22-16,-21 0 0,22-1 0,-1 1 16,0 21-16,1 0 0,-22-1 0,21 1 15,0 21-15,1 0 0,-22 0 0,21 21 16,-21 1-16,1-1 0,-1 21 0,0-21 16,-21 22-16,0 20 0,0-21 0,0 1 15,0-1-15,0 22 0,-21-22 0,0 0 16,-1 1-16,1-22 0,-21 21 0,21 0 15,0-20-15,-1 20 0,-20-21 16,21 0-16,21 0 0,-21 1 16,21-1-16,0-42 31,21 21-15,-21-22-16,21 1 0,0 21 0,0-21 15</inkml:trace>
  <inkml:trace contextRef="#ctx0" brushRef="#br0" timeOffset="42392.32">17801 9017 0,'0'0'0,"-21"0"32,0 0-32,0 21 0,-1-21 15,1 21-15,0 1 0,0-1 0,0 0 16,0 0-16,-1 21 0,22-20 0,-21-1 15,0 0-15,21 21 0,-21-21 0,21 1 16,0-1-16,0 0 0,0 0 0,0 0 16,0 0-16,21-21 0,0 0 15,0 22-15,22-22 0,-22 0 16,21 0-16,1 0 0,-22 0 0,21 0 16,0 0-16,1 0 0,-22-22 15,21 22-15,-21-21 0,1 0 0,-1 0 16,0 21-16,-21-21 0,0-22 0,0 22 15,0 0-15,0 0 0,0-21 0,0 20 16,0-20-16,-21 21 0,0 0 0,-1-22 16,1 22-16,0 21 0,0-21 0,0 21 15,-22-21-15,22 21 0,-21 0 0,21 0 16,0 21-16,-22 0 0,22-21 0,-21 21 16,21 1-16,-1-1 0,1 0 0,0 0 15,21 0-15,0 0 0,0 1 0,0-1 16,21 0-16,0-21 0,1 0 15,20 0-15</inkml:trace>
  <inkml:trace contextRef="#ctx0" brushRef="#br0" timeOffset="42928.01">18732 9081 0,'0'0'16,"0"-22"-16,-42-41 15,0 42-15,21 0 0,-22 21 0,22 0 16,-21 0-16,21 0 0,-1 0 0,-20 0 16,0 21-16,21-21 0,-22 21 0,22 21 15,0-21-15,0 1 0,-22 20 16,22 0-16,0-21 0,0 22 0,21-22 16,0 21-16,-21-21 0,21 1 0,0-1 15,0 0-15,0 0 0,0 0 0,21 0 16,0 1-16,0-22 0,0 0 0,1 21 15,20-21-15,0 0 0,-21 0 16,22 0-16,-1 0 0,-21 0 0,22-21 16,-1-1-16,-21 1 0,21 0 0,1 0 15,-22 0-15,21 0 0,-21-22 0,1 1 16,-1 0-16,0-1 0,0 1 0,0-22 16,0 22-16,1-21 0,-1-1 0,-21 22 15,0-22-15,21 22 0,-21 0 16,21-1-16,-21 22 0,0-21 0,0 21 15,0-1-15,0 1 0,-21 21 16,-21 0-16,20 21 16,22 1-16,-21 20 0,0-21 0,0 43 15,21-22-15,-21 0 0,21 22 0,-21-1 16,-1-20-16,22 20 0,0-21 16,0 1-16,0-1 0,0 0 0,0 1 15,0-22-15,0 21 0,0-21 16,0 1-16,0-1 0,22-21 0,-1 21 0,0-21 15,0 0-15,0 0 0,0 0 0,1 0 16,-1 0-16,0 0 0,0 0 16,0-21-16,0 21 0,1-21 0</inkml:trace>
  <inkml:trace contextRef="#ctx0" brushRef="#br0" timeOffset="43600.62">19156 9144 0,'0'21'32,"21"-21"-32,0 0 15,0 0-15,0 0 0,1 0 16,-1 0-16,0-21 0,0 0 16,0 21-16,0-21 0,1 21 0,-22-21 15,0-1-15,21 1 0,-21 0 0,0 0 16,0 0-16,0 0 0,0-1 15,-21 22-15,-1 0 0,1 0 16,0 0-16,0 0 0,0 0 0,0 22 16,-1-1-16,1 0 0,0 0 0,0 0 15,0 22-15,0-22 0,-1 0 0,1 21 16,21-21-16,0 1 0,-21-1 16,21 0-16,0 21 0,0-21 0,0 1 15,0-1-15,0 0 0,21-21 16,-21 21-16,21-21 0,1 0 0,-1 21 15,0-21-15,0 0 0,21 0 0,-20 0 16,20 0-16,-21 0 0,21 0 0,1 0 16,-22-21-16,21 0 0,-21 0 0,22 0 15,-1-1-15,-21 1 0,22 0 0,-22-21 16,21-1-16,0 1 0,22-43 16,-22 22-16,-21 21 0,1-22 0,-1 1 15,0 20-15,0 1 0,0-22 16,-21 22-16,21 21 0,-21-21 0,0 20 0,0-20 15,22 21-15,-22 0 16,0 42 0,0 0-16,-22 0 0,22 0 15,-21 22-15,0-1 0,21 0 0,0 1 16,-21 20-16,0 1 0,21-22 0,-21 22 16,21-22-16,-22 21 0,1-20 0,21-1 15,-21 0-15,21 1 0,0-22 16,0 21-16,0-21 0,0 1 0,0-1 15,0 0-15,0 0 0,21 0 16,0-21-16,1 0 0,-1 0 0,0 0 16,0 0-16,0 0 0,0 0 15,1 0-15,-1 0 0,21-21 0,-21 21 16,0-21-16,22 0 0,-22 0 0,0-1 16,0 1-16,22 0 0,-22-21 0</inkml:trace>
  <inkml:trace contextRef="#ctx0" brushRef="#br0" timeOffset="44168.45">20383 8361 0,'-21'0'0,"42"0"0,-42-21 16,42 0-1,1 21-15,-1 0 0,0 0 0,0-22 16,21 22-16,1 0 0,-22 0 16,21 0-16,1 0 0,-1 0 0,0 0 15,-21 0-15,22 0 0,-1 0 0,0 0 16,-20 0-16,-1 0 0,0 0 0,0 0 16,0 0-16,-21 22 0,21-22 0,-21 21 15,0 0-15,22-21 16,-22 21-16,0 0 0,0 0 15,0 1-15,0-1 16,0 0-16,0 0 0,0 0 16,-22 0-16,22 1 0,-21 20 0,21-21 15,0 21-15,-21 1 0,21-1 0,-21 0 16,21 1-16,-21-1 0,21 22 0,0-22 16,-21 0-16,21 1 0,0-1 0,-22 21 15,22-20-15,0-1 0,0 0 0,0 1 16,0-1-16,0 0 0,0 1 15,-21-1-15,21 0 0,0 1 0,-21-1 16,21 0-16,-21-20 0,0 20 0,0-21 16,-1 0-16,1 0 0,0 1 15,0-1-15,0 0 0,0-21 0,-1 21 16,1 0-16,0-21 0,0 0 0,0 21 16,0-21-16,-22 0 0,22 0 0,0 0 15,0 0-15,0 0 0,-1 0 16,1 0-16,0 0 0,0 0 0,0 0 15,0 0-15,-1 0 0,1 0 16,0 0-16,0 0 0,-21 0 16</inkml:trace>
  <inkml:trace contextRef="#ctx0" brushRef="#br0" timeOffset="45467.09">1355 11896 0,'-22'0'0,"1"0"16,0 0-16,21-21 16,0-1-1,0 1-15,0 0 16,0 0-16,21 0 0,0 21 16,22-21-16,-22 21 0,21 0 0,1-22 15,-22 22-15,21 0 0,0 0 0,1 0 16,-1 0-16,0 0 0,-20 0 0,20 0 15,-21 22-15,0-1 0,0 0 0,1-21 16,-22 21-16,21 21 0,-21-20 0,0-1 16,0 0-16,0 21 0,-21-21 15,-1 1-15,-20 20 0,0-21 16,21 0-16,-22 0 0,1 22 0,0-43 16,-1 21-16,22 0 0,-21 0 0,21-21 15,-1 0-15,1 0 0,0 0 16,0 0-16,21-21 15,0 0-15,0 0 16,0 0-16,21 21 16,0-22-16,-21 1 0,21 21 0,1-21 15,20 21-15,-21 0 0,0-21 0,22 21 16,-22 0-16,21 0 0,-21 0 0,22 0 16,-22 21-16,21 0 0,-21-21 0,22 21 15,-22 1-15,0-1 0,0 0 16,0 0-16,0 0 0,-21 22 0,0-22 15,22 0-15,-22 0 0,0 0 0,0 0 16,0 1-16,0-1 0,0 0 0,-22 0 16,1 0-16,0 0 0,0 1 0,-21-22 15,-1 21-15,22 0 0,-21-21 0,-1 0 16,1 21-16,0-21 0,-1 0 16,-20 0-16,21 0 0,-1 0 0,1 0 15,0 0-15,-1 0 0,1 0 16,21-21-16,-22 21 0,22-21 0,0 21 0,0-21 15,0 21-15,0-22 0,21 1 16,0 0 0,0 0-1,21 0-15,0 0 16,0 21-16,0-22 0,22 22 0,-22-21 16</inkml:trace>
  <inkml:trace contextRef="#ctx0" brushRef="#br0" timeOffset="45663.99">2392 12129 0,'0'0'0,"21"0"78,-21-22-78</inkml:trace>
  <inkml:trace contextRef="#ctx0" brushRef="#br0" timeOffset="46100.5">3704 11494 0,'0'0'0,"-21"-22"0,0 1 0,0 21 16,-1 0-16,1 0 0,0-21 0,0 0 15,0 0-15,21 0 0,21-1 16,21 22-16,-21 0 16,22 0-16,20 0 0,-20 0 0,20 0 15,-21-21-15,22 21 0,-1 0 0,-20 0 16,20 0-16,1 0 0,-22 0 0,22 0 15,-22 0-15,21 0 0,-20 0 0,-1 0 16,-21 0-16,0 0 0,1 0 0,-1 0 16,-42 21-1,-1-21-15,1 0 16,-21 22-16,21-22 0,-22 0 0,22 0 16,-21 0-16,21 21 0,-22-21 0</inkml:trace>
  <inkml:trace contextRef="#ctx0" brushRef="#br0" timeOffset="46347.34">4000 11388 0,'-42'84'31,"42"-62"-31,0-1 0,0 0 16,0 0-16,0 21 0,0 1 0,0-22 16,0 21-16,0 1 0,0-1 15,0 0-15,0 22 0,0-22 0,0 0 16,0 1-16,-21-1 0,21 0 15,0 1-15,0-1 0,-21-21 0,21 22 16,0-22-16,0 0 0,0 0 0,0 0 16,0 0-16,0 1 0,21-22 15,0 0 1,0 0-16,-21-22 0,21 22 16,1-21-16,-1 0 0</inkml:trace>
  <inkml:trace contextRef="#ctx0" brushRef="#br0" timeOffset="46739.5">4318 12023 0,'0'0'15,"21"0"1,0 0-16,0 0 16,1 0-1,-1 0-15,0 0 0,0 0 0,0 0 16,0-21-16,1-1 0,-1 1 0,0 21 15,0-21-15,0 0 0,-21 0 16,21 0-16,-21-1 0,0 1 16,0 0-16,0 0 15,-21 21-15,0-21 0,0 21 16,0 0-16,0 0 0,-1 0 16,1 0-16,0 21 0,0 0 0,21 0 15,-21 0-15,0 1 0,-1 20 0,22-21 16,0 21-16,0-20 0,0 20 0,-21 0 15,21-21-15,0 22 0,0-22 0,0 0 16,0 0-16,0 0 0,0 1 0,0-1 16,0 0-16,0 0 0,21-21 15,1 0 1,-1 0-16,0 0 0,0 0 16,0 0-16,0 0 0,1-21 15,20 0-15,-21 21 0,21-21 0</inkml:trace>
  <inkml:trace contextRef="#ctx0" brushRef="#br0" timeOffset="47143.81">5313 11811 0,'21'-21'0,"-42"42"0,42-63 0,-21 21 0,0-1 16,-21 22 0,0 0-16,-1 0 0,1 0 0,-21 22 15,21-22-15,-22 21 0,22-21 0,-21 21 16,21 0-16,-22-21 0,22 21 0,0 0 15,0 1-15,0-1 0,0-21 16,21 21-16,0 0 0,0 0 0,0 0 16,21 1-16,0-1 0,0-21 15,0 21-15,22-21 0,-1 21 16,-21-21-16,21 21 0,-20 0 0,20-21 16,-21 22-16,21-22 0,-20 21 0,20-21 15,-21 21-15,0-21 0,0 21 0,-21 0 16,0 0-16,0 1 15,-21-1-15,0 0 0,0-21 16,0 0-16,0 21 0,-22-21 0,22 0 16,-21 0-16,-1 21 0,22-21 15,-21 0-15,0 0 0,20 0 16,-20 0-16,21 0 0,-21 0 0,20 0 16,1-21-16,0 21 0,21-21 15,0 0-15,21-22 31,0 43-31,1-21 0</inkml:trace>
  <inkml:trace contextRef="#ctx0" brushRef="#br0" timeOffset="47460.04">5884 11536 0,'0'0'0,"0"-42"0,0 20 16,0 1-16,0 0 0,0-21 0,0 21 15,0-1-15,-21 22 32,21 22-32,0 20 0,0-21 15,-21 21-15,0 1 0,21-1 0,-21 0 16,21 1-16,-22 20 0,1-20 16,21-1-16,-21 21 0,0-20 0,21 20 15,-21-20-15,21-1 0,0 0 16,0 1-16,0-1 0,0-21 0,0 21 15,0-20-15,21-1 0,0-21 0,0 21 16,22-21-16,-22 0 0,0 0 16,21 0-16,-21 0 0,22 0 15,-22-21-15,0 0 0,0 21 0,0-22 16,1 1-16,-1-21 0,0 21 0</inkml:trace>
  <inkml:trace contextRef="#ctx0" brushRef="#br0" timeOffset="47648.2">5651 11769 0,'0'0'0,"0"21"31,22-21-31,-1 0 16,0 0-16,0 0 0,21 0 0,-20 0 15,20 0-15,-21 0 0,21 0 0,1 0 16,-1 0-16,0-21 0,-20 21 0,20-21 15,0 21-15,1-22 0,-1 1 0</inkml:trace>
  <inkml:trace contextRef="#ctx0" brushRef="#br0" timeOffset="47923.95">6943 11430 0,'-22'0'16,"1"0"-16,0 0 0,0 21 15,0-21-15,0 21 0,21 1 16,-22 20-16,1-21 0,0 21 0,21 1 16,-21-1-16,21-21 0,0 22 0,0-1 15,0 21-15,0-20 0,0-1 0,-21 0 16,21 1-16,-21-1 0,21 0 0,0 1 16,0-22-16,-22 21 0,22-21 15,-21 1-15,21-1 0,0 0 0,0 0 16,21-21-1,1 0-15,-22-21 16,0 0-16,21 0 16,0-1-16,-21 1 0</inkml:trace>
  <inkml:trace contextRef="#ctx0" brushRef="#br0" timeOffset="48175.32">6773 11663 0,'0'-64'0,"0"128"0,0-149 0,0 43 0,0 0 16,21 20-16,-21 1 0,22 0 0,-1 21 15,0 0-15,0 21 16,0 0-16,0 22 0,1-1 16,20 0-16,-21 1 0,21-1 15,-20 0-15,20 1 0,-21-1 16,21 22-16,-20-22 0,-1 0 0,0 1 16,0-1-16,-21 0 0,0 1 0,21-22 15,0 0-15,-21 0 0,22 0 16,-22 0-16,21 1 0,0-22 15,0 0-15,0 0 0,0 0 16,-21-22-16,22 22 0,-1-21 0,-21 0 16,21 0-16</inkml:trace>
  <inkml:trace contextRef="#ctx0" brushRef="#br0" timeOffset="48448.17">7853 11388 0,'0'-21'16,"-21"21"-16,-1 0 0,1 0 16,0 21-16,0 0 0,0 0 0,0 0 15,-1 22-15,22-22 0,-21 21 0,0 0 16,0 1-16,0-1 0,21 0 16,-21 22-16,-1-22 0,22 1 0,0-1 15,-21 0-15,0 1 0,0-1 16,21 0-16,-21 1 0,21-22 0,0 21 15,0-21-15,-21 0 0,21 1 0,0-1 16,21-21 0,0 0-16,0-21 15,0-1-15,22 1 0,-1 0 16</inkml:trace>
  <inkml:trace contextRef="#ctx0" brushRef="#br0" timeOffset="49131.99">8636 11515 0,'0'0'0,"0"-21"0,0-1 16,-21 1-16,0 0 0,21 0 0,-22 0 15,1 21-15,0 0 16,-21 0-16,21 0 0,-1 0 0,1 21 16,-21 0-16,21 21 0,-22-20 0,1 20 15,0 0-15,21 1 0,-22-1 16,1 0-16,21 1 0,-22 20 0,22-21 15,-21 22-15,21-22 0,0 22 0,21-22 16,0 0-16,0 1 0,0-1 16,0 0-16,0-20 0,21-1 0,21 21 15,-21-21-15,22-21 0,-1 21 16,0-21-16,1 0 0,-1 0 0,0 0 16,1 0-16,-1 0 0,0 0 0,1 0 15,-22-21-15,21 0 0,-21 0 16,0 0-16,1 0 0,-1-1 15,-21-20-15,0 21 0,0 0 0,0-22 16,0 22-16,0 0 0,-21 0 0,-1 0 16,1 0-16,-21 21 0,21 0 15,-22 0-15,1 0 0,0 0 0,21 0 16,-22 0-16,22 0 0,0 0 0,0 0 16,21 21-16,-21 0 0,42-21 31,0 0-31,0 0 15,0 0-15,0 0 0,1 0 0,-1 0 16,0 0-16,0-21 0,0 21 16,0 0-16,1 0 0,-1 0 0,0 0 15,0 0-15,-21 21 16,21 0-16,-21 0 0,0 0 0,0 1 16,0 20-16,0-21 0,0 21 0,0-20 15,0 20-15,0 0 0,-21 1 0,0-1 16,0 0-16,21 22 0,-21-22 0,21 22 15,-22-1-15,1 1 0,21-1 0,0 1 16,-21-1-16,-21 1 0,42-1 0,0 1 16,0-1-16,-21 1 0,21-1 0,0 1 15,-22-1-15,22-21 0,0 22 0,0-1 16,-21-20-16,21-1 0,-21 0 16,21 1-16,0-1 0,0-21 0,0 0 15,-21 1-15,21-44 16</inkml:trace>
  <inkml:trace contextRef="#ctx0" brushRef="#br0" timeOffset="49632.01">9694 11388 0,'0'0'0,"21"0"31,1 0-31,20 0 15,0 0-15,22 0 0,-1 0 16,1 0-16,-1 0 0,1-21 0,-1 21 16,1 0-16,-1 0 0,1 0 0,-22 0 15,0-22-15,1 22 0,-22 0 16,0 0-16,21 0 0,-63 0 31,0 0-31,-21 0 0,21 0 16,-1 0-16,-20 0 0,21 0 0</inkml:trace>
  <inkml:trace contextRef="#ctx0" brushRef="#br0" timeOffset="49875.87">10181 11345 0,'0'22'0,"-21"-1"0,21 0 0,0 0 15,0 0-15,0 0 0,0 1 0,-21 20 16,21-21-16,0 21 0,0 1 15,0-1-15,0 0 0,0 22 0,0-22 16,0 1-16,0-1 0,0 0 0,0 1 16,0-1-16,-21 0 0,21 1 0,-22-22 15,22 21-15,0-21 0,0 0 0,0 1 16,-21-1-16,21 0 0,0 0 16,21-42-1,1 0 1,-1 0-16</inkml:trace>
  <inkml:trace contextRef="#ctx0" brushRef="#br0" timeOffset="50995.8">10901 11663 0,'0'0'0,"42"-21"31,-63 21-31,0 0 0,0 21 15,-1 0-15,1 0 0,0 0 16,0 1-16,0-1 0,0 21 0,-1 0 16,1-20-16,0 20 0,21 0 15,0 1-15,-21-22 0,21 21 16,0-21-16,0 22 0,0-22 0,0 0 16,0 0-16,0 0 0,0 0 15,21 1-15,0-22 0,0 0 0,1 0 16,-1 0-16,0 0 0,21 0 0,-21 0 15,43 0-15,-43-22 0,0 22 0,22-21 16,-22 0-16,0 0 0,0 0 0,0 0 16,0-1-16,1 1 0,-22-21 0,21 0 15,-21 20-15,0-20 0,0 21 0,0-21 16,-21 20-16,-1 1 0,1-21 0,0 42 16,-21-21-16,21 0 0,-1-1 0,-20 22 15,21 0-15,0 0 0,0 0 16,-1 0-16,1 0 0,42 0 31,1 0-31,20 0 0,-21 0 16,21 0-16,1 0 0,-1 0 0,0 0 15,1 0-15,20 0 0,-20 0 0,-1 0 16,21-21-16,-20 21 0,-1 0 0,0 0 16,-20 0-16,20 0 0,-21-21 0,0 21 15,0 0-15,1 0 0,-22 21 16,0 0-1,0 1-15,-22-1 0,1-21 16,21 21-16,-21 0 0,0 0 0,21 22 16,0-22-16,-21 0 0,21 0 0,-21 0 15,21 0-15,0 22 0,0-22 0,0 0 16,0 0-16,0 0 0,0 1 16,21-1-16,0-21 0,0 0 15,21 0-15,-20 0 0,-1 0 16,0 0-16,0 0 0,0-21 0,0 21 15,1-22-15,-1 22 0,0-21 0,-21 0 16,21 0-16,-21 0 0,21 0 0,-21-22 16,0 22-16,0 0 0,0 0 0,0-22 15,0 22-15,0 0 0,-21-21 0,0 21 16,21-1-16,-21 1 0,0 0 16,-1 0-16,1 21 0,-21-21 0,21 21 15,42 0 16,0 0-31,0 0 0,0 0 16,1 0-16,20 0 0,-21 0 0,21 0 16,1 0-16,-1 0 0,22 0 0,-22 0 15,21 0-15,-20 0 0,20-21 0,-20-1 16,20 22-16,-21-21 0,22 0 0,-43 0 16,21 0-16,1 0 0,-22-1 0,21-41 15,-42 42-15,0-22 0,0 1 0,0 21 16,0-21-16,0-1 0,0 22 15,0-21-15,-21 21 0,0-1 0,21 1 16,-21 21-16,0 0 0,-1 0 0,1 0 16,0 0-16,0 0 0,0 21 0,0 1 15,-1-1-15,1 21 0,-21 0 0,0 43 16,20-21-16,1-22 0,0 0 0,0 22 16,21-22-16,0 0 0,0 1 15,0-1-15,0-21 0,0 22 0,0-1 0,21-21 16,0 21-16,0-20 0,1-1 15,20 0-15,-21 0 0,0 0 0,0 0 0,1 1 16,20-22-16,-21 0 0,0 0 16,0 0-16,1 0 0,20 0 0,-21 0 15,0 0-15,0-22 0,1 1 16,-22 0-16,21 0 0,0 0 16,0 0-16,-21-1 0,21 1 15,0 0-15,1 0 0</inkml:trace>
  <inkml:trace contextRef="#ctx0" brushRef="#br0" timeOffset="51207.98">13356 12002 0,'0'0'0,"-21"0"0,0 0 31,0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54:16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783 0,'0'-21'15,"0"0"1,0 0 0,0 0-1,0-1 17,0 1-17,-21 21-15,0 0 0,0 0 16,0 0-16,-22 21 0,22 1 15,-21-22-15,-1 21 0,22 21 16,-21-21-16,21 22 0,-22-1 0,22 0 16,0 1-16,0 20 0,21-21 15,0 1-15,-21 20 0,21-20 0,0-1 16,0 0-16,0 1 16,0-22-16,21 21 0,0-21 0,0 0 15,0 1-15,22-1 0,-22 0 16,21 0-16,1-21 0,-1 0 15,21 0-15,-20 0 0,-1 0 0,0 0 16,22 0-16,-22-21 0,1 0 16,-1 21-16,-21-21 0,21-22 0,1 22 15,-22 0-15,0-21 0,21-1 16</inkml:trace>
  <inkml:trace contextRef="#ctx0" brushRef="#br0" timeOffset="543.44">1990 529 0,'0'0'0,"0"-21"0,0 0 0,0 0 16,0 0-16,0 42 31,0 0-31,0 0 16,0 21-16,0-20 0,0 20 0,0 0 15,0 1-15,0-1 0,0 21 16,-22-20-16,22 20 0,0 1 15,-21-22-15,21 0 0,0 22 0,0-22 16,0 1-16,0-22 0,-21 21 16,21-21-16,0 0 0,0 1 15,0-1-15,0 0 0,0 0 16,0-42 15,0 0-31,0 0 16,0-1-16,0 1 0,0-21 15,21 21-15,-21-22 0,21 1 0,-21 0 16,22-1-16,-1 1 0,0 0 16,-21-1-16,21 1 0,0 21 15,0 0-15,22 0 0,-22-1 0,0 22 16,0 0-16,22 0 0,-22 22 16,0-1-16,0 21 0,21-21 0,-20 22 15,-22-1-15,21-21 16,-21 21-16,0 1 0,0-22 0,0 21 15,0-21-15,0 1 0,0 20 16,0-21-16,-21 0 0,21 0 16,-22 1-16,1-22 15,21 21-15,0-42 32,0-1-32,0 1 15,21 0-15,1 0 0</inkml:trace>
  <inkml:trace contextRef="#ctx0" brushRef="#br0" timeOffset="1115.41">3154 804 0,'0'0'15,"0"-21"-15,0 0 0,0 0 16,-21 21-16,21-21 0,-22 21 0,1-21 15,0 21-15,0-22 0,0 22 16,-22 0-16,22 0 0,0 0 0,-21 0 16,21 22-16,-22-1 0,22 0 15,-21 0-15,21 21 0,-22-20 0,22 20 16,0 0-16,0 22 16,0-22-16,-1 0 0,1 1 0,21-1 15,-21 0-15,21-20 0,0 20 16,0-21-16,0 0 0,0 0 0,0 1 15,21-22-15,-21 21 0,21-21 16,1 0-16,20 0 0,-21 0 0,0 0 16,22 0-16,-22-21 0,21-1 15,0 22-15,-20-21 0,20 0 0,-21-21 16,21 21-16,-20-22 0,-1 22 16,21-21-16,-21-1 0,-21 1 15,21 0-15,-21-1 0,22 1 16,-22 21-16,0-21 0,21 20 0,-21 1 15,0 0-15,0 42 32,0 0-32,-21 1 0,21 20 15,-22-21-15,22 21 0,-21 1 16,21-1-16,0 0 0,0-20 0,0 20 16,-21 0-16,21-21 0,0 1 15,0 20-15,0-21 0,0 0 0,0 0 16,21 1-16,0-22 15,1 0-15,20 0 0,-21 0 16,0 0-16,22 0 16,-1-22-16,0 1 0,1 0 0,-22 0 15,21 0-15,0 0 0</inkml:trace>
  <inkml:trace contextRef="#ctx0" brushRef="#br0" timeOffset="1512.18">3725 783 0,'0'0'0,"0"-21"0,0 0 15,0 0-15,-21 42 47,21 21-47,-21-21 0,21 22 16,-21-1-16,21 0 0,-21 1 16,21 20-16,0-20 0,0 20 0,-22 1 15,22-22-15,0 21 0,-21 22 16,21-21-16,0 20 0,0-20 0,0 20 15,0 1-15,0 0 0,-21-1 16,21 1-16,0 0 0,0-1 0,0-20 16,0 21-16,0-1 0,0-20 15,0 20-15,0-20 0,0-22 0,0 22 16,0-22-16,0 0 0,0 1 16,-21-22-16,21 0 0,0 0 0,0 0 15,0 1-15,-21-44 31,21 1-15,0 0-16,0-21 0,0-1 0,0 1 16,0 0-16,0-1 0,0-20 0,0-22 15,21 22-15,-21-22 0,0 22 16,21-22-16,0-21 0,-21 21 0</inkml:trace>
  <inkml:trace contextRef="#ctx0" brushRef="#br0" timeOffset="1840.02">3662 1037 0,'0'0'0,"0"-42"16,0-64 0,0 64-16,0 21 0,0-1 0,0 1 15,0 0-15,21 0 16,0 21-16,0 0 0,22-21 16,-22 21-16,21 0 0,0 0 15,1 0-15,-1 0 0,0 0 0,-20 0 16,20 21-16,0 0 0,-21 21 15,1-20-15,-1 20 0,0 0 0,-21 1 16,0-1-16,0 0 0,0 1 16,-21-1-16,-22 0 0,1-21 0,0 22 15,-1-22-15,1 0 0,0 0 16,-1 0-16,1 1 0,0-1 0,21-21 16,-22 0-16,22 21 0,0-21 15,21-21 1,21 21-1,0-21-15,0-1 0,1-20 16,20 21-16,-21-21 0,21 20 0</inkml:trace>
  <inkml:trace contextRef="#ctx0" brushRef="#br0" timeOffset="2125.35">4530 423 0,'0'22'0,"0"-1"16,-22 0-16,22 0 0,-21 21 0,0-20 15,21 20-15,0 0 0,-21 1 16,21-1-16,-21 0 0,21 1 0,-21-1 16,21 21-16,0-20 0,0-1 15,0 0-15,0 1 0,-22-22 0,22 21 16,0-21-16,0 1 0,0-1 15,0 0-15,22-21 0,-1 21 0,0-21 16,0 0-16,0 0 0,0 0 16,1 0-16,20-21 0,-21 0 15,0 0-15,22-1 0,-22 1 0,0 0 16</inkml:trace>
  <inkml:trace contextRef="#ctx0" brushRef="#br0" timeOffset="2344.23">4403 783 0,'0'0'0,"-106"43"31,106-22-15,21-21 0,0 0-16,0 0 15,22 0-15,-22 0 0,21 0 0,0 0 16,1-21-16,-1 21 0,0-22 15,1 22-15,-1-21 0,0 0 0,1 21 16,-22-21-16,21 21 0,-21 0 16</inkml:trace>
  <inkml:trace contextRef="#ctx0" brushRef="#br0" timeOffset="2768.67">4995 868 0,'-21'63'31,"42"-63"-15,0 0-1,1 0-15,-1-21 0,0 0 16,0 0-16,0 0 0,0 0 0,1 21 16,-1-22-16,0 1 0,-21 0 15,0 0-15,0 0 0,0 0 0,0-1 16,-21 22 15,0 0-31,-1 0 0,1 22 16,0 20-16,0-21 0,0 21 15,0-20-15,-1 20 0,22 0 0,0-21 16,0 22-16,0-1 0,-21-21 16,21 22-16,0-22 0,0 0 0,0 0 15,0 0-15,21 0 0,1 1 16,-1-22-16,0 21 0,0-21 0,0 0 15,0 0-15,22 0 0,-22 0 16,0 0-16,0 0 0,0 0 0,1-21 16,-1-1-16,0 22 0,-21-21 15,0 0-15,0 0 0,21 0 16,-21 0-16,0-1 0,0-20 0,21 21 16</inkml:trace>
  <inkml:trace contextRef="#ctx0" brushRef="#br0" timeOffset="3136.46">5376 868 0,'0'-21'0,"0"42"0,0-63 0,0 20 16,0 1-16,0 0 0,0 0 15,0 0-15,21 0 0,-21-1 16,22 22-16,-1-21 0,0 21 16,0-21-16,21 21 0,-20-21 15,-1 21-15,0 0 0,0 0 16,0 0-16,22 21 0,-22 0 0,0-21 16,0 21-16,21 22 0,-20-22 15,-1 21-15,0-21 0,-21 22 16,21-1-16,-21-21 0,0 22 0,0-1 15,0-21-15,0 21 0,0-20 16,-21-1-16,21 0 0,-21 0 0,0 0 16,-1 0-16,1-21 15,0 0 1,21-21 0,0 0-16,0 0 0,0 0 15,0 0-15,0-1 0,0 1 16,0-21-16,0 0 0,21 20 0,-21-20 15,21 21-15,1-21 0,-1 20 16,0 1-16,0 0 0,0 21 16,0-21-16,1 0 0,-1 21 0,0 0 15,0-21-15,0 21 0,0 0 16,-21-22-16,22 22 0,-1 0 0</inkml:trace>
  <inkml:trace contextRef="#ctx0" brushRef="#br0" timeOffset="3372.33">6223 910 0,'0'0'0,"-21"0"0,21 21 0,21-21 47,0 0-32,0 0-15,0 0 0,1 0 16,-1 0-16,0-21 0,0 21 16,0 0-16,0-21 0,1 21 0,-1-21 15,0 21-15,0 0 0</inkml:trace>
  <inkml:trace contextRef="#ctx0" brushRef="#br0" timeOffset="3976.05">6964 550 0,'0'0'0,"0"-21"32,0 42-32,-21 22 15,21-22-15,0 0 0,0 21 0,-22 1 16,22-1-16,-21 0 15,21 1-15,-21-1 0,0 0 0,0 1 0,0-1 16,-1 0-16,1 1 16,0-22-16,0 0 0,0 21 0,0-20 15,-1-1-15,1-21 0,21 21 16,-21-21-16,21 21 0,21-42 31,0 0-31,1 21 16,20-21-16,-21-1 0,21 22 0,-20 0 15,20 0-15,0 0 0,-21-21 16,22 21-16,-1 0 0,0 0 0,1 0 16,-22 0-16,21 0 0,-21 0 15,1-21-15,-1 21 0,0 0 0,0-21 16,0 0-16,0 0 16,-21-1-16,0 1 0,0 0 15,0-21-15,0 21 0,0-22 0,0 22 16,0 0-16,0-21 0,-21 20 15,21 1-15,-21 21 16,21 21 0,-21 1-16,21-1 0,-21 0 0,0 21 15,21 1-15,0-1 0,0 0 16,-22 1-16,1-1 0,21-21 16,-21 21-16,21 1 0,-21-1 0,0-21 15,0 22-15,21-22 0,0 0 16,-22 0-16,22 21 0,-21-20 0,21-1 15,-21 0-15,21 0 16,0 0-16,-21-21 16,0 0-16</inkml:trace>
  <inkml:trace contextRef="#ctx0" brushRef="#br0" timeOffset="4648.62">2011 1630 0,'0'0'0,"-21"-21"16,-1 21-16,1 0 15,42 0 48,1 0-63,20 0 0,-21 0 15,43 0-15,-22 0 0,43 0 0,-1 0 16,1 0-16,42 0 0,-21 0 16,21 0-16,0 0 0,0 0 15,21 0-15,0 0 0,21 0 16,-20 0-16,20 0 0,0 0 0,22 0 15,-1 0-15,1 0 0,-1 0 16,-20 0-16,20 0 0,1 0 0,-22 0 16,21-21-16,-20 21 0,-1 0 15,-21 0-15,22 0 0,-22-22 0,0 22 16,0 0-16,-21 0 0,0 0 16,-21-21-16,-21 21 0,20 0 0,-41 0 15,21 0-15,-43 0 0,0 0 0,1 0 16,-22 0-16,0 0 0,0 0 15,0-21-15,-42 21 47,0 0-31,0 0 0</inkml:trace>
  <inkml:trace contextRef="#ctx0" brushRef="#br0" timeOffset="5215.85">9038 889 0,'0'-21'0,"0"42"0,0-63 0,0 21 16,0-1-1,0 65 16,0-22-31,-21 21 16,21 1-16,-21-1 0,21 21 16,0-20-16,0 20 0,-21 1 15,-1-22-15,1 22 0,21-22 0,0 0 16,-21 1-16,0-1 0,21 0 16,0 1-16,0-22 0,0 0 0,0 0 15,0 0-15,0 0 0,21-21 31,0-21-31,-21 0 0,21 0 16,1 0-16,-22 0 0</inkml:trace>
  <inkml:trace contextRef="#ctx0" brushRef="#br0" timeOffset="5475.53">8996 762 0,'0'0'0,"-43"-85"16,43 64 0,0 0-1,22 21-15,-1 0 16,0 0-16,21 0 0,-21-21 0,22 21 16,-22 0-16,21 0 0,-21 0 15,22 0-15,-22 0 0,21 0 16,-21 0-16,1 0 0,-1 0 15,0 21-15,-21 0 32,0 0-32</inkml:trace>
  <inkml:trace contextRef="#ctx0" brushRef="#br0" timeOffset="5676.41">8932 1249 0,'0'0'0,"21"0"0,1 0 0,-1 0 15,0 0-15,0 0 0,0 0 16,22 0-16,-22 0 0,21 0 0,-21 0 16,0 0-16,22 0 0,-22-21 0,0 21 15,0 0-15,0-21 16,1 21-16</inkml:trace>
  <inkml:trace contextRef="#ctx0" brushRef="#br0" timeOffset="6132.18">9419 1291 0,'0'-21'31,"0"0"-31,0 0 16,0 0-16,0-1 16,0 1-16,21 21 0,-21-21 0,21 0 15,1 0-15,-1 21 16,0-21-16,0 21 0,0 0 16,0 21-16,1 0 15,-1-21-15,0 21 0,0 21 16,-21-20-16,21-1 0,-21 21 0,21-21 15,-21 22-15,0-22 0,0 21 16,0-21-16,0 0 0,0 1 0,0 20 16,0-21-16,0 0 0,-21 0 15,0-21-15,21-21 32,0 0-32,0 0 15,0 0-15,0 0 0,0-1 16,0-20-16,0 21 0,21 0 0,0-22 15,1 22-15,-22-21 0,21 21 16,0 0-16,-21-1 0,21-20 16,0 42-16,0-21 0,1 0 0,-1 21 15,0 0-15,0-21 0,0 21 16,0 0-16,1 0 0</inkml:trace>
  <inkml:trace contextRef="#ctx0" brushRef="#br0" timeOffset="6696.27">10583 1270 0,'0'0'0,"21"-21"0,-21 0 0,0 0 15,0-1-15,0-20 0,0 21 16,0 0-16,0 0 0,0-1 0,-21 22 15,0-21-15,0 21 0,0-21 16,0 21-16,-1 0 0,1 0 0,0 21 16,-21 0-16,21 1 0,-22 20 15,22-21-15,-21 21 0,-1 1 0,22-1 16,-21 0-16,21-20 0,0 20 0,-1 0 16,1-21-16,21 22 0,-21-22 15,21 21-15,0-21 0,0 1 16,0-1-16,0 0 0,21-21 15,0 0-15,1 0 0,20 0 0,-21 0 16,21 0-16,-20 0 0,20-21 0,-21 0 16,21-1-16,-20 1 0,20 0 15,-21 0-15,21 0 0,-20 0 0,-1-22 16,0 22-16,0-21 0,0 21 16,0-22-16,1 1 0,-22 21 0,0-22 15,0 22-15,0 0 0,0 0 0,0 0 16,0 42-1,0 0-15,-22 0 16,1 0-16,21 22 16,-21-22-16,21 21 0,0 1 0,0-22 15,-21 21-15,21-21 0,0 22 0,0-22 16,0 0-16,0 0 0,0 21 16,0-20-16,21-1 0,0 0 15,0-21-15,1 0 0,20 0 16,-21 0-16,0 0 0,22 0 0,-22-21 15,21 0-15,-21-1 0</inkml:trace>
  <inkml:trace contextRef="#ctx0" brushRef="#br0" timeOffset="7396.27">11091 1185 0,'0'-21'0,"0"42"0,0-63 0,-21 42 15,0 0 1,21 21-16,0 0 0,-21 1 0,0-1 15,21 0-15,-22 21 0,22-21 0,-21 1 16,21-1-16,0 21 0,0-21 16,0 0-16,-21 1 0,21-1 0,0 0 15,0 0-15,-21 0 0,21 0 16,0 1-16,0-44 47,0 1-47,0 0 15,0 0-15,0 0 0,0 0 16,0-1-16,0 1 0,0-21 16,21 21-16,0-22 0,0 22 0,1 0 15,-1-21-15,0 21 0,0-1 16,0 1-16,22 0 0,-22 21 0,21 0 16,-21 0-16,0 0 0,1 0 0,-1 21 15,0 0-15,0 22 0,0-22 16,0 21-16,-21-21 0,22 22 0,-22-22 15,0 21-15,0 1 0,0-22 16,0 0-16,0 21 0,0-21 16,0 1-16,0-1 0,-22 0 0,22 0 15,-21-21-15,21 21 16,-21-21-16,21-21 16,0 0-1,0 0-15,0 0 0,0-1 0,0 1 16,0 0-16,21 0 0,0-21 0,1 20 15,-1-20-15,0 0 0,21-1 16,-21 22-16,22-21 0,-1 0 0,0 20 16,1-20-16,-1 21 0,0 21 15,-20 0-15,20 0 0,0 0 0,-21 0 16,22 21-16,-22 21 0,0-20 16,-21 20-16,0-21 0,0 21 15,0 1-15,0-22 0,0 21 0,0-21 16,-21 1-16,0 20 0,0-21 0,-1 0 15,22 0-15,-21 1 0,0-22 16,21 21-16,-21 0 0,42-42 47,0 0-47,0-1 0,1 22 16,-1-21-16</inkml:trace>
  <inkml:trace contextRef="#ctx0" brushRef="#br0" timeOffset="7784.05">12171 1291 0,'0'21'16,"21"-21"0,0 0-16,0 0 15,22 0-15,-22 0 0,0 0 16,0 0-16,0-21 0,22 21 0,-22-21 15,0 0-15,0 21 0,0-21 16,0 0-16,-21-1 16,0 1-16,0 0 0,0 0 15,-21 21 1,0 0-16,0 0 0,0 0 0,-22 0 16,22 42-16,-21-21 0,21 1 15,-22-1-15,22 21 0,-21-21 0,21 22 16,0-22-16,-1 21 0,22-21 0,0 0 15,0 1-15,0-1 0,0 0 16,0 0-16,0 0 0,0 0 0,22-21 16,-1 22-16,0-22 0,0 0 15,21 0-15,-20 0 0,-1 0 16,21 0-16,-21 0 0,0-22 0,22 1 16,-22 21-16,0-21 0,21 0 15,-20 0-15</inkml:trace>
  <inkml:trace contextRef="#ctx0" brushRef="#br0" timeOffset="8384.21">12827 783 0,'-21'127'16,"0"-84"-16,-1 20 0,22-21 15,0 1-15,-21 20 16,21-20-16,-21-1 0,21 0 0,-21 1 15,21-1-15,0-21 0,-21 21 16,21-20-16,-21-1 0,21 0 0,0 0 16,0 0-16,21-21 31,0-21-31,0 21 16,0-21-16,0 0 0,1 0 0,-1-1 15,0-20-15,0 21 0,0 0 16,0-22-16,1 22 0,-22 0 0,21 0 15,0 0-15,-21 0 0,21 21 16,-21 21 0,0 0-16,0 0 0,0 0 15,0 0-15,0 1 0,0-1 16,0 0-16,0 21 0,0-21 0,0 1 16,21-1-16,-21 0 0,21 0 15,1-21-15,-1 21 0,0-21 16,0 0-16,0 0 0,22 0 0,-22 0 15,21 0-15,0 0 0,1 0 16,-22-21-16,21 0 0,-21 0 0,22 21 16,-22-43-16,0 22 0,0 0 0,0-21 15,1-1-15,-1 1 0,-21 0 16,0-1-16,0-20 0,0 21 16,0-1-16,0 1 0,0 0 15,0-1-15,-21 22 0,-1 0 0,1 0 16,-21 0-16,21 21 0,-22 0 15,1 0-15,21 0 0,-21 21 0,20-21 16,-20 21-16,21 0 0,0 0 0,0 22 16,-1-22-16,1 0 0,21 0 15,0 0-15,0 0 0,0 1 0,0-1 16</inkml:trace>
  <inkml:trace contextRef="#ctx0" brushRef="#br0" timeOffset="8836.46">13716 974 0,'0'0'0,"-21"0"0,0 21 0,-1 0 0,1 21 16,0-20-16,0 20 0,0-21 0,0 21 15,-1-20-15,22 20 16,-21-21-16,21 21 0,0-20 0,0-1 16,0 0-16,0 0 0,0 0 0,21 0 15,1 1-15,-1-1 0,0-21 16,21 21-16,1-21 0,-22 0 0,21 0 16,0 0-16,1 0 0,-1 0 0,-21 0 15,22-21-15,-1 21 0,0-21 16,-21-1-16,1 1 0,-1 0 0,0-21 15,0 21-15,-21-22 0,0 22 16,0-21-16,0-1 0,0 1 0,-21 21 16,0-21-16,0 20 0,-22 1 15,22 0-15,-21 21 0,21 0 16,-22 0-16,1 0 0,21 0 0,-22 21 16,22 0-16,0 1 0,-21-22 15,42 42-15,-21-21 0,21 0 0,-22 0 16,22 1-16,0-1 15,22 0-15,-1-21 0,0 0 0,0 21 16,0-21-16,22 0 0</inkml:trace>
  <inkml:trace contextRef="#ctx0" brushRef="#br0" timeOffset="9212.41">14287 1143 0,'0'-63'31,"0"41"-31,0 1 16,22 21-16,-1 0 15,0 0-15,0 21 0,0 1 16,0-1-16,1 0 0,-1 0 16,-21 0-16,21 22 0,-21-22 0,21 21 15,-21-21-15,0 0 0,0 22 16,0-22-16,0 0 0,0 0 0,0 0 15,0 1-15,0-1 0,-21 0 0,0 0 32,21-42-17,0 0 1,0 0-16,0-1 16,0 1-16,0 0 0,21-21 15,0 21-15,-21-1 0,21 1 16,0-21-16,1 21 0,-1-22 0,-21 22 15,42 0-15,-21-21 0,0 21 0,1-1 16,-1 1-16</inkml:trace>
  <inkml:trace contextRef="#ctx0" brushRef="#br0" timeOffset="9831.59">15176 699 0,'-21'0'15,"0"0"1,0 0-16,0 0 0,21 21 0,-21 0 16,-1 0-16,1 0 0,21 22 15,-21-1-15,0 0 0,21 1 0,-21-1 16,0 0-16,21 1 16,-22-1-16,1 0 0,0 1 0,21-22 0,-21 21 15,0 0-15,21-20 0,0-1 16,0 0-16,-21 0 0,21 0 15,0 0-15,-22 1 0,22-44 47,0 1-47,22 0 16,-1 0-16,-21 0 0,21 0 16,0-22-16,0 22 0,0-21 0,1 21 15,20-22-15,-21 22 0,0 0 16,22 0-16,-22 0 0,0 21 0,0-22 15,0 22-15,0 0 0,1 0 0,-22-21 16,-22 21 31,1 21-47,-21 1 0,21-22 0,0 0 16,-22 21-16,22-21 0,0 21 0,0-21 15,0 21-15,-1-21 0,22 21 16,-21 0-16,21 1 0,0-1 15,0 0 1,0 0-16,0 0 0,21-21 0,1 21 16,-1-21-16,0 22 0,21-1 15,-21-21-15,22 21 0,-22 0 0,21-21 16,-21 21-16,22-21 0,-22 0 16,0 21-16,0-21 0,0 0 15,1 0-15,-22-21 31,21 21-15,-21-21-16</inkml:trace>
  <inkml:trace contextRef="#ctx0" brushRef="#br0" timeOffset="10387.45">16531 529 0,'0'0'0,"0"-21"16,-21 21 15,0 0-31,0 21 0,-1 0 0,1 1 16,0 20-16,-21 0 0,21 22 0,-22-22 15,1 22-15,0 20 16,-1-20-16,1-1 0,0 22 0,-22-22 16,22 22-16,-22-21 0,1 20 0,-22-20 15,22 20-15,-1-20 0,1-1 16,-1-20-16,1 20 0,20-20 0,1-22 15,21 21-15,0-21 0,-1 0 16,1 1-16,21-1 0,-21-21 16,21-21-1,21-1-15,0 1 16,1 0-16,-1-21 0,21-1 0</inkml:trace>
  <inkml:trace contextRef="#ctx0" brushRef="#br0" timeOffset="10916.15">17039 699 0,'0'0'0,"0"-22"31,0 44-15,-21 20 0,0-21-16,21 21 0,-21 22 15,21-22-15,-22 22 0,22-1 16,-21 1-16,0-22 0,0 22 0,0-22 15,21 21-15,-21-20 0,-1-1 0,1-21 16,0 22-16,21-22 0,0 0 16,0 0-16,-21 0 0,21 0 0,0 1 15,0-44 17,21 22-32,-21-21 0,21 0 15,0 0-15,-21-21 0</inkml:trace>
  <inkml:trace contextRef="#ctx0" brushRef="#br0" timeOffset="11255.96">16933 804 0,'0'0'16,"-21"-21"-16,0 0 0,21 0 0,0 0 16,0 0-16,0-1 0,0 1 15,0 0-15,0 0 16,0 0-16,21 21 0,0 0 0,0-21 15,1 21-15,-1 0 0,21 0 0,-21 0 16,22 0-16,-22 0 0,0 21 16,21 0-16,-21 0 0,1 0 15,-1 0-15,0 1 0,-21 20 16,0 0-16,0-21 0,0 22 0,-21-1 16,0 0-16,-1-20 0,-20 20 15,21-21-15,-21 21 0,-1-20 0,1-1 16,21 0-16,-22 0 0,1-21 0,21 21 15,0 0-15,0-21 0,-1 0 16,1 0-16,0 0 0,63 0 31,-20 0-15,-1-21-16,21 21 0</inkml:trace>
  <inkml:trace contextRef="#ctx0" brushRef="#br0" timeOffset="11696.38">17251 1185 0,'-21'-21'31,"21"0"-31,0 0 16,0 0-16,21 21 0,-21-21 0,21-1 15,0 22-15,0-21 0,22 21 16,-22 0-16,0 0 0,0 0 0,0 0 16,22 21-16,-22 1 0,-21-1 15,21 0-15,0 0 0,0 21 0,-21-20 16,0-1-16,0 21 0,0-21 0,0 0 16,0 1-16,0-1 0,0 0 15,0 0-15,0 0 0,0 0 0,0 1 16,-21-22 15,21-22-15,0 1-16,0 0 15,0 0-15,0 0 0,0 0 16,21-1-16,-21 1 0,21-21 0,1 21 16,-1 0-16,0-22 0,0 1 15,0 21-15,0 0 0,22-22 0,-22 22 16,21 0-16,-21 21 0,22-21 15,-22 21-15,0-21 0</inkml:trace>
  <inkml:trace contextRef="#ctx0" brushRef="#br0" timeOffset="12131.89">18119 1016 0,'-22'0'47,"1"0"-47,0 21 16,0 0-16,0 1 0,0-1 0,21 0 15,-22 0-15,1 21 0,0-20 0,21-1 16,0 21-16,0-21 16,-21 0-16,21 1 0,0-1 0,0 0 0,21 0 15,0 0-15,0-21 16,1 0-16,-1 0 0,21 0 15,0 0-15,-20 0 0,20 0 0,0 0 16,1 0-16,-1 0 0,0-21 16,-21 0-16,22 21 0,-1-21 0,-21 0 15,22-1-15,-22 1 0,0 0 16,0-21-16,-21 21 0,0-1 0,0-20 16,0 21-16,0-21 0,-21 20 0,-21 1 15,20 0-15,1 0 0,-21 0 16,21 0-16,0 21 0,-22 0 15,1 0-15,21 0 0,0 21 16,-22 0-16,22-21 0,0 21 0,0 0 16,0 22-16,-1-22 0,1 0 15,21 0-15,0 0 0,0 0 0,0 1 16,0-1-16</inkml:trace>
  <inkml:trace contextRef="#ctx0" brushRef="#br0" timeOffset="12640.28">18775 1397 0,'0'-21'32,"0"0"-32,0 0 15,21-1-15,0 1 0,0 0 16,-21 0-16,21 0 0,1-22 15,-1 22-15,0 0 0,0 0 0,-21 0 16,21 0-16,-21-1 0,21 1 16,-21 0-16,0 0 15,0 42 1,0 0-16,0 0 16,0 1-16,0-1 0,0 21 15,-21-21-15,21 22 0,-21-1 16,21 0-16,0 1 0,0-1 0,0 0 15,-21 1-15,21-1 0,0 21 16,-21-20-16,21-1 0,0 22 0,0-22 16,0 0-16,0 22 0,0-22 0,0 0 15,0 22-15,0-22 0,0 1 16,21-1-16,-21 0 0,0-21 0,0 22 16,0-22-16,0 0 0,0 0 0,0 0 15,0 1-15,0-1 16,-21-21-16,0 0 0,-1 0 15,1 0-15,0 0 0,21-21 16,-21-1 0,21 1-16,0 0 0,0 0 15,0 0-15,0 0 0,0-1 0,0 1 16,0 0-16,0-21 0,0 21 16</inkml:trace>
  <inkml:trace contextRef="#ctx0" brushRef="#br0" timeOffset="12875.75">19050 889 0,'0'0'0,"-21"-21"16,0 0-1,21 42 48,0 0-63,21-21 0,0 21 15,0-21-15,-21 21 0,21-21 16</inkml:trace>
  <inkml:trace contextRef="#ctx0" brushRef="#br0" timeOffset="13216.55">19325 1101 0,'0'0'0,"21"0"31,0 0-31,-21-21 0,22 21 0,-1-22 16,0 1-16,0 0 16,0 21-16,-21-21 0,0 0 0,21 0 15,-21-1-15,0 1 16,0 0-16,-21 21 31,0 0-31,0 0 0,0 21 16,0 0-16,-1 22 0,1-22 0,0 0 15,0 21-15,21-20 0,0 20 16,-21-21-16,21 0 0,0 22 0,0-22 16,0 0-16,0 0 0,0 0 15,21 0-15,0-21 0,0 22 0,22-1 16,-22-21-16,21 0 0,0 0 0,1 0 15,-1 0-15,22 0 0,-22 0 16,0-21-16,1-1 0,-1 1 0</inkml:trace>
  <inkml:trace contextRef="#ctx0" brushRef="#br0" timeOffset="13747.54">20129 931 0,'0'0'0,"0"-21"0,-21 21 16,0 0-1,0 0-15,0 0 0,21 21 16,-21 1-16,-1-22 0,1 21 16,0 0-16,21 0 0,-21 21 0,0-20 15,0-1-15,21 21 0,0-21 16,0 0-16,0 1 0,0 20 0,0-21 16,0 0-16,0 0 0,0 1 15,21-22-15,0 21 0,0 0 16,21-21-16,-20 0 0,20 0 0,-21 0 15,21 0-15,1 0 0,-22 0 16,21 0-16,1-21 0,-22 21 0,21-21 16,0-1-16,-20 1 0,20-21 15,-21 0-15,0 20 0,0-41 0,1 21 16,-1-22-16,0 22 0,0-22 16,0 22-16,-21-22 0,21 22 0,-21 0 15,0 21-15,0-22 0,0 22 0,0 0 16,0 0-16,-21 21 31,0 21-31,0 0 0,0 0 16,0 22-16,21-22 0,-22 21 0,22 0 15,-21 1-15,21 20 0,0-20 16,0-1-16,0 0 0,0 1 0,0-1 16,0-21-16,0 21 0,21-20 0,1-1 15,-1 21-15,0-21 0,0 0 16,0-21-16,22 22 0,-22-22 0,0 0 15,21 0-15,-21 0 16,22 0-16,-22 0 0,0 0 0,21 0 0,-20 0 16,-1-22-16,0 1 0,0 0 15,21 0-15,-20 0 0,-1 0 16</inkml:trace>
  <inkml:trace contextRef="#ctx0" brushRef="#br0" timeOffset="14032.38">20680 868 0,'0'0'0,"0"21"16,21-21-16,0 0 15,0 0-15,0 0 0,22 0 16,-1 0-16,0 0 0,1 0 15,20 0-15,-20 0 0,20 0 16,-21 0-16,1 0 0,20-21 0,-20 21 16,-22 0-16,21 0 0,-21-21 15,0 21-15,-21-21 16,0-1 0,-21 22-16</inkml:trace>
  <inkml:trace contextRef="#ctx0" brushRef="#br0" timeOffset="15707.84">9123 2074 0,'0'0'0,"-21"0"0,-1 0 0,1 22 0,0-22 16,0 0-16,42 0 78,0 0-78,22 0 15,-1 0-15,0 0 0,1 0 0,20 0 16,-21 0-16,22 0 0,21 0 16,-1-22-16,22 22 0,0 0 0,21-21 15,-21 21-15,21 0 0,0 0 16,0 0-16,0 0 0,0 0 15,21 0-15,-21 0 0,21 0 0,-21 0 16,21 0-16,-21 0 0,21 0 0,1 0 16,-1 0-16,0 0 0,0 0 15,-21 0-15,21 0 0,-21 0 0,21-21 16,-21 21-16,0 0 0,0 0 16,-21 0-16,0 0 0,0 0 0,-21 0 15,-1 0-15,1 0 0,-22 0 16,22 0-16,-21 0 0,-1 0 15,1 0-15,-1-21 0,1 21 0,-1 0 16,1 0-16,-22 0 0,0 0 16,-21-21-16,22 21 0,-22 0 0,0-21 15,0 21-15,0 0 16,-21-22 0,22 22 15,-22-21-16,0 0-15,0 0 16</inkml:trace>
  <inkml:trace contextRef="#ctx0" brushRef="#br0" timeOffset="16664.05">16849 1926 0,'0'0'16,"-22"0"-16,-20 0 0,21 0 0,0 0 16,0 0-16,-1 0 0,1 0 15,0-21-15,0 21 0,0 0 32,42 0 14,0 0-46,0 0 0,22 0 16,-22 0-16,42 0 0,-20 0 0,-1 21 16,21-21-16,1 0 0,-1 0 15,22 0-15,-21 0 0,20 0 0,1 0 16,21 0-16,-22 0 0,1 0 0,21 0 16,0 21-16,0-21 15,-1 0-15,22 0 0,0 0 0,0 22 0,0-22 16,0 0-16,0 0 15,0 21-15,0-21 0,-21 0 0,21 0 16,0 0-16,-21 0 0,21 0 16,-42 0-16,21 0 0,-1 0 0,1 0 15,-21 0-15,21 0 0,0 0 16,21 21-16,-22-21 0,1 21 0,0-21 16,-21 0-16,-1 0 0,-20 21 0,-1-21 15,1 0-15,-22 0 0,1 0 16,-1 0-16,-21 0 0,0 0 0,-21-21 109</inkml:trace>
  <inkml:trace contextRef="#ctx0" brushRef="#br0" timeOffset="16796.15">21399 2032 0,'-21'0'78,"0"0"-78,-21 0 16</inkml:trace>
  <inkml:trace contextRef="#ctx0" brushRef="#br0" timeOffset="18159.68">1016 3090 0,'0'0'0,"0"-63"31,0 42-31,-21 21 15,21 21 17,0 0-32,0 0 15,0 0-15,21 22 0,-21-1 16,0 0-16,0 1 0,0 20 16,0-20-16,0 20 0,0 1 0,0-22 15,0 21-15,-21-20 0,0 20 16,-1-20-16,1-1 0,21-21 0,-21 21 15,21-20-15,-21-1 16,21 0-16,0 0 0,-21-21 0,21-21 47,0 0-47,0 0 16,21-1-16,0 1 0,0 0 15,0 0-15</inkml:trace>
  <inkml:trace contextRef="#ctx0" brushRef="#br0" timeOffset="18504.56">1418 3535 0,'0'0'0,"0"21"16,0 0-16,-21-21 15,21 21-15,21-21 31,0 0-31,0 0 0,1 0 16,-1-21-16,0 0 16,0 21-16,-21-21 0,0 0 15,0 0-15,0-1 0,0 1 16,0 0-16,-21 21 16,0 0-1,0 0-15,-1 0 0,1 0 16,21 21-16,-21-21 0,0 21 0,21 1 15,0-1-15,-21 0 0,0-21 0,-1 21 16,22 0-16,0 0 16,22-21-16,-22 22 0,21-22 15,0 0-15,0-22 0,0 22 16,0-21-16</inkml:trace>
  <inkml:trace contextRef="#ctx0" brushRef="#br0" timeOffset="19420.45">2688 3196 0,'0'0'0,"0"-63"15,0 42 1,0-1-16,0 1 0,21 21 16,-21 21 15,0 1-31,0-1 0,0 0 0,0 21 16,0 1-16,0-22 0,0 21 0,0 0 15,0 1-15,0-22 0,0 21 16,0 1-16,-21-22 0,21 21 0,-21-21 15,21 22-15,0-22 0,-21 0 16,0 0-16,21 0 0,-22 0 0,22 1 16,0-44 15,0 1-31,22 21 0,-1-21 16,0 0-16,0 0 0,0-22 0,0 22 15,1-21-15,-1 21 0,0-22 0,0 22 16,0-21-16,0 21 0,1-22 0,-1 22 15,0 0-15,0 0 16,0 0-16,0 21 0,1 0 16,-1 21-1,-21 0-15,0 0 0,21 0 0,-21 1 16,0 20-16,0-21 0,0 21 0,0-20 16,0 20-16,0-21 0,21 21 0,-21-20 15,0 20-15,21-21 0,0 0 0,-21 0 16,0 1-16,22-1 0,-1-21 0,0 0 15,0 21-15,0-21 0,0 0 0,22 0 16,-22 0-16,21-21 0,1 0 0,-1-1 16,0 1-16,1 0 0,-1 0 0,0 0 15,1-22-15,-1 22 0,-21-21 16,21 0-16,-20-1 0,-22 1 0,0-22 16,0 22-16,0 0 0,0-1 0,0 1 15,0 0-15,-22 21 0,1-22 16,-21 22-16,21 0 0,-22 0 0,22 0 15,-21 21-15,0 0 0,-1 0 0,1 0 16,21 0-16,-22 0 0,22 0 0,0 0 16,0 21-16,0 0 0,0-21 0,21 21 15,0 0-15,0 0 0,0 1 0,0 20 16,0-21-16,0 0 0,21 0 0,21 1 16,-21-1-16,0 0 0,22-21 0,-1 0 15,-21 0-15,22 0 0,-1 0 16</inkml:trace>
  <inkml:trace contextRef="#ctx0" brushRef="#br0" timeOffset="19948.34">4254 2815 0,'0'0'15,"-21"0"-15,-21 0 16,42 21-16,-21 1 0,21-1 15,-21 0-15,21 0 0,0 0 0,0 22 16,0-22-16,0 0 0,0 21 16,0 1-16,0-1 0,0 0 0,0 1 15,0-1-15,0 0 0,0 1 0,0-1 16,0-21-16,0 21 0,0 1 0,0-22 16,0 0-16,0 0 0,0 0 0,0 1 15,0-1-15,0 0 16,0-42-1,0 0 1,0-1-16,0 1 0,0 0 0,0 0 16,0 0-16,0 0 0,0-22 0,0 22 15,0-21-15,0-1 0,0 22 0,0-21 16,21 0-16,0 20 0,0-20 16,21 21-16,-20 0 0,20 0 0,0-1 15,1 1-15,-1 21 0,0 0 0,1 0 16,20 0-16,-21 0 0,1 21 0,-1-21 15,0 22-15,-20 20 0,-1-21 0,0 0 16,0 22-16,-21-1 0,0-21 0,0 21 16,0-20-16,0 20 0,0-21 0,-21 0 15,0 0-15,0 22 0,-1-22 0,1-21 16,0 21-16,0 0 0,0-21 0,21 21 16,-21-21-16,42 0 31,0 0-16,-21-21-15,42 0 0,-21 21 0</inkml:trace>
  <inkml:trace contextRef="#ctx0" brushRef="#br0" timeOffset="20716.41">5419 3048 0,'0'-21'16,"0"42"-16,-22-63 0,1 42 15,0 0-15,0 0 0,0 0 0,0 0 16,-1 0-16,-20 0 0,21 0 16,0 0-16,0 21 0,-22-21 0,22 21 15,0 0-15,0 22 0,0-22 0,-1 0 16,1 21-16,0 1 0,0-1 0,0 0 16,0-21-16,-1 22 0,22-1 0,0-21 15,0 22-15,0-22 0,0 0 0,0 0 16,0 0-16,0 0 0,0 1 0,22-22 15,-1 0-15,0 0 0,21 0 0,-21 0 16,22 0-16,-22 0 0,21 0 0,-21-22 16,1 22-16,20-21 0,-21 0 0,0 0 15,0 0-15,1 0 0,-1-1 0,0-20 16,0 21-16,0-21 0,-21-1 16,21 1-16,-21 0 0,22-1 0,-22 22 15,21-21-15,-21 21 0,0-1 0,0 1 16,0 0-16,0 0 0,0 42 31,0 0-15,0 0-16,-21 22 0,21-22 0,0 21 15,0-21-15,0 22 0,0-1 0,0 0 16,0-20-16,0 20 0,0-21 0,0 21 16,0-20-16,0-1 0,0 0 15,0 0-15,0 0 0,21-21 16,0 0-16,0 0 0,0 0 0,22 0 15,-22 0-15,0-21 0,21 21 0,-21-21 16,22 0-16,-22 0 0,21-1 0,-21-20 16,22 21-16,-22-21 0,0 20 0,21-20 15,-20 0-15,-1-1 0,0 1 0,0 0 16,-21-1-16,21 1 0,0 21 0,-21-21 16,22-1-16,-22 22 0,0-21 0,0 21 15,21-1-15,-21 1 0,0 0 0,-21 42 31,21 0-31,-22 22 16,1-22-16,21 21 0,-21-21 16,21 22-16,0-1 0,-21 0 0,21 1 15,-21-1-15,21 0 0,0 1 0,0-1 16,0 0-16,0 1 0,0-22 0,0 0 16,0 0-16,0 0 0,21 1 0,0-1 15,0-21-15,0 0 0,1 21 16,-1-21-16,0 0 0,0 0 15,0-21-15,0 21 0,-21-21 0,22-1 16,-1 22-16,0-21 0,-21 0 0</inkml:trace>
  <inkml:trace contextRef="#ctx0" brushRef="#br0" timeOffset="20918.37">5800 3090 0,'0'0'15,"-22"0"-15,1 0 0,42 22 16,1-22-16,-1 0 16,0 0-16,21 0 0,-21 0 0,22 0 15,-1 0-15,-21 0 0,22 0 16,-1 0-16,0 0 0,1-22 0,-1 22 16,0-21-16,1 0 0,-1 21 0,0-21 15,1 0-15</inkml:trace>
  <inkml:trace contextRef="#ctx0" brushRef="#br0" timeOffset="21236.2">7218 2985 0,'0'-22'16,"0"44"15,0-1-31,0 0 0,0 0 16,0 0-16,0 22 0,0-22 16,-21 21-16,21 0 0,-22 1 0,22-1 15,-21 0-15,21-20 0,-21 20 0,21 0 16,-21-21-16,21 1 0,0-1 15,0 0-15,0 0 0,21-21 16,0 0-16,0 0 16,1 0-16,20 0 0,-21-21 0,0 0 15</inkml:trace>
  <inkml:trace contextRef="#ctx0" brushRef="#br0" timeOffset="21607.98">7874 2985 0,'0'0'0,"0"-22"15,-21 1 1,0 21-16,-1 0 16,-20 0-16,21 0 0,-21 0 0,20 21 15,-20 1-15,21-22 0,-21 21 16,20 0-16,1 0 0,21 0 0,0 0 16,0 1-16,0-1 0,0 0 15,0 0-15,21-21 0,1 21 16,-1-21-16,0 21 0,21-21 15,1 0-15,-1 22 0,0-22 0,1 21 16,-1-21-16,-21 21 0,21-21 16,1 21-16,-22-21 0,0 21 0,0-21 15,0 21-15,-21 1 0,0-1 16,0 0-16,-21-21 0,0 21 16,0 0-16,0-21 0,-22 21 0,22-21 15,-21 22-15,0-22 0,20 21 16,-20-21-16,21 0 0,0 0 0,0 0 15,-1 0-15,1 0 0,0 0 0,0 0 16,21-21-16,0-1 16,0 1-16,-21 21 0,21-21 15</inkml:trace>
  <inkml:trace contextRef="#ctx0" brushRef="#br0" timeOffset="21795.87">7239 2794 0,'0'0'0,"0"-21"31,-21 21-15</inkml:trace>
  <inkml:trace contextRef="#ctx0" brushRef="#br0" timeOffset="22275.89">9461 2752 0,'0'0'0,"22"-21"16,-22-1-16,21 1 0,-21 0 15,21 42 17,-21 0-32,0 22 0,0-22 0,0 21 15,0 1-15,0-1 0,0 0 0,0 1 16,-21-1-16,21 0 0,-21 1 15,-1-1-15,1 0 0,0 22 0,0-43 16,0 21-16,0 1 0,-1-1 0,1-21 16,0 0-16,0 0 15,21 1-15,-21-44 32,21 1-32</inkml:trace>
  <inkml:trace contextRef="#ctx0" brushRef="#br0" timeOffset="22825.57">9186 2985 0,'0'0'0,"0"-22"0,0-20 0,0 21 15,0-21-15,21-1 0,-21 22 16,22-21-16,-1 21 0,-21-22 0,21 22 16,0 0-16,0 0 0,0 0 15,-21-1-15,43 1 0,-22 21 16,0 0-16,0 0 0,22 0 0,-1 21 15,-21 22-15,21-22 0,-20 21 0,20 1 16,-21-1-16,0 0 0,0 1 16,-21-1-16,0 0 0,0 1 0,0-22 15,0 21-15,0 0 0,0 1 0,0-1 16,-21-21-16,21 22 0,-21-22 16,0 0-16,21 0 0,-21 0 0,21 0 15,-21-21 1,21-21-1,0 0-15,0 0 0,0 0 16,0 0-16,0-22 0,0 1 0,21 21 16,0-22-16,0 1 0,0 0 15,0-1-15,1 1 0,20 0 0,-21-1 16,21 1-16,1 0 0,-1-1 16,22 1-16,-22 21 0,0 0 0,1 0 15,20-1-15,-21 22 0,1 0 16,-1 0-16,0 22 0,1 20 0,-22-21 15,0 21-15,21 1 0,-42-1 0,22 0 16,-22 22-16,0-22 0,0 1 0,0-1 16,0 0-16,0 1 0,0-1 15,-22-21-15,22 21 0,-21 1 16,0-22-16,21 0 0,-21 0 0,21 0 16,0 1-16,-21-1 0,21 0 15,0-42 1,0 0-1,21-1-15,0 1 0</inkml:trace>
  <inkml:trace contextRef="#ctx0" brushRef="#br0" timeOffset="23345.1">11070 2963 0,'0'0'16,"0"-21"-16,0 0 0,0 0 0,0 0 15,0 0-15,0-1 0,-21 22 16,0-21-16,0 0 0,-1 21 0,1 0 16,0 0-16,0 0 0,0 0 0,-22 0 15,22 21-15,0 0 0,-21 1 16,21 20-16,-1-21 0,1 0 0,0 22 16,0-1-16,0-21 0,0 21 0,-1 1 15,1-1-15,21-21 0,0 22 16,0-22-16,0 21 0,0-21 0,0 0 15,0 1-15,0-1 0,21-21 0,1 0 16,-22 21-16,21-21 16,21 0-16,-21 0 0,0 0 0,1-21 15,-1 0-15,21 21 0,-21-22 0,0-20 16,1 21-16,-1 0 0,0 0 16,0-22-16,0 22 0,0-21 0,1-1 15,-22 22-15,0-21 0,21 21 0,0 0 16,-21-22-16,0 22 15,0 0-15,0 42 16,0 0 0,0 0-16,0 1 0,0-1 0,0 0 15,0 0-15,0 21 0,0-20 0,0-1 0,0 0 16,0 0-16,0 0 16,21 0-16,-21 1 0,0-1 0,0 0 15,21 0-15,-21 0 16,21-21-16,1 0 0,-1 0 15,0 0-15,0 0 16,-21-21-16,21 0 0,0 0 0,-21 0 16</inkml:trace>
  <inkml:trace contextRef="#ctx0" brushRef="#br0" timeOffset="23688.05">11388 2921 0,'0'0'0,"0"-21"0,21 0 16,-21 42-1,0 0-15,0 0 16,0 0-16,21 1 0,-21-1 16,0 0-16,0 0 0,0 0 0,21 0 15,-21 1-15,21 20 0,-21-21 0,0 0 16,0 0-16,0 1 0,0-1 0,0 0 16,0 0-16,21-21 15,-21 21-15,22-21 16,-1-21-1,-21 0-15,21 0 0,-21 0 16,21-1-16,-21 1 0,0 0 0,21 0 16,0-21-16,-21 20 0,22 1 15,-1 0-15,-21-21 0,21 21 0,0-1 16,0 1-16,-21 0 0,0 0 0,0 0 16,21 21-16,-21-21 15</inkml:trace>
  <inkml:trace contextRef="#ctx0" brushRef="#br0" timeOffset="24056.4">11917 3090 0,'0'0'0,"21"0"16,0 0-16,0 0 0,0 0 15,1 0-15,20-21 0,-21 21 0,0-21 16,22 21-16,-22-21 0,21 21 16,-21-21-16,0 0 0,1-1 0,-22 1 15,21 0-15,-21 0 16,0 0-16,-21 21 16,-1 0-16,1 0 0,0 0 15,0 21-15,0-21 0,-22 21 16,22 0-16,0 0 0,0 1 0,21-1 15,-21 0-15,21 0 0,-21 21 16,21-20-16,0-1 0,0 0 0,0 21 16,0-21-16,0 1 0,0-1 0,0 0 15,21-21-15,0 21 0,0-21 0,0 0 16,22 21-16,-22-21 0,21 0 16,-21 0-16,22 0 0,-1-21 0,-21 21 15,21-21-15,-20 0 0,20 0 0,0-1 16,-21 1-16</inkml:trace>
  <inkml:trace contextRef="#ctx0" brushRef="#br0" timeOffset="24496.58">12636 2879 0,'0'0'0,"0"21"16,0 0 0,0 0-16,0 0 0,0 1 0,0-1 15,0 0-15,0 0 0,0 0 0,0 22 16,0-22-16,-21 0 0,21 0 15,0 0-15,-21 0 0,21 1 0,0-1 16,0 0-16,0 0 0,-21-21 16,21 21-16,-21-21 15,21-21 1,0 0 0,0 0-16,0 0 0,0-1 15,0 1-15,0 0 0,0-21 0,21 21 16,0-1-16,-21-20 0,21 21 0,0 0 15,1-22-15,-22 22 0,21 0 0,0-21 16,0 21-16,0 21 0,22-22 0,-22 1 16,0 0-16,0 21 0,0 0 0,22 0 15,-22 0-15,0 0 0,0 0 0,0 21 16,22 0-16,-22 1 0,0-1 0,-21 0 16,21 21-16,-21-21 0,21 1 0,-21-1 15,0 21-15,0-21 0,0 0 16,0 1-16,0-1 0,-21 21 0,0-21 15,21 0-15,-21 1 0,0-1 16,-1 0-16,1-21 16,21 21-16,-21-21 0,21-21 15</inkml:trace>
  <inkml:trace contextRef="#ctx0" brushRef="#br0" timeOffset="24952.32">13864 2582 0,'0'0'0,"0"-21"0,21 21 15,-21-21-15,21 0 0,1 21 16,-22 21-1,0 0-15,0 22 0,0-22 16,-22 21-16,22 0 0,-21 1 0,21-1 16,0 0-16,0 1 0,-21-1 0,21-21 15,-21 22-15,0-1 0,21 0 0,0-21 16,-21 22-16,-1-22 0,22 0 0,0 0 16,0 0-16,0 1 0,0-1 15,0 0-15,22-21 16,-1 0-16,0-21 15,-21 0-15,21-1 0,0 1 0,-21-21 16</inkml:trace>
  <inkml:trace contextRef="#ctx0" brushRef="#br0" timeOffset="25272.08">13822 2540 0,'0'0'0,"0"-21"0,0 0 15,-21 0-15,21-1 0,0 1 0,-22 0 16,22 0-16,0 0 0,0 0 15,22-1-15,-1 22 0,0 0 16,0 0-16,21 0 0,-20 0 16,20 0-16,0 0 0,1 0 0,-1 22 15,0 20-15,1-21 0,-1 21 0,0 1 16,-21-1-16,1 0 0,20 1 0,-42-1 16,0 0-16,0-20 0,0 20 0,0-21 15,0 0-15,-21 0 0,0 1 0,-1-1 16,-20-21-16,21 21 0,-21-21 0,20 0 15,1 21-15,-21-21 0,21 0 0,0 0 16,-1 0-16,1 0 0,0 0 0,0 0 16,42 0 31,0 0-47</inkml:trace>
  <inkml:trace contextRef="#ctx0" brushRef="#br0" timeOffset="25675.96">14309 2900 0,'0'-21'0,"21"21"16,-21-21-16,0-1 0,21 22 16,0-21-16,-21 0 0,21 21 15,0 0-15,1-21 0,-1 21 0,0 0 16,0 0-16,0 0 0,0 0 15,1 0-15,-1 21 0,0-21 0,0 21 16,-21 0-16,21 1 0,0-1 0,-21 0 16,22 0-16,-22 0 0,0 0 0,0 1 15,0-1-15,0 0 0,0 0 0,0 0 16,0 0-16,-22 1 0,1-1 0,0 0 16,0-21-16,21 21 0,-21-21 15,0 0-15,21-21 16,0 0-1,0 0-15,21-1 0,0 1 16,-21 0-16,21 0 0,0 0 0,-21 0 16,21-1-16,1 1 0,-1-21 15,0 21-15,-21 0 0,21-1 16,0-20-16,0 21 0,1 0 0,-1 21 16,0-21-16,0-1 0,0 22 0,0 0 15,1-21-15,-1 21 0,0 0 16,0 0-16</inkml:trace>
  <inkml:trace contextRef="#ctx0" brushRef="#br0" timeOffset="26059.54">15198 2794 0,'0'0'16,"-64"106"-1,43-85-15,0 0 0,21 0 16,0 1-16,-21-1 0,21 0 0,-22 0 15,22 0-15,0 0 16,0 1-16,22-22 16,-1 0-16,0 0 15,21 0-15,-21 0 0,22 0 0,-22 0 16,21 0-16,1-22 0,-22 22 0,21-21 16,0 0-16,-20 0 0,20 21 15,-21-21-15,0-22 0,0 22 0,1 0 16,-22 0-16,0-21 0,0 20 0,0-20 15,0 21-15,0-21 0,0 20 0,-22 1 16,1 0-16,0 0 0,0 21 0,-21 0 16,20 0-16,1 0 0,-21 0 0,21 0 15,-22 0-15,22 21 0,0 0 0,0 0 16,0 1-16,0-1 0,21 0 0,-22 0 16,22 0-16,0 0 0,0 1 0,0-1 15,22-21-15,-1 21 0,0 0 0,0-21 16,21 0-16,1 0 0,-22 0 0</inkml:trace>
  <inkml:trace contextRef="#ctx0" brushRef="#br0" timeOffset="26420.36">15854 2836 0,'0'0'0,"0"-21"16,21-42 0,-21 42-16,0-1 15,0 44 16,0-1-31,0 0 16,0 0-16,0 0 0,-21 22 0,21-22 16,0 21-16,-21 22 0,21-22 0,0 0 15,0 1-15,0-1 0,0 21 16,0-20-16,0 20 0,0 1 0,0-22 16,0 22-16,0-1 0,0-21 15,0 22-15,0-22 0,0 22 0,0-22 16,0 0-16,-22 1 0,22 41 0,-21-41 15,0-22-15,0 21 0,21-21 0,-21 1 16,0-1-16,-1-21 0,22 21 0,-21-21 16,0 0-16,0 0 0,0 0 15,0 0-15,21-21 0,-22 21 0,22-21 16,-21-1-16,0 1 0,21 0 0,0 0 16,0-21-16,0 20 0,0-20 0,0 0 15,0-1-15,0 1 0,0 0 16</inkml:trace>
  <inkml:trace contextRef="#ctx0" brushRef="#br0" timeOffset="26628.25">15896 2519 0,'0'-21'0,"0"42"0,0-21 47,0 21-31,0 0-1,21 0-15,0-21 0,1 22 16</inkml:trace>
  <inkml:trace contextRef="#ctx0" brushRef="#br0" timeOffset="26948.1">16362 2752 0,'42'0'15,"-42"-21"-15,21 21 0,-21-22 0,21 22 16,-21-21-16,22 21 0,-22-21 16,0 0-16,0 0 0,0 0 15,-22 21 1,1 0-16,0 21 15,-21-21-15,21 21 0,-1 0 0,1 0 16,0 0-16,0 1 0,0-1 0,0 0 16,-1 21-16,1-21 0,21 1 0,0-1 15,0 0-15,0 0 0,0 0 0,0 0 16,0 1-16,0-1 16,21-21-16,1 0 0,-1 0 15,0 0-15,0 0 0,21 0 0,-20 0 16,20 0-16,0 0 0,1 0 0,-1 0 15,0-21-15,22-1 0,-22 1 0</inkml:trace>
  <inkml:trace contextRef="#ctx0" brushRef="#br0" timeOffset="27427.82">17039 2709 0,'0'0'0,"0"-21"0,0 0 31,-21 21-31,0 0 0,0 21 0,-1 0 16,1 1-16,21-1 0,-21 0 0,0 0 15,21 21-15,-21-20 0,21-1 0,0 21 16,0-21-16,0 0 0,0 1 0,0-1 16,0 0-16,0 0 0,0 0 15,21 0-15,-21 1 0,21-22 0,0 21 16,0-21-16,1 0 0,20 0 0,-21 0 16,0 0-16,22 0 0,-22 0 0,21 0 15,-21-21-15,22 21 0,-1-22 0,-21 1 16,0 0-16,22 0 0,-22-21 0,0 20 15,0-20-15,0 0 0,0 21 0,1-43 16,-22 22-16,0-1 0,21 1 0,-21-21 16,21 20-16,-21 1 0,0 0 15,0 20-15,0-20 0,0 21 0,0 0 16,0 0-16,-21 21 16,0 21-16,-1 21 15,1-21-15,21 22 0,-21-1 16,0 0-16,21 1 0,-21-1 0,21 0 15,0 1-15,-21-1 0,21 0 0,0 1 16,0-22-16,0 21 0,0-21 0,0 22 16,0-22-16,0 0 0,0 0 0,21 0 15,-21 0-15,21 1 0,0-22 0,0 21 16,0-21-16,1 0 0,-1 0 0,0 0 16,0 0-16,0 0 15,0 0-15,1 0 0,-1-21 0,0-1 16,0 1-16</inkml:trace>
  <inkml:trace contextRef="#ctx0" brushRef="#br0" timeOffset="27648.7">17399 2731 0,'21'0'31,"0"0"-31,0 0 0,1 0 15,20 0-15,-21 0 0,21 0 16,1 0-16,-1 0 0,0 0 16,1 0-16,-1 0 0,0 0 0,1-22 15,-1 22-15,-21 0 0,22 0 0,-22 0 16,0 0-16,-63 0 16</inkml:trace>
  <inkml:trace contextRef="#ctx0" brushRef="#br0" timeOffset="28683.97">1185 5080 0,'-42'-63'32,"21"41"-32,0 1 0,-1 21 15,22-21-15,-21 0 0,21 0 16,-21-22-16,21 22 0,0 0 0,0 0 15,0 0-15,0 0 0,0-1 16,21 1-16,0 21 0,1 0 0,-1 0 16,0-21-16,0 21 0,0 21 15,22 0-15,-22 1 0,0 20 0,0 0 16,0 1-16,0 20 0,-21-21 0,0 22 16,0-22-16,0 1 0,-21-1 0,0 0 15,0 1-15,-21-1 0,20-21 16,-20 21-16,0-20 0,21 20 15,-22-21-15,22-21 0,-21 21 16,21 0-16,-1-21 0,1 0 0,-21 0 16,21 0-16,0-21 15,-1 0-15,1 0 0,21 0 16,0 0-16,0-1 0,0-20 16,0 21-16,0 0 0,0 0 0,0-22 15,0 22-15,0 0 0,0 0 0,21 21 16,1 0-16,-1 0 15,0 21-15,0 0 0,0 0 0,0 0 16,1 1-16,-1 20 0,0-21 0,21 21 16,-42-20-16,21-1 0,1 21 15,-22-21-15,21 0 0,-21 1 16,0-1-16,0 0 0,21 0 0,0-21 16,-21 21-16,21-21 15,0 0-15,1-21 16,-22 0-16,21 0 0</inkml:trace>
  <inkml:trace contextRef="#ctx0" brushRef="#br0" timeOffset="28847.88">1524 5249 0,'0'0'0,"21"-21"0,-21 0 31,21 21 0,0 0-31,1 0 16,-1 0-16,0 0 0,0 0 16</inkml:trace>
  <inkml:trace contextRef="#ctx0" brushRef="#br0" timeOffset="29132.16">2688 4551 0,'-63'21'15,"63"0"-15,-22 22 16,22-22-16,0 21 0,0 0 0,0 22 16,0-22-16,0 22 0,0-1 0,0-20 15,0-1-15,0 21 0,0-20 0,0-1 16,-21-21-16,21 22 0,0-1 0,-21-21 15,21 0-15,0 0 0,0 1 0,0-1 16,21-21 0,0 0-1,1 0-15,-1-21 0,0-1 16,0 1-16,0-21 0</inkml:trace>
  <inkml:trace contextRef="#ctx0" brushRef="#br0" timeOffset="29372.02">2900 4614 0,'0'-21'16,"0"42"-16,0-84 0,0 42 0,0 0 0,0 42 31,0 0-31,0 0 0,21 21 0,-21-20 16,0 20-16,21 21 0,-21-20 16,0 20-16,0-20 0,0 20 0,0 1 15,0-22-15,0 0 0,0 1 16,0-1-16,0 0 0,0 1 0,0-22 15,0 0-15,0 0 0,0 0 0,0 0 16,21-21-16,-21-21 31,0 0-31</inkml:trace>
  <inkml:trace contextRef="#ctx0" brushRef="#br0" timeOffset="29952.46">2476 5080 0,'-21'21'0,"42"-42"0,-42 63 0,21-20 16,0-1-16,0 0 15,21-21-15,22 0 0,-22 0 0,21 0 16,1 0-16,-1 0 0,0 0 0,22-21 16,-22 0-16,22 21 0,-22-22 0,0 1 15,22 21-15,-22-21 0,0 0 0,1 0 16,-1 0-16,0-1 0,1 1 0,-1 0 15,0 0-15,-20 0 0,-1 0 16,0 21-16,-21-22 0,0 1 16,-21 21-1,0 21 1,21 1-16,-22-1 0,1 0 0,21 0 16,0 21-16,-21-20 0,21 20 0,-21-21 15,21 21-15,0-20 0,0 20 0,0-21 16,0 21-16,0-20 0,0-1 0,0 0 15,0 0-15,21 0 0,0 0 0,0-21 16,1 0-16,-1 0 0,0 0 0,0 0 16,21 0-16,-20 0 0,20 0 15,0 0-15,-21-21 0,22 0 0,-1 0 16,-21 0-16,22 0 0,-22-1 0,0 1 16,0 0-16,0-21 0,-21 21 0,0-22 15,0 22-15,0-21 0,0-1 0,0 1 16,0 21-16,-21-21 0,0 20 15,0-20-15,0 21 0,-22 0 0,22 21 16,-21 0-16,-1 0 0,22 0 0,-21 0 16,0 0-16,20 21 0,-20 0 0,21 0 15,0 0-15,0 22 0,-1-22 0,22 21 16,-21 1-16,21-1 0,0-21 0,0 21 16,0-20-16,0-1 0,0 21 0,21-21 15,1 0-15,-1 1 16,0-1-16,0-21 0,0 0 0,0 0 15,22 0-15,-22 0 0,0 0 0,21 0 16</inkml:trace>
  <inkml:trace contextRef="#ctx0" brushRef="#br0" timeOffset="30513.17">4233 4805 0,'0'0'0,"0"-21"0,0 0 0,0-1 0,0 44 31,0-1-31,0 21 0,0-21 16,0 0-16,0 22 0,0-22 16,0 21-16,0 1 0,0-22 0,-21 21 15,21-21-15,0 22 0,0-22 0,0 0 16,0 0-16,0 0 0,0 0 0,0 1 16,0-1-16,21-42 31,0 21-31,1-22 15,-1 1-15,-21 0 0,21 0 0,0 0 16,0-22-16,0 22 0,1 0 0,-1-21 16,-21 21-16,21-1 0,0 1 0,-21 0 15,0 0-15,21 0 0,0 21 0,-21 21 32,22 0-32,-22 0 0,0 0 0,0 1 15,0 20-15,0-21 0,0 0 0,21 22 16,-21-22-16,0 0 0,0 0 0,21 0 15,0 0-15,0 1 0,0-22 0,22 0 16,-22 21-16,21-21 0,-21 0 0,22 0 16,-22 0-16,21 0 0,1-21 15,-22 21-15,21-22 0,0 22 0,-20-21 16,-1 0-16,0 0 0,0 0 0,0 0 16,-21-1-16,0-20 0,0 21 0,0-21 15,0 20-15,0-20 0,0 0 16,-21-1-16,0 22 0,0-21 0,0 21 15,-1 0-15,1-1 0,0 1 0,0 21 16,0 0-16,0 0 0,-1 0 0,1 0 16,0 0-16,0 0 0,0 0 0,0 21 15,21 1-15,-22-22 0</inkml:trace>
  <inkml:trace contextRef="#ctx0" brushRef="#br0" timeOffset="30871.96">6032 4487 0,'0'0'0,"-21"0"15,21-21-15,0 0 16,21 21-16,1 0 0,-1-21 16,0 21-16,21 0 0,1 0 0,-1-21 15,21 21-15,-20 0 0,20-21 0,1 21 16,-1 0-16,1 0 0,-1 0 0,1 0 15,-1 0-15,-20 0 0,-1 0 0,0 0 16,-21 0-16,1 0 0,-44 0 16,1 0-1,0 0-15,-21 21 0,-1-21 0</inkml:trace>
  <inkml:trace contextRef="#ctx0" brushRef="#br0" timeOffset="31123.3">6477 4403 0,'0'21'32,"-21"0"-32,21 0 15,0 0-15,0 1 0,0-1 0,0 0 16,0 21-16,0 1 0,0-1 0,0 0 16,0 1-16,0-1 0,0 0 0,-21 22 15,21-22-15,-22 0 0,1 1 0,0-1 16,0 0-16,21 1 0,-21-22 0,0 21 15,-1-21-15,22 1 0,0-1 0,22-21 32,20 0-17,-21-21-15,0-1 0,0 1 0,22 0 16</inkml:trace>
  <inkml:trace contextRef="#ctx0" brushRef="#br0" timeOffset="31530.17">6921 4678 0,'0'0'0,"22"-21"16,-44 42 0,1 0-16,0 0 0,21 0 15,-21 1-15,0 20 0,0-21 0,-1 21 16,22-20-16,0 20 0,-21 0 16,21-21-16,-21 22 0,21-22 0,0 21 15,0-21-15,0 1 0,0-1 0,0 0 16,21 0-16,0-21 0,1 0 0,-1 0 15,0 0-15,0 0 0,21 0 0,-20 0 16,20 0-16,-21 0 0,21-21 0,-20 0 16,20 0-16,-21-1 0,0 1 0,22 0 15,-22-21-15,0 21 0,-21-22 0,21 1 16,-21 0-16,0-1 0,0 1 0,0 21 16,0-22-16,0 1 0,-21 21 15,0-21-15,0 20 0,-1 1 0,1 0 16,0 21-16,-21 0 0,21 0 0,-22 0 15,22 21-15,0 0 0,-21 1 0,20-1 16,1 0-16,0 0 0,-21 21 0,21-20 16,21 20-16,-22-21 0,1 0 0,21 22 15,-21-22-15,21 0 0,0 0 16,0 0-16,21-21 16,0 0-16,1 0 0,-1 0 0</inkml:trace>
  <inkml:trace contextRef="#ctx0" brushRef="#br0" timeOffset="32568.37">8276 4487 0,'0'0'0,"0"-21"0,0 0 16,0 0 0,0 0-16,0 0 15,-21 21 1,0 0-16,21 21 15,0 0-15,0 0 0,0 21 0,-21-20 16,21 20-16,0 0 0,-22-21 0,22 22 16,0-1-16,0 22 0,-21-22 0,21 0 15,-21 1-15,21-1 0,-21 0 0,21-21 16,0 22-16,0-22 0,0 21 16,0-21-16,21-21 0,0 22 0,0-22 0,1 0 15,-1 0-15,21 0 0,-21 0 16,0 0-16,22 0 0,-22-22 0,21 1 15,-21 0-15,22 0 0,-22 0 0,21 0 16,-21-22-16,22 22 0,-22-21 0,0-1 16,0 1-16,0 21 0,1-21 0,-22-1 15,21 22-15,-21-21 0,0 21 0,0-1 16,0 1-16,0 0 0,-21 0 0,-1 0 16,1 0-16,0 21 0,0 0 0,0 0 15,0 0-15,-1 0 0,1 21 0,0 0 16,0-21-16,0 21 0,21 0 0,0 0 15,0 1 1,21-1-16,0-21 0,0 0 16,0 0-16,1 0 0,20 0 0,-21 0 15,0 0-15,22 0 0,-22 0 0,0-21 16,21 21-16,-21 0 0,1-22 0,-1 1 16,0 21-16,0-21 0,0 21 15,-21-21-15,0 42 31,-21 0-15,0 0-16,21 1 0,-21-1 16,21 0-16,0 0 0,0 21 0,0-20 15,0 20-15,0-21 0,0 21 16,-21-20-16,21-1 0,0 21 0,0-21 16,0 0-16,0 1 0,0-1 0,21 0 15,-21 0-15,21-21 0,0 21 0,0-21 16,0 0-16,1 0 0,-1 0 0,21 0 15,-21 0-15,22 0 0,-22-21 0,0 21 16,21-21-16,-21 21 0,22-21 0,-22 0 16,0-1-16,21 1 0,-20-21 0,-1 21 15,0 0-15,0-22 0,0 22 0,-21 0 16,0-21-16,0 20 0,21 1 0,-21-21 16,0 21-16,0 0 0,0-1 0,0 1 15,-21 21 1,0 0-16,0 21 15,0 1-15,0-1 16,21 0-16,0 21 0,-22-21 0,1 22 16,21-22-16,0 21 0,0 1 0,0-22 15,0 21-15,0-21 0,0 0 0,0 22 16,0-22-16,0 0 0,21-21 0,1 21 16,-1 0-16,0-21 0,0 0 0,0 0 15,22 0-15,-22 0 0,21 0 0,0 0 16,1 0-16,-1 0 0,0 0 0,22-21 15,-22 0-15</inkml:trace>
  <inkml:trace contextRef="#ctx0" brushRef="#br0" timeOffset="33547.6">10393 4678 0,'0'-21'0,"0"42"0,21-63 0,-21 20 16,0 1-16,0 0 0,0 0 0,-21 21 15,0-21-15,-1 21 0,1 0 16,0 0-16,0 0 0,0 0 0,-22 0 15,22 21-15,0 0 0,-21 0 16,21 0-16,-22 1 0,22-1 0,-21 0 16,21 21-16,-22 1 0,22-1 0,0-21 15,0 21-15,0 1 0,-1-22 0,1 21 16,21 1-16,0-22 0,0 0 16,0 0-16,0 0 0,0 0 0,21 1 15,1-22-15,-1 0 0,0 0 0,0 0 16,21 0-16,-20 0 0,20 0 0,-21 0 15,21-22-15,-20 22 0,20-21 0,0 0 16,-21 0-16,22 0 0,-22 0 0,21-22 16,-21 22-16,1-21 0,-1-1 0,-21 1 15,21 21-15,-21-21 0,21-1 0,-21 22 16,0-21-16,0-1 0,0 22 0,0 0 16,0 0-16,0 0 0,0 0 15,0 42 16,0 0-31,-21 21 16,21-21-16,0 1 0,0 20 0,0-21 16,0 21-16,0 1 0,0-1 0,0-21 15,0 22-15,0-22 0,21 21 0,0-21 16,-21 0-16,21 1 0,1-1 0,-1 0 16,0-21-16,0 0 0,0 0 15,0 0-15,1 0 0,-1 0 0,0 0 16,21-21-16,-21 0 0,1-1 0,-1 1 15,0 0-15,21-21 0,-21 21 0,1-22 16,-1 1-16,0 0 0,0-1 0,0 1 16,0 0-16,1-1 0,-1 1 15,0 0-15,0-1 0,0 22 0,0-21 16,1-1-16,-22 22 0,21 0 0,-21 0 16,0 0-16,0 0 0,-21 42 31,-1 0-31,1 21 0,21-21 0,-21 22 15,0-22-15,0 21 0,0 1 16,-1-1-16,1 0 0,21 1 0,0-1 0,-21 0 16,21 1-16,0-1 0,0 0 0,0-21 15,0 22-15,0-22 16,21 21-16,-21-21 0,21 1 0,1-1 16,-1-21-16,0 21 0,21-21 0,-21 0 15,22 0-15,-22 0 0,21 0 0,-21 0 16,22 0-16,-22-21 0,21 0 0,1 21 15,-22-22-15,21 1 0,-21 0 0,22 0 16,-22-21-16,0 20 0,0 1 0,0-21 16,0 21-16,-21-22 0,0 22 0,0 0 15,0 0-15,0 0 0,0 0 0,0-1 16,-21 22 0,0 0-16,0 22 15,0-1-15,0 0 0,21 0 0,-22 0 16,22 0-16,-21 22 0,21-22 0,0 0 15,0 0-15,0 22 0,0-22 0,0 0 16,0 0-16,21-21 0,1 21 0,-1-21 16,0 0-16,0 21 0,0-21 0,0 0 15,1 0-15,-1 0 0,0 0 16,0 0-16,21-21 0,-20 0 0,-1 21 16,21-21-16,-21 0 0,22 0 0,-22-1 15,0 1-15,0-21 0,0 21 0,0 0 16</inkml:trace>
  <inkml:trace contextRef="#ctx0" brushRef="#br0" timeOffset="33752.51">10816 4466 0,'0'0'0,"0"21"0,0 1 15,21-22-15,0 0 0,1 0 0,-1 0 16,0 0-16,21 0 0,-21 0 0,22 0 16,-1-22-16,0 22 0,1-21 0,-1 21 15,0-21-15,1 0 0,-1 21 16,-21-21-16</inkml:trace>
  <inkml:trace contextRef="#ctx0" brushRef="#br0" timeOffset="34196.29">12975 4212 0,'0'0'0,"0"-21"0,42-42 16,-20 63-16,-22 21 15,0 21 1,0-21-16,0 22 16,0-22-16,0 21 0,0 0 0,0 1 15,0-1-15,0 0 0,0 1 0,-22-1 16,1-21-16,21 22 0,-21-1 0,0 0 16,0-21-16,0 22 0,-1-22 15,22 0-15,-21 0 0,21 0 0,-21 1 16,21-1-16</inkml:trace>
  <inkml:trace contextRef="#ctx0" brushRef="#br0" timeOffset="34760.17">12721 4487 0,'0'0'0,"0"-42"0,0-148 31,0 147-31,0 22 0,21-21 15,0-1-15,1 22 0,-1-21 0,0 21 16,0 0-16,21-1 0,1 1 0,-1 0 16,0 0-16,1 21 0,-1 0 0,0 0 15,1 0-15,-1 0 0,0 21 16,1 0-16,-22 22 0,21-1 0,-21 0 16,22 1-16,-22 20 0,0-21 0,0 22 15,-21-22-15,0 1 0,0-1 16,0 0-16,0 1 0,0-1 0,0-21 15,0 0-15,0 22 0,0-22 0,0 0 16,0 0-16,-21-21 16,21-21-1,0 0 1,0 0-16,0-1 16,0 1-16,0 0 0,0 0 0,0-21 15,21 20-15,-21-20 0,21 0 0,1-1 16,-1 1-16,0 0 0,0-1 15,0 1-15,0 0 0,22-1 0,-22 1 16,0 21-16,21-21 0,-20 20 16,20 22-16,-21 0 0,21 0 0,-20 0 15,20 0-15,0 22 0,-21-1 0,1 0 16,20 21-16,-21 1 0,0-1 16,22 21-16,-43-20 0,21-1 0,-21 0 0,0 1 15,0-1-15,0 0 0,0 1 0,-21-22 16,-1 21-16,1-21 0,0 22 0,0-22 15,0 0-15,0 0 0,-1-21 0,1 21 16,0 1-16,42-44 31,-21 1-15,43 21-16,-22-21 0</inkml:trace>
  <inkml:trace contextRef="#ctx0" brushRef="#br0" timeOffset="36356.41">14795 4466 0,'0'0'0,"0"-106"31,0 85-31,-21 21 0,0-21 16,0 21-16,0 0 0,-22 0 0,22 0 15,0 0-15,-21 0 0,21 0 0,-22 0 16,22 21-16,-21 0 0,21 1 15,-1 20-15,-20-21 0,21 0 0,0 22 16,0-22-16,-1 21 0,1-21 0,21 22 16,0-22-16,0 21 0,0-21 15,0 0-15,0 1 0,0-1 0,0 0 16,21 0-16,1 0 0,-1-21 0,0 0 16,0 0-16,0 0 0,22 0 0,-22 0 15,21 0-15,-21 0 0,22-21 0,-22 0 16,21 0-16,-21 0 0,22-1 15,-22 1-15,0 0 0,0 0 0,0-21 16,0 20-16,1 1 0,-1-21 16,-21 21-16,21-22 0,-21 22 0,0 0 15,0 0-15,0 0 0,0 0 0,0 42 32,0 0-32,-21 0 0,21 0 15,-21 0-15,21 1 0,0 20 0,0-21 16,0 0-16,-22 0 0,22 1 0,0 20 15,0-21-15,0 0 0,0 0 0,0 1 16,0-1-16,0 0 0,0 0 0,22 0 16,-1-21-16,0 0 0,0 0 15,0 0-15,0 0 0,1 0 16,-1-21-16,0 21 0,21-21 16,-21 0-16,1 0 0,-1 21 0,0-22 15,0 1-15,0-21 0,0 21 0,-21 0 16,0-1-16,22 1 0,-22 0 0,21-21 15,-21 21-15,0-1 0,0 1 0,0 0 16,0 42 15,0 0-31,-21-21 16,21 22-16,0-1 0,0 0 0,0 0 16,-22 21-16,22-20 0,0-1 0,-21 0 15,21 21-15,0-21 0,0 1 0,0 20 16,0-21-16,0 0 0,0 0 15,21-21-15,1 22 0,-1-1 0,0-21 16,0 0-16,0 0 0,0 0 0,22 0 16,-22 0-16,0 0 0,21-21 0,-20-1 15,20 1-15,-21 0 0,0 0 0,22 0 16,-22 0-16,0-1 0,21 1 0,-21 0 16,1 0-16,-1 0 0,0-22 0,-21 22 15,21 0-15,0 0 0,0 0 0,-21 0 16,0-1-16,0 1 0,22 0 0,-22 0 15,0 42 17,0 0-32,-22 0 15,22 1-15,-21-1 0,0 0 0,21 21 16,-21-21-16,21 1 0,-21-1 0,21 21 16,0-21-16,0 0 0,0 1 0,0-1 15,0 0-15,0 0 0,0 0 0,21 0 16,0-21-16,0 0 0,0 0 15,1 0-15,-1 0 0,0 0 0,0 0 16,0 0-16,0-21 0,22 0 0,-22 21 16,0-21-16,0 0 0,22 0 15,-22-1-15,0 1 0,0 0 0,0 0 16,0 0-16,1-22 0,-22 22 0,0 0 16,21 0-16,-21 0 0,0-22 0,0 22 15,0 0-15,0 0 16,-21 21-16,-1 0 0,22 21 15,-21 0-15,0 0 0,0 1 0,21-1 16,0 0-16,-21 0 0,21 0 0,0 0 16,-21 1-16,21-1 0,0 0 0,0 0 15,0 0-15,0 0 0,0 1 0,21-1 16,0-21-16,0 21 0,0-21 0,0 0 16,1 0-16,-1 0 0,0 0 0,21 0 15,-21 0-15,1 0 16,20-21-16,-21 0 0,0-1 0,0 22 15,22-21-15,-22 0 0,0 0 0,0 0 16,0 0-16,-21-22 0,22 22 0,-1 0 16,-21-21-16,0 20 0,0 1 0,21 0 15,-21 0-15,21 21 0,-21 21 32,-21 0-32,21 0 0,-21 1 15,21-1-15,0 0 0,-21 0 0,-1 0 16,22 0-16,0 1 0,0-1 0,-21 0 15,0 0-15,0 0 16,21 0 0,0-42 15,0 0-31,0 0 16,0 0-16,0 0 0,0-1 0,0 1 15,21 0-15,0 0 0,0-21 0,1 20 16,-1-20-16,0 21 0,0-21 0,21 20 15,-20-20-15,20 21 0,0-21 16,1 20-16,-22 1 0,21 0 0,-21 21 16,22 0-16,-22 0 0,0 0 0,0 21 0,0 0 15,0 1-15,1-1 0,-22 21 16,0-21-16,21 22 0,-21-1 0,0 0 16,0-21-16,0 22 0,0-22 0,0 0 15,0 21-15,-21-20 0,21-1 0,0 0 16,0 0-16,-22 0 0,1 0 15,21 1-15,-21-22 16,21-22 0,0 1-16</inkml:trace>
  <inkml:trace contextRef="#ctx0" brushRef="#br0" timeOffset="36828.03">18055 4064 0,'0'-21'0,"0"42"0,0-63 15,0 21-15,21-1 0,-21 1 0,21 0 16,-21 0-16,22 21 0,-22-21 16,0 0-16,0-1 15,21 22-15,-21 22 16,-21-22-1,-1 21-15,22 21 0,-21 0 0,0 1 16,21-1-16,-21 22 0,21-22 0,0 21 16,-21-20-16,0 20 0,21-20 15,-22 20-15,22-21 0,0 1 0,-21-1 16,21-21-16,-21 22 0,21-22 16,0 0-16,0 0 0,0 0 0,0 0 15,0 1-15,0-44 31,21 22-31,-21-21 0,0 0 16</inkml:trace>
  <inkml:trace contextRef="#ctx0" brushRef="#br0" timeOffset="37201.83">17780 4085 0,'0'0'0,"-21"-42"0,21 0 0,0-1 0,-21 22 16,21-21-16,0 21 0,0-1 15,0 1-15,0 0 0,0 0 0,21 0 16,0 0-16,0-1 0,0 1 0,22 0 16,-22 21-16,21-21 0,-21 0 0,22 21 15,-1 0-15,0 0 0,1 0 16,-1 0-16,0 0 0,22 21 0,-22 0 16,0 0-16,22 0 0,-22 22 0,1-22 15,-22 21-15,0 1 0,0-1 0,-21 0 16,0 22-16,0-22 0,0 0 0,-21 1 15,-21-1-15,20 0 0,-20-20 16,0-1-16,-1 21 0,1-21 0,0 0 16,-1 1-16,1-22 0,0 21 0,21-21 15,-22 0-15,22 0 0,0 0 0,0 0 16,21-21 15,21-1-15,0 22-16,0-21 0,0 21 15,1-21-15,-1 21 0,0 0 16</inkml:trace>
  <inkml:trace contextRef="#ctx0" brushRef="#br0" timeOffset="37627.98">18521 4276 0,'0'-43'31,"0"22"-31,0 0 16,21 0 0,0 21-16,0 0 0,0 0 15,1 0-15,20 0 0,-21 0 16,0 21-16,0 0 0,1 0 0,-1 1 16,0-1-16,0 0 0,0 21 15,0-21-15,-21 1 0,22 20 0,-22-21 16,0 0-16,0 22 0,0-22 15,0 0-15,0 0 0,0 0 0,-22-21 16,22 21-16,-21-21 0,0 0 0,0 0 16,0 0-1,0 0-15,21-21 16,0 0-16,0 0 16,0 0-16,0 0 15,21-1-15,0 1 0,-21 0 0,21 0 16,0 0-16,-21 0 0,21-22 0,1 22 15,-1 0-15,0 0 0,0 0 16,0-1-16,0 1 0,1 0 16,-1 0-16,0 0 0,0 21 0,0-21 15,0 21-15,1-22 0,-1 22 0,0 0 16</inkml:trace>
  <inkml:trace contextRef="#ctx0" brushRef="#br0" timeOffset="38046.75">19367 4106 0,'0'22'31,"-21"-22"-31,0 21 0,0 0 16,0 0-16,21 0 0,-21 0 16,-1 22-16,1-22 0,21 0 0,0 21 15,-21-20-15,21-1 0,-21 21 0,21-21 16,0 0-16,0 1 0,0-1 0,0 0 15,0 0-15,0 0 0,21 0 16,0-21-16,0 0 0,1 0 0,-1 22 16,0-22-16,0 0 0,21 0 15,-20 0-15,20 0 0,-21 0 0,0-22 16,22 1-16,-22 21 0,21-21 0,-21 0 16,0 0-16,22 0 15,-22-22-15,-21 22 0,21-21 0,-21-1 16,0 1-16,0 0 0,0-1 0,-21 1 15,0 0-15,0 21 0,-1-22 16,-20 22-16,21 0 0,-21 0 0,-1 0 16,-20 21-16,20 0 0,1 0 0,21 21 15,-21 0-15,20 0 0,1 0 0,0 22 16,21-22-16,0 21 0,0-21 0,0 22 16,0-1-16,0-21 0,21 0 15,0 22-15,1-22 0,-1 0 0</inkml:trace>
  <inkml:trace contextRef="#ctx0" brushRef="#br0" timeOffset="38555.44">19748 4614 0,'0'0'0,"43"-21"31,-43 0-31,21 21 0,-21-21 16,21 0-16,0 0 0,0-1 15,1 1-15,-1 0 0,0-21 16,0 21-16,-21-1 0,21 1 0,0 0 16,-21 0-16,0 0 0,22 0 15,-22-1-15,21 1 0,-21 42 47,0 1-47,0-1 0,0 0 0,-21 0 16,21 21-16,-22-20 0,22 20 0,0-21 15,0 21-15,0-20 0,-21 20 0,21-21 16,-21 21-16,21-20 0,-21 20 0,21 0 16,0 1-16,0-1 0,0 0 0,-21 1 15,21-1-15,0 21 0,-21-20 0,21-1 16,0 0-16,0 22 0,0-22 16,0 1-16,-22-1 0,22 21 0,0-20 15,-21-1-15,0 22 0,0-22 16,21 0-16,-21 22 0,0-22 0,-1 0 15,22 1-15,-42-1 0,21-21 0,0 0 16,0 22-16,-22-22 0,22 0 0,0 0 16,-21-21-16,20 0 0,1 21 0,-21-21 15,21 0-15,0 0 0,-1-21 16,22 0 0,0 0-16,0 0 0,0 0 0,0-22 15,0 22-15,0-21 0,22-1 0,-1 1 16,0 0-16,0-1 0</inkml:trace>
  <inkml:trace contextRef="#ctx0" brushRef="#br0" timeOffset="38800.31">19960 3937 0,'0'0'0,"-21"-21"0,0 42 47,21 0-31,0 0 0,0 1-16,21-22 0,0 21 15,0-21-15,0 21 0,1-21 16,-22 21-16</inkml:trace>
  <inkml:trace contextRef="#ctx0" brushRef="#br0" timeOffset="39165.1">20278 4360 0,'0'0'0,"21"0"15,0 0 1,0 0-16,0 0 15,0 0-15,1-21 0,-1 21 16,-21-21-16,21 0 0,0 0 16,-21 0-16,0-1 0,0 1 0,0 0 15,0 0-15,0 0 0,0 0 16,0-1-16,-21 22 0,0 0 16,0 0-16,-1 22 15,1-1-15,21 0 0,-21 0 0,0 0 16,21 22-16,-21-22 0,0 21 0,21-21 15,-22 22-15,22-22 0,0 0 0,0 0 16,0 21-16,0-20 0,0-1 16,0 0-16,0 0 15,22-21-15,-1 21 0,0-21 16,0 0-16,0 0 0,0 0 0,1 0 16,20 0-16,-21 0 0,21 0 0,-20 0 15,20-21-15,0 0 0</inkml:trace>
  <inkml:trace contextRef="#ctx0" brushRef="#br0" timeOffset="39736.3">21103 4128 0,'0'0'0,"0"-22"0,0 1 16,0 0-16,-21 21 31,0 21-31,21 0 0,-21 1 16,-1-1-16,22 0 0,-21 0 0,0 21 15,0-20-15,21 20 0,0-21 0,-21 21 16,21-20-16,-21 20 0,21-21 0,0 0 16,0 0-16,0 1 0,0-1 0,0 0 15,21 0-15,0-21 16,0 0-16,-21 21 0,42-21 0,-20 0 16,-1 0-16,0 0 0,0 0 0,21 0 15,-20 0-15,-1-21 0,0 0 16,0 0-16,21 0 0,-20-1 0,-1 1 15,0 0-15,0-21 0,0-1 16,22 1-16,-22 0 0,0-22 0,21 22 16,-21-22-16,1 1 0,-1 21 0,0-1 15,0 1-15,-21 0 0,21-1 0,-21 1 16,21 21-16,-21-22 0,22 22 0,-22 0 16,0 0-16,0 42 31,-22-21-31,1 21 0,0 22 0,21-22 15,-21 0-15,0 21 0,0 1 0,21 20 16,-22-21-16,1 22 0,21-22 16,0 22-16,-21-22 0,21 22 0,-21-22 15,21 0-15,0 1 0,0-22 0,0 21 16,0-21-16,0 0 0,0 1 0,0-1 16,0 0-16,0 0 0,21-21 15,0 0-15,-21 21 0,21-21 0,1 0 16,-1 0-16,0 0 0,0 0 15,0 0-15,0-21 0,1 21 0,-1-21 16,0 0-16,0 21 0,0-21 0,0-1 16,1-20-16,-1 21 0,0 0 0,0-22 15</inkml:trace>
  <inkml:trace contextRef="#ctx0" brushRef="#br0" timeOffset="40000.48">21336 4022 0,'0'0'0,"0"-21"31,42 21-31,-21 0 0,1 0 16,20-22-16,-21 22 0,21 0 0,22 0 16,-22-21-16,1 21 0,20-21 15,-21 21-15,1 0 0,-1 0 16,0 0-16,1-21 0,-1 21 0,-21 0 15,0 0-15,1 0 0,-1 0 16,0 0-16,-42 21 31,-22 0-15</inkml:trace>
  <inkml:trace contextRef="#ctx0" brushRef="#br0" timeOffset="41300.48">910 6604 0,'0'0'0,"0"-21"16,21 0-16,-21 0 15,21-1-15,1 22 0,-1-21 16,-21 0-16,21 21 0,0 0 0,0-21 16,0 21-1,1 0-15,-1 21 0,-21 0 0,0 0 16,21 22-16,-21-22 0,0 21 15,0 1-15,0-1 0,-21-21 0,0 21 16,-1 1-16,1-22 0,0 21 16,0-21-16,-21 1 0,20-1 0,1 0 15,0 0-15,21 0 0,-21-21 16,0 0 0,21-21-1,0 0 1,21 0-16,0 21 0,-21-21 15,21-1-15,0 22 0,1 0 16,-1 0-16,0 0 0,0 0 16,0 0-16,22 0 0,-22 0 15,21 22-15,-21-1 0,0 0 0,22 0 16,-22 0-16,0 22 0,-21-22 16,0 21-16,0-21 0,0 22 0,0-1 15,-42-21-15,21 21 0,-22-20 16,22-1-16,-21 21 0,-22-21 0,22-21 15,0 21-15,-1 1 0,1-22 0,-22 0 16,22 0-16,0 0 0,21 0 16,-22 0-16,1-22 0,21 1 15,0 21-15,-22-21 0,22 0 16,21 0-16,0 0 16,0-1-16,0 1 0,0 0 0,0 0 15,21 0-15,0 0 0,22-1 16,-1 1-16</inkml:trace>
  <inkml:trace contextRef="#ctx0" brushRef="#br0" timeOffset="41468.37">1672 6837 0,'0'0'0,"21"0"15,0 0 1,-21 21-16,0-42 47</inkml:trace>
  <inkml:trace contextRef="#ctx0" brushRef="#br0" timeOffset="41904.12">2900 6562 0,'0'0'0,"0"-21"0,-21-22 0,21 22 0,0-21 16,0 21-16,0-22 0,-22 22 0,22-21 16,0 21-16,0-1 0,-21 1 0,21 0 15,-21 21-15,21-21 0,0 42 32,0 0-32,0 0 0,0 22 0,0-1 15,0 0-15,0 1 0,0 20 0,0 1 16,0-1-16,0 1 0,0-22 0,0 22 15,0-1-15,-21-21 0,21 1 16,-21 20-16,0-20 0,-1-1 0,22 0 16,0 1-16,0-22 0,0 0 0,0 0 15,0 0-15,22-42 16,-1 0 0,0 0-16,0-22 0,0 22 0</inkml:trace>
  <inkml:trace contextRef="#ctx0" brushRef="#br0" timeOffset="42148.1">3196 6329 0,'0'0'15,"0"-21"-15,0 0 0,0-1 0,0 1 0,0 42 32,-21 1-32,21-1 0,0 0 0,0 21 15,0 22-15,0-22 0,0 0 0,0 22 16,0-22-16,0 22 0,0-22 15,0 0-15,0 1 0,21-1 16,-21 0-16,0 1 0,0-1 0,0-21 0,0 22 16,0-22-16,0 0 0,0 0 15,0 0-15,0 0 0,-21-42 32</inkml:trace>
  <inkml:trace contextRef="#ctx0" brushRef="#br0" timeOffset="42731.82">2646 6922 0,'0'0'0,"-21"0"0,42 0 31,0 0-31,0 0 0,0 0 0,22 0 16,-22-22-16,21 22 0,0-21 0,1 21 15,-1-21-15,22 21 0,-22-21 0,21 0 16,-20 0-16,20-1 0,1 22 15,-1-21-15,1-21 0,-22 21 0,22 0 16,-22-1-16,0 22 0,1-21 0,-1 0 16,-21 21-16,0-21 0,-21 42 15,0 0 1,-21 0-16,0 1 16,21 20-16,-21-21 0,0 21 0,21-20 15,-22 20-15,22-21 0,0 21 16,-21-20-16,21 20 0,0-21 0,0 0 15,0 22-15,0-22 0,0 0 0,0 0 16,0 0-16,21-21 0,-21 21 0,22-21 16,-1 0-16,21 0 0,-21 0 0,0 0 15,22 0-15,-22 0 0,21 0 0,1-21 16,-1 21-16,-21-21 0,21 0 16,1 0-16,-22 0 0,21-1 0,-21 1 15,22 0-15,-43 0 0,21-21 0,-21 20 16,21-20-16,-21 21 0,0-21 0,0-1 15,0 22-15,0-21 0,-21-1 16,0 1-16,0 21 0,-1 0 0,1-22 16,-21 22-16,21 21 0,0 0 0,-22 0 15,22 0-15,0 0 0,-21 0 0,20 21 16,1 1-16,0-1 0,0 0 16,0 0-16,0 0 0,21 22 0,-22-22 15,22 21-15,0-21 0,0 0 0,0 22 16,0-22-16,0 0 0,0 0 0,0 0 15,0 1-15,22-22 0,-1 21 0,0-21 16,0 21-16,21-21 0,-20 0 16,-1 0-16,21 0 0,-21 0 15</inkml:trace>
  <inkml:trace contextRef="#ctx0" brushRef="#br0" timeOffset="43316.01">4508 6604 0,'0'0'15,"0"-21"-15,22 0 0,-22 0 16,0 42 0,-22-21-16,22 21 0,-21 0 15,21 21-15,0-20 0,0-1 0,0 21 16,0-21-16,-21 22 0,21-22 0,0 21 16,-21-21-16,21 0 0,0 22 15,0-22-15,0 0 0,0 0 0,0 0 16,0 1-16,0-1 0,0 0 15,21-21-15,43 0 16,-43 0-16,0 0 0,0 0 16,0-21-16,0 0 0,1 21 0,-1-22 15,0 1-15,0 0 0,0 0 0,0 0 16,1 0-16,-1-1 0,0 1 0,0-21 16,0 21-16,0 0 0,-21-22 0,0 22 15,22 0-15,-22 0 0,21 21 16,-21 21-1,0 0-15,0 0 0,0 0 16,0 1-16,0 20 0,0-21 16,0 0-16,0 0 0,0 1 15,21-1-15,0 0 0,-21 0 0,21 0 16,0 0-16,22-21 0,-22 22 0,0-22 16,21 0-16,1 0 0,-22 0 15,21 0-15,-21 0 0,22 0 0,-1 0 0,-21 0 16,0-22-16,22 1 0,-22 0 0,0 21 15,0-21-15,0 0 0,-21 0 0,0-22 16,0 22-16,0 0 0,0-21 0,0-1 16,0 1-16,-21 21 0,0-22 15,0 1-15,0 0 0,0-1 16,-1 1-16,1 21 0,21 0 0,-21 0 16,0 21-16,0 0 15,0 0-15,21 21 16,0 0-16</inkml:trace>
  <inkml:trace contextRef="#ctx0" brushRef="#br0" timeOffset="43687.79">6413 6223 0,'-21'0'16,"21"-21"-16,21 21 15,1 0 1,20-21-16,-21 21 0,21 0 0,1 0 16,20 0-16,-20-21 0,20 21 15,1 0-15,-1 0 0,1 0 0,-1-22 16,1 22-16,-22 0 0,0 0 0,1 0 16,-1 0-16,-21 0 0,-42 0 31,-21 0-31,20 0 15</inkml:trace>
  <inkml:trace contextRef="#ctx0" brushRef="#br0" timeOffset="43940.64">6879 6138 0,'-21'0'16,"42"0"-16,-63 22 15,21-22-15,21 21 0,0 0 0,0 21 16,0-21-16,-22 22 0,22-1 15,0 0-15,0 1 0,-21-1 16,21 0-16,0 1 0,-21 20 0,0-20 16,0-1-16,21 0 0,-21 1 0,-1-22 15,1 21-15,21-21 0,0 0 16,0 1-16,-21-1 0,21 0 0,0 0 16,21-21-1,0 0-15,1 0 0,-1-21 16,0 0-16,21 0 0,1-1 15,-22 1-15</inkml:trace>
  <inkml:trace contextRef="#ctx0" brushRef="#br0" timeOffset="44292.44">7302 6371 0,'0'0'16,"0"21"-16,-21 1 15,21-1-15,-21 0 0,21 21 0,-21-21 16,0 22-16,21-1 0,0-21 15,0 22-15,0-1 0,0-21 16,0 21-16,0-20 0,0-1 0,0 21 16,21-21-16,0 0 0,0-21 15,0 22-15,1-22 0,20 0 0,-21 0 16,21 0-16,-20 0 0,20 0 0,-21 0 16,21-22-16,-20 22 0,20-21 0,0 0 15,-21-21-15,22 21 0,-22-1 16,0-20-16,0 0 0,-21-1 0,0 1 15,0 0-15,0-1 0,-21 1 0,0 21 16,0-21-16,0 20 0,-22 1 0,22 0 16,-21 21-16,21 0 0,-22 0 0,1 0 15,21 0-15,-22 0 16,22 21-16,0 0 0,-21 1 0,21-1 16,21 0-16,-22 0 0,22 0 0,0 0 15,0 1-15</inkml:trace>
  <inkml:trace contextRef="#ctx0" brushRef="#br0" timeOffset="44944.07">9229 6477 0,'0'0'0,"0"-21"0,0 0 16,0 0-16,0-1 0,0 1 0,0 0 16,0 0-16,0 0 0,0 0 0,0-1 15,0 1-15,0 0 0,0 0 16,0 0-16,0 0 0,-22 21 0,1-22 15,0 1-15,0 21 0,0 0 0,0 0 16,-1 0-16,-20 0 16,21 0-16,-21 0 0,-1 21 0,22 22 15,-21-22-15,21 21 0,-1 1 0,1-1 16,0 0-16,0 1 0,0 20 16,21-21-16,0 22 0,0-22 0,0 1 15,0-1-15,0-21 0,0 21 0,0-20 16,0-1-16,0 0 0,0 0 15,21-21-15,0 0 0,21 0 16,-20 0-16,-1 0 0,21-21 16,-21 0-16,22 0 0,-22-1 0,21 1 15,-21-21-15,22 21 0,-22-22 0,21 1 16,-21 0-16,0-1 0,22-20 16,-43 21-16,21-1 0,-21 22 0,21-21 15,-21-1-15,0 22 0,0 0 0,0 0 16,0 42-1,-21 0 1,21 0-16,0 1 0,-21 20 0,21 0 16,0 1-16,0-1 0,0 0 0,0 1 15,0-1-15,0-21 0,21 21 16,0-20-16,0 20 0,0-21 0,1 0 16,-1-21-16,0 21 0,21-21 0,-21 0 15,22 0-15,-1 0 0,0 0 16,1 0-16,20-21 0,-20 21 15,20-21-15,-21 0 0</inkml:trace>
  <inkml:trace contextRef="#ctx0" brushRef="#br0" timeOffset="45448.78">10329 6308 0,'21'-21'16,"-42"42"-16,42-85 0,-21 43 0,0 0 0,0 0 16,-21 0-16,0-1 0,0 22 0,0 0 15,-22 0-15,22-21 0,0 21 0,-21 0 16,21 0-16,-1 0 0,-20 21 0,0 1 15,21-1-15,-22-21 0,22 21 0,-21 21 16,21-21-16,-22 1 0,22 20 0,0 0 16,0 1-16,0-1 0,-1-21 15,1 21-15,21 1 0,-21-1 0,21-21 16,0 0-16,0 22 0,0-22 0,0 0 16,0 0-16,21 0 0,0-21 15,1 0-15,20 0 0,-21 0 0,0 0 16,22 0-16,-1-21 0,-21 0 0,21 21 15,1-21-15,-22 0 0,21 0 0,1-22 16,-22 22-16,21-21 0,0-1 16,-20 1-16,-1 0 0,21-1 15,-21 1-15,0 0 0,1-1 0,-1 1 16,0 0-16,0 21 0,0-22 0,-21 1 16,0 21-16,0-22 0,0 22 0,21 0 15,-21 0-15,0 42 16,0 0-1,0 22-15,-21-22 0,0 21 16,21-21-16,0 22 0,0-1 0,0 0 16,0 22-16,-21-22 0,21 0 0,0 1 15,0-1-15,0 0 0,0-20 0,0 20 16,0-21-16,0 21 0,0-20 0,0-1 16,0 0-16,21-21 15,0 0-15,0 0 16,1 0-16,20 0 0,-21 0 0,21 0 15,1-21-15,-22 21 0,21-21 0</inkml:trace>
  <inkml:trace contextRef="#ctx0" brushRef="#br0" timeOffset="45943.5">11366 6329 0,'0'0'0,"0"-21"0,0-22 0,0 22 0,0 0 15,0 0-15,0 0 0,-21 21 16,0 0-16,0-21 0,0 21 0,0 0 15,-1 0-15,-20 0 0,21 21 16,-21-21-16,20 21 0,-20 0 0,21 0 16,-21 0-16,20 22 0,-20-22 0,21 21 15,-21 1-15,20-22 0,1 21 0,0 0 16,0-20-16,21 20 0,0-21 0,0 21 16,0-20-16,0-1 0,0 0 0,0 0 15,21-21-15,0 21 0,0-21 0,1 0 16,-1 0-16,21 0 0,-21 0 15,22 0-15,-1 0 0,0-21 0,-21 21 16,22-21-16,-1 0 0,0-22 0,1 22 16,-1-21-16,0 0 0,-20-1 15,20 1-15,-21 0 0,21-22 0,-20 22 16,-1-22-16,0 22 0,0-22 0,0 22 16,-21-21-16,0 20 0,0-20 15,0 20-15,0 1 0,0 0 0,0-1 16,0 22-16,0 0 0,0 0 0,-21 21 15,0 21-15,0 0 16,0 22-16,21-1 0,-22 0 0,22 1 16,-21 20-16,21-21 0,-21 22 0,21-22 15,0 22-15,0-1 0,0 1 0,0-22 16,0 22-16,0-22 0,21 0 16,0 1-16,1-1 0,-1-21 0,21 0 15,-21 0-15,22 1 0,-22-1 16,0-21-16,0 0 0,21 0 0,-20 0 15,-1 0-15,21-21 0</inkml:trace>
  <inkml:trace contextRef="#ctx0" brushRef="#br0" timeOffset="47248.95">13398 6223 0,'0'21'16,"22"-21"31,-22-21-47,21 21 0,-21-21 15,21 21-15,-21-21 0,0 0 16,0-1-16,0 1 16,0 0-16,0 0 0,0 0 0,-21 0 15,-22-1-15,22 1 0,0 0 0,0 0 16,-21 0-16,20 0 0,-20 21 15,21 0-15,-21 0 0,20 0 0,-20 21 16,21 0-16,0 0 0,-22 0 0,22 22 16,0-22-16,-21 21 0,21 0 0,-1-20 15,1 20-15,21 0 0,0 1 16,0-1-16,-21 0 0,21 1 0,0-22 16,0 21-16,0-21 0,0 0 0,21 1 15,-21-1-15,21-21 0,22 0 0,-22 0 16,0 0-16,21 0 15,1 0-15,-22-21 0,21-1 0,1 1 16,-1 0-16,0 0 0,1-21 0,-1 20 16,0-20-16,1 0 0,-22-1 15,21 1-15,0 0 0,-20-1 0,-1 1 16,21 0-16,-21-22 0,0 22 0,-21-22 16,22 22-16,-22-21 0,0 20 15,0-20-15,0 42 0,0-22 0,0 22 16,0 0-16,0 0 0,-22 21 15,22 21-15,0 21 16,0-21-16,-21 22 0,21-1 0,-21 22 16,21-22-16,-21 0 0,21 1 15,0-1-15,0 0 0,-21 1 0,21-1 16,0 0-16,-21-21 0,21 22 0,0-22 16,0 21-16,0-21 0,0 1 15,0-1-15,21 0 0,0 0 0,0-21 16,0 21-16,0-21 0,22 0 0,-22 0 15,21 0-15,-21 0 0,22 0 0,-1-21 16,-21 21-16,22-21 0,-1 0 0,0 0 16,1 21-16,-22-22 0,21 1 15,-21 0-15,0 0 0,1 0 0,-22 0 16,0-1-16,0 1 0,0-21 0,0 21 16,0 0-16,0-1 0,-22 22 15,1 0-15,0 0 0,0 0 0,0 0 16,0 22-16,-1-22 0,1 21 15,0 0-15,21 0 0,0 0 0,-21 0 16,21 1-16,-21 20 0,21-21 0,0 0 16,0 0-16,0 1 0,0-1 15,0 0-15,21 0 0,0-21 0,0 21 16,0-21-16,1 0 0,20 0 0,-21 0 16,21 0-16,-20 0 0,20 0 15,0-21-15,1 0 0,-22 21 16,21-21-16,-21 0 0,22-1 0,-22 1 15,0 0-15,0 0 0,0 0 0,0 0 16,1-1-16,-22 1 0,21-42 16,-21 42-16,21-1 0,-21 1 0,21 0 15,-21 42 17,0 0-32,0 1 0,0-1 15,-21 0-15,21 0 0,0 0 0,-21 22 16,21-22-16,0 21 0,0 0 15,0 22-15,0-22 0,0 22 0,0-1 0,0 1 16,0-1-16,-21 1 0,21-1 0,-22 22 16,22-22-16,-21 22 0,0-21 15,0 20-15,0 1 0,0 0 16,-22-1-16,22 1 0,-21-22 0,21 22 16,-22-21-16,22-1 0,0-21 0,-21 22 15,20-22-15,1 1 0,21-1 0,0-21 16,0 0-16,21-42 31,1 0-31,-1-21 0,0 20 0,0-20 16,21 0-16,-20-1 0,20-20 15,-21-1-15,21 1 0,-20-22 0,20 1 16</inkml:trace>
  <inkml:trace contextRef="#ctx0" brushRef="#br0" timeOffset="47551.78">14626 6117 0,'-21'-42'15,"42"84"-15,-63-126 0,21 41 0,-1 22 0,22-21 16,0 21-16,0-1 0,0 1 0,0 0 16,0 0-16,22 21 0,-1 0 15,0-21-15,0 21 0,0 0 16,22 0-16,-22 0 0,21 0 0,-21 0 16,22 21-16,-22 0 0,0-21 15,21 21-15,-21 0 0,1 1 0,-1-1 16,-21 0-16,0 0 0,0 0 0,0 22 15,0-22-15,-21-21 0,21 21 0,-22 0 16,1 0-16,-21 0 0,21-21 0,-22 22 16,22-22-16,0 21 0,-21-21 0,21 0 15,-22 0-15,22 21 0,0-21 0,0 0 16,0 0-16,42 0 31,21 0-31,-21 0 0,0 0 16,22-21-16</inkml:trace>
  <inkml:trace contextRef="#ctx0" brushRef="#br0" timeOffset="50612.27">15155 6117 0,'0'-21'31,"0"0"-16,21 21-15,1 0 0,-1-21 16,0 21-16,0-21 0,0-1 0,0 1 16,1 21-16,-1-21 0,0 0 15,-21 0-15,21 0 16,-21-1-16,-21 22 16,0 0-1,0 22-15,-1-1 0,1-21 16,0 21-16,0 0 0,0 0 0,21 0 15,0 22-15,-21-22 0,-1 0 0,22 0 16,0 0-16,0 1 0,0-1 0,0 0 16,0 0-16,22 0 15,-1 0-15,0-21 0,0 0 0,0 0 16,22 0-16,-1 0 0,-21 0 0,21 0 16,1 0-16,-1 0 0,0-21 15,1 21-15,-22-21 0,21 0 16,1 0-16,-22 0 0,21-1 0,-21 1 15,0 0-15,-21-21 0,22-22 16,-22 43-16,0 0 0,0 0 16,21 21-1,-42 21 1,-1 0-16,22 0 0,-21 22 16,21-22-16,0 0 0,-21 21 0,21-21 15,-21 1-15,21-1 0,-21 0 0,21 21 16,0-21-16,0 1 15,-21-1-15,21 0 16,0-42 15,0 0-31,21-1 16,-21 1-16,21 0 0,-21 0 0,21 0 16,0 0-16,0-1 0,-21-20 15,22 21-15,-1 0 0,-21 0 0,0-1 16,21 1-16,0 0 0,0 21 15,0 0 1,1 0-16,-22 21 16,0 0-16,21 1 0,0-1 15,-21 0-15,21 0 0,0 0 0,-21 0 0,21 1 16,1 20-16,-1-21 16,0-21-16,0 21 0,0 0 0,0 1 15,22-1-15,-22-21 0,21 0 0,1 21 16,-1-21-16,0 0 0,1 0 0,-22 0 15,21 0-15,0-21 0,1 21 16,-1-21-16,-21-1 0,22 22 0,-22-21 16,0 0-16,0 0 0,0-21 0,0 20 15,-21 1-15,22-21 0,-22 21 16,0-22-16,0 1 0,0 21 0,0-21 16,0 20-16,-22 1 0,1 0 0,0 0 15,0 21-15,0 0 16,0 0-16,-1 0 0,-20 21 15,21-21-15,0 42 0,0-20 0,-1-1 16,-20 21-16,21-21 0,0 22 16,21-22-16,0 0 0,-21 21 0,21-21 15,0 1-15,0-1 0,0 0 0,0 0 16,21-21-16,0 21 0,0-21 16,0 0-16,0 0 0,1 0 0,-1 0 15,0 0-15,0 0 0,0 0 0,0 0 16,1-21-16,-1 21 0,0-21 0,0 0 15,0 0-15,0-1 16,1-20-16,-1 21 0,0-21 0,0-1 16,0 1-16,0 0 0,-21-1 0,22 1 15,-22 0-15,21-1 0,-21 1 16,0 0-16,0-1 0,0 22 0,0 0 16,0 0-16,-21 21 31,-1 0-31,22 21 0,-21 0 0,21 21 15,-21 1-15,0-1 0,21 0 0,-21 1 16,21-1-16,0 0 0,0 1 16,0-1-16,0 0 0,0 1 0,0-22 15,0 21-15,0-21 0,0 22 16,0-22-16,0 0 0,21 0 0,0 0 16,0 1-16,0-22 15,1 0-15,-1 0 0,0 0 0,21 0 16,-21 0-16,1 0 0,20 0 0,-21-22 15,21 1-15,-20 21 0,20-21 16,0 0-16,-21 0 0,1 0 0,20-1 16,-21-20-16,0 21 0,0 0 0,-21-22 15,0 22-15,0 0 0,0-21 16,0 21-16,0-1 0,-21 22 16,0 0-1,0 22-15,0-22 0,0 21 16,-1 0-16,1 0 0,21 21 0,0-20 15,0-1-15,-21 0 0,21 21 0,0-21 16,0 1-16,0-1 0,0 0 16,0 0-16,21-21 0,0 21 0,1 0 15,-1-21-15,21 0 0,-21 0 0,22 0 16,-22 0-16,21 0 0,0 0 16,1 0-16,-1 0 0,0-21 0,-20 21 15,20-21-15,-21 0 0,21 0 0,-20 0 16,-1-1-16,0-20 0,0 21 15,-21-21-15,21 20 0,-21-20 16,0 21-16,21 0 0,-21 0 16,-21 21-1,0 21 1,0 0-16,21 0 0,-21 0 16,21 22-16,-21-22 0,-1 0 0,22 0 15,0 0-15,0 22 0,-21-22 16,21 0-16,-21 0 0,21 0 15,0-42 32,21 0-31,0 0-16,-21 0 0,22-1 0,-1 1 16,0 0-16,0 0 0,-21-21 0,21 20 15,0 1-15,1 0 0,-1 0 16,0 0-16,0 21 0,0 0 15,0 21 1,-21 0-16,0 0 0,0 22 16,0-22-16,0 0 0,0 0 0,0 0 15,22 0-15,-22 1 0,0-1 0,21-21 16,-21 21-16,21 0 0,0-21 16,0 0-16,0 0 0,1 0 15,-1 0-15,0 0 16,0 0-16,0-21 15,0 0-15,1 0 0,-1-1 16,0 1-16,0-21 0,0 21 16,0-22-16,1 22 0,-1-21 0,21 0 15,-21-1-15,0 22 0,1 0 0,-1-21 16,0 20-16,-21 1 16,21 21-16,-21 21 15,0 1 1,0-1-16,0 0 15,0 0-15,0-42 63,0 0-47,0 0-1,-21 21-15,0 0 16,0 0-1,-1 0-15,1 21 0,0 0 16,0 0-16,21 0 16,-21 0-16,0 22 0,21-22 0,-22 0 0,22 0 15,-21 22-15,21-22 0,0 0 16,0 0-16,0 0 0,0 0 16,0 1-16,43-1 0,-22-21 15,0 0-15,0 21 0,0-21 0,0 0 16,22 0-16,-22 0 0,0 0 15,21 0-15,-20 0 0,20 0 0,-21-21 16,21 0-16,1 21 0,-1-22 16,-21 1-16,22 0 0,-22-21 0,21 21 15,-21-1-15,0-20 0,-21 21 0,22 0 16,-22 0-16,0-1 0,21 1 0,-21 0 16,21 21-1,-42 21 1,0 0-16,21 1 15,0-1-15,-22 0 0,22 0 16,-21 0-16,21 0 0,0 1 0,0-1 16,0 0-16,0 0 0,0 0 0,0 0 15,0 1-15,21-1 16,1-21-16,-1 0 0,0 0 0,0 21 16,0-21-16,22 0 0,-1 0 0,-21 0 15,21 0-15,1 0 0,-1 0 16,0-21-16,1 0 0,-1 21 0,0-22 15,1 1-15,-1 0 0,0-21 16,-20 21-16,-1-1 0,0 1 16,0-21-16,-21 21 0,21 0 0,-21-1 15,0 1-15,0 0 16,-21 21-16,0 0 16,0 0-16,21 21 0,-21 0 15,-1-21-15,1 22 0,0-1 0,0 0 16,21 0-16,-21 21 0,21-20 0,-21-1 15,21 0-15,-22 0 0,22 0 16,0 0-16,0 1 0,0-1 16,22 0-1,-1-21-15,0 0 16,0 0-16,0 0 0,0 0 0,1 0 16,-1 0-16,21 0 0,-21 0 15,22 0-15,-22-21 0,21 21 0,-21-21 16,22-1-16,-22 1 0,21 0 0,0 0 15,-20 0-15,20 0 0,0-22 16,-21 1-16,22 21 0,-22-22 0,21 1 16,-21 21-16,1-21 0,-1 20 15,-21-20-15,0 21 0,0 0 0,0 0 16,0-1-16,-21 22 0,-1 0 16,1 0-16,0 22 0,0-22 15,0 21-15,0 0 16,21 21-16,0-21 0,0 22 0,0-22 15,0 21-15,0-21 0,0 22 0,0-22 16,0 0-16,0 0 0,0 0 16,0 1-16,0-1 0,0 0 0,0 0 15,21 0-15,-21 0 0,0 1 16,0-1-16,0 0 16,-21-21-1,-1 0-15,1 21 0,0-21 16,0 0-16,0 0 15,0 0 1,-1 0-16,22-21 16,-21 21-1,0-21-15</inkml:trace>
  <inkml:trace contextRef="#ctx0" brushRef="#br0" timeOffset="50893.11">18944 5461 0,'0'0'16,"-21"0"-16,42 21 62,0-21-62,-21 21 16</inkml:trace>
  <inkml:trace contextRef="#ctx0" brushRef="#br0" timeOffset="52168.43">974 8424 0,'0'-21'0,"0"42"0,21-42 0,-21 0 0,0 0 16,0 0-16,0 0 0,0-1 15,-21 44 17,21-1-32,0 21 0,-22-21 0,22 0 15,0 22-15,0-1 0,0 0 16,0-20-16,-21 20 0,0 0 16,21 1-16,-21-1 0,0 0 0,0 1 15,-1-1-15,22-21 0,-21 0 0,0 0 16,0 1-16,0-22 15,21-22 1,0 1-16,0 0 16,0 0-16,21 21 0,0-21 15,0 21-15,0-21 16,1 21-16,-1 0 0,0 0 0,0 0 16,0 0-16,0 0 0,1 0 15,-1 0-15,21 0 0,-21 0 16,0 0-16,1 0 0,20-22 15,-21 1-15,0 21 0,0-21 0,1 0 16,-1 21-16,0-21 0,-21 0 16,0-1-16,21 1 0,-21 0 0,0 0 15,0 0-15,0 0 16,-21-1-16,0 22 16,0 0-16,-1 0 15,1 0-15,21 22 0,-21-1 16,21 0-16,-21 21 0,21-21 15,0 22-15,0-1 0,-21 0 0,21-20 16,0 20-16,-21 0 16,21 1-16,0-22 0,0 21 0,0-21 15,0 0-15,0 1 0,0-1 16,0 0-16,0 0 0,21-21 31,0 0-31,0 0 0</inkml:trace>
  <inkml:trace contextRef="#ctx0" brushRef="#br0" timeOffset="52376.31">1841 8615 0,'0'-21'0,"0"42"0,22-42 0,-1 21 16,-21 21 15,0 0-15</inkml:trace>
  <inkml:trace contextRef="#ctx0" brushRef="#br0" timeOffset="52896.01">3133 8255 0,'0'0'15,"0"-21"-15,0 0 0,0 0 0,0-1 16,0 1-16,0 0 0,0 0 16,0 42 15,0 0-31,0 0 0,0 22 16,0-1-16,-22 0 0,22 1 0,0-1 15,0 0-15,0 1 0,0-1 16,0 22-16,0-22 0,0 0 0,-21 1 15,21-1-15,0 0 0,0 1 16,0-22-16,-21 21 0,21-21 0,0 22 16,-21-22-16,21 0 0,0 0 15,0-42 1,0 0 0,0 0-16</inkml:trace>
  <inkml:trace contextRef="#ctx0" brushRef="#br0" timeOffset="53151.86">3471 8128 0,'0'0'0,"21"-21"0,-21-21 15,0 20-15,0 1 0,0 42 32,0 22-32,0-1 0,0 0 0,0 1 15,0-1-15,0 22 0,0-22 16,0 21-16,0-20 0,0-1 15,0 22-15,0-22 0,0 0 0,0 1 0,0 20 16,0-42-16,0 22 0,0-1 16,0 0-16,0-21 0,0 1 0,0-1 15,0 0-15,0-42 32,-21 0-32</inkml:trace>
  <inkml:trace contextRef="#ctx0" brushRef="#br0" timeOffset="53727.53">2984 8700 0,'-21'0'16,"42"0"0,1 0-16,-1 0 0,0 0 0,21 0 15,-21 0-15,22 0 0,20-22 0,-20 22 16,-1-21-16,21 0 0,1 0 0,-1 21 15,1-21-15,-1 0 0,1-1 0,-1 1 16,-20 0-16,-1 21 0,0-21 16,1 21-16,-22 0 0,0-21 0,0 21 15,-21 21 1,-21 0 0,0 0-16,21 0 15,-21 1-15,0-1 0,21 0 0,0 21 16,-22-21-16,22 22 0,-21-22 0,21 21 15,0-21-15,0 1 0,0-1 0,0 21 16,0-21-16,21 0 0,1 1 16,-1-22-16,0 0 0,0 0 0,0 0 15,0 0-15,1 0 0,-1 0 0,21 0 16,-21-22-16,0 1 0,22 0 16,-22 0-16,0 0 0,0 0 0,0-1 15,1-20-15,-1 21 0,-21 0 0,0 0 16,0-22-16,0 22 0,0-21 0,0 21 15,0-22-15,-21 22 16,-1-21-16,1 21 0,0-1 0,0-20 16,0 42-16,-22-21 0,22 0 0,0 21 15,0 0-15,0 0 0,0 0 0,-1 21 16,1 0-16,0-21 0,0 21 16,21 22-16,0-22 0,-21 0 0,21 21 15,0-21-15,0 1 0,0 20 0,0-21 16,0 21-16,0-20 0,0 20 15,0-21-15,21 0 0,0 0 0,-21 1 16,21-1-16,0-21 0,1 0 0,-1 0 16,0 0-16,0 0 0</inkml:trace>
  <inkml:trace contextRef="#ctx0" brushRef="#br0" timeOffset="54333.2">4784 8382 0,'0'-21'0,"0"42"0,0-63 0,0 63 32,-22 0-17,1 21-15,21-20 0,0-1 16,0 0-16,0 21 0,-21-21 0,21 22 16,0-22-16,0 21 0,0 1 0,-21-22 15,21 21-15,0-21 0,0 0 16,0 22-16,0-22 0,0 0 15,21 0-15,0-21 0,0 0 16,1 0-16,-1-21 0,0 0 16,0 0-16,0 0 0,-21-1 0,21 1 15,1 0-15,-1 0 0,0 0 16,0-22-16,-21 22 0,21 0 0,-21 0 16,21 0-16,1 0 0,-22-1 0,21 22 31,-21 22-31,0-1 15,0 0-15,0 0 0,21 0 0,-21 0 16,0 1-16,21-1 0,0 0 16,0 0-16,-21 0 0,22 0 15,-1 1-15,0-22 0,21 0 0,-21 21 16,1-21-16,20 0 0,-21 0 0,21 0 16,1-21-16,-1 21 0,0-22 15,1 1-15,-1 0 0,0 0 0,1 0 16,-22 0-16,0-1 0,21-20 0,-42 21 15,0-21-15,22 20 0,-22-20 0,0 0 16,0-1-16,-22 1 0,1 0 16,0-1-16,0 22 0,0-21 0,-22 21 15,22 0-15,-21-1 0,0 22 16,-1 0-16,1 0 0,21 0 0,-22 0 16,22 0-16,-21 22 0,21-1 15,0 0-15,21 0 0,0 0 16,0 0-16,0 1 0,21-22 15,0 0-15,21 0 16,-21 0-16</inkml:trace>
  <inkml:trace contextRef="#ctx0" brushRef="#br0" timeOffset="54628.03">6519 8001 0,'-21'0'0,"42"0"0,-63 0 16,21 0-16,0 0 0,42 0 31,0 21-31,0-21 0,21 0 16,-20 0-16,20 0 0,0 0 0,22 0 15,-22 0-15,0 0 0,22 0 16,-22 0-16,22 0 0,-22 0 0,0-21 15,1 21-15,-1 0 0,0 0 0,-20 0 16,-1 0-16,0 0 0,0 0 16,-42 0-1,0 0-15,0 0 16,-22 0-16</inkml:trace>
  <inkml:trace contextRef="#ctx0" brushRef="#br0" timeOffset="54867.87">6816 8001 0,'21'0'0,"-42"0"0,-1 0 15,1 0-15,21 21 0,-21-21 16,21 21-16,0 1 0,0-1 16,0 0-16,0 21 0,0 1 0,0-1 15,0 0-15,0 1 0,-21 20 16,21-21-16,-21 1 0,21-1 16,-21 22-16,21-22 0,-22 0 0,1 1 15,21-1-15,0 0 0,-21-21 0,21 22 16,-21-22-16,21 0 0,0 0 15,0 0-15,21-21 16,0 0 0,0 0-16,1-21 0,-1 0 15,0 0-15,21-21 0</inkml:trace>
  <inkml:trace contextRef="#ctx0" brushRef="#br0" timeOffset="55224.66">7154 8361 0,'0'-21'0,"0"42"0,21-42 15,-21 0-15,0 42 16,0 0-16,0 0 16,-21 21-16,21-20 0,-21 20 0,0-21 15,21 21-15,0 1 0,0-1 16,0 0-16,-21-20 0,21 20 0,0 0 16,0-21-16,0 22 0,21-22 0,0 0 15,0-21-15,0 21 0,22-21 16,-22 0-16,0 0 0,21 0 0,1-21 15,-22 21-15,21-21 0,-21 0 16,22 0-16,-22-1 0,0-20 0,0 21 16,0-21-16,1 20 0,-22-20 15,21 0-15,-21 21 0,0-22 0,0 1 16,0 21-16,-21-22 0,-1 22 0,1 0 16,0 21-16,-21-21 0,21 21 15,-1 0-15,-20 0 0,21 0 0,0 0 16,0 21-16,-1-21 0,1 21 0,21 0 15,0 1-15,0-1 16,21-21 0,1 0-16</inkml:trace>
  <inkml:trace contextRef="#ctx0" brushRef="#br0" timeOffset="56920.28">9102 8403 0,'0'0'0,"-22"0"0,-20 0 31,63 0 0,0-21-31,1 21 16,-1-21-16,0 0 0,0 21 0,0-21 15,0-1-15,-21 1 0,22 0 0,-22 0 16,0 0-16,0 0 0,0-22 0,0 22 16,0 0-16,0-21 0,-22 20 15,1-20-15,0 21 0,-21 0 0,21 0 16,-22 21-16,22 0 0,-21 0 0,-1 0 15,1 0-15,21 0 0,-21 0 0,-1 42 16,1-21-16,21 0 0,-22 22 16,22-1-16,0 0 0,0 1 0,0-1 15,0 0-15,-1 22 0,22-22 16,0-21-16,-21 22 0,21-1 0,0 0 16,0-21-16,0 22 0,0-22 0,0 0 15,21 0-15,1 0 0,-1 1 0,0-22 16,0 0-16,0 0 0,0 0 15,1 0-15,20 0 0,-21 0 0,0-22 16,22 22-16,-1-21 0,-21 0 16,21 0-16,1 0 0,-22-22 0,21 22 15,1 0-15,-22-21 0,21-1 0,-21 22 0,0-21 16,1 0-16,-1-1 0,0 1 16,-21 0-16,0 20 0,0-20 0,0 21 15,0 0-15,0 0 0,0-1 0,0 1 16,0 42-1,0 1-15,-21-1 0,21 0 16,-21 21-16,21-21 0,0 22 0,0-1 16,0 0-16,0-20 0,0 20 0,0 0 15,0-21-15,21 22 0,0-22 0,0 0 16,0 0-16,0 22 0,22-22 16,-22-21-16,21 21 0,-21 0 0,22-21 15,-1 0-15,0 0 0,1 0 0,-1 0 16,22 0-16,-22 0 0,21-21 15,-20 21-15,20-21 0,-20 0 0,20-1 16,-21 1-16,1 0 0,-22-21 16,21 21-16,-21-1 0,1-20 0,-22 0 15,0 21-15,0-22 0,0 1 0,0 21 16,-22-22-16,-20 22 0,21-21 0,0 21 16,-22 21-16,22-21 0,-21 21 15,0 0-15,20 0 0,-20 0 0,21 21 16,-21 0-16,20 0 0,1 0 0,0 22 15,0-22-15,0 21 0,0-21 0,21 22 16,0-22-16,-22 21 0,22-21 16,0 0-16,0 1 0,0-1 0,0 0 15,0 0-15,0 0 0,22-21 0,-22 21 16,21-21-16,0 0 0,21 0 0,-21 0 16,1 0-16,20 0 0,-21 0 15,21 0-15,1-21 0,-22 0 0,21 21 16,-21-21-16,22 0 0,-22-22 0,21 22 15,-21 0-15,1-21 0,-1-1 0,0 1 16,-21 0-16,21-1 0,-21 1 16,21 0-16,-21-1 0,0 1 0,0 0 15,0-1-15,0 1 0,21 21 0,-21-21 16,22 20-16,-22 1 0,0-21 16,0 21-16,21 0 0,-21 42 15,0 0 1,0 0-16,0 0 0,0 22 0,0-1 15,-21 0-15,21 1 0,0-1 0,-22 21 16,22-20-16,-21 20 0,21-20 0,0-1 16,0 0-16,0 1 0,0-1 0,0 0 15,0-21-15,21 1 0,1 20 16,-1-21-16,0 0 0,0-21 0,21 21 16,-20-21-16,20 0 0,-21 0 0,21 0 15,1 0-15,-1 0 0,0 0 16,1-21-16,20 0 0,-20 21 0,-1-21 15,0 0-15,1 0 0,-1-1 16,0 1-16,1-21 0,-22 21 0,0-22 16,0 22-16,0-21 0,-21 0 0,0 20 15,0-20-15,0 21 0,0 0 0,-21-22 16,0 22-16,0 21 0,0-21 0,-22 21 16,1 0-16,21 0 0,-22 0 15,1 0-15,21 21 0,-21-21 0,-1 21 16,22 1-16,-21 20 0,21-21 0,-1 0 15,1 22-15,0-22 0,21 21 0,-21-21 16,21 22-16,0-22 0,0 0 16,0 0-16,0 0 0,21 0 15,0 1-15,0-1 0,1 0 0,20-21 16,-21 0-16,0 0 0,0 0 0,22 0 16,-22 0-16,21 0 0,-21 0 0,22-21 15,-1 0-15,-21-1 0,22 1 0,-22 0 16,21 0-16,0-21 0,-20-1 15,-1 22-15,21-42 0,-21 20 0,0 1 16,-21-22-16,22 1 0,-1 21 0,-21-22 16,21 22-16,-21-1 0,0 1 15,0-21-15,0 41 0,0-20 0,0 0 16,0 21-16,0-1 0,0 1 16,-21 21-1,0 0-15,21 43 0,0-22 0,-22 0 16,22 21-16,-21 1 0,21-1 0,0 0 15,0 1-15,0 20 0,0-21 0,0 1 16,0 20-16,0-20 0,21-1 0,-21 0 16,22 1-16,-22-1 0,21-21 15,0 21-15,0-20 0,0-1 0,0 0 16,1 0-16,-1-21 0,0 0 16,0 0-16,0 0 0,0 0 0,1 0 15,-1-21-15,0 0 0,-21 0 0</inkml:trace>
  <inkml:trace contextRef="#ctx0" brushRef="#br0" timeOffset="57443.51">12912 7747 0,'0'-21'15,"0"0"-15,0 0 16,-22-1-16,22 1 15,-21 21-15,21-21 0,0 0 0,0 0 16,0 42 15,0 0-15,0 21-16,0-20 0,0 20 16,0-21-16,0 21 0,0 22 0,0-22 15,0 22-15,-21-1 0,21 1 0,-21-1 16,0 1-16,0-1 0,-1 1 0,1-1 15,0 22-15,0-22 0,0 22 0,-22 0 16,22-22-16,-21 22 0,21 0 0,0-22 16,-22 1-16,22-1 0,0-21 15,0 1-15,21-1 0,0 0 0,-21-20 16,21-1-16,0 0 0,0 0 0,0-42 31,0 0-31,21 0 0,-21-22 16,21 1-16,0 0 0,0-1 15,0-20-15,1-1 0</inkml:trace>
  <inkml:trace contextRef="#ctx0" brushRef="#br0" timeOffset="57756.44">12700 8043 0,'0'0'0,"0"-63"0,0-149 16,0 170-16,0 0 15,0 20-15,0 1 0,0-21 0,0 0 16,21 20-16,0 1 15,0 0-15,1 0 0,20 21 16,-21-21-16,21 21 0,1 0 0,-1 0 16,0 0-16,22 21 0,-22 0 0,1 0 15,-1 0-15,0 22 0,1-22 16,-22 21-16,0-21 0,-21 22 0,0-22 16,0 21-16,0-21 0,-21 22 0,-22-22 15,22 0-15,-42 21 0,20-20 16,1-1-16,0 0 0,-1 0 0,1 0 15,0-21-15,21 21 0,-22-21 0,22 0 16,21-21 0,0 0-1,21 0-15,0 21 16,1-21-16,-1 21 0</inkml:trace>
  <inkml:trace contextRef="#ctx0" brushRef="#br0" timeOffset="59260.68">13335 8022 0,'0'0'0,"85"0"31,-64 0-31,0 0 0,0-21 16,0 0-16,22 21 0,-22-21 16,0 0-16,0-1 0,0 1 0,0 0 15,22 0-15,-43 0 0,21-22 0,0 22 16,0-21-16,0 0 0,-21 20 15,0-41-15,22 21 0,-22-1 0,0 1 16,21-22-16,-21 43 0,0-21 0,0 21 16,0-22-16,0 22 0,0 0 0,-21 21 15,-1 0 1,1 21-16,21 0 0,0 22 16,0-22-16,-21 21 0,21 22 15,-21-22-15,21 0 0,-21 1 0,21-1 16,0 22-16,0-22 0,0-21 0,0 21 15,0 1-15,0-1 0,0-21 0,0 22 16,21-22-16,0 21 16,0-21-16,-21 0 0,21-21 0,1 22 15,-1-22-15,0 0 0,0 0 0,0 0 16,22 0-16,-22 0 0,0-22 16,0 1-16,0 21 0,0-21 0,1 0 15,-1-21-15,0 20 0,0 1 0,0 0 16,0-21-16,1 21 0,-22-1 15,0-20-15,0 21 0,21 0 0,-21 0 16,0-1-16,0 1 0,0 0 0,0 42 47,-21 0-47,21 1 16,0-1-16,-22 0 0,22 0 0,0 0 15,0 22-15,0-22 16,0 0-16,0 0 0,0 0 0,0 0 15,0 1-15,22-22 0,-1 0 16,0 0-16,0 0 16,0 0-16,0 0 0,1 0 15,-22-22-15,21 1 0,0 21 0,0-21 16,0 0-16,0 0 0,-21 0 16,22-1-16,-1 1 0,-21 0 0,21 0 15,-21-21-15,0 20 0,21 22 0,-21-21 16,0 0-16,0 0 15,0 42 17,0 0-32,0 0 15,0 1-15,0-1 0,0 0 0,0 0 16,0 0-16,0 0 0,0 1 0,0-1 16,0 0-16,0 0 0,0 0 0,21 0 15,0 1-15,1-22 0,-1 21 16,21-21-16,-21 0 0,22 0 0,-22 0 15,21 0-15,0 0 0,1 0 0,20 0 16,-20 0-16,-1-21 16,21-1-16,1 22 0,-22-21 0,22 0 15,-22 0-15,0 0 0,1 0 0,-22-22 16,21 22-16,-21 0 0,1-21 16,-1 20-16,-21-20 0,0 21 0,0 0 15,0-22-15,-21 1 0,-1 42 16,1-21-16,0 21 0,0 0 15,-21 0-15,20 0 0,-20 0 0,0 21 16,-1 0-16,1 0 0,0 1 16,21-1-16,-22 21 0,1 0 15,21-20-15,0 20 0,21-21 0,0 21 16,-22 1-16,22-22 0,0 21 0,0-21 16,0 1-16,0-1 0,22 0 15,-1 0-15,0 0 0,0 0 0,21-21 16,-20 0-16,-1 0 0,21 0 0,-21 0 15,22 0-15,-22 0 0,21-21 16,-21 0-16,22 0 0,-22 0 0,0 0 16,0-1-16,0 1 0,0 0 0,1 0 15,-1 0-15,-21 0 0,0-22 16,0 22-16,0 0 0,0 0 0,0 0 16,0-1-16,21 22 15,-42 0 1,21 22-1,0-1-15,-21 0 0,21 21 0,-22-21 16,22 22-16,0-22 0,0 21 0,0 1 16,0-1-16,0 21 0,0-20 15,0-1-15,0 0 0,-21 22 0,21-22 16,0 1-16,0-1 0,0 21 0,0-20 16,0-1-16,0 22 0,0-22 15,0 21-15,0 1 0,21-1 0,-21 1 16,22-1-16,-22 1 0,21-1 0,-21-20 15,0 20-15,0 1 0,0-22 16,0 22-16,0-22 0,0 0 16,-21 22-16,-1-22 0,-20 0 0,0 1 15,-1-22-15,1 21 0,0-21 0,-22 1 16,22-22-16,0 0 0,-22 0 0,22 0 16,-22 0-16,22-22 0,-22 1 0,1-21 15,-1 21-15,1-22 0,-1 22 16,1-21-16,-1 0 0,-20 20 0,41 1 15,-20-21-15,42 21 0,0-22 16,21 22-16,0 0 0,0 0 0,0-21 0,0 20 16,21-20-16,0 0 0,21-1 15,-21 1-15,22 0 0,-1-22 16,0 1-16,1 20 0,-1-20 0</inkml:trace>
  <inkml:trace contextRef="#ctx0" brushRef="#br0" timeOffset="59523.72">15706 7557 0,'0'0'16,"-22"-22"-16,1 44 31,21-1-31,-21-21 0,21 21 16,0 0-16,0 0 0,0 0 0,-21 22 15,21-22-15,-21 0 0,21 0 0,0 0 16,0 1-16,0-1 0,-21-21 16,21 21-16,0 0 15,0-42 17,21 21-32,0-21 0</inkml:trace>
  <inkml:trace contextRef="#ctx0" brushRef="#br0" timeOffset="59897.51">15811 7239 0,'-21'-21'0,"42"42"0,-63-42 0,21 21 16,0 0-16,0 0 0,-1 0 16,22 21-1,0 0-15,0 0 16,0 1-16,22-22 15,-1 21-15,0-21 0,0 0 16,0 0-16,0 0 0,1 0 0,-1 0 16,0 0-16,0 0 0,0 0 0,0 0 15,1-21-15,-1 21 0,-21-22 16,0 1-16,0 0 0,0 0 16,0 0-16,0 0 0,-21-1 15,21 1-15,-22 21 0,1 0 0,0-21 16,0 21-16,0 0 0,0 0 15,-1 0-15,1 0 0,21 21 16,-21 0-16,21 1 0,0-1 16,0 0-16,0 21 0,0-21 0,0 1 15,21 20-15,0-21 0,1 0 0,-1 0 16,0 1-16,0-22 0,0 21 16,0-21-16</inkml:trace>
  <inkml:trace contextRef="#ctx0" brushRef="#br0" timeOffset="60360.24">16256 7472 0,'0'0'0,"-21"0"16,0 21-1,21 0-15,-22 0 16,22 1-16,-21-1 0,21 0 0,-21 0 16,21 0-16,0 22 0,0-22 0,0 0 15,0 0-15,0 0 0,0 0 0,0 1 16,0-1-16,0 0 0,0 0 15,0 0 1,0-42 15,0 0-31,0 0 16,0 0-16,0-1 0,0 1 16,0 0-16,21-21 0,0 21 15,1-1-15,-1-20 0,0 0 0,21 21 16,1-22-16,-1 1 0,0 21 0,1-22 15,-1 22-15,21 0 0,-20 21 0,-1 0 16,0 0-16,1 0 0,-22 0 0,0 21 16,0 0-16,0 1 0,-21 20 15,0-21-15,0 21 0,0 1 0,0-22 0,0 21 16,0 1-16,0-22 0,0 21 16,-21-21-16,0 22 0,0-22 15,21 0-15,-21 0 0,0 0 0,-1 0 16,22 1-16,0-1 0,-21-21 0,21 21 15,-21-21-15,21-21 32,0 0-32,21 21 0,0-22 0</inkml:trace>
  <inkml:trace contextRef="#ctx0" brushRef="#br0" timeOffset="60796">17759 7451 0,'-21'0'0,"42"0"0,-64 0 15,22 0-15,0 0 0,0 0 16,-21 0-16,-1 0 0,22 0 0,-21 0 16,-1 0-16,22 21 0,-21 0 0,0-21 15,20 21-15,1 0 0,-21 1 16,21-1-16,21 0 0,0 0 15,0 0-15,0 0 0,0 1 16,21-1-16,21-21 0,-21 0 16,22 0-16,-1 21 0,0-21 15,1 21-15,-1-21 0,22 0 0,-22 0 16,-21 21-16,21-21 0,1 0 16,-22 0-16,0 21 0,0-21 0,-21 22 15,0-1 1,-21 0-16,0-21 0,-21 21 15,20-21-15,-20 0 0,0 21 0,21-21 16,-22 0-16,-20 0 0,20 21 16,1-21-16,0 0 0,-1 0 15,22 0-15,-21 0 0,21 0 0,0 22 0,-1-22 16,1 0-16,0 0 16,0 0-1,0 0-15,0 0 0,-1 0 16</inkml:trace>
  <inkml:trace contextRef="#ctx0" brushRef="#br0" timeOffset="61524.14">1143 10202 0,'-42'-21'16,"63"21"15,0 0-31,21 0 16,-21 0-16,43 0 0,-22 0 15,22 0-15,-1 0 0,1 0 16,-1 0-16,1 0 0,-22 0 0,22 0 16,-43 0-16,21 0 0,-21 0 15,0 0-15,-42 0 16,0 0 0,-21 0-16</inkml:trace>
  <inkml:trace contextRef="#ctx0" brushRef="#br0" timeOffset="62010.58">1206 10181 0,'-21'21'0,"42"-42"0,-42 64 16,21-22-16,0 0 0,0 0 16,0 0-16,0 0 0,0 1 0,0-1 15,0 0-15,0 0 0,0 0 16,0 0-16,-21 1 0,21-1 15,0-42 32,0-1-47,21 22 16,0-21-16,1 0 0,-1 21 0,0-21 16,0 0-16,21 21 0,-20-21 15,20 21-15,-21 0 0,21 0 16,1 0-16,-1 0 0,0 0 0,1 0 15,-1 21-15,-21 21 0,22-21 0,-22 0 16,0 22-16,0-22 0,-21 21 0,0-21 16,0 22-16,0-22 0,0 0 15,-21 21-15,0-20 0,0-1 0,-22 0 16,22 0-16,-21 0 0,-1 0 0,1-21 16,0 22-16,-1-22 0,22 0 0,-21 0 15,0 0-15,20 0 0,1 0 16,-21 0-16,21 0 0,0 0 15,-1-22-15,-20 22 0,42-21 0,-21 21 16,21-21-16,-21 21 0,21-21 16,21 0-1,0 0-15,21-1 16,-20 22-16</inkml:trace>
  <inkml:trace contextRef="#ctx0" brushRef="#br0" timeOffset="62180.48">2095 10541 0,'0'-21'63</inkml:trace>
  <inkml:trace contextRef="#ctx0" brushRef="#br0" timeOffset="62948.21">3577 10118 0,'0'0'0,"-42"-64"31,21 64-31,-1 0 15,1 0 1,21 21-16,0 1 16,0-1-16,0 0 0,0 0 0,0 21 15,0-20-15,-21 20 0,21-21 0,0 21 16,0 1-16,0-22 0,-21 21 0,21 1 16,0-22-16,-21 0 0,21 21 0,0-21 15,0 1-15,0-1 16,-21-21-16,21-21 15,0-1 1,0 1-16,21 0 16,0-21-16,-21 21 0,21-1 0,0-20 15,-21 21-15,21 0 0,1-22 0,-1 22 16,-21 0-16,21 0 0,0 0 0,0 0 16,0 21-16,1 0 0,-1 0 15,0 0-15,0 42 16,0-21-16,0 0 0,-21 22 0,22-22 15,-1 21-15,-21-21 0,21 22 0,-21-22 16,21 0-16,0 21 0,-21-21 0,21 1 16,1-22-16,-22 21 0,21 0 0,0-21 15,0 0-15,0 0 0,0 0 0,1 0 16,-1-21-16,0 0 0,0-1 16,0 1-16,0 0 0,22 0 0,-22-21 15,0 20-15,0-20 0,0 21 0,1-21 16,-22 20-16,0-20 0,0 0 0,0 21 15,0-22-15,0 22 0,0-21 0,-22 21 16,1-22-16,0 22 0,0 0 0,-21 0 16,20 0-16,-20 21 0,21 0 15,0 0-15,-22 0 0,22 0 0,0 0 16,0 0-16,0 21 0,0 0 0,21 0 16,0 0-16,0 0 0,0 1 15,0-1-15,0 0 0,21 0 0,0-21 16,21 21-16,-21-21 0,1 0 15,20 0-15,-21 0 0,21 0 0</inkml:trace>
  <inkml:trace contextRef="#ctx0" brushRef="#br0" timeOffset="63427.94">4657 9800 0,'-22'-21'0,"44"42"0,-44-63 16,1 42-1,0 0-15,0 21 16,21 21-16,0-20 0,0 20 16,0-21-16,0 21 0,0 1 15,0-1-15,0 0 0,0-20 0,0 20 16,0 0-16,0 1 0,0-1 0,0-21 16,0 21-16,0 1 0,-21-22 0,21 21 15,0-21-15,0 1 0,0-1 16,-21-21-16,21-21 31,0-1-31,0 1 0,0 0 16,0-21-16,0 21 0,0-1 0,0-20 15,21 21-15,0 0 0,0-22 16,0 22-16,0 0 0,22-21 0,-22 21 16,21-1-16,-21 1 0,22 0 0,-1 21 15,-21 0-15,22 0 0,-1 0 0,0 0 16,-21 21-16,22-21 0,-22 21 0,21 1 15,-21-1-15,1 21 0,-1-21 0,-21 0 16,0 22-16,0-22 0,0 21 0,0-21 16,0 22-16,-21-22 0,-1 21 0,22-21 15,-21 1-15,0-1 0,0 0 0,21 0 16,-21-21-16,21 21 0,0-42 31,0 0-31,21 0 16,0 0-16,0-1 0</inkml:trace>
  <inkml:trace contextRef="#ctx0" brushRef="#br0" timeOffset="64149.53">5842 10054 0,'-42'-63'31,"20"42"-31,-20 21 0,21 0 0,0 0 0,0 0 15,-1 0-15,-20 0 0,21 21 16,0 0-16,0 0 0,-1 0 0,1 0 16,0 1-16,0 20 0,0 0 15,0-21-15,-1 22 0,22-1 0,-21 0 16,21 1-16,0-1 0,0 0 0,0-20 16,0-1-16,0 21 0,21-42 0,1 21 15,-1 0-15,0-21 0,0 0 0,21 0 16,-20 0-16,20 0 0,-21-21 15,21 0-15,1 21 0,-22-21 0,21-21 16,1 20-16,-22 1 0,0-21 0,21 21 16,-21-22-16,1 22 15,-1-21-15,0 21 0,-21-22 0,0 1 0,0 21 16,0-21-16,0-1 0,0 22 16,0-21-16,0 21 0,0-1 15,-21 22 1,21 22-16,-21-1 0,21 0 15,-22 0-15,22 0 0,0 22 0,0-22 16,0 21-16,0 0 0,0-20 0,0 20 16,0 0-16,0-21 0,0 22 0,0-22 15,0 0-15,22 0 0,-1 0 16,0 1-16,0-22 0,0 0 0,0 0 16,22 0-16,-22 0 0,0-22 0,21 1 15,-20 21-15,-1-42 16,21 21-16,-21 0 0,0-1 0,22-20 15,-22 21-15,0-21 0,0 20 0,0-20 16,-21 0-16,0-1 0,22 1 0,-22 0 16,0-1-16,21 1 0,-21-21 15,0 20-15,0 1 0,0 21 0,0-22 16,0 22-16,0 42 16,-21 1-1,21 20-15,0 0 0,0-21 0,0 22 16,-22-1-16,22 0 0,0 1 0,0-1 15,0 0-15,0 1 0,0-22 16,0 21-16,0-21 0,0 22 0,0-22 16,0 0-16,0 0 0,22 0 15,-22 1-15,21-22 16,0-22 0</inkml:trace>
  <inkml:trace contextRef="#ctx0" brushRef="#br0" timeOffset="64339.43">6244 10033 0,'-21'0'31,"42"0"-31,0 0 16,0 0-16,1 0 0,-1 0 0,21 0 15,0 0-15,-20-21 0,20 21 16,0 0-16,1 0 0,20-21 0,-21 0 15,1 21-15,-1 0 0,0 0 0,22-22 16,-43 1-16,21 21 0</inkml:trace>
  <inkml:trace contextRef="#ctx0" brushRef="#br0" timeOffset="64584.29">7514 9864 0,'0'21'16,"0"0"0,0 0-16,0 0 0,-21 1 15,21 20-15,0-21 0,0 0 16,-21 0-16,21 22 0,0-22 0,0 21 16,0-21-16,-21 1 0,-1-1 0,22 21 15,-21-21-15,21 0 0,0 1 16,0-1-16,21-21 15,1 0-15,20 0 0,-21-21 16,21-1-16</inkml:trace>
  <inkml:trace contextRef="#ctx0" brushRef="#br0" timeOffset="64931.65">8107 9948 0,'21'-21'0,"-42"42"0,42-63 15,0 21-15,-21 0 0,-21 21 16,0 0-1,0 0-15,-1 0 0,1 0 0,0 21 16,0 0-16,0 0 0,0-21 16,-1 21-16,1 1 0,21-1 0,0 0 0,0 0 15,0 0-15,21 0 16,1-21-16,-1 0 16,0 22-16,0-22 0,21 0 0,-20 21 15,-1-21-15,21 21 0,-21-21 16,0 21-16,1 0 0,-22 0 15,21-21-15,-21 22 0,0-1 0,0 0 16,-21 0-16,-1-21 0,1 21 16,0 0-16,-21 1 0,21-22 15,-22 21-15,1 0 0,0-21 0,20 0 16,-20 0-16,21 0 0,0 0 0,0 0 16,-1 0-16,22-21 15,0 0-15,0-1 0,0 1 16,0 0-16,0 0 0,0 0 0</inkml:trace>
  <inkml:trace contextRef="#ctx0" brushRef="#br0" timeOffset="65109.55">7641 9546 0,'0'0'0,"-21"0"31,0 0-15,21 21-16,0 1 16,-21-22-16</inkml:trace>
  <inkml:trace contextRef="#ctx0" brushRef="#br0" timeOffset="65560.28">9610 9843 0,'0'0'0,"0"-22"0,0 1 16,0 0-16,0-21 0,0 21 0,0-1 15,0 1-15,0 0 0,0 0 0,0 0 16,-22 21-16,22-21 0,0 42 16,-21 0-1,21 0-15,0 21 0,0 1 16,0-22-16,0 21 0,0 22 0,0-22 15,0 0-15,0 1 0,0 20 16,0-20-16,-21-1 0,0 0 0,21 1 16,-21 20-16,21-21 0,-21 1 0,-1-22 15,22 21-15,-21-21 0,21 1 0,0-1 16,0 0-16,0-42 31,0 0-31,0-1 16,0 1-16,0-21 0,-21 21 0</inkml:trace>
  <inkml:trace contextRef="#ctx0" brushRef="#br0" timeOffset="65872.11">9313 10054 0,'0'-42'0,"0"84"0,0-105 15,0 20-15,0 1 0,0 0 0,0-1 16,0 22-16,0-21 0,21 21 0,-21-22 16,22 22-16,-1 0 0,0 0 0,0 0 15,0 0-15,22 21 0,-22 0 0,21 0 16,-21 0-16,22 0 0,-1 21 0,0-21 15,-21 21-15,22 21 0,-22-21 16,21 1-16,-21 20 0,-21 0 0,0-21 16,0 22-16,0-22 0,0 21 0,0-21 15,-21 22-15,0-22 0,0 0 16,-21 0-16,-1 0 0,1 1 0,0-1 16,-1-21-16,22 21 0,-21-21 0,21 0 15,-1 0-15,1 0 0,0 0 0,0 0 16,42 0 15,0-21-31,0 21 0,22-21 0,-22 21 16,21-22-16,1 22 0,-1-21 0,0 0 15,1 0-15,20 0 0,1 0 0</inkml:trace>
  <inkml:trace contextRef="#ctx0" brushRef="#br0" timeOffset="66268.13">10329 9779 0,'0'0'0,"-21"21"31,0 0-31,0 1 0,0-1 0,-1 0 16,1 0-16,0 0 0,0 22 0,0-22 15,0 21-15,-1-21 0,1 22 16,21-22-16,0 21 0,-21-21 0,21 22 16,0-22-16,0 0 0,0 0 0,0 0 15,21 0-15,0 1 0,1-1 16,-1-21-16,21 0 0,-21 0 0,22 0 15,-22 0-15,21 0 0,0 0 16,1-21-16,-22-1 0,21 1 0,-21 0 16,22 0-16,-22 0 0,21 0 15,-21-1-15,1-20 0,-1 21 0,-21-21 16,0 20-16,0-20 0,0 0 0,0-1 16,-21 1-16,-1 0 0,1-1 15,0 1-15,0 21 0,-21 0 0,20 0 16,1 21-16,-21 0 0,21 0 0,-22 0 15,22 0-15,0 21 0,0 0 0,0 0 16,0 21-16,21-20 0,0 20 0,0-21 16,0 0-16,0 22 15,0-22-15,0 0 0,0 0 0,21 0 0,0 0 16,0 1-16,0-22 0,0 0 16,22 0-16</inkml:trace>
  <inkml:trace contextRef="#ctx0" brushRef="#br0" timeOffset="66498.03">11049 9758 0,'0'-21'15,"0"42"-15,-21-42 16,0 42-16,21 0 16,-22 21-16,1-20 0,21 20 15,-21-21-15,0 21 0,21-20 0,-21 20 16,21-21-16,0 21 0,0-20 0,-21-1 15,21 21-15,0-21 0,-22-21 16,22 21-16,0 1 0,0-1 0,22-42 31,-1-1-31</inkml:trace>
  <inkml:trace contextRef="#ctx0" brushRef="#br0" timeOffset="66699.91">11007 9779 0,'0'-42'0,"0"84"0,21-105 0,-21 20 0,21 22 16,0 21-16,0 0 16,0 21-16,-21 0 15,0 22-15,22-22 0,-22 21 16,21-21-16,-21 22 0,21-22 0,-21 0 16,0 21-16,0-20 0,21-1 0,-21 0 15,0 0-15,0 0 0,21-21 31,0 0-31</inkml:trace>
  <inkml:trace contextRef="#ctx0" brushRef="#br0" timeOffset="66955.81">11684 9610 0,'0'0'0,"-21"0"16,21 21-1,0 0-15,-43 0 0,22 0 0,0 1 16,-21 20-16,-1-21 0,22 0 16,-21 0-16,21 1 0,-22-1 0,22 0 15,-21 0-15,21 0 0,0 0 0,-1 1 16,22-1-16,22-21 31,20 0-31,-21-21 0,0-1 16,22 1-16,-22 0 0,21 0 0,0 0 15,-20 0-15,20-22 0,-21 22 16,0-21-16</inkml:trace>
  <inkml:trace contextRef="#ctx0" brushRef="#br0" timeOffset="67140.5">11726 9631 0,'43'-21'15,"-128"84"-15,127-105 0,1 42 16,-43 21-16,0 0 0,0 22 0,0-22 16,0 0-16,0 21 0,0 1 0,0-22 15,-22 21-15,22 0 0,-21-20 0,21 20 16,-21-21-16,21 21 0,0-20 0,-21-1 15,21 0-15,-21 21 0,21-21 16,-21-21-16,21 22 0,-22-1 0,22 0 16,22-42 15,-1 21-31,0-21 16</inkml:trace>
  <inkml:trace contextRef="#ctx0" brushRef="#br0" timeOffset="67436.34">12065 9991 0,'-42'63'31,"42"-42"-15,0 1 0,21-22-1,0 0-15,0 0 0,0 0 16,0 0-16,1 0 0,-1 0 0,0 0 15,-21-22-15,21 22 0,-21-21 0,21 0 16,-21 0-16,0 0 0,0 0 16,0-1-16,-21 22 0,0-21 15,0 21-15,0 0 0,-1 0 16,1 0-16,0 0 0,0 0 0,21 21 16,0 1-16,0-1 15,21-21 1,0 0-1</inkml:trace>
  <inkml:trace contextRef="#ctx0" brushRef="#br0" timeOffset="67700.19">12679 9631 0,'0'-21'16,"0"42"-16,0-63 0,21 42 15,-21 21-15,21 0 0,0 0 16,-21 0-16,21 0 16,1 1-16,-1 20 0,0-21 0,-21 21 15,21 1-15,0-22 0,0 21 0,1-21 16,-22 22-16,0-22 0,21 0 0,-21 0 16,21 0-16,-21 1 0,0-1 15,0 0-15,21-21 31,-21-21-31,21 21 0</inkml:trace>
  <inkml:trace contextRef="#ctx0" brushRef="#br0" timeOffset="67932.05">13250 9673 0,'0'0'0,"0"-21"0,0 0 15,0 0-15,-21 21 0,0 0 16,-21 21-16,20 0 15,1 0-15,0 22 0,-21-22 0,21 0 16,-22 21-16,1-21 0,21 22 0,-22-22 16,1 21-16,0-21 0,-1 22 0,1-22 15,21 21-15,-21-21 0,20 1 16,1-1-16,0 0 0,0 0 0,21 0 16,21-21-1,0 0-15,0 0 0,1 0 16,20-21-16</inkml:trace>
  <inkml:trace contextRef="#ctx0" brushRef="#br0" timeOffset="68645.14">13758 9673 0,'0'0'0,"-21"0"15,0 21-15,21 1 16,0-1-16,-21 0 0,21 0 16,-21 21-16,21-20 0,0 20 15,0-21-15,0 0 0,0 22 0,0-22 16,0 0-16,0 0 0,0 0 0,0 0 16,0 1-16,0-1 0,0-42 46,0-1-30,0 1-16,0 0 0,0 0 0,0 0 16,0 0-16,21-22 0,0 22 15,0-21-15,-21-1 0,21 1 16,0 0-16,1-1 0,-1 22 0,0-21 16,0 21-16,0 0 0,0-1 15,1 1-15,-1 21 0,0 0 16,-21 21-16,21 1 0,-21-1 0,0 21 15,0-21-15,21 22 0,-21-1 0,0 0 16,0 1-16,0-22 0,0 21 16,0-21-16,0 22 0,0-22 0,0 0 15,0 0-15,0 0 0,21 0 16,1-21 0,-22-21-1,21 21-15,-21-21 0,21 0 0,-21 0 16,21 0-16,0-1 0,0 1 15,1 0-15,-1-21 0,0 21 0,0-22 16,0 1-16,22 0 0,-22-1 16,21 1-16,-21 21 0,22-22 0,-22 22 15,21 0-15,-21 21 0,0-21 0,1 21 16,-22 21-16,0 0 0,0 0 16,0 1-16,0 20 0,0 0 15,0 1-15,0-1 0,0 0 0,0 1 16,0-1-16,-22-21 0,22 21 0,-21 1 15,21-22-15,-21 0 0,0 0 0,21 0 16,0 1-16,0-1 16,0 0-16,21-21 15,0 0 1,0-21-16,-21 0 0,22-1 16,-1 22-16</inkml:trace>
  <inkml:trace contextRef="#ctx0" brushRef="#br0" timeOffset="68987.84">15049 9546 0,'0'-21'0,"0"42"0,0-63 0,0 21 15,0 42 17,0 0-32,-21 0 15,21 22-15,0-1 0,0 0 0,-21 1 16,21-1-16,-21 0 0,21 1 0,0-1 15,0 0-15,-21-21 0,21 22 0,-21-22 16,21 21-16,0-21 0,-22 1 0,22-1 16,0 0-16,0 0 0,0 0 0,0 0 15,0 1 1,22-22-16,-1 0 0,0 0 16,0 0-16,0 0 0,0 0 0,1 0 15,20 0-15,-21-22 0,21 22 0,-20-21 16,20 21-16,0-21 15,-21 21-15,22-21 0,-22 21 0,21-21 16,-21 0-16,22 21 0,-22-22 0,0 22 16,0-21-16,0 21 0,-21-21 15,22 21-15</inkml:trace>
  <inkml:trace contextRef="#ctx0" brushRef="#br0" timeOffset="69148.02">15579 10097 0,'-22'0'15,"22"21"1,0 0-16,22-21 0,-22 21 31,-22-21 1,1 0-32,0 0 0</inkml:trace>
  <inkml:trace contextRef="#ctx0" brushRef="#br0" timeOffset="70240.34">1185 11748 0,'21'-22'0,"-42"44"0,64-44 16,-43 1-16,0 0 15,-22 21 1,1 0-16,0 0 0,-21 0 16,21 0-16,-1 21 0,1 0 0,0 1 15,0-1-15,0 0 0,21 21 16,-21 1-16,-1-1 0,22 21 0,0-20 15,0-1-15,-21 22 0,0-1 16,21-21-16,-21 22 0,0-22 0,0 1 16,21-1-16,0 0 0,-22 1 0,22-22 15,0 21-15,0-21 0,0 0 16,0 1-16,22-22 0,-22 21 0,21-21 16,0 0-16,21 0 0,-21 0 0,1 0 15,20-21-15,-21-1 0,21 22 16,-20-21-16,20 0 0,-21 0 0,21 0 15,-20-22-15,-1 22 0,0 0 0,-21 0 16,0 0-16,0 0 16,0-22-16,0 22 0,-21 0 0,0 0 15,-1 0-15,1 21 0,-21 0 0,21-22 16,0 22-16,-1 0 0,1 0 16,0 22-16,-21-1 0,21 0 0,21 0 15,-22 0-15,1 0 0,0 1 0,0-1 16,0 0-16,21 0 0,0 0 15,0 0-15,-21-21 0,21 22 0,0-1 16,0 0 0,21-21-16,0 0 0,0 0 15,0-21-15</inkml:trace>
  <inkml:trace contextRef="#ctx0" brushRef="#br0" timeOffset="70447.22">1609 12256 0,'21'-22'0,"-42"44"0,63-44 16,-21 22-16,-21-21 16,21 21 62,0 0-63</inkml:trace>
  <inkml:trace contextRef="#ctx0" brushRef="#br0" timeOffset="75596.17">3365 11642 0,'0'21'16,"0"0"-16,0 0 46,22-21-14,-1 0-17,0 0 1,0 0-16,-21-21 0,21 21 16,0 0-16,-21-21 0,22 0 15,-1 21-15,0-21 0,0-1 16,-21 1-16,21 21 0,-21-21 0,0 0 15,0 0-15,0 0 16,-21-1 0,0 22-16,0 0 0,0 0 15,-1 0-15,1 0 0,0 0 0,-21 22 16,21-22-16,-22 21 0,22 0 16,-21-21-16,21 21 0,-1 0 0,1 0 15,0-21-15,0 22 0,0-1 0,21 0 16,-21 0-16,21 0 0,0 0 15,0 1-15,0-1 0,0 0 16,21 0-16,0-21 0,0 21 0,0 0 16,0 1-16,1-1 0,20 0 0,-21 0 15,21 0-15,1 0 0,-22 1 16,21-1-16,-21 21 0,22-21 0,-22 0 16,0 22-16,0-22 0,-21 21 0,0-21 15,0 22-15,0-22 0,-21 0 0,0 21 16,-21-20-16,-1-1 15,1 0-15,-22 0 0,1 0 0,21-21 16,-22 21-16,1-21 0,-1 0 0,1 0 16,20 0-16,-20-21 0,20 21 15,1-21-15,0 0 0,21-21 0,-22 20 16,22 1-16,0-21 0,0 0 0,0-1 16,21-20-16,0 20 0,0 1 15,0 0-15,0-22 0,21 43 0,0-21 16,0-1-16,0 22 0,0 0 15,22 0-15,-22 21 0,21-21 0,-21 21 0,22 0 16,-22 0-16,21 0 0,1 0 16,-22 0-16</inkml:trace>
  <inkml:trace contextRef="#ctx0" brushRef="#br0" timeOffset="75907.99">4106 11515 0,'0'-21'16,"0"42"-16,-21-64 0,0 43 15,0 0-15,0 0 0,-1 22 16,22 20 0,0-21-16,-21 0 0,21 22 0,0-1 15,0-21-15,0 21 0,0 1 0,0-1 16,0 22-16,0-22 0,0 0 15,0 1-15,-21-1 0,21 0 0,0 1 16,0-1-16,0-21 0,0 21 0,0-20 16,0-1-16,0 0 0,21-21 31,0-21-31,1 21 0,-22-21 16,0-1-16,0 1 0,0 0 0,21 0 15</inkml:trace>
  <inkml:trace contextRef="#ctx0" brushRef="#br0" timeOffset="76095.88">3704 11917 0,'0'0'0,"-21"0"0,0 0 16,21 21-16,0 0 0,21-21 31,0 0-31,0 0 0,0 0 0,22 0 16,-1-21-16,-21 21 0,22 0 15,-1-21-15,21 0 0,-20 21 16,-1-21-16,0 21 0,22-22 0,-22 22 16,22 0-16</inkml:trace>
  <inkml:trace contextRef="#ctx0" brushRef="#br0" timeOffset="76483.67">4466 11853 0,'0'0'15,"-21"0"-15,0 0 0,0 0 0,-1 0 16,1 0-16,21-21 0,0 0 0,-21 21 16,21-21-16,0 0 15,0 0-15,21 21 16,-21-22-16,21 22 0,1-21 0,-1 21 16,21 0-16,-21 0 0,0 0 15,22 21-15,-22 1 0,21-1 0,-21 0 16,22 0-16,-22 0 0,0 22 0,0-22 15,-21 21-15,0 0 0,0 1 0,0-22 16,0 21-16,0 1 0,0-22 16,0 21-16,0-21 0,0 0 0,-21 1 15,0-1-15,21-42 32,0-1-32,0 1 15,0 0-15,0 0 0,0 0 16,0-22-16,0 22 0,0-21 0,21 21 15,0-22-15,-21 22 0,0-21 0,21 21 16,1 0-16,-1-1 0,0 1 0,-21 0 16,21 0-16,0 0 0,0 0 15</inkml:trace>
  <inkml:trace contextRef="#ctx0" brushRef="#br0" timeOffset="76907.59">5228 11663 0,'0'0'16,"0"21"-1,0 0-15,0 0 16,0 1-16,0-1 0,0 0 0,0 0 16,0 21-16,-21-20 0,21 20 0,0 0 15,0-21-15,0 22 0,0-1 0,0 0 16,0-20-16,0 20 0,0-21 16,0 0-16,0 0 0,0 1 0,21-1 15,0-21-15,0 0 0,1 0 0,-1 0 16,0 0-16,0 0 0,21-21 0,-20-1 15,20 1-15,-21 0 0,0-21 0,22 21 16,-22-22-16,0 22 0,0-21 0,0-1 16,0 1-16,1 0 0,-22 21 0,0-22 15,0 22-15,0-21 0,0 21 16,0-1-16,0 1 0,0 42 31,-22 1-31,22-1 16,-21 0-16,0 0 0,21 21 0,0-20 15,0 20-15,-21 0 0,21-21 0,0 22 16,0-1-16,0 0 0,0-20 0,0 20 16,0-21-16,0 0 0,21 0 0,0 1 15,0-1-15,1-21 0,20 0 16,0 0-16,1 0 0,-1 0 0,0 0 16,1 0-16,-1-21 0,0-1 0,1 1 15</inkml:trace>
  <inkml:trace contextRef="#ctx0" brushRef="#br0" timeOffset="78171.67">6435 11705 0,'0'0'0,"0"-21"0,0 0 15,0 0-15,-22 21 16,1 0-16,0 0 16,0 0-16,0 0 0,21 21 0,-21 0 15,-1 0-15,1 22 0,0-22 16,21 21-16,-21 0 0,0-20 0,21 20 0,0 0 15,0 1-15,-21-1 0,21-21 0,0 21 16,0-20-16,0 20 0,0-21 16,21 0-16,0 0 0,0 1 15,0-22-15,22 0 0,-1 21 0,-21-21 16,21 0-16,1 0 0,-1 0 0,0-21 16,1 21-16,-22-22 0,21 1 0,1 0 15,-1 0-15,-21-21 0,21 20 0,-20-20 16,20 0-16,-21-1 0,0 1 15,0-21-15,1 20 0,-1 1 0,0-22 16,-21 22-16,0-21 0,21 20 0,-21 1 16,21-22-16,-21 22 0,0 21 0,0-21 15,0 20-15,0 1 0,0 42 32,0 1-32,0-1 15,0 0-15,0 21 0,0 1 0,0-22 16,0 21-16,0 0 0,0 1 0,-21-1 15,21 22-15,-21-22 0,0 0 0,21 1 16,0-1-16,-21 21 0,21-20 16,-22-22-16,22 21 0,0 1 0,0-22 15,0 0-15,0 0 0,0 0 0,22 0 16,-1 1-16,0-22 0,0 0 0,21 0 16,-20 0-16,20 0 0,-21 0 0,21 0 15,-20 0-15,20-22 0,-21 1 16,21 0-16,-20 0 0,-1-21 15,21 20-15,-21-20 0,-21 0 0,21-1 16,1 1-16,-1 0 0,-21-1 0,21 1 16,-21 21-16,0-21 0,0 20 0,0 1 15,0 0-15,0 42 16,0 0 0,0 1-16,-21-1 0,21 21 15,0 0-15,-21-20 0,-1 20 0,22 0 16,0 1-16,0-1 0,0-21 0,-21 21 15,21-20-15,0 20 0,0-21 0,0 0 16,21 0-16,-21 1 0,22-22 16,-1 0-16,0 21 0,0-21 0,21 0 15,-20 0-15,-1 0 0,21-21 16,-21-1-16,0 1 0,22 0 0,-22 0 16,0 0-16,0-22 0,0 1 0,1 21 15,-1-21-15,0-1 0,-21 1 0,21 21 16,-21-22-16,0 22 0,0 0 0,0 0 15,0 42 17,0 0-32,0 0 0,0 1 15,0-1-15,0 21 0,0-21 16,0 0-16,-21 1 0,21 20 0,0-21 16,0 0-16,0 0 0,0 1 0,0-1 15,0 0-15,21-21 0,0 21 0,0-21 16,1 21-16,-1 0 0,0-21 15,0 0-15,0 0 0,0 0 0,1 0 16,-1 0-16,-21-21 0,21 0 16,0 0-16,-21 0 0,0 0 15,21-22-15,-21 22 0,0-21 16,0 21-16,21-22 0,1 1 0,-22 0 0,21 20 16,0-20-16,0 21 0,0 0 0,0-22 15,22 43-15,-22-21 16,0 0-16,0 21 0,0 0 0,1 0 15,20 0-15,-21 0 0,0 21 0,0 0 16,-21 1-16,22-1 0,-1 0 0,-21 21 16,0 1-16,0-1 0,21 0 0,-21 1 15,0-1-15,0 0 0,21 1 0,-21-1 16,0-21-16,0 21 0,0-20 0,0-1 16,0 0-16,0-42 31,0 0-31,0-1 15,0 1-15,0 0 0,0-21 0,0 21 16,21-1-16,0-20 0,-21 0 16,22-1-16,-1 1 0,0 21 0,-21-21 15,21-1-15,0 22 0,0 0 16,1-21-16,-1 20 0,0 22 0,0-21 16,0 21-16,0 0 0,22 0 0,-22 0 15,0 0-15,0 0 16</inkml:trace>
  <inkml:trace contextRef="#ctx0" brushRef="#br0" timeOffset="78535.41">9102 11959 0,'0'0'0,"84"21"32,-63-21-32,1 0 0,-1 0 15,0-21-15,0 21 0,0-21 0,0 21 16,22-21-16,-22 0 0,0 0 0,0-1 15,22 1-15,-22 0 0,0 0 0,0 0 16,-21 0-16,0-1 0,0 1 0,0 0 16,0 0-16,0 0 0,0 0 15,-21 21-15,0 0 16,0 0-16,-1 21 0,1-21 0,0 42 16,-21-21-16,42 0 0,-21 22 0,-1-1 15,22 0-15,-21-20 0,21 20 16,0 0-16,0 1 0,0-1 15,0 0-15,0-21 0,0 1 0,21-1 16,1 0-16,-1 0 0,0 0 0,21-21 16,-21 0-16,22 0 0,-22 0 0,21 0 15,1 0-15,-1-21 0,-21 0 0,21 0 16,1 0-16,-22-1 0,21 1 16,1 0-16,-22 0 0,21-21 0,-21-1 15,22 22-15</inkml:trace>
  <inkml:trace contextRef="#ctx0" brushRef="#br0" timeOffset="78828.66">7281 11472 0,'0'0'16,"-42"0"-16,0 22 16,63-22-16,21 0 0,-21 0 15,22 0-15,-22 0 0,0 0 16,21 0-16,1 0 0,20-22 0,-21 22 16,22 0-16,-22-21 0,22 21 0,-22 0 15,0 0-15,1 0 0,-1 0 0,0 0 16,-20 0-16,-1-21 0,0 21 0,-21-21 15,0 0-15</inkml:trace>
  <inkml:trace contextRef="#ctx0" brushRef="#br0" timeOffset="79347.42">10731 11451 0,'0'0'0,"22"-21"15,-22 0-15,21-43 16,0 43-16,-21 0 0,0 0 0,21 21 16,0 0-1,-21 21-15,0 0 0,21 43 16,-21-22-16,0 0 0,22 1 15,-22 20-15,0-20 0,21 20 0,-21 1 16,0-1-16,0 1 0,0-1 0,0 22 16,0-22-16,0 1 0,0 20 0,0-20 15,-64 63-15,64-64 0,0-20 16,0 20-16,0-20 0,-21 20 16,0-21-16,21 1 0,-21-22 0,21 0 15,0 0-15,0 0 0,0-42 16,0 0-1,21-21-15,-21 21 0,21-22 0,-21 1 16,21 0-16,0-22 0,-21 22 0,0-22 16,22 1-16</inkml:trace>
  <inkml:trace contextRef="#ctx0" brushRef="#br0" timeOffset="79676.25">10943 11642 0,'-21'-21'0,"42"42"0,-42-85 0,0 43 16,0 0-16,-1 0 0,22 0 0,0-1 15,0 1-15,-21 0 0,21 0 0,0 0 16,0 0-16,0-1 0,0 1 0,21 0 16,-21 0-16,22 0 0,-1 21 0,0-21 15,21 21-15,-21 0 0,1 0 0,20 0 16,0 0-16,-21 0 0,22 0 0,20 42 16,-20-21-16,-22 0 0,0 0 0,21 1 15,-42 20-15,21-21 0,-21 0 0,0 22 16,0-22-16,0 0 0,0 21 15,-21-21-15,0 1 0,-21-1 0,21 0 0,-22 0 16,1-21-16,0 21 0,-1 0 16,1-21-16,21 0 0,-22 22 0,22-22 15,0 0-15,-21 0 0,42-22 16,0 1 0,21 21-16,0-21 0,0 21 0,0-21 15,1 21-15,20-21 0,-21 0 0,21 21 16,-20-22-16</inkml:trace>
  <inkml:trace contextRef="#ctx0" brushRef="#br0" timeOffset="80040.28">11472 11430 0,'0'0'0,"0"-42"31,21 21-31,-21-1 0,22 22 16,20-21-16,-21 0 0,0 21 15,0 0-15,1 0 0,20 0 0,-21 0 16,0 0-16,0 0 0,1 0 0,-1 21 16,21 0-16,-21 1 0,0-1 0,1 0 15,-22 21-15,21-21 0,-21 1 0,21 20 16,-21-21-16,0 0 0,0 0 0,0 1 16,0-1-16,-21 0 0,0 0 0,-1 0 15,1 0-15,0-21 16,0 0-16,0 0 15,21-21 1,0 0-16,0 0 0,0 0 16,0 0-16,0-1 0,0-20 15,0 21-15,0 0 0,21 0 0,-21-1 16,21 1-16,0 0 0,-21 0 0,21 0 16,1 21-16,-1-21 0,21-1 0,-21 22 15,22-21-15,20 0 0</inkml:trace>
  <inkml:trace contextRef="#ctx0" brushRef="#br0" timeOffset="80420.17">12594 11218 0,'-21'0'16,"-21"0"-16,20 22 0,-20-1 16,21 0-16,0 0 0,0 0 0,-1 0 15,1 1-15,0-1 0,0 21 0,0-21 16,0 22-16,-1-22 0,22 21 0,-21-21 15,21 0-15,-21 22 0,21-22 0,0 0 16,0 0-16,0 0 0,21 1 0,0-22 16,1 21-16,-1-21 0,0 0 0,42 0 15,-20 0-15,-1 0 0,-21 0 0,22 0 16,-1 0-16,-21 0 0,21-21 16,-20-1-16,20 22 0,-21-21 0,21 0 15,-20 0-15,-1 0 0,0 0 0,-21-22 16,0 22-16,0 0 0,0-21 0,0 20 15,0-20-15,0 21 0,0-21 0,-21 20 16,0 1-16,-1 0 0,1 0 0,-42 21 16,42 0-16,-1 0 0,-20 0 0,21 0 15,-21 21-15,20 0 0,1 0 0,0 1 16,0-1-16,21 0 0,0 0 0,0 21 16,0-20-16,0-1 0,0 0 0,0 0 15,21 0-15,0 0 0,0 1 16</inkml:trace>
  <inkml:trace contextRef="#ctx0" brushRef="#br0" timeOffset="80832.58">12996 11705 0,'0'0'0,"21"0"0,85-84 32,-85 62-32,-21 1 0,22 0 15,-22-21-15,0 21 0,0-1 0,0-20 16,0 21-16,0 0 0,0 0 15,0-1-15,0 44 32,0-1-32,0 0 0,0 21 15,0-21-15,0 1 0,0 20 0,0 0 16,0-21-16,0 22 0,0-1 0,0 0 16,0 22-16,0-1 0,0-20 0,0 20 15,0 22-15,0-22 0,0 86 0,0-86 16,0 1-16,0-1 0,0 22 0,0-22 15,0 1-15,0-1 0,0 1 0,-22-1 16,22 1-16,0-1 0,-21-20 0,21-1 16,0 0-16,0 1 0,-21-22 0,0 0 15,0 0-15,21 0 0,-21-21 16,-22 0-16,22 0 0,0 0 16,0 0-16,0-21 15,21 0-15,-22 0 0,22-22 0,0 22 16,0-21-16,0 0 0,0-1 0,0 1 15,0-22-15,0 22 0,22-21 0,20-64 16,-42 63-16</inkml:trace>
  <inkml:trace contextRef="#ctx0" brushRef="#br0" timeOffset="81039.46">13208 11324 0,'-21'-21'0,"0"21"16,-1-21 0,44 21 15,-1 0-15,0 0-16,0 0 0,0 0 15,0 0-15,1 0 0</inkml:trace>
  <inkml:trace contextRef="#ctx0" brushRef="#br0" timeOffset="81836.64">13589 11345 0,'21'22'0,"43"-1"16,-43-21 0,0 0-16,-21-21 15,21 21-15,-21-22 0,21 22 0,-21-21 16,0 0-16,0 0 15,0 0-15,0 0 16,-21 21-16,0 0 16,21 21-16,0 0 0,-21 0 15,0 0-15,21 22 0,-22-22 16,22 21-16,0-21 0,-21 22 0,21-1 16,-21-21-16,21 0 0,0 22 0,-21-22 15,21 0-15,0 0 0,0 0 0,0 0 16,21 1-16,0-22 0,0 0 0,1 0 15,-1 0-15,21 0 0,-21 0 0,22 0 16,-1 0-16,-21 0 0,21 0 16,1-22-16,-1 1 0,0 0 0,1 0 15,-22 0-15,21 0 0,1-1 0,-22 1 16,0-21-16,0 21 0,-21-22 16,0 1-16,0 0 0,0 21 0,0-1 15,0 1 1,0 0-16,0 42 15,-21 0-15,0 1 16,0 20-16,21-21 0,0 0 16,0 0-16,0 22 0,0-22 0,0 0 15,0 0-15,0 22 0,0-22 0,0 0 16,0 0-16,0 0 0,0 0 0,21-21 16,0 22-16,0-22 0,21 0 0,-20 0 15,20 21-15,-21-21 0,21 0 0,1 0 16,-1 0-16,22-21 0,-43 21 0,21-22 15,-21 1-15,22 0 0,-22 21 16,0-42-16,0 21 0,0-1 0,22-20 16,-43 21-16,21-21 0,0-1 0,0-20 15,0 20-15,-21-20 0,21 21 0,-21-22 16,22 22-16,-1-1 0,0 1 0,-21 0 16,0-1-16,0 22 0,0 0 0,0 0 15,0 0-15,0 42 16,-21 0-16,0 0 15,-1 22-15,1-22 0,0 21 0,0 0 16,0 22-16,21-22 0,-21 1 0,21 20 16,-22-21-16,22 1 0,0-1 0,0 0 15,0 1-15,0-1 0,0-21 16,0 22-16,0-22 0,0 0 0,0 0 16,22 0-16,20-21 0,-21 21 0,0-21 15,0 0-15,1 0 0,-1 0 0,0 0 16,42 0-16,-41 0 0,20-21 0,-21 21 15,21-21-15,-20 0 0,-1 0 0,21 0 16,-21-1-16,0 1 0</inkml:trace>
  <inkml:trace contextRef="#ctx0" brushRef="#br0" timeOffset="82080.52">14774 11261 0,'0'0'0,"-21"0"0,0 0 0,0 0 15,21 21-15,21-21 16,0 0-16,21 21 0,-20-21 16,-1 0-16,21 0 0,0 0 0,1 0 15,20 0-15,-20 0 0,-1 0 0,0 0 16,1 0-16,-1 0 0,0-21 0,1 0 16,-1 21-16,0 0 0,1-21 0,-1 21 15,-21 0-15,0 0 0,0-22 16,-42 22-1,0 0-15,0 0 0,-21 22 16</inkml:trace>
  <inkml:trace contextRef="#ctx0" brushRef="#br0" timeOffset="83056.02">889 13504 0,'0'0'0,"-21"0"16,0 0-16,-1 0 16,1 0-16,21 22 15,0-1-15,0 0 0,0 0 16,0 0-16,0 0 0,0 1 0,0-1 16,0 0-16,0 0 0,43 21 0,-22-20 15,0-22-15,21 21 0,-21 0 0,1-21 16,-1 0-16,21 0 0,-21 0 15,22 0-15,-22 0 0,21-21 0,0 0 16,-20-1-16,20 1 0,-21 0 0,21 0 16,-20 0-16,20 0 0,-21-22 0,0 22 15,0 0-15,-21-21 0,0 20 0,0 1 16,0 0-16,0 0 0,0 0 16,-21 21-16,0 21 15,21 0-15,-21 0 16,0 22-16,21-22 0,0 21 15,0 22-15,-21-22 0,21 0 0,-22 22 16,22-22-16,-21 0 0,21 22 0,0-22 16,-21 1-16,0-1 0,21 0 0,0 1 15,-21-22-15,21 21 0,-21-21 0,21 22 16,0-22-16,0 0 0,0 0 16,21-21-1,-21-21 1,0 0-16</inkml:trace>
  <inkml:trace contextRef="#ctx0" brushRef="#br0" timeOffset="83244.95">995 14097 0,'0'0'0,"21"0"31,0 0-31,0 0 0,0 0 0,1 0 15,-1-21-15,0 21 0,21 0 0,-21-21 16,22 21-16,-1-21 0,-21 21 0,22 0 16,-22-22-16,21 22 0,-21-21 15,0 21-15,1 0 0,-1-21 0</inkml:trace>
  <inkml:trace contextRef="#ctx0" brushRef="#br0" timeOffset="83431.84">1947 13928 0,'0'0'0,"0"21"0,21-21 16,-21 21-16,0 0 31,22-21 0,-1 0-15,0-21-16</inkml:trace>
  <inkml:trace contextRef="#ctx0" brushRef="#br0" timeOffset="85162.51">3725 13293 0,'0'0'0,"0"-85"32,0 106-17,0 0-15,0 22 16,0-22-16,-21 64 0,0-22 0,21-21 16,-21 22-16,21-1 0,-21 1 0,-1-22 15,1 22-15,0-1 0,0-20 0,0 20 16,-22-21-16,22 1 0,-21-1 0,21 0 15,-22 1-15,1-22 0,21 0 0,0 0 16,0 0-16,-1 1 0,1-22 0,0 0 16,0 0-16,21-22 0,-21 1 15,21 0-15,0 0 0,0 0 0,0 0 16,-21-22-16,21 22 0,0-21 0,0-1 16,0 1-16,0 0 0,0-1 0,0 1 15,0 0-15,0-1 0,0 1 16,0 0-16,0 21 0,0-22 0,0 22 15,0 0-15,0 0 0,21 21 16,0 21 0,0 0-16,0 0 0,0 0 0,1 22 15,-1-22-15,21 21 0,-21-21 0,22 22 16,-22-22-16,21 21 0,0-21 0,-20 22 16,20-22-16,-21 0 0,21 0 0,1 0 15,-22 1-15,21-22 0,1 0 0,-1 21 16,-21-21-16,21 0 0,1 0 0,-1 0 15,0 0-15,1-21 0,-22-1 0,21 1 16,1 0-16,-22 0 0,21 0 16,-21 0-16,0-22 0,1 1 0,-1 21 15,0-22-15,-21-20 0,21 21 0,-21-1 16,0-20-16,0 20 0,0 1 0,-21 0 16,0-1-16,0 1 0,-1 0 0,1-1 15,0 1-15,0 21 0,0-21 0,-22 20 16,22 1-16,0 0 0,-21 21 0,21 0 15,-22 0-15,22 0 0,-21 0 0,21 0 16,-1 21-16,-20 22 0,21-22 0,0 21 16,0-21-16,21 22 0,-22-1 0,22 21 15,-21-20-15,21 20 0,0 1 0,0-1 16,0-20-16,0 20 0,0-21 16,21 1-16,1-1 0,-1 0 0,0-20 15,0 20-15,0-21 0,22 0 0,-22 0 16,21-21-16,-21 0 0,22 22 0,-1-22 15,0 0-15,1 0 0,-1 0 0,0-22 16,1 1-16,-1 21 0,0-21 0,1 0 16,20 0-16,-21 0 0,1-22 0,-1 22 15,-21 0-15,43-43 0,-43 22 0,0 21 16,-21-21-16,0-1 0,0 22 0,0 0 16,0-21-16,0 20 0,0 1 0,0 0 15,-21 21 1,0 0-16,0 0 0,21 21 15,-22 0-15,22 1 16,0 20-16,-21-21 0,21 0 0,0 22 16,0-22-16,0 21 0,0-21 0,0 22 15,0-22-15,0 0 0,0 21 0,0-21 16,21 1-16,1-1 0,-1-21 0,-21 21 16,21-21-16,0 0 0,21 21 0,-20-21 15,-1 0-15,21 0 0,-21 0 0,22 0 16,-1 0-16,-21 0 0,21-21 0,1 0 15,-1 21-15,0-21 0,1-1 16,-1 1-16,0-21 0,1 21 0,-1-22 16,-21 22-16,0-21 0,1 21 0,-1-22 15,0 22-15,-21-21 0,0 21 0,0 0 16,0-1-16,-21 22 16,0 0-16,-1 0 0,1 22 15,0-22-15,0 21 0,21 0 0,-21 21 16,21-21-16,-21 1 0,21-1 0,0 21 15,0-21-15,0 0 0,0 43 0,0-43 16,21 0-16,0 0 0,-21 1 0,21-1 16,-21 0-16,21-21 15,-21 21-15,-21-42 47,0 0-47,0 0 0,21-1 16,-21 22-16,-1-21 0,22 0 0,-21 0 15,21 0-15,-21 21 0,0 0 16,21 21 0,0 0-1,0 0-15,0 0 0,21 1 16,0-22-16,-21 21 0,21 0 0,1-21 16,-1 21-16,0-21 0,0 0 0,21 21 15,-20-21-15,20 0 0,-21 0 0,21 0 16,1 0-16,20 0 0,-20 0 15,-1-21-15,21 0 0,-20 21 0,-1-21 16,0 0-16,1-1 0,-1-20 0,0 21 16,-20 0-16,-1-22 0,0 22 0,0-21 15,0 0-15,-21-1 0,21 22 0,-21-21 16,0-1-16,0 22 0,0 0 0,0 0 16,0 0-16,-21 21 15,0 0-15,21 21 16,0 0-16,0 21 0,0-20 0,-21 20 0,21-21 15,0 21-15,0 1 0,0-22 16,0 21-16,0-21 0,0 1 0,0 20 16,0-21-16,0 0 0,21 0 0,-21 1 15,21-22-15,0 21 0,1-21 0,-1 0 16,0 0-16,0 0 0,0 0 16,0-21-16,1-1 0,-22 1 15,21 21-15</inkml:trace>
  <inkml:trace contextRef="#ctx0" brushRef="#br0" timeOffset="85356.4">6223 13208 0,'0'0'0,"-64"0"31,43 0-15,21 21-1,0 0-15,21-21 16,-21 22-16,22-22 16,-1 0-16,0 0 0,21 21 0</inkml:trace>
  <inkml:trace contextRef="#ctx0" brushRef="#br0" timeOffset="86048.15">7112 13526 0,'21'-22'16,"-21"1"-16,0 0 0,0 0 15,0 0-15,0 0 0,0-1 16,-21 1-16,21 0 0,-21 0 0,-22-21 16,22 20-16,0 1 0,0 21 0,0 0 15,0-21-15,-1 21 0,1 0 16,-21 0-16,21 0 0,-22 21 0,1 0 0,21 1 15,-21-1-15,-1 0 0,22 21 0,0-21 16,-21 22-16,20-1 0,1 0 16,21 1-16,0-1 0,-21 0 0,21 1 15,0-22-15,0 21 0,0-21 0,0 22 16,21-22-16,0 0 0,1-21 0,-1 21 16,0-21-16,0 0 0,21 0 0,-20 0 15,20 0-15,0 0 0,-21 0 0,22 0 16,-1-21-16,0 0 0,-20 0 0,20 0 15,-21-1-15,21 1 0,-20-21 0,-1 21 16,0 0-16,0-22 0,-21 22 0,0-21 16,0-1-16,0 1 0,0 21 15,0 0-15,0 0 0,0 42 32,-21 0-32,21 0 15,0 21-15,0-20 0,0 20 0,-21-21 16,21 21-16,0 1 0,0-1 0,0 0 15,0 1-15,0-1 0,0 22 0,0-22 16,0 21-16,0-20 0,0 20 0,21 1 16,0-1-16,0 22 0,0-22 0,1 1 15,-1 21-15,-21-22 0,21 1 0,0-1 16,21 64-16,-20-63 0,-22-1 0,0 1 16,21-22-16,-21 21 0,0-20 15,0-1-15,0-21 0,-21 22 0,-1-22 16,1 0-16,0-21 0,0 21 0,-21 0 15,20-21-15,-20 0 0,-21 0 0,20 0 16,-20 0-16,-1 0 0,1-21 0,20 0 16,-20 0-16,21 0 0,-22-1 0,43-20 15,-21 21-15,20 0 0,-20-64 0,21 64 16,21-21-16,-21 20 0,21-20 0,0 0 16,0-1-16,0 1 0,0 0 0,21-1 15,0 1-15,0-21 0,0-1 0,1 22 16</inkml:trace>
  <inkml:trace contextRef="#ctx0" brushRef="#br0" timeOffset="86544.4">7514 13250 0,'0'0'0,"-21"22"31,21-1-31,0 0 0,0 0 0,0 0 16,0 22-16,0-22 0,0 21 0,21-21 16,-21 22-16,0-22 0,0 21 0,21-21 15,-21 22-15,21-22 0,-21 0 16,0 0-16,0 21 0,0-20 16,0-1-16,0 0 0,-21-42 46,21 0-46,0-1 0,0 1 16,0 0-16,0 0 0,0 0 0,0-22 16,0 1-16,0 0 0,0-1 0,21 22 15,1-21-15,-1 0 0,0-1 0,0 22 16,21-21-16,1-1 0,-1 22 0,0 0 16,1 0-16,20 0 0,1 0 15,-22 21-15,0 0 0,22 21 0,-1 21 16,-20-21-16,-22 22 0,21-1 0,-21 0 15,-21 1-15,0-1 0,22 0 0,-22 22 16,0-22-16,0 0 0,0 1 0,0-1 16,0 0-16,-22-20 0,1 20 0,21-21 15,-21 0-15,0 0 0,0 1 0,0-1 16,-1-21-16,1 21 16,0-21-16,21 21 0,-21-21 0,0 0 15,0 0-15,-1 0 0,1 0 16</inkml:trace>
  <inkml:trace contextRef="#ctx0" brushRef="#br0" timeOffset="87520.27">995 15494 0,'0'0'0,"0"21"16,-21-21-1,-1 0-15,1 0 16,0 0-16,0-21 0,0 21 16,0-21-16,-1 0 0,1 21 15,0-21-15,0-1 0,0 1 0,21 0 16,0-21-16,0 21 0,0-22 0,0 1 16,0 0-16,21 20 0,0-20 0,0 0 15,0 21-15,22-1 0,-1-20 0,0 21 16,1 0-16,-1 21 0,0 0 0,1 0 15,20 0-15,-20 0 0,-1 21 0,-21 0 16,0 0-16,0 22 0,-21-1 16,0 21-16,0-20 0,0 20 0,-21 1 15,0-22-15,-21 22 0,21-22 0,-22 21 16,1-20-16,0-1 0,-1 0 16,22 1-16,-21-22 0,21 21 0,-1-21 15,1 1-15,21-1 0,0 0 0,0 0 16,21-21-1,1 0-15,-1 0 0,0-21 0,21 21 16,-21-21-16,22 0 0,-1-1 16,0 1-16,22 0 0,-22 0 0,1-21 15,20 20-15,-21-20 0,1 21 0,-22 0 16,0-22-16,0 22 0,-21-21 0,0 21 16,-21-22-16,0 22 0,-21 0 0,20 0 15,-41 21-15,21 0 0,-1 0 0,-20 0 16,20 0-16,1 0 0,0 0 15,-1 21-15,1 0 0,21 0 16,0 1-16,0-1 0,-1 21 0,22-21 16,-21 0-16,21 1 0,0-1 0,0 0 15,0 0-15,21 0 0,1-21 16,-1 0-16,21 0 0,-21 0 0,22 0 16,-1-21-16</inkml:trace>
  <inkml:trace contextRef="#ctx0" brushRef="#br0" timeOffset="87688.17">1968 15282 0,'0'-21'63,"22"0"-63,20 0 15</inkml:trace>
  <inkml:trace contextRef="#ctx0" brushRef="#br0" timeOffset="89216.43">3133 15304 0,'-22'0'15,"44"0"-15,-65 0 0,22 0 0,0 0 0,0 0 16,0 0-16,-1 0 0,22-22 16,-21 1-16,21 0 0,0 0 15,0-21-15,0 20 0,0 1 16,0-21-16,21 21 0,1-22 0,-1 22 15,-21-21-15,21 21 0,-21-22 0,21 22 16,-21 0-16,0 0 0,0 0 0,0 0 16,0-1-16,0 1 0,0 42 31,0 1-31,0 20 0,0-21 16,0 21-16,0 1 0,0-1 0,0 0 15,0 22-15,0-1 0,0 1 0,0-22 16,0 22-16,0-1 0,0-20 0,0-1 15,0 21-15,0-20 0,0-1 16,0-21-16,0 22 0,0-1 0,0-21 16,0 0-16,0 0 0,-21 1 0,0-1 15,0 0-15,-1 0 0,1 0 0,-21-21 16,21 0-16,-22 0 0,22 0 16,-21 0-16,0 0 0,-1-21 0,1 21 15,0-21-15,-1 0 0,1 0 0,0-22 16,-1 22-16,1 0 0,0-21 0,-1 20 15,22-20-15,-21 21 0,21-21 16,-1 20-16,1 1 0,21 0 0,21 21 31,1 21-31,-1 0 0,21 1 16,-21 20-16,22-21 0,-1 0 0,-21 0 16,21 22-16,1-22 0,-1 0 0,0 0 15,1 0-15,-1 1 0,0-1 0,1 0 16,-1 0-16,-21-21 0,22 0 0,-1 0 15,0 0-15,1 0 0,-22 0 0,21 0 16,0 0-16,-20-21 0,20 0 0,0 0 16,1-1-16,-22 1 0,21 0 0,0-21 15,-20 21-15,-1-1 0,0-20 0,0 0 16,0 21-16,-21-22 0,0 1 0,0 21 16,0-22-16,0 22 0,0 0 0,0 0 15,0 42 1,0 0-16,0 0 15,0 1-15,0-1 0,0 21 0,0-21 16,0 0-16,0 22 0,0-22 0,0 0 16,0 0-16,0 22 0,0-22 0,0 0 15,0 0-15,0 0 0,21-21 32,-21-21-17,22 21-15,-1-21 0,-21 0 0,21 0 16,0-1-16,-21 1 0,21 0 0,-21 0 15,21-21-15,-21 20 0,22-20 0,-22 21 16,21 0-16,-21 0 0,0-1 16,21 1-16,-21 0 0,21 21 15,-21 21 1,21 0-16,-21 1 0,21-1 0,-21 0 16,0 0-16,0 0 0,22 0 0,-22 1 15,21-1-15,0 0 0,-21 0 0,21 0 16,0 0-16,0-21 0,1 22 0,-1-22 15,0 21-15,0-21 0,0 0 0,0 0 16,1 0-16,20 0 0,-21 0 0,0-21 16,0-1-16,22 22 0,-22-21 0,0 0 15,43-21-15,-43 21 0,-21-1 0,21 1 16,-21-21-16,21 21 0,-21 0 16,0-22-16,0 22 0,0 0 0,0 0 15,0 0-15,0-1 0,0 1 0,-21 21 16,0 0-16,21 21 15,0 1-15,0-1 0,-21 0 0,21 0 16,0 21-16,0-20 0,0 20 0,0-21 16,0 0-16,0 22 0,0-22 0,0 0 15,21 0-15,0 0 0,0 0 0,0 1 16,0-1-16,22-21 0,-22 0 0,21 0 16,1 0-16,-1 0 0,0 0 0,1 0 15,-1 0-15,-21-21 0,21 21 0,1-22 16,-1 1-16,-21 0 0,22 0 15,-22 0-15,0-22 0,0 22 0,0-21 16,0 21-16,-21-22 0,0 22 0,0-21 16,0 21-16,0 0 0,0-1 0,0 1 15,0 0-15,0 42 16,0 0-16,-21 1 16,21-1-16,0 21 0,-21 0 15,21 1-15,0-1 0,0 0 0,0 1 16,0 20-16,0-20 0,0 20 15,0 1-15,0 20 0,0 1 0,0-22 16,21 22-16,-21-21 0,0 20 0,0-20 16,0 20-16,0-20 0,0 21 0,0-22 15,0-21-15,0 22 0,0-22 0,0 1 16,0-1-16,0-21 0,-21 21 0,21-20 16,0-44-1,0 1 1,0 0-16,0-21 0,0 21 0,0-22 15,0 1-15,0 0 0,0-1 0,21-20 16,-21 20-16,21-20 0,-21-1 0</inkml:trace>
  <inkml:trace contextRef="#ctx0" brushRef="#br0" timeOffset="89496.27">5016 15367 0,'0'-21'15,"0"42"-15,-21-84 0,21 41 0,0-20 0,0 21 16,0 0-16,0 0 0,0-1 15,21 1-15,1 21 0,-1 0 0,0-21 16,0 21-16,0 0 0,0 0 0,1 0 16,-1 21-16,21 0 0,-21 1 0,0 20 15,1-21-15,-1 21 0,-21-20 0,0 20 16,0-21-16,0 21 0,0-20 0,-21 20 16,-1-21-16,1 0 0,0 0 0,-21 1 15,21-1-15,-22 0 0,22 0 16,-21 0-16,21-21 0,-1 0 0,1 21 15,0-21-15,21-21 16,21 0 0,0 0-16,1 0 0,-1 0 0,0-22 15,42-20-15</inkml:trace>
  <inkml:trace contextRef="#ctx0" brushRef="#br0" timeOffset="93004.54">5757 14796 0,'0'0'0,"0"-22"0,-21 22 16,0 0-16,0 0 0,0 22 16,-1-1-16,-20 0 0,21 0 0,0 0 15,0 0-15,-1 22 0,22-1 0,0 0 16,-21 1-16,21 20 0,-21-20 0,21 20 16,0-21-16,0 1 0,0 20 0,0-20 15,0-22-15,0 21 0,21 0 0,-21-20 16,21-1-16,1 0 0,-1 0 0,21 0 15,-21 0-15,22-21 0,-1 0 0,0 0 16,1 0-16,-1 0 0,0 0 0,1 0 16,20-21-16,-21 0 0,1 0 0,-1 0 15,0 0-15,1-1 0,-1-20 16,0 21-16,1-21 0,-22 20 0,0-20 16,0 21-16,0-21 0,-21 20 0,0 1 15,0 0-15,0 0 0,0 0 0,-21 21 16,0 0-16,-21 0 15,21 21-15,-1 0 0,1-21 0,-21 64 16,21-43-16,0 0 0,21 0 0,0 21 16,0-20-16,0-1 0,0 0 0,0 0 15,21 0-15,-21 0 0,21 1 0,0-1 16,21 0-16,-20-21 0,-1 0 0,21 21 16,-21-21-16,22 0 0,-1 0 0,0 0 15,-21 0-15,22 0 0,-1 0 16,0-21-16,1 0 0,-1 0 0,0-1 15,1 1-15,-1 0 0,0 0 0,-20 0 16,20-22-16,-21 22 0,0-21 0,0 0 16,1 20-16,-22-20 0,21 0 0,-21 21 15,0-1-15,0 1 0,0 0 0,0 0 16,-21 21-16,-1 21 16,22 0-16,-21 0 0,0 22 0,21-22 15,0 0-15,0 21 0,-21-20 0,21 20 16,0-21-16,0 0 0,0 0 15,0 1-15,0-1 0,0 0 0,0 0 16,0 0-16,0 0 0,0 1 16,0-44 15,0 1-31,0 0 16,0-21-16,21-1 0,0 1 15,0 21-15,-21-21 0,22-1 0,-1 1 16,0 21-16,0-22 0,0 22 0,0 0 15,1 0-15,-1 0 0,21 21 0,-21 0 16,0 0-16,1 0 0,-1 21 16,0 0-16,0 0 0,-21 0 0,0 22 15,0-22-15,21 21 0,-21-21 16,0 22-16,0-22 0,0 0 0,0 0 16,0 0-16,0 1 0,0-1 0,0 0 15,21 0-15,-21 0 0,22-21 31,-1 0-15,-21-21-16,21 0 0,0 0 16,0-22-16,-21 22 0,21 0 0,1-21 15,-1 21-15,-21-22 0,21 1 0,0 0 16,0-1-16,0 22 0,1-21 0,20 21 16,-21-1-16,0 1 0,0 0 15,22 0-15,-22 21 0,0 0 0,0 0 16,0 42-16,-21-21 15,0 22-15,0-22 0,0 21 0,0-21 16,0 22-16,0-1 0,0-21 0,0 22 16,-21-22-16,21 21 0,0-21 0,0 0 15,0 1-15,0-1 0,0 0 0,21 0 16,1-21-16,-1 21 0,21-21 0,-21 0 16,0 0-16,22 0 0,-22 0 0,21 0 15,-21 0-15,22-21 0,-22 21 16,21-21-16,-21 0 0,22 0 0,-22-1 0,0 1 15,0 0-15,22-21 0,-22 21 16,0-22-16,-21 22 0,21-21 0,0 21 16,-21-22-16,0 22 0,0-21 0,0 21 15,0-1-15,0 1 0,-21 42 32,0-21-32,0 22 0,21-1 0,0 21 15,0-21-15,-21 22 0,21-22 0,0 21 16,0-21-16,0 22 0,0-22 0,0 0 15,0 21-15,0-21 0,0 1 0,21-1 16,0 0-16,0-21 0,0 0 16,0 0-16,1 0 0,-1 0 0,0 0 15,0 0-15,0 0 0,0 0 0,1-21 16,-1 0-16,0-1 0,0 1 16,0 0-16,0-21 0,1 21 0,20-1 15,-42-20-15,21 0 0,0 21 0,0-22 16,1 22-16,-22 0 0,21 0 0,-21 42 31,0 0-31,-21 0 0,-1 0 16,1 1-16,21 20 0,-21-21 0,21 0 15,-21 0-15,21 1 0,-21-1 0,21 0 16,0 0-16,0 0 0,0 0 0,0 1 16,21-22 15,0 0-31,0 0 0,-21-22 15,21 1-15,1 0 0,-1 0 0,-21 0 16,21 0-16,0-1 0,0 1 0,0-21 16,1 21-16,-1 0 0,0-22 0,0 22 15,0 0-15,0 0 0,1 21 16,-22 21-16,0 0 0,0 0 16,0 0-16,0 1 0,0-1 0,0 0 15,0 21-15,0-21 0,0 1 0,0-1 16,0 21-16,0-21 0,0 0 15,0 1-15,42-22 0,-21 21 16,0 0-16,0-21 16,1 0-16,-1 0 0,21 0 0,-21 0 15,0 0-15,1-21 0,-1 0 0,21 21 16,-21-22-16,0-20 0,1 21 0,20 0 16,-21-22-16,0 1 0,0 0 0,1-22 15,-1 22-15,0-22 0,-21 22 0,0-21 16,21-1-16,-21 1 0,21-1 0,-21 1 15,0-1-15,0 22 0,0-1 0,21 22 16,-21 0-16,0 0 0,0 42 16,-21 0-16,21 0 15,-21 22-15,0-1 0,0 0 16,21 1-16,-21-1 0,-1 0 0,22 22 16,0-22-16,0 1 0,0-1 0,0 0 15,0 22-15,0-22 0,0 0 0,0 1 16,0-1-16,0 0 0,0-20 0,0 20 15,22-21-15,-1 0 0,-21 0 0,21 1 16,0-22-16,0 21 0,0-21 0,22 0 16,-22 0-16,21 0 0,-21 0 0,22 0 15,-1-21-15,0 21 0,1-22 0,-1 1 16,0 0-16,-20 0 0,20 0 0,0-22 16,1 22-16,-1-21 0,0 21 0,-21-22 15,22 1-15,-22 0 0,0 21 16,-21-43-16,21 43 0,-21 0 0,0 0 15,0-1-15,-21 22 0,-21 0 16,21 0-16,-22 0 0,22 0 0,-21 22 16,-1-22-16,1 21 0,0 0 0,21 0 15,-22 0-15,22 22 0,0-22 0,0 0 16,21 21-16,0-21 0,0 1 0,0-1 16,0 0-16,0 0 0,0 0 0,0 0 15,0 1-15,21-22 0,0 21 16,0-21-16,0 0 0,1 0 15,-1 0-15,0-21 0,0 21 0,0-22 16,0 1-16,22 0 0,-22 0 16,0 0-16,0-22 0,0 22 0,1-21 15,-1 21-15,0 0 0,0-22 16,0 43-16,0-21 0,-21 0 0,22 21 16,-22 21-1,0 21 1,0-20-16,0-1 0,0 0 0,0 0 15,0 0-15,0 0 0,0 1 0,21-1 16,-21 0-16,0 0 0,0 0 0,21-21 16,0 21-16,0 1 0,0-22 15,1 0-15,-1 0 0,0 0 16,0 0-16,0 0 0,0 0 16,1-22-16,-1 1 0,0 0 0,21 0 15,-21-21-15,1-1 0,20 22 16,-21-21-16,0-1 0,22-20 0,-22 21 0,0-22 15,0 1-15,0-1 0,0 1 16,1 20-16,-1-20 0,-21 20 0,0 1 0,0 0 16,0 21-16,0-1 0,0 1 0,-21 21 15,-1 0-15,1 21 0,0 1 16,0-1-16,0 21 0,0 0 0,-1 1 16,1-1-16,0 0 0,0 1 15,21-1-15,-21 22 0,21-22 0,-21 0 16,21 1-16,0-1 0,0 0 0,0 1 15,0-1-15,0 0 0,0 1 0,0-22 16,0 21-16,0-21 0,0 0 0,42 1 16,0-1-16,-21-21 0,1 21 15,-1-21-15,21 0 0,-21 0 16,0 0-16,22 0 0,-22 0 0,0-21 16,0 0-16,22-1 0,-1 1 0,-21 0 15,21-21-15,-20-1 0,20 22 16,-21-21-16,0 0 0,0 20 0,1-20 0,-1 21 15,0 21-15,-21-21 0,21 0 16,-21 42 0,0 0-16,0 0 15,0 0-15,0 0 0,0 1 0,0-1 16,0 21-16,0-21 0,0 0 0,0 1 16,0-1-16,0 0 0,0 0 0,0 0 15,21 0-15,0-21 16,-21 22-16,22-22 0,-1 0 0,0 0 15,0 0-15,21 0 0,-20 0 16,-1-22-16,0 22 0,0-21 0,0 0 16,22 0-16,-22 0 0,0 0 15,0-1-15,0 1 0,0 0 0,1 0 16,-22 0-16,0 0 0,21 21 16,-21-22-16,21 22 0,-21-21 15,0 42-15,0 1 16,0-1-16,0 0 0,-21 0 15,21 0-15,0 0 0,0 1 0,0-1 16,0 0-16,0 0 16,0 0-16,21 0 0,-21 1 15,21-1-15,-21 0 0,21-21 0,0 0 16,1 0-16,-1 0 0,0 0 16,0 0-16,0 0 0,0 0 0,1 0 15,-22-21-15,0 0 0,0-1 16,0 1-16,21 0 0,0 0 0,-21 0 15,0-22-15,0 22 0,-21 0 0,0 0 16,-1 0-16,1 0 0,0 21 16,0 0-16,0 0 15,0 0-15,84 0 32,-42-22-17,0 1-15,1 0 0,-1 21 0,0 0 16,0-21-16,0 21 0,22 0 0,-22-21 15,0 21-15,0 0 0,0 0 16,0-21-16,1 21 0,-1 0 0,0 0 16,0 0-16,-21 21 15,0 0-15,0 0 0,0 0 16,0 0-16,0 1 0,0 20 16,0-21-16,0 0 0,0 0 0,0 22 15,0-22-15,-21 0 0,21 0 16,0 0-16,-21 1 0,21-1 0,0 0 15,-21-21-15,21-21 32,21 0-17,0-22-15,0 22 0,-21 0 16,21-21-16,0-1 0,1 22 16,-1-21-16,0-1 0,21-20 15,1 42-15,-22-22 0,0 22 16,0 21-16,0-21 0,0 21 0,1 0 15,-22 21 1,0 0-16,0 1 0,21-1 0,-21 0 16,0 0-16,0 0 0,0 22 0,0-22 15,0 21-15,0-21 0,0 0 16,0 1-16,0-1 0,0 0 0,0 0 16,21 0-16,0-21 0,0 0 15,0 0-15,1 0 16,-1 0-16,0-21 0,0 21 0,0-21 15,0 0-15,22-22 0,-22 22 16,0 0-16,0 0 0,0 0 16,-21 0-16,22-22 0,-1 22 0,-21 0 0,21 0 15,-21-22-15,0 22 0,0-21 0,0 21 16,0-22-16</inkml:trace>
  <inkml:trace contextRef="#ctx0" brushRef="#br0" timeOffset="93205.58">12890 14478 0,'0'0'15,"-21"21"-15,0-21 0,0 0 16,21 21 0,-21-42 30,0 21-46,-1 0 0,-20 0 16</inkml:trace>
  <inkml:trace contextRef="#ctx0" brushRef="#br0" timeOffset="93432.45">11345 14478 0,'0'0'0,"-63"21"0,42 0 0,-22 1 0,1-22 16,21 21-16,0 0 0,-1-21 15,86 0-15,-43 0 16,21 0-16,1 21 0,-1 0 0,-21 0 16,22-21-16,20 0 0,-21 0 0,1 0 15,-22-21-15,21 21 0,-21 0 0,22 0 16,-22 0-16,0-21 0,0 21 0,-21-21 16,0 0-1,0 0-15,-21 21 16,-21-22-16,-1 22 0</inkml:trace>
  <inkml:trace contextRef="#ctx0" brushRef="#br0" timeOffset="93610.35">10033 14478 0,'-85'21'0,"170"-42"0,-254 42 0,126 0 16,-20 1-16,20-1 0,1-21 15,21 21-15,0-21 16,21 21-16,21-21 0,-21 21 0,21-21 15,0 21-15,0-21 0,22 0 16,-1 0-16,0 22 0,1-22 16,-1 0-16,0 0 0,22 0 0</inkml:trace>
  <inkml:trace contextRef="#ctx0" brushRef="#br0" timeOffset="93653.32">10202 17103 0,'-42'-762'0,"84"1524"0,-105-1884 16</inkml:trace>
  <inkml:trace contextRef="#ctx0" brushRef="#br0" timeOffset="94796.03">825 16722 0,'22'0'16,"-1"0"-16,0 0 31,0-21-15,0 21 0,0-22-1,1 1 1,-22 0-1,0 0 1,0 0-16,0 0 16,-22 21-16,1-22 15,0 22-15,0 0 0,-21 0 16,20 0-16,-20 0 0,21 0 0,0 0 16,-22 0-16,22 0 0,0 22 15,0-1-15,0 0 0,0 0 16,21 21-16,-22-20 0,22 20 15,0-21-15,0 21 0,0-20 16,0-1-16,22 0 0,-22 0 0,21 0 16,0-21-16,0 0 0,0 0 15,0 0-15,22 0 0,-22 0 16,0-21-16,0 0 0,0 0 0,22 0 16,-22-1-16,0 1 0,-21-21 15,21 21-15,0 0 0,-21-1 0,22 1 16,-22 0-16,0 0 0,0 0 15,0 42 1,0 0 0,0 21-16,0 1 15,0-1-15,0 0 0,0 22 0,0-1 16,0-20-16,21 20 0,-21 1 16,0-22-16,0 0 0,0 22 15,0-22-15,0 1 0,0-1 0,0-21 16,0 21-16,-21-20 0,-1-1 15,1-21-15,0 21 0,0-21 16,0 0-16,-22 0 0,22 0 0,0 0 16,-21-21-16,21 0 0,-22 21 15,22-22-15,0 1 0,-21 0 16,20 0-16,1 0 0,0 0 16,21-1-16,0 1 0,0 0 15,0-21-15,0 21 0,21-1 0,0 1 16</inkml:trace>
  <inkml:trace contextRef="#ctx0" brushRef="#br0" timeOffset="94980.45">1418 16912 0,'0'0'0,"64"0"31,-43 0 16,0 0-31,-21-21-16,21 0 0</inkml:trace>
  <inkml:trace contextRef="#ctx0" brushRef="#br0" timeOffset="96695.44">2688 16679 0,'0'0'16,"-63"0"-16,20-21 0,22 21 0,21 21 31,21-21 0,0 0-31,1-21 0,20 21 16,-21-21-16,21 0 0,1 0 0,-1 0 16,0-1-16,1 1 0,-1 0 15,-21 0-15,22-21 0,-22 20 16,-21 1-16,0 0 0,0 0 16,0 0-16,-21 0 0,-1 21 15,-20 0-15,0 0 0,-1 0 16,1 21-16,0 0 0,-1 0 0,1 0 15,0 22-15,21-1 0,-1-21 16,1 21-16,0 1 0,21-1 16,0 22-16,0-22 0,0-21 0,21 21 15,0 1-15,1-22 0,20 0 16,0 0-16,1 0 0,-1-21 0,0 0 16,1 0-16,-1 0 0,0 0 15,1 0-15,-1-21 0,-21 21 16,0 0-16,0-21 0,-42 21 31,0 0-31,-21 0 16,21 21-16,-22 0 0,22 1 0,-21 20 15,-1-21-15,22 0 0,-21 22 16,21-1-16,-22-21 0,22 21 0,0-20 16,21 20-16,0-21 0,0 0 15,0 0-15,0 1 0,0-1 16,21-21-16,0 0 0,1 0 0,-1 0 15,21 0-15,-21-21 0,22 21 16,-1-22-16,-21 1 0,21 0 16,1 0-16,-1-21 0,0 20 15,1-20-15,-1 0 0,-21-1 0,22 1 16,-1 0-16,0-1 0,-21 1 16,22 21-16,-22-21 0,0 20 0,0 1 15,0 0-15,1 21 0,-22 21 16,0 0-16,0 1 0,0-1 15,0 21-15,0-21 0,0 22 16,0-1-16,-22 0 0,1 1 0,0-22 16,21 21-16,-21-21 0,0 22 15,21-22-15,-21 0 0,21 0 0,0 0 16,21-42 15,0 0-15,0 0-16,0 0 0,22-1 0,-22 1 15,0-21-15,21 0 0,1-1 16,-22 1-16,21 0 0,-21-1 0,22 1 16,-22 0-16,0 20 0,-21-20 15,0 21-15,-21 42 32,0 0-32,-1 0 0,1 1 0,0 20 15,0-21-15,0 21 16,21 1-16,0-1 0,0-21 0,0 22 15,0-1-15,0-21 0,0 21 16,0-20-16,21-1 0,0 0 0,21 0 16,-20 0-16,20-21 0,0 0 15,1 0-15,-1 0 0,0 0 0,1 0 16,-1 0-16,0-21 0,22 0 16,-22 0-16,0 0 0,1-1 0,-1 1 15,0-21-15,1 21 0,-22-22 16,0 1-16,0 21 0,0-21 0,-21-1 15,0 1-15,0 21 0,0-22 16,0 22-16,-21 0 0,0 21 16,0 0-16,0 21 15,0-21-15,-1 43 0,22-22 16,0 0-16,0 21 0,0 1 0,0-22 16,0 21-16,0-21 0,0 22 15,22-22-15,-22 21 0,42-21 0,-21 0 16,0-21-16,0 22 0,22-22 15,-22 0-15,21 0 0,1 0 0,-1 0 16,0 0-16,1-22 0,-1 1 16,-21 0-16,21 0 0,1 0 0,-22 0 15,21-22-15,-21 22 16,1-21-16,-1-1 0,0 1 0,0 0 16,0-1-16,0 1 0,1 21 15,-1-21-15,-21 20 0,0 1 0,21 21 16,0 0-1,-21 21-15,0 1 16,0-1-16,0 0 0,0 0 16,0 0-16,0 0 0,0 1 15,0-1-15,21-21 16,0 0 0,-21-21-1,0-1-15,0-41 16,0 42-1,0 0-15,0-1 0,-21 22 16,0-21-16,0 21 0,0 0 16,21 21-1,-21 1-15,21-1 0,-22 0 0,22 21 16,-21 1-16,21-22 0,0 21 16,0 0-16,-21 1 0,21-1 0,0 0 15,0 1-15,0-22 0,0 21 16,0-21-16,0 1 0,21-1 0,0 0 15,1 0-15,20-21 0,-21 0 16,21 0-16,1 0 0,-1 0 16,0 0-16,1-21 0,-1 0 15,22 0-15,-22-1 0,0 1 0,1 0 16,-22-21-16,21 21 0,0-22 16,-20 1-16,-1 0 0,21-1 0,-21 1 15,0 0-15,-21 20 0,22-20 16,-22 21-16,0 0 0,0 0 0</inkml:trace>
  <inkml:trace contextRef="#ctx0" brushRef="#br0" timeOffset="97443.92">5884 16955 0,'0'63'15,"0"-126"-15,0 147 0,0-63 16,0 1-16,0-1 0,0 0 16,21-21-16,-21 21 0,22-21 0,-1 21 15,0-21-15,0 0 0,0 0 16,22 0-16,-22-21 0,0 0 0,21 21 15,-21-21-15,1 0 0,20-1 16,-21-20-16,0 21 0,22-21 0,-22 20 16,0-20-16,0 0 0,0 21 15,0-22-15,1 22 0,-22 0 0,0 0 16,0 0-16,0 42 16,0 0-1,0 0-15,0 21 16,0-20-16,0 20 0,0-21 0,0 21 15,-22 1-15,22-22 0,0 21 16,0-21-16,0 22 0,0-22 0,0 0 16,0 0-16,0 0 0,22 1 15,-1-22-15,0 0 0,0 0 0,0 0 16,0 0-16,1 0 0,20 0 0,-21-22 16,21 22-16,-20-21 0,20-21 15,0 21-15,-21 0 0,22-22 0,-1 1 16,-21 0-16,22-22 0,-22 22 15,21-22-15,-21 22 0,0-22 0,22 1 16,-22 21-16,0-1 16,0 1-16,-21 0 0,0 20 0,21-20 15,-21 63 1,-21 0 0,0 1-16,0 20 0,21 0 0,0 1 15,-21-1-15,21 0 0,-21 22 16,21-22-16,0 22 0,0-22 0,0 21 15,0-20-15,0-1 0,0 0 16,0-20-16,0 20 0,21-21 0,0 0 16,0 0-16,21 1 0,-20-22 15,-1 0-15,21 0 0,0 0 0,-20 0 16,20-22-16,0 1 16,-21 21-16,22-21 0,-22-21 0,21 21 15,-21-1-15,1-20 0,-1 0 16,0 21-16,0-22 0,0 1 0,-21 0 15,21 20-15,-21 1 0,0 0 16,0 0-16,0 42 16,0 0-1,0 0-15,-21 1 0,21 20 0,-21-21 16,21 0-16,-21 22 0,21-22 0,0 21 16,0-21-16,0 0 15,0 22-15,0-22 0,0 0 0,0 0 0,21 0 16,0-21-1,22 0-15</inkml:trace>
  <inkml:trace contextRef="#ctx0" brushRef="#br0" timeOffset="98011.59">7959 17187 0,'21'0'16,"63"-63"-1,-189 126-15,232-147 0,-106 63 0,21-22 16,-21 22-16,0-21 0,1-1 0,-1 1 16,-21 0-16,21 21 0,0-22 15,-21 22-15,21 0 0,-21 0 0,0 42 31,0 21-31,0-21 16,0 1-16,-21 20 0,0-21 16,21 21-16,-21-20 0,21 20 0,0-21 15,0 21-15,0-20 0,0-1 16,21 0-16,0 0 0,0-21 16,0 0-16,1 0 0,-1 0 15,0 0-15,0 0 0,0 0 0,0-21 16,1 0-16,-1 21 0,0-21 0,0-1 15,-21 1-15,0-21 0,0 21 16,0-22-16,0 22 0,0-21 0,0 0 16,0 20-16,-21-20 0,0 21 15,0 0-15,-1 0 0,-20-1 16,21 22-16,0 0 0,0 0 16,-1 0-16,1 0 0,21 22 15,0-1-15,0 0 16,0 0-16,21-21 15,1 0-15,-1 0 0,0 0 16,0 0-16,0 0 0,22 0 0,-22 0 16,0-21-16,21 21 0,-21-21 15,22 21-15,-1 0 0,-21-21 0,22 21 16,-1 0-16,-21 0 0,0 0 16,22 0-16,-22 0 0,0 0 0,-21 21 15,0 0-15,21 0 0,-21 0 16,0 0-16,0 22 0,0-22 15,0 0-15,0 21 0,-21-20 0,21-1 16,0 0-16,0 0 0,-21 0 16,21 0-16,-21 1 0,21-1 0,-22-21 15,22 21-15,-42-21 16</inkml:trace>
  <inkml:trace contextRef="#ctx0" brushRef="#br0" timeOffset="98196.16">8869 17039 0,'21'-21'16,"-42"42"-16,63-63 0,-21 21 0,0 0 0,1-22 0,20 22 15,0-21-15,1-1 16,-1 1-16,0 21 0,1-21 0,-22 20 16,21 1-16,-21 0 0,0 21 15,1 0-15,-1 0 0,-21 21 16,0 0-16,0 1 0,0-1 0,0 21 16,-21-21-16,-1 22 0,1-22 15,21 21-15,0-21 0,0 22 0,0-22 16,0 0-16,0 0 0,0 0 15</inkml:trace>
  <inkml:trace contextRef="#ctx0" brushRef="#br0" timeOffset="98472.32">9525 17082 0,'63'-22'15,"-126"44"-15,169-65 0,-85 22 16,0 0-16,0 0 0,0 0 16,22-1-16,-22 1 0,-21-21 0,21 0 15,0-1-15,-21 22 0,21-21 16,-21 21-16,0-22 0,0 22 0,0 0 15,0 42 1,0 0-16,0 0 16,-21 1-16,0 20 0,21 0 15,0-21-15,0 22 0,-21-22 0,21 21 16,-21-21-16,21 22 0,-21-22 16,21 0-16,0 0 0,0 0 0,-22 1 15,22-1-15,-21-21 0,21 21 16,-21-21-16,0 0 15,0 0-15,0-21 16,-1 0-16,22-1 16,-21 1-16</inkml:trace>
  <inkml:trace contextRef="#ctx0" brushRef="#br0" timeOffset="98680.21">9102 16362 0,'0'0'0,"-43"0"0,22-21 0,0 21 16,0-43-16,-22 22 0,65 21 47,-22 21-47,-22-21 47</inkml:trace>
  <inkml:trace contextRef="#ctx0" brushRef="#br0" timeOffset="98788.14">7451 16510 0,'-43'0'0,"86"0"0,-107 21 15,22-21-15</inkml:trace>
  <inkml:trace contextRef="#ctx0" brushRef="#br0" timeOffset="98939.05">8064 16425 0,'0'-21'0</inkml:trace>
  <inkml:trace contextRef="#ctx0" brushRef="#br0" timeOffset="99992.48">18182 9377 0,'-21'0'0,"42"0"16,-21-21-16,0 0 0,-42 21 15,63 0-15,-42 0 0,0 21 16,-22 0-16,43 0 0,0 0 16,0 0-16,0 22 0,0-1 15,0-21-15,0 22 0,0-1 0,0 0 16,0 1-16,0-1 0,0 0 0,0-21 16,0 22-16,0-22 0,-21 21 15,21-21-15,-21 1 0,21-1 16,0 0-16,0 0 0,-21-21 31,0 0-31,42 0 16,0-21-16,0 0 0,0 21 15,0-21-15,1-1 0</inkml:trace>
  <inkml:trace contextRef="#ctx0" brushRef="#br0" timeOffset="100424.75">18563 9419 0,'21'-21'16,"-21"42"-1,0 0-15,-21-21 0,21 22 0,-21-1 16,21 0-16,-21 21 0,21-21 0,-21 22 16,21-1-16,0-21 0,0 22 0,-22-22 15,22 21-15,-21 0 0,0-20 0,21 20 16,0-21-16,0 0 0,21 0 15,0-21-15,1 22 0,-1-22 0,0 0 16,0 0-16,21 0 0,-20 0 0,20 0 16,-21 0-16,21 0 0,-20 0 15,-1-22-15,21 22 0,-21-21 0,0 0 16,1 0-16,-1 21 0,21-42 16,-42 20-16,0 1 0,21 0 0,-21-21 15,0 21-15,0-22 0,0 1 0,0-22 16,-21 22-16,21 21 0,-21 0 0,0-22 15,0 43-15,-22-21 0,22 0 0,0 21 16,0 0-16,0 0 16,-1 0-16,1 21 0,0 0 15,21 1-15,-21-1 0,21 0 0,-21 0 16,21 0-16,0 0 0,0 1 0,0 20 16,0-21-16,0 0 15,21 0-15,0-21 0,-21 22 16</inkml:trace>
  <inkml:trace contextRef="#ctx0" brushRef="#br0" timeOffset="100612.64">19283 9610 0,'0'-21'31,"-21"-1"-31,42 22 31,0 0 0,0 0-31</inkml:trace>
  <inkml:trace contextRef="#ctx0" brushRef="#br0" timeOffset="100936.45">20214 9271 0,'0'0'0,"0"-21"0,42 0 16,-42 0-16,-21 21 31,0 21-31,21 0 16,0 21-16,0 1 0,-21-22 0,21 42 15,-21-20-15,0 20 0,21-21 16,0 22-16,-22-22 0,22 22 0,-21-22 16,21 0-16,-21 1 0,21-1 0,0-21 15,0 0-15,0 1 0,0-1 16,0 0-16,0-42 31,21 0-31,-21-1 16,21 1-16,-21 0 0,0 0 0,0 0 15</inkml:trace>
  <inkml:trace contextRef="#ctx0" brushRef="#br0" timeOffset="101364.21">20129 9483 0,'0'0'15,"0"-43"-15,0 1 0,0 0 0,-21 21 0,21-1 16,0-20-16,-21 21 0,21 0 0,21-22 16,-21 22-16,21 0 0,1-21 15,-1 21-15,21-1 0,0 1 16,1 0-16,-22 0 0,21 21 0,22-21 15,42 21-15,-22 0 0,-41 0 0,62 0 16,-62 21-16,-1 0 0,-21 0 16,-21 22-16,0-1 0,0-21 0,0 21 15,0-20-15,0 20 0,-21 21 0,-21-20 16,-43 20-16,43-42 0,-22 1 16,1 20-16,-1-21 0,-20 0 0,20 0 15,22 1-15,-22-1 0,22-21 0,0 21 16,-1-21-16,1 0 0,21 0 15,0 0-15,-1 0 0,22-21 16,-42 0-16,42-1 0,0 1 16,21 21-16,0-21 0,1 21 15,-1 0-15,0 0 0,0 0 16,0 0-16,0 21 0,1 0 16,-1 1-16,0-1 0,0 0 0,-21 21 15,21-21-15,-21 1 0,21 20 16,1-21-16,-22 0 0,0 0 0,21 1 15,0-1-15,-21 0 0,21-21 0,0 21 16,0-21-16,22 0 0,-22 0 16,0 21-16,0-21 0,0 0 15,22 0-15</inkml:trace>
  <inkml:trace contextRef="#ctx0" brushRef="#br0" timeOffset="101732">20786 9716 0,'21'0'32,"0"0"-17,0 0-15,0 0 0,22 0 16,-22 0-16,21 0 0,-21-22 0,0 22 16,1-21-16,20 21 0,-21-21 15,0 0-15,0 21 0,-21-21 0,22 0 16,-22-1-16,0 1 0,0 0 15,-22 21-15,1 0 16,-21 0-16,21 0 0,0 0 0,-22 0 16,1 21-16,21 0 0,0 22 15,-22-22-15,1 21 0,21-21 0,-22 22 16,22-22-16,0 21 0,21-21 0,0 1 16,0 20-16,0-21 0,21 0 15,22 0-15,-22 1 0,21-22 16,0 0-16,1 0 0,-1 0 0,0 0 15,22 0-15,-22 0 0,1 0 0,-22-22 16,21 22-16,0-21 0,1 21 0,-22-21 16,21 0-16,-21-21 0,1 20 0</inkml:trace>
  <inkml:trace contextRef="#ctx0" brushRef="#br0" timeOffset="102039.82">21548 9652 0,'0'-21'0,"21"-148"47,-42 359-47,21-359 15,0 190-15,-22 21 0,22-21 16,0 22-16,-21 41 0,21-41 0,-21-1 16,21 0-16,-21 1 0,21-1 0,-21 0 15,21 1-15,0-1 0,-43 170 16,22-170 0,21 22-16,-21-22 0,21 0 15,-21 22-15,0-22 0,21 0 0,0 1 16,0-1-16,-21-21 0,-1 22 0,22-22 15,-21 0-15,21 0 0,0 0 0,0 0 16,21-21-16,-42 22 16,0-22-16,21-22 15,0 1-15,0-21 16,0 21-16,0-22 16,0 22-16,21-21 0,-21 0 0,43-1 15,-22-20-15,-21 20 0</inkml:trace>
  <inkml:trace contextRef="#ctx0" brushRef="#br0" timeOffset="102315.66">21357 9885 0,'0'-42'0,"-21"296"0,42-466 0,0 127 16,0 22-16,-21 20 0,22 1 15,-1 21-15,0-21 0,-21 20 0,21-20 16,0 21-16,0 0 0,22 0 0,-22-1 16,21 22-16,1 0 0,-1 0 0,0 0 15,1 0-15,-1 0 0,-21 0 0,21 0 16,-20 22-16,-1-1 0,0 0 0,-21 21 15,0-21-15,0 22 0,0-22 0,0 21 16,0 1-16,-21-22 0,0 21 0,-1-21 16,-20 0-16,21 1 0,-21 20 0,-1-21 15,22-21-15,-21 21 0,-1 0 16,1-21-16,0 22 0,21-22 0,-1 0 16,1 0-16,0 0 15,42 0 1,0-22-16,1 1 0,-1 21 15,21-21-15</inkml:trace>
  <inkml:trace contextRef="#ctx0" brushRef="#br0" timeOffset="102720.43">22225 9567 0,'0'0'0,"21"-21"0,-21 0 0,0 0 0,21 21 15,-42 0 1,0 0-1,0 21-15,-22 43 16,22-43-16,0 0 0,-21 21 0,21 1 16,-1-22-16,22 21 0,-21-21 0,21 22 15,0-1-15,0-21 0,0 0 0,0 22 16,0-22-16,0 0 0,21 0 0,1 0 16,-1 0-16,0-21 0,0 0 0,21 22 15,-20-22-15,20 0 0,-21 0 0,0 0 16,0-22-16,22 22 0,-22 0 0,21 0 15,-42-21-15,0-21 0,21 21 0,1-22 16,-1 22-16,0-21 0,0 0 16,-21-1-16,21 1 0,-21 0 0,0-1 15,0 22-15,0-21 0,-21 21 0,0-1 16,0 1-16,-22-21 0,22 42 0,0 0 16,0 0-16,0 0 0,0 0 0,-22 21 15,22 0-15,-21 0 0,21 1 0,21-1 16,0 0-16,0 0 0,0 0 15,0 0-15,0 1 0,0-1 0,21 0 16,0 0-16,0-21 0,0 0 16</inkml:trace>
  <inkml:trace contextRef="#ctx0" brushRef="#br0" timeOffset="103104.21">22796 9673 0,'0'0'15,"0"-21"-15,0 0 0,0 0 0,22 0 0,-1 21 16,0-22-16,-21 1 0,21 0 16,0 0-16,0 0 0,1 21 0,-1-21 15,0 21-15,21 0 0,-21 0 16,22 0-16,-22 21 0,21 0 0,-21 0 16,1 0-16,20 22 0,-42-22 0,21 21 15,0 0-15,-21-20 0,0 20 16,0-21-16,0 0 0,-21 22 0,21-1 15,-21-21-15,21 0 0,-21 0 0,21 1 16,0-1-16,-21 0 0,-1 0 0,1-21 16,0 0-16,21-21 31,0 0-15,0 0-16,21-1 0,0 1 15,-21 0-15,22 0 0,-1-21 16,0-1-16,0 22 0,0-21 0,0-1 15,22 22-15,-22-21 0,21 21 0,-21-22 16,22 22-16,-1 0 0,0-21 16,-20 21-16,20-1 0,0 1 0</inkml:trace>
  <inkml:trace contextRef="#ctx0" brushRef="#br0" timeOffset="103404.04">24151 9186 0,'0'0'0,"0"-21"0,0 0 0,0 0 15,0 0-15,-21 21 16,42 0-16,-42 21 16,0 0-16,21 21 0,-21-20 15,-1-1-15,1 21 0,0 0 0,21 1 16,-21-1-16,0 0 16,0 1-16,-1 20 0,1-20 0,0-1 15,0 21-15,0-20 0,0-1 0,-1 0 16,22 1-16,0-22 0,0 0 15,0 21-15,0-20 0,0-1 0,22 0 16,-1-21-16,0 0 16,21 0-16,-21 0 0,1 0 0,20 0 15,-21 0-15,21 0 0,1-21 0,-1 0 16,-21-1-16,22 1 0,-22 0 16,21 0-16,-21 0 0,0 0 0</inkml:trace>
  <inkml:trace contextRef="#ctx0" brushRef="#br0" timeOffset="103644.9">23728 9652 0,'0'0'16,"21"0"0,0 0-1,21 0-15,-20 0 0,20 0 0,-21 0 16,21 0-16,1 0 0,-1 0 15,0 0-15,1 0 0,-1 0 16,0 0-16,1-21 0,-22 21 0,0 0 0,0 0 16,0 0-16,-21-21 15,22 21-15,-44 0 16,1 0-16,-21 0 16,0 21-16</inkml:trace>
  <inkml:trace contextRef="#ctx0" brushRef="#br0" timeOffset="104219.57">17949 11303 0,'0'0'16,"0"-21"-1,0 42 1,0 0-16,0 0 16,0 22-16,0-22 0,0 21 15,0 1-15,0-22 0,0 21 0,0 0 16,0 1-16,0-1 0,-21 0 0,0-20 16,21 20-16,-21-21 0,21 21 15,0-20-15,0-1 0,0 21 0,-21-21 16,21 0-16,0 1 0,21-22 31,-21-22-31,21 22 16</inkml:trace>
  <inkml:trace contextRef="#ctx0" brushRef="#br0" timeOffset="104476.42">18373 11240 0,'0'0'15,"0"-43"-15,21 22 0,-21 0 0,21 21 32,-21 21-32,0 0 0,0 22 0,0-1 15,0 0-15,0 1 0,-21 20 0,21-21 16,0 1-16,-21-1 0,21 0 16,0 1-16,0-1 0,-22 0 0,22-20 15,-21 20-15,21-21 0,0 0 16,0 0-16,0 1 0,0-1 15,0 0-15,0-42 32,21 21-32,1-21 0</inkml:trace>
  <inkml:trace contextRef="#ctx0" brushRef="#br0" timeOffset="104712.29">18711 11578 0,'21'0'31,"1"0"-31,-22-21 16,21 21 46,0 0-62,0 0 0,0-21 16,0 21-16,22 0 0</inkml:trace>
  <inkml:trace contextRef="#ctx0" brushRef="#br0" timeOffset="105460.86">20341 11176 0,'0'-21'0,"0"42"16,0-63-16,0 21 0,0-1 0,0 1 0,-21 21 15,0-21-15,-22-21 0,22 42 0,0 0 16,0 0-16,0 0 0,0 0 0,-1 0 16,1 0-16,0 21 0,0 0 0,-21 0 15,20 22-15,1-1 0,0 0 16,-21 1-16,21 20 0,-1-21 15,1 22-15,0-22 0,21 22 0,-21-22 16,21 0-16,-21 1 0,21-1 16,0 0-16,0-20 0,0 20 0,0-21 15,21 21-15,21-20 0,-21-1 0,22 0 16,-1-21-16,0 21 0,1-21 0,-1 0 16,0 0-16,1 0 0,-1 0 0,0-21 15,-20 0-15,20 21 0,-21-21 0,21 21 16,-20-22-16,-1 1 0,0 0 15,-21 0-15,0 0 0,0 0 0,0-1 16,0 1-16,0 0 0,0 0 0,-21 0 0,0 0 16,-1-1-16,1 1 0,0 21 15,0 0-15,-21 0 0,20 0 0,1 0 16,0 0-16,0 0 0,0 0 16,21 21-16,21-21 31,0 0-31,0 0 0,0 0 15,1 0-15,-1 0 0,21 0 0,-21 0 16,0 0-16,1 0 16,-1 0-16,-21 22 15,0-1-15,21-21 0,-21 21 0,0 0 16,0 0-16,0 0 0,0 1 16,0 20-16,0-21 0,0 0 0,0 0 15,-21 22-15,0-22 0,21 21 0,-22-21 16,22 1-16,0 20 0,0 0 0,-21-21 15,0 22-15,0-1 0,21 0 16,0-20-16,-21 41 0,0-42 0,21 64 0,0-22 16,0-20-16,0-1 0,0 0 0,-22 1 15,1-1-15,21 0 0,0 1 0,-21-22 16,21 0-16,0 0 0,0 0 0,0 1 16,0-44 15,21 22-31,-21-21 0,0 0 15,21 0-15,1 0 0,-1-22 0,-21 22 16,21-21-16,0 0 0</inkml:trace>
  <inkml:trace contextRef="#ctx0" brushRef="#br0" timeOffset="105688.34">20997 11557 0,'0'-21'0,"0"42"0,21-63 0,-21 21 15,0-1-15,22 22 16,-22 22-16,0-1 16,0 0-16,0 0 15,0 0-15,0 0 0,0 1 0,0-1 16,0 0-16,0 0 0,-22 0 0,22 0 16,0 1-16,-21-22 0,0 21 0,0-21 15,0 0-15</inkml:trace>
  <inkml:trace contextRef="#ctx0" brushRef="#br0" timeOffset="106028.14">21061 11155 0,'0'0'0,"-43"-42"16,-41 42-1,84 21 1,0 0 0,0 0-1,21-21-15,0 0 16,0-21-16,0 21 0,1 0 16,-22-21-16,21 21 0,-21-21 15,0-1-15,0 1 16,-21 0-1,-1 21-15,1 0 16,0 0-16,0 0 0,0 0 0,0 0 16,-1 0-16,1 0 15,21 21 1,21-21 0,1 21-16,-1-21 0,0 0 0</inkml:trace>
  <inkml:trace contextRef="#ctx0" brushRef="#br0" timeOffset="106308.5">21675 10964 0,'0'-21'16,"0"42"-16,0-21 31,-22 22-15,1-1-16,21 21 0,-21-21 0,21 22 15,0 20-15,-21-21 0,0 1 0,0 20 16,-1-20-16,1-1 0,21 21 0,0-20 16,-21-1-16,21-21 0,0 22 0,0-22 15,0 21-15,0-21 0,0 0 0,0 1 16,0-1-16,0 0 16,21-21-16,0 0 0,1 0 15,-1 0-15,0 0 0,0 0 16,0 0-16,0-21 0,-21 0 0</inkml:trace>
  <inkml:trace contextRef="#ctx0" brushRef="#br0" timeOffset="106936.24">21315 11430 0,'0'0'0,"21"0"31,21 0-16,1 0-15,-1 0 0,0 0 0,1 0 16,20 0-16,1 0 0,-1-21 0,1 0 16,-1 21-16,22-21 0,-22 21 15,1-22-15,-22 1 0,22-21 0,-22 21 16,21 0-16,-20-22 0,-22 22 0,21 0 16,-21-21-16,1 20 0,-22 1 0,0 0 15,0 0-15,0-21 0,-22 42 16,1 0-16,0 0 15,0 0-15,21 21 0,-42 0 0,20 21 16,1 1-16,21-1 0,0 0 16,-21 149-1,21-149-15,0 0 0,0 1 0,0-22 16,0 21-16,0-21 0,0 22 0,0-22 16,-21 0-16,21 0 0,0 0 15,0 1-15,0-1 0,0-42 47,0-1-47,0 1 16,21 0-16,0-21 0,0 21 0,-21-1 15,22 1-15,-1-21 0,0 0 16,0-1-16,0 22 0,22-21 16,-22 21-16,21-22 0,0 22 0,1 0 15,-22 21-15,21 0 0,-21 0 0,22 0 16,-22 0-16,0 21 0,0 0 0,0 0 15,-21 1-15,0 20 0,0-21 0,0 0 16,0 22-16,0-22 0,0 0 0,0 0 16,0 21-16,0-20 0,0-1 0,-21-21 15,21 21-15,0 0 0,-21-21 0,21 21 16,0 0-16,21-21 31,0 0-31,1 0 16,20-21-16,0 0 0,-21 21 15</inkml:trace>
  <inkml:trace contextRef="#ctx0" brushRef="#br0" timeOffset="107403.49">23326 11240 0,'0'0'16,"0"-22"-16,0 44 15,-43-1 1,22 0-16,21 0 0,-21 0 0,21 0 15,-21 1-15,21-1 0,0 42 16,-21-42-16,21 1 0,-22 20 0,22-21 0,-21 0 16,21 0-16,0 1 0,0-1 15,0 0-15,0 0 0,0 0 16,21 0-16,1-21 0,-1 22 16,0-22-16,0 0 0,0 0 0,0 0 15,22 0-15,-22 0 0,21-22 16,-21 1-16,1 21 15,41-42-15,-42 0 0,0 20 0,1 1 16,-1-21-16,0 21 0,-21-22 0,21 1 16,0 21-16,-21-21 0,0 20 0,0 1 15,0 0-15,0 0 0,-21 21 32,0 21-32,21 21 0,-21-20 15,0-1-15,-1 21 0,22 0 16,0-20-16,-21 20 0,21-21 0,0 21 0,-21-20 15,21-1-15,0 21 0,0-21 0,0 0 16,0 1-16,0-1 0,21-21 16,0 0-16,1 21 0,-1-21 0,0 0 15,0 0-15,0 0 0,22 0 0,-22-21 16,21 21-16,-21 0 0,0-21 0,1 21 16,-1-22-16,0 1 0,0 0 0</inkml:trace>
  <inkml:trace contextRef="#ctx0" brushRef="#br0" timeOffset="107905.6">24151 10986 0,'0'-43'16,"0"86"-16,0-128 0,0 64 0,0 0 0,21-1 15,-42 22 1,0 0-16,21 22 0,-21-1 16,0 21-16,-1-21 0,22 22 15,0-22-15,-21 21 0,21 0 0,-21 1 16,21 20-16,0-20 0,0-1 0,0 0 15,0 1-15,0-1 0,-21 0 16,21-21-16,-21 22 0,21-1 0,0-21 16,0 0-16,0 1 0,0-1 0,0 0 15,-21 0 1,21-42 15,0 0-31,21-22 16,0 22-16,-21 0 0,0 0 0,21-21 15,0 20-15,0 1 0,1-21 0,-22 21 16,42-22-16,-21 22 0,0 0 16,22-21-16,-22 21 0,21-1 0,0 22 15,-20 0-15,20-21 0,43 21 16,-43 0-16,-21 21 0,21 1 16,-42-1-16,22 21 0,-1-21 0,0 0 15,-21 22-15,0-22 0,0 21 0,0-21 16,0 1-16,0 20 0,-21-21 0,0 0 15,-1 0-15,-20 1 0,21-1 0,0 0 16,-22 0-16,1-21 0,21 21 0,-21-21 16,-1 0-16,1 21 0,0-21 0,-1 22 15,1-22-15,21 0 0,-22 0 16,22 0-16,0 0 0,-21 0 0,21 0 0,-1 0 16,1 0-16,0 0 0</inkml:trace>
  <inkml:trace contextRef="#ctx0" brushRef="#br0" timeOffset="108536.32">17589 13229 0,'0'-21'0,"0"0"0,22 21 0,-22 42 47,0-21-47,0 1 15,0-1-15,0 21 0,0-21 16,0 0-16,0 22 0,21-22 15,-21 21-15,0 1 0,0-1 0,0 0 16,0 1-16,0-22 0,0 21 0,0 0 16,0-20-16,0 20 0,0-21 0,0 21 15,0-20-15,0-1 0,0 0 16,0 0-16,0-42 16,0 0-16,21 21 15,0-21-15</inkml:trace>
  <inkml:trace contextRef="#ctx0" brushRef="#br0" timeOffset="109100.16">18224 13187 0,'0'0'0,"43"-42"16,-22 20-1,0 1-15,0 21 0,0-21 0,1 21 16,-1 0-16,21 0 0,-21 0 0,22 0 16,-22 0-16,21 0 0,-21 0 0,22 0 15,-22 21-15,0 0 0,0 1 0,0-1 16,0 0-16,-21 0 0,0 0 16,0 22-16,0-22 0,0 21 0,0-21 15,0 22-15,0-22 0,-21 21 0,21-21 16,-42 0-16,21 22 0,-22-1 0,-41 22 15,63-22-15,-22-21 0,1 0 0,0 22 16,-1-22-16,22-21 0,-21 21 16,-1 0-16,1 0 0,21 0 0,-21-21 0,20 0 15,1 0-15,-21 0 0,21 0 0,-22 0 16,22 0-16,0 0 0,21-21 0,-21 0 16,0 0-16,21 0 0,0 0 0,0-1 15,0-20-15,0 21 0,0-21 0,0 20 16,0 1-16,0-21 0,0 21 15,42-22-15,-21 43 0,0-21 0,1 21 16,-1 0-16,0 0 0,0 0 0,0 0 16,0 0-16,1 21 0,-1-21 0,0 22 15,0-1-15,0 0 0,0 0 0,1 21 16,-1-20-16,0-1 0,0 21 0,0-21 16,0 0-16,1 43 0,-1-43 0,-21 0 15,21 0-15,-21 1 0,0-1 0,0 0 16,0 0-16,21 0 0,0-21 31,0 0-15,1 0-16</inkml:trace>
  <inkml:trace contextRef="#ctx0" brushRef="#br0" timeOffset="109308.06">19177 13526 0,'0'-22'31,"21"22"1,-21-21-1</inkml:trace>
  <inkml:trace contextRef="#ctx0" brushRef="#br0" timeOffset="109656.05">20701 13081 0,'0'0'0,"-64"-21"0,22 0 0,21 21 16,21-21-16,-21 21 0,21-22 15,42 22 1,-21-21-16,43 21 16,-22 0-16,0 0 0,1-21 0</inkml:trace>
  <inkml:trace contextRef="#ctx0" brushRef="#br0" timeOffset="109745">21357 12912 0,'42'0'15,"85"21"1,-296-42-16,338 63 16,-190-42-16,0 0 0,0 0 15,-21 0-15,-1 0 0</inkml:trace>
  <inkml:trace contextRef="#ctx0" brushRef="#br0" timeOffset="110088.09">21040 12996 0,'0'22'0,"0"-44"0,-22 44 0,22-1 15,-21 0-15,21 0 0,0 0 16,0 22-16,0-22 0,0 0 0,0 21 16,0-21-16,0 22 0,0-1 15,0 0-15,0 1 0,0-1 0,21 0 16,-21 1-16,22-1 0,-1 0 16,-21 1-16,0-1 0,0 0 0,0-20 15,0 20-15,0-21 0,-21 0 16,-1 22-16,1-22 0,0-21 15,0 21-15,-21 0 0,-1-21 0,1 0 16,0 0-16,-1 0 0,1 0 0,0 0 16,-22-21-16,22 0 0,-1 0 15,1-1-15,21 1 0,-21 0 0,20-21 16,1 21-16,0-22 0,21 1 0,0 21 16,0-22-16,0 22 0,0-21 15,0 21-15,21 0 0,0-1 0,22 22 16,-22-21-16,21 21 0,1-21 15,-22 21-15,21 0 0,0 0 0,1-21 16,-1 21-16,0 0 0</inkml:trace>
  <inkml:trace contextRef="#ctx0" brushRef="#br0" timeOffset="110487.99">20743 13039 0,'0'0'15,"-21"0"-15,0-21 16,0 21-16,21-22 15,21 22 1,21 0-16,-21 0 16,22 0-16,-1 0 0,-21 0 0,43 0 15,-22 0-15,0 0 0,1 0 16,-1 0-16,0 0 0,1 0 0,-22 0 16,21 0-16,-21 0 0,1 0 15,-1 0 1,-42 22 15,-1-22-31,22 21 16</inkml:trace>
  <inkml:trace contextRef="#ctx0" brushRef="#br0" timeOffset="110619.91">21357 13568 0,'0'0'0,"-42"0"0</inkml:trace>
  <inkml:trace contextRef="#ctx0" brushRef="#br0" timeOffset="110915.74">21272 13610 0,'22'0'31,"-44"0"-31,65-21 0,-22 21 0,0-21 0,0 21 16,0-21-16,1 0 0,-1-1 0,0 22 15,21-21-15,-21 0 0,1 0 16,-1 21-16,-21-21 0,0 0 0,0-1 16,0 1-1,-21 21 1,-1 0-16,1 0 0,0 0 16,0 21-16,0 1 0,0-22 0,-1 21 15,1 21-15,0-21 0,0 0 16,0 22-16,21-1 0,0-21 0,0 22 15,0-1-15,0-21 0,0 0 0,0 22 16,21-22-16,0 0 0,0 0 16,0-21-16,1 21 0,-1-21 0,21 21 15,-21-21-15,22 0 0,-1 0 0,0 0 16,1 0-16,-1-21 0,0 0 16,1 21-16,-22-21 0,21 0 15,0 0-15,1-22 0,-1 22 0</inkml:trace>
  <inkml:trace contextRef="#ctx0" brushRef="#br0" timeOffset="111396.11">22140 13399 0,'0'0'0,"0"-22"16,0 1-16,0 0 0,0 0 0,-21 21 31,0 21-31,21 0 16,0 0-16,0 1 0,0 20 0,0-21 15,0 0-15,0 22 0,0-22 0,0 21 16,0-21-16,0 22 0,0-22 15,0 0-15,-21 0 0,21 0 16,0 0-16,0 1 0,-21-1 16,21-42 31,0-1-47,0 1 15,0-21-15,0 21 0,0 0 0,21-22 16,0 22-16,0-21 0,0-1 15,0 1-15,1 21 0,20-21 0,-21 20 16,21 1-16,-20 0 0,20 0 0,0 21 16,1 0-16,-1 0 0,-21 0 15,21 0-15,1 42 0,-22-21 0,0 22 16,0-22-16,0 21 0,-21 1 16,0-1-16,0 0 0,0 1 15,0-1-15,0 0 0,-21-21 0,21 22 16,-21-22-16,0 0 0,0 0 15,21 0-15,-21-21 0,21 22 0,0-44 47,0 1-47,21 0 16,0 0-16,-21 0 0,21-22 0,0 22 16,0-21-16</inkml:trace>
  <inkml:trace contextRef="#ctx0" brushRef="#br0" timeOffset="112219.67">23093 12996 0,'0'0'0,"0"-21"31,0 42-31,0 1 16,0 20-16,0-21 0,0 21 0,0 1 15,-21-1-15,21 0 0,0 1 16,-22-1-16,22 0 0,0 1 0,0-1 15,0 0-15,0 1 0,-21-1 0,21-21 16,0 22-16,0-22 16,-21 0-16,21 0 0,0 0 0,0 0 15,0-42 17,0 0-32,0 0 15,0 0-15,0 0 16,21-22-16,0 22 0,1-21 0,-1 21 15,0-1-15,0-20 0,21 0 0,-20 21 16,20-1-16,-21 1 0,21 0 16,-20 0-16,20 21 0,-21 0 0,0 0 15,0 0-15,1 0 0,-22 21 16,0 0 0,0 0-16,-22-21 0,1 22 0,0-1 15,0 0-15,-21-21 0,20 21 0,-20-21 16,21 21-16,-21-21 0,20 0 15,-20 0-15,21 0 0,0 0 0,0 0 16,-1 0-16,1 0 0,0 0 16,21-21-16,21 21 47,0 0-47,1 21 0,-22 0 15,0 1-15,21-1 0,-21 0 16,21 0-16,-21 0 0,21 22 15,-21-22-15,0 0 0,21 0 0,-21 0 16,21 0-16,1-21 0,-1 22 16,-21-1-16,21-21 0,0 0 0,0 0 15,22 0-15,-22 0 0,21 0 0,0 0 16,-20 0-16,20 0 0,0-21 16,1 21-16,-22-22 0,21 1 0,0 0 15,-20 0-15,20-21 0,-21 20 16,21-20-16,-20 21 0,-1-21 15,0 20-15,0-20 0,0 21 0,0 0 0,-21 0 16,22 21-16,-22 21 31,-22 0-31,22 0 0,-21 0 16,0 0-16,21 22 0,0-22 16,-21 0-16,21 0 0,0 0 0,-21 1 15,21-1-15,0 0 0,0 0 16,21-21-1,0 0 1,-21-21-16,21 21 0,0-21 0,1 0 16</inkml:trace>
  <inkml:trace contextRef="#ctx0" brushRef="#br0" timeOffset="112596.45">24151 12954 0,'-21'-21'0,"42"42"0,-63-42 0,21 21 16,-1 0-16,1 0 0,0 21 16,0 0-16,0 0 0,21 1 0,0-1 15,-21 0-15,21 0 0,0 0 0,0 0 16,0 1-16,0-1 16,21-21-16,0 0 0,0 0 0,0 0 15,0 0-15,1 0 0,-1 0 16,0 0-16,0 0 0,0-21 15,0 21-15,1-22 0,-22 1 0,0 0 16,0-21-16,0 21 0,0-1 16,0-20-16,0 21 0,0-21 0,0 20 15,0 1-15,-22 0 0,1 21 0,0 0 16,0 0-16,0 0 0,0 0 16,-1 0-16,-20 21 0,21 0 0,0 22 15,0-22-15,-1 0 0,1 21 16,21 1-16,0-22 0,0 21 0,0-21 15,0 1-15,0 20 0,0-21 0,21 0 16,22 0-16,-22 1 16,0-1-16</inkml:trace>
  <inkml:trace contextRef="#ctx0" brushRef="#br0" timeOffset="113120.15">24511 13229 0,'0'0'0,"0"-21"0,-21 21 16,0 21 0,-1-21-16,22 21 0,0 1 15,0-1-15,-21 0 0,21 0 0,0 0 16,0 0-16,-21 22 0,21-22 16,0 0-16,-21 21 0,21-20 15,0-1-15,0 21 0,0-21 0,-21 0 16,21 1-16,0-1 0,-21 0 0,21 0 15,0 0-15,0-42 47,0 0-47,0 0 16,0-22-16,0 22 0,0 0 16,21-21-16,0 21 0,0-22 15,0 22-15,0-21 0,22-1 0,-22 22 16,21-21-16,1 21 0,-1 0 15,-21-1-15,21 1 0,1 0 0,-1 21 16,-21 0-16,22 0 0,-1 21 16,-21 0-16,0 1 0,0-1 0,1 0 15,-22 21-15,0-21 0,0 22 16,0-22-16,0 21 0,0-21 0,0 22 16,-22-22-16,1 21 0,0-21 0,21 1 15,-21-1-15,0 0 0,0 0 16,-1-21-16,1 21 0,0 0 15,0-21-15,0 0 32,21-21-32,0 0 15,21 0-15,0 21 0</inkml:trace>
  <inkml:trace contextRef="#ctx0" brushRef="#br0" timeOffset="113607.83">25675 13356 0,'0'0'16,"21"-21"-16,-21 0 0,0 0 15,0 0-15,0-1 0,0 1 16,-21 21-16,0 0 16,0 0-16,0 0 0,-1 0 15,1 0-15,-21 21 0,21-21 0,0 22 16,-22-1-16,22 0 0,0 0 15,0 0-15,0 22 0,-1-22 0,22 0 16,0 0-16,0 0 0,0 0 0,0 1 16,0-1-16,22-21 0,-1 21 15,0-21-15,21 0 0,-21 21 0,1-21 16,-1 0-16,21 0 0,-21 0 0,0 0 16,22 0-16,-22 0 0,0 0 15,21 0-15,-20 0 0,-1 21 0,0-21 16,0 0-16,0 21 0,-21 1 15,0-1-15,0 0 16,-21 0-16,-21-21 16,21 0-16,-22 21 0,22-21 0,-21 0 15,21 21-15,-22-21 0,1 0 16,0 0-16,20 22 0,-20-22 0,21 0 16,0 0-16,-22 21 0,22-21 0,0 0 15,0 0-15,0 0 16,21 21-16,21-21 47,0-21-47,0 21 0,0 0 0,1-21 15</inkml:trace>
  <inkml:trace contextRef="#ctx0" brushRef="#br0" timeOffset="113739.75">26162 13822 0</inkml:trace>
  <inkml:trace contextRef="#ctx0" brushRef="#br0" timeOffset="113800.71">26268 13822 0,'-21'0'0,"-1"21"15,65-42 1,-107 42-16</inkml:trace>
  <inkml:trace contextRef="#ctx0" brushRef="#br0" timeOffset="113852.68">26204 13864 0,'-63'0'32,"42"0"-32</inkml:trace>
  <inkml:trace contextRef="#ctx0" brushRef="#br0" timeOffset="-71764.34">13695 15917 0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01:56:1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2963 0,'0'22'94,"0"-1"-79,-22 0-15,22 0 16,0 0-16,0 0 0,0 1 16,-21-1-16,21 0 15,0 0-15,0 0 0,0 22 0,0-22 16,0 0-16,0 21 0,0-21 16,0 1-16,-21 20 0,21 0 15,0-21-15,-21 22 0,21-1 16,-21 0-16,21 1 0,-21-1 15,21 0-15,0 1 0,0-1 0,0 0 16,-22 22-16,22-22 0,0 22 16,0-1-16,0-20 0,0 20 0,0 1 15,0-22-15,0 21 0,0-20 16,0 20-16,22-20 0,-22-1 16,0 21-16,21 1 0,-21-1 15,0 1-15,21-1 0,-21 1 16,0-1-16,0 1 0,0-1 0,0 1 15,0-1-15,0 1 0,0-1 16,0-20-16,0 20 0,0 1 0,0-1 16,21 1-16,-21-1 0,0 1 15,0-1-15,0-20 0,0 20 0,0 1 16,0-22-16,0 21 0,0 1 16,0-1-16,0-20 0,0 20 15,0 1-15,0-1 0,0 1 0,0-1 16,0 1-16,0-22 15,0 22-15,0-1 0,0-21 0,-21 22 16,21-22-16,0 22 0,0-1 16,0 1-16,0-1 0,0 1 0,0-1 15,-21 1-15,21-22 0,0 22 16,-21-22-16,21 21 0,0-20 0,0-1 16,0 0-16,0 22 0,0-22 15,0 1-15,-22-22 0,22 21 0,0 0 16,0-20-16,0 20 0,0-21 15,0 0-15,0 0 0,-21-21 32,21-42-17,0 21-15,0-21 0,0-1 16,0 1-16,21-22 0,1 1 0,-1-22 16</inkml:trace>
  <inkml:trace contextRef="#ctx0" brushRef="#br0" timeOffset="2188.44">1312 2963 0,'0'0'0,"-21"0"0,-21 0 31,21 0-31,-1 0 16,1 0-16,21 22 31,21-22-15,1 0 0,-1 0-16,21 0 15,-21 0-15,22 0 0,-1 0 0,0 0 16,1 0-16,-1 0 0,21 0 15,1 0-15,-1 0 0,1 0 0,-22 0 16,22 0-16,20 0 0,-20 0 16,21 0-16,-22 0 0,128 0 15,-107 0-15,22 0 0,-21 0 16,21 0-16,-22-22 0,1 22 0,21 0 16,-22 0-16,22 0 0,0 0 15,0 0-15,0 0 0,-22 0 0,22 0 16,-21 0-16,0 0 0,-1 0 15,1 0-15,-22 0 0,22 0 16,0 0-16,-22 0 0,22 0 16,0 0-16,-1 0 0,1 0 0,0 0 15,-1 0-15,1 0 0,0 0 0,-22 0 16,22 0-16,-22 0 0,1 0 16,20 0-16,-20 0 0,-22 0 0,22 0 15,-1 0-15,-20 0 0,-1 0 16,0 0-16,1 0 0,-22 0 0,21 0 15,-21 0-15,0 0 0,1 22 16,-1-22-16,0 0 0,0 0 0,0 0 16,0 0-16,-21 21 62,0 0-62,0 0 16,0 0-16,0 0 15,0 1-15,0-1 0,0 0 16,0 0-16,0 0 0,0 22 0,-21-22 16,21 0-16,-21 21 0,21-21 15,-21 22-15,21-22 0,0 21 0,0 1 16,0-22-16,-21 21 0,21-21 16,0 22-16,0-1 0,0-21 0,0 21 15,0-20-15,-21 20 0,21 0 16,0 1-16,0-1 0,0 0 15,0 1-15,0-1 0,0 0 0,0 1 16,-22 20-16,22-21 0,0 1 0,0-1 16,0 22-16,0-22 0,0 0 15,0 1-15,0-1 0,0 0 0,0 1 16,0 20-16,0-21 0,0 22 16,0-22-16,0 22 0,0-1 0,0-20 15,0 20-15,0 1 0,0-22 0,0 21 16,0-20-16,0 20 0,0-20 15,0 20-15,0 1 0,0-1 16,-21 1-16,21-1 0,0-21 0,0 22 16,0-1-16,0 1 0,0-22 15,0 22-15,0-1 0,0-20 0,0 20 16,0 1-16,0-22 0,0 21 16,0 1-16,0-1 0,0 1 0,0-22 15,0 22-15,0-1 0,0-20 0,0-1 16,0 21-16,0-20 0,0-1 15,0 22-15,-21-22 0,21 0 0,0 1 16,-21 20-16,21-21 0,0 1 0,0-1 16,0-21-16,0 22 0,0-1 15,0-21-15,0 21 0,0-20 16,0 20-16,0-21 0,0 0 0,0 22 16,0-22-16,-21 0 0,21 0 0,0 21 15,0-20-15,0-1 0,0 0 0,0 0 16,-21 0-16,21 22 0,0-22 0,0 0 15,0 0-15,0 0 16,0 0-16,0 1 0,-22 20 16,22-21-16,0 0 0,43-21 15,-43 21-15,-21-21 16,-1 0 15,1 0-31,-21 0 16,21 0-16,-22 0 0,22 0 0,21 22 15,-21-22-15,0 0 0,0 0 16,0 21-16,-1-21 0,1 0 0,0 21 16,0-21-16,0 21 0,-22-21 15,22 0-15,-21 0 0,21 0 0,-22 0 16,1 21-16,21 0 0,0-21 16,-22 0-16,1 0 0,0 0 0,-1 22 15,1-22-15,-21 0 0,20 0 16,-20 0-16,20 0 0,-20 0 0,-1 0 15,22 0-15,-21-22 0,-1 22 0,1-21 16,-1 21-16,1 0 16,-1-21-16,1 21 0,-1 0 0,1-21 15,-22 0-15,21 21 0,22 0 0,-43 0 16,22-21-16,-22 21 0,22 0 0,-1 0 16,-20-22-16,-1 22 0,21 0 15,1-21-15,-1 21 0,-20 0 0,20 0 16,-20 0-16,20-21 0,-42 21 0,22 0 15,20 0-15,1 0 0,-22-21 16,21 21-16,-20 0 0,20-21 0,22 0 16,0 21-16,-22-22 0,1 22 15,20 0-15,-20-21 0,-1 21 0,22-21 16,-22 21-16,22-21 0,0 0 16,-1 0-16,1-1 0,21 22 15,-21 0-15,20 0 0,-20 0 0,21 0 16,0 0-16,0 0 0,-1 0 15,1 0 1,0 22 0,0-1-16,0-21 0,0 0 15,-1 21-15,1-21 16,0 0-16,0 21 0,0-21 0,0 0 16,-1 21-16,1-21 15,0 0-15,21-21 16,0 0-1,0 0-15,0-22 0,0 22 0,42-21 16,1 0-16</inkml:trace>
  <inkml:trace contextRef="#ctx0" brushRef="#br0" timeOffset="2795.65">2032 3916 0,'0'0'0,"-42"0"0,-1 0 0,22 0 0,42 0 47,0 0-47,1 0 0,20 0 15,21 0-15,1 0 0,42-21 16,0 21-16,21 0 0,0-21 0,21 21 0,0 0 16,21 0-16,1 0 0,-1 0 15,21 0-15,-20 0 0,-1 0 16,22 0-16,-22 0 0,0 0 15,1 0-15,-22 0 0,-21 0 0,0 0 16,-21 0-16,-22 0 0,22 0 0,-42 21 16,-1-21-16,-21 0 0,1 0 15,-22 0-15,0 0 0,-21 21 16,-21-21 0,0 0-16,0 0 0,-1 0 0,-20 0 15,21 0-15,-21 21 0,20-21 0,-20 0 16,21 21-16,-43-21 0</inkml:trace>
  <inkml:trace contextRef="#ctx0" brushRef="#br0" timeOffset="3179.45">1863 5101 0,'148'0'31,"-127"0"-31,0 0 16,43 0-16,-1-21 0,43 21 15,0-21-15,21 21 0,0-21 0,21 21 16,-21-21-16,42 21 0,-21-22 0,22 22 15,-22-21-15,21 21 0,-21-21 16,1 21-16,-1-21 0,0 21 0,0 0 16,0-21-16,0 21 0,-42 0 15,21 0-15,-42 0 0,21 0 0,-43 0 16,1 0-16,-1 0 0,-20 0 16,-22 0-16,0 0 0,0 0 0,-42 0 31,0 0-31,0 0 0,-22 21 15,1 0-15,-43-21 0</inkml:trace>
  <inkml:trace contextRef="#ctx0" brushRef="#br0" timeOffset="3217.43">4276 5059 0,'-43'0'0,"86"0"0,-128 0 0,21 21 15</inkml:trace>
  <inkml:trace contextRef="#ctx0" brushRef="#br0" timeOffset="3575.21">2815 6498 0,'-42'0'0</inkml:trace>
  <inkml:trace contextRef="#ctx0" brushRef="#br0" timeOffset="3780.09">1863 7027 0,'0'0'0,"21"22"0,21-1 0,0 0 0,1 0 16,20 0-16,22-21 0,21 0 15,-22 0-15,22 0 0,-21 0 0,21 0 16,21 0-16,-21 0 0,-1-21 0,22 21 16,-21 0-16,21-21 0,0 21 15,-21-21-15,0 21 0,0 0 0,-22 21 16,1-21-16,0-21 0,-1 21 0,-20-21 16,-1-1-16,1 22 0,-22 0 15,1-21-15,-1 0 0,0 21 0</inkml:trace>
  <inkml:trace contextRef="#ctx0" brushRef="#br0" timeOffset="3877.03">3810 6985 0,'-64'0'16</inkml:trace>
  <inkml:trace contextRef="#ctx0" brushRef="#br0" timeOffset="4288.85">2413 5969 0,'0'0'0,"-64"0"0,22 0 16,21 0-16,-21 0 0,20 0 16,-20 0-16,63 0 15,22 0 1,20 21-16,22-21 0,21 0 0,-1 0 16,22 0-16,0 0 15,22 0-15,-1 0 0,0 0 0,21 0 16,-21 0-16,22-21 0,-22 21 15,0 0-15,-21-21 0,21 21 0,-21 0 16,0 0-16,-21-21 0,-21 21 0,-1 0 16,1 0-16,-43-21 0,1 21 15,-1 0-15,0 0 0,-20-22 0,-22 1 16,0 0 0,-22 0-16,1 0 0,0 21 15,-21-21-15,-22-1 0,22 1 0,-22 0 16,1 0-16</inkml:trace>
  <inkml:trace contextRef="#ctx0" brushRef="#br0" timeOffset="4776.78">995 1503 0,'-43'-21'0,"86"42"0</inkml:trace>
  <inkml:trace contextRef="#ctx0" brushRef="#br0" timeOffset="4980.03">931 1270 0,'0'21'0,"0"22"16,0-22-1,0 21-15,0-21 0,0 22 16,0-1-16,0 0 0,0 22 0,0-22 16,0 0-16,0 22 0,0-22 15,0 1-15,0-1 0,0 0 0,0 1 16,0-22-16,0 21 0,0-21 15,0 0-15,0 1 0,0-44 47,0 1-31</inkml:trace>
  <inkml:trace contextRef="#ctx0" brushRef="#br0" timeOffset="5048.99">804 1630 0,'0'0'0,"-42"-42"0</inkml:trace>
  <inkml:trace contextRef="#ctx0" brushRef="#br0" timeOffset="5559.91">614 1312 0,'21'-42'15,"0"21"-15,0 0 0,0-22 16,1 22-16,20 0 0,-21 0 0,21-21 16,22 20-16,-22 22 0,1-21 15,20 21-15,1-21 0,-1 21 16,22 21-16,-22 22 0,1-1 15,-1 0-15,-20 1 0,20-1 16,-42 0-16,22 1 0,-22 20 0,0-21 16,-21 1-16,0 20 0,0-20 15,0-1-15,-21 0 0,0 1 0,-22-22 16,22 21-16,0-21 0,0 0 16,0 1-16,-1-22 0,1 0 15,0 0-15,0 0 16,21-22-16,0 1 0,-21 0 15,21-21-15,0 21 0,0-22 16,0 1-16,0 0 0,0-1 16,21 1-16,0 0 0,0-1 0,0-20 15,22 20-15,-22 1 0,21-21 16,1-1-16,-1 22 0,0-1 0,64 22 16,-42-21-16,-22 42 0,0 0 15,1 0-15,20 21 0,-21 21 0,1 1 16,-1-1-16,-21 0 0,22 1 15,-22 20-15,-21 1 0,0-22 0,0 22 16,0-1-16,0 1 0,-21-1 16,-1 1-16,-20-22 0,21 0 15,0 1-15,21-1 0,-21 0 16,-1-21-16,22 1 0,-21-1 0,21 0 16,0-42 15,0 0-16,0-1-15,0 1 0,0 0 0,21 0 16</inkml:trace>
  <inkml:trace contextRef="#ctx0" brushRef="#br0" timeOffset="6083.62">2709 1651 0,'0'0'0,"21"-21"0,1 21 16,-1-21-16,0 21 0,-21-21 0,21 21 15,-21-22-15,0 1 16,-21 0-16,0 21 0,0-21 16,-1 21-16,-20 0 0,21-21 15,-21 21-15,-1 0 0,22 0 0,-21 0 16,-1 0-16,22 0 0,-21 21 16,21 0-16,-22 21 0,22-20 0,-21 20 15,21 0-15,0 1 16,-1-1-16,1 0 0,0 1 0,21-1 15,0-21-15,0 21 0,0-20 16,0-1-16,0 0 0,21-21 0,0 0 16,1 21-16,-1-21 0,0 0 15,21 0-15,-21-21 0,22 21 0,-22-21 16,21 0-16,1-1 0,-22 1 16,0 0-16,21-21 0,-21 21 0,1-22 15,-1 22-15,0-21 0,0-1 16,0 1-16,-21 21 0,0-21 15,0 20-15,21 1 0,-21 0 0,0 0 16,22 21-16,-22 21 16,0 0-16,0 22 15,21-22-15,-21 21 0,0-21 16,0 22-16,0-1 0,0-21 16,0 21-16,0-20 0,0 20 0,0-21 15,0 0-15,0 0 0,21 1 16,0-22-16,0 0 15,0 0-15,1-22 16,-1 1-16,0 0 16,-21 0-16</inkml:trace>
  <inkml:trace contextRef="#ctx0" brushRef="#br0" timeOffset="6439.81">3048 1503 0,'0'0'15,"0"-21"-15,0 0 16,21 21-16,-21 21 31,0 0-31,0 0 0,0 0 0,0 0 16,21 22-16,-21-22 0,0 21 15,0 1-15,21-22 0,-21 21 0,0-21 16,22 0-16,-22 22 0,0-22 16,0 0-16,0 0 0,21-21 31,0 0-31,-21-21 15,0 0 1,21-21-16,-21 20 0,21 1 16,-21-21-16,21 0 0,-21 20 0,0-20 15,22 0-15,-1 21 0,-21-22 16,21 22-16,-21 0 0,0 0 0,21 0 16,0 21-1,-21 21 16,0 0-31,0 0 16</inkml:trace>
  <inkml:trace contextRef="#ctx0" brushRef="#br0" timeOffset="6815.59">3471 1693 0,'43'0'31,"-22"-21"-31,0 0 16,0 0-16,0 0 0,0 0 15,1-1-15,-1 22 0,0-21 16,0 0-16,0 21 0,-21-21 0,21 0 16,-42 21 15,0 0-31,0 21 15,0 0-15,0 0 0,-1 0 0,1 1 16,-21 20-16,42-21 0,-21 21 16,21-20-16,-21 20 0,21-21 0,0 0 15,0 0-15,0 1 0,0-1 0,0 0 16,21-21-16,0 21 0,0-21 16,0 0-16,22 0 0,-1 0 0,-21 0 15,21 0-15,1 0 0,-1 0 16,0-21-16,1 0 0,-22 21 0,21-21 15,-21-1-15,1 1 0,20-21 16,-21 21-16</inkml:trace>
  <inkml:trace contextRef="#ctx0" brushRef="#br0" timeOffset="7238.37">4127 1524 0,'0'-21'0,"0"42"0,0-63 16,0 21-16,0-1 0,0 44 47,0-1-47,0 0 0,0 0 15,0 21-15,0-20 0,0 20 0,0-21 16,0 21-16,-21-20 0,21 20 16,0-21-16,-21 0 0,21 0 0,0 1 15,0-1-15,0 0 0,0 0 16,-21-21 0,0 0-1,21-21-15,0 0 0,0 0 16,0-1-16,0 1 15,0 0-15,0-21 0,0 21 0,21-22 16,0 1-16,0 0 0,0 20 16,22-20-16,-22 0 0,21-1 0,1 22 15,20 0-15,-21 0 0,1 0 0,20 21 16,-20 0-16,-1 0 16,21 21-16,-41 0 0,20 0 0,0 22 0,-21-22 15,1 21-15,-22 0 0,0 1 16,0-1-16,0-21 0,0 22 15,-22-1-15,1 0 0,0-21 16,0 22-16,0-22 0,0 0 0,-1 0 16,1 0-16,0-21 0,0 22 15,0-22-15,0 0 16</inkml:trace>
  <inkml:trace contextRef="#ctx0" brushRef="#br0" timeOffset="7661.33">2265 2074 0,'0'0'0,"-21"43"16</inkml:trace>
  <inkml:trace contextRef="#ctx0" brushRef="#br0" timeOffset="7792.26">2222 2604 0,'0'42'15,"0"-21"-15,0 0 16,0-42 15,0 0-15,22 0-16,-22 0 15</inkml:trace>
  <inkml:trace contextRef="#ctx0" brushRef="#br0" timeOffset="8150.06">2074 2138 0,'0'0'0,"0"-21"0,-21 21 15,21-21 1,21-1-16,22 22 0,-22-21 15,0 0-15,21 21 0,-21 0 0,43-21 16,-22 21-16,1 0 0,20 0 16,1 0-16,-22 0 0,0 0 0,22 21 15,-22 0-15,-21 0 16,22 22-16,-22-22 0,-21 0 0,0 21 0,0-20 16,-21 20-16,-1-21 0,1 21 15,-21-20-15,21 20 0,-22 0 16,1-21-16,0 1 0,-1-1 0,22 0 15,-21 0-15,21-21 0,0 0 16,-1 21-16,1-21 16,0 0-16,21-21 15,0 0-15,0 0 16,0 0 0,0-1-16,0 1 15</inkml:trace>
  <inkml:trace contextRef="#ctx0" brushRef="#br0" timeOffset="8495.87">2286 2138 0,'0'63'15,"0"-41"-15,0 20 0,0 0 16,0 1-16,0-1 0,0 0 0,0 22 16,0-22-16,0 0 0,0 22 15,0-22-15,0 1 0,0-1 0,0 0 16,-21-21-16,21 22 0,0-22 15,0 0-15,0 0 0,21-21 47,0 0-47,-21-21 16,21 0-16,0 0 0,1 0 16</inkml:trace>
  <inkml:trace contextRef="#ctx0" brushRef="#br0" timeOffset="8799.81">2709 2519 0,'0'0'16,"21"0"0,-21-21-1,22 0-15,-1-1 16,0 1-16,0 21 15,0-21-15,0 21 0,1 0 16,-1 0-16,0 0 0,0 0 16,0 21-16,0 0 0,-21 1 0,22-1 15,-1 0-15,0 21 0,-21-21 16,0 1-16,0 20 0,0-21 0,0 0 16,0 0-16,0 1 0,-21-1 0,21 0 15,-21 0-15,21 0 0,-22-21 16,1 21-16</inkml:trace>
  <inkml:trace contextRef="#ctx0" brushRef="#br0" timeOffset="8916.74">2942 5165 0,'0'-381'0,"0"762"0,0-1164 0,0 402 15,21 84-15,-21 43 0,21 43 0,-21 41 16,0 43-16,0 21 0,22 22 0,-1-1 16,-21 43-16,21-22 0,0 22 15,-21 0-15,21 20 0,0 1 0,1-21 16,-1 42-16,-21-21 0,21 0 0</inkml:trace>
  <inkml:trace contextRef="#ctx0" brushRef="#br0" timeOffset="9001.7">3429 2350 0,'0'0'0</inkml:trace>
  <inkml:trace contextRef="#ctx0" brushRef="#br0" timeOffset="9315.61">3302 2604 0,'21'21'15,"-21"0"-15,0 0 0,0 0 16,0 0-16,0 1 0,0-1 16,21-21-16,0 0 15,-21 21-15,22-21 0,-1 0 16,0 0-16,21 0 0,1 0 0,-22-21 16,0 0-16,21-1 0,-21 22 15,1-21-15,-1 0 0,0 0 16,-21 0-16,0 0 0,0-1 15,0-20-15,0 21 0,0 0 0,0 0 16,-21-1-16,-22 1 0,22 0 0,0 21 16,21-21-16,-42 21 0,21 0 0,-22 0 15,22 0-15,0-21 0,0 21 16,0 0-16,-1 21 0,1-21 0,21 21 16,0 0-16,-21 0 15,21 1-15,21-22 16,0 0-16,1 0 15,20 0-15,-21 0 0,21 0 16,1-22-16</inkml:trace>
  <inkml:trace contextRef="#ctx0" brushRef="#br0" timeOffset="9379.83">4000 2328 0,'0'-42'0</inkml:trace>
  <inkml:trace contextRef="#ctx0" brushRef="#br0" timeOffset="9555.73">4000 2921 0,'0'106'32,"0"-64"-32,0 1 0,0-22 0,0 21 15,0 0-15,0 1 0,0-22 16,0 0-16,0 0 0,0 0 0,0 1 15,-21-22-15</inkml:trace>
  <inkml:trace contextRef="#ctx0" brushRef="#br0" timeOffset="9611.7">3958 3196 0,'0'-84'16,"0"62"-16,0 1 0</inkml:trace>
  <inkml:trace contextRef="#ctx0" brushRef="#br0" timeOffset="9816.53">3916 4953 0,'0'21'78,"21"-21"-78,-21 21 16</inkml:trace>
  <inkml:trace contextRef="#ctx0" brushRef="#br0" timeOffset="9855.51">3979 5101 0,'0'0'0</inkml:trace>
  <inkml:trace contextRef="#ctx0" brushRef="#br0" timeOffset="11337.27">3895 2604 0,'21'-22'31,"-21"1"-15,21 21-16,0-21 0,0 0 0,0 21 15,1-21-15,-1 0 0,0-1 16,0 1-16,-21 0 0,21 21 0,-21-21 15,21 0-15,-21 0 16,0 42 15,0 0-31,0 21 16,0-21-16,0 22 0,-21-1 0,21 0 16,-21 1-16,21-1 0,0 0 15,0 1-15,0-1 0,-21 0 16,21 1-16,0-1 0,0 0 15,0 1-15,0-1 0,0 0 0,0 1 16,0-1-16,0 0 0,0 1 0,0-22 16,0 21-16,0 1 0,0-22 15,0 0-15,0 0 0,0 0 0,-21-21 32,0 0-32,-1-21 15,1 21-15,21-21 16,-21 0-16,0 0 0,0-1 15,0 1-15,21 0 0,-22 0 0,22 0 16,-21-22-16,0 22 16,21 0-16,0-21 0,0 21 0</inkml:trace>
  <inkml:trace contextRef="#ctx0" brushRef="#br0" timeOffset="11568.6">3958 2265 0,'0'-21'0,"0"0"16,0 42 31,0 0-32,21-21-15,-21 21 16,21-21-16</inkml:trace>
  <inkml:trace contextRef="#ctx0" brushRef="#br0" timeOffset="11920.27">4276 2498 0,'0'0'0,"42"0"15,-21 0-15,0 0 16,0 0-16,1-21 16,-1-1-16,0 22 0,0-21 0,0 0 15,0 21-15,1-21 0,-22 0 16,0 0-16,-22 21 16,1 0-1,0 0-15,0 0 0,0 0 16,0 0-16,-1 0 0,1 21 15,0 21-15,0-21 0,21 0 16,0 22-16,-21-22 0,21 21 0,0-21 0,0 22 16,0-22-16,0 21 15,0-21-15,0 1 0,21-1 0,0 0 16,0-21-16,0 21 0,1-21 16,20 0-16,-21 0 0,21 0 0,1 0 15,-1 0-15,0-21 0,1 21 0,-1-21 16,0 0-16,1-1 0,-1 1 15</inkml:trace>
  <inkml:trace contextRef="#ctx0" brushRef="#br0" timeOffset="12424.38">5165 2328 0,'0'0'0,"0"-21"0,0 0 0,-22 21 31,1 0-31,0 0 16,21 21-16,-21 0 0,0 1 0,0-1 15,-1 0-15,1 21 0,0-21 16,21 22-16,0-1 0,-21-21 0,21 22 16,0-22-16,0 21 0,0-21 15,0 0-15,0 1 0,21-1 0,-21 0 16,21-21-16,0 0 0,1 0 16,20 0-16,-21 0 0,21 0 0,-20 0 15,20 0-15,0-21 0,1 0 16,-1-1-16,-21 1 0,21 0 15,1 0-15,-1-21 0,-21 20 0,22-20 16,-22 0-16,0-1 0,0 1 16,0 21-16,0-21 0,1-1 0,-1 1 15,-21 21-15,0-22 0,0 22 16,0-21-16,0 21 0,0 0 16,0-1-16,-21 22 15,-1 0-15,1 22 0,21-1 16,-21 0-16,21 21 0,-21-21 15,21 22-15,-21-1 0,21 0 0,0 1 16,0-1-16,0 0 0,0 1 16,0-22-16,0 21 0,0 1 15,0-22-15,0 0 0,0 0 0,0 0 16,0 0-16,21 1 0,0-22 16,0 0-16,0 0 0,1 0 15,-1 0-15,0-22 16,0 22-16,0-21 0,0 0 0,1 0 15,-1 0-15</inkml:trace>
  <inkml:trace contextRef="#ctx0" brushRef="#br0" timeOffset="12669.24">5546 2350 0,'-22'0'0,"44"0"0,-22 0 31,21 0-31,21 0 16,-21 0-16,22 0 0,-1-22 0,0 22 16,1 0-16,-1 0 0,0-21 15,1 21-15,-22 0 0,21 0 0,-21 0 16,0 0-16,1 0 16,-1 0-16,0 0 0,-21 21 31,-21-21-31,0 22 15</inkml:trace>
  <inkml:trace contextRef="#ctx0" brushRef="#br0" timeOffset="13439.79">5630 5186 0,'0'0'0,"-21"0"0,0 0 15,0 0-15,0 0 0,-1 0 0,1 0 16,42 0 15,1 0-15,20 0-16,0 0 0,22 0 0,-1 0 15,22 0-15,0 0 0,-1 0 0,1 0 16,21 0-16,21 0 0,-21 0 16,21 0-16,21 0 0,-21 0 0,0 0 15,0 0-15,0 0 0,0 0 16,0 0-16,21 0 0,-21 0 0,0 0 15,0 0-15,0 0 0,-21 0 16,0 0-16,-22 0 0,22 0 16,-42 0-16,20 0 0,-41 0 0,20 0 15,-21 0-15,-20 0 0,-1 0 0,0 0 16,0 0-16,-42 0 31,0 0-31,0 0 0,-1 0 16,1 0-16,21-21 0,-21 21 0,0-21 15,0 21-15,0-22 0,-1 1 16,1 21-16</inkml:trace>
  <inkml:trace contextRef="#ctx0" brushRef="#br0" timeOffset="13938.54">8213 4741 0,'0'0'0,"-22"0"0,1-21 16,0 21 0,21 21-1,21 1 1,0-1-16,1-21 0,-1 21 16,0 0-16,21 0 0,-21 0 15,22 1-15,-1-1 0,22 0 16,-22-21-16,21 21 0,-20 0 15,20 0-15,1-21 0,-1 22 0,-20-22 16,20 0-16,-21 21 0,1-21 0,-1 0 16,0 0-16,-20 0 0,20 21 15,-21-21-15,-21 21 16,-21-21 0,0 21-16,0-21 0,-22 21 15,22 1-15,-42-1 0,20 0 0,1 0 16,-22 0-16,22 0 0,-21 1 15,20-1-15,-20 21 0,-1-21 0,22 0 16,-22 22-16,22-22 0,0 0 16,-22 21-16,22-20 0,0-1 15,-1 0-15,1 21 0,21-21 0,0 1 16,-22-22-16,22 21 0,21 0 0,-21-21 16,21 21-16,-21-21 15,21-21 1,21 21-1,0-21-15,0 0 0,0-1 16</inkml:trace>
  <inkml:trace contextRef="#ctx0" brushRef="#br0" timeOffset="14788.08">9800 3577 0,'0'0'0,"0"-21"0,0 0 0,0 0 16,0 0-1,-21 42 17,21 0-32,0 0 0,0 21 15,0 1-15,0-1 0,0 0 0,-21 1 16,21 20-16,-21 1 0,21-1 16,0 1-16,-22 20 0,22-20 15,-21 21-15,21-22 0,-21 22 0,21-22 16,0 22-16,0 0 0,0-1 15,0 22-15,0-21 0,0-1 0,0 22 16,0-21-16,0 0 0,0 20 0,0-20 16,0 21-16,0-21 0,0 20 15,0-20-15,0 0 0,0 21 0,0-22 16,0 22-16,0 0 0,0-21 0,0 20 16,0 1-16,0-21 0,0 0 15,0 20-15,0-20 0,0 0 0,0 21 16,21-22-16,-21 1 0,0-22 15,0 22-15,0-21 0,21-22 0,-21 21 16,0-20-16,0-1 0,0 0 0,0-20 16,0-1-16,0-42 31,22-22-31,-1 22 0,-21-21 16,21-22-16,0 22 0,-21-22 0,21-20 15,0-1-15,1 0 0,-1 1 16,0-22-16,-21 0 0</inkml:trace>
  <inkml:trace contextRef="#ctx0" brushRef="#br0" timeOffset="16304.27">9758 3514 0,'0'0'0,"-21"0"0,-1 0 0,22 21 31,22-21-15,-1 21 0,0-21-16,21 0 0,-21 0 0,22 0 15,-1 0-15,22 0 0,-1 0 0,1 0 16,-1 0-16,1 0 0,20 0 15,1 0-15,0 0 0,20 0 16,1 0-16,0 0 0,21 0 16,-21 0-16,21 0 0,0 0 0,0 0 15,21 0-15,-21 0 0,21 0 16,22 21-16,-43-21 0,21 0 0,-21 0 16,21 0-16,-21 0 0,0 21 0,0-21 15,-21 0-15,21 0 0,-43 22 16,22-22-16,-21 0 0,0 0 0,-22 0 15,1 21-15,-1-21 0,1 0 16,-22 0-16,21 0 0,-20 0 0,20 0 16,-20 0-16,-1 0 0,0 21 15,-21-21-15,1 0 0,-1 0 16,0 0-16,-21 21 31,0 0-15,-21-21-16,21 21 0,-21-21 15,21 22-15,0-1 0,0 0 16,0 0-16,0 0 0,0 0 16,0 1-16,0-1 0,0 21 0,0-21 15,0 22-15,0-1 0,0 0 16,0 1-16,0-1 0,0 0 0,0 1 16,0 20-16,0-21 0,21 22 0,0-22 15,-21 1-15,21 20 16,0 1-16,-21-1 0,21 1 0,1-1 15,-22 22-15,0-22 0,21 1 0,0-1 16,-21 1-16,0 20 0,0-20 16,0-1-16,0 1 0,0-1 0,21 1 15,-21-1-15,0 1 0,0-1 16,0 1-16,0-1 0,21 1 0,-21-1 16,0-20-16,0 20 0,0 1 0,0-22 15,0 22-15,21-1 0,-21 1 16,22-1-16,-22 1 0,0-1 0,0-21 15,0 22-15,0-22 0,0 22 0,21-22 16,-21 0-16,0 1 16,0-1-16,0 0 0,0 1 0,0-22 15,0 21-15,0 1 0,0-22 0,0 0 16,-21 21-16,-1-21 0,22 1 16,-21-22-16,0 21 0,0 0 0,0 0 15,0-21-15,-1 0 0,1 21 0,0-21 16,0 0-16,0 21 0,-22-21 15,22 0-15,0 0 0,-21 0 0,-1 0 16,22 0-16,-21 0 0,0 0 0,20 0 16,-20 0-16,0 0 0,-1 0 15,1 0-15,-21 0 0,20 0 0,-20 0 16,20 0-16,-20 0 0,-22 0 16,22 0-16,-1 0 0,-20 0 0,20 0 15,-21 0-15,22-21 0,-22 21 16,22 0-16,-22 0 0,0 0 0,1-21 15,-22 21-15,0-21 0,0 21 0,0 0 16,-21-21-16,22 21 0,-22-21 16,0 21-16,21-22 0,-21 22 0,21 0 15,0 0-15,0-21 0,0 21 0,22-21 16,-22 21-16,21 0 0,-21 0 16,22 0-16,-22-21 0,0 21 0,0 0 15,0 0-15,1 0 0,-1 0 16,21-21-16,0 21 0,1 0 0,20 0 15,22 0-15,-22-21 0,22 21 16,21 0-16,0 0 0,0 0 0,-1-22 16,1 22-16,21-21 31,0 0-15,21 21-16,1-21 0,-1 0 15,0 0-15,0 21 0,0-22 16,-21 1-16,21 0 0,1 0 15,-1-21-15,0 20 0</inkml:trace>
  <inkml:trace contextRef="#ctx0" brushRef="#br0" timeOffset="18176.83">10160 3577 0,'0'21'32,"-21"-21"-32,0 0 15,-1 0-15,22 22 0,-21-22 0,-21 0 16,21 0-16,-22 0 0,22 0 15,-21 0-15,-22 0 0,22 0 0,-21 0 16,20 0-16,-20 0 0,20 0 16,1-22-16,-21 22 0,20-21 0,1 0 15,21 0-15,-22 21 0,22-42 0,0 20 16,0 1-16,0-21 16,21 0-16,0-1 0,0 1 0,0 0 15,0 20-15,0-20 0,0 0 16,0-1-16,21 22 0,0 0 0,0-21 15,0 21-15,1-1 0,20 1 0,-21 0 16,21 0-16,22 21 0,-22-21 16,22 21-16,-1 0 0,1 0 0,-1 0 15,-20 0-15,20 0 0,-21 0 16,-20 0-16,20 0 0,-21 0 0,0 0 16,-21 21-1,-21-21 1,0 0-16,0 0 0,0 0 0,-22 0 15,22 0-15,0 0 0,0-21 16,0 0-16,-1-1 0,22 1 16,0 0-16,0 0 0,0 0 15,0 0-15,0-1 0,0 1 0,22-21 16,-1 21-16,0-22 0,21 1 16,1 21-16,-1-21 0,21 20 0,1-20 15,-22 21-15,22 0 0,-1 0 16,1-1-16,20 1 0,-20 21 0,-1 0 15,1 0-15,21 0 0,-22 21 16,1 1-16,-22-1 0,0 21 0,1-21 16,-1 22-16,-21-1 0,21-21 15,-20 21-15,-22-20 0,0-1 16,21 21-16,-21-21 0,0 0 16,0-42 30,0 0-46,0 0 0,0 0 0,21 0 16,0-1-16,0 1 0,22-21 16,-22 21-16,21-22 0,0 22 0,1 0 15,-1 0-15,22 0 0,-22 0 16,43-1-16,-22 1 0,1 21 16,20 0-16,1 0 0,-22 0 0,22 0 15,-21 0-15,-1 21 0,1 1 16,-1 20-16,-21-21 0,-20 21 0,-1 1 15,0-1-15,-21-21 0,0 22 16,0-22-16,0 0 0,0 21 0,-21-21 16,0 1-16,-1-22 15,1 0-15,0 0 16,21-22 0,0 1-16,0 0 15,21 0-15,0 0 0,22 0 0,-22-22 16,0 22-16,21 0 0,1-21 15,-1 20-15,0-20 0,1 21 0,20 0 16,1 0-16,-1 21 0,22 0 16,-22 0-16,22 0 0,0 0 0,-22 0 15,1 21-15,-1 0 0,1 0 16,-22 21-16,0 1 0,-20-22 0,20 21 16,-42 1-16,0-22 0,0 21 0,0-21 15,0 22-15,0-22 0,-21 0 16,21 0-16,-21-21 0,-1 21 0,1-21 15,0 0-15,21-21 32,0 0-32,21 0 15,0 0-15,22-1 16,-22 22-16,0-21 0,21 0 0,1 0 16,-1 0-16,0 21 0,1 0 15,20 0-15,1 0 0,-1 0 0,1 0 16,-1 21-16,1 0 0,-22 21 15,0-20-15,-20 20 0,-1 0 0,0-21 16,-21 22-16,0-1 0,0-21 16,-21 22-16,0-22 0,-1 0 15,1 0-15,0 0 0,-21 0 0,21 1 16,-22-1-16,22-21 0,0 0 16,21 21-16,-21-21 0,42 0 31,0-21-31,0 0 0,0 21 15,22-22-15,-1 22 0,0 0 0,1 0 16,-1 0-16,0 0 0,1 0 16,-1 0-16,-21 22 0,0-22 0,1 21 15,-1 21-15,-21-21 0,0 0 16,0 1-16,0 20 0,-21-21 0,-1 21 16,-20-20-16,21-1 0,-21 0 15,-1 0-15,-20 21 0,20-42 16,-20 22-16,21-1 0,-22 0 0,1-21 15,20 21-15,-20-21 0</inkml:trace>
  <inkml:trace contextRef="#ctx0" brushRef="#br0" timeOffset="19148.66">10329 4932 0,'21'-21'0,"-42"42"0,64-42 0,-43 0 16,21-1-16,-21 1 0,0 0 0,0 0 16,0 0-16,0 0 15,0-1-15,-21 22 0,-1 0 0,1 0 16,0 0-16,-21 0 0,21 22 0,-1-1 16,-20 0-16,0 0 15,-1 21-15,22 1 0,-21-1 0,0 22 16,-1-22-16,22 21 0,-21-20 15,21 20-15,-22 1 0,22-22 0,0 22 16,0-1-16,0 1 0,21-22 0,0 21 16,0-20-16,0-1 0,21 0 15,0 1-15,21-1 0,1-21 0,-1 0 16,21 1-16,-20-22 0,20 0 0,1 0 16,-1 0-16,1 0 0,-22-22 15,22 22-15,-22-21 0,0 0 0,1 0 16,-22-21-16,21 20 0,-42 1 0,0 0 15,0-21-15,0 21 16,0-22-16,0 22 0,-21 0 0,0 0 16,0 0-16,-22-1 0,22 1 0,-21 21 15,-1 0-15,22 0 0,-21 0 16,21 0-16,0 0 0,-1 0 0,1 0 16,0 0-16,0 0 0,42 0 31,0 0-31,22 0 0,-22 0 15,0 0-15,21 0 0,-21 0 0,1 21 16,20 1-16,-21-1 0,0 0 16,0 0-16,-21 0 0,22 22 0,-1-22 15,-21 21-15,0 0 0,0 1 16,0-1-16,0 22 0,0-22 16,0 21-16,0 1 0,0-22 0,-21 22 15,-1-1-15,1 22 0,0-22 0,21 1 16,-21-1-16,0 1 0,0-22 15,-1 1-15,1-1 0,21 0 0,0 1 16,0-22-16,-21 0 0,21 0 0,0 0 16,0-42 15,21 0-31,0 0 0,-21 0 16,22-22-16,-1 22 0,-21-21 0,21-1 15,0 1-15,0-21 0</inkml:trace>
  <inkml:trace contextRef="#ctx0" brushRef="#br0" timeOffset="19395.52">10943 5376 0,'0'0'0,"0"-42"16,0 63-1,0 0 1,-21 1-16,21 20 0,-21-21 15,0 0-15,21 0 0,-22 1 16,22-1-16,0 0 0,-21 0 16,21 0-16,-21-21 0,21 21 15,0-42 17,0 0-32,0 0 0,0 0 15,21 0-15</inkml:trace>
  <inkml:trace contextRef="#ctx0" brushRef="#br0" timeOffset="19764.18">10943 4911 0,'0'0'0,"-42"-64"16,21 64-16,-1 0 16,1 0-16,21 21 0,-21 1 15,0-1-15,21 0 0,0 0 0,0 0 16,0 0-16,0 1 15,0-1-15,21-21 0,0 0 0,0 0 16,1 0-16,-1 0 0,0 0 0,0 0 16,21 0-16,-20-21 0,-1 21 15,0-22-15,0 1 0,0 0 0,-21 0 16,0 0 0,0 0-16,0-1 0,0 1 0,-21 0 0,0 21 15,0-21-15,0 21 0,-1 0 16,1 0-16,0 0 0,0 0 15,0 0-15,0 21 0,-1 0 0,1-21 16,0 21-16,21 1 0,0-1 16,0 0-16,0 0 0,0 0 0,0 0 15,0 1-15,0-1 0,0 0 0,21 0 16,0-21-16,1 0 16,20 0-16,-21 0 0,0 0 0,22 0 15</inkml:trace>
  <inkml:trace contextRef="#ctx0" brushRef="#br0" timeOffset="20048.03">11366 4868 0,'22'0'0,"-44"0"0,44-21 15,-22 42 17,0 1-32,0-1 0,0 21 15,0-21-15,0 22 0,0-1 16,-22 0-16,22 1 0,0-1 0,0 0 15,0 1-15,-21-1 0,21 0 0,-21 1 16,21-1-16,0 0 0,0 1 16,0-1-16,-21-21 0,21 21 15,0-20-15,0-1 0,0 0 0,21 0 16,0-21 0,0 0-16,1-21 15,-22 0-15,0 0 16,0-1-16,0 1 0,0 0 15,0 0-15</inkml:trace>
  <inkml:trace contextRef="#ctx0" brushRef="#br0" timeOffset="20224.59">11070 5355 0,'0'0'0,"21"-21"31,0 21-31,1-21 0,-1 21 16,21 0-16,0-21 0,-20 21 0,41 0 15,-21-21-15,1 21 0,-1-22 16,0 1-16,22 21 0,-22-21 0,1 0 16,-1 0-16,0 0 0,1-1 0,-1 1 15,-21 0-15</inkml:trace>
  <inkml:trace contextRef="#ctx0" brushRef="#br0" timeOffset="20716.18">11980 4763 0,'0'0'0,"-63"-22"31,42 22-31,-1 0 0,1 22 16,0-1-16,0 0 0,0 21 0,21 1 16,-21-1-16,21 0 0,-22 22 15,22-22-15,0 22 0,0-22 0,0 0 16,0 1-16,0-1 0,0 0 0,0 1 16,0-22-16,0 21 0,0-21 15,0 0-15,0 22 0,0-22 0,0 0 16,0 0-16,0-42 47,0 0-47,-21 0 15,21 0-15,0-1 0,0-20 0,0 21 16,0 0-16,0-22 0,0 22 16,21-21-16,1 21 0,-1 0 15,21-22-15,-21 22 0,22 0 0,-1 0 16,0 0-16,1 21 0,-1 0 15,0 0-15,-21 0 0,22 0 0,-1 21 16,-21 0-16,0 0 0,22 0 0,-22 22 16,-21-22-16,0 21 0,21-21 15,-21 22-15,0-22 0,0 21 0,0-21 16,0 22-16,0-22 0,-21 0 0,21 0 16,0 0-16,-21 0 15,0 1-15,-1-22 16,22-22 15,22 1-31,-1 0 0,0 0 16,0 0-16,0 0 0,22-1 0,-22-20 15</inkml:trace>
  <inkml:trace contextRef="#ctx0" brushRef="#br0" timeOffset="21127.96">12636 5207 0,'0'0'15,"0"-21"-15,0 0 0,22 0 16,-22-1-16,0 44 31,-22-1-31,1 0 16,21 0-16,0 0 0,0 22 0,-21-22 15,21 0-15,-21 21 0,21-21 0,0 1 16,0-1-16,0 21 0,0-21 16,0 0-16,0 1 0,0-1 15,21-21-15,0 0 16,0 0-16,1 0 0,20 0 0,-21 0 15,21 0-15,-20-21 0,-1 21 0,21-22 16,-21 1-16,0 0 0,1 0 16,20 0-16,-42-22 0,21 22 0,0-21 15,0 0-15,-21 20 0,22-20 16,-22 21-16,0-21 0,0 20 0,-22 22 31,1 0-31,0 22 0,0-1 16,21 0-16,-21 0 0,0 0 15,21 0-15,0 1 0,0-1 0,-22 0 16,22 0-16,22-21 31,-1 0-31,0 0 0,21 0 16,-21-21-16,1 0 0,-1 0 16,21-1-16</inkml:trace>
  <inkml:trace contextRef="#ctx0" brushRef="#br0" timeOffset="21627.57">13398 4720 0,'0'0'0,"0"-42"0,0 21 0,0-22 16,0 22-16,0 0 15,0 42 1,0 0-16,0 1 0,0-1 0,0 21 16,0 0-16,0 1 0,0-1 15,0 0-15,0 22 0,0-22 0,0 22 16,0-22-16,0 22 0,0-22 15,0 0-15,0 1 0,0-1 16,0-21-16,0 21 0,-21-20 0,21 20 16,-21-21-16,21 0 0,0 0 15,-21-21 17,21-21-17,0 0-15,0 0 0,0 0 16,0 0-16,0-1 0,0 1 0,21-21 15,-21 21-15,42 0 0,-20-1 16,-1 1-16,21 0 0,0 0 0,1 0 16,-1 21-16,0 0 0,-20 0 15,20 0-15,0 0 0,1 0 16,-22 0-16,0 21 0,0 0 0,0 0 16,0 0-16,-21 1 0,0-1 15,0 0-15,0 0 0,0 0 0,-21 0 16,0 1-16,0 20 0,-21-21 0,-1 0 15,22-21-15,-21 21 0,-22 1 16,22-1-16,0 0 0,-1-21 0,1 21 16,0-21-16,20 0 0,-20 0 0,21 0 15,0 0-15,0 0 0,21-21 16,0 0 0,0 0-16</inkml:trace>
  <inkml:trace contextRef="#ctx0" brushRef="#br0" timeOffset="22620.12">14647 5101 0,'0'0'0,"-42"0"31,63 0-16,0 0-15,0 21 0,1-21 0,20 0 16,-21 0-16,21 0 0,22 0 0,-1 0 16,1 0-16,21 22 0,20-22 15,1 0-15,0 0 0,0 0 0,0 0 16,21 0-16,0 0 0,21 21 16,-21-21-16,21 0 0,-21 0 0,0 21 15,-21-21-15,21 0 0,-42 0 0,-1 0 16,1 0-16,-22 0 15,1 0-15,-22 0 0,1 0 0,-1 0 16,-21 0-16,0 0 0,-21-21 16,0 0-1,0-1-15,-21 22 0,21-21 16,-21 21-16,0-21 0,0 0 16,-1 0-16,1 21 0,0-21 15,-21 21-15,21-22 0,-1 22 16,-20 0-16,21-21 0,0 21 0,-22 0 15,22-21-15,-21 21 0,21 0 0,0-21 16,-1 21-16,1 0 0,0-21 16,0 21-16,0 0 0,0 0 15,21 21 1,0 0 0,21 0-16,0-21 0,0 21 15,0-21-15,0 22 0,22-22 16,-22 0-16,21 0 0,1 21 0,-22-21 15,21 0-15,0 0 0,-20 0 16,20 0-16,0 0 0,-21 0 0,1 0 16,-1 0-16,0 0 15,0 0-15,-21 21 16,-42-21-16,21 21 0,-1 0 16,-20 0-16,0 1 15,21-1-15,-22 21 0,1-21 0,0 0 16,20 22-16,-20-22 0,21 21 15,-21-21-15,20 1 0,1 20 0,0-21 16,0 0-16,0 0 0,21 1 16,0-1-16,0 0 15</inkml:trace>
  <inkml:trace contextRef="#ctx0" brushRef="#br0" timeOffset="23868.74">18013 3768 0,'0'-21'141,"21"21"-110,-21-22-31,0 1 31,0 0 16,0 0-15,0 0-17,0 0 1,0 42 31,0 0-47,0 0 0,0 0 0,0 0 15,0 22-15,0-22 0,0 21 16,0 1-16,0 20 0,0-21 0,0 22 16,0-1-16,0 1 15,0 21-15,0-22 0,0 1 0,0-1 16,0 22-16,0-22 0,0 22 0,0 0 15,0-1-15,0 1 0,0 0 16,0-1-16,0-20 0,0 20 0,0 1 16,0 0-16,0-1 0,0 1 15,0 0-15,0-1 0,0 1 0,0 0 16,-21-22-16,0 22 0,-1-22 0,1 1 16,21 21-16,-21-22 0,0 1 15,0-22-15,0 21 0,-1-20 0,1-1 16,21-21-16,0 0 0,-21 1 0,21-1 15,-21-21-15,21-21 32,0-1-32,21-20 0,0 21 15,-21-21-15,21-1 0,1-20 0,-1 20 16,0-20-16,0 21 0</inkml:trace>
  <inkml:trace contextRef="#ctx0" brushRef="#br0" timeOffset="25191.98">18246 3768 0,'0'-21'0,"0"42"0,-22-42 0,1 21 16,0-22 0,0 22-16,42 0 31,0 0-31,22 0 0,-22 0 16,42 0-16,-20 0 0,20 0 15,1 0-15,-1 0 0,22 0 16,-22 22-16,22-22 0,-22 0 0,43 0 15,-21 0-15,21 0 0,0 21 16,21-21-16,0 0 0,-22 0 0,22 21 16,0-21-16,0 0 0,22 0 15,-1 0-15,0 21 0,0-21 0,-21 0 16,21 0-16,0 21 0,1-21 16,-1 21-16,0-21 0,0 0 0,-21 22 15,0-22-15,21 0 0,-21 21 16,0-21-16,0 0 0,0 21 0,21-21 15,-21 0-15,-21 0 0,0 0 16,-21 0-16,21 0 0,-43 0 16,22 0-16,-22 0 0,1 0 15,-22 0-15,22 0 0,-22 0 0,0 0 16,1 0-16,-1 0 0,0 0 16,1 0-16,-1 0 0,0 0 0,1 0 15,-1 0-15,-21 0 0,21 0 0,-20 0 16,-1 0-16,0 0 0,-42 21 47,21 0-47,-21-21 0,-1 21 15,1 1-15,0-1 0,0 0 16,21 21-16,-21-21 0,0 22 16,-1-22-16,1 21 0,21 1 15,-21-1-15,0 0 0,0 1 0,21-1 16,-21 21-16,-1-20 0,1 20 15,0 1-15,-21 20 0,21-20 0,-1 21 16,1-22-16,0 22 0,0-22 16,21 22-16,0-22 0,0 1 0,0 21 15,0-22-15,0 22 0,0-22 0,0 22 16,0-22-16,0 1 16,0-1-16,0 1 0,0-22 0,0 22 0,0-22 15,0 22-15,0-22 0,-21 0 0,21 1 16,-21 20-16,21-42 15,0 22-15,0-1 0,-22 0 0,22-21 16,0 22-16,-21-22 0,21 0 0,0 0 16,0 0-16,-21-21 0,0 22 15,0-22-15,0 21 0,-1 0 16,1-21-16,0 0 16,0 0-16,0 0 0,0 0 0,-22 0 15,22 0-15,0 0 0,-21 0 0,-1 0 16,1 0-16,0 0 0,-22 0 15,22 0-15,-22 0 0,1 0 0,-1-21 16,-20 21-16,20-21 0,-21 21 0,1 0 16,-1 0-16,-21-22 15,22 22-15,-22 0 0,0-21 0,-21 21 16,21 0-16,0 0 0,0 0 0,1 0 16,20 0-16,-21 0 0,0 0 15,22 0-15,-22-21 0,0 21 0,21 0 16,-21 0-16,1 0 0,-1-21 0,0 0 15,0 21-15,-21-21 0,21 21 16,-21-22-16,21 22 0,1 0 0,-1-21 16,21 21-16,0-21 0,22 21 15,-1 0-15,1 0 0,21 0 0,-22 0 16,1 0-16,20 0 0,-20 0 0,20 0 16,-20 0-16,-1 0 0,-20 0 15,20-21-15,1 21 0,-1 0 16,1 0-16,20 0 0,-20 0 0,21-21 15,-1 21-15,1 0 0,0 0 0,-1-21 16,22 21-16,-21 0 0,21-22 16,-22 22-16,22 0 0,0 0 15,0-21-15,-22 21 0,43-21 0,-21 21 16,0 0-16,0 0 0,21-21 16,0 0-1,21 21-15,0 0 16,-21-21-16,21 21 0,1-22 15,-1 1-15,0 0 0,-21 0 16,21 0-16,0 0 0</inkml:trace>
  <inkml:trace contextRef="#ctx0" brushRef="#br0" timeOffset="25511.7">18415 4530 0,'0'0'0,"0"-21"16,42 21-1,-21-22 1,22 22-16,-1 0 0,0 0 15,1 0-15,20 0 0,1 0 0,-22 0 16,22 0-16,-1 0 0,1 0 16,-22 0-16,21 0 0,1 0 0,-22 0 15,1 0-15,-1 0 0,0 0 16,-21 0-16,-42 0 31</inkml:trace>
  <inkml:trace contextRef="#ctx0" brushRef="#br0" timeOffset="25888.49">19050 4487 0,'0'22'0,"0"-1"16,0 0 0,0 0-16,0 0 0,0 0 0,0 1 15,-21 20-15,21-21 16,0 21-16,0 22 0,0-22 0,0 1 15,0 20-15,0 1 0,0-22 16,0 21-16,0-20 0,0-1 0,0 0 16,0 1-16,0-1 0,0 0 0,-21 1 15,21-22-15,-22 21 0,1-21 16,0 1-16,21-1 0,-21 0 0,-21 0 16,20 0-16,1-21 0,-21 0 15,21 0-15,-22 0 0,1 0 0,0 0 16,21 0-16,-22-21 0,1 21 0,21-21 15,-22 0-15,22 21 0,0-21 16,0-1-16,0 1 0,21 0 16,0 0-16,0 0 15,0 0-15,21-1 16,0 22-16,0-21 0,0 21 16,1-21-16,20 21 0,-21-21 15</inkml:trace>
  <inkml:trace contextRef="#ctx0" brushRef="#br0" timeOffset="26276.26">19325 5249 0,'42'0'15,"-20"0"-15,-1 0 0,0-21 0,0 0 16,0 21-16,22-21 0,-22 0 0,0 21 16,21-21-16,-21-1 0,1 22 15,-22-21-15,0 0 0,0 0 0,0 0 16,0 0 0,-22 21-16,1 0 0,0 0 0,-21 0 0,-1 0 15,1 0-15,21 21 0,-21 0 16,-1 0-16,22 0 0,-21 0 15,21 22-15,-1-22 0,1 21 0,21-21 16,0 22-16,0-22 0,0 21 16,0-21-16,0 1 0,0-1 0,0 0 15,21 0-15,1 0 0,-1 0 0,0-21 16,21 22-16,-21-22 0,22 0 16,-1 0-16,-21 0 0,43 0 0,-22 0 15,0 0-15,1-22 0,20 1 0</inkml:trace>
  <inkml:trace contextRef="#ctx0" brushRef="#br0" timeOffset="26740.58">20214 4953 0,'0'0'0,"-42"21"31,42 0-31,0 1 0,-21-1 0,21 0 16,-22 21-16,22-21 0,0 22 0,-21-1 15,21-21-15,0 22 0,0-22 16,0 21-16,-21-21 0,21 0 0,0 1 16,0 20-16,0-21 0,-21-21 0,21 21 15,0 0-15,0 1 16,-21-22 0,0 0-16,21-22 15,0 1-15,-22 21 16,22-21-16,0 0 0,0 0 0,0 0 15,0-22-15,22 22 0,-1-21 16,0-1-16,0 1 0,0 0 0,22-1 16,-1 1-16,0 21 0,1-21 15,-1 20-15,21 1 0,-20 0 0,-1 21 16,22 0-16,-22 21 0,-21 0 0,21 1 16,1 20-16,-22-21 15,0 21-15,-21 1 0,0-22 0,0 21 16,0 1-16,0-22 0,0 21 15,0-21-15,0 0 0,-21 1 0,21-1 16,-21 0-16,0-21 0,-1 21 0,22-42 47,22 0-47</inkml:trace>
  <inkml:trace contextRef="#ctx0" brushRef="#br0" timeOffset="27515.75">21167 4657 0,'0'-21'0,"0"42"0,0-64 0,0 22 15,-22 42 1,22 1-16,-21-1 16,21 21-16,0 0 0,-21 22 0,21-22 15,0 22-15,-21-1 0,21-20 16,0 20-16,0-21 0,0 22 0,0-22 15,0 1-15,-21-1 0,21-21 16,0 21-16,-21-20 0,21 20 0,0-21 16,0 0-16,-22 0 0,1-21 31,21-21-15,0 0-16,0 0 0,0 0 15,0 0-15,0-1 0,0-20 16,21 21-16,-21-21 0,22-1 0,-1 22 15,0-21-15,0-1 0,0 22 16,22 0-16,-22 0 0,0 0 0,0 0 16,0 21-16,0 0 0,1 0 15,-22 21-15,0 0 16,0 0-16,0 0 16,-22-21-1,1 21-15,0-21 0,0 0 0,0 0 0,0 0 16,-1 0-16,1 0 0,0 0 15,0 0-15,0 0 16,21 22 0,0-1-1,0 0-15,0 0 0,0 0 16,0 0-16,0 1 0,0-1 16,21 0-16,0 0 0,0 0 0,0 0 15,-21 1-15,22-22 0,-1 21 0,0-21 16,0 0-16,21 0 0,-20 0 15,-1 0-15,21 0 0,0 0 0,-20 0 16,20 0-16,0 0 0,-21 0 0,22-21 16,-22-1-16,21 1 15,-21 0-15,1 0 0,-1 0 0,21 0 16,-21-22-16,0 22 0,-21 0 16,22 0-16,-22 0 0,0-1 0,0 44 31,0-1-31,-22 0 0,1 0 15,0 0-15,21 0 0,0 22 0,-21-22 16,0 0-16,21 0 0,0 0 16,0 1-16,0-1 0,0 0 15,21-42 17,0 0-17</inkml:trace>
  <inkml:trace contextRef="#ctx0" brushRef="#br0" timeOffset="27697.64">21844 4953 0,'0'-42'0,"0"84"0,0-105 15,-21 41-15,0 1 0,-1 0 16,1 21 0,21 21-1,0 0 1,0 1-16,0-1 15,0 0-15,21 0 0,1-21 0,-1 21 16,0 0-16,0-21 0,0 22 0</inkml:trace>
  <inkml:trace contextRef="#ctx0" brushRef="#br0" timeOffset="28172.37">22161 4995 0,'0'0'0,"-21"0"15,21 22-15,-21-1 16,21 0-16,-21 0 0,21 0 16,0 0-16,0 1 0,0 20 15,0-21-15,0 0 0,0 0 0,-21 1 16,21 20-16,0-21 0,0 0 0,0 0 16,0 1-16,-21-1 15,21 0-15,0-42 47,0 0-47,0-1 16,0 1-16,0 0 0,0-21 15,0 21-15,21-22 0,0 22 0,0-21 16,0-1-16,0 22 0,1-21 16,20 0-16,-21 20 0,21 1 15,1 0-15,-1 21 0,-21 0 0,22 0 16,-22 0-16,21 0 0,-42 21 15,0 0-15,0 22 0,0-1 0,0-21 16,0 22-16,0-1 0,0 0 0,-21 1 16,0-1-16,0-21 0,-1 21 15,1-20-15,0-1 0,21 0 0,0 0 16,0 0-16,0 0 0,0 1 16,21-22 15,0 0-31,1 0 0,-1 0 15,0-22-15</inkml:trace>
  <inkml:trace contextRef="#ctx0" brushRef="#br0" timeOffset="28568.34">23326 5059 0,'0'0'0,"0"-85"31,-22 85-31,22-21 0,-42 21 0,21 0 0,0 0 15,-22 0-15,1 0 0,0 0 16,-1 0-16,1 21 0,0-21 0,21 21 16,-22 1-16,22-1 0,0 0 15,0 0-15,21 0 0,0 0 16,0 1-16,21-1 0,0 0 16,21-21-16,1 21 0,-22 0 15,21-21-15,1 21 0,20 1 0,-21-1 16,1-21-16,-22 21 0,21 0 0,-21 0 15,1 0-15,-1 1 0,0-22 16,-21 21-16,0 0 0,0 0 0,-21 0 16,0-21-16,-22 0 0,22 21 15,-21-21-15,-1 0 0,22 0 16,-21 0-16,0 0 0,-1 0 16,1 0-16,0 0 0,20 0 15,-20 0-15,21 0 0,0 0 0,21-21 16,-21 21-16,-1 0 0,1 0 15,0 0-15,0 0 16,0 0-16,-22 0 0</inkml:trace>
  <inkml:trace contextRef="#ctx0" brushRef="#br0" timeOffset="30107.5">6689 8297 0,'0'-42'0,"0"84"0,-22-105 0,1 21 15,0 20-15,21-20 0,-21 21 16,0 0-16,21 0 0,0-1 0,-21 22 16,-1 22-1,22 20-15,0-21 0,0 21 16,-21 22-16,21-22 0,0 22 16,0-22-16,0 22 0,0-22 0,0 21 15,21 1-15,1-1 0,-1-20 16,0 20-16,21 1 0,-21-22 0,22 22 15,-1-22-15,22 21 0,-22-20 16,21-22-16,1 21 0,-1 1 0,1-22 16,-1 0-16,1 0 0,-1 0 0,1-21 15,-1 0-15,22 0 0,0 0 16,-1 0-16,1 0 0,21 0 0,-21-21 16,20 0-16,-20 0 0,21-22 0,0 22 15,0-21-15,21 0 0,-22-1 16,22 1-16,0 0 0,-21-1 0,0 1 15,0 0-15,0-1 0,0 1 0,-22 21 16,22-22-16,0 22 16,0-21-16,-22 21 0,22 0 0,-21-1 15,0-20-15,20 21 0,-20 0 0,21 0 16,0-1-16,21 1 0,0 0 16,0 0-16,21 0 0,-21 0 0,0-1 15,21 22-15,-21-21 0,21 21 0,-21 0 16,0 0-16,0 0 0,0 0 15,0 0-15,-21 0 0,21 0 0,-21 0 16,21 21-16,-21 1 0,0-1 0,-1 0 16,1 0-16,-21 0 0,0 0 15,-1 1-15,-20 20 0,20-21 0,-20 0 16,-1 22-16,1-22 0,-1 21 16,1-21-16,-22 22 0,22-22 15,-22 21-15,0 0 0,1-20 0,-22 20 16,21-21-16,-21 21 0,1-20 0,-1-1 15,-21 0-15,21 0 0,-21 0 16,21-21-16,-21 21 0,0-42 31,0 0-15,21 0-16,-21 0 0,0 0 0,21-1 16,-21-20-16,22 21 0,-1-21 15,0-1-15,0 22 0,0-21 16,22-1-16,-22 22 0,21-21 0,0 21 15,22-22-15,-22 22 0,43-21 0,-22 21 16,22 0-16,0-22 0,-1 22 16,22 0-16,-21 0 0,0 0 0,20-1 15,-20 22-15,0-21 0,21 21 16,-1 0-16,1 0 0,0 0 0,21 0 16,-21 0-16,0 0 0,0 0 0,-1 21 15,22 1-15,-21-22 0,0 21 16,21 0-16,0 0 0,-21 0 0,21 0 15,0 1-15,-21-1 0,21 0 0,0 0 16,0 21-16,0-20 16,0-1-16,0 0 0,0 21 0,0-21 15,0 1-15,0 20 0,0-21 0,0 21 16,0 1-16,0-22 0,0 21 16,0-21-16,-21 1 0,21 20 0,0-21 15,0 0-15,-22 0 0,22 1 0,-21-22 16,21 21-16,-21 0 0,-21-21 15,21 0-15,-22 0 0,22 0 0,-21 0 16,-1 0-16,1-21 0,0 0 16,-1-1-16,-20-20 0,-1 0 0,1-1 15,-1 1-15,-20 0 0,20-22 16,-20 22-16,-1 0 0,0-1 16,-21 1-16,22 0 0,-22-1 0,0 22 15,0 0-15,-21-21 0,0 20 0,21 1 16,-21 0-16,0 0 0,0 0 15,0 0-15,0-1 0,-21 22 32,0 0-32,0 0 15,0 0-15,0 22 0,-22-1 0,22 0 16</inkml:trace>
  <inkml:trace contextRef="#ctx0" brushRef="#br0" timeOffset="30588.22">14584 9610 0,'0'0'15,"-21"21"1,21 0-16,-22 0 0,22 0 0,-21 22 16,21-1-16,-21 0 0,21 1 0,0 20 15,0-20-15,-21 20 0,21 1 16,-21-1-16,21-21 0,0 22 16,-21-1-16,-1 1 0,1-1 0,21-20 15,-21 20-15,21-20 0,-21-1 16,21 0-16,0 1 0,0-1 0,0-21 15,0 0-15,0 0 0,0 1 0,0-1 16,-21-21 0</inkml:trace>
  <inkml:trace contextRef="#ctx0" brushRef="#br0" timeOffset="31104.3">14097 10372 0,'-21'-43'0,"42"86"0,-63-149 15,20 64-15,1-1 0,0-20 0,21 20 16,0 1-16,0 0 0,0-1 16,0 1-16,0 0 0,21-1 0,22 1 15,-22 0-15,21-1 0,22 1 16,-22 0-16,21 21 0,1-22 0,-1 22 16,1 21-16,-1-21 0,1 21 0,-1 0 15,1 21-15,21 21 0,-22 1 16,1-1-16,-22 22 0,0-22 0,1 21 15,-22 1-15,-21-1 0,0 1 16,-21-22-16,-1 22 0,-20-22 16,0 0-16,-1 1 0,-20-1 0,-1 0 15,22 1-15,-21-22 0,-1 0 16,22 0-16,-1 0 0,1 1 0,0-22 16,-1 0-16,22 0 0,0 0 0,0 0 15,0-22-15,21 1 16,0 0-16,0 0 0,0 0 0,0 0 15,0-1-15,0 1 0,21 0 0,0 0 16,0 21-16,0 0 16,1 0-16,-1 0 0,0 21 0,0 0 15,0 22-15,0-22 0,-21 21 16,22 0-16,-1-20 0,-21 20 16,21 0-16,-21-21 0,21 22 0,-21-1 15,21-21-15,-21 0 0,0 22 16,21-22-16,1 0 0,-22 0 0,21-21 15,0 21-15,-21 1 0,21-22 0,0 0 16,0 0-16,1 0 0,-1 0 16,0 0-16,0 0 0,0 0 0,0 0 15,1-22-15,-1 1 0,0 0 0</inkml:trace>
  <inkml:trace contextRef="#ctx0" brushRef="#br0" timeOffset="31439.99">15092 10647 0,'-21'0'15,"-1"0"-15,1 0 16,42 0 15,1 0-31,-1 0 0,0 0 0,21 0 16,-21 0-16,22 0 0,-22-21 0,21 0 16,-21 21-16,1-22 0,-1 22 15,0-21-15,0 0 0,-21 0 0,0 0 16,0 0-16,-42 21 15,21 0 1,-1 0-16,1 0 0,-21 21 0,21 0 16,0 0-16,-1 0 0,1 0 0,0 1 15,21 20-15,-21-21 0,21 0 16,0 22-16,0-22 0,0 0 0,42 0 16,-21-21-16,1 21 0,20-21 0,-21 0 15,21 21-15,1-21 0,-1 0 16,0 0-16,1 0 0,-1 0 0,0 0 15,1 0-15,-1-21 0,0 21 0,-20-21 16</inkml:trace>
  <inkml:trace contextRef="#ctx0" brushRef="#br0" timeOffset="31795.79">16044 10456 0,'21'-21'0,"-42"42"0,42-63 0,-21 21 0,0 0 15,0 0-15,-21 21 31,21 21-31,-21 0 0,21 0 0,0 21 16,0 1-16,0-1 0,0 0 16,0 1-16,0 20 0,0-20 0,0 20 15,0-21-15,0 22 0,0-1 0,0 22 16,0-21-16,-21 20 0,0 1 0,0 0 16,21-1-16,-22 1 15,1 21-15,0 0 0,-21-1 0,21-20 16,-1 21-16,1 0 0,21-22 0,0 1 15,0 0-15,0-22 0,0 1 16,0-1-16,0-20 0,0 20 0,0-42 16,0 22-16,0-22 0,0 0 0,0 0 15,0-42 1,0 0 0,0 0-16,21-1 0,1-20 0,-22 21 15,21-21-15,0-1 0,0 1 0,-21-22 16,21 1-16,0-1 0,1-20 0,-22-1 15</inkml:trace>
  <inkml:trace contextRef="#ctx0" brushRef="#br0" timeOffset="32124.6">16087 10732 0,'0'0'0,"0"-43"0,21 1 0,0 21 15,-21-22-15,21 1 0,0 21 16,22-21-16,-22 20 0,0 1 0,21 0 15,-21 0-15,22 21 0,-1 0 16,0 0-16,-20 0 0,20 0 0,0 0 16,-21 0-16,1 21 0,-1 0 0,0 22 15,-21-22-15,0 0 16,0 21-16,0-21 0,0 22 0,0-22 16,-21 0-16,0 21 0,-1-20 0,-20-1 15,21-21-15,0 21 0,-22 0 16,22-21-16,-21 21 0,21-21 0,0 0 15,-1 0-15,1 21 0,0-21 0,0 0 16,42 0 15,0-21-31,0 21 16,1-21-16,20 0 0,-21 21 16</inkml:trace>
  <inkml:trace contextRef="#ctx0" brushRef="#br0" timeOffset="32551.71">16954 10372 0,'0'-21'16,"0"42"-16,0-64 0,-21 43 31,0 22-31,0-1 0,0 0 0,0 0 16,-1 0-16,22 0 0,-21 22 15,0-1-15,0-21 0,21 22 0,-21-1 16,21-21-16,0 21 0,0-20 0,0-1 15,0 21-15,0-21 0,0 0 16,21 1-16,0-1 16,0-21-16,0 0 0,1 0 0,20 0 15,-21 0-15,0 0 0,22 0 0,-22-21 16,0 21-16,21-22 0,-21 1 16,22 0-16,-22 0 0,0 0 0,0 0 15,-21-22-15,0 22 0,0-21 0,0-1 16,0 1-16,-21 0 0,0-1 15,0 22-15,0-21 0,-1 21 0,-20 21 16,-64-21 0,85 42-16,0-21 0,0 21 15,-22 21-15,43-21 0,-21 1 16,21 20-16,-21-21 0,21 21 16,0-20-16,0 20 0,0-21 0,0 0 15,0 0-15,21 1 0,0-22 0,22 21 16,-22-21-16,0 0 0,21 0 15,1 0-15,-22 0 0</inkml:trace>
  <inkml:trace contextRef="#ctx0" brushRef="#br0" timeOffset="32916.44">17399 10541 0,'0'0'0,"0"-106"31,0 85-16,21 0-15,0 0 0,0 21 0,1-21 16,-1 21-16,21 0 0,-21 0 0,0 0 16,22 21-16,-22 0 0,0 0 15,0 0-15,0 0 0,1 22 0,-22-22 16,0 21-16,21-21 0,-21 22 0,0-22 16,0 0-16,0 21 0,0-20 15,0-1-15,0 0 0,-21 0 0,-1-21 16,1 21-16,0-21 0,0 0 0,0 0 15,0 0-15,-1 0 16,22-21 0,0 0-16,0 0 15,0 0-15,0-1 0,0 1 16,0 0-16,22 0 0,-1-21 0,0 20 16,0 1-16,0-21 0,0 21 15,1-22-15,-1 22 0,0 0 0,0 0 16,0-21-16,22 20 0,-22 22 0</inkml:trace>
  <inkml:trace contextRef="#ctx0" brushRef="#br0" timeOffset="33236.25">18330 10012 0,'0'0'0,"0"-21"31,-21 21-31,0 0 15,21 21-15,0 0 0,-21-21 16,21 42-16,-21-20 0,-1-1 16,22 21-16,-21-21 0,21 22 0,0-1 15,0 21-15,-21-20 0,0-1 0,21 22 16,0-22-16,0 0 0,-21 1 16,21-1-16,-21 0 0,21-21 15,0 22-15,0-22 0,0 0 0,0 0 0,0 0 16,21 1-1,0-22-15,0 21 0,0-21 0,0 0 16,1 0-16,-1 0 0,21 0 16,-21 0-16,0-21 0,1-1 15,-1 1-15,21 0 0,-21 0 0,0 0 16,-21 0-16</inkml:trace>
  <inkml:trace contextRef="#ctx0" brushRef="#br0" timeOffset="33488.11">17970 10414 0,'0'0'16,"-21"0"-16,42 0 31,1 0-31,-1-21 0,0 21 0,21 0 16,1 0-16,-1-21 0,0 21 15,22 0-15,-22 0 0,22-21 0,-1 21 16,1 0-16,-1 0 0,1-22 0,-22 22 15,21 0-15,-20 0 0,-22 0 16,21 0-16,-21 0 0,1 0 0,-1 0 16</inkml:trace>
  <inkml:trace contextRef="#ctx0" brushRef="#br0" timeOffset="33696.54">19219 10816 0,'0'21'31,"0"1"-31,-21-22 47,0 0-47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6B5-D17F-4F8F-B59C-D7EE73FA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7AF33-95A6-4E50-9E9E-EEA19336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A351-813F-4BFE-8849-125CB548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CD4A-4180-42B1-AF66-3D35AA38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E455-5DFB-454C-9FD4-2B0EB427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3AC-E2CB-465A-85D3-56A11C9B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ABF2D-6DA4-4C92-BC31-A7EF40CE4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049C-50AE-4B27-AB6F-000C41D1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F333-C1C6-460B-BD69-682D8FA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C8FE-1E42-42E7-A917-01DD083B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57F21-87E7-4B75-9CC8-17ADD726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8560B-F494-46A2-AF69-03908513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D593-8660-4718-B5E5-E6DAE9D0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B739-D90F-4D9C-87BC-D5EF9CD7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C6363-D997-4C7E-A7BD-BE83DF14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18CB-B5D8-4770-AD92-BFF1133C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7EB9-C0D3-463F-A7DC-1D7EF11E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3851-14EC-4401-AFBA-ABC231CC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C878-63EB-4424-9038-2960FF62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0799-7A3C-468D-8F6E-07759D1C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1A8F-55EF-42AB-99A8-FF33F44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0E9E-067F-43BF-8F55-CF6C10A3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C333-7F2A-4CC0-AE76-CDFAD237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6CE5-ECE1-4ED7-876C-1F3200DE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27D3-7092-4E9D-AE5B-30055A0C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1311-4543-46F6-B45E-F0F9ABA5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E68B-92CE-4D2F-9B3F-D445643E3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2BED-CF3C-41BE-BF6E-1858A5AF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9098-64FC-48BF-A63B-6A38BCCF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F882-111D-40DD-A005-BE4FD0B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CD62-CA8B-4868-8CA7-8536881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6EBA-291C-44F0-B04F-91B9F73E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C12C1-9509-4BC9-A150-6FE68483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7A8E9-CCF7-4B72-A74C-FA748B56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78A42-B3DC-48AD-9F3A-8CDE48D9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DA79C-1A2F-44DA-991B-A52E84250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1F88C-0ECD-446E-BC90-C55B305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236A9-6DC7-450B-BB2D-404781C9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0B793-E1F9-4373-A60B-CE96AEB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210C-BCDF-4802-90DF-B8EEFC97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B7A90-4A76-4656-AF2B-F36575CC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ECFF-F505-429B-AF00-942E3BF4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41B66-4932-4AED-9B81-1F36C95A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540C4-B943-45AF-84CE-84BEE2D5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4891-5390-445A-8305-6ADEFB3B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2428-FE67-47F7-97FD-B37B8E28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5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8645-7AAA-46F7-B19D-B3B8E274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97DE-943F-457A-A960-FDE6E979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98A85-68EC-4F52-843E-E3B5A935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880F-B224-4A5C-8E9A-C74CC3E6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758F4-567D-49D3-8FFB-671003BE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1488-E1F1-4F1C-B34B-46074DAD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4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3913-32AB-4A77-B928-FF09025C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D043D-90F3-454E-9130-C14248536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37ED-FDEC-4C8F-8231-CD3D1C2D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5E22-42EA-4C0E-ADB7-C19FB44D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1CEF-D08E-4CB5-9931-DF9CC18F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781D-AB9A-474F-9E53-CA40ED4E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8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DB421-241A-47BD-A63C-FFFB055E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4B43-1412-4D99-8BE1-4E66854D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BF1E-E5BF-40F7-8E37-346EC681F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D50D-BBF6-4AE2-B7B8-038D626FDDF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E0EE-8B70-459C-B6A6-F43BDBA68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14A7-1777-45A3-9CA2-079C3284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40A2-8912-47B3-A7BC-C75915D1F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890EEA-D9E9-4529-895D-A008D1BE9ECB}"/>
                  </a:ext>
                </a:extLst>
              </p14:cNvPr>
              <p14:cNvContentPartPr/>
              <p14:nvPr/>
            </p14:nvContentPartPr>
            <p14:xfrm>
              <a:off x="0" y="53280"/>
              <a:ext cx="906048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890EEA-D9E9-4529-895D-A008D1BE9E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907920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54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D7C5A0-076C-453F-9473-AB7FFC7D292F}"/>
                  </a:ext>
                </a:extLst>
              </p14:cNvPr>
              <p14:cNvContentPartPr/>
              <p14:nvPr/>
            </p14:nvContentPartPr>
            <p14:xfrm>
              <a:off x="350640" y="68760"/>
              <a:ext cx="834408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D7C5A0-076C-453F-9473-AB7FFC7D2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59400"/>
                <a:ext cx="83628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74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CC5011-C548-4CFB-A453-7347F4C928FE}"/>
                  </a:ext>
                </a:extLst>
              </p14:cNvPr>
              <p14:cNvContentPartPr/>
              <p14:nvPr/>
            </p14:nvContentPartPr>
            <p14:xfrm>
              <a:off x="815400" y="213480"/>
              <a:ext cx="8184240" cy="27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CC5011-C548-4CFB-A453-7347F4C92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204120"/>
                <a:ext cx="8202960" cy="27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0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ACD341-F2EE-443C-9D58-C6E5F07C0BD6}"/>
                  </a:ext>
                </a:extLst>
              </p14:cNvPr>
              <p14:cNvContentPartPr/>
              <p14:nvPr/>
            </p14:nvContentPartPr>
            <p14:xfrm>
              <a:off x="335160" y="152280"/>
              <a:ext cx="752904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ACD341-F2EE-443C-9D58-C6E5F07C0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42920"/>
                <a:ext cx="754776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49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1BEBD7-8F7F-45A9-8060-2926636FF93A}"/>
                  </a:ext>
                </a:extLst>
              </p14:cNvPr>
              <p14:cNvContentPartPr/>
              <p14:nvPr/>
            </p14:nvContentPartPr>
            <p14:xfrm>
              <a:off x="784800" y="198000"/>
              <a:ext cx="7269840" cy="550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BEBD7-8F7F-45A9-8060-2926636FF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188640"/>
                <a:ext cx="728856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93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79FDBF-F0AA-4DD8-87F3-C2798BD5FAD3}"/>
                  </a:ext>
                </a:extLst>
              </p14:cNvPr>
              <p14:cNvContentPartPr/>
              <p14:nvPr/>
            </p14:nvContentPartPr>
            <p14:xfrm>
              <a:off x="396360" y="442080"/>
              <a:ext cx="7818480" cy="473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79FDBF-F0AA-4DD8-87F3-C2798BD5F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32720"/>
                <a:ext cx="783720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6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8D920B-848F-4020-A8E1-1CDACB7B796D}"/>
                  </a:ext>
                </a:extLst>
              </p14:cNvPr>
              <p14:cNvContentPartPr/>
              <p14:nvPr/>
            </p14:nvContentPartPr>
            <p14:xfrm>
              <a:off x="312480" y="99000"/>
              <a:ext cx="7003080" cy="64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8D920B-848F-4020-A8E1-1CDACB7B7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89640"/>
                <a:ext cx="7021800" cy="64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6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EAEBC1-343B-4FE1-8E57-0E2CC3855F6D}"/>
                  </a:ext>
                </a:extLst>
              </p14:cNvPr>
              <p14:cNvContentPartPr/>
              <p14:nvPr/>
            </p14:nvContentPartPr>
            <p14:xfrm>
              <a:off x="259200" y="152280"/>
              <a:ext cx="8062200" cy="56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EAEBC1-343B-4FE1-8E57-0E2CC3855F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42920"/>
                <a:ext cx="808092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9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9B415D-04D0-448B-9AEF-0D42FD00642E}"/>
                  </a:ext>
                </a:extLst>
              </p14:cNvPr>
              <p14:cNvContentPartPr/>
              <p14:nvPr/>
            </p14:nvContentPartPr>
            <p14:xfrm>
              <a:off x="30600" y="190440"/>
              <a:ext cx="742968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9B415D-04D0-448B-9AEF-0D42FD006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1080"/>
                <a:ext cx="744840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3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F83D0E-1136-478D-8BB3-14AF9EC1C049}"/>
                  </a:ext>
                </a:extLst>
              </p14:cNvPr>
              <p14:cNvContentPartPr/>
              <p14:nvPr/>
            </p14:nvContentPartPr>
            <p14:xfrm>
              <a:off x="304920" y="76320"/>
              <a:ext cx="561600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F83D0E-1136-478D-8BB3-14AF9EC1C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66960"/>
                <a:ext cx="563472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02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3F313-7042-4D5A-BE47-8F69AFB362DC}"/>
                  </a:ext>
                </a:extLst>
              </p14:cNvPr>
              <p14:cNvContentPartPr/>
              <p14:nvPr/>
            </p14:nvContentPartPr>
            <p14:xfrm>
              <a:off x="403920" y="205920"/>
              <a:ext cx="618012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3F313-7042-4D5A-BE47-8F69AFB36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96560"/>
                <a:ext cx="619884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29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4D865-B3B3-499E-9CA4-A48B0E65C280}"/>
                  </a:ext>
                </a:extLst>
              </p14:cNvPr>
              <p14:cNvContentPartPr/>
              <p14:nvPr/>
            </p14:nvContentPartPr>
            <p14:xfrm>
              <a:off x="342720" y="83880"/>
              <a:ext cx="723204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4D865-B3B3-499E-9CA4-A48B0E65C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74520"/>
                <a:ext cx="725076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13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7ED7A-E643-442B-957F-CB377B7B5182}"/>
                  </a:ext>
                </a:extLst>
              </p14:cNvPr>
              <p14:cNvContentPartPr/>
              <p14:nvPr/>
            </p14:nvContentPartPr>
            <p14:xfrm>
              <a:off x="190440" y="152280"/>
              <a:ext cx="926640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7ED7A-E643-442B-957F-CB377B7B5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2920"/>
                <a:ext cx="928512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4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BDE-D1A4-4A32-B035-C0844B3C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01425-F001-4BD4-A339-E652D363C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2356FB-C8A7-4A8B-828C-E0240AF87256}"/>
                  </a:ext>
                </a:extLst>
              </p14:cNvPr>
              <p14:cNvContentPartPr/>
              <p14:nvPr/>
            </p14:nvContentPartPr>
            <p14:xfrm>
              <a:off x="221040" y="358200"/>
              <a:ext cx="846612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356FB-C8A7-4A8B-828C-E0240AF87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48840"/>
                <a:ext cx="848484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39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2022-02-09T02:19:41Z</dcterms:created>
  <dcterms:modified xsi:type="dcterms:W3CDTF">2022-02-09T02:20:40Z</dcterms:modified>
</cp:coreProperties>
</file>