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5T01:38:25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4911 1947 0,'0'-21'46</inkml:trace>
  <inkml:trace contextRef="#ctx0" brushRef="#br0" timeOffset="2857.47">4932 699 0,'0'-22'16,"0"1"0,0 0-1,0 0-15,0 0 0,0 0 16,0-1 15,0 44 0,0-1-31,0 0 0,0 0 16,0 0-16,0 22 0,0-1 16,0 21-16,0-20 0,0 20 15,0 1-15,-21-1 0,21-20 16,0 20-16,-22-21 0,1 22 0,21-22 15,-21 1-15,21-1 0,0 0 16,0-21-16,-21 22 0,21-22 0,-21 0 16,21 21-16,0-20 0,0-1 15,0 0-15,0-42 47,-21 0-47,21-1 0,0 1 16,0 0-16,0-21 0,0 21 15</inkml:trace>
  <inkml:trace contextRef="#ctx0" brushRef="#br0" timeOffset="3453.14">4381 847 0,'0'0'16,"-21"0"-16,0-21 0,21-1 15,-21 1 1,0 0-16,21 0 16,0 0-1,0 0-15,21 21 16,0-22-16,21 22 0,-20-21 15,20 21-15,21-21 0,1 21 0,-1 0 16,1 0-16,21-21 0,-22 21 16,1 0-16,-1 0 0,1 0 0,-22 0 15,21 0-15,-20 21 0,-1 0 16,0 0-16,1 1 0,-22 20 16,21-21-16,-21 21 0,22 22 15,-22-22-15,0 1 0,0 20 16,-21-21-16,0 22 0,0-22 0,0 22 15,0-22-15,0 0 0,0 1 16,-21-1-16,0 0 0,0 1 0,-22-1 16,22 0-16,-21 1 0,0-22 15,-1 21-15,-20-21 0,20 22 0,1-22 16,0 0-16,-1 0 0,-20-21 16,21 21-16,-1-21 0,1 0 15,0 0-15,-1 0 0,1 0 0,0 0 16,-1 0-16,22 0 0,0-21 0,-21 21 15,20-21-15,22 0 0,-21 21 16,21-21-16,-21 21 0,0-21 16,21-1-1,0 1 1,0 0-16,21 0 16,0 0-16,22 0 0,-22 21 15</inkml:trace>
  <inkml:trace contextRef="#ctx0" brushRef="#br0" timeOffset="4087.71">5651 1270 0,'0'-21'0,"0"0"16,-21 0-16,21-1 15,-21 22-15,21-21 16,0 0-16,0 0 16,0 0-16,21 0 15,0 21-15,1 0 0,-22-22 16,21 22-16,0 0 0,21 0 15,-21 0-15,1 0 0,-1 0 0,21 0 16,-21 22-16,22-22 0,-22 21 16,0 0-16,0 21 0,0-21 0,0 1 15,1-1-15,-1 21 0,0-21 16,-21 22-16,0-22 0,0 0 0,0 21 16,0-21-16,0 1 0,0 20 15,0-21-15,0 0 0,0 0 0,-21 22 16,0-22-16,21 0 0,-22 0 15,1-21-15,21 21 0,-21-21 0,0 0 32,0 0-17,21-21-15,0 0 0,0 0 16,0 0-16,0 0 0,0-22 0,0 22 16,0-21-16,0 21 0,0-1 15,21-20-15,-21 21 0,21-21 0,0 20 16,0 1-16,-21-21 0,22 21 15,-1 0-15,0-1 0,0 1 0,-21 0 16,21 0-16,0 0 0,-21 0 16,22 21-16,-1 0 0,0 0 31,-21 21 0</inkml:trace>
  <inkml:trace contextRef="#ctx0" brushRef="#br0" timeOffset="4637.97">6731 1101 0,'0'0'0,"-21"0"15,0 0 1,-1 0-16,1 0 16,0 0-16,0 0 0,0 21 15,21 0-15,-21 0 0,-1 0 16,1 1-16,21-1 0,0 0 0,-21 0 16,21 0-16,-21 0 0,21 1 15,0-1-15,0 0 0,0 0 0,0 0 16,0 0-16,0 1 15,0-1-15,21 0 16,0-21-16,0 0 0,-21 21 16,22-21-16,-1 0 0,0 0 0,0 0 15,0 0-15,22 0 0,-22 0 16,0 0-16,0-21 0,21 21 0,-20-21 16,-1 0-16,0 21 0,0-22 15,0 1-15,0 0 0,1 0 0,-22 0 16,0-22-16,0 22 0,0-21 15,0 21-15,0-22 0,0 22 0,0-21 16,-22 21-16,1 0 0,-21-1 16,21 1-16,0 21 0,-1 0 0,1-21 15,0 21-15,0 0 16,-21 0-16,20 0 0,1 21 0,0 0 16,0 1-16,0-1 0,21 0 15,-21 0-15,21 0 0,-22 0 16,22 1-16,0-1 0,0 0 15,0 0-15,22 0 0,-1-21 16,0 0-16,0 0 0</inkml:trace>
  <inkml:trace contextRef="#ctx0" brushRef="#br0" timeOffset="5078.31">7112 1122 0,'0'0'0,"0"-21"16,0 42 31,0 0-47,0 0 0,0 0 15,0 1-15,0-1 16,0 0-16,0 0 0,-21 0 0,21 22 0,0-22 15,0 21-15,0 0 0,-21 1 16,21-1-16,0 0 0,-22 22 16,22-1-16,0 1 0,0-1 15,0 1-15,0-1 0,0 1 0,-21-22 16,21 22-16,-21-1 0,21 22 16,-21-22-16,21 1 0,0-1 0,0 1 15,-21-1-15,21 1 0,-21-1 16,21 1-16,0-22 0,0 1 0,0-1 15,-22 0-15,22 1 0,0-1 0,0-21 16,-21 21-16,21-20 0,0-1 16,0-42 15,21 21-31,1-43 0,-22 22 16,21-21-16,0-1 0,-21 1 0,21 0 15</inkml:trace>
  <inkml:trace contextRef="#ctx0" brushRef="#br0" timeOffset="5466.09">7070 1334 0,'0'0'0,"0"-22"0,-22 1 0,1 0 16,21 0-16,0 0 15,0 0-15,0-1 16,21 1 0,1 21-16,-1-21 0,0 21 15,0 0-15,0 0 0,0-21 16,22 21-16,-22 0 0,0 0 16,21 0-16,-20 21 0,-1 0 0,0 0 15,0-21-15,0 43 0,0-22 16,-21 0-16,0 0 0,0 0 0,0 22 15,-21-22-15,0 0 0,0 0 16,0 0-16,-22 1 0,22-1 16,0 0-16,0 0 0,0-21 0,0 21 15,-1 0-15,1-21 0,0 22 16,0-22 0,21-22-1</inkml:trace>
  <inkml:trace contextRef="#ctx0" brushRef="#br0" timeOffset="6626.09">8382 720 0,'0'0'0,"0"-21"15,-21 21 1,0 21-16,-1 0 16,22 21-16,-21-21 15,0 22-15,0-1 0,-21 22 0,20-22 16,1 21-16,-21-20 0,21 20 16,-22-20-16,1 20 0,0-21 0,-1 1 15,1-1-15,-21 0 0,20 1 16,1-22-16,0 21 0,-1-21 0,1 1 15,21-1-15,0 0 0,-22-21 16,22 0-16,0 0 0,0-21 16,21 0-1,-21-1-15,21 1 0,-22-21 0,22 21 16,0 0-16,0-22 0,0 1 16,0 0-16,0-1 0,0 22 0,0-21 15,0-1-15,0 22 0,22 0 16,-22-21-16,21 42 0,-21-21 0,0-1 15,21 22-15,0 0 16,0 22-16,0-1 0,-21 0 16,22 0-16,-1 0 0,-21 22 15,21-22-15,0 21 0,-21-21 0,21 0 16,-21 22-16,21-22 0,1 21 16,-22-21-16,21 1 0,0-1 15,0 21-15,0-21 0,0 0 16,1 1-16,-1-22 0,21 21 0,-21-21 15,22 21-15,-22-21 0,21 0 16,0 0-16,1 0 0,-1-21 0,0 0 16,1-1-16,-22 1 0,21 0 15,-21 0-15,22 0 0,-22-22 0,0 22 16,21-21-16,-20 0 0,-1-1 16,-21 1-16,21 0 0,-21-22 0,21 1 15,-21 20-15,0-20 0,0 20 16,0 1-16,0-21 0,-21 41 15,0-20-15,0 21 0,-1-21 16,1 20-16,0 22 0,0-21 0,-21 21 16,20 0-16,-20 0 0,0 0 15,-1 0-15,1 0 0,21 21 0,-21 1 16,-1-1-16,1 0 0,21 21 16,-22 1-16,22-1 0,0 0 15,0 22-15,0-22 0,21 0 0,0 1 16,0-1-16,0 0 0,21 1 15,0-22-15,0 21 0,0-21 0,22 1 16,-22-1-16,21-21 0,-21 21 16,22-21-16,-22 0 0,21 0 0,1 0 15,-22 0-15,21 0 0,-21 0 16,22 0-16,-22 0 0,0-21 16,21 21-16,-21 0 0,1-21 0,-1 21 15,-21-22-15,21 22 0,0 0 16,-21-21-16,21 21 0,0-21 15,-21 0-15,22 21 16</inkml:trace>
  <inkml:trace contextRef="#ctx0" brushRef="#br0" timeOffset="8281.66">8869 1016 0,'-21'21'15,"21"0"-15,-22 1 16,1-1-16,0 0 0,0 0 0,21 0 16,-21 0-16,0 22 0,-1-22 15,22 0-15,0 0 0,-21 0 0,21 1 16,-21 20-16,21-21 0,0 0 16,0 0-16,0 1 0,0-1 15,21 0-15,0-21 0,1 21 16,-1-21-16,21 21 15,-21-21-15,0 0 0,1 0 16,20 0-16,-21 0 0,0 0 0,22-21 16,-22 21-16,21-21 0,-21 21 0,0-21 15,1 0-15,-1-1 0,0 1 16,0 0-16,-21-21 0,0 21 0,0-22 16,0 1-16,0 0 0,0 20 15,0-20-15,0 0 0,0 21 0,0-22 16,-21 22-16,0 0 0,0 0 15,-1 21-15,1 0 0,0 0 16,0 0-16,-21 0 0,20 0 0,1 21 16,-21 0-16,21 0 15,-22 0-15,22 1 0,0 20 0,0-21 16,0 21-16,0-20 0,21 20 16,0-21-16,-22 0 0,22 22 0,0-22 15,0 0-15,0 0 0,0 0 0,0 0 16,0 1-16,22-22 0,-1 21 15,0-21-15,0 0 0,0 21 0,0-21 16,1 0-16,-1 0 0,21 0 16,-21 0-16,22 0 0,-1 0 0,-21 0 15,21-21-15,-20 21 0,20-21 16,0 21-16,-21-22 0,22 1 0,-22 0 16,21 21-16,-21-21 15,1-21-15,-1 20 0,21 1 0,-42 0 16,21 0-16,0 0 0,-21 0 15,22-1-15,-22 1 0,0 42 63,0 1-63,0-1 0,-22 0 16,22 0-16,0 21 0,-21-20 15,21-1-15,0 0 0,0 0 0,0 0 16,0 0-16,0 1 15,0-1-15,0 0 0,0 0 16,0 0-16,0 0 0,21-21 16,1 0-1,-1 0-15,0 0 16,0 0-16,0 0 0,0 0 0,1-21 16,-1 0-16,0 0 0,0 0 0,21 0 15,-20-1-15,-1-20 0,0 21 16,0 0-16,0-22 0,-21 22 0,21 0 15,1 0-15,-1 0 0,-21 0 16,0-1-16,0 44 31,0-1-15,0 0-16,0 0 0,0 0 16,0 0-16,0 1 0,0-1 0,-21 0 15,21 0-15,0 0 0,0 0 16,0 1-16,0-1 0,21 0 15,0-21 1,0 0-16,0 0 0,0 0 0,1 0 16,-1 0-16,21 0 0,-21 0 0,0 0 15,1 0-15,-1-21 0,0 21 16,0-21-16,0-1 0,-21 1 0,0 0 16,0 0-16,21 0 0,-21-22 15,0 22-15,0 0 0,0 0 16,-21 0-16,0 0 0,21-1 15,-21 22-15,0-21 0,21 0 16,-21 21-16,21-21 16,0 0-1,21 0-15,0 21 16,0-22-16,0 1 0,0 21 0,22-21 16,-22 21-16,21 0 0,-21 0 15,22 0-15,-22 0 0,21 0 0,-21 0 16,1 0-16,-1 21 0,0-21 15,0 21-15,0 1 0,0-1 16,-21 0-16,0 0 0,0 0 16,0 0-16,22 1 0,-22-1 0,0 0 15,0 21-15,0-21 0,0 1 16,0-1-16,0 0 0,0 0 0,0 0 16,0 0-16,-22 1 15,22-1-15,0 0 0,0 0 31,-21-21-15,21-21 0,0 0-1,-21 0-15,21-1 0,0 1 0,0 0 16,0 0-16,0-21 16,0 20-16,21-20 0,0 0 0,1 21 15,-1-22-15,0 1 0,0 0 16,0 20-16,0 1 0,22-21 0,-22 21 15,21 21-15,-21-21 0,22 21 16,-22 0-16,0 0 0,21 21 0,-20 0 16,-1 0-16,0 0 0,0 22 15,0-1-15,-21-21 0,0 21 0,0 1 16,0-1-16,0-21 0,0 22 16,0-1-16,0-21 0,0 0 15,0 0-15,0 22 0,0-22 16,0 0-16,0 0 0,-21 0 15,0-21 1,21-21 0,0 0-16,0 0 15</inkml:trace>
  <inkml:trace contextRef="#ctx0" brushRef="#br0" timeOffset="8858.54">12509 720 0,'0'-21'0,"0"42"0,0-64 15,22 22-15,-22 0 16,0 0-16,21 21 0,-21-21 0,0 0 15,0 42 17,0 0-32,-21 21 15,-1 1-15,1-1 0,0 0 0,0 22 16,0-1-16,0 1 0,-22 20 16,22-20-16,-21-1 0,-1 22 0,1-21 15,0 20-15,-1-20 0,-20 20 16,21 1-16,-1-21 0,1 20 15,0-20-15,-1-1 0,1 1 0,21-22 16,-22 0-16,22 1 0,0-1 16,0-21-16,0 22 0,0-22 0,21 0 15,0 0-15,0-42 32,0 0-32,0 0 0,0-1 0,21 1 15,0-21-15,0 0 0,0-1 16,22-20-16,-1 20 0,0-20 15</inkml:trace>
  <inkml:trace contextRef="#ctx0" brushRef="#br0" timeOffset="9682.08">13377 804 0,'0'0'0,"0"-21"16,-21 21-16,0 0 15,0 0-15,0 21 16,-1 1-16,1-1 0,0 21 16,0 0-16,0 1 0,0 20 0,-1-20 15,1 20-15,-21 1 0,21-22 0,0 21 16,-1 1-16,1-22 0,-21 22 15,21-22-15,0 0 0,-1 22 0,-20-22 16,21 1-16,0-1 0,0-21 16,-1 0-16,1 22 0,0-22 0,0-21 15,21 21-15,-21-21 16,0 0-16,21-21 16,-22 21-16,22-21 15,0-22-15,0 1 0,0 21 0,0-22 16,0-20-16,0 21 0,0-1 15,0 1-15,0 0 0,0-1 0,0 1 16,0 0-16,0-1 0,0 22 16,22 0-16,-1 0 0,-21 0 0,21-1 15,0 22 1,0 0-16,-21 22 16,0-1-16,21 0 0,-21 0 0,22 0 15,-22 0-15,0 22 0,21-22 16,0 21-16,-21-21 0,21 1 15,0-1-15,-21 0 0,21 0 16,1 0-16,-1 0 0,-21 1 0,21-22 16,0 21-16,0-21 0,0 0 15,1 0-15,-1 0 0,21 0 0,-21 0 16,0 0-16,22-21 0,-22 21 16,21-22-16,-21 1 0,1 0 0,20 0 15,-21 0-15,0 0 0,0-1 16,1 1-16,-1 0 0,0 0 0,0 0 15,-21 0-15,21 21 16,-21-22-16,0 44 16,0-1-1,0 0-15,0 0 16,0 0-16,-21 0 0,21 1 0,0-1 16,0 0-16,-21 0 0,21 0 15,-21 22-15,21-22 0,-21-21 0,21 21 16,0 0-16,0 0 0,0 0 15,0-42 17,0-21-17,0 21-15,0 0 16,0-22-16,0 22 0</inkml:trace>
  <inkml:trace contextRef="#ctx0" brushRef="#br0" timeOffset="9873.96">13674 1122 0,'0'21'78</inkml:trace>
  <inkml:trace contextRef="#ctx0" brushRef="#br0" timeOffset="10365.28">14097 1228 0,'-21'0'32,"0"0"-32,-1 0 15,1 0-15,0 0 0,0 0 16,0 21-16,0-21 0,-1 21 16,1-21-16,21 21 0,-21-21 0,0 21 15,21 1-15,-21-22 0,21 21 16,0 0-16,0 0 15,21-21 1,0 0-16,0 21 0,0-21 16,1 0-16,20 21 0,-21-21 15,0 0-15,0 22 0,1-22 0,-22 21 16,21-21-16,-21 21 0,21-21 0,-21 21 16,0 0-16,0 0 15,-21 1-15,0-1 16,-1-21-16,1 21 0,0-21 15,0 0-15,0 21 0,0-21 0,-1 0 16,1 0-16,0 0 0,0 0 16,0 0-16,0 0 0,-1 0 0,1 0 15,0 0 1,21-21-16,0 0 31,0 0-31,0-1 16,0 1-1,0 0-15</inkml:trace>
  <inkml:trace contextRef="#ctx0" brushRef="#br0" timeOffset="10738.07">14520 847 0,'0'0'0,"0"-21"0,-21 42 47,0 0-31,21 0-16,-21 21 0,21 1 0,-21-22 16,-1 21-16,22 1 0,-21-1 15,0 0-15,21 1 0,-21 20 0,0-21 16,0 1-16,21-1 0,-22-21 15,1 22-15,21-1 0,-21 0 0,21-21 16,0 22-16,0-22 0,0 0 16,0 21-16,0-20 0,0-1 15,21-21 1,0 0 0,1 0-16,-1-21 0,0-1 15,0 1-15,21 0 0,-20 0 16,-1 0-16,0-22 0,0 22 0,0 0 15</inkml:trace>
  <inkml:trace contextRef="#ctx0" brushRef="#br0" timeOffset="10941.95">14351 1270 0,'21'0'16,"0"21"-16,0-21 0,1 0 15,-1 0-15,0 0 0,0 0 0,0 0 16,0 0-16,1-21 0,-1 0 16,0 21-16</inkml:trace>
  <inkml:trace contextRef="#ctx0" brushRef="#br0" timeOffset="11274.36">15325 889 0,'0'0'0,"0"-21"0,-22 42 46,1 0-46,0 22 0,21-22 16,-21 21-16,0-21 0,21 22 16,-21-1-16,-1 0 0,1 1 0,21-1 15,-21 0-15,0 1 0,21-1 0,-21-21 16,0 21-16,21-20 0,0 20 16,0-21-16,-22 21 0,22-20 15,0-1-15,0 0 0,0 0 16,-21 0-16,21 0 0,21-21 31,1-21-15,-22 0-16,21 0 0</inkml:trace>
  <inkml:trace contextRef="#ctx0" brushRef="#br0" timeOffset="12026.26">15113 1080 0,'-21'0'0,"42"0"0,-63-22 16,20 22-16,22-21 16,0 0-1,22 21 1,-1-21-16,0 21 0,0-21 16,21 21-16,-20 0 0,20-21 0,0 21 15,1-22-15,-1 22 0,0 0 16,-21 0-16,22 0 0,-22 0 0,21 0 15,-21 0-15,1 0 0,-1 0 16,0 22-16,-21-1 0,0 0 0,0 0 16,0 0-16,0 0 15,0 1-15,0-1 0,-21 21 0,0-21 16,-22 0-16,22 1 0,-21-1 16,-1 0-16,1 0 0,0 0 0,-1-21 15,22 21-15,-21-21 0,21 0 16,0 22-16,42-22 47,-21-22-47,21 22 15,0 0-15,0 0 0,0 0 0,1-21 16,-1 21-16,0 0 0,0 0 16,0 0-16,0 0 0,1 0 15,-1 0-15,0 0 0,0 0 0,0 0 16,22 0-16,-22 0 0,0 0 15,-21 21-15,21-21 0,0 0 0,0 22 16,-21-1-16,22-21 0,-22 21 16,21-21-16,-21 21 0,0 0 0,0 0 15,0 1-15,0-1 16,0 0-16,0 0 0,-21-21 16,-22 21-16,22 0 0,0 1 15,-21-1-15,-1-21 0,22 21 0,-21 0 16,-1 0-16,1-21 15,21 21-15,-21-21 0,20 0 0,-20 22 16,21-22-16,0 0 0,-22 0 16,22 0-16,0 0 0,0 0 15,0 0 1,0 0 0,21-22 46,0 1-62,21 0 0,0 21 16,0-21-16,21 0 0</inkml:trace>
  <inkml:trace contextRef="#ctx0" brushRef="#br0" timeOffset="13018.36">16044 1228 0,'0'0'0,"-21"0"47,0 21-47,0-21 15,0 21-15,21 0 0,-22 0 16,1 1-16,0-1 0,0 0 15,21 0-15,-21 0 0,21 0 16,0 1-16,-21-1 0,21 0 0,0 0 16,0 0-16,0 0 0,0 1 15,0-1-15,0 0 16,21-21 0,0 0-16,0 0 15,0 0 1,0 0-16,-21-21 0,0 0 15,0-1-15,22 1 0,-22 0 16,0 0-16,0 0 0,0 0 16,21-1-16,-21 1 0,0-21 0,0 21 15,0 0-15,0-1 0,21 22 16,0-21-16,-21 0 0,0 0 0,21 21 16,0-21-16,1 0 0,-1 21 15,0-22-15,0 22 0,0 0 0,0 0 16,22 0-16,-22 0 0,21 0 15,1 0-15,-22 0 0,21 0 0,-21 22 16,0-1-16,1 0 0,-1 0 16,-21 0-16,0 0 0,0 1 0,0-1 15,0 0-15,0 0 16,0 0-16,0 0 0,0 1 0,-21-1 16,-1 0-16,22 0 0,-21 0 0,0-21 15,21 21-15,-21 1 0,21-1 16,-21-21-16,0 21 15,21-42 48,0 0-63,21-1 16,0 1-16,0 0 0,0 21 0,-21-42 15,21 21-15,22-1 16,-22 1-16,0-21 0,0 21 0,0 0 15,22-22-15,-22 22 0,0 0 16,-21 0-16,21 0 0,0-1 0,-21 1 16,22 0-16,-22 0 15,0 42 17,0 0-17,0 0-15,-22 1 0,1-1 16,21 0-16,-21 21 0,0-21 15,21 1-15,0 20 0,-21-21 0,21 0 16,-21 0-16,21 22 0,0-22 16,0 0-16,0 0 0,0 0 15,0 1-15,0-1 0,0 0 16,21-21-16,0 0 16,-21 21-16,21-21 0,0 0 0,0 0 15,1 0-15,-1 0 0,0 0 16,0 0-16,0-21 0,0 21 0,1-21 15,-1 0-15,0-1 0,0 1 16,0 0-16,0 21 0,1-21 0,-1 0 16</inkml:trace>
  <inkml:trace contextRef="#ctx0" brushRef="#br0" timeOffset="14325.87">4847 2138 0,'-21'0'0,"42"0"0,-84 0 0,41 0 0,1 0 16,-21 0-16,21 0 0,0 0 16,-1 0-16,1 0 0,0 0 31,42 0 0,22-21-15,-22 21-16,0 0 15,21 0-15,22 0 0,-22 0 0,0 0 16,22 0-16,-1 0 16,-20 0-16,20 0 0,1 0 0,-22 0 15,22 0-15,-1-21 0,1 21 16,-1 0-16,22 0 0,-22 0 0,22 0 16,0 0-16,-22 0 0,22 0 0,-1 0 15,1 0-15,0 0 0,-1 0 16,1 0-16,0 0 0,21 21 0,-22-21 15,22 0-15,0 0 0,0 0 16,-22 0-16,1 0 0,21 0 16,-21 0-16,-1 0 0,22 0 0,-21 0 15,21 0-15,-22 0 0,22 0 16,0 0-16,-21 0 0,-1 0 16,1 0-16,0 0 0,-1 0 0,1 0 15,0 0-15,-22 0 0,22 0 16,-1 0-16,-20 0 0,21 0 0,-22-21 15,1 21-15,-1 0 0,1 0 16,-22 0-16,21 0 0,-20 0 0,-1 0 16,0 0-16,1-22 0,-1 22 15,-21 0-15,22 0 0,-22 0 16,0 0-16,0 0 0,0 0 0,0 0 0,1 0 16,-1 0-1,0 0-15,0 0 16,0 0-1,-42-21 64,0 0-79,0 0 0</inkml:trace>
  <inkml:trace contextRef="#ctx0" brushRef="#br0" timeOffset="15410.05">12636 2117 0,'0'0'0,"-21"0"0,0 0 0,0 0 16,0 0 0,0 0-16,-1 0 0,1 0 15,0 0 1,0 0-16,21 21 31,21-21 0,0 0-31,0 0 16,1 0-16,-1 0 0,21 0 16,-21 0-16,22 0 0,-22 0 15,21 0-15,0 0 0,22 0 0,-1 0 16,1 0-16,21 0 0,-22 0 16,22 0-16,-1 0 0,1 0 0,0 0 15,-1 21-15,1-21 0,0 0 16,-1 0-16,1 21 0,0-21 0,-1 0 15,22 0-15,-21 21 0,21-21 16,-22 0-16,1 0 0,0 22 0,-1-22 16,22 0-16,0 0 0,0 0 0,0 0 15,0 0-15,-1 0 0,1 0 16,-21 21-16,21-21 0,-22 0 0,1 0 16,-21 0-16,20 0 15,-20 0-15,20 21 0,-20-21 0,-1 0 16,1 0-16,-1 0 0,1 0 15,-1 0-15,-20 0 0,20 0 0,-20 0 16,-1 0-16,0 0 0,1 0 16,-22 0-16,21 0 0,-21 0 0,22 0 15,-22 0-15,0 0 0,0 0 16,0 0-16,0 0 31,-21-21 32</inkml:trace>
  <inkml:trace contextRef="#ctx0" brushRef="#br0" timeOffset="15533.98">16954 2244 0</inkml:trace>
  <inkml:trace contextRef="#ctx0" brushRef="#br0" timeOffset="28746.07">931 3598 0,'0'0'16,"0"-21"-16,0 0 0,0 0 16,-21 21-16,21-21 0,-21 21 15,21 21 17,0 0-32,0 0 15,0 0-15,0 1 0,0 20 16,0 0-16,0-21 0,0 22 0,0-1 15,0 0-15,0 1 0,0 20 16,0-20-16,0-1 0,0 21 0,0-20 16,-21-1-16,21-21 0,0 22 15,0-22-15,0 21 0,0-21 0,0 0 16,0 1-16,0-44 47,0 1-47,0-21 15,21 21-15,-21 0 0</inkml:trace>
  <inkml:trace contextRef="#ctx0" brushRef="#br0" timeOffset="29054.57">1164 3895 0,'0'0'0,"0"21"15,0 0-15,0 0 0,0 0 16,0 1-16,21-1 16,0-21-1,1 0-15,-1 0 0,0 0 16,0 0-16,-21-21 16,21-1-16,-21 1 15,0 0-15,0 0 16,-21 21-16,0 0 15,0 0-15,0 0 0,-1 0 16,1 0-16,21 21 16,0 0-16,0 0 15,21-21 1,1 0-16</inkml:trace>
  <inkml:trace contextRef="#ctx0" brushRef="#br0" timeOffset="29582.06">2815 3408 0,'0'0'0,"0"-21"0,0 0 0,0-1 15,0 1-15,0 0 0,0 0 16,0 0-16,0 0 15,0 42 1,0 0 0,0 0-16,0 21 0,0 1 15,0-1-15,0 0 0,0 1 0,0-1 16,0 0-16,0 22 0,0-22 16,0 1-16,0-1 0,0 0 0,0 22 15,0-22-15,0 0 0,0 1 16,0-1-16,0-21 0,0 22 0,0-22 15,0 0-15,0 0 0,0 0 16,0 0-16,0-42 47,0 0-47,0-21 0,0-1 16,21 22-16,-21-42 0,21 20 0,1 1 15,-22 0-15</inkml:trace>
  <inkml:trace contextRef="#ctx0" brushRef="#br0" timeOffset="29838.82">3111 3302 0,'0'0'0,"0"21"0,22 0 16,-22 22-16,0-22 0,0 21 0,0 1 15,0-1-15,0 0 0,0 22 16,0-22-16,0 0 0,0 1 15,0-1-15,0 0 0,0 1 0,0-1 16,0-21-16,0 22 0,0-22 16,0 21-16,0-21 0,0 0 0,0 1 15,0-1-15,0-42 32,0-1-32,0 1 15,0 0-15,0 0 0</inkml:trace>
  <inkml:trace contextRef="#ctx0" brushRef="#br0" timeOffset="30482">2815 3895 0,'21'0'15,"0"0"-15,1 0 16,-1 0-16,21 0 0,-21-21 0,22 21 15,-22-22-15,21 1 0,0 21 16,1-21-16,-1 21 0,0-21 0,1 0 16,-22 21-16,21-21 0,1 21 15,-22-22-15,0 22 0,0 0 16,0 0-16,0 0 0,-21 22 31,0-1-15,0 0-16,-21 0 15,21 0-15,0 0 0,-21 1 0,21-1 16,0 0-16,0 0 0,0 0 16,0 22-16,0-22 0,0 0 0,0 0 15,0 0-15,21 0 0,0 1 16,1-22-16,-1 21 0,21 0 0,-21-21 16,0 0-16,1 0 0,-1 0 15,0 0-15,21 0 0,-21 0 16,1-21-16,-1 21 0,0-21 0,0-1 15,21 1-15,-20 0 0,-22-21 16,21 21-16,0-1 0,0-20 0,-21 21 16,0-21-16,0-1 0,0 22 15,0-21-15,0-1 0,0 1 0,0 0 16,-21-1-16,0 22 0,0 0 0,-1 0 16,-20 0-16,21 21 0,0 0 15,-22 0-15,22 0 0,-21 21 0,0 0 16,20 0-16,-20 0 15,0 1-15,21 20 0,-1-21 0,1 21 16,0-20-16,0 20 0,21-21 16,0 21-16,0-20 0,0 20 0,0-21 15,0 0-15,21 0 0,0 22 16,0-22-16,22 0 0,-22 0 16,0-21-16,0 0 0,22 0 15,-22 0-15,21 0 0,-21 0 0,22 0 16,-22 0-16,21-21 0,-21 0 0</inkml:trace>
  <inkml:trace contextRef="#ctx0" brushRef="#br0" timeOffset="31082.36">4254 3620 0,'0'0'0,"22"-22"0,-22 44 46,0-1-46,0 0 0,0 0 16,0 0-16,0 0 0,0 22 0,0-22 16,0 21-16,0-21 0,0 22 15,-22-22-15,22 0 0,0 21 0,0-20 16,0-1-16,0 0 0,0 0 16,0 0-16,22-21 31,-1-21-31,0 0 0,-21 0 15,21 0-15,0-1 0,-21 1 16,21 0-16,-21-21 0,22 21 0,-1-1 16,-21 1-16,21-21 0,0 21 0,-21 0 15,21-1-15,0 22 16,1 0 0,-22 22-1,0-1-15,0 0 0,0 0 16,0 0-16,0 0 0,0 1 0,0-1 15,21 0-15,0 0 16,-21 0-16,21 0 0,0 1 16,0-22-16,22 21 0,-22-21 15,0 0-15,21 0 0,-20 0 0,20 0 16,-21 0-16,0-21 0,22-1 0,-22 22 16,0-21-16,0 0 0,0 0 15,0 0-15,-21 0 0,0-22 0,0 22 16,0-21-16,0 21 0,0-22 15,-21 22-15,0-21 0,21 21 0,-21-22 16,0 22-16,0 0 0,-1 0 0,1 0 31,0 21-31,21 21 32,42-21-17</inkml:trace>
  <inkml:trace contextRef="#ctx0" brushRef="#br0" timeOffset="31581.61">6159 3429 0,'0'0'0,"0"-42"0,0 21 0,0-22 16,0 1-16,0 21 0,0 0 0,0-22 15,0 22-15,0 0 16,0 0-16,0 0 0,0-1 16,0 44 15,0-1-31,0 0 0,0 21 0,0 1 16,0-1-16,0 0 0,-21 22 15,21-1-15,-21-20 0,21 20 0,-21-21 16,21 22-16,0-22 0,0 1 15,0-1-15,-21-21 0,21 21 0,0-20 16,0 20-16,0-21 0,0 0 0,0 0 16,0 1-1,21-22-15,0-22 16,-21 1-16,21 0 16,0 0-16,-21 0 0,22-22 15,-1 22-15</inkml:trace>
  <inkml:trace contextRef="#ctx0" brushRef="#br0" timeOffset="31977.38">6498 3429 0,'21'0'15,"0"-21"1,-21 42-16,0 0 16,0 0-16,0 1 0,0-1 0,0 0 15,0 21-15,0-21 0,0 22 16,0-22-16,-21 21 0,21-21 0,0 1 15,0 20-15,0-21 0,0 0 0,0 22 16,0-22-16,0 0 0,21 0 16,1 0-16,-1-21 0,0 0 15,0 0-15,21 0 0,-20 0 16,20-21-16,-21 0 0,21 21 0,-20-21 16,20 0-16,-21-1 0,0 1 0,0 0 15,1-21-15,-22 21 0,0-22 16,0 22-16,0-21 0,0 21 15,-22-22-15,1 22 0,0 0 16,-21 0-16,21 0 0,-22-1 0,22 22 16,-21 0-16,21 0 0,-1 0 0,-20 0 15,21 0-15,0 0 0,0 0 16,-1 22-16,1-22 0,0 0 0,21 21 16,0-42 15,0-1-31</inkml:trace>
  <inkml:trace contextRef="#ctx0" brushRef="#br0" timeOffset="32206.25">6054 3387 0,'0'0'15,"21"0"16,0 0-31,21 0 0,-21 0 16,22 0-16,-22 0 0,21-21 0,22 21 16,-22-22-16,0 1 0,22 21 15,-22 0-15,1-21 0,-1 21 0,0 0 16,1 0-16,-1 0 0,-21 0 16,0 0-16,0 0 0</inkml:trace>
  <inkml:trace contextRef="#ctx0" brushRef="#br0" timeOffset="32661.15">7980 3493 0,'0'0'0,"21"-22"31,-21 44 1,0-1-32,0 0 15,0 0-15,0 0 0,0 22 16,0-22-16,0 0 0,0 0 16,-21 0-16,21 0 0,0 1 0,0-1 15,0 0-15,0 0 0,0 0 16,0 0-16,0-42 47,0 0-47,0 0 15,0 0-15</inkml:trace>
  <inkml:trace contextRef="#ctx0" brushRef="#br0" timeOffset="33024.21">8001 3112 0,'0'0'0,"-21"0"0,21 21 15,-21 0-15,21 0 0,-22-21 0,22 21 16,0 0-16,0 1 0,0-1 16,22-21-1,-1 21-15,0-21 16,0 0-16,0 0 0,0-21 0,1 21 15,-1-21-15,-21-1 16,21 1-16,-21 0 16,0 0-16,-21 0 0,0 21 15,-1-21-15,1 21 0,0-22 16,0 22-16,0 0 0,0 0 16,-1 0-16,22 22 15,-21-22-15,21 21 0,-21 0 16,21 0-16,0 0 15,0 0-15,0 1 0,0-1 16,0 0-16</inkml:trace>
  <inkml:trace contextRef="#ctx0" brushRef="#br0" timeOffset="38130.51">8763 3725 0,'21'0'15,"0"0"-15,-21-21 16,21 0-16,-21 0 16,0 0-16,0 0 0,0-1 15,0 1-15,0 0 16,0 0-16,-21 0 0,0 21 16,0-21-16,0 21 0,0 0 15,-1 0-15,1 0 0,0 0 0,0 0 16,-21 0-16,20 0 0,1 21 15,0 0-15,0 0 0,0 0 0,0 0 16,-1 1-16,1-1 0,0 21 0,21-21 16,-21 22-16,21-22 0,0 0 15,0 21-15,0-21 0,0 1 0,0 20 16,0-21-16,0 0 0,0 0 16,0 1-16,0-1 0,0 0 0,0 0 15,21-21-15,0 0 16,0 0-16,1 0 15,-1 0-15,0-21 0,0 0 16,0 0-16,0-1 0,22 1 16,-22 0-16,0-21 0,0 21 0,0-22 15,1 22-15,20-21 0,-21-1 16,0 1-16,0-21 0,1 20 0,-1 1 16,0-22-16,0 22 0,0-21 15,0 20-15,-21 1 0,22 0 0,-22-1 16,0 22-16,0 0 0,0 0 0,0 0 15,0-1-15,-22 22 16,1 0-16,0 0 16,21 22-16,0-1 15,-21 21-15,0-21 0,21 22 0,-21-1 16,21 0-16,0 22 0,0-22 16,-22 0-16,22 1 0,0-1 0,0 22 15,0-22-15,0 0 0,0 1 0,0-22 16,0 21-16,0 0 0,22-20 15,-1 20-15,0-21 0,0 0 0,0 0 16,0 1-16,22-1 0,-22-21 16,0 0-16,21 0 0,1 0 0,-22 0 15,21 0-15,-21 0 16,22-21-16,-22-1 0,21 1 0,-21 0 0,1 0 16,-1 0-16,0 0 0,0-1 15,-21-20-15,0 21 0,21-21 16,-21 20-16,0-20 0,0 21 0,0 0 15,0 0-15,0-1 0,0 1 16,0 0-16,-21 21 16,0 0-16,21 21 15,-21 0-15,0 1 0,21-1 16,-22 0-16,22 21 0,-21-21 0,21 1 16,-21 20-16,21-21 0,0 21 15,0-20-15,0-1 0,0 21 0,0-21 16,0 0-16,21 1 0,0-1 15,1 0-15,-1 0 0,0 0 16,21-21-16,-21 0 0,22 0 0,-22 0 16,21 0-16,1 0 0,-1-21 15,21 0-15,-20 0 0,20 0 0,-20-1 16,-1 1-16,0-21 0,1 21 0,-1-22 16,-21 22-16,21-21 0,-20 0 15,-22 20-15,0-20 0,21 21 0,-21 0 16,0 0-16,0-1 0,-21 22 31,-1 22-31,22-1 16,-21 0-16,21 0 0,-21 0 15,21 0-15,0 1 0,0 20 0,0-21 0,0 0 16,0 0-16,0 22 16,0-22-16,0 0 0,0 0 0,0 0 15,0 1-15,0-1 0,0 0 0,0 0 16,0 0-1,0-42 1,0 0 0,0 0-16,0 0 0,0-22 15,0 22-15,21-21 0,-21 21 0,21-22 16,-21 22-16,22-21 16,-1-1-16,0 22 0,0-21 0,21 21 0,-20 0 15,-1-1-15,21 22 16,-21 0-16,0 0 0,1 0 0,-1 0 15,0 0-15,0 0 0,-21 22 16,0-1-16,21 0 0,-21 0 16,0 21-16,0-20 0,0-1 0,0 0 15,0 21-15,0-21 0,0 1 0,0-1 16,21 0-16,-21 0 0,22 0 16,-22 0-16,21-21 0,0 22 0,0-22 15,0 0-15,0 0 16,1 0-16,-1 0 0,0 0 15,0 0-15,21 0 0,-20-22 0,-1 1 16,0 0-16,-21 0 0,21 0 16,0-22-16,0 22 0,-21-21 0,22 0 15,-22-1-15,21-20 0,-21 20 0,21-20 16,-21 21-16,0-22 0,0 22 16,0-22-16,0 22 0,0 0 0,0-1 15,0 22-15,0 0 0,0 0 0,0 0 16,0 42-1,0 0 1,-21 21-16,21-21 0,-21 22 16,21 20-16,0-20 0,0-1 15,0 0-15,0 22 0,0-22 0,0 0 16,0 1-16,0-1 0,0 0 16,0 1-16,0-22 0,0 0 0,0 21 15,0-20-15,0-1 0,21 0 0,0 0 16,0 0-16,0-21 0,0 0 15,1 21-15,-1-21 0,0 0 0,0 0 16,21 0-16,-20 0 0,-1-21 16,0 0-16,0 0 0,21 0 15,-20 0-15,-1-1 0,0 1 0,0-21 0,-21 21 16,21 0-16,-21-22 16,21 22-16,-21 0 0,22-21 0,-22 20 15,0 1-15,0 42 31,0 1-31,0-1 16,-22 0-16,22 0 16,0 0-16,0 22 0,0-22 0,0 0 15,0 0-15,0 0 0,0 0 0,0 1 16,0-1-16,0 0 16,22-21-16,-22 21 0,21-21 0,0 21 15,0-21-15,0 0 0,0 0 16,22 0-16,-22 0 0,0 0 15,21-21-15,-20 0 0,-1 0 0,21 0 16,-21-1-16,0 1 0,1 0 16,-1-21-16,0-1 0,-21 1 0,21 0 15,0-1-15,0 1 0,-21-21 16,0 20-16,22 1 0,-22 0 0,21-1 16,-21 1-16,0 0 0,0 20 0,0 1 15,0 0-15,0 0 0,0 0 16,-21 42 15,21 0-31,-22 0 0,1 0 0,21 22 16,0-1-16,-21 0 0,0 1 0,21-1 15,-21 0-15,21 22 16,0-22-16,-21 22 0,21-22 0,-22 22 16,22-22-16,0 21 0,0 1 0,0-1 15,0-20-15,0 20 0,0 1 16,0-1-16,0 1 0,0-1 0,0-20 15,0 20-15,0-21 0,0 22 16,0-22-16,0 1 0,0 20 0,0-21 16,0 1-16,0-1 0,0 0 0,0-20 15,0 20-15,0-21 0,0 0 16,0 0-16,22 1 0,-1-22 16,0 0-16,0 0 0,0 0 15,0 0-15,1 0 0,-1-22 16,0 1-16,0 0 0,0 0 15,0 0-15,1-22 0,-1 1 0,0 21 16,-21-21-16,21-1 0,-21 1 16,21 0-16,-21-1 0,0-20 0,0 20 15,0-20-15,0-1 0,0 1 0,-21-1 16,0 1-16,0-1 0,0 1 16,-1 21-16,1-1 0,-21 1 15,21 21-15,0 0 0,-1-1 0,1 1 16,0 21-16,0 0 0,0 0 15,0 0-15,42 0 47,0 0-47,0 0 16,21 0-16,-20 0 0,-1 0 16,0-21-16,21 21 0,-21-21 0,22 21 15,-22-21-15,21 21 0,1-21 0,-22-1 16,21 22-16,0-21 0,-20 0 15,20 0-15,-21 21 0,0-21 0,22 0 16,-22-1-16,0 1 0,0 0 16,0 0-16,0 21 0,1-21 15,-22 0-15,21 21 0,-21-22 16,0 44 0,0-1-1,0 0-15,-21 0 16,21 0-16,-22 0 0,22 1 0,0 20 15,0-21-15,0 0 0,0 0 16,0 1-16,0-1 16,22-21-16,-1 21 0,0-21 15,0 0-15,0 0 16,0 0-16,1 0 0,-1 0 16,0-21-16,0 0 0,0-1 15,0 1-15,1 0 0,-1 0 16,-21 0-16,0 0 0,21-1 0,-21 1 15,21 0-15,-21 0 0,0 0 0,0 0 16,21-1-16,-21 1 0,0 0 16,0 0-16,0 42 47,0 0-47,0 0 0,0 1 15,0-1-15,0 21 0,0-21 0,0 22 16,0-22-16,0 21 0,-21-21 0,21 22 15,0-1-15,-21 0 16,21 1-16,0 20 0,0-21 0,-21 22 16,21-22-16,0 22 0,0-1 0,0 1 15,0-1-15,0-20 0,0 20 16,0 1-16,0-22 0,0 21 0,0 1 16,0-1-16,0-20 0,0 20 0,0 1 15,0-22-15,0 22 0,0-22 16,0 0-16,0 1 0,0-1 0,0-21 15,0 21-15,0-20 0,0-1 0,0 0 16,0 0-16,-21 0 0,-1-21 16,1 0-16,0 21 15,0-21-15,0 0 0,0 0 16,-1 0-16,-20 0 0,21 0 0,0 0 16,0 0-16,-1-21 0,1 21 0,0-21 15,0 0-15,0 21 0,0-21 16,21 0-16,-22-1 0,22 1 0,-21-21 15,21 21-15,-21-22 0,21 1 16,0-21-16</inkml:trace>
  <inkml:trace contextRef="#ctx0" brushRef="#br0" timeOffset="38515.65">11134 3175 0,'-22'0'15,"1"0"95</inkml:trace>
  <inkml:trace contextRef="#ctx0" brushRef="#br0" timeOffset="38853.46">10541 3577 0,'0'0'0,"21"0"47,0 0-47,0 0 16,1 0-16,-1 0 0,0 0 0,0-21 15,0 21-15,0 0 0,1 0 16,-1 0-16,0 0 0,0-21 16,-42 21 46,0 0-46</inkml:trace>
  <inkml:trace contextRef="#ctx0" brushRef="#br0" timeOffset="46789.48">14626 3027 0,'0'0'0,"21"0"0,-21-21 0,0 0 31,0 42 0,0 0-31,0 0 16,0 0-16,0 0 0,0 22 16,-21-1-16,21 0 0,-21 1 0,0-1 15,0 22-15,21-22 0,-22 0 0,-20 1 16,21-1-16,0 0 16,-22 1-16,22-22 0,0 21 0,-21-21 15,21 0-15,-1 1 0,1-1 16,21 0-16,-21-21 0,0 0 15,0-21 1,21 0 0,0-1-16,0 1 0,0 0 0,0 0 15,0-21-15,21 20 0,0-20 16,-21 21-16,21-21 0,0 20 0,-21 1 16,0 0-16,22 0 0,-1 0 0,-21 0 15,21 21 1,0 0-16,-21 21 0,21 0 0,0 0 15,-21 0 1,22 22-16,-1-22 0,-21 0 0,21 0 16,0 21-16,-21-20 0,21-1 0,0 0 15,1 0-15,-1 0 0,-21 0 16,21 1-16,0-1 0,0 0 0,0-21 16,1 0-16,-22 21 0,21-21 15,0 0-15,0 0 0,0 0 0,0 0 16,22-21-16,-22 0 0,0 0 0,21-1 15,-20 1-15,20 0 0,-21-21 16,0-1-16,22 1 0,-22 0 16,0-22-16,0 22 0,0-22 15,-21 22-15,0-21 0,0 20 0,0 1 16,0-22-16,0 43 0,-21-21 0,0 0 16,0 20-16,-22-20 0,22 21 15,-21 0-15,0 0 0,20-1 0,-20 22 16,0 0-16,21 0 0,-22 0 15,1 0-15,21 0 0,-22 22 0,1-1 16,21 0-16,0 0 0,0 21 16,-1-20-16,1 20 0,21 0 0,0 1 15,0-1-15,0 0 0,0 1 16,21-1-16,-21 0 0,22-21 16,-1 22-16,21-22 0,-21 0 0,0 0 15,1 0-15,-1 1 0,0-22 16,0 21-16,21-21 0,-20 0 0,-1 0 15,0 0-15,0 0 16,0 0-16,0 0 0,1 0 0,-1-21 16,0 21-16,0-22 0,0 22 15</inkml:trace>
  <inkml:trace contextRef="#ctx0" brushRef="#br0" timeOffset="47257.53">15261 3429 0,'0'-21'16,"0"0"-1,0 0-15,0-1 16,0 1-16,0 0 0,21 21 16,-21-21-16,21 0 0,1 0 15,-1 21-15,-21-22 0,21 22 0,0 0 16,0 0-16,0 0 0,1 0 15,20 22-15,-21-1 0,0 0 0,0 0 16,1 0-16,-1 22 0,0-22 16,-21 21-16,0-21 0,21 22 15,-21-22-15,0 21 0,0-21 0,0 22 16,0-22-16,0 0 0,-21 0 16,0 0-16,21 0 0,-21 1 0,-1-1 15,1-21-15,21 21 16,0-42-1,0 0-15,0-1 16,0 1-16,0-21 16,0 21-16,0 0 0,21-22 0,1 22 15,-22-21-15,21 21 0,-21-22 16,21 22-16,0 0 0,-21 0 16,21 0-16,0-1 0,1 1 0,-1 0 15,0 21-15,0 0 16,0 0-16,0 0 0,1-21 15,-1 21-15,0 0 16,0 0-16</inkml:trace>
  <inkml:trace contextRef="#ctx0" brushRef="#br0" timeOffset="47993.23">16044 3260 0,'-42'63'16,"42"-42"-16,-21 1 15,0-1-15,-1 0 0,1 0 16,21 0-16,-21 22 0,0-22 0,21 0 16,-21 0-16,21 21 0,0-20 0,0-1 15,0 0-15,0 0 16,0 0-16,0 0 0,21 1 16,0-22-16,0 0 15,22 0-15,-22 0 0,0 0 0,21 0 16,1-22-16,-22 22 0,0-21 0,21 0 15,-21 0-15,1 21 0,-1-21 16,0-22-16,-21 22 0,0 0 0,0 0 16,0-21-16,0 20 15,0-20-15,-21 21 0,0-21 0,-1 20 16,1 1-16,-21 21 0,21-21 16,0 21-16,-22 0 0,22 0 0,0 0 15,0 0-15,0 0 0,-1 0 16,44 0 15,20 0-31,-21 0 0,0 0 16,22 0-16,-22 0 0,21 0 0,-21 0 15,22-21-15,-22 21 0,21-21 16,-21 21-16,0-21 0,22 21 0,-22-22 16,0 22-16,0 0 15,0 0-15,1-21 0,-1 21 0,0 0 16,-21 21-1,0 1-15,0-1 0,0 0 0,0 21 16,-21 1-16,0-1 0,-1 0 16,1 1-16,0 20 0,0-21 0,21 22 15,-21-1-15,0 1 0,21-1 0,-22 1 16,22 21-16,0-22 0,0 22 16,0-22-16,0 1 0,0 20 0,0-20 15,0-1-15,0 1 0,0-1 0,0 1 16,0-1-16,0-20 0,0 20 15,0-20-15,0 20 0,0-21 16,0-20-16,0 20 0,0-21 0,0 0 16,0 0-16,0-42 31,0 0-31,0-21 0,0-1 16,22 1-16,-1 0 0,0-22 15,-21 1-15,21 20 0,0-20 0,-21-22 16,21 22-16,-21-22 0,22 0 0,-1 22 15,-21-22-15</inkml:trace>
  <inkml:trace contextRef="#ctx0" brushRef="#br0" timeOffset="48329.05">16489 3471 0,'-21'-21'0,"42"42"0,-42-63 0,21 21 0,0 0 15,0 0-15,0-1 0,0 1 16,0 0-16,0 0 0,21 21 15,0-21-15,0 21 0,0 0 16,0 0-16,1 0 0,-1 0 16,0 0-16,0 0 0,21 21 0,-20-21 15,-1 21-15,0 0 0,0 0 16,-21 1-16,0 20 0,0-21 0,0 0 16,0 22-16,0-22 15,-21 0-15,0 0 0,0 0 0,-1 0 16,-20 1-16,21-22 0,-21 21 0,-1 0 15,22-21-15,-21 0 0,21 0 16,-1 21-16,1-21 0,0 0 0,0 0 16,21-21 15,21 21-31,0-21 0,0 0 0,1 21 16,-1-22-16,0 1 0</inkml:trace>
  <inkml:trace contextRef="#ctx0" brushRef="#br0" timeOffset="49137.6">17166 3048 0,'0'0'0,"-21"0"31,21 21-31,-21 0 15,0 1-15,21-1 0,0 21 0,-22 0 16,22 1-16,-21-1 16,0 0-16,21 1 0,-21-1 0,0 0 0,21 1 15,-21-1-15,-1 0 0,22-20 16,-21-1-16,21 0 0,-21 0 16,21 0-16,-21 0 0,21 1 0,0-44 46,0 1-46,0 0 16,0 0-16,21-21 16,0 20-16,-21 1 0,0 0 0,21 0 15,1 0-15,-22 0 0,21 21 16,-21 21 0,21 0-1,-21 0-15,0 0 16,0 0-16,0 1 0,21-1 15,0 0-15,0 0 16,1 0-16,-1 0 0,0-21 16,0 0-16,0 22 0,0-22 15,22 0-15,-22 0 0,0 0 16,0 0-16,22 0 0,-22 0 0,0 0 16,0-22-16,21 22 0,-20-21 15,-1 0-15,0 0 0,0 0 16,0 0-16,0-22 0,1 22 0,-22-21 15,0-1-15,21 1 0,-21 0 0,0-1 16,0 1-16,0-21 0,0 20 16,0 22-16,-21-21 0,-1-1 15,1 22-15,0 0 0,-21 0 0,-1 0 16,22 0-16,-21-1 0,0 22 0,-1 0 16,1 0-16,0 0 0,20 0 15,-20 0-15,21 0 0,-21 0 0,20 22 16,1-1-16,21 0 0,-21 0 15,21 0-15,-21 22 0,21-1 0,0-21 16,0 21-16,0 43 16,0-64-16,21 22 0,0-22 15,-21 21-15,21-21 0,1 0 0,-1 1 16,0-22-16,0 21 0,0 0 16,0-21-16,1 0 0,-1 0 0,0 0 15,0 0-15,0 0 0,22 0 16,-22 0-16,0 0 0,0-21 0,21 21 15,-20-21-15,-1-1 0,21 1 16,-21 21-16,22-21 0,-22 0 0</inkml:trace>
  <inkml:trace contextRef="#ctx0" brushRef="#br0" timeOffset="50665.74">17992 3260 0,'0'0'0,"21"-21"31,-21 42-16,-21 0-15,-1 0 0,22 0 0,-21 0 16,0 1-16,0 20 0,0-21 16,21 0-16,-21 22 0,-1-22 0,22 0 15,-21 21-15,21-21 0,0 1 16,0-1-16,0 0 0,0 0 0,0 0 16,21 0-16,1-21 15,-1 0-15,0 0 16,0 0-16,0 0 0,22 0 15,-22 0-15,0 0 0,0 0 0,0-21 16,0 0-16,1 0 0,-1 0 16,-21 0-16,21-1 0,0-20 0,-21 0 15,21 21-15,-21-22 0,0 1 16,0 21-16,0-22 0,0 22 0,-21 0 16,0 0-16,0 0 0,0 0 15,-1 21-15,1 0 0,-21 0 0,21 0 16,0 0-16,-1 21 0,1 0 15,0 0-15,0 0 0,0 0 0,21 22 16,0-22-16,-21 0 0,21 0 16,0 22-16,0-22 0,0 0 15,0 0-15,0 0 0,21-21 0,-21 21 16,21 1-16,0-22 0,0 0 16,0 21-16,1-21 0,-1 0 15,0 0-15,0 0 0,0 0 16,0-21-16,1-1 0,-1 1 0,0 0 15,0 0-15,0 0 0,22 0 0,-22-22 16,0 1-16,0 21 0,21-22 16,-20 22-16,-1 0 0,-21 0 0,21 0 15,-21 0-15,0-1 16,0 44 0,0-1-1,0 0-15,0 0 0,0 0 0,-21 0 16,21 22-16,-21-22 0,21 0 15,0 21-15,0-20 0,-22-1 0,22 21 16,0-21-16,0 0 0,0 1 16,0-1-16,0 0 0,22-21 15,-1 0-15,0 0 0,0 0 16,0 0-16,0 0 0,1 0 16,-1 0-16,21 0 0,-21-21 0,0 0 15,1-1-15,-1 1 0,0 0 16,0-21-16,0 21 0,0-22 0,-21 22 15,22 0-15,-22-21 16,21 20-16,-21 1 0,0 0 16,0 42-1,0 0-15,0 1 16,0-1-16,0 0 0,0 0 0,-21 0 16,21 0-16,0 1 0,0-1 15,0 0-15,0 0 0,0 0 0,0 0 16,0 1-16,21-22 15,0 0-15,0 0 16,0 0-16,0 0 0,1 0 16,-1 0-16,0-22 0,0 1 15,0 0-15,-21-21 16,21 21-16,-21-1 0,0-20 16,0 21-16,0 0 0,0-22 0,0 22 15,0 0-15,-21 0 0,21 0 16,-21 0-16,0 21 0,21-22 15,0 1 1,0 0 15,21 21-31,0 0 16,0 0-16,1-21 0,-1 21 16,0 0-16,0 0 0,0 0 0,0 0 15,1 0-15,-1 0 16,0 0-16,-21 21 0,0 0 0,21 0 15,-21 1-15,0-1 0,21 0 16,-21 0-16,0 0 0,0 22 0,0-22 16,0 0-16,0 21 0,0-21 15,0 1-15,0-1 0,0 0 0,-21 0 16,21 0-16,0 0 0,0 1 16,-21-22-16,21 21 0,0 0 15,0-42 32,0 0-47,0-1 16,0 1-16,0 0 0,0 0 0,0-21 15,0 20-15,0-20 0,0 21 16,21-21-16,0 20 0,22-20 0,-22 21 16,0-21-16,21 20 0,1 1 15,-22 0-15,21 0 0,0 0 0,1 21 16,-1 0-16,0 0 0,-20 0 15,20 0-15,-21 0 0,21 21 0,-20 0 16,-1 0-16,0 0 0,-21 1 16,21 20-16,-21-21 0,21 21 15,-21 1-15,0-22 0,0 21 0,0-21 0,0 22 16,0-22-16,-21 0 16,21 0-16,-21 0 0,0 1 0,21-1 15,-21 0-15,-1-21 16,1 0-16,21-21 47,0 0-47,0-1 0,0 1 0,21 0 15,-21-21-15,43 21 0</inkml:trace>
  <inkml:trace contextRef="#ctx0" brushRef="#br0" timeOffset="51150.09">20934 3260 0,'0'0'0,"0"-21"0,-21 21 0,-1 0 15,22-22-15,-21 1 0,21 0 16,-21 0-16,21 0 15,0 0-15,0-1 16,0 1-16,0 0 0,21 0 16,-21 0-16,21 0 15,1 21-15,-1-22 0,0 1 0,0 21 16,21-21-16,-20 21 0,20 0 16,-21 0-16,21 0 0,-20 0 0,20 0 15,0 0-15,1 0 0,-22 0 16,21 21-16,-21 0 0,0 1 0,-21-1 15,0 0-15,0 0 0,0 0 0,0 22 16,-21-22-16,21 21 0,-21-21 16,-21 22-16,21-22 0,-1 21 0,-20-21 15,21 22-15,-21-22 16,20 21-16,-20-21 0,21 0 0,-21 22 16,20-22-16,-20 0 0,21 0 0,0 0 15,0-21-15,-1 22 0,1-1 16,21 0-16,-21-21 15,21 21-15,21 0 32</inkml:trace>
  <inkml:trace contextRef="#ctx0" brushRef="#br0" timeOffset="51493.9">20955 4106 0,'0'0'0,"-21"64"31,42-64 1,0 0-32,0-21 15,0 0 1,-21-1-16,22 1 0,-22 0 0,0 0 15,0 0-15,0 0 0,-22 21 47,1 0-47,0 0 0,21 21 16,-21-21-16,21 21 16,-21-21-16,21-21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5T01:41:22.9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1799 5567 0,'0'0'0,"-21"0"0,21-21 16,-21 21-1,0 0-15,-1 0 16,1 0-16,0 0 0,0-21 16,0 21-16,0 0 0,-1 0 15,1 0-15,0 0 0,0 0 16,21-22-16,21 22 31,0 0-15,22 0-16,-1 0 0,0 0 15,22 0-15,-22 0 0,22 0 0,-22 0 16,21 0-16,1 0 16,21 0-16,-22 0 0,22 0 0,-22 0 15,22 0-15,0 0 0,-22 0 16,22 0-16,-22 0 0,1 0 0,-22-21 15,0 21-15,1 0 0,-1 0 0,-21 0 16,22-21-16,-22 21 16,-21-21-1,0 0 1,-21 21-16,-1 0 16,1-21-16,0 21 0,0 0 15,0-22-15,0 22 0,-1 0 16,1 0-16,0-21 15,0 21-15</inkml:trace>
  <inkml:trace contextRef="#ctx0" brushRef="#br0" timeOffset="356.3">2709 5249 0,'-21'0'0,"42"0"0,-63 0 16,63 22 46,0-1-62,0-21 0,1 0 16,20 0-16,-21 21 0,21-21 0,-20 0 16,20 0-16,-21 0 0,0 0 15,0 0-15,1 0 0,-1 0 16,0 0 0,-21 21-1,0 0-15,-21 0 16,0 1-16,-1-1 0,1 0 15,-21 0-15,21 0 0,-22 0 16,22 1-16,-21-1 0,0 21 0,20-21 16,-20 0-16,0 1 0,21 20 15,-22-21-15,22 0 0,0 0 0,0-21 16,0 22-16,21-1 0,-22 0 16,44-21-1,20 0 1</inkml:trace>
  <inkml:trace contextRef="#ctx0" brushRef="#br0" timeOffset="772.28">3852 4911 0,'0'-21'0,"0"42"0,0-64 15,-21 22-15,0 21 16,0 0-16,21 21 15,0 1-15,0-1 16,0 21-16,0 0 0,0-20 16,0 20-16,0 0 0,0 1 0,0-1 15,0 0-15,0 1 16,0-1-16,0-21 0,0 21 0,0 1 16,0-22-16,0 0 0,0 0 15,-21 0-15,21 1 0,0-1 0,0 0 16,0-42 15,0 0-31,21-1 0</inkml:trace>
  <inkml:trace contextRef="#ctx0" brushRef="#br0" timeOffset="1368.38">3683 4953 0,'0'0'0,"-21"0"0,21-21 0,-21 0 15,-1 21-15,22-21 0,-21 21 16,21-22-16,0 1 0,0 0 16,0 0-16,21 21 0,1-21 15,20 0-15,-21 21 0,0-22 0,22 22 16,-22 0-16,21 0 0,-21 0 16,22 0-16,-1 0 0,-21 0 0,21 22 15,-20-1-15,-1 0 0,0 21 16,0-21-16,0 22 0,-21-22 15,0 21-15,0 1 0,0-22 0,-21 21 16,0-21-16,0 22 0,-22-22 16,22 21-16,-21-21 0,0 0 0,20 1 15,-20-22-15,21 21 0,0-21 16,0 21-16,-1-21 16,22-21-1,0 0-15,22-1 0,-1 22 16,0-21-16,0 0 0,0 21 15,22-21-15,-22 21 0,0 0 0,21 0 16,-21 0-16,22 0 0,-22 0 16,21 0-16,-21 0 0,22 0 0,-1 0 15,-21 21-15,22 0 0,-22 0 16,0 1-16,0-1 0,0 0 16,-21 0-16,0 0 0,0 22 0,0-22 15,-21 21-15,-21 0 0,-1-20 0,22 20 16,-42 0-16,20-21 0,1 22 15,-21-22-15,20 0 0,1 0 0,-22 0 16,22 1-16,0-22 0,21 0 16,-22 0-16,22 0 0,0 0 0,0 0 15,0 0-15,-1-22 16,22 1-16,0 0 0,0 0 0,0 0 16,0 0-16,0-1 0,0 1 0,22 0 15,-1 0-15,0 0 0,21-22 16,-21 22-16,22 21 0,-1-21 0</inkml:trace>
  <inkml:trace contextRef="#ctx0" brushRef="#br0" timeOffset="2100.48">4572 5165 0,'0'0'15,"21"0"-15,-21 21 16,0 0-1,0 0-15,0 0 0,0 1 16,0-1-16,0 0 0,0 0 16,0 0-16,-21 0 0,21 22 0,0-22 15,0 0-15,0 0 0,0 0 16,0 1-16,0-1 0,21 0 16,0 0-16,0-21 0,1 0 15,-1 0-15,0 0 0,0 0 0,21-21 16,1 0-16,-22 0 0,21-1 0,1 1 15,-22 0-15,21 0 0,-21 0 16,0 0-16,1-22 0,-1 22 0,0 0 16,-21-21-16,21 20 0,-21 1 15,0 0-15,0 0 0,0 0 16,0 0-16,0 42 31,0 0-15,0 0-16,0 0 0,0 0 0,0 22 15,0-22-15,0 21 0,0 1 16,-21-1-16,21 0 0,0 1 0,0 20 16,-21 1-16,21-22 0,0 21 15,0 1-15,0-1 0,0-20 0,0 20 16,0 1-16,-21-1 0,21 1 0,0-1 16,0 1-16,0-1 15,0 1-15,0-1 0,0 1 0,0-22 16,0 22-16,0-22 0,0 21 0,0-20 15,0-1-15,0-21 0,-22 22 16,1-22-16,21 21 0,-21-21 0,0 0 16,0 1-16,0-1 0,-1-21 15,1 0-15,21-21 16,-21-1-16,21 1 0,-21 0 16,0 0-16,0-21 0,21-1 0,-22-20 15,1-1-15,21 1 0,0-1 0,-21-20 16,21 20-16,0-21 0,0 22 15,0-1-15,0 1 0,0 21 16,0-22-16,0 22 0,21-22 16,-21 22-16,21-22 0,1 22 0,-1 0 15,0-1-15,21 1 0,-21 0 0,1-1 16,-1 22-16,0 0 0,0 0 16,-21 0-16,21 0 0,0 21 0,1-22 15,-1 22-15</inkml:trace>
  <inkml:trace contextRef="#ctx0" brushRef="#br0" timeOffset="3668.53">7006 4763 0,'0'0'0,"0"-22"0,0 1 15,-21 0-15,21 0 16,-21 21-16,21-21 16,-21 21-1,21 21 1,0 0-16,-22 0 0,22 0 0,-21 22 16,21-1-16,0 0 0,-21 22 0,0-22 15,21 22-15,-21-1 0,0-20 16,-1 20-16,-20-21 0,21 1 15,0 20-15,-22-20 0,22-1 0,-21 0 16,21-21-16,-22 22 0,22-1 16,0-21-16,0 0 0,0 1 0,0-22 15,21 21-15,-22-21 0,1 0 16,0-21 0,21-1-16,-21 22 15,21-21-15,0-21 0,-21 21 0,21 0 16,-21-22-16,21 22 0,-22-21 0,22 21 15,0-22-15,0 1 0,0 0 16,0 20-16,0-20 0,0 21 0,0 0 16,0 0-16,0-1 0,0 1 15,22 21 1,-1 0-16,-21 21 0,21 1 16,-21-1-16,21 0 0,0 0 15,0 0-15,-21 22 0,22-22 0,-22 21 16,21-21-16,0 22 0,-21-22 15,21 0-15,0 21 0,0-21 0,-21 1 16,22-1-16,-1 0 0,0 0 0,0 0 16,0 0-16,0-21 0,1 0 15,-1 0-15,0 0 0,21 0 0,-21 0 16,22-21-16,-22 0 0,21 0 16,-21 0-16,1 0 0,20-1 15,-21 1-15,0-21 0,22 21 0,-22-22 16,0 1-16,0 21 0,0-21 15,0 20-15,-21 1 0,22 0 0,-22 0 16,21 0-16,-21 0 0,0 42 47,0 0-47,0 0 0,-21 0 0,21 0 16,-22 1-16,22 20 0,-21-21 15,21 0-15,0 0 0,0 22 0,0-22 16,0 0-16,0 0 0,0 0 15,0 1-15,0-1 0,21 0 16,1-21-16,-1 0 0,0 0 16,0 0-16,21 0 15,-20 0-15,-1-21 0,0 0 0,0 21 16,0-22-16,0 1 0,1 0 0,-22 0 16,0 0-16,0 0 0,21-1 15,-21 1-15,0-21 0,0 21 0,0 0 16,-21-1-16,-1 1 0,22 0 0,-21 0 15,0 0-15,0 21 0,0 0 16,0 0-16,-1 0 0,1 0 0,0 0 16,0 0-1,21 21 1,0 0-16,21-21 16,0 0-16,0 0 0,1 0 15,-1 0-15,0 0 0,21 0 0,-21 0 16,22 0-16,-1-21 0,0 21 0,1-21 15,-1 21-15,0-21 0,1 21 16,-1-22-16,0 22 0,1-21 0,-1 21 16,-21 0-16,22 0 0,-22-21 15,0 21-15,-21 21 32,0 0-17,0 1-15,-21-1 0,0 0 0,-1 0 16,1 0-16,21 0 0,-21 1 0,0-1 15,0 21-15,21-21 0,-21 0 16,21 1-16,-22-1 0,22 21 0,-21-21 16,21 0-16,0 1 0,0-1 15,0 0-15,21-21 0,1 0 16,20 21-16,-21-21 0,0 0 0,0 0 16,22 0-16,-22 0 0,21-21 15,-21 21-15,22-21 0,-1 0 0,-21-1 16,22 1-16,-22 0 0,0 0 0,0 0 15,0-22-15,0 22 16,-21-21-16,0 0 0,0 20 0,0-20 16,0 0-16,0 21 0,0-1 0,-21 1 15,0 21-15,0-21 0,0 21 16,-22 0-16,22 0 0,-21 0 0,0 0 16,20 0-16,-20 0 0,0 0 0,21 21 15,-1-21-15,1 21 0,0-21 16,0 22-16,0-1 0,21 0 15,0 0 1,21-21-16,0 0 16,0 0-16,22 0 0,-22 0 0</inkml:trace>
  <inkml:trace contextRef="#ctx0" brushRef="#br0" timeOffset="4340.64">8699 4741 0,'0'0'16,"-21"0"-1,21 22-15,0-1 0,-21 0 16,21 0-16,0 21 0,-21-20 16,21 20-16,0 0 0,0 1 0,-21-1 15,21 0-15,-21 1 0,-1-1 16,22 0-16,0-21 0,-21 22 15,21-22-15,-21 21 0,0-21 0,21 1 16,0-1-16,0 0 0,-21 0 16,21-42 15,0 0-15,0 0-16,0-1 0,0 1 15,0 0-15,0 0 0,21-21 0,0 20 16,0-20-16,-21 21 0,43-21 0,-22 20 15,0 1-15,0 0 16,21 0-16,-20 0 0,20 0 0,-21 21 16,0 0-16,22 0 0,-22 0 0,0 0 15,0 0-15,-21 21 16,0 0-16,-21 0 16,0 0-16,0-21 15,-22 21-15,22-21 0,0 0 0,-21 22 16,20-22-16,1 0 0,0 0 0,0 0 15,0 0-15,0 0 16,-1 0 0,22 21 15,22-21-31,-1 21 16,0 0-16,-21 0 0,21 0 0,0 1 15,-21-1-15,21 0 0,-21 0 16,22 0-16,-22 0 0,0 1 0,21-1 15,0 0-15,0-21 0,-21 21 0,21-21 16,0 0-16,1 0 16,-1 0-16,0 0 0,0 0 15,0 0-15,0 0 0,-21-21 0,22 21 16,-1-21-16,-21 0 0,21-1 16,-21 1-16,21 0 0,0 0 15</inkml:trace>
  <inkml:trace contextRef="#ctx0" brushRef="#br0" timeOffset="6264.76">10837 5398 0,'0'0'16,"0"-22"15,0 1-15,0 0-16,0 0 15,0 0-15,21 21 0,-21-21 16,22-1-16,-22 1 0,0 0 0,0 0 16,0 0-16,0 0 0,0-1 15,0 1-15,-22-21 0,1 21 0,21 0 16,-21-1-16,0 22 0,-21-21 0,20 21 15,1 0-15,0 0 0,-21 0 16,21 0-16,-22 0 0,22 21 0,0 1 16,-21 20-16,20-21 0,1 21 15,-21 1-15,21-1 0,0 0 0,-1 1 16,22-1-16,-21 0 0,0 1 16,21-1-16,-21 0 0,21 1 15,0-22-15,0 21 0,0-21 0,0 1 16,0-1-16,21-21 0,0 21 0,0-21 15,43 0-15,-22 0 16,-21-21-16,22 0 0,-22 21 0,21-22 16,1-20-16,-1 21 0,0 0 15,1 0-15,-1-22 0,-21 22 0,21-21 16,-20-1-16,-1 22 0,0-21 0,0 0 16,-21-1-16,0 22 0,0 0 15,21 0-15,-21 0 0,0-1 0,0 1 16,-21 21-1,21 21 1,-21 1-16,0-1 0,21 21 0,-21-21 16,21 0-16,0 22 0,0-22 0,0 21 15,0-21-15,0 1 0,0-1 16,0 0-16,0 0 0,0 0 0,21 0 16,0 1-16,0-22 0,0 21 15,22-21-15,-22 0 0,0 0 0,21 0 16,-21 0-16,22 0 0,-22 0 0,21-21 15,-21-1-15,22 1 0,-1 0 16,-21 0-16,0 0 0,22 0 0,-22-22 16,0 22-16,-21-21 0,0 21 15,21-22-15,-21 22 0,0 0 0,0 0 16,0 0-16,0 42 31,-21 0-31,0 21 0,21-21 16,0 1-16,0 20 0,-21 0 0,21-21 15,-21 22-15,21-22 0,0 21 16,-22-21-16,22 1 0,0-1 0,0 0 16,0 0-16,0 0 0,0 0 0,22-42 47,-1 0-32,0 0-15,-21-21 0,21 20 16,-21 1-16,21 0 0,0-21 0,-21 21 15,22-22-15,-1 22 0,-21 0 16,21-21-16,0 20 0,0 1 16,0 21-16,1 0 0,-1 0 15,-21 21-15,21 1 0,0-1 16,0 0-16,0 0 0,-21 0 0,22 0 16,-1 1-16,0-1 0,21 0 15,-21 0-15,1 0 0,-1 0 16,0-21-16,0 22 0,0-22 0,0 0 0,1 21 15,20-21-15,-21 0 16,0 0-16,0 0 0,1 0 16,-22-21-16,0-1 0,21 22 15,-21-21-15,21 0 0,0 0 16,-21-21-16,21 20 0,0 1 0,-21-21 16,22 21-16,-1-22 0,0 1 0,21 21 15,-21-21-15,1 20 0,20 1 16,-21 0-16,0 21 0,22 0 0,-22 0 15,21 0-15,-21 0 0,0 0 16,1 0-16,20 21 0,-21 0 16,0 1-16,-21-1 0,21 0 0,-21 0 15,22 0-15,-22 0 0,0 1 16,0-1-16,0 0 0,0 0 16,0 0-16,0-42 46,0 0-30,0 0-16,0 0 16,0-1-16,0 1 0,0 0 0,0 0 15,-22 0-15,22 0 16,-21 21-16,0 0 16,0 0-16,0 0 0,0 0 0,-1 0 15,1 0-15,0 0 0,-21 21 16,21 0-16,-1 0 0,-20-21 0,21 21 15,-21 22-15,20-22 0,1 0 0,0 0 16,0 0-16,0 22 0,21-22 16,0 0-16,0 0 0,0 0 0,0 0 15,0 1-15,0-1 0,0 0 0,21 0 16,0-21-16,0 0 0,0 0 16,22 0-16,-22 0 0,0 0 15,0 0-15,0 0 0,1-21 0,-1 0 16,21 0-16,-21 21 15,0-43-15,1 22 0,-1 0 0,0-21 16,0 20-16,0-20 0,0 0 0,1-1 16,-22 1-16,21 0 0,0-22 15,-21 22-15,0-22 0,21 22 0,-21 0 16,21-22-16,-21 43 0,0-21 16,0 21-16,0-1 0,0 1 0,0 0 15,-21 42 1,0 0-16,0 1 15,21 20-15,0 0 0,-21 22 0,21-22 16,-22 22-16,22-22 0,0 0 16,0 22-16,0-22 0,0 0 15,0-20-15,0 20 0,0-21 0,0 21 16,0-20-16,0-1 0,22-21 16,-1 21-16,0-21 0,0 0 0,0 0 15,0 0-15,22 0 0,-22 0 0,21 0 16,1 0-16,-1-21 0,0 21 15,1-21-15,-22-1 0,21 1 0,0 0 16</inkml:trace>
  <inkml:trace contextRef="#ctx0" brushRef="#br0" timeOffset="7132.07">13928 5249 0,'21'0'31,"0"0"-31,0 0 0,21-21 16,-20 0-16,20 0 0,0 21 0,1-21 15,-1-22-15,0 22 0,1 0 16,-1-21-16,0 21 0,1-22 0,-1 1 16,-21 0-16,0-1 0,22 1 15,-43 0-15,21-1 0,-21 1 0,0 21 16,0-22-16,0 22 0,0-21 0,0 21 15,-21 0-15,-1-1 16,1 22-16,0 0 0,0 0 16,0 0-16,0 22 0,-1-1 15,22 0-15,-21 0 0,0 0 16,0 22-16,0-22 0,21 21 0,-21 22 16,21-22-16,-22 21 0,22 1 15,-21-1-15,21 1 0,0-1 0,-21 1 16,21 21-16,-21-22 0,21 1 15,0 20-15,-21-20 0,0 20 0,-1-20 16,22 21-16,-21-22 0,0 22 0,0-22 16,0 1-16,0-1 0,-1 1 15,1 20-15,21-20 0,-21-1 0,0 22 16,21-21-16,-21-1 0,21-21 16,0 22-16,0-22 0,0 1 0,0-1 15,0-21-15,21 0 0,0 0 16,0 1-16,22-22 0,-22 0 0,0 0 15,21 0-15,-21 0 0,22 0 0,-1-22 16,-21-20-16,22 21 0,-1-21 16,0 20-16,1-41 0,-1 21 0,0-22 15,1 1-15,-22-1 0,21 1 0,-21-1 16,0 1-16,1-1 0,-1 1 16,-21-22-16,0 21 0,0 1 0,0-22 15,-21 22-15,-1-1 0,1 1 0,-21 20 16,0 1-16,20 0 0,-20 21 15,0-1-15,-1 1 0,1 0 16,0 21-16,-1 0 0,1 0 0,21 0 16,0 0-16,0 0 0,-1 0 15,22 21 1,22-21 0,-1 0-16,0 0 0,21 0 15,-21 0-15,1 0 0,-1 0 0,21 0 16,-21-21-16,0 21 0,22-21 15,-22 0-15,21 21 0</inkml:trace>
  <inkml:trace contextRef="#ctx0" brushRef="#br0" timeOffset="7556.83">14859 5207 0,'0'0'0,"-21"21"15,42-21 32,0 0-47,0 0 0,0 0 16,1-21-16,-1 21 16,21-21-16,-21 21 0,0-21 0,1 0 15,-1 21-15,0-22 0,-21 1 16,0 0-16,0 0 15,0 0-15,-21 21 0,0-21 16,-22 21-16,22 0 0,0 0 16,-21 0-16,20 0 0,1 21 0,0 0 15,0 0-15,0-21 0,0 42 16,-1-20-16,22-1 0,-21 0 0,21 21 16,0-21-16,0 1 0,0 20 0,0-21 15,0 0-15,0 0 0,21 1 16,1-1-16,-1 0 0,0 0 15,0-21-15,0 0 0,0 0 16,1 0-16,20 0 0,-21 0 16,21 0-16,-20 0 0,20 0 0,0 0 15,-21-21-15,22 21 0,-22-21 0</inkml:trace>
  <inkml:trace contextRef="#ctx0" brushRef="#br0" timeOffset="8252.04">15494 5228 0,'-21'0'16,"21"21"15,21-21-15,0 0-16,0 0 0,0 0 15,1-21-15,-1 21 0,0-21 16,0 21-16,-21-21 0,21 0 0,0 21 15,-21-21-15,22 21 0,-22-22 0,0 1 16,0 0-16,0 0 16,-22 21-16,1 0 15,0 0-15,-21 0 0,21 0 16,-1 0-16,-20 21 0,21-21 16,0 21-16,-22 0 0,22 1 0,0 20 15,-21-21-15,21 0 0,21 22 16,-22-22-16,22 0 0,0 21 0,0-21 15,0 1-15,0-1 0,0 0 16,22 0-16,-1 0 0,0 0 0,0-21 16,0 0-16,22 22 0,-22-22 0,21 0 15,-21 0-15,22 0 0,-1 0 16,0 0-16,-21-22 0,22 1 0,-1 0 16,0 0-16,-20 0 0,20 0 0,0-22 15,-21 22-15,22-21 0,-1-1 16,0 1-16,-20-21 0,20 20 0,0-20 15,-21 20-15,22-20 16,-22-1-16,-21 22 0,0 0 0,0-1 16,0 1-16,0 21 0,0 0 15,0 0-15,0-1 0,-21 22 16,0 0-16,-1 0 0,1 22 16,21-1-16,-21 0 0,0 0 15,0 21-15,21 1 0,0-1 0,0 22 16,-21-22-16,21 0 0,-22 1 15,22 20-15,0-21 0,0-20 0,0 20 16,0 0-16,0-21 0,0 1 16,22-1-16,-1 0 0,0 0 15,0-21-15,0 21 0,0-21 0,1 0 0,-1 0 16,0 0-16,0 0 0,0 0 16,0 0-16,1 0 0,-1-21 15,0 21-15,0-21 0,0 21 0,0-21 16,1 0-16,-1 21 0,0-22 15,0 22-15</inkml:trace>
  <inkml:trace contextRef="#ctx0" brushRef="#br0" timeOffset="8419.95">16658 5271 0,'0'0'16,"0"21"-16,0-42 46,0-1-14,-21 22-17</inkml:trace>
  <inkml:trace contextRef="#ctx0" brushRef="#br0" timeOffset="9552.57">1355 7451 0,'0'0'16,"-43"0"-16,1 21 0,21-21 0,-22 21 0,1-21 15,21 0-15,0 21 0,0-21 16,-1 21-16,1-21 15,21 22-15,21-22 16,22 0-16,-1 0 0,22 0 16,-1 0-16,1 0 0,20 0 15,22 0-15,-21 0 0,21-22 16,-22 22-16,22-21 0,0 0 0,-21 21 16,20-21-16,1 21 0,0-21 0,0 21 15,-21 0-15,-22 0 0,22-21 16,-22 21-16,-20 0 0,-1 0 0,-21 0 15,0 0-15,0 0 0,-21-22 16,-21 22 0,0 0-16,-21-21 0,21 21 15,-22 0-15,1 0 0,0-21 0,-1 21 16,1 0-16,0 0 0,-1 0 16,1 0-16,0-21 0,20 21 15,1 0-15,0 0 0,21-21 16,21 21 15,0 0-31,22 0 0,-22 0 0,21 0 16,1 0-16,-22 0 0,21 21 15,-21 0-15,22 0 0,-22-21 0,0 21 16,-21 1-16,0 20 0,0-21 0,0 0 16,0 0-16,-21 22 0,0-22 15,-1 0-15,-20 21 0,0-20 0,-1-1 16,1 0-16,0 0 0,-1 0 15,22 0-15,-21 1 0,21-22 16,0 0-16,-1 21 0,22-42 31,43 21-31,-22-22 0</inkml:trace>
  <inkml:trace contextRef="#ctx0" brushRef="#br0" timeOffset="11324.13">4064 7154 0,'0'0'15,"0"22"-15,0-1 16,0 0-16,0 0 16,21-21-1,0 0-15,0 0 16,1 0-16,-1 0 0,0 0 15,0-21-15,0 21 0,0-21 0,22 0 16,-22-1-16,0 1 16,21-21-16,-20 21 0,-1 0 0,21-1 15,-21 1-15,0-21 0,1 21 0,-22 0 16,0-1-16,0 1 0,0 0 16,0 0-16,0 0 0,-22 21 15,1 0 1,0 0-16,0 21 0,0 0 0,0 21 15,21-20-15,0 20 0,-22 0 16,22 22-16,0-22 0,0 22 0,0-1 16,0 1-16,0-1 0,0 1 15,0-1-15,22 1 0,-22-22 0,0 0 16,0 1-16,21-1 0,-21 0 16,0-21-16,0 1 0,0 20 15,0-21-15,0 0 0,-21-21 16,-1 0-16,1 0 15,0-21-15,0 0 0,-21 0 16,20 0-16,1-1 0,-21 1 0,21 0 16,-22 0-16,22 0 0,-21 0 15,21 21-15,-22-22 0,22 22 0,0-21 16,0 21-16,0 0 0,0 0 16,21 21-16,0 1 0,0-1 0,0 0 15,0 0-15,0 0 0,0 0 0,21 1 16,0-1-16,0 0 15,0 0-15,0 0 0,22 0 0,-22-21 16,0 22-16,21-22 0,1 0 0,-1 0 16,0 0-16,22 0 0,-1 0 15,-20-22-15,20 1 0,1 0 0,-1 0 16,1 0-16,-1 0 0,-20-1 16,-1-20-16,0 21 0,1-21 0,-22 20 15,21-20-15,-21 21 0,-21-21 0,0 20 16,21-20-16,-21 21 0,0 0 15,0 0-15,0 42 32,0 0-32,0 0 0,0 0 15,0 0-15,0 1 0,0 20 0,0-21 16,0 0-16,0 0 0,0 1 16,-21-1-16,21 0 0,0 0 0,0 0 15,0 0-15,-21 1 0,21-1 16,0-42 15,0-1-15,0 1-16,0 0 0,21 0 0,0 0 15,-21 0-15,22-22 0,-1 22 16,0 0-16,0-21 0,0 20 16,22 1-16,-22 0 0,0 0 0,0 0 15,21 0-15,-20 21 0,-1 0 0,0 0 16,0 0-16,0 0 0,0 0 15,1 21-15,-22 0 0,0 0 0,21 0 16,-21 0-16,0 1 0,0 20 16,0-21-16,0 0 0,0 22 0,0-22 15,0 0-15,0 0 0,0 0 0,0 22 16,21-43-16,0 21 0,0 0 16,0-21-16,1 0 0,-1 0 15,0 0-15,21 0 0,-21 0 0,22 0 16,-22 0-16,21-21 15,1 0-15,-1 21 0,0-22 0,-21 1 16,22-21-16,-22 21 0,21-22 0,-21 22 16,1-21-16,-1 21 0,0-22 15,0 22-15,-21-21 0,21 21 0,-21 0 16,-21 21 0,0 21-1,0-21-15,0 21 0,-1 0 0,1 0 16,0 0-16,21 1 0,0-1 15,0 0-15,0 0 0,0 0 0,0 0 16,0 1-16,0-1 16,21 0-16,-21 0 0,21-21 0,-21 21 15,0 0-15,0 1 16,0-1-16,-21 0 16,0-21-1,0 0-15,0 0 0,-22 0 0,22 0 16,0 0-16,0 0 0,0 0 0,0 0 15,-1 0-15,1 0 0,0 0 16,0 0-16,21-21 16,21 0-1,0 21-15,0-22 16,22 22-16,-22-21 0,21 0 16</inkml:trace>
  <inkml:trace contextRef="#ctx0" brushRef="#br0" timeOffset="11735.83">6519 7324 0,'0'0'0,"0"-21"15,0-1-15,0 1 16,0 42 15,0 1-31,0-1 16,0 21-16,0-21 0,0 22 15,0-1-15,0 0 0,0 1 16,0-1-16,0 0 0,0 22 0,-21-1 16,21 1-16,-21-1 0,21 22 15,0 0-15,-21 20 0,21-20 0,-21 0 16,21 21-16,-22-22 0,22 22 0,-21-21 16,21 21-16,0-1 0,-21-20 15,21 21-15,-21-21 0,0-1 0,0 1 16,21-22-16,-22 22 0,1-21 0,0 20 15,0-41-15,0 20 0,0-21 0,-1 1 16,1-1-16,0-21 0,0 22 16,0-22-16,21-42 31,0-1-31,0 1 0,0-21 0,0 0 16,21-1-16,0-20 0,-21 20 15,21-41-15,0 20 0,-21 1 0,22-22 16,-1 0-16</inkml:trace>
  <inkml:trace contextRef="#ctx0" brushRef="#br0" timeOffset="12084.64">6435 7281 0,'0'0'0,"0"-21"0,0 0 15,0 0-15,21 0 0,0 0 0,0 21 16,0-22-16,22 1 0,-22 21 0,21 0 16,-21-21-16,22 21 0,-1 0 15,0 0-15,-21 0 0,22 21 0,-1 0 16,-21 1-16,22-1 0,-22 0 16,0 21-16,-21-21 0,0 22 0,0-22 15,0 21-15,0-21 0,-21 1 0,0 20 16,-22-21-16,22 0 15,-21 0-15,-1 1 0,1-1 0,0 0 16,21 0-16,-1-21 0,1 21 0,0-21 16,0 0-16,21 21 15,21-21 1,0 0-16,0-21 0,1 21 16,20-21-16</inkml:trace>
  <inkml:trace contextRef="#ctx0" brushRef="#br0" timeOffset="12460.43">7302 7408 0,'0'-21'47,"0"0"-47,22 21 0,-22-21 15,21 0-15,0 0 0,0-1 0,0 1 16,0 0-16,1 0 0,-22 0 16,0 0-16,0-1 0,0 1 0,-22 21 31,1 0-31,0 21 0,0-21 16,0 43-16,-22-22 0,22 21 15,0-21-15,21 22 0,-21-1 16,21-21-16,-21 22 0,21-1 0,-21-21 15,21 0-15,0 22 0,0-22 0,0 0 16,0 0-16,21-21 0,0 21 16,0-21-16,0 0 0,0 21 0,22-21 15,-22 0-15,21 0 0,-21 0 16,22 0-16,-1 0 0,0-21 0,1 0 16,-1 21-16,0-21 0</inkml:trace>
  <inkml:trace contextRef="#ctx0" brushRef="#br0" timeOffset="12963.57">8107 7197 0,'0'0'0,"0"-21"0,0-1 16,0 1-16,-21 21 15,-1 0-15,1 0 16,0 0-16,0 21 16,0-21-16,0 43 0,21-22 15,0 0-15,-22 21 0,22 1 0,-21-22 16,21 21-16,0 1 0,0-1 0,0-21 15,0 0-15,0 22 0,0-22 16,21 0-16,1 0 0,-1 0 0,0-21 16,0 0-16,21 21 0,-20-21 0,-1 0 15,21 0-15,0 0 0,1-21 16,-22 0-16,21 0 0,1 0 16,-1 0-16,-21-1 0,21-20 0,-20 0 15,-1-1-15,0 1 0,0-21 0,0-1 16,0 1-16,-21-1 0,0 22 15,22-22-15,-22 1 0,0 20 0,0 1 16,0 0-16,0 21 0,0-1 16,0 1-16,0 0 0,0 42 31,-22 0-31,1 1 0,21 20 0,-21 0 16,0 1-16,21-1 0,0 21 15,-21 1-15,21-22 0,-21 22 16,21-1-16,0 1 0,0-22 0,0 0 15,0 1-15,0-1 0,0 0 16,0-20-16,21-1 0,-21 0 0,21 0 16,0 0-16,0-21 0,0 0 15,1 0-15,-1 0 0,0 0 16,0-21-16,0 0 0,0 0 0,22 0 16,-43-1-16,21-20 0,0 21 0</inkml:trace>
  <inkml:trace contextRef="#ctx0" brushRef="#br0" timeOffset="13160.46">8424 7154 0,'0'0'0,"-21"22"32,21-1-32,21-21 0,0 0 15,22 0-15,-22 0 0,0 0 0,21 0 16,1 0-16,-22 0 0,21 0 15,-21 0-15,22 0 0,-22-21 0,21 21 16,-21 0-16,1-22 0,-1 22 0,0 0 16</inkml:trace>
  <inkml:trace contextRef="#ctx0" brushRef="#br0" timeOffset="13872.04">11663 6795 0,'0'0'0,"0"-22"0,0-62 16,0 63-16,0-1 16,0 1-16,0 0 0,21 21 15,0-21-15,-21 0 0,0 0 16,21 21-16,0 0 0,-21 21 31,0 0-31,0 21 0,0-21 16,-21 22-16,0-1 0,0 0 15,-21 1-15,20-1 0,-20 22 0,-21-22 16,-1 0-16,1 22 0,-1-22 16,1 22-16,-22-1 0,0-21 0,22 1 15,-22-1-15,22 0 0,-1-20 0,22 20 16,-22-21-16,22 0 0,21 0 15,-22-21-15,22 22 0,0-22 0,0 0 16,21-22 15,21 22-15,0 0-16,0 0 0,1 0 0,20 0 16,0 0-16,22 0 0,-22 0 15,22 0-15,-1 0 0,1 0 0,20 22 16,-20-1-16,-1-21 0,1 21 0,-1 0 15,1 0-15,-1 0 0,1 1 16,-22-1-16,0-21 0,1 21 0,-1 0 16,-21-21-16,0 21 0,1 0 0,-1-21 15,0 0-15,-21 22 16,21-22 31,-21-22-47,0 1 0,21 0 0</inkml:trace>
  <inkml:trace contextRef="#ctx0" brushRef="#br0" timeOffset="14536.67">12912 6922 0,'21'0'31,"0"-22"-16,0 22-15,21-21 0,-20 21 0,-1-21 16,0 0-16,0 0 0,0 21 16,0-21-16,1-1 0,-22 1 15,0 0-15,0 0 16,-22 21-16,1 0 16,-21 0-16,21 0 0,-22 0 0,1 21 15,0 0-15,-1 0 0,1 1 16,0-1-16,-1 0 0,1 21 0,21-21 15,0 22-15,0-22 0,-1 0 0,22 21 16,0-20-16,0-1 0,0 0 16,0 21-16,0-21 0,22 1 0,20-1 15,-21 21-15,21-21 0,1 0 16,-1 22-16,0-22 0,1 21 0,20-21 16,-20 1-16,-1 20 0,0-21 15,1 0-15,-22 0 0,0 1 16,-21 20-16,0-21 0,0 0 0,-21-21 15,0 21-15,-22 1 0,1-22 0,-22 21 16,22-21-16,-21 0 0,-1 0 16,1 0-16,20 0 0,-20 0 0,20 0 15,1-21-15,0 21 0,-1-22 0,1 1 16,0 0-16,21 0 0,-1 0 16,1 0-16,21-1 0,0 1 0,0 0 15,0 0-15,0 0 0,0 0 0,21-1 16,1 22-16,-1-21 15,21 0-15,-21 21 0,0-21 0,22 21 16,-22-21-16,21 0 0,1 21 0,-1-22 16,0 1-16</inkml:trace>
  <inkml:trace contextRef="#ctx0" brushRef="#br0" timeOffset="14932.23">13420 7366 0,'0'0'0,"0"21"0,21-21 16,0 0 0,0 0-16,0 0 0,0 0 15,1 0-15,-1-21 0,0 0 16,21 0-16,-21 0 0,1-1 0,-1 1 16,21 0-16,-21 0 0,-21 0 15,21 0-15,-21-1 0,0 1 0,0 0 16,0 0-16,0 0 15,-21 21-15,0 0 0,0 0 0,0 0 16,0 0-16,-1 0 0,1 0 0,-21 21 16,21 21-16,0-21 0,-1 22 15,1-22-15,0 21 0,0 1 0,0-22 16,21 21-16,0 0 0,0-20 16,0 20-16,0-21 0,0 0 15,0 0-15,21 1 0,0-1 0,0 0 16,0-21-16,22 0 0,-22 21 15,21-21-15,1 0 0,-22 0 0,21 0 16,0 0-16,1-21 0,-1 21 0,0-21 16,1 0-16,-1-1 0,0 1 15,1 0-15,-22-21 0,21 21 0</inkml:trace>
  <inkml:trace contextRef="#ctx0" brushRef="#br0" timeOffset="15192.22">14436 6837 0,'0'-42'0,"0"84"0,21-127 0,-21 43 15,21 21-15,-21 0 0,0-1 16,0 44 0,0-1-16,0 21 15,-21 0-15,0-20 0,-1 20 0,22 21 16,-21-20-16,0-1 0,21 22 16,-21-1-16,21-21 0,-21 22 0,0-1 15,21-20-15,-22 20 0,1-20 0,0-1 16,21 0-16,0-21 0,-21 22 15,21-22-15,0 0 0,0 0 0,0 0 16,21-21 0,0 0-16,0-21 15,22 0-15,-22 0 0,0 0 16,21-22-16,1 22 0</inkml:trace>
  <inkml:trace contextRef="#ctx0" brushRef="#br0" timeOffset="15579.75">14690 7239 0,'0'0'0,"0"21"16,0 0-1,21-21 17,0 0-32,0 0 0,0 0 15,0 0-15,1-21 0,20 0 16,-21 21-16,0-21 0,0 0 0,1 0 15,-1-1-15,-21 1 0,0 0 0,0 0 16,0 0-16,0 0 16,-21-1-16,-1 22 15,1 0-15,0 0 0,0 0 0,0 22 16,-22-22-16,22 21 0,0 0 16,0 21-16,0-21 0,0 22 0,-1-22 15,22 21-15,0 1 0,-21-22 0,21 21 16,0-21-16,0 22 15,0-22-15,0 0 0,0 0 0,0 0 16,21 0-16,1 1 0,-1-22 0,0 0 16,0 21-16,0-21 0,0 0 15,22 0-15,-1 0 0,-21 0 0,22-21 16,-1 21-16,0-22 0,1 1 16,-1 0-16</inkml:trace>
  <inkml:trace contextRef="#ctx0" brushRef="#br0" timeOffset="16157.42">15621 7006 0,'0'0'0,"0"-21"0,0 0 15,-21 21 1,0 0-16,-1 0 16,1 21-16,0-21 0,0 21 15,0 0-15,0 22 0,-1-22 0,1 0 16,0 21-16,0 1 0,0-22 0,21 21 15,0 1-15,0-22 0,0 21 16,0-21-16,0 0 0,0 1 0,0-1 16,21 0-16,-21 0 0,42 0 0,-21-21 15,1 21-15,20-21 0,-21 0 16,21 0-16,1 0 0,-1 0 16,0 0-16,1 0 0,-1-21 15,-21 0-15,22 0 0,-22 0 0,21 0 16,-21-22-16,0 1 0,1 0 0,20-1 15,-21-20-15,0 20 0,0-20 16,1-1-16,-1 1 0,0-1 0,-21 1 16,0-1-16,21 1 0,-21 21 0,21-1 15,-21 1-15,0 0 0,0 20 16,0 1-16,0 0 0,0 42 31,-21 0-31,0 22 0,0-1 0,21 0 16,-21 1-16,21-1 0,-22 22 0,1-22 15,21 21-15,-21-20 16,0 20-16,21-20 0,-21 20 0,21-21 16,0 22-16,0-22 0,0 1 0,0-1 15,0-21-15,0 21 0,0-20 16,0-1-16,0 0 0,0 0 0,21 0 16,0-21-16,0 0 15,0 0-15,1 0 0,-1 0 16,0 0-16,0 0 0,0 0 0,22-21 15,-22 21-15,0-21 0,0 0 16,0 0-16,0 21 0,1-22 0,-1 1 16</inkml:trace>
  <inkml:trace contextRef="#ctx0" brushRef="#br0" timeOffset="16396.61">16023 6964 0,'0'0'16,"0"-21"-1,21 21 1,0 0-16,1 0 0,-1 0 0,0 0 16,21 0-16,-21 0 0,22 0 15,-22 0-15,21 0 0,-21 0 16,22 0-16,-22-21 0,21 21 0,-21 0 15,1 0-15,-1-22 0,0 22 16,21 0-16,-21-21 0</inkml:trace>
  <inkml:trace contextRef="#ctx0" brushRef="#br0" timeOffset="16964.29">17293 6477 0,'0'0'0,"0"-21"0,-21 21 16,21-21-16,0 0 16,0 42 15,0 0-31,0 0 0,0 0 0,21 22 15,0-22-15,22 21 0,-22-21 0,21 22 16,-21-1-16,22-21 0,-1 21 16,0-20-16,22 20 0,-22-21 0,22 0 15,-22 0-15,21 22 16,-20-43-16,-1 21 0,22 0 0,-22 0 16,0-21-16,-21 0 0,22 0 0,-22 0 15,0 0-15,0 0 0,0 0 16,1 0-16,-22-21 15,-22 0 1,1 21-16,0 0 16,-21 0-16,21 0 0,-22 0 0,22 0 15,-21 21-15,-1 0 0,1 0 16,0 1-16,-1 20 0,1-21 16,0 21-16,-22 1 0,22-1 0,0 0 15,-1-20-15,22 20 0,-21-21 16,21 21-16,-1-20 0,1-1 0,0 0 15,0 0-15,21 0 0,-21 0 16,0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5T01:41:59.4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 2328 0,'0'0'0,"0"-21"15,-21 0-15,21 0 16,0 0-16,-21 0 0,0-1 16,0 1-1,21 0 1,-21 21-1,-1 21-15,22 0 16,-21 1-16,21-1 0,0 21 16,-21 0-16,21 1 0,-21 20 0,0-20 15,21 20-15,-21 1 0,21-1 16,-22 1-16,1-22 0,21 21 0,-21-20 16,21-1-16,-21 0 0,21 1 15,0-1-15,-21 0 0,21 1 0,-21-22 16,21 21-16,0-21 0,0 1 15,-22-1-15,22 0 0,0 0 16,0-42 15,0 0-31,0 0 0</inkml:trace>
  <inkml:trace contextRef="#ctx0" brushRef="#br0" timeOffset="323.83">1460 2201 0,'0'64'16,"0"-43"-16,0 21 0,0 1 15,0-1-15,0 0 0,0 22 16,-21-22-16,21 22 0,-21-22 0,0 22 16,21-22-16,-21 0 0,0 1 15,-1-1-15,22 0 0,-21-21 0,21 22 16,-21-22-16,21 0 0,-21 21 16,21-20-16,0-1 15,0-42 16</inkml:trace>
  <inkml:trace contextRef="#ctx0" brushRef="#br0" timeOffset="1007.45">952 2879 0,'0'0'0,"22"0"0,-1 0 15,0 0-15,21 0 0,-21 0 16,22-21-16,-1 21 0,0-22 0,1 22 16,20-21-16,-20 21 0,-1-21 15,0 21-15,1-21 0,-1 0 16,0 21-16,1-21 0,-1 21 0,-21-22 15,0 22-15,0 0 0,1 0 16,-22 22 15,-22-22-15,1 21-16,21 0 0,-21 21 16,21-21-16,-21 1 0,0-1 0,21 21 15,0-21-15,-21 0 0,-1 1 16,22-1-16,-21 0 0,21 0 15,0 0-15,0 0 0,0 1 0,0-1 16,0 0-16,21-21 16,1 0-16,-1 21 0,0-21 0,0 0 15,0 0-15,0 0 0,1 0 16,-1 0-16,21-21 0,-21 0 16,0 21-16,1-21 0,-1-1 0,0 1 15,0 0-15,0 0 0,0-21 16,1 20-16,-22 1 0,0-21 15,0 0-15,0 20 0,0-20 0,0 21 16,0-21-16,0 20 0,0 1 16,0 0-16,0 0 0,-22 0 15,1 0-15,-21 21 0,21 0 0,0 0 16,-1 0-16,-20 0 0,21 0 16,0 21-16,-22 0 0,22 0 0,0 0 15,0 0-15,0 22 16,0-22-16,21 21 0,-22-21 0,22 22 15,0-22-15,0 21 0,0-21 16,0 1-16,0-1 0,0 0 0,22 0 16,-1-21-16,0 21 0,0-21 15,0 0-15,0 0 0,22 0 0,-22 0 16</inkml:trace>
  <inkml:trace contextRef="#ctx0" brushRef="#br0" timeOffset="1720.04">2328 2646 0,'0'0'0,"0"21"47,-21 0-47,21 0 16,-21 1-16,21-1 0,-21 0 0,21 21 15,0-21-15,-21 1 0,21 20 16,0-21-16,-22 0 0,22 0 0,0 1 16,0-1-16,0 0 0,0 0 15,0 0-15,0 0 16,22-21-16,-1 0 16,0 0-16,0 0 0,0 0 15,0 0-15,1-21 16,-1 0-16,0 21 0,0-21 0,-21 0 15,21 0-15,0-1 0,1-20 16,-1 21-16,0 0 0,0 0 0,0-1 16,0 1-16,-21 0 15,22 21-15,-1 0 16,-21 21 0,0 0-1,0 1-15,0-1 0,0 0 16,0 0-16,0 0 0,0 0 15,0 1-15,0-1 0,0 0 16,0 0-16,0 0 0,0 0 0,21-21 16,0 22-16,0-1 0,0-21 15,1 0-15,-1 0 0,0 0 0,0 0 16,0 0-16,0 0 0,22 0 16,-22 0-16,0-21 0,21-1 0,-20 1 15,-1 0-15,0 0 0,0 0 16,0 0-16,-21-22 0,21 22 0,-21-21 15,22-1-15,-22 1 0,0 21 16,0-21-16,0-1 0,0 22 0,0 0 16,-22 0-16,1 0 15,0-1-15,0 22 0,0 0 16,0 0-16,-1 0 0,1 0 16,0 0-16,0 22 0,0-22 0,0 21 15,21 0-15,-22 0 16,1 0-16,21 0 0,21-21 31</inkml:trace>
  <inkml:trace contextRef="#ctx0" brushRef="#br0" timeOffset="2248.73">4466 2307 0,'0'0'0,"0"-21"0,0 0 0,21-21 16,0 20-16,-21 1 0,0 0 15,0 0-15,22 21 0,-22 21 47,0 0-47,-22 0 0,1 1 0,21 20 16,-21 0-16,0 22 0,0-22 0,21 0 15,-21 22-15,-1-1 16,22-20-16,0-1 0,-21 22 0,21-22 16,-21 0-16,21-21 0,-21 22 0,21-22 15,0 21-15,0-21 0,0 1 16,-21-1-16,21 0 0,0 0 15,-21-21-15,21 21 16,0-42 0,0 0-1,21 21-15,0-21 0</inkml:trace>
  <inkml:trace contextRef="#ctx0" brushRef="#br0" timeOffset="2715.47">4911 2519 0,'-22'0'0,"1"0"0,0 21 16,0-21-16,0 21 0,0 0 16,-1 22-16,1-22 0,0 21 0,0-21 15,0 22-15,0-22 0,-1 21 16,1-21-16,0 22 0,21-22 0,0 21 15,0-21-15,0 1 0,0-1 16,0 0-16,0 0 0,21 0 16,0-21-16,1 21 0,20-21 0,-21 0 15,21 0-15,1 0 0,-1 0 16,0 0-16,1 0 0,-1 0 0,0-21 16,1 21-16,-1-21 0,-21 0 0,0 0 15,22 0-15,-22-1 0,0-20 16,0 21-16,0-21 0,-21-1 0,0 1 15,0 0-15,0 20 0,0-20 16,0 0-16,-21 21 0,0-22 16,0 22-16,0 0 0,-22 21 15,1 0-15,0 0 0,-1 0 0,1 0 16,0 0-16,-1 0 0,1 0 16,0 21-16,-1-21 0,22 21 0,-21 0 15,21-21-15,0 22 0,-1-22 16,1 21-16,21-42 31</inkml:trace>
  <inkml:trace contextRef="#ctx0" brushRef="#br0" timeOffset="2982.32">4043 2392 0,'0'21'16,"21"-21"-1,0 0 1,0 0-16,22 0 0,-22 0 0,21 0 16,0 0-16,1 0 0,-1 0 15,0 0-15,22-21 0,-22 21 0,1 0 16,-1 0-16,0 0 15,-21 0-15,22 0 0,-22 0 0,0 0 16</inkml:trace>
  <inkml:trace contextRef="#ctx0" brushRef="#br0" timeOffset="3555.99">7070 2138 0,'0'0'16,"0"-21"-16,0 0 0,0-1 16,0 44 15,-22-1-15,22 0-16,0 21 0,-21-21 15,0 22-15,21 20 0,-21-20 0,0 20 16,21 1-16,-21-22 0,-1 21 15,22-20-15,0 20 0,-21-20 16,21-1-16,-21 0 0,21 1 0,0-22 16,0 21-16,0-21 0,-21 0 15,21 1-15,0-1 0,0 0 0,-21-21 16,21 21-16,0-42 31,0 0-31,21 0 0,0-1 16</inkml:trace>
  <inkml:trace contextRef="#ctx0" brushRef="#br0" timeOffset="3879.81">7451 2096 0,'0'21'0,"0"0"16,0 0-16,0 0 0,0 0 0,-22 22 16,22-1-16,-21 0 0,0 1 15,21-1-15,0 22 0,-21-22 0,21 21 16,-21-20-16,0-1 0,21 0 16,0 1-16,-22-1 0,1-21 15,21 22-15,0-22 0,0 0 16,0 21-16,-21-21 0,21 1 15,0-1-15,-21-21 32,21-21-17,0-1-15,-21 1 0</inkml:trace>
  <inkml:trace contextRef="#ctx0" brushRef="#br0" timeOffset="4107.67">6689 2709 0,'0'0'0,"-22"0"0,22 22 0,22-22 15,-1 0 1,0 21-16,0-21 0,0 0 16,22 0-16,-22 0 0,21 0 0,0 0 15,1 0-15,-22 0 0,21 0 16,1-21-16,-22 21 0,21 0 0,-21 0 15,0 0-15,1 0 0,-1 0 16,-21-22-16,21 22 16,0 0-16</inkml:trace>
  <inkml:trace contextRef="#ctx0" brushRef="#br0" timeOffset="4787.29">7937 2815 0,'0'0'0,"22"-21"0,-1 21 0,-21-21 16,0 0-16,21 0 15,-21-1-15,0 1 0,21 0 16,-21-21-16,0 21 0,0-1 0,0-20 15,0 21-15,-21-21 0,0 20 16,0 1-16,-1 0 0,-20 0 0,21 0 16,0 21-16,-22 0 0,22 0 15,-21 0-15,0 0 0,-1 0 0,22 21 16,-21 0-16,-1 0 0,22 0 16,0 22-16,-21-1 0,21 0 0,-1-20 15,1 20-15,21 0 0,0 1 0,-21-1 16,21-21-16,0 21 15,-21-20-15,21-1 0,0 21 0,0-21 16,21 0-16,0 1 16,0-22-16,22 21 0,-22-21 15,0 0-15,0 0 0,0 0 0,22 0 16,-22 0-16,21-21 0,-21 21 16,22-22-16,-22 22 0,21-21 0,-21 0 15,22 0-15,-22 0 0,0-22 16,0 22-16,0 0 0,1-21 0,-1 21 15,0-22-15,0 1 0,-21 21 16,0-22-16,0 22 0,0-21 16,0 21-16,21 0 0,-21 42 31,0 0-31,-21 0 16,21 21-16,-21 1 0,21-22 15,0 21-15,0 1 0,0-1 0,0-21 16,0 21-16,0-20 0,0-1 15,0 21-15,0-21 0,0 0 0,0 1 16,21-1-16,0-21 16,0 0-16,1 0 0,-1 0 15,21 0-15,-21 0 0,0 0 0,1 0 16,-1-21-16,0-1 16,0 1-16,21 0 0,-20 0 0,-1 0 15,0-22-15</inkml:trace>
  <inkml:trace contextRef="#ctx0" brushRef="#br0" timeOffset="5292">8509 2477 0,'-42'42'31,"42"-21"-31,-22 0 0,22 0 0,0 22 16,0-22-16,-21 21 0,21-21 15,-21 22-15,21-22 0,0 0 0,0 21 16,0-20-16,0-1 15,0 0-15,0 0 0,0 0 0,0 0 16,-21-21-16,21 22 16,0-44 31,-21 1-47,21 0 0,0 0 15,0-21-15,0 20 0,0 1 0,0-21 16,0 21-16,0-22 0,0 22 15,0-21-15,0 21 0,21-22 0,0 22 16,0 0-16,22-21 16,-22 21-16,21-1 0,-21 22 0,22-21 15,-1 21-15,0 0 0,1 0 16,-1 0-16,0 21 0,-21 1 0,22-1 16,-22 0-16,21 0 0,-21 21 15,-21-20-15,22-1 0,-22 21 0,0-21 16,0 0-16,0 1 0,0-1 15,0 0-15,0 0 0,0 0 0,-22 0 16,1 1-16,0-1 0,0-21 16,21 21-16,-21-21 0,0 0 15,-1 21-15,1-21 0,21 21 16,21-21 15</inkml:trace>
  <inkml:trace contextRef="#ctx0" brushRef="#br0" timeOffset="5919.29">9588 2646 0,'0'0'0,"0"-85"31,-21 64-31,21 0 0,0 0 0,-21 0 0,0-1 15,0 22-15,21-21 16,-21 0-16,-1 21 0,1 0 16,0 0-16,0 0 0,0 21 15,0 0-15,-22 1 0,22 20 0,-21-21 16,21 21-16,-1 1 0,-20-1 16,21 0-16,0-20 0,0 20 0,21-21 15,0 21-15,0-20 0,0-1 0,0 0 16,0 0-16,0 0 0,21-21 15,0 21-15,0-21 0,0 0 0,22 0 16,-22 0-16,0 0 16,21 0-16,-21 0 0,22 0 0,-22-21 15,21 21-15,-21-21 0,1 0 0,-1 0 16,21 0-16,-21-1 0,0-20 16,1 21-16,-1-21 0,0-1 0,0 1 15,0 0-15,-21-1 0,21 1 16,-21 0-16,22-22 0,-22 22 0,0-1 15,0 22-15,0-21 0,0-22 16,0 43-16,0 0 0,0 0 16,0 42 15,-22 0-31,1 0 0,0 22 16,21-1-16,-21 0 0,21 1 15,0 20-15,-21-20 0,0 20 0,21-21 16,-22 1-16,22-1 0,0 0 0,0 1 15,0-1-15,0-21 0,0 0 16,0 1-16,0-1 0,0 0 0,0 0 16,0 0-16,22 0 15,-1-21-15,0 0 0,0 0 16,0 0-16,0 0 0,22 0 16,-22-21-16,21 0 0,-21 0 15,22 0-15,-1 0 0</inkml:trace>
  <inkml:trace contextRef="#ctx0" brushRef="#br0" timeOffset="6204.17">10329 2138 0,'0'0'0,"-21"0"0,0 21 16,21 0-16,-21 0 0,0 1 15,-1 20-15,1 0 0,21 1 0,-21-1 16,0 0-16,0 22 0,0-22 0,21 22 16,-22-22-16,1 0 15,21 1-15,0-1 0,0-21 0,0 21 16,0-20-16,0-1 0,0 0 16,0 0-16,0 0 0,0 0 15,21-21 1,1 0-16,-1 0 15,0-21-15,0 0 0,0 21 0</inkml:trace>
  <inkml:trace contextRef="#ctx0" brushRef="#br0" timeOffset="6611.94">10435 2646 0,'0'21'16,"21"-21"31,0 0-47,1 0 0,-1 0 15,0 0-15,0-21 0,0 0 16,0 21-16,-21-21 0,22-1 0,-1 1 16,-21 0-16,0 0 0,0 0 0,0 0 15,0-1-15,0 1 16,0 0-16,-21 21 0,-1 0 15,1 0 1,0 0-16,0 21 0,0-21 0,0 43 16,-1-22-16,1 21 0,0-21 15,0 22-15,0-1 0,21 0 0,-21-21 16,21 22-16,0-1 0,0-21 16,0 0-16,0 22 0,21-22 0,0 0 15,0 0-15,0-21 0,0 21 0,1-21 16,-1 0-16,21 0 0,-21 0 15,0 0-15,22 0 0,-22 0 16,21 0-16,-21 0 0,1-21 0,20 0 16,-21 21-16,0-21 0,0-21 0</inkml:trace>
  <inkml:trace contextRef="#ctx0" brushRef="#br0" timeOffset="7187.83">13398 2096 0,'0'0'16,"-21"0"-16,0 0 15,0 0-15,21 21 16,-21 0-16,0 0 0,-1 0 0,22 22 15,-21-1-15,0 0 0,0 1 16,0-1-16,0 21 0,21-20 16,-22-1-16,1 0 0,0 22 15,0-22-15,21-21 0,-21 22 0,0-22 16,-1 21-16,22-21 0,0 1 0,0-1 16,-21-21-16,21 21 0,-21-21 15,0 0 1</inkml:trace>
  <inkml:trace contextRef="#ctx0" brushRef="#br0" timeOffset="7651.56">12636 2244 0,'-21'-21'0,"42"42"0,-63-64 0,21 22 16,0 21-1,21-21-15,0 0 0,0 0 16,21 0 0,0-1-16,21 22 0,-20-21 0,-1 21 15,21-21-15,0 0 0,22 21 0,-22 0 16,43-21-16,-22 21 0,1 0 16,21 0-16,-22 0 0,1 21 0,20 0 15,-20 0-15,-22 22 16,22-22-16,-22 21 0,0 0 0,1 1 15,-22-1-15,0 22 0,0-22 0,-21 21 16,0-20-16,0-1 0,0 0 16,0 1-16,-21-1 0,0 0 0,0-20 15,-22 20-15,1-21 0,0 21 16,-22-20-16,1-1 0,-1 0 0,-21 0 16,22 0-16,-1-21 0,1 21 15,-1-21-15,1 0 0,-1 0 0,22 0 16,0 0-16,-1 0 0,1 0 0,21 0 15,0 0-15,-22 0 0,43-21 16,-21 0-16,21 0 16,0 0-16,0 0 15,0-1-15,21 1 0,1 21 0,-1-21 16,21 0-16,-21 0 0,22 21 16,-1-21-16</inkml:trace>
  <inkml:trace contextRef="#ctx0" brushRef="#br0" timeOffset="8143.52">13695 2561 0,'0'0'0,"0"-63"31,0 42-15,0-1-16,0 1 0,21 0 15,0 0-15,0 21 16,-21-21-16,21 21 0,1 0 16,-1 0-16,0 0 0,0 0 15,0 0-15,0 0 0,1 21 16,-1 0-16,0 0 0,0 0 0,0 1 16,-21-1-16,21 21 0,1-21 15,-22 22-15,21-22 0,-21 21 0,0-21 16,0 0-16,0 22 15,0-22-15,0 0 0,0 0 0,-21 0 16,21 1-16,-22-22 0,1 21 0,0 0 16,0-21-1,0 0 1,21-21 0,0 0-16,0-1 15,0 1-15,0 0 0,0 0 16,0-21-16,21 20 0,0 1 15,0 0-15,-21 0 0,0 0 0,21 0 16,1-1-16,-1 1 16,0 21-16,-21-21 0,21 0 0,0 21 15,0-21-15,1 0 0,-1 21 0,0-22 16,0 22-16,0-21 0,0 21 16</inkml:trace>
  <inkml:trace contextRef="#ctx0" brushRef="#br0" timeOffset="8560.28">14584 2392 0,'0'0'0,"-21"21"15,-1 0-15,22 0 0,-21 1 0,0-1 16,0 0-16,0 0 0,0 21 16,-1-20-16,1-1 0,21 21 15,-21-21-15,0 0 0,0 1 0,21-1 16,0 0-16,0 0 0,0 0 15,0 0-15,0 1 0,21-22 16,0 21-16,0-21 0,0 0 16,1 0-16,-1 0 0,21 0 15,-21 0-15,22 0 0,-22 0 0,0-21 16,21 21-16,-21-22 0,1 1 16,-1 0-16,0 0 0,0 0 0,0 0 15,-21-22-15,0 22 0,0-21 16,0-1-16,0 1 0,0 21 15,0-21-15,-21 20 0,0-20 0,-21 21 16,20 0-16,-20 21 0,21-21 16,-21 21-16,20 0 0,-20 0 0,21 0 15,0 0-15,0 0 0,-1 0 16,1 0-16,21 21 0,0 0 16,0 0-16,21 0 15,1-21-15,-1 0 0,21 0 16,-21 0-16,22 0 0</inkml:trace>
  <inkml:trace contextRef="#ctx0" brushRef="#br0" timeOffset="8915.08">15092 2286 0,'0'0'16,"-21"0"-1,-1 0 1,1 21-16,21 0 0,-21 1 15,0 20-15,0-21 0,0 21 0,21 1 16,-22-1-16,22 22 0,-21-22 0,21 0 16,0 22-16,0-22 0,0 0 15,0 1-15,0 20 0,0-20 0,0-1 16,0 0-16,0 22 0,0-1 16,0-20-16,0 20 0,-21 1 15,21-1-15,-21 1 0,0-22 0,0 21 16,21 1-16,-22-22 0,1 22 15,0-22-15,0 0 0,0 22 0,0-22 16,-1 1-16,1-1 0,21-21 0,-21 21 16,0-20-16,21-1 0,-21-21 15,21-21 1,21-1-16,0 1 16,0-21-16,0 0 0,1-1 15,-1 1-15</inkml:trace>
  <inkml:trace contextRef="#ctx0" brushRef="#br0" timeOffset="9259.9">15049 2455 0,'0'0'0,"0"-21"0,0 0 15,0 0-15,0 0 16,22 0-16,-1 21 0,0-22 0,0 22 15,0 0-15,0 0 16,1 0-16,20-21 0,-21 21 0,0 0 16,22 0-16,-22 0 0,0 21 0,0 1 15,21-1-15,-42 0 0,22 0 16,-22 21-16,21-20 0,-21 20 0,0 0 16,0-21-16,-21 22 0,-1-1 15,1-21-15,-21 0 0,21 1 0,-22-1 16,1 0-16,0 0 0,-1 0 15,1-21-15,0 21 0,21-21 0,-22 22 16,22-22-16,0 0 0,0 0 0,0 0 16,-1 0-16,22-22 15,0 1-15,0 0 0,0 0 16,0 0-16,0 0 0</inkml:trace>
  <inkml:trace contextRef="#ctx0" brushRef="#br0" timeOffset="10267.33">16044 2032 0,'-21'0'16,"0"21"-1,0 0-15,0 1 0,21 20 16,-22-21-16,1 21 0,21 1 16,-21-1-16,0 0 0,21 22 0,-21-22 15,0 22-15,-1-22 0,22 0 0,-21 1 16,0-1-16,21 0 0,-21 1 15,21-22-15,-21 0 0,0 0 0,21 0 16,-22 1 0,1-22-16,21-22 31,0 1-31,0 0 0,0-21 16,0 21-16,0-1 0,0-20 0,0 21 15,0-21-15,21-1 16,1 1-16,-1 21 0,-21-22 0,0 22 15,21 0-15,0 0 16,-21 42 0,21 0-16,-21 0 0,21 1 15,-21-1-15,0 0 0,0 21 0,22-21 16,-22 1-16,21 20 0,-21-21 0,0 0 16,21 0-16,0 1 0,-21-1 15,21 0-15,0 0 0,1 0 16,-1-21-16,0 0 0,0 0 15,0 0-15,22 0 0,-22 0 0,21 0 16,-21 0-16,22-21 0,-1 21 16,-21-21-16,21 0 0,1-22 0,-1 22 15,0-21-15,1 0 0,-1-1 0,0 1 16,-20 0-16,-1-22 0,21 22 16,-42-1-16,0 1 0,0 0 0,0-1 15,0 22-15,0-21 0,-21 0 16,0-1-16,-22 1 0,1 21 0,0-22 15,-1 22-15,1-21 0,-21 21 16,20 0-16,1-1 0,0 22 16,-1 0-16,1 0 0,0 0 15,20 0-15,-20 22 0,21-1 0,0 0 16,-22 21-16,22 1 0,0-1 16,0 0-16,21 22 0,0-22 0,0 0 15,0 1-15,0-1 0,0 0 16,21 1-16,0-1 0,22-21 0,-22 0 15,0 22-15,21-22 0,1 0 0,-22-21 16,21 21-16,0-21 0,-20 0 16,20 0-16,0 0 0,1 0 0,-22 0 15,21 0-15,0-21 0,1 21 16,-1-21-16,0 0 0,1 21 16</inkml:trace>
  <inkml:trace contextRef="#ctx0" brushRef="#br0" timeOffset="10752.05">16997 2286 0,'0'0'16,"0"-21"-16,0 0 0,0 0 16,0-1-1,-21 44 1,-1-1 0,22 0-16,-21 0 0,0 0 15,0 22-15,21-22 0,-21 21 0,21 0 16,-21 1-16,21-22 15,-22 21-15,22-21 0,0 22 0,0-22 16,0 0-16,0 0 0,0 0 16,0 1-16,0-1 0,0 0 15,22-21-15,-1 0 0,0 0 0,0 0 16,0 0-16,0 0 16,1 0-16,-1 0 0,0 0 0,0 0 15,0-21-15,0 0 0,1-1 16,-1 1-16,0 0 0,0-21 0,-21 21 15,21-22-15,-21 1 0,21 21 16,-21-22-16,0 1 0,0 0 0,0 21 16,0-22-16,-21 22 0,0 0 15,21 0-15,-21 0 0,0 21 16,0 0-16,-1 0 0,-20 0 0,21 0 16,0 0-16,0 0 0,-1 21 15,1 0-15,0 0 0,0 0 0,0 0 16,0 22-16,21-22 0,-22 21 0,22 1 15,0-22-15,0 21 0,0-21 16,0 0-16,0 1 0,22-1 0,-1 0 16,0 0-16,0-21 0,0 0 15,0 21-15,1-21 0</inkml:trace>
  <inkml:trace contextRef="#ctx0" brushRef="#br0" timeOffset="11903.42">17632 2286 0,'0'0'0,"0"-21"0,-21 21 47,-1 0-47,22 21 0,-21 0 15,0 0-15,0 22 0,21-22 16,-21 21-16,0-21 0,21 22 0,-22-1 15,22-21-15,0 22 0,0-22 16,0 0-16,0 21 0,0-21 0,0 1 16,0-1-16,22 0 15,-1-21-15,0 0 0,0 0 16,0 0-16,0 0 0,22 0 16,-22 0-16,0 0 0,0-21 0,0 0 15,1-1-15,-1 1 0,0 0 16,0 0-16,0 0 0,0-22 0,-21 22 15,22-21-15,-1 21 0,-21-22 16,0 22-16,0 0 0,21 21 16,-21 21 15,0 0-31,-21 1 0,0 20 16,21-21-16,0 0 0,-22 22 0,22-22 15,0 0-15,0 21 0,0-21 16,0 1-16,0-1 0,0 0 0,0 0 15,22-21-15,-1 21 0,0 0 16,21-21-16,-21 0 0,1 0 0,20 0 16,-21 0-16,0 0 0,22 0 0,-22 0 15,0-21-15,0 21 0,0-21 16,0 0-16,1-21 0,-22 20 16,0 1-16,0-21 0,0 0 0,0-1 15,0 22-15,0-21 0,0-1 16,-22 22-16,22 0 0,-21 0 15,0 0-15,0 0 0,0 21 0,0 0 16,21-22-16,21 22 47,0 0-31,21-21-16,-21 21 0,1 0 0,20 0 15,-21-21-15,0 21 0,22 0 16,-22 0-16,0 0 0,0 0 0,0 0 15,0 0-15,1 0 0,-1 0 16,0 0-16,0 0 16,0 21-16,0-21 15,-21 21-15,0 1 0,0-1 16,0 0-16,0 0 0,0 21 0,0-20 16,0 20-16,0-21 0,0 21 15,0-20-15,0-1 0,0 21 0,-21-21 16,21 0-16,0 1 0,-21-1 15,0 0-15,21 0 0,-21-21 0,21 21 16,0-42 31,0 0-31,0 0-16,0 0 0,0-1 0,0-20 15,21 21-15,0-21 0,0-1 16,0 1-16,1 0 0,20-1 0,-21 1 15,21 0-15,1 20 0,-1 1 16,-21-21-16,22 21 0,-1 21 0,-21-21 16,0 21-16,0 0 0,22 0 15,-22 0-15,0 0 0,0 0 0,0 21 16,1 0 0,-22 21-16,0 1 0,21-22 0,-21 21 15,0 22-15,0-22 0,0 0 16,0 1-16,0-22 0,0 21 0,0-21 15,0 22-15,-21-22 0,21 0 16,-22 0-16,1-21 16,21 21-16,-21-21 15,0-21 1,21 0-16,0 0 16,0 0-16</inkml:trace>
  <inkml:trace contextRef="#ctx0" brushRef="#br0" timeOffset="12445.11">20743 2265 0,'0'0'0,"0"-21"0,-21 21 16,0 0-16,21-21 15,-21-1-15,0 1 16,21 0-16,-22 21 16,22-21-16,-21 0 0,21 0 15,-21 21-15,21-22 0,0 1 16,0 0-16,0 0 15,0 0-15,21 21 0,0-21 16,1 21-16,-1-22 0,21 22 0,-21-21 16,22 21-16,-1-21 0,0 21 15,1 0-15,-1 0 0,0 0 0,-21 0 16,22 0-16,-22 0 0,21 21 16,-42 0-16,0 1 0,21-1 15,-21 0-15,0 0 0,0 0 16,-21 22-16,0-22 0,0 0 0,0 21 15,0-21-15,-22 1 0,22 20 16,-21-21-16,21 0 0,-1 0 0,1 1 16,0-1-16,0 0 0,0 0 15,0-21-15,-1 21 0,1 0 0,0 1 16,21-1-16,0 0 16,-21-21-16,21 21 0,0 0 15,0 0 1,0 1-16,0-1 15</inkml:trace>
  <inkml:trace contextRef="#ctx0" brushRef="#br0" timeOffset="12912.84">20574 3154 0,'-21'21'15,"42"-42"-15,-42 63 0,21-21 16,21-21 15,0 0-15,0 0-16,0 0 0,1 0 16,-1-21-16,-21 0 0,21 0 15,-21 0-15,0 0 0,21-1 16,-21 1-16,-21 21 31,0 0-31,0 21 16,-1-21-16,22 22 0,0-1 15,-21-21-15,21 21 16,0 0-16,21-21 31,1 0-31,-1 0 16,0-21-16,-21 0 0,21 21 15,-21-21-15,21 21 0,-21-22 0,0 1 32,-21 21-17,0 0 1,0 0 0,21 21-16</inkml:trace>
  <inkml:trace contextRef="#ctx0" brushRef="#br1" timeOffset="22368.42">1947 4847 0,'0'0'0,"0"21"16,0 1-16,21-1 0,-21 0 16,22 0-16,-1-21 31,0 0-31,0 0 0,0 0 16,0 0-16,1 0 0,20-21 15,-21 0-15,0 21 0,0-21 16,1 21-16,-1-22 0,0 1 15,0 0-15,0 21 0,0-21 0,-21 0 16,0 0-16,0-1 0,0 1 16,0 0-16,0 0 0,-21 21 15,-21 0-15,21-21 0,0 21 16,-22 0-16,22 0 0,-21 0 16,-1 21-16,1-21 0,0 21 0,21 0 15,-22 0-15,1 1 0,0-1 16,20 21-16,1-21 0,-21 22 0,21-22 15,0 0-15,21 21 0,0-21 16,-22 22-16,22-22 0,0 0 16,0 21-16,0-20 0,0-1 15,22 0-15,-22 0 0,21-21 0,0 21 16,0 0-16,0-21 0,0 22 16,1-22-16,-1 21 0,0-21 0,0 21 15,0-21-15,22 21 0,-22-21 16,0 21-16,21 0 0,-21-21 15,1 22-15,20-22 0,-21 21 0,0 0 16,0-21-16,1 21 0,-1 0 16,0 0-16,-21 1 0,21-1 15,-21 0-15,0 21 0,0-21 0,0 1 16,-21 20-16,0-21 0,-22 21 16,22-20-16,0-1 0,-21 0 0,-1 21 15,22-21-15,-21-21 0,0 22 16,-1-1-16,1-21 0,0 0 15,-22 0-15,1 0 0,20 0 0,-20 0 16,-1 0-16,1-21 0,20 21 16,-20-43-16,21 22 0,-1-21 0,1 21 15,0-22-15,-1 1 0,22 0 16,-21-1-16,21 1 0,-1 0 16,22-1-16,-21 22 0,21-21 15,0 21-15,0-1 0,0 1 16,0 0-16,0 0 0,21 0 0,1 21 15,-22-21-15,21 21 16,0 0-16,0 0 0,0 0 16,0 0-16,1 0 0,20 0 15,-21 0-15</inkml:trace>
  <inkml:trace contextRef="#ctx0" brushRef="#br1" timeOffset="22883.12">2392 5546 0,'21'21'31,"0"-21"-31,0 0 15,0-21-15,1 0 0,-1 21 16,0-22-16,0 1 0,0 21 16,0-21-16,1 0 0,-1 21 15,-21-21-15,21 0 0,-21-1 16,21 22-16,-21-21 0,0 0 0,0 0 16,0 0-16,0 0 15,-21 21-15,0 0 0,0 0 16,-1 0-16,1 0 0,-21 21 15,21 0-15,0 0 0,-22 0 0,22 0 16,0 1-16,0-1 0,-22 0 16,43 0-16,-21 0 0,0 22 0,0-22 15,21 0-15,0 21 0,0-21 16,0 1-16,0 20 0,0-21 0,0 0 16,0 0-16,0 1 15,21-1-15,0-21 0,0 21 0,1-21 16,-1 0-16,0 0 0,21 0 15,-21 0-15,22 0 0,-22 0 0,21 0 16,1 0-16,-1-21 0,-21 0 16,21-1-16,-20 1 0,20 0 0,-21 0 15,21-21-15,-20 20 0,-1-20 16,0 0-16</inkml:trace>
  <inkml:trace contextRef="#ctx0" brushRef="#br1" timeOffset="23215.94">3196 4572 0,'0'0'0,"0"21"32,0 0-32,-21 1 0,21 20 15,0-21-15,0 21 0,-21 1 16,21 20-16,-21-20 0,-1 20 0,22-21 15,0 22-15,-21-22 0,0 1 16,21 20-16,-21-21 0,21 1 0,-21-1 16,21 0-16,0 1 15,0-22-15,-21 21 0,21-21 0,0 22 16,0-22-16,0 0 0,0 0 16,0 0-16,0 1 0,21-22 46,-21-22-46,0 1 16,21 0-16,0 0 0</inkml:trace>
  <inkml:trace contextRef="#ctx0" brushRef="#br1" timeOffset="23699.66">3238 5419 0,'0'21'0,"0"0"16,0 0-1,22-21 1,-1 0 0,0 0-16,0 0 15,0-21-15,0 21 0,1-21 0,-1 21 16,21-21-16,-21 0 0,0 21 0,1-22 15,-1 1-15,0 0 16,-21 0-16,21 21 0,-21-21 0,0 0 16,0-1-16,0 1 15,-21 21-15,0 0 0,0 0 16,-1 0-16,1 0 0,0 0 16,0 0-16,0 21 0,0 1 0,-22-22 15,22 21-15,0 0 0,0 0 16,0 21-16,-1-20 0,1-1 0,21 0 15,0 21-15,0-21 0,0 1 16,0 20-16,0-21 0,0 0 0,0 0 16,0 1-16,0-1 0,0 0 15,21-21-15,1 21 0,-22 0 16,21-21-16,0 0 0,0 21 0,0-21 16,0 0-16,1 0 15,-1 0-15,0 0 0,0 0 0,0-21 16,0 0-16,22 21 0,-22-21 15,21 0-15,-21 0 0</inkml:trace>
  <inkml:trace contextRef="#ctx0" brushRef="#br1" timeOffset="24031.47">4149 5101 0,'0'0'15,"-22"0"-15,1 0 0,0 0 0,0 0 16,0 21-16,0-21 16,-1 22-16,1-1 0,0 0 0,0 0 15,21 21-15,-21-20 0,0-1 0,-1 0 16,1 21-16,21-21 0,0 22 16,0-22-16,0 0 0,0 21 0,0-20 15,0-1-15,0 0 16,0 0-16,0 0 0,0 0 0,0 1 15,21-1-15,1-21 0,-1 21 16,0-21-16,0 0 0,0 0 0,0 0 16,1 0-16,-1 0 0,0 0 0,0 0 15,21 0-15,-20-21 0,-1 0 16,21-1-16,-21 1 0,22 0 0,-22 0 16,21 0-16,0-22 0</inkml:trace>
  <inkml:trace contextRef="#ctx0" brushRef="#br1" timeOffset="24392.26">4762 4657 0,'0'0'0,"0"-21"0,0-1 0,-21 1 16,0 21 0,0 0-16,0 0 15,21 21-15,0 1 0,-21-1 16,-1 0-16,22 0 0,0 21 0,-21 1 15,0-1-15,0 0 0,0 22 0,21-22 16,-21 1-16,-1 20 0,1-21 16,21 1-16,-21 20 0,0-20 0,21-1 15,0-21-15,0 21 0,0 1 16,0-22-16,0 21 0,0-21 16,0 1-16,0-1 0,0 0 15,0 0-15,0 0 0,0 0 0,0 1 16,21-22-1,0 0-15,0 0 16,1 0-16,-1-22 16,0 22-16,-21-21 0,21 0 15,0 0-15,0 0 0,-21 0 0,22-1 16,-1 1-16,-21 0 0,0 0 0</inkml:trace>
  <inkml:trace contextRef="#ctx0" brushRef="#br1" timeOffset="24716.08">4466 5080 0,'0'0'0,"64"0"31,-43 0-31,0 0 0,0 0 0,0 0 15,22 0-15,-22 0 0,0 0 0,21 0 16,-21-21-16,22 21 0,-1 0 16,-21 0-16,0 0 0,22 0 15,-22 0-15,0 0 0,0 0 16,-42 0 31,0 0-16,0 0-31</inkml:trace>
  <inkml:trace contextRef="#ctx0" brushRef="#br1" timeOffset="29315.87">7154 5144 0,'0'21'0,"21"-21"16,1 0 0,-1 0-1,0-21-15,0 21 0,0-22 16,0 1-16,1 0 15,-1 0-15,0 0 0,0 21 0,0-21 16,0-1-16,-21 1 0,0 0 0,0 0 16,0 0-16,0 0 0,0-1 15,0 1-15,-21 0 16,0 21-16,0 0 0,0 0 16,-22 0-16,22 21 0,0 0 0,-21-21 15,21 22-15,-1-1 16,-20 0-16,21 0 0,0 0 0,0 22 0,-1-22 15,1 0-15,21 0 0,0 0 16,0 0-16,0 1 16,0-1-16,21-21 0,1 21 15,-1-21-15,0 0 0,0 0 16,0 21-16,22-21 0,-22 0 0,21 0 16,-21 21-16,0-21 0,1 0 15,20 0-15,-21 21 0,0-21 0,0 22 16,1-22-16,-1 21 0,0-21 0,0 21 15,-21 0-15,21-21 16,-21 21-16,0 0 0,0 1 16,0-1-16,-21 0 15,0 0-15,0 0 0,0-21 16,-22 21-16,22 1 0,0-22 0,-21 21 16,20-21-16,-20 0 0,0 21 15,-1-21-15,22 0 0,-21 0 0,0 0 16,-1-21-16,22 21 0,-21-21 0,21-1 15,-22 1-15,22 0 0,0 0 16,0 0-16,0 0 0,-1-1 0,1-20 16,21 21-16,0 0 0,-21 21 15,21-21-15,0-1 0,-21 22 0,21-21 16,0 0 15,21 21-31,0 0 0,0 0 16,1 0-16,20-21 15</inkml:trace>
  <inkml:trace contextRef="#ctx0" brushRef="#br1" timeOffset="29696.65">8551 5122 0,'-21'0'0,"42"0"0,-63 22 16,63-22 30,0 0-46,0 0 16,1 0-16,20 0 0,-21 0 16,0 0-16,0 0 0,1 0 15,-1 0-15,0 0 0,0 0 0,0 0 16,-42 0 31,0 0-47,0 21 15,0-21-15</inkml:trace>
  <inkml:trace contextRef="#ctx0" brushRef="#br1" timeOffset="29907.53">8424 5313 0,'0'21'0,"0"-42"0,0 63 31,21-42-31,1 0 16,-1 0-16,0 0 16,0 0-16,0 0 0,0 0 0,1 0 15,-1 0-15,0 0 0,0 0 16,0 0-16,0-21 0,1 21 16,-1 0-16</inkml:trace>
  <inkml:trace contextRef="#ctx0" brushRef="#br1" timeOffset="30648.11">9525 5165 0,'-21'0'0,"42"0"0,-42-21 16,0 21-16,21-22 0,0 1 15,0 0-15,0 0 0,0 0 16,0 0-16,0-1 0,0 1 16,21 0-16,0 0 0,0 0 15,0 0-15,0-1 0,1 22 16,20-21-16,-21 21 0,0 0 0,22 0 15,-22 0-15,0 0 0,21 0 16,-21 21-16,1-21 0,-1 22 0,0-1 16,0 21-16,0-21 0,0 22 0,-21-22 15,0 21-15,0 0 0,0-20 16,0 20-16,0-21 0,0 21 16,0-20-16,0-1 0,0 21 0,0-21 15,0 0-15,0 1 0,0-1 16,0 0-16,0 0 15,-21-21-15,0 0 32,21-21-17,0 0-15,0 0 16,0-1-16,0 1 0,0 0 16,0 0-16,0-21 0,21 20 0,0-20 15,1 21-15,-1-21 0,21-1 16,-21 22-16,22-21 0,-1 21 15,-21-1-15,21 1 0,1 0 16,-1 0-16,0 0 0,-20 21 0,20 0 16,-21 0-16,21 0 0,-20 21 0,-1 0 15,-21 0-15,21 0 0,-21 1 16,0 20-16,21-21 0,-21 21 0,0-20 16,0 20-16,0 0 0,0-21 15,0 1-15,0 20 0,0-21 0,-21 0 16,21 0-16,-21 1 0,21-1 0,-21-21 15,21 21-15,-22 0 0,22 0 16,0-42 31,22 0-47,-1 0 16</inkml:trace>
  <inkml:trace contextRef="#ctx0" brushRef="#br1" timeOffset="31107.85">10816 5080 0,'0'0'0,"0"21"15,21-21 16,0-21-31,1 21 16,-1-21-16,0 21 0,0-21 16,0 0-16,0 21 0,1-22 0,-1 1 15,0 0-15,-21 0 0,21 0 16,-21 0-16,0-1 0,-21 1 16,0 21-16,-22 0 15,22 0-15,0 0 0,0 0 16,-21 21-16,20 1 0,1-1 0,-21 0 15,21 21-15,21-21 16,-21 22-16,-1-22 0,22 21 0,-21-21 16,21 22-16,0-22 0,0 0 0,0 21 15,0-20-15,0-1 0,0 0 16,21 0-16,1 0 0,-22 0 0,21-21 16,0 22-16,0-22 15,0 21-15,0-21 0,1 0 0,-1 0 16,0 0-16,0 0 0,0 0 0,0 0 15,1 0-15,20 0 0,-21-21 16,21 21-16,-20-22 0,20 1 0,0 21 16,-21-21-16,22 0 0</inkml:trace>
  <inkml:trace contextRef="#ctx0" brushRef="#br1" timeOffset="31407.24">11642 4826 0,'0'21'16,"0"0"-16,0 1 15,-22-1-15,22 0 0,-21 0 0,0 0 16,21 22-16,0-22 0,-21 21 16,0-21-16,21 22 0,-21-22 15,-1 0-15,1 21 0,21-21 0,-21 1 16,0-1-16,21 0 0,-21 0 15,0 0-15,21 0 0,0 1 0,-22-22 16,1 21-16,21 0 16,0-42 15,21 0-15,1-1-16</inkml:trace>
  <inkml:trace contextRef="#ctx0" brushRef="#br1" timeOffset="31692.08">11769 5101 0,'-22'0'16,"1"21"-16,0-21 15,21 22-15,-21-22 0,0 21 16,0 0-16,-1 0 0,1 0 0,21 0 15,-21 1-15,0-1 0,0 0 16,0-21-16,21 21 0,-22 0 16,1 0-16,0 1 0,21-1 31,0-42 0,21 21-31,0-22 16,1 1-16,-22 0 0,21 0 0,0 0 15</inkml:trace>
  <inkml:trace contextRef="#ctx0" brushRef="#br1" timeOffset="31922.95">11684 5017 0,'0'0'16,"21"0"0,-21 21-16,0 0 15,0 0-15,21 0 0,-21 0 16,0 1-16,21-1 0,-21 0 0,0 0 15,0 0-15,22 0 0,-1 1 16,-21-1-16,0 0 0,21 0 16,0-21-16,-21 21 0,21-21 15,0 0 1,1 0-16,-1 0 16,-21-21-16,21 21 15,0-21-15,-21 0 0,21 0 0</inkml:trace>
  <inkml:trace contextRef="#ctx0" brushRef="#br1" timeOffset="32159.56">12128 4699 0,'-21'21'15,"0"0"-15,21 1 0,-21-1 0,0 21 16,0 0-16,21 1 0,-22-1 15,1 0-15,0 1 0,0-1 0,21 0 16,-21 1-16,0-1 0,-1-21 0,22 0 16,0 1-16,0 20 15,-21-42-15,21 21 0,0 0 0,-21 0 16</inkml:trace>
  <inkml:trace contextRef="#ctx0" brushRef="#br1" timeOffset="33083.37">13885 4657 0,'21'-21'16,"1"21"-1,-1 0-15,0-22 0,0 22 16,21 0-16,-20-21 0,20 0 16,0 21-16,1-21 0,-1 21 15,0-21-15,1 0 0,-1-1 0,0 22 16,-21-21-16,22 0 0,-22 0 16,0 21-16,0-21 0,-21 0 0,0-1 15,-21 22 1,-21 0-16,-1 0 0,1 0 0,0 0 15,-1 0-15,-20 0 0,21 0 16,-1 22-16,1-22 0,0 21 0,-1-21 16,1 21-16,21 0 0,0 0 0,-1-21 15,1 21-15,21 1 0,0-1 16,0 0-16,0 0 0,0 0 16,21 0-16,1 1 15,-1-22-15,21 21 0,-21 0 16,22 0-16,-1 21 0,0-20 0,1 20 15,-1-21-15,0 21 0,1-20 16,-1 20-16,0-21 0,-21 21 0,22-20 16,-22 20-16,-21-21 0,0 0 15,0 22-15,0-22 0,0 0 0,-21 0 16,-22 0-16,1 0 0,0 1 0,-1-1 16,1-21-16,-21 21 0,20-21 15,1 0-15,0 21 0,-1-21 16,1 0-16,0 0 0,-1 0 0,22 0 15,-21-21-15,21 21 0,-1-21 16,1 0-16,0 21 0,0-22 0,0 1 16,0-21-16,21 21 0,0 0 15,0-22-15,0 22 0,0-21 0,0 21 16,0-22-16,0 22 0,0 0 16,0 0-16,21 0 0,0-1 15,0 22-15,0 0 0,0 0 0,1 0 16,-1 0-16,0 0 15,0 0-15,0 0 0,22 0 0,-22 0 16</inkml:trace>
  <inkml:trace contextRef="#ctx0" brushRef="#br1" timeOffset="33479.16">14690 5059 0,'21'0'0,"-42"0"0,63 0 0,-21 0 0,0 0 16,0 0-16,1 0 0,-1 0 16,0-21-16,0 21 0,-21-21 0,21-1 15,0 22-15,1-21 0,-22 0 0,21 0 16,0 0-16,0-22 16,-21 22-16,0 0 0,0 0 15,0 0-15,0 0 0,0-1 16,0 1-16,-21 21 0,0-21 15,0 21-15,-22 0 0,22 21 16,0 0-16,0 1 0,0-1 16,-1 21-16,-20 0 0,21 1 0,0-1 15,0 0-15,-1 1 0,22-22 16,0 21-16,0 1 0,0-22 0,0 21 16,0-21-16,0 0 0,0 1 15,0-1-15,22-21 0,-1 21 0,0-21 16,0 0-16,0 0 0,0 0 15,1 0-15,20 0 0,-21 0 16,0 0-16,22 0 0,-1 0 0,0-21 16,-21 0-16,22-1 0</inkml:trace>
  <inkml:trace contextRef="#ctx0" brushRef="#br1" timeOffset="33795.49">15706 4191 0,'0'0'0,"0"21"15,-22-21-15,1 43 16,21-22-16,-21 21 0,0 0 0,0 1 16,21-1-16,-21 0 0,-1 22 15,1-1-15,0 1 0,0-1 0,0 1 16,0-1-16,-1 1 0,1-22 0,0 22 15,21-22-15,0 0 0,-21 1 16,21-22-16,0 21 0,-21-21 0,21 1 16,0-1-16,0 0 0,0 0 15,21-21 17,0 0-32,0-21 15,0 21-15,-21-21 0,43 0 0</inkml:trace>
  <inkml:trace contextRef="#ctx0" brushRef="#br1" timeOffset="34211.64">15854 5059 0,'-21'0'15,"42"0"32,0 0-47,0 0 16,0-21-16,0 0 0,1 21 0,-1-22 15,0 1-15,0 0 0,0 0 0,0 0 16,1 0-16,-1-1 0,-21 1 16,0 0-16,0 0 0,0 0 15,-21 21-15,-22 0 16,22 0-16,0 21 0,0 0 15,-22 0-15,22 0 0,-21 1 16,21-1-16,0 21 0,-1 0 0,1-20 16,0 20-16,0-21 0,21 21 15,-21-20-15,21 20 0,0-21 16,0 0-16,0 0 0,0 1 0,0-1 16,0 0-16,21 0 15,0-21-15,0 0 0,0 0 16,1 0-16,-1 0 0,0 0 0,21 0 15,-21 0-15,1-21 0,20 21 16,0-21-16</inkml:trace>
  <inkml:trace contextRef="#ctx0" brushRef="#br1" timeOffset="34528.51">16827 4678 0,'0'0'0,"0"-21"0,-21 21 16,0 0-16,0 0 16,0 0-16,0 0 0,-1 21 15,22 0-15,-42 0 0,42 0 16,-42 1-16,21 20 0,-1 0 0,1 1 16,0-1-16,21 0 0,-21 1 15,21-1-15,-21-21 0,21 21 0,0 1 16,0-22-16,0 0 0,0 21 15,0-20-15,21-22 0,0 21 16,0 0-16,22 0 0,-22-21 0,0 0 16,21 0-16,-21 0 0,22 0 15,-1 0-15,-21 0 0,22 0 0,-22 0 16,21-21-16,0 0 0,1 0 0,-22-1 16,21-20-16</inkml:trace>
  <inkml:trace contextRef="#ctx0" brushRef="#br1" timeOffset="34884.31">17526 4043 0,'0'0'0,"0"-21"0,0 42 31,-21 0-31,21 21 16,-21-20-16,-1 20 0,1 0 0,0 22 15,0-22-15,0 0 0,-22 22 0,22-22 16,0 1-16,0 20 0,0-21 16,0 22-16,21-22 0,-22 22 0,1-1 15,21-20-15,-21 20 0,21-21 16,0 1-16,0-1 0,0 0 16,0 1-16,0-22 0,0 21 0,0-21 15,0 1-15,0-1 0,0 0 16,0 0-16,21-21 15,0 0-15,1 0 0,-1 0 16,0 0-16,0 0 0,0 0 0,0-21 16,22 0-16,-22 21 0,0-21 0,21-1 15,-20 1-15,-1 0 0,21 0 16,-21 0-16</inkml:trace>
  <inkml:trace contextRef="#ctx0" brushRef="#br1" timeOffset="35164.15">17187 4678 0,'0'0'0,"-21"0"0,42 0 32,0 0-17,1 0-15,20 0 0,0 0 0,1 0 16,-22 0-16,21 0 0,0 0 15,1 0-15,-22 0 0,21 0 0,-21 0 16,1 0-16,-1 0 0,0 0 16,0 0-16,-21-21 47</inkml:trace>
  <inkml:trace contextRef="#ctx0" brushRef="#br1" timeOffset="37664.67">18669 3852 0,'0'0'0,"21"0"0,0 0 0,0 0 16,1-21-16,-1 21 0,0 0 0,0-21 15,0 0-15,0 21 16,-21-21-16,22 21 0,-44 0 47,1 0-47,0 0 0,0 21 0,0-21 0,-22 21 15,22 21-15,-21-20 16,21-1-16,-22 21 0,1 0 0,0 22 16,-1-22-16,1 22 0,-21-22 15,41 22-15,-20-22 0,0 21 0,-1 1 16,22-22-16,-21 22 0,21-1 0,0 1 16,21-1-16,0 1 0,-22-1 15,22 1-15,0-1 0,0 1 0,0-1 16,0-20-16,22 20 0,-1-21 15,0 1-15,0-1 0,0 0 16,22 1-16,-1-22 0,0 0 0,1 0 16,-1 0-16,0 1 0,-21-1 0,22-21 15,-1 0-15,0 0 0,1 0 16,-22 0-16,21-21 0,-21-1 0,22 1 16,-1 0-16,-21 0 0,22 0 15,-22-22-15</inkml:trace>
  <inkml:trace contextRef="#ctx0" brushRef="#br1" timeOffset="38271.44">19008 4001 0,'0'-22'15,"0"1"17,0 42-1,0 1-15,0-1-16,-22 0 15,22 0-15,0 0 16,-21 0-16,21 1 15,0-1-15,0 0 16</inkml:trace>
  <inkml:trace contextRef="#ctx0" brushRef="#br1" timeOffset="38499.08">19219 3958 0,'-21'0'32,"21"21"-32,-21-21 15,21 22-15,0-1 16,-21 0-16,21 0 0,0 0 15,-21-21-15,21 21 0,0 1 16,0-1-16,0 0 16</inkml:trace>
  <inkml:trace contextRef="#ctx0" brushRef="#br1" timeOffset="39460.17">19685 4741 0,'0'0'16,"21"0"-16,0 0 15,0 0-15,1 0 16,-1 0-16,-21-21 0,21 0 16,0 0-16,-21 0 15,0 0 1,0-1-16,-21 1 0,0 21 15,0-21-15,-1 21 0,1 0 16,-21 0-16,21 0 0,0 0 16,-22 0-16,1 0 0,21 0 0,-22 21 15,1-21-15,0 21 0,21 1 16,-22 20-16,22-21 0,-21 0 0,21 22 16,-1-22-16,1 21 0,0-21 15,21 0-15,0 22 0,0-22 0,0 0 16,0 0-16,0 0 0,0 1 0,21-22 15,0 21-15,1-21 0,20 0 16,-21 0-16,21 0 0,-20 0 0,20 0 16,0-21-16,1-1 0,-1 1 15,0 0-15,-21 0 0,22 0 0,-1 0 16,0-1-16,-20-20 0,20 21 16,-21-21-16,0 20 0,0 1 15,-21-21-15,0 21 0,0 0 0,22-1 16,-22 1-1,-22 42 1,1 1-16,21-1 0,-21 0 16,0 0-16,21 21 0,0-20 15,0-1-15,0 21 0,0-21 0,0 22 16,0-22-16,0 0 0,21 0 16,0 0-16,0 0 0,1 1 0,-1-1 15,0-21-15,0 0 0,0 21 0,0-21 16,22 0-16,-22 0 15,21 0-15,-21 0 0,22-21 0,-22 0 16,21-1-16</inkml:trace>
  <inkml:trace contextRef="#ctx0" brushRef="#br1" timeOffset="39995.87">20764 4572 0,'-127'-42'31,"106"42"-31,-21 0 0,21 0 0,-22 0 0,22 0 16,-21 21-16,0 0 15,20-21-15,1 21 0,-21 0 0,21 1 16,0-1-16,-1 21 0,1-21 0,21 22 16,0-22-16,0 21 0,0-21 15,0 22-15,0-22 0,0 0 0,0 0 16,0 0-16,0 0 0,21 1 15,1-1-15,-1-21 0,0 0 0,0 0 16,0 0-16,0 0 0,1 0 16,-1 0-16,0 0 0,21-21 0,-21-1 15,1 1-15,-1 0 0,0 0 16,21-21-16,-21 20 0,1-20 0,-1 0 16,0-1-16,0 1 0,0 0 15,0-1-15,1 1 0,-1 0 0,-21-1 16,0 1-16,21 21 0,-21-21 15,0 20-15,0-20 0,0 21 0,0 0 16,-21 21 0,21 21-16,-21 0 15,-1 21-15,22-20 0,0 20 16,-21-21-16,21 21 0,-21 1 0,21-1 16,0-21-16,0 22 0,0-1 0,0 0 15,0-21-15,0 22 0,0-22 16,0 21-16,0-21 0,21 1 0,-21-1 15,21 0-15,1-21 16,-1 0-16,-21 21 0,42-21 0,-21 0 16,0 0-16,22 0 0,-1-21 0,0 21 15,1-21-15</inkml:trace>
  <inkml:trace contextRef="#ctx0" brushRef="#br1" timeOffset="40539.78">21653 4572 0,'0'-21'0,"0"42"0,0-63 0,-21 21 16,0 21-16,0-22 0,0 22 0,0 0 15,-22 0-15,22 0 0,0 0 16,-21 0-16,20 0 0,-20 22 0,21-1 16,0 0-16,-22 0 0,22 0 15,0 0-15,-21 1 0,21-1 0,-1 21 16,22-21-16,-21 22 0,21-22 0,0 21 15,0-21-15,0 0 0,0 22 16,0-22-16,0 0 0,21 0 0,1 0 16,-1 1-16,0-22 15,0 0-15,0 0 0,0 0 0,1 0 16,20 0-16,-21 0 0,0-22 0,0 1 16,1 0-16,-1-21 15,21 21-15,-21-22 0,0 1 0,1 0 16,-1 20-16,0-20 0,0-21 15,0 20-15,0 1 0,1 0 0,-1-22 16,0 22-16,-21-1 0,0 1 16,0 0-16,0-1 0,0 22 0,0 0 15,0 0-15,0 0 0,-21 42 32,21 0-32,-21 0 0,-1 22 0,22-22 15,-21 42-15,21-20 0,0-1 16,-21 0-16,21 1 0,-21-1 0,21 0 15,0 1-15,0-1 16,0 0-16,0 1 0,0-22 0,0 21 16,0-21-16,0 0 0,0 1 0,0-1 15,21-21-15,0 0 16,0 0-16,1 0 0,-1 0 16,0 0-16,0-21 0,0-1 15,0 1-15</inkml:trace>
  <inkml:trace contextRef="#ctx0" brushRef="#br1" timeOffset="40971.54">21971 4636 0,'-21'0'0,"42"0"0,-63-22 16,20 22-16,22-21 16,0 0-16,0 0 0,0 0 15,0 0 1,22 21-16,-1 0 0,0-22 0,0 22 15,0 0-15,0 0 0,1 0 16,-1 0-16,0 0 0,0 0 0,0 0 16,0 22-16,-21-1 0,0 0 0,0 0 15,22 0-15,-22 0 0,0 1 16,0 20-16,0-21 0,0 0 0,0 22 16,0-22-16,0 0 0,0 0 15,0 0-15,0 0 0,-22 1 16,22-1-16,-21-21 15,0 0 1,21-21 0,0-1-16,0 1 15,0 0-15,0 0 0,0-21 0,21 20 16,0 1-16,1-21 16,-22 21-16,21-22 0,0 22 0,0 0 0,0 0 15,-21 0-15,21 0 0,1 21 16,-22-22-16,21 22 0,0 0 15,0 0-15,0 0 0,0 0 16,1 0-16,-1 0 16</inkml:trace>
  <inkml:trace contextRef="#ctx0" brushRef="#br1" timeOffset="41927.71">22606 4572 0,'21'0'31,"0"-21"-15,0 0 0,1 0-16,-22-1 15,0 1 1,-22 21 0,1 0-1,21 21-15,-21 1 0,0-1 0,0 0 16,0 0-16,-1 0 0,1 22 0,0-22 15,0 0-15,21 0 0,0 21 16,-21-20-16,21-1 0,0 0 0,0 0 16,0 0-16,0 0 15,21-21-15,0 22 0,0-22 0,0 0 16,1 0-16,20 0 0,0 0 16,1 0-16,-1-22 0,21 1 0,-20 0 15,-1 0-15,0 0 0,22-22 16,-22 22-16,1-21 0,-22 21 15,21-22-15,-21 22 0,0-21 0,1 21 16,-1 0-16,-21-1 0,0 1 16,0 0-16,-21 21 15,-1 0-15,1 0 16,0 21-16,0 0 0,0 1 16,21-1-16,0 0 0,0 0 0,0 0 15,0 0-15,0 1 0,0-1 16,0 0-16,0 21 0,0-21 0,0 1 15,0-1-15,0 0 16,0 0-16,0 0 0,0-42 63,-21 0-63,-1 0 0,1 0 15,0 21 1,0 0-16,21 21 31,0 0-31,0 0 0,0 0 16,21-21-16,-21 21 15,21-21-15,0 0 16,1 0-16,-1 0 0,0 0 0,0 0 16,21 0-16,-20 0 0,20 0 0,0-21 15,-21 0-15,22 0 0,-22 0 16,21 0-16,-21-1 0,1 1 0,20 0 15,-42-21-15,21 21 0,0-1 16,-21-20-16,0 21 0,0 0 0,0 0 16,0-1-16,0 1 15,-21 21-15,0 0 16,21 21-16,0 1 16,0-1-16,0 0 15,0 21-15,0-21 0,0 1 16,0-1-16,0 21 0,0-21 15,0 22-15,0-22 0,0 0 0,-21 0 16,21 21-16,-21-20 0,-1-22 0,22 21 16,-21 0-16,0-21 0,0 0 15,21 21-15,-21-21 0,0 0 0,-1 0 16,1 0 0,0 0-16,0 0 0,0 0 15,0 0-15,-22 0 0,22 0 16</inkml:trace>
  <inkml:trace contextRef="#ctx0" brushRef="#br1" timeOffset="43022.2">19050 5757 0,'0'0'0,"0"-21"0,0 0 0,21 0 16,0 0-16,0 0 15,1 21-15,-1-22 0,-42 22 63,-1 22-63,1-1 0,0 0 0,0 21 15,0-21-15,0 1 0,-1 20 16,22-21-16,-21 21 0,0-20 0,0 20 16,0-21-16,21 21 0,0-20 15,-21-1-15,21 0 0,-22 0 0,22 0 16,0 0-16,0 1 16,22-22-16,-1 0 0,0 0 15,0 0-15,0 0 0,22-22 16,-22 1-16,21 21 0,0-21 0,1 0 15,-22 0-15,21 0 0,-21-1 16,1 1-16,-1 0 0,-21-21 0,0 21 16,0-1-16,0-20 0,0 21 0,-21-21 15,-1 20-15,1 1 0,0 21 16,0-21-16,0 21 0,0-21 0,-1 21 16,1 0-16,42 0 46,1 0-46,20-21 0,-21 21 0,21 0 16,1-21-16,-1 21 0,0 0 16,22-22-16,-22 22 0,1 0 15,-1 0-15,-21-21 0,21 21 0,-20 0 16,-1 0-16,-21 21 31,0 1-31,0-1 16,-21 0-16,21 0 0,0 0 15,-22 22-15,1-1 0,21-21 0,-21 21 16,21 1-16,0-1 0,-21 0 16,0 1-16,21-1 0,-21 0 0,21 22 15,0-22-15,-22 22 0,1-1 0,21 1 16,-21-1-16,21 1 16,0-1-16,-21 22 0,0-22 0,21 1 15,-21-22-15,21 22 0,-22-1 0,1 1 16,0-22-16,21 22 0,-21-1 0,0-21 15,0 1-15,-1-1 0,1 0 16,0 1-16,0-22 0,0 21 0,0-21 16,-22 1-16,22-1 0,0 0 0,-21-21 15,20 21-15,-20-21 0,21 0 16,0 0-16,-22 0 0,22 0 16,-21-21-16,21 0 0,-22 0 0,22-22 0,0 22 15,0-21-15,0-1 0,0-20 0,-1 21 16,22-1-16,0 1 15,0 0-15,0-1 0,0 1 0,0 21 16,22-22-16,-1 22 0,0 0 0,0-21 16,0 21-16,0-1 0,1 1 15,-1 0-15,0-21 0,21 21 0,-21-1 16,1-20-16,20 21 0,-21-21 0,21-1 16</inkml:trace>
  <inkml:trace contextRef="#ctx0" brushRef="#br1" timeOffset="43336.03">20553 5461 0,'0'0'0,"-43"-21"31,22 21-31,0 21 0,21 0 0,-21 0 16,21 1-16,-21 20 0,0 0 0,21 1 16,0-1-16,-22 0 0,22 1 15,-21-22-15,21 21 0,0 0 0,0-20 16,-21 20-16,21-21 0,-21 0 0,21 0 16,-21 1-16,21-1 15,21-21 1,0 0-1,0 0-15,0-21 0,1 21 16,20-22-16</inkml:trace>
  <inkml:trace contextRef="#ctx0" brushRef="#br1" timeOffset="43795.78">20870 5440 0,'21'0'0,"-42"0"0,42-21 15,-21 0-15,0 42 31,0 0-31,0 0 0,0 21 16,0 1-16,-21-22 0,21 21 16,0 1-16,-21 20 0,21-42 0,0 22 15,0-1-15,0 0 0,0-21 16,-21 22-16,21-22 0,-21 0 0,21 0 16,0 0-16,0 1 0,-21-22 15,21-22 16,0 1-15,0 0-16,0-21 0,21 21 0,0-1 16,0-20-16,0 21 0,0-21 0,22-1 15,-22 22-15,21 0 16,-21 0-16,1 0 0,20-1 0,-21 22 16,0 0-16,22 0 0,-43 22 15,21-1-15,0 0 0,-21 21 0,21-21 16,-21 22-16,0-1 0,0-21 0,0 22 15,0-1-15,-21-21 0,0 0 16,21 0-16,-21 22 0,21-22 16,-22 0-16,1 0 0,42-21 47,1-21-47,-1 21 15,0-21-15,-21 0 0</inkml:trace>
  <inkml:trace contextRef="#ctx0" brushRef="#br1" timeOffset="44221.54">21548 5863 0,'0'0'0,"0"21"0,0 1 15,21-22 1,0 0-1,0 0-15,0-22 0,22 1 16,-22 21-16,0-21 0,0 0 0,0 0 16,0 0-16,1-1 0,-1 1 15,0 0-15,-21 0 0,0-21 0,0 20 16,0 1-16,0 0 0,-21 0 16,0 21-16,-1 0 0,-20 0 15,21 21-15,0-21 0,-22 42 0,22-20 16,0-1-16,-21 21 0,21 0 15,-1-20-15,1 20 0,21 0 0,-21-21 16,21 22-16,0-22 0,0 0 16,0 0-16,0 0 0,0 1 15,0-1-15,21 0 0,0-21 0,1 0 16,-1 21-16,0-21 0,21 0 16,-21 0-16,22 0 0,-1 0 0,-21 0 15,22-21-15,-1 21 0,0-21 0,-21 0 16,22 21-16,-1-22 0,-21 1 15,22-21-15,-22 21 0,0 0 0,-21-1 16,0 1-16,0 0 0,0 0 0</inkml:trace>
  <inkml:trace contextRef="#ctx0" brushRef="#br1" timeOffset="44475.44">20151 5652 0,'-22'0'0,"44"0"0,-65 0 16,22 0-16,42 0 16,0 0-1,22 0-15,-22 0 0,21-22 16,22 22-16,-22 0 0,0 0 15,22 0-15,-22 0 0,1 0 0,-1 0 16,0 0-16,-21 0 0,1 0 16</inkml:trace>
  <inkml:trace contextRef="#ctx0" brushRef="#br1" timeOffset="45252">20066 7387 0,'0'0'0,"21"-21"16,0 0-16,0 0 0,1 0 0,-1-1 15,-21-20-15,0 21 0,21-21 16,-21 20-16,0-20 0,0 21 0,0-21 16,0-1-16,0 22 0,0-21 0,-21 21 15,21-22-15,-21 22 0,-1 0 16,1 21-16,0 0 0,-21 0 0,21 0 16,-22 0-16,22 21 15,-21 0-15,-1 0 0,22 1 0,-21 20 0,21 0 16,-22 1-16,22-1 0,0 0 15,21 22-15,0-22 0,0 0 16,0-20-16,0 20 0,21-21 0,0 0 16,22 0-16,-22 1 0,0-22 0,21 0 15,-20 0-15,20 0 0,-21-22 16,21 1-16,1 0 0,-1 0 0,-21-21 16,22-1-16,-1 22 0,0-21 0,1-1 15,-1 1-15,0 0 0,1-22 16,-1 22-16,-21 0 0,21-22 0,-20 22 15,-1-22-15,-21 22 0,0 0 16,0-1-16,0 22 0,0 0 0,0 0 16,-21 21-1,-1 21-15,1 0 16,0 21-16,0-20 0,21 20 0,-21 0 16,0 1-16,21-1 0,0 0 0,0 1 15,0-1-15,0 0 0,0 1 16,0-22-16,0 21 0,0-21 0,0 22 15,0-22-15,0 0 0,0 0 16,21 0-16,0 0 0,0-21 16,0 0-16,0 0 0,1 0 15,-1 0-15,0 0 0</inkml:trace>
  <inkml:trace contextRef="#ctx0" brushRef="#br1" timeOffset="45595.81">20701 7070 0,'0'0'0,"0"-43"16,0 22-16,21 21 16,-21-21-16,21 21 15,0 0-15,22 0 0,-22 0 0,0 0 16,0 0-16,22 0 0,-22 0 16,0 0-16,0 21 0,21 0 15,-20 1-15,-22-1 0,21 0 0,-21 0 0,0 0 16,0 0-16,0 22 0,0-22 15,0 0-15,-21 0 0,-1 0 16,22 1-16,-21-22 0,0 21 0,0-21 16,0 0-1,21-21 1,0-1-16,0 1 16,21-21-16,0 21 0,-21 0 15,21-1-15,0-20 0,1 21 0,-1 0 16,0-22-16,0 22 0,0-21 0,0 21 15,22 0-15,-22-1 0,21 1 16,-21 0-16,22 0 0,-1 21 16</inkml:trace>
  <inkml:trace contextRef="#ctx0" brushRef="#br1" timeOffset="46176.62">21632 6858 0,'0'0'0,"-21"21"0,0 22 0,0-22 0,0 0 16,-1 0-16,-20 0 0,21 22 0,0-22 15,0 21-15,-1-21 0,22 0 16,0 22-16,-21-22 0,21 0 0,0 0 16,0 0-16,0 1 0,0-1 15,21-21-15,1 0 16,-1 0-16,0 0 0,0 0 16,0-21-16,0-1 0,1 1 0,-1 0 15,0 0-15,-21 0 16,0 0-16,21-1 0,-21 1 0,0-21 15,0 21-15,0 0 0,0-22 0,0 22 16,0 0-16,-21 0 0,0 21 16,21-21-16,-21 21 15,21-22-15,21 22 32,0 0-32,0 0 0,0 0 0,0 0 15,22 0-15,-1 0 16,-21 0-16,22 0 0,-1 0 0,-21 0 0,21 0 15,-20 0-15,-1 0 0,0 0 16,-21 22-16,0-1 16,0 0-16,0 0 0,0 0 0,0 0 15,0 1-15,0-1 0,0 0 0,-21 0 16,21 21-16,0 1 0,-21-22 16,-1 21-16,1 1 0,21 20 0,-21-21 15,21 1-15,-21 20 0,0-20 0,21 20 16,-21-21-16,-1 22 0,1-22 15,0 22-15,0-22 0,0 22 0,0-22 16,21 0-16,-22 1 0,22-1 16,-21-21-16,21 21 0,0-20 0,0-1 15,21-42 17,1-1-32,-22 1 0,21 0 15,-21-21-15,21 21 0,0-22 0,-21 1 16</inkml:trace>
  <inkml:trace contextRef="#ctx0" brushRef="#br1" timeOffset="46463.67">21907 7112 0,'0'0'0,"0"-42"0,0-1 0,0 22 0,0 0 16,0 0-16,22 0 16,-22 0-16,21-1 0,0 1 15,0 21-15,0 0 0,0-21 0,1 21 16,-1 0-16,0 0 0,21 0 15,-21 0-15,1 0 0,-1 0 0,0 21 16,0 0-16,0 1 0,-21-1 0,0 0 16,0 0-16,0 0 0,0 0 15,-21 1-15,0 20 0,0-21 0,0 0 16,-22-21-16,1 21 0,21 1 0,-22-22 16,1 21-16,21-21 0,-21 0 15,20 0-15,1 0 0,42 0 31,-21-21-31,43-1 16,-22 22-16</inkml:trace>
  <inkml:trace contextRef="#ctx0" brushRef="#br1" timeOffset="46964.13">22775 6816 0,'0'0'0,"0"-21"0,0-22 0,-21 22 16,0 21-16,0-21 0,0 21 16,-1 0-16,1 0 0,0 0 0,0 0 15,0 21-15,0 0 0,-1 0 16,1 1-16,0-1 0,0 0 0,0 21 16,0-21-16,-1 1 0,22-1 15,0 0-15,0 0 0,0 0 0,0 0 16,0 1-16,0-1 0,22-21 15,-1 0-15,0 0 0,0 0 16,0 0-16,0 0 0,1 0 0,-1 0 16,0 0-16,0-21 0,0-1 0,0 22 15,1-21-15,-1 0 0,0-21 16,0 21-16,0-22 0,-21 1 16,21 0-16,1-1 0,-22 1 0,21-22 15,-21 22-15,21 0 0,-21-22 16,0 22-16,0 21 0,0-22 0,0 22 15,21 0-15,-42 42 32,21 0-32,-21 22 0,0-1 0,-1 0 15,1 1-15,21-1 0,-21 0 16,0 1-16,21-1 0,-21 0 0,21 1 16,0-1-16,0-21 0,0 22 15,0-22-15,0 0 0,0 0 0,0 0 16,21-21-1,0 0-15,0 0 0,0 0 16,1 0-16,-1 0 0</inkml:trace>
  <inkml:trace contextRef="#ctx0" brushRef="#br1" timeOffset="47347.62">23156 6731 0,'0'0'0,"0"-21"0,0-21 31,-21 42-31,21 21 15,-21 0-15,0 0 0,0 0 16,-1 0-16,22 1 0,-21-1 0,0 21 16,0-21-16,0 0 0,21 1 15,0-1-15,0 0 0,0 0 16,0 0-16,0 0 0,0 1 16,21-22-16,0 0 0,0 0 0,0 0 15,1 0-15,-1 0 0,0 0 16,0 0-16,0-22 0,22 22 0,-22-21 15,0 0-15,0 0 0,0 0 0,0 0 16,1-1-16,-22-20 0,0 21 16,21-21-16,-21-1 0,0 22 0,0 0 15,0-21-15,-21 20 0,21 1 16,-22 21-16,1 0 0,-21-21 16,21 21-16,0 0 0,-1 0 0,-20 21 0,21 0 15,0-21-15,0 22 16,21-1-16,-22 0 0,22 0 0,0 0 15,0 0-15,0 1 0,0-1 0,22 0 16,-1-21 0</inkml:trace>
  <inkml:trace contextRef="#ctx0" brushRef="#br1" timeOffset="48220.12">23601 6668 0,'0'0'0,"0"-22"0,0 1 0,-21 21 31,-1 21-15,1 1-16,21-1 0,-21 21 15,0-21-15,21 0 0,0 1 0,0 20 16,0-21-16,-21 0 0,21 0 0,0 1 16,0-1-16,0 0 15,21-21-15,0 21 16,0-21-16,0 0 0,1 0 15,-1-21-15,0 21 0,0-21 16,0 0-16,0 21 0,1-22 16,-1 1-16,0 0 0,0-21 0,0 21 15,0-1-15,1 1 0,-22 0 16,-22 42 15,1 0-31,0 1 0,0-22 0,0 21 16,0 21-16,-1-42 0,22 21 0,-21 0 15,21 1-15,0-1 0,0 0 16,21 0 0,1-21-16,-1 0 0,0 0 0,21 0 15,-21 0-15,1 0 0,20 0 16,-21-21-16,0 21 0,0-21 16,1 0-16,-1-1 0,0 1 0,0 0 15,0 0-15,-21-21 0,0 20 16,0 1-16,0 0 0,0 0 0,0 0 15,0 0-15,0-1 0,0 1 16,21 21 15,1 0-15,-1 0-16,0 0 0,0 0 16,0 21-16,0 1 15,-21-1-15,0 0 16,0 0-16,0 0 15,0 0-15,0 1 16,0-1-16,0 0 0,0 0 16,-21-21-16,0 0 15,0 0 1,21-21 15,0 0-31,0 0 16,21-1-16,-21 1 0,21 0 0,0-21 15,1 21-15,20-1 0,-21-20 16,0 21-16,0 0 0,1 21 0,-1 0 16,0 0-16,0 0 15,0 0-15,0 0 0,-21 21 16,0 0-16,0 21 0,0-20 0,0-1 16,0 0-16,0 0 0,0 0 15,-21 0-15,21 1 0,-21-22 16,21 21-16,-21-21 0,0 0 15,0-21 1,-1-1-16,1 22 0,21-42 0</inkml:trace>
  <inkml:trace contextRef="#ctx0" brushRef="#br1" timeOffset="48724.74">23918 4043 0,'0'0'0,"0"21"31,0 0-31,0 0 16,0 1 0,0-1-16,0 0 0,0 0 15,0 0 1,21-21 15,1-21-31,-1 0 16</inkml:trace>
  <inkml:trace contextRef="#ctx0" brushRef="#br1" timeOffset="48888.64">24109 4064 0,'-21'0'31,"-1"0"-31,22 21 0,0 0 15,-21-21-15,21 22 0,-21-1 16,21 0-16,-21-21 0,21 21 16,0 0-1,21-21 1,0 0-16,0 0 0</inkml:trace>
  <inkml:trace contextRef="#ctx0" brushRef="#br1" timeOffset="49291.72">24320 3662 0,'0'0'16,"0"-21"-16,0 0 0,0-1 0,22 22 31,20 22-16,-21-1-15,0 0 0,0 21 16,1 1-16,20-22 0,-21 42 16,0-20-16,0 20 0,-21-21 0,22 22 15,-22 21-15,0-22 0,0 1 16,0-1-16,0 1 0,0-1 0,-22 22 16,22-22-16,-21 1 0,0 20 15,0-20-15,0-1 0,0 22 0,-1-43 16,1 22-16,0-1 0,0-20 0,-21-1 15,-1-21-15,22 22 0,-21-22 16,-1 0-16,1 0 0,21-21 0,-21 21 16,20-21-16,1 0 0,0 0 15,21-21 1,21 21 0,0-21-16,1 0 15,-1 0-15,21-1 0</inkml:trace>
  <inkml:trace contextRef="#ctx0" brushRef="#br1" timeOffset="49556.32">25104 4763 0,'0'-22'0,"21"22"62,0 0-46,0 0 0,-21 22-16,0-1 15,0 0 1</inkml:trace>
  <inkml:trace contextRef="#ctx0" brushRef="#br1" timeOffset="49759.2">25125 5165 0,'0'0'0,"0"21"0,0 0 0,0 0 15,0 0-15,0 1 16,0-1-16,0 0 0,0 0 15,0 0-15,0 0 0,0 1 16,0-1-16,-21-21 0,-1 21 16,1-21-16,0 0 0,0 21 0,-21-21 15,-1 0-15,1 0 0,0 0 0,-22 21 16,22-21-16</inkml:trace>
  <inkml:trace contextRef="#ctx0" brushRef="#br1" timeOffset="81600.99">2222 7768 0,'0'-21'16,"22"21"93,-22 21-93,21-21-1,0 0-15,-21 21 16</inkml:trace>
  <inkml:trace contextRef="#ctx0" brushRef="#br1" timeOffset="82307.58">2328 7853 0,'21'0'78,"1"-21"-78,-1 21 0,0-21 0,0 21 16,0-22-16,-21 1 15,21 21-15,-21-21 16,0 0-16,0 0 16,-21 21-16,0 0 15,0 0-15,0 0 0,0 0 16,-22 0-16,22 0 0,-21 21 16,21 0-16,-22 0 0,22-21 0,0 21 15,-21 1-15,20-1 0,1 0 16,0 0-16,0 0 0,0 0 0,21 1 15,-21-1 1,21 0-16,0 0 0,0 0 16,0 0-1,21 1-15,0-22 16,0 21-16,0-21 0,0 21 16,1-21-16,-1 21 0,0 0 0,21-21 15,-21 21-15,1 1 0,-1-1 16,0-21-16,0 21 0,0 0 0,0 0 15,1 0-15,-1-21 0,-21 22 16,0-1-16,21 0 0,-21 0 0,0 0 16,0 0-16,0 1 0,-21-1 15,0-21-15,-1 21 16,1 0-16,-21 0 0,21-21 0,-22 21 16,1-21-16,0 0 0,-1 22 15,22-22-15,-21 0 0,0 0 0,-1 0 16,22 0-16,-21 0 0,-1-22 0,22 1 15,0 0-15,-21 21 0,21-21 16,-1 0-16,1 0 0,0-1 0,21 1 16,0 0-16,0 0 0,0 0 15,0 0 1,0-1-16,21 22 16,-21-21-16,21 21 15,1-21-15,-1 21 16,0-21-16,0 21 0</inkml:trace>
  <inkml:trace contextRef="#ctx0" brushRef="#br1" timeOffset="83011.17">2794 8149 0,'0'21'0,"0"1"0,-21-1 16,21 0-1,21-21 17,0 0-32,0 0 15,-21-21-15,21 21 16,-21-21-16,0-1 16,0 1-16,0 0 15,-21 21 1,0 0-1,0 0 1,21 21-16,0 0 16,21-21 15</inkml:trace>
  <inkml:trace contextRef="#ctx0" brushRef="#br1" timeOffset="84331.45">4784 7514 0,'0'0'0,"0"21"0,0 1 16,-22-1-16,22 0 16,0 0-1,22-21 17,-1 0-32,0-21 0,0 0 15,0 21-15,0-21 0,-21-1 16,22 22-16,-22-21 0,21 0 15,-21 0-15,0 0 0,0 0 16,0-1-16,-21 1 0,-1 0 16,-20 21-16,21 0 0,-21 0 0,-1 0 15,1 0-15,0 0 0,-1 21 16,1 0-16,0 1 0,-1-1 0,1 0 16,21 0-16,0 21 0,-1-20 15,1-1-15,21 0 0,0 0 0,0 0 16,0 0-16,0 1 0,21-1 15,1-21-15,-1 21 0,0 0 0,21 0 16,-21-21-16,22 21 0,-22 1 16,21-1-16,-21 0 0,22-21 15,-22 21-15,21 0 0,-21 22 0,1-22 16,-1 0-16,-21 0 0,0 0 0,0 0 16,0 1-16,0-1 0,-43 0 15,22 0-15,-21 0 0,0 0 0,-1-21 16,1 22-16,-22-22 0,22 0 15,-21 0-15,20 0 0,1 0 0,21 0 16,-22 0-16,22 0 0,0-22 0,0 1 16,0 0-16,0 0 0,-1 0 15,1-22-15,0 22 0,21-21 0,0 21 16,-21 0-16,21-1 16,0 1-16,0 0 0,0 0 0,0 0 15,21 0-15,0 21 16,22 0-16,-22 0 15,0-22-15,21 22 0,1 0 0,-1 0 16</inkml:trace>
  <inkml:trace contextRef="#ctx0" brushRef="#br1" timeOffset="84707.24">5016 7895 0,'22'0'16,"-1"0"-16,0 0 15,0 0-15,0-21 16,0 0-16,1 21 16,-1-21-16,-21 0 0,21 21 0,0-22 15,0 1-15,-21 0 0,0 0 16,0 0-16,0 0 16,-21 21-1,0 0-15,0 0 0,0 21 16,-1-21-16,-20 21 0,21 0 0,-21 0 15,-1 22-15,22-22 0,-21 0 0,21 21 16,-22 1-16,22-22 0,21 21 16,0-21-16,-21 22 0,21-22 15,0 0-15,0 0 0,21 0 0,-21 0 16,21-21-16,0 0 0,22 22 16,-22-22-16,0 0 0,21 0 0,-20 0 15,20 0-15,-21-22 0,0 22 16,22-21-16,-22 0 0,21 0 0,0-21 15,-20-1-15,20 22 0,0-21 0,-21-1 16</inkml:trace>
  <inkml:trace contextRef="#ctx0" brushRef="#br1" timeOffset="84976.08">5884 7070 0,'0'0'0,"0"0"31,0 21-31,0 0 0,0 0 0,-21 22 16,21-1-16,-21 21 0,0-20 16,0 20-16,21 1 0,-22-22 0,1 22 15,0-22-15,0 21 0,0-20 16,0-1-16,-1 22 0,22-22 0,-21 0 16,0-21-16,21 22 0,-21-1 0,21-21 15,0 0-15,0 1 0,0-1 16,0 0-16,21-21 15,0-21 1,0 21-16,1-21 16,-1-1-16</inkml:trace>
  <inkml:trace contextRef="#ctx0" brushRef="#br1" timeOffset="85355.38">5969 7832 0,'0'21'16,"21"-21"15,0 0-31,0 0 16,1 0-16,-1 0 0,0-21 16,0 0-16,21 21 0,-20-22 0,-1 1 15,0 0-15,0 21 0,0-21 0,-21 0 16,0 0-16,0-1 15,-21 22 1,0 0-16,0 22 0,-22-22 16,22 21-16,-21 0 0,21 0 15,-22 0-15,22 0 0,0 22 0,-21-22 16,42 0-16,-21 21 0,21-20 16,0-1-16,0 0 0,0 0 15,0 21-15,0-20 0,21-1 16,0 0-16,0-21 0,0 21 0,22-21 15,-22 0-15,21 0 0,0 0 16,1 0-16,-1 0 0,0 0 0,1-21 16,20 0-16,-20 0 0</inkml:trace>
  <inkml:trace contextRef="#ctx0" brushRef="#br1" timeOffset="85872.09">7027 7620 0,'0'0'0,"-21"0"15,0 0-15,0 0 0,-22 0 16,22 21-16,0 0 0,-21-21 16,21 22-16,-22-1 0,22 0 0,0 21 15,0-21-15,0 1 0,-1 20 0,1-21 16,0 21-16,21-20 0,0 20 16,0-21-16,0 21 0,0-20 0,0-1 15,0 0-15,0 0 0,21-21 0,0 21 16,22-21-16,-22 0 0,0 0 15,21 0-15,1 0 0,-22 0 0,21-21 16,1 0-16,-1 0 0,0 0 16,1-22-16,-1 22 0,0-21 15,-21-1-15,22 1 0,-22 21 0,0-43 16,21 22-16,-20 0 0,-1-1 16,-21-20-16,21 21 0,0-1 0,-21 1 15,0 0-15,0-1 0,0 1 16,0 21-16,0 0 0,0-1 0,0 44 31,0-1-31,0 0 0,-21 21 16,21 1-16,-21-1 0,0 0 15,21 22-15,-22-22 0,1 0 0,21 1 16,-21 20-16,0-20 0,21-1 0,-21 0 16,21 1-16,0-1 0,0-21 15,0 21-15,0-20 0,0-1 0,0 0 16,21 0-16,0-21 15,0 0-15,0 0 0,1 0 16,-1-21-16,0 21 0,0-21 0,0 0 16,0-22-16,1 22 0,-1-21 15,0 21-15,0-22 0</inkml:trace>
  <inkml:trace contextRef="#ctx0" brushRef="#br1" timeOffset="86050.98">7260 7599 0,'0'0'0,"0"21"0,-42 0 16,63-21 15,0 0-31,0 0 0,0 0 16,1 0-16,-1 0 0,0 0 0,0-21 15,0 21-15,0-21 0</inkml:trace>
  <inkml:trace contextRef="#ctx0" brushRef="#br1" timeOffset="86492.73">8318 7408 0,'0'0'0,"0"-21"0,0 0 16,0 0-16,-21 42 47,0 0-47,21 22 0,-21-1 15,0-21-15,21 21 0,-21 1 0,21-1 16,-22 0-16,22 1 0,-21-1 16,0-21-16,21 22 0,0-1 0,-21 0 15,0-21-15,21 22 0,-21-22 16,21 21-16,0-21 0,0 1 15,0-1-15,0-42 32,0-1-32,0 1 0,0 0 15,0 0-15</inkml:trace>
  <inkml:trace contextRef="#ctx0" brushRef="#br1" timeOffset="87040.42">8128 7493 0,'0'-42'16,"0"84"-16,0-127 0,0 64 0,0-21 15,21 21-15,-21-22 0,21 22 0,0 0 16,1 0-16,-1 0 16,0 0-16,0 21 0,21 0 0,-20-22 15,20 22-15,-21 0 0,21 0 16,1 0-16,-1 22 0,0-1 16,1 0-16,-1 0 0,-21 21 0,0 1 15,-21-22-15,0 21 0,0 1 0,0-1 16,-21-21-16,-21 21 0,0 1 15,-1-22-15,1 0 0,-22 21 0,1-20 16,21-1-16,-1-21 0,1 21 16,21-21-16,-22 0 0,22 0 0,21-21 31,21 21-15,1-21-16,-1-1 0,0 22 0,21-21 15,1 21-15,-1 0 0,0-21 0,1 21 16,20 0-16,-21 0 0,22 0 15,-22 21-15,22-21 0,-22 21 0,22-21 16,-22 22-16,-21-1 0,21 0 0,-20 0 16,-22 0-16,0 0 0,0 1 15,0-1-15,-22 0 0,1-21 0,-21 21 16,0 0-16,-1 0 0,-20 1 16,20-1-16,-20 0 0,-1-21 0,1 21 15,-1-21-15,22 0 0,-21 0 16,-1 0-16,22 0 0,-1 0 0,1 0 15,21 0-15,-21-21 0,20 21 16,1-21-16,0 0 0,0 21 0,21-22 16,0 1-16,0 0 15,21 21-15,0-21 0,0 21 0,22-21 16,-1 21-16,0-21 0,1 21 0,20-22 16,-20 1-16,20 0 0,1 21 15,-1-21-15</inkml:trace>
  <inkml:trace contextRef="#ctx0" brushRef="#br1" timeOffset="87629.08">9102 7578 0,'0'0'0,"21"0"16,-21 21 15,0 0-31,0 0 0,0 0 16,-21 1-16,21-1 0,-22 0 0,22 0 15,-21 0-15,21 0 0,0 1 16,0-1-16,0 0 0,0 0 0,0 0 15,21 0-15,1-21 16,-1 22-16,0-22 0,0 0 0,0 0 16,0 0-16,1 0 0,20 0 15,-21-22-15,0 22 0,22-21 0,-22 21 16,0-21-16,0 0 0,0 0 16,0 0-16,1-1 0,-1 1 0,-21-21 15,21 21-15,-21 0 0,0-1 16,0 1-16,0 0 0,21 0 0,-21 0 15,0 0-15,0 42 32,-21 0-32,21 0 15,0 0-15,-21 0 0,0 1 0,21 20 16,-22-21-16,22 21 0,0 1 16,0-1-16,0 0 0,0 22 0,0-1 15,0-20-15,0 20 0,0 1 16,0-1-16,0 1 0,0-1 15,0-20-15,0 20 0,0 1 0,0-1 16,0 1-16,0-1 0,-21 1 0,0-1 16,0-21-16,0 22 0,0-22 15,-1 1-15,-20-1 0,0 0 0,21-21 16,-22 1-16,1-1 0,0 0 0,20-21 16,-20 0-16,0 0 0,21 0 15,-22 0-15,1 0 0,21-21 0,-22 0 16,22-1-16,-21-20 0,21 0 0,0 21 15,-22-22-15,22 1 0,0 0 0,0-22 16,21 22-16,0-1 0,0 22 16,0-21-16,0 0 0,21-1 15,0 22-15,21-21 0,-20-1 0,20 1 16</inkml:trace>
  <inkml:trace contextRef="#ctx0" brushRef="#br1" timeOffset="87928.91">9842 7218 0,'0'0'0,"0"-21"0,0 0 0,0-1 0,0 1 16,22 42-1,-22 1 1,0 20-16,21-21 0,-21 21 0,0 22 15,0-22-15,21 1 0,0 20 16,-21-21-16,21 1 0,-21-1 0,0 0 16,0 1-16,0-1 0,0-21 0,0 22 15,0-22-15,0 0 0,0 0 16,0 0-16,0 0 16,0-42-1,21 0-15</inkml:trace>
  <inkml:trace contextRef="#ctx0" brushRef="#br1" timeOffset="88169.78">10393 7154 0,'0'0'0,"0"-21"16,-21 42-1,21 1-15,-22-1 16,1 0-16,0 21 0,-21 1 15,21-1-15,-1 0 0,-20 1 0,21-1 16,-21 21-16,-1-20 0,22-22 16,0 21-16,-21 1 0,20-22 0,1 21 15,21-21-15,0 0 0,0 1 16,0-1-16,0 0 0,0 0 16,21-21-16,1 0 15,-1 0-15,21 0 0</inkml:trace>
  <inkml:trace contextRef="#ctx0" brushRef="#br1" timeOffset="88679.48">10837 7557 0,'0'0'15,"0"-22"-15,0 1 0,0 0 16,0 0-16,0 0 0,0 0 0,-21-1 15,0 22-15,0-21 0,0 21 16,-1-21-16,1 21 0,0 0 0,-21 0 16,21 21-16,-1 0 0,-20 1 15,21-1-15,-21 0 0,20 0 0,1 21 16,0-20-16,0 20 0,0-21 0,0 21 16,21-20-16,-22-1 0,22 0 15,0 21-15,0-21 0,0 1 16,0-1-16,22 0 0,-1-21 15,0 0-15,0 0 0,0 0 16,0 0-16,22 0 0,-22 0 16,0-21-16,0 21 0,0-21 0,1-1 15,20 1-15,-21 0 0,0-21 0,0 21 16,1-22-16,-1 1 0,0 0 16,-21-1-16,0 22 0,0-21 0,21 21 15,-21-1-15,0 1 0,0 42 16,0 1-1,-21-1-15,0 0 0,21 21 0,0-21 16,-21 22-16,21-22 0,-22 21 16,22-21-16,0 22 0,0-22 15,0 0-15,0 0 0,0 0 0,0 1 16,0-1-16,22 0 0,-1 0 0,0-21 16,0 21-16,0-21 0,0 0 15,1 0-15,20 0 0,-21 0 16,0 0-16,22 0 0</inkml:trace>
  <inkml:trace contextRef="#ctx0" brushRef="#br1" timeOffset="89620.94">11536 7091 0,'0'0'0,"0"-21"0,0 0 15,-21 42 16,-1 21-31,1-21 0,21 22 0,-21 20 16,0-21-16,0 22 0,0-1 16,-1-20-16,1 20 0,0-20 0,21 20 15,-21-21-15,21 1 0,-21-22 16,21 21-16,0-21 0,0 1 0,0 20 16,0-21-16,21 0 0,0-21 15,0 0-15,0 0 0,1 0 16,-1 0-16,21 0 0,-21 0 15,0 0-15,1-21 0,20 0 0,-21 0 16,0 0-16,0-22 0,1 22 16,-1-21-16,0 21 0,0-22 0,-21 22 15,21-21-15,-21 21 0,21-1 0,-21 1 16,0 42 15,0 1-31,-21-1 0,21 0 16,-21 0-16,21 0 0,0 22 15,0-22-15,-21 0 0,21 0 0,-21 21 16,21-20-16,0-1 0,0 0 0,0 0 16,0 0-1,0 0-15,21-21 16,0 0-16,0 0 0,0 0 0,1 0 16,-1 0-16,0-21 0,0 21 15,0-21-15,22 0 0,-22 0 0,0-22 16,0 22-16,0 0 0,0-21 0,1 21 15,-1-22-15,0 22 0,0 0 16,-21 0-16,21 0 0,0 21 16,-21-22-16,0 44 15,0-1 1,0 0-16,0 0 0,-21 0 0,21 0 16,-21 1-16,21-1 15,0 0-15,0 0 0,0 0 0,0 0 16,0 1-16,0-1 0,0 0 15,21-21-15,0 21 0,1-21 16,-1 0-16,21 0 0,-21 0 0,0 0 16,22 0-16,-22 0 0,21 0 0,1 0 15,-1 0-15,0-21 0,-21 0 16,22 21-16,-1-21 0,-21-1 0,22-20 16,-22 21-16,0 0 0,0-22 0,0 22 15,0-21-15,-21 21 0,22-22 16,-22 22-16,0 0 0,0 0 0,0 0 15,-22 21-15,1 0 16,0 0-16,0 0 16,0 21-16,0 0 0,-1 0 0,1 0 15,21 22-15,0-22 0,-21 21 0,21-21 16,-21 1-16,21 20 0,0-21 16,0 0-16,0 0 0,0 1 0,0-1 15,0 0-15,0 0 0,21 0 16,0 0-16,0-21 0,1 0 15,-1 0-15,0 0 0,0 0 0,0 0 16,0 0-16,1 0 0,-1-21 16,21 21-16,0-21 0,-20 0 15,41 0-15,-21 0 0</inkml:trace>
  <inkml:trace contextRef="#ctx0" brushRef="#br1" timeOffset="89911.77">13843 7091 0,'0'0'0,"-42"0"32,20 21-32,1 0 0,0 0 0,0 22 15,0-22-15,0 21 0,-1 1 0,1-1 16,0 0-16,21 22 0,0-22 15,-21 0-15,21 1 0,0-22 0,0 21 16,0-21-16,0 22 0,0-22 16,0 0-16,0 0 0,21 0 0,-21 1 15,21-1-15,0-21 0,1 0 0,-1 21 16,0-21-16,0 0 0,0 0 16,0 0-16,1 0 0,-1-21 0,0 21 15</inkml:trace>
  <inkml:trace contextRef="#ctx0" brushRef="#br1" timeOffset="90223.6">14457 7049 0,'0'0'0,"21"0"0,0 0 15,0 0-15,0 0 0,1 21 16,-1-21-16,0 21 0,0 0 16,0 21-16,0 1 0,1-22 0,-22 42 15,0-20-15,0-1 0,0 22 16,0-22-16,0 0 0,0 22 0,-22-22 16,-20 0-16,21-20 0,0 20 15,0 0-15,-1-21 0,-20 1 0,21 20 16,0-21-16,-22 0 0,22-21 0,0 21 15,0 1-15,-21-22 0,20 0 16,1 0-16,0 0 0,0 0 16</inkml:trace>
  <inkml:trace contextRef="#ctx0" brushRef="#br1" timeOffset="91203.87">4127 9292 0,'0'0'0,"149"-21"31,-128 21-31,0-21 0,0 21 15,0 0-15,0 0 0,1-21 16,-1 0-16,0 21 0,-21-22 0,0 1 16,0 0-16,0 0 15,-21 0-15,0 21 16,-1 0-16,1 0 0,-21 0 0,0 0 16,-1 0-16,22 0 0,-21 0 15,-1 21-15,22 0 0,0-21 0,-21 21 16,21 0-16,-1 1 15,22-1-15,0 0 0,0 0 16,0 0-16,22 0 16,-1 1-16,21-22 0,-21 21 15,0 0-15,22 0 0,-1 0 0,0 0 16,-20-21-16,-1 22 0,0 20 0,0-21 16,-21 0-16,0 0 0,0 1 15,0-1-15,-21 0 0,0 0 0,-22 0 16,22 0-16,-21 1 0,0-1 0,-1-21 15,-20 0-15,20 0 0,1 0 16,0 0-16,-1 0 0,1 0 0,21-21 16,-21-1-16,20 1 0,1 0 15,0-21-15,0 21 0,0-22 16,21 22-16,-21-21 0,21 21 0,0-1 16,0-20-16,0 21 0,21 0 15,21 0-15,-21 21 0,22-22 0,-1 1 16,0 21-16,1-21 0,-1 21 15,0 0-15,1 0 0,-1 0 0</inkml:trace>
  <inkml:trace contextRef="#ctx0" brushRef="#br1" timeOffset="91568.66">4593 9398 0,'0'0'0,"64"21"31,-43-21-31,0 0 0,21 0 15,-21 0-15,1-21 0,20 21 16,-21-21-16,0 0 0,22 21 0,-22-21 16,0-1-16,0 22 0,0-21 0,0 0 15,-21 0-15,0 0 16,0 0-16,-21 21 16,0 0-16,0 0 0,-21 0 0,-1 0 15,1 0-15,0 21 16,-1 0-16,1 0 0,0 0 0,20 22 15,-20-22-15,21 21 0,0-21 0,0 22 16,21-1-16,0-21 0,0 21 16,0-20-16,21 20 0,0-21 0,0 0 15,0-21-15,0 21 0,22-21 16,-1 0-16,-21 0 0,22 0 0,-1 0 16,0 0-16,1 0 0,-1 0 0,0-21 15,1 0-15,-1-21 0,0 21 16,1-1-16,-1-20 0,0 0 0</inkml:trace>
  <inkml:trace contextRef="#ctx0" brushRef="#br1" timeOffset="91795.53">5651 8742 0,'0'0'0,"0"-21"0,0 0 0,-21 21 16,0 21-1,0 0-15,21 21 0,-21 1 0,0-1 16,-1 21-16,22 1 0,-21-22 15,0 22-15,21-22 0,-21 22 0,0-22 16,21 0-16,0 1 0,-21-1 16,21 0-16,-22-21 0,22 22 0,0-22 15,0 0-15,0 0 0,0 0 0,22-21 32,-1 0-32,0 0 0,0-21 15,21 0-15,-20 0 0,-1 0 0</inkml:trace>
  <inkml:trace contextRef="#ctx0" brushRef="#br1" timeOffset="92172.32">5757 9356 0,'0'0'0,"0"21"16,0 0-1,21-21-15,1 0 16,-1 0-16,0 0 15,0 0-15,0 0 0,0-21 0,1 21 16,20-21-16,-21 21 0,0-21 0,22-1 16,-22 22-16,0-21 0,-21 0 15,0 0-15,0 0 0,0 0 16,0-1-16,-21 22 16,0 0-16,-22 0 0,22 0 15,0 22-15,-21-1 0,20 0 0,-20 0 16,21 0-16,-21 0 0,20 22 15,1-22-15,0 0 0,0 21 0,21-20 16,0 20-16,0-21 0,0 0 16,0 0-16,0 1 0,0-1 15,21 0-15,0 0 0,0-21 0,22 0 16,-22 0-16,0 0 0,0 0 0,22 0 16,-1 0-16,-21 0 0,21 0 15,22-21-15,-22 0 0,1 0 0</inkml:trace>
  <inkml:trace contextRef="#ctx0" brushRef="#br1" timeOffset="92668.03">6752 9186 0,'0'0'0,"0"-21"16,-21 21-16,0 0 16,0 0-16,-1 0 0,1 0 0,-21 0 15,21 0-15,0 21 0,-22 1 0,22-1 16,0 0-16,0 0 0,0 0 15,-1 0-15,1 1 0,0-1 0,21 21 16,0-21-16,0 0 0,0 22 0,0-22 16,0 0-16,0 0 0,0 0 15,0 1-15,0-1 0,21-21 0,0 0 16,1 0-16,20 0 0,-21 0 0,21 0 16,1 0-16,-1-21 0,0-1 15,1 1-15,-1 0 0,0-21 0,1 21 16,-22-1-16,21-20 0,-21 21 15,22-21-15,-22-1 0,0 1 16,0 0-16,0-1 0,1-20 0,-1 20 16,-21 1-16,0-21 0,21 20 0,-21 1 15,21 0-15,-21 20 0,0 1 16,0 0-16,0 0 0,0 42 16,0 0-16,0 0 15,-21 22-15,0-22 0,0 21 16,21 22-16,-22-22 0,1 22 0,0-22 15,0 0-15,0 1 0,0-1 0,-1 0 16,1 1-16,21-1 0,0-21 16,0 0-16,0 22 0,0-22 15,0 0-15,0 0 0,21-21 16,1 0-16,-1 0 16,0 0-16,0 0 0,0 0 0,0-21 15,-21 0-15,22 21 0</inkml:trace>
  <inkml:trace contextRef="#ctx0" brushRef="#br1" timeOffset="92851.94">6921 9123 0,'0'0'0,"22"0"31,-1 0-15,0 0-16,0 0 15,0 0-15,0 0 0,1 0 16,-1 0-16,0 0 0,21-21 0,-21 21 16,1-21-16</inkml:trace>
  <inkml:trace contextRef="#ctx0" brushRef="#br1" timeOffset="93203.73">8149 8827 0,'0'0'0,"-21"0"0,0 0 0,0 0 0,-1 0 16,1 21-16,0 0 0,0 0 0,0 0 15,0 22-15,-1-1 16,1 0-16,0 1 0,0-1 0,21 0 16,-21-21-16,-22 64 0,43-64 15,0 22-15,-21-22 0,0 0 16,21 0-16,-21 0 0,21 0 0,0 1 16,21-22 15,0-22-31,0 1 15,1 0-15,-1-21 0</inkml:trace>
  <inkml:trace contextRef="#ctx0" brushRef="#br1" timeOffset="93727.43">7980 8911 0,'0'-21'0,"0"42"0,0-84 0,0 42 0,0-1 16,0 1-16,0 0 0,21 21 15,-21-21-15,21 21 0,-21-21 0,21 21 16,-21-21-16,21 21 0,1 0 15,-1 0-15,0 0 0,21 0 0,-21 0 16,1 21-16,-1 0 0,0 21 16,0-21-16,0 1 0,-21 20 0,0 0 15,0-21-15,0 22 0,0-22 0,-21 21 16,0-21-16,0 22 0,-22-22 16,1 0-16,0 0 0,21 0 0,-22-21 15,22 22-15,-21-1 0,21-21 16,-1 0-16,22-21 31,22-1-31,-1 22 16,0 0-16,0-21 0,21 21 15,-20 0-15,20 0 0,-21 0 0,21 0 16,1 0-16,-22 0 0,21 21 0,1 1 16,-22-22-16,21 21 0,-21 0 15,0-21-15,1 21 0,-22 0 0,0 0 16,0 1-16,0-1 0,0 0 15,-43 0-15,22-21 0,-21 21 16,-1 0-16,1-21 0,0 22 16,-22-1-16,1-21 0,20 0 0,1 21 15,0-21-15,-1 0 0,1 0 16,0 0-16,21 0 0,-1 0 0,1 0 16,0 0-16,21-21 31,0 0-31,21 21 0,22-22 15,-22 22-15,21-21 0,0 21 0,1-21 16,-1 0-16,22 21 0,-22-21 16,21 0-16</inkml:trace>
  <inkml:trace contextRef="#ctx0" brushRef="#br1" timeOffset="94296.1">8742 9144 0,'0'0'0,"0"-21"0,0 42 47,0 0-47,0 0 0,-21 1 16,21-1-16,-22-21 0,22 21 0,0 0 15,-21 0-15,21 0 0,0 1 16,0-1-16,0 0 0,0 0 0,21 0 16,1-21-16,-1 0 0,0 21 15,0-21-15,0 0 0,22 0 16,-22 0-16,21 0 0,-21 0 15,22-21-15,-22 21 0,21-21 0,-21 21 16,0-21-16,1 0 0,20 0 16,-21-1-16,-21 1 0,21 0 0,0 0 15,-21-21-15,22 20 0,-22 1 0,0 0 16,0 0-16,0 0 16,0 42-1,0 0-15,0 0 0,0 22 16,-22-22-16,22 0 15,-21 21-15,0-21 0,0 22 0,0-1 16,0 0-16,21 1 0,-22 20 0,1 1 16,21-22-16,-21 22 15,21-1-15,-21 1 0,21-1 0,0 1 16,0-1-16,0-21 0,0 22 0,0-1 16,0 1-16,0-1 0,0 1 15,0-1-15,0 1 0,-21-22 0,0 22 16,21-22-16,-22 0 0,1-20 0,0 20 15,0-21-15,0 0 0,0 0 0,-22-21 16,22 0-16,-21 0 0,21 0 16,-22 0-16,1-21 0,0 0 0,20 0 15,-20-21-15,0 20 0,-1-41 0,1 21 16,0-1-16,21-20 0,-1-1 0,1 22 16,21-22-16,0 1 15,0-1-15,0 22 0,0-21 0</inkml:trace>
  <inkml:trace contextRef="#ctx0" brushRef="#br1" timeOffset="95866.24">9969 8657 0,'-21'0'16,"42"0"-16,-63 21 0,21 1 0,21-1 15,0 0-15,0 0 16,0 0-16,0 0 15,21-21-15,0 0 0,0 0 16,1 0-16,20 0 0,0 0 0,-21-21 16,22 21-16,-1-21 15,0 0-15,-20 21 0,20-21 0,-21 0 16,21-1-16,-20 1 0,-1 21 0,0-21 16,-21 0-16,0 0 0,0 0 15,0-1-15,0 1 0,0 0 0,0 0 16,-21 21-16,0 0 0,-1 0 15,1 0-15,0 21 0,21 0 16,-21 0-16,0 22 0,0-1 0,21 0 16,-22 22-16,22-22 0,-21 22 0,21-1 15,-21 1-15,21-1 0,-21-20 16,21-1-16,0 0 0,-21 1 0,21-1 16,-21-21-16,21 21 0,0-20 15,-22-1-15,1-21 0,0 21 16,21 0-16,-21-21 0,0 0 0,0 0 15,-1 0-15,1 0 0,0 0 0,0 0 16,-21-21-16,20 0 0,-20 0 16,21-1-16,-21 1 0,20 0 0,1-21 15,-21 21-15,21-22 0,0 1 0,-1 21 16,1-22-16,0 22 0,0 0 16,21 0-16,-21 0 0,21 42 15,0 0 1,0 0-16,0 22 0,0-22 0,0 21 15,0 0-15,0-20 0,0 20 16,21-21-16,0 21 0,0-20 0,0-1 16,-21 0-16,43 0 0,-22-21 15,0 21-15,21-21 0,-20 0 0,20 0 16,0 0-16,1 0 0,-1 0 0,0-21 16,1 21-16,20-21 0,-21 0 15,1 0-15,-1-1 0,0 1 0,1 0 16,-1 0-16,-21-21 0,0 20 0,22-20 15,-22 21-15,0 0 0,-21 0 16,0-1-16,21 22 0,-21 22 31,0-1-31,0 0 0,0 0 16,0 21-16,0-20 0,0-1 0,0 0 16,0 0-16,0 0 0,0 0 0,0 1 15,0-1-15,21-21 31,1 0-15,-1-21-16,0-1 16,0 1-16,0-21 0,0 21 15,1 0-15,-1-1 0,0 1 16,0 0-16,-21 0 0,21 21 16,0 0-16,1 0 15,-22 21-15,0 0 0,21 0 16,-21 1-16,0-1 0,21 0 15,-21 0-15,0 0 0,0 0 0,21-21 16,0 22-16,0-1 0,1-21 0,-1 21 16,0-21-16,21 0 0,-21 0 15,22 0-15,-1 0 0,0 0 0,22 0 16,-22 0-16,1 0 0,-1 0 0,0-21 16,1 21-16,-1-21 0,0-1 15,-21 1-15,22 0 0,-22 0 16,0 0-16,-21-22 0,0 22 0,21-21 15,-21 0-15,0-1 0,0 1 16,0 0-16,0 20 0,-21-20 0,0 21 16,0 0-16,0 0 0,-22-1 0,22 22 15,0 0-15,-21 0 0,20 22 16,-20-1-16,21 0 0,-21 21 0,-1-21 16,22 22-16,0-1 0,0 0 0,0 1 15,-1-22-15,1 21 0,21-21 16,0 22-16,0-22 0,0 0 0,0 0 15,0 0-15,21-21 0,1 22 0,-1-22 16,0 0-16,21 0 16,-21 0-16,22 0 0,-22 0 0,0 0 15,21 0-15,-20-22 0,20 22 0,-21-21 16,21 0-16,-20-21 0,-1 21 16,0-22-16,0 1 0,21 0 0,-42-1 15,22 1-15,-1-22 0,0 1 0,-21 21 16,0-1-16,21-20 0,-21 20 15,0 1-15,21 21 0,-21-21 16,0 20-16,0 1 0,0 42 16,0 22-1,-21-22-15,21 21 0,-21 1 16,21 20-16,-21-21 0,21 22 16,0-22-16,0 1 0,0 20 15,0-42-15,0 22 0,0-1 0,0-21 16,0 0-16,0 0 0,0 1 0,0-1 15,0 0-15,21-21 32,0-21-32,0 0 0</inkml:trace>
  <inkml:trace contextRef="#ctx0" brushRef="#br1" timeOffset="96224.04">11896 9059 0,'0'22'0,"0"-44"0,21 44 47,0-22-47,0 0 16,0-22-16,0 22 0,22-21 16,-22 0-16,21 21 0,-21-21 0,22 0 15,-22 0-15,0-1 0,0 1 0,-21 0 16,0 0-16,-21 21 15,0 0-15,0 0 0,0 21 16,-22 0-16,22 0 0,-21 1 16,21-1-16,-1 21 0,1-21 15,0 0-15,0 22 0,21-22 0,0 0 16,0 0-16,0 0 0,0 1 0,0-1 16,0 0-16,0 0 15,21-21-15,0 0 0,0 21 0,1-21 16,-1 0-16,0 21 0,21-21 0,-21 0 15,22 0-15,-22 0 0,21 0 16,-21-21-16,22 21 0,-22-21 0,0 0 16</inkml:trace>
  <inkml:trace contextRef="#ctx0" brushRef="#br1" timeOffset="96707.76">12467 8975 0,'0'0'0,"21"-21"0,0-64 31,1 64-31,-1 0 0,0-1 0,0 22 15,0 0-15,0 0 0,22 0 16,-22 0-16,0 0 0,0 0 0,22 22 16,-22-1-16,0 0 0,0 0 15,-21 0-15,0 22 0,0-22 0,0 21 16,0-21-16,0 0 0,0 22 0,-21-22 16,0 0-16,-22 0 0,22 0 15,0 1-15,-21-1 0,21-21 16,-1 21-16,1-21 0,0 0 0,0 0 0,0 0 15,21 21-15,42-42 32,-21 21-32,0-21 15,1 0-15,20-1 0,-21 1 16,21 0-16,-20-21 0,20 21 0,0-22 16,1 1-16,-1 0 0,-21-1 0,21 1 15,1 21-15,-22-22 0,21 22 16,-21 0-16,1 21 0,-22 21 15,-22 0 1,1 1-16,0-1 16,0 21-16,-21 0 0,20-20 0,1 20 15,0 0-15,0-21 0,0 22 0,0-22 16,21 0-16,0 0 0,0 0 16,0 1-16,0-1 0,0 0 0,0 0 15,21 0-15,0-21 16,21 0-16,-21 0 0,22 0 15,-1 0-15,0 0 0,1 0 0,20-21 16</inkml:trace>
  <inkml:trace contextRef="#ctx0" brushRef="#br1" timeOffset="96972.22">14012 8594 0,'-42'-21'16,"21"21"-16,0 0 0,-1 21 0,1-21 16,21 21-16,-21 0 0,0 21 0,0-20 15,0 20-15,21 0 0,-22 1 0,22-1 16,-21 0-16,21 1 0,0-1 16,0 0-16,0-21 0,0 22 0,0-22 15,0 0-15,0 0 0,0 0 0,0 1 16,0-1-16,21-21 15,1 0-15,-1 0 0,0 0 0,0 0 16,0 0-16,0 0 0,1 0 0,20 0 16</inkml:trace>
  <inkml:trace contextRef="#ctx0" brushRef="#br1" timeOffset="97248.06">14499 8551 0,'0'0'0,"0"-21"16,21 0-1,0 21-15,1 0 16,-1 0-16,-21 21 0,21 0 16,-21 1-16,21-1 0,-21 0 0,0 21 15,0 1-15,0-1 0,0 0 16,0 1-16,-21-1 0,0 0 0,0 1 15,-1-1-15,1 0 0,0 1 16,0-22-16,0 0 0,0 0 0,-1 0 16,-20 0-16,21 1 0,0-22 15,-22 0-15,22 21 0,-21-21 0</inkml:trace>
  <inkml:trace contextRef="#ctx0" brushRef="#br1" timeOffset="98124.71">3260 10710 0,'0'0'16,"21"0"15,21 0-15,-21-21-16,22 0 0,-22 0 0,21 0 0,22 0 16,-22-1-16,0 1 0,-21 0 15,22 0-15,-22 0 0,0 0 16,-21-1-16,0 1 0,0 0 0,-21 21 15,0 0-15,-22 0 0,1 0 16,0 0-16,-1 0 0,1 21 0,0 0 16,-1-21-16,1 22 0,21-1 0,-21 21 15,20-21-15,1 0 0,21 1 16,0-1-16,0 0 0,0 0 0,0 0 16,21-21-16,22 21 0,-22 1 15,21-1-15,1 0 0,-1 0 0,21 0 16,-20 0-16,-1 1 0,0-1 15,1 0-15,-22 0 0,0 0 16,-21 0-16,0 1 0,0-1 0,-21 0 16,-21 0-16,-1 0 0,1 0 0,-22 1 15,1-1-15,-1 0 0,22-21 16,-21 0-16,-1 0 0,22 0 0,-1 0 16,1-21-16,21 0 0,-21 21 15,20-43-15,1 22 0,0 0 0,21 0 16,0-22-16,0 22 0,0-21 0,0 21 15,0-22-15,0 22 0,21-21 16,0 21-16,1-22 0,-1 22 16,21 0-16,0 0 0,22 0 0,-22 0 15,22-1-15,-1 22 0</inkml:trace>
  <inkml:trace contextRef="#ctx0" brushRef="#br1" timeOffset="98463.51">3937 10901 0,'0'0'0,"0"21"0,85-21 31,-64-21-31,0 21 16,0-21-16,-21 0 0,21 21 0,0-22 0,1 1 16,-1 0-16,0 0 15,-21 0-15,0-22 0,0 22 0,0 0 16,0 0-16,0 0 0,-21 21 15,0 0-15,-1 0 16,-20 21-16,21 0 0,-21 0 0,20 0 16,1 22-16,-21-22 0,21 0 0,0 21 15,-1-20-15,22 20 0,0-21 16,0 21-16,0-20 0,0-1 0,0 0 16,0 0-16,0 0 0,22-21 0,20 0 15,-21 0-15,0 0 16,22 0-16,-1 0 0,-21 0 0,21-21 15,1 0-15,-1 0 0,0 0 0,1-1 16,20 1-16</inkml:trace>
  <inkml:trace contextRef="#ctx0" brushRef="#br1" timeOffset="98700.38">4784 10266 0,'0'-42'0,"0"84"0,0-106 15,0 43-15,0 0 0,-22 42 31,1 0-31,21 1 0,-21 20 0,21 0 16,-21 22-16,21-22 0,-21 22 16,0-1-16,21-21 0,0 22 15,-22-22-15,1 1 0,21-1 0,-21 0 16,21 1-16,0-22 0,0 0 0,0 21 16,0-21-16,0 1 15,0-1-15,21-21 0,0 0 16,1 0-16,-1-21 0,0-1 15,21 22-15</inkml:trace>
  <inkml:trace contextRef="#ctx0" brushRef="#br1" timeOffset="99056.18">4953 10795 0,'21'0'0,"0"0"15,0 0-15,1 0 16,-1 0-16,0-21 0,0 21 16,0-21-16,0 21 0,-21-21 0,0-1 15,22 1-15,-22 0 16,0 0-16,0 0 0,0 0 0,-22 21 16,1-22-16,0 22 15,0 0-15,-21 0 0,20 22 0,1-1 16,0 0-16,0 0 0,0 0 15,0 0-15,-1 22 0,1-22 16,21 21-16,0-21 0,-21 1 0,21-1 16,0 21-16,0-21 0,0 0 0,0 1 15,21-1-15,0 0 16,1-21-16,-1 0 0,0 0 0,0 0 16,21 0-16,-20 0 0,20 0 0,0 0 15,1 0-15,-1-21 0,0 0 0,1 21 16</inkml:trace>
  <inkml:trace contextRef="#ctx0" brushRef="#br1" timeOffset="99523.91">5715 10710 0,'0'0'0,"0"-21"0,0 0 0,0 0 16,-21 0-16,0 0 0,-1-1 0,1 22 16,0 0-16,0 0 15,0 22-15,21-1 0,-21 0 0,-1 21 16,22-21-16,-21 1 0,21 20 0,-21-21 15,21 21-15,-21-20 0,21 20 0,0-21 16,0 0-16,0 0 0,0 1 16,21-22-16,0 21 0,0-21 0,1 0 15,20 0-15,-21 0 0,21 0 0,1 0 16,-1 0-16,22 0 0,-22-21 16,0 21-16,1-22 0,-1 1 15,0 0-15,1 0 0,-1 0 0,-21-22 16,21 22-16,-20-21 0,-1 0 15,0-1-15,0-20 0,0 20 0,-21-20 16,0-1-16,0 22 0,21-21 0,-21 20 16,0 1-16,0 21 0,0 0 15,0-1-15,-21 22 16,0 0-16,21 22 0,-21-1 0,0 0 16,0 21-16,-1 1 0,22-1 15,-21 21-15,0-20 0,0-1 0,21 22 16,0-22-16,-21 0 0,21 1 0,0-22 15,0 21-15,0-21 0,0 22 16,0-22-16,0 0 0,0 0 16,21-21-16,-21 21 0,21 0 0,0-21 15,0 0-15,1 0 0,-1 0 16,0 0-16,0-21 16,0 0-16</inkml:trace>
  <inkml:trace contextRef="#ctx0" brushRef="#br1" timeOffset="99699.81">6117 10499 0,'0'0'16,"21"0"-16,0 0 15,1 0-15,-1 0 0,0 0 16,21 0-16,-21 0 0,1-21 15,20 21-15,-21-22 0</inkml:trace>
  <inkml:trace contextRef="#ctx0" brushRef="#br1" timeOffset="99908.69">7514 10562 0,'-21'0'0,"42"0"0,-63 0 0,42-21 0,0 0 16,0 0-16,0 0 0</inkml:trace>
  <inkml:trace contextRef="#ctx0" brushRef="#br1" timeOffset="100123.56">7472 10097 0,'0'-22'0,"0"44"0,-21-44 16,-1 22-1,22 22 1,0 20-16,-21 0 0,21 1 0,-21-1 16,0 21-16,21 1 0,-21-1 15,21-20-15,0 20 0,-21-20 0,21-1 16,-22 0-16,22 1 0,-21-1 0,21-21 15,0 21-15,0-20 0,0-1 16,0 0-16,-21-21 16,21-21-1</inkml:trace>
  <inkml:trace contextRef="#ctx0" brushRef="#br1" timeOffset="100612.29">7133 10266 0,'0'-21'0,"0"42"0,0-85 0,0 43 16,0 0-16,0 0 0,0 0 16,21 0-16,22-1 0,-22 22 0,0-21 15,21 21-15,1 0 0,-1 0 0,0 0 16,1 0-16,-1 0 16,0 21-16,1 1 0,-1-1 0,0 21 15,-21-21-15,1 22 0,-1-22 0,-21 21 16,0 0-16,-21 1 0,-1-1 15,-20-21-15,21 22 0,-21-22 0,-22 21 16,22-21-16,-1 0 0,1 1 16,0-22-16,-1 21 0,22-21 0,0 0 15,0 0-15,21-21 16,0-1-16,0 1 16,21 21-16,0-21 0,0 0 0,22 0 15,-22 21-15,21 0 0,1 0 0,-22 0 16,21 0-16,0 0 15,22 0-15,-22 21 0,1 0 0,-1 0 16,0 0-16,-21 22 0,1-22 0,-1 0 16,-21 0-16,0 22 0,0-22 15,0 0-15,-21 0 0,-22 0 0,22 0 16,-21 1-16,-22-22 0,22 21 0,0 0 16,-1-21-16,1 0 0,0 21 15,-1-21-15,1 0 0,21 0 0,0 0 16,-1 0-16,22-21 0,0 0 15,0 0-15,22 21 16,-1-22-16,0 1 0,0 0 0,21 21 16,1-21-16,-1 0 0,0 0 15</inkml:trace>
  <inkml:trace contextRef="#ctx0" brushRef="#br1" timeOffset="101151.98">8064 10605 0,'0'21'0,"-63"63"15,63-62 1,-21-1-16,0 21 0,21-21 16,0 0-16,0 1 0,-22-22 0,22 21 15,0 0-15,0 0 0,0 0 16,22-21 0,-1 0-16,0 0 0,21 0 15,-21 0-15,22-21 0,-1 21 0,0-21 16,-20 0-16,20 0 0,0-1 0,1 1 15,-22 0-15,21-21 0,-21 21 16,22-1-16,-22 1 0,-21-21 0,21 21 16,-21 0-16,21-1 0,-21 1 15,0 42 1,0 1 0,0-1-16,0 21 0,0-21 15,0 22-15,0-1 0,0 0 0,0 1 16,0-1-16,21 0 0,-21 22 15,21-1-15,1 1 0,-22-1 0,0 1 16,21-1-16,-21 1 0,21 20 16,-21-20-16,0-1 0,0 1 0,0-1 15,0 22-15,-21-21 0,0-1 0,-22 1 16,22-1-16,0 1 0,-21-1 0,20-21 16,1 1-16,-21-22 0,0 21 15,20-21-15,-20-21 0,0 0 0,-22 0 16,22 0-16,0 0 0,-22-42 0,22 21 15,-1-21-15,1-22 0,0 22 16,-1-22-16,22 1 0,-21 20 0,21-20 16,0 21-16,21-22 0,0 22 15,0-1-15,0 1 0,0 0 0,21-1 16,0 1-16,0 0 0,21-22 16,1 22-16,-1 0 0</inkml:trace>
  <inkml:trace contextRef="#ctx0" brushRef="#br1" timeOffset="101551.75">8996 10224 0,'0'-22'0,"0"44"0,0-65 0,0 22 0,0 0 16,21 0-16,-21 0 0,21 21 16,0 0-16,0 0 15,1 21-15,-1 0 0,0 0 0,0 21 16,0 1-16,0-1 0,1 22 15,-22-22-15,21 21 0,-21 1 16,21-22-16,-21 1 0,0 20 0,0-21 16,0-20-16,0 20 0,0-21 15,0 21-15,0-20 0,0-1 0,0 0 16,0-42 15,21 0-31,0-22 16</inkml:trace>
  <inkml:trace contextRef="#ctx0" brushRef="#br1" timeOffset="101800.61">9610 10224 0,'0'0'0,"21"-22"0,-21 1 0,0 0 0,0 0 16,-21 21 0,-1 21-1,1 21-15,0-20 0,-21 20 0,21 0 16,-1 22-16,-20-22 0,21 0 15,0 22-15,0-22 0,-1 1 0,1-1 16,0 0-16,0 1 0,21-22 16,-21 21-16,21-21 0,0 0 0,0 1 15,0-1-15,21-21 16,21 0-16,-21 0 16,1 0-16,20-21 0,-21 21 15,21-22-15,-20 1 0,20 0 0,-21 0 16</inkml:trace>
  <inkml:trace contextRef="#ctx0" brushRef="#br1" timeOffset="101998.49">9800 10478 0,'0'84'31,"0"-63"-31,0 22 0,-21-22 16,0 0-16,0 0 0,21 22 0,-22-22 15,22 0-15,0 0 0,-21 0 16,21 0-16,-21-21 0,21 22 15,21-44 32,-21 1-47,21 0 0</inkml:trace>
  <inkml:trace contextRef="#ctx0" brushRef="#br1" timeOffset="102523.22">9842 10245 0,'0'0'15,"0"-21"-15,-21 21 32,0 0-32,21 21 0,0 0 15,0 0-15,0 0 0,0 0 16,0 1-16,21-1 0,0 0 16,1-21-16,-1 21 0,0 0 0,21-21 15,1 0-15,-22 0 0,21 21 0,0-21 16,1 0-16,-1 0 0,0 0 15,1 0-15,-1-21 0,-21 21 0,22-21 16,-22 21-16,0 0 0,-21-21 0,0 0 31,-21 21-31,0 0 0,-1 0 16,1 0-16,-21 21 16,21-21-16,-22 21 0,1 0 0,21 0 15,0-21-15,0 22 0,-1-1 0,1 0 16,21 0-16,0 0 0,0 0 15,0 1-15,21-22 0,1 21 0,-1-21 16,0 21-16,21-21 0,1 21 0,-22-21 16,21 21-16,-21-21 0,22 21 15,-22 1-15,0-22 0,0 21 0,0-21 16,-21 21-16,0 0 0,0 0 16,-21 0-16,0-21 15,-21 22-15,-1-22 0,1 0 0,0 21 16,-1-21-16,1 21 0,0-21 15,-1 0-15,1 0 0,21 0 0,0 0 16,-1 0-16,1 0 0,21-21 16,0 0-16,0-1 15,21 1-15,1 0 0,20 0 0,-21 0 16,21 0-16,1-22 0,-1 22 16,0-21-16</inkml:trace>
  <inkml:trace contextRef="#ctx0" brushRef="#br1" timeOffset="102721.11">10689 10583 0,'0'22'16,"0"-44"-16,0 65 0,0-22 0,0 0 15,0 0-15,0 0 0,-21 1 0,0-22 16,21 21-16,-21 0 0,-1-21 0,22 21 16,-21-21-16,0 21 15,0-21 1,21-21-1,0 0 1,0 0-16,21 0 0</inkml:trace>
  <inkml:trace contextRef="#ctx0" brushRef="#br1" timeOffset="102888.01">10668 10266 0,'0'0'0,"0"-21"0,-21 21 16,21-21-16,-21 21 15,42 0 17,0 0-17,0 0-15,0 0 0,0-22 16,22 22-16,-22-21 0</inkml:trace>
  <inkml:trace contextRef="#ctx0" brushRef="#br1" timeOffset="103332.13">11218 10033 0,'0'64'32,"0"-43"-32,0 0 0,-21 0 0,0 21 15,21 1-15,-21-1 0,21 0 0,0 1 16,-21-1-16,21 0 0,-22 1 16,22-1-16,-21 0 0,21-20 0,0 20 15,-21-21-15,21 0 0,-21 0 16,21 1-16,0-1 0,-21 0 15,0-21-15,21-21 32,0 0-32,0-1 15,0 1-15,0 0 0,21 0 16,0-21-16,0 20 0,0-20 0,22 0 16,-1 21-16,0-22 0,1 22 15,-1 0-15,0 0 0,1 0 0,-1-1 16,-21 22-16,21 0 0,-20 0 15,-1 22-15,21-1 0,-42 0 0,21 21 16,-21-21-16,21 22 0,-21-22 0,0 21 16,0-21-16,0 22 0,-21-22 15,-21 0-15,21 0 0,-22 0 0,1 1 16,0-1-16,-1-21 0,1 21 0,-21-21 16,20 0-16,1 0 15,21 0-15,-22 0 0,22 0 0,-21 0 16,42-21-16,0 0 15,0-1-15,21 1 0,0 0 16</inkml:trace>
  <inkml:trace contextRef="#ctx0" brushRef="#br1" timeOffset="103560">11896 10075 0,'0'22'31,"0"-1"-31,0 0 0,-22 21 16,1-21-16,21 22 0,-21-1 0,0 0 16,0 1-16,21 20 0,-21-20 0,21-22 15,-22 21-15,22 0 0,-21-20 16,21-1-16,0 21 0,0-21 16,0 0-16,21-21 15,1 0-15,-1 0 16,21 0-16,-21-21 0</inkml:trace>
  <inkml:trace contextRef="#ctx0" brushRef="#br1" timeOffset="103927.83">12128 10499 0,'22'0'31,"-1"0"-16,0 0-15,0 0 16,0 0-16,0 0 0,1 0 0,-1-21 16,0 21-16,0-22 0,0 1 0,0 21 15,-21-21-15,0 0 16,0 0-16,0 0 0,0-1 0,-21 22 16,0 0-1,-21 0-15,21 0 0,-1 22 16,-20-1-16,21 0 0,0 21 0,-22-21 15,22 22-15,0-1 0,0-21 0,21 22 16,0-22-16,0 0 0,0 21 16,0-21-16,0 1 0,0-1 15,21 0-15,0-21 0,0 0 0,1 21 16,-1-21-16,21 0 0,-21 0 16,22 0-16,-1 0 0,-21 0 0,21-21 15,1 0-15,-22 21 0,21-21 0,-21-1 16</inkml:trace>
  <inkml:trace contextRef="#ctx0" brushRef="#br1" timeOffset="104175.68">12785 10054 0,'0'0'0,"-22"0"0,1 0 15,0 0-15,42 0 47,0 0-47,1 0 0,20 21 0,-21-21 16,21 0-16,-20 0 0,20 0 0,0 0 0,1 0 15,-1 0-15,-21 0 16,21 0-16,-20 0 0,20 0 0,-21-21 16,-42 21-1</inkml:trace>
  <inkml:trace contextRef="#ctx0" brushRef="#br1" timeOffset="104368.57">12975 10160 0,'0'0'16,"-21"21"-16,0 0 0,0 22 0,21-1 16,0 0-16,-22 1 0,22-1 0,-21 0 15,21 1-15,0-1 0,-21 0 0,21 1 16,0-22-16,0 0 0,0 21 15,0-20-15,0-1 0,0 0 16,21-21 0,0 0-1,1-21-15</inkml:trace>
  <inkml:trace contextRef="#ctx0" brushRef="#br1" timeOffset="104731.37">13166 10520 0,'21'21'0,"0"-21"15,0 0-15,0 0 16,0 0-16,1 0 16,-1 0-16,0 0 0,0 0 0,0-21 15,0 21-15,-21-21 0,0 0 0,22 21 16,-22-22-16,0 1 0,0 0 15,0 0-15,0 0 0,0 0 16,-22 21-16,1 0 0,0 0 16,0 0-16,0 0 0,-22 21 15,22 0-15,0 21 0,0-21 0,0 22 16,0-22-16,21 85 16,0-64-16,0-21 0,0 0 15,0 1-15,0-1 0,21 0 0,0 0 16,21-21-16,-21 21 0,22-21 0,-22 0 15,21 0-15,-21 0 0,22 0 16,-22 0-16,0 0 0,0-21 0,0 0 16,1 21-16,-1-21 0</inkml:trace>
  <inkml:trace contextRef="#ctx0" brushRef="#br1" timeOffset="105012.21">13737 10456 0,'21'-42'0,"-42"84"0,63-105 15,-20 42-15,-22 0 0,21-1 16,0 22-16,0 0 15,0 0-15,-21 22 16,0-1-16,0 0 0,0 0 16,0 21-16,0-20 0,0-1 0,0 21 15,0-21-15,0 22 0,0-22 0,0 0 16,0 0-16,0 0 0,-21 0 16,21 1-16,-21-1 0,21 0 15,-21-21-15,0 0 16,21-21 15,0 0-31,0-1 16,21 1-16,0 0 0,0 0 15,0-21-15,0-1 0,22 22 0,-1-21 16,-21-1-16,22 1 0</inkml:trace>
  <inkml:trace contextRef="#ctx0" brushRef="#br1" timeOffset="105197.1">14224 10287 0,'-21'0'16,"0"21"-16,-1-21 15,1 43-15,21-22 0,-21 0 16,0 21-16,0-21 0,21 22 0,-21-22 16,21 21-16,-22-21 0,1 22 15,21-22-15,0 0 0,0 0 16,0 0-16,0 1 0,0-1 0,0 0 16,21-21-16,1 21 0,-1-21 15,0 0-15,0 0 0,21 0 16,-20 0-16,20-21 0,0 0 0,1 21 15,-1-21-15</inkml:trace>
  <inkml:trace contextRef="#ctx0" brushRef="#br1" timeOffset="105471.94">14795 10012 0,'0'0'0,"0"-42"0,0 20 15,0 1-15,0-21 16,-21 42-1,0 21-15,0 0 0,0 0 0,0 1 16,-1-1-16,1 21 0,0-21 0,21 22 16,-21-1-16,21 0 0,-21 1 15,21-1-15,0 0 0,0 1 0,0-1 16,0 0-16,0 1 0,0-1 16,0-21-16,0 0 0,0 22 0,0-22 15,0 0-15,0 0 0,0 0 16,21-21-16,0 0 15,0 0-15,0 0 16,-21-21-16,22 0 0,-1 21 0,0-21 16</inkml:trace>
  <inkml:trace contextRef="#ctx0" brushRef="#br1" timeOffset="105663.83">14499 10224 0,'0'0'0,"-63"0"31,84 0-15,0 0-16,21 0 0,-21 0 15,22 0-15,-1 0 0,0-22 16,1 22-16,-1 0 0,0 0 0,-20 0 16,20-21-16,0 0 0,-21 21 15,22 0-15</inkml:trace>
  <inkml:trace contextRef="#ctx0" brushRef="#br1" timeOffset="105959.66">15473 9970 0,'0'0'0,"-21"0"0,-1 0 16,1 0-16,0 0 15,0 0-15,0 0 0,0 21 0,-1 0 16,1 0-16,0 0 0,0 22 0,0-22 16,0 21-16,-1-21 0,1 22 15,21-1-15,-21 0 0,21 1 0,-21-1 16,21 0-16,0 1 0,0-1 16,0-21-16,0 21 0,0-20 0,0 20 15,0-21-15,0 0 0,21 0 16,0 1-16,-21-1 0,21-21 15,1 0-15,-1 0 0,0 0 0,0 0 16,0 0-16</inkml:trace>
  <inkml:trace contextRef="#ctx0" brushRef="#br1" timeOffset="106327.46">16044 10054 0,'-21'-21'16,"42"42"-16,-42-63 16,42 63 15,-21 0-31,21-21 0,1 21 16,-22 1-16,21-1 0,-21 0 15,21 0-15,-21 0 0,0 0 0,0 1 16,0-1-16,21 21 0,-21-21 15,0 22-15,0-22 0,0 21 0,0 0 16,0-20-16,0 20 0,-21-21 0,21 21 16,-21-20-16,0-1 0,-1 0 15,-20 0-15,21 0 0,0 0 0,0-21 16,-1 22-16,-20-1 0,21-21 16,0 0-16,0 0 0,-1 21 15,1-21-15,0 0 0,0 0 16,0 0-1</inkml:trace>
  <inkml:trace contextRef="#ctx0" brushRef="#br1" timeOffset="131652.6">9991 8848 0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5T02:02:53.6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12171 1947 0,'0'22'16,"0"-1"-1,0 0-15,0 0 16</inkml:trace>
  <inkml:trace contextRef="#ctx0" brushRef="#br0" timeOffset="840.15">12107 1249 0,'0'-21'0,"0"42"0,0-63 16,0 20-16,0 1 0,0 0 15,0 0-15,0 42 31,0 0-31,0 0 0,0 22 16,0-1-16,0 0 0,0 1 0,0-1 16,0 22-16,-21-1 0,21 1 15,0-1-15,0 1 0,-21-1 0,21 1 16,-21-1-16,0 1 0,21-22 16,0 21-16,0-20 0,-22-22 15,22 21-15,0-21 0,0 1 0,0-1 16,0 0-16,0 0 0,0-42 31,0 0-15,0 0-16</inkml:trace>
  <inkml:trace contextRef="#ctx0" brushRef="#br0" timeOffset="1237.44">11620 1418 0,'0'0'0,"-21"-21"0,0 0 16,21 0-16,-21 21 16,21-21-16,0-1 0,0 1 15,0 0 1,21 21-16,21-21 0,1 21 16,-1 0-16,22 0 0,20 0 15,1 0-15,21 0 0,-22 21 0,22 0 16,-21 0-16,21 1 0,-22 20 15,1-21-15,-21 21 0,-1 22 0,1-22 16,-1 22-16,-42-22 0,22 22 16,-43-22-16,0 21 0,0 1 0,-43-22 15,1 1-15,0-1 0,-22 0 16,1 1-16,-1-1 0,-21-21 16,1 21-16,-1-20 0,22-1 0,-22 0 15,0-21-15,1 21 0,20-21 0,1 0 16,-1 0-16,1 0 0,20 0 15,1 0-15,21 0 0,-22 0 0,22 0 16,0 0-16,0-21 0,0 21 16,21-21-16,0 0 0,0-1 15,0 1-15</inkml:trace>
  <inkml:trace contextRef="#ctx0" brushRef="#br0" timeOffset="1848.2">12933 1715 0,'0'0'0,"0"-22"0,21 22 0,0-21 0,0 21 16,-21-21-16,0 0 15,21 21-15,-21-21 0,22 21 0,-22-21 16,21 21-16,-21-22 16,21 22-16,0 0 0,0 0 15,0 0-15,1 22 0,-1-22 16,0 21-16,0 21 0,21-21 16,-20 22-16,-1-1 0,0-21 0,0 21 15,-21 1-15,0-1 0,0-21 16,0 22-16,0-22 0,0 21 0,0-21 15,-21 0-15,0 1 0,21-1 16,-21-21-16,-1 21 0,1-21 16,0 0-16,21-21 15,0 0-15,0-1 16,-21 1-16,21 0 0,0 0 0,0-21 16,0 20-16,0-20 15,0 0-15,0 21 0,0-22 0,21 22 16,-21 0-16,21 0 0,0 0 15,1-1-15,-1 1 0,0 0 0,0 21 16,21-21-16,-20 21 0,-1 0 16,0 0-16,21 0 0,-21 0 0</inkml:trace>
  <inkml:trace contextRef="#ctx0" brushRef="#br0" timeOffset="2248.75">13991 1630 0,'0'0'0,"0"21"31,-21-21-31,0 21 0,0 0 0,-1 1 16,1-1-16,0 0 0,0 21 0,-21-21 15,20 1-15,1 20 0,0-21 16,21 0-16,-21 0 0,21 22 0,-21-22 16,21 0-16,0 0 0,0 0 15,0 1-15,21-22 16,0 21-16,0-21 0,22 0 15,-1 0-15,-21 0 0,21 0 0,1 0 16,-1-21-16,0-1 0,1 1 0,-1 21 16,0-21-16,1 0 15,-22 0-15,0 0 0,-21-22 0,0 22 16,0 0-16,0-21 0,-42 20 16,21-20-16,-22 21 0,22 0 0,-21 0 15,-1-1-15,1 1 0,0 0 16,-1 21-16,22 0 0,0 0 0,-21 0 15,21 0-15,-1 0 0,1 0 16,21 21-16,0 0 0,0 1 16,21-22-1,1 0-15,-1 0 16,21 0-16,-21 0 0</inkml:trace>
  <inkml:trace contextRef="#ctx0" brushRef="#br0" timeOffset="2551.58">14563 1545 0,'0'0'16,"0"21"-16,0 1 15,0-1-15,0 21 0,0-21 0,0 22 16,-22-22-16,1 21 0,21 0 16,-21 22-16,21-22 0,0 1 0,0 20 15,0-21-15,0 22 0,-21-1 16,21 1-16,0-1 0,0 22 15,-21-21-15,21 20 0,-21 1 0,-1 0 16,22-1-16,-21-20 0,0 20 16,-21 1-16,21 0 0,-1-1 0,-20-20 15,21 21-15,-21-22 0,20 1 0,1-22 16,0 0-16,21-21 0,0 1 16,0-1-16,0-42 15,0-1-15,0 1 0,21-21 0,0-22 16,1 1-16,-1-1 0</inkml:trace>
  <inkml:trace contextRef="#ctx0" brushRef="#br0" timeOffset="2892.54">14457 1651 0,'0'0'0,"0"-21"0,0 0 16,0 0-16,0-1 0,0 1 15,0 0-15,0 0 0,0 0 0,21 0 16,0 21-16,0 0 0,0 0 16,22 0-16,-22 0 0,0 0 15,0 0-15,22 0 0,-22 0 0,0 21 16,64 42 0,-64-20-16,-21-22 0,0 21 15,0-21-15,0 22 0,0-22 16,0 21-16,-43-21 0,22 0 0,-21 1 15,0 20-15,-1-21 0,1-21 16,0 21-16,-1 0 0,1-21 0,0 0 16,20 0-16,-20 22 0,21-22 0,0 0 15,21-22 1,0 1-16,21 0 16,0 0-16</inkml:trace>
  <inkml:trace contextRef="#ctx0" brushRef="#br0" timeOffset="5128.5">15473 1270 0,'0'0'16,"0"-21"-16,-21 21 15,-1 0-15,1 21 16,0 0-16,21 0 0,-21 1 15,0 20-15,0-21 0,-1 21 0,22 22 16,-21-22-16,0 22 0,0-1 16,0-20-16,0 20 0,21 1 15,-22-22-15,1 0 0,0 1 0,0-1 0,0-21 16,0 21-16,21-20 16,0-1-16,-22 0 0,22-42 46,0 0-46,0-1 0,0 1 0,0-21 16,0 0-16,22-1 0,-22 1 16,21 0-16,0-1 0,0 1 0,-21 0 15,21-1-15,0 22 0,1 0 16,-22 0-16,21 21 16,0 0-16,0 21 0,-21 0 15,21 21-15,-21 1 0,21-22 16,-21 21-16,22 1 0,-22-1 0,0 0 15,21-21-15,0 22 0,-21-22 16,21 0-16,0 0 0,0 0 0,1 1 16,-1-1-16,21-21 0,-21 0 0,0 0 15,1 0-15,20 0 0,-21 0 16,21 0-16,-20 0 0,20 0 0,-21-21 16,0-1-16,22 1 0,-22-21 15,0 21-15,0-22 0,0 1 0,0-21 16,1 20-16,-1-20 15,-21-1-15,0 22 0,0-22 0,0 1 16,0 21-16,0-22 0,-21 22 16,-1-1-16,1 1 0,0 0 0,-21-1 15,21 1-15,-22 21 0,1 0 0,0 0 16,-1 21-16,1 0 0,-22 0 16,22 0-16,0 21 0,-22 21 0,22-21 15,0 22-15,20-1 0,-20 0 16,21 1-16,0-1 0,21 21 0,0-20 15,0 20-15,0-20 0,21-1 16,0 0-16,0 1 0,22-1 0,-1 0 16,-21-21-16,21 1 15,1-1-15,-1 0 0,0 0 0,1-21 16,-1 0-16,0 0 0,1 0 0,-1 0 16,0 0-16,1 0 0,-1-21 15,-21 0-15,22 21 0,-1-21 0,-21-22 16,21 22-16,-20 0 0,20-21 15,-21 20-15,21-20 0,-20 21 0,20-21 16,-21 20-16,0-20 0,0 21 16,1 21-16,-22-21 0,21 0 0,-42 21 47,-1 0-47,22 21 0,-21 0 0,0 0 15,0 0-15,0 0 0,21 22 16,-21-22-16,-1 21 0,22 1 0,-21-22 15,21 21-15,0 0 0,0-20 16,0 20-16,0-21 0,0 0 0,0 0 16,0 1-16,0-1 0,0 0 15,21 0-15,1-21 0,-1 0 0,0 21 16,0-21-16,0 0 0,22 0 16,-22 0-16,0 0 0,21-21 0,-21 0 15,22 0-15,-22 0 0,0-1 0,0 1 16,0-21-16,1 21 15,-1-22-15,-21 1 0,0 0 0,0-1 16,0 1-16,0 0 0,0-1 16,-21 22-16,-1 0 0,1 0 0,0 0 15,0 0-15,-21 21 0,20 0 16,-20 0-16,21 0 0,-21 0 0,-1 21 16,22-21-16,-21 21 0,21 21 0,-1-21 15,-20 22-15,21-1 0,21 0 16,0-20-16,-21 20 0,21 0 0,0 1 15,0-22-15,0 21 0,21-21 16,-21 0-16,21 1 0,0-1 0,22 0 16,-22 0-16,0-21 15,21 0-15,1 0 0,-1 0 0,0 0 16,-21 0-16,22 0 0,-1-21 0,0 21 16,-20-21-16,20 0 0,0-1 15,-21 1-15,1-21 0,20 21 0,-21-22 16,0 1-16,0 0 0,1-1 15,-1 1-15,0 21 0,0-21 0,0 20 16,-21 1-16,0 0 0,0 0 16,0 42 15,0 0-31,0 0 0,0 22 0,0-22 16,0 21-16,-21 1 0,21-1 0,0-21 15,0 21-15,0 1 0,0-22 16,0 0-16,0 21 0,0-20 0,0-1 15,0 0-15,0 0 16,0 0-16,21-21 16,0 0-16,1 0 15,-1 0-15,0-21 0,0 21 16,0-21-16,0 0 0,1-22 0,-1 22 16,0 0-16,0-21 0,0 21 15,0-22-15,1 22 0,-22 0 0,0 0 16,21 0-16,-21-1 0,0 44 31,0-1-31,0 0 16,-21 0-16,21 0 0,0 0 0,-22 22 15,1-22-15,21 0 0,0 0 16,-21 22-16,21-22 0,0 0 16,0 0-16,0 0 0,21-21 15,0 0-15,1 0 16,-1 0-16,0 0 0,0 0 15,0 0-15,0-21 0,1 21 16,-1-21-16,0 0 0,0 0 0,-21-1 16,0 1-16,0 0 0,0-21 15,0 21-15,0-22 0,0 22 16,0-21-16,0 21 0,0-22 0,-21 22 16,21 0-16,-21 0 0,0 0 15,21-1-15,0 1 16,0 0-1,21 0-15,0 21 16,0 0-16,0-21 0,22 21 16,-22 0-16,0 0 0,0 0 0,21 0 15,-20 0-15,-1 0 0,0 21 0,0 0 16,0 0-16,-21 0 16,21 22-16,-21-22 0,0 0 15,22 21-15,-22-20 0,21 20 16,-21-21-16,0 21 0,21-20 0,-21-1 15,21 21-15,-21-21 0,0 0 16,0 1-16,0-1 0,0 0 16,0 0-16,-21 0 15,0-21-15,21-21 47,0 0-47,0 0 16,0-22-16,0 22 0,0-21 15,21 21-15,0-22 0,0 1 0,0 0 16,1-1-16,20 1 0,-21 0 16,21-1-16,1 22 0,-22 0 0,21 0 15,1 0-15,-1 21 0,0 0 0,-21 0 16,22 0-16,-22 21 0,21 0 16,-21 0-16,1 22 0,-1-1 0,-21 0 15,0 1-15,0-1 0,0 0 16,0 22-16,0-22 0,-21 0 0,-1 1 15,1-22-15,21 21 0,-21-21 16,0 1-16,0-1 0,0 0 16,21 0-16,0 0 0,-22-21 0,1 0 15</inkml:trace>
  <inkml:trace contextRef="#ctx0" brushRef="#br0" timeOffset="5944.04">10880 2328 0,'21'22'31,"-21"-1"-15,21-21-16,0 0 16,0 0-16,0 0 0,1 0 15,20 0-15,-21 0 0,21 0 16,1 0-16,-1 0 0,22 0 0,-22 21 16,21-21-16,1 0 0,-1 0 0,22 0 15,0 0-15,21 0 0,-1 0 16,22 0-16,0 0 0,0 0 0,22 0 15,-1 0-15,0 0 0,21 0 16,1 0-16,-1 0 0,21 0 0,1 0 16,-1 0-16,1 0 0,-1 0 15,22 0-15,-21 0 0,20-21 0,1 21 16,21 0-16,-22-21 0,1 21 0,21-22 16,-21 22-16,-1-21 15,1 21-15,0-21 0,-1 21 0,1 0 16,-22-21-16,1 21 0,-1 0 15,-20 0-15,-1 0 0,-21-21 0,0 21 16,-21 0-16,0 0 0,-42 0 0,0 0 16,-22 0-16,-20 0 0,-1 0 15,-21-21-15,0 21 0,0 0 0,-42 0 63,0 0-63,-21 0 0,-1 0 15,1 0-15,-21 0 0,-22 0 16</inkml:trace>
  <inkml:trace contextRef="#ctx0" brushRef="#br0" timeOffset="6528.35">12488 2477 0,'0'0'0,"21"0"0,-21-22 31,0 44-15,0-1-16,-21 0 0,0 0 0,0 21 16,-21 1-16,20-1 0,-20 0 15,-21 1-15,20-1 0,-20 0 0,20 22 16,-20-22-16,-1 1 0,1 20 0,-22-21 16,22 22-16,-1-22 0,1 22 15,20-22-15,-20 22 0,-1-22 0,22 0 16,0 1-16,-1-22 0,1 21 15,0-21-15,21 0 0,-22-21 16,22 22-16,0-22 16,21-22-1,0 1 1,0 0-16,0 0 0,21 0 16,-21 0-16,21-1 0,0 1 15,-21 0-15</inkml:trace>
  <inkml:trace contextRef="#ctx0" brushRef="#br0" timeOffset="6887.15">11388 3175 0,'0'-42'0,"0"84"0,21-84 0,-21 21 0,0-1 0,0 44 47,0-1-47,0 21 0,0-21 16,-21 22-16,21-1 0,-22 0 15,1-21-15,0 22 0,0-1 0,0-21 16,0 22-16,-1-22 0,1 0 0,0 0 15,0 0-15,21 0 0,0 1 16,-21-22 0,42 0-1,0 0 1,0 0-16,22 0 0,-22 0 0,21 0 16,0-22-16,1 22 15,-1 0-15,0 0 0,1 0 0,-1 0 16,0-21-16,22 21 0,-22 0 0,1 0 15,-1 0-15,0 0 0,1 0 16,-1 0-16,-21 0 0,21 0 0,-20 0 16,-44 0-1,1 0 1,0 21-16,0-21 0,-21 0 0,-1 0 16,22 0-16</inkml:trace>
  <inkml:trace contextRef="#ctx0" brushRef="#br0" timeOffset="7784.42">4297 3916 0,'0'0'0,"21"0"31,0 0-31,0 0 15,-21-21-15,21 21 0,1-21 0,-1-1 16,21 1-16,-21 0 0,0 0 16,1 0-16,-1 21 0,0-21 0,0-22 15,0 22-15,-21 0 0,0 0 16,0 0-16,0-1 0,-21 1 0,0 0 16,0 0-16,-22 21 0,1 0 15,-21 0-15,20 0 0,1 0 0,-22 0 16,22 0-16,0 21 15,-1 0-15,-20 0 0,21 1 0,-1-1 16,22 0-16,-21 0 0,-1 0 0,22 0 16,0 1-16,21-1 0,0 0 15,0 0-15,0 0 0,0 0 0,21 1 16,0-1-16,1 0 0,-1 0 16,21 0-16,-21 0 0,22 1 0,-1-1 15,-21 0-15,21 21 0,1-21 16,-1 22-16,0-22 0,-20 21 0,20-21 15,0 22-15,1-22 0,-22 21 16,0-21-16,0 22 0,-21-22 0,0 21 16,0-21-16,-42 1 0,21-1 15,-22 0-15,-20 0 0,20 0 16,-20 0-16,21-21 0,-22 0 0,1 0 16,-1 0-16,1 0 0,-1 0 15,22 0-15,-22 0 0,1-21 0,20 0 16,1 0-16,0 0 0,-1 0 15,22-22-15,-21 22 0,21 0 0,0-21 16,21 20-16,0 1 0,0-21 16,0 21-16,0 0 0,0-1 0,21 1 15,0 0-15,21 0 0,-21 0 16,43 21-16,-22-21 0,1 21 16,20-22-16,1 22 0,-22 0 0,21 0 15,-20 0-15,20 0 0</inkml:trace>
  <inkml:trace contextRef="#ctx0" brushRef="#br0" timeOffset="8012.28">4699 4106 0,'0'0'0,"0"22"0,21-1 16,-21 0-16,0 0 0,0 0 16,0 0-16,-21 1 0,21-1 0,-21 0 15,0 0-15,21 0 0,-22 0 16,22 1-16,-21-1 0,0 0 15,21 0 1,0-42 31,0 0-47,0 0 16,0-1-16</inkml:trace>
  <inkml:trace contextRef="#ctx0" brushRef="#br0" timeOffset="8200.21">4678 3916 0,'0'0'0,"0"21"62,0 0-46,21-21-16,-21 21 0,21-21 15,0 0-15,0 22 0,1-22 16,-1 0-16</inkml:trace>
  <inkml:trace contextRef="#ctx0" brushRef="#br0" timeOffset="8661.39">5101 4022 0,'0'21'16,"0"0"-16,0 0 15,0 0-15,0 1 0,0 20 16,0-21-16,-21 0 0,21 0 16,0 1-16,-21 20 0,21-21 0,0 0 15,-21 0-15,21 1 0,0-1 16,0 0-16,0 0 0,0 0 16,-22-21-1,22-21 16,0 0-31,0 0 0,0 0 0,0-1 16,0 1-16,0-21 0,0 0 16,22-1-16,-1 1 0,0 0 0,0 20 15,21-20-15,-20 0 0,20 21 16,0-1-16,1 1 0,-1 21 0,0 0 16,1 0-16,-22 0 0,21 0 15,0 21-15,1 22 0,-22-22 0,0 0 16,0 21-16,0 1 0,-21-22 0,0 21 15,0 1-15,0-22 0,-21 21 16,0-21-16,0 0 0,0 1 0,21-1 16,-21 0-16,-1 0 15,1 0-15,21 0 16,0-42 0,21 0-1,1 21-15,-1-21 0,21 0 0</inkml:trace>
  <inkml:trace contextRef="#ctx0" brushRef="#br0" timeOffset="9363.9">6244 3979 0,'0'-21'16,"0"42"-16,0-63 0,-21 42 15,0 0-15,0 0 0,-1 0 16,1 0-16,0 0 0,0 21 0,-21 0 15,20 1-15,-20-1 0,21 21 16,0-21-16,0 22 0,-1-1 0,-20-21 16,21 21-16,21-20 0,-21 20 15,21-21-15,0 0 0,0 0 0,0 1 16,0-1-16,21-21 16,0 0-16,0 0 0,22 0 15,-22 0-15,0 0 0,21-21 0,-21-1 16,22 1-16,-1 21 0,-21-21 0,0-21 15,1 21-15,-1-1 16,0 1-16,0 0 0,0 0 0,0 0 16,-21 0-16,0-1 0,0 1 15,0 0-15,0 42 47,0 0-47,0 1 0,0 20 16,0-21-16,0 21 0,0-20 15,0 20-15,0 21 0,0-20 0,0-1 16,0 22-16,0-1 0,0 1 0,0-1 16,0 22-16,0-22 0,0 22 15,22 0-15,-1-1 0,0 1 16,0 0-16,0-22 0,0 22 0,1-1 16,-22 1-16,21 0 0,0-22 15,0 22-15,-21-22 0,0 1 0,0-1 16,0-20-16,0-1 0,0 0 0,-42 1 15,21-22-15,-22 21 0,22-21 16,-21-21-16,-1 22 0,1-22 0,-21 0 16,-1 0-16,22 0 0,-43-22 0,22 1 15,-1 0-15,1 0 0,-22-21 16,21-1-16,22-20 0,-21 20 0,-1-20 16,22 21-16,-1-22 0,22 1 0,-21-1 15,21 1-15,21-1 0,0 1 16,-21 20-16,21-20 0,0-1 15,0 22-15,0-22 0,21 22 0,-21-21 16,21-1-16,21 22 0,-21-22 16,22 1-16,-1 20 0,0 1 0,1-21 15,-1 20-15,0 1 0,22 0 0</inkml:trace>
  <inkml:trace contextRef="#ctx0" brushRef="#br0" timeOffset="9659.62">6773 3598 0,'0'-21'0,"-21"42"32,0 1-32,0-1 0,21 21 15,-21-21-15,21 22 0,0-1 0,-22 0 16,1 1-16,21 20 0,-21-21 15,21 1-15,0 20 0,0-20 16,-21-1-16,21-21 0,-21 21 0,21-20 16,0 20-16,0-21 0,0 0 15,0 0-15,0 1 0,21-22 32,0 0-32,0 0 0,-21-22 0,21 22 15,1-21-15,-1 0 0,0-21 0</inkml:trace>
  <inkml:trace contextRef="#ctx0" brushRef="#br0" timeOffset="10035.44">6921 4043 0,'0'21'16,"-21"-21"-16,21 21 16,21-21-1,1 0 1,-1 0-16,0 0 0,0 0 15,21 0-15,-20-21 0,-1 21 0,-21-21 16,21 0-16,0 21 0,0-21 16,-21-1-16,21 1 0,-21 0 0,0 0 31,0 0-31,-21 21 0,0 0 16,-21 0-16,21 0 0,-1 0 0,1 21 15,0 0-15,0 0 0,0 0 16,0 1-16,-1-1 0,22 21 15,0-21-15,-21 22 0,21-22 16,0 21-16,0-21 0,0 0 0,0 22 16,0-22-16,0 0 0,0 0 15,21 0-15,1-21 0,-1 0 16,0 0-16,0 0 0,0 0 16,0 0-16,1 0 0,-1 0 0,0-21 15,0 0-15,-21 0 0</inkml:trace>
  <inkml:trace contextRef="#ctx0" brushRef="#br0" timeOffset="10693.02">8509 3789 0,'21'-21'47,"0"21"-47,0-21 16,22 21-16,-22-22 0,0 22 0,0-21 15,22 0-15,-22 0 0,0 0 16,-21 0-16,0-1 0,0 1 16,-21 21-1,0 0-15,-22 0 0,1 0 0,0 0 16,-1 21-16,1-21 0,0 22 0,20-1 16,-20 0-16,0 0 0,21 0 15,-1 0-15,1 1 0,0-1 0,0 0 16,21 0-16,0 0 15,0 0-15,0 1 0,21-1 16,0 0-16,0 0 0,22 0 0,-22 0 16,0 1-16,21 20 0,-20-21 15,20 0-15,-21 0 0,21 1 0,-20-1 16,20 0-16,-21 0 0,-21 0 0,0 22 16,0-22-16,0 0 15,0 0-15,-42-21 0,21 21 0,-22 0 16,1 1-16,0-22 0,-1 0 15,1 21-15,0-21 0,20 0 0,-20 0 16,0 0-16,21 0 0,-22-21 0,22-1 16,0 1-16,0 21 0,0-21 15,-1-21-15,22 21 0,0-1 16,0 1-16,0 0 0,0 0 16,0 0-16,0 0 0,22-1 15,-1 1-15,0 21 0,0-21 0,0 0 16,22 21-16,-22-21 0,0 21 15,21-21-15,-21 21 0,22 0 0</inkml:trace>
  <inkml:trace contextRef="#ctx0" brushRef="#br0" timeOffset="11091.8">8869 4106 0,'21'22'0,"0"-22"15,0 0-15,0 0 16,-21-22-16,22 22 0,-1-21 16,0 0-16,0 0 0,0 21 0,-21-21 15,21 0-15,1-1 0,-22 1 16,0 0-16,21 21 0,-21-21 0,0 0 16,0 0-16,0-1 0,-21 22 15,-1 0-15,1 0 16,0 0-16,0 0 0,0 0 0,-22 0 0,22 22 15,0-1-15,-21 0 0,21 0 16,-1 21-16,1-20 0,0 20 16,0 0-16,0-21 0,21 22 0,-21-1 15,21-21-15,0 22 0,0-22 16,0 0-16,0 21 0,0-21 16,21 1-16,0-1 0,0-21 15,0 0-15,22 0 0,-22 0 16,0 0-16,0 0 0,21 0 0,-20-21 15,20-1-15,0 1 0,-21 0 16,22 0-16,-22-21 0,21-1 0,-21 22 16,22-21-16</inkml:trace>
  <inkml:trace contextRef="#ctx0" brushRef="#br0" timeOffset="11359.57">9504 3323 0,'0'0'0,"-21"0"31,21 21-31,0 1 0,0-1 0,-22 21 16,1 0-16,21 1 0,0-1 0,0 0 15,0 1-15,-21 20 16,21-20-16,0-1 0,-21 0 0,21 22 16,0-22-16,-21 0 0,21 1 0,0-1 0,0 0 15,0 1-15,-21-22 16,21 0-16,0 0 0,0 0 0,0 1 15,0-1-15,21-42 47,-21-1-47,21 22 0</inkml:trace>
  <inkml:trace contextRef="#ctx0" brushRef="#br0" timeOffset="11744.24">9546 4043 0,'21'0'0,"0"0"16,1 0-16,-1-21 16,0 21-16,-21-21 0,21-1 15,0 22-15,0-21 0,1 0 16,-1 0-16,-21 0 0,0 0 15,0-1 1,-21 22 0,-1 0-16,1 0 0,0 0 15,0 22-15,0-22 0,0 21 16,-1 0-16,1 0 0,0 0 0,0 22 16,0-22-16,21 0 0,-21 21 15,21-21-15,0 1 0,0-1 0,0 0 16,0 0-16,0 0 0,0 0 0,0 1 15,0-1-15,21-21 16,0 21-16,0-21 0,0 0 0,0 0 16,1 0-16,-1 0 0,21 0 0,-21-21 15,22 0-15,-1-1 0,-21 22 16</inkml:trace>
  <inkml:trace contextRef="#ctx0" brushRef="#br0" timeOffset="12287.92">10287 3852 0,'0'0'0,"-21"-21"31,0 21-31,-1 0 0,1 0 16,0 0-16,21 21 0,-21 1 16,0-1-16,21 0 0,-21 0 0,-1 0 15,22 0-15,0 22 0,-21-22 0,21 21 16,-21-21-16,21 1 0,0 20 15,0-21-15,0 0 0,0 0 16,0 1-16,0-1 0,0 0 0,21 0 16,0-21-16,1 0 15,20 0-15,-21 0 0,0 0 0,22 0 16,-22 0-16,21 0 0,-21-21 0,0 21 16,22-21-16,-22 0 0,0-1 15,0 1-15,0 0 0,1-21 0,-1 21 16,0-22-16,0 1 0,0 0 15,-21-1-15,21 1 0,1 0 0,-22-1 16,0 1-16,0 0 0,21-1 0,-21 1 16,0 21-16,0 0 0,0-1 15,0 1-15,-21 21 32,21 21-32,-22 22 15,22-22-15,0 0 0,0 21 0,-21 1 16,21-22-16,0 21 0,-21 1 15,21-1-15,0-21 0,0 21 0,0 1 16,-21-1-16,21-21 0,-21 22 0,21-22 16,0 0-16,0 21 0,-21-21 15,21 1-15,0-1 0,21-21 32,0 0-32,0 0 0,0 0 15,0 0-15,1 0 0,-22-21 16</inkml:trace>
  <inkml:trace contextRef="#ctx0" brushRef="#br0" timeOffset="12543.77">10456 3979 0,'0'0'0,"-21"0"16,0 22-1,21-1-15,21-21 16,0 0-16,0 0 0,1 0 16,-1 0-16,21 0 0,-21 0 0,22-21 15,-22 21-15,21 0 0,-21-22 16,22 22-16,-22-21 0,0 21 0,0 0 16,-21-21-1,0 0 1</inkml:trace>
  <inkml:trace contextRef="#ctx0" brushRef="#br0" timeOffset="13252.19">16468 2413 0,'0'-21'32,"0"42"-1,0 0-31,0 0 0,21 1 15,-21 20-15,0 0 0,21 1 0,0-1 16,0 0-16,0 22 0,1-22 16,20 22-16,0-22 0,1 21 15,-1 1-15,0-22 0,1 22 16,-22-1-16,21 1 0,0-22 0,1 22 16,-22-22-16,21 0 0,-21 1 0,22-1 15,-22 0-15,0-21 0,0 1 16,-21-1-16,0 0 0,0 0 0,0 0 15,0 0 1,-21-21 0,0 0-16,0 0 0,0-21 15,-1 0 1,1 0-16,21 0 0,-21 21 0</inkml:trace>
  <inkml:trace contextRef="#ctx0" brushRef="#br0" timeOffset="13524.07">16743 3429 0,'0'0'0,"-21"0"0,21-21 0,-22 21 16,44 0 15,-1 21-31,0 0 16,0-21-16,21 21 0,-20 1 0,20-22 16,-21 21-16,21 0 0,-20 0 15,20-21-15,-21 21 0,0 0 0,22-21 16,-22 22-16,0-22 0,0 0 0,0 21 15,0-21 1,1 0-16,-1 0 16,0 0-1,-21-21 1,0-1-16,21 1 0,0 0 16,-21-21-16,0 21 0,21-1 15</inkml:trace>
  <inkml:trace contextRef="#ctx0" brushRef="#br0" timeOffset="13687.98">17399 3260 0,'0'-21'0,"0"42"0,0-21 32,0 21-17,0 21-15,-21-21 0,0 22 16,-1-22-16,22 21 0,-21-21 16,0 22-16,0-22 0,0 21 0,21-21 15,-21 1-15,-1-1 0,22 0 16,0 0-16,-21 0 0,0-21 0,21 21 15</inkml:trace>
  <inkml:trace contextRef="#ctx0" brushRef="#br0" timeOffset="14151.54">18055 3514 0,'0'0'15,"21"-21"-15,-21-1 0,0 1 16,0 42 0,0 1-1,0-1-15,0 0 0,0 21 16,0 1-16,0-22 0,-21 21 0,21 0 15,0 1-15,-21-1 0,0 0 16,0 1-16,21 20 0,-22-20 16,1-1-16,0 0 0,21 1 0,-21-1 15,0-21-15,21 21 0,0-20 16,0-1-16,-21-21 0,21 21 0,-22-21 16</inkml:trace>
  <inkml:trace contextRef="#ctx0" brushRef="#br0" timeOffset="14740.21">17801 3725 0,'0'0'0,"0"-21"0,0 0 16,0 0-16,0 0 0,0 0 15,0-1-15,21-20 0,0 21 0,1 0 16,-1 0-16,0-1 0,0 1 15,0 0-15,22 21 0,-22-21 0,21 21 16,0 0-16,1 0 0,-22 21 16,21 0-16,1 0 0,-1 22 0,-21-22 15,0 21-15,22 1 0,-22 20 16,0-21-16,-21 1 0,0-1 0,0 0 16,0 1-16,0-1 0,0 0 0,0 1 15,0-1-15,0 0 0,-21 1 16,0-22-16,-1 0 0,1 0 15,21 0-15,-21-21 16,21-21 0,0-21-16,0 21 15,21 0-15,-21-22 0,21 1 16,1 21-16,-1-22 0,0 1 0,0 0 16,21-1-16,-20 1 0,-1 0 15,21-1-15,-21 1 0,22-21 0,-1 20 16,0 22-16,1-21 0,-1 21 15,21-22-15,-20 43 0,-1 0 0,-21 0 16,22 0-16,-1 21 0,-21 1 16,0-1-16,0 21 0,1-21 15,-1 22-15,-21-1 0,0 0 0,0 1 16,0 20-16,0-21 0,0 1 16,0-1-16,-21 0 0,-1 22 0,1-22 15,0-21-15,21 22 0,-21-1 16,0-21-16,21 0 0,-21 1 0,21-1 15,0 0-15,-22-21 16,22-21 0,0 0-16,0-1 15,22 1-15,-1 0 0</inkml:trace>
  <inkml:trace contextRef="#ctx0" brushRef="#br0" timeOffset="15960.18">19558 3704 0,'-21'0'31,"0"21"-31,-1-21 0,22 22 16,-21-1-16,0 0 0,21 0 16,-21 21-16,0-20 0,21-1 0,0 21 15,-21-21-15,21 22 0,-22-22 0,22 21 16,0-21-16,0 0 0,0 1 15,0-1-15,0 0 0,0 0 16,22 0-16,-1-21 0,0 0 16,0 0-16,21 0 0,-20 0 0,20 0 15,-21 0-15,21-21 0,1 21 0,-1-21 16,-21 0-16,22-22 0,-1 22 16,-21-21-16,21 21 0,-20-22 0,-1 1 15,0 0-15,0 21 0,0-22 16,-21 1-16,0 21 0,21-22 0,-21 22 15,0 0-15,0 0 0,0 0 16,0 42 0,-21 0-1,21 0-15,-21 0 16,21 22-16,-21-22 0,21 21 0,0-21 16,0 22-16,0-22 0,0 21 15,0 1-15,0-22 0,0 0 0,0 21 16,0-21-16,0 1 0,0-1 0,21 0 15,0-21-15,0 21 0,1-21 16,-1 0-16,0 0 0,0 0 0,0 0 16,0-21-16,1 0 0,20 21 15,-21-43-15,0 22 0,0-21 0,1 0 16,-1 20-16,0-20 0,0-21 16,0 20-16,0 1 0,-21-22 15,22 22-15,-1-21 0,-21-1 0,21 22 16,-21-1-16,0 1 0,0 0 15,0 21-15,0-1 0,0 1 0,0 0 16,-21 42 0,0 0-16,-1 1 0,1 20 15,0 0-15,21 1 0,-21-1 0,0 0 16,21 22-16,-21-22 0,21 0 16,0 1-16,0-1 0,-22 0 0,22 1 15,0-1-15,0-21 0,0 22 16,0-22-16,22 21 0,-1-21 15,0 0-15,-21 1 0,42-22 0,-21 0 16,1 21-16,-1-21 0,21 0 16,-21 0-16,22-21 0,-22 21 0,0-22 15,21 1-15,-21-21 0,22 21 16,-22-22-16,0 1 0,21 0 0,-20-1 16,20 1-16,-21 0 0,0-1 0,22-20 15,-22 21-15,-21-22 0,21 22 16,-21-1-16,21 1 0,-21 21 0,0-21 15,0 20-15,0 1 0,-21 21 32,0 21-17,21 1-15,-21 20 0,-1-21 0,22 21 16,-21 1-16,0-1 0,21 0 16,0 1-16,-21-1 0,21 0 0,-21-20 15,21 20-15,-21 0 0,21 1 0,0-1 16,0-21-16,0 21 0,0-20 15,0 20-15,0-21 0,21 0 0,0 0 16,0-21-16,0 22 0,0-22 16,22 0-16,-22 0 0,21 0 15,-21 0-15,22 0 0,-22-22 0,0 22 16,21-21-16,-20 0 0,-1-21 0,0 21 16,0-22-16,0 22 0,22-21 15,-22 21-15,0-22 0,-21 1 16,21 21-16,0 0 0,-21-1 0,0 1 15,0 0-15,0 42 32,0 0-32,-21 1 0,0-1 0,21 0 15,-21 0-15,21 0 0,0 0 16,0 22-16,-21-22 0,21 0 0,0 0 16,0 0-16,0 1 0,0-1 15,21 0-15,0-21 0,0 0 16,0 0-16,0 0 0,1 0 15,-1-21-15,0 21 16,0-21-16,0-1 0,0 1 0,1 0 16</inkml:trace>
  <inkml:trace contextRef="#ctx0" brushRef="#br0" timeOffset="16136.08">21653 3408 0,'-21'-21'16,"42"42"-16,-63-63 0,21 42 0,-21 0 0,20-22 15,1 22-15,0 0 16,0 0-16,0 0 16,21 22-1,0-1 1,-21-21-16,21 21 16,-22-21-16</inkml:trace>
  <inkml:trace contextRef="#ctx0" brushRef="#br0" timeOffset="16311.98">20637 3641 0,'0'0'16,"22"0"0,-1 0-16,0 0 0,0 0 15,0 0-15,0 0 0,22 0 16,-22 0-16,21 0 0,-21-21 0,1 21 15,20-22-15,-21 1 0</inkml:trace>
  <inkml:trace contextRef="#ctx0" brushRef="#br0" timeOffset="17016.24">22246 3556 0,'0'0'0,"21"0"0,0 0 16,1 0-16,-1-21 15,0 21-15,0-21 0,0 21 0,0-21 16,1-1-16,20 1 0,-21 21 16,0-21-16,0 0 0,22 0 0,-22 0 15,-21-1-15,21 1 0,-21 0 16,0 0-16,0 0 0,-21 0 15,0-1-15,0 22 0,-22 0 16,22 0-16,-21 0 0,21 0 0,-22 0 16,1 0-16,0 22 0,20-1 15,1 0-15,-21 0 0,21 21 16,0-20-16,21 20 0,0-21 16,0 21-16,0-20 0,0 20 0,0-21 15,0 21-15,0-20 0,0 20 16,21-21-16,0 21 0,0-20 0,0-1 15,0 21-15,1-21 0,20 0 0,-21 22 16,0-22-16,-21 21 0,0 1 16,0-22-16,0 21 0,0-21 0,0 0 15,-21 1-15,0 20 0,0-42 16,-22 21-16,1 0 0,0-21 0,-1 0 16,1 0-16,0 0 0,-1 0 0,1 0 15,0 0-15,-1 0 0,1-21 16,0 0-16,21 0 0,-22 0 15,22-1-15,21 1 0,-21 0 16,21-21-16,0 21 0,0-1 0,0 1 16,0 0-16,0 0 0,21 0 15,0 0-15,0 21 0,1-22 0,-1 22 16,0 0-16,21-21 0,-21 21 0,22 0 16,-22 0-16</inkml:trace>
  <inkml:trace contextRef="#ctx0" brushRef="#br0" timeOffset="17416">22585 3895 0,'0'0'0,"106"0"31,-85 0-31,0 0 0,21-21 16,-21 21-16,1-22 0,20 22 0,-21-21 15,0 0-15,0 21 0,22-21 16,-43 0-16,21 21 0,0-21 0,0-1 16,-21 1-16,0 0 0,0 0 0,0 0 15,0 0-15,0-1 16,-21 22-16,0 0 0,0 0 16,0 0-16,-22 0 0,22 22 15,-21-1-15,21 0 0,-22 0 0,22 21 16,-21-20-16,21 20 0,-1-21 15,1 21-15,0-20 0,21 20 0,0-21 16,0 21-16,0-20 0,0-1 0,0 0 16,21 0-16,0 0 0,1 0 15,-1 1-15,0-22 0,21 0 0,-21 21 16,22-21-16,-22 0 0,21 0 16,1 0-16,-22-21 0,21-1 15,-21 22-15,22-21 0,-22 0 0,21-21 16</inkml:trace>
  <inkml:trace contextRef="#ctx0" brushRef="#br0" timeOffset="17695.84">23580 3069 0,'0'0'0,"-43"21"31,22 1-31,0-1 0,0 21 0,21 0 0,-21 22 15,-1-22-15,1 22 16,0-1-16,0 1 0,21-22 0,-21 22 0,0-22 16,21 21-16,0-20 0,-22-1 15,22 0-15,-21 1 0,21-1 16,-21-21-16,21 22 0,0-22 0,0 0 16,0 0-16,0 0 0,0 0 15,21-42 16,0 21-31,-21-21 0,22 0 16</inkml:trace>
  <inkml:trace contextRef="#ctx0" brushRef="#br0" timeOffset="18079.62">23537 3831 0,'-21'0'16,"42"0"15,0 0-15,1 0-16,-1 0 0,0 0 15,0 0-15,0-21 0,22 21 0,-22-21 16,0 21-16,0-21 0,0 21 16,-21-21-16,0-1 0,0 1 15,0 0-15,-21 21 16,0 0-1,0 0-15,0 0 0,-1 21 16,1 0-16,-21 1 0,21-1 16,0 0-16,-22 21 0,22-21 0,0 1 15,0 20-15,0-21 0,21 0 0,0 0 16,-22 22-16,22-22 0,0 0 16,0 0-16,0 0 0,0 1 15,22-22-15,-1 0 0,0 21 16,0-21-16,0 0 0,22 0 0,-1 0 15,-21 0-15,21-21 0,1-1 0,-1 1 16,22 21-16</inkml:trace>
  <inkml:trace contextRef="#ctx0" brushRef="#br0" timeOffset="18696.28">24342 3620 0,'0'0'0,"0"-22"0,0 1 15,-22 21 1,1 0-16,0 21 16,0-21-16,0 22 0,0-1 15,21 0-15,-22 21 0,1-21 0,0 1 16,21 20-16,0-21 16,-21 21-16,21-20 0,-21 20 0,21-21 15,0 0-15,0 22 0,0-22 0,0 0 16,0 0-16,21 0 0,0 0 15,0-21-15,0 22 0,1-22 0,20 0 16,-21 0-16,21 0 0,1 0 16,-22 0-16,21-22 0,1 1 0,-1 0 15,0 0-15,-21 0 0,22 0 16,-1-22-16,0 1 0,-20 21 0,20-43 16,0 22-16,1 0 0,-22-22 0,21 1 15,-21-1-15,22-21 0,-22 22 16,0-1-16,0 1 0,0 21 15,0-1-15,-21 1 0,22 0 16,-22 20-16,0 1 0,0 0 0,-22 21 31,1 0-31,0 21 0,0 0 16,0 22-16,21-1 0,-21 0 16,-1 22-16,1-1 0,0-20 0,0 20 15,21 1-15,0-1 0,0 1 0,-21-22 16,21 22-16,0-22 0,-21 0 15,21 22-15,0-22 0,0 0 0,0-20 16,0 20-16,0 0 0,21-21 16,-21 1-16,21-1 0,0 0 15,0-21-15,0 0 0,1 0 16,-1 0-16,0 0 0,0 0 16,0 0-16,0-21 0,1 0 0,20-1 15,-21 1-15,0 0 0,0 0 16,1 0-16,-1 0 0,-21-22 0,21 22 15,-21 0-15,21-21 0,-21 20 16</inkml:trace>
  <inkml:trace contextRef="#ctx0" brushRef="#br0" timeOffset="18928.14">24680 3556 0,'0'0'0,"-21"21"0,21 0 15,21-21 1,0 0-16,22 0 16,-22 0-16,21 0 0,1 0 0,-1 0 15,21 0-15,-20 0 0,-1 0 16,22 0-16,-22 0 0,0-21 0,1 0 16,-1 21-16,-21 0 0,21 0 15,-20 0-15,-1 0 0,0 0 0,0 0 16,-21 21-16</inkml:trace>
  <inkml:trace contextRef="#ctx0" brushRef="#br0" timeOffset="20367.32">3979 5186 0,'0'0'0,"-21"0"0,0 0 0,0 0 16,0 0-16,-1 21 0,1-21 16,-21 0-16,21 0 0,-22 0 15,1 0-15,21 0 0,-21 0 0,-1 0 16,1 0-16,0 0 0,20 0 15,1 0-15,-21 0 0,21 0 0,0 0 16,42 0 31,0 0-47,0 0 0,21 0 16,1 0-16,-1 0 0,22 0 15,-22 0-15,21 0 0,-20 0 16,20 0-16,1 0 0,-1 0 15,1 0-15,-1 0 0,1 0 0,20 0 16,1 0-16,0 0 0,21 0 0,-22 0 16,22 0-16,0 0 0,-21 0 15,20 0-15,-20 0 0,21 0 0,21 0 16,-21 0-16,21 0 0,-21 0 16,21 0-16,-22-21 0,22 21 0,-21 0 15,21 0-15,0 0 0,0 0 16,0-21-16,0 21 0,0 0 0,0 0 15,0-21-15,0 21 0,0 0 0,0 0 16,21-22-16,-21 22 16,-21-21-16,21 21 0,0 0 0,-21-21 15,0 21-15,21 0 0,-21-21 16,0 21-16,-1 0 0,1-21 0,0 21 16,-21 0-16,21-21 0,-22-1 0,1 22 15,0 0-15,20-21 0,-20 21 16,0 0-16,-1-21 0,1 21 0,-21 0 15,-1-21-15,1 21 0,-22 0 16,0 0-16,1 0 0,-22 0 0,0 0 16,0-21-16,0 21 0,0 0 15,1 0 63,-22-21-31</inkml:trace>
  <inkml:trace contextRef="#ctx0" brushRef="#br0" timeOffset="21727.62">18500 4699 0,'-64'21'0,"128"-42"0,-170 42 0,63-21 16,-20 0-16,21 0 0,-1 0 0,1 0 15,0 0-15,-1 0 0,22 0 16,-21 0-16,21 0 0,-1 0 16,1 0-16,0 0 15,0 0 1,42 0 31,0 0-47,0 0 0,1 0 15,20 0-15,-21 0 0,0 0 16,22 0-16,-22 0 0,21 0 0,0 0 16,1-21-16,-1 21 0,0 0 15,22 0-15,-22 0 0,22 0 16,-22 0-16,22 0 0,-1 0 0,-21 0 16,22 0-16,-1 0 0,-20 0 15,20 0-15,22 0 0,-22 0 0,22 0 16,0 0-16,-1 0 0,22 0 15,-21 0-15,21 0 0,-22 0 0,22 0 16,-21 0-16,0 0 0,20 21 16,-20-21-16,21 0 0,0 0 0,0 0 15,-22 21-15,22-21 0,-21 0 16,21 0-16,-22 0 0,1 22 0,0-22 16,20 0-16,-20 0 0,21 0 15,-21 0-15,-1 0 0,22 0 16,-21 0-16,-1 0 0,1 0 0,-21 0 15,41 0-15,-20 0 0,0 0 16,21 0-16,-1-22 0,-20 22 0,21 0 16,0 0-16,-22 0 0,1 0 15,0-21-15,-1 21 0,1 0 0,0 0 16,-1-21-16,1 21 0,0 0 16,-22 0-16,22-21 0,21 21 0,-22 0 15,1 0-15,-21 0 0,20-21 0,22 21 16,-21 0-16,-1 0 0,22 0 15,0 0-15,0 0 0,-21 0 0,20 0 16,-20 0-16,0 0 16,-22 0-16,1 0 0,-1 0 0,-20 0 15,20 0-15,-21 0 0,-20 0 0,20 0 16,-21 0-16,21 0 0,-20 0 16,-1 0-16,0 0 0,0-21 15,0 21 1,-21-22 31</inkml:trace>
  <inkml:trace contextRef="#ctx0" brushRef="#br0" timeOffset="22497.48">25273 4572 0</inkml:trace>
  <inkml:trace contextRef="#ctx0" brushRef="#br1" timeOffset="27616.27">804 6900 0,'-21'0'16,"21"22"15,21-22-15,0 0-16,1 0 0,20 0 15,-21 0-15,21 0 0,1 0 16,20 0-16,-20 0 0,20 0 0,-21-22 15,22 22-15,-22-21 0,1 21 16,20-21-16,-21 21 0,1 0 0,-1-21 16,-21 0-16,0 21 0,1 0 15,-1 0-15,-21-21 0,-21 21 16,-1 0 0,1 0-16,0 0 0,0 0 0,-21-22 15,20 22-15,-20 0 0,21 0 16,-21 0-16,20 0 0,1 0 15,0 0-15,0 0 0,0-21 16,42 21 0,0-21-1,21 21-15,-20 0 0,20 0 16,0 0-16,1 0 0,-1 0 0,-21 0 16,21 0-16,-20 0 0,-1 0 15,0 21-15,-21 0 0,0 1 0,0-1 16,-21 21-16,0-21 15,-1 0-15,-20 1 0,21-1 0,-21 0 16,-1 0-16,22 0 0,0 0 16,-21 1-16,42-1 0</inkml:trace>
  <inkml:trace contextRef="#ctx0" brushRef="#br1" timeOffset="28452.44">2688 6773 0,'0'0'0,"-21"0"0,0 0 0,0 0 16,-1-21-16,1 0 0,0 0 16,21 0-16,0 0 0,0-1 15,0 1-15,0 0 16,21 21-16,0-21 0,1 21 16,-1 0-16,0 0 0,0 0 15,0 0-15,0 0 0,1 42 16,-1-21-16,-21 1 15,0 20-15,0-21 0,0 21 0,0-20 16,0 20-16,0 0 0,0-21 0,0 1 16,0 20-16,0-21 0,0 0 15,0 0-15,0 1 0,0-1 0,0 0 16,21-21 0,0 0-16,0 0 0,0-21 15,1 0-15,-1-1 0,21 1 16,-21 0-16,0 0 0,1 0 0,-1-22 15,0 22-15,0-21 0,-21 21 16,21-22-16,0 22 0,-21-21 0,0 21 16,0-22-16,0 22 0,0 0 15,0 0-15,0 0 16,0 42 0,0 0-16,0 0 15,0 0-15,0 22 0,0-22 0,0 21 16,0 1-16,0-1 0,0 0 15,0 22-15,0-22 0,0 43 0,0-22 16,22 22-16,-22-22 0,0 22 0,21 0 16,-21-1-16,0-20 0,0 21 15,0-1-15,0 1 0,0 0 0,0-1 16,0 1-16,0-22 0,0 22 16,0-21-16,-21-1 0,21 1 15,-22-22-15,1 0 0,0 1 0,-21-1 16,21-21-16,-1 0 0,1 0 15,-21 1-15,21-22 0,-22 0 0,1 0 16,0 0-16,-22-22 0,22 22 0,-22-21 16,1-21-16,-1 21 0,1-22 15,-1 22-15,1-21 0,21-22 0,-1 22 16,1 0-16,0-22 0,20 22 16,1-22-16,0 22 0,21 0 0,0-22 15,0 22-15,0 0 0,21 20 0,0-20 16,1 0-16,20-1 15,0 1-15,1 0 0,-1-1 0,21-20 16,1 21-16,-1-22 0</inkml:trace>
  <inkml:trace contextRef="#ctx0" brushRef="#br1" timeOffset="29395.93">3725 6498 0,'0'0'0,"-21"0"0,0 0 16,0 0-16,0 21 0,-1 1 15,1-1-15,0 0 0,0 21 16,0-21-16,0 22 0,-1-22 0,1 21 16,0 1-16,0-1 0,21-21 15,0 21-15,0 1 0,0-22 0,0 0 16,0 21-16,0-20 0,0-1 15,21-21-15,0 21 0,0 0 0,22-21 16,-22 0-16,21 0 0,-21 0 0,22 0 16,-22 0-16,21-21 0,-21 0 15,22 21-15,-22-21 0,0-1 0,0-20 16,0 21-16,1 0 0,-1 0 16,-21-22-16,0 1 0,0 21 15,0-22-15,0 1 0,0 0 0,0-1 16,-21 22-16,-1-21 0,1 0 15,0 20-15,0 1 0,0 0 0,0 21 16,-22 0-16,22 0 0,0 0 0,0 0 16,0 0-16,-1 42 0,1-20 15,0-1-15,0 21 0,0 0 0,0 1 16,-1-1-16,22 0 0,-21 1 16,21-1-16,0-21 0,0 22 0,0-1 15,0-21-15,21 21 0,1-20 16,-1-1-16,21 0 0,-21 0 15,0 0-15,22 0 0,-22-21 0,21 0 16,1 0-16,-22 0 0,21 0 16,0 0-16,-20-21 0,20 0 0,-21 0 15,21 0-15,1 0 0,-22-1 0,21-20 16,-21 21-16,1-21 0,-1 20 16,0-20-16,0 0 0,0 21 0,-21-22 15,21 22-15,-21 0 0,0 0 16,0 0-16,0-1 0,0 1 0,0 42 31,0 1-31,-21-1 16,21 0-16,0 0 0,0 21 15,0-20-15,0-1 0,0 21 0,0-21 16,0 22-16,0-22 0,0 0 16,0 0-16,21 0 0,-21 0 0,22 1 15,-1-22-15,0 0 0,0 21 16,0-21-16,0 0 0,1 0 0,20 0 15,-21-21-15,21-1 0,-20 22 0,20-21 16,-21 0-16,21 0 0,-20 0 16,-1-22-16,0 22 0,0-21 15,0 21-15,0-22 0,-21 1 0,22 0 0,-22 21 16,0-22-16,0 22 0,0 0 16,-22 21-1,1 0-15,0 21 16,21 21-16,-21-20 0,21 20 15,0-21-15,0 21 0,0 1 0,0-22 16,0 21-16,0 1 0,0-22 16,0 0-16,0 0 0,0 0 0,21 0 15,0 1-15,0-1 0,1-21 0,-1 0 16,0 0-16,0 0 0,21 0 16,-20 0-16,20 0 0,0-21 0</inkml:trace>
  <inkml:trace contextRef="#ctx0" brushRef="#br1" timeOffset="29888.11">6667 6371 0,'0'-21'15,"0"42"-15,0-63 0,0 21 0,0 0 16,0-1-16,-21 1 0,21 0 15,-21 21-15,0-21 0,0 0 0,0 21 16,-1 0-16,1 0 0,0 0 16,-21 0-16,21 0 0,-22 21 0,22 0 15,-21 0-15,21 0 0,-1 22 16,-20-1-16,21 22 0,0-22 0,0 21 16,-1 1-16,1-22 0,21 22 15,0-22-15,0 22 0,0-22 16,0 0-16,21 85 15,1-106-15,-1 1 0,21-1 16,-21 0-16,22-21 0,-1 0 16,0 0-16,1 0 0,20 0 0,-21 0 15,22 0-15,-22-21 0,22 21 0,-1-21 16,-20-1-16,20 1 0,-21 0 16,22-21-16</inkml:trace>
  <inkml:trace contextRef="#ctx0" brushRef="#br1" timeOffset="30735.69">7281 6646 0,'0'0'15,"0"-42"-15,0 0 0,0 21 0,0-22 16,0 22-16,0 0 0,-21 0 0,0 0 16,0 21-16,0 0 15,-1 0-15,1 0 0,0 0 0,0 21 16,-21 0-16,20 0 0,1 21 16,-21 1-16,21-1 0,0 0 0,-1 1 15,1-22-15,0 21 0,0 1 0,21-1 16,0-21-16,0 21 0,0-20 15,0-1-15,0 0 0,0 0 0,21 0 16,0-21-16,0 0 0,1 21 16,20-21-16,-21 0 0,0 0 0,22 0 15,-22-21-15,21 21 0,0-21 16,-20 0-16,-1 0 0,21 0 0,-21-1 16,0-20-16,1 21 0,-1-21 0,-21 20 15,0-20-15,21 0 0,-21 21 16,0-22-16,0 22 0,0 0 0,0 0 15,0 0-15,0 42 16,0 0 0,-21 0-16,21 0 0,-21 0 0,21 22 15,0-22-15,0 0 16,0 21-16,0-20 0,0-1 0,0 0 0,0 21 16,21-21-16,0 1 15,0-22-15,21 21 16,-20-21-16,-1 0 0,0 0 0,21 0 15,-21 0-15,1-21 0,20 21 0,-21-22 16,21 1-16,-20 0 0,-1 0 16,0 0-16,-21 0 0,0-22 0,21 22 15,-21-21-15,0-1 0,0 22 0,0 0 16,0-21-16,0 21 0,0-1 16,0 44-1,0-1-15,0 0 16,0 0-16,0 21 0,0-20 0,0 20 15,0-21-15,0 0 0,0 22 16,0-22-16,0 0 0,0 0 16,0 0-16,0 0 0,0 1 0,0-1 15,0 0-15,-21-21 16,0-21 15,21 0-31,0-1 0,0 1 0,0 0 16,0 0-16,0 0 0,0-22 15,0 1-15,21 0 0,0-22 0,0 22 16,22 0-16,-1-1 0,0 1 16,1 0-16,20-1 0,-21 22 15,22 21-15,-22 0 0,22 0 0,-22 0 16,0 0-16,1 21 0,-1 22 0,-21-22 16,22 21-16,-43 0 0,0 1 15,0-22-15,0 21 0,0 1 0,0-22 16,0 21-16,-22-21 0,1 0 0,0 1 15,0-1-15,0 0 0,21 0 16,-21 0-16,-1-21 0,1 21 16,21-42-1</inkml:trace>
  <inkml:trace contextRef="#ctx0" brushRef="#br1" timeOffset="31392.49">10160 6054 0,'-21'-21'0,"42"42"0,-63-42 16,42-1-16,-22 22 0,1 0 0,0-21 16,0 21-16,0 0 15,0 0-15,-1 0 0,1 0 0,-21 21 16,21 1-16,0-1 0,-22 0 16,22 21-16,0-21 0,0 22 0,0-1 15,-1 22-15,1-22 0,0 0 0,21 22 16,-21-22-16,21 22 0,0-22 15,0 0-15,0 1 0,21-1 0,0 0 16,0-21-16,1 22 0,-1-22 16,21 0-16,-21 0 0,22-21 0,-1 21 15,0-21-15,1 0 0,-1 0 16,0 0-16,22 0 0,-22-21 0,22 21 16,-22-21-16,0 0 0,22 0 0,-22 0 15,0-22-15,1 1 0,-22 21 16,21-22-16,-21 1 0,1-21 0,-1 20 15,-21 1-15,0-22 0,0 22 0,0 0 16,0-22-16,-21 22 0,-1 0 16,-20-1-16,21 1 0,0 0 0,-22 20 15,1-20-15,21 42 0,-21-21 16,-1 21-16,1 0 0,0 0 16,-1 21-16,1-21 0,0 42 0,-1-20 15,1 20-15,0 0 0,20 1 16,1-1-16,0 0 0,21 22 0,0-22 15,0 22-15,0-1 0,0-21 0,21 1 16,22-1-16,-22 0 0,21 1 16,0-22-16,1 21 0,-1-21 0,0 1 15,1-22-15,20 21 0,-20-21 0,-1 0 16,0 0-16,22 0 0,-22-21 16,0 21-16,22-22 0</inkml:trace>
  <inkml:trace contextRef="#ctx0" brushRef="#br1" timeOffset="32575.79">11028 6371 0,'0'-63'16,"0"126"-16,-21-126 15,21 84 1,-22 21-16,1-21 0,21 22 0,-21-1 16,21-21-16,-21 22 0,21-1 15,0 0-15,0-21 0,-21 22 0,21-22 16,-21 21-16,21-21 0,0 1 0,0-1 15,0 0-15,21-21 47,0-21-47,-21 0 0,21 21 0,0-43 16,0 22-16,1 0 0,-1-21 16,0-1-16,0 1 0,0 0 0,0-1 15,22 1-15,-22 0 0,0 20 16,21-20-16,-20 21 0,-1 21 15,0 0-15,0 0 0,-21 21 16,0 0-16,0 22 0,0-22 16,0 21-16,0-21 0,0 22 0,0-1 15,0-21-15,0 21 0,0-20 0,0 20 16,0-21-16,0 0 0,21 0 16,0 1-16,-21-1 0,22-21 15,-1 21-15,21-21 0,-21 0 0,0 0 16,1 0-16,-1 0 0,21 0 15,-21 0-15,0-21 0,1 0 0,-1-1 16,0 1-16,0 0 0,0-21 0,0 21 16,1-22-16,-1-20 0,0 20 15,-21-20-15,21 21 0,0-22 0,0 1 16,1 20-16,-1 1 0,0-22 0,0 22 16,-21 0-16,0-1 0,0 22 15,0-21-15,0 21 0,0 42 16,-21-21-1,21 42-15,-21-21 16,21 22-16,-21-1 0,21-21 0,0 43 16,-22-22-16,22 0 0,-21 1 0,21 20 15,0-20-15,-21 20 0,21-21 16,0 1-16,0-1 0,0 0 0,0-20 16,0 20-16,21-21 0,0 0 0,1 0 15,-1 1-15,21-22 16,-21 0-16,0 0 0,22 0 0,-22 0 0,21 0 15,-21 0-15,22-22 0,-22 1 0,21 0 16,-21 0-16,22 0 0,-22 0 16,0-22-16,0 1 0,0 21 15,-21-22-15,22 22 0,-22-21 0,0 21 16,0 0-16,0-1 0,0 44 31,0-1-31,0 0 0,0 0 16,0 0-16,0 0 0,0 1 15,0-1-15,0 21 0,0-21 0,0 0 16,0 1-16,0-1 0,0 0 16,21 0-16,0-21 15,0 0-15,0 0 0,0 0 16,1 0-16,-1 0 0,0 0 0,0-21 16,0 0-16,0 0 0,1-1 0,-1 1 15,-21-21-15,21 0 0,0-1 16,-21 1-16,21 21 0,-21-22 0,0 1 15,0 21-15,21 0 0,-21 0 16,0-1-16,0 44 16,0-1-1,0 0-15,0 21 0,-21-21 16,0 22-16,21-1 0,0 22 0,-21-22 16,0 0-16,21 22 0,-21-22 0,-1 22 15,22-22-15,-21 21 0,21 1 16,0-1-16,-21 22 0,21-21 0,-21 20 15,21 1-15,0-22 0,0 22 16,0 0-16,0-22 0,0 22 0,-21 0 16,21-22-16,0 22 0,0-22 15,0 22-15,0-22 0,0 1 0,0-1 16,0-20-16,0-1 0,0 0 0,-21 1 16,21-1-16,0-21 0,0 0 0,-22 1 15,1-22-15,0 0 16,0 0-16,0 0 0,0-22 15,-22 1-15,22 0 0,-21 0 16,-1-21-16</inkml:trace>
  <inkml:trace contextRef="#ctx0" brushRef="#br1" timeOffset="33380.69">4191 7916 0,'0'0'0,"-21"0"0,21-21 16,0 0-16,0 0 16,0 0-16,21 0 15,0-1-15,-21 1 0,21-21 0,0 21 16,1 0-16,-22-1 0,0 1 15,0 0-15,0 0 0,-22 21 16,1 0 0,-21 21-16,21 0 0,0 0 15,-22 1-15,22-1 0,0 21 16,-21-21-16,20 22 0,1-1 16,21 0-16,0 1 0,0-1 0,0 0 15,0 1-15,0-1 0,21 0 0,-21 1 16,22-1-16,-1 0 0,0 1 15,0-22-15,0 21 0,0-21 0,1 22 16,-1-22-16,0 0 0,-21 0 0,0 0 16,0 0-16,0 1 0,-21-1 15,0 0-15,-1 0 0,-20-21 16,0 21-16,-1-21 0,1 0 0,0 0 16,-1 0-16,1 0 0,0 0 0,-1-21 15,1 0-15,21 0 0,-21 0 16,20-1-16,1 1 0,0 0 15,0-21-15,0 21 0,21-22 0,-21 1 16,21 21-16,0-22 0,0 22 0,0 0 16,42 0-16,-21 0 0,21 0 15,1-1-15,-1 1 0,0 21 0,1-21 16,-1 0-16,22 21 0,-22 0 0</inkml:trace>
  <inkml:trace contextRef="#ctx0" brushRef="#br1" timeOffset="33734.49">4445 8319 0,'0'21'0,"0"-42"0,21 42 0,0-21 15,0 0-15,1 0 16,-1-21-16,0-1 0,0 1 16,0 0-16,0 0 0,1 0 0,-1 0 15,0-22-15,-21 22 0,0 0 16,21 0-16,-21 0 0,0-1 0,0 1 15,0 0-15,-21 21 16,0 0-16,0 0 16,-1 21-16,1 0 0,-21 22 0,21-22 15,0 21-15,-1 1 0,1-1 16,0 0-16,21 1 0,0-1 0,0 0 16,0 1-16,0-1 0,0-21 0,0 0 15,21 22-15,0-43 0,1 21 16,-1 0-16,0-21 0,0 0 0,21 0 15,-20 0-15,20 0 0,0-21 0,-21 21 16,22-21-16,-1-1 0,0-20 16,1 21-16,-1 0 0,-21-22 0,22 1 15,-1 0-15</inkml:trace>
  <inkml:trace contextRef="#ctx0" brushRef="#br1" timeOffset="33964.36">5313 7662 0,'0'0'0,"0"-21"0,0 0 15,0 42 1,0 0-16,-21 22 0,21-22 16,-22 21-16,22 1 0,0 20 15,0 1-15,-21-22 0,21 21 0,-21 1 16,21-22-16,0 22 0,0-22 0,-21 0 16,21 1-16,0-1 0,-21-21 15,21 22-15,0-22 0,0 0 0,0 0 16,21-21 15,0-21-31,0 0 16,-21 0-16</inkml:trace>
  <inkml:trace contextRef="#ctx0" brushRef="#br1" timeOffset="34334.15">5440 8276 0,'0'21'0,"0"-42"0,0 64 0,21-43 16,0 0 0,0 0-16,0 0 15,1 0-15,-1 0 0,0-22 16,0 1-16,0 21 0,0-21 0,1 0 16,-1 0-16,0 0 0,0 21 0,-21-22 15,0 1-15,0 0 0,0 0 16,0 0-16,0 0 0,-21 21 15,0-22-15,0 22 0,-1 0 0,1 0 16,-21 22-16,21-1 0,0 0 16,-1 0-16,1 21 0,0-20 0,0 20 15,21-21-15,-21 21 0,21-20 0,0 20 16,0-21-16,0 0 0,0 0 16,0 1-16,0-1 0,0 0 15,21 0-15,0-21 0,0 0 0,0 0 16,22 0-16,-1 0 0,-21 0 15,22 0-15,-1 0 0,21-21 0,-20 21 16,-1-21-16,22 0 0,-22-1 0</inkml:trace>
  <inkml:trace contextRef="#ctx0" brushRef="#br1" timeOffset="34833.87">6329 8022 0,'0'-21'15,"0"42"-15,0-63 0,-21 21 16,-1 21-16,1 0 0,0 0 15,0 21-15,0 0 0,21 0 16,-21 22-16,-1-22 0,22 21 16,-21-21-16,21 22 0,0-1 0,-21-21 15,21 21-15,0-20 0,0 20 0,0-21 16,0 21-16,0-20 0,0-1 16,21 0-16,0 0 0,1-21 15,-1 0-15,21 0 0,-21 0 0,0 0 16,22 0-16,-22 0 0,21-21 15,1 0-15,-22 21 0,21-21 0,-21-1 16,22 1-16,-22-21 0,0 21 16,0-22-16,0 1 0,0 0 0,1-1 15,-22 1-15,0-21 0,21 20 16,-21 1-16,21-22 0,-21 22 0,0 0 16,0-1-16,0 1 0,0 0 15,0 21-15,0-1 0,0 1 0,0 42 31,0 1-31,0-1 16,-21 21-16,0 0 0,21 1 0,-22-1 16,22 0-16,0 22 0,0-22 0,-21 22 15,21-22-15,0 0 0,0 1 16,0-1-16,0 0 0,0-20 0,21 20 16,-21-21-16,22 0 0,-1 0 15,0 1-15,0-22 0,0 0 16,0 0-16,1 0 15,-1-22-15,0 22 0,0-21 16,-21 0-16,0 0 0,21 0 0</inkml:trace>
  <inkml:trace contextRef="#ctx0" brushRef="#br1" timeOffset="35015.76">6646 8022 0,'21'0'47,"1"0"-47,-1 0 0,0 0 0,0 0 15,21 0-15,-20 0 0,-1 0 16,21 0-16,-21-21 0,22 0 0,-22 21 16,21-21-16,-21 21 0</inkml:trace>
  <inkml:trace contextRef="#ctx0" brushRef="#br1" timeOffset="36336.58">8530 7938 0,'0'-22'0,"0"44"0,0-65 15,0 22-15,0-21 0,0 21 0,0-1 16,0 1-16,0 0 15,-21 21-15,0 0 16,0 0-16,-1 21 0,1 0 16,0 1-16,0-1 0,21 21 15,-21 0-15,0 1 0,-1-1 0,1 22 16,21-22-16,-21 0 0,21 22 0,-21-22 16,21 0-16,0 1 0,0-1 15,0-21-15,0 22 0,0-22 0,21 0 16,0 0-16,22-21 0,-22 0 15,0 21-15,21-21 0,-21 0 16,22 0-16,-1 0 0,0-21 0,1 0 16,-1 0-16,0 0 0,1-1 0,-1 1 15,0 0-15,1-21 0,-1 21 16,-21-22-16,0 1 0,1 0 0,-22-1 16,0 1-16,0 0 0,0-1 0,0 1 15,-22 0-15,-20 20 0,21-20 16,-21 21-16,20 0 0,-20 0 15,0 21-15,-1 0 0,1 0 0,21 0 0,-21 21 16,-1 0-16,22 0 0,0 0 16,0 22-16,0-1 0,-1 0 15,22 1-15,0-1 0,0 0 0,0 1 16,0-1-16,22 0 0,-1-21 16,0 22-16,21-22 0,-21 0 0,22 0 15,-1 0-15,0-21 0,1 0 0,-1 0 16,22 0-16,-22 0 0,21 0 15,-20-21-15,-1 21 0,22-21 0,-22 0 16,0 0-16,-21 0 0,22-22 0,-22 22 16,0 0-16,0-21 0,0 20 15,-21-20-15,0 0 0,0 21 0,0-22 16,0 22-16,0 0 0,0 0 0,0 42 47,0 21-47,0-21 0,0 1 0,0 20 15,0-21-15,-21 21 0,21-20 16,0-1-16,0 21 0,0-21 0,-21 0 16,21 1-16,0-1 0,0 0 15,21-42 17,0 21-17,-21-21-15,22-1 0,-1-20 16,-21 21-16,21 0 0,0-22 0,-21 1 15,21 21-15,0-21 0,1-1 16,-22 22-16,21-21 0,0 21 16,0-1-16,0 22 0,0 0 0,1 0 15,-1 0-15,0 22 16,-21-1-16,0 0 0,0 0 16,0 21-16,21-20 0,-21 20 0,0-21 15,0 21-15,0-20 0,21-1 0,-21 21 16,21-21-16,-21 0 0,22 1 15,-1-22-15,0 21 0,0-21 0,21 0 16,-20 0-16,20 0 0,-21 0 0,21 0 16,1 0-16,-1 0 0,0-21 15,-20 21-15,20-22 0,-21 1 16,21 0-16,-20-21 0,-1 21 0,0-22 16,0 22-16,0-21 0,0-1 0,-21 1 15,0 21-15,0-21 0,0-1 16,0 22-16,0 0 0,0 0 0,-21 21 15,0 0-15,0 0 0,0 0 16,0 21-16,-1 0 0,1 21 16,0 1-16,21-1 0,-21 0 0,21 1 15,-21-1-15,21 0 0,0 1 0,0-22 16,0 21-16,0-21 0,21 1 16,0-1-16,0 0 0,22 0 0,-22 0 15,21-21-15,0 0 0,-20 0 16,20 0-16,21 0 0,-20 0 0,-1 0 15,22-21-15,-22 0 0,0 0 16,1 0-16,-1 21 0,0-22 0,-21 1 16</inkml:trace>
  <inkml:trace contextRef="#ctx0" brushRef="#br1" timeOffset="37060.18">4022 9525 0,'0'0'0,"0"-21"0,0 0 0,0 0 16,0-1-16,0 1 16,21 21-1,0 0-15,0 0 0,0 21 16,0 1-16,1-1 0,-1 21 15,0 0-15,21 1 0,-21 20 0,1-20 16,-1 20-16,0-21 0,0 1 0,-21-1 16,0 0-16,0 1 0,0-1 15,0-21-15,0 0 0,0 1 0,0-1 16,0 0-16,0-42 31,0-22-15,0 22-16,21 0 0,0-21 15,1-1-15,-1 1 0,0-21 16,0 20-16,0-20 0,0-1 0,1 22 16,-1-22-16,0 1 0,0 21 15,0-1-15,0 1 0,1 0 0,-1 20 16,0 1-16,-21 0 0,21 21 16,-21 21-1,0 0-15,0 1 0,0-1 0,0 21 16,21-21-16,-21 22 0,0-1 0,0 0 15</inkml:trace>
  <inkml:trace contextRef="#ctx0" brushRef="#br1" timeOffset="38476.21">5228 10054 0,'21'-21'0,"-42"42"0,63-63 0,-20 21 15,-1 0-15,0-1 0,-21 1 0,0-21 16,0 0-16,0 20 0,0-20 0,0 0 16,0-1-16,0 1 0,0 0 15,-21 21-15,0-22 0,-22 22 0,22 0 16,0 0-16,0 21 0,0 0 0,-22 0 16,22 21-16,0 0 15,0 0-15,0 22 0,-1-22 0,1 21 16,21 22-16,-21-22 0,0 0 0,21 1 15,0 20-15,0-21 0,0 1 16,0-1-16,0-21 0,0 22 0,0-22 16,0 0-16,0 0 0,21 0 0,0-21 15,0 0-15,1 0 0,-1 0 16,0 0-16,0 0 0,0 0 0,0-21 16,1 0-16,20 0 0,-21 0 0,0-1 15,0-20-15,1 21 16,-1-21-16,0-1 0,0 1 0,-21 0 15,0-1-15,0 1 0,0 0 0,0-1 0,0 1 16,0 21-16,0 0 16,0-1-16,0 1 0,-21 21 15,21 21-15,0 1 16,-21-1-16,21 21 0,0 0 0,0 1 16,0-22-16,0 21 0,0 1 0,0-1 15,0 0-15,0-21 0,21 22 16,0-22-16,0 0 0,0 0 0,1 0 15,-1 1-15,0-1 0,0-21 0,21 0 16,-20 0-16,20 0 0,0 0 16,1-21-16,-1-1 0,-21 22 15,21-21-15,1-21 0,-1 21 0,-21 0 16,22-22-16,-22 1 0,0 0 0,0-1 16,0-20-16,-21 20 0,0-20 15,0 21-15,21-22 0,-21 22 0,0-1 16,0 1-16,0 0 0,0 21 15,0-22-15,0 22 0,-21 21 16,0 0-16,0 21 16,21 22-16,-21-22 0,0 21 15,21 0-15,0 1 0,0 20 0,0-20 16,0 20-16,0 1 0,0-22 16,0 21-16,0-20 0,0-1 15,0 0-15,0 1 0,21-22 0,0 0 16,0 0-16,0 0 0,0 1 0,1-1 15,20-21-15,-21 0 0,0 0 0,0 0 16,22 0-16,-22-21 0,0-1 16,0 22-16,22-21 0,-22 0 0,0 0 15,0 0-15,-21-22 0,21 22 0,-21-21 16,21 21-16,-21-22 0,0 1 16,0 21-16,0-21 0,0 20 0,0 1 15,0 0-15,0 42 31,0 0-31,0 1 0,0-1 0,-21 0 16,21 21-16,0-21 0,0 22 0,0-22 16,0 21-16,0-21 0,0 1 15,0 20-15,0-21 0,0 0 0,0 0 16,0 1-16,21-22 0,1 0 16,-1 0-16,0 0 15,0 0-15,21 0 0,-20 0 0,-1 0 16,0-22-16,0 1 0,0 0 0,22 0 15,-22 0-15,0-22 0,0 22 16,0-21-16,-21 0 0,21 20 0,1-20 16,-1 21-16,-21 0 0,0 0 15,0-1-15,21 1 0,-21 42 32,0 1-17,0-1-15,0 0 0,0 0 16,0 21-16,0-20 0,0-1 0,0 21 15,0-21-15,0 22 0,0-22 0,0 0 16,21 0-16,0 0 0,0 0 16,1 1-16,-1-1 0,21 0 0,-21-21 15,22 0-15,-22 0 0,21 0 16,-21 0-16,22 0 0,-22 0 0,21 0 16,0 0-16,-20-21 0,20 0 15,-21-1-15,21 1 0,-20 0 0,20 0 16,-21 0-16,0-22 0,-21 22 0,0-21 15,0 21-15,0-22 0,0 1 16,0 21-16,0-21 0,0 20 0,-21 1 16,0 21-16,0 0 15,0 21-15,-1 1 0,22-1 16,-21 21-16,21-21 0,-21 22 0,21-1 16,0-21-16,0 21 0,0-20 0,0 20 15,0-21-15,0 0 0,0 0 16,0 1-16,21-1 0,0 0 15,1-21-15,-1 0 0,0 0 0,0 0 16,0 0-16,22 0 0,-22 0 0,21 0 16,-21-21-16,22 0 0,-1 21 15</inkml:trace>
  <inkml:trace contextRef="#ctx0" brushRef="#br1" timeOffset="39300.32">8932 9610 0,'21'0'0,"-42"0"0,42-21 0,-21-1 16,0 1 0,0 0-16,0 0 0,0 0 15,0 0-15,0-1 0,0 1 0,-21 21 16,21-21-16,-21 0 0,0 0 15,0 21-15,0 0 0,-1 0 0,1 0 16,0 0-16,-21 0 0,21 0 0,-1 21 16,-20 0-16,21 0 0,0 22 15,0-1-15,-22-21 0,22 43 0,0-22 16,0 0-16,21 1 0,-21-1 0,21 0 16,0 1-16,-22-22 15,22 21-15,0-21 0,0 0 0,0 1 16,22-1-16,-1 0 0,0-21 0,0 0 15,0 0-15,22 0 0,-22 0 0,0 0 16,21-21-16,1 21 0,-22-21 16,21-1-16,-21 1 0,22-21 0,-1 21 15,-21-22-15,0 1 0,22 0 0,-22-1 16,0 1-16,0 0 0,-21-1 16,0 1-16,21 0 0,-21-1 0,0 22 15,0 0-15,0 0 0,0 0 16,0 42-1,0 0-15,-21 0 0,21 0 16,0 1-16,0 20 0,0 0 0,-21 1 16,21-1-16,0 0 0,0-21 15,0 22-15,0-1 0,21-21 0,-21 0 16,21 22-16,0-22 0,1-21 0,-1 21 16,21 0-16,-21-21 0,0 0 15,22 0-15,-22 0 0,0 0 0,21 0 16,-20-21-16,20 0 0,-21 0 0,0-22 15,0 22-15,22-21 0,-22 0 16,0-1-16,-21 1 0,21 0 0,0-22 16,-21 22-16,22-1 0,-22-20 0,0 21 15,0-1-15,0 1 16,21 0-16,-21-1 0,0 22 0,0 0 16,-21 21-1,21 21-15,-22 21 0,1-20 16,0 20-16,0 0 0,21 1 0,-21 20 15,21-21-15,-21 22 0,21-22 0,0 1 16,0 20-16,0-21 0,0 1 16,0-1-16,21-21 0,0 22 0,0-22 15,0 0-15,0 0 0,1 0 0,-1-21 16,0 0-16,0 0 0,21 0 0,-20 0 16,-1 0-16,0 0 15,0-21-15,0 0 0,22 0 0,-22 0 16,0-22-16,-21 22 0,21-21 0</inkml:trace>
  <inkml:trace contextRef="#ctx0" brushRef="#br1" timeOffset="39472.22">9440 9419 0,'0'21'15,"0"-42"-15,0 64 0,21-43 16,1 21-1,-1-21-15,0 0 0,0 0 0,21 0 16,1 0-16,-22 0 0,21 0 0,1 0 16,-1-21-16,-21 21 0,21-22 0</inkml:trace>
  <inkml:trace contextRef="#ctx0" brushRef="#br1" timeOffset="40119.57">11134 9737 0,'0'21'0,"0"-42"31,0 0-31,21-1 16,0 1-16,0 0 0,0-21 0,0 21 15,-21-1-15,22-20 0,-22 21 16,21-21-16,-21 20 0,0-20 16,0 21-16,0-21 0,0 20 0,0 1 15,0 0-15,-21 0 0,-1 0 16,1 21-16,0 0 0,-21 0 0,21 0 15,-22 21-15,1 0 0,0 0 0,-1 0 16,1 22-16,0-22 0,-1 21 16,1 1-16,0 20 0,20-21 0,1 1 15,0-1-15,21 0 0,0 1 0,0-22 16,0 0-16,0 21 0,21-20 16,0-1-16,1-21 0,20 0 15,-21 0-15,21 0 0,1 0 16,-1 0-16,0-21 0,22-1 15,-22 1-15,1 0 0,-1 0 0,0 0 16,1-22-16,-1 1 0,-21 21 0,21-21 16,-20-1-16,-1 1 0,0 21 15,0-22-15,-21 22 0,0 0 0,0 42 32,-21 22-17,21-22-15,0 0 0,-21 21 16,21-21-16,0 22 0,0-22 0,0 0 15,0 21-15,0-20 0,21-1 0,0 0 16,0 0-16,0 0 16,1-21-16,-1 0 0,0 0 15,0 0-15,0 0 0,0 0 0,1 0 16,20-21-16</inkml:trace>
  <inkml:trace contextRef="#ctx0" brushRef="#br1" timeOffset="41595.8">12107 9652 0,'0'0'16,"0"-21"-1,21 0-15,1 21 0,-22-21 0,21-1 16,0 22-16,-21-21 16,21 0-16,0-21 0,0 21 0,1-1 15,-1-20-15,0 0 0,0 21 0,0-22 16,0-20-16,-21 20 0,22 1 15,-1-21-15,0 20 0,0-20 0,0 20 16,-21-20-16,0 21 0,0 20 0,0-20 16,0 21-16,0 0 0,-21 21 15,21 21-15,-21 0 16,0 0-16,0 22 0,-1-1 0,22 21 16,-21-20-16,0 20 0,0-20 15,0 20-15,0-21 0,21 22 0,0-22 16,-22 22-16,22-22 0,0 0 15,0 1-15,0-1 0,0 0 16,22 1-16,-1-1 0,0-21 0,0 22 16,21-22-16,-20-21 0,-1 21 0,21 0 15,-21-21-15,22 0 0,-22 0 16,21 0-16,-21-21 0,22 0 0,-22 0 16,21-1-16,-21 1 0,22 0 0,-22-21 15,0 21-15,21-22 0,-21 1 16,-21 0-16,22 20 0,-1-20 0,-21 21 15,0-21-15,0 20 0,0 1 0,0 42 47,-21 1-47,21-1 0,-22 0 0,22 0 16,-21 0-16,21 22 0,0-22 16,0 0-16,0 21 0,0-21 0,0 1 15,0-1-15,0 0 0,21 0 0,1 0 16,20-21-16,-21 21 0,0-21 0,22 0 15,-22 0-15,21 0 0,0 0 16,-20 0-16,20-21 0,0 0 0,1 0 16,-22 0-16,21 0 0,-21-22 0,0 22 15,1-21-15,-1-1 0,0 1 16,-21 21-16,0-21 0,21 20 0,-21 1 16,0 0-16,0 0 0,0 42 31,-21 0-31,0 0 0,0 1 15,21-1-15,-22 21 0,1-21 0,21 22 16,-21-22-16,21 21 0,0-21 16,-21 22-16,21-22 0,-21 0 0,21 0 15,0 0-15,0 0 0,0 1 0,0-1 16,0-42 15,0-1-31,21 1 0,0 0 16,-21-21-16,21 21 0,0-22 15,1 22-15,-1-21 0,21-1 16,-21 1-16,0 21 0,1-21 0,20 20 16,-21 1-16,0 0 0,0 0 0,1 0 15,-1 21-15,0 0 0,0 0 16,-21 21-16,0 0 0,21 0 16,-21 0-16,21 1 0,-21-1 0,22 21 15,-22-21-15,0 0 0,0 22 16,21-22-16,-21 0 0,21 21 0,-21-20 15,21-1-15,-21 0 0,0 0 0,21 0 16,0 0-16,1-21 31,-22-21-31,21 21 16,-21-21-16,21 0 0,-21 0 16,0 0-16,21-22 0,0 22 0,0-21 15,1 21-15,20-22 0,-21 1 0,21 0 16,1-1-16,-1 22 0,-21 0 15,0-21-15,22 20 0,-22 22 0,-21-21 16,21 21-16,-21 21 16,0 1-16,0-1 15,0 0-15,0 0 0,0 21 16,0-20-16,0-1 0,0 0 0,0 21 0,0-21 16,0 1-16,0-1 0,0 0 15,21 0-15,0 21 0,1-42 16,-1 22-16,0-1 0,0-21 0,0 0 15,0 0-15,22 0 0,-22 0 16,0 0-16,0 0 0,22 0 0,-22 0 16,0-21-16,21-1 0,-21 1 0,22 0 15,-22-21-15,21 21 0,-21-22 16,1 1-16,20 0 0,-21 20 0,-21-20 16,0 0-16,21-1 0,-21 22 0,0-21 15,0 21-15,0 0 16,-21 21-16,0 0 0,-21 21 15,20 0-15,1 21 0,-21-21 16,21 1-16,0 20 0,21 0 16,0-21-16,0 22 0,-22-22 0,22 21 15,0-21-15,0 1 0,0 20 0,22-21 16,-1 0-16,0-21 0,0 21 16,0 1-16,22-22 0,-22 0 0,21 0 15,0 0-15,-20 0 0,20 0 0,0-22 16,1 1-16,-1 0 0,-21 0 15,21 0-15,1 0 0,-22-1 16,21-20-16,-21 21 0,22-21 0,-43 20 16,21-20-16,-21 21 0</inkml:trace>
  <inkml:trace contextRef="#ctx0" brushRef="#br1" timeOffset="41823.94">14266 8509 0,'0'0'0,"-21"0"0,-42 0 31,41 0-15,1 0 46</inkml:trace>
  <inkml:trace contextRef="#ctx0" brushRef="#br1" timeOffset="42039.79">12382 9102 0,'0'0'0,"-21"21"0,0 0 16,0 0-16,21 0 16,21-21-16,0 0 0,0 0 15,22 0-15,-22 0 0,21 0 0,1 0 16,-22 0-16,21-21 0,0 21 16,1 0-16,-22-21 0,21 21 0,-21-21 15,1 0-15,-1 21 0,0-21 0,-21-1 16</inkml:trace>
  <inkml:trace contextRef="#ctx0" brushRef="#br1" timeOffset="43191.67">19177 5927 0,'0'0'16,"-21"21"-16,0-21 0,-1 0 0,1 0 16,0 0-16,21-21 15,-21 0-15,21-1 16,0 1-16,0 0 0,0 0 0,0 0 16,21 0-16,0-1 0,0 1 15,1-21-15,20 21 0,-21 0 0,0 21 16,22-22-16,-22 22 0,0 0 15,0 0-15,-21 22 0,21-1 0,-21 0 16,21 21-16,-21 1 0,0-1 16,0 0-16,0 1 0,0-1 0,0 0 15,0 1-15,-21-22 0,21 21 0,-21 0 16,21-20-16,0 20 0,0-21 16,0 0-16,0 0 0,21 1 15,22-22-15,-22 0 0,0 0 16,21 0-16,1 0 0,-22 0 15,21-22-15,0 22 0,1-21 0,-1 0 16,0 0-16,1 0 0,-1 0 0,-21-22 16,0 22-16,22-21 0,-22 21 15,-21-22-15,21 1 0,-21 0 0,21 20 16,-21-20-16,0 21 0,0 0 16,0 0-16,0 42 15,0 21 1,-21 0-16,0-20 0,0 20 0,0 0 15,-1 22-15,1-22 0,0 0 16,0 22-16,0-1 0,21 1 16,-21-1-16,-1 22 0,1-21 0,0-1 15,21 22-15,-21-22 0,21 1 0,0-1 16,0 22-16,0-22 0,0 1 16,-21-1-16,21 1 0,0-22 0,-21 22 15,21-22-15,-22 0 0,1 1 0,21-1 16,-21-21-16,-21 0 0,21 1 15,-1-1-15,-20-21 0,0 0 16,-1 0-16,22 0 0,-21-21 0,0-1 0,-1 1 16,1-21-16,0 21 0,-1-22 15,1-20-15,21 21 0,0-1 16,-22 1-16,22-22 0,21 22 0,-21 0 16,21-1-16,0 1 0,0 0 15,0-1-15,0 22 0,21-21 0,0 0 16,22-1-16,-1 1 0,0-22 0,1 22 15,20 0-15,22-22 0</inkml:trace>
  <inkml:trace contextRef="#ctx0" brushRef="#br1" timeOffset="44096.24">20341 5906 0,'0'0'0,"-21"0"0,0 0 16,0 0-16,-22 0 15,22 0-15,0 0 0,0 21 0,0 0 16,-1 0-16,-20 0 0,21 0 16,0 22-16,0-22 0,-1 21 0,22-21 15,-21 22-15,21-22 0,-21 21 0,21-21 16,0 22-16,0-1 0,0-21 16,0 22-16,0-22 0,21 0 0,0 0 15,1 0-15,20 0 16,-21-21-16,21 0 0,1 0 0,-1 0 15,0 0-15,1 0 0,-1 0 0,0 0 16,1-21-16,-1 0 0,0 0 16,1-21-16,-22 20 0,0 1 0,0-21 15,0 0-15,-21 20 0,22-20 0,-22 0 16,0-1-16,0 1 0,0 0 16,-22-1-16,1 22 0,0-21 0,21 0 15,-21 20-15,-21 1 0,20 21 16,1 0-16,0 0 0,-21 0 0,21 0 15,-22 0-15,22 0 0,-21 43 16,21-22-16,-22 0 0,22 21 16,0 1-16,-21-22 0,20 21 0,22 0 15,0 1-15,-21-1 0,21-21 16,0 22-16,0-1 0,0-21 0,21 21 16,1-20-16,-1 20 0,0-21 0,21 0 15,-21-21-15,22 21 0,-1-21 16,22 0-16,-22 0 0,0 0 0,22 0 15,-22-21-15,0 0 0,22 21 16,-22-42-16,1 21 0,-1-1 0,0-20 16,1 21-16,-22-21 0,21-1 0,-21 1 15,0 21-15,1-22 0,-1 1 16,-21 21-16,0-21 0,21 20 16,-21 1-16,0 42 31,0 1-31,-21-1 0,21 0 15,-21 0-15,21 21 0,0-20 0,-22-1 16,22 21-16,0-21 0,0 0 16,0 22-16,0-22 0,0 0 0,0 0 15,22 0-15,-1-21 0,0 22 16,0-22-16,0 0 0,22 0 0,-22 0 16,21 0-16,-21-22 0,22 1 0,-1 21 15,0-21-15,-21-21 0,22 21 16,-22-1-16,21-20 0,-21 21 15,1-21-15,-22 20 0,21-20 0,-21 0 16,21-1-16,-21 22 0,0 0 16,0 0-16,0 0 0,-21 21 15,0 21 1,21 0-16,-22 21 0,1-20 0,0-1 16,21 21-16,0 0 0,0-20 0,0 20 15,0-21-15,0 0 0,0 22 16,0-22-16,0 0 0,0 0 0,21 0 15,-21 0-15,21 1 0,1-22 0,-1 0 16,0 0-16,21 0 0,-21 0 16,22-22-16,-22 22 0</inkml:trace>
  <inkml:trace contextRef="#ctx0" brushRef="#br1" timeOffset="44522.99">23283 5779 0,'0'0'0,"0"-106"31,0 85-31,0-1 0,0 1 16,0 0-16,0 0 0,0 0 16,0 0-16,0-1 15,-42 22-15,21 0 16,0 22-16,-22-1 0,1 21 16,0-21-16,-1 22 0,1 20 0,0-21 15,-1 1-15,1 20 0,0-20 16,-1 20-16,22-21 0,0 1 15,0-1-15,0 0 0,21 1 0,0-1 16,0-21-16,0 22 0,21-22 16,0 0-16,0 0 0,21 0 0,1 0 15,-1 1-15,0-22 0,1 0 0,20 0 16,1 0-16,-22 0 0,22-22 16,20 1-16,-20 0 0,-1 0 0</inkml:trace>
  <inkml:trace contextRef="#ctx0" brushRef="#br1" timeOffset="45360.3">24088 5927 0,'0'0'0,"0"-21"16,0-1-16,0 1 0,-22 0 0,1 21 15,0-21-15,-21 21 0,21 0 16,-22 0-16,1 0 0,0 21 0,-1 0 16,1 0-16,21 1 0,-22-1 15,1 21-15,21-21 0,-21 22 0,20-1 16,1-21-16,0 21 0,0-20 15,21 20-15,0-21 0,0 0 0,0 0 16,0 1-16,21-1 0,0 0 0,0 0 16,1-21-16,20 0 0,0 0 15,1 0-15,-1 0 0,0 0 0,1 0 16,-1 0-16,0-21 0,1 0 16,-1 0-16,0-1 0,-21 1 15,1 0-15,20-21 0,-21 21 0,-21-22 16,21 22-16,-21-21 0,0 21 15,21-1-15,-21 1 0,0 0 0,0 0 16,-21 21 0,0 21-16,0 0 15,21 0-15,0 1 0,0-1 0,0 0 16,0 0-16,0 0 0,0 0 0,0 1 16,0-1-16,0 0 0,0 0 15,21-21-15,0 21 0,0-21 0,1 0 16,-1 0-16,21 0 0,0 0 15,1 0-15,-1 0 0,0 0 16,1 0-16,-1-21 0,22 0 0,-22 21 16,0-21-16,-21 0 0,22-1 0,-22 1 15,0-21-15,0 21 0,-21 0 16,0-1-16,0 1 0,0 0 0,0 0 16,-21 21-1,0 21-15,21 0 16,-21 0-16,0 1 0,21-1 0,-22 21 15,22-21-15,0 0 0,-21 1 16,21 20-16,-21-21 0,21 0 16,-21 0-16,21 1 0,0-1 15,0 0-15,-21-21 16,0 0 0,21-21-1,0 0-15,0-1 0,0 1 16,0 0-16,0 0 0,21 0 0,0-22 15,0 22-15,0-21 0,0 0 16,22-1-16,-22 22 0,21-21 0,22-1 16,-22 22-16,0 0 0,1 0 0,20 21 15,-20 0-15,-1 21 0,-21 0 16,21 0-16,1 22 0,-22-1 16,0 0-16,0 1 0,0-22 15,-21 21-15,0 1 0,0-22 0,0 21 16,0-21-16,-21 22 0,0-22 0,0 0 15,0 0-15,21 0 0,-21-21 16,-1 21-16,1-21 0,0 0 16,0 0-1,21-21-15,0 0 0</inkml:trace>
  <inkml:trace contextRef="#ctx0" brushRef="#br1" timeOffset="46071.52">26987 5715 0,'0'0'0,"22"0"47,-1 0-47,0 0 0,0-21 16,21 0-16,-20 21 0,-1-21 0,0-1 15,21 1-15,-21 0 0,1 0 16,-1 0-16,-21 0 0,0-22 0,0 22 16,0 0-16,0 0 0,0 0 0,0-1 15,0 1-15,-21 21 0,-1 0 16,1 0-16,-21 0 0,0 0 0,20 0 16,-20 21-16,-21-21 0,20 22 15,1 20-15,0-21 0,20 21 16,-20-20-16,21 20 0,0 0 0,21 1 15,0-1-15,0-21 0,0 21 16,0 1-16,42-1 0,-21-21 0,0 22 16,22-22-16,-22 21 0,21-21 15,1 22-15,-22-22 0,21 21 0,-21-21 16,0 0-16,1 22 0,-22-22 0,0 0 16,0 0-16,0 0 0,-22 1 15,-20-22-15,0 21 0,-1-21 16,-20 0-16,-1 21 0,1-21 0,-1 0 15,1 0-15,-1 0 0,1 0 16,21 0-16,-1 0 0,-20-21 0,20 21 16,22-21-16,-21-1 0,21 1 15,0 0-15,-1 0 0,22 0 0,0-22 16,0 22-16,0-21 0,0 21 0,0-22 16,0 22-16,22 0 0,-1 0 15,0-21-15,0 42 0,21-22 0,-20 22 16,20 0-16,-21 0 0,21 0 15,1 0-15,-1 0 0,0 0 0,1 0 16</inkml:trace>
  <inkml:trace contextRef="#ctx0" brushRef="#br1" timeOffset="46431.59">27411 6138 0,'0'0'0,"21"0"0,0 0 15,0 0 1,0-21-16,1 0 0,-22 0 0,21 21 16,0-21-16,0 0 0,0-1 15,0 1-15,1 0 0,-1 0 0,-21 0 16,0-22-16,0 22 16,0 0-16,0 0 0,-21 0 15,-1 21-15,1 0 0,-21 0 0,21 0 16,0 21-16,-1 0 0,1 21 15,-21-20-15,21 20 0,0-21 0,-1 21 16,1 1-16,0-22 0,0 21 16,0-21-16,21 22 0,0-22 0,0 0 15,0 0-15,21 0 0,0 1 0,0-1 16,22-21-16,-22 0 0,21 0 16,22 0-16,-22 0 0,0 0 0,22 0 15,-1-21-15,-20 21 0,20-22 16,-21 1-16,22 0 0,-1 0 15,-20-21-15</inkml:trace>
  <inkml:trace contextRef="#ctx0" brushRef="#br1" timeOffset="46667.86">28490 5419 0,'0'0'0,"0"-127"31,-21 148-31,0 0 0,0 0 16,0 22-16,-1-1 0,-20 21 15,21-20-15,0 41 0,-22-20 16,22-1-16,0-20 0,21 20 0,-21 1 16,0-22-16,21 0 0,-21 1 15,21-22-15,0 21 0,0-21 0,0 1 16,0-1-16,0 0 16,21-21-16,0 0 0,0 0 15,0 0-15,0 0 0,1 0 16,-1-21-16</inkml:trace>
  <inkml:trace contextRef="#ctx0" brushRef="#br1" timeOffset="47003.85">28596 5948 0,'0'0'0,"21"0"0,-21-21 16,21 21-16,-21-21 15,22 21-15,-22-22 0,21 22 16,-21-21-16,21 21 0,0-21 0,-21 0 15,0 0-15,21 0 0,-21-1 0,0 1 16,21 0-16,-21 0 0,0 0 16,0 0-16,0-1 0,-21 22 15,0 0-15,0 0 16,21 22-16,-21-1 0,0 21 0,-1 0 16,1-20-16,0 20 0,0 0 15,0 1-15,0-1 0,21 0 16,0-21-16,0 22 0,-22-22 0,22 0 15,0 0-15,0 0 0,0 1 16,0-1-16,22 0 0,-1-21 0,0 0 16,0 21-16,21-21 0,-20 0 15,20 0-15,0 0 0,1 0 0,-1 0 16,0-21-16,1 21 0,-1-21 0</inkml:trace>
  <inkml:trace contextRef="#ctx0" brushRef="#br1" timeOffset="47531.93">29316 5821 0,'0'-21'0,"0"42"0,0-63 0,0 20 16,0 1-16,-21 21 15,21 21-15,-22 1 16,1-1-16,0 0 0,0 0 0,0 21 16,0-20-16,-1 20 0,1-21 15,0 21-15,0-20 0,21-1 0,0 21 16,0-21-16,0 0 0,0 1 15,21-1-15,0 0 0,22-21 16,-22 0-16,21 21 0,-21-21 0,22 0 16,-1 0-16,0 0 0,1 0 15,-22 0-15,21-21 0,0 0 0,-20 21 16,20-21-16,-21-22 0,0 22 16,22-21-16,-22 21 0,0-22 15,0-20-15,0 20 0,-21-20 0,21-1 16,1 1-16,-1 21 0,-21-22 15,21 1-15,0 20 0,-21-20 0,0 20 16,0 1-16,21 21 0,-21 0 16,21 0-16,-21-1 0,0 44 15,-21 20 1,0-21-16,0 21 0,0 22 0,21-22 16,-21 22-16,-1-1 0,22 1 15,0-1-15,0 1 0,0-22 0,0 22 16,0-22-16,0 0 0,0 1 0,0-22 15,0 21-15,0-21 16,22 0-16,-22 1 0,21-22 0,0 21 16,0-21-1,0 0-15,0 0 0,1-21 16,-1 21-16,-21-22 0,21 1 16,-21 0-16,0-21 0,21 21 15,-21-1-15,0-20 0</inkml:trace>
  <inkml:trace contextRef="#ctx0" brushRef="#br1" timeOffset="47715.83">29549 5736 0,'0'21'0,"0"-42"0,21 42 32,0-21-32,0 0 15,0 0-15,22 0 0,-22 0 16,21 0-16,0 0 0,1-21 0,-1 21 15,0-21-15,22 0 0,-22 21 16,1-21-16,-1 21 0,-21 0 0,21-21 16,-20 21-16</inkml:trace>
  <inkml:trace contextRef="#ctx0" brushRef="#br1" timeOffset="49955.77">20320 7260 0,'0'-21'16,"-21"21"-1,21 21 1,-21 0 0,21 1-16,-22 20 0,22-21 0,-21 21 15,21 1-15,0-22 0,0 21 16,0-21-16,-21 1 0,21 20 0,0-21 15,-21 0-15,21 0 0,0 1 16,0-1-16,-21 0 0,0-21 31,21-21-15,0 0 0,0-1-16,0 1 0,0-21 15,0 21-15,0-22 0,21 1 0,0 0 16,0-1-16,21 1 0,-20 0 0,20-1 15,0 1-15,-21 21 16,22 0-16,-1 0 0,-21 21 0,22 0 16,-22 0-16,21 0 0,-21 21 15,0 0-15,1 21 0,-1-21 0,21 22 16,-42-1-16,21-21 0,0 22 0,-21-1 16,0-21-16,0 21 0,0-20 15,0 20-15,0-21 0,0 0 0,0 0 16,0 1-16,0-1 15,-21-21 17,0 0-32,21-21 15,0-1-15,0 1 16,0 0-16,0-21 0,0 21 0,21-22 16,0 1-16,1 0 0,-1-1 15,21 1-15,-21 0 0,22-1 0,-22 1 16,21 21-16,0 0 0,-20-1 15,20 22-15,-21 0 0,0 0 0,0 0 16,1 22-16,-1 20 0,0-21 16,0 21-16,0 1 0,-21-22 0,0 21 15,0 1-15,0-1 0,0-21 0,0 21 16,0-20-16,0 20 16,0-21-16,0 0 0,21 0 0,-21 1 15,22-1-15,-1-21 0,0 0 16,0 0-16,0 0 15,22 0-15,-22 0 0,0-21 0,21 21 16,-21-22-16,22 1 0,-22 21 0,0-42 16,21 21-16,-20 0 0,20-1 15,-21-20-15,0 0 0,0 21 0,1-22 16,-1 1-16,0 0 0,-21 20 16,0-20-16,21 21 0,-21 0 0,-21 21 31,0 21-31,21 0 15,-21 21-15,-1-20 0,1 20 16,0-21-16,21 21 0,0 1 16,-21-22-16,21 21 0,0-21 0,0 22 15,0-22-15,0 0 0,0 0 16,0 0-16,21 1 0,0-22 0,0 21 16,1-21-16,-1 0 0,0 0 0,0 0 15,21 0-15,-20 0 0,-1 0 16,21 0-16,0 0 0,-20-21 0,20-1 15,-21 1-15,21 0 0,-20 0 0,20-21 16,-21 20-16,0-20 0,0 0 16,1-1-16,-1 1 0,-21 0 15,0 21-15,21-22 0,-21 22 16,0 0-16,0 0 0,0 0 0,-21 42 31,0 0-31,21 0 0,-22 21 16,22-20-16,-21 20 0,21-21 0,0 21 15,0 1-15,0-22 0,0 21 16,0-21-16,0 22 0,0-22 0,0 0 16,21 0-16,1 0 0,-1 1 0,-21-1 15,21-21-15,0 0 0,0 21 16,22-21-16,-22 0 0,42 0 16,-20 0-16,-22-21 0,21 21 15,0-21-15,1-1 0,-22 1 16,21 0-16,-21 0 0,22-21 0,-22 20 15,0-20-15,0 0 0,-21-1 16,0-20-16,21 21 0,-21-1 0,0 1 16,0 0-16,0-1 0,0 1 0,0 21 15,0 0-15,0-1 0,0 1 16,-21 21 0,21 21-16,-21 1 15,21 20-15,-21-21 0,0 21 0,21 1 16,0 20-16,0-20 0,-21-1 15,21 0-15,0 1 0,0-1 16,0 0-16,0 1 0,0-22 0,0 21 16,0-21-16,21 0 0,0 1 0,0-1 15,0-21-15,0 0 0,22 21 16,-22-21-16,0 0 0,21 0 0,1 0 16,-22 0-16,21-21 0,1 0 15,-22-1-15,21 1 0,-21 0 0,22 0 16,-22-21-16,0 20 0,21-20 15,-21 0-15,1-22 0,20 22 16,-21 0-16,0-22 0,0 22 0,1-22 16,-22 22-16,21 0 0,-21 20 0,0-20 15,0 21-15,0 0 0,0 0 16,-21 42 0,-1 0-16,1 0 0,21 21 15,-21 1-15,0-1 0,0 0 0,0 1 16,-1 20-16,22 1 0,0-22 0,0 0 15,0 1-15,-21-1 0,21 0 16,0 1-16,0-22 0,0 0 0,0 0 16,21 0-16,1 1 0,-1-22 15,0 0-15,0 0 0,0 0 0,22 0 16,-22 0-16,21 0 0,0 0 16,-20-22-16,20 1 0,0 0 0,1 0 15,-1 0-15,-21 0 0,21-22 16,1 22-16,-22-21 0,0 21 0,0-1 15,0 1-15,-21 0 0,0 0 16,0 42 0,0 0-16,-21 0 0,0 1 15,0-1-15,0 0 0,21 0 0,0 0 16,0 0-16,-21 1 0,21-1 16,0 0-16,0 0 15,0 0 1,21-21-16,0 0 0,0 0 0,0 0 15,0 0-15,1-21 16,-1 21-16,-21-21 0</inkml:trace>
  <inkml:trace contextRef="#ctx0" brushRef="#br1" timeOffset="50143.66">24215 7070 0,'0'-21'0,"-22"21"31,1 0-31,0 0 16,21 21-16,-21-21 15,21 21-15,0 0 32,-21-21-32</inkml:trace>
  <inkml:trace contextRef="#ctx0" brushRef="#br1" timeOffset="50323.69">23431 7324 0,'0'0'15,"-21"21"-15,-21-21 0,21 21 0,21 0 16,21-21 15,0 0-31,21 0 0,1 0 0,-1 0 16,22 0-16,-22 0 0,21 0 15,-20 0-15,20 0 0,-20 0 0,20-21 16,-21 21-16</inkml:trace>
  <inkml:trace contextRef="#ctx0" brushRef="#br1" timeOffset="50624.72">24469 7239 0,'0'21'16,"0"0"-16,0 1 0,0-1 15,-22 21-15,22-21 0,-21 22 16,21-1-16,0 0 0,0 1 0,0-1 16,-21 0-16,21 1 0,-21-1 0,0 21 15,21-20-15,-21 20 0,21-20 16,-22 20-16,1 1 0,0-1 0,21-21 16,-42 22-16,21-1 0,-1-20 0,1 20 15,-21-20-15,21 20 0,0-21 16,-22 1-16,22-1 0,0 0 0,0 1 15,0-22-15,-1 21 0,1-21 0,21 1 16,0-1-16,0-42 31,21-1-31,1-20 0,-1 21 16,0-21-16,0-1 0</inkml:trace>
  <inkml:trace contextRef="#ctx0" brushRef="#br1" timeOffset="50924.55">24405 7641 0,'0'-63'0,"0"126"0,0-211 16,0 85-16,0 20 0,21-20 16,0 20-16,-21 1 0,22 0 0,-1 21 15,0-1-15,0-20 0,0 42 16,0-21-16,1 0 0,-1 21 16,21 0-16,-21 0 0,22 0 0,-22 0 15,21 21-15,-21 0 0,0 21 16,1 1-16,-22-22 0,0 21 0,0 1 15,0-1-15,0 0 0,0 1 0,-43-22 16,22 21-16,0-21 0,-21 0 16,20 1-16,-20-1 0,0 0 0,21-21 15,-22 21-15,22-21 0,0 0 16,-21 0-16,20 0 0,22-21 31,0 0-31,22 0 0,-1-1 16,0 1-16,0 0 0</inkml:trace>
  <inkml:trace contextRef="#ctx0" brushRef="#br1" timeOffset="51163.9">25167 7006 0,'0'0'16,"0"21"-1,0 1-15,0-1 16,-21 21-16,0-21 0,21 22 0,-21 20 15,-1-21-15,1 1 0,0-1 16,0 0-16,0 1 0,21-1 16,-21 0-16,21-20 0,0-1 15,0 21-15,0-21 0,0 0 16,0 1-16,21-22 16,0 0-16,0 0 0,0 0 15,0 0-15,1-22 0,-1 1 16</inkml:trace>
  <inkml:trace contextRef="#ctx0" brushRef="#br1" timeOffset="51483.72">25315 7430 0,'43'-22'32,"-22"22"-32,0-21 0,0 21 15,0-21-15,0 0 0,1 21 16,20-21-16,-21 0 0,0-1 0,0 1 15,1 0-15,-22-21 0,0 21 16,0-1-16,0 1 0,-22 21 16,1 0-16,0 0 0,0 0 15,0 0-15,0 21 0,-22 22 16,22-22-16,0 21 0,-21 1 0,20-1 16,1 0-16,0 1 0,0-1 15,21-21-15,0 21 0,0-20 16,0 20-16,0-21 0,0 0 0,0 0 15,21 1-15,0-22 16,0 0-16,1 0 0,20 0 0,-21 0 16,0 0-16,22 0 0,-22-22 0,21 1 15,-21 21-15,22-21 0</inkml:trace>
  <inkml:trace contextRef="#ctx0" brushRef="#br1" timeOffset="52011.97">26924 7112 0,'0'0'0,"-64"-42"16,64 21-1,0-1-15,0 1 16,0 42 31,22-21-47,-1 22 0,-21 20 16,21-21-16,0 21 0,0 1 0,0 20 15,-21-20-15,0-1 0,22 0 16,-22 22-16,0-22 0,21 0 0,-21 1 15,0-22-15,0 21 0,0-21 0,0 1 16,0-1-16,0 0 0,-21-21 16,21 21-16,-22-21 15,22-21 1,0 0-16,0 0 0,0-1 16,0 1-16,22 0 0,-1-21 0,0-1 15,0 1-15,0 0 0,22-22 16,-22 22-16,21-22 0,-21 1 0,22 21 15,-1-22-15,-21 22 0,21 21 16,-20-22-16,-1 22 0,0 0 16,0 0-16,-21 0 15,0 42 1,0 0-16,0 0 16,0 0-16</inkml:trace>
  <inkml:trace contextRef="#ctx0" brushRef="#br1" timeOffset="53737.41">27813 7578 0,'0'0'0,"21"-21"0,0 21 16,-21-22-16,21-20 0,1 21 0,-1 0 15,0-22-15,0 1 0,-21 0 0,21-1 16,-21 1-16,21 0 0,-21-1 15,0 22-15,0 0 0,0 0 0,-21 0 16,0 0-16,-21 21 0,-1 0 16,22 0-16,-42 21 0,20 0 0,1 0 15,0 0-15,-1 22 0,1-1 0,0 0 16,21 1-16,-22-1 0,22 0 16,0 1-16,0-1 0,21 0 15,0-21-15,0 22 0,0-22 0,0 0 16,0 0-16,0 0 0,21 1 15,0-22-15,0 0 0,0 21 0,1-21 16,-1 0-16,21 0 0,-21 0 16,22 0-16,-22 0 0,21-21 0,-21-1 15,22 1-15,-22 0 0,0 0 0,21-21 16,-21 20-16,1-20 0,-1 0 16,0-22-16,0 22 0,0 0 15,0-22-15,-21 22 0,0 21 0,0-22 16,0 22-16,0 0 0,0 42 31,-21 21-31,0-20 16,21 20-16,0 0 0,-21 1 0,21-1 15,0 127 1,0-148-16,0 1 0,21 20 16,0-21-16,-21 0 0,21-21 0,1 21 15,-1-21-15,21 0 0,-21 0 16,0 0-16,22 0 0,-22 0 0,0 0 15,0 0-15,22-21 0,-22 0 16,0 0-16,0 0 0,0 0 16,0-22-16,1 1 0,-22 0 0,21-22 15,0 22-15,0-22 0,-21 1 16,21 20-16,0-20 0,-21 21 0,0-1 16,0 1-16,22 0 0,-22 20 0,0 1 15,0 0-15,0 0 0,0 42 16,-22 0-1,1 0-15,21 22 0,-21-1 16,0 0-16,0 1 0,21 20 0,-21-20 16,21 20-16,0-21 0,0 1 15,0 20-15,0-42 0,0 22 0,0-1 16,0-21-16,21 0 0,0 22 16,0-22-16,0-21 0,-21 21 15,21-21-15,1 0 0,-1 0 0,0 0 16,0 0-16,0 0 0,0 0 0,1-21 15,-22 0-15,21 0 0,0-1 16,0 1-16,0-21 0,0 0 0,1-1 16,-1 1-16,0 0 0,0 20 15,-21-20-15,21 0 0,-21 21 0,21-1 16,-21 1-16,0 0 16,0 42-1,-21 0-15,0 1 0,0-1 16,21 0-16,0 21 0,0-21 15,-21 22-15,21-22 0,0 0 0,-21 21 16,21-20-16,0-1 0,0 0 16,0 0-16,0 0 0,0 0 15,21-21-15,0 0 16,0 0-16,0 0 16,0 0-16,1 0 0,-1 0 0,0 0 15,0-21-15,0 0 0,0 0 0,1 0 16,-22 0-16,21-22 0,0 22 15,0-21-15,0 21 0,0-22 0,1 1 16,-22 21-16,0 0 16,21-1-16,-21 1 0,21 21 15,-21 21 1,-21-21-16,0 22 16,21 20-16,0-21 0,-22 21 0,22-20 15,-21 20-15,21-21 0,0 21 16,0-20-16,0 20 0,0-21 0,0 0 15,0 0-15,0 1 0,21-1 16,1 0-16,-22 0 0,21-21 0,21 21 16,-21-21-16,0 0 0,1 0 0,-1 0 15,21 0-15,-21 0 16,22 0-16,-22 0 0,0-21 0,0 21 0,0-21 16,0 0-16,22 0 15,-22-1-15,0-20 0,0 21 0,-21-21 16,21-1-16,1 1 0,-1 0 0,-21-1 15,21 22-15,-21-21 0,0 21 16,0-1-16,0 1 0,-21 42 31,0 1-31,21-1 0,-22 0 16,1 21-16,0-21 0,21 22 16,-21-22-16,21 21 0,-21-21 0,21 22 15,0-22-15,0 0 0,0 0 0,0 0 16,0 1-16,0-1 15,0 0-15,21-21 0,0 0 16,0 0-16,0 0 0,1 0 16,-1 0-16,21 0 0,-21 0 0,22 0 15,-1 0-15,0-21 0,22 21 0,-22-21 16,22-1-16,-22 1 0,21 0 16,-20-21-16,-1-1 0,0 22 0,1-21 15,-22 0-15,0-1 0,0 22 16,-21-21-16,0 21 0,0-1 0,0 1 15,-21 21-15,0 0 0,0 0 16,0 0-16,-1 21 0,1 1 16,0 20-16,21-21 0,0 21 15,0 1-15,0-1 0,0 0 0,0-20 16,0 20-16,0 0 0,0-21 0,0 1 16,21-1-16,-21 0 0,21 0 15,-21 0-15,0 0 0,0 1 16,-21-22 15,0 0-31,0 0 0,0 0 16,-22 0-16,22 0 0,-21 0 0,0 0 15,-22 0-15,1 0 0</inkml:trace>
  <inkml:trace contextRef="#ctx0" brushRef="#br1" timeOffset="54791.69">20595 9313 0,'42'-21'15,"-20"0"-15,-1 21 0,21-21 0,-21 0 16,0 0-16,22-1 0,-22 1 0,0 0 16,0-21-16,-21 21 0,0-1 15,21-20-15,-21 0 0,0 21 0,0-22 16,-21 22-16,0-21 0,0 21 0,0-1 15,-22 1-15,1 0 0,0 0 16,-1 21-16,1 0 0,-21 0 0,20 21 16,1 0-16,-22 0 0,22 22 15,0-1-15,21 0 0,-22 1 0,1-1 16,21 22-16,0-22 0,-1 0 16,1 1-16,0-1 0,21 0 15,0 1-15,0-22 0,0 0 0,0 0 16,0 0-16,0 0 0,21-21 0,0 0 15,22 0-15,-22 0 0,21 0 16,1 0-16,-1-21 0,0 21 0,1-21 16,-1 0-16,0 0 0,1 0 0,-1-1 15,-21 1-15,0-21 0,22 21 16,-22-22-16,-21 22 0,21-21 0,-21 0 16,0 20-16,21-20 0,-21 21 0,0 0 15,-21 42 16,21 0-31,-21 21 0,21-20 0,0 20 16,0-21-16,0 21 0,0 1 16,0-22-16,0 21 0,0-21 0,0 1 15,21 20-15,0-21 0,0 0 16,0 0-16,1-21 0,20 22 0,0-1 16,-21-21-16,22 0 0,-1 0 0,0 0 15,-20 0-15,20 0 0,0-21 0,1-1 16,-1 1-16,-21 21 0,21-42 15,1 21-15,-22 0 0,21-22 0,-21 1 16,1 0-16,20-1 0,-42-20 16,21 20-16,-21-20 0,21-1 15,-21 22-15,0-21 0,0 20 0,0 22 16,0-21-16,0 21 0,0-1 16,0 1-16,0 42 15,-21 1-15,21 20 0,-21 0 0,0 1 16,21 20-16,-21-21 0,21 22 15,0-1-15,0-20 0,-22 20 0,22-20 16,0-1-16,-21 0 0,21-21 0,0 22 16,0-22-16,0 0 0,0 0 15,0 0-15,21-21 16,1 0-16,-1 0 0,0 0 0,0 0 16,0 0-16,0-21 15,1 21-15,-1-21 0,0 0 0,0 0 16,0-22-16</inkml:trace>
  <inkml:trace contextRef="#ctx0" brushRef="#br1" timeOffset="54992.07">21272 9038 0,'0'21'0,"22"-21"31,-1 0-31,0 0 16,0 0-16,0 0 0,22 0 0,-1 0 16,21 0-16,-20-21 0,20 0 15,1 21-15,-22 0 0,22-21 0,-1 21 16</inkml:trace>
  <inkml:trace contextRef="#ctx0" brushRef="#br1" timeOffset="55585.18">23220 9313 0,'0'0'0,"42"0"32,-21 0-32,0-21 15,1 0-15,-1 0 0,-21 0 16,21 0-16,-21-1 0,21 1 0,-21 0 15,0-21-15,0 21 0,21-22 16,-21 1-16,0 0 0,0-1 0,0 1 16,0 0-16,-21 20 0,0-20 0,0 21 15,-22 0-15,22 21 0,0 0 16,-21 0-16,-1 0 0,1 0 16,0 21-16,-22 21 0,22-21 0,-22 22 15,22-1-15,0 0 0,21 1 16,-22 20-16,22-20 0,0-1 0,0 0 15,21 1-15,0-1 0,0-21 16,0 21-16,21-20 0,0-1 0,0 0 16,22 0-16,-1 0 0,-21-21 0,21 0 15,1 0-15,-22 0 0,21 0 16,1 0-16,-22 0 0,21 0 0,0-21 16,-20 21-16,20-21 0,-21 0 0,21 0 15,-20-22-15,20 22 0,-21 0 16,0-21-16,0-1 0,1 22 15,-1-21-15,-21-1 0,0 1 0,0 21 16,0 0-16,0 0 0,0-1 16,0 1-16,-21 21 0,-1 21 15,22 1-15,0-1 0,-21 21 16,21-21-16,-21 22 0,21-1 16,0-21-16,0 21 0,0-20 0,0 20 15,0-21-15,0 0 0,21 0 0,-21 1 16,21-22-16,-21 21 0,22-21 15,-1 0-15,0 21 0,0-21 16,21 0-16,-20 0 0,-1 0 16</inkml:trace>
  <inkml:trace contextRef="#ctx0" brushRef="#br1" timeOffset="57200.96">24617 9186 0,'-21'0'0,"42"0"0,-64 0 15,43-21 1,0 0 0,22 0-16,-1 0 15,-21 0-15,0-1 0,21 1 0,0-21 16,-21 0-16,21 20 0,-21-20 15,0 0-15,21-22 0,-21 22 0,22 0 16,-22-1-16,0 1 0,0 0 0,21-1 16,-21 22-16,0-21 0,21 21 15,-21-1-15,0 44 16,-21-22-16,0 42 0,-1-21 16,1 0-16,0 22 15,0-1-15,21 21 0,-21-20 0,0 20 0,21-20 16,-22 20-16,22-21 0,0 22 15,0-22-15,0 1 0,0-1 16,0 0-16,0-21 0,0 22 0,22-22 16,-1 0-16,-21 0 0,21 0 0,0 1 15,0-22-15,0 0 0,1 0 16,-1 0-16,21 0 0,-21 0 0,22 0 16,-22 0-16,21 0 0,-21-22 0,22 1 15,-22 0-15,21 0 0,0 0 16,-20 0-16,20-22 0,-21 22 0,0-21 15,22-1-15,-22 1 0,-21 21 16,21-21-16,-21 20 0,21 1 16,-21 0-16,0 0 0,-21 21 15,0 21 1,0 0-16,21 0 0,0 1 0,-22-1 16,22 21-16,0-21 0,0 0 0,0 22 15,0-22-15,0 0 0,0 0 16,0 22-16,22-22 0,-1-21 0,0 21 15,-21 0-15,21-21 0,0 0 0,0 21 16,22-21-16,-22 0 0,0 0 16,0 0-16,0 0 0,1 0 0,-1-21 15,0 0-15,0 0 0,0 0 16,-21-1-16,21 1 0,1-21 0,-1 21 16,-21-22-16,21 22 0,-21-21 15,21 0-15,-21 20 0,21 1 16,-21 0-16,0 0 0,0 42 31,-21 0-15,0 22-16,21-22 0,-21 0 0,21 21 15,-21-21-15,21 22 0,0-22 0,0 0 16,-22 21-16,22-20 0,0-1 16,0 0-16,0 0 0,0 0 0,0 0 15,0 1 1,0-44 15,0 1-31,22 0 16,-22 0-16,0 0 0,21 0 15,0-1-15,0 1 0,-21-21 0,21 0 16,0 20-16,22-20 0,-22 0 16,0-1-16,0 22 0,22-21 0,-22 21 15,21 0-15,-21-1 0,0 1 0,1 21 16,-1 0-16,0 0 0,-21 21 15,0 1-15,0-1 0,0 21 16,0-21-16,0 22 0,0-1 16,0-21-16,0 21 0,0-20 0,0 20 15,0-21-15,0 21 0,0-20 16,0-1-16,0 0 0,0 0 16,0 0-16,0 0 15,0-42 16,42-63-15,-21 62-16,1-20 16,-1 21-16,0-21 0,0-1 0,0 22 15,22-21-15,-22-1 16,21 1-16,-21 21 0,22-21 0,-22 20 16,0 1-16,21 0 0,-21 0 15,1 21-15,-1 0 0,0 0 16,-21 21-16,0 0 15,0 0-15,0 1 0,0 20 16,0-21-16,0 21 0,-21 1 0,21-1 16,-21-21-16,21 22 0,0-1 0,0-21 15,0 0-15,0 22 0,0-22 16,0 0-16,21 0 0,0 0 16,0-21-16,0 21 0,0-21 15,22 0-15,-22 0 16,0 0-16,21 0 0,-20-21 0,20 21 0,0-21 15,1 0-15,-22 0 0,21 0 16,0-22-16,1 22 0,-1-21 16,-21-1-16,22-20 0,-22 21 0,0-1 15,0-20-15,0 20 0,0 22 16,-21-21-16,0 21 0,0 0 0,-21 21 16,-21 0-1,21 0-15,0 21 0,-22 0 0,22 0 16,0 21-16,-21-20 0,20 20 15,22-21-15,-21 21 0,21 1 16,0-22-16,0 21 0,0-21 0,0 1 16,0-1-16,21 0 0,1 0 0,-1 0 15,0 0-15,0-21 0,21 0 16,-20 0-16,-1 0 0,21 0 0,-21 0 16,22 0-16,-1 0 0,-21-21 0,21 21 15,-20-21-15,-1 0 0,21-21 16,-21 20-16,0-20 0,1 0 0,-1-1 15,0 22-15,-21-21 0,21 0 16,-21 20-16</inkml:trace>
  <inkml:trace contextRef="#ctx0" brushRef="#br1" timeOffset="57544.3">26183 8340 0,'-21'0'0,"-21"0"15,20 0 1,1 0 0,0 0-16,0 0 78,0 0-78</inkml:trace>
  <inkml:trace contextRef="#ctx0" brushRef="#br1" timeOffset="57824.15">24278 8890 0,'0'0'0,"-21"0"0,42 0 31,0 0-31,0 0 0,1 0 16,-1-21-16,0 21 0,0 0 0,0-21 16,0 0-16,22 21 0,-22 0 15,0-22-15,0 22 0,0 0 16,1-21-16,-1 21 0,0 0 15</inkml:trace>
  <inkml:trace contextRef="#ctx0" brushRef="#br1" timeOffset="63503.9">1058 12425 0,'0'0'0,"-21"0"15,0 0-15,-21 0 0,20 0 16,1 0-16,21 21 16,43 0 15,-22-21-31,21 0 0,0 0 0,22 0 16,-1 21-16,1-21 0,-1 0 15,22 0-15,-21 0 0,-1 0 0,22 0 16,-22 0-16,1 0 0,-1 0 15,1-21-15,-22 21 0,0 0 0,22-21 16,-43 21-16,21-21 0,-20 0 16,20 21-16,-21-21 0,-21-1 15,21 22-15,-21-21 0,0 0 16,0 0-16,-21 0 0,0 21 16,21-21-16,-21 21 0,0-22 15,-1 1-15,-20 21 0,21 0 16,0 0-16,0-21 0,-1 21 0,1 0 15,0 0 1,42 21 15,22-21-31,-22 0 0,0 21 16,21 1-16,1-22 0,-22 21 16,21-21-16,-21 21 0,22 0 0,-22 0 15,-21 0-15,0 1 16,0-1-16,-21 0 0,-1 0 0,1 21 15,0-20-15,-21-1 0,-1 0 16,22 0-16,-21 0 0,0 0 16,20 1-16,-20-1 0,21 0 0,0-21 15,0 0-15,-1 0 0</inkml:trace>
  <inkml:trace contextRef="#ctx0" brushRef="#br1" timeOffset="64364.02">3111 12107 0,'0'0'0,"0"-21"0,-21 21 0,21-21 15,-21 0-15,21 0 0,0 0 16,0-1-16,0 1 15,0 0-15,0 0 0,21 0 16,0 21 0,1 0-16,-22 21 0,21 0 15,-21 0-15,21 0 0,-21 1 0,21 20 16,-21 0-16,0 1 0,0-22 16,0 21-16,0 0 0,0 1 0,0-22 15,0 0-15,0 21 0,21-20 16,0-1-16,-21 0 15,22-21-15,-1 0 0,0 0 0,0 0 16,0 0-16,0-21 0,1 0 16,20 21-16,-21-22 0,21 1 0,-20-21 15,20 21-15,-21-22 0,21 22 16,-20-21-16,20 0 0,-21-1 0,0 1 16,0 21-16,1-22 0,-22 1 0,0 21 15,0 0-15,0 0 0,0-1 16,-22 65-1,22-22 1,-21 21-16,21 1 0,0-1 0,0 21 16,0 1-16,0-1 0,0 1 15,0-1-15,0 1 0,0 21 16,0-22-16,0 22 0,0-1 0,0 1 16,0 0-16,0-22 0,0 22 15,0-22-15,0 22 0,0-21 0,0 20 16,0-20-16,0-1 0,0 1 0,0-1 15,0-20-15,-21 20 0,21-21 16,-21 1-16,-21-1 0,20 0 0,-20-20 16,21-1-16,-21 0 0,-1-21 0,1 0 15,-22 0-15,22 0 0,0 0 16,-22-21-16,22 0 0,-22-22 0,1 1 16,21 0-16,-22-1 0,22 1 15,-22-22-15,22 1 0,0-1 16,20 22-16,1-21 0,0-1 0,21 22 15,0-22-15,0 22 0,21-22 16,0 22-16,22 0 0,-1-1 0,0-20 16,1 21-16,-1-1 0,22-20 15,-1 20-15,1 1 0,-1 0 0</inkml:trace>
  <inkml:trace contextRef="#ctx0" brushRef="#br1" timeOffset="65276.51">4297 11980 0,'0'0'0,"-21"0"15,-1 0-15,1 0 16,0 0-16,0 0 0,0 22 0,0-1 16,21 0-16,-22 0 0,1 21 0,0-20 15,21 20-15,0 0 0,0 1 16,-21-22-16,21 21 0,0 0 0,-21-20 15,21 20-15,0-21 0,0 21 16,0-20-16,0-1 0,21 0 16,0-21-16,0 21 0,0-21 0,1 0 15,-1 0-15,0 0 0,21 0 0,1 0 16,-22-21-16,21 0 0,-21 21 16,22-21-16,-1-1 0,-21 1 0,0 0 15,22-21-15,-22 21 0,0-22 16,-21 22-16,0-21 0,0-1 0,0 1 15,0 0-15,0-1 0,0 22 0,-21-21 16,0 0-16,-1 20 0,-20 1 16,21 0-16,-21 21 0,20 0 0,1 0 15,-21 0-15,21 0 16,0 0-16,-22 0 0,22 21 0,0 22 16,0-22-16,0 21 0,-1 0 0,1 1 15,0-1-15,21 0 0,0 1 16,0-1-16,0-21 0,0 22 0,0-1 15,0-21-15,21 0 0,0 0 0,-21 1 16,22-1-16,-1-21 0,21 0 16,-21 0-16,22 0 0,-1 0 0,-21 0 15,21 0-15,1-21 0,-1 21 16,0-22-16,1 1 0,-1 0 0,0-21 16,-20 21-16,20-22 0,0 22 0,-21-21 15,1-1-15,-1 22 16,0-21-16,-21 0 0,0 20 0,0-20 15,21 21-15,-21 0 0,0 0 0,0 42 32,0 0-17,-21 21-15,21-21 0,0 22 16,0-1-16,0 0 0,0-20 0,0 20 16,0 0-16,0-21 0,0 1 0,0 20 15,0-21-15,0 0 0,0 0 16,21-21-16,0 0 15,0 0-15,1 0 0,-1 0 0,0 0 16,0-21-16,0 21 16,22-21-16,-22 0 0,0 0 0,0-22 15,0 22-15,0 0 0,1-21 0,-1-1 16,-21 22-16,21-21 0,-21 0 16,0-1-16,0 22 0,0 0 0,0 0 15,0 0-15,0 42 16,0 0-16,0 21 15,0 1-15,0-22 0,0 21 0,0 0 16,0 1-16,0-1 0,0-21 16,0 22-16,0-22 0,0 0 0,0 21 15,0-21-15,21 1 0,0-22 16,0 0-16,22 0 0,-22 0 16,21 0-16,1 0 0,-1-22 15,0 1-15</inkml:trace>
  <inkml:trace contextRef="#ctx0" brushRef="#br1" timeOffset="65740.25">6413 11726 0,'0'0'15,"22"-42"-15,-22 21 0,21 0 0,-21 0 16,0-1-16,-21 22 15,-1 0-15,1 0 0,0 0 16,0 0-16,0 22 0,-22-1 16,22 0-16,0 0 0,-21 21 15,21 1-15,-1-1 0,1 0 0,-21 22 16,42-1-16,-21-20 0,21 20 16,-21-20-16,21 20 0,0-21 0,0 1 15,0-1-15,0 0 0,0-20 0,21-1 16,0 21-16,0-21 0,0-21 15,0 21-15,1 1 0,20-22 0,0 0 16,-21 0-16,43 0 0,-22 0 0,1 0 16,-1-22-16,21 1 0,-20 0 15,20 0-15,-20 0 0,-1-22 0</inkml:trace>
  <inkml:trace contextRef="#ctx0" brushRef="#br1" timeOffset="66607.75">7070 11938 0,'0'0'0,"0"-21"0,0 0 0,0 0 15,0-1-15,-43 22 0,22-21 16,0 21-16,0 0 0,0 0 0,-1 0 16,-20 0-16,21 0 0,0 21 0,-22 1 15,22-1-15,-21 0 0,21 21 16,0 1-16,-1-22 0,1 21 0,0 0 16,21 1-16,0-1 0,0 0 0,0 1 15,0-22-15,0 21 0,0-21 16,0 1-16,0-1 0,21 0 0,0-21 15,22 21-15,-22-21 0,0 0 16,21 0-16,-20 0 0,20 0 16,0 0-16,1-21 0,-22 0 0,21 0 15,0-1-15,-20 1 0,20 0 0,-21 0 16,0 0-16,0-22 0,1 22 16,-22-21-16,0 0 0,0 20 0,0-20 15,0 21-15,0-21 0,0 20 0,0 1 16,-22 21-1,22 21-15,0 1 16,-21 20-16,0-21 0,21 21 16,-21-20-16,21 20 0,0 0 0,0-21 15,0 22-15,0-22 0,0 0 16,0 21-16,21-20 0,0-1 0,0-21 16,22 21-16,-22-21 0,0 0 15,21 0-15,-20 0 0,20 0 0,0 0 16,-21 0-16,22 0 0,-1-21 0,-21 0 15,22-1-15,-1 1 0,-21 0 16,0-21-16,0 21 0,1-1 0,-1-20 16,-21 21-16,0-21 0,0-1 15,0 22-15,0 0 0,0 0 0,0 0 16,0-1-16,0 44 16,-21-1-1,21 0-15,0 0 0,0 21 16,0-20-16,-22 20 0,22-21 0,0 21 15,0-20-15,-21-1 0,21 21 16,0-21-16,0 0 0,0 1 0,0-1 16,0 0-16,0 0 0,0 0 15,0-42 17,0 0-17,0 0-15,0 0 0,0-1 0,0 1 16,0-21-16,21 0 15,1 20-15,-1-20 0,0-21 0,21 20 16,1 1-16,-1 0 0,0 20 0,1-20 16,-1 21-16,21 21 0,-20 0 15,-1 0-15,0 0 0,-20 21 0,20 0 16,-21 0-16,0 22 0,0-1 0,1-21 16,-22 22-16,0-1 0,0 0 15,0 1-15,0-22 0,0 21 0,0-21 16,-22 22-16,1-22 0,21 0 0,-21 0 15,0 0-15,0-21 0,21 21 16,-21-21-16,21-21 31</inkml:trace>
  <inkml:trace contextRef="#ctx0" brushRef="#br1" timeOffset="68576.45">9461 11769 0,'0'-21'16,"0"42"-16,0-85 0,0 43 0,0 0 0,0 0 15,0 0-15,0-1 0,0 1 16,-21 21-16,0 0 15,0 0-15,0 21 16,21 1-16,-21-1 0,-1 21 16,22-21-16,-21 22 0,0-1 0,21 0 15,0 1-15,-21 20 0,0 1 16,21-22-16,-21 21 0,21-20 0,0-1 16,0 0-16,0 22 0,0-22 0,0-21 15,0 22-15,0-1 0,0-21 16,21 0-16,0 1 0,0-22 0,0 0 15,22 0-15,-22 0 0,21 0 0,0 0 16,-20 0-16,20-22 16,0 1-16,1 0 0,-1 0 0,-21-21 0,21 20 15,1-20-15,-22 0 0,0 21 16,0-22-16,0-20 0,1 20 16,-22 1-16,0-21 0,0 20 0,0 1 15,0 0-15,-22-1 0,1 1 0,0 0 16,-21-1-16,21 22 0,-1 0 15,-20 0-15,21 0 0,-21 21 0,20 0 16,-20 0-16,21 0 0,-21 21 0,20 0 16,1 0-16,0 21 0,0-20 15,21 20-15,0 21 0,0-20 16,0-1-16,0 22 0,0-22 0,0 0 16,0 1-16,0 20 0,0-42 15,0 22-15,21-1 0,-21-21 0,21 0 16,0 0-16,1 1 0,-1-22 0,21 0 15,-21 21-15,22-21 0,-22 0 16,21 0-16,0 0 0,1-21 0,-1 21 16,0-22-16,1 1 0,-1 0 15,0 0-15,22 0 0,-22-22 0,-21 22 16,22-21-16,-1 0 0,-21 20 0,0-20 16,1 0-16,-1 21 0,-21-1 15,0 1-15,0 0 0,0 42 31,0 0-31,0 1 16,-21-1-16,21 0 0,0 0 0,0 21 16,-22-20-16,22-1 0,-21 21 0,21-21 15,0 0-15,0 1 0,0-1 16,-21 0-16,21 0 0,-21 0 0,21 0 16,-21-21-16,21 22 0,0-44 31,0 1-16,0 0-15,0 0 0,21 0 16,0 0-16,0-22 0,0 1 16,1 0-16,-1-1 0,0 1 0,0 0 15,21 20-15,-20-20 0,20 21 16,-21-21-16,0 42 0,22-22 0,-22 22 16,0 0-16,0 0 0,0 0 0,0 0 15,-21 22-15,0-1 0,0 0 16,0 21-16,22-21 0,-22 22 0,0-22 15,0 21-15,0-21 0,0 22 0,0-22 16,0 21-16,21-21 0,0 1 16,-21-1-16,0 0 0,21 0 0,0 0 15,0 0-15,1-21 0,-1 0 0,0 22 16,0-22-16,21 0 16,-20 0-16,-1 0 0,21 0 0,-21-22 15,22 1-15,-22 0 0,21 0 0,-21-21 16,22 20-16,-22-20 0,0 0 15,0-1-15,0-20 0,0 21 0,1-22 16,-1 22-16,-21-1 0,0-20 0,21 21 16,-21-1-16,21 1 0,-21 0 15,0 20-15,0 1 0,0 0 0,0 0 16,0 0-16,0 42 16,0 0-1,0 21-15,0-20 0,-21 20 0,21 0 16,-21 1-16,21-1 0,-21 0 15,21 22-15,0-22 0,0 0 16,-22 22-16,22-22 0,-21 1 0,21-1 16,0-21-16,0 21 0,0 1 0,0-22 15,0 0-15,0 0 0,21 0 16,1-21-16,-1 0 0,21 0 16,-21 0-16,0 0 0,1 0 0,-1 0 15,21-21-15,-21 0 0,22 0 16,-22 0-16,0-22 0,0 22 0,21-21 15,-20 0-15,-1-1 0,0 1 16,0 21-16,-21-22 0,21 1 16,-21 21-16,21 0 0,-21 0 15,0 42 1,0 0-16,0 0 0,-21 0 16,21 22-16,-21-22 0,21 21 0,0-21 15,0 22-15,0-22 0,0 21 0,0-21 16,0 0-16,0 1 0,0-1 15,0 0-15,21 0 0,0-21 0,1 0 16,-1 21-16,0-21 0,21 0 0,-21 0 16,22 0-16,-22 0 0,21-21 15,1 0-15,-22 0 0,21 0 0,-21-1 16,0-20-16,1 21 0,-1-21 16,0-1-16,0 1 0,0 0 15,-21 20-15,0-20 0,21 21 0,-21 0 16,22 0-16,-22-1 0,0 44 31,-22-1-15,1 0-16,21 21 0,-21 1 0,0-1 15,0 0-15,21 1 0,-21-1 16,-1 0-16,1 22 0,0-22 0,21 0 16,0 22-16,-21-22 0,21 22 0,0-1 15,0 1-15,0 20 0,0-20 0,0-1 16,0 1-16,21 21 15,0-22-15,-21 1 0,21-1 0,1 1 16,-1-22-16,-21 21 0,0 1 0,21-1 16,-21-20-16,0-1 0,0 0 15,0 1-15,-21-22 0,0 0 0,-22 0 16,22-21-16,-21 0 0,-1 0 0,1 0 16,0 0-16,-1-21 0,1 0 0,0 0 15,-1 0-15,1-1 0,21 1 16,-21 0-16,20-21 0,-20 21 0,21-1 15,0-20-15,0 0 0,-1-1 16,22 1-16,0 0 0</inkml:trace>
  <inkml:trace contextRef="#ctx0" brushRef="#br1" timeOffset="69232.35">13525 11705 0,'0'0'0,"22"-21"15,-1 21-15,0-21 0,0 21 0,0-21 16,0 0-16,1-1 0,-22 1 16,21 0-16,-21 0 0,0 0 15,0 0-15,0-1 0,0 1 0,-21 21 16,21-21-16,-43 21 15,22 0-15,0 0 0,-21 0 0,-1 0 16,1 0-16,0 21 0,-1 0 0,1 1 16,0-1-16,-1 0 0,22 0 15,0 0-15,-21 22 0,42-22 0,0 0 16,0 0-16,0 21 0,0-20 0,21-1 16,0 0-16,0 21 0,21-21 15,1 1-15,-22-1 0,21 21 0,1-21 16,-1 0-16,-21 1 0,21-1 0,-20 21 15,-1-21-15,-21 0 0,0 1 16,0-1-16,0 0 0,-21-21 16,-1 21-16,1-21 0,-21 21 15,0-21-15,-1 0 0,-20 0 16,20 0-16,1 0 0,0 0 0,-1 0 16,22-21-16,-21 0 0,21 21 0,0-21 15,-1 0-15,1-1 0,21 1 16,0 0-16,0 0 0,0 0 15,21 0-15,1 21 0,-1-22 16,21 1-16,-21 21 0,22-21 16,-1 21-16,0-21 0,1 0 0,-1 21 15,21-21-15</inkml:trace>
  <inkml:trace contextRef="#ctx0" brushRef="#br1" timeOffset="69580">13758 11875 0,'0'0'0,"21"0"16,1 0 0,-1 0-16,0 0 15,-21-22-15,21 22 0,0-21 0,0 0 16,1 0-16,-1 0 0,0 0 16,-21-1-16,0 1 15,0 0-15,0 0 0,0 0 16,-21 21-16,0-21 0,-1 21 15,1 0-15,0 0 16,0 21-16,0 0 0,0 0 16,-1 0-16,1 0 0,21 1 0,-21 20 15,21 0-15,-21-21 0,21 22 0,0-1 16,0-21-16,0 22 0,0-1 16,0-21-16,0 0 0,0 0 0,21 1 15,0-1-15,-21 0 0,21-21 16,1 0-16,-1 0 0,0 0 0,21 0 15,-21 0-15,1 0 0,20-21 0,-21 0 16,21-1-16,-20-20 0</inkml:trace>
  <inkml:trace contextRef="#ctx0" brushRef="#br1" timeOffset="69835.86">14499 11303 0,'0'0'0,"0"-42"0,0 21 0,0 42 31,-21 0-31,0 0 0,0 21 0,-1 1 16,22-1-16,-21 22 0,0-22 0,0 21 15,0-20-15,0-1 0,-1 22 16,22-22-16,-21 21 0,0-20 0,0-1 16,21 0-16,0 1 0,0-22 0,0 21 15,0-21-15,0 1 16,0-1-16,0 0 0,21-21 15,0 0-15,0 0 16,1 0-16,-1-21 0,21 0 16</inkml:trace>
  <inkml:trace contextRef="#ctx0" brushRef="#br1" timeOffset="70215.87">14626 11896 0,'0'21'31,"21"-21"-15,0 0-1,1-21-15,-1 21 0,0-21 16,0 21-16,0-22 0,0 1 0,1 21 16,20-21-16,-21 0 0,-21 0 0,21 0 15,0-1-15,-21 1 16,0 0-16,0 0 15,-21 21-15,0 0 0,0 0 0,0 0 16,0 21-16,-1 0 16,-20 0-16,21 1 0,0-1 0,0 0 15,-1 21-15,1-21 0,0 22 0,0-1 16,21-21-16,0 22 0,0-22 16,0 0-16,0 21 0,0-21 0,0 1 15,0-1-15,21 0 16,0-21-16,0 0 0,1 21 0,-1-21 15,21 0-15,-21 0 0,0 0 0,22 0 16,-22-21-16,21 0 0,1 0 16,-22-1-16</inkml:trace>
  <inkml:trace contextRef="#ctx0" brushRef="#br1" timeOffset="70739.6">15430 11642 0,'0'0'0,"0"-21"16,-21 21-1,0 0-15,0 0 16,0 0-16,0 0 0,-1 21 0,1 0 16,0 0-16,0 0 0,0 22 0,0-22 15,21 0-15,0 21 0,-22-21 16,22 22-16,0-1 0,0-21 0,0 22 16,0-22-16,0 0 0,0 0 15,22 21-15,-1-20 16,0-1-16,21-21 0,-21 0 0,1 0 15,20 0-15,-21 0 0,21 0 16,-20 0-16,20 0 0,-21 0 0,21-21 16,-20-22-16,-1 22 0,21 0 0,-21-21 15,0-1-15,1 1 0,-1 0 16,0-1-16,0 1 0,0 0 0,0-22 16,1 1-16,-1 20 0,-21-20 0,21-1 15,0 22-15,-21-22 0,0 22 16,0 21-16,0-21 0,21 20 0,-21 1 15,-21 42 17,21 1-32,-21 20 0,21 0 0,-21 1 15,21-1-15,-21 0 0,21 1 0,0-1 16,-22 0-16,1 22 0,21-22 16,-21 0-16,21 1 0,0-1 0,0 0 15,0 1-15,0-1 0,0 0 16,0-20-16,0 20 0,0-21 0,0 0 15,21 0-15,-21 1 0,21-1 0,1-21 16,-1 0-16,0 0 16,0 0-16,0 0 0,0-21 0,1-1 15,20 1-15,-21 0 0,0 0 0</inkml:trace>
  <inkml:trace contextRef="#ctx0" brushRef="#br1" timeOffset="70947.55">15748 11621 0,'0'0'0,"-21"0"0,21 21 15,0 0 1,42-21-16,-21 0 0,0 0 16,22 0-16,-22 0 0,21 0 15,1 0-15,-1 0 0,0 0 0,1 0 16,-1 0-16,0 0 0,1 0 15,-1 0-15,-21 0 0</inkml:trace>
  <inkml:trace contextRef="#ctx0" brushRef="#br1" timeOffset="71516.25">5863 13250 0,'-21'-21'0,"42"42"0,-63-42 15,21 21-15,-1 0 0,1 0 16,0 0 0,21 21-16,-21-21 0,21 22 0,0 20 15,-21-21-15,21 21 0,0-20 0,0 20 16,0 0-16,0 22 15,0-22-15,0 0 0,-21 1 0,21-1 16,-22 0-16,22 1 0,0-22 16,0 21-16,-21-21 0,0 1 0,21-1 15,-21 0-15,21 0 0,-21-21 0,0 0 16,-1 0-16,1 0 16,0 0-16,0 0 0</inkml:trace>
  <inkml:trace contextRef="#ctx0" brushRef="#br1" timeOffset="72300.19">4995 13737 0,'0'0'0,"21"0"15,1 0 1,-1 0-16,0 0 0,21 0 0,-21-21 16,43 21-16,-22-21 0,22 0 15,-1 0-15,22-1 0,0 1 0,-1-21 16,1 21-16,-22-22 0,22 22 15,-21 0-15,-1-21 0,1 21 0,-22-1 16,0-20-16,1 21 0,-22 0 0,0-22 16,0 22-16,-21 0 0,0 0 15,0 0-15,0 0 0,-21 21 16,0 0-16,21 21 0,-21 0 16,-1 0-16,22 0 15,0 0-15,-21 22 0,21-1 0,-21 0 16,21 1-16,0-1 0,0 0 15,-21 1-15,21-1 0,-21 22 0,0-22 16,21 0-16,-22-21 0,22 22 0,-21-1 16,0-21-16,21 0 0,0 1 15,0-1-15,-21-21 0,42-21 47,-21-1-47,21-20 0,0 21 0,1-21 0,-1-1 16,0 22-16,0-21 0,0-1 15,22 1-15,-22 0 0,0 21 16,21-1-16,-21 1 0,1 21 0,-1 0 16,0 0-16,0 0 0,0 21 15,0 1-15,-21-1 0,0 0 0,0 21 16,0 1-16,0-22 0,0 21 0,0 0 16,0-20-16,0 20 0,22-21 15,-22 0-15,21 0 0,-21 1 0,21-1 16,0 0-16,0-21 0,0 0 15,1 0-15,-1 0 0,21 0 16,0 0-16,-20 0 0,20-21 0,0 0 16,1-1-16,-1 1 0,0 0 15,1 0-15,-1-21 0,-21 20 0,21-20 16,-20 0-16,-1-1 0,-21 22 0,0-21 16,0 0-16,0 20 0,0 1 15,0 0-15,0 0 0,-21 21 0,-1 0 16,1 0-16,0 0 0,0 21 0,21 0 15,-21 22-15,0-22 0,-1 21 16,1 0-16,21 1 0,0-22 0,0 21 16,0 1-16,0-22 0,0 21 15,0-21-15,21 0 0,1 1 0,-1-1 16,0 0-16,0-21 0,21 0 16,-20 21-16,20-21 0,-21 0 15,21 0-15,1 0 0,-22-21 0,21 21 16,1-21-16,-1 0 0,0-1 0</inkml:trace>
  <inkml:trace contextRef="#ctx0" brushRef="#br1" timeOffset="72739.66">8064 13250 0,'0'0'0,"0"-21"0,0 0 15,22 21 17,-1 0-32,0 21 0,0 0 0,0 22 15,0-22-15,1 0 16,-1 21-16,0 1 0,0-22 0,-21 21 16,0 1-16,21 20 0,-21-21 0,0 1 15,0-1-15,0 0 0,0-20 16,0 20-16,0-21 0,0 0 0,0 0 15,0 1-15,0-1 0,0-42 47,0-1-47,0 1 0,0 0 0,0-21 16,21 21-16,-21-22 0,22 1 16,-1 0-16,-21-1 0,21-20 0,0 20 15,0 1-15,-21 0 0,21-1 0,1 1 16,-1 0-16,0-1 0,-21 22 15,21 0-15,0 0 0,-21 0 0,21 21 16,1 0-16,-1 0 16,-21 21-16,0 0 15,21 0-15,0 0 0</inkml:trace>
  <inkml:trace contextRef="#ctx0" brushRef="#br1" timeOffset="74200.17">9080 13780 0,'0'0'0,"22"0"0,-1-22 16,0 1-16,0 0 0,-21 0 0,0 0 16,21 0-16,-21-22 0,0 22 0,0-21 15,0 21-15,0-1 0,0-20 16,0 21-16,-21 0 0,0-22 15,0 22-15,0 0 0,-1 21 0,1-21 16,-21 21-16,21 0 0,-22 0 16,1 0-16,0 0 0,-1 21 0,22 0 15,-21 0-15,21 1 0,-22 20 0,22 0 16,21 1-16,0-1 0,0 0 16,0 1-16,0-1 0,0 0 0,0 1 15,0-22-15,0 21 0,0-21 16,21 0-16,1 1 0,-1-1 0,0 0 15,0-21-15,0 0 0,0 0 16,1 0-16,20 0 0,-21 0 16,0 0-16,0-21 0,1 0 15,-1-1-15,0 1 0,0 0 0,0 0 16,0-21-16,1 20 0,-1-20 16,-21 0-16,21-1 0,0 1 0,-21 21 15,21-21-15,-21-1 0,0 22 0,0 0 16,21 0-16,-21 0 0,0 42 31,0 0-31,0 21 0,0-21 16,0 22-16,0-22 0,0 21 15,0 1-15,0-22 0,0 21 0,0-21 16,0 0-16,0 22 0,22-22 16,-22 0-16,21 0 0,0-21 15,0 21-15,0-21 0,0 0 16,1 0-16,-1 0 0,0 0 15,0 0-15,0-21 0,0 21 16,1-21-16,-1 0 0,0-21 0,-21 20 16,21-20-16,0 21 0,0-43 0,1 22 15,-22 0-15,21-1 0,0-20 16,-21 21-16,21-1 0,-21 1 0,21 0 16,-21-1-16,21 1 0,-21 21 0,0 0 15,22-1-15,-22 44 31,0 20-31,0-21 0,0 21 16,0 1-16,-22-22 0,22 21 16,-21 22-16,21-22 0,0 0 0,0 1 15,0 20-15,0-20 0,0-1 16,0-21-16,0 21 0,0 1 0,0-22 16,0 0-16,0 0 0,0 0 0,21-21 15,1 22-15,-1-22 0,0 0 16,0 0-16,0 0 0,0 0 0,1-22 15,-1 22-15,0-21 0,21 0 16,-21 0-16,1 0 0,-1-22 0,21 22 16,-21-21-16,0 21 0,1-22 15,-1 1-15,0 21 0,-21-21 0,0 20 16,21 1-16,-21 0 0,21 21 16,-21 21-1,0 0-15,0 1 16,0-1-16,0 21 0,-21-21 15,21 22-15,-21-22 0,21 21 0,0-21 16,0 0-16,0 1 0,0-1 0,0 0 16,0 0-16,0 0 0,21 0 15,0-21-15,22 0 0,-22 0 16,0 0-16,21 0 0,-21 0 16,1-21-16,20 21 0,-21-21 15,0 0-15,0 0 0,1 0 0,-1-1 16,0-20-16,0 21 0,0-21 0,0-1 15,-21 22-15,0-21 0,0 21 16,22-1-16,-22 1 0,21 0 0,-21 0 16,0 42-1,0 0 1,0 0-16,-21 1 0,21-1 0,-22 0 16,22 21-16,-21-21 0,21 1 15,0 20-15,0-21 0,0 0 0,0 0 16,0 1-16,0-1 0,0 0 15,0 0-15,21 0 0,1-21 0,-1 21 16,0-21-16,0 0 0,0 0 16,22 0-16,-1 0 0,-21 0 0,21 0 15,-20 0-15,20-21 0,-21 0 0,0 0 16,22 0-16,-22 0 0,0-1 16,0 1-16,-21-21 0,21 21 0,0-22 15,-21 1-15,0 0 0,0 21 0,0-22 16,0 22-16,0 0 0,0 0 15,-21 21 1,0 0-16,0 21 0,21 0 0,-21 0 16,0 22-16,21-1 15,-22-21-15,22 21 0,-21 1 0,21-1 16,0-21-16,0 22 0,0-22 0,0 0 16,21 0-16,1 0 0,-1 0 15,0-21-15,0 0 0,0 0 0,22 0 16,-1 0-16,0 0 0,-21 0 0,22 0 15,-1-21-15,0 0 0,1 0 0,-22 0 16</inkml:trace>
  <inkml:trace contextRef="#ctx0" brushRef="#br1" timeOffset="75239.98">19135 11409 0,'-85'0'31,"106"0"0,0 0-15,22 0-16,-22 0 0,21 0 16,22 0-16,-22 0 0,21 0 0,1 0 15,-22 0-15,22 0 0,-1 0 16,-20 0-16,-1 0 0,0 0 0,-21 0 16,1 0-16,-1 0 0,0 0 15,-21-21-15,-21 21 16,0 0-16,-1 0 0,1 0 15,0-21-15,-21 21 0,21 0 16,-1 0-16,1-22 0,0 22 0,21-21 16,0 0-1,21 0-15,0 21 16,22 0-16,-22 0 16,0 0-16,0 0 0,0 0 0,22 0 15,-43 21-15,21 0 0,-21 0 16,0 1-16,0 20 0,0-21 0,0 0 15,-21 22-15,0-22 0,-1 21 0,1-21 16,-21 0-16,21 1 0,0-1 16,-1 0-16,1-21 0,21 21 0</inkml:trace>
  <inkml:trace contextRef="#ctx0" brushRef="#br1" timeOffset="75919.99">20510 11430 0,'0'0'0,"22"-21"0,-22 0 0,21-22 0,0 22 16,-21 0-16,21-21 0,0 21 15,0-22-15,1 22 0,20 0 16,-21 0-16,0 0 0,22-1 0,-22 22 15,0 0-15,0 0 0,-21 22 16,0-1-16,0 0 0,0 21 16,0-21-16,0 22 0,-21-1 15,0 0-15,0 1 0,-1-1 0,1 0 16,21-20-16,-21 20 0,21-21 0,0 21 16,0-20-16,0-1 0,0 0 15,21-21-15,0 0 16,1 0-16,20 0 0,-21 0 0,21 0 15,-20 0-15,20-21 0,0 0 16,1-1-16,-22 1 0,21 0 0,0 0 16,-20-21-16,20 20 0,-21-20 15,0 0-15,0 21 0,1-22 16,-22 1-16,0 21 0,0 0 0,0-1 16,0 1-16,-22 42 15,22 1 1,-21-1-16,0 21 0,21 0 0,-21 1 15,0-1-15,21 0 0,-21 22 16,21-22-16,-22 22 0,22-22 0,-21 22 16,21-1-16,0 1 0,0-1 0,0 22 15,0-22-15,0 22 16,0-22-16,0 1 0,0 21 0,-21-22 0,21 1 16,-21-1-16,0 1 0,21-1 15,-21-21-15,-1 22 0,-20-22 16,21 1-16,-21-1 0,20 0 0,-20-21 15,0 1-15,-1-22 0,1 0 0,0 0 16,-1 0-16,1 0 0,-21-22 16,20 1-16,1 0 0,0-21 0,-1-1 15,1 1-15,0 0 0,20-22 0,1 1 16,21 20-16,0-20 0,0-1 0,21 1 16,1-1-16,20 1 0,0-1 15,1 22-15,20-21 0,22-1 16,-22 1-16,22 20 0</inkml:trace>
  <inkml:trace contextRef="#ctx0" brushRef="#br1" timeOffset="76772.46">21759 11240 0,'-21'0'15,"42"0"-15,-63 0 0,21 0 0,-22 0 0,22 0 16,0 21-16,-21 0 0,21 0 0,-1 21 15,1-20-15,-21 20 16,21-21-16,0 21 0,-1 1 0,1-22 16,21 21-16,0-21 0,0 22 0,0-22 15,0 0-15,0 0 0,0 0 16,21 1-16,22-1 0,-22 0 0,21-21 16,-21 0-16,22 0 0,-1 0 0,0 0 15,1 0-15,-1 0 0,0 0 16,1 0-16,-22-21 0,21 0 0,-21-1 15,22 1-15,-22 0 0,0-21 0,-21 21 16,0-22-16,0 1 0,0 21 16,0-22-16,0 1 0,0 0 0,0-1 15,0 1-15,-21 21 16,-21 0-16,20 0 0,1-1 0,-21 22 16,0 0-16,20 0 0,-20 22 0,0-1 15,-1 0-15,1 0 0,21 21 16,-21 1-16,20-1 0,1-21 0,21 22 15,0-1-15,-21 0 0,21-21 0,0 1 16,0 20-16,21-21 0,-21 0 16,43 0-16,-22 1 0,0-1 0,21-21 15,1 0-15,-1 21 0,0-21 0,-21 0 16,22 0-16,-1 0 0,0-21 16,1 0-16,-1 21 0,0-22 0,1 1 15,-1-21-15,-21 21 0,22-22 16,-22 22-16,0-21 0,0 0 15,-21-1-15,0 22 0,21 0 0,-21 0 16,0 0-16,0-1 0,-21 44 16,21-1-1,-21 0-15,21 0 0,0 0 0,-21 22 16,21-22-16,0 21 0,0-21 16,0 0-16,0 1 0,0-1 0,0 0 15,0 0-15,0 0 0,0 0 0,21-21 16,0 0-16,0 22 0,0-22 15,1 0-15,20 0 0,-21 0 16,0-22-16,22 1 0,-22 21 16,0-21-16,21 0 0,-21 0 15,1 0-15,20-22 0,-21 22 0,0-21 16,0 21-16,-21-1 0,0 1 0,22 0 16,-22 0-16,-22 42 15,1 0 1,0 0-16,0 1 0,21 20 15,0-21-15,-21 0 0,21 0 16,0 22-16,0-22 0,0 0 0,0 0 16,0 0-16,21 1 0,0-1 0,0-21 15,0 21-15,1 0 0,-1-21 16,0 0-16,21 0 0,-21 0 16,22 0-16,-22 0 0,21-21 0,-21 21 15</inkml:trace>
  <inkml:trace contextRef="#ctx0" brushRef="#br1" timeOffset="77067.28">24193 11155 0,'0'-42'0,"0"84"0,0-106 0,0 43 0,-21 21 15,0-21-15,-21 0 0,21 0 0,-22 21 16,22 0-16,-21 0 15,-1 0-15,1 0 0,0 21 0,-1 0 16,1 0-16,0 22 0,-1-1 0,1 0 16,21 22-16,-21-22 0,20 22 15,1-22-15,0 0 0,21 1 0,0-1 16,0 0-16,0 1 0,0-1 16,21-21-16,0 21 0,22-20 15,-22-1-15,21 0 0,22 0 0,-22-21 0,22 21 16,-1-21-16,1 0 0,-1 0 15,1 0-15,-1 0 0,1 0 0</inkml:trace>
  <inkml:trace contextRef="#ctx0" brushRef="#br1" timeOffset="77876.07">24744 11409 0,'0'0'0,"0"-21"0,0 0 15,-21-1-15,-1 1 0,1 21 0,0 0 16,0 0-16,0 0 0,-22 21 0,1 1 15,21-1-15,-21 0 0,-1 0 16,22 21-16,-21-20 0,21 20 0,-1-21 16,1 21-16,0-20 0,21 20 0,0-21 15,0 0-15,0 0 0,0 1 16,0-1-16,21 0 0,0-21 16,1 21-16,-1-21 0,0 0 0,0 0 15,21 0-15,-20 0 0,20 0 16,0 0-16,-21-21 0,22 21 0,-22-21 15,21 0-15,-21-1 0,1 1 0,-1 0 16,0-21-16,0 21 0,0-22 16,0 22-16,-21-21 0,0 21 0,0-1 15,0 1-15,-21 21 16,0 21-16,0-21 16,0 22-16,0 20 0,-1-21 0,22 0 15,0 0-15,-21 22 0,21-22 0,0 0 16,0 21-16,0-20 15,0-1-15,21 0 0,1 0 16,-1 0-16,21-21 0,-21 0 0,22 0 16,-22 0-16,21 0 0,-21 0 15,22 0-15,-22 0 0,21 0 0,-21-21 16,0 21-16,1-21 0,-1 0 0,0 0 16,-21-22-16,21 22 0,-21-21 15,21 21-15,-21-22 0,0 22 0,21-21 16,-21 21-16,22-1 0,-22 1 0,0 42 31,0 1-31,0-1 0,-22 21 16,22-21-16,-21 0 0,0 1 15,21-1-15,0 0 0,-21 0 16,21 0-16,-21 0 0,21 1 0,0-1 16,0 0-16,0 0 0,0-42 46,0 0-30,0 0-16,0-1 0,0 1 16,21-21-16,0 21 0,0-22 0,22 1 15,-22 0-15,21-1 0,0 1 16,1 21-16,20-21 0,-20 20 0,-1 1 16,21 21-16,22 0 15,-43 21-15,-20 1 0,20 20 16,-21 0-16,-21-21 0,0 22 0,0-1 15,0 0-15,0 1 0,-42-22 0,21 21 16,-1-21-16,1 22 0,-21-22 16,21 0-16,0-21 0,-1 21 0,1-21 15,21 21-15,0-42 16</inkml:trace>
  <inkml:trace contextRef="#ctx0" brushRef="#br1" timeOffset="78516.84">26776 11345 0,'0'0'0,"0"22"0,21-22 16,0 0-1,0 0-15,0 0 0,1 0 0,-1 0 16,0 0-16,21 0 0,-21 0 0,22 0 15,-1-22-15,-21 1 0,22 0 16,-22 0-16,21 0 0,-21 0 0,0-1 16,-21 1-16,0 0 0,0 0 0,0 0 15,0 0-15,-42 21 16,21 0-16,0 0 0,-22 0 0,1 0 16,0 0-16,-1 0 0,1 21 15,21 0-15,-21 0 0,20 0 0,1 0 16,21 22-16,0-22 0,0 21 0,0-21 15,0 22-15,0-1 0,21-21 16,1 22-16,20-1 0,-21-21 0,0 21 16,0 1-16,1-22 0,-1 21 0,-21-21 15,0 22-15,0-22 0,0 0 16,0 21-16,-21-20 0,-22-1 0,22 0 16,-21 0-16,-1-21 0,-20 0 0,21 21 15,-1-21-15,1 0 16,0 0-16,-1 0 0,1-21 0,0 0 0,20 21 15,1-21-15,0 0 0,21-1 16,0 1-16,0 0 0,0 0 16,0 0-16,0 0 0,0-1 0,21 1 15,22 0-15,-22 0 0,21 0 0,0 0 16,22-1-16,-22 1 0,22 21 16,-1-21-16,1 21 0</inkml:trace>
  <inkml:trace contextRef="#ctx0" brushRef="#br1" timeOffset="78848.2">27432 11642 0,'0'21'0,"0"-42"0,0 63 16,21-42-1,0 0 1,0 0-16,1 0 0,-1 0 16,0 0-16,0 0 0,21 0 15,-20 0-15,-1-21 0,0 0 0,0 21 16,0-21-16,0-1 0,1 1 15,-22 0-15,0 0 0,0 0 0,0 0 16,0-1-16,0 1 0,-22 21 0,1-21 16,-21 21-16,21 0 0,0 0 15,-22 0-15,22 21 0,0 0 0,-21 1 16,20-1-16,1 21 0,0-21 0,0 0 16,0 22-16,0-22 15,21 21-15,0-21 0,0 1 0,0-1 16,0 0-16,0 0 0,0 0 0,21-21 15,0 21-15,21-21 0,-21 0 16,22 0-16,-22 0 0,21 0 0,1 0 16,20 0-16,-21-21 0,1 0 0</inkml:trace>
  <inkml:trace contextRef="#ctx0" brushRef="#br1" timeOffset="79092.06">28469 10964 0,'0'0'0,"-21"22"16,0 20-16,0 0 15,-1 1-15,1-1 0,-21 21 16,21 1-16,0-22 0,-1 22 0,1-22 16,0 0-16,0 22 0,0-22 15,21-21-15,-21 22 0,21-1 0,-22-21 16,22 0-16,0 1 0,0-1 0,0 0 15,0 0-15,22-21 16,-1 0-16,0 0 0,0 0 0,0 0 16,0 0-16</inkml:trace>
  <inkml:trace contextRef="#ctx0" brushRef="#br1" timeOffset="79447.87">28448 11621 0,'21'0'47,"0"0"-47,0 0 15,1 0-15,-1 0 0,0 0 16,0 0-16,0 0 0,0 0 16,-21-22-16,0 1 0,22 0 15,-22 0-15,-22 21 16,1 0-1,0 0-15,0 0 0,0 0 16,0 21-16,-1 0 0,-20 0 16,21 1-16,0-1 0,0 0 0,21 0 15,-22 0-15,22 22 0,-21-22 0,21 0 16,0 0-16,0 0 0,0 0 16,21 1-16,1-22 0,-1 0 15,0 21-15,0-21 0,21 0 0,-20 0 16,20 0-16,0 0 15,1 0-15,-1-21 0,21-1 0,-20 22 16,-1-21-16</inkml:trace>
  <inkml:trace contextRef="#ctx0" brushRef="#br1" timeOffset="79896.61">29146 11599 0,'0'-21'16,"-148"191"-16,296-319 0,-148 107 0,0 21 0,0 0 16,0 0-16,-21 21 15,0 0-15,0 21 16,0 0-16,0 0 0,-1 0 0,1 0 15,0 1-15,0-1 0,0 0 0,21 21 16,0-21-16,0 1 16,0-1-16,0 0 0,0 0 0,0 0 0,0 0 15,0 1-15,21-22 0,0 21 16,0-21-16,22 0 0,-22 0 16,21 0-16,0 0 0,1 0 0,-22 0 15,21-21-15,22-22 16,-22 22-16,-21 0 0,0 0 0,22-22 15,-22 1-15,0 0 0,0-1 0,0 1 16,1-21-16,-1-1 0,0 22 16,0-22-16,0 1 0,-21 20 0,21 1 15,-21 0-15,22-1 0,-22 22 16,0 42 0,-22 1-16,1 20 15,21 0-15,-21 1 0,0 20 16,0-21-16,21 22 0,-21-22 0,-1 22 15,22-22-15,0 0 0,0 1 0,-21-1 16,21 0-16,0-20 0,0 20 16,0-21-16,0 0 0,0 0 0,0 1 15,21-1-15,-21 0 0,22-21 16,-1 0-16,0 0 0,0 0 16,0-21-16,0 0 0,1-1 0</inkml:trace>
  <inkml:trace contextRef="#ctx0" brushRef="#br1" timeOffset="80068.5">29527 11451 0,'-21'0'15,"42"0"-15,-63 0 0,21 0 0,42 0 32,0 0-32,0 0 15,22 0-15,-22 0 0,21 0 0,1 0 16,20 0-16,-21 0 0,22 0 15,-1 0-15,1 0 0,-1 0 0</inkml:trace>
  <inkml:trace contextRef="#ctx0" brushRef="#br1" timeOffset="80636.19">31136 11345 0,'0'-21'0,"0"42"0,0-63 16,0 21-16,0 0 0,-21 0 0,0-1 15,0 1-15,-1 21 0,1 0 16,-21 0-16,21 0 0,0 0 0,-22 0 16,22 21-16,0 1 0,-21-1 15,20 0-15,1 0 0,0 0 0,0 22 16,0-22-16,0 0 16,21 21-16,0-21 0,0 1 0,0-1 15,0 0-15,0 0 0,21 0 0,0 0 16,0 1-16,21-1 0,-20-21 15,-1 21-15,0-21 0,21 0 0,-21 0 16,22 0-16,-22 0 0,0 0 16,0 0-16,-42 0 31,0 0-31,0 0 0,-22 0 0,1 0 16,21 0-16,-21 0 0,-1 0 0,1 0 15,21 0-15,-22 21 0,22-21 16,0 21-16,0 0 0,0 1 15,21-1 1,21-21-16,0 21 16,0-21-16,0 0 0,22 0 15,-22 0-15,0 0 0,21 0 0,-20 0 16,-1 0-16,21 0 0,-21 0 0,0 0 16,-21 21-16,0 0 15,0 0-15,0 1 0,-21 20 0,0-21 16,-21 21-16,-1 1 0,1-1 15,0 0-15,-22 1 0,22-1 0,0 0 16,-1-20-16,1 20 0,21-21 16,0 0-16,-1 0 0,1 1 15,21-1-15,-21-21 0,0 0 32</inkml:trace>
  <inkml:trace contextRef="#ctx0" brushRef="#br1" timeOffset="80817.25">23495 13335 0,'-85'0'0,"170"0"0,-212 21 0,85-21 0</inkml:trace>
  <inkml:trace contextRef="#ctx0" brushRef="#br1" timeOffset="81460.38">23199 13250 0,'21'0'0,"-42"0"0,63 0 47,-42-21-47,0 0 0,0 0 15,0 0-15,0 0 0,-21-1 16,0 22-16,-1-21 0,1 0 15,-21 0-15,21 21 0,-22 0 16,1 0-16,0 0 0,-1 0 0,1 0 16,0 0-16,-22 21 0,22 0 15,0 22-15,-1-22 0,1 21 0,21-21 16,-22 22-16,22-22 0,0 21 16,21 0-16,0-20 0,0 20 0,0-21 15,0 0-15,21 0 0,0 1 0,1-1 16,20-21-16,-21 0 0,21 0 15,1 0-15,-1 0 0,0 0 0,22 0 16,-22-21-16,1-1 0,-1 22 16,0-42-16,1 21 0,-1 0 0,-21-22 15,21 22-15,-20-21 0,-1 0 0,0-1 16,-21 1-16,0-22 16,21 1-16,-21 21 0,21-22 0,-21 1 15,0 20-15,0-20 0,0 20 16,0 22-16,0-21 0,0 21 0,0 42 15,0 0 1,-21 21-16,0 1 0,21-1 16,-21 22-16,21-22 0,-21 21 0,-1 1 15,22-22-15,0 22 0,0-22 16,0 0-16,0 1 0,0-1 0,0-21 16,0 22-16,0-22 0,0 21 0,0-21 15,0 0-15,0 1 0,22-22 16,-1 21-16,0-21 0,0 0 15,0 0-15,22-21 0,-22 21 16,0-22-16,0 1 0,21 0 16</inkml:trace>
  <inkml:trace contextRef="#ctx0" brushRef="#br1" timeOffset="81805.17">23728 13293 0,'-21'0'15,"42"0"-15,-64 0 0,22 0 0,0 0 0,0 0 16,0 0-16,0 0 15,42 0 1,21 0-16,-21-21 16,22 21-16,-22-22 15,21 22-15,0-21 0,-20 0 0,20 21 16,-21-21-16,21 0 0,-20 0 0,-22-1 16,21 1-16,-21 0 15,-21 21-15,-1 0 16,1 0-16,-21 21 0,21 0 15,-22 1-15,1-1 0,0 0 0,-1 0 16,1 21-16,21-20 0,-21-1 0,20 0 16,1 21-16,0-21 0,21 1 15,-21-1-15,21 0 0,0 0 16,0 0-16,21 0 0,0-21 16,22 0-16,-22 22 0,21-22 15,0 0-15,-20 0 0,41 0 0,-21 0 16,1 0-16,-1-22 0,0 1 15</inkml:trace>
  <inkml:trace contextRef="#ctx0" brushRef="#br1" timeOffset="82180.97">24638 13166 0,'21'-21'0,"-42"42"0,42-64 0,-21 22 16,-21 21-16,0 0 0,-22-21 15,22 21-15,-21 0 0,21 0 16,-22 0-16,1 0 0,21 0 0,-21 21 15,-1 0-15,22-21 16,-21 22-16,21-1 0,-1 0 0,22 0 16,0 0-16,0 0 0,0 1 0,22-1 15,-1 0-15,0 0 16,0 0-16,21-21 0,1 21 0,-1 1 16,-21-1-16,22 0 0,-1-21 0,-21 21 15,0 0-15,0 0 0,1 1 16,-22-1-16,0 0 0,0 0 15,-22-21-15,1 21 0,0-21 16,0 0-16,-21 21 0,20-21 0,-20 0 16,0 0-16,21 0 0,-22 0 0,1 0 15,21 0-15,-22 0 0,22 0 16,0-21-16,0 21 0,21-21 16,0 0-16,0 0 0,0 0 15,21-1-15,0 1 16,0 21-16,1-21 0,-1 0 0,21 0 15</inkml:trace>
  <inkml:trace contextRef="#ctx0" brushRef="#br1" timeOffset="82535.72">24871 13399 0,'0'0'0,"63"0"31,-42 0-31,1-22 15,-1 1-15,0 21 0,0-21 16,0 0-16,0 21 0,1-21 16,-1 0-16,-21-1 0,21 1 0,-21 0 15,21 0-15,-21 0 0,0 0 16,0-1-16,0 1 0,0 0 0,-21 21 16,0 0-16,0 0 0,-1 0 15,-20 21-15,21 0 0,-21 22 16,20-22-16,-20 0 0,21 21 15,0-20-15,0 20 0,-1-21 0,22 21 16,0-20-16,0-1 0,0 21 16,0-21-16,0 0 0,0 1 0,22-1 15,-1-21-15,0 21 0,21-21 16,-21 21-16,1-21 0,-1 0 0,21 0 16,-21 0-16,22-21 0,-1 0 0,-21 0 15,21-1-15,-20 22 0</inkml:trace>
  <inkml:trace contextRef="#ctx0" brushRef="#br1" timeOffset="82783.57">25590 12721 0,'0'0'0,"0"-42"0,0 21 16,0-22-16,0 65 31,0 20-31,-21 0 0,0 1 16,0 20-16,21 1 0,-21-1 0,0-21 15,-1 22-15,1-1 0,21-20 16,-21 20-16,0-20 0,21-22 0,-21 21 16,21 0-16,0-20 0,0-1 0,0 0 15,-21 0-15,21 0 0,0 0 16,21-21 15,0 0-31,-21-21 0</inkml:trace>
  <inkml:trace contextRef="#ctx0" brushRef="#br1" timeOffset="83120.38">25654 13250 0,'21'0'16,"0"0"-1,0-21-15,1 21 0,-1 0 16,21-21-16,-21 21 0,22-21 15,-22 0-15,21 21 0,0-21 16,-20-1-16,-1 1 0,-21 0 0,0 0 16,0 0-16,-21 21 15,-1 0-15,1 0 0,-21 0 16,0 21-16,20 0 0,-20 0 0,0 22 16,21-22-16,-22 0 0,22 21 15,0-21-15,0 1 0,0-1 0,21 21 16,0-21-16,0 0 0,0 1 0,0-1 15,0 0-15,21 0 16,0-21-16,0 21 0,0-21 0,0 0 16,22 0-16,-22 0 0,21 0 15,-21 0-15,22 0 0,-1-21 16,0 21-16</inkml:trace>
  <inkml:trace contextRef="#ctx0" brushRef="#br1" timeOffset="83612.62">26501 12933 0,'0'0'0,"-22"0"15,1 21-15,0 0 0,0 0 16,0 1-16,0-1 0,-1 21 16,22-21-16,-21 22 0,0-1 15,0-21-15,21 0 0,0 22 0,0-22 16,0 0-16,0 0 0,0 0 15,0 0-15,0 1 0,21-1 0,0-21 16,0 21-16,1-21 0,-1 0 0,0 0 16,21 0-16,-21 0 0,22 0 15,-22 0-15,21-21 0,-21 21 0,1-21 16,-1-1-16,21 1 0,-21-21 0,0 21 16,1-22-16,-1 1 0,0 0 15,0-22-15,0 22 0,0-22 0,1 1 16,20-1-16,-21 1 0,0 21 15,-21-1-15,21 1 0,-21 0 16,22 20-16,-22 1 0,-22 42 31,1 1-31,0 20 0,0 0 0,0 1 16,-22-1-16,22 21 0,0-20 0,0 20 16,0-20-16,0-1 0,21 0 15,0 1-15,0-1 0,0 0 0,0-21 16,0 1-16,0-1 0,0 0 0,21 0 15,0 0-15,0-21 16,0 0-16,0 0 0,1 0 16,-1 0-16,0 0 0,0-21 15,-21 0-15</inkml:trace>
  <inkml:trace contextRef="#ctx0" brushRef="#br1" timeOffset="83804.5">26670 12975 0,'0'0'0,"-21"0"0,42 0 31,0 0-15,0 0-16,0 0 16,22 0-16,-22 0 0,0 0 0,21 0 15,1 0-15,20-21 0,-20 21 16,20-21-16,1 21 0,20-21 0,-20 0 15</inkml:trace>
  <inkml:trace contextRef="#ctx0" brushRef="#br1" timeOffset="84100.37">28321 12552 0,'0'-21'0,"0"42"0,-21-21 32,0 21-17,-1 21-15,1-20 0,0 20 16,0 0-16,0 1 0,0 20 0,-1-21 16,-20 1-16,21 20 0,0-20 0,0-1 15,-1-21-15,1 21 0,21 1 16,0-22-16,0 0 0,-21 0 0,21 0 15,0 1-15,0-1 16,-21-42 15</inkml:trace>
  <inkml:trace contextRef="#ctx0" brushRef="#br1" timeOffset="84860.18">27686 12996 0,'0'-21'0,"0"42"0,21-42 31,0 21-15,22 0-16,-1 0 0,0 0 0,1 0 15,20 0-15,-21 0 0,22-21 0,-1 21 16,1-21-16,-1 21 0,1-21 16,-22 0-16,22-1 0,-22 1 15,22-21-15,-22 21 0,-21 0 16,21-22-16,-20 22 0,-1 0 0,-21 0 15,0 0-15,0-1 0,0 1 16,-21 21 0,-1 21-16,1-21 0,21 22 15,-21 20-15,0-21 0,0 0 0,21 22 16,-21-1-16,-1 0 0,1 1 16,21-1-16,-21 0 0,0 1 0,21-22 15,0 21-15,-21-21 0,21 22 16,-21-22-16,21 0 0,0 0 15,0 0-15,0 0 0,21-21 32,0 0-17,0 0-15,0-21 0,0 0 16,1 0-16,-1 0 0,0 0 0,21-1 16,-21-20-16,22 21 0,-22 0 0,0-22 15,21 22-15,-20 0 0,-1 0 16,0 21-16,-21-21 0,0 42 31,0 0-31,0 0 0,0 0 16,0 22-16,0-22 0,0 0 15,0 0-15,0 0 0,0 1 16,21-1-16,0 0 0,22 0 0,-22 0 16,21 0-16,0-21 0,1 22 0,-1-22 15,0 0-15,1 0 0,-1 0 16,0 0-16,-20 0 0,20 0 0,0-22 15,-21 1-15,22 0 0,-22 0 16,0 0-16,0 0 0,0-22 0,1 22 16,-22-21-16,0 21 0,0-1 15,0 1-15,0 0 0,-22 21 16,1 21-16,0 0 16,0 1-16,21-1 0,-21 0 15,0 0-15,-1 0 0,22 0 0,-21 1 16,21-1-16,0 0 0,0 0 15,0 0-15,0 0 16,21-21-16,1 0 16,-1 0-16,0 0 15,-21-21-15,21 0 0</inkml:trace>
  <inkml:trace contextRef="#ctx0" brushRef="#br1" timeOffset="85483.82">24045 14626 0,'0'0'0,"-42"-21"0,21 0 15,-22 0-15,22 0 0,-21-22 0,21 22 16,0 0-16,21 0 0,0 0 15,0-1-15,0 1 0,21 21 16,0 0-16,0 0 0,21 0 0,-20 21 16,20-21-16,0 43 0,-21-22 15,22 21-15,-1 1 0,-21-1 0,0 0 16,1 1-16,-1-1 0,0 0 16,0 1-16,-21-1 0,0 0 0,0-21 15,0 22-15,0-1 0,0-21 16,0 22-16,0-22 0,0 0 15,0 0-15,0-42 16,0 0 0,0 0-16,0-22 15,0 22-15,21 0 0,0-21 0,-21-1 16,22 22-16,-1-21 0,0-22 0,0 22 16,21 0-16,-20-22 0,20 22 15,0-22-15,1 22 0,-1-22 0,0 43 16,1-21-16,-1 21 0,-21 0 15,21-1-15,-20 22 0,-1 0 16,-21 22-16,0-1 16,0 21-16,0-21 0,0 22 15,0-1-15,0-21 0</inkml:trace>
  <inkml:trace contextRef="#ctx0" brushRef="#br1" timeOffset="87195.93">25231 14901 0,'42'0'0,"-84"0"0,105-21 15,-21 0-15,-20 0 0,20 0 0,-21 0 16,0-22-16,0 1 0,1 21 16,-22-22-16,0 1 0,0 0 0,0-1 15,0 22-15,-43-21 0,22 21 0,0 21 16,-21 0-16,-1 0 0,1 0 15,0 0-15,-1 21 0,1 0 0,0 0 16,-1 22-16,1-1 0,0 0 16,-1 1-16,22-1 0,-21 0 0,21 1 15,21-1-15,0 0 0,0 1 0,0-22 16,0 21-16,0-21 16,21 22-16,21-22 0,-21-21 0,22 21 15,-22-21-15,21 21 0,0-21 0,1 0 16,-1 0-16,-21-21 0,22 0 15,-1 0-15,0-1 0,1 1 0,-22 0 16,21 0-16,-21-21 0,22 20 0,-22-20 16,-21 0-16,21 21 0,-21-22 15,21 1-15,-21 0 0,0-1 0,0 1 16,0 0-16,0 20 0,0-20 16,0 21-16,0 42 15,-21 0-15,0 0 16,21 1-16,-21 20 0,21 0 15,0 1-15,0-22 0,0 21 0,0 0 16,0 1-16,0-22 0,0 21 0,0-21 16,0 1-16,0-1 0,0 0 15,21 0-15,0-21 0,0 0 16,21 0-16,-20 0 0,-1 0 0,21 0 16,0 0-16,-20 0 0,20-21 15,-21 0-15,21 0 0,-20-1 0,-1 1 16,0 0-16,0-21 0,0-1 15,0 1-15,1 0 0,-1-1 0,-21-20 16,21 21-16,0-22 0,-21 22 16,21-1-16,0 1 0,-21 21 15,0-21-15,0 20 0,0 44 32,0 20-32,0 0 0,0 1 0,-21-1 15,0 21-15,0-20 0,21 20 0,-21-20 16,21-1-16,-21 0 0,21 1 15,0-22-15,0 21 0,0-21 0,0 0 16,0 1-16,0-1 0,0 0 0,21 0 16,0-21-16,0 0 15,0 0-15,0 0 0,22 0 0,-22 0 16,0 0-16,21 0 0,-20-21 16,-1 21-16,21-21 0,-21 0 15,0-1-15,1 1 0,20 0 0,-21 0 16,0 0-16,0-22 0,1 22 15,-1 0-15,0 21 0,-21-21 0,0 0 16,0 42 0,0 0-16,0 0 15,0 0-15,0 1 0,-21-1 0,21 0 16,-21 0-16,21 0 0,0 0 16,0 1-16,0-1 0,0 0 15,21 0 1,0-21-16,0 0 0,0 0 15,0 0-15,1 0 0,-1 0 16,0 0-16,0 0 0,21 0 0,-20-21 16,-1 0-16,0 0 15,0-1-15,0 1 0,0-21 0,-21 21 16,22 0-16,-1-22 0,0 22 0,0 0 16,0-21-16,-21 20 0,21 22 15,-21-21-15,0 42 16,0 1-1,0-1-15,-21 21 0,0-21 16,0 0-16,0 1 0,21-1 16,-21 0-16,21 21 0,-22-21 15,22 1-15,0-1 0,0 0 16,0 0-16,0 0 0,22-21 16,-1 0-16,0 0 0,0 0 15,21 0-15,-20 0 0,20 0 0,-21 0 16,21 0-16,-20 0 0,20 0 15,0-21-15,-21 0 0,22 0 0,-22 0 16,21-1-16,-21 1 0,1 0 16,-1-21-16,0 21 0,0-22 15,-21 1-15,0 21 0,21-22 0,-21 22 0,0 0 16,0 0-16,-21 21 31,0 21-31,21 0 0,-21 0 0,0 1 16,-1 20-16,1-21 0,0 21 15,21-20-15,-21-1 0,21 0 0,0 21 16,0-21-16,0 1 0,0-1 0,0 0 16,21-21-16,0 21 0,0-21 15,1 0-15,-1 21 0,0-21 0,0 0 16,21 0-16,-20 0 0,-1 0 16,21 0-16,-21 0 0,22-21 15,-22 21-15,21-21 0,0 0 0,1 0 0,-22-1 16,21 1-16,1 0 15,-1 0-15,-21-21 0,21 20 0,-20-20 16,-1 21-16,0-21 0,0 20 16,-21 1-16,0 0 0,-21 21 15,0 0 1,0 21-16,21 0 0,0 1 16,-22-1-16,22 21 0,-21-21 0,21 0 15,0 1-15,0 20 0,0-21 16,0 0-16,0 0 0,0 1 0,0-1 15,0 0-15,0 0 16,0 0-16,0 0 16,-21-21 15,21-21 31,21 0-46</inkml:trace>
  <inkml:trace contextRef="#ctx0" brushRef="#br1" timeOffset="87435.63">28194 15071 0,'0'0'16,"0"-21"31,0-1-32,0 1 1,0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5T02:19:48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1715 0,'0'0'0,"0"-22"0,0 1 15,0 0-15,0 0 16,0 0-16,0 42 31,-21 0-31,0 0 16,21 22-16,-22-22 0,1 21 0,0 22 15,21-22-15,-21 0 0,0 22 16,21-22-16,-21 22 0,-1-22 16,1 0-16,0 22 0,0-22 15,0 22-15,0-22 0,-1 0 16,1 22-16,21-43 0,0 21 0,-21 1 16,21-22-16,-21 0 0,21 0 15,0 0-15,0-42 31,0-21-31,21 21 0,0-22 16,0 1-16,-21 0 0</inkml:trace>
  <inkml:trace contextRef="#ctx0" brushRef="#br0" timeOffset="268.83">1736 1672 0,'0'0'0,"0"-42"0,0 21 0,0 0 16,0-1-16,0 1 0,0 42 31,0 1-31,0 20 16,0 0-16,21 1 0,0 20 0,-21-21 15,21 22-15,-21-1 0,0 1 16,21-22-16,-21 22 0,21-22 0,-21 22 16,0-22-16,0 0 0,0 1 15,0-1-15,0 0 0,0-21 0,0 22 16,0-22-16,0 0 15,0 0-15,0 0 0,0-42 32,0 0-32,-21 0 15</inkml:trace>
  <inkml:trace contextRef="#ctx0" brushRef="#br0" timeOffset="864.5">1270 2392 0,'0'0'0,"-21"21"16,42-21 0,0 0-16,0-21 15,22 21-15,-1-21 16,0 0-16,22-1 0,-1 1 0,-20 21 16,20-21-16,1 0 0,-22 0 15,21 0-15,-20-1 0,-1 1 16,0 0-16,1 0 0,-22 0 0,0 0 15,0 21-15,0 0 0,1 0 16,-22 21 0,0 0-1,0 0-15,-22 0 0,22 0 0,-21 1 16,21 20-16,0-21 0,0 21 16,0-20-16,0 20 0,0-21 15,0 21-15,0-20 0,0-1 16,0 0-16,0 0 0,0 0 15,21 0-15,1-21 0,-1 0 16,0 0-16,21 0 0,-21 0 16,1 0-16,20-21 0,-21 0 0,21 0 15,-20 0-15,20-22 0,-21 22 16,0-21-16,0 21 0,1-22 0,-22 1 16,0 21-16,0-21 0,0 20 15,0-20-15,0 21 0,0 0 0,0 0 16,0 42 15,0 0-31,0 0 16,0 0-16,0 22 0,0-22 0,0 21 15,0 0-15,0-20 0,0 20 16,0-21-16,0 0 0,0 22 16,0-22-16,0 0 0,0 0 0,21 0 15,0-21-15,0 0 16,0 0-16,0 0 15,1-21-15,-1 0 0,0 0 16</inkml:trace>
  <inkml:trace contextRef="#ctx0" brushRef="#br0" timeOffset="1148.33">2984 1566 0,'0'0'0,"0"-21"0,-63 0 31,63 42-31,0 0 16,0 22-16,-21-1 0,21 0 0,0 1 15,0 20-15,0 1 0,0-1 16,0-20-16,0 20 0,-21 1 16,21-22-16,0 0 0,-22 22 0,22-22 15,0 0-15,0 1 0,0-22 16,0 21-16,0-21 0,0 1 15,0-1-15,0 0 0,0 0 16,22-21 0,-1 0-16,0-21 0,-21 0 15,21 0-15</inkml:trace>
  <inkml:trace contextRef="#ctx0" brushRef="#br0" timeOffset="1544.11">3175 2096 0,'0'-43'16,"0"64"15,0 1-31,0-1 0,0 0 0,0 0 16,-21 21-16,21-20 0,0 20 16,0-21-16,-21 21 0,21-20 0,0 20 15,0-21-15,0 21 0,0-20 16,0-1-16,0 21 0,0-21 15,21-21-15,0 0 16,0 0-16,0 0 0,0-21 0,22 0 16,-22 0-16,21 0 15,-21-22-15,1 1 0,-1 21 0,0-22 16,0 1-16,-21 21 0,0-21 0,0-1 16,0 22-16,0-21 0,0 21 15,-21 21-15,0-22 0,0 22 0,-1-21 16,1 21-16,0 0 0,0 0 15,0 0-15,0 0 0,-1 21 0,1-21 16,0 22-16,0-22 0,0 21 16,0-21-1,21-21 1,0-1-16</inkml:trace>
  <inkml:trace contextRef="#ctx0" brushRef="#br0" timeOffset="1763.99">2709 1969 0,'0'0'0,"21"0"32,1 0-32,-1-22 0,21 22 0,-21-21 15,22 21-15,-1-21 0,0 21 16,-21-21-16,22 21 0,-1-21 0,-21 21 15,0 0-15,22 0 16,-22-21-16,-21-1 0,21 22 16,0 0-16</inkml:trace>
  <inkml:trace contextRef="#ctx0" brushRef="#br0" timeOffset="3044.68">4170 1990 0,'0'0'0,"21"0"16,0 0-16,0 0 0,-21-21 15,21-1-15,1 1 16,-1 21-16,0-21 0,0 0 15,0 0-15,0 0 0,1-1 16,-1 1-16,0-21 0,0 21 16,-21 0-16,0-1 0,0 1 15,0 0-15,0 0 0,0 0 16,-42 21-16,21 0 0,-1 0 16,-20 0-16,0 21 0,21 0 0,-22 0 15,1 0-15,21 1 0,0 20 16,-1-21-16,1 21 0,0-20 0,21 20 15,0-21-15,0 21 16,0-20-16,0 20 0,0-21 0,21 21 16,-21-20-16,21-1 0,1 21 15,-1-21-15,21 22 0,-21-22 0,0 21 16,1 0-16,-1-20 0,-21 20 0,0 0 16,21-21-16,-21 22 0,0-1 15,0-21-15,0 0 0,-21 22 0,0-22 16,-1-21-16,-20 21 0,21 0 15,0-21-15,-22 0 0,1 0 0,21 0 16,-21-21-16,-1 0 0,22 0 16,-21 0-16,21-1 0,-1 1 15,-20-21-15,21 21 0,0-22 16,0 1-16,21 0 0,0 21 0,-22-22 16,22 22-16,0 0 0,0 0 15,0 0-15,0-1 0,22 22 31,-22 22-31,21-1 0,-21 0 0,21 0 16,-21 21-16,21-20 0,-21 20 0,0-21 16,21 21-16,-21-20 0,21 20 15,1-21-15,-1 21 0,-21-20 0,21-1 16,0 0-16,0 0 0,0 0 16,1-21-16,-1 0 0,0 0 15,0 0-15,21 0 0,-20 0 16,-1 0-16,21-21 0,0 0 0,-20 0 15,20 0-15,0-1 0,1-20 16,-1 0-16,0 21 0,-21-22 0,22 1 16,-1 0-16,-21 20 0,0-20 15,1 21-15,-22 0 0,0 0 0,0-1 16,0 1-16,-22 42 31,22 1-31,-21-22 0,0 21 16,0 0-16,21 21 15,0-21-15,-21 1 0,21 20 0,0-21 16,0 0-16,0 22 0,0-22 16,0 0-16,0 0 0,0 0 0,21 0 15,0-21-15,0 0 16,22 0-16,-22 0 0,0 0 0,0 0 16,21 0-16,-20-21 0,20 0 0,-21 0 15,21 0-15,1-22 0,-22 22 16,0-21-16,21 21 0,-20-22 0,-1 22 15,0-21-15,0 0 0,-21 20 16,0 1-16,21 0 0,-21 0 0,0 0 16,0 42 15,-21-21-31,21 21 16,-21 0-16,21 0 0,-21 1 0,21 20 15,-21-21-15,21 0 0,0 0 0,0 22 16,0-22-16,0 0 0,0 0 15,0 0-15,21 1 0,0-1 16,0 0-16,0-21 0,0 21 16,1-21-16,20 0 0,-21 0 15,0 0-15,22-21 0,-1 0 16,0 0-16,1-1 0</inkml:trace>
  <inkml:trace contextRef="#ctx0" brushRef="#br0" timeOffset="3700.31">5948 2096 0,'0'0'0,"-43"-85"32,22 64-32,0 21 0,-21 0 15,21 0-15,-1 0 0,-20 0 0,21 0 16,-21 0-16,20 0 0,-20 21 0,21 0 16,-21 0-16,20 0 0,-20 22 15,21-22-15,0 21 0,0 1 0,-1-22 16,1 21-16,21-21 15,0 22-15,0-22 0,0 21 0,0-21 16,0 0-16,21 1 0,1-1 16,-1-21-16,0 0 0,21 0 0,-21 0 15,22 0-15,-22 0 0,21-21 16,1-1-16,-22 1 0,21 0 0,0 0 16,-20 0-16,-1 0 0,0-22 15,0 22-15,0 0 0,0-21 0,-21 20 16,22 1-16,-22 0 0,0 0 0,0 0 15,0 0-15,0 42 47,0 0-47,0 0 0,-22 21 16,22-20-16,0 20 16,-21 0-16,21 1 0,0-1 0,0 21 15,0-20-15,0 20 0,0-20 0,0-1 16,0 21-16,0-20 0,0 20 15,0-20-15,0 20 0,0-21 0,0 22 16,0-22-16,0 22 0,0-1 16,0 1-16,0-1 0,0 1 0,0-22 15,0 22-15,0-22 0,0 21 0,-21-20 16,-21-22-16,21 21 16,-1-21-16,-20 1 0,21-1 0,-21 0 15,-1-21-15,1 0 0,0 0 0,-1 0 16,-20 0-16,20-21 0,-20 0 15,-1-1-15,1-20 0,21 21 0,-22-21 16,22-1-16,-22 1 0,22 0 0,21-1 16,-22 1-16,22 0 0,0-1 15,21 22-15,0-21 0,0 21 0,0-22 16,0 22-16,21-21 0,0 21 16,22-22-16,-22 1 0,21 21 0,1-22 15,-1 1-15,21-21 0</inkml:trace>
  <inkml:trace contextRef="#ctx0" brushRef="#br0" timeOffset="4305.96">6562 2011 0,'0'0'0,"21"-21"15,-42 21 1,-1 0-16,1 0 0,-21 0 15,21 0-15,-22 0 0,22 0 16,-21 21-16,0 0 0,20 0 0,-20 0 16,21 1-16,-21 20 15,20-21-15,1 21 0,-21-20 0,21 20 16,21-21-16,0 21 0,-21-20 16,21-1-16,0 0 0,0 0 0,0 0 15,21-21-15,0 0 0,0 0 0,0 0 16,22 0-16,-22 0 0,21-21 15,-21 21-15,22-21 0,-1 0 0,-21 0 16,21-1-16,-20 1 0,-1 0 16,0 0-16,-21 0 0,0 0 0,21-1 15,-21 1-15,0 0 0,21 0 16,-21 0-16,0 42 31,0 0-31,0 21 16,0-20-16,0 20 0,0 0 0,-21 22 15,21-22-15,0 22 0,0-1 16,0 1-16,0-1 0,0 1 0,0-1 16,0 1-16,0 20 0,0-20 0,0-1 15,0 1-15,0 20 0,0-20 16,0-1-16,21 22 0,-21-21 0,21-1 16,-21 1-16,0-22 0,0 0 15,0 1-15,0-1 0,0 0 0,0-21 16,-21 1-16,0-1 0,0-21 0,-21 0 15,20 0-15,-20 0 0,21 0 16,-21 0-16,-1-21 0,22-1 16,-21-20-16,21 0 0,-1-1 0,1 1 15,0-21-15,21-1 0,0-21 16,0 22-16,0-22 0,0 1 0,21 20 16,22-21-16</inkml:trace>
  <inkml:trace contextRef="#ctx0" brushRef="#br0" timeOffset="4960.85">6773 2265 0,'0'-21'32,"0"0"-17,21-1 1,1 22-16,-1-21 0,0 0 15,0 0-15,21 0 0,-20 21 0,-1-21 16,0-1-16,0 1 0,0 0 0,0 0 16,-21 0-16,0 0 0,0-1 15,-21 44 17,0-1-32,0 0 0,0 21 15,-22-21-15,22 22 0,-21-22 16,21 21-16,0 1 0,-1-22 0,1 21 15,21-21-15,0 0 0,0 1 16,0-1-16,0 0 0,21 0 0,1-21 16,-1 0-16,0 21 0,21-21 0,-21 0 15,22 0-15,-1 0 0,0-21 16,1 0-16,-1 0 0,0 0 0,-20-1 16,20 1-16,0-21 0,1 21 15,-22-22-15,21 22 0,-21-21 0,0 0 16,1 20-16,-22 1 0,0-21 15,0 21-15,0 0 0,0-1 16,-22 22 0,1 0-16,0 0 0,0 0 0,0 22 15,0-1-15,-1 0 0,1 0 0,21 0 16,0 0-16,0 1 0,0-1 16,0 0-16,0 0 0,21 21 0,1-20 15,-1-1-15,0 0 0,0 0 16,0 0-16,0 0 0,1 1 0,-22-1 15,21 0-15,-21 0 16,0 0-16,-21-21 16,-1 0-1,1 0-15,0 0 0,0 0 16,0 0-16,0-21 16,21 0-16,0 0 0,0 0 15,0-1-15,0-20 0,0 21 0,0-21 16,21 20-16</inkml:trace>
  <inkml:trace contextRef="#ctx0" brushRef="#br0" timeOffset="5252.68">7726 1439 0,'0'0'0,"21"-21"0,-21 0 0,21 0 0,-21 0 16,21 0-16,0 21 0,-21 21 31,0 0-31,0 21 0,0-21 15,0 22-15,0-1 0,0 22 0,-21-1 16,21 1-16,-21-1 0,0 1 16,0-1-16,21-21 0,-21 22 0,21-22 15,-22 22-15,22-22 0,0-21 16,0 22-16,0-1 0,0-21 0,0 0 16,0 0-16,0 1 0,0-1 15,0 0-15,22-21 16,-1 0-16,0-21 15,0 0 1,0-1-16,0-20 0,1 21 0,20 0 16</inkml:trace>
  <inkml:trace contextRef="#ctx0" brushRef="#br0" timeOffset="5476.56">8170 1905 0,'0'-21'0,"0"42"0,0-63 0,0 63 46,-21 0-46,21 0 0,0 0 0,-21 1 16,0-1-16,21 21 0,-21-21 16,21 0-16,0 22 0,-22-22 15,22 0-15,0 0 0,-21 0 0,21 1 16,0-1-16,0 0 0,0 0 16,0 0-16,21-21 31,1 0-31,-1 0 0,0 0 0,21 0 15,-21-21-15</inkml:trace>
  <inkml:trace contextRef="#ctx0" brushRef="#br0" timeOffset="6198.02">8678 1947 0,'0'0'0,"0"-21"0,0 0 0,0 0 16,-21 0-16,0 21 0,0 0 0,0 0 15,-1 0-15,1 0 16,0 0-16,0 21 0,0 0 0,-22 0 15,43 0-15,-21 1 0,0-1 16,21 21-16,-21-21 0,21 0 0,0 1 16,0-1-16,0 21 0,0-21 15,0 0-15,0 1 0,0-1 16,21 0-16,0-21 16,0 0-1,1 0-15,-22-21 16,0 0-1,0-1-15,0 1 0,0 0 16,0 0-16,0-21 0,21 20 0,-21-20 16,21 0-16,0 21 0,-21-22 15,21 22-15,0-21 0,1 21 0,-1-1 16,21 1-16,-21 0 0,0 21 16,22 0-16,-22 0 0,0 0 0,0 0 15,22 21-15,-22 0 0,0 1 16,-21-1-16,21 21 0,-21-21 0,21 22 15,-21-22-15,0 21 0,0-21 16,0 22-16,0-22 0,0 0 0,0 0 16,0 0-16,0 0 0,0 1 15,0-1-15,0 0 16,-21-21-16,0 0 16,0 0-1,21-21 1,0 0-16,0-1 0,0 1 15,0-21-15,21 21 0,0-22 16,0 22-16,0-21 0,1 0 0,-1-1 16,21 22-16,-21-21 0,22 21 15,-22-1-15,21 1 0,-21 0 0,22 21 16,-22 0-16,0 0 0,0 0 0,0 21 16,0 0-16,1 1 15,-22 20-15,0-21 0,0 21 0,0-20 16,0-1-16,0 21 0,0-21 15,0 0-15,0 22 0,0-22 0,0 0 16,0 0-16,-22 0 0,1 1 16,21-1-16,-21-21 0,21 21 15,-21-21 1,42-21 0,0 0-1,0-1-15</inkml:trace>
  <inkml:trace contextRef="#ctx0" brushRef="#br0" timeOffset="6592.79">9969 1799 0,'0'-21'0,"0"42"0,0-63 0,0 21 16,-21 21-16,0-21 16,0 21-16,0 0 0,0 0 15,-1 0-15,1 0 0,0 21 16,0 0-16,0-21 0,0 21 15,-1 0-15,1 0 0,0 1 0,21-1 16,-21 0-16,21 0 0,0 0 16,0 0-16,21-21 0,0 22 15,0-22-15,1 0 16,-1 21-16,0-21 0,21 21 0,-21-21 16,1 0-16,-1 21 0,0-21 0,0 21 15,0 0-15,-21 1 16,21-1-16,-21 0 0,0 0 15,0 0 1,-21 0-16,0-21 0,0 22 0,0-22 16,0 0-16,-1 21 0,1-21 0,0 0 15,-21 21-15,21-21 0,-1 0 16,1 0-16,0 0 0,-21 0 0,21 0 16,-1 0-16,1 0 0,0 0 15,0-21-15,0 0 16,0-1-16,21 1 0</inkml:trace>
  <inkml:trace contextRef="#ctx0" brushRef="#br0" timeOffset="6816.99">8890 1418 0,'0'0'0,"-21"0"0,0 0 16,-1 0-16,1 0 0</inkml:trace>
  <inkml:trace contextRef="#ctx0" brushRef="#br0" timeOffset="7024.78">7387 1820 0,'-21'22'15,"42"-44"-15,-42 65 0,42-43 31,21 0-31,-20 0 0,20 0 0,21 0 16,-20-21-16,20-1 0,1 22 16,-1-21-16,1 0 0,-1 0 0,1 21 15,-1-21-15</inkml:trace>
  <inkml:trace contextRef="#ctx0" brushRef="#br0" timeOffset="7792.34">11049 1969 0,'-42'-22'0,"84"44"0,-106-44 16,43 22-16,-21-21 0,21 21 15,0 0-15,42 0 16,0 0-1,21 0-15,1 0 0,20 0 16,1 0-16,20 0 0,-20 0 16,20 0-16,1 0 0,0 0 0,-1 0 15,1 0-15,0 0 0,21 0 0,-22-21 16,1 21-16,0 0 0,-1-21 16,1 21-16,-43-21 0,22 21 15,-22-21-15,0 21 0,-20 0 0,-1-22 16,-21 1-16,0 0 15,0 0-15,0 0 0,-21 0 16,-1-1-16,1 1 0,-21 21 16,21-21-16,-22 0 0,1 21 0,0 0 15,-1 0-15,22 0 0,-21 0 16,0 0-16,20 0 0,-20 0 16,21 0-16,0 0 0,0 21 15,21 0-15,0 0 16,21-21-16,0 0 15,0 22-15,21-22 0,1 0 0,-1 0 16,0 0-16,1 0 0,-1 0 0,0 0 16,1 0-16,-1 0 0,0 0 15,-20 0-15,-1 0 0,0 0 0,0 0 16,0 0-16,-21 21 16,0 0-16,-21 0 15,0 0-15,0 0 0,-22 1 16,1 20-16,21-21 0,-21 21 15,-1-20-15,1 20 0,0-21 16,-1 21-16,1-20 0,21 20 0,-22-21 16,22 0-16,0 0 0,0 1 0,0-1 15,21 0-15,0 0 16</inkml:trace>
  <inkml:trace contextRef="#ctx0" brushRef="#br0" timeOffset="15564.65">13356 2011 0,'-21'0'0,"21"21"0,21-21 62,0-21-62,0 21 0,1-21 16,-1 0-16,0-1 0,21 1 16,-21 0-16,22 0 0,-22 0 0,21 0 15,1-22-15,-22 22 0,21-21 0,-21 21 16,22-22-16,-22 1 0,0 0 15,0 20-15,0-20 0,0 21 0,-21-21 16,0 20-16,0 1 16,0-21-16,0 21 0,0 0 0,-21-1 15,0 22 1,0 0-16,0 0 0,0 0 16,21 22-16,-22-1 0,22 0 15,-21 21-15,0 1 0,21-1 0,-21 21 16,0 1-16,21 21 0,-21-22 0,-1 22 15,1-1-15,21 1 0,-21 0 16,0-1-16,0 22 0,0-21 0,-1 42 16,1-21-16,0 0 0,-21 21 15,21-22-15,-1 22 0,-20 0 0,21 0 16,-21-21-16,20 0 0,-20 0 0,21 0 16,0-22-16,0 22 0,-1-21 15,1-22-15,21 22 0,0-43 16,0 22-16,0-22 0,0 1 0,0-1 15,0 0-15,21-21 0,1 1 0,-1-22 16,0 0-16,0 0 0,21 0 16,-20-22-16,20 1 0,0-21 0,22 0 15,-22-1-15,0-20 0,22-1 0,-1-20 16,-20 20-16,-1-21 0,22 1 16,-22-1-16,-21 0 0,21-20 0,-20 20 15,-22-21-15,0 21 0,0 1 0,-43-1 16,22 0-16,-21 1 0,-1 20 15,1-20-15,0 41 0,-22-20 16,22 20-16,0 1 0,-22 21 0,22 0 16,-22 0-16,22-1 0,0 1 15,20 21-15,-20-21 0,21 21 0,0-21 16,21 0-16,0 0 16,21-1-16,0 22 0,21-21 15,-20 0-15,20 0 0,-21-21 0,21 20 16,1 1-16,-1 0 0,0-21 15,1-1-15,20 22 0,-20-21 0,-1 0 16,0 20-16,1-20 16,-22 21-16,21-21 0,-21 20 0,0 1 15,1 0-15,-1 0 16,-42 42 31,21 0-47,-22 0 0,22 1 0,0-1 15,0 0-15,0 0 0,-21 0 16,21 0-16,0 1 0,0-1 16,-21-21-16,21 21 15,0-42 1,0 0 0,0-1-16</inkml:trace>
  <inkml:trace contextRef="#ctx0" brushRef="#br0" timeOffset="15736.55">14055 1651 0,'-22'-21'31,"1"21"-15,0 0-16,21 21 15,0 0-15,0 0 16,21-21-1,0 22-15,1-22 16</inkml:trace>
  <inkml:trace contextRef="#ctx0" brushRef="#br0" timeOffset="16620.04">14266 1778 0,'0'0'0,"0"21"0,0 0 0,0 1 0,0-1 16,0 0-16,-21 21 0,21-21 0,-21 1 15,21-1-15,-21 0 0,21 0 16,0 0-16,0 0 0,0 1 16,-21-22-16,21 21 15,0-42 17,0-1-32,0 1 15,0 0-15,21 0 0,0 0 0,-21 0 16,21-22-16,0 22 0,0 0 15,1 0-15,-1 0 0,0-1 0,0 1 16,0 0-16,0 21 0,1 0 16,-1 0-16,-21 21 15,21 0-15,-21 1 0,0-1 0,0 0 16,0 0-16,21 0 16,-21 22-16,21-22 0,-21 0 0,0 0 15,0 0-15,21 0 0,1-21 16,-1 22-16,0-1 0,0-21 15,0 0-15,22 0 0,-22 0 0,0 0 16,21 0-16,1 0 0,-22 0 16,21-21-16,0-1 0,22 1 0,-22 0 15,1 0-15,-1 0 0,0-22 16,-21 1-16,22 0 0,-22-1 0,0 1 16,-21 0-16,0 21 0,0-22 15,0 1-15,0 21 0,0 0 0,-21-1 16,0 22-16,0-21 0,-1 21 15,1 0-15,-21 0 0,21 0 16,-22 21-16,22 1 0,-21-1 0,0 0 16,20 21-16,1-21 0,0 22 15,0-1-15,0 0 0,21-20 0,-21 20 16,21-21-16,0 21 0,0-20 16,0-1-16,0 0 0,0 0 0,21-21 15,-21 21-15,21-21 0,0 0 16,0 0-16,0 0 0,1 0 0,-1 0 15,0 0-15,21-21 0,-21 0 16,1 0-16,20 0 0,-21-1 0,0-20 16,22 0-16,-22-1 0,0 1 15,0-21-15,0 20 0,0-20 16,1 20-16,-1 1 0,0-21 0,0 20 16,0-20-16,-21 20 0,0 1 15,21 0-15,-21 21 0,0-22 0,0 22 16,0 0-16,0 0 0,-21 21 15,0 21 1,0 0-16,0 0 0,0 22 16,-1-1-16,1 0 0,0 1 0,0-1 15,0 0-15,0 22 0,21-22 0,0 22 16,-22-22-16,22 0 0,0 1 16,-21-1-16,21 0 0,0-21 15,0 22-15,0-22 0,0 0 16,0 0-16,21-21 0,1 21 0,-1-21 15,0 0-15,0 0 16,0 0-16,0-21 0</inkml:trace>
  <inkml:trace contextRef="#ctx0" brushRef="#br0" timeOffset="17216.7">15706 1439 0,'21'0'31,"0"0"-15,0 0-1,0-21-15,0 21 0,1 0 0,-1 0 16,0-21-16,21 0 0,-21 21 16,1-21-16,-1 21 0,0-21 0,0 21 15,-21-22-15,0 1 0,0 0 16,0 0-16,-21 21 15,-21 0-15,20 0 0,1 0 16,-21 0-16,21 0 0,-22 21 16,22-21-16,0 21 0,-21 0 0,21 1 15,-1-1-15,22 0 16,-21 0-16,0 0 0,21 0 16,0 1-16,0-1 0,0 0 15,0 0-15,21 0 0,0-21 16,1 21-16,-1-21 0,0 0 15,0 0-15,0 0 0,0 0 16,1 0-16,-1 0 0,-21-21 16,21 21-16,-21-21 15,0 0 1,-21 21 0,0 0-16,-1 21 15,1 0-15,-21 0 16,21 22-16,-22-1 0,22 0 0,-21 1 15,21 20-15,-22-20 0,22-1 0,0 0 16,0 1-16,0-22 0,21 21 16,0-21-16,0 0 0,0 1 0,0-1 15,21 0-15,0-21 16,21 0-16,-20 0 0,-1 0 16,0 0-16,21 0 0,1-21 15,-22 0-15,21-1 0,0 1 0,22-21 16,-22 0-16,1-1 0</inkml:trace>
  <inkml:trace contextRef="#ctx0" brushRef="#br0" timeOffset="17496.54">16658 931 0,'0'0'0,"0"-21"0,0 0 0,0 0 0,-21 0 15,0 21-15,0 0 16,-1 0-16,1 21 0,0 0 0,0 21 15,0 1-15,0 20 0,-22-20 16,22 20-16,0 1 0,0-1 0,0 1 16,-1-1-16,1 1 0,0-1 15,0 1-15,0-1 0,0 1 16,-1-22-16,1 21 0,21-20 0,0-1 16,0-21-16,-21 22 0,21-22 15,0 0-15,0 0 0,0 0 0,0 0 16,21-42 15,-21 0-31,21 0 0</inkml:trace>
  <inkml:trace contextRef="#ctx0" brushRef="#br0" timeOffset="17908.66">16383 1863 0,'-42'21'31,"63"-21"-15,0 0-1,0 0-15,0 0 0,0 0 0,22-21 16,-22 21-16,0-21 0,21-1 16,-20 1-16,-1 0 0,0 0 0,0 0 15,0 0-15,0-1 0,1 1 16,-22 0-16,0 0 0,0 0 15,0 0-15,0-1 0,-22 22 16,1 0-16,0 0 16,0 0-16,-21 22 0,20-1 0,-20 21 15,21 0-15,-21-20 0,20 20 16,-20 0-16,21 1 0,0-1 0,0-21 16,21 21-16,0-20 0,0-1 15,0 0-15,0 0 0,0 0 0,0 0 16,21 1-16,0-22 15,0 0-15,0 0 0,0 0 0,22 0 16,-1 0-16,-21 0 0,22 0 0,-1-22 16,-21 1-16,21 0 0,1 0 15,-22 0-15,21-22 0,-21 22 16</inkml:trace>
  <inkml:trace contextRef="#ctx0" brushRef="#br0" timeOffset="18541.3">17039 1588 0,'0'0'0,"0"-22"0,-21 22 31,0 43-31,0-22 16,21 0-16,0 21 0,-22 1 0,22-22 15,-21 21-15,21 1 0,0-22 16,0 0-16,0 21 0,0-21 0,0 1 16,0-1-1,0 0-15,0 0 16,0-42 15,0 0-31,0 0 0,0-1 16,0 1-16,0-21 0,21 21 15,1-22-15,-22 1 0,21 21 0,0-21 16,21-1-16,-21 22 0,1 0 16,20-21-16,-21 42 0,21-22 0,-20 1 15,20 21-15,-21 0 0,21 0 16,-20 0-16,20 21 0,-21 1 0,0-1 15,0 0-15,-21 21 16,0-21-16,22 22 0,-22-1 0,0-21 16,0 22-16,0-22 0,0 0 0,0 0 15,0 0-15,0 0 0,0 1 16,-22-22-16,22 21 0,-21-21 16,0 0-16,0 0 15,21-21 1,0-1-1,0 1-15,0 0 0,21-21 0,0 21 16,0-22-16,22 1 16,-22 0-16,21 20 0,1-20 0,-1 0 15,0 21-15,1-1 0,-1 1 0,-21 0 16,21 21-16,-20 0 0,-1 0 16,0 0-16,-21 21 0,0 0 0,21 1 15,-21 20-15,0-21 0,0 21 16,0-20-16,0 20 0,0-21 0,-21 0 15,21 22-15,-21-22 0,21 0 16,0 0-16,-21 0 0,-1-21 16,22 21-16</inkml:trace>
  <inkml:trace contextRef="#ctx0" brushRef="#br0" timeOffset="18901.09">18267 1715 0,'0'-22'47,"21"22"-31,0-21-16,0 21 0,0-21 15,22 0-15,-1 21 0,-21-21 16,22 0-16,-22 21 0,0-22 15,0 1-15,0 0 0,0 21 0,1-21 16,-22 0-16,0 0 16,-22 21-1,-20 0-15,0 21 0,-1 0 16,1 0-16,0 0 0,-1 22 0,1-22 16,21 21-16,-21-21 0,20 22 15,1-22-15,21 21 0,0-21 0,0 22 16,0-22-16,0 0 0,0 0 15,21 0-15,1-21 0,-1 21 0,21-21 16,-21 0-16,22 0 0,-1 0 16,0 0-16,1 0 0,-1 0 15,0-21-15,1 0 0</inkml:trace>
  <inkml:trace contextRef="#ctx0" brushRef="#br0" timeOffset="19340.84">18986 1482 0,'0'0'15,"0"21"1,-21-21-16,21 21 0,0 0 16,-21 22-16,0-22 0,21 21 15,0 0-15,0-20 0,-21 20 0,21-21 16,0 21-16,-21-20 0,21-1 0,0 0 16,0 0-16,-22 0 15,22 0-15,0 1 16,-21-22-1,0 0 1,21-22-16,0 1 0,0 0 16,0-21-16,0 21 0,21-22 15,0 22-15,1-21 0,-1-1 0,21 1 16,-21 0-16,22-1 0,-1 1 16,0 21-16,1 0 0,20 0 0,-21-1 15,1 22-15,-1 0 0,0 0 16,-20 0-16,20 22 0,-21-1 0,0 21 15,-21-21-15,0 22 16,0-22-16,0 21 0,0 0 0,0-20 16,0 20-16,0-21 0,-21 0 0,0 0 15,0 22-15,21-22 0,-21-21 16,-1 21-16,22 0 0,-21-21 0,21 21 16,0-42 15,0 0-31</inkml:trace>
  <inkml:trace contextRef="#ctx0" brushRef="#br0" timeOffset="19624.68">19981 953 0,'0'0'0,"0"-22"0,0 1 0,0 42 16,0 1-1,0-1-15,0 21 0,0 0 0,-21 1 16,0-1-16,0 0 0,21 22 16,-21-1-16,-1-20 0,22 20 0,-21 1 15,0-22-15,0 22 16,21-22-16,-21 0 0,21 1 0,-21-1 0,21-21 16,0 0-16,0 22 0,0-22 15,0 0-15,0 0 16,21-21-1,0 0-15,0 0 16,21 0-16,-20 0 0,20-21 0</inkml:trace>
  <inkml:trace contextRef="#ctx0" brushRef="#br0" timeOffset="19964.39">20383 1566 0,'0'0'0,"22"-21"0,-1 0 0,-21 0 0,0 0 15,0 0-15,-21 21 16,-1 0-1,1 0-15,0 0 0,-21 0 16,21 0-16,-22 0 0,22 21 16,0 0-16,0 0 0,0 0 0,21 0 15,0 1-15,0-1 0,0 0 16,0 0-16,21 0 0,0 0 0,21 1 16,-21-1-16,22 0 0,-1 0 15,0 0-15,1-21 0,-1 21 0,-21 1 16,22-1-16,-22-21 0,0 21 15,0-21-15,-21 21 0,-21-21 16,0 0 0,0 0-16,-22 0 0,1 0 0,0 0 15,-1 0-15,1 0 16,0 0-16,-1 0 0,1 0 0,21 0 16,0 0-16,-1 0 0,1 0 0,21-21 31,0 0-31</inkml:trace>
  <inkml:trace contextRef="#ctx0" brushRef="#br0" timeOffset="20189.25">19643 1334 0,'-22'0'16,"44"0"-16,-22 0 15,21 0-15,0 0 16,21 0-16,1 0 0,-1 0 16,21 0-16,-20 0 0,-1 0 0,0 0 15,22 0-15,-22 0 0,1 0 16,-1 0-16,0 0 0,1 0 0,-22-22 16,21 22-16,0 0 0</inkml:trace>
  <inkml:trace contextRef="#ctx0" brushRef="#br0" timeOffset="20488.09">21209 1185 0,'0'0'0,"-21"-21"0,-43 21 31,43 0-31,0 21 0,0 1 15,0-1-15,-1 0 0,1 21 0,-21-21 16,21 22-16,0-1 0,-1-21 16,22 22-16,0-1 0,0 0 15,0 1-15,0-1 0,0 0 0,0 1 16,0-22-16,22 21 0,-1-21 16,0 22-16,0-22 0,21 0 0,-20-21 15,-1 21-15,21-21 0,-21 0 16,0 0-16,22 0 0,-22 0 0,0 0 15,0 0-15,0 0 0,1-21 16</inkml:trace>
  <inkml:trace contextRef="#ctx0" brushRef="#br0" timeOffset="20772.93">21865 1143 0,'0'-21'15,"0"42"-15,21-42 0,0 21 16,1 21-16,-1-21 16,21 21-16,0 0 0,-20 1 0,20 20 15,-21-21-15,21 21 0,-20-20 16,-1 20-16,-21 0 0,0 1 0,0-22 16,0 21-16,0 0 0,0 1 15,0-1-15,-21 0 0,-1 1 0,1-22 16,0 21-16,0-21 0,-21 1 15,20 20-15,1-21 0,-21-21 16,21 21-16,0 0 0,-22-21 0,22 0 16,0 22-16,0-22 0,0 0 15</inkml:trace>
  <inkml:trace contextRef="#ctx0" brushRef="#br0" timeOffset="21836.44">1143 4657 0,'0'0'0,"0"-21"16,0 42 0,0 0-16,-21 0 15,21 43-15,0-1 0,0 1 0,-21 20 16,21 1-16,-22 0 15,1-1-15,21 1 0,0 0 0,0-1 16,-21-20-16,21-1 0,-21 1 16,21-22-16,0 0 0,0 1 0,0-1 15,0-21-15,0 0 0,0 1 16,0-1-16,-21-21 0,21-21 31,0-1-31,-21-20 16,21 21-16</inkml:trace>
  <inkml:trace contextRef="#ctx0" brushRef="#br0" timeOffset="22224.21">635 5080 0,'0'0'0,"-42"-63"0,20-1 16,-20 1-16,0-1 0,21 22 16,-1-1-16,1 1 0,21 0 0,0 21 15,0-22-15,43 22 0,-1 0 16,0 0-16,22 0 0,-1-1 15,1 1-15,20 0 0,1 21 0,21 0 16,0 0-16,21 21 0,-21 0 16,-1 22-16,1-22 0,0 21 0,-21 1 15,-1 20-15,1 1 0,-21-1 16,-1 22-16,-21-22 0,1 22 16,-22-22-16,0 22 0,-21 0 15,0-22-15,-21 22 0,0-22 0,-22 22 16,1-21-16,0-1 0,-22 1 15,1-1-15,-22 1 0,22-22 0,-22 0 16,-21-21-16,21 22 0,1-22 16,-1 0-16,0 0 0,1-21 15,20 0-15,1 0 0,-1 0 0,22 0 16,0 0-16,-1 0 0,1-21 16,21 0-16,-22 0 0,43-22 0,0 22 15,0 0-15,0-21 0,0 21 16,0-1-16,0-20 0,43 21 15,-22 0-15</inkml:trace>
  <inkml:trace contextRef="#ctx0" brushRef="#br0" timeOffset="22828.87">2455 5630 0,'0'0'0,"-21"0"0,0-21 15,-21 0-15,20 21 0,1-21 0,0 21 16,0-21-16,0 0 0,0-1 16,-1 1-16,22 0 15,0 0-15,0 0 0,0 0 16,0-1-16,22 22 0,20-21 0,-21 0 15,21 21-15,-20 0 0,20 0 16,0 0-16,1 21 0,-1 0 0,0 1 16,1-1-16,-22 21 0,21 0 15,-21 1-15,0-1 0,-21 0 0,0 1 16,0-1-16,0 0 0,0 1 16,0-22-16,0 0 0,-21 0 0,21 0 15,0 1-15,-21-22 0,0 0 16,0 0-16,0 0 15,-1 0-15,22-22 16,-21 1-16,21 0 0,0-21 16,0 21-16,0-22 0,0 22 15,0-21-15,21-1 0,1 1 0,20 0 16,0-22-16,22 22 0,-22 0 16,22-1-16,-22 1 0,21 0 0,1-1 15,-22 22-15,22 0 0</inkml:trace>
  <inkml:trace contextRef="#ctx0" brushRef="#br0" timeOffset="23388.55">3302 5165 0,'0'0'0,"0"42"16,0-21-16,-21 22 0,0-22 0,-1 21 0,1 0 16,0 1-16,0-1 0,0 0 15,0 1-15,-1-1 0,1 0 16,0 1-16,0-1 0,21-21 16,0 22-16,0-22 0,0 0 0,0 0 15,0 0-15,21-21 16,0 0-16,0 0 0,1 0 0,-1-21 15,21 21-15,-21-21 0,0 0 16,22 0-16,-22-1 0,0 1 0,0-21 16,-21 21-16,0-22 0,0 22 15,0 0-15,0-21 0,-21 21 16,-21-1-16,21-20 0,-1 21 0,-20 21 16,21-21-16,-21 0 0,20 21 0,1 0 15,0 0-15,0 0 16,21-22-16,0 1 15,21 21 1,21-21-16,1 21 0,-1 0 0,0-21 16,22 21-16,-1 0 0,-20 0 15,20 0-15,1 0 0,-22 0 0,22 0 16,-22 21-16,0 0 0,1 22 16,-1-22-16,-21 21 0,21 0 0,-20 22 15,-22-1-15,0-20 0,0 20 0,0 22 16,0-22-16,0 1 15,0-1-15,0 22 0,-22-21 0,1 20 0,0 1 16,0 0-16,21-1 16,-21 1-16,0 0 0,-1-1 0,1 1 15,0 0-15,21-1 0,-21 1 0,0 0 16,0-1-16,21-20 0,-22-1 16,1 1-16,0-1 0,21-20 0,-21-22 15,21 0-15,0 0 0,-21-21 0,21-21 16,0 0-1,0-22-15,0 1 0,0 0 0,0-22 16,0 1-16,0-22 0,21 22 16,0-22-16,-21 0 0</inkml:trace>
  <inkml:trace contextRef="#ctx0" brushRef="#br0" timeOffset="23688.38">3619 5546 0,'0'0'0,"-21"-64"0,21 22 0,0-22 15,0 22-15,0 0 0,0-1 0,0 22 16,0-21-16,0 21 0,21-22 16,1 22-16,20 0 0,0 0 0,1 0 15,20 21-15,-21 0 0,22 0 16,-22 0-16,22 0 0,-22 0 16,0 42-16,1-21 0,-1 22 15,0-1-15,-20 0 0,-22 1 0,0-1 16,0 21-16,-22-20 0,1-1 15,0 0-15,-21 1 0,-1-1 0,22-21 16,-21 22-16,0-22 0,-1 0 0,1 0 16,21 0-16,-22-21 0,22 0 15,0 0-15,0 0 0,0 0 0,0 0 16,21-21 0,0-21-16,0 21 0,21-22 0</inkml:trace>
  <inkml:trace contextRef="#ctx0" brushRef="#br0" timeOffset="25724.4">4911 4657 0,'0'0'16,"0"21"-16,0 0 0,0 0 15,-22 22-15,1-1 0,0 0 0,0 1 16,0 20-16,0-21 0,-1 22 15,1-1-15,-21-20 0,21 20 0,0-20 16,-1-1-16,-20 0 0,21 1 16,0-1-16,0-21 0,-22 21 15,43-20-15,-21-1 0,0 0 0,21 0 16,-21 0-16,0-21 31,21-21-31,0 0 0,0-21 16,0 20-16,0 1 0,0-21 15,0 21-15,0-22 0,0 22 16,21-21-16,-21 21 0,0 0 0,21-1 16,-21 1-16,21 21 0,0 0 15,0 21-15,-21 1 16,22-1-16,-1 0 0,0 0 0,0 0 16,-21 0-16,21 1 15,22 20-15,-22-21 0,0 0 0,0-21 16,0 21-16,22 1 0,-22-22 15,21 0-15,-21 0 0,22 0 0,-1 0 16,-21 0-16,21 0 0,1 0 0,-1-22 16,0 22-16,1-21 0,-22 0 15,21 0-15,-21 0 0,1-22 0,-1 22 16,0-21-16,-21 0 0,0-1 16,0-20-16,0-1 0,-21 1 0,0-1 15,-1 1-15,1-1 0,0 1 16,0 20-16,-21-20 0,20 21 0,-20 20 15,0-20-15,-1 21 0,1 0 16,0 21-16,-22 0 0,22 0 16,-22 21-16,1 0 0,21 0 0,-1 22 15,-20-1-15,42 21 0,-1 1 16,1-1-16,21 22 0,0-21 0,0-1 16,21-21-16,22 22 0,-22-22 15,21 1-15,22-1 0,-22-21 0,0 0 16,22 0-16,-1 1 0,-20-1 15,20 0-15,-20-21 0,20 0 0,-21 0 16,22 0-16,-1 0 0,1 0 0,-1-21 16,1 0-16,-1-1 0,-20 1 15,20 0-15,1 0 0,-22-21 16,0 20-16,1-20 0,-1 0 16,-21-1-16,0 1 0,1 0 0,-22 21 15,0-1-15,0-20 0,0 21 16,-22 21-1,1 0-15,0 21 0,0 0 16,0 22-16,0-22 0,-1 21 16,1-21-16,21 22 0,-21-1 0,21-21 15,-21 21-15,21-20 0,0-1 0,0 21 16,0-21-16,0 0 0,0 1 16,21-22-16,0 21 0,0 0 0,1-21 15,-1 0-15,0 0 0,0 0 16,0 0-16,0 0 0,22 0 15,-22 0-15,0 0 0,0-21 0,0 21 16,1-21-16,-22-1 0,0 1 16,21 0-16,-21-21 0,0 21 0,0-22 15,0 1-15,0 0 0,0-1 0,0 1 16,0 0-16,0-22 0,-21 22 16,-1 21-16,1-22 0,21 22 0,-21 0 15,0 0-15,0 21 0,0 0 16,-22 0-16,22 21 0,0 21 15,0-21-15,0 22 0,-1-1 0,1 0 16,0 1-16,21-1 0,0 0 16,0 1-16,0-1 0,0-21 0,0 22 15,0-22-15,21 0 0,0 0 16,1 0-16,-1 0 0,0 1 0,21-22 16,-21 0-16,1 0 0,20 0 0,-21 0 15,0 0-15,22 0 0,-22 0 16,0-22-16,21 1 0,-21 21 0,1-21 15,-1-21-15,0 21 0,0-1 16,0-20-16,0 0 0,-21-1 16,22 22-16,-22-21 0,21 0 0,-21 20 15,0 1-15,0 0 0,0 0 16,0 42 0,0 0-16,0 0 0,0 1 15,0 20-15,0-21 0,0 21 0,0-20 16,0 20-16,0-21 0,0 21 0,0-20 15,0-1-15,0 0 0,21 0 16,0 0-16,0-21 16,0 21-16,1-21 0,-1 0 15,0 0-15,0 0 0,21 0 0,-20 0 16,-1-21-16,21 0 0,-21 0 16,0 0-16,1 0 0,20-1 15,-21 1-15,0-21 0,0 21 0,-21-22 16,22 22-16,-1 0 0,-21 0 15,0 42 1,0 0 0,0 0-16,0 1 0,-21-1 0,21 0 15,-22 0-15,22 0 0,0 0 0,-21 1 16,21-1-16,0 0 16,0 0-16,21-21 0,1 0 15,-1 0-15,0 0 0,0 0 0,21 0 16,-20 0-16,-1 0 0,21 0 15,-21-21-15,0 21 0,1-21 0,-1 0 16,-21-1-16,0 1 16,0-21-16,0 21 0,0-22 0,0 22 15,0-21-15,0 0 0,0 20 0,-21-20 16,-1 21-16,22 0 0,-21 0 16,21-1-16,0 1 0,-21 0 0,21 0 15,0 0 1,21 0-16,0 21 15,1 0-15,-1 0 0,21 0 16,-21 0-16,0 0 16,1 0-16,-1 0 0,0 21 0,21-21 0,-21 21 15,1 21-15,-1-21 0,0 22 16,0-22-16,21 21 0,-20 1 16,-22-22-16,21 21 0,0 0 0,-21 1 15,21-22-15,-21 21 0,0-21 16,0 1-16,0-1 0,0 0 0,0 0 15,0 0-15,-21-21 0,21 21 16,-21-21-16,0 0 0,-1 0 16,22-21-1,0 0-15,0 0 16,0 0-16,0 0 0,0-22 16,0 1-16,22 21 0,-1-43 0,0 22 15,21 0-15,1-22 0,-1 22 16,0-1-16,1 1 0,20 0 0,-21 21 15,22-1-15,-22 1 0,1 21 16,-1 0-16,-21 21 0,21 1 0,-20 20 16,-1 0-16,-21 1 0,0-1 0,0 0 15,0 1-15,0-1 0,0 0 16,-21 1-16,-1-1 0,1 0 16,0-21-16,0 1 0,21-1 0,-21 0 15,21 0-15,-21 0 0,-1-21 16</inkml:trace>
  <inkml:trace contextRef="#ctx0" brushRef="#br0" timeOffset="26256.1">8890 4868 0,'0'0'0,"-42"22"15,-1-22-15,1 0 0,0 0 0,-1 0 16,1 0-16,21 21 0,0-21 16,-1 0-16,44 0 15,-1 0-15,0 0 16,21 0-16,1 0 0,20 0 0,-21 0 15,22-21-15,-1 21 0,1-22 0,-22 22 16,22-21-16,-1 0 0,-20 21 16,20-21-16,-21 21 0,1-21 0,20 0 15,-42-1-15,22 22 0,-22-21 16,0 21-16,0-21 0,-21 0 16,0 0-16,-21 21 15,0 0-15,0-21 0,-22 21 16,22 0-16,-21 0 0,21 0 0,-22 0 15,22 0-15,0-22 0,42 22 32,0 0-17,22 0-15,-22 0 0,0 0 16,21 0-16,-20 22 0,-1-22 0,21 21 16,-42 0-16,0 21 0,0 1 0,0-1 15,0 0-15,-21 1 0,-21-1 16,-1 0-16,22 1 0,-42-1 0,20 0 15,1-21-15,0 1 16,20-1-16,-20 0 0,21 0 0</inkml:trace>
  <inkml:trace contextRef="#ctx0" brushRef="#br0" timeOffset="26896.96">11197 4614 0,'0'0'15,"21"-21"1,0 0 0,22 21-16,-22-21 0,21 0 0,-21 0 15,22 21-15,-22-22 0,21 1 16,-21 0-16,1 0 0,-1 0 0,-21 0 16,0-1-16,0 1 0,0 0 15,0 0-15,-21 21 0,-22 0 16,22 0-16,-21 0 0,-1 0 0,1 0 15,0 21-15,-1 0 0,-20 0 16,21 1-16,-1-1 0,22 0 0,0 0 16,0 0-16,21 0 0,0 1 0,0 20 15,0-21-15,0 0 0,21 22 16,0-1-16,0-21 0,22 21 0,-22 1 16,21-1-16,-21 0 0,0 1 15,22-1-15,-22 0 0,-21-20 0,0 20 16,0 0-16,0 1 0,0-22 0,0 0 15,-21 21-15,-22-21 16,1 1-16,0-22 0,-22 21 0,1 0 16,-22-21-16,22 0 0,-22 0 0,21 0 15,1 0-15,-1 0 0,1 0 16,21-21-16,-1 0 0,1-1 0,21 1 16,0 0-16,-1 0 0,22-21 15,0-1-15,0 22 0,0-21 0,43-1 16,-22 1-16,0 0 0,21-1 0,1 22 15,20-21-15,-20 21 0,20 0 16,1-1-16,-1 1 0,1 0 0,-1 21 16,1 0-16,-1 0 0,1 0 15</inkml:trace>
  <inkml:trace contextRef="#ctx0" brushRef="#br0" timeOffset="27249.09">11472 5017 0,'0'0'15,"0"21"-15,21 0 0,-21 0 16,22-21-16,-1 0 16,0 0-16,0 0 0,0 0 15,0-21-15,1 21 0,-1-21 0,0 0 16,21-1-16,-21 1 0,1-21 16,-1 21-16,0-22 0,0 22 0,-21-21 15,0 21-15,0-22 0,0 22 16,0 0-16,0 0 0,-21 0 15,-21 0-15,20 21 0,1 0 0,-21 0 16,21 21-16,-22 0 0,22 0 16,-21 0-16,21 0 0,0 22 0,-1-1 15,1 0-15,0 1 0,21-1 0,-21-21 16,21 22-16,0-1 0,0-21 16,0 21-16,0-20 0,21-1 0,0 0 15,0 0-15,1 0 0,20-21 16,-21 0-16,0 0 0,22 0 0,-1 0 15,-21 0-15,21-21 0,1 21 16,20-21-16,-20-21 0</inkml:trace>
  <inkml:trace contextRef="#ctx0" brushRef="#br0" timeOffset="27516.93">12509 4043 0,'0'0'0,"-21"0"16,0 0-16,0 21 0,0 21 16,0 1-16,-1-1 0,1 0 0,0 22 15,0-22-15,0 22 16,0-1-16,21-20 0,-22 20 0,1 1 16,21-1-16,-21-21 0,21 22 0,0-22 15,0 1-15,0-1 0,0 0 16,0 1-16,0-22 0,0 0 0,0 0 15,0 0-15,0 0 0,21-21 16,0 0-16,1 0 0,-1 0 16,0 0-16,0 0 0,0-21 0</inkml:trace>
  <inkml:trace contextRef="#ctx0" brushRef="#br0" timeOffset="27872.73">12658 4826 0,'0'0'0,"-22"0"0,1 0 16,42 0 15,1 0-31,-1 0 16,0-21-16,21 21 0,-21-21 16,22 21-16,-1-21 0,-21 21 0,22-22 15,-22 1-15,0 21 0,0-21 16,-21 0-16,0 0 0,-21 0 15,0 21 1,0 0-16,-22 0 0,22 21 16,-21-21-16,-1 21 0,22 0 0,-21 0 15,21 22-15,0-22 0,-1 21 16,1-21-16,0 22 0,21-22 0,0 0 16,0 21-16,0-21 0,0 1 0,0-1 15,0 0-15,21-21 0,0 21 16,22-21-16,-22 0 0,21 0 0,1 0 15,-1 0-15,0 0 0,22 0 16,-1-21-16,1 0 0</inkml:trace>
  <inkml:trace contextRef="#ctx0" brushRef="#br0" timeOffset="28425.41">13822 4593 0,'0'0'16,"-21"-21"-16,-1 21 15,1 0-15,0 0 0,0 0 0,0 21 16,0-21-16,-1 21 0,1 1 16,0-1-16,0 0 0,0 0 0,0 21 15,-1-20-15,1 20 0,21-21 0,-21 21 16,21 1-16,0-22 16,0 21-16,0-21 0,0 1 0,0 20 15,21-21-15,0 0 0,1 0 16,-1-21-16,0 22 0,21-22 0,-21 0 15,22 0-15,-1 0 0,0 0 0,1 0 16,-1 0-16,0 0 0,1-22 16,-1 1-16,0-21 0,1 21 0,-22-22 15,21 1-15,1-21 0,-22 20 16,21-20-16,-21-1 0,0 1 0,22-1 16,-22 1-16,21-1 0,-21 1 0,1-22 15,-1 22-15,0-1 0,0 1 16,-21-1-16,0 1 0,0 41 0,0-20 15,0 0-15,0 21 0,0-1 16,-21 44 0,0-1-16,0 21 15,-1 0-15,1 1 0,0 20 16,0 1-16,0-1 0,21 1 0,-21 20 16,-1-20-16,1-1 0,21 1 15,-21-1-15,21 1 0,0-1 0,0 1 16,0-22-16,0 22 0,21-22 15,0 0-15,1-20 0,-1 20 0,0-21 16,0 0-16,21 0 0,-20-21 16,-1 0-16,21 0 0,-21 0 15,22 0-15,-22 0 0,0 0 0,21-21 16,-21-21-16,1 21 0,-1-22 0,0 22 16</inkml:trace>
  <inkml:trace contextRef="#ctx0" brushRef="#br0" timeOffset="28612.31">14118 4509 0,'-21'0'0,"42"0"0,-63 0 0,21 0 0,42 0 32,0 0-17,0 0-15,21 0 0,1 0 0,-1 0 16,0-22-16,1 22 0,-1-21 15,0 0-15,1 0 0,20 21 0,-20-21 16</inkml:trace>
  <inkml:trace contextRef="#ctx0" brushRef="#br0" timeOffset="29081.14">15896 3366 0,'0'0'0,"0"-22"0,0 1 16,-21 21-16,0 0 16,0 21-16,-1-21 0,-20 22 15,21 20-15,0-21 0,0 21 16,-22 1-16,22-22 0,-21 21 0,21 1 15,-1-22-15,1 21 0,21-21 0,0 0 16,0 22-16,0-22 0,0 0 16,0 0-16,0 0 0,0 1 0,21-22 15,1 21-15,-1-21 0,21 0 16,-21 0-16,22 0 0,-1 0 0,0 0 16,1 0-16,-1 0 0,21 0 15,1-21-15,-22-1 0,22 1 16</inkml:trace>
  <inkml:trace contextRef="#ctx0" brushRef="#br0" timeOffset="29644.69">16425 3090 0,'0'0'0,"-21"-42"0,0 21 15,0 21-15,-22-21 0,22 0 16,-21 21-16,0 0 0,-1 0 0,-20 0 15,20 0-15,-20 0 16,-1 21-16,1 0 0,21 0 0,-22 0 16,1 0-16,20 22 0,-20-1 15,-1 0-15,22 1 0,0 20 0,-22-20 16,22 20-16,-1-21 0,22 22 16,-21-1-16,21-20 0,0-1 0,-1 0 15,22 22-15,0-22 0,0 1 0,0-1 16,22 0-16,-1 1 0,0-1 15,21 0-15,1-21 0,-1 22 0,0-22 16,1 21-16,20-21 0,-21 1 16,22-1-16,-22-21 0,22 0 0,-1 0 15,1 0-15,-1 0 16,22 0-16,-22-21 0,22 21 0,-21-22 16,-1-20-16,1 21 0,-1-21 0,-21-1 15,1 1-15,-1 0 0,0-1 16,1-20-16,-22 20 0,0-20 0,21-1 15,-20 22-15,-1-43 0,-21 22 16,0-1-16,0 1 0,0-1 0,0 1 16,0 21-16,-21-22 0,-1 22 15,-20 21-15,0-22 0,-1 22 16,1 0-16,-21 0 0,-22 0 16,21-1-16,1 22 0,-22 0 0,22-21 15,-1 21-15,1 0 0,-1 0 0,22 0 16,21 0-16,-22 21 0,22-21 15,0 22-15,0-1 0,0 0 0,21 0 16,0 0-16,0 0 0,0 1 16,0-1-16,0 0 0,0 21 0,21-21 15</inkml:trace>
  <inkml:trace contextRef="#ctx0" brushRef="#br0" timeOffset="44664.74">7514 6583 0,'0'0'0,"-21"0"16,0 0 15</inkml:trace>
  <inkml:trace contextRef="#ctx0" brushRef="#br0" timeOffset="45061.51">7620 6498 0,'0'-21'0,"-42"-64"31,42 64-31,0 0 0,0 0 15,0 0-15,-22 21 0,22-21 16,-21 21 15,21 21-15,0 0-16,0 0 0,0 0 0,0 22 16,0-1-16,0 0 0,0 22 15,0-22-15,0 0 0,0 22 0,0-22 16,0 1-16,0-1 0,0 0 15,0 1-15,0-1 0,0-21 0,0 21 16,0-20-16,0-1 0,0 21 0,0-21 16,0 0-16,0 1 0,0-1 15,0-42 17</inkml:trace>
  <inkml:trace contextRef="#ctx0" brushRef="#br0" timeOffset="45337.35">8022 6879 0,'0'0'0,"21"0"110,-21-21-110</inkml:trace>
  <inkml:trace contextRef="#ctx0" brushRef="#br0" timeOffset="51597.17">9567 6202 0,'0'-21'16,"21"21"-16,1 0 0,-1-21 15,0 21-15,0 0 0,0-22 16,0 22-16,1-21 0,-1 0 16,0 21-16,0-21 0,0 21 0,0-21 15,1 21-15,-1-21 0,0-1 16,0 22-16,-21-21 0,0 0 15,-21 21 1,0 0 0,0 0-16,-22 0 0,22 0 15,-21 0-15,-1 0 0,1 21 0,0 0 16,-1 1-16,1-22 0,0 21 0,21 0 16,-1 0-16,1 0 0,0 0 15,0 1-15,21-1 0,-21 0 0,21 0 16,0 0-16,0 0 0,0 22 15,0-22-15,21 0 0,0 0 0,0 22 16,0-22-16,22 0 0,-22 21 16,21-21-16,1 22 0,-22-22 15,21 21-15,-21-21 0,0 1 0,1 20 16,-1-21-16,-21 0 0,0 0 16,0 1-16,0-1 0,0 0 0,-21 0 15,-1 0-15,1-21 0,0 21 16,0-21-16,-21 0 0,20 0 0,1 0 15,0 0-15,-21 0 0,21 0 0,-1-21 16,1 0-16,0 21 0,0-21 16,0 0-16,0 0 0,-1 21 0,1-22 15,0 1-15,21 0 0,0 0 16,0 0-16,0 0 0,0-1 16,0 1-16,21 21 15,0-21-15,1 21 16,-1 0-16,0-21 0,0 21 0,0-21 15</inkml:trace>
  <inkml:trace contextRef="#ctx0" brushRef="#br0" timeOffset="51984.95">10096 6689 0,'22'0'0,"-44"0"0,65 0 0,-22 0 15,0-21 1,0-1-16,-21 1 0,21 21 0,1-21 16,-1 0-16,0 0 0,0-22 15,0 22-15,0 0 0,1-21 0,-1 21 16,0-22-16,-21 22 0,0 0 0,0 0 16,0 0-16,0-1 0,0 1 15,-21 21 1,0 0-16,-1 0 0,-20 0 15,21 21-15,-21 22 0,-1-22 0,22 21 16,-21 1-16,21-1 0,-1 0 16,1 1-16,21-22 0,0 21 0,0 0 15,0 1-15,0-22 0,0 21 16,21-21-16,1 1 0,-1-22 16,0 21-16,21 0 0,-21-21 0,22 0 15,-22 0-15,21 0 0,-21 0 0,22 0 16,-1-21-16,0 0 0,-20-1 15,20 1-15,0 0 0,1-21 0</inkml:trace>
  <inkml:trace contextRef="#ctx0" brushRef="#br0" timeOffset="52240.81">10985 5927 0,'-21'0'16,"42"0"-16,-63 21 0,42 0 0,-21 0 0,0 22 15,0-22-15,-1 21 0,22 0 16,0 1-16,-21-1 0,21 22 0,-21-22 16,21 21-16,-21 1 0,21-22 0,0 1 15,0-1-15,0 0 0,0 1 16,-21-1-16,21 0 0,0-21 0,0 1 16,0-1-16,0 0 0,0 0 15,21-21 1,0 0-16,0 0 0,0-21 0,-21 0 15,22 0-15,-1-1 16,0 1-16</inkml:trace>
  <inkml:trace contextRef="#ctx0" brushRef="#br0" timeOffset="52624.59">11007 6541 0,'0'0'0,"21"0"0,-21 21 0,21-21 16,0 0-16,0 0 0,0 0 16,1 0-16,-1 0 0,21 0 0,-21-21 15,22 21-15,-22-22 0,21 1 16,-21 0-16,22 0 0,-22 0 16,0 0-16,0-1 0,0 1 0,-21 0 15,0 0-15,0 0 0,-21 21 16,0 0-16,-21 0 15,20 0-15,-20 0 0,0 0 0,21 0 16,-22 21-16,1 0 0,0 0 16,-1 22-16,1-1 0,21-21 0,0 21 15,-1 1-15,1-22 0,21 21 0,0 1 16,0-22-16,0 0 0,0 0 16,21 21-16,1-20 0,-1-22 0,0 21 15,21 0-15,-21-21 16,1 0-16,20 0 0,-21 0 0,21 0 15,1 0-15,-22 0 0,21-21 0,-21 0 16,22-1-16,-1 1 0</inkml:trace>
  <inkml:trace contextRef="#ctx0" brushRef="#br0" timeOffset="53132.67">12044 6181 0,'-21'0'0,"-22"0"16,22 0-1,0 0-15,0 21 0,0 0 0,-1 0 16,1 0-16,0 22 0,0-22 16,21 21-16,-21 1 0,0-1 0,-1-21 15,22 21-15,-21 1 0,21-22 16,0 21-16,0-21 0,0 22 0,0-22 15,0 0-15,0 0 0,0 0 0,21 1 16,1-22 0,-1 21-16,0-21 15,0 0-15,0 0 32,-21 21-17,21-21 126,-21-21-110,0 0-31,22 21 0</inkml:trace>
  <inkml:trace contextRef="#ctx0" brushRef="#br0" timeOffset="54360.79">11896 6181 0,'-22'0'31,"1"0"-15,0 0-16,0 0 16,0 21-16,21 0 0,-21 0 15,-1 0-15,22 1 0,-21 20 0,0-21 16,21 21-16,0 1 0,0-1 15,-21 0-15,21 1 0,0-22 0,0 21 16,0 1-16,0-22 0,0 0 16,0 21-16,0-21 0,21-21 0,0 22 15,-21-1-15,21-21 0,1 0 0,20 0 16,-21 0-16,0 0 16,22 0-16,-22 0 0,21 0 0,-21 0 15,22-21-15,-22-1 0,21 1 0,-21 0 16,22 0-16,-22 0 0,0-22 15,0 1-15,0 21 0,0-21 0,1-22 16,-1 22-16,0-1 0,0 1 16,-21 0-16,0-1 0,21 1 0,0 0 15,-21 21-15,0-22 0,0 1 16,22 21-16,-22 0 0,0-1 0,0 1 16,-22 42 15,1 1-31,0-1 0,21 21 0,-21 0 15,0 1-15,0-1 16,21 0-16,-22 22 0,22-22 0,-21 22 16,21-22-16,0 22 0,0-22 15,0 0-15,0-21 0,0 22 0,0-22 16,0 0-16,0 0 0,21 0 0,1 1 16,-1-22-16,0 0 15,0 0-15,0 0 0,0 0 0,1 0 16,-1-22-16,0 1 15,-21 0-15,21 0 0,-21-21 16</inkml:trace>
  <inkml:trace contextRef="#ctx0" brushRef="#br0" timeOffset="54548.68">12213 6287 0,'0'0'0,"-21"0"0,42 0 31,0 0-15,0 0-16,1 0 0,20 0 16,-21 0-16,21-22 0,1 1 0,-1 21 15,-21-21-15,22 21 0,20-21 16,-21 0-16,1 0 0,20 21 16</inkml:trace>
  <inkml:trace contextRef="#ctx0" brushRef="#br0" timeOffset="54776.55">13271 5906 0,'0'0'0,"-21"21"0,-63 63 15,62-41-15,1-1 16,0 0-16,0 1 0,0-1 0,0 0 16,21 1-16,-22-1 0,22 0 15,0 1-15,0-1 0,0-21 0,0 22 16,0-22-16,0 0 0,0 0 0,0 0 15,0 0 1,22-21-16,-1 0 0,0-21 16,0 21-16,-21-21 15,21 0-15,0 0 0</inkml:trace>
  <inkml:trace contextRef="#ctx0" brushRef="#br0" timeOffset="55265.27">13187 5990 0,'0'0'0,"21"-21"0,-21 0 0,21 0 16,0 0-16,22-1 16,-22 22-16,0 0 15,0 0-15,0 0 0,0 0 0,1 0 16,-1 22-16,-21-1 0,21 0 16,-21 0-16,0 21 0,0-20 0,0-1 15,-21 21-15,-22-21 0,22 22 16,-21-22-16,21 0 0,-22 21 0,1-21 15,-21 1-15,20-1 0,22 21 16,-21-21-16,-1 0 0,22-21 0,0 22 16,42-22-1,0 0 1,22 0-16,-1-22 0,0 22 16,1-21-16,-1 21 0,0 0 15,22-21-15,-22 21 0,-21 0 0,22 0 16,-1 0-16,0 0 0,-20 21 15,-1 0-15,21 1 0,-42-1 0,21 0 16,-21 0-16,0 0 0,0 0 0,0 22 16,0-22-16,-21 0 0,0 0 15,0 22-15,0-22 0,-22-21 0,22 21 16,-21 0-16,21-21 0,-22 21 16,22-21-16,0 0 0,-21 0 0,20 0 15,1 0-15,0 0 0,0 0 16,0 0-16,0 0 0,21-21 15,0 0-15,0 0 16,0 0-16,0-1 0,0-20 16,42 21-16,-21-21 0,0 20 0</inkml:trace>
  <inkml:trace contextRef="#ctx0" brushRef="#br0" timeOffset="55828.95">13928 6138 0,'0'0'0,"21"-21"31,-42 21-31,-1 21 0,22 1 0,-21-1 16,0 0-16,21 0 15,0 0-15,-21 22 0,21-1 0,-21-21 16,21 21-16,-21 1 0,21-22 16,0 21-16,0 1 0,0-22 0,0 0 15,0 0-15,0 0 0,21 0 0,0 1 16,0-22-16,21 0 0,-20 0 15,20 0-15,0 0 0,-21 0 0,43-22 16,-22 1-16,1 0 0,-1 0 16,0 0-16,-21-22 0,22 22 0,-22-21 15,21 0-15,-21 20 0,-21-20 16,22 21-16,-22-21 0,21 20 0,-21-20 16,0 21-16,0 0 15,0 0-15,0 42 16,0 0-1,0 0-15,0 0 0,-21 0 16,-1 22-16,22 20 0,-21-20 0,21-1 16,0 21-16,-21 1 0,21-1 0,0-20 15,0 20-15,0 1 0,0-22 16,0 22-16,0-1 0,0 1 0,21-1 16,0 1-16,-21-1 0,22 1 0,-1-1 15,-21 1-15,0-22 0,0 21 16,0-20-16,0-1 0,0 0 0,0 1 15,0-22-15,-21 21 0,-22-21 16,22 1-16,-42-1 0,20 0 16,-20-21-16,-1 0 0,1 0 0,-1 0 15,1 0-15,20 0 0,-20 0 0,21 0 16,-1-21-16,1 0 0,0-1 16,-1-20-16,22 21 0,0-21 0,21-1 15,0 1-15,0-22 0,0 1 0</inkml:trace>
  <inkml:trace contextRef="#ctx0" brushRef="#br0" timeOffset="57517.29">14774 5969 0,'-42'0'31,"21"21"-31,0-21 0,21 21 16,0 1-16,21-22 47,0 0-32,0-22-15,0 22 16,0 0-16,1-21 0,-1 21 0,0 0 15,0-21-15,0 21 16,-21-21-16,21 21 16,-21-21-1,0 0 1,22 21 0,-22-22-16,0 1 15,0 0-15,21 21 0,-21-21 16,21 21-16,-21-21 0,0 0 15,0-1-15,0 1 0,0 0 0,0 0 16,0 0-16,0 0 16,-21 42 15,0 21-31,-1-21 0,22 22 16,-21 20-16,21-21 0,0 1 15,0 20-15,-21 1 0,21-22 0,0 0 16,-21 22-16,21-1 0,0-20 15,0 20-15,0-20 0,0-1 0,0 0 16,0 1-16,0-1 0,0-21 16,0 0-16,0 0 0,0 1 15,-21-22 1,21-22-16,-21 1 16,-1 0-16,22 0 0,-21 0 15,21-22-15,0 1 0,-21 21 16,21-21-16,-21-1 0,21 22 0,-21 0 15,21 0-15,0 0 0,0 42 32,0 0-32,0 0 0,0 21 15,0-20-15,0-1 0,21 0 16,0 0-16,0 0 0,-21 0 0,21-21 16,1 22-16,20-22 0,-21 0 15,0 0-15,22 0 0,-1 0 0,0 0 16,1-22-16,-22 22 0,21-21 15,0 0-15,1 0 0,-1-21 0,-21 20 16,22-20-16,-22 21 16,21 0-16,-21 0 0,0-1 0,1 1 15,-1 0-15,0 21 0,0 0 16,0 0 0,-21 21-16,0 0 0,0 1 0,0-1 15,0 21-15,0-21 0,21 0 16,-21 1-16,0-1 0,22 0 15,-1 0-15,0-21 16,0 0-16,0 0 16,0 0-16,1 0 0,-1 0 0,0 0 15,0-21-15,-21 0 0,21 0 0,0-1 16,1 1-16,-1 0 0,0 0 16,-21 0-16,21 0 0,0-1 15,-21 1-15,21 21 0,1 0 16,-1 0-1,-21 21-15,0 1 0,21-1 16,-21 0-16,21 0 0,0 0 16,-21 0-16,21 1 0,1-1 0,-1 0 15,0-21-15,21 0 0,1 21 0,-22-21 16,21 0-16,0 0 0,22 0 16,-22 0-16,1-21 0,-1 21 15,21-21-15,-20 0 0,-1-1 16,-21 1-16,22 0 0,-22 0 0,0-21 15,-21 20-15,0 1 0,0-21 16,0 21-16,0 0 0,0-22 0,0 22 16,-21 0-16,-22 0 0,22 0 0,0-1 15,-21 22-15,-1 0 0,1 0 16,0 0-16,-1 22 0,1-1 0,0 0 16,-1 0-16,22 0 0,-21 0 15,21 22-15,0-22 0,-1 0 0,22 0 16,0 0-16,0 1 15,0-1-15,22 0 0,-1 0 0,0 0 16,21-21-16,1 0 0,-22 0 16,21 0-16,0 0 0,1 0 0,-1 0 15,-21-21-15,22 0 0,-1 0 0,-21 0 16,0-1-16,22 1 0,-22-21 16,0 21-16,0-22 0,-21 1 0,21 0 15,0-1-15,1-20 0,-22 21 16,21-22-16,0 1 0,-21 20 0,0-20 15,0 20-15,0 22 0,0 0 16,0 0-16,0 63 16,-21-21-16,0 22 15,-1-1-15,1 0 0,0 22 0,0-22 16,0 22-16,21-22 0,0 0 16,-21 1-16,21-1 0,0 0 0,0 1 15,0-22-15,0 0 0,0 21 0,0-20 16,21-1-16,-21 0 0,21-21 15,0 21-15,0-21 0,0 0 16,1 0-16,-1 0 0,0 0 16,0-21-16,21 21 0,-20-21 0</inkml:trace>
  <inkml:trace contextRef="#ctx0" brushRef="#br0" timeOffset="58258.86">17124 6244 0,'0'-21'47,"21"21"-47,0 0 0,0-21 0,22 21 15,-22-21-15,0 21 0,0-21 16,0-1-16,0 22 0,-21-21 0,22 0 16,-22 0-16,0 0 0,0 0 15,-22 21 1,1 0-16,0 21 15,0 0-15,0-21 0,0 21 0,-22 21 16,22-20-16,0-1 0,0 0 0,21 21 16,0-21-16,0 1 0,0-1 15,0 21-15,0-21 0,0 0 0,0 1 16,21-1-16,0 0 0,0-21 16,0 0-16,1 21 0,20-21 0,-21 0 15,21 0-15,-20 0 0,20-21 16,-21 0-16,0 0 0,22-1 0,-22 1 15,0 0-15,21 0 0,-21-21 16,22 20-16,-22-20 0,21 21 0,-21-21 16,22 20-16,-22-20 0,21 21 15,-21 0-15,22 21 0,-22-21 16,0 21-16,0 0 0,0 0 0,-21 21 16,22 0-16,-22 0 15,0 0-15,0 0 0,0 1 0,-22-1 16,1 21-16,0-21 0,0 22 15,0-22-15,-22 21 0,22-21 0,0 22 16,0-22-16,0 0 0,21 0 16,0 0-16,0 0 0,0 1 0,21-22 31,0 0-31,0-22 16,0 1-16,1 0 0,-1-21 15,0 21-15,0-22 0,0 22 16,22-21-16,-22-1 0,0 22 0,21-21 15,-21 0-15,1-1 0,20 1 16,-21 21-16,-21 0 0,0-1 0,0 44 31,-21-1-31,0 0 0,0 0 0,-1 0 16,1 22-16,0-22 0,0 0 0,21 21 16,0-21-16,0 1 0,0-1 15,0 21-15,0-21 0,0 0 16,21 1-16,21-1 0,1-21 0,20 21 15,22 0-15,0-21 0,-1 0 16,1 0-16,21 0 0,-22 0 16,1-21-16</inkml:trace>
  <inkml:trace contextRef="#ctx0" brushRef="#br0" timeOffset="58997.91">10160 7916 0,'85'-42'31,"-85"21"-31,0 0 0,0 0 16,-22-1-16,-20 22 0,0-21 15,-1 21-15,-20 0 16,-1 0-16,1 0 0,-22 21 0,22 1 16,-1-22-16,22 21 0,-22 0 15,22 0-15,21 21 0,0-20 0,21-1 16,0 21-16,0-21 0,0 22 0,21-22 16,21 21-16,1-21 0,-1 0 15,21 22-15,1-22 0,-1 0 0,-20 21 16,20-20-16,-20-1 0,-1 0 15,0 0-15,-21 0 0,1 0 0,-22 1 16,0-1-16,-22 0 0,-20 0 0,21 0 16,-21-21-16,-22 21 0,22-21 15,-22 22-15,22-22 0,-22 0 16,22 0-16,0 0 0,-1-22 16,22 1-16,-21 0 0,21-21 0,21 21 15,0-22-15,0 1 0,0 0 0,0-1 16,0 1-16,21 0 0,0-1 15,21 1-15,1 21 0,20-22 0,1 22 16,-1 0-16</inkml:trace>
  <inkml:trace contextRef="#ctx0" brushRef="#br0" timeOffset="59320.73">10414 8170 0,'0'0'0,"21"43"31,0-43-31,0 0 0,1 0 15,-1-21-15,0 21 0,0-22 16,-21 1-16,21 0 0,0-21 16,1 21-16,-22-1 0,0-20 0,0 21 15,0 0-15,0 0 0,0-22 16,-22 22-16,1 21 0,0 0 16,0 0-16,0 0 0,0 21 0,-22 0 15,22 1-15,0 20 0,-21 0 16,20 1-16,1-1 0,0 21 0,21-20 15,0-1-15,0 0 0,0 1 16,0-1-16,0 0 0,0-20 16,0 20-16,42-21 0,-20-21 0,-1 21 15,0-21-15,0 0 0,21 0 16,1 0-16,-1 0 0,0-21 0,1 0 16,20 0-16,-20 0 0,20-22 0,1 1 15,-22 0-15</inkml:trace>
  <inkml:trace contextRef="#ctx0" brushRef="#br0" timeOffset="59544.6">11409 7472 0,'0'0'0,"0"21"16,0 0-16,-21 22 0,-1-1 16,1 0-16,21 1 0,-21 20 0,0-21 15,0 22-15,0-1 0,-1 1 0,1-1 16,0 1-16,21-22 0,-21 22 15,0-22-15,0 0 0,21 1 0,-22-22 16,22 21-16,0-21 0,0 1 16,22-22-16,-1 0 0,0 0 15,0 0-15,21 0 0,-20 0 0,-1-22 16,21 1-16</inkml:trace>
  <inkml:trace contextRef="#ctx0" brushRef="#br0" timeOffset="59888.4">11536 8192 0,'0'-22'16,"0"1"-16,21 21 16,-21-21-16,21 21 0,0-21 15,0 21-15,-21-21 0,22 0 0,-1-1 16,0 1-16,0 0 0,0 0 16,0 0-16,1 0 0,-22-1 15,0 1-15,-22 21 16,1 0-16,-21 21 15,21 1-15,0 20 0,-22-21 16,22 21-16,-21 1 0,21-22 0,-1 21 16,1 1-16,0-1 0,21 0 15,0 1-15,0-22 0,0 21 0,0-21 16,0 0-16,21-21 0,22 22 0,-22-22 16,0 0-16,21 0 0,1 0 15,-1 0-15,0 0 0,22 0 0,-22-22 16,22 1-16,-22 0 0,21 0 15,-20 0-15,20 0 0,-20-22 0,-22 22 16,21-21-16,-21-1 0,0 1 16,1 21-16,-22-21 0</inkml:trace>
  <inkml:trace contextRef="#ctx0" brushRef="#br0" timeOffset="60261.19">12277 8022 0,'0'-21'0,"0"0"16,0 63-16,-22-84 0,1 63 16,0-21-16,0 21 0,21 0 0,-21 22 15,0-22-15,-1 21 0,1 1 0,21-22 16,0 21-16,0-21 0,0 22 15,0-22-15,0 0 0,0 0 0,0 0 16,21 0-16,-21 1 0,22-22 16,20 0-16,-21 0 0,21 0 0,-20 0 15,20-22-15,0 1 0,1 21 0,-1-21 16,0-21-16,1 21 16,-1-22-16,-21 22 0,21-21 0,-20-22 15,-1 22-15,0-22 0,0 22 16,0-21-16,0 20 0,-21-20 0,22-1 15,-22 22-15,0-22 0,0 22 0,0 21 16,0-21-16,0 20 0,-22 22 16,1 22-16,21-1 15,-21 21-15,0 0 0,0-20 16,21 20-16,0 21 0,-21-20 0,21-1 16,-22 22-16,22-22 0,0 21 0,0-20 15,0-1-15,0 0 0,0 1 16,22-22-16,-1 21 0,0-21 15,0 1-15,0-22 0,0 0 16,22 0-16,-22 0 0,0 0 0,0 0 16,0-22-16,1 22 0</inkml:trace>
  <inkml:trace contextRef="#ctx0" brushRef="#br0" timeOffset="60424.1">12763 7874 0,'0'0'15,"22"-21"1,-1 21 0,21 0-16,-21 0 0,22-21 15,-1 21-15,0-21 0,1-1 16,-1 1-16,0 0 0,22 0 0,-22 0 16</inkml:trace>
  <inkml:trace contextRef="#ctx0" brushRef="#br0" timeOffset="60635.97">13652 7493 0,'0'0'15,"22"-21"-15,-22 42 16,0 0-16,-22 0 16,1 22-16,0-22 0,21 21 0,-21-21 15,0 22-15,0-1 0,-1 0 16,22 1-16,0-1 0,-21 0 16,0 22-16,21-22 0,-21 1 15,21-1-15,0 0 0,0-21 0,0 22 16,0-22-16,0 0 0,0 0 0,0 0 15,21-42 17,-21 0-32</inkml:trace>
  <inkml:trace contextRef="#ctx0" brushRef="#br0" timeOffset="61056.73">13504 7811 0,'0'-43'0,"0"86"0,0-128 0,21 43 16,-21-1-16,22 22 0,-22 0 0,0-21 0,21 20 15,0 1-15,0 21 16,0-21-16,0 21 0,1 0 0,-1 0 16,21 0-16,-21 21 0,0 0 15,-21 1-15,22-1 0,-22 0 0,0 21 16,0-21-16,0 1 0,0 20 0,-22-21 16,1 0-16,0 0 0,-21 1 15,21 20-15,-22-21 0,1 0 0,21-21 16,-22 21-16,22 1 0,0-22 15,0 0-15,21 21 0,-21-21 0,42 0 32,0 0-32,21 0 0,-20 0 0,-1 21 15,21-21-15,-21 21 0,22-21 16,-22 21-16,21 0 0,-21 1 16,0-1-16,1 0 0,-1 0 0,0 0 15,-21 0-15,0 1 0,0-1 0,-21 21 16,0-21-16,-1 0 0,-20 1 15,0-1-15,-1 0 0,1-21 0,0 21 16,-1 0-16,1-21 0,21 0 16,0 0-16,0 0 0,42-21 15,21 0 1,-21 0-16,22 0 16,-1-22-16,0 22 0</inkml:trace>
  <inkml:trace contextRef="#ctx0" brushRef="#br0" timeOffset="61464.5">14097 7959 0,'0'63'16,"-21"-42"-1,0 22-15,21-22 0,-22 0 0,22 0 16,0 22-16,-21-22 0,21 0 16,0 0-16,0 0 0,0 0 0,0 1 15,0-1-15,21-21 16,1 0-16,-1 0 0,21 0 15,-21 0-15,22 0 0,-1 0 16,0-21-16,1-1 0,-1 1 0,0 0 16,1 0-16,84-85 15,-106 64-15,0 21 16,-21-1-16,0 1 0,21 21 16,-21 21-1,0 1-15,-21 20 0,0 0 0,21 1 16,-21-1-16,-1 0 0,1 1 15,0-1-15,21 21 0,-21-20 0,21-1 16,-21 22-16,0-1 0,21-21 0,0 22 16,0-1-16,-22 1 15,22-1-15,-21 1 0,21-22 0,0 22 16,0-22-16,-21 0 0,0 1 0,0-1 16,21-21-16,-21 22 0,-1-22 15,1 0-15,-21-21 0,21 0 0,0 0 16,-22 0-16,22 0 0</inkml:trace>
  <inkml:trace contextRef="#ctx0" brushRef="#br0" timeOffset="61764.33">14690 7451 0,'0'0'0,"0"-21"16,0-1 0,0 44-16,0-1 15,0 0-15,21 21 0,0 1 0,0-1 16,0 0-16,0 22 0,1-22 0,20 22 16,-21-22-16,0 21 0,22-20 15,-22 20-15,0-20 0,0-1 0,0-21 16,0 21-16,-21-20 15,0-1-15,0 0 0,22-21 16,-1 0-16,-21-21 16,0 0-16,21-1 0</inkml:trace>
  <inkml:trace contextRef="#ctx0" brushRef="#br0" timeOffset="61981.21">15388 7387 0,'0'0'16,"21"-63"-16,0 42 0,-21-22 0,0 22 15,-21 42 1,0 22-16,0-1 0,0 0 16,0 1-16,-22-1 0,22 21 15,0-20-15,0 20 0,0-20 16,-1-1-16,1 21 0,21-20 0,0-1 16,-21 0-16,21 1 0,0-1 0,0 0 15,0-20-15,0-1 0,21 0 16,0 0-16,1 0 0,-1-21 0,21 0 15,0 0-15,1 0 0</inkml:trace>
  <inkml:trace contextRef="#ctx0" brushRef="#br0" timeOffset="63197.89">15960 7705 0,'0'-43'0,"0"86"0,0-128 0,0 64 15,0 0-15,0-22 0,-22 22 16,1 21-16,0 0 0,0 0 15,0 0-15,-22 21 0,22 1 0,0-1 16,0 0-16,0 0 0,0 21 16,-1-20-16,1-1 0,0 21 0,21-21 15,0 22-15,0-22 0,0 21 16,0-21-16,0 0 0,0 1 0,0-1 16,0 0-16,21 0 0,0-21 15,1 0-15,-1 0 0,0 0 16,0 0-16,0 0 0,0-21 0,1 0 15,-1 0-15,0-1 16,0-20-16,0 21 0,0-21 0,1 20 16,-1-20-16,-21 0 0,21 21 15,0-22-15,-21 22 0,0 0 0,0 0 16,0 42 0,0 0-16,-21 21 15,21-20-15,-21 20 0,21-21 0,0 21 16,0-20-16,0 20 0,0 0 15,0-21-15,0 1 0,21 20 0,0-21 16,0 0-16,0 0 0,22-21 0,-22 22 16,21-22-16,1 0 0,-1 0 15,0 0-15,1-22 0,-1 1 16,0 0-16,-21 0 0,22 0 16,-22-22-16,0 1 0,0 0 0,0-1 15,1 1-15,-1-21 0,0-1 16,0 1-16,0-1 0,-21 1 0,21-1 15,-21 1-15,22 20 0,-22 1 0,0 0 16,0 20-16,0 1 0,-22 42 16,1 1-16,0-1 0,-21 21 15,21 22-15,-1-22 0,1 21 16,0 1-16,21-22 0,0 22 16,0-22-16,0 22 0,0-22 0,21 0 15,0 1-15,1-1 0,-1-21 16,21 21-16,0-20 0,-20-1 0,20 0 15,-21 0-15,21 0 0,-20-21 16,-1 0-16,0 0 0,0 0 0,0 0 16,0-21-16,1 0 0,-22 0 15,21 0-15,-21-1 0,21-20 0,-21 21 16,21-21-16,0 20 0,-21 1 0,21-21 16,-21 21-16,0 0 15,0 42 1,0 0-1,0 0-15,0 0 0,0 0 16,0 1-16,0-1 0,0 0 16,22 0-1,-1 0-15,0-21 16,0 0-16,0 0 16,22 0-16,-22 0 0,0 0 0,0-21 15,21 0-15,-20 0 0,-1 21 0,0-21 16,21-1-16,-21 1 0,1 0 15,20-21-15,-21 42 0,0-21 0,0-1 16,-21 44 15,0-1-31,0 0 0,0 0 16,-21 0-16,21 0 0,0 1 16,0-1-16,0 0 0,21 0 15,1 0-15,20-21 0,0 0 16,-21 21-16,22-21 0,-1 0 0,0 0 15,1 0-15,-1 0 0,0-21 16,-20 21-16,20-21 0,0 0 0,-21 0 16,1 0-16,-1-1 0,0 1 0,0-21 15,0 21-15,-21-22 0,0 1 16,0 0-16,0 21 0,0-1 16,0 1-16,-21 0 0,0 21 0,0 0 15,0 0-15,-1 0 0,1 21 16,21 0-16,-21 1 0,0 20 0,21-21 15,0 21-15,0-20 0,0 20 16,0-21-16,0 21 0,0-20 0,21-1 16,0 0-16,22 0 0,-22 0 15,42 0-15,-20 1 0,20-1 0,1 0 16,20-21-16,-20 0 0,-1 21 16,1-21-16,-1 0 0,-20 0 0,-22 0 15,0-21-15</inkml:trace>
  <inkml:trace contextRef="#ctx0" brushRef="#br0" timeOffset="63916.89">8213 8551 0,'-43'0'16,"86"0"-16,-107-21 0,43 0 0,0 0 15,0 0-15,21 0 0,-22-1 0,22-20 16,0 21-16,0-21 0,0 20 16,0-20-16,0 21 0,22 0 0,-1 0 15,0-1-15,0 1 0,0 21 16,0 0-16,22 21 0,-22 22 0,0-1 16,0 0-16,-21 1 0,0 20 0,0-20 15,0 20-15,-21 1 16,21-22-16,-42 21 0,21 1 0,-22-22 0,1 22 15,0-22-15,-1 0 0,-20 1 16,20-22-16,22 0 0,-21 0 16,0 0-16,-1-21 0,22 0 0,0 0 15,0 0-15,0 0 0,21-21 16,0 0-16,0 0 0,0 0 0,0-22 16,21 1-16,0 21 0,21-21 15,-21 20-15,22-20 0,-1 21 0,0 0 16,1 21-16,-22 0 0,21 0 0,1 0 15,-22 21-15,0 0 16,0 0-16,0 0 0,0 1 0,-21-1 0,22 0 16,-22 0-16,0 0 0,0 0 15,21 1-15,0-22 16,0 0-16</inkml:trace>
  <inkml:trace contextRef="#ctx0" brushRef="#br0" timeOffset="64064.81">8699 8721 0,'0'-21'16,"0"42"-16,0-64 0,0 22 0,0 0 16,-21 21 15,0 0-31,0 21 0,0-21 16,0 21-16,-1 1 0,1-1 15</inkml:trace>
  <inkml:trace contextRef="#ctx0" brushRef="#br0" timeOffset="64560.53">7959 9652 0,'0'0'0,"-22"0"0,1 0 0,0-21 15,21 0 1,21 42 0,0 0-1,1 0-15,-1 0 16,0 22-16,-21-22 0,21 0 0,-21 21 16,0-20-16,0 20 0,0-21 15,0 21-15,0-20 0,-21-1 0,0 21 16,0-21-16,-1 0 0,1-21 0,0 22 15,21-1-15,21-21 47,0 0-47,1 0 16,-1 0-16,21 21 0,-21-21 16,0 21-16,1 0 0,-1 0 0,0-21 15,0 22-15,-21-1 0,0 21 16,0-21-16,0 0 0,-21 22 0,0-22 15,0 0-15,-1 21 0,-20-20 0,21 20 16,-21-21-16,-1 0 0,1-21 16,21 21-16,-22-21 0,1 0 0,21 0 15,-21 0-15,20-21 0,1 0 0,21 0 16,0 0-16,0-22 16,0 1-16,0 21 0,0-21 0</inkml:trace>
  <inkml:trace contextRef="#ctx0" brushRef="#br0" timeOffset="64713.54">8297 10033 0,'0'0'0,"21"-21"0,22 21 0,-22 0 15,0 0-15,-21 21 47,-21-21-31</inkml:trace>
  <inkml:trace contextRef="#ctx0" brushRef="#br0" timeOffset="65244.81">10350 9631 0,'0'0'0,"0"-21"0,-21 0 15,0 21-15,21-22 16,0 1-16,0 0 16,0 0-16,0 0 0,0 0 15,21-1-15,0 1 16,1 0-16,-22 0 0,0 0 0,21 0 15,0-1-15,-63 44 32,20-1-32,-20 0 0,0 21 15,-1 1-15,1-1 0,0 0 16,-1 1-16,22 20 0,0-21 0,0 1 16,0-1-16,21 0 0,0 1 15,0-1-15,0-21 0,21 22 16,0-22-16,0 0 0,22 0 0,-22 0 15,21 0-15,-21 1 0,22-1 0,-22 0 16,21 0-16,-42 0 0,0 0 16,0 1-16,0-1 0,-21 0 15,0 0-15,0-21 0,-22 21 0,1-21 16,0 0-16,-1 0 0,1 0 16,0 0-16,-1 0 0,22 0 0,-21-21 15,21 0-15,-1 0 0,1 0 16,21-1-16,0 1 0,0 0 0,0 0 15,0 0-15,0-22 0,43 22 16,-22 21-16,21-21 0</inkml:trace>
  <inkml:trace contextRef="#ctx0" brushRef="#br0" timeOffset="65784.5">10689 9927 0,'0'0'0,"21"0"0,0 0 0,1 0 16,-1 0-16,0 0 0,0 0 15,0-21-15,0 0 0,1 0 16,-22 0-16,21-1 16,-21 1-16,0 0 0,0 0 0,0 0 15,0-22-15,0 22 16,0-21-16,0 21 0,0 0 0,-21-1 16,-1 22-16,1 0 0,0 0 0,0 0 15,0 22-15,0-1 0,-22 21 16,22 0-16,0 1 0,0-1 0,0 0 15,-1 1-15,22-1 0,-21 0 16,21-20-16,0 20 0,0 0 0,0-21 16,0 1-16,21-1 0,1 0 0,-1-21 15,0 0-15,0 0 0,21 0 16,-20 0-16,20 0 0,0 0 0,1 0 16,-1-21-16,0 0 0,22-1 15,-22 1-15,0-21 0,1 21 16,-1-22-16,-21 1 0,22 0 0,-22-22 15,0 1-15,-21 20 0,0-20 16,0-1-16,21 1 0,-21-1 0,0 22 16,0-21-16,0 20 0,0 1 0,0 21 15,0 0-15,0 42 16,0 21-16,0-21 16,0 22-16,0-1 0,-21 21 15,21-20-15,-21 20 0,21 1 0,0-1 16,0 1-16,0-22 0,0 22 0,0-22 15,0 0-15,0 1 0,0-1 16,0-21-16,0 0 0,0 0 16,0 1-16,0-1 0,21-21 15,0 0-15,0 0 16</inkml:trace>
  <inkml:trace contextRef="#ctx0" brushRef="#br0" timeOffset="66128.85">11578 9906 0,'21'0'47,"-21"-21"-47,21 21 16,1 0-16,-1-21 0,0 0 16,0-1-16,0 1 15,-21 0-15,21 21 0,-21-21 0,0 0 16,0 0-16,0-1 15,-21 22-15,0 0 16,0 0-16,0 22 0,0-1 0,-1 0 16,1 0-16,0 21 0,21-20 15,-21 20-15,0-21 0,21 0 0,0 22 16,0-22-16,0 0 0,0 0 16,0 0-16,0 0 0,21-21 15,0 0-15,0 22 0,0-22 0,1 0 16,-1 0-16,21 0 0,-21 0 15,22 0-15,-1-22 0,0 1 0,1 0 16,-1 0-16,0 0 0,1 0 0,-1-1 16</inkml:trace>
  <inkml:trace contextRef="#ctx0" brushRef="#br0" timeOffset="66548.09">12340 9525 0,'0'0'0,"-21"21"15,21 0-15,-21 1 16,0-1-16,-1 0 0,1 21 15,0-21-15,21 22 0,0-1 16,-21-21-16,21 22 0,0-22 0,0 21 16,0-21-16,0 0 0,0 22 15,0-22-15,21 0 0,0-21 0,0 21 16,22 0-16,-22-21 0,21 0 0,-21 0 16,22 0-16,-1 0 0,0 0 15,1-21-15,-1 0 0,0 0 0,1 0 16,-1 0-16,0-1 0,1 1 0,-22-21 15,21 0-15,-21-1 0,1 1 16,-1 0-16,-21-22 0,0 22 0,0-22 16,0 22-16,0-22 0,0 22 15,0 0-15,0-1 0,0 22 16,0 0-16,0 42 16,0 0-1,-21 1-15,21 20 0,-22-21 0,22 21 16,0 22-16,0-22 0,0 1 0,0-1 15,0 21-15,0-20 0,22-1 16,-1 0-16,0-20 0,0 20 0,-21-21 16,21 0-16,-21 0 0,21 1 0,-21-1 15</inkml:trace>
  <inkml:trace contextRef="#ctx0" brushRef="#br0" timeOffset="66704.5">12679 9779 0,'0'-21'0,"0"42"0,0-63 0,0 21 0,0-1 16,0 1-16,21 21 15,0 0-15,21-21 0,-20 0 0,20 21 16,21-21-16,-20 21 0,20-21 0,22-1 16,-22 1-16,22 0 0,-21 0 15,20 0-15,1 0 0,-22-1 0</inkml:trace>
  <inkml:trace contextRef="#ctx0" brushRef="#br0" timeOffset="67332.85">14097 9208 0,'-21'21'15,"0"0"-15,21 0 16,-22 0-16,1 0 0,21 22 0,-21-22 16,21 21-16,0-21 0,0 22 15,0-1-15,0 0 0,0-20 0,0 20 16,0 0-16,0 1 0,0-22 0,0 21 15,0-21-15,0 0 0,0 1 16,0-1-16,0 0 0,0-42 47,-21 0-47,0-1 0,21-20 16,-21 21-16,-1-21 0,22-1 0,0 1 15,0 0-15,0-1 0,0 1 16,0-22-16,22 43 0,-1-21 0,0 0 15,21 20-15,1 1 0,-22 0 16,21 0-16,0 0 0,-20 21 0,20 0 16,-21 0-16,21 0 0,-20 21 0,-1-21 15,-21 21-15,0 0 0,0 0 16,0 1-16,0-1 0,-21 0 16,-1 0-16,1 0 0,-21-21 15,0 21-15,-1 1 0,22-22 16,-21 21-16,-1 0 0,22-21 0,-21 0 15,21 0-15,42 0 32,0 21-32,21-21 15,1 21-15,-1-21 0,22 21 0,-22-21 16,0 22-16,22-1 0,-22 0 0,0 0 16,-20 0-16,20 0 0,-21 1 15,0 20-15,0-21 0,-21 0 16,0 0-16,0 1 0,-21 20 0,0-21 15,-21 0-15,-1-21 0,1 21 16,0 1-16,-1-1 0,1-21 0,0 0 16,21 21-16,-22-21 0,22 0 0,0 0 15,0 0-15,21-21 16,0 0-16,21-1 0,0 1 16,0 0-16,22 0 0,-1-21 15,0-1-15,22 22 0,-22-21 0,0-1 16</inkml:trace>
  <inkml:trace contextRef="#ctx0" brushRef="#br0" timeOffset="67740.62">14732 9525 0,'0'0'0,"0"21"15,0 0-15,0 1 0,0-1 16,-21 0-16,21 0 0,-21 0 0,21 0 16,-22 1-16,22-1 0,0 0 15,0 0-15,0 0 0,0 0 0,0 1 16,43-22-16,-43 21 0,42-21 15,-21 0-15,0 0 0,22 0 16,-1 0-16,-21-21 0,22-1 0,-1 1 16,0 0-16,1 0 0,-1 0 15,0-22-15,-21 22 0,22-21 16,-22 21-16,0-22 0,0 22 0,-21 0 16,0 0-16,0 42 31,0 0-31,0 0 0,0 1 0,0 20 15,-21 0-15,21 1 0,0-1 16,0 21-16,0-20 0,0 20 0,0 1 16,0-1-16,21 1 0,-21-1 15,0 1-15,0-1 0,0 22 0,0-22 16,-21 22-16,0-21 0,0-1 0,0 1 16,-22-1-16,1 1 0,0-22 0,-1 21 15,-20-41-15,-1 20 0,1 0 16,-22-21-16,22-21 0,-1 0 0,-21 0 15,22 0-15,21-42 0,-22 21 0,43-21 16</inkml:trace>
  <inkml:trace contextRef="#ctx0" brushRef="#br0" timeOffset="68040.44">15790 8890 0,'0'0'0,"0"-21"0,0 0 0,0 42 15,0 0 1,0 21-16,0 1 0,0-1 0,21 0 16,-21 22-16,0-22 0,22 22 15,-1-22-15,0 22 0,0-1 0,0-21 16,0 1-16,1-1 0,-1 0 15,0 1-15,0-1 0,0-21 0,0 0 16,1 1-16,-1-22 0,0 0 16,0-43-1,0 22-15,-21 0 0,21-21 16,1-1-16</inkml:trace>
  <inkml:trace contextRef="#ctx0" brushRef="#br0" timeOffset="68256.32">16510 8996 0,'0'0'0,"21"-42"15,-21-1-15,0 22 0,0 0 0,0 0 16,0 42 0,-21 0-16,0 0 0,-22 22 15,22-1-15,0 0 0,-21 22 16,21-22-16,-22 0 0,22 1 0,0-1 16,-21 0-16,20 1 0,1-1 0,0 0 15,0-20-15,21 20 0,0-21 16,0 0-16,0 0 0,0 1 15,0-1-15,21-21 16,21 0-16,-20 0 0,20 0 0,0-21 16,1-1-16</inkml:trace>
  <inkml:trace contextRef="#ctx0" brushRef="#br0" timeOffset="68477.2">16912 9038 0,'0'0'0,"0"-21"16,21 21-16,0 0 16,1 0-16,-1-21 0,21 21 15,0-21-15,-20 21 0,20-21 16,0 21-16,1-22 0,-1 22 0,0 0 16,1 0-16,-1 0 0,-21 0 15,0 0-15,0 0 0,-42 0 16,0 0-16,0 0 15</inkml:trace>
  <inkml:trace contextRef="#ctx0" brushRef="#br0" timeOffset="68680.25">17145 9081 0,'0'0'0,"0"21"0,0 21 0,0-21 15,0 22-15,-21-22 0,0 21 0,-1 0 16,22 1-16,-21-1 0,0 0 15,21-20-15,-21 20 0,0 0 0,21 1 16,-21-22-16,21 21 0,0-21 0,0 0 16,0 1-16,0-1 15,21-21 1,0 0-16,0-21 0,21 21 16,1-22-16</inkml:trace>
  <inkml:trace contextRef="#ctx0" brushRef="#br0" timeOffset="68841.22">17843 9694 0,'0'0'0,"-21"22"32,0-22-32,0 0 15,0 0 1,0 0-16,-1 0 0</inkml:trace>
  <inkml:trace contextRef="#ctx0" brushRef="#br0" timeOffset="69832.73">7789 11494 0,'0'-22'0,"0"44"0,0-65 0,0 22 16,0 0-16,0 42 31,0 0-31,0 22 0,0-1 16,0 0-16,-21 22 0,0-22 0,21 22 15,-21-1-15,0 1 16,21-22-16,-22 21 0,22-20 0,0 20 15,0-20-15,0-22 0,0 21 0,0-21 16,0 0-16,0 1 0,0-1 16,22-21-16,-1 0 0,0 0 15,0 0-15,21 0 0,-20-21 16,-1-1-16,0 1 0,21 0 0,-21-21 16,1 21-16,-1-22 0,0 22 15,0-21-15,0 21 0,0-22 16,1 22-16,-22 0 0,21 21 15,-21 21 1,0 0-16,0 22 0,0-22 16,0 21-16,0 0 0,0 1 0,0-1 15,0-21-15,0 22 0,-21-22 16,21 21-16,0-21 0,-22 0 0,1 1 16,21-1-16,-21 0 0,21 0 15,-21-21-15</inkml:trace>
  <inkml:trace contextRef="#ctx0" brushRef="#br0" timeOffset="70044.61">8699 12002 0,'0'0'16,"22"0"-16,-1-22 0,0 22 0,-21-21 15,0 42 17,0 1-32,-21-22 15,0 21-15,-1-21 0</inkml:trace>
  <inkml:trace contextRef="#ctx0" brushRef="#br0" timeOffset="78529.03">10647 11748 0,'21'0'16,"-21"-22"-16,21 1 15,-21 0 1,0 0 0,-21 21-1,0-21-15,0 21 0,-1 0 0,1 0 16,0 0-16,0 0 15,0 0-15,0 0 0,-1 0 0,1 0 16,0 21-16,21 0 0,-21 0 16,0-21-16,0 21 0,-1 22 0,22-22 15,0 0-15,-21 0 0,21 22 0,0-22 16,0 21-16,0-21 0,0 22 16,0-22-16,0 0 0,0 21 0,21-21 15,1-21-15,-1 22 0,0-22 16,0 0-16,0 0 0,0 0 15,1 0-15,-1 0 0,0 0 0,21-22 16,-21 1-16,22 0 0,-22 0 16,21 0-16,-21 0 0,22-22 0,-1 22 15,-21-21-15,0-1 0,1 1 16,-1 21-16,0-21 0,0-1 0,-21 1 16,0 0-16,0-22 0,0 22 0,0-1 15,0 1-15,0 0 0,0-1 16,0 22-16,0-21 0,0 21 0,-21 0 15,0 21-15,0 0 16,21 42-16,-22-21 0,1 21 16,21 1-16,0 20 15,0 1-15,-21-22 0,21 22 0,0-1 16,0-21-16,0 22 0,0-1 0,0-20 16,0 20-16,21-20 0,-21-1 15,21 0-15,1-21 0,-1 22 0,0-22 16,0 0-16,0 0 0,0 0 15,1 1-15,-1-22 0,0 0 0,21 0 16,-21 0-16,1 0 0,20 0 0,-21-22 16,0 1-16,22 0 0,-22 0 15,0-21-15,0 20 0</inkml:trace>
  <inkml:trace contextRef="#ctx0" brushRef="#br0" timeOffset="79132.31">11409 11980 0,'0'22'0,"21"-1"16,0-21-16,0 0 16,0 0-1,1 0-15,-22-21 0,21-1 0,0 22 16,0-21-16,-21 0 0,21 0 16,0 0-16,-21 0 0,0-1 0,0 1 15,0 0-15,0 0 16,0 0-16,0 0 0,0-1 15,0 1-15,-21 21 16,0 21-16,0 1 16,21-1-16,0 0 0,-21 21 0,21-21 15,0 22-15,0-1 0,0 0 0,0 1 16,0-1-16,0-21 0,0 22 16,0-22-16,21 0 0,0 0 0,-21 0 15,21-21-15,0 0 0,1 0 16,-1 0-16,21 0 0,-21 0 0,22-21 15,-1 0-15,-21 0 0,21 0 0,1-1 16,20-20-16,-20 0 16,-1-1-16,0 1 0,1 0 0,-22-1 15,21 1-15,0 0 0,-20-1 16,-1 22-16,0 0 0,0 0 0,0 0 16,-21 0-16,0 42 15,0 0-15,0 0 16,21 0-16,-21 0 0,22 1 0,-22-1 15,0 0-15,21 21 0,-21-21 0,21 22 16,-21-22-16,0 21 0,0-21 16,21 22-16,-21-22 0,0 21 0,0-21 15,0 1-15,0-1 0,-21 0 16,0 0-16,0 0 0,-22-21 16,22 21-16,-21-21 0,-1 0 0,1 0 15,0 0-15,21 0 0,-22 0 16,22-21-16,-21 21 0,21-21 0,21 0 15,0 0-15,0 0 0,0-22 16,0 22-16,21 0 0,0-21 0,0 20 16</inkml:trace>
  <inkml:trace contextRef="#ctx0" brushRef="#br0" timeOffset="79508.34">12615 11875 0,'64'0'15,"-128"0"-15,149 0 0,-64 0 16,0-22-16,0 22 0,1-21 0,-1 0 16,21 21-16,-21-21 0,0 0 15,1 0-15,-1-1 0,0 1 0,0 0 16,0 0-16,-21 0 0,21 0 16,-21-1-16,0 1 0,0 0 0,0 0 15,-21 0-15,0 0 0,0 21 0,0 0 16,0 0-16,-1 0 0,1 21 15,0 0-15,0 0 0,-21 0 0,20 22 16,1-1-16,21-21 0,-21 21 16,21 1-16,-21-1 0,21 0 15,0 1-15,0 20 0,0-42 0,0 22 16,0-1-16,21 0 0,0-20 16,0-1-16,1 0 0,-1-21 0,0 21 15,0-21-15,21 0 0,-20 0 16,20 0-16,0-21 0,22 0 0,-22 21 15,22-21-15,-22-22 0,0 22 0,1-21 16,-1 21-16,0-22 0,-21 1 16,1 21-16</inkml:trace>
  <inkml:trace contextRef="#ctx0" brushRef="#br0" timeOffset="80264.89">13674 10964 0,'0'-21'0,"0"42"0,0-21 32,0 22-32,-22 20 0,22 0 0,-21 22 15,21 20-15,0-20 0,-21-1 0,0 22 16,21-21-16,-21-1 0,21 1 16,-21-1-16,21 1 0,0-1 0,-22 1 15,22-22-15,-21 0 0,21 1 16,0-1-16,0 0 0,0-21 0,0 1 15,0-1-15,21-21 16,1 0-16,-1 0 16,21-21-16,-21-1 0,0 1 0</inkml:trace>
  <inkml:trace contextRef="#ctx0" brushRef="#br0" timeOffset="80613.69">13970 11769 0,'-21'0'15,"42"0"17,0 0-17,0 0-15,0 0 0,1 0 16,-1-21-16,0-1 0,0 22 0,0-21 16,0 0-16,1 21 0,-1-21 15,0 0-15,-21 0 0,21 21 0,-21-22 16,0 1-16,-21 21 15,0 0-15,0 0 0,-22 0 16,22 0-16,0 21 0,0 1 0,-22-1 16,22 0-16,0 21 0,21-21 15,-21 22-15,21-22 0,0 0 0,0 21 16,0-20-16,0-1 0,0 0 0,0 21 16,21-42-16,-21 21 0,21 1 15,22-1-15,-22-21 0,21 0 16,-21 0-16,22 0 0,20 0 15,-21 0-15,22-21 0,-1-1 0,-20 1 16</inkml:trace>
  <inkml:trace contextRef="#ctx0" brushRef="#br0" timeOffset="81085.42">14965 11472 0,'0'0'0,"-21"0"0,-1 0 0,1 0 16,0 22-16,0-1 0,0 0 15,0 21-15,21-21 0,-22 1 16,1 20-16,21-21 0,-21 21 0,21-20 16,0 20-16,0-21 0,0 21 15,0-20-15,0-1 0,0 0 0,0 21 16,21-42-16,0 21 0,1 1 16,20-22-16,-21 0 0,21 0 0,-20 0 15,20 0-15,0-22 0,1 1 0,20 0 16,-21 0-16,-20 0 0,20-22 15,0 22-15,-21-21 0,22 0 0,-22-22 16,0 22-16,21-22 16,-20 1-16,-1-1 0,0 1 0,0-22 15,0 43-15,0-22 0,-21 1 0,22 42 16,-22-22-16,21 22 0,-21 0 16,0 0-16,0 42 15,-21 0-15,-1 21 0,1 1 16,-21-1-16,21 22 0,0-1 0,-1 1 15,22-22-15,-21 21 0,21 1 0,0-22 16,0 1-16,0 20 0,0-21 16,0-20-16,0 20 0,21 0 0,-21 1 15,22-22-15,-1 0 0,0 0 16,0 0-16,0 0 0,0-21 16,1 0-16,-1 0 0,0 0 15,0-21-15,0 0 0,-21 0 16,0 0-16</inkml:trace>
  <inkml:trace contextRef="#ctx0" brushRef="#br0" timeOffset="81232.34">15303 11557 0,'0'0'16,"-21"0"-16,21-21 0,21 21 16,22 0-1,-22 0-15,21-21 0,1 21 0,-1-21 16,21 21-16,1-22 0,-1 1 15,1 0-15,-1 21 0</inkml:trace>
  <inkml:trace contextRef="#ctx0" brushRef="#br0" timeOffset="81687.98">16700 10964 0,'-42'0'0,"84"0"0,-105 0 0,42 22 16,0-22-16,-22 42 0,22 0 15,-21 1-15,-1-1 0,22 21 16,-21 1-16,21-1 0,-22-20 0,22 20 0,0 1 16,0-22-16,0 0 0,0 1 15,-1-1-15,1 0 0,21-20 16,0 20-16,0-21 0,-21 0 0,21 0 16,0-42 15,21 0-31,0 0 0,-21 0 15,22-22-15,-1 1 0,0 0 16,-21-1-16,21 1 0,0-21 0,0-1 16,1 1-16,20-1 0,-21 1 15,0 20-15,0-20 0,1 20 0,-1 22 16,0 0-16,-21 0 0,0 42 31,0 21-31,0 1 0,0-1 0,0 0 16,0 22-16,0-22 0,0 22 15,0-22-15,0 22 0,0-22 0,21 0 16,-21 1-16,21-22 0,-21 21 0,21-21 16,-21 22-16,0-22 0,22 0 15,-22 0-15,21-21 0,-21 21 0,-43-21 32</inkml:trace>
  <inkml:trace contextRef="#ctx0" brushRef="#br0" timeOffset="82280.38">16214 11642 0,'0'0'0,"-43"-21"16,22 21-16,-21-22 0,63 1 31,21 21-31,-21 0 16,43 0-16,-22-21 0,22 21 16,-1 0-16,1 0 0,-1-21 0,1 0 15,-1 21-15,1-21 0,-1-1 16,1 1-16,-22 0 0,22 0 0,-22 0 15,0-22-15,1 1 0,-1 21 0,-21-43 16,21 22-16,-20 0 16,-1-1-16,0 22 0,-21-21 0,0 21 15,0 0-15,0-1 0,0 1 16,-21 21-16,0 0 0,-1 0 0,1 21 16,0 1-16,0-1 0,0 21 0,0 0 15,-1 22-15,22-22 0,-21 22 16,21-1-16,-21-20 0,21 20 0,0-21 15,0 1-15,0-1 0,0 0 16,0 1-16,0-22 0,0 0 0,21 21 16,0-20-16,1-22 0,20 21 0,-21-21 15,0 0-15,22 0 0,-22 0 16,21 0-16,-21 0 0,22-21 16,-22 21-16,21-43 0,-21 22 0,0 0 15,22-21-15,-22-1 0,0 1 16,0-22-16,0 1 0,22-22 0,-22 22 15,0-1-15,0 1 0,0-1 16,-21 1-16,22 20 0,-22 1 0,21 0 16,-21 21-16,0-1 0,-21 44 15,-22-1 1,22 21-16,0 0 0,0 1 0,0 20 16,-1 1-16,22-1 0,0 1 15,-21-1-15,21 1 0,0-22 0,0 22 16,0-22-16,0 0 15,21 1-15,-21-22 0,22 21 0,-1-21 16,0 0-16,0-21 0,21 22 0,-20-22 16,20 0-16,-21 0 0,21 0 15,-20 0-15,20-22 0,-21 22 0</inkml:trace>
  <inkml:trace contextRef="#ctx0" brushRef="#br0" timeOffset="83296.88">7556 13843 0,'0'-42'15,"0"21"-15,22 21 16,-1-22-16,0 22 0,21-21 15,1 0-15,-1 21 0,0-21 0,22 0 16,-22 0-16,22-1 0,-22 1 16,0 0-16,1 0 0,-22 0 0,0 21 15,0 0-15,-21-21 0,-21 21 16,0 0 0,-22 21-16,22 0 0,-42 0 0,20 0 15,1 0-15,-21 1 16,20-1-16,1 0 0,0 0 0,20 0 15,1 0-15,21 1 16,0-1-16,0 0 0,21 0 16,1-21-16,20 21 0,-21 0 15,43-21-15,-22 22 0,0-1 0,1 0 16,20-21-16,-21 21 0,1 0 0,-22 0 16,0 1-16,0-22 0,-21 21 15,0 0-15,0 0 0,-21 0 16,0 0-16,-21 1 15,20-22-15,-20 21 0,0-21 0,-1 0 16,1 21-16,21-21 0,-21 0 0,20 0 16,1 0-16,0 0 0,0-21 15,21 0-15,0-1 0,0 1 16,21 0-16,21 0 0</inkml:trace>
  <inkml:trace contextRef="#ctx0" brushRef="#br0" timeOffset="83456.77">8594 13843 0,'0'0'0,"42"0"0,0 0 0,-21 0 16,1 0-16,-1 0 0,-21 21 31,0 0-15,0 1-16,21-22 0,0 0 15,0 0-15,0 0 0,1 0 16</inkml:trace>
  <inkml:trace contextRef="#ctx0" brushRef="#br0" timeOffset="84264.34">10372 13716 0,'0'0'0,"21"0"16,42 21 0,-42-21-16,1 0 0,-1-21 15,0 0-15,0 0 0,0 0 0,0-1 16,-21-20-16,22 21 0,-22 0 15,0-22-15,0 22 0,0-21 0,0 21 16,-22-22-16,1 22 0,-21 0 16,21 0-16,-22 0 0,1 0 15,-21 21-15,20 0 0,-20 0 0,20 0 16,-20 21-16,21-21 0,-22 21 16,22 21-16,-1-21 0,1 22 0,0-22 15,21 42-15,-1-20 0,1-1 16,21 0-16,0 1 0,0-1 0,0 0 15,21 1-15,1-22 0,-1 0 0,0 0 16,21 0-16,1 1 0,-1-22 16,0 0-16,1 0 0,-1 0 0,21-22 15,-20 1-15,20-21 0,-20 21 16,20-22-16,-21 1 0,22-21 16,-22 20-16,1-20 0,-1 20 0,0-20 15,1-1-15,-22 1 0,0-1 16,0 1-16,-21-1 0,21 1 0,-21-1 15,0 22-15,0 0 0,0-1 16,0 22-16,0 0 0,-21 21 0,0 21 16,0 0-16,0 1 0,-1 20 15,1 21-15,21-20 0,0 20 0,-21-20 16,21 20-16,0-21 0,0 22 16,0-22-16,0 22 0,0-22 0,21 22 15,0-22-15,1 0 0,-1 1 16,0-1-16,0 0 0,0-21 15,22 1-15,-22-1 0,21 0 0,0-21 16,-20 0-16,20 0 0,0 0 16,1 0-16,-1-21 0,-21 0 0</inkml:trace>
  <inkml:trace contextRef="#ctx0" brushRef="#br0" timeOffset="85116.16">11345 13589 0,'21'0'0,"-42"0"0,42-21 15,-21 0-15,0 0 0,22-1 0,-22 1 16,0 0-16,21 0 0,-21 0 15,21 0-15,-21-1 0,21 1 16,-21 0-16,0 0 0,0 0 16,0 0-16,0-1 0,0 1 0,-21 21 31,0 21-31,21 1 0,-21-1 0,-1 21 16,1-21-16,0 22 0,0-1 15,21 21-15,0-20 0,0-1 0,0 0 16,0 1-16,0-1 0,0 0 15,0-20-15,21 20 0,0-21 0,0 0 16,1-21-16,20 0 0,-21 0 0,0 0 16,22 0-16,-22 0 0,21 0 15,0 0-15,1-21 0,-1-21 0,22 21 16,-22-1-16,21-20 0,1 0 16,-22-22-16,22 22 0,-22 0 15,0-1-15,1-20 0,-22 20 0,21 22 16,-42-21-16,0 21 0,0 0 15,0-1-15,-21 22 16,-21 0-16,21 22 0,-1-22 16,-20 21-16,21 0 0,0 0 0,0 0 15,21 22-15,0-22 0,0 0 16,0 21-16,21-21 0,21 22 0,-21-22 16,0 0-16,1 21 0,-1-20 15,0-1-15,0 0 0,0 0 0,-21 0 16,0 0-16,0 1 0,-21-22 15,0 21 1,0-21-16,-22 0 0,22 0 0,-21 0 16,21-21-16,-22 21 0,22-22 0,0 1 15,21 0-15,0 0 16,21 21-16,22 0 16,-22 0-16,0 0 15,0 0-15,21 0 0,-20 0 0,-1 21 16,21-21-16,-21 0 0,22 0 15,-22 0-15,21 0 0,0 0 0,1 0 16,20-21-16,1 0 0,-22 0 0,22-1 16,-1 1-16,1 0 15,-22 0-15,21-21 0,-20 20 0,-1-20 16,-21 21-16,0-21 0,1 20 16,-22-20-16,0 21 0,0-21 0,0 20 15,0 1-15,-22 21 0,1 0 0,0 0 16,0 0-16,0 0 0,0 0 15,-22 21-15,43 1 0,-21 20 0,0-21 16,21 21-16,0-20 0,0 20 16,0 0-16,0 1 0,0-1 0,21-21 15,0 21-15,0-20 0,1-1 16,20 0-16,-21 0 0,0 0 0,22-21 16,-22 0-16,21 0 0,0 0 15,1-21-15,-1 0 0,0 0 16,22 0-16,-22-22 0,1 22 0,-22-21 15,21-1-15,-21-20 0,22 21 16,-22-22-16</inkml:trace>
  <inkml:trace contextRef="#ctx0" brushRef="#br0" timeOffset="85304.69">13737 12785 0,'0'-21'16,"0"42"-16,21-64 0,-21 65 16,0-1-16,0 21 0,-21 22 15,0-22-15,21 21 0,-21 1 0,21-22 16,-21 22-16,21-1 15,-22-20-15,22 20 0,0-21 0,0 22 16,0-22-16,0 1 0,0-1 16,0 0-16,0-21 0,0 22 0,0-22 15,0 0-15,22-21 16,-1 0-16,0 0 0,0-21 16,21 0-16</inkml:trace>
  <inkml:trace contextRef="#ctx0" brushRef="#br0" timeOffset="85652.77">13991 13356 0,'0'0'0,"21"0"47,0 0-31,1 0-16,-1 0 0,0 0 0,21 0 15,-21 0-15,22-21 0,-22 0 16,148-21-1,-169 20-15,0 1 0,-21 0 16,0 21 0,0 0-16,-22 0 0,22 0 0,-21 21 15,0 0-15,-1 1 0,22-1 16,-21 0-16,21 21 0,-1-21 0,22 22 16,0-22-16,0 21 0,0-21 15,0 1-15,0 20 0,22-21 16,-1 0-16,0-21 0,0 21 0,21-21 15,1 0-15,-1 0 0,0 0 16,1 0-16,20 0 0,-20-21 0,20 0 16,-21 0-16,1 0 0,-1 0 15,0-1-15,-20-20 0</inkml:trace>
  <inkml:trace contextRef="#ctx0" brushRef="#br0" timeOffset="86056.53">14859 13187 0,'0'0'0,"0"-21"15,0 0-15,0-1 0,-21 22 16,0 22-1,21-1-15,-22 0 0,1 21 16,21-21-16,-21 22 0,21-22 0,0 21 16,0 1-16,0-22 0,0 21 15,0-21-15,0 22 0,21-22 0,0 0 16,1 0-16,-1 0 0,0 0 16,21 1-16,-21-22 0,22 0 0,-1 0 15,0 0-15,1-22 0,-1 1 16,22-21-16,-22 21 0,0 0 15,1-22-15,-22 1 0,21 0 0,-21-1 0,22 1 16,-22-22-16,0 1 16,0-1-16,0-20 0,-21 20 0,21-20 15,1 20-15,-22 1 0,21 20 0,-21 1 16,0 21-16,0 0 0,-21 21 16,-1 42-16,1-21 15,0 21-15,0 1 0,0 20 16,21 1-16,0-1 0,-21-20 0,21 20 15,0 1-15,0-22 0,0 0 16,0 22-16,21-22 0,0-21 0,0 22 16,-21-1-16,21-21 0,0 0 15,22 0-15,-22 1 0,0-1 0,0-21 16,0 0-16,1-21 16</inkml:trace>
  <inkml:trace contextRef="#ctx0" brushRef="#br0" timeOffset="86209.45">15240 13102 0,'-21'0'16,"42"0"-16,-42-21 0,21 0 0,21 0 15,0 21-15,21 0 16,-20 0-16,20 0 0,21 0 0,-20 0 16,20-21-16,1 21 0,-1-22 15,1 22-15,20-21 0,-20 0 0,21 21 16</inkml:trace>
  <inkml:trace contextRef="#ctx0" brushRef="#br0" timeOffset="86813.08">16489 12742 0,'-21'0'0,"42"0"0,-64 0 0,1 0 16,21 22-16,-21-1 0,20 0 0,1 21 16,0 1-16,0-1 0,21 0 15,0 1-15,-21-1 0,21 0 0,0 1 16,0-1-16,0 0 0,0 1 15,0-22-15,0 0 0,0 0 0,0 0 16,0 0-16,0 1 0,0-44 31,0 1-15,0 0-16,0 0 16,0-21-16,0 20 0,0-20 0,0 0 15,0-1-15,0-20 0,0-1 0,0 1 16,0-1-16,21 1 0,0 21 15,21-22-15,1 22 0,-1 21 0,0-1 16,1 1-16,-1 0 0,0 21 16,1 0-16,-22 21 0,21 0 0,-21 1 15,1-1-15,-22 21 0,0 0 16,0 1-16,0-1 0,-22 0 0,1 1 16,-21-22-16,0 21 0,-22 1 15,1-22-15,-1 0 0,1 0 16,-1 0-16,1 0 0,20 1 0,1-22 15,0 0-15,20 0 0,22 21 16,22-21 0,20 0-16,0 0 0,1 0 15,20 21-15,-21-21 0,1 0 0,20 21 16,-20 0-16,-1 0 0,-21-21 0,21 22 16,-20-1-16,-1 0 0,0 0 15,-21 0-15,0 0 0,0 1 0,0-1 16,0 0-16,0 0 0,-21 0 15,0 0-15,-1 1 0,-20-22 16,21 21-16,0-21 0,-22 0 0,22 0 16,0 0-16,0 0 0,42 0 31,0-21-31,22-1 0,-22 1 16,21-21-16,0 21 0,22 0 0</inkml:trace>
  <inkml:trace contextRef="#ctx0" brushRef="#br0" timeOffset="87188.87">17081 13081 0,'22'-21'0,"-44"42"16,65-42-16,-22 21 0,-21 21 31,0 0-31,0 22 0,-21-22 0,21 0 16,-21 0-16,21 0 0,0 0 16,0 1-16,0-1 0,0 0 15,21 0-15,0-21 16,0 0-16,0 0 0,22 0 15,-1 0-15,-21-21 0,21 21 0,1-21 16,-1 0-16,-21-1 0,22 1 16,-1-21-16,-21 21 0,21-22 0,1 22 15,-22-21-15,0 21 0,0 0 16,-21-1-16,0 44 16,-21-1-1,0 21-15,0-21 0,0 22 16,-1-1-16,-20 0 0,21 1 0,-21-1 15,20 0-15,-20 1 0,0-1 16,21 0-16,-1 1 0,1-1 0,-21 0 16,21 1-16,21-22 0,-21 21 0,21-21 15,-22 0-15,22 22 0,0-22 16,0 0-16,22-21 16,-1 0-16,0 0 0</inkml:trace>
  <inkml:trace contextRef="#ctx0" brushRef="#br0" timeOffset="88737.89">18478 12764 0,'0'0'0,"-42"0"0,21 0 0,0 0 0,0 0 15,-1 0-15,22 21 16,22 0-16,-1 0 0,0-21 15,0 0-15,0 0 0,0 0 16,22 0-16,-1 0 0,-21 0 0,22-21 16,-1-21-16,0 20 0,1 1 15,-1-21-15,-21 21 0,0-22 16,22 1-16,-22 0 0,0-1 0,-21 1 16,21 21-16,-21-21 0,21 20 15,-21 1-15,0 0 0,-21 42 16,-21 22-16,21-22 15,-1 21-15,-20 22 0,0-22 0,-1 21 16,1 1-16,0 21 0,-1-22 0,1 1 16,0 20-16,-1-41 0,22 20 15,-21 1-15,21-22 0,0 0 0,-1 1 16,1-22-16,21 21 0,-21-21 16,0-21-16,21 21 0,-21-21 15,0 22-15,-1-22 0,1 0 0,-21-22 16,21 1-16,0 21 0,-1-42 15,1 21-15,21 0 0,0-22 0,-21 1 16,21 0-16,0-1 0,0 1 16,0 21-16,0 0 0,0-1 0,0 1 15,0 42 1,0 1-16,0-1 0,21 21 0,-21-21 16,21 0-16,1 22 0,-1-22 0,0 0 15,21 0-15,1 0 0,-22 1 16,42-1-16,-20-21 0,-1 0 0,21 21 15,1-21-15,-22 0 16,22 0-16,-1 0 0,-20 0 0,-1 0 16,21-21-16,-20 0 0,-1-1 0,-21 22 15,22-21-15,-1-21 0,-21 21 16,21 0-16,-20-22 0,-1 22 0,0 0 16,0 0-16,0 21 0,0 0 15,-21 21 1,0 0-16,0 0 15,0 0-15,0 1 0,22-1 0,-1 0 16,0-21-16,0 21 16,21-21-16,-20 0 15,20 0-15,0 0 0,1 0 0,-1 0 16,21 0-16,-20 0 0,-1 0 16,0 0-16,1-21 0,-22 0 0,21 0 15,-21-1-15,1 1 0,-22 0 0,0-21 16,0 21-16,0-22 0,0 1 15,-22 21-15,-20-22 0,21 22 0,-21 0 16,20 21-16,-20 0 0,0 0 16,-1 0-16,1 0 0,0 21 0,-1 0 15,22 1-15,-21-1 0,21 21 16,0-21-16,21 22 0,0-22 0,0 21 16,0-21-16,0 0 0,0 1 15,21-1-15,21 0 0,-21-21 16,22 21-16,-22-21 0,21 0 0,-21 0 15,22 0-15,-1 0 0,-21 0 16,21 0-16,1-21 0,-22 0 0,21 0 16,-21-1-16,1-20 0,-1 0 15,0-1-15,0-20 0,0-1 0,0 1 16,1-1-16,-22 1 0,21-1 16,0 22-16,-21-21 0,21 20 0,-21 1 15,0 21-15,0-22 0,-21 65 31,-21-1-31,20 0 0,-20 21 0,21 1 16,-21 20-16,20-21 0,1 22 16,0-1-16,0-20 0,21 20 0,0 1 15,0-22-15,0 0 0,0 1 16,21-1-16,0 0 0,22-20 0,-22 20 16,21-21-16,0 0 0,1 0 0,-1-21 15,0 0-15,1 0 0,-1 0 16,0 0-16,1 0 0,-1 0 0,0-21 15,-20 0-15,-1 0 0,0 0 16,0-22-16,-21 1 0,21 0 0,-21 21 16,0-22-16,0 1 15,0 0-15,0 20 0,0 1 0,0 0 16,21 21 0,1 0-1,-1 0-15,0 0 0,0 21 16,0-21-16,0 21 0,1 1 15,-1-22-15,-21 21 0,0 0 0,0 21 16,0-21-16,0 1 0,0-1 16,0 0-16,0 21 0,0-21 0,0 1 15,-21-22-15,21 21 0,0 0 16,-22-21-16,22-21 31,0 0-15,22 21-16,-1-22 0,0-20 0,0 21 15,0 0-15,22-22 0,-22 22 16,21-21-16,0 0 0,1-1 0,-22 1 16,21 21-16,-21 0 0,1-1 15,-22 44-15,0-1 16,-22 0-16,1 21 0,0 1 16,0-1-16,-21 0 0,20 1 0,-20-22 15,21 21-15,0 0 0,21-20 16,0 20-16,0-21 0,0 21 0,21-20 15,21-1-15,-21 0 0,22 0 16</inkml:trace>
  <inkml:trace contextRef="#ctx0" brushRef="#br0" timeOffset="89129.67">17886 13949 0,'0'-21'0,"0"42"0,0-63 0,0 20 0,0 1 15,0 42 1,21 1-16,0 20 0,-21 0 16,21 1-16,0-1 0,1 0 15,-1 1-15,0 20 0,0-21 0,0 22 16,0-22-16,-21 22 0,22-22 16,-22 0-16,0 1 0,0-22 0,21 21 15,-21-21-15,0 1 16,21-22-16,0 0 15,0 0-15,0-22 0,1 1 0,-1 0 16,0 0-16,21-21 0,1-1 16</inkml:trace>
  <inkml:trace contextRef="#ctx0" brushRef="#br0" timeOffset="89332.55">18669 13949 0,'21'-42'16,"-42"84"-16,63-127 0,-21 43 0,-21 21 0,0 0 15,0 42 1,-21 0-16,0 0 0,0 21 0,-21 1 15,20-1-15,-20 0 0,0 1 16,-1-1-16,1 0 0,0 1 16,-1-1-16,22 0 0,-21 1 0,21-1 15,0 0-15,-1-20 0,22-1 16,0 21-16,0-21 0,0 0 16,22-21-16,20 0 0,-21 0 15,21 0-15,1 0 0,20 0 0,-20 0 16</inkml:trace>
  <inkml:trace contextRef="#ctx0" brushRef="#br0" timeOffset="90272.01">19135 14182 0,'42'-21'0,"-84"42"0,84-64 0,-42 1 0,0 21 16,0 0-16,-21 21 16,0 0-16,-1 0 0,1 0 15,-21 21-15,21 0 0,-22 0 0,22 0 16,-21 1-16,21 20 0,-22-21 15,22 21-15,0 1 0,0-1 0,0-21 16,21 22-16,0-22 0,0 21 16,0-21-16,0 0 0,21 1 0,0-22 15,0 0-15,0 0 0,22 0 16,-22 0-16,21 0 0,-21 0 16,1-22-16,20 1 0,-21 0 0,0 0 15,0-21-15,1-1 0,-1 1 16,0 0-16,0-1 0,-21 1 0,0 0 15,21-1-15,-21 22 0,21 0 16,-21 0-16,0 0 0,0 42 31,0 0-31,0 0 0,-21 0 0,21 0 16,0 22-16,0-1 0,0-21 0,0 22 16,0-1-16,0-21 0,0 21 15,0-20-15,43-1 0,-22 0 0,0 0 16,21-21-16,1 0 15,20 0-15,1 0 0,-22 0 0,21 0 16,1-21-16,-1 0 0,-20 0 0,20-22 16,-20 1-16,-1 0 0,-21-1 15,21 1-15,-20 0 0,-1-1 0,0-20 16,0-1-16,-21 1 0,0 20 16,21 1-16,-21 0 0,0 21 0,0-1 15,0 44 1,-21-1-16,0 0 0,0 21 0,0 1 15,-1-1-15,22 21 0,-21-20 16,21-1-16,-21 22 0,21-22 0,0 21 16,0-20-16,0-1 0,0 0 15,0 1-15,21-1 0,0-21 16,1 0-16,-1 1 0,0-1 0,0 0 16,0-21-16,22 0 0,-22 0 15,21 0-15,-21-21 0,22 0 0,-1-1 16,0 1-16,-21 0 0,22-21 15,-1-1-15,0 1 0,-20 0 0,20-1 16,0-20-16,1 21 0,-22 20 0,21-20 16,-21 21-16,0 0 0,-21 0 15,0 42 1,0 0-16,-21 0 0,0 0 16,0 22-16,0-22 0,0 0 15,21 21-15,0-21 0,0 22 16,0-22-16,0 0 0,0 0 0,0 0 15,0 1-15,21-1 0,0-21 0,0 0 16,0 21-16,22-21 0,-1 0 16,-21 0-16,21 0 0,1-21 15,-1 0-15,-21-1 0,22 1 0,-22 0 16,21-21-16,-21 21 0,0-22 0,1 22 16,-1-21-16,21 21 0,-21-1 15,0 1-15,-21 0 0,22 0 0,-1 21 16,0 0-16,-21 21 31,0 0-31,21 0 0,0 1 16,-21-1-16,21 0 15</inkml:trace>
  <inkml:trace contextRef="#ctx0" brushRef="#br0" timeOffset="90693.4">18246 15409 0,'0'0'0,"-43"-42"0,22 21 0,21 0 15,0 0-15,21 21 32,0 21-32,1 21 0,-1-21 15,21 22-15,0-1 0,1 0 0,-1 1 16,0-1-16,-20 0 0,20 1 15,0-1-15,-21 0 0,22 1 0,-22-1 16,0-21-16,0 21 0,0-20 16,-21-1-16,0 0 0,0 0 15,22-21-15,-1 0 16,-21-21-16,21 0 0,-21 0 16,21-22-16,0 22 0,0-21 0,1-1 15</inkml:trace>
  <inkml:trace contextRef="#ctx0" brushRef="#br0" timeOffset="90896.29">19156 15282 0,'21'-42'0,"-42"84"0,63-105 16,-42 42-16,0 42 15,0 0-15,-21 21 0,0 1 0,0-1 16,-1 0-16,1 1 0,21-1 16,-42 0-16,42 1 0,-21-1 0,0 0 15,-1 1-15,1-22 0,0 21 16,0-21-16,0 22 0,21-22 0,0 0 15,0 0-15,0 0 16,42-21 0,-21 0-16,0-21 0,22 0 15,-1 0-15</inkml:trace>
  <inkml:trace contextRef="#ctx0" brushRef="#br0" timeOffset="91141.15">19558 15282 0,'0'0'16,"0"-21"-16,21 21 16,-21-21-16,21 21 0,0 0 0,1 0 15,-1 0-15,0-21 0,0 21 16,21 0-16,-20 0 0,20-21 0,0 21 16,-21 0-16,22 0 15,-22-21-15,21 21 0,-21 0 0,1 0 16,-1 0-16,0 0 0,-42 0 31,0 0-31,-1 0 0,-20 0 16,21 0-16,-21 0 0,20 0 0</inkml:trace>
  <inkml:trace contextRef="#ctx0" brushRef="#br0" timeOffset="91305.06">19664 15219 0,'0'0'0,"0"21"0,0 0 15,0 0-15,0 22 0,0-22 0,0 21 16,0-21-16,0 22 0,0-1 0,0-21 15,0 22-15,-21-1 16,21-21-16,0 21 0,0-20 0,0-1 16,0 0-16,-22 21 0,1-21 15,21 1-15,0-1 0,-21-21 16,0 0-16,0 21 0,0-21 16,-1 0-16</inkml:trace>
  <inkml:trace contextRef="#ctx0" brushRef="#br0" timeOffset="92456.91">8022 15833 0,'21'-21'16,"-21"42"-1,0 0 1,-42 0-16,21 21 0,0 1 0,-22 20 16,22-20-16,-21 20 0,-1 1 0,22-1 15,0 1-15,0-1 0,21 1 16,-21-1-16,21 1 0,0-1 0,0 1 15,0-22-15,0 21 16,21-20-16,0-1 0,0-21 0,0 22 16,22-22-16,-22-21 0,0 21 15,21-21-15,1 0 0,-22 0 0,21-21 16,-21 0-16,22-1 0,-22-20 16,21 21-16,-21-21 0,1 20 0,-22-20 15,0 21-15,0-21 0,0 20 0,0 1 16,-22 0-16,1 21 0,-21 0 15,21 0-15,-22 0 0,1 0 16,21 0-16,-21 0 0,-1 21 0,22 0 16,0 1-16,-21-22 0,20 21 0,1 21 15,0-21-15,21 0 16,-21 1-16,21-1 0,0 0 16,21-21-1,0 0-15,0 0 0,1 0 16</inkml:trace>
  <inkml:trace contextRef="#ctx0" brushRef="#br0" timeOffset="92628.89">8721 16658 0,'0'0'0,"21"0"0,0 0 15,0 0-15,0 0 16,-21-21 15</inkml:trace>
  <inkml:trace contextRef="#ctx0" brushRef="#br0" timeOffset="100416.29">10372 16277 0,'0'0'0,"0"-42"16,21 21-16,0 0 0,-21-1 0,21 1 16,-21 0-16,0 0 0,0 0 0,21 21 15,-21-21-15,0 42 32,21 0-32,-21 0 0,0 0 15,0 22-15,0-22 0,0 0 0,0 21 16,0-21-16,0 22 0,0-22 15,0 0-15,0 0 0,0 0 0,0 1 16,0-1-16,22-42 47,20 21-47</inkml:trace>
  <inkml:trace contextRef="#ctx0" brushRef="#br0" timeOffset="100761.1">11155 16023 0,'0'0'16,"-21"0"-1,-1 0-15,-20 21 0,21 1 16,-21-22-16,20 21 0,-20 0 0,21 0 16,-21 0-16,20 0 0,1 1 15,0-22-15,21 21 0,0 0 16,0 0-16,21-21 15,0 0-15,22 0 0,-1 21 16,-21-21-16,22 21 0,-1-21 0,0 22 16,1-22-16,-1 21 0,-21 0 15,0 0-15,0 0 0,1 0 0,-22 1 16,0-1-16,0 0 0,0 0 16,-22 0-16,-20 0 0,0 1 0,-1-22 15,1 21-15,0 0 0,-1 0 16,1-21-16,0 0 0,-1 0 0,1 0 15,0 0-15,21 0 0,-1 0 16,-20-21-16,21 21 0,0-21 16,21 0-16,-21-22 0</inkml:trace>
  <inkml:trace contextRef="#ctx0" brushRef="#br0" timeOffset="100936.99">10477 15854 0,'0'0'16,"-21"-21"-16,42 21 63,1 0-63,-1 0 0,21 0 0</inkml:trace>
  <inkml:trace contextRef="#ctx0" brushRef="#br0" timeOffset="102724.44">11705 15960 0,'0'0'0,"0"21"15,0 0-15,21 0 0,0 0 0,-21 22 16,0-1-16,22-21 0,-22 22 0,0-22 15,0 21-15,0 0 0,0-20 16,0 20-16,0-21 0,0 0 0,0 22 16,-22-22-16,22 0 0,0 0 15,-21-21-15,0 21 0,0-21 16,21 21-16,-21-21 16,0 0-16,21-21 15,0 0-15,0 0 16,0 0-16,-22 0 0,22-22 0,0 22 15,0-21-15,0-1 0,0 1 16,0 0-16,22-1 0,-1 1 16,0 0-16,0 21 0,0-22 0,22 22 15,-22 21-15,21 0 0,-21 0 16,22 0-16,-1 21 0,-21 0 0,21 1 16,-20 20-16,20 0 0,-21 1 15,0-22-15,-21 21 0,21 0 0,-21 1 16,0-22-16,22 0 0,-22 21 15,0-20-15,0-1 0,0 0 0,0 0 16,0 0 0,-22-21 15,22-21-31,0 0 0,0 0 16,0 0-16,0-1 0,0-20 0,0 21 15,0-21-15,0-1 0,22 1 16,-1 0-16,0-22 0,0 22 0,0-1 15,22 1-15,-22 0 0,21 21 16,-21-1-16,22 1 0,-22 21 0,0 0 16,0 21-16,0 1 0,0 20 15,-21-21-15,0 21 0,0 1 0,0-1 16,0 0-16,0 1 0,0-1 16,0-21-16,0 22 0,0-1 0,0-21 15,0 0-15,22 0 0,-1 1 16,-21-1-16,21-21 0,0 0 15,0 21-15,0-21 0,1 0 0,20 0 16,-21 0-16,21 0 0,-20 0 16,20-21-16,-21 0 0,0 21 0,22-22 15,-22 1-15,0-21 0,-21 21 0,21-22 16,-21 22-16,21-21 0,-21 0 16,0-22-16,0 22 0,0-1 0,0 1 15,0 21-15,0 0 16,0 0-16,0-1 0,0 44 15,-21-1 1,0 21-16,21-21 0,-21 22 0,21-1 16,0 0-16,0 1 0,0-22 15,0 21-15,0-21 0,0 22 0,0-22 16,0 0-16,21 0 0,0 0 16,0-21-16,0 21 0,1-21 15,-1 0-15,0 0 0,21 0 0,-21 0 16,1 0-16,-1-21 0,0 0 15,0 21-15,0-21 0,0 0 0,1-22 16,-1 22-16,-21-21 16,0 0-16,21-1 0,-21 1 0,21 0 15,-21-1-15,0 1 0,0 21 16,0 0-16,0-1 0,0 1 0,0 42 16,0 1-16,0 20 15,0-21-15,0 21 0,0 1 16,-21-1-16,21 0 0,0-20 0,0 20 15,0 0-15,0-21 0,0 1 16,0-1-16,21 0 0,0 0 0,0 0 16,1-21-16,-1 0 0,0 0 15,0 0-15,0 0 0,22 0 0,-22 0 16,0 0-16,0 0 0,0-21 16,0 0-16,1 0 0,-1 0 15,0-22-15,-21 22 0,21-21 0,-21-22 16,21 22-16,-21-22 0,0 22 15,0-21-15,21 20 0,-21-20 0,0 20 16,0 1-16,0 21 0,0 0 16,0 0-16,0-1 0,0 44 31,-21-1-31,21 0 0,0 21 0,0 1 16,0-1-16,-21 0 0,21 1 15,0-1-15,0 21 0,0-20 0,0-1 16,0 0-16,0-20 0,21 20 15,-21-21-15,21 0 0,-21 0 16,22 1-16,-1-1 0,0-21 0,0 0 16,21 0-16,-20 0 0,-1 0 15,0 0-15,21 0 0,-21-21 0,1-1 16,20 1-16,-21 0 0,0 0 0,0-21 16,1-1-16,-1 1 0,0-22 15,0 22-15,0-21 0,-21 20 0,0-20 16,0 20-16,0-20 0,0 21 15,0-1-15,0 1 0,0 21 0,0 0 16,0-22-16,0 22 16,-21 21-16,21 21 15,-21 0-15,21 1 0,-21 20 16,21-21-16,0 21 0,0 1 16,0 20-16,0-20 0,0 20 0,0-21 15,0 22-15,0-22 0,0 1 16,21 20-16,-21-42 0,21 22 0,0-1 15,0-21-15,1 0 0,-1 0 16,0 1-16,0-22 0,0 0 0,22 0 16,-22 0-16,0 0 0,0 0 15,21 0-15,-20-22 0,-1 1 0,0 0 16,0 0-16,0 0 0,0-22 16,1 1-16,-22 0 0,21-1 15,0 1-15,0 0 0,-21-1 0,0 22 16,21 0-16,-21 0 0,0 42 15,0 0 1,0 22-16,0-1 0,0-21 16,0 21-16,0-20 0,0 20 0,0-21 15,0 21-15,0-20 0,0-1 0,0 0 16,0 0-16,21-21 16,1 0-1,-1 0-15,0 0 16,-21-21-16,21 0 0,0 21 15,-21-21-15</inkml:trace>
  <inkml:trace contextRef="#ctx0" brushRef="#br0" timeOffset="102884.35">14922 15727 0,'0'0'0,"0"-21"16,0-22-16,0 22 0,0 0 16,0 0-16,0 42 46,0 0-46,-21-21 16,0 0 0</inkml:trace>
  <inkml:trace contextRef="#ctx0" brushRef="#br0" timeOffset="103076.24">14224 15896 0,'0'0'0,"-21"21"0,0 1 16,42-22 15,0 0-31,21 0 0,1 0 0,-22 0 16,21 0-16,0-22 0,22 1 0,-22 21 16,1-21-16,20 0 0,-21 21 15,1-21-15,-1 0 0</inkml:trace>
  <inkml:trace contextRef="#ctx0" brushRef="#br0" timeOffset="103404.05">15240 15812 0,'0'21'16,"0"0"-16,0 0 15,0 0-15,0 0 0,-21 1 0,21-1 16,0 21-16,0-21 0,0 22 15,0-1-15,0 0 0,0 1 16,0 20-16,21-21 0,0 1 0,-21 20 16,21-20-16,-21 20 0,0-21 15,0 22-15,0-1 0,0 1 0,0-1 16,0 1-16,0-1 0,0-20 0,0 20 16,-21 1-16,0-22 0,21 22 15,-21-22-15,21 0 0,0 1 0,0-1 16,0 0-16,0-21 0,0 22 15,0-22-15,0 0 0,0-42 32,0 0-32,0 0 15,0-22-15,0 1 0,0 0 0</inkml:trace>
  <inkml:trace contextRef="#ctx0" brushRef="#br0" timeOffset="103688.89">15155 16108 0,'0'0'16,"0"-64"-16,0 22 0,0 0 0,0-1 0,0 1 16,0 21-16,0-21 0,21 20 0,1 1 15,-1 0-15,0 21 0,0 0 16,0-21-16,0 21 0,22 0 0,-22 0 16,0 0-16,0 0 15,0 21-15,1 0 0,-1 0 0,0 1 16,0 20-16,-21-21 0,0 21 0,0 1 15,0-22-15,-21 21 0,0 1 16,0-22-16,-1 0 0,1 21 0,-21-21 16,21-21-16,-22 22 0,22-1 15,0-21-15,0 0 0,21-21 32,21-1-32,0 1 0</inkml:trace>
  <inkml:trace contextRef="#ctx0" brushRef="#br0" timeOffset="103929.11">15811 15515 0,'0'0'0,"0"21"0,0 1 0,0-1 16,0 21-16,0-21 0,0 22 15,0-1-15,0 0 0,0 22 0,0-22 16,0 22-16,0-22 0,-21 0 15,21 1-15,0-1 0,0 0 0,0-21 16,0 22-16,0-22 0,0 0 16,0 0-16,0 0 15,21-21-15,1 0 0,-1 0 16,0 0-16,0-21 0,0 0 16,0 0-16</inkml:trace>
  <inkml:trace contextRef="#ctx0" brushRef="#br0" timeOffset="104272.91">16044 16002 0,'21'0'47,"1"0"-47,-1 0 16,0 0-16,0 0 0,0 0 0,22-21 16,-22 21-16,21-21 15,-21 0-15,0 21 0,22-22 0,-22 1 16,0 0-16,-21 0 0,0 0 15,0 0-15,0-1 0,0 1 16,0 0-16,-21 21 0,-21 0 16,20 0-16,1 0 0,-21 21 15,21 0-15,-22 1 0,22-1 0,-21 21 16,21 0-16,0 1 0,-1-22 16,1 21-16,0 1 0,21-1 0,0 0 15,-21-21-15,21 1 0,0 20 0,0-21 16,0 0-16,21 0 0,0 1 15,0-22-15,1 21 0,20-21 16,-21 0-16,21 0 0,1 0 16,-1 0-16,0 0 0,1 0 0,20-21 15,-20-1-15</inkml:trace>
  <inkml:trace contextRef="#ctx0" brushRef="#br0" timeOffset="104525.76">17081 15663 0,'0'0'0,"-21"-21"16,0 21-16,0 0 0,0 0 16,0 0-16,-1 0 0,1 21 15,0 1-15,0-1 16,0 21-16,0-21 0,21 22 0,-22-1 16,1 0-16,21 22 0,0-22 0,0 0 15,0 1-15,0-1 0,0-21 16,0 22-16,0-22 0,0 21 0,0-21 15,21 0-15,1 1 0,-1-22 16,0 21-16,0-21 0,0 0 16,0 0-16,1 0 0,-1-21 15,0-1-15</inkml:trace>
  <inkml:trace contextRef="#ctx0" brushRef="#br0" timeOffset="104780.62">17378 15642 0,'0'0'0,"0"-21"0,21 21 16,0 0-1,0 0-15,0 21 0,1 0 16,-1 1-16,0-1 0,0 0 16,0 0-16,0 21 0,1 1 0,-1-1 15,-21 0-15,0 1 0,0-1 16,0 22-16,0-22 0,0 0 0,-43 1 15,22-22-15,0 21 0,-21 0 16,-1-20-16,1-1 0,0 0 16,-22 0-16,22-21 0,0 0 0,-1 0 15,22 0-15,0 0 0</inkml:trace>
  <inkml:trace contextRef="#ctx0" brushRef="#br0" timeOffset="110816.6">677 9271 0,'0'21'0,"0"0"15,0 1-15,21-1 16,1 0-16,-1-21 0,0 0 16,0 21-16,0-21 15,0 0-15,1 0 0,-1 0 16,21 0-16,-21 0 0,0 0 0,1-21 16,-1 0-16,21 21 0,-21-21 15,0 21-15,1-22 0,-1 1 16,0 0-16,0 21 0,0-21 15,-21 0-15,0 0 0,0-1 0,0 1 16,0 0-16,0 0 16,-21 21-1,0 0 1,0 21-16,0 0 0,-1 22 0,1-22 16,0 21-16,21 0 15,0 1-15,-21-1 0,21 22 0,0-22 16,-21 0-16,21 22 0,0-22 15,0 0-15,0 1 0,0-1 0,0-21 16,0 22-16,0-22 0,0 0 16,0 0-16,0 0 0,0 0 15,-21-21 17,-1-21-17</inkml:trace>
  <inkml:trace contextRef="#ctx0" brushRef="#br0" timeOffset="111059.47">614 9758 0,'84'0'31,"-62"0"-31,-1 0 0,0 0 0,21 0 15,-21 0-15,1-21 0,20 21 16,-21-21-16,21 21 0,-20-22 0,20 22 16,-21 0-16,0 0 0,0-21 15,1 21-15,-1 0 0,0 0 0</inkml:trace>
  <inkml:trace contextRef="#ctx0" brushRef="#br0" timeOffset="111284.38">1418 9567 0,'21'0'16,"-42"0"-16,63 0 0,-42-21 0,22 21 93,-1 0-77</inkml:trace>
  <inkml:trace contextRef="#ctx0" brushRef="#br0" timeOffset="115877.02">2540 9525 0,'0'-21'15,"0"0"1,0 0 15,-21 21-15,0 0 46,21-22-15,0 1 16,-22 21-16,1 0-16,0 0-16,0 0 1,0 0-16,0 0 0,21 21 16,-22-21-16,1 22 0,0-1 15,0 0-15,0-21 0,0 21 0,-1 0 16,22 0-16,-21 1 0,0-1 16,21 0-16,0 0 0,0 0 0,0 0 15,-21 1-15,21-1 0,0 0 16,0 0-16,0 0 0,0 0 15,0 1 17,21-22-32,0 0 15,0 0-15,1 0 16,-1-22-16,0 22 16,0 0-16,0-21 0,-21 0 15,21 21-15,1-21 0,-1 0 0,0 21 16,0-21-16,0-1 0,0 22 15,1-21-15,-22 0 0,21 21 0,0-21 16,0 0-16,-21 0 16,0-1-16,21 22 15,-21-21-15,21 0 16,-21 0 46,22 21 235,-22-21-281,21 21 187,-21 21-187,21-21 187,-21 21-172,0 0-15,0 0-1,0 1 1,21-1-16,-21 0 0,0 0 16,0 0-16,21 22 0,-21-22 15,0 21-15,0 0 0,21 1 0,1-1 16,-22 0-16,21 22 0,-21-22 15,21 1-15,-21 20 0,21-21 0,-21 22 16,0-22-16,21 22 0,0-1 0,-21-20 16,0 20-16,0-21 0,0 22 15,0-22-15,22 1 0,-22-1 0,0 0 16,0 1-16,0-1 0,0 0 16,0 1-16,-22-22 0,1 21 15,21 0-15,-21-20 0,0 20 0,0 0 16,0-21-16,-1 22 0,1-22 15,-21 0-15,21 0 0,0 0 0,-1 1 16,1-22-16,-21 0 0,21 0 0,0 0 16,-22-22-16,22-20 0,0 21 15,-21-21-15,20-22 0,1 22 0,-21-22 16,21 1-16,0-1 0,-1 1 16,1-1-16,0 1 0,0-22 0,0 22 15,0-22-15,21 21 0,0 1 16,0-1-16,0 1 0,0 21 0,0-1 15,0 1-15,0 0 0,0-1 16,21 1-16,0 21 0,0-22 16,0 22-16,0-21 0,22 21 0,-22 0 15,0-1-15,0 1 0,0 21 16,1-21-16,-1 0 0,0 21 0,0 0 16,0 0-16,-21-21 0,21 21 15,1 0-15,-1 0 16,-21-21-1,21 21 1,-21-22-16</inkml:trace>
  <inkml:trace contextRef="#ctx0" brushRef="#br0" timeOffset="116552.76">2857 9546 0,'22'0'0,"-44"0"0,65 0 0,-43-21 16,21 21-16,0-21 16,-21 0-16,21 21 0,0-21 15,-21-1-15,22 1 16,-22 0-16,21 21 0,-21-21 0,0 0 15,0 0-15,0-1 0,0 1 16,-21 21 0,-1 0-16,1 0 0,0 0 15,0 0-15,0 21 0,0-21 16,21 22-16,-22-1 0,1 0 0,0 0 16,0 21-16,21-20 0,0 20 15,0 0-15,0 1 0,0-22 16,0 21-16,0-21 0,0 22 0,0-22 15,0 0-15,0 0 0,21 0 0,0-21 16,0 0-16,-21 21 0,22-21 16,-1 0-16,0 0 0,21 0 15,-21-21-15,1 0 0,20 0 0,-21 0 16,21 0-16,1-1 0,-1-20 16,-21 21-16,22-21 0,-1 20 0,-21-20 15,21 0-15,1-1 0,-22 22 0,0-21 16,0 0-16,0-1 0,1-20 15,-22 20-15,21 1 0,-21 0 0,0 21 16,0-22-16,0 1 0,0 21 16,0 0-16,0-1 0,-21 22 15,-1 22 1,22-1-16,-21 0 0,21 21 16,-21 1-16,21-1 0,-21 21 0,0-20 15,21-1-15,0 0 0,0 22 16,-21-22-16,-1 1 0,22 20 0,-21-21 15,21-20-15,0 20 0,0 0 16,0-21-16,0 1 0,0-1 0,0 0 16,21-21-1,1 0-15,-1 0 16,-21-21-16,0 0 0,21-1 16</inkml:trace>
  <inkml:trace contextRef="#ctx0" brushRef="#br0" timeOffset="117364.3">3260 9462 0,'0'0'15,"21"0"1,0 0 0,0-22-16,0 22 0,0 0 0,22-21 15,-22 21-15,21 0 0,-21-21 16,22 0-16,-1 21 0,-21-21 15,22 21-15,-1-21 0,0 21 0,-21 0 0,22-22 16,-1 22-16,-21-21 16,22 0-16,-22 21 0,21-21 0,-21 21 15,0 0-15,1 0 0,-1-21 0,0 21 16,-21 21 0,-21 0-1,0 0-15,-1-21 0,1 21 16,0 1-16,0 20 0,0-21 0,0 0 15,-1 0-15,1 22 0,0-22 0,0 21 16,0-21-16,21 1 16,0-1-16,0 21 0,0-21 0,0 0 0,0 1 15,0-1 1,21-21-16,0 0 0,0 0 0,0 0 16,1 0-16,20-21 0,0 21 0,-21-22 15,22 1-15,-22 0 0,21 0 16,-21 0-16,1 0 0,-1-22 0,0 22 15,0 0-15,0 0 0,-21 0 16,0-1-16,0-20 0,0 21 16,0 0-16,-21 0 0,0 21 0,0 0 15,0 0-15,-1 0 0,1 0 16,0 0-16,0 0 16,0 0-16,0 0 0,42 0 31,0-22-31,0 22 15,21 0-15,-20-21 0,-1 21 16,21 0-16,-21 0 0,22 0 0,-22 0 16,21 0-16,-21 0 0,22 0 0,-22 0 15,0 21-15,0 22 0,0-22 16,-21 0-16,0 21 0,0 1 0,0-1 16,0 0-16,0 1 0,0 20 15,0-20-15,0 20 0,0 1 0,0-1 16,0 1-16,0-1 0,-21 1 15,21 20-15,-21-20 0,21 20 0,-21 1 16,0 0-16,-1-1 0,1 1 16,0-21-16,0 20 0,0-20 0,0 20 15,21-20-15,-22-1 0,1 1 0,0-22 16,21 22-16,0-22 0,0-21 16,-21 22-16,21-22 0,0-42 15,21-1 1,0 1-16,0-21 0,-21 0 15,22-22-15,-1 22 0,0-22 0,0 1 16</inkml:trace>
  <inkml:trace contextRef="#ctx0" brushRef="#br0" timeOffset="117684.12">4339 9546 0,'0'0'0,"-21"-21"0,21-21 0,0 21 0,0-1 15,0 1-15,21 0 0,0 21 0,0-21 16,1 0-16,-1 21 0,21-21 16,0-1-16,-20 22 0,20 0 0,0 0 15,1 0-15,-22 0 0,0 0 16,21 0-16,-21 22 0,-21-1 0,0 0 16,0 0-16,0 0 0,0 0 15,-21 22-15,0-22 0,-21 0 16,21 21-16,-22-20 0,1-1 0,0 0 15,-1 0-15,22 0 0,-21 0 0,21 1 16,-1-22-16,1 0 0,0 21 16,21-42-1,0-1 1,21 1-16,0 0 0,1 0 0,20-21 16,-21 20-16,21-20 0</inkml:trace>
  <inkml:trace contextRef="#ctx0" brushRef="#br0" timeOffset="117945.12">5122 8848 0,'-63'84'32,"42"-41"-32,-1-22 0,1 21 15,0 1-15,21-1 0,0-21 16,-21 21-16,21 1 0,-21-1 0,21 0 15,-21 1-15,21-22 0,0 21 0,0 1 16,0-22-16,0 21 0,0-21 16,0 0-16,0 1 0,0-1 15,0 0-15,21-21 16,0 0-16,0 0 16,0-21-16,0 0 0,1-1 0,-1 1 15,0 0-15</inkml:trace>
  <inkml:trace contextRef="#ctx0" brushRef="#br0" timeOffset="118167.99">5440 9144 0,'-21'0'31,"-1"21"-31,22 0 0,-21 1 16,0-1-16,21 0 15,-21 0-15,21 0 0,-21 0 0,21 1 16,-21 20-16,21-21 0,0 0 0,0 0 15,0 1-15,0 20 0,0-21 16,0 0-16,0 0 0,0 1 16,21-22-1,0 0-15,21-22 16,-21 22-16,1-21 0</inkml:trace>
  <inkml:trace contextRef="#ctx0" brushRef="#br0" timeOffset="118876.48">5821 9208 0,'0'0'0,"-21"0"31,-1 21-31,1 0 16,0 0-16,0 0 0,-21 0 0,42 1 16,-22-1-16,1 0 0,0 0 0,21 0 15,-21 22-15,21-22 0,0 0 16,0 0-16,0 0 0,0 0 15,0 1-15,21-22 0,0 0 0,0 0 16,1 0-16,20 0 16,-21 0-16,0-22 0,0 22 15,-21-21-15,0 0 0,0 0 16,0 0-16,0 0 16,0-1-16,0 1 0,0 0 0,0 0 15,0-21-15,0 20 0,0 1 16,0 0-16,0 0 0,0 0 0,0 0 15,22-1-15,-1 1 0,0 0 0,0 21 16,21 0-16,-20 0 0,-1 0 16,0 0-16,0 0 0,0 0 0,0 21 15,1 0-15,-22 1 0,21-1 16,0 0-16,-21 0 0,0 21 0,0-20 16,0-1-16,0 0 0,0 0 0,0 0 15,0 0-15,0 1 0,0-1 16,0 0-16,0 0 15,-21-21 1,21-21 15,0 0-31,0 0 0,0-1 16,0-20-16,21 21 0,-21 0 16,21-22-16,0 1 0,0 21 0,22-21 15,-22 20-15,0 1 0,0 0 16,22 0-16,-22 21 0,0 0 0,21 0 15,-21 0-15,1 0 0,-22 21 16,21 0-16,-21 0 0,0 22 0,0-22 16,0 0-16,0 21 0,0-20 15,0-1-15,0 0 0,-21 21 0,-1-21 16,1 1-16,21-1 0,0 0 0,-21-21 16,21 21-16,-21 0 0,21 0 15,21-21 16,0-21-15,0 0-16,1 0 0,-1 0 16</inkml:trace>
  <inkml:trace contextRef="#ctx0" brushRef="#br0" timeOffset="119232.28">6985 9102 0,'0'0'0,"0"-21"0,-21 21 31,0 0-31,-1 0 0,-20 0 0,21 21 16,0 0-16,-22 0 0,22-21 16,0 21-16,0 0 0,0-21 0,21 22 15,-21-1-15,21 0 16,0 0-16,21 0 16,0-21-16,0 21 0,0-21 15,0 0-15,1 22 0,-1-22 16,0 0-16,0 21 0,0-21 0,0 21 15,1 0-15,-22 0 16,0 0 0,-22-21-16,1 0 15,-21 22-15,21-22 0,0 0 0,-22 0 16,22 21-16,-21-21 0,21 0 16,-22 0-16,22 0 0,0 0 0,0 0 15,0 0-15,-1 0 16,22-21-16,-21 21 15,21-22-15,0 1 0</inkml:trace>
  <inkml:trace contextRef="#ctx0" brushRef="#br0" timeOffset="119448.16">5905 8742 0,'0'0'16,"-21"0"-16,0-21 0,0 21 0,0 0 16,0 0-1</inkml:trace>
  <inkml:trace contextRef="#ctx0" brushRef="#br0" timeOffset="119628.05">4657 9102 0,'-22'21'0,"44"-42"0,-65 42 15,64-21 1,1 0-16,20 0 15,0-21-15,1 21 0,20-21 16,1-1-16,-1 1 0,1 0 0,-1-21 16</inkml:trace>
  <inkml:trace contextRef="#ctx0" brushRef="#br0" timeOffset="120076.44">7260 8954 0,'-21'0'31,"0"21"-31,21 0 15,-21 0-15,-1 0 0,1 22 0,0-22 16,0 21-16,21-21 0,-21 22 16,21-1-16,-21-21 0,21 21 0,0-20 15,0-1-15,0 0 0,0 0 0,0 0 16,0 0-16,0 1 16,21-22-16,0 0 0,0 0 0,21 0 15,-20 0-15,-1 0 0,0 0 0</inkml:trace>
  <inkml:trace contextRef="#ctx0" brushRef="#br0" timeOffset="120292.32">7535 8954 0,'0'0'0,"21"0"0,1 0 15,-1 0-15,-21 21 0,21 0 16,-21 0-16,21 0 0,-21 0 15,21 22-15,-21-22 0,0 21 16,0-21-16,0 1 0,0-1 0,0 21 16,0-21-16,0 0 0,-21 1 0,0-1 15,0 0-15,0 0 0,-1-21 16,1 21-16,-21 0 0</inkml:trace>
  <inkml:trace contextRef="#ctx0" brushRef="#br0" timeOffset="130424.87">910 11853 0,'0'-21'32,"-21"21"-32,0 0 0,0-21 15,-1 0-15,1 21 0,0 0 16,0-21-16,0 0 0,0 21 0,-1-22 15,1 1-15,0 0 0,0 0 16,21 0-16,-21 0 0,21-1 0,0 1 16,0 0-16,0-21 0,0 21 15,0-1-15,21-20 0,0 21 0,21 0 16,-20 0-16,20-1 16,-21 1-16,21 0 0,-20 21 0,20 0 15,-21 0-15,21 0 0,-20 0 16,-1 0-16,-21 21 0,0 22 15,0-22-15,0 21 0,0 0 16,-21 1-16,-1-1 0,1 0 16,-21 1-16,0 20 0,-1-20 0,1-1 15,0 21-15,20-20 0,-20-1 16,21 0-16,0 1 0,0-1 0,-1 0 16,22-20-16,0 20 0,0-21 15,0 0-15,0 0 0,22-21 16,-1 22-16,0-22 0,0 0 0,21 0 15,-20 0-15,20 0 0,-21 0 16,21-22-16,-20 1 0,20 0 16,0 0-16,-21 0 0,1 0 0,20-22 15,-21 22-15,-21-21 0,0 21 16,21-22-16,-21 22 0,0-21 0,0 21 16,-21-22-16,0 22 0,0-21 15,0 21-15,-22-1 0,22 22 0,0-21 16,-21 21-16,20 0 0,1 0 15,-21 0-15,21 21 0,-22 1 16,22-1-16,0 0 0,0 0 0,0 0 16,0 0-16,-1 1 0,22-1 15,0 0-15,0 0 0,0 0 16,0 0-16,22 1 0,-1-22 16</inkml:trace>
  <inkml:trace contextRef="#ctx0" brushRef="#br0" timeOffset="130644.77">1609 11853 0,'0'0'0,"0"-21"16,0 0 77</inkml:trace>
  <inkml:trace contextRef="#ctx0" brushRef="#br0" timeOffset="131756.54">3704 10901 0,'0'0'0,"21"0"0,-21-21 46,0 0 17,-21 42-1,21 0-62,-21 0 0,0 0 16,0 22-16,-1-1 0,-20 0 16,0 22-16,-1-1 0,-20 1 15,21-1-15,-22 1 0,22-1 16,-1 1-16,1-22 0,0 22 0,-1-22 16,22-21-16,0 21 0,0-20 0,0-1 15,0 0-15,21 0 0,-22-21 16,22 21-16,-21-21 0,21-21 31,0 0-15,0 0-16,0 0 0,0-1 15,0 1-15,0 0 0,0 0 0,0 0 16,0-22-16,21 22 0,-21-21 16,0 21-16,22 0 0,-22-22 0,0 22 15,0 0-15,0 42 31,-22-21-31,1 21 0,21 0 16,-21 22-16,21-22 0,-21 0 0,21 21 16,-21-20-16,21-1 0,0 0 15,0 0-15,0 0 0,0 0 0,0 1 16,0-1 0,21-21-16,0 0 15,0 0-15,0 0 16,1 0-16,-1-21 0,0 21 15,21-22-15,-21 1 0,1 0 0,20 0 16,-21 0-16,0 0 0,22 21 16,-22-22-16</inkml:trace>
  <inkml:trace contextRef="#ctx0" brushRef="#br0" timeOffset="133092.85">2074 12298 0,'0'0'0,"0"-21"16,21 0-16,1-1 15,-22 1-15,21 21 0,0-21 0,21 0 16,-21 0-16,1 0 0,-1-1 16,0 1-16,-21 0 0,0 0 15,0 0-15,-21 21 16,-22 0-1,22 0-15,0 21 0,-21 0 16,21 0-16,-22 0 0,22 1 0,0-1 16,0 0-16,21 0 0,0 0 15,0 0-15,0 1 0,0-1 0,0 0 16,21 0-16,0 0 16,0 0-16,0-21 0,1 22 0,20-1 15,-21-21-15,21 21 16,-20 0-16,20-21 0,-21 21 0,0-21 0,0 21 15,-21 1-15,0-1 16,0 0-16,-42 0 0,21-21 16,-21 21-16,20-21 0,-20 21 0,0-21 15,-1 0-15,22 0 0,-21 0 16,21 0-16,0 0 0,-1 0 0,1 0 16,0-21-16,0 0 0,0 0 15,21 0-15,0 0 16,0-1-16,21 22 15,0 0-15,0 0 16,0 0-16,1 0 0,20 22 0,-21-22 16,0 21-16,0 0 0,22 0 0,-22-21 15,0 21-15,0 0 16,22-21-16,-22 22 0,0-22 0,0 0 16,0 0-16,22 21 0,-22-21 15,0 0-15,0 0 0,0 0 0,22 0 16,-22-21-16,21-1 0,-21 22 15,0-21-15,1 0 0,-1 0 0,0 0 16,0 21-16,0-21 0,-21-1 0,0 1 16,21 0-16,1 0 0,-1 21 15,-21-21-15,21 42 32,-21 0-32,0 0 15,0 0-15,21 1 16,0-22-1,0 0 1,1 0 0,-1 0-16,0 0 0,-21-22 15,21 22-15,0-21 0,-21 0 16,21 0-16,1 0 0,-22 0 16,21-1-16,0 22 15,0 0 1,0 22-1,-21-1 1,0 0-16,0 0 0,21-21 16,-21 21-16,22 0 0,-1-21 15,-21 22-15,21-22 16,0 0-16,0 0 0,0 0 0,1 0 16,-1 0-16,21 0 0,-21 0 15,22-22-15,-22 22 0,0-21 0,21 0 16,-21 21-16,22-21 0,-22 0 15,0-22-15,0 22 0,0 0 0,-21 0 16,0 0-16,0 0 0,0-1 0,0 1 16,-21 0-16,0 21 15,0 0-15,0 0 0,0 0 16,-1 21-16,1-21 0,0 21 16,-21 1-16,42 20 0,-21-21 0,-1 0 15,22 22-15,-21-22 0,21 21 0,0-21 16,0 22-16,0-1 0,0-21 15,0 21-15,21 1 0,1-1 0,-22 0 16,21 1-16,0-1 0,0 22 16,-21-22-16,21 0 0,-21 1 0,21-22 15,-21 21-15,0 0 0,0-20 0,0-1 16,0 0-16,-21 0 0,0 0 16,0 0-16,0-21 0,0 0 15,-1 0-15,1 0 16,0 0-16,0-21 0,0 21 0</inkml:trace>
  <inkml:trace contextRef="#ctx0" brushRef="#br0" timeOffset="133292.73">2773 12361 0,'0'0'0,"0"-21"0,0 0 31,42 21-15,-21 0-1,0-21-15,22 0 0,-1 21 16,22-21-16,-22-1 0</inkml:trace>
  <inkml:trace contextRef="#ctx0" brushRef="#br0" timeOffset="134060.32">4741 10816 0,'0'0'0,"0"-21"0,0-42 31,21 84-15,1 0-16,-1 0 0,0 0 15,21 0-15,-21 22 0,22-22 0,-22 21 16,21-21-16,1 22 0,-22-1 15,0 0-15,21-20 0,-21 20 0,1 0 16,-1-21-16,0 1 0,0 20 16,0-21-16,-21 0 0,21 0 0,1 1 15,-1-22-15,-21 21 16,-21-21 31,21-21-47,-22-1 15,22 1-15,0 0 0,-21 0 0,21 0 16,0 0-16,0-1 16,0 1-16,-21 21 0,0 0 15,21 21 1,0 1 0,0-1-16,0 0 0,0 0 15,21 0-15,0 0 16,0-21-16,-21 22 0,22-22 15,-1 21-15,0 0 0,0 0 16,-21 0 0,21 0-16,-21 1 0,21-1 15,-21 0-15,0-42 47,0 0-47,-21-1 16,0 1-16,0 0 0,21 0 0,0-21 15,-21 20-15,21-20 0,-21 21 0,21 0 16,0-22-16,0 22 16,0 0-16,0 0 0,21 42 31,0-21-31,0 21 16,-21 0-16,21 1 0,0-1 0</inkml:trace>
  <inkml:trace contextRef="#ctx0" brushRef="#br0" timeOffset="134964.84">5165 12150 0,'0'0'0,"-22"-21"0,22-1 15,0-20-15,0 21 0,0 0 0,0 0 16,0-1-16,0 1 0,0 0 16,0 0-16,0 42 31,0 0-31,0 0 15,0 1-15,0 20 0,0-21 0,0 21 16,0-20-16,0-1 0,-21 21 16,21-21-16,0 0 0,0 1 15,0-1-15,0 0 0,0 0 0,0 0 16,21-21 0,1 0-16,-1 0 15,0 0-15,-21-21 0,21 21 0,0-21 16,-21 0-16,21 0 0,1-1 15,-1 1-15,-21-21 0,21 21 0,0 0 16,-21-22-16,0 22 0,21 0 16,-21 0-16,21 0 0,-21-1 0,22 22 15,-1 0-15,0 22 16,-21-1-16,0 0 0,21 0 16,0 0-16,-21 0 0,0 1 15,21-1-15,1 0 0,-1 0 16,-21 0-16,0 0 0,21-21 15,0 0-15,-21 22 0,21-22 16,0 0-16,1 0 0,-1 0 16,0 0-16,0 0 0,0-22 15,0 1-15,1 0 0,-1 0 0,0 0 16,0 0-16,0-1 0,0 1 16,1-21-16,-1 21 0,0-22 0,-21 22 15,21 0-15,0 0 0,-21 0 0,21 21 16,1 0-1,-1 21-15,-21 0 16,0 0-16,0 0 0,0 22 16,21-22-16,-21 0 0,0 0 15,0 0-15,21 1 0,0-1 0,0 0 16,1 0-16,-1-21 0,0 21 16,0-21-16,0 0 0,22 0 15,-22 0-15,0 0 0,0 0 0,0 0 16,22-21-16,-22 0 0,0 0 0,0 0 15,21-1-15,-20 1 0,-1 0 16,0 0-16,0-21 0,0 20 0,0 1 16,1 0-16,-22 0 0,21 21 15,0 0 1,-21 21 0,0 0-16,0 0 15,0 1-15,0-1 16,0 0-16</inkml:trace>
  <inkml:trace contextRef="#ctx0" brushRef="#br0" timeOffset="135929">529 14351 0,'0'0'0,"21"0"0,0 0 16,1 0-16,-1-21 0,0 0 16,0 0-16,0-1 0,0-20 15,1 21-15,-1 0 0,0 0 0,-21-22 16,0 22-16,0-21 0,0 21 15,0-22-15,0 22 0,0-21 0,-21 21 16,0-1-16,-1 1 0,-20 0 16,21 21-16,-21 0 0,20 0 0,-20 21 15,0 0-15,21 1 16,-22-1-16,22 0 0,0 21 0,0-21 16,0 1-16,-1 20 0,22-21 15,0 0-15,0 0 0,0 1 16,0-1-16,22 0 0,-1-21 15,0 0-15,21 0 0,-21 0 16,1 0-16,20-21 0,-21 21 0,21-21 16,-20-1-16,20 1 0,-21 0 15,0 0-15,22 0 0,-43 0 0,21-1 16,0 22-16,-21-21 0,21 21 31,-21 21-15,0 1-16,0-1 0,0 0 0,0 0 15,21 21-15,-21-20 0,0 20 16,0-21-16,0 21 0,0 1 16,0-1-16,0 0 0,0 1 15,0-1-15,0-21 0,0 22 0,0-1 16,-21 0-16,21-21 0,-21 22 16,0-1-16,-22-21 0,22 0 0,0 1 15,0-1-15,-21 0 0,20-21 16,1 0-16,-21 0 0,21 0 15,0 0-15,-1 0 0,-20-21 0,21 0 16,0-1-16,-22 1 0,22 0 16,0-21-16,0 21 0,21-22 15,0 22-15,0 0 0,0 0 16,0-22-16,21 22 0,0 0 0,22 0 16,-22 0-16</inkml:trace>
  <inkml:trace contextRef="#ctx0" brushRef="#br0" timeOffset="136257">1482 14288 0,'0'0'15,"0"21"79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A38F-A496-414D-A1BD-97E6EAB65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0AC25-B93B-4881-8740-0D6F12DDA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D38E1-061B-4373-9265-FB4194BA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BB13-8409-4DE1-8E74-6027CE76A055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68D5C-A53C-447B-97A2-53420FA7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02FA1-1CA6-4243-8C2B-422E67E5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A433-6647-43D9-B6AE-10D66BE54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05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2E72-370B-4A8E-AA7C-ECE51170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D2421-74A5-4B91-9502-75AA288FC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CCF29-E7D1-4D67-B788-FA13007E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BB13-8409-4DE1-8E74-6027CE76A055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1CCC1-E7BF-4764-889B-F70E8734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8F25E-6049-4513-8606-DF1D9B59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A433-6647-43D9-B6AE-10D66BE54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98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68D7E-79A8-480B-B9C9-C45510B86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149F9-5846-41FD-B206-8A0D78336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9961-DF32-4B6A-B8EF-7162425E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BB13-8409-4DE1-8E74-6027CE76A055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88498-DF55-4375-B368-2A4BA68C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5CF0C-5632-4927-AC29-C4672132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A433-6647-43D9-B6AE-10D66BE54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15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7CA7-4805-4548-8A2A-FF9070E4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4A18-E1BB-441E-96B4-54B0ED7B4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4C2E6-8723-4EDB-98E0-3214D398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BB13-8409-4DE1-8E74-6027CE76A055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A37A2-F4BA-4212-9472-523D0DB8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1FCDD-ECAD-4D83-8548-66CE0B9F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A433-6647-43D9-B6AE-10D66BE54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05A2-958A-4F22-9724-14A3BB0C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229C8-CCA7-4933-8DC2-A870EA21E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50B2A-891D-4863-9C61-0F8F5353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BB13-8409-4DE1-8E74-6027CE76A055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0053C-9DE8-4259-B117-74EF10FA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AFE9-4529-465D-A57C-7635C1FE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A433-6647-43D9-B6AE-10D66BE54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1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C396-8B2E-4CBA-9640-C001D64F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6AE6-B04C-497E-8502-5A4AFD7DF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48373-E8DE-45EB-9558-7AC73ADAB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5D96F-7CD4-4105-A14C-1F40BAAE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BB13-8409-4DE1-8E74-6027CE76A055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3EE7E-7CBF-47B5-BD00-67C01360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6D630-6A60-4B85-9397-B5EAE61A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A433-6647-43D9-B6AE-10D66BE54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86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99CB-76A3-4881-A359-C6430D51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61D55-4577-4EAB-A892-67CFBDF9C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76723-31BD-4BA4-A0BB-6F60B567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63A17-539F-460E-9231-70198EC33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52BD9-1CEB-4EDB-A0A6-E623C7BC0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8957B-7BC4-46DF-947D-6EB43B1B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BB13-8409-4DE1-8E74-6027CE76A055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1D6E4-C2EE-46F8-908E-2467B7C3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EED90-2115-40AA-A9D7-07A4EB24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A433-6647-43D9-B6AE-10D66BE54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0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46C1-F220-4433-A683-D1A4549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7374E-5750-4900-8878-88977F57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BB13-8409-4DE1-8E74-6027CE76A055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15B9F-BF13-4D22-8E62-0A1AB754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11CE-D9A2-45C7-89AD-FFB2F33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A433-6647-43D9-B6AE-10D66BE54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91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2495A-7054-4A8D-A5B6-E99A25DA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BB13-8409-4DE1-8E74-6027CE76A055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EE15E-26F5-4B3C-AE8B-F090EAE4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1A94-24DF-4149-84BE-7077D16A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A433-6647-43D9-B6AE-10D66BE54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21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41DA-2710-41B0-BE6C-11974356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A7D4-715D-441F-8DCD-379C95D16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6BC07-0A41-45B7-BD39-101FD1F46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0D1B2-A195-453A-8307-608D0E77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BB13-8409-4DE1-8E74-6027CE76A055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13D79-DE43-4F4C-AE3D-30F778C4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A28FF-0DF1-4F0D-B854-954A2D82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A433-6647-43D9-B6AE-10D66BE54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57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8D60-678D-4682-9512-77FD0D72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85521-FF56-461D-8835-4A483608A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17F66-02E4-4C17-9564-6D7D59E63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0EE31-13FB-424E-9B62-B3CECF0D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BB13-8409-4DE1-8E74-6027CE76A055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D5FAE-1B15-4E13-97DA-F4CAD3CC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5BBE9-54E4-4B93-8908-D88F1A05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A433-6647-43D9-B6AE-10D66BE54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93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D06EC-2F30-4F41-8983-EF36FE0C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D7EE-C231-4A43-A312-52EAB8A95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3D957-F1D0-40EA-91CB-08FE7716B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BB13-8409-4DE1-8E74-6027CE76A055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A97B0-A0FC-44BB-B5E6-7D6E82D0A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EADD-B878-4A51-BECA-72FB83702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BA433-6647-43D9-B6AE-10D66BE54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09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D785-08C8-4303-91F0-103132D75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39B61-08DA-4685-AEBD-DE6F38D72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8C2BAF-6303-427F-BC2C-120B96727163}"/>
                  </a:ext>
                </a:extLst>
              </p14:cNvPr>
              <p14:cNvContentPartPr/>
              <p14:nvPr/>
            </p14:nvContentPartPr>
            <p14:xfrm>
              <a:off x="312480" y="198000"/>
              <a:ext cx="7391520" cy="173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8C2BAF-6303-427F-BC2C-120B967271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88640"/>
                <a:ext cx="7410240" cy="17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CA8E56-1464-42CD-B91F-77F791001C4B}"/>
                  </a:ext>
                </a:extLst>
              </p14:cNvPr>
              <p14:cNvContentPartPr/>
              <p14:nvPr/>
            </p14:nvContentPartPr>
            <p14:xfrm>
              <a:off x="380880" y="1615320"/>
              <a:ext cx="6188040" cy="1981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CA8E56-1464-42CD-B91F-77F791001C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520" y="1605960"/>
                <a:ext cx="6206760" cy="20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743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D785-08C8-4303-91F0-103132D75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39B61-08DA-4685-AEBD-DE6F38D72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6C99E8-A952-41B9-97F8-F54DAC8C567A}"/>
                  </a:ext>
                </a:extLst>
              </p14:cNvPr>
              <p14:cNvContentPartPr/>
              <p14:nvPr/>
            </p14:nvContentPartPr>
            <p14:xfrm>
              <a:off x="342720" y="655200"/>
              <a:ext cx="8717760" cy="379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6C99E8-A952-41B9-97F8-F54DAC8C56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645840"/>
                <a:ext cx="8736480" cy="381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767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D785-08C8-4303-91F0-103132D75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39B61-08DA-4685-AEBD-DE6F38D72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36F1A9-C994-4B92-B181-11B784EDF59C}"/>
                  </a:ext>
                </a:extLst>
              </p14:cNvPr>
              <p14:cNvContentPartPr/>
              <p14:nvPr/>
            </p14:nvContentPartPr>
            <p14:xfrm>
              <a:off x="281880" y="388800"/>
              <a:ext cx="10927440" cy="505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36F1A9-C994-4B92-B181-11B784EDF5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379440"/>
                <a:ext cx="10946160" cy="507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230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D785-08C8-4303-91F0-103132D75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39B61-08DA-4685-AEBD-DE6F38D72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53DF8F-25AF-4E03-A857-21E9FA351B68}"/>
                  </a:ext>
                </a:extLst>
              </p14:cNvPr>
              <p14:cNvContentPartPr/>
              <p14:nvPr/>
            </p14:nvContentPartPr>
            <p14:xfrm>
              <a:off x="91440" y="304920"/>
              <a:ext cx="7902360" cy="600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53DF8F-25AF-4E03-A857-21E9FA351B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295560"/>
                <a:ext cx="7921080" cy="60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108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2022-02-25T02:22:55Z</dcterms:created>
  <dcterms:modified xsi:type="dcterms:W3CDTF">2022-02-25T02:23:06Z</dcterms:modified>
</cp:coreProperties>
</file>