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1:40:48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656 0,'0'0'0,"0"-21"0,0 0 0,0 0 16,-21 21-1,21-21-15,-21 21 32,21 21-17,0 0-15,-21 0 0,21 0 16,0 0-16,0 22 0,0-1 15,0 0-15,0 22 0,0-22 0,0 22 16,0-1-16,0-20 0,0 20 16,0 1-16,0-22 0,0 0 0,0 22 15,0-22-15,0 0 16,0 1-16,0-1 0,0-21 0,0 22 16,-21-22-16,21 0 0,0 0 15,0 0-15,0 0 0,0 1 0,0-44 47,-22 1-47,22-21 16,0 21-16</inkml:trace>
  <inkml:trace contextRef="#ctx0" brushRef="#br0" timeOffset="287.3">4911 1122 0,'-22'21'0,"44"-42"0,-65 84 16,22-20-16,0-22 0,0 21 0,0 1 15,-1-1-15,-20-21 16,21 21-16,0 1 0,-22-22 0,22 21 15,0-21-15,0 22 0,-21-22 16,20 0-16,22 0 0,-21 0 0,0-21 16,21 22-16,0-44 15,0 1 1,0 0-16,0 0 0</inkml:trace>
  <inkml:trace contextRef="#ctx0" brushRef="#br0" timeOffset="567.14">4953 1058 0,'0'0'0,"0"22"0,0-1 0,0 21 16,0 0-16,0-20 0,0 20 15,21 0-15,0-21 0,-21 22 0,21-22 16,-21 21-16,0-21 0,22 1 16,-1-1-16,-21 0 0,21 0 0,-21 0 15,0 0-15,0 1 0,21-1 16,0-21 0,-21-21-1,21-1-15</inkml:trace>
  <inkml:trace contextRef="#ctx0" brushRef="#br0" timeOffset="910.94">5228 508 0,'0'0'0,"0"21"0,0 22 16,0-1-16,0 0 0,0 1 15,0-1-15,0 21 0,0 1 16,0-1-16,-21 1 0,21-1 0,0-20 16,0 20-16,0 1 0,-21-22 15,21 0-15,-21 1 0,-1-1 0,22 0 16,0-20-16,0-1 0,0 0 0,0 0 15,0 0-15,0 0 16,0-42 15,0 0-15,0 0-16,22 0 0</inkml:trace>
  <inkml:trace contextRef="#ctx0" brushRef="#br0" timeOffset="1363.46">5397 1355 0,'0'0'0,"0"21"15,22-21 16,-1 0-31,0-21 16,0 21-16,0-21 0,0-1 0,1 1 16,-1 0-16,0 0 0,0 0 15,0-22-15,0 22 0,-21 0 0,0-21 16,22 21-16,-22-1 0,0 1 16,0 0-16,-22 21 15,1 0 1,0 21-16,0 0 0,0 1 15,-22-1-15,22 0 0,-21 21 16,21-21-16,0 22 0,-1-1 0,1-21 16,0 22-16,0-22 0,21 21 15,0-21-15,0 22 0,0-22 0,0 0 16,0 21-16,0-21 0,0 1 16,0-1-16,21-21 0,0 21 15,0-21-15,22 0 0,-22 0 0,21 0 16,1 0-16,-1 0 0,0 0 15,1-21-15,20 0 0,-21-1 0,1 1 16,-1 0-16,0 0 0</inkml:trace>
  <inkml:trace contextRef="#ctx0" brushRef="#br0" timeOffset="1951.12">6181 614 0,'-22'42'0,"44"-84"0,-44 127 0,22-43 0,0 0 16,0 1-16,0-1 0,-21 21 15,21-20-15,0 20 0,-21-20 16,21-1-16,0 0 0,0 1 0,0-1 15,0-21-15,0 21 0,0-20 16,0-1-16,0 0 0,0 0 0,0 0 16,0 0-16,0-42 62,0 0-62,0 0 0,0 0 0,0 0 16,0-1-16,0 1 0,0 0 15,0 0-15,0 0 0,21 21 0,0-21 16,1-1-16,-1 1 0,127-42 31,-106 63-31,1 0 0,-1 0 16,0 0-16,1 0 0,-1 0 0,0 21 16,-21 0-16,1 0 0,20 0 15,-42 1-15,0-1 0,0 0 0,0 21 16,-21-21-16,-22 22 0,1-1 15,0-21-15,-1 22 0,-20-22 0,21 21 16,-1-21-16,1 0 16,0 1-16,-1-1 0,1 0 0,21 0 15,0-21-15,-22 0 0,22 0 16,0 0-16,0 0 0,0 0 16,21-21-16,0 0 15,0 0-15,0-1 16,21 1-16</inkml:trace>
  <inkml:trace contextRef="#ctx0" brushRef="#br0" timeOffset="2848.13">7133 804 0,'21'-21'32,"0"21"-32,1-21 0,-1 0 15,0 21-15,21-21 0,-21 0 0,1-1 16,-1 1-16,0 0 0,21 0 16,-21 0-16,-21 0 0,0-1 15,-21 22 1,-21 0-16,21 0 15,-22 0-15,22 22 0,-21-22 16,0 21-16,-1 0 0,1 0 0,0 0 16,20 0-16,-20 1 0,21-1 15,0 0-15,0 0 0,-1 21 16,22-20-16,0-1 0,0 0 16,0 0-16,0 0 0,22 0 0,-1 1 15,21-1-15,-21 0 0,0-21 16,22 21-16,-1-21 0,-21 0 15,22 0-15,-22 0 0,21 0 0,-21 0 16,0 0-16,1 0 0,-1 0 16,0 0-16,-42 0 31,0 0-31,-1 0 0,-20 0 16,0 21-16,21 0 0,-22 1 15,1-1-15,0 0 0,-1 0 16,1 21-16,0 1 0,-1-22 15,1 21-15,21 1 0,0-22 0,-1 21 16,1-21-16,21 0 0,0 22 0,0-22 16,0 0-16,21 0 0,1 0 15,-1-21-15,0 22 0,0-1 0,21-21 16,-20 0-16,20 0 0,0 0 16,1 0-16,-22 0 0,21 0 0,0 0 15,-20 0-15,20-21 0,-21 21 16,21-22-16,1 1 0,-22-21 0,21 21 15,1 0-15</inkml:trace>
  <inkml:trace contextRef="#ctx0" brushRef="#br0" timeOffset="3162.95">8107 445 0,'0'0'0,"0"-22"0,-21 22 0,-1-21 16,1 21-16,0 0 15,0 0-15,0 0 0,0 21 0,-1 1 16,1-1-16,21 21 0,-21-21 16,0 22-16,0-1 0,0 21 0,21-20 15,0 20-15,-22 1 16,1 20-16,21-20 0,-21-1 0,21 1 16,0-22-16,-21 22 0,0-22 15,21 0-15,-21 1 0,21-1 0,0 0 16,0-20-16,0 20 0,0-21 15,0 0-15,0 0 0,0 1 16,21-44 15,0 1-31,-21 0 16,0 0-16,21 0 0,0-22 0</inkml:trace>
  <inkml:trace contextRef="#ctx0" brushRef="#br0" timeOffset="3586.62">8043 1249 0,'0'21'16,"0"0"-16,0 0 16,21-21 15,1 0-31,-1 0 0,0-21 15,0 0-15,21 21 0,-20-21 16,-1 0-16,0 0 0,0-1 16,-21 1-16,21 0 15,-21 0-15,0 0 16,-21 21 0,0 0-16,0 21 15,0-21-15,-22 21 0,22 0 16,0 0-16,0 1 0,0-1 0,-1 21 15,1-21-15,0 0 0,21 1 16,0 20-16,0-21 0,0 0 0,0 0 16,0 1-16,0-1 0,21 0 15,0-21-15,1 21 16,-1-21-16,21 0 0,-21 0 16,0 0-16,22 0 0,-1-21 15,-21 21-15,22-21 0,-22 0 0,21-1 16,0 1-16,-20-21 0,20 21 15</inkml:trace>
  <inkml:trace contextRef="#ctx0" brushRef="#br0" timeOffset="4259.24">8721 1037 0,'0'0'0,"0"-21"0,0 0 15,0 42 17,-22-21-32,1 21 0,21 0 15,-21 1-15,0-1 0,21 21 16,0-21-16,0 0 0,-21 22 0,21-22 15,-21 0-15,21 21 0,-22-20 16,22-1-16,0 0 0,0 0 0,0 0 16,0 0-16,-21 1 15,21-44 17,0 1-17,0-21-15,0 21 16,0 0-16,21-22 0,1 1 0,-22 0 15,21-1-15,21 1 0,-21 0 16,0 20-16,1-20 0,20 21 16,-21 0-16,21 0 0,-20-1 0,20 22 15,-21 0-15,0 0 0,22 22 16,-22-1-16,21 0 0,-21 0 0,0 0 16,1 22-16,-1-1 0,0-21 15,-21 21-15,0-20 0,0 20 0,21 0 16,-21-21-16,0 1 0,0 20 15,0-21-15,0 0 0,0 0 0,-21 1 16,0-22 0,21 21-16,-21-21 15,-1 0-15,22-21 16,0-1-16,0 1 16,0 0-16,0-21 0,0 21 15,0-22-15,22 1 0,-1 0 16,0-1-16,21 1 0,1 0 0,-22 20 15,21-20-15,0 21 0,1 0 16,-1 0-16,0 21 0,1 0 0,-22 0 16,21 21-16,1 0 0,-22 0 15,0 21-15,0-20 0,-21 20 0,0 0 16,0-21-16,0 22 0,0-22 16,0 21-16,-21-21 0,21 1 0,-21 20 15,0-21-15,-1 0 0,1-21 16,0 21-16,0 1 0,0-22 0,0 21 15,21-42 17,0-1-32,0 1 0,21 0 15</inkml:trace>
  <inkml:trace contextRef="#ctx0" brushRef="#br0" timeOffset="4706.56">10118 1207 0,'0'0'0,"-22"0"0,22 21 16,22-21 15,-1 0-31,0 0 0,0 0 15,21-21-15,1 21 0,-22-22 0,21 1 16,1 0-16,-22 0 0,21-21 16,-21 20-16,0 1 0,1 0 0,-22 0 15,0 0-15,0 0 0,-22 21 32,-20 0-32,21 0 0,-21 0 15,20 21-15,-20-21 0,0 21 0,21 21 16,-22-21-16,1 1 0,21 20 15,0-21-15,-1 0 0,1 22 0,0-22 16,21 21-16,0-21 0,0 0 0,0 1 16,0-1-16,0 0 0,21 0 15,0 0-15,1 0 0,-1-21 0,21 0 16,-21 22-16,22-22 0,-1 0 16,0 0-16,1 0 0,-1-22 15,0 22-15,1-21 0,-1 0 0,0 0 16,1-21-16,-1 20 0</inkml:trace>
  <inkml:trace contextRef="#ctx0" brushRef="#br0" timeOffset="5187.56">10964 953 0,'0'0'0,"-21"0"16,0 21 0,21 0-16,-21 0 0,0 0 15,21 0-15,0 1 0,-22 20 0,22-21 16,-21 0-16,21 22 0,0-22 0,0 0 15,0 21-15,-21-21 0,21 1 16,0-1-16,0 0 0,0 0 0,0 0 16,0 0-1,-21-21 17,21-21-17,0 0-15,0 0 0,0-21 16,0 20-16,0-20 0,21 21 15,0-21-15,0-1 0,1-20 0,-1 20 16,21 1-16,-21 21 0,22-21 16,20-1-16,-21 22 0,1 0 0,-1 21 15,0 0-15,1 0 0,-1 0 16,0 0-16,1 21 0,-1 0 0,-21 0 16,0 22-16,1-1 15,-1 0-15,-21 1 0,0-1 0,0 0 16,0 1-16,0-1 0,0 0 0,0-20 15,0 20-15,-21-21 0,21 0 16,-22 0-16,1 1 0,21-1 0,0 0 16,-21-21-16,0 21 15,21-42 1,21 0-16,0 0 16,0-1-16,1 1 0,-1 0 15,21-21-15</inkml:trace>
  <inkml:trace contextRef="#ctx0" brushRef="#br0" timeOffset="5527.67">12086 741 0,'0'0'16,"0"-21"-16,0 0 0,0-1 0,0 1 0,0 0 15,0 42 16,0 0-31,0 1 0,0 20 16,0-21-16,-21 21 0,0 1 0,21 20 16,-21-20-16,21-1 15,-22 21-15,1-20 0,0-1 0,21 0 16,-21 1-16,0-1 0,0 0 0,21 1 16,0-22-16,-22 0 0,22 21 15,-21-20-15,21-1 0,0 0 0,0 0 16,0 0-16,0 0 15,21-21 1,1 0-16,-1 0 0,0-21 16,21 21-16,-21-21 0,1 0 15,20 0-15,-21 0 0,21-1 0,-20 1 16</inkml:trace>
  <inkml:trace contextRef="#ctx0" brushRef="#br0" timeOffset="5794.65">11790 1037 0,'-21'0'0,"42"0"0,-42 21 32,42-21-32,21 0 0,0 0 15,1 0-15,-1 0 0,0 0 0,22 0 16,-1-21-16,-20 21 15,20 0-15,-20-21 0,20 21 0,-21 0 16,-20 0-16,20 0 0,-21 0 16,0-21-16,-21 0 31,0 0-15</inkml:trace>
  <inkml:trace contextRef="#ctx0" brushRef="#br0" timeOffset="7727.51">4593 2117 0,'0'0'15,"-21"0"-15,0 0 16,0 0-16,-1 0 16,44 0 62,-1 0-63,0 0-15,0 0 0,0 0 0,22 0 16,-22 0-16,0 0 0,21 0 16,1 0-16,-1 0 0,0 0 0,1 0 15,-1 0-15,0 0 0,1 0 16,-1 0-16,21 0 0,-20 0 16,20 0-16,-20 0 0,20 0 0,1 0 15,-1 0-15,1 0 0,-1 0 0,22 0 16,-1 0-16,1 0 0,0 0 15,-22-21-15,22 21 0,0 0 16,20 0-16,-20 0 0,21-22 0,0 22 16,0 0-16,-22 0 0,22 0 15,0-21-15,0 21 0,0 0 0,-22 0 16,22 0-16,21-21 0,-21 21 16,0 0-16,21 0 0,-21-21 0,21 21 15,-22 0-15,1 0 0,21-21 16,-21 21-16,21-21 0,0 21 0,-21 0 15,21 0-15,-21 0 0,0-22 0,-1 22 16,22 0-16,-21 0 0,0 0 16,21 0-16,-21 0 0,0-21 15,0 21-15,-1 0 0,1 0 16,-21 0-16,21 0 0,-22 0 0,22 0 16,-21 0-16,0 0 0,20 0 15,-20 0-15,-21 0 0,20 0 0,-20 0 16,20 0-16,-41 0 0,20 0 0,1 0 15,-22 0-15,0 0 0,22 0 16,-22 0-16,1 0 0,-1 0 0,0 0 16,1 0-16,-1 0 0,0 0 15,-21 0-15,22 0 0,-22-21 16,0 21-16,0 0 0,22 0 0,-22 0 16,0 0-16,0 0 15,0 0-15,0 0 31,-21-21-31,22 21 16,-22-21 78</inkml:trace>
  <inkml:trace contextRef="#ctx0" brushRef="#br0" timeOffset="59543.48">1249 2815 0,'0'0'16,"-21"0"-1,-1 0 1,1 0 93,0-21-93,0 21-16</inkml:trace>
  <inkml:trace contextRef="#ctx0" brushRef="#br0" timeOffset="60219.1">1079 2836 0,'0'22'15,"22"-22"16,-1-22-31,0 22 16,0 0-16,-21-21 0,21 0 16,0 21-16,1-21 0,-22 0 15,21 21-15,-21-21 0,21-1 0,-21 1 16,0 0-16,0 0 16,0 0-1,-21 21-15,0 0 0,-1 0 0,1 0 16,-21 0-16,21 21 0,0-21 15,-22 21-15,22 0 0,0 0 16,0 1-16,21-1 0,0 0 0,-21 0 16,21 0-16,0 0 0,0 1 15,0 20-15,0-21 0,0 0 16,0 0-16,21 1 16,0-1-16,0-21 0,0 21 15,0-21-15,22 0 0,-22 0 0,0 0 16,0 0-16,22 0 0,-22 0 15,0 0-15,0 0 0,0 0 16,-42 0 15,0 0-31,0 0 16,0 0-16,-1 0 0,1 0 16,-21 21-16,21 0 0,-22 0 0,22 1 15,-21-1-15,21 21 0,-22-21 16,22 22-16,0-1 0,0 0 15,0 1-15,0-22 0,-1 21 16,22 0-16,0-20 0,0 20 0,0-21 16,0 21-16,0-20 0,0-1 15,22 0-15,-1 0 0,0-21 16,0 21-16,0-21 16,0 0-16,22 0 0,-22 0 15,21 0-15,-21-21 0,22 0 16,-1 0-16,0 0 0,1-1 0,20-20 15,-20 21-15</inkml:trace>
  <inkml:trace contextRef="#ctx0" brushRef="#br0" timeOffset="60519.66">1778 2519 0,'0'0'0,"0"-21"0,0 42 31,0 21-31,0-21 16,0 22-16,-21-1 0,21 22 15,-21-22-15,-1 21 0,22-20 16,-21 20-16,21-20 0,0 20 0,-21-21 16,0 22-16,21-22 0,-21 22 15,21-22-15,-21 0 0,21 1 0,0-22 16,0 21-16,0-21 0,0 1 15,0-1-15,0 0 16,0-42 0,0 0-1,21-1-15,-21 1 0</inkml:trace>
  <inkml:trace contextRef="#ctx0" brushRef="#br0" timeOffset="60967.41">1841 3302 0,'85'0'31,"-64"-21"-31,-21 0 0,21 21 15,1-21-15,-1-1 0,-21 1 16,21 0-16,-21 0 16,0 0-16,0 0 0,0-1 31,-21 22-31,0 0 16,-1 22-16,1-22 0,0 21 15,0 0-15,21 0 0,-21 21 0,0-20 16,21 20-16,-22-21 0,22 21 15,0-20-15,0 20 0,0-21 16,0 0-16,0 0 0,0 22 0,22-43 16,-1 21-16,0 0 15,0-21-15,0 0 0,0 0 16,1 0-16,20 0 0,-21 0 16,0 0-16,22-21 0,-22 0 0,21 0 15,-21-1-15,22 1 0,-22-21 16,21 0-16,-21-1 0,0 1 0,1 0 15</inkml:trace>
  <inkml:trace contextRef="#ctx0" brushRef="#br0" timeOffset="61647.57">2434 3069 0,'-21'0'31,"0"0"-15,0 21-16,21 1 0,-22-1 15,22 0-15,-21 21 0,21-21 0,-21 22 16,21-22-16,0 21 0,0-21 15,0 1-15,0 20 0,0-21 0,0 0 16,0 0-16,0 1 16,0-1-16,0-42 47,0-1-47,0 1 0,0 0 15,0-21-15,0 21 0,21-22 16,0 1-16,-21 21 0,22-22 15,-1 22-15,-21 0 0,21-21 16,0 21-16,21 21 0,-20-22 0,-1 1 16,0 21-16,0 0 0,21 0 15,-20 0-15,-1 0 0,0 21 0,0 1 16,21-1-16,-20 0 0,-22 0 16,21 21-16,0-20 0,-21 20 0,21-21 15,-21 21-15,0-20 0,0 20 16,0-21-16,0 0 0,0 22 15,0-22-15,0 0 0,0 0 16,0 0-16,-21-21 0,0 0 16,21-21 15,0 0-31,0 0 16,0 0-16,0-22 0,0 1 15,0 21-15,0-22 0,21 1 0,0 0 16,0-1-16,0 1 0,1 21 15,-1-21-15,21 20 0,-21 1 0,0 21 16,22-21-16,-22 21 0,0 0 16,0 0-16,0 0 0,22 21 15,-22 0-15,-21 1 0,21-1 0,-21 0 16,0 21-16,0 1 0,0-22 16,0 21-16,0 0 0,-21-20 15,21 20-15,-21-21 0,21 0 0,0 0 16,-21 1-16,21-1 0,-22 0 15,22-42 32,22 0-47,-1-1 0</inkml:trace>
  <inkml:trace contextRef="#ctx0" brushRef="#br0" timeOffset="62496.16">3323 3366 0,'0'0'0,"0"21"16,21-21 15,0-21-15,1-1-16,-1 1 0,21 0 0,-21 0 15,22 0-15,-22 0 0,21-1 16,-21 1-16,0 0 0,1 0 0,-1 21 15,-21-21-15,0 0 0,-21 21 32,-1 0-32,1 0 15,-21 21-15,0 0 0,20 0 0,-20 0 16,0 0-16,21 22 0,-22-22 16,22 21-16,0-21 0,0 22 0,21-22 15,0 21-15,0-21 0,0 1 16,0-1-16,0 0 0,0 0 0,21 0 15,0-21-15,21 0 0,1 0 16,-22 0-16,21 0 0,22 0 0,-22 0 16,0 0-16,1-21 0,-1 21 15,0-21-15,1 0 0,-1 0 16,0-22-16,-20 22 0,-1 0 0,0-21 16,0-1-16,0 22 0,0-21 15,-21-1-15,0 22 0,0 0 0,0 0 16,0 0-16,0 0 0,0 42 47,0 0-47,0 21 0,0-21 15,0 1-15,0 20 0,0-21 16,0 21-16,0-20 0,-21-1 0,21 21 16,-21-21-16,21 0 0,0 1 15,0-1-15,0 0 0,-21-21 0,21 21 16,-21-21 15,21-21-15,0 0-16,0 0 0,0-1 15,0-20-15,0 21 0,0-21 0,21-1 16,0 1-16,-21 0 0,21-1 16,0 1-16,22 21 0,-22 0 0,0-22 15,21 22-15,1 0 0,-1 21 16,-21 0-16,22 0 0,-1 0 0,0 0 15,1 21-15,-22 0 0,21 0 16,-21 1-16,0 20 0,-21-21 16,0 21-16,0 1 0,0-22 0,0 21 15,0-21-15,0 22 0,-21-22 16,0 21-16,0-21 0,0 1 0,0-1 16,21 0-16,-22 0 0,1-21 15,21 21-15,-21-21 0,21-21 31,0 0-15,21 0-16,0-22 0,1 1 16</inkml:trace>
  <inkml:trace contextRef="#ctx0" brushRef="#br0" timeOffset="62759.01">4932 2731 0,'0'0'0,"21"0"0,-21-22 0,0 44 16,0-1 0,0 0-16,0 21 0,-21-21 0,0 22 15,21-1-15,-22 0 0,22 1 16,-21-1-16,21 0 0,0 1 0,-21-1 16,21 0-16,-21 1 0,21-1 15,0-21-15,0 22 0,-21-22 16,21 0-16,0 0 0,0 0 0,0 0 15,0 1-15,21-22 16,0 0 0,0-22-16,0 1 15</inkml:trace>
  <inkml:trace contextRef="#ctx0" brushRef="#br0" timeOffset="63159.59">5419 3048 0,'0'0'16,"-22"0"0,1 0-16,0 0 15,0 0-15,0 0 0,0 21 0,-1-21 16,1 21-16,0-21 0,21 22 16,-21-22-16,21 21 0,0 0 15,0 0-15,0 0 16,21-21-16,0 21 0,0-21 15,1 0-15,20 0 0,-21 22 16,0-22-16,0 0 0,1 0 0,20 21 16,-21-21-16,0 21 0,0 0 15,-21 0-15,22-21 16,-22 21-16,0 1 16,-22-22-16,1 21 0,0-21 15,-21 21-15,21-21 0,-1 21 0,-20-21 16,21 0-16,-21 0 0,20 21 15,1-21-15,0 21 0,0-21 0,0 0 16,21-21 15,0 0-15</inkml:trace>
  <inkml:trace contextRef="#ctx0" brushRef="#br0" timeOffset="63423.59">4826 2900 0,'42'-21'16,"1"21"-1,-22-21-15,21 21 0,0 0 0,22-22 16,-22 22-16,1 0 0,-1-21 15,0 21-15,1 0 0,-22 0 0,21-21 16,-21 21-16,0 0 0,1 0 16,-1 0-16,0 0 0,0 0 15</inkml:trace>
  <inkml:trace contextRef="#ctx0" brushRef="#br0" timeOffset="64351.06">6625 3196 0,'0'0'16,"0"-21"-16,0 0 0,0 0 0,0 0 15,0-1-15,0 1 0,0 0 16,0 0-16,0 0 0,0 0 16,0 42 15,0 0-31,0 0 0,0 21 15,-21-20-15,21 20 0,-21 0 16,0 1-16,21-22 0,0 21 0,0 0 16,-22 1-16,22-22 0,0 0 15,-21 0-15,21 0 0,0 1 16,21-44 15,1 1-31,-1 0 0,0 0 16,0-21-16,21 20 0,-20-20 15,-1 0-15,0-1 0,0 22 0,0-21 16,22 0-16,-22 20 16,0 1-16,-21 0 0,21 0 0,0 21 15,0 21 1,-21 0-16,0 0 16,0 1-16,0 20 0,0-21 0,0 21 15,0 1-15,0-22 0,0 21 16,0 1-16,0-22 0,0 21 0,22-21 15,-22 0-15,0 22 0,21-22 16,0-21-16,-21 21 0,21 0 0,0-21 16,0 0-16,1 0 0,20 0 15,-21 0-15,0 0 0,22-21 0,-22 0 16,21 21-16,-21-21 0,0-22 16,1 22-16,-1-21 0,0 21 0,0-22 15,0 1-15,-21-21 0,0 20 16,0 1-16,0 0 0,0-1 0,0 1 15,-21 21-15,0-22 0,0 22 16,0 0-16,-1 0 0,1 0 16,0 21-16,0 0 0,0 0 15,0 0-15,-1 21 16,22 0-16,-21-21 0,21 21 16,0 0-16,0 1 15,0-1-15,0 0 16,21-21-16,1 0 0,-1 0 15,0 0-15,0 0 0</inkml:trace>
  <inkml:trace contextRef="#ctx0" brushRef="#br0" timeOffset="64879.76">7705 2582 0,'-43'43'31,"43"-22"-31,-21 21 0,21-21 0,-21 22 16,21-1-16,0-21 0,0 22 0,0-1 15,0 0-15,0 1 16,0-1-16,0 0 0,0 1 0,0-1 16,0 0-16,-21-21 0,21 22 15,0-1-15,0-21 0,-21 0 0,21 1 16,0-1-16,0 0 0,0 0 15,0-42 1,-22 0 0,22 0-16,0-22 15,0 22-15,0-21 0,0 21 0,0-22 16,0 1-16,0 21 0,22-22 16,-1 22-16,0-21 0,0 21 0,0 0 15,22-1-15,-1 1 16,-21 0-16,21 0 0,1 0 0,-1 21 15,0 0-15,1 0 0,-22 0 16,21 21-16,-21 0 0,1 0 0,-1 0 16,0 1-16,-21-1 0,21 21 0,-21-21 15,0 0-15,0 22 0,0-22 16,0 21-16,-21-21 0,0 1 0,21 20 16,0-21-16,-21 0 0,-1 0 15,22 1-15,0-1 16,22-42 15,-1 21-31,-21-22 0,21 1 16,0 0-16,-21 0 0</inkml:trace>
  <inkml:trace contextRef="#ctx0" brushRef="#br0" timeOffset="65124.62">8467 2921 0,'0'21'16,"0"0"0,0 1-16,-22-1 0,22 0 15,-21 0-15,21 21 0,0-20 0,0-1 16,0 0-16,0 0 16,-21 0-16,21 0 0,0 1 0,-21-1 15,21 0-15,0 0 16,0-42 15,0 0-31,0-22 16,0 22-16</inkml:trace>
  <inkml:trace contextRef="#ctx0" brushRef="#br0" timeOffset="65299.52">8403 2709 0,'0'0'0,"-21"0"16,21 22 15,0-1-15,0 0 0,0 0-16</inkml:trace>
  <inkml:trace contextRef="#ctx0" brushRef="#br0" timeOffset="65607.78">8953 2879 0,'0'0'0,"0"-21"16,0-1-16,0 1 15,-21 21 1,0 0-16,0 0 0,0 0 0,0 0 15,-1 0-15,1 21 0,-21 1 16,21-1-16,0 0 0,-1 21 0,1-21 16,-21 1-16,21 20 0,21-21 15,-21 21-15,-1-20 0,22 20 0,-21-21 16,21 0-16,0 22 0,0-22 16,0 0-16,21 0 0,22 0 15,-22-21-15,21 0 0,1 0 0,-1 0 16,0 0-16,1 0 0,20 0 15,-21 0-15,1-21 0,-1 0 0,0 0 16,1 0-16</inkml:trace>
  <inkml:trace contextRef="#ctx0" brushRef="#br0" timeOffset="66088.81">9461 2519 0,'0'0'0,"-21"21"15,0 0 1,0 0-16,21 22 0,-21-22 16,21 21-16,0 1 0,-21-1 0,-1 21 15,22-20-15,-21-1 0,21 0 16,0 1-16,-21-1 0,0 0 0,21-20 16,-21 20-16,21 0 0,0-21 15,0 1-15,0-1 0,0 0 0,0 0 16,-21 0-16,21-42 31,0 0-15,0 0-16,0 0 0,0-1 15,21-20-15,0 21 0,0-21 0,-21 20 16,21-20-16,0 0 0,1 21 16,20-22-16,-21 22 0,0 0 0,22 0 15,-22 0-15,21-1 0,-21 22 16,22 0-16,-22 0 0,21 0 0,-21 22 15,0-1-15,1 0 0,-1 21 0,0-21 16,-21 1-16,21 20 0,-21-21 16,0 0-16,0 22 0,0-22 0,0 21 15,0-21-15,-21 0 0,0 1 16,21-1-16,0 0 0,-21 0 16,-1 0-16,1 0 15,0-21 1,21-21-1</inkml:trace>
  <inkml:trace contextRef="#ctx0" brushRef="#br0" timeOffset="66815.19">11091 3112 0,'21'-22'15,"1"22"-15,-22-21 0,0 0 16,21 0-16,-21 0 0,0 0 16,0-1-16,0 1 0,-21 21 15,21-21-15,-43 0 0,22 21 16,-21 0-16,21 0 0,-22 0 0,1 0 15,0 0-15,-1 0 0,1 21 16,0-21-16,-1 21 0,22 0 0,-21 1 16,21-1-16,-1 21 0,-20-21 0,42 0 15,-21 22-15,21-22 0,-21 21 16,21-21-16,0 1 0,0-1 16,0 0-16,0 0 0,0 0 15,21 0-15,0-21 0,0 0 0,0 0 16,1 0-16,-1 0 0,0 0 15,21 0-15,-21 0 0,1-21 0,20 0 16,-21 0-16,21 0 0,-20 0 0,20-1 16,-21 1-16,21 0 0,-20-21 15,-1 21-15,0-1 0,-21 1 0,0-21 16,21 21-16,-21 0 16,0-1-16,0 44 15,-21-1 1,0 0-16,21 21 0,-21-21 0,21 1 15,-22 20-15,22-21 0,0 21 16,0-20-16,0 20 0,0-21 16,0 0-16,0 0 0,0 1 0,0-1 15,22-21-15,-1 0 16,0 0-16,0 0 0,0 0 0,0 0 16,22 0-16,-22 0 0,0-21 15,21-1-15,-20 1 0</inkml:trace>
  <inkml:trace contextRef="#ctx0" brushRef="#br0" timeOffset="67203.48">11430 2985 0,'0'21'0,"0"-42"0,0-1 0,0 1 15,0 0 1,0 0 0,0 0-1,21 21-15,0-21 0,0 21 16,1 0-16,-1 0 0,0 0 0,0 0 15,0 0-15,0 21 0,1 0 16,-1 0-16,0 0 0,0 22 0,-21-22 16,0 0-16,0 21 0,0 1 15,0-22-15,0 21 0,0-21 16,0 22-16,0-22 0,-21 0 16,21 0-16,0 0 0,0 0 0,-21-21 15,0 0 1,21-21-1,0 0-15,0 0 0,0 0 16,0 0-16,0-22 0,0 22 16,0-21-16,21 21 0,0-22 0,0 22 15,-21-21-15,21 21 0,0-1 16,-21-20-16,22 21 0,-1 0 0,0 0 16,0 21-16,0-22 0,0 1 15,1 21-15,-1 0 0,0-21 16,0 21-16</inkml:trace>
  <inkml:trace contextRef="#ctx0" brushRef="#br0" timeOffset="67567.8">12150 2963 0,'21'22'16,"0"-22"-16,0 0 15,0 0-15,0 0 0,1 0 16,-1 0-16,0-22 0,0 22 15,0-21-15,0 21 0,1-21 0,-1 0 16,0 0-16,-21 0 16,0-1-16,0 1 0,0 0 15,-21 0 1,0 21-16,-1 0 0,-20 0 16,21 0-16,0 21 0,-22 0 15,1 0-15,21 1 0,-21 20 0,20-21 16,1 0-16,0 22 0,0-1 0,0-21 15,21 21-15,0-20 0,0-1 16,0 21-16,0-21 0,0 0 0,21 1 16,21-1-16,-21-21 0,1 21 15,20-21-15,0 0 0,-21 0 0,22 0 16,-22 0-16,21 0 0,-21-21 16,1 0-16,-1-1 0,21 1 15,-21 0-15,-21 0 0,21 0 0</inkml:trace>
  <inkml:trace contextRef="#ctx0" brushRef="#br0" timeOffset="68119.03">13906 2836 0,'-21'0'15,"42"0"-15,-42-21 0,0 0 0,21 0 16,0 0 15,0 42-15,0 0-1,0 0-15,0 0 0,0 22 16,0-1-16,0 0 0,0 22 0,-21-1 16,21 1-16,-21 21 0,0-1 15,21 1-15,-22 0 0,1 20 0,0-20 16,0 0-16,0 21 0,0-1 0,-1 1 15,-20-21-15,42 21 0,-21-22 16,0 22-16,0-21 0,-1 21 0,1-22 16,0 1-16,0 0 0,0-22 0,-22 22 15,22-22-15,0 1 16,0-22-16,0 1 0,0-1 0,-1 0 16,22-21-16,0 1 0,-21-22 0,21-22 31,0 1-31,0 0 0,0-21 0,21-22 15,1 1-15,-1-1 0,0 1 0,0-22 16,21 0-16,-20-20 0,20 20 16</inkml:trace>
  <inkml:trace contextRef="#ctx0" brushRef="#br0" timeOffset="68522.78">13504 2900 0,'0'0'0,"-42"-42"16,-22-64 0,64 85-16,0-1 0,0 1 15,0 0-15,0-21 0,0 21 16,22-1-16,-1 22 0,0-21 0,0 0 16,21 0-16,-20 0 0,20 21 15,0 0-15,1-21 0,-1 21 0,0 0 16,22 0-16,-22 21 0,22 0 15,-22 0-15,0 21 0,1 1 0,-1-22 16,0 21-16,-21 1 0,-21-1 16,0 0-16,0 1 0,0-22 15,-21 21-15,0-21 0,0 22 0,-21-22 16,-1 0-16,22 0 0,-21 0 16,-1 0-16,22 1 0,-21-22 0,21 21 15,0-21-15,-1 0 0,1 0 16,0 0-16,21-21 47,21 21-47,0-22 15,1 22-15,-1-21 0</inkml:trace>
  <inkml:trace contextRef="#ctx0" brushRef="#br0" timeOffset="68958.53">14436 2815 0,'-43'-21'15,"43"0"-15,0 0 16,0 0 0,0-1-16,0 1 0,21 0 15,1 0-15,-1 0 0,0 0 16,0 21-16,0 0 15,0 0-15,1 0 0,-1 0 16,0 21-16,0 0 0,0 0 0,0 0 16,1 0-16,-22 22 0,0-22 15,21 21-15,-21 1 0,0-22 0,0 21 16,0-21-16,0 22 0,0-22 0,-21 0 16,21 0-16,0 0 0,0 0 15,-22 1-15,1-1 16,21-42 15,0-1-31,0 1 0,21 0 16,-21-21-16,0 21 15,22-1-15,-1-20 0,0 0 0,0 21 16,-21-22-16,21 22 0,0-21 16,1 21-16,-1-22 0,0 22 0,0 0 15,0 0-15,22 21 0,-22-21 16,0 21-16,0 0 0,0 0 0</inkml:trace>
  <inkml:trace contextRef="#ctx0" brushRef="#br0" timeOffset="69327.33">15134 2879 0,'0'0'0,"0"21"15,21-21-15,0 0 0,1 0 16,-1 0-16,0 0 0,0 0 15,0-21-15,0 21 0,1-21 0,-1-1 16,0 1-16,0 0 0,0 0 0,0 0 16,1 0-16,-1-1 0,-21 1 15,0 0-15,0 0 0,0 0 16,-21 21 0,-1 0-16,-20 0 0,21 21 15,0 0-15,-22 0 0,22 0 16,-21 1-16,21 20 0,0-21 0,-1 0 15,1 22-15,0-22 16,21 21-16,-21-21 0,21 0 0,0 1 16,0-1-16,0 0 0,0 0 0,0 0 15,21 0-15,0-21 16,0 22-16,1-22 0,-1 0 0,0 0 16,0 0-16,21 0 0,-20 0 15,20-22-15,0 1 0,-21 0 0,22 0 16,-1 0-16</inkml:trace>
  <inkml:trace contextRef="#ctx0" brushRef="#br0" timeOffset="69715.11">15938 2582 0,'0'0'0,"0"-21"16,-21 21 0,0 0-16,0 0 15,0 21-15,0-21 0,-1 22 16,1-1-16,21 0 0,0 0 15,0 0-15,-21-21 0,21 21 16,0 1-16,0-1 0,0 0 16,0 0-16,0 0 0,21-21 15,-21 21-15,21 1 0,1-22 0,-22 21 16,21 0-16,0-21 0,-21 21 16,0 0-16,21-21 15,-21 21-15,0 1 16,-21-22-1,0 0-15,0 21 0,-1-21 0,1 0 16,0 0-16,-21 0 0,21 0 16,-1 0-16,1 0 0,0 0 0,0 0 15,0 0-15,0 0 0,-1 0 16,1 0 0,42 0 30</inkml:trace>
  <inkml:trace contextRef="#ctx0" brushRef="#br0" timeOffset="70142.87">16150 2879 0,'21'0'31,"0"0"-15,1-21-1,-1-1-15,0 22 0,0-21 0,0 21 16,0-21-16,1 0 0,-1 0 16,0 0-16,0-1 0,0 1 0,-21 0 15,21 0-15,1 0 16,-22 0-16,0-1 15,-22 22-15,1 0 16,0 0-16,0 22 0,0-22 0,0 21 16,-22 0-16,22 0 0,0 0 15,0 22-15,0-22 0,-1 0 0,22 0 16,0 21-16,-21-20 16,21-1-16,0 0 0,0 0 0,0 0 15,0 0-15,0 1 0,21-1 16,1-21-16,-1 21 15,0-21-15,0 0 0,0 0 0,22 0 16,-22 0-16,21 0 0,-21-21 16,22 0-16,-22-1 0,21 1 0,0 0 15,-20 0-15,20 0 0</inkml:trace>
  <inkml:trace contextRef="#ctx0" brushRef="#br0" timeOffset="70163.85">16658 2836 0,'64'-63'0,"-22"21"16</inkml:trace>
  <inkml:trace contextRef="#ctx0" brushRef="#br0" timeOffset="70594.61">16806 2667 0,'21'-21'0,"-190"211"0,338-422 15,-169 210-15,-21 107 0,42-191 16,-21 127-1,0 1 1,-21 20-16,0-21 0,21 0 16,-21 22-16,21-22 0,0 21 15,-21-21-15,21 22 0,-21-22 0,21 0 16,-22 0-16,22 0 0,0 0 16,0 1-16,0-1 0,0 0 15,-21-21-15,21-21 47,0 0-31,0-1-16,0 1 0,0 0 0,0 0 15,21-21-15,1 20 0,-1-20 0,0 0 16,0 21-16,0-22 0,0 1 16,1 21-16,-1 0 0,21-1 0,-21 1 15,0 0-15,1 21 0,20 0 16,-21 0-16,0 21 0,22 0 0,-22 1 15,0 20-15,0-21 0,0 21 16,-21 1-16,0-22 0,0 21 0,0-21 16,0 22-16,0-22 0,0 0 15,0 0-15,0 0 0,-21 1 0,21-1 16,-21 0-16,0-21 16,21-21 15,0 0-16,21-1-15</inkml:trace>
  <inkml:trace contextRef="#ctx0" brushRef="#br0" timeOffset="70859.46">17695 2265 0,'-42'106'31,"21"-64"-31,0 0 0,21 1 16,-22-1-16,1 0 0,0 1 0,21 20 15,-21-20-15,0-1 0,21 0 0,-21 1 16,21-22-16,0 21 0,0-21 16,0 0-16,0 1 0,0-1 0,0 0 15,21 0 1,0-21-16,0 0 0,0 0 0,0 0 15,1-21-15,-1 0 0,0 21 16,0-21-16</inkml:trace>
  <inkml:trace contextRef="#ctx0" brushRef="#br0" timeOffset="71059.34">17399 2604 0,'0'0'0,"-42"-22"16,20 22-1,44 0 17,-1 0-32,0 0 0,21 0 15,1 0-15,-22 0 0,21 0 0,0 0 16,-20 0-16,20 0 0,-21 0 0,0 0 16,0-21-16,1 21 15,-1 0-15</inkml:trace>
  <inkml:trace contextRef="#ctx0" brushRef="#br0" timeOffset="71495.11">19135 2646 0,'-22'-21'0,"1"-22"31,0 22-15,21 42 0,-21 1-16,21-1 15,-21 21-15,21-21 16,0 22-16,-21-22 0,21 0 0,0 21 16,0-21-16,-22 1 0,22-1 0,-21 0 15,21 0-15,0 0 0,-21 0 16,0-21-16,21-21 31,0 0-15</inkml:trace>
  <inkml:trace contextRef="#ctx0" brushRef="#br0" timeOffset="71679">19113 2350 0,'0'0'0,"0"-22"0,0 44 78,0-1-62</inkml:trace>
  <inkml:trace contextRef="#ctx0" brushRef="#br0" timeOffset="72162.72">19367 2688 0,'0'21'15,"0"-42"-15,0 85 0,0-43 0,0 21 0,0-21 16,0 1-16,0-1 0,0 0 15,0 0-15,0 0 0,-21-21 16,21 21 0,-21-21 15,21-21-15,0 0-16,0 0 15,0 0-15,0-22 0,0 22 0,0-21 16,21 0-16,0-1 0,1 1 15,-1 0-15,21-1 0,0 1 0,1 21 16,-1-22-16,22 22 0,-22 0 16,0 0-16,22 21 0,-22 0 0,-21 0 15,22 21-15,-1 0 0,-21 22 16,0-1-16,0 0 0,-21 1 16,0-1-16,0 0 0,0 1 0,0-1 15,0-21-15,0 21 0,0 1 16,-21-22-16,0 0 0,0 0 0,0 0 15,0 1-15,21-1 0,-22-21 16,22 21-16,-21-21 0,21-21 47,0 0-47,21-1 0,1 1 0</inkml:trace>
  <inkml:trace contextRef="#ctx0" brushRef="#br0" timeOffset="72463.55">21230 2244 0,'0'-21'15,"-21"42"-15,0 0 16,0 0-16,21 0 0,-22 22 15,1-1-15,0 0 0,0 22 0,0-22 16,21 22-16,-21-1 0,-1-21 0,1 1 16,21-1-16,-21 0 15,0 1-15,21-22 0,0 21 0,-21-21 16,21 1-16,-21-22 0,21 21 16,0 0-16,21-21 31,0-21-31,0 0 15</inkml:trace>
  <inkml:trace contextRef="#ctx0" brushRef="#br0" timeOffset="72987.25">21548 2180 0,'0'0'0,"-22"0"0,1 21 15,21 1-15,-21-1 0,0 0 16,0 21-16,0 1 0,-1-1 0,22 21 16,-21 1-16,0-22 0,0 22 15,0-22-15,21 0 0,-21 1 0,-1-1 16,1 0-16,21-20 0,-21 20 16,21-21-16,-21 0 0,21 0 0,-21-21 15,21 22-15,0-44 47,0 1-31,0 0-16,0 0 0,0 0 0,21-22 15,-21 22-15,21-21 0,0 0 16,0-1-16,22 1 0,-22 0 0,21-1 16,-21 1-16,22 0 0,-1 20 15,-21 1-15,22 21 0,-22 0 0,21 0 16,-21 0-16,0 21 0,1 1 15,-22 20-15,0 0 0,0 1 0,0-22 16,0 21-16,0 0 0,0 1 16,0-1-16,-22-21 0,1 0 0,0 22 15,0-22-15,21 0 16,-21-21-16,0 21 0,-1 0 0,22 1 16,-21-22-16,21-22 46,0 1-46,21 0 16,1 0-16,-1 0 0</inkml:trace>
  <inkml:trace contextRef="#ctx0" brushRef="#br0" timeOffset="73383.03">21886 2752 0,'0'21'16,"21"-21"0,1 0-16,-1 0 0,0 0 15,0-21-15,0 21 0,0-21 16,1-1-16,-1 1 0,0 0 16,0 0-16,0 0 0,-21 0 0,0-1 15,0 1 1,0 0-16,-21 21 15,0 0-15,0 0 16,0 21-16,-1 0 0,-20 1 0,21-1 16,0 21-16,0-21 0,-1 22 15,1-22-15,0 21 0,21-21 0,-21 22 16,21-22-16,0 0 0,0 21 16,0-21-16,21-21 0,0 22 0,0-1 15,22-21-15,-22 0 0,0 21 0,21-21 16,1 0-16,-22 0 0,21 0 15,1 0-15,-1 0 0,-21-21 0,21 0 16,-20 21-16,20-22 16,-21-20-16,21 21 0,-20 0 0,-1-22 15</inkml:trace>
  <inkml:trace contextRef="#ctx0" brushRef="#br0" timeOffset="73639.89">20701 2604 0,'0'0'0,"0"21"0,21-21 31,21 0-31,-20 0 0,20 0 15,-21 0-15,21 0 0,1 0 0,-1 0 16,0 0-16,1 0 0,-1-21 16,22-1-16,-22 22 0,-21-21 0,21 0 15,1 21-15</inkml:trace>
  <inkml:trace contextRef="#ctx0" brushRef="#br0" timeOffset="74567.39">1249 4530 0,'-21'-21'16,"21"-1"-1,0 1-15,0 0 16,-22 21-16,22-21 0,0 0 16,-21 0-16,21-1 15,0 1-15,0 0 16,0 42 0,0 0-1,0 1-15,0 20 0,0-21 16,0 21-16,0 1 0,0-22 0,0 21 15,0 1-15,-21-1 0,21 0 16,0 1-16,-21-1 0,21 0 0,0 1 16,0-22-16,0 0 0,0 21 15,0-21-15,0 1 16,0-1-16,0-42 31,21-1-31,0 1 0,0 0 0</inkml:trace>
  <inkml:trace contextRef="#ctx0" brushRef="#br0" timeOffset="74804.28">1566 4509 0,'0'21'16,"-42"0"-16,21 0 0,0 0 15,-22 22-15,1-22 0,21 21 16,-22 0-16,1 1 0,21-22 0,-21 21 15,20 1-15,-20-22 16,21 21-16,0-21 0,0 22 16,21-22-16,0 0 0,-22-21 0,22 21 15,0-42 1,22 0-16,-1 0 16,0-22-16</inkml:trace>
  <inkml:trace contextRef="#ctx0" brushRef="#br0" timeOffset="75023.14">1503 4530 0,'0'0'15,"21"0"-15,-21 21 0,0 0 16,0 0-16,21 0 16,-21 1-16,21-1 0,-21 21 15,21-21-15,1 22 0,-22-22 0,21 21 16,-21-21-16,21 22 0,0-22 15,-21 0-15,0 0 0,21 0 0,0-21 16,-21 21-16,22-21 0,-1 0 16,0-21-1,-21 0-15,21 0 16</inkml:trace>
  <inkml:trace contextRef="#ctx0" brushRef="#br0" timeOffset="75288">2011 4170 0,'0'0'16,"-21"21"-16,-1 21 0,22 1 0,-21-1 16,21 0-16,0 1 0,-21-1 0,0 0 15,21 1-15,-21-1 16,21-21-16,0 22 0,0-1 0,-21 0 15,21-21-15,0 22 0,-22-22 16,22 0-16,0 0 0,0 0 0,0 1 16,0-44 15,22 1-31,-1 0 0</inkml:trace>
  <inkml:trace contextRef="#ctx0" brushRef="#br0" timeOffset="75699.77">2032 4657 0,'0'21'0,"0"0"0,0 0 16,21-21 0,0 0-16,0 0 15,1 0-15,-1 0 0,0 0 16,0-21-16,0 21 0,22-21 0,-22 0 15,0 0-15,0 21 16,-21-22-16,21 1 0,-21 0 0,0 0 16,0 0-16,-21 0 15,0 21-15,0 0 16,0 0-16,-1 0 16,1 0-16,21 21 0,-21 0 0,0-21 15,0 42-15,0-21 0,21 1 16,-22 20-16,22-21 0,0 21 0,0 1 15,0-22-15,0 21 0,0 1 16,0-22-16,0 0 0,0 0 0,22 0 16,-1 0-16,0 1 0,0-22 15,0 0-15,0 0 0,1 0 0,20 0 16,-21 0-16,21-22 0,-20 1 16,20 0-16,0 0 0,-21 0 0,22 0 15,-1-22-15,-21 1 0,22 0 16</inkml:trace>
  <inkml:trace contextRef="#ctx0" brushRef="#br0" timeOffset="76195.5">2900 4128 0,'0'0'16,"0"-22"-16,0 1 0,0 0 0,-21 21 16,21 21-16,-22 0 15,22 1-15,-21-1 0,21 21 0,-21 0 16,21-20-16,0 41 15,0-21-15,-21 1 0,21-1 0,0 0 0,0 1 16,-21-1-16,21 0 0,0 1 16,0-22-16,0 21 0,0-21 15,0 22-15,0-22 0,0 0 16,0 0-16,0 0 0,0-42 31,0 0-15,0 0-16,0 0 0,0 0 15,0-1-15,21 1 0,-21 0 0,21 0 16,-21-21-16,0 20 0,21 1 16,0-21-16,1 21 0,-1 0 0,0-1 15,21 1-15,-21 21 0,22-21 0,-22 21 16,21 0-16,-21 0 16,22 0-16,-22 0 0,21 21 0,-21-21 15,22 21-15,-22 1 0,0-1 16,0 0-16,-21 0 0,0 0 0,0 0 15,0 1-15,0-1 0,-21 21 16,0-21-16,0 0 0,-22 1 0,1 20 16,21-21-16,-21 0 0,-1 0 15,22 1-15,-21-1 0,21 0 0,-1-21 16,1 0-16,0 0 0,0 0 16,0 0-16,21-21 15,0 0-15,0-22 0</inkml:trace>
  <inkml:trace contextRef="#ctx0" brushRef="#br0" timeOffset="76695.05">4276 4191 0,'0'0'0,"0"-21"0,0 0 0,-22 21 15,22-21-15,0-1 0,-21 22 16,0 0 0,0 0-16,21 43 15,0-22-15,-21 21 0,21 1 0,0-1 16,-21 0-16,21 1 0,0 20 15,0-21-15,-22 1 0,22-1 0,0 0 16,-21 1-16,21-1 0,-21 0 16,21-20-16,0 20 0,0-21 0,0 0 15,0 0-15,0 1 0,0-1 0,0-42 32,0-1-17,0-20-15,0 21 16</inkml:trace>
  <inkml:trace contextRef="#ctx0" brushRef="#br0" timeOffset="77039.85">3768 4276 0,'0'0'0,"0"-21"0,-22-1 16,22 1-16,0 0 0,0 0 0,0-21 15,22 20-15,-1 1 0,0 0 16,0-21-16,21 21 0,1-1 0,-22 1 15,21 0-15,22 21 0,-22-21 16,0 21-16,1 0 0,20 0 16,-20 0-16,-1 21 0,21 0 0,-20 0 15,-1 22-15,0-22 0,-20 21 16,-1 1-16,-21 20 0,0-21 0,-21 1 16,-22-1-16,1 0 0,0 1 15,-1-1-15,1-21 0,0 22 0,-22-22 16,22 0-16,21 0 0,-22 0 15,22 0-15,0 1 0,0-22 0,21 21 16,21-21 15,0-21-15,0 21-16,0 0 16</inkml:trace>
  <inkml:trace contextRef="#ctx0" brushRef="#br0" timeOffset="78456.03">4932 4657 0,'0'0'0,"21"0"0,64 0 32,-64-21-32,-21-1 0,0 1 15,0 0-15,0 0 16,0 0-16,0 0 0,-21-1 15,21 1-15,-22 0 0,-20 0 16,21 0-16,0 0 0,-22-1 0,22 22 16,0 0-16,-21 0 0,-1 0 15,22 22-15,-21-1 0,0 0 0,20 0 16,-20 21-16,21-20 0,-21 20 16,20-21-16,1 21 0,0-20 0,0 20 15,0 0-15,21 1 0,-21-22 16,21 21-16,0-21 0,0 0 0,0 22 15,21-22-15,0 0 0,0-21 16,0 0-16,22 0 0,-22 0 16,0 0-16,21-21 0,1 0 15,-22 21-15,21-21 0,-21-22 16,22 22-16,-1 0 0,-21 0 0,21-22 16,-20 22-16,20-21 0,-21 0 0,0 20 15,0-20-15,-21 21 0,0-21 16,22 20-16,-22 1 0,0 0 15,0 42 1,0 0-16,-22-21 16,22 22-16,0-1 0,-21 0 15,21 21-15,-21-21 0,21 1 0,0-1 16,0 21-16,0-21 0,0 22 16,0-22-16,0 0 0,21 21 15,0-21-15,1 1 0,-1-1 0,0 0 16,21-21-16,-21 0 0,22 21 15,-22-21-15,21 0 0,1 0 0,-1 0 16,0-21-16,1 0 0,-1 21 0,0-21 16,1-1-16,-1-20 0,0 21 15,1 0-15,-1 0 0,-21-22 0,0 22 16,0 0-16,1-21 0,-22 20 16,0-20-16,0 21 0,0-21 0,0 20 15,-22 1-15,1 0 0,0 21 0,0 0 16,0 0-16,0 0 15,-1 0-15,-20 0 0,21 21 0,0-21 16,0 21-16,-22 1 0,22 20 16,0-21-16,0 0 0,0 0 0,21 22 15,0-22-15,-22 0 0,22 0 16,0 0-16,0 1 0,0-1 0,0 0 16,22-21-16,-1 0 15,0 0-15,21 0 0,-21 0 16,22-21-16,-22 21 0,21-21 0,-21-1 15,22 1-15,-22 0 16,0 21-16,0-21 0,0 0 0,1 0 0,-1 21 16,0-22-16,-21 1 0,0 0 15,21 0 1,-21 42 31,0 0-47,0 0 0,0 1 15,0 20-15,-21-21 0,21 21 16,0-20-16,0 20 0,0 0 0,0 22 16,0-22-16,0 0 0,0 22 15,0-22-15,0 22 0,0-22 16,0 22-16,0-1 0,0 1 0,0-1 0,0 1 16,0-1-16,0 1 15,0-1-15,0 1 0,21-1 0,-21 22 16,21-43-16,-21 22 0,0-1 0,21 1 15,1-22-15,-22 21 0,21-20 0,-21 20 16,0-20-16,0-1 0,0 0 16,0 1-16,0-1 0,0 0 0,0 1 15,0-22-15,0 0 0,0 0 0,-21 0 16,-1 0-16,1-21 16,0 0-16,0 0 0,0 0 0,0-21 15,-1 0-15,1 0 0,0-21 16,0-1-16,-21 1 0,-1-22 0,22 1 15,-21-1-15,-1 1 0,22-22 16,-21 1-16,21-1 0,0-21 0,-1 0 16,22 0-16,0 22 0,0-22 15,0 21-15,22 1 0,-1-1 0,0 21 16,21-20-16,1 20 0,-22 1 0,21-1 16,0 22-16,1-22 0,-1 22 15,0 0-15,1-1 0,-22 1 16,21 21-16,-21 0 0,22-22 0,-22 22 15,0 0-15,0 21 0,-21-21 16,21 21 0,-21-21-1,0 0 48</inkml:trace>
  <inkml:trace contextRef="#ctx0" brushRef="#br0" timeOffset="78888.8">6159 4509 0,'22'0'0,"-1"0"15,0 0 1,0-22-16,-21 1 0,21 21 0,0-21 15,-21 0-15,22 0 0,-1 21 16,0-21-16,-21-1 0,0 1 0,0 0 16,0 0-16,0 0 0,0 0 0,0-1 15,-21 22 1,0 0-16,-1 0 0,1 0 16,0 0-16,0 0 0,0 22 15,0-1-15,-1 21 0,1-21 16,0 0-16,21 22 0,-21-22 15,21 21-15,0-21 0,0 22 0,0-22 16,0 0-16,0 0 0,21 0 0,0 1 16,-21-1-16,21 0 0,1-21 15,-1 0-15,0 21 0,0-21 0,0 0 16,0 0-16,1 0 0,-1 0 16,0 0-16,0 0 0,0-21 0,0 0 15,1 0-15,-22-1 16,0 1-1,21 21-15,-21-21 16,21 21 0,-21-21-16</inkml:trace>
  <inkml:trace contextRef="#ctx0" brushRef="#br0" timeOffset="84903.32">7175 4593 0,'-21'0'94,"21"21"-78,-21-21-16,21-21 94,0 0-79,0 0 16,-21 21 16,0 0-31,21 21 0,-21-21-1,21 21-15,0 0 31,21-21 32,-21-21-32,-21 21 47</inkml:trace>
  <inkml:trace contextRef="#ctx0" brushRef="#br0" timeOffset="90163.76">1164 7027 0,'0'0'0,"0"22"32,0-1-17,0 0 32,-21-21 0</inkml:trace>
  <inkml:trace contextRef="#ctx0" brushRef="#br0" timeOffset="90831.38">1079 7133 0,'-42'21'31,"63"-21"0,0-21-15,22 21-16,-22-21 0,21 21 15,-21-21-15,22 21 0,-1-21 16,-21 0-16,22 21 0,-1-22 0,-21 22 16,21-21-16,-20 21 15,-1-21-15,0 0 0,0 21 0,-21-21 16,0 0-16,0-1 16,-42 22-16,21 0 0,-1 0 15,-20 0-15,0 0 0,21 0 16,-22 0-16,1 0 0,0 22 15,-1-1-15,22-21 0,-21 42 0,21-21 16,-22 0-16,22 1 0,0 20 16,0-21-16,21 21 0,0-20 15,0 20-15,0-21 0,0 0 0,0 0 16,0 1-16,0-1 0,21 0 16,0 0-16,21-21 15,-20 0-15,-1 0 0,0 0 16,0 0-16,21 0 0,-20 0 0,-1 0 15,0 0-15,0 0 0,0 0 16,0 0-16,-21-21 0,0 0 16,-21 21-1,0 0 1,0 0-16,0 0 0,-22 21 0,1 0 16,0 0-16,21 0 0,-22 1 15,22-1-15,0 21 0,-21-21 16,20 22-16,1-22 0,0 21 0,0-21 15,21 22-15,0-22 16,0 0-16,0 0 0,0 0 0,0 0 16,0 1-16,21-1 15,0-21-15,0 0 0,22 0 16,-22 0-16,0 0 0,0 0 16,22 0-16,-22 0 0,21 0 15,0 0-15,1-21 0,-22-1 0,21 1 16,1 0-16,20 21 0</inkml:trace>
  <inkml:trace contextRef="#ctx0" brushRef="#br0" timeOffset="91692.32">2074 7324 0,'0'0'0,"0"-21"16,21-1-16,-21-20 15,-21 42 1,0 0-16,0 0 0,0 0 15,0 0-15,-22 21 0,22 0 0,-21 1 16,21-1-16,-22 0 0,1 0 16,21 21-16,-22-20 0,22 20 0,-21-21 15,21 21-15,0-20 0,-1-1 16,22 0-16,0 0 0,0 0 16,0 0-16,22-21 15,-1 0-15,21 0 0,-21 0 16,22 0-16,-22 0 0,21 0 15,0-21-15,-20 0 0,20 0 0,-21 21 16,0-21-16,0 0 0,1-1 16,-1 1-16,0 0 0,-21 0 0,0 0 15,0 0-15,21 21 16,-21-22-16,0 44 47,0-1-32,0 0-15,0 0 0,0 21 0,0-20 16,0-1-16,0 21 0,0 0 16,0-20-16,0 20 0,0 21 0,-21-20 15,21 20-15,0-20 0,0 41 16,0-20-16,0-1 0,0 1 0,0 20 16,-21-20-16,21 21 0,0-22 15,0 22-15,0-1 0,0 1 0,0-21 16,0 20-16,-21 1 0,21-22 15,0 1-15,0-1 0,0 1 0,0-1 16,0 1-16,0-22 0,0 22 16,-22-22-16,22 0 0,-21 22 15,21-22-15,0-21 0,-21 22 0,21-22 16,-21 21-16,0-21 0,21 1 16,-21-22-16,-1 0 0,1 0 15,0 0-15,0 0 0,0-22 16,0 1-16,-1 0 0,-20-21 0,0-1 15,21 1-15,-22-21 0,1-1 16,0 1-16,-1-22 0,1 0 0,0 1 16,20-22-16,1 21 0,0-21 15,21 22-15,0-1 0,0-21 0,21 21 16,0 1-16,1-1 0,20 22 16,0-22-16,1 21 0,-1 1 15,0-1-15,1 22 0,-1 0 16,-21-1-16,21 1 0,1 0 0,-22 21 15,0-1-15,0 1 0,0 0 16,1 0-16,-1 21 0,0 0 0,-21-21 16,21 0 46</inkml:trace>
  <inkml:trace contextRef="#ctx0" brushRef="#br0" timeOffset="92127.18">2730 7218 0,'0'0'0,"-21"0"16,0 21-16,21 0 15,-21 0-15,21 1 16,-21-22-16,21 21 0,21-21 47,0 0-47,-21-21 15,0-1 1,0 1-16,0 0 16,-21 21-1,0 0 1,0 0-16,-1 21 31,22 0-31,0 1 16,0-1-16,0 0 15,22-21-15,-22 21 16,21 0-16,0 0 16</inkml:trace>
  <inkml:trace contextRef="#ctx0" brushRef="#br0" timeOffset="92420.02">2667 7662 0,'0'0'0,"0"22"0,21-22 63,-21-22-63,21 22 0,-21-21 16,0 0-16,0 0 15,-21 21 16,0 0-31,0 0 0,21 21 16,-21-21-16,21 21 16,-22-21-16,22 21 0,-21-21 0,21 22 15,43-22 1,-22 0 0,0-22-16</inkml:trace>
  <inkml:trace contextRef="#ctx0" brushRef="#br0" timeOffset="93687.28">3852 6752 0,'0'-21'15,"0"42"17,0 0-32,0 1 15,0-1-15,0 21 0,-21 0 16,0 1-16,21-1 0,-21 22 0,21-22 15,0 21-15,-21-20 0,-1 20 16,1-20-16,21-1 0,-21 21 0,0-20 16,21-22-16,-21 21 0,0-21 0,21 22 15,-22-22-15,22 0 0,0 0 16,0-42 15,0 0-31</inkml:trace>
  <inkml:trace contextRef="#ctx0" brushRef="#br0" timeOffset="94184.09">3535 7006 0,'0'0'16,"0"-21"-16,0 0 0,-21 0 0,21 0 0,0-1 16,0 1-16,0 0 0,0 0 15,21 0-15,0 0 0,0-1 0,0 1 16,22 0-16,-1 0 0,0 0 15,1 21-15,-1 0 0,0 0 16,1 0-16,-1 0 0,0 21 16,-21 0-16,22 0 0,-22 22 0,21-22 15,-42 21-15,0-21 0,0 22 16,0-22-16,0 0 0,0 21 0,-21 1 16,0-22-16,0 21 0,-22-21 0,1 22 15,-21-22-15,20 0 0,1 0 16,0 0-16,-1 0 0,1-21 0,0 0 15,20 0-15,-20 0 0,21 0 16,0 0-16,0 0 0,-1 0 0,22-21 16,0 0-16,-21 21 0,21-21 15,0 0-15,21 21 16,1 0 0,-1 0-16,0 21 0,0 0 0,21 0 15,-20 22-15,20-22 0,-21 21 16,0-21-16,22 22 0,-22-1 0,0-21 15,0 21-15,0-20 0,0-1 16,-21 0-16,22 0 0,-1 0 0,0 0 16,0-21-16,0 0 0,-21 22 0,21-22 15,1 0-15,-1 0 0,0 0 16,0 0-16,0-22 0,0 22 0,1-21 16,-1 0-16,21 0 0,-21 0 15</inkml:trace>
  <inkml:trace contextRef="#ctx0" brushRef="#br0" timeOffset="95758.64">4551 7260 0,'21'-21'0,"-42"42"0,42-63 0,-21 21 16,0 0-16,0-1 0,0 1 15,0 0-15,-21 0 0,0 21 0,-1 0 16,1-21-16,0 21 0,0 0 16,0 0-16,-22 0 0,22 21 0,0 0 15,-21 0-15,21 0 0,-1 22 16,1-22-16,0 21 0,0 1 0,0-1 15,0-21-15,-1 21 0,22-20 0,0 20 16,0-21-16,0 0 16,0 22-16,0-22 0,0 0 15,22-21-15,-1 0 16,0 0-16,0 0 0,0 0 0,22-21 16,-22 0-16,21-1 0,-21 1 0,22 0 15,-22 0-15,21-21 0,-21 20 16,0-20-16,22 0 0,-22-1 0,-21 22 15,21-21-15,-21 21 0,21 0 16,-21-1-16,0 1 0,0 42 31,0 1-31,0-1 16,0 21-16,-21-21 0,21 22 16,0-1-16,-21-21 0,21 21 15,0-20-15,0 20 0,0-21 0,0 0 16,0 22-16,21-22 0,0 0 15,0 0-15,1-21 0,20 21 0,-21-21 16,21 0-16,1 0 0,-22 0 0,21 0 16,1 0-16,-1-21 0,0 21 15,1-21-15,-1 0 0,0 0 0,-21-1 16,22 1-16,-22-21 0,0 21 16,0-22-16,0 22 0,1-21 0,-1 0 15,0 20-15,-21-20 0,0 21 16,0-21-16,0 20 0,0 1 15,0 0-15,0 0 0,-21 0 16,0 0-16,-1 21 0,1 0 16,0 0-16,0 0 0,0 0 0,0 0 15,-1 21-15,1 0 0,0 0 16,0 0-16,0 0 0,0 22 16,-1-1-16,1 0 0,0 1 0,21-22 0,-21 21 15,21 1-15,0-22 0,0 21 16,0-21-16,0 0 0,0 1 0,0-1 15,21 0-15,0-21 16,0 0-16,1 21 0,-1-21 0,0 0 0,0 0 16,0 0-16,0-21 0,1 21 15,-1-21-15,0 0 0,0-22 16,21 22-16,-20-21 0,-1-1 0,0 1 16,0 0-16,0-1 0,0-20 15,1 21-15,-1-1 0,0 1 0,0-22 16,0 22-16,-21 0 0,21 21 0,-21-22 15,22 22-15,-22 0 0,0 0 16,-22 42 15,1 0-31,21 0 0,-21 22 16,0-22-16,21 21 0,0 0 16,-21 1-16,0-1 0,21 0 15,-22 22-15,22-22 0,-21 1 0,21-1 16,0 0-16,0-21 0,0 22 15,0-22-15,0 0 0,0 0 0,21 0 16,1 1-16,-1-22 0,0 0 0,0 0 16,0 0-16,0 0 0,1 0 15,20 0-15,0 0 0,-21-22 0,22 1 16,-22 0-16,21 0 0,1 0 16,-22-22-16,21 22 0,-21-21 15,0 21-15,1-22 0,-1 22 0,0 0 16,-21 0-16,0 0 0,0 0 15,0 42 1,0 0 0,0 0-16,0 0 0,0 0 0,0 1 15,-21 20-15,21-21 0,0 0 16,-21 0-16,21 1 0,0 20 0,0-21 16,0 0-16,0 0 0,0 1 15,21-22-15,0 21 16,0-21-16,0 0 0,0 0 0,1 0 15,-1 0-15,0 0 0,21 0 16,-21-21-16,1-1 0,-1 1 16,21 0-16,-21 0 0,0 0 0,1 0 15,-1-22-15,0 22 0,0-21 16,0 21-16,-21-22 0,0 22 0,21 0 16,-21 0-16,22 21 0,-22-21 0,0 42 31,0 0-31,0 0 15,0 0-15,-22 0 0,22 1 16,0-1-16,0 0 0,0 0 0,0 21 16,0-20-16,0-1 0,0 0 15,0 0-15,0 0 0,22-21 0,-22 21 16,21-21-16,0 0 0,0 22 16,0-22-16,22 0 0,-22 0 15,21 0-15,-21 0 0,22-22 0,-22 22 16,21-21-16,0 0 0,-20 0 0,20 0 15,-21 0-15,0-22 0,0 22 16,1-21-16,-22 21 0,0-22 0,0 1 16,0 0-16,0 20 0,-43-20 15,22 21-15,0 0 0,0 0 0,-22 21 16,22-22-16,-21 22 0,0 0 0,20 0 16,-20 0-16,0 0 0,21 22 15,-22-22-15,22 21 0,0 0 16,-21 0-16,20 0 0,22 0 0,-21 1 15,0-1-15,0 0 16,21 0-16</inkml:trace>
  <inkml:trace contextRef="#ctx0" brushRef="#br0" timeOffset="95935.54">5948 6964 0,'0'0'0,"-21"0"32,-1 0-32,44 0 47,-1 0-47,0 0 15,0-21-15</inkml:trace>
  <inkml:trace contextRef="#ctx0" brushRef="#br0" timeOffset="96639.43">7429 6879 0,'0'0'0,"0"-21"0,-21 0 15,0 21 1,0 0-1,21 21-15,-21 0 16,21 0-16,0 1 0,0 20 0,0-21 16,0 21-16,0 1 0,0-22 15,-21 21-15,21 22 0,0-22 0,0 0 16,-22 1-16,22-1 0,0-21 16,0 22-16,0-22 0,0 21 0,0-21 15,0 0-15,-21 1 0,21-44 47,0 1-47,0 0 0,0 0 16,0 0-16,0 0 0,0-22 15,0 22-15,0-21 0,0 21 0,21-22 16,1 1-16,-1 21 0,0 0 16,0-1-16,0 1 0,22 0 0,-1 0 15,0 21-15,1 0 0,-1 0 16,0 0-16,1 21 0,-1 0 0,0 0 15,1 1-15,-22 20 0,0-21 0,0 21 16,-21 1-16,0-22 0,-21 21 16,0-21-16,0 1 0,-22 20 0,-20-21 15,20 0-15,1 0 0,-21 1 16,20-1-16,-20-21 0,20 21 16,1-21-16,21 0 0,-21 0 0,20 0 15,1 0-15,0 0 0,0 0 16,21-21-16,0 0 15,0-1-15,21 1 0,0 0 16,0 0-16,22 0 0,-22-22 16,21 22-16,1 0 0,-1-21 0,0 21 15,1-22-15</inkml:trace>
  <inkml:trace contextRef="#ctx0" brushRef="#br0" timeOffset="97331.07">7980 7027 0,'0'0'0,"21"0"0,21 0 31,-42 22-31,0-1 16,0 0-16,0 0 0,-21 0 0,21 22 16,-21-22-16,21 0 0,0 21 0,0-21 15,0 22-15,0-22 0,0 0 16,0 0-16,0 0 0,0 1 0,0-1 16,21 0-1,0-21-15,0 0 0,1 0 16,-1 0-16,0-21 0,0 21 0,0-21 15,0-1-15,1 1 16,-1-21-16,0 21 0,0-22 0,0 22 16,0-21-16,-21 0 0,0 20 0,0-20 15,22 21-15,-22-21 0,0 20 16,0 1-16,0 0 0,0 42 31,0 0-31,-22 1 16,1-1-16,21 21 0,0-21 15,-21 22-15,21-22 0,0 21 0,-21-21 16,21 22-16,0-22 0,0 0 0,0 21 16,0-21-16,0 1 15,0-1-15,21-21 0,0 0 0,0 0 16,1 0-16,-1 0 16,0 0-16,0 0 0,0-21 0,0-1 15,1 1-15,-1 0 0,0 0 16,0-21-16,21 20 0,-20-20 15,-1 0-15,-21-1 0,21 1 0,0 0 16,0-1-16,-21 1 0,21 0 16,-21-1-16,0 1 0,0 0 0,0 21 15,0-1-15,0 1 0,0 0 0,0 0 16,-21 21 0,0 21-16,0 0 0,21 0 0,-21 1 15,21-1-15,0 21 16,-21 0-16,21 1 0,0-1 0,0 0 0,0-20 15,0 20-15,0 0 16,0 1-16,0-1 0,0 0 0,0 1 16,0-22-16,0 0 0,0 21 0,21-21 15,-21 1-15,21-1 16,0-21-16,0 0 0,0 0 16,1 0-16,-1-21 0,0 21 15,0-22-15,21-20 0,-20 21 0,20-21 16,-21 20-16,21-20 0</inkml:trace>
  <inkml:trace contextRef="#ctx0" brushRef="#br0" timeOffset="97571.94">9292 6731 0,'0'0'15,"21"-42"-15,-21 21 0,0-1 0,0 1 16,0 0-16,0 42 16,-21 22-1,21-22-15,-21 21 0,0-21 0,21 22 16,-21-1-16,-1 0 0,1 1 15,21-1-15,0 0 0,-21 1 0,21-1 16,-21-21-16,21 21 0,0 1 0,0-22 16,0 21-16,0-21 0,0 1 15,0-1-15,0 0 0,0 0 16,0 0-16,21-21 16,0 0-16,0 0 0,1 0 15,-1-21-15,21 0 0,-21 0 0,0 0 16</inkml:trace>
  <inkml:trace contextRef="#ctx0" brushRef="#br0" timeOffset="98287.53">9631 6985 0,'21'-21'0,"-42"42"0,42-84 0,0 63 15,-21-22-15,0 1 0,0 42 32,-21-21-32,0 22 0,0-1 15,-1 0-15,1 21 0,21-21 16,-21 22-16,0-22 0,21 21 0,0-21 15,0 22-15,0-22 0,0 0 16,0 21-16,0-20 0,0-1 0,0 0 16,0 0-16,0 0 15,21-21-15,0 0 0,0 0 16,1 0-16,-1-21 16,-21 0-1,0 0-15,0 0 0,0-22 0,0 22 16,0 0-16,0-21 0,0 20 15,0-20-15,0 21 0,0-21 0,0 20 16,0 1-16,0 0 0,0 0 16,21 0-16,0 0 0,21 21 15,-20-22-15,20 1 0,-21 21 0,21 0 16,1 0-16,-22 0 0,21 0 0,1 21 16,-1 1-16,0-1 0,1 0 15,-22 0-15,21 0 0,-21 22 0,0-22 16,1 21-16,-22-21 0,0 22 15,0-22-15,0 21 0,0-21 0,0 22 16,0-22-16,-22 0 0,1 0 0,0 0 16,21 0-16,-21 1 0,0-22 15,0 0-15,-1 21 0,1-21 16,0 0 0,21-21-16,0-1 0,0 1 15,0-21-15,0 21 0,0-22 16,21 1-16,0 0 0,1-1 15,20 1-15,0 0 0,-21-1 0,22 1 16,-1 21-16,0-21 0,1 20 0,20 1 16,-20 0-16,-1 21 0,21 0 15,-20 0-15,-1 0 0,22 21 0,-43 0 16,21 1-16,-21-1 0,0 21 16,-21 0-16,0-20 0,0 20 0,0 0 15,0 1-15,-21-1 0,21 0 0,-21-21 16,0 22-16,0-22 15,0 0-15,-1 0 0,1 0 0,0 1 16,0-22-16,0 0 0,0 0 16,-1 0-1,1-22-15,21 1 0,0 0 16,0 0-16,0 0 0,-21 0 0</inkml:trace>
  <inkml:trace contextRef="#ctx0" brushRef="#br0" timeOffset="98571.37">8869 6710 0,'0'0'0,"-64"0"0,22 0 16,0 0-16,-1 0 0,22 0 0,0 0 16,63 0-1,-21 0-15,22 0 16,20 0-16,1-21 0,-1 21 15,22 0-15,-22-21 0,22 21 0,-21 0 16,-1-22-16,1 22 0,-1-21 0,-21 21 16,22 0-16,-22 0 0,1 0 15,-22-21-15,21 21 0,-21 0 0,-42 21 47,0 0-31</inkml:trace>
  <inkml:trace contextRef="#ctx0" brushRef="#br0" timeOffset="99084.1">4043 8573 0,'0'0'0,"-21"0"31,42 0-31,0 0 0,0 0 16,21 0-16,1 0 0,-1 0 0,0 0 16,1 0-16,20-22 0,-20 22 15,20 0-15,1 0 0,-22 0 0,0-21 16,22 21-16,-43 0 16,21 0-16,-21 0 0,1 0 0,-44 0 31,1 0-31,0 0 0</inkml:trace>
  <inkml:trace contextRef="#ctx0" brushRef="#br0" timeOffset="99314.96">4403 8551 0,'0'22'16,"0"-1"-16,0 0 0,0 0 0,-22 0 0,22 22 15,0-22-15,-21 21 16,21 0-16,0 1 0,0-1 0,-21 0 15,0 1-15,21-1 0,-21 0 16,21 1-16,0-22 0,-21 21 0,21-21 16,-22 1-16,22-1 0,0 0 0,0 0 15,0 0 1,0-42 0,22 0-1,-1 0-15,0 0 0</inkml:trace>
  <inkml:trace contextRef="#ctx0" brushRef="#br0" timeOffset="99655.77">4572 9038 0,'0'0'0,"21"-21"0,0 21 0,0 0 16,1-21-16,-1 0 16,0 21-16,-21-21 0,21-1 15,0 22-15,0-21 0,-21 0 0,22 0 16,-22 0-16,0 0 15,-22 21 1,1 0-16,0 0 16,0 21-16,0 0 0,0 0 0,-22 0 15,22 0-15,21 1 0,-21 20 16,0-21-16,21 0 0,-21 22 16,21-22-16,0 21 0,0-21 0,0 0 15,0 1-15,0-1 0,0 0 16,0 0-16,21-21 0,0 0 15,0 0-15,0 0 0,0 0 16,1 0-16,-1 0 0,21 0 0,-21 0 16,22-21-16,-22 0 0,21 21 0,-21-21 15,22-22-15,-22 22 0,0 0 16,0-21-16</inkml:trace>
  <inkml:trace contextRef="#ctx0" brushRef="#br0" timeOffset="100355.4">5122 8827 0,'0'0'0,"0"-22"16,0 1-16,21 21 0,1-21 15,-1 0-15,0 21 16,0 0-16,0 21 0,0 0 16,1 22-16,-1-22 15,0 0-15,-21 21 0,0-21 0,0 22 16,0-22-16,0 21 0,0-21 16,0 22-16,0-22 0,-21 0 0,0 0 15,-1 0-15,22 1 0,0-1 16,-21-21-16,21-21 31,21-1-31,1 1 16,-1 0-16,0 0 0,-21-21 15,21 20-15,0-20 0,0 0 0,1-1 16,-1 22-16,0-21 0,0 0 16,0 20-16,0 1 0,-21 0 0,0 0 15,22 21-15,-22 21 16,0 0-1,0 0-15,-22 1 0,22 20 16,-21 0-16,0-21 0,0 22 0,21-22 16,0 21-16,-21 1 0,21-22 0,-21 21 15,21-21-15,0 0 0,0 1 16,0-1-16,0 0 0,0 0 0,21-21 16,0 21-16,0-21 0,21 0 15,-20 0-15,20 0 0,-21 0 16,21 0-16,1 0 0,-1 0 0,0-21 15,1 0-15,-1 0 0,0 0 16,1-1-16,-1 1 0,-21 0 0,22-21 16,-1-1-16,-21 1 0,0 0 0,0-1 15,1 1-15,-1 0 0,0-22 16,-21 22-16,21 0 0,-21 20 0,0-20 16,0 21-16,0 0 0,0 0 15,0 42 1,0 0-1,-21 0-15,21 0 0,0 22 16,-21-1-16,21 0 0,-21 1 0,21-1 16,0 0-16,0 22 0,0-22 0,-22-21 15,22 22-15,0-1 0,0-21 16,0 0-16,0 0 0,0 1 0,0-1 16,0 0-16,22-21 0,-1 0 15,0 0-15,0 0 16,0 0-16,0-21 15,1 0-15,-22-1 0,21 1 16</inkml:trace>
  <inkml:trace contextRef="#ctx0" brushRef="#br0" timeOffset="100547.29">6075 8827 0,'0'0'0,"21"0"16,0 0 0,0 0-16,0 0 0,1 0 0,-1 0 15,21 0-15,0-22 0,1 22 0,-1-21 16,0 0-16,22 21 16,-22-21-16,22 0 0</inkml:trace>
  <inkml:trace contextRef="#ctx0" brushRef="#br0" timeOffset="100827.13">7324 8446 0,'0'0'16,"-22"0"-16,22 21 16,-21-21-16,0 21 0,0 0 15,21 21-15,0-20 0,-21 20 16,0-21-16,21 21 0,-22 1 0,22-1 0,-21 0 15,21 1-15,0-1 16,0 0-16,-21 1 0,21-22 0,-21 21 16,0-21-16,21 1 0,0-1 0,0 0 15,-21 0-15,21 0 16,0-42 15,21 0-31,-21 0 16,0 0-16</inkml:trace>
  <inkml:trace contextRef="#ctx0" brushRef="#br0" timeOffset="101359.83">7070 8636 0,'0'0'0,"0"-106"16,0 85-16,21 0 0,-21 0 16,21 21-16,0-21 0,0 21 15,22 0-15,-22-22 0,0 22 0,21 0 16,-21 0-16,1 0 0,20 0 0,-21 0 15,0 22-15,-21-1 16,0 0-16,0 21 0,0-21 0,0 1 16,0-1-16,-21 21 0,0-21 15,-21 0-15,20 1 0,-20 20 16,0-21-16,-1 0 0,1 0 0,21 1 16,-21-22-16,20 21 0,1-21 15,21-21 16,21-1-31,22 22 0,-22-21 0,21 0 16,-21 21-16,22-21 0,-22 21 0,21 0 16,-21 0-16,22 0 0,-22 0 15,0 0-15,21 0 0,-20 21 0,-1-21 16,0 21-16,21 0 0,-21 1 16,-21-1-16,22 0 0,-22 0 15,0 21-15,0-20 0,0-1 0,-22 21 16,1-21-16,0 0 0,0 1 15,-21-1-15,-1 21 0,22-21 0,-21-21 16,-1 21-16,1 1 0,21-22 0,-21 0 16,20 21-16,-20-21 0,21 0 15,0 0-15,0 0 0,-1 0 0,1 0 16,0 0-16,0-21 0,0 21 0,21-22 16,-21 1-16,21 0 15,-22 0-15,22 0 16,0 0-1,22-1-15,-1 22 0,0-21 0,0 21 16,0-21-16</inkml:trace>
  <inkml:trace contextRef="#ctx0" brushRef="#br0" timeOffset="102071.42">8064 8700 0,'-63'0'32,"42"21"-32,0 0 0,-22 0 15,22 0-15,0 0 0,-21 1 16,20 20-16,1-21 0,21 0 16,-21 0-16,21 22 0,-21-22 15,21 0-15,0 0 0,0 0 0,0 1 16,21-1-1,0-21-15,0 0 16,1 0-16,-1-21 16,-21-1-16,21 1 15,-21 0-15,21-21 0,0 21 16,0-22-16,1 22 0,-1-21 0,21-1 16,-21 1-16,22 21 0,-22-21 15,21 20-15,0 1 0,-20 21 0,-1-21 16,21 21-16,-21 0 0,0 0 15,1 0-15,-1 0 0,-21 21 16,21 0-16,-21 22 0,21-22 0,-21 21 16,0-21-16,0 22 0,0-1 0,0 0 15,0-20-15,-21 20 0,0-21 16,0 0-16,-1 0 0,1 1 0,21-1 16,-21 0-16,0-21 0,0 0 15,42 0 1,0-21-1,0 0-15,0-1 0,1-20 16,-1 21-16,21-21 0,-21-1 0,22 1 16,-22 0-16,21-1 0,-21 1 15,85-64 1,-85 85-16,-21 0 0,0 0 16,0 42-1,-21 0-15,0 0 16,0 21-16,0-20 0,-1 20 0,1 0 15,0 1-15,21-22 0,0 21 16,-21 0-16,21-20 0,0 20 0,0-21 16,0 0-16,0 0 0,21 1 15,0-1-15,0-21 0,22 0 0,-22 0 16,21 0-16,-21 0 0,22 0 0,-1 0 16,-21-21-16,22 21 0,-22-22 15,0 1-15,21 0 0,-21 0 16</inkml:trace>
  <inkml:trace contextRef="#ctx0" brushRef="#br0" timeOffset="102675.29">4826 10202 0,'0'-42'0,"0"84"0,0-105 0,0 42 0,0 0 16,-21 21-16,0-22 0,-1 22 16,-20 0-16,21 0 0,-21 0 15,20 22-15,-20-1 0,0 0 0,-1 0 16,1 21-16,21 1 0,-21-1 16,20 0-16,1 22 0,0-1 15,21-20-15,0 20 0,0 1 16,0-22-16,0 22 0,0-22 0,21 0 15,0-21-15,22 22 0,-22-22 0,21 0 16,1-21-16,20 0 0,-21 0 16,22 0-16,-22 0 0,22 0 0,-22 0 15,22-21-15,-22 0 0,21 0 16,-20-1-16,-1-20 0,0 21 0,1-21 16,-1-1-16,0-20 0</inkml:trace>
  <inkml:trace contextRef="#ctx0" brushRef="#br0" timeOffset="103107.05">5482 10097 0,'0'0'0,"21"-43"16,-21 1-16,0 21 0,0 0 0,0-1 16,-21 22-16,0 0 0,0 0 0,0 0 15,21 22-15,-22-1 0,1 0 16,0 21-16,21-21 0,-21 22 0,21-1 16,0 0-16,-21 22 0,21-22 15,-21 22-15,21-22 0,0 22 0,0-22 16,0 0-16,0 1 0,0-22 15,-22 21-15,22-21 0,0 0 16,0 1-16,0-1 0,0-42 31,0-1-15,0 1-16,0 0 0,0-21 0,22 21 16,-22-22-16,21 1 0,0 0 15,0-1-15,0 1 0,0 0 0,1-1 16,20 22-16,-21 0 0,21 0 15,-20 21-15,20 0 0,-21 0 0,0 0 16,0 21-16,1 0 0,-1 0 16,0 22-16,-21-1 0,0 0 0,0-21 15,0 22-15,0-1 0,0 0 16,0-20-16,0 20 0,-21-21 16,0 0-16,-1 0 0,1 1 0,21-1 15,0 0-15,0 0 0,-21-21 0,42-21 31,0 0-15,1 0-16</inkml:trace>
  <inkml:trace contextRef="#ctx0" brushRef="#br0" timeOffset="103474.84">5969 10435 0,'0'21'0,"0"-42"0,0 64 15,21-43-15,0 0 16,0 0-16,1 0 0,-1 0 16,0 0-16,0 0 0,0-22 0,0 1 15,1 21-15,-1-21 0,0 0 16,0 21-16,0-21 0,-21 0 0,0-1 16,0 1-16,0 0 15,0 0-15,-21 21 16,0 0-16,0 0 0,0 0 0,-1 0 15,-20 21-15,21 0 0,-21 0 16,20 1-16,1 20 0,-21-21 16,21 21-16,0 1 0,-1-22 0,22 21 15,0-21-15,0 22 0,0-22 16,0 0-16,0 0 0,0 0 0,0 1 16,22-22-16,20 21 0,-21-21 15,0 0-15,22 0 0,-22 0 0,21 0 16,22-21-16,-22 21 0,0-22 15,1 1-15,20 0 0</inkml:trace>
  <inkml:trace contextRef="#ctx0" brushRef="#br0" timeOffset="104247.48">6985 10181 0,'0'-21'0,"0"42"0,-21-42 16,0 21-16,-1 0 0,1 0 15,0 0-15,0 0 0,0 21 0,0 0 16,-1 1-16,1 20 0,0-21 16,0 21-16,0 1 0,0-1 0,21 0 15,-22 1-15,22-1 0,0 0 0,0 1 16,0-22-16,0 21 0,0-21 16,0 1-16,22-1 0,-1 0 0,0-21 15,0 21-15,0-21 0,22 0 0,-22 0 16,21 0-16,-21 0 0,22 0 15,-22-21-15,21 0 0,-21 21 16,22-21-16,-22-1 0,21-20 0,-21 21 16,0-21-16,1-1 0,-22 1 15,21 0-15,-21-1 0,21-20 0,-21 20 16,0 1-16,0-21 0,0 20 16,0 1-16,0 0 0,21 20 0,-21-20 15,0 21-15,0 42 31,0 21-31,0-20 0,0 20 16,-21-21-16,21 21 0,0 1 16,0-1-16,-21 0 0,0 1 15,21-1-15,-22-21 0,22 22 0,0-22 16,0 21-16,0-21 0,-21-21 16,21 21-16,0 1 0,0-44 31,0 1-31,21 0 15,-21 0-15,22 0 0,-1 0 0,-21-1 16,21-20-16,0 21 0,0 0 16,0 0-16,-21-1 0,22 1 0,-1 0 15,0 0-15,0 0 16,-42 21 15,0 0-15,0 0-16,-1 0 15,1 0-15,0 0 0,0 21 0,0-21 16,0 21-16,21 0 0,0 0 0,-22 1 16,22 20-16,0-21 0,0 21 15,0-20-15,0 20 0,0-21 0,22 21 16,-1-20-16,-21-1 0,21 0 16,0 0-16,0 0 0,0-21 0,1 21 15,-1-21-15,0 22 0,0-22 0,0 0 16,0 0-16,1 0 15,-1 0-15,0-22 0,0 1 16,0 0-16,0 0 0,1 0 16,-1-22-16</inkml:trace>
  <inkml:trace contextRef="#ctx0" brushRef="#br0" timeOffset="104499.33">8128 10012 0,'0'0'0,"-21"21"31,0 0-31,21 0 16,-22 1-16,1 20 0,0-21 0,21 0 15,-21 22-15,0-22 0,21 21 16,0 0-16,0-20 0,-21 20 0,21-21 16,-22 21-16,22-20 0,0-1 15,-21 0-15,21 0 0,0 0 16,0-42 15,0 0-31,0 0 16,0 0-16</inkml:trace>
  <inkml:trace contextRef="#ctx0" brushRef="#br0" timeOffset="105003.04">7916 10202 0,'0'-21'16,"0"42"-16,0-84 0,0 42 0,0-22 0,0 22 15,21-21-15,1 21 0,-1 0 16,0-1-16,0 1 0,0 0 0,0 0 15,1 21-15,20 0 0,-21-21 16,0 21-16,0 0 0,1 0 0,-1 21 16,0 0-16,0 0 0,-21 0 15,0 1-15,0-1 0,0 21 0,0-21 16,0 0-16,0 22 0,-21-22 0,0 0 16,-22 0-16,22 0 0,-21 22 15,0-22-15,-1 0 0,1-21 0,0 21 16,20 0-16,1-21 0,0 0 15,0 0-15,21-21 32,21 0-32,0 21 0,22-21 0,-22 0 15,21 0-15,0 21 0,-20-22 16,20 22-16,-21 0 0,21 0 0,-20 0 16,-1 0-16,21 0 0,-21 0 15,0 0-15,1 22 0,-1-1 0,0-21 16,-21 21-16,21 0 0,-21 0 0,21 0 15,-21 1-15,0 20 16,0-21-16,0 0 0,0 0 0,0 1 16,0-1-16,-21 0 0,-21 0 0,21 0 15,-22 0-15,1-21 0,0 22 16,-1-1-16,1-21 0,-22 0 0,22 21 16,0-21-16,-1 0 0,22 0 0,-21 0 15,21 0-15,0 0 0,-1 0 16,1 0-16,0-21 0,21 0 15,0-1-15,21 1 16,0 21-16,1-21 16,-1 0-16,21 21 0</inkml:trace>
  <inkml:trace contextRef="#ctx0" brushRef="#br0" timeOffset="105768.54">8805 10139 0,'0'-21'0,"-21"21"31,0 0-31,0 0 0,0 21 0,-1-21 0,1 21 16,0 0-16,0 0 0,0 1 16,0-1-16,-1 21 0,1-21 0,21 0 15,0 22-15,0-22 16,0 21-16,0-21 0,0 1 0,0-1 15,0 0-15,21 0 0,1 0 0,-1-21 16,0 21-16,0-21 16,0 0-1,-21-21-15,0 0 16,0 0-16,0 0 0,21 0 16,-21-1-16,22 1 0,-22-21 0,21 0 15,-21 20-15,21-20 0,0 0 0,0 21 16,22-22-16,-22 1 0,21 21 15,0 0-15,1-1 0,-1 1 0,-21 0 16,22 21-16,-1 0 16,-21 0-16,21 0 0,-20 21 0,-1-21 15,0 21-15,0 22 0,0-22 0,-21 0 16,0 0-16,0 22 0,0-22 16,0 21-16,0-21 0,0 22 0,-21-22 15,0 21-15,0-21 0,0 0 0,-1 1 16,-20-1-16,21 0 0,0 0 15,0-21-15,-1 0 0,22 21 0,0-42 32,22 0-32,20 0 15,-21 0-15,0-1 0,22-20 0,-22 21 16,21-21-16,-21-1 16,22 1-16,-22 0 0,21-1 0,-21 22 15,0-21-15,22-1 0,-22 1 0,0 21 16,-21 0-16,21 0 0,-21-1 15,21 22-15,-21 22 16,0-1-16,0 0 0,-21 0 16,0 21-16,0-20 0,0 20 15,21-21-15,-21 21 0,21 1 0,-22-1 16,22-21-16,0 22 0,0-22 16,0 21-16,0-21 0,0 22 0,0-22 15,22 0-15,-1-21 0,0 21 0,0 0 16,21-21-16,-20 0 15,-1 0-15,21 0 0,-21 0 0,0 0 16,22 0-16,-22-21 0,21 0 0,1 21 16,-22-21-16,21 0 0,-21-1 15,0 1-15,1 0 0</inkml:trace>
  <inkml:trace contextRef="#ctx0" brushRef="#br0" timeOffset="105949.43">10075 10393 0,'0'0'0,"-21"21"94</inkml:trace>
  <inkml:trace contextRef="#ctx0" brushRef="#br0" timeOffset="106895">4445 12023 0,'21'0'16,"0"0"-16,0-21 16,1-1-16,-1 1 15,0 0-15,0 0 0,-21 0 0,0 0 16,21 21-16,-21-22 0,0 1 15,0 0-15,0 0 0,-21 21 0,0-21 16,0 21-16,0 0 0,-1 0 16,1 0-16,0 0 0,0 0 15,0 0-15,0 21 0,-1 0 16,1 0-16,0 0 0,0 22 16,-21-22-16,20 0 0,-20 21 0,0 1 0,21-22 15,-22 21-15,1-21 16,21 22-16,-22-22 0,22 0 0,0 0 15,0 0-15,0 1 0,0-1 16,-1 0-16,1-21 0,0 0 31,21-21-31,0 0 16,0-1-16,0 1 0,0 0 16,0 0-16,0 0 0,0 0 15,21-1-15,-21 1 0,0 0 16,0 0-16,21 21 15,-21-21-15,22 42 125,-1-21-109,0 0 0,0 0-16,0 0 15,0-21-15,1 21 0</inkml:trace>
  <inkml:trace contextRef="#ctx0" brushRef="#br0" timeOffset="108015.56">4381 11748 0,'0'-22'16,"0"1"-1,-21 21 1,0 21 0,0-21-16,0 22 0,0-1 15,-1 0-15,1 21 0,0-21 0,0 22 16,0-22-16,0 21 0,-1-21 0,-20 22 15,21-22-15,0 21 0,-22-21 16,22 22-16,0-22 0,-21 0 0,21 0 16,-1 0-16,1 1 0,0-1 15,0-21-15,0 0 0,0 0 32,21-21-32,0-1 15,0 1-15,0 0 0,0 0 16,0 0-16,21 0 15,-21-1-15,0 1 0,21 21 16,0-21-16,0 21 16,0 0-16,1 0 0,-1 21 15,-21 0-15,21 1 16,0-1-16,-21 21 0,21-21 0,0 0 16,1 1-16,-22-1 0,21 0 15,0 0-15,-21 0 0,21 0 0,0 1 16,0-22-16,1 0 0,-1 21 15,0-21-15,0 0 0,0 0 0,22 0 16,-22 0-16,21-21 0,0-1 16,1 1-16,-1 0 0,-21 0 15,22 0-15,-1 0 0,0-22 0,-21 22 16,1-21-16,-1-1 0,0 1 16,-21 0-16,0-1 0,0 22 0,0-21 15,-21 0-15,0-1 0,-1 1 16,-20 21-16,21-22 0,-21 22 0,-1 0 15,22 0-15,-21 21 0,-1 0 16,1 0-16,21 0 0,0 0 0,-22 0 16,22 21-16,0 0 0,21 0 0,0 1 15,0 20-15,0-21 0,0 21 16,0 1-16,0-22 0,21 21 16,-21-21-16,43 22 0,-22-22 15,0 0-15,21 0 0,-21 0 0,22 1 16,-22-1-16,21-21 0,1 0 15,-1 0-15,0 0 0,-21 0 0,22 0 16,-1 0-16,0 0 0,1-21 0,-22-1 16,21 1-16,-21 0 0,22 0 15,-22 0-15,0 0 0,0-1 0,0 1 16,-21 0-16,22 0 16,-22 0-16,21 21 0,-21-21 15,21 21 1,0 0-1,0 0 1,-21 21-16,21-21 16,-21 21-16,0 0 0,22-21 0,-22 21 15,21 0-15,-21 1 16,0-1-16,0 21 0,0-21 0,0 0 16,0 1-16,0-1 0,0 0 0,0 0 15,0 0-15,0 0 0,0 1 16,0-1-16,0-42 62,0-1-62,0 1 0,0 0 16,0 0-16,0 0 0,0-22 16,21 22-16,-21 0 0,21 0 15,-21-21-15,0 20 0,21 1 0,-21 0 16,21 0-16,-21 0 15,22 21-15,-1 0 16,0 0-16,0 0 16,0 0-1,0 0-15</inkml:trace>
  <inkml:trace contextRef="#ctx0" brushRef="#br0" timeOffset="108699.36">5884 11790 0,'0'0'0,"21"0"0,-42 0 31,0 0-31,0 21 0,0 0 16,0-21-16,-1 21 0,1 22 0,0-22 16,0 0-16,0 21 0,0-20 15,21-1-15,0 21 0,-22-21 0,22 0 16,0 1-16,0-1 0,0 0 15,0 0-15,0 0 0,22 0 16,-1-21-16,0 0 0,0 0 0,0 0 16,0 0-16,1 0 0,-1 0 15,0 0-15,0 0 0,-21-21 0,21 21 16,0-21-16,1 0 0,-22 0 16,0 0-16,0-1 0,0-20 0,0 21 15,0 0-15,0-22 0,0 22 0,0 0 16,-22 0-16,1 0 0,0 0 15,0 21-15,0 0 0,0 0 0,-1 0 16,1 0-16,0 0 16,42 0 15,0 0-31,1 0 0,-1 0 16,21 0-16,-21-22 0,0 22 0,22 0 15,-22 0-15,21-21 0,-21 21 0,1 0 16,-1 0-16,0 0 0,21 0 15,-21 0-15,1 0 0,-1 0 16,0 0-16,0 0 0,-21 21 16,0 1-16,0-1 0,0 0 0,0 0 15,0 0-15,0 22 0,0-22 0,0 21 16,0 0-16,0 1 16,0-1-16,-21 0 0,21 1 0,0 20 15,-21-20-15,0 20 0,21-21 0,-22 22 16,22-22-16,0 22 0,-21-1 15,21 1-15,0-1 0,-21-20 0,21 20 16,0-21-16,0 22 0,0-22 16,0-21-16,0 22 0,0-22 0,0 0 15,0 0-15,0 0 0,0-42 32,21 0-32,-21 0 15,21-21-15,-21 20 0,0-20 0,0-21 16</inkml:trace>
  <inkml:trace contextRef="#ctx0" brushRef="#br0" timeOffset="108979.55">6244 12107 0,'0'0'0,"-21"-63"0,21 21 0,0-1 16,0 22-16,0-21 0,0 21 16,0-1-16,0-20 0,0 21 15,0 0-15,21 0 0,0 21 16,0 0-16,1 0 0,20 0 15,-21 0-15,0 0 0,0 21 0,1-21 16,20 21-16,-21 21 16,-21-21-16,0 22 0,0-22 0,0 21 15,0 1-15,0-22 0,0 21 0,-21-21 16,0 0-16,0 1 0,-1-1 16,-20 0-16,21 0 0,0-21 0,0 21 15,-22-21-15,22 21 0,0-21 16,0 0-16,21-21 15,0 0-15,0 0 16</inkml:trace>
  <inkml:trace contextRef="#ctx0" brushRef="#br0" timeOffset="111204.27">7197 11621 0,'0'0'15,"0"-43"1,0 22-16,0 42 31,0 0-31,0 1 16,0-1-16,0 21 0,0-21 0,-22 22 16,1-1-16,0 0 0,21 1 15,-21-1-15,0 0 0,0 1 0,-1-1 16,1 0-16,0 1 0,0-22 15,0 21-15,0-21 0,-1 0 16,1 1-16,0-1 0,21-42 31,0-1-15,0 1-16,0 0 0,0-21 0,0 21 16,0-22-16,0 1 0,0 0 15,0 20-15,0-20 0,0 0 0,0-1 16,0 22-16,0 0 0,0 0 15,0 0-15,21 21 16,0 21-16,-21 0 16,22 0-16,-22 0 0,21 22 15,0-1-15,-21-21 0,21 22 16,0-1-16,0-21 0,1 21 0,-1-20 16,0 20-16,0-21 0,0 0 15,22 0-15,-22-21 0,21 22 0,-21-22 16,22 0-16,-22 0 0,21 0 15,0 0-15,-20 0 0,20-22 0,0 22 16,1-21-16,-1 0 0,0 0 0,1-21 16,-22 20-16,21-20 0,-21 0 15,22-1-15,-43 1 0,21 0 0,-21-1 16,0 1-16,0 0 0,0-22 16,-21 22-16,-1 0 0,-20-1 0,21 1 15,-21 0-15,-1-1 0,1 22 16,0-21-16,-1 42 0,1-21 15,0 21-15,-1 0 0,22 0 0,-21 0 16,21 21-16,-22 21 0,22-21 16,0 22-16,0-1 0,0 0 0,21 1 15,0-1-15,0 21 0,0-20 0,0-1 16,0 22-16,0-22 0,21 0 16,0 1-16,0-1 0,0 0 0,0-21 15,22 22-15,-1-22 0,-21 0 16,22-21-16,20 0 0,-21 0 0,1 0 15,20 0-15,-20 0 0,20 0 0,1-21 16,-22 0-16,21 0 16,-20-1-16,-1 1 0,0-21 0,-20 21 15,20-22-15,-21 22 0,0-21 0,-21 21 16,0-22-16,0 22 0,0 0 16,0 0-16,0 0 0,0 0 15,-21 21 1,0 0-16,21 21 15,-21 0-15,21 0 0,0 0 0,0 0 16,-21 22-16,21-1 0,0-21 16,0 22-16,0-22 0,0 21 0,21-21 15,-21 0-15,21 22 0,0-22 0,0 0 16,0 0 0,1-21-16,-1 0 0,0 0 0,0 0 15,0 0-15,0 0 0,1 0 16,-1 0-16,0 0 0,0-21 0,0 0 15,22 0-15,-22 0 0,0-1 0,0-20 16,0 0-16,0 21 0,1-22 16,-22 1-16,0 0 0,0-1 0,0 22 15,0-21-15,0-1 0,0 22 0,-22 0 16,1 0-16,0 0 0,0 0 16,0 21-16,-22 0 0,22 0 15,-21 0-15,21 0 0,-22 21 16,22 0-16,-21 0 0,21 0 0,0 0 15,-1 22-15,1-22 0,21 21 0,0-21 16,0 22-16,0-22 0,0 21 16,0-21-16,21 22 0,1-22 0,-1 0 15,0 0-15,0 0 0,0-21 0,22 0 16,-22 0-16,21 0 0,-21 0 16,22 0-16,-22 0 0,21 0 0,-21 0 15,22-21-15,-22 0 0,0 0 16,21 0-16,-21 0 0,1-22 0,-1 22 15,0 0-15,-21 0 0,21-22 0,-21 22 16,21 0-16,-21 0 16,0 0-16,0 0 0,0-1 15,0 44 17,0-1-32,0 0 0,0 0 15,0 21-15,0-20 0,0-1 0,0 21 16,0-21-16,0 0 0,0 22 15,21-22-15,1 0 0,-22 0 0,21 0 16,0 1-16,0-1 0,0 0 16,0-21-16,1 21 0,-1-21 15,0 0-15,0 0 0,0 0 16,0 0-16,-21-21 16,22 0-16,-1 21 0,0-21 0,0-1 15,0-20-15,0 21 0,1 0 0,-1-22 16,0 22-16,-21-21 0,0 21 15,21-22-15,-21 22 0,21 0 0,-21 0 16,0 0-16,0 42 31,-21 0-31,21 0 16,-21 0-16,21 1 0,0-1 16,0 0-16,0 21 0,0-21 0,0 1 15,0-1-15,0 0 0,0 0 16,21-21-1,0 21-15,0-21 0,1 0 16,-1 0-16,0-21 16,-21 0-16,21 0 15,-21 0-15,0-22 0,0 22 16,0 0-16,0 0 0,0-22 16,0 22-16,0 0 0,0-21 0,-21 21 15,21-1-15,0 1 0,0 0 0,0 0 16,0 0-16,21 0 15,0 21-15,-21-22 0,21 22 16,1 0-16,-1 0 0,0 0 0,0 22 16,21-1-16,-20 0 0,-1 0 15,21 0-15,-21 0 0,22 1 0,-22-1 16,21 0-16,-21 0 0,0 0 16,1 22-16,-22-22 0,0 0 0,21 21 15,-21-21-15,0 1 0,0-1 0,0 0 16,0 0-16,0 0 0,0 0 15,-21 1-15,-1-22 16,1 0-16,0 0 16,21-22-1,0 1-15,0 0 0,0 0 0,0 0 16,0-22-16,0 22 0,0-21 16,21 0-16,0-1 0,1 1 15,-1 0-15,21-1 0,-21 1 0,22 0 16,-1-1-16,0 22 0,-21-21 15,22 21-15,-1 21 0,0 0 0,-20 0 16,20 0-16,-21 21 0,0 21 0,0-21 16,1 22-16,-1-22 0,-21 21 15,21 0-15,-21-20 0,0 20 16,0 0-16,0 1 0,0-22 0,-21 21 16,0-21-16,-1 22 0,22-22 15,-21 0-15,0 0 0,0 0 0,0-21 0,0 21 16,-1 1-16</inkml:trace>
  <inkml:trace contextRef="#ctx0" brushRef="#br0" timeOffset="112183.71">4149 13631 0,'0'-21'0,"0"42"0,-22-63 0,22 21 16,-21 21-1,0 0-15,21 21 16,0 0-16,0 22 0,0-22 16,0 21-16,0 0 0,0 1 0,0-1 15,0 0-15,0 1 0,0-1 16,0-21-16,0 22 0,0-22 0,0 0 16,0 0-16,0 0 0,-21 0 0,21 1 31,-21-22-16,21-22-15,0 1 16,0 0-16,0 0 0,0-21 16,0 20-16,0-20 0,0 0 15,0-1-15,21 1 0,0 0 0,0-1 16,-21 1-16,21 0 0,1-1 16,-1 1-16,21 21 0,-21 0 0,0 21 15,22 0-15,-22 0 0,21 21 16,-21 0-16,22 21 0,-22-20 0,0 20 15,0 0-15,0 1 0,-21-1 16,0-21-16,0 21 0,0 1 16,0-22-16,0 0 0,0 21 15,0-20-15,0-1 0,0-42 47,0-1-31,0 1-16,0 0 0,0 0 15,0-21-15,0 20 0,0-20 0,0 21 16,22-21-16,-1-1 0,0 1 16,21 21-16,-21-22 0,22 22 0,-1 0 15,0 0-15,-20 21 0,20 0 16,0 0-16,1 0 0,-22 21 16,0 0-16,0 0 0,0 1 15,0 20-15,-21-21 0,22 21 0,-22-20 16,0 20-16,0 0 0,0-21 15,0 22-15,-22-22 0,1 0 0,0 21 16,21-20-16,-21-1 0,21 0 0,-21-21 16,21 21-16,0 0 15,0-42 1,0 0 0,21 21-16,0-42 0,0 20 0,0 1 15</inkml:trace>
  <inkml:trace contextRef="#ctx0" brushRef="#br0" timeOffset="113717.2">5546 13504 0,'0'-21'0,"0"42"0,0-63 0,-22 42 32,1 0-32,0 0 0,0 21 15,0 0-15,0 1 0,-22 20 16,22-21-16,0 21 0,0 1 15,0-1-15,-1 0 0,1 1 0,21-1 0,0-21 16,0 22-16,0-1 0,0-21 16,0 0-16,0 22 0,0-22 15,21-21-15,1 21 0,-1 0 16,0-21-16,21 0 0,-21 0 0,22 0 16,-1 0-16,0 0 0,-20-21 0,20 0 15,0 0-15,-21-1 0,22 1 16,-22 0-16,0 0 0,0 0 0,0-22 15,1 22-15,-22-21 0,0 21 16,0-22-16,0 1 0,0 0 0,-22-1 16,1 1-16,-21 21 0,21-21 15,-22 20-15,22 1 0,-21 21 0,0 0 16,20 0-16,-20 0 0,0 0 0,21 21 16,-22-21-16,22 43 15,-21-22-15,21 21 0,-1-21 0,1 22 16,21-1-16,0 0 0,0 1 15,0-1-15,0 0 0,0-20 0,0 20 16,21-21-16,1 0 0,20 0 16,-21 1-16,21-22 0,-20 0 0,20 0 15,0 0-15,1 0 0,-1 0 0,0 0 16,1 0-16,-1-22 0,0 1 16,1 0-16,-22 0 0,21 0 0,-21 0 15,22-22-15,-22 22 0,0-21 16,0-1-16,0 22 0,0-21 0,-21 0 15,0 20-15,0-20 16,0 21-16,0 0 0,0 0 0,0 42 31,0 0-31,0 0 16,0 21-16,0-20 0,0 20 0,0 0 16,-21-21-16,21 22 0,0-22 15,0 21-15,0-21 0,0 1 0,0-1 16,0 0-16,21 0 0,1 0 15,-1-21-15,0 0 16,0 0-16,0 0 0,0 0 0,1 0 16,-1 0-16,0-21 0,0 21 15,0-21-15,0 0 0,1 0 0,-1-1 16,0 1-16,0-21 0,-21 21 0,21-22 16,-21 22-16,21-21 0,-21 0 15,0 20-15,0 1 0,0 0 0,22 0 16,-22 42 15,-22 0-31,22 0 16,0 22-16,0-22 0,-21 0 0,21 21 15,0-20-15,0-1 0,0 0 16,0 21-16,0-21 0,0 1 0,0-1 16,0 0-16,21-21 0,1 21 15,-1-21-15,0 0 0,0 0 16,0 0-16,0 0 0,22 0 0,-1 0 15,-21 0-15,22 0 0,-1-21 0,0 21 16,1-21-16,-1 0 0,0-1 16,1 1-16,-22-21 0,21 21 0,0-22 15,1 22-15,-22-21 0,0 21 16,21-22-16,-20 22 0,-22-21 0,21 21 16,-21 0-16,0-1 0,-21 44 31,-1-1-31,1 0 15,0 0-15,0 21 0,0-20 16,0-1-16,21 21 0,0-21 0,0 22 16,0-22-16,0 0 0,0 0 0,0 0 15,0 0-15,0 1 0,21-22 16,0 21-16,-21 0 0,21-21 0,-21-21 47,0 0-32,0-1-15,-21 1 16,21 0-16,-21 21 16,21-21-16,-21 21 15,21 21 1,0 0-16,0 0 0,0 1 16,0-1-16,21 0 15,0 0-15,0-21 0,0 0 16,0 0-16,1 0 0,-1 0 0,21 0 15,-21 0-15,0 0 0,22 0 16,-22 0-16,21-21 0,-21 21 0,22-21 16,-1 0-16,-21-1 0,22 1 15,-22 0-15,21 0 0,-21-21 0,0 20 16,22-20-16,-22 21 0,0-21 16,0-1-16,-21 1 0,0 21 15,0-22-15,0 22 0,0 0 0,0 0 16,-21 21-1,0 0-15,0 21 0,0 0 0,-1 0 16,1 1-16,21 20 0,0-21 0,-21 21 16,21 1-16,0-22 0,0 0 15,0 21-15,0-20 0,0-1 0,0 0 16,21 0-16,0 0 16,1-21-16,-1 21 0,0-21 15,0 0-15,21 0 0,-20 0 0,20-21 16,0 0-16,1 0 0,-22 0 15</inkml:trace>
  <inkml:trace contextRef="#ctx0" brushRef="#br0" timeOffset="114119.81">8530 13187 0,'-21'-64'16,"21"43"-16,0 0 0,-21 0 16,0 21-1,-1 0-15,22 21 16,-21 0-16,21 0 0,0 22 0,-21-22 15,21 21-15,-21 1 0,21-1 0,0 21 16,0-20-16,0 20 0,0-20 16,-21-1-16,21 21 0,-21-20 0,21-1 15,-22 0-15,22 1 0,0-22 16,-21 0-16,21 0 0,-21 0 16,21 1-16,0-1 0,0-42 31,21 21-31,0-22 15,1-20-15,-1 21 0,0-21 16,0 20-16,0-20 0,0 0 16,1-22-16</inkml:trace>
  <inkml:trace contextRef="#ctx0" brushRef="#br0" timeOffset="114367.67">8721 13081 0,'0'0'0,"0"-42"15,0 63 1,0 0-16,0 0 15,0 22-15,0-1 0,0 0 16,0 1-16,0 20 0,0-21 0,0 22 16,0-22-16,-22 22 0,22-22 15,0 0-15,0 1 0,-21-1 0,21 0 16,0-20-16,0 20 0,0-21 0,0 0 16,0 0-16,0-42 46,0 0-46,-21 21 16,21-21-16,-21 0 0,0-22 0,0 22 0</inkml:trace>
  <inkml:trace contextRef="#ctx0" brushRef="#br0" timeOffset="114958.97">8340 13589 0,'0'0'0,"-22"0"0,44 0 47,-1 0-47,0 0 15,0 0-15,0 0 0,22 0 0,-1 0 16,0-21-16,1 21 0,-1 0 16,21-21-16,-20 0 0,-1 21 0,22-22 15,-22 1-15,0 21 0,1-21 16,-1 21-16,-21-21 0,21 21 16,-20 0-16,-1 0 15,-42 0 1,-1 21-1,22 0-15,-21-21 0,0 21 0,21 22 16,-21-22-16,21 0 0,0 0 16,0 0-16,0 22 0,0-22 0,0 0 15,0 0-15,21 0 0,-21 1 16,21-22-16,0 21 0,1-21 0,-1 0 16,0 0-16,21 0 0,-21 0 0,1 0 15,20 0-15,-21 0 16,0 0-16,0 0 0,22-21 0,-22-1 15,0 22-15,-21-21 0,21 0 16,0-21-16,-21 21 0,22-22 0,-22 22 16,0-21-16,0-1 0,0 1 0,0 21 15,-22-21-15,1-1 0,0 22 16,0 0-16,0 0 0,-22 0 0,22 21 16,-21 0-16,21 0 0,-22 0 15,22 0-15,0 21 0,-21 0 0,21 0 16,-1 0-16,1 0 0,0 1 15,0 20-15,21-21 0,-21 21 0,21 1 16,0-22-16,0 0 0,0 21 16,0-20-16,21-1 0,0 21 15,-21-21-15,21 0 0,22 1 0,-22-22 16,0 21-16,0 0 0,21-21 16,-20 0-16,-1 0 0,0 0 0,21 0 15,-21 0-15,1 0 0,-1-21 0,21 0 16,-21-1-16,0 1 0</inkml:trace>
  <inkml:trace contextRef="#ctx0" brushRef="#br0" timeOffset="115306.95">9694 13420 0,'21'-21'15,"-42"42"-15,64-64 0,-43 22 0,21 0 0,0 21 16,0-21 0,0 21-16,0 21 15,-21 0-15,0 0 0,0 1 16,0-1-16,22 0 0,-22 0 15,0 21-15,0-20 0,0-1 0,0 21 16,0-21-16,0 0 0,0 1 16,0-1-16,0 0 0,0 0 0,0 0 15,21-21 1,0 0-16,0 0 16,0-21-16,0 0 0,1 0 15,-1 0-15,0-1 16,0 1-16,0-21 0,0 21 0,-21-22 15,22 22-15,-1-21 0,0 21 0,-21 0 16,0-22-16,21 22 0,-21 0 16,21 21-16,-21-21 0,0 0 15,21 21-15,1 0 16,-1 21 0,-21 0-16,0 0 15</inkml:trace>
  <inkml:trace contextRef="#ctx0" brushRef="#br0" timeOffset="115674.76">10414 13589 0,'0'0'0,"0"21"0,21 0 0,0-21 15,0 0-15,1 0 16,-1 0-16,0 0 16,0 0-16,0-21 0,0 0 0,1 0 15,-1 0-15,0 0 0,21-1 16,-21 1-16,1 0 0,-1 0 0,0 0 15,0 0-15,-21-22 0,0 22 16,0 0-16,0 0 0,-21 21 16,0 0-16,0 0 0,-22 0 0,22 21 15,-21 0-15,-1 0 0,22 22 16,0-22-16,-21 21 0,21 0 16,21 1-16,0-22 0,0 21 0,0-21 15,0 22-15,0-22 0,0 0 16,21 0-16,0-21 0,0 21 0,0-21 15,0 0-15,22 0 0,-22 0 16,21 0-16,-21 0 0,22 0 0,-1-21 16,0 21-16,-20-21 0,20 0 0,-21 0 15,21 0-15,-20 21 0,-1-22 16,-21 1-16,0 0 0,0 0 16</inkml:trace>
  <inkml:trace contextRef="#ctx0" brushRef="#br0" timeOffset="116459.32">4974 15071 0,'21'0'15,"0"-21"-15,1 21 0,-22-22 16,21 22-16,0-21 0,0 0 15,21 21-15,-20-21 0,-1 0 0,0 0 16,21-1-16,-21 1 0,1 0 16,-1 0-16,-21 0 0,0 0 15,0-1-15,0 1 0,-21 0 16,-1 21-16,-20 0 16,21 0-16,-21 0 0,20 0 15,-20 21-15,21-21 0,-21 21 0,20 1 16,1-1-16,0-21 0,21 21 15,-21 21-15,21-21 0,0 1 16,0-1-16,21 21 0,0 0 0,0-20 16,22 20-16,-22 0 0,0 1 15,0-22-15,22 21 0,-22 0 0,0 1 16,0-22-16,-21 21 0,0-21 16,21 1-16,-21-1 0,0 0 0,0 0 15,-21 0-15,21 0 0,-42 1 16,21-1-16,-22-21 0,1 0 0,0 0 15,-1 0-15,1 0 0,0 0 16,-1 0-16,1 0 0,0-21 16,-1 21-16,1-22 0,21 1 15,-22 0-15,22 0 0,0 0 0,0-22 16,21 22-16,0 0 0,0 0 16,0 0-16,21 0 0,0-1 15,0 22-15,22-21 0,-1 0 16,-21 0-16,22 21 0,20-21 0</inkml:trace>
  <inkml:trace contextRef="#ctx0" brushRef="#br0" timeOffset="117831.53">5715 14923 0,'0'0'0,"-21"0"16,0 0-16,-1 21 15,1 0-15,0 0 0,0 0 16,0 0-16,0 22 0,-1-22 16,22 21-16,-21 1 0,21-1 0,-21 0 15,21 1-15,0-1 0,0-21 16,0 21-16,0-20 0,0 20 0,0-21 16,21 0-16,0-21 0,22 21 15,-22 1-15,0-22 0,21 0 16,1 0-16,-1 0 0,0 0 0,1 0 15,-1-22-15,0 1 0,1 0 16,-1 0-16,-21 0 0,22 0 0,-1-1 16,0-20-16,1 21 0,-22-21 15,21-1-15,-21 1 0,0 21 0,1-22 16,-22 22-16,0 0 0,0 0 16,0 0-16,0 42 31,0 0-31,0 0 0,0 22 0,0-22 15,0 21-15,0-21 0,0 22 16,0-22-16,0 0 0,0 21 16,0-21-16,0 1 0,0-1 15,0 0-15,21-21 0,0 0 16,0 0-16,0 0 0,0 0 0,1 0 16,-1-21-16,0 0 0,21-1 15,-21 22-15,1-42 0,20 21 0,-21 0 16,21 0-16,-20-22 0,-1 22 0,0-21 15,0 21-15,0-22 0,-21 22 16,0 0-16,0 0 0,-21 21 31,0 0-31,0 21 0,21 0 16,-21 0-16,-1 0 0,1 22 0,21-22 16,0 21-16,0-21 0,0 1 15,0 20-15,0-21 0,0 0 0,0 0 16,0 1-16,21-1 0,1-21 15,-1 0-15,0 21 0,21-21 0,1 0 16,-22 0-16,21 0 0,0 0 16,1-21-16,-1 0 0,-21 21 0,22-22 15,-22 1-15,21 0 0,-21 0 0,0-21 16,-21 20-16,0-20 0,0 21 16,0-21-16,0-1 0,0 1 0,-21 21 15,-21 0-15,21-22 16,0 43-16,-22-21 0,1 21 0,21 0 15,-22 0-15,1 0 0,21 0 0,-21 21 16,20 0-16,1 1 0,0-1 16,0 21-16,0 0 0,21-20 0,-21 20 15,21 0-15,0 1 0,0-1 16,0 0-16,21-21 0,0 1 0,21 20 16,-21-21-16,1 0 0,20 0 15,-21-21-15,21 22 0,1-22 0,-22 0 16,21 0-16,1 0 0,-22 0 0,21-22 15,0 22-15,1-21 0,-22 0 16,21 0-16,-21 0 0,22-22 16,-22 22-16,21-21 0,-21 0 15,1-1-15,-1 1 0,21-22 0,-21 22 16,-21 0-16,21-1 0,1 1 0,-22 21 16,0-21-16,0 20 0,0 1 15,0 0-15,0 42 31,-22 0-31,22 1 0,-21-1 0,21 21 16,0-21-16,-21 22 0,21-1 16,-21-21-16,21 21 0,-21 1 0,21-22 15,0 21-15,0-21 0,0 22 0,0-22 16,0 0-16,0 0 16,21 0-16,0 1 0,21-22 0,-20 0 15,-1 21-15,21-21 0,-21 0 16,22 0-16,-1 0 0,-21-21 0,21 21 15,1-22-15,-22 1 0,21 0 0,-21 0 16,22-21-16,-22 20 0,0-20 16,0 0-16,-21-1 0,0 1 0,21 0 15,-21-1-15,0 1 0,0 0 16,0 21-16,0-22 0,0 1 0,0 21 16,0 0-16,0-1 0,0 1 15,-21 21-15,0 0 16,0 21-16,21 1 0,-21-1 15,21 0-15,0 21 0,-21 1 16,21-1-16,0 0 0,0 1 0,-22 20 16,22-21-16,0 1 0,0-1 15,0 0-15,0-20 0,0 20 0,0-21 16,0 0-16,0 0 0,0 1 16,22-22-16,-1 0 0,0 0 0,0 0 15,21 0-15,-20 0 0,20 0 0,-21 0 16,21-22-16</inkml:trace>
  <inkml:trace contextRef="#ctx0" brushRef="#br0" timeOffset="118252.23">8509 15071 0,'0'0'0,"0"-21"0,0-1 16,-21 22 93,0 22-93,21-1-16,0 0 0,0 21 15,-22-21-15,22 22 0,-21-1 16,0 0-16,21 1 0,-21 20 0,21-20 16,-21-1-16,0 21 0,-1-20 0,22-1 15,-21 22-15,0-22 0,21 21 16,-21-20-16,0 20 0,21-20 0,-21 20 16,21-21-16,0 1 0,-22-1 15,22 0-15,0-20 0,0-1 0,0 0 16,0 0-16,0-42 31,0 0-31,22 0 0,-22-22 16,21 22-16,0-21 0</inkml:trace>
  <inkml:trace contextRef="#ctx0" brushRef="#br0" timeOffset="118523.25">8361 15304 0,'0'0'0,"0"-43"0,0 1 0,0 21 15,0-22-15,0 22 0,0 0 16,0 0-16,0 0 0,21-22 16,0 22-16,0 21 0,0-21 0,1 0 15,20 0-15,-21 21 0,21 0 16,-20 0-16,20 0 0,-21 0 0,0 21 16,22-21-16,-22 42 0,-21-21 15,21 1-15,-21 20 0,0-21 0,0 21 16,0-20-16,-21 20 0,21-21 0,-43 0 15,22 0-15,0 1 0,-21-1 16,21 0-16,-22-21 0,22 21 0,-21-21 16,21 0-16,-1 0 0,-20 0 15,21 0-15</inkml:trace>
  <inkml:trace contextRef="#ctx0" brushRef="#br0" timeOffset="119899.99">9059 14986 0,'21'-21'0,"-21"0"15,22 21-15,-22-21 16,21 21-16,-42 21 47,-1-21-47,1 21 0,21 0 0,-21 0 15,0 0 1,21 1-16,-21-1 0,21 0 0,0 0 0,0 0 16,-21 0-16,21 1 15,0-1-15,0 0 0,21 0 16,0-21-16,0 0 16,0 0-16,22 0 15,-22 0-15,0 0 0,0 0 0,0-21 16,0 21-16,22-21 0,-43 0 15,21-1-15,0 22 0,-21-21 0,21 0 16,-21 0-16,0 0 0,0 0 16,0-1-16,0 1 0,0 0 15,-21 21-15,0 0 0,21-21 16,-21 21-16,21-21 0,-21 21 16,-1 0-16,1 0 15,42-21 16,1 21-15,-1 0-16,0 0 0,21 0 16,-21-22-16,1 22 0,20 0 0,-21 0 15,0-21-15,22 21 0,-22 0 16,21 0-16,-21 0 0,0-21 0,1 21 16,-1 0-16,0 0 0,0 21 15,0 0 1,-21 1-16,0-1 0,0 0 0,0 0 15,0 0-15,0 22 0,0-1 16,0 0-16,0 1 0,-21-1 0,21 21 16,-21-20-16,0 20 0,21-20 15,0 20-15,-21 1 0,-1-22 0,1 21 16,0-20-16,0 20 0,0 1 0,0-1 16,-1-20-16,1 20 0,0-21 15,0 1-15,0-1 0,21-21 16,0 0-16,0 1 0,0-1 0,21-42 31,0 21-31,-21-22 0,21 1 16,0-21-16,1 21 0,-22-22 15,21 22-15,0-21 0,-21 0 0,0-1 16</inkml:trace>
  <inkml:trace contextRef="#ctx0" brushRef="#br0" timeOffset="120210.81">9567 15240 0,'0'0'0,"21"-169"31,-21 148-31,0-1 0,0-20 0,22 21 0,-1 0 16,0 0-16,0-1 15,0 22-15,0 0 0,1-21 0,-1 21 16,0-21-16,0 21 16,21 0-16,-20 0 0,20 0 0,-21 21 15,0 0-15,0-21 0,1 22 0,-1-1 16,-21 0-16,0 0 0,0 0 15,0 0-15,0 1 0,-21-1 0,-1 0 16,1-21-16,0 21 0,0 0 16,0 0-16,0-21 0,-1 22 0,1-22 15,0 0-15,0 0 0,0 0 16,0 0 0,42 0-1,0 0 1,-21-22-16,42 1 0,-21 21 0,1-21 15</inkml:trace>
  <inkml:trace contextRef="#ctx0" brushRef="#br0" timeOffset="120596.59">10308 14859 0,'0'0'0,"-21"0"47,0 21-47,0 0 0,-1 1 0,22-1 15,0 0-15,-21 0 0,21 0 16,0 0-16,0 1 0,0 20 16,0-21-16,0 0 0,21 0 0,-21 1 15,22-1-15,-1-21 0,0 21 16,0-21-16,0 0 0,0 0 0,1 0 16,-1 0-16,0 0 0,0-21 15,0 0-15,0-1 0,-21 1 16,0 0-16,22 0 0,-22 0 15,0 0-15,21-1 0,-21 1 0,0-21 16,0 21-16,0 0 0,0-1 0,0-20 16,0 21-16,0 0 0,0 0 15,0-1-15,0 1 0,0 42 47,0 1-47,0-1 16,0 0-1</inkml:trace>
  <inkml:trace contextRef="#ctx0" brushRef="#br0" timeOffset="121262.54">11091 14753 0,'-21'-21'16,"0"21"-16,0 0 15,0 0-15,21 21 0,-22-21 16,1 21-16,21 1 0,-21-1 0,0 0 16,21 21-16,-21-21 0,21 22 15,0-22-15,-21 21 0,21 1 0,-22 20 16,22-21-16,-21 1 0,21 20 0,0 1 16,0-22-16,-21 22 0,21-22 15,-21 21-15,21-20 0,-21 20 0,21-20 16,0-1-16,-21 21 0,21-20 15,-22-1-15,22 0 0,0 22 0,-21-43 16,0 21-16,0 1 0,21-1 0,0-21 16,-21 0-16,0 1 15,21-1-15,-22-21 0,22 21 0,0-42 32,0 0-17,0-1-15,0 1 0,0 0 0,0-21 16,0-1-16,0 1 0,0 0 0,0-1 15,0 1-15,0-21 0,0 20 16,22-20-16,-1-1 0,-21 1 0,0-1 16,21-20-16,0 20 0,0 1 15,0-22-15,-21 21 0,0 1 0,22-1 16,-22 1-16,21-1 0,-21 22 16,21-21-16,-21 20 0,21 1 15,0 0-15,-21-1 0,21 22 0,1 0 16,-1 0-16,0 0 0,0-1 15,0 22-15,22 0 0,-1 0 0,-21 0 16,21 22-16,-20-1 0,20 0 16,-21 0-16,21 21 0,-20-20 0,-1 20 15,-21-21-15,0 21 0,0-20 16,0-1-16,0 0 0,-21 21 0,-1-21 16,1-21-16,-21 22 0,21-1 0,-22 0 15,1-21-15,21 21 0,-21-21 16,-1 0-16,22 0 0,0 0 15,0 0-15,0 0 0,42 0 32,0 0-32,0-21 15,21 21-15</inkml:trace>
  <inkml:trace contextRef="#ctx0" brushRef="#br0" timeOffset="121452.91">12277 15050 0,'0'0'0,"-22"0"0,1 0 16,0 63 0,0-42-1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1:42:54.6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1037 1545 0,'0'-42'32,"0"21"-17,0 42 32,-21 0-47,21 21 0,0-20 0,0 41 16,0-21-16,0 22 0,0-22 15,0 22-15,-21-1 0,21 1 0,-21-1 16,21-20-16,0 20 0,0-21 16,0 22-16,-22-22 0,22 1 15,0 20-15,0-21 0,0 1 16,0-22-16,0 21 0,0-21 16,0 1-16,0-1 0,22-42 31,-1-1-31,0-20 0,-21 21 15</inkml:trace>
  <inkml:trace contextRef="#ctx0" brushRef="#br0" timeOffset="464.26">1418 1842 0,'-42'84'16,"-1"-63"-16,22 22 0,0-22 15,0 21-15,-21 1 0,20-22 16,-20 21-16,21 0 0,-21-20 16,20 20-16,1-21 0,0 0 0,0 0 15,0 1-15,21-1 0,-21 0 16,21-42 15,21 0-31,0-1 16,0 1-16,0-21 0,0 21 15,1-22-15,20 22 0,-21-21 16,0 0-16,22-1 0,-22 22 16,21-21-16,-21 21 0,0-1 0,1 22 15,-1 0-15,0 0 0,0 0 16,0 0-16,-21 22 0,21-1 16,1 0-16,-1 21 0,-21-21 0,21 1 15,0 20-15,-21-21 0,21 21 16,0-20-16,-21-1 0,22 21 0,-1-21 15,0 0-15,-21 1 0,21-1 16,0-21-16,0 21 0,1-21 16,-1 0-16,0 0 15,0 0-15,0 0 16,0-21-16,1 0 0,-1-22 0,0 22 16,0-21-16,-21-1 0</inkml:trace>
  <inkml:trace contextRef="#ctx0" brushRef="#br0" timeOffset="709.12">1968 1566 0,'0'0'0,"0"-42"0,0 0 0,0 21 16,0-1-16,0 1 0,0 0 15,-21 21-15,0 0 0,21 21 16,-21 0-16,21 1 0,0 20 16,0 0-16,0 22 0,-21-1 15,21 1-15,0-1 0,0 22 16,-21-22-16,21-20 0,0 20 15,0-20-15,0 20 0,-22-21 0,22 1 16,0-22-16,0 21 0,0-21 16,0 1-16,0-1 0,22-21 31,-22-21-31,21-1 16</inkml:trace>
  <inkml:trace contextRef="#ctx0" brushRef="#br0" timeOffset="1103.89">2117 2032 0,'0'0'0,"0"21"0,0 0 16,21-21-16,-21 22 0,21-22 0,0 0 31,0 0-31,0 0 0,1 0 0,-1 0 16,0 0-16,0-22 0,21 22 15,-20-21-15,-1 0 0,21 0 0,-21 0 16,0 0-16,1-1 0,-1 1 16,0 0-16,-21 0 0,0 0 15,0 0-15,0-1 0,0 1 16,0 0-16,-21 0 0,0 21 16,-1 0-16,-20 0 0,21 21 0,-21 0 15,20 0-15,-20 22 0,21-1 16,-21 0-16,20-20 0,1 20 0,0 0 15,21 1-15,0-1 0,0 0 16,0-21-16,0 1 0,0 20 16,0-21-16,21 0 0,0 0 15,22-21-15,-22 0 16,21 0-16,-21 0 0,22 0 0,-1 0 16,22 0-16,-22-21 0,0 0 15,22 0-15,-1 0 0,-20-22 0</inkml:trace>
  <inkml:trace contextRef="#ctx0" brushRef="#br0" timeOffset="1618.6">3281 1376 0,'0'0'0,"0"-21"0,0 0 16,0-1-16,-21 22 0,-1 0 16,1 0-16,0 22 15,21-1-15,-21 21 0,21-21 16,-21 43-16,0-22 0,21 22 15,0-1-15,0 22 0,0-22 0,0 1 16,-22-1-16,22 1 0,0-22 16,-21 22-16,21-22 0,0 0 0,0 1 15,0-22-15,0 0 0,0 0 16,0 0-16,0 0 0,0-42 47,0 0-47,0 0 15,0 0-15,21-22 0,-21 22 0,0 0 16,22-21-16,-1-1 0,0 22 16,0-21-16,0 0 0,0-1 15,1 22-15,-1-21 0,21 21 16,0-1-16,-20 22 0,20 0 0,0 0 16,-21 0-16,22 0 0,-1 22 15,-21-1-15,22 0 0,-22 0 0,0 0 16,0 22-16,-21-22 0,0 0 15,0 21-15,0-21 0,0 1 0,-21 20 16,-21-21-16,20 0 0,-20 0 16,0 1-16,-1-1 0,1 0 0,21 0 15,-21-21-15,-1 21 0,22 0 0,0-21 16,0 0-16,0 0 16,-1 0-16,1 0 15,21-21 1,0 0-16,0 0 0</inkml:trace>
  <inkml:trace contextRef="#ctx0" brushRef="#br0" timeOffset="2412.15">3937 1715 0,'0'0'0,"21"0"0,0 0 31,0 0-31,1 0 0,-1-22 16,0 22-16,0-21 0,0 0 16,0 21-16,22-21 0,-22 0 0,21 0 15,-21 21-15,22-22 0,-22 1 16,21 0-16,-21 21 0,1-21 0,-1 0 15,-21 0-15,0-1 16,0 1-16,0 0 0,-21 21 16,-22 0-16,22 0 0,0 0 15,-21 0-15,20 0 0,-20 21 16,0 0-16,21 1 0,-22-1 0,22 0 16,0 0-16,0 21 15,0-20-15,21 20 0,-22-21 0,22 21 16,0-20-16,0-1 0,0 0 15,0 0-15,22 0 0,-1 0 0,0-21 16,0 0-16,0 22 0,0-22 16,22 0-16,-22 0 0,0 0 0,21 0 15,-20 0-15,-1 0 0,0 0 16,0-22-16,0 22 0,-21-21 16,-21 21-1,0 0-15,0 0 16,-22 21-16,22 1 0,-21-1 15,0 0-15,20 21 0,-20-21 16,0 22-16,21-1 0,-22 0 16,22 1-16,-21-1 0,21 0 0,21-20 15,0 20-15,0 0 0,0 1 16,0-22-16,0 0 0,0 21 0,21-21 16,0 1-16,0-22 0,0 21 15,0-21-15,22 0 0,-1 0 0,-21 0 16,22-21-16,-1-1 0,0 22 15,1-21-15,-1-21 0,21 21 16,-20 0-16,-1-22 0,22 22 0,-22-21 16,0-1-16</inkml:trace>
  <inkml:trace contextRef="#ctx0" brushRef="#br0" timeOffset="2716.97">4974 1376 0,'0'0'16,"0"-42"-16,0-1 0,0 1 0,0 21 0,0-22 15,-21 43-15,21-21 0,-21 21 16,0 21 0,21 1-16,-22-1 0,22 21 0,-21 0 15,21 22-15,-21-22 0,0 22 16,21 20-16,0-20 0,-21-1 0,0 1 16,-1-1-16,22 1 0,-21-1 15,21 1-15,-21-22 0,21 22 16,-21-22-16,0 0 0,21 1 0,0-1 15,0-21-15,0 22 0,0-22 16,0 0-16,0 21 0,0-21 0,0 1 16,21-22-1,0 0-15,0 0 0,0-22 16,22 22-16,-22-21 0,21-21 16,-21 21-16,22 0 0,-22-22 0</inkml:trace>
  <inkml:trace contextRef="#ctx0" brushRef="#br0" timeOffset="4711.88">5143 2138 0,'0'21'16,"-21"-21"-16,0 0 15,21 21 1,21-21 15,0 0-31,1-21 0,-1 21 0,0-21 16,0 21-16,-21-21 0,21 21 15,0-21-15,1-1 0,-1 1 0,0 21 16,-21-21-16,0 0 16,21 0-16,-21 0 0,0-1 0,0 1 15,0 0-15,-21 21 16,0 0-16,0 21 16,-1 0-16,-20-21 15,21 22-15,0 20 0,0-21 0,-1 0 16,1 22-16,0-22 0,0 0 0,21 0 15,0 0-15,0 0 0,0 1 16,0-1-16,0 0 0,0 0 0,21-21 16,0 0-16,0 21 0,1-21 15,20 0-15,-21 0 0,0 0 16,22 0-16,-1 0 0,-21-21 16,21 21-16,-20-21 0,20 0 0,0 21 15,-21-21-15,22-1 0,-22 1 16,0 0-16,0-21 0,0 21 0,1-1 15,-1 1-15,-21-21 0,21 21 16,-21-22-16,0 22 0,0 0 0,0 0 16,0 42-1,0 0 1,0 0-16,0 1 0,0 20 16,-21-21-16,21 21 0,0-20 0,0 20 15,-21-21-15,21 0 0,0 0 16,-22 1-16,22-1 0,0 0 15,0 0-15,0 0 16,0-42 15,22 21-31,-1-21 0,0 0 16,-21 0-16,21-1 0,0 1 16,-21 0-16,21-21 0,1 21 0,-1-22 15,0 1-15,0 0 0,0-1 16,0 22-16,22-21 0,-22 21 0,0-1 15,0 1-15,0 21 16,1 0-16,-1 21 0,-21 1 16,0-1-16,21 21 0,-21-21 15,21 0-15,-21 22 0,0-22 0,0 21 16,0-21-16,0 1 0,0 20 16,0-21-16,0 0 0,21 0 0,-21 1 15,21-22 1,1 0-1,-1 0-15,0 0 16,0-22-16,-21 1 0,21 0 16,0 0-16,-21 0 0,22 0 0,-1-22 15,0 22-15,0-21 0,-21 21 16,21-22-16,22 1 0,-22 21 16,0-22-16,0 22 0,0 0 15,-21 0-15,21 21 0,1 0 16,-22 21-1,0 0-15,0 0 0,0 22 16,0-22-16,0 21 0,0-21 16,0 22-16,0-22 0,0 21 0,0-21 15,0 1-15,0-1 0,0 0 0,0 0 16,0 0-16,21 0 0,0-21 16,0 22-16,0-22 0,0 0 15,1 0-15,-1 0 0,21 0 0,-21 0 16,22 0-16,-22 0 0,21 0 15,0-22-15,-20 1 0,20 21 0,-21-21 16,21 0-16,-20 0 0,-1 0 16,0-1-16,0 1 0,0-21 0,0 21 15,-21 0-15,0-22 0,0 22 16,0 0-16,0 0 0,0 0 0,0-1 16,0 1-16,-21 21 0,0 0 15,0 0-15,0 0 0,0 0 0,-1 21 16,1 1-16,0-1 0,0 0 15,0 0-15,21 21 0,0-20 0,0-1 16,0 21-16,0-21 0,0 0 16,0 1-16,0-1 0,0 0 15,21 0-15,0 0 0,21-21 16,-20 21-16,-1-21 0,21 0 0,-21 0 16,22 0-16,-22 0 0,21 0 0,-21 0 15,22 0-15,-22 0 0,21-21 16,-21 0-16,0 21 0,1-21 0,20 0 15,-21 0-15,0-1 0,0 1 16,1 0-16,-22 0 0,0-21 0,21 20 16,-21 1-16,0-21 0,0 21 15,0 0-15,0-1 0,-21 22 16,21 22 0,-22-1-16,22 0 0,0 0 15,-21 0-15,0 0 0,21 22 0,0-22 16,0 0-16,-21 21 0,21-20 15,-21-1-15,21 0 0,0 0 0,0 0 16,0 0-16,-21 1 16,21-1-16,0-42 47,0-1-32,0 1-15,0 0 0,21 0 16,0-21-16,0 20 0,0-20 0,0 0 15,1-1-15,-1 1 16,21 21-16,-21-21 0,0-1 0,22 22 16,-22 0-16,0 0 0,21 21 15,-20 0-15,-1 0 0,0 21 0,0-21 16,-21 42-16,0-21 0,21 1 16,-21 20-16,0 0 0,0-21 0,0 22 15,0-22-15,0 0 0,0 21 16,0-20-16,21-1 0,-21 0 0,0 0 15,22 0-15,-1 0 0,0-21 16,0 22-16,0-22 16,0 0-16,1 0 0,-1 0 15,21 0-15,-21 0 0,0 0 16,1-22-16,20 1 0,-21 0 0,0 0 16,0 0-16,22 0 0,-22-1 15,0-20-15,0 0 0,0-1 0,1 1 16,20-21-16,-21 20 0,0-20 15,0-1-15,1 22 0,-22-22 0,21 22 16,-21 0-16,0 21 0,0-22 0,0 22 16,0 0-16,-21 42 15,-1 0 1,1 0-16,21 22 0,-21-1 0,0 0 16,0 22-16,0-22 0,21 22 15,0-22-15,0 22 0,0-22 16,-22 0-16,22 1 0,0-1 0,0 0 15,0-21-15,0 22 0,0-22 16,22 0-16,-22 0 0,21 0 0,0-21 16,0 22-16,0-22 0,0 0 15,1 0-15,-1 0 0,0 0 0,0 0 16,21 0-16,-20-22 0,-1 1 0,0 0 16,21 21-16</inkml:trace>
  <inkml:trace contextRef="#ctx0" brushRef="#br0" timeOffset="4927.76">8509 1778 0,'0'0'0,"-42"0"0,20 21 32,44-21-17,-1 0-15,0 0 16,21 0-16,-21 0 0,22 0 0,-22 0 15,21 0-15,-21 0 0,22 0 16,-22-21-16,0 21 0,21 0 16,-20 0-16,-1-21 0,0 21 15,0 0-15,0-21 0</inkml:trace>
  <inkml:trace contextRef="#ctx0" brushRef="#br0" timeOffset="5404.49">9885 1799 0,'0'0'0,"0"-21"0,0-21 31,0 63-15,0 0 0,0 0-16,0 0 0,0 1 0,0-1 15,0 0-15,0 21 0,0-21 16,-21 1-16,21-1 0,-22 0 0,22 0 16,-21-21-16,21 21 0,0 0 15,0 1-15,0-44 47,0 1-47</inkml:trace>
  <inkml:trace contextRef="#ctx0" brushRef="#br0" timeOffset="5816.56">9991 1439 0,'0'0'0,"-85"-21"31,64 21-31,0 0 0,-1 21 16,1 1-16,0-1 0,0 0 15,21 0-15,0 0 0,0 0 16,0 1 0,21-22-16,0 0 0,0 0 0,22 0 15,-22 0-15,0 0 0,21 0 16,1 0-16,-22 0 0,21-22 0,-21 22 15,22-21-15,-22 0 0,0 21 16,0-21-16,-21 0 0,0 0 16,0-1-16,0 1 0,0 0 15,-21 0-15,0 0 0,-21 0 0,20 21 16,1-22-16,-21 22 0,21 0 16,-22 0-16,22 0 0,0 0 15,-21 22-15,21-1 0,-1 0 0,1 0 16,21 0-16,0 22 0,-21-22 15,21 0-15,0 21 0,0-21 16,0 1-16,21-1 0,0 0 0,1 0 16,-1 0-16,21-21 0,0 0 15,1 0-15,-1 0 0,0 0 0,22 0 16,-22 0-16</inkml:trace>
  <inkml:trace contextRef="#ctx0" brushRef="#br0" timeOffset="6088.4">10647 1334 0,'0'0'16,"0"-22"-16,0 1 0,0 0 0,-21 21 31,-1 0-31,22 21 0,-21 0 0,0 1 16,0 20-16,0-21 0,0 21 16,-1 1-16,1 20 0,0-20 0,0-1 15,0 21-15,21-20 0,0 20 16,0-20-16,0-1 0,0 0 0,0-21 15,0 22-15,0-22 0,0 21 16,21-21-16,-21 1 0,21-22 0,0 21 16,22 0-16,-22-21 0,0 0 15,0 0-15,0 0 0,0 0 0,1 0 16,20-21-16,-21 0 0,0 21 16,0-22-16,1 1 0</inkml:trace>
  <inkml:trace contextRef="#ctx0" brushRef="#br0" timeOffset="6283.48">10435 1651 0,'0'21'0,"0"-42"0,-21 42 16,42-21-1,0 0 1,0 0-16,1 0 15,-1 0-15,21 0 0,-21 0 0,22 0 16,-1 0-16,0 0 0,1 0 16,-1-21-16</inkml:trace>
  <inkml:trace contextRef="#ctx0" brushRef="#br0" timeOffset="6588.3">12319 1545 0,'0'-21'0,"0"42"0,-21-42 32,0 21-32,-1 21 15,1 0-15,21 22 0,-21-22 16,0 21-16,0 1 0,0-22 15,21 21-15,-22 0 0,1-20 0,0 20 16,0-21-16,0 0 0,0 0 16,21 1-16,0-1 0,-22 0 0,22 0 15,22-21 1,-1 0-16,0 0 0,21 0 16,1-21-16,-1 0 0</inkml:trace>
  <inkml:trace contextRef="#ctx0" brushRef="#br0" timeOffset="6976.08">12869 1482 0,'-127'0'32,"85"21"-32,21-21 0,-22 21 15,1 0-15,21 0 0,0-21 16,0 22-16,-1-1 0,22 0 15,0 0-15,0 0 16,0 0-16,22-21 0,-1 22 0,0-22 16,21 0-16,-21 21 0,22-21 0,-1 21 15,-21-21-15,22 21 0,-22 0 16,21-21-16,-21 21 0,0 1 0,1-1 16,-1 0-16,-21 0 0,0 0 15,0 0-15,0 1 0,0-1 16,-21-21-16,-1 21 0,1-21 15,0 21-15,0-21 0,0 21 0,-22-21 16,22 0-16,0 0 0,-21 0 16,21 21-16,-1-21 0,1 0 15,0 0-15,0 0 0,0 0 0,0-21 16,21 0 0,-22 21-16,22-21 0,0 0 0,0 0 15,-21-1-15,21-20 0</inkml:trace>
  <inkml:trace contextRef="#ctx0" brushRef="#br0" timeOffset="7171.97">12128 1334 0,'-21'0'31</inkml:trace>
  <inkml:trace contextRef="#ctx0" brushRef="#br0" timeOffset="7919.48">14097 1905 0,'21'0'0,"0"0"16,0 0-16,1 0 16,-1-21-16,0 21 0,-21-21 15,21 0-15,0 21 0,0-22 0,1 1 16,-1 0-16,0 0 0,0-21 15,-21 20-15,21 1 0,-21-21 0,0 21 16,21 0-16,-21-22 0,0 22 16,0 0-16,0 0 0,-21 0 0,0-1 15,0 1-15,0 21 0,0 0 0,-22 0 16,22 0-16,-21 0 16,21 21-16,-22 1 0,1 20 0,0-21 15,-1 21-15,22 1 0,-21-1 16,21 0-16,-22 1 0,22-1 0,0 0 15,21 1-15,0-22 0,0 0 16,0 21-16,0-20 0,0-1 0,21 0 16,0-21-1,0 0-15,1 0 0,20 0 0,-21 0 16,0 0-16,22 0 0,-1 0 0,-21-21 16,21 0-16,1-1 15,-22 1-15,21 0 0,1 0 0,-22-21 0,0 20 16,21-20-16,-21 21 15,1-21-15,-1-1 0,0 22 0,-21-21 16,21 21-16,-21-1 0,0 1 16,0 0-16,0 42 31,0 0-31,0 1 0,0 20 0,-21-21 16,21 21-16,-21 1 0,21-22 15,-21 21-15,21-21 0,0 1 0,0-1 16,0 0-16,0 0 0,0 0 0,0 0 15,21-21 1,0 0-16,0 0 0,0 0 0,0-21 16,22 0-16,-22 21 15</inkml:trace>
  <inkml:trace contextRef="#ctx0" brushRef="#br0" timeOffset="9091.49">16023 1439 0,'0'-21'0,"0"0"15,0 0 1,21 21-16,0-21 16,-21 0-16,22 21 0,-1-22 0,0 1 0,-21 0 15,21 0-15,0-21 0,0 20 16,-21 1-16,22-21 0,-22 21 15,21 0-15,-21-22 0,0 22 16,0 0-16,0 42 31,0 0-31,-21 22 0,-1-1 0,22 0 16,0 1-16,0 20 0,-21-21 16,21 1-16,-21-1 0,21 22 0,-21-22 15,21 0-15,-21 22 0,21-22 16,0 0-16,0 1 0,-21-1 0,21-21 15,-22 22-15,22-22 0,0 0 16,-21 0-16,21 0 0,0 0 0,0 1 16,-21-22-1,0 0-15,0 0 0,0 0 16,-1 0-16,1-22 16,0 22-16,0-21 0,0 0 0,0 21 15,-1-21-15,1 0 0,0 21 16,0-21-16,0 21 15,21 21 1,0 0 0,0 0-16,21 0 0,0-21 15,0 21-15,0-21 0,1 0 16,-1 0-16,0 0 0,21 0 0,1 0 16,-1 0-16,0 0 15,1 0-15,-1 0 0,0-21 0,22 0 16,-22 0-16,0 0 0,1 21 15,-1-43-15,0 22 0,1 0 0,-1 0 16,-21-21-16,22 20 0,-22-20 16,-21 21-16,21-21 0,-21 20 0,0 1 15,0 0-15,0 0 0,0 0 16,0 0-16,0 42 16,-21 0-1,0 0-15,-1 0 0,22 0 0,-21 1 16,0 20-16,0-21 0,21 21 15,-21 1-15,0-22 0,21 0 16,-22 21-16,22-20 0,0-1 16,0 0-16,-21 0 0,21 0 15,0-42 32,0 0-47,0 0 16,0 0-16,0-1 0,21 1 0,1-21 15,-1 0-15,0-1 0,0 22 16,21-21-16,-20-1 0,20 22 16,0-21-16,1 21 0,-22 0 15,21 21-15,0 0 0,1 0 0,-22 0 16,0 0-16,21 0 0,-20 21 16,-22 21-16,21-21 0,-21 22 0,0-1 15,0-21-15,0 21 0,0 1 16,0-1-16,0-21 0,-21 22 0,21-22 15,-22 0-15,22 0 0,0 0 16,0 0-16,-21-21 0,21 22 16,0-44 31,0 1-47,0 0 0,21 0 0,-21 0 15</inkml:trace>
  <inkml:trace contextRef="#ctx0" brushRef="#br0" timeOffset="9372.33">17441 1101 0,'0'0'16,"0"-21"-16,0 42 16,-21 0-16,0 0 15,0 21-15,0 1 16,21-22-16,-22 21 0,1 1 0,0 20 15,0-21-15,21 1 0,-21-1 16,0 0-16,-1 1 0,22-1 0,0 0 16,-21 1-16,21-22 0,-21 21 15,21-21-15,0 1 0,0-1 0,0 0 16,0 0-16,0 0 0,0 0 16,21-21-16,0 0 15,1 0-15,-1-21 16,0 21-16,-21-21 0,21 0 0</inkml:trace>
  <inkml:trace contextRef="#ctx0" brushRef="#br0" timeOffset="9612.19">17166 1461 0,'21'0'0,"0"0"16,1 0-16,-1 0 16,0 0-16,0 0 0,0 0 15,0 0-15,1 0 0,-1 0 0,0 0 16,0 0-16,0 0 31,0 0-15</inkml:trace>
  <inkml:trace contextRef="#ctx0" brushRef="#br0" timeOffset="9971.99">17653 1630 0,'0'0'0,"21"0"16,0 0-16,0 0 15,1 0 1,-1-21-16,0 21 0,-21-21 0,21 21 16,0-22-16,0 1 0,-21 0 15,22 0-15,-1 0 16,-21 0 0,-21 21-1,-1 0-15,1 0 0,-21 21 16,21 0-16,-22 0 0,22 0 0,0 22 15,-21-22-15,21 21 0,-1 0 16,1-20-16,0 20 0,21-21 0,-21 21 16,21-20-16,0-1 0,0 0 0,0 0 15,21 0-15,0-21 16,0 0-16,1 21 0,20-21 0,-21 0 16,21 0-16,-20 0 0,20 0 15,-21-21-15</inkml:trace>
  <inkml:trace contextRef="#ctx0" brushRef="#br0" timeOffset="10391.75">18076 1630 0,'0'0'0,"0"-21"16,0 0-16,0-1 0,0 1 16,0 0-16,0 0 15,21 21-15,1-21 0,-1 21 16,0 0-16,0 0 0,0-21 0,22 21 15,-22 0-15,0 0 0,0 0 16,21 0-16,-20 21 0,-1 0 0,-21 0 16,21 21-16,-21-20 0,21 20 15,-21 0-15,0-21 0,0 22 0,0-1 16,0-21-16,-21 22 0,0-22 16,0 0-16,21 0 0,-22 0 0,1 0 15,0-21-15,21 22 16,-21-22-16,0 0 0,0 0 15,21-22 1,0 1 0,0 0-16,0 0 0,0 0 15,21 0-15,0-1 0,0 1 0,0-21 16,0 0-16,1 20 0,-1-20 16,0 21-16,0-21 0,0 20 0,0 1 15,1 0-15,-1 0 0,0 0 16,0 0-16,0 21 0,0-22 0,1 22 15,-1 0-15,-21-21 0,21 21 16</inkml:trace>
  <inkml:trace contextRef="#ctx0" brushRef="#br0" timeOffset="11191.51">18881 1609 0,'0'0'15,"21"0"-15,0 0 16,0 0-16,0-21 0,0 21 16,1-22-16,-1 1 0,21 21 15,-21-21-15,22 0 0,-1 0 0,-21 0 16,21-1-16,1 1 16,-1 0-16,-21 0 0,22 0 0,-22-22 15,0 22-15,-21-21 0,0 21 16,0-22-16,0 22 0,0 0 0,0 0 15,-21 0-15,0 0 0,-1 21 16,1 0-16,-21 0 0,21 0 0,0 0 16,-1 0-16,1 21 0,-21 21 15,21-21-15,0 22 0,-1-22 0,1 21 16,0 0-16,0 1 0,0-1 16,21 0-16,-21 22 0,-1-1 0,1-20 15,21 20-15,-21 1 0,0-1 16,0 1-16,21-1 0,-21 1 15,-1-22-15,1 22 0,0-1 16,0 1-16,0 20 0,0-20 0,-1 20 16,1 1-16,0 0 0,-21-1 15,21 1-15,-1 0 0,1-1 0,-21 1 16,21 0-16,0-1 0,-22 1 0,22 0 16,-21-1-16,21 1 0,-22 0 15,22-22-15,0 1 0,-21 20 0,20-20 16,1-1-16,21 1 0,0-22 0,0 1 15,0-1-15,0-21 0,0 0 16,0 0-16,21-21 0,1 0 16,20 0-16,-21-21 0,21 0 15,1 0-15,20 0 0,-20-22 16,-1 22-16,21-21 0,1 21 0,-22-22 16,22 1-16,-22 0 0,22-1 15,-1 1-15,-21 0 0,1-1 0,-1-20 16,22-1-16,-22 1 0,-21-1 0,21 1 15,-20-1-15,-1-20 0,0 20 16,-21 1-16,0-22 0,0 22 0,0-22 16,0 0-16,-21 22 0,0-22 15,-1 22-15,-20-1 0,21 1 0,-21 20 16,-1 1-16,1 0 0,21 20 16,-22-20-16,22 21 0,0 21 15,0-21-15,0 0 0,0 21 16,21-22-1,21 22 17,0-21-32,0 21 0,0 0 0,0-21 15,1 21-15,20-21 0,-21 21 16,21-21-16</inkml:trace>
  <inkml:trace contextRef="#ctx0" brushRef="#br0" timeOffset="11736.2">19918 1651 0,'0'0'0,"0"-21"0,0 0 15,0 0-15,0-1 0,-21 22 16,-1 0-16,1 0 0,0 0 16,0 0-16,0 0 0,-22 0 0,22 0 15,-21 0-15,21 22 0,-22-1 16,1 0-16,21 0 0,-21 21 0,20-20 15,-20 20-15,21-21 0,0 0 16,-22 22-16,22-22 0,21 0 0,0 0 16,-21 0-16,21 0 15,0 1-15,0-1 0,0 0 0,0 0 16,21-21 0,0 0-16,1 0 0,-1 0 0,21 0 15,-21 0-15,22 0 0,-1-21 16,0 0-16,-21 21 0,22-21 0,-1-1 15,-21 1-15,22 0 0,-22-21 16,0 21-16,21-22 0,-21 22 0,1-21 16,-22 21-16,21-22 0,-21 22 15,21 0-15,-21 0 0,0 0 0,0-1 16,-21 22 0,0 0-1,-1 22-15,1-1 0,0 0 16,21 0-16,-21 21 0,0-20 0,21-1 15,0 21-15,-21-21 0,21 0 16,0 22-16,0-22 0,0 0 0,0 0 16,0 0-16,0 1 0,0-1 15,0 0-15,21-21 0,0 0 16,-21 21-16,21-21 0,0 0 16,0 0-16,1 0 0,-1 0 15,21 0-15,-21-21 0,0 21 16,1-21-16</inkml:trace>
  <inkml:trace contextRef="#ctx0" brushRef="#br0" timeOffset="12024.03">20553 1588 0,'0'0'0,"0"-22"0,0 1 16,0 0-16,0 0 16,-21 21-16,-1 0 15,1 0-15,0 0 0,0 0 16,-21 0-16,20 21 0,1 0 0,-21 0 15,21 1-15,0 20 0,-1-21 16,1 21-16,21-20 0,0 20 0,-21-21 16,21 0-16,0 0 0,-21 22 15,21-22-15,0 0 16,0 0-16,0 0 0,21 1 16,0-22-16,0 0 15,1 0-15,-1 0 0,0 0 16,0 0-16,0 0 0,22-22 15,-22 1-15,21 0 0,-21 0 0,22 0 16,-1 0-16</inkml:trace>
  <inkml:trace contextRef="#ctx0" brushRef="#br0" timeOffset="12455.81">20828 1630 0,'21'0'16,"-21"-21"-1,21 21-15,0 0 16,1 0-16,-1 0 0,-21-21 16,42 21-16,-21 0 0,0 0 15,1-22-15,-1 22 0,0 0 0,0-21 16,0 21-16,0-21 0,1 0 16,-1 21-16,0-21 0,-21 0 15,0-1 1,-42 22-1,20 0-15,1 0 0,0 22 16,-21-22-16,-1 21 0,22 0 0,-21 0 16,0 0-16,20 0 0,-20 22 15,21-22-15,0 21 0,0-21 0,-1 1 16,22-1-16,0 21 0,0-21 16,0 0-16,0 1 0,0-1 15,22-21-15,-1 0 0,0 21 16,0-21-16,0 0 15,0 0-15,1 0 0,-1 0 0,0 0 16,0 0-16,0 0 0,0 0 16,1-21-16,-1 21 0,0-21 15,0-1-15,0 22 0,-21-21 16,21 0-16,1 0 16</inkml:trace>
  <inkml:trace contextRef="#ctx0" brushRef="#br0" timeOffset="12659.7">21421 1969 0,'0'21'16,"-22"-21"62,1 0-78,0 0 16,0 0-16</inkml:trace>
  <inkml:trace contextRef="#ctx0" brushRef="#br0" timeOffset="19276.18">741 3937 0,'0'-21'16,"-21"21"-16,21-21 31,0 0-15,0-1-1,0 1-15,0 0 16,21 0-16,-21 0 16,0 0-1,21 21-15,-21-22 16,0 44 15,0-1-31,0 0 0,0 0 16,-21 0-16,21 22 0,-21-22 15,21 21-15,0 0 0,-22 1 0,1 20 16,0-20-16,0 20 0,0-21 16,21 1-16,-21-1 0,-1 0 15,1 1-15,0-1 0,0-21 16,21 22-16,0-22 0,-21 0 16,21 0-16,0-42 31,0 0-31,21 0 15,-21-22-15,21 22 0,0-42 16,0 20-16,1 1 0,-1-22 16,0 1-16,0-1 0,0 1 0,0 21 15,1-22-15,-1 22 0,0-1 16,-21 1-16,21 0 0,-21 21 0,21-22 16,-21 22-16,21 0 15,-21 0-15,0 42 31,0 0-31,0 21 0,0-20 0,22 20 16,-22 0-16,0 1 0,0-1 16,0 0-16,0 22 0,0-22 15,0 22-15,0-22 0,0 0 0,0 1 16,0-1-16,0-21 0,0 21 16,0-20-16,0-1 0,0 0 15,21-21-15,-21 21 0,21-21 16,-21-21 15,0 0-31,0 0 0</inkml:trace>
  <inkml:trace contextRef="#ctx0" brushRef="#br0" timeOffset="19476.07">529 4212 0,'0'0'0,"-21"0"0,21 21 16,21-21 15,0 0-15,22 0-16,-1-21 15,-21 0-15,21 21 0,1-21 0,-1 21 16,0 0-16,1-21 0,-22 21 16,21 0-16,-21-21 0,1-1 0,20 22 15,-21 0-15</inkml:trace>
  <inkml:trace contextRef="#ctx0" brushRef="#br0" timeOffset="19747.91">1355 3852 0,'0'0'0,"0"-21"32,-22 21-32,1 0 15,0 21-15,0 1 0,0-22 16,0 42-16,21-21 0,-22 21 15,1-20-15,0 20 0,21 0 0,0 1 16,-21-1-16,0-21 0,21 21 16,0 1-16,0-22 0,0 21 0,0-21 15,0 1-15,0-1 0,0 0 16,21-21-16,0 0 0,0 0 0,0 0 16,22 0-16,-1 0 0,0 0 15,1-21-15,-1 0 0,0-1 16,1 1-16,-1-21 0,0 21 15</inkml:trace>
  <inkml:trace contextRef="#ctx0" brushRef="#br0" timeOffset="20243.93">1926 3577 0,'0'0'0,"0"-21"0,0 0 16,0 0-1,-21 21-15,0 0 0,21 21 16,-21 0-16,-1 0 0,22 0 15,-21 22-15,0-1 0,0-21 16,0 22-16,21-1 0,-21 21 16,-1-20-16,22-1 0,0 22 15,-21-22-15,21 21 0,-21-20 0,21-1 16,0 0-16,0 1 0,0-22 16,0 21-16,0-21 0,21 1 0,0-22 15,-21 21-15,22-21 0,-1 0 16,0 0-16,21 0 0,-21 0 0,1 0 15,-1-21-15,0-1 0,21 1 16,-21 0-16,1 0 0,-1-21 0,0 20 16,0-20-16,0 0 0,0 21 15,1-22-15,-1 22 0,0-21 0,0 21 16,0-1-16,-21 1 16,0 42 15,0 1-31,-21 20 15,21-21-15,0 0 0,-21 22 16,0-22-16,21 21 0,0-21 0,0 22 16,0-22-16,-21 0 0,21 0 15,0 0-15,0 0 0,0 1 16,21-22 0,0 0-16,0 0 0,0 0 15,0-22-15,-21 1 0,22 0 16,-1 21-16,0-21 0</inkml:trace>
  <inkml:trace contextRef="#ctx0" brushRef="#br0" timeOffset="21128.54">2773 3810 0,'-21'21'31,"21"0"-15,-22 1-16,1-1 0,0 0 16,0 0-16,0 0 0,21 22 15,-21-22-15,-1 21 0,22-21 0,-21 22 16,0-22-16,21 21 0,-21-21 16,21 22-16,0-22 0,0 0 0,0 0 15,0 0-15,0 0 16,21-21-1,0 0-15,0 0 0,1 0 16,20 0-16,-21-21 0,0 21 0,22-21 16,-22 0-16,0 0 0,0 0 15,0-1-15,0 1 0,-21-21 16,0 21-16,0-22 0,0 22 0,0-21 16,0 21-16,0 0 0,-21-1 15,0 1-15,0 0 0,0 0 0,0 21 16,-1 0-16,1 0 0,0-21 15,0 21-15,0 0 0,42 0 32,0 0-32,21-21 15,-20 21-15,20 0 0,0 0 16,-21 0-16,22 0 0,-1 0 0,-21 0 16,22 0-16,-22 0 0,21 0 15,-21 0-15,0 0 0,1 21 16,-1-21-16,0 21 0,0 0 15,-21 0-15,0 0 0,21 1 0,-21-1 16,0 0-16,0 21 0,0-21 0,0 1 16,0 20-16,0-21 0,-21 0 15,21 0-15,-21 1 0,21-1 0,-21 0 16,0 0-16,21 0 0,0 0 16,-22-21-16,22 22 0,0-44 46,0 1-46,0 0 0,0 0 16,0 0-16,0 0 0,0-22 16,22 22-16,-22-21 0,21-1 0,0 1 15,0 0-15,21-1 0,-20 1 16,20 0-16,0 21 0,1-1 0,-1 1 16,0 0-16,1 21 0,-1 0 15,0 0-15,1 0 0,-1 0 0,-21 21 16,21 0-16,-20 1 0,-1-1 15,-21 0-15,0 21 0,0 1 0,0-22 16,0 21-16,0 0 0,0-20 16,-21 20-16,-1-21 0,1 0 0,0 0 15,0 22-15,-21-22 0,20 0 16,1 0-16,21 0 16,0-42 15,21 0-31,1 0 0,-1 0 15,0 0-15</inkml:trace>
  <inkml:trace contextRef="#ctx0" brushRef="#br0" timeOffset="21552.3">4233 3852 0,'0'-21'0,"0"42"0,0-63 15,21 21-15,-21 0 0,-21 21 31,0 0-31,0 0 0,0 0 16,0 21-16,-22 0 0,22-21 16,0 21-16,0 0 0,0 1 0,21-1 15,-22 0-15,22 0 0,0 0 16,0 0-16,0 1 16,22-1-16,-1-21 0,0 0 15,0 0-15,21 0 0,-20 21 16,-1-21-16,0 0 0,0 0 0,0 21 15,0-21-15,1 21 0,-1-21 16,-21 21-16,21 1 0,-21-1 16,0 0-1,0 0-15,0 0 16,-21-21-16,0 21 0,-1-21 0,-20 22 16,21-22-16,-21 21 0,20-21 15,-20 0-15,0 21 0,21-21 0,-22 0 16,22 0-16,0 0 0,0 0 0,0 0 15,-1 0-15,1 0 0,0 0 16,0 0-16,21-21 0,0 0 16,-21-1-16,21 1 0,-21 0 15,21-21-15</inkml:trace>
  <inkml:trace contextRef="#ctx0" brushRef="#br0" timeOffset="21792.16">3090 3260 0,'-21'0'0,"0"0"31,0 0-31,0 0 63,-1 0-63</inkml:trace>
  <inkml:trace contextRef="#ctx0" brushRef="#br0" timeOffset="22041.02">1820 3747 0,'0'0'0,"64"0"31,-43 0-31,21-22 0,-21 22 16,22-21-16,-1 0 0,0 21 15,1-21-15,-1 21 0,0 0 0,1 0 16,-22-21-16,0 21 0,0 0 15</inkml:trace>
  <inkml:trace contextRef="#ctx0" brushRef="#br0" timeOffset="23420.16">11112 3768 0,'0'0'0,"0"-21"46,22-1-30,-1 22-16,0-21 0,0 0 16,0 0-16,-21 0 0,0 0 15,0-1-15,0 1 16,0 0-16,0 0 0,-42 21 0,21-21 16,-22 21-16,1 0 0,0 0 0,-1 0 15,1 0-15,-21 0 0,20 0 16,1 0-16,-22 21 0,22 0 0,0 0 15,-1 0-15,22 1 0,-21-1 16,21 0-16,0 21 0,-1-21 16,22 1-16,-21-1 0,21 0 0,0 0 15,21 0-15,1-21 16,-1 0-16,21 0 0,-21 0 0,22 0 16,-22 0-16,21 0 0,0 0 15,22 0-15,-22-21 0,1 21 0,-1-21 16,21 21-16,-20-21 0,-1 0 0,0 21 15,-20-22-15,20 1 0,-21 0 16,0 21-16,0-21 0,1 21 0,-22-21 16,0 42 31,0 0-47,0 0 0,-22 0 15,1 1-15,0 20 0,21 0 0,0 1 16,-21 20-16,21-21 0,-21 22 0,21 21 15,0-22-15,-21 1 0,-1 20 16,22-20-16,-21 20 0,21 1 0,0 0 16,0-1-16,-21 1 0,21 0 0,0-1 15,0 1-15,0-21 0,0-1 16,0 1-16,0-1 0,0-21 0,0 1 16,-21-1-16,21 0 0,0-20 0,0-1 15,0 0-15,-21 0 0,0-21 16,-1 0-1,1-21-15,0 21 0,0-21 0,0 0 16,-22-1-16,22-20 0,-21 21 0,0-21 16,-1-1-16,22 1 0,-21 0 15,-1-22-15,22 1 0,-21-1 0,21 1 16,0-1-16,-1 1 0,22 20 0,0-20 16,0-1-16,0 22 0,22-22 15,-1 22-15,0 0 0,0-1 0,0 1 16,0 0-16,1-1 0,-1 1 0,0 0 15,21-1-15,-21-20 16,22 21-16,-22-1 0,21 1 0,-21 0 16,22-22-16,-1 22 0,-21-1 0,22 22 15</inkml:trace>
  <inkml:trace contextRef="#ctx0" brushRef="#br0" timeOffset="23812.76">11366 3683 0,'22'0'16,"-1"0"-1,0 0-15,0 0 0,0-21 16,0 0-16,1 21 16,-1-21-16,21-1 0,-21 1 15,0 0-15,1 21 0,-1-21 0,0 0 16,-21 0-16,0-1 0,0 1 15,0 0-15,-21 21 16,0 0-16,-1 0 16,1 0-16,0 21 0,0 0 15,0 1-15,-22-1 0,22 21 0,0-21 16,0 0-16,21 22 0,-21-22 16,21 21-16,-21-21 0,21 22 0,0-22 15,0 0-15,0 0 0,0 0 16,0 1-16,21-1 0,0 0 15,0-21-15,0 0 0,0 21 0,1-21 16,-1 0-16,0 0 0,0 0 0,21 0 16,-20 0-16,-1-21 0,0 0 15,21 0-15,-21-1 0,1 1 0,20 0 16</inkml:trace>
  <inkml:trace contextRef="#ctx0" brushRef="#br0" timeOffset="24087.61">12150 3196 0,'0'-21'16,"0"42"-16,21-63 0,-21 21 16,0 42-1,0 0 1,-21 0-16,21 22 0,-22-1 16,1 0-16,0 1 0,21-1 0,-21 0 15,0 22-15,0-22 0,21 0 0,-22 1 16,1-1-16,0-21 0,21 22 15,0-22-15,0 21 0,0-21 0,-21 0 16,21 1-16,0-1 16,21-21-1,0 0-15,0 0 0,1-21 16,-1-1-16,0 1 16,0 0-16,21 0 0,-20-21 0</inkml:trace>
  <inkml:trace contextRef="#ctx0" brushRef="#br0" timeOffset="24316.48">12552 3133 0,'0'21'0,"-21"42"16,-1-20 0,22-1-16,-21 0 0,21 1 0,0-1 0,-21 0 15,0 1-15,21-1 0,-21 0 0,21 1 16,0-1-16,-21-21 15,21 22-15,-22-22 0,22 0 0,-21 0 16,21 0-16,0 0 0,0 1 16,0-44 15,0 1-31</inkml:trace>
  <inkml:trace contextRef="#ctx0" brushRef="#br0" timeOffset="24536.38">12001 3598 0,'0'22'32,"22"-22"-32,-1 0 15,0 0-15,0 0 0,0 0 0,22 0 16,-22 0-16,21 0 0,-21 0 0,22-22 15,-1 22-15,-21 0 0,21-21 16,-20 21-16,-1-21 0,21 21 0,-21-21 16,0 21-16</inkml:trace>
  <inkml:trace contextRef="#ctx0" brushRef="#br0" timeOffset="24924.06">12636 3662 0,'64'0'15,"-43"0"-15,0 0 16,0 0-16,1-21 0,-1 21 0,21-21 16,-21-1-16,22 22 0,-22-21 0,0 0 15,0 0-15,0 21 0,0-21 16,-21 0-16,0-1 0,0 1 15,-21 21 1,0 0-16,0 0 16,-21 21-16,20-21 0,1 22 0,0-1 15,-21 0-15,21 0 0,-1 0 16,1 22-16,0-22 0,0 0 0,21 21 16,-21-21-16,21 1 0,0-1 0,0 0 15,0 0-15,0 0 0,0 0 16,0 1-16,21-22 0,0 21 0,0-21 15,0 0-15,1 0 16,-1 0-16,0 0 0,21 0 16,-21 0-16,22 0 0,-1 0 0,-21 0 0,22-21 15</inkml:trace>
  <inkml:trace contextRef="#ctx0" brushRef="#br0" timeOffset="25336.19">13335 3577 0,'0'0'16,"0"-21"-16,0 0 16,0 0-16,21 0 15,0-1 1,0 22-16,1 0 0,-1-21 0,0 21 16,0 0-16,0 0 0,0 0 15,1 0-15,-1 21 0,0 1 0,0-1 16,0 0-16,-21 0 0,0 0 15,21 0-15,-21 1 0,0 20 0,0-21 16,0 0-16,0 0 0,0 1 0,0-1 16,0 0-16,0 0 0,-21 0 15,0 0-15,21 1 0,-21-22 0,0 21 16,0-21-16,-1 0 16,22-21 15,0-1-16,22 1-15,-22 0 0,21 0 16,0 0-16,-21 0 0,21-1 0,0 1 16,-21 0-16,21 0 0,1 0 15,-22-22-15,21 22 0,0 0 0,0 0 16,0 0-16,0 0 0,1 21 16,20-22-16,-21 1 0</inkml:trace>
  <inkml:trace contextRef="#ctx0" brushRef="#br0" timeOffset="25840.57">14372 3556 0,'0'0'16,"21"-21"-16,0 0 0,1 0 15,-22-1-15,21 1 0,0 21 16,-21-21-16,0 0 0,0 0 16,0 0-16,-21 21 15,0 0 1,-1 0-16,1 21 0,-21 0 0,0 0 0,-1-21 16,1 21-16,0 0 15,20 1-15,-20-1 0,21 0 0,-21 0 16,20-21-16,22 21 0,0 0 0,0 1 15,0-1-15,22 0 16,-1-21-16,0 21 0,0-21 16,21 21-16,-20-21 0,20 21 15,-21-21-15,0 22 0,22-1 0,-22-21 16,0 21-16,0-21 0,-21 21 16,21 0-16,-21 0 15,-21 1 1,0-22-16,-21 0 15,20 0-15,1 21 0,-21-21 16,0 0-16,20 0 0,-20 0 0,21 0 16,0 0-16,-22 0 0,22 0 0,0 0 15,0 0-15,0 0 16</inkml:trace>
  <inkml:trace contextRef="#ctx0" brushRef="#br0" timeOffset="27120.25">19135 3302 0,'0'0'0,"-22"0"0,22-21 15,-21 21-15,21-21 0,0 0 16,0-1-16,0 1 16,21 21 15,1 21-31,-1 1 16,0 20-16,0-21 0,0 21 15,22 1-15,-22 20 0,0-20 0,0-1 16,0 0-16,0 1 0,1-1 15,-1 0-15,-21 1 0,0-1 0,0-21 16,0 0-16,0 22 0,0-22 0,0 0 16,0 0-16,-21-21 0,21 21 15,0 0-15,-22-21 0,1 0 16,21-21 15,0 0-31,0 0 0,0 0 16,0 0-16,0-1 0</inkml:trace>
  <inkml:trace contextRef="#ctx0" brushRef="#br0" timeOffset="27380.11">19706 3260 0,'21'-21'0,"-42"42"0,63-85 0,-42 43 16,22 0-16,-22 0 0,-22 21 31,1 21-31,21 0 15,-21 0-15,0 22 0,0-1 16,0 0-16,-1 1 0,-20 20 0,21-21 16,0 1-16,0-1 0,-1 0 15,1 1-15,0-1 0,21 0 0,-21-20 16,21-1-16,-21 21 0,21-21 0,0 0 16,0 1-16,21-1 15,0-21-15,0 0 0,0 0 0,1 0 16,-1 0-16,0 0 0,0 0 15,0 0-15</inkml:trace>
  <inkml:trace contextRef="#ctx0" brushRef="#br0" timeOffset="27763.94">19833 3662 0,'-21'0'16,"42"0"15,0 0-15,0 0-16,1 0 0,-1 0 0,0 0 15,0-21-15,0 0 16,0 21-16,1-22 0,-22 1 16,21 21-16,-21-21 15,0 0 1,-21 21-16,-1 0 15,1 0-15,0 0 0,-21 21 0,21 0 16,-1 0-16,1 1 0,-21-1 0,21 0 16,0 0-16,-1 21 0,1-20 15,21-1-15,0 0 0,0 0 0,0 0 16,0 0-16,0 1 0,0-1 16,21-21-16,1 21 0,-1-21 0,0 0 15,0 21-15,21-21 0,-20 0 16,-1 0-16,21 0 0,-21 0 15,0 0-15,1-21 0,20 21 0,-21-21 16</inkml:trace>
  <inkml:trace contextRef="#ctx0" brushRef="#br0" timeOffset="28156.18">20193 3662 0,'0'0'0,"0"-21"0,0 0 0,0-1 0,0 1 15,0-21-15,0 21 16,0 0-16,0-1 0,0 1 0,0 0 15,21 21-15,0 0 0,0 0 16,1 0-16,-1 0 0,0 0 16,0 21-16,0 0 0,0 1 15,1-1-15,20 21 0,-21-21 16,0 0-16,0 22 0,-21-22 0,22 0 16,-22 21-16,21-20 0,-21-1 0,0 0 15,0 0-15,0 0 0,0 0 16,0 1-16,0-1 0,-21 0 15,-1-21-15,1 0 16,0 0 0,21-21-1,0 0-15,0-1 16,0 1-16,0 0 0,21 0 16,-21 0-16,21 0 0,1-1 15,-22 1-15,21 0 0,0 0 0,0 0 16,0 0-16,0-1 0,1 1 0,-1 21 15,0-21-15,0 21 0,0-21 16,0 21-16,1 0 0,-1 0 16</inkml:trace>
  <inkml:trace contextRef="#ctx0" brushRef="#br0" timeOffset="28361.04">20934 3471 0,'0'43'31,"0"-22"-31,0 0 0,0 0 0,0 0 15,0 1-15,-21 20 0,21-21 0,-22 0 16,22 0-16,0 1 0,0-1 16,0 0-16,0 0 0,-21-21 15,21 21-15,21-42 47,-21 0-47</inkml:trace>
  <inkml:trace contextRef="#ctx0" brushRef="#br0" timeOffset="28540.12">20828 3302 0,'0'0'0,"0"-21"0,-21 0 0,0 21 16,-1-21-16,1 21 15,42 0 32,1 0-31,-1 0-16</inkml:trace>
  <inkml:trace contextRef="#ctx0" brushRef="#br0" timeOffset="29456.56">21082 3344 0,'42'0'16,"-21"0"-16,1 0 0,-1 0 0,0 0 0,21 0 15,-21 0-15,1-21 0,20 21 16,0-21-16,-21 0 0,22 0 0,-22 0 16,0-1-16,-21 1 0,0 0 15,0 0-15,0 0 0,0 0 16,0-1-16,-21 22 0,21-21 15,-42 0-15,20 21 0,1 0 0,0 0 16,0 0-16,0 0 0,0 0 0,-1 21 16,1 0-16,0 1 0,0-1 15,0 21-15,0 0 0,-1 1 0,1-1 16,21 0-16,0 22 0,-21-22 16,21 22-16,-21-1 0,21 1 0,-21-22 15,21 22-15,-21 20 0,21-20 16,-22-1-16,22 22 0,-21 0 0,0-22 15,21 22-15,-21-22 0,0 22 0,0-22 16,-1 22-16,22 0 0,-21-22 16,0 22-16,0 0 0,-21-22 15,20 22-15,1-1 0,-21 65 16,21-86-16,0 1 0,-1 20 16,1-20-16,21-1 0,0 1 0,0-22 15,0 0-15,0 1 0,0-1 0,0-21 16,21 0-16,1 1 0,-1-22 0,21 0 15,-21 0-15,22-22 0,-1 1 16,21 0-16,-20 0 0,20-21 0,-20-1 16,20 22-16,-21-42 0,1 20 0,20 1 15,-20-22-15,-1 22 16,0-21-16,-21-1 0,22 1 0,-22-22 16,-21 21-16,0-20 0,0-1 0,0 0 15,0 22-15,0-22 0,-42 22 16,20-22-16,1 22 0,-21-1 0,0 1 15,-1 20-15,1-20 0,0 20 16,-1 1-16,1 0 0,0 21 0,20-1 16,1 1-16,0 0 0,0 21 0,21-21 15,0 0 1,0 0-16,21 21 16,0 0-16,0-22 15,22 22-15,-22 0 0,21-21 0,1 0 0,-22 21 16,21-21-16,-21 0 0,22 21 15,-1-21-15,-21-1 0,0 22 16,22-21-16,-22 0 0,0 0 16,0 21-16,-21-21 0,21 21 0,-21-21 15,21 21-15,-21-22 0,-21 22 47,0 22-31,21-1-16,-21-21 0,21 21 0,0 0 15,-21-21 1,21 21-16,0 0 0,0-42 47,21 0-31</inkml:trace>
  <inkml:trace contextRef="#ctx0" brushRef="#br0" timeOffset="29651.96">21484 3620 0,'0'-22'0,"-21"22"31,42 0 47,0 0-78,0 0 0,1 0 16,-1 0-16,0 0 0</inkml:trace>
  <inkml:trace contextRef="#ctx0" brushRef="#br0" timeOffset="29927.99">21929 3556 0,'0'0'0,"21"0"0,-21-21 15,0 0 1,0 0-16,-21-1 15,-1 22 1,1 0-16,0 0 0,0 0 16,0 22-16,0-22 0,-1 21 15,-20 0-15,21 0 0,0 21 0,0-20 16,-1-1-16,1 21 0,21-21 16,0 0-16,0 22 0,0-22 0,0 0 15,0 0-15,0 0 0,0 1 16,21-1-16,1 0 0,-1-21 0,0 21 15,0-21-15,0 0 16,0 0-16,22 0 0,-22 0 0,21 0 16,1 0-16,-22 0 0,21 0 0,0-21 15,1 21-15</inkml:trace>
  <inkml:trace contextRef="#ctx0" brushRef="#br0" timeOffset="30436.17">22458 3620 0,'0'0'0,"0"-22"0,0 1 0,0 0 15,0 0-15,0 0 0,-21 21 16,-1-21-16,1 21 16,0 0-16,0 0 0,0 21 15,0-21-15,-1 21 16,22 0-16,-21 0 0,0 0 16,0 1-16,21-1 0,0 0 0,-21 0 15,0 0-15,21 0 0,0 1 16,0-1-16,0 0 0,0 0 15,0 0-15,0 0 16,21-21 0,0 0-16,0 0 15,0 0-15,0 0 0,1-21 16,-22 0-16,21 21 0,0-21 0,0 0 16,0 0-16,-21-1 15,21 1-15,1 0 0,-22 0 0,0 0 0,21-22 16,-21 22-16,21 0 15,-21 0-15,0 0 16,0 42 0,0 0-16,-21 0 15,21 0-15,-21 1 0,21-1 0,0 0 16,0 0-16,0 0 0,0 0 16,0 1-16,0-1 0,0 0 0,0 0 15,0 0-15,0 0 16,0 1-16,21-22 0,0 21 15,0-21-15,0 0 0,0 0 16,1 0-16,-1 0 16,0 0-16,0-21 0,0-1 0,0 1 15,1 0-15,-1 0 0,0 0 16</inkml:trace>
  <inkml:trace contextRef="#ctx0" brushRef="#br0" timeOffset="30744.04">22987 3175 0,'0'0'0,"0"-21"0,0 0 0,0 0 0,21-1 16,-21 1-16,0 0 15,0 42 17,0 0-32,0 1 0,-21-1 15,0 21-15,0-21 0,-1 43 0,1-22 16,0 0-16,0 1 0,0-1 15,0 0-15,-22 1 0,22-1 0,0 0 16,0 1-16,21-1 0,0-21 16,-21 22-16,21-22 0,0 0 0,0 0 15,0 0-15,0 0 16,21-21 0,0 0-16,0 0 15,0 0-15,0 0 0,1-21 16,-1 21-16,0-21 0</inkml:trace>
  <inkml:trace contextRef="#ctx0" brushRef="#br0" timeOffset="31000.07">23241 3535 0,'21'-21'31,"-42"42"-15,0 0-1,21 0-15,-21 0 0,-1 1 16,1-1-16,0 0 0,21 0 16,-21 21-16,21-20 0,-21-1 0,21 0 15,0 0-15,0 0 0,-21-21 16,21 21-16,0 1 0,0-1 16,21-21-1,0 0 1,0 0-16,0 0 0,22-21 15</inkml:trace>
  <inkml:trace contextRef="#ctx0" brushRef="#br0" timeOffset="31736.38">23537 3535 0,'0'0'0,"-21"0"15,0 0 1,0 0-16,0 0 0,-1 21 15,22 0-15,-21 0 0,0 1 16,21-1-16,0 0 0,0 0 0,0 0 16,-21-21-16,21 21 0,0 1 0,0-1 15,0 0-15,0 0 0,0 0 16,0 0 0,21-21-1,0-21 16,-21 0-31,0 0 0,0 0 16,0 0-16,0-1 0,0 1 16,0-21-16,0 21 0,21 0 15,1-1-15,-22-20 0,21 21 0,0 0 16,0 0-16,0-1 0,0 1 16,1 0-16,20 21 0,-21 0 15,0 0-15,0 0 16,1 21-16,-22 0 0,21 1 0,-21-1 15,0 21-15,0-21 0,0 0 16,0 1-16,0 20 0,-21-21 0,-1 0 16,22 0-16,-21 1 0,21-1 0,0 0 15,-21 0-15,0 0 16,21 0-16,0-42 47,0 0-32,0 0 1,0 0-16,21 0 0,0-1 0,0-20 0,1 21 16,-1 0-16,21-22 0,-21 22 15,22 0-15,-22 0 0,21-21 0,-21 20 16,22 22-16,-1-21 0,-21 21 16,21 0-16,1 0 0,-22 0 15,0 0-15,0 21 0,0-21 0,-21 43 16,0-22-16,0 0 0,0 0 15,-21 22-15,0-22 0,21 0 0,-21 0 16,0 21-16,0-42 0,-1 22 16,-20-1-16,21 0 0,0-21 0,21 21 15,-21-21-15,-1 0 0,1 0 16,42-21 31</inkml:trace>
  <inkml:trace contextRef="#ctx0" brushRef="#br0" timeOffset="32140.35">24405 3514 0,'0'0'16,"0"-21"-16,-21 21 15,0 0 1,0 0-16,-1 0 15,1 0-15,0 21 16,0-21-16,21 21 0,-21 0 0,21 0 16,0 0-1,0 1 1,0-1 0,21-21-16,0 0 0,-21 21 0,21-21 15,0 0-15,-21 21 0,22-21 16,-22 21-16,21-21 0,-21 21 15,0 1 1,0-1-16,-21 0 16,-1-21-16,1 21 15,0-21-15,0 0 0,0 0 16,0 21-16,-1-21 0,1 0 0,0 0 16,0 0-16,0 0 0,0 0 31,21-21-16,0 0-15,0 0 16</inkml:trace>
  <inkml:trace contextRef="#ctx0" brushRef="#br0" timeOffset="32404.21">23643 3048 0,'-21'0'0,"21"-21"31,-21 21 16,0 0-32,-1 0 1,1 0-16,0 0 16</inkml:trace>
  <inkml:trace contextRef="#ctx0" brushRef="#br0" timeOffset="32636.18">22860 3387 0,'21'0'16,"0"0"-1,0 0-15,1 0 0,-1 0 16,0 0-16,0 0 0,21 0 16,-20 0-16,-1 0 0,0 0 0,0 0 15,21 0-15,-20 0 0,-1 0 16,0 0-16,0-21 0</inkml:trace>
  <inkml:trace contextRef="#ctx0" brushRef="#br0" timeOffset="34067.74">1037 4847 0,'0'0'0,"-42"0"0,-128 0 15,128 0-15,0-21 16,-1 21-16,1 0 0,0 0 16,-1 0-16,22 0 0,0-21 15,0 21-15,0 0 0,0 0 16,42 0 31,0 0-47,0 21 15,0-21-15,0 0 0,22 0 0,-22 0 16,21 0-16,1 0 0,-1 0 16,21 0-16,-20 0 0,20 0 0,22 0 15,-22 0-15,22 0 0,0 0 16,21 0-16,-1 0 0,1 0 0,0 0 16,0-21-16,0 21 0,21-21 15,0 21-15,0-21 0,21 21 0,-21 0 16,0-22-16,21 22 0,-21-21 15,21 21-15,-21 0 0,21-21 0,-21 21 16,0-21-16,0 21 0,0 0 16,0-21-16,-21 21 0,0 0 15,0 0-15,0-21 0,-22 21 0,1 0 16,0 0-16,-1 0 0,-20-22 16,-1 22-16,-20 0 0,-1 0 0,-21 0 15,22 0-15,-22 0 0,0 0 16,0 0-1,-21-21 17,0 0-17,0 0-15,21 21 16,0 0-16</inkml:trace>
  <inkml:trace contextRef="#ctx0" brushRef="#br0" timeOffset="35043.83">10350 4233 0,'0'0'0,"-105"22"31,83-22-31,1 0 0,0 0 16,21 21 47,21-21-63,0 0 0,22 0 15,-22 0-15,21 0 0,-21 0 16,22 0-16,-1 0 0,22 0 0,-22 0 15,21 0-15,1 0 0,-1 0 0,1 0 16,-1-21-16,22 21 0,0 0 16,-22 0-16,22 0 0,0-22 0,-1 22 15,22 0-15,-21 0 0,21-21 16,-1 21-16,22-21 0,0 21 0,0 0 16,22-21-16,-22 21 0,0 0 15,21-21-15,0 21 0,0 0 0,0-21 16,0 21-16,1 0 0,-22 0 0,0-22 15,21 1-15,-21 21 0,0 0 16,-21-21-16,-1 21 0,1 0 0,-21 0 16,0-21-16,-22 21 15,1 0-15,-1 0 0,-21 0 0,1 0 16,-22 0-16,0 0 0,0 0 0,0 0 16,-21-21 30,0 0-30,0-1-16,0 1 0,0 0 16</inkml:trace>
  <inkml:trace contextRef="#ctx0" brushRef="#br0" timeOffset="36040.19">18267 4382 0,'21'0'125,"0"0"-125,0 0 0,22 0 0,-22 0 15,21 0-15,0 0 0,1 0 16,20 0-16,-20 0 0,20 0 0,1 0 16,-1 0-16,1 0 0,-1 0 15,22 0-15,-1 0 0,1 0 16,21 0-16,0 21 0,0-21 0,21 0 15,-22 0-15,1 0 0,21 0 16,0 0-16,0 0 0,0 0 0,21 0 16,1-21-16,-1 21 0,0 0 15,0-22-15,21 22 0,1-21 0,-1 21 16,0 0-16,1-21 0,20 21 16,-20 0-16,20 0 0,-21 0 0,-20 0 15,-1 0-15,0 0 0,-21 0 0,0 0 16,0 0-16,0 0 0,-21 0 15,0 0-15,-22 0 0,22 0 0,-42 0 16,20 0-16,-20 0 16,-22 0-16,0 0 0,1 0 0,-22 0 15,0 0-15,0 0 0,0 0 16,-42 0 31,21 21-32,-21-21 1,0 0-16,0 0 16,0 0-16,-1 0 0</inkml:trace>
  <inkml:trace contextRef="#ctx0" brushRef="#br1" timeOffset="42040.02">762 5694 0,'0'0'0,"-21"0"0,21-21 16,-21 0-16,-1-1 15,1 1-15,21 0 0,-21 0 16,21 0-16,0 0 16,-21 21-16,21-22 0,0 1 15,0 42 16,0 1-31,0-1 16,0 21-16,0 0 0,0-20 16,0 20-16,0 0 0,0 22 15,0-22-15,0 0 0,0 1 16,0-1-16,0 0 0,-21 1 16,21-1-16,0-21 0,0 22 0,-21-22 15,21 0-15,0 0 0,-22 0 16,22 0-16,0-42 31,0 0-15,0 0-16</inkml:trace>
  <inkml:trace contextRef="#ctx0" brushRef="#br1" timeOffset="42236.15">952 5884 0,'0'0'0,"22"-21"94,-1 21-94,-21-21 16</inkml:trace>
  <inkml:trace contextRef="#ctx0" brushRef="#br1" timeOffset="42920">1905 5609 0,'0'0'0,"0"-21"16,21 21-1,0-21-15,0 0 16,1 0-1,-1 21-15,-21-22 0,21 22 0,0-21 16,0 0-16,0 21 16,-21-21-16,0 0 0,22 21 0,-22-21 15,0-1 1,-22 22 0,1 0-16,0 0 15,0 0-15,0 22 0,0-22 0,-22 21 16,22 0-16,0 0 0,-21-21 15,20 21-15,1 22 0,0-22 0,0 0 16,21 0-16,0 0 0,0 0 16,0 1-16,0-1 0,21 0 0,0 0 15,0 0-15,1 22 0,-1-22 16,21 0-16,-21 0 0,22 0 0,-1 0 16,-21 1-16,21-1 0,1 0 15,-22 0-15,0 0 0,0 0 0,0 1 16,-21-1-16,0 0 15,0 0-15,-21 0 0,-21 0 16,21 1-16,-22-22 0,22 21 16,-21-21-16,0 0 0,20 0 0,-20 0 15,0 0-15,-1 0 0,1 0 16,21 0-16,-21-21 0,-1-1 0,22 22 16,-21-21-16,21 0 0,-1 0 15,22 0-15,0 0 0,0-1 0,0 1 16,0 0-16,0 0 0,0 0 15,22 0-15,-1-1 0,21 1 0,-21 21 16,22-21-16,-22 0 0,21 21 16,0-21-16,1 21 0,-22 0 15</inkml:trace>
  <inkml:trace contextRef="#ctx0" brushRef="#br1" timeOffset="43312.77">2349 5948 0,'22'0'0,"-44"0"0,65 0 16,-22 0-1,0 0-15,0-21 0,0 0 16,1-1-16,-1 22 16,0-21-16,0 0 0,0 0 0,-21 0 15,0 0-15,0-1 0,0 1 16,0 0-16,0 0 0,0 0 15,0 0-15,-21 21 0,0 0 16,0 0-16,0 0 0,-1 0 0,1 0 16,0 0-16,0 42 0,0-21 15,0 0-15,-1 0 0,1 22 0,0-22 16,21 21-16,0-21 0,-21 22 16,21-22-16,0 21 0,0-21 0,0 1 15,0-1-15,21 0 16,0-21-16,0 21 0,1-21 0,-1 0 15,0 0-15,21 0 0,-21 0 16,22 0-16,-22 0 0,21-21 0,1 0 16,-1 21-16,-21-21 0,21-1 15,1 1-15,-22-21 0,0 21 0,21 0 16</inkml:trace>
  <inkml:trace contextRef="#ctx0" brushRef="#br1" timeOffset="43784.5">2942 5652 0,'0'0'0,"0"-22"16,0 1-16,-21 21 31,21 21-31,0 1 16,0-1-16,0 0 0,0 0 0,-21 0 15,21 0-15,0 1 0,0-1 16,0 21-16,0-21 0,0 0 0,0 1 16,0-1-16,0 0 0,0 0 15,0 0-15,0 0 0,0 1 16,0-1-1,0-42 17,0-1-17,0 1-15,0 0 0,21-21 0,-21 21 16,21-22-16,-21 22 16,21-21-16,0 21 0,-21-22 0,22 1 15,-1 21-15,0-22 0,21 22 16,-21 0-16,22 0 0,-22 21 0,0 0 15,21 0-15,-20 0 0,20 0 16,-21 0-16,21 21 0,-20 0 0,-1 0 16,0 1-16,0 20 0,0-21 15,-21 0-15,0 22 0,0-22 0,0 0 16,0 21-16,0-21 0,-21 1 0,0-1 16,0 0-16,21 0 0,-21 0 15,-1 0-15,22 1 0,0-44 47,22 1-47,-1 21 16</inkml:trace>
  <inkml:trace contextRef="#ctx0" brushRef="#br1" timeOffset="44384.16">3979 5609 0,'0'0'0,"0"-21"0,0 0 16,0 0-16,0 0 0,0-1 16,0 1-1,0 0-15,-21 21 0,0 0 16,0 0-16,0 0 16,-1 0-16,1 0 0,0 21 0,0 0 15,0 1-15,0-1 0,-1 21 16,-20-21-16,21 22 0,0-1 0,0-21 15,-1 21-15,22 1 0,-21-22 0,21 21 16,0-21-16,0 1 0,0-1 16,0 0-16,0 0 0,0 0 0,0 0 15,21-21 1,1 22-16,-1-22 0,0 0 0,0 0 16,0 0-16,0 0 0,1-22 15,-1 1-15,0 0 0,0 21 16,21-21-16,-20-21 0,-1 20 0,0 1 15,0-21-15,-21 0 0,21-1 16,0 1-16,1 0 0,-1-1 0,-21 1 16,0 0-16,21-1 0,-21 1 15,0 0-15,0-1 0,0 22 0,21 0 16,-21-21-16,0 20 0,0 44 31,0 20-31,0-21 0,0 0 16,0 22-16,0-1 0,0 0 15,0 1-15,0-1 0,0 21 16,0-20-16,0-1 0,0 0 0,0 1 16,0-22-16,0 21 0,0-21 15,0 22-15,0 20 16,0-42-16,21-21 16,0 0-1,1 0-15,-1 0 0,0-21 16,0 21-16,0-21 0,0 0 15,-21 0-15,22 0 0</inkml:trace>
  <inkml:trace contextRef="#ctx0" brushRef="#br1" timeOffset="44664">4657 5249 0,'0'0'0,"0"-21"0,-22 21 16,1 0-16,0 21 15,0 1-15,21-1 0,-21 0 16,21 0-16,-21 21 0,21 1 16,0-22-16,0 21 0,-22 1 0,22-1 15,0 0-15,-21 1 0,21-1 16,0-21-16,0 21 0,0 1 0,0-22 16,0 0-16,0 0 0,0 0 15,0 1-15,-21-1 0,21 0 16,21-21-1,-21-21 1,21 21-16,1-21 0,-1-1 16,0 1-16,0-21 0</inkml:trace>
  <inkml:trace contextRef="#ctx0" brushRef="#br1" timeOffset="45031.79">4911 5292 0,'-22'21'31,"1"0"-31,0 0 0,0 0 16,-21 1-16,20-22 0,-20 21 0,0 0 15,-1 0-15,22 0 0,-21 0 16,0 1-16,20-1 0,1 0 0,0 0 16,0-21-16,0 21 0,0-21 15,21 21 1,21 1 15,0-22-15,-21 21-16,0 0 15,21-21-15,0 21 0,0-21 0,-21 21 16,0 0-16,22-21 0,-1 22 0,-21-1 16,21-21-16,-21 21 0,21-21 15,0 21-15,0-21 0,1 21 16,-1-21-16,0 21 15,0-21-15,0 0 0,0 0 16,1 0-16,-1 0 0,0 0 0,0 0 16</inkml:trace>
  <inkml:trace contextRef="#ctx0" brushRef="#br1" timeOffset="45460.55">4974 5694 0,'0'0'0,"21"0"32,0-21-17,1 0-15,-1 21 16,-21-22-16,21 1 0,0 0 15,-21 0-15,0 0 16,21 21-16,-21-21 16,-21 21-1,0 0-15,21 21 16,-21-21-16,0 21 0,-1 0 0,22 0 16,-21 22-16,21-22 0,-21 0 15,21 0-15,0 21 0,-21-20 0,21-1 16,0 0-16,0 0 0,0 0 15,0 0-15,0 1 0,21-22 16,0 21-16,0-21 16,1 0-16,-1 0 15,0 0-15,0 0 0,0-21 0,0-1 16,22 22-16,-22-21 16,0 0-16,0 0 0</inkml:trace>
  <inkml:trace contextRef="#ctx0" brushRef="#br1" timeOffset="46384.02">5397 5588 0,'22'-21'0,"-44"42"0,44-63 16,-44 63 15,22 0-31,0 0 0,0 0 0,-21 1 16,21-1-16,0 0 16,-21 21-16,21-21 0,0 1 0,0-1 15,0 0-15,0 0 0,0 0 16,21-21-16,0 21 15,1-21-15,-1 0 0,0 0 16,0 0-16,0 0 0,0-21 16,1 21-16,-1-21 0,0 0 0,0 21 15,0-21-15,0 0 0,1-22 0,-1 22 16,-21 0-16,0-21 0,0 20 16,21 1-16,-21 0 0,0-21 0,0 21 15,0-1-15,0 1 16,0 42 15,0 1-31,0-1 16,0 0-16,0 0 0,0 0 0,-21 0 15,21 22-15,-21-22 0,21 21 0,0-21 16,-22 22-16,22-1 0,0-21 16,0 22-16,0-1 0,0 0 0,0 22 15,0-22-15,0 0 0,0 1 0,22-1 16,-22 0-16,0 22 0,0-22 15,21 1-15,-21 20 0,21-21 0,-21 1 16,0 20-16,0-20 0,21-1 0,-21 0 16,0 1-16,0-1 15,0-21-15,0 21 0,0-20 0,0 20 16,-21-21-16,0 0 0,0-21 0,-1 21 16,1-21-16,0 0 0,0 0 0,0 0 15,0-21-15,-1 21 0,1-21 16,0 0-16,21 0 0,-21-22 0,21 22 15,0-21-15,0 21 0,0-22 0,21 1 16,0 0-16,0-1 0,1 1 16,20 0-16,-21-1 0,21-20 15,1 21-15,-1-22 0,0 22 0,1-22 0,-1 22 16,0-22-16,1 1 0,-1 21 16,0-22-16,1 1 0,-22-1 15,21 1-15,-21-1 0,1 1 0,-1 20 16,0 1-16,-21 0 0,0-1 15,0 22-15,0-21 0,0 21 0,0-1 16,-21 22 0,0 0-16,-1 0 15,1 0-15,21 22 0,-21-22 16,21 21-16,0 0 16,0 0-16,0 0 0,21-21 15,0 21-15,-21 1 0,22-1 16,-1 0-16,0 0 0,0 0 15,-21 0-15,21 1 0,-21-1 0,21 0 16,-21 0-16,0 0 16,0 0-16,0 1 0,0-1 15,-21-21-15,0 0 16,0 0-16,0 0 0,0 0 16,-1 0-16,1 0 15,21-21 1,0-1-16,0 1 0,0 0 15,0 0-15,21-21 0</inkml:trace>
  <inkml:trace contextRef="#ctx0" brushRef="#br1" timeOffset="46651.87">6604 5207 0,'0'0'0,"0"-21"0,-21 21 15,0 0 1,-1 21-16,1 0 0,0 0 16,0 22-16,21-22 0,-21 0 15,21 21-15,0-20 0,-21-1 16,21 21-16,0-21 0,-22 22 0,22-22 16,0 21-16,0-21 0,0 0 15,0 1-15,22-1 0,-1 0 0,0-21 16,0 21-16,0-21 0,0 0 15,1 0-15,-1 0 0,0 0 16,0-21-16,0 21 0,22-21 0</inkml:trace>
  <inkml:trace contextRef="#ctx0" brushRef="#br1" timeOffset="46935.24">6985 5059 0,'42'63'15,"-21"-63"-15,1 22 0,-1-1 16,0 0-16,0 0 0,-21 0 16,21 0-16,0 22 0,-21-22 0,0 0 15,0 21-15,0-20 0,0 20 0,0-21 16,0 21-16,0 1 0,0-22 15,-21 21-15,0-21 0,0 1 0,0-1 16,0 0-16,-1 0 0,1 0 0,0-21 16,0 21-1,0-21-15</inkml:trace>
  <inkml:trace contextRef="#ctx0" brushRef="#br1" timeOffset="48144.54">635 7620 0,'-21'0'0,"0"0"16,-1 0-1,1 0-15,0 0 16,21-21-16,0 0 16,0 0-16,0-1 0,0 1 15,0 0-15,21 0 0,-21 0 16,21 0-16,1-1 0,20 22 0,-21-21 15,0 21-15,0 0 16,1 0-16,-1 0 0,0 0 0,0 21 16,0 1-16,0-1 0,-21 0 15,22 21-15,-1-21 0,-21 22 0,0-1 16,0-21-16,0 22 0,0-1 16,0 0-16,0-21 0,-21 22 0,-22-1 15,22 0-15,0 1 0,-21-22 16,-1 21-16,1 1 0,0-1 15,20-21-15,-20 0 0,0 0 0,21 1 16,-22-22-16,22 0 16,0 0-16,0 0 0,0 0 0,-1 0 15,1 0-15,0 0 0,21-22 16,0 1-16,0 0 0,0-21 0,0 21 16,0-22-16,0 22 0,0-21 15,21 21-15,0-22 0,1 22 0,-1 0 16,0 0-16,0 21 0,0 0 15,0 0-15,1 0 0,-1 0 16,0 0-16,0 0 0,0 21 0,0 0 16,-21 21-16,0-20 0,22 20 15,-22-21-15,21 21 0,-21-20 0,0 20 16,0-21-16,0 21 16,0-20-16,0-1 0,21 0 0,-21 0 15,0 0-15,21 0 0,0-21 16,0 0-1,1 0-15,-1 0 16,-21-21-16</inkml:trace>
  <inkml:trace contextRef="#ctx0" brushRef="#br1" timeOffset="48345.41">1058 7874 0,'21'-21'0,"1"21"94,-1-21-94,0 21 16,-21-21-1</inkml:trace>
  <inkml:trace contextRef="#ctx0" brushRef="#br1" timeOffset="49315.88">1947 7366 0,'0'0'0,"0"-21"0,0 0 31,0 0-31,-21 21 16,0 0-16,0 0 16,0 21-16,-1 0 0,1 0 15,0 0-15,0 22 0,21-22 16,-21 21-16,0 0 0,-1 1 0,1-1 16,21 0-16,0 1 0,0-1 15,-21-21-15,21 22 0,0-1 16,0 0-16,0-21 0,0 22 15,0-22-15,21 0 0,-21 0 0,21-21 16,1 21-16,-1-21 0,0 0 16,0 0-16,21 0 0,-20 0 0,20 0 15,-21-21-15,21 21 0,-20-21 16,20 0-16,-21 0 0,21 0 0,1-22 16,-1 22-16,-21-21 0,22 21 15,-1-22-15,-21 1 0,0 0 0,22-1 16,-22 1-16,-21 0 0,21-22 15,0 22-15,-21-1 0,0 1 0,0 0 16,0-1-16,0 1 0,0 21 16,0 0-16,0 0 0,0-1 0,0 1 15,0 42 17,-21 1-32,21 20 0,-21-21 15,21 21-15,-21 1 0,21-1 0,0 0 16,-22 1-16,1-1 0,0 0 0,21 1 15,0-1-15,0 0 0,-21 1 16,21-22-16,0 21 0,0-21 0,0 22 16,0-22-16,0 0 0,0 0 15,21 0-15,0 1 16,0-22-16,1 0 0,-1 0 16,0 0-16,0 0 0,21 0 0,-20-22 15,-1 1-15,0 0 0,21 0 16,-21 21-16,1-42 0,-1 20 0,0 1 15,0 0-15,0-21 0,0 21 0,1-22 16,-1 22-16,-21 0 0,0-21 16,21 20-16,-21 1 0,0 42 31,0 1-31,0-1 16,0 0-16,0 0 0,0 0 15,0 22-15,0-22 0,0 0 16,0 0-16,0 0 0,0 0 0,0 1 15,0-1-15,0 0 0,21-21 16,-21 21-16,21-21 16,0 0-16,1 0 15,-22-21-15,21 0 16</inkml:trace>
  <inkml:trace contextRef="#ctx0" brushRef="#br1" timeOffset="49679.69">3069 7133 0,'0'0'0,"-21"0"16,0 0-16,21 21 0,0 1 16,-21-1-16,21 0 0,0 0 15,0 0-15,0 0 16,21-21-16,0 0 15,0 0-15,0 0 16,0-21-16,-21 0 0,22 21 16,-22-21-16,21 0 0,-21 0 15,0-1-15,0 1 16,0 0 0,-21 21-1,-1 0-15,1 0 0,0 0 16,0 21-16,0-21 0,0 21 15,-1 1-15,22-1 0,0 0 0,-21 0 16,21 0-16,0 22 0,0-22 16,0 0-16,0 0 0,0 0 0,0 0 15,21 1-15</inkml:trace>
  <inkml:trace contextRef="#ctx0" brushRef="#br1" timeOffset="50016.17">3556 7387 0,'0'0'0,"0"-21"0,0 0 16,-21 0-16,0 21 16,-1 0-16,1 0 15,0 21-15,21 0 0,-21 0 0,0 0 16,0 1-16,-1 20 0,1-21 15,0 21-15,0-20 0,21 20 0,-21-21 16,0 21-16,21 1 0,0-22 16,0 21-16,0-21 0,0 1 15,0-1-15,21 0 0,0 0 0,21 0 16,-21-21-16,1 0 0,20 0 16,0 0-16,-21 0 0,22 0 0,-1 0 15,0 0-15,1-21 0,-1 0 0,0 0 16,107-64-1,-128 64-15,0-21 0,21-1 16</inkml:trace>
  <inkml:trace contextRef="#ctx0" brushRef="#br1" timeOffset="50635.82">4106 7112 0,'0'-42'16,"0"84"-16,0-105 0,0 41 15,-21 22-15,21 22 16,0-1-16,-21-21 0,21 21 15,0 21-15,0-21 0,0 22 0,0-22 16,-21 21-16,21 1 0,0-1 16,-21 0-16,21 1 0,0-1 0,0 0 15,-22-21-15,1 22 0,21-22 0,-21 21 16,21-21-16,0 1 0,-21-1 16,21 0-16,-21 0 0,21-42 46,21 0-30,-21 0-16,21-1 16,-21 1-16,21 0 0,0 0 0,1 0 15,-1 0-15,0-22 0,0 22 0,0 0 16,0 0-16,1 0 0,-1 21 16,-21-22-16,21 22 0,0 0 0,0 0 15,-21 22 1,0-1-1,-21-21 1,0 0-16,0 21 0,0 0 16,-1-21-16,1 0 0,0 0 15,0 0-15,0 0 0,0 0 0,-1 0 32,1 0-17,21 21 1,0 0-1,0 1-15,21-1 0,-21 0 16,22 0-16,-22 0 16,0 0-16,21 1 0,0-1 0,-21 0 15,21 0-15,-21 0 0,0 0 16,21 1-16,0-1 16,1-21-16,-1 21 0,0-21 15,0 0-15,0 0 0,0 0 0,1 0 16,-1 0-16,0-21 0,0 0 15,0 21-15,22-22 0,-22 1 0</inkml:trace>
  <inkml:trace contextRef="#ctx0" brushRef="#br1" timeOffset="50936.64">4974 7154 0,'0'-21'0,"0"42"0,0-63 0,0 21 15,-21 21 1,0 0-16,0 0 0,-1 0 16,22 21-16,-21 0 0,21 22 0,-21-1 15,21-21-15,-21 21 0,0 1 16,21-1-16,0 0 0,0-20 0,0 20 16,0 0-16,0-21 0,0 1 15,0-1-15,0 21 0,0-21 16,0 0-16,21 1 0,0-22 0,0 0 15,-21 21-15,21-21 0,1 0 16,-1 0-16,0 0 0,0 0 16,0 0-16,0 0 0,1-21 0,-1 21 15,21-22-15,-21 1 0,0 0 16</inkml:trace>
  <inkml:trace contextRef="#ctx0" brushRef="#br1" timeOffset="51228.49">5524 6985 0,'0'0'0,"0"-21"0,22 21 31,-1 0-31,0 0 16,0 0-16,0 21 0,0 0 0,1-21 15,-22 21-15,21 1 0,0 20 16,0-21-16,-21 0 0,0 22 0,0-1 15,0-21-15,0 21 0,0 1 0,0-1 16,0 0-16,-21-20 0,0 20 16,0-21-16,21 0 0,-22 22 0,1-22 15,0 0-15,0 0 0,21 0 16,-21-21-16,0 0 0,21 21 16,-22-21-16,1 0 15</inkml:trace>
  <inkml:trace contextRef="#ctx0" brushRef="#br1" timeOffset="52368.19">614 9186 0,'-21'0'15,"42"0"32,0-21-47,0 21 0,0 0 16,0 0-16,1 0 0,-1 0 16,0 0-16,0 21 0,-21 1 0,21-22 15,0 21-15,-21 0 0,0 0 16,0 0-16,0 22 0,0-22 0,0 0 15,-21 0-15,0 21 0,-21-20 16,21-1-16,-22 21 0,1-21 16,21 0-16,-22 1 0,22-22 0,0 21 15,0-21-15,0 0 16,21-21 0,0-1-1,0 1-15,21 21 0,0-21 0,0 0 16,0 0-16,1 21 0,20-21 15,-21-1-15,0 22 0,22 0 0,-22 0 16,0 0-16,21 0 0,-21 0 16,1 0-16,-1 0 0,21 22 0,-21-1 15,-21 0-15,21 0 0,-21 0 16,22 0-16,-22 22 0,0-22 0,0 21 16,-22-21-16,1 22 0,0-22 15,-21 0-15,21 21 0,-22-20 16,1-1-16,0 0 0,-1-21 15,22 21-15,-21-21 0,-1 0 0,22 0 16,-21 0-16,21 0 0,0 0 16,-1 0-16,1 0 0,0 0 0,0-21 15,0 21-15,21-21 0,0 0 16,-21 21-16,21-22 0,0 1 16,0 0-16,0 0 0,0 0 15,0 0-15,21-1 0,0 1 16,0 0-16,0 0 0</inkml:trace>
  <inkml:trace contextRef="#ctx0" brushRef="#br1" timeOffset="52576.07">1291 9419 0</inkml:trace>
  <inkml:trace contextRef="#ctx0" brushRef="#br1" timeOffset="53071.78">2011 9186 0,'0'0'0,"0"-84"31,0 63-31,-21 21 15,-1 0-15,1 0 16,0 0-16,0 21 0,0 0 16,0 0-16,-1 0 0,1 0 15,21 22-15,-21-22 0,0 21 0,21 1 16,-21-1-16,21 0 0,0-21 16,0 22-16,0-1 0,0 0 0,0 1 15,0-1-15,0-21 0,0 0 16,21 1-16,-21-1 0,21 0 0,0 0 15,0-21-15,1 0 0,-1 0 0,21 0 16,-21 0-16,0-21 0,1 0 16,-1 0-16,21-1 0,-21 1 0,0 0 15,22-21-15,-22 21 16,21-22-16,-21 1 0,22 0 0</inkml:trace>
  <inkml:trace contextRef="#ctx0" brushRef="#br1" timeOffset="53320.64">2498 8890 0,'0'-21'16,"0"42"-16,0-63 16,-22 42-16,1 0 0,0 0 0,21 21 15,0 0-15,-21 0 0,21 22 16,-21-1-16,21 0 0,-21 1 0,21-1 16,0 0-16,0 1 0,0-1 0,0 21 15,0-41-15,0 20 16,0 0-16,0 1 0,0-22 0,0 21 15,0-21-15,0 0 0,0 1 16,0-1-16,0 0 0,21-21 31,-21-21-31,21 0 16,0 21-16,0-22 0</inkml:trace>
  <inkml:trace contextRef="#ctx0" brushRef="#br1" timeOffset="53728.41">2688 9313 0,'0'43'16,"0"-22"0,21-21-16,0 0 0,1 0 15,-1 0-15,0 0 0,0 0 16,0-21-16,0 21 0,1-21 0,20 21 15,-21-22-15,0 22 0,0-21 0,1 0 16,-1 21-16,-21-21 0,0 0 16,0 0-16,0-1 15,0 1-15,0 0 0,-21 0 16,-1 21-16,1 0 16,0 0-16,0 0 0,0 21 0,0 0 15,-22 0-15,22 1 0,0-1 16,0 21-16,0-21 0,-1 22 0,22-22 15,-21 21-15,21-21 0,-21 22 16,21-22-16,0 0 0,0 21 0,0-21 16,0 1-16,21-1 0,0-21 15,1 21-15,-1-21 0,0 0 0,21 0 16,-21 0-16,22 0 0,-22 0 0,21-21 16,1 21-16,-1-21 0,0-1 15,-21 1-15,22 0 0</inkml:trace>
  <inkml:trace contextRef="#ctx0" brushRef="#br1" timeOffset="54211.13">3577 9102 0,'0'0'0,"0"-21"0,0-1 16,0 1-16,-21 21 0,0 0 0,0 0 16,-1 0-16,1 0 0,0 0 15,0 0-15,0 21 0,0 1 0,-22-1 16,22 0-16,0 21 0,0-21 15,0 1-15,-1 20 0,1-21 0,21 21 16,0-20-16,-21 20 0,21-21 16,0 0-16,0 22 0,0-22 15,0 0-15,0 0 0,0 0 0,21-21 16,-21 21-16,21-21 0,1 0 16,-1 0-16,0 0 0,0 0 15,0 0-15,0-21 0,1 21 0,-1-21 16,21 0-16,-21 0 0,0 0 15,-21-1-15,22 1 0,-1 0 0,0-21 16,-21 21-16,21-1 0,-21 1 16,0-21-16,0 21 0,0 0 15,0-1-15,0 44 32,-21-1-32,21 0 0,0 0 15,0 0-15,0 0 0,0 1 0,0-1 16,0 0-16,0 0 0,0 0 15,0 0-15,0 1 0,0-1 0,0 0 16,21 0-16,0 0 0,0-21 16,1 21-16,-1-21 0,0 0 0,0 0 15,0 0-15,0 0 0,22 0 0,-22 0 16,0-21-16,0 21 0,0-21 16,1 0-16</inkml:trace>
  <inkml:trace contextRef="#ctx0" brushRef="#br1" timeOffset="54580.96">3958 9292 0,'0'0'0,"0"-21"0,0 0 0,0-64 31,0 64-31,0 0 16,0 0-16,21 21 16,0 0-16,1-21 0,-1 21 15,0 0-15,0 0 0,0 0 0,0 0 16,1 21-16,-1 0 15,0 0-15,0 21 0,0-20 0,-21-1 16,0 0-16,21 0 0,-21 21 16,0-20-16,0-1 0,0 0 15,0 0-15,0 0 0,0 0 0,0 1 16,0-1-16,-21 0 0,21-42 47,0 0-32,0-1-15,0 1 0,0 0 16,0 0-16,21 0 0,-21 0 0,22-1 16,-1 1-16,-21-21 0,21 21 15,0 0-15,0-22 0,0 22 16,22 0-16,-22 0 0,0 0 0,21-1 16,-20 1-16</inkml:trace>
  <inkml:trace contextRef="#ctx0" brushRef="#br1" timeOffset="54896.97">5186 8911 0,'0'0'0,"0"-21"0,0 0 16,0 0-16,-21 0 15,-1-1-15,1 22 16,0 0-1,0 0-15,0 0 0,0 22 16,21-1-16,-22 0 0,1 0 0,0 21 16,0 1-16,21-1 0,-21-21 15,0 22-15,21-1 0,0 0 0,-22-21 16,22 22-16,0-22 0,-21 21 0,21-21 16,0 1-16,0-1 0,0 0 15,0 0-15,21 0 0,1-21 0,-1 21 16,0-21-16,0 0 0,0 0 0,0 0 15,1 0-15,20 0 16,-21 0-16,21 0 0</inkml:trace>
  <inkml:trace contextRef="#ctx0" brushRef="#br1" timeOffset="55200.07">5609 8763 0,'0'-21'16,"0"42"-16,21-63 0,-21 21 16,21 21-16,1 0 0,-1 0 15,0 0-15,0 0 16,0 0-16,0 21 0,1 0 16,-1 0-16,21 21 0,-21-20 0,-21 20 15,21 0-15,-21-21 0,22 22 0,-22-1 16,0 0-16,0-20 0,0 20 15,0 0-15,-22-21 0,1 22 0,0-22 16,0 0-16,0 0 0,0 0 0,21 1 16,-22-1-16,1-21 0,0 21 15,0 0-15,0-21 0,0 0 16,-1 21-16</inkml:trace>
  <inkml:trace contextRef="#ctx0" brushRef="#br1" timeOffset="56324.43">635 10859 0,'-21'21'16,"21"0"-16,-21 0 0,21 21 15,-22-20-15,1 20 0,0 0 16,21 22-16,-21-22 0,0 0 0,0 22 16,-22-22-16,22 1 0,0-22 15,0 21-15,0 0 0,-1-20 0,22-1 16,0 0-16,-21 0 0,21-42 47,21 21-47,1-21 15,-1 0-15,0 21 0,0-22 0,0 1 16,22 0-16,-22 21 0,21-21 16,-21 0-16,22 21 0,-22-21 15,21-1-15,0 1 0,-20 21 0,20-21 16,-21 0-16,0 21 0,0-21 15,1 0-15,-1 21 0,-21-22 0,21 1 16,-21 0-16,0 0 16,0 0-16,0 0 15,-21 21-15,0 0 16,-1 0-16,1 21 16,0 0-16,21 21 15,-21-21-15,21 22 0,0-1 0,0 0 16,0 1-16,0-1 15,0-21-15,0 22 0,0-1 0,0-21 16,0 21-16,0-20 0,0-1 16,0 0-16,0 0 0,21-21 31,0 0-31,0 0 0,-21-21 0</inkml:trace>
  <inkml:trace contextRef="#ctx0" brushRef="#br1" timeOffset="56516.32">1206 11155 0,'0'0'0,"22"0"78,-1-21-78,0 0 16</inkml:trace>
  <inkml:trace contextRef="#ctx0" brushRef="#br1" timeOffset="57160.96">2053 11155 0,'0'0'0,"0"-21"0,0 0 15,21-1-15,0 1 16,-21 0-16,43 0 0,-22 0 0,0 0 16,0-1-16,0 1 0,1 0 15,20 0-15,-21 0 0,-21 0 0,0-1 16,21 1-16,-21 0 0,0 0 16,-21 21-16,0 0 0,0 0 15,0 0-15,-1 0 0,-20 0 0,21 0 16,-21 21-16,-1 0 0,22 0 15,-21 1-15,21-1 0,-1 0 0,1 0 16,0 0-16,21 22 0,0-22 16,0 0-16,0 0 0,0 21 0,0-20 15,21-1-15,0 21 16,1-21-16,-1 22 0,0-22 0,21 0 16,-21 21-16,1-21 0,-1 1 0,0-1 15,0 0-15,0 0 0,-21 0 16,0 0-16,0 1 0,0-1 0,0 0 15,-42 0-15,21-21 0,0 21 16,-1-21-16,1 0 0,0 0 0,-21 0 16,21 0-16,-1 0 0,-20 0 15,21-21-15,-21 0 0,20 21 16,1-21-16,0-22 0,-21 22 0,21 0 16,-1-21-16,22 21 0,-21-22 15,21 22-15,-21-21 0,21 21 0,0-22 16,0 22-16,0 0 0,21 0 15,0 21-15,1-21 0,20-1 0,-21 22 16,21 0-16,1 0 0,-1 0 16,0 0-16</inkml:trace>
  <inkml:trace contextRef="#ctx0" brushRef="#br1" timeOffset="57587.71">2667 11113 0,'0'-22'0,"0"44"0,0-65 16,-21 43 0,0 0-1,-1 0-15,1 0 16,21 21-16,-21 1 0,0-1 16,21 21-16,-21-21 0,21 0 0,0 1 15,-21 20-15,21-21 0,0 0 16,0 0-16,0 1 0,0-1 0,21 0 15,0-21-15,0 0 0,21 0 16,-20 0-16,-1 0 0,21 0 16,0 0-16,-20 0 0,20-21 0,0 0 15,-21 21-15,1-22 0,20 1 16,-21-21-16,0 21 0,0 0 0,1-1 16,-1-20-16,-21 21 0,0 0 15,0 0-15,0-1 0,0 1 0,0 0 16,0 0-16,0 0 0,0 0 0,-21 21 15,-1-22-15,1 22 16,0 0-16,0 22 16,21-1-1,0 0-15,0 0 0,0 0 16,21-21-16,0 0 16,0 21-16</inkml:trace>
  <inkml:trace contextRef="#ctx0" brushRef="#br1" timeOffset="58284.31">3238 10986 0,'0'-22'15,"-21"22"-15,0 0 16,0 0 0,0 22-1,21-1-15,0 0 0,0 0 0,0 0 16,0 0-16,-21 1 0,21-1 15,0 0-15,0 0 0,-22 21 16,22-20-16,0-1 0,0 0 0,0 0 16,0 0-16,0 0 15,0-42 17,0 0-17,0 0-15,0 0 0,0-22 0,0 22 16,0 0-16,0-21 0,0 21 15,22-1-15,-1-20 0,-21 21 0,21-21 16,0 20-16,0 1 0,0 0 16,1 0-16,-1 21 0,0 0 15,0 0-15,0 0 0,0 0 0,1 0 16,-1 0-16,0 21 0,0 0 0,0 0 16,0 1-16,-21-1 0,0 21 15,22-21-15,-22 0 0,0 22 0,0-22 16,0 0-16,0 0 0,0 0 15,0 1-15,0-1 0,-22 0 0,22 0 16,-21-21-16,21 21 0,-21-21 16,21-21-1,0 0-15,0 0 16,0 0-16,0-1 0,0 1 16,0 0-16,21-21 0,0 21 15,1-22-15,-1 1 0,0 21 0,21-22 16,-21 22-16,22-21 0,-1 21 0,0 0 15,-20-1-15,20 1 0,-21 21 16,21 0-16,-20 0 0,-1 21 0,0 1 16,-21-1-16,0 21 15,0-21-15,0 22 0,0-22 0,0 0 16,0 21-16,0-21 0,-21 22 0,0-22 16,-1 0-16,1 21 0,21-20 15,-21-22-15,0 21 0,21 0 0,-21-21 16,21-21 15,21 0-31,0-1 16,0 1-16</inkml:trace>
  <inkml:trace contextRef="#ctx0" brushRef="#br1" timeOffset="58824">4233 10541 0,'0'0'0,"-21"0"16,21 21 0,-21 22-16,21-22 15,-21 0-15,21 21 0,-21 1 0,21-1 16,0 0-16,0-21 0,0 22 0,0-1 16,0 0-16,0 1 0,0-1 15,0-21-15,0 22 0,0-22 0,0 21 16,0-21-16,0 0 0,0 1 0,0-1 15,0 0 1,0-42 0,0 0-1,0-1-15,0 1 16,0 0-16,21 0 0,-21 0 0,21-22 0,-21 22 16,21 0-16,-21-21 15,21 21-15,0-1 0,1 1 0,-1 0 16,0 0-16,0 0 0,0 0 0,0 21 15,22 0-15,-22 0 0,21 0 16,-21 0-16,1 0 0,20 0 0,-21 21 16,0 0-16,-21 0 0,0 21 15,0-20-15,0-1 0,0 0 16,-21 21-16,0-21 0,0 1 0,-22 20 16,22-21-16,-21 21 0,0-20 0,20-1 15,-20 0-15,0 0 16,21 0-16,-1-21 0,1 21 0,0-21 0,0 0 15,0 0-15,0 0 16,21-21 0,0 0-1,0 0-15,0 0 0,21 0 0,0-1 16,0 1-16,0 0 0</inkml:trace>
  <inkml:trace contextRef="#ctx0" brushRef="#br1" timeOffset="59073.86">4805 10837 0,'0'22'16,"-21"-22"-16,-1 21 0,1 0 0,21 0 16,-21 0-16,0 0 0,21 1 15,0 20-15,-21-21 0,21 0 0,-21 0 16,21 22-16,0-22 0,0 0 15,0 0-15,0 0 0,21-21 32,0 0-32,0 0 15,0-21-15,0 0 16,-21 0-16,22 0 0</inkml:trace>
  <inkml:trace contextRef="#ctx0" brushRef="#br1" timeOffset="59451.64">4826 10562 0,'0'0'0,"-21"0"0,0 0 16,-1 21-16,1 1 0,21-1 16,0 0-16,0 0 0,0 0 15,0 0-15,0 1 16,21-22-1,1 0-15,-1 0 0,0 0 0,0 0 16,0 0-16,0 0 0,-21-22 0,22 22 16,-1-21-16,-21 0 0,21 21 15,-21-21-15,0 0 0,0 0 16,0-1-16,0 1 0,0 0 16,-21 21-16,0-21 0,21 0 15,-22 21-15,1 0 0,0 0 16,0 0-16,0 0 0,0 21 15,-1 0-15,22 0 0,-21-21 0,0 21 16,21 1-16,-21-1 0,21 0 16,0 0-16,0 0 0,0 0 15,0 1-15,21-22 16,0 0-16,0 0 0,1 0 0,20 0 16</inkml:trace>
  <inkml:trace contextRef="#ctx0" brushRef="#br1" timeOffset="59759.99">5186 10541 0,'0'-21'15,"0"42"1,0 0 0,0 0-16,0 22 0,-21-22 15,21 0-15,0 21 0,-22-20 16,1 20-16,21 0 0,-21-21 0,21 22 15,-21-1-15,0 0 0,21-20 0,0 20 16,0 0-16,0-21 0,0 22 16,0-22-16,0 21 0,0-21 0,0 1 15,0-1-15,0 0 0,21-21 16,0 0-16,0 0 16,0 0-16,1 0 0,-1-21 15,-21 0-15,21 21 0,0-22 0,0 1 16,-21 0-16,0 0 15,21-21-15,-21 20 0,22 1 0</inkml:trace>
  <inkml:trace contextRef="#ctx0" brushRef="#br1" timeOffset="59983.85">5101 10880 0,'-21'0'0,"42"0"47,0 0-47,0 0 16,1 0-16,-1 0 15,0 0-15,0 0 0,0-21 16,0 21-16,1-22 16,-1 22-1,-21-21-15,21 21 16</inkml:trace>
  <inkml:trace contextRef="#ctx0" brushRef="#br1" timeOffset="60300.19">5736 10583 0,'0'0'0,"0"-21"0,-21 21 31,0 21-31,21 1 16,0-1-16,-21 0 15,21 0-15,-22 21 0,22-20 0,0 20 16,-21-21-16,21 21 0,0-20 0,0 20 16,0-21-16,0 0 0,0 22 15,0-22-15,0 0 0,0 0 16,0 0-16,0 0 0,0 1 0,21-1 15,1-21-15,-1 0 16,0 0-16,0 0 16,0 0-16,0-21 0,1 21 0,-22-22 15,21 1-15</inkml:trace>
  <inkml:trace contextRef="#ctx0" brushRef="#br1" timeOffset="60604.01">6054 10456 0,'0'0'0,"21"0"0,63 0 16,-62 0 0,-1 0-16,0 22 0,21-1 0,-21 0 15,1 0-15,-1 21 0,0-20 0,0 20 16,-21 0-16,0-21 0,0 22 15,0-22-15,0 0 0,0 21 0,0-20 16,0-1-16,-21 0 0,0 0 0,21 0 16,-21 0-16,-1 1 0,1-1 15,0 0-15,0 0 16,0-21-16,0 0 0,21 21 0,-22-21 16,1 0-16</inkml:trace>
  <inkml:trace contextRef="#ctx0" brushRef="#br1" timeOffset="62028.11">9377 5292 0,'0'-21'0,"21"21"16,-21-22-16,0 1 16,0 42 31,0 1-32,0-1-15,0 0 0,0 0 16,0 0-16,0 0 0,0 22 0,0-22 15,0 21-15,0-21 16,0 1-16,0 20 0,0 0 0,0-21 16,0 1-16,-21 20 0,21-21 0,0 0 0,-21 0 15,21 1-15,0-1 16,0 0-16,0 0 0,0 0 31,0-42 16,21 0-47,0 0 0</inkml:trace>
  <inkml:trace contextRef="#ctx0" brushRef="#br1" timeOffset="62400.06">9864 5567 0,'0'63'31,"0"-41"-15,21-22 0,0 0-16,0 0 15,0 0-15,0-22 16,1 22-16,-22-21 15,21 21-15,-21-21 0,0 0 16,0 0-16,0 0 16,-21 21-1,-1 0-15,1 0 16,0 0-16,0 21 16,0 0-16,21 0 15,21-21 32,0 0-47</inkml:trace>
  <inkml:trace contextRef="#ctx0" brushRef="#br1" timeOffset="63368.21">11388 5461 0,'0'0'0,"21"0"0,0 0 0,0-21 0,0 21 16,0-21-1,1 21-15,-22-21 0,21-1 0,0 22 16,-21-21-16,0 0 16,21 21-16,-21-21 0,0 0 15,0 0-15,-21-1 0,0 22 16,0-21-16,-1 21 16,-20 0-16,21 0 0,0 0 0,0 0 15,-22 0-15,22 21 0,-21 1 16,21-1-16,-1 0 0,-20 0 0,21 0 15,0 0-15,0 22 0,-1-22 16,22 0-16,0 21 0,-21-20 16,21-1-16,0 21 0,0-21 0,0 0 15,0 1-15,0-1 0,21 0 16,1-21-16,-1 0 16,0 0-16,21 0 0,-21 0 0,1-21 15,20 0-15,-21 21 0,21-22 16,1 1-16,-22 0 0,21 0 0,-21-21 15,1 20-15,20 1 0,-21 0 16,0 0-16,0 0 0,-21 0 0,22-1 16,-22 1-16,21 0 0,-21 0 0,0 0 31,0 42-15,0 0-1,0 0-15,0 0 0,0 1 0,-21-1 16,21 21-16,0-21 0,-22 22 0,22-1 15,0 0-15,0 1 0,0-1 16,0 0-16,0 22 0,0-22 0,0 0 16,0 1-16,0-1 0,0 0 15,0-20-15,0 20 0,0 0 0,0-21 16,0 1-16,-21 20 0,21-21 16,-21 0-16,21 0 0,-21 1 15,0-1-15,0-21 0,-1 21 0,1-21 16,-21 0-16,21 0 0,-22 0 0,1 0 15,0 0-15,-1 0 0,-20 0 16,21 0-16,-1-21 0,1 21 0,0-21 16,20-1-16,1 22 0,-21-21 0,42 0 15,-21 21-15,21-21 0,0 0 16,0 0-16,0-1 16,0 1-16,21 21 0,0-21 0,0 0 15,0 0-15,22 0 0,-1-22 16,0 22-16,1 0 0</inkml:trace>
  <inkml:trace contextRef="#ctx0" brushRef="#br1" timeOffset="64019.81">11938 5482 0,'0'-21'16,"0"0"-1,0 0 1,0 0-16,21 21 16,0-22-16,0 1 0,1 0 15,-1 21-15,0-21 0,0 0 16,0 0-16,-21-1 0,0 1 0,0 0 16,0 0-16,0 0 15,-21 21-15,0 0 16,-21 0-16,20 0 0,1 21 0,0 0 15,-21 0-15,21 0 0,-1 1 16,1-1-16,0 21 0,21-21 0,0 0 16,-21 22-16,21-22 0,0 21 15,0-21-15,0 1 0,0 20 0,0-21 16,0 0-16,21 0 0,0 1 0,0-22 16,22 21-16,-22-21 0,0 0 15,21 0-15,107 0 16,-128-21-1,21 21-15,-21-22 0,22 1 0,-22 0 16,21 0-16,-21-21 0,22 20 0,-22-20 16,0 21-16,0-21 0,0-1 15,0 1-15,1 0 0,-22-1 0,21 1 16,0 0-16,-21-1 0,0 1 0,0-22 16,21 22-16,-21 21 0,0-21 15,0-1-15,0 22 0,0 0 0,0 0 16,-21 21-1,21 21-15,-21 0 16,21 21-16,0-20 16,0 20-16,-21 0 0,21 22 0,-22-22 15,22 0-15,0 1 0,0 20 0,0-20 16,0-1-16,0-21 0,0 21 16,-21 1-16,21-22 0,0 0 0,0 0 15,0 0-15,0 1 0,0-1 0,21-21 16,1 0-1,-1 0-15,0 0 16,0 0-16</inkml:trace>
  <inkml:trace contextRef="#ctx0" brushRef="#br1" timeOffset="64261.67">12446 5186 0,'21'0'0,"0"0"16,0 0-16,1 0 0,-1 0 16,0 0-16,0-21 0,0 21 0,0 0 15,1 0-15,-1-21 0,0 21 16,0 0-16,0-22 0,0 22 15,1 0-15,-1-21 0,0 0 0</inkml:trace>
  <inkml:trace contextRef="#ctx0" brushRef="#br1" timeOffset="64544.91">13166 4911 0,'0'0'0,"-22"0"0,44 0 31,-1 0-31,0 0 0,21 0 16,-21 0-16,1-21 0,20 21 16,-21 0-16,21 0 0,1 0 0,-22 0 15,0 0-15,21 0 0,-20-22 16,-1 22-16,0 0 0,0 0 0,0 0 15,-42 0 17,0 0-32</inkml:trace>
  <inkml:trace contextRef="#ctx0" brushRef="#br1" timeOffset="64796.77">13356 4911 0,'0'0'0,"-21"21"0,21 0 16,-21 0-16,0 22 0,21-22 0,-22 0 16,1 21-16,21 1 0,0-22 15,-21 21-15,0 0 0,0 1 0,21-22 16,0 21-16,-21-21 0,21 22 16,0-22-16,-22 0 0,22 0 0,0 0 15,0 1-15,0-1 0,0 0 16,0 0-16,0 0 15,22-21-15,-1 0 16,0 0-16,0 0 0,0-21 16,0 21-16,-21-21 0,22 0 15</inkml:trace>
  <inkml:trace contextRef="#ctx0" brushRef="#br1" timeOffset="65183.54">13483 5313 0,'0'0'16,"-21"0"0,42 0 15,0 0-31,0 0 0,1 0 16,-1 0-16,0-21 0,0 21 15,0-21-15,0 21 0,1-22 16,-1 1-16,-21 0 0,0 0 15,0 0 1,-21 21 0,-1 0-16,1 0 0,0 21 15,21 0-15,-21 0 16,0 0-16,0 1 0,-1-1 0,1 0 16,21 0-16,0 21 0,0-20 0,0-1 15,0 0-15,0 0 0,0 0 16,0 0-16,0 1 0,21-1 15,1-21-15,-1 21 16,0-21-16,0 0 0,0 0 0,0 0 16,1 0-16,-1 0 0,0-21 0,0 0 15,0 21-15,-21-22 0</inkml:trace>
  <inkml:trace contextRef="#ctx0" brushRef="#br1" timeOffset="65735.75">13928 5186 0,'0'0'0,"0"-21"0,0 0 16,21 21 0,0 0-16,-21-22 0,21 22 15,0 0-15,0 0 0,1 0 16,-1 0-16,0 22 0,0-1 16,0 0-16,0 0 0,-21 0 0,0 0 15,22 1-15,-22-1 0,0 21 16,0-21-16,0 0 0,0 1 0,0-1 15,-22 0-15,1 0 0,0 0 16,21 0-16,-21 1 0,0-22 16,21 21-16,-21-21 0,21 21 15,0 0-15,21-42 47,0 0-47,0 0 16,0-1-16,0 22 0,1-21 0,-1 0 15,0 0-15,21 0 0,-21 0 16,1-1-16,-1-20 0,0 21 0,0 0 16,0 0-16,0-22 0,1 22 0,-1 0 15,-21 0-15,0 0 16,0 42 0,0 0-1,-21-21-15,-1 42 0,1-21 0,21 1 16,-21-1-16,0 0 0,21 21 0,0-21 15,-21 1-15,21-1 0,-21 0 16,21 0-16,0 0 0,0 0 0,0 1 16,0-1-16,0 0 15,21-21-15,0 21 0,0-21 16,21 0-16,-20 0 0,-1 0 16,21 0-16,-21-21 0,0 21 15,22-21-15,-22 0 0,0 21 16,21-22-16</inkml:trace>
  <inkml:trace contextRef="#ctx0" brushRef="#br1" timeOffset="66008.61">14859 4974 0,'0'0'0,"0"-21"0,0-21 0,0 21 0,0-1 16,0 1-1,-21 42 1,21 1-16,-21-1 0,21 0 15,0 21-15,0 1 0,0-1 0,-22 0 16,22 1-16,0-22 0,-21 21 16,21 0-16,0 1 0,0-22 15,0 21-15,0-21 0,0 1 0,0-1 16,0 0-16,0 0 0,0 0 16,0 0-16,21-21 31,1 0-31,-1 0 15,0-21-15,-21 0 0</inkml:trace>
  <inkml:trace contextRef="#ctx0" brushRef="#br1" timeOffset="66256.22">14732 5144 0,'-21'0'16,"42"0"-16,-63 0 0,63 0 47,0 0-47,0 0 0,0 0 0,0 0 15,1 0-15,-1 0 0,0-22 16,0 22-16,0 0 0,0 0 0,1 0 16,-1 0-16,0 0 0,21 0 15,-21-21-15,1 21 0,-1 0 0,0 0 16,0-21-16,0 21 15,0 0-15</inkml:trace>
  <inkml:trace contextRef="#ctx0" brushRef="#br1" timeOffset="66577.03">15536 4932 0,'-21'0'32,"0"21"-32,0-21 0,21 21 0,-21 0 15,-1 1-15,1-1 0,0 0 16,0 0-16,0 21 0,0-20 16,21 20-16,-22-21 0,22 21 0,-21-20 15,21 20-15,0-21 0,0 0 0,0 0 16,0 1-16,0-1 0,0 0 15,0 0-15,0 0 0,0 0 16,21-21-16,1 0 16,-1 0-16,0 0 0,0 0 15,0 0-15,0 0 0,22 0 0,-22-21 16,0 21-16,21-21 16</inkml:trace>
  <inkml:trace contextRef="#ctx0" brushRef="#br1" timeOffset="66879.86">15875 4868 0,'0'0'0,"0"-21"16,21 21 0,0 21-16,-21 1 15,0-1-15,21 0 0,-21 21 0,22-21 16,-22 22-16,0-22 0,0 21 15,0 1-15,0-22 0,0 21 16,0 0-16,0-20 0,-22 20 0,1-21 16,0 21-16,21-20 0,-21-1 15,0 0-15,0 0 0,-1 0 0,22 0 16,-21-21-16,0 22 0,0-1 0,21 0 16,-21-21-1,0 0 1,-1 0-1</inkml:trace>
  <inkml:trace contextRef="#ctx0" brushRef="#br1" timeOffset="68096.89">9398 6964 0,'0'0'0,"-21"-21"31,21 0-16,0-1-15,0 1 0,21 21 16,-21-21-16,21 21 0,-21-21 0,21 0 16,0 21-16,1-21 0,-1-1 15,0 22-15,0-21 0,0 21 16,0 0-16,1 0 0,-1 0 31,-21 21-31,0 1 0,0-1 0,0 0 16,0 0-16,0 21 0,0-20 0,0 20 15,0-21-15,0 21 0,-21-20 16,-1 20-16,22 0 0,-21 1 0,0-1 16,0-21-16,0 21 0,-22 1 15,22-22-15,0 0 0,0 0 0,0 22 16,0-43-16,-1 21 0,-20 0 0,21 0 16,0-21-16,0 0 0,-1 0 15,1 0-15,0 0 16,21-21-1,0 0-15,0 0 0,-21-1 16,21 1-16,0 0 0,0 0 0,0 0 16,0 0-16,0-1 0,21 1 15,-21 0-15,21 0 0,0 0 0,-21 0 16,22 21-16,-1 0 0,0 0 16,0 21-16,-21 0 0,21 21 15,0-21-15,-21 1 0,22-1 0,-1 0 16,-21 21-16,21-21 0,-21 1 15,21-1-15,-21 0 0,0 0 0,21 0 16,-21 0-16,21-21 0,-21 22 0,0-1 16,22 0-1,-1-21 1,0 0-16,0 0 31,0-21-31</inkml:trace>
  <inkml:trace contextRef="#ctx0" brushRef="#br1" timeOffset="68289.53">9948 7239 0,'21'-21'16,"-42"42"-16,64-42 0,-43 0 16,0 0 15,21 21 0,0 0-15,0 0-16</inkml:trace>
  <inkml:trace contextRef="#ctx0" brushRef="#br1" timeOffset="69044.47">11070 7133 0,'21'-21'15,"-42"42"-15,63-42 0,-20 0 0,-1 0 16,-21 0-16,21-1 0,0 1 16,-21 0-16,0 0 0,0 0 15,0 0-15,0-1 16,-21 1-16,0 21 0,-22 0 15,22-21-15,-21 21 0,0 0 0,-1 0 16,1 0-16,0 0 0,20 21 16,-20 0-16,0-21 0,21 22 15,-22-1-15,22 21 0,0-21 0,0 0 16,0 22-16,21-22 0,0 21 16,-22 1-16,22-22 0,0 0 0,0 21 15,0-21-15,0 1 0,22-1 16,-1-21-16,0 21 0,0-21 0,0 0 15,0 0-15,22 0 0,-22 0 0,21 0 16,1 0-16,-22-21 0,21 0 16,0-1-16,1 1 0,-1 0 0,-21 0 15,22 0-15,-22 0 0,0-1 0,0 1 16,0 0-16,0 0 16,-21 0-16,0 0 0,0-1 0,0 1 15,0 0-15,-21 42 31,21 0-15,0 1-16,-21 20 0,21-21 16,0 21-16,-21-20 0,21 20 15,0 0-15,0 22 0,0-22 0,0 0 16,0 1-16,-21-1 0,21 22 16,0-22-16,-21 0 0,21 1 0,0-1 15,0 0-15,0 1 0,0-1 0,-22 0 16,22 1-16,0-1 0,-21 0 0,21 1 15,-21-22-15,21 21 0,-21-21 16,21 0-16,-21 22 0,0-22 16,-1 0-16,1-21 0,0 21 0,-21 0 15,21-21-15,-1 0 0,1 0 0,0 0 16,0 0-16,0 0 0,0-21 16,-1 0-16,1 0 0,0 0 0,0 0 15,21-1-15,-21-20 0,21 21 0,-21 0 16,21-22-16,0 22 0,0 0 15,0-21-15,0 21 0,0-1 0,0 1 16,21-21-16,0 21 0,0 0 0,0-1 16,0 1-16,22-21 0,-22 21 0</inkml:trace>
  <inkml:trace contextRef="#ctx0" brushRef="#br1" timeOffset="69732.08">11536 7027 0,'0'0'15,"-21"0"1,42 0 15,-21-21-31,21 21 0,0-21 16,0 0-16,0 21 15,1-21-15,-1 0 16,-21-1-16,21 22 0,-21-21 0,0 0 16,0 0-16,0 0 15,-21 21 1,0 0-16,-1 0 16,1 21-16,0 0 0,21 0 15,-21 0-15,0 1 0,0-1 0,-1 0 16,22 0-16,0 21 0,0-20 0,0-1 15,0 21-15,0-21 0,0 0 16,0 1-16,22-1 0,-1 0 0,0 0 16,0-21-16,0 0 0,0 21 15,1-21-15,20 0 0,-21 0 16,0 0-16,22 0 0,-22-21 0,0 0 16,21 21-16,-21-21 0,22 0 15,-22-1-15,0 1 0,0 0 0,22 0 16,-22-21-16,0 20 0,0 1 0,0-21 15,-21 0-15,21 20 0,1-20 16,-1 0-16,-21-1 0,0 22 0,21-21 16,0 0-16,-21 20 0,0 1 15,0 0-15,0 0 0,0 42 32,0 0-17,0 0-15,0 22 0,0-22 0,0 21 16,-21-21-16,0 22 0,0-1 0,21-21 15,0 22-15,-22-22 0,1 21 16,21-21-16,-21 22 0,21-22 0,0 0 16,-21 0-16,21 21 0,0-20 0,-21-22 15,21 21-15,0 0 0,21-21 32,0-21-17,-21 0-15,21 21 0</inkml:trace>
  <inkml:trace contextRef="#ctx0" brushRef="#br1" timeOffset="69983.53">12023 6858 0,'21'0'31,"0"0"-31,0 0 16,0 0-16,0 0 0,1 0 0,-1 0 16,0 0-16,0 0 0,0 0 15,22 0-15,-22 0 0,0 0 0,0 0 16,0-21 0,0 21-16</inkml:trace>
  <inkml:trace contextRef="#ctx0" brushRef="#br1" timeOffset="71280.78">13017 6456 0,'0'0'0,"-21"0"31,21 21-31,-21 0 0,0 0 16,21 1-16,-21 20 0,21-21 0,0 21 16,-21 1-16,-1-1 0,1 0 15,0 1-15,21-1 0,-21 0 0,0-20 16,0 20-16,-1 0 0,1 1 0,21-22 15,-21 21-15,0-21 0,0 22 16,21-22-16,-21 0 0,-1 0 16,1 0-16,0 0 0,0 1 15,0-22-15,0-22 32,21 1-32,0 0 0,0 0 15,0 0-15,0 0 0,0-22 16,0 22-16,0 0 0,0 0 0,0-22 15,0 22-15,0-21 0,21 21 0,-21-22 16,0 22-16,21 0 0,0 0 16,0 0-16,-21 0 0,21 21 15,1 0-15,-1 21 16,-21 0-16,21 0 16,-21 0-16,21 0 0,-21 1 15,0 20-15,21-21 0,-21 0 16,21 0-16,-21 1 0,0-1 0,22 0 0,-1 0 15,0 0-15,-21 0 0,21-21 16,0 22-16,0-22 16,1 0-16,-1 0 0,0 0 0,0 0 15,0 0-15,0 0 0,1-22 16,-1 22-16,21-21 0,-21 21 0,0-21 16,1 0-16,-1 0 0,0 21 0,0-21 15,0-1-15,0 1 0,1 0 16,-22 0-16,21 0 0,0 0 0,-21-1 15,0 1-15,21 0 16,-21 42 15,0 0-31,0 1 16,0-1-16,0 0 0,0 0 0,0 0 16,0 0-16,0 1 0,0-1 0,0 0 15,0 0-15,0 0 0,0 0 16,0 1-16,0-1 0,0 0 0,21 0 15,0 0-15,1-21 16,-1 0-16,0 0 0,0 0 16,0 0-16,0 0 0,1 0 15,-1-21-15,-21 0 16,21 0-16,0 0 0,0-1 0,-21 1 16,21 0-16,-21 0 0,22 0 0,-22 0 15,0-22-15,0 22 0,0 0 16,0-21-16,0 20 0,0 1 0,0-21 15,0 21-15,0 0 0,-22-22 16,1 22-16,0 0 0,0 21 16,0 0-16,0 0 0,-1 0 15,1 21-15,0-21 16,0 21-16,21 0 0,-21 1 0,21-1 16,-21 0-16,21 0 0,-22 0 15,22 0-15,0 1 0,0-1 16,0 0-16,0 0 0,0 0 15,22-21 1,-1 0-16,0 0 0,0 0 16</inkml:trace>
  <inkml:trace contextRef="#ctx0" brushRef="#br1" timeOffset="71596.35">14118 6604 0,'21'-21'16,"-42"42"-16,42-63 16,-42 42-1,0 0-15,0 0 16,0 21-16,-1 0 0,1 0 16,0 0-16,0 1 0,0 20 0,0-21 15,-1 21-15,22-20 0,-21 20 16,0 0-16,0-21 0,21 22 0,0-22 15,-21 21-15,21-21 0,0 22 0,-21-22 16,21 0-16,0 0 0,0 0 16,0 1-16,0-1 0,21-21 15,0 21-15,-21 0 0,21-21 0,0 0 16,0 0-16,1 0 0,-1 0 16,0 0-16,0 0 0,21 0 0,-20 0 15,20-21-15</inkml:trace>
  <inkml:trace contextRef="#ctx0" brushRef="#br1" timeOffset="72156.02">14732 6795 0,'0'0'0,"-64"-64"31,43 64-31,0 0 0,0 0 0,0 0 15,0 0-15,-22 21 0,22 0 16,0-21-16,0 22 0,-22-1 16,22 0-16,0 0 0,0 0 0,0 0 15,21 1-15,-21-1 0,21 0 0,-22 21 16,22-21-16,0 1 16,0-1-16,0 0 0,0 0 0,0 0 15,0 0-15,22-21 16,-1 0-16,0 0 0,0 0 15,0 0-15,0 0 0,22 0 0,-22 0 16,0-21-16,0 0 16,22 21-16,-22-21 0,0 0 0,0 0 15,0-1-15,0 1 0,1 0 0,-1 0 16,0 0-16,0 0 0,-21-1 16,0 1-16,0 0 0,21 0 0,-21 0 15,0 42 16,0 0-31,-21 0 0,21 0 16,-21 1-16,21-1 0,-21 0 16,21 21-16,0-21 0,0 1 0,0-1 15,0 0-15,0 0 0,0 0 16,0 0 0,0 1-16,21-22 0,0 0 15,0 0-15,0 0 16,1 0-16,-22-22 0,21 22 15,-21-21-15,21 21 0,0-21 0,-21 0 16,21 0-16,0 21 0,1-21 16</inkml:trace>
  <inkml:trace contextRef="#ctx0" brushRef="#br1" timeOffset="72460.86">15198 6414 0,'0'0'0,"0"-22"15,21 1-15,-21 42 32,-21 1-32,21 20 15,-22-21-15,22 21 0,-21-20 16,0 20-16,0 0 0,21 1 0,-21-1 16,0 0-16,21-21 0,0 22 0,-22-1 15,22-21-15,-21 0 0,21 1 16,0 20-16,-21-21 0,21 0 15,0 0-15,0 1 0,0-1 16,0 0 0,21-21-1,0 0-15,1 0 16,-1 0-16,0-21 16,0 21-16,0-21 0</inkml:trace>
  <inkml:trace contextRef="#ctx0" brushRef="#br1" timeOffset="72747.69">15684 6731 0,'0'0'15,"0"-21"-15,0 0 16,-21 21 0,0 0-16,0 0 15,21 21-15,-21 0 0,0 0 0,-1 0 16,22 1-16,-21-1 0,0 0 15,21 0-15,-21 0 0,21 0 0,0 1 16,-21-1-16,21 0 0,-21 0 16,21 0-16,-22 0 0,22 1 15,0-1-15,0 0 32,22-21-17,-1 0 1,0-21-16,0 21 15</inkml:trace>
  <inkml:trace contextRef="#ctx0" brushRef="#br1" timeOffset="73588.03">15960 6752 0,'0'21'16,"-22"1"-16,1-22 0,0 21 15,21 0-15,-21 0 0,0 0 0,0 0 16,-1 1-16,22-1 16,-21-21-16,21 21 0,-21 0 0,21 0 15,0 0-15,0 1 0,0-1 16,21-21 0,0 0-1,1 0-15,-1 0 0,0 0 16,0 0-1,-21-21-15,0-1 16,0 1-16,0 0 0,0 0 16,0 0-1,0 0-15,0-1 0,0 1 0,21 0 0,-21 0 16,0 0-16,21 0 0,1-1 16,-22 1-16,21 21 15,0-21-15,0 21 0,0-21 16,0 21-16,1 0 15,-1 0-15,0 0 16,0 21-16,-21 0 16,0 0-16,21 1 0,-21-1 15,0 0-15,0 0 0,0 0 16,0 0-16,0 1 0,0-1 0,0 0 16,0 0-16,0 0 15,0 0-15,0 1 31,-21-22 1,21-22-17,0 1-15,0 0 16,0 0-16,0 0 0,0 0 16,0-22-16,21 22 0,-21 0 15,21 0-15,1-22 0,-1 22 16,21-21-16,-21 21 0,22-22 0,-22 22 15,21 0-15,0 0 16,1 0-16,-22 0 0,21 21 0,1 0 0,-22 0 16,21 0-16,-21 21 0,0 0 15,-21 0-15,22 0 0,-22 22 16,0-22-16,0 21 0,0-21 0,0 22 16,0-1-16,0-21 0,-22 0 15,1 22-15,0-22 0,0 0 0,0 0 16,0 0-16,-1 0 0,1 1 15,0-22-15,21 21 16,0 0-16,0-42 47,0 0-31,0-1-16,-21 1 0</inkml:trace>
  <inkml:trace contextRef="#ctx0" brushRef="#br1" timeOffset="73855.88">15748 6244 0,'0'0'0,"-21"0"15,0 0 64</inkml:trace>
  <inkml:trace contextRef="#ctx0" brushRef="#br1" timeOffset="74103.99">14838 6562 0,'0'21'15,"21"-21"-15,0 0 16,0 0-16,0 0 16,1 0-16,-1 0 0,0 0 0,0 0 15,0 0-15,0-21 0,1 21 0,-1 0 16,0 0-16,0 0 16,0 0-16</inkml:trace>
  <inkml:trace contextRef="#ctx0" brushRef="#br1" timeOffset="74719.92">17103 6456 0,'0'0'0,"0"-21"31,-22 42-15,1 0-1,21 0-15,-21 22 0,0-22 0,21 21 16,-21 0-16,0 1 0,21-22 0,-22 21 15,22 1-15,-21-22 0,21 21 16,0-21-16,0 0 0,0 1 0,0-1 16,0 0-16,0 0 0,0 0 15,21 0-15,1-21 0,-22 22 0,21-22 16,0 0-16,0 0 0,0 0 0,0 0 16,1 0-16,-1 0 0,0 0 15</inkml:trace>
  <inkml:trace contextRef="#ctx0" brushRef="#br1" timeOffset="75019.75">17484 6350 0,'21'0'0,"-42"0"0,63 0 15,-21 0-15,-21 21 0,0 0 16,21 1-16,0-1 0,-21 0 16,0 21-16,0-21 0,0 22 0,0-1 15,0-21-15,0 22 0,0-1 16,-21-21-16,0 21 0,0-20 0,0 20 16,21-21-16,-21 0 0,-1 0 15,1 1-15,0-1 0,0 0 0,0 0 16,0 0-16,21 0 0,-22-21 0,1 22 15,21-1-15,-21 0 16</inkml:trace>
  <inkml:trace contextRef="#ctx0" brushRef="#br1" timeOffset="76199.8">8911 8551 0,'0'0'0,"21"0"15,-21-21-15,0 0 32,21 0-17,1 21-15,-1-21 16,0 21-16,0 0 0,0-21 15,0 21-15,1-22 0,20 22 16,-21 0-16,21 0 0,-20 0 0,-1 0 16,21 0-16,-21 0 0,0 0 0,1 22 15,-1-1-15,0 0 0,-21 0 16,0 0-16,0 0 0,0 1 0,0-1 16,-21 0-16,-22 21 0,22-21 0,-21 1 15,21-1-15,-22 0 0,22 21 16,-21-21-16,21 1 0,-22-22 0,22 21 15,0 0-15,0-21 16,0 0-16,0 0 0,-1 0 16,22-21-1,22 0 1,-1 21-16,0-22 0,0 22 0,0 0 16,22-21-16,-22 21 0,21 0 15,-21 0-15,22 0 0,-1 0 0,-21 0 16,21 21-16,-20 1 0,-1-1 0,0 0 15,-21 0-15,0 0 0,0 0 16,0 1-16,0-1 0,0 21 0,0-21 16,-21 0-16,0 1 0,-1-1 0,-20 0 15,21 0-15,0 0 16,0 0-16,-22 1 0,22-22 0,0 21 16,-21-21-16,20 0 0,1 0 0,0 0 15,0 0-15,-21 0 0,20 0 16,1 0-16,0 0 0,0 0 0,0 0 15,0 0-15,-1 0 0,1-21 0,0 21 16,0 0-16,21-22 16,21 1-1,0 21-15,0-21 16,1 21-16,20-21 0,-21 21 0</inkml:trace>
  <inkml:trace contextRef="#ctx0" brushRef="#br1" timeOffset="76408.67">9906 8911 0,'21'0'0,"-42"0"0,63 0 16,1-21-16,-22 21 0,0 0 16,-21-21-16,21 21 15,0 0 32,0 0-47,1 0 0,-22-21 16,21 21-16</inkml:trace>
  <inkml:trace contextRef="#ctx0" brushRef="#br1" timeOffset="77140.25">11282 8742 0,'21'-21'0,"-42"42"0,63-42 0,-42 0 15,21-1-15,0 1 0,-21 0 16,0 0-16,0 0 16,0 0-16,0-1 0,-21 1 15,0 21-15,0 0 0,-21 0 16,20 0-16,-20 0 0,0 0 15,-22 0-15,22 21 0,0 1 0,-22-22 16,22 21-16,-1 21 0,1-21 0,21 0 16,0 1-16,0 20 0,21-21 15,0 0-15,0 0 0,0 1 0,0-1 16,0 0-16,21 0 0,0-21 16,21 0-16,-21 0 0,1 0 15,20 0-15,-21 0 0,21-21 0,1 21 16,-1-21-16,0 0 15,-20-1-15,20 1 0,0 0 0,1 21 16,-22-21-16,21 0 0,-21 0 0,0-1 16,1 1-16,-1 21 0,-21-21 15,0 0-15,0 0 16,-21 21 0,-1 21-1,1 0-15,21 0 0,0 0 16,0 22-16,0-1 0,0-21 0,0 22 15,0 20-15,0-21 0,0 1 16,0 20-16,0-20 0,0-1 0,0 21 16,0-20-16,0 20 0,0-20 15,0 20-15,0-21 0,0 22 0,0-1 16,0-20-16,0 20 0,0 1 16,0-1-16,0-20 0,0-1 0,0 21 15,-21-20-15,0-1 0,0-21 0,0 22 16,-1-1-16,1-21 0,-21 0 0,21 0 15,-22 1-15,22-1 0,-21-21 16,0 0-16,-1 0 0,22 0 0,-21 0 16,-1-21-16,1-1 0,0 1 15,-1 0-15,1-21 0,21-1 0,0 1 16,-22 0-16,43-22 0,-21 22 0,0-22 16,21 22-16,0-21 0,-21 20 15,21 1-15,0-22 0,0 43 0,0-21 16,0 0-16,0 20 0,0-20 15,21 21-15,0 0 0,0 0 0,1-22 16</inkml:trace>
  <inkml:trace contextRef="#ctx0" brushRef="#br1" timeOffset="77824.87">11620 8805 0,'0'-21'0,"22"0"15,-1 0-15,0 21 0,-21-21 16,21 0-16,0-1 16,0 1-16,1 0 0,-1 0 15,0 0-15,0 0 0,-21-1 0,21 1 16,-21 0-16,0 0 15,0 0-15,-21 21 16,0 0 0,0 0-16,0 21 0,-1 0 15,22 0-15,-21 0 16,21 1-16,-21-1 0,21 0 0,0 21 16,0-21-16,0 1 0,0-1 15,0 21-15,0-21 0,0 0 0,0 1 16,0-1-16,21-21 0,0 21 0,1-21 15,-1 0-15,0 0 16,0 0-16,0 0 0,0 0 16,1 0-16,20 0 0,-21-21 0,0 21 15,0-21-15,22-1 16,-22 1-16,0 0 0,21 0 0,-20-21 16,-1 20-16,21 1 0,-21 0 0,0-21 15,22 21-15,-22-22 0,0 1 16,0 21-16,0-22 0,-21 1 0,22 21 15,-22-21-15,21 20 0,-21 1 16,0 0-16,0 0 0,0 0 0,0 42 31,0 0-31,0 0 16,-21 0-16,-1 22 0,22-22 0,-21 21 16,21 1-16,0-22 0,-21 21 0,21 0 15,-21-20-15,21 20 16,0-21-16,0 21 0,-21-20 0,21 20 15,0-21-15,0 0 0,0 0 0,0 1 16,0-1-16,0 0 16,21-42-1,-21 0 1,21-1-16</inkml:trace>
  <inkml:trace contextRef="#ctx0" brushRef="#br1" timeOffset="78021.75">12298 8551 0,'0'-21'31,"21"21"-31,0 0 16,0 0-16,0 0 15,1-21-15,-1 21 0,0 0 16,0 0-16,0 0 0,22-21 15,-22 21-15,21 0 0,-21 0 0,22-21 16,-22 21-16</inkml:trace>
  <inkml:trace contextRef="#ctx0" brushRef="#br1" timeOffset="78560.45">13377 8446 0,'0'0'0,"43"-64"31,-43 43-31,21 21 0,-21-21 0,0 0 32,-21 21-32,-1 0 0,1 0 15,-21 0-15,21 0 0,-22 0 0,1 21 16,21-21-16,-21 21 15,-1 0-15,1-21 0,21 21 0,-22 0 16,22 1-16,0-1 0,21 0 0,0 0 16,0 0-16,0 0 15,0 1-15,21-22 16,0 0-16,1 21 0,-1-21 0,0 0 16,21 21-16,-21-21 0,22 21 15,-22-21-15,21 21 0,-21 0 0,1-21 16,-1 22-16,0-22 0,-21 21 0,0 0 15,0 0-15,0 0 16,0 0-16,-21-21 0,0 22 16,-1-1-16,-20-21 0,21 21 0,-21-21 15,-1 0-15,1 21 0,0-21 16,20 0-16,-20 0 0,21 0 0,-21 0 16,20 0-16,1 0 0,0 0 15,0-21-15,21 0 0,-21 21 16,21-21-16,-21-1 0,21 1 15,-22 0-15,22 0 16,0 0 0,0 0-16,22 21 0,-1 0 15,0-22-15,21 22 0</inkml:trace>
  <inkml:trace contextRef="#ctx0" brushRef="#br1" timeOffset="78831.87">13652 8424 0,'0'0'0,"0"22"16,0-1-16,0 0 16,0 0-16,0 0 15,0 22-15,0-22 0,-21 0 16,21 0-16,-21 0 0,21 0 0,0 1 15,0-1-15,-21 0 0,21 0 16,0 0-16,-21 0 0,21 1 16,0-44 15,0 1-31,21 0 16</inkml:trace>
  <inkml:trace contextRef="#ctx0" brushRef="#br1" timeOffset="79019.75">13674 8192 0,'0'0'16,"-22"-22"-16,44 22 78,-1 22-78</inkml:trace>
  <inkml:trace contextRef="#ctx0" brushRef="#br1" timeOffset="79883.8">13864 8361 0,'0'0'15,"0"21"-15,21-21 0,0 21 16,-21 0-16,22-21 0,-1 0 16,0 22-16,0-22 15,0 0-15,0 0 0,1 0 16,-1 0-16,0 0 0,0 0 0,0 0 16,22-22-16,-22 1 0,21 21 0,-21-21 15,0 21-15,22-21 0,-22 21 16,0-21-16,-42 21 31,0 0-31,0 0 16,-1 0-16,-20 21 0,21-21 0,0 21 15,-22 0-15,22 0 0,0 1 0,-21 20 16,21-21-16,-1 0 0,-20 22 16,21-22-16,0 0 0,0 21 0,-22-21 15,22 1-15,0-1 0,0 0 0,0 0 16,-1 0-16,22 0 0,0 1 15,22-44 17,-22 1-17,21 21-15,0-21 0,0 0 0,0 0 16,-21 0-16,21-1 0,1 22 16,-1-21-16,-21 0 0,21 21 0,-21-21 15,21 21-15,0 0 16,0 0-16,-21 21 15,22 0 1,-22 0-16,21 1 16,-21-1-16,21 0 15,-21 0-15,21-21 0,0 21 16,0-21-16,1 0 0,-1 21 0,0-21 0,0 0 16,21 0-16,-20 0 15,20 0-15,0 0 0,-21 0 0,22 0 16,-1-21-16,-21 21 0,22-21 0,-1 0 15,0 0-15,-21 0 0,22 21 16,-22-22-16,0-20 0,0 21 0,0 0 16,1 0-16,-1-1 0,-21-20 0,0 21 15,0 0-15,0 0 0,0-22 16,0 22-16,0 0 0,0 0 16,-21 21-16,-1 0 15,1 0-15,0 0 16,0 21-16,21 21 0,-21-21 15,21 1-15,-21-1 0,21 21 0,-22-21 16,22 22-16,0-22 0,0 0 16,0 0-16,0 21 0,0-20 0,0-1 15,0 0-15,0 0 0,0 0 16,22 0-16,-22 1 0,21-22 16,0 0-16,0 0 0,0 0 15,0 0-15,1 0 0,-1 0 16,0 0-16,0-22 0,0 22 0,0-21 15,1 0-15,20 0 0</inkml:trace>
  <inkml:trace contextRef="#ctx0" brushRef="#br1" timeOffset="80208.57">15748 8149 0,'-21'-21'16,"0"42"-16,-1-21 15,1 21-15,21 1 0,-21-1 0,0 21 16,0-21-16,0 22 0,-1-22 16,22 21-16,-21 0 0,0-20 15,0 20-15,0-21 0,21 0 0,0 0 16,-21 22-16,21-22 0,0 0 15,0 0-15,0 0 0,0 1 16,0-1-16,21-21 0,0 21 16,0-21-16,0 0 15,0 0-15,1 0 0,-1 0 0,0 0 16,0 0-16,0-21 0,0 21 0,1-21 16</inkml:trace>
  <inkml:trace contextRef="#ctx0" brushRef="#br1" timeOffset="80528.08">16319 8022 0,'22'0'0,"-44"0"0,65 0 15,-22 0-15,-21 21 0,21 1 0,0-1 16,-21 0-16,0 21 0,0 1 0,21-22 16,-21 21-16,0 0 0,0 1 15,0-1-15,0 0 0,0-20 16,-21 20-16,0 0 0,0-21 0,0 1 16,0 20-16,-1-21 0,1 0 0,0 0 15,0 1-15,21-1 0,-21-21 16,21 21-16,-21 0 0,-1-21 15,22 21-15,-21-21 0,0 0 16</inkml:trace>
  <inkml:trace contextRef="#ctx0" brushRef="#br1" timeOffset="81483.52">9419 10266 0,'0'0'0,"-21"-64"16,21 43-16,0 0 16,0 0-16,0 42 47,-21 0-47,21 22 0,-21-22 0,21 21 15,-22 0-15,1 22 0,21-22 16,-21 1-16,0-1 0,0 0 0,0 1 15,-22-1-15,22 0 0,0-21 16,0 22-16,0-22 0,-1 0 0,1-21 16,21 21-16,21-21 31,1-21-15,-1 21-16,21 0 0,-21 0 0,22-21 15,-22 21-15,21 0 0,0 0 16,-20 0-16,20-21 0,0 21 15,-21 0-15,22-21 0,-1 21 0,-21-22 16,22 1-16,-1 21 0,-21-21 16,21 0-16,-20 0 0,-1 0 0,0-1 15,0 1-15,-21 0 0,0-21 0,21 21 16,-21-1-16,0-20 0,0 21 16,0 0-16,0 0 0,-21 21 15,21 21 1,-21 0-16,21 0 0,0 0 15,-21 22-15,0-22 0,21 21 0,-22 0 16,1-20-16,21 20 0,-21 0 16,0-21-16,21 1 0,0 20 15,-21-21-15,21 0 0,-21 0 0,21 1 16,-22-1-16,22 0 0,0 0 16,0-42 15</inkml:trace>
  <inkml:trace contextRef="#ctx0" brushRef="#br1" timeOffset="81668">10096 10605 0,'0'0'0,"22"0"16,-1 0-16,0 0 15,0 0 16,0 0-15,0-22 0,1 22-16</inkml:trace>
  <inkml:trace contextRef="#ctx0" brushRef="#br1" timeOffset="82516.52">11430 10605 0,'0'-22'16,"21"1"-1,0 21-15,0-21 0,1 0 16,-22 0-16,21 21 0,0-21 0,0-22 16,-21 22-16,0 0 0,0 0 0,0 0 15,0-1-15,0 1 0,0 0 16,-21 0-16,0 0 0,0 21 0,-1 0 15,1 0-15,0 0 0,-21 0 0,-1 0 16,22 0-16,-21 21 0,0 0 16,20 0-16,-20 0 0,0 22 15,21-22-15,-1 21 0,1-21 0,0 22 16,0-22-16,21 21 0,0-21 16,0 1-16,0-1 0,0 0 0,0 0 15,21-21-15,21 0 0,-20 0 16,-1 0-16,0 0 0,21 0 15,-21 0-15,22 0 0,-22-21 0,21 21 16,-21-21-16,22 0 0,-22-1 0,21 22 16,-21-21-16,1 0 0,-1 0 15,-21 0-15,21 0 0,-21 42 32,0 0-32,0 0 15,0 0-15,0 0 0,-21 1 16,0-1-16,21 21 0,0 0 0,-22-20 15,1 20-15,21 0 0,-21 1 16,21-1-16,0 0 0,0 22 0,0-1 16,0 1-16,-21-1 0,21 1 0,0-1 15,0 1-15,-21-1 0,21 1 16,0-1-16,0 1 0,-21-1 0,-1-20 16,22 20-16,-21-21 0,21 22 0,-21-22 15,0 1-15,0-22 0,21 21 0,-21-21 16,-1 0-16,1 1 0,0-1 15,0-21-15,-21 0 0,20 0 0,-20 0 16,0 0-16,-1 0 0,1-21 16,0-1-16,-1-20 0,1 21 0,0-21 15,-1-1-15,1 1 0,21-22 16,0 22-16,0 0 0,21-1 0,0 1 16,0-21-16,0 20 0,0 1 0,0 0 15,0-1-15,21 22 0,0-21 16,0-1-16,0 1 0,0 0 0,1-1 15,-1 1-15,21 0 0,-21-1 0,22 1 16</inkml:trace>
  <inkml:trace contextRef="#ctx0" brushRef="#br1" timeOffset="83160.7">11747 10647 0,'0'0'0,"-21"21"0,0-21 0,21-21 47,21 0-47,0 0 16,1-1-16,-1 1 0,0 21 16,0-21-16,0-21 0,0 21 0,-21-1 15,22 1-15,-1 0 0,-21 0 16,0 0-16,21 0 0,-21-1 15,0 1-15,0 0 0,-21 21 16,0 0-16,-1 0 0,1 0 16,0 0-16,0 0 0,0 21 0,-22 0 15,22 1-15,0 20 0,0-21 0,21 0 16,-21 22-16,21-22 0,0 21 16,0-21-16,0 22 0,0-22 0,0 0 15,0 0-15,0 0 0,21 0 0,0-21 16,21 22-16,-20-22 15,-1 0-15,21 0 0,-21 0 0,22 0 16,-1 0-16,0-22 0,1 1 16,-1 0-16,0 0 0,-21 0 15,22 0-15,-1-1 0,0-20 0,-20 0 16,-1 21-16,21-22 0,-21 1 0,0 0 16,-21-1-16,22 22 0,-22-21 15,21-1-15,-21 22 0,0-21 0,0 21 16,0 0-16,0-1 0,0 1 15,0 42 1,0 1-16,0 20 16,-21-21-16,-1 21 0,1 1 0,0-1 15,21 0-15,-21 22 0,0-22 16,0 22-16,21-22 0,0 0 16,-22 1-16,22-1 0,0-21 0,0 22 15,0-22-15,0 0 0,0 0 16,0 0-16,22-21 0,-1 0 15,0 0-15,0 0 0,0-21 16,0 21-16,-21-21 0,0 0 16</inkml:trace>
  <inkml:trace contextRef="#ctx0" brushRef="#br1" timeOffset="83353.55">12128 10351 0,'0'0'0,"22"0"32,-1 0-17,0 0-15,0 0 0,0 0 0,22 0 16,-22 0-16,0-22 0,21 22 16,-21-21-16,22 21 0,-22 0 0,0-21 15,21 21-15,-20 0 0</inkml:trace>
  <inkml:trace contextRef="#ctx0" brushRef="#br1" timeOffset="84007.77">12975 10075 0,'0'0'0,"0"-21"16,-21 42 15,0 1-31,0-1 0,21 0 0,-22 0 16,1 0-16,21 22 0,-21-1 0,0 0 15,0 1-15,21-1 0,-21-21 16,-1 21-16,1 1 0,0-1 0,0-21 16,0 22-16,21-22 0,-21 0 0,-1 21 15,22-21-15,0 1 16,0-44 15,0 1-31,22 0 0,-1 0 16,0 0-16,0-22 0,0 1 15,0 21-15,1-21 0,-1-1 0,0 1 16,0 0-16,21-1 0,-20 1 0,-1 0 16,0-1-16,21 1 0,-21 21 15,1 0-15,-1-1 0,0 1 16,0 0-16,0 21 0,-21 21 15,0 0-15,0 1 16,0-1-16,0 21 0,0-21 16,0 22-16,0-1 0,0 0 0,0 1 15,0-1-15,0-21 0,0 21 16,0 1-16,0-1 0,0-21 0,0 0 16,0 1-16,0 20 0,0-21 15,0 0-15,0 0 0,-21-21 31</inkml:trace>
  <inkml:trace contextRef="#ctx0" brushRef="#br1" timeOffset="84208.66">12658 10499 0,'0'0'0,"-22"0"0,22-21 15,0-1 1,22 22-16,-1 0 15,0 0-15,0 0 0,21 0 16,1 0-16,-1-21 0,0 0 0,1 21 16,20 0-16,-20-21 0,20 0 0,1 21 15,-22-21-15,21-1 0,-20 22 16,-1-21-16,0 0 0,1 0 0,-22 0 16,21 0-16</inkml:trace>
  <inkml:trace contextRef="#ctx0" brushRef="#br1" timeOffset="84448.14">13631 10012 0,'0'0'0,"0"-21"0,21 21 0,-21-21 0,0 42 32,0 0-17,0 0-15,0 0 0,0 22 0,0-22 16,0 21-16,0-21 0,0 22 16,-21-1-16,21 0 0,-21-21 0,0 22 15,21-1-15,0 0 0,-21 1 0,21-22 16,-21 21-16,-1-21 0,22 1 15,0-1-15,0 0 0,-21 0 16,21 0-16,0 0 0,0-42 31,0 0-15,0 0-16</inkml:trace>
  <inkml:trace contextRef="#ctx0" brushRef="#br1" timeOffset="84867.89">13271 10351 0,'64'-22'31,"-43"22"-31,0 0 0,22-21 16,-22 21-16,21 0 0,0 0 15,-20-21-15,20 21 0,0-21 0,1 21 16,-1-21-16,0 21 0,1-21 0,-1 21 15,0-22-15,1 1 0,-1 0 16,0 21-16,-21-21 0,22 0 0,-22 0 16,0-1-16,0 22 0,-21-21 0,0 0 15,0 0 1,-21 21 0,0 0-16,0 21 15,0 0-15,21 0 0,-22 1 16,22 20-16,-21-21 0,21 21 0,-21 1 15,21-1-15,0 0 0,-21 1 0,0-1 16,0 0-16,21 1 0,-22-1 16,1-21-16,21 22 0,0-22 0,-21 0 15,21 0-15,-21 0 0,21 0 0,0 1 16,0-44 15,0 1-15,0 0-16</inkml:trace>
  <inkml:trace contextRef="#ctx0" brushRef="#br1" timeOffset="85104.76">13674 10414 0,'0'0'0,"63"0"31,-42 0-31,0 0 0,1-21 15,20 21-15,-21 0 0,0 0 16,0-21-16,22 21 0,-22 0 0,0-21 16,21 21-16,-20 0 0,-1-22 15,21 22-15,-21 0 0,0 0 16,-21-21 0</inkml:trace>
  <inkml:trace contextRef="#ctx0" brushRef="#br1" timeOffset="85899.62">14309 10372 0,'0'-21'15,"0"-1"1,21 22-16,-21-21 15,21 21-15,0 0 0,0 0 16,0-21-16,1 21 16,-1 0-16,0 0 0,0 21 15,-21 0-15,21 1 0,0-1 16,-21 0-16,22 0 0,-22 0 0,21 22 16,-21-22-16,0 0 0,0 0 0,0 21 15,0-20-15,0-1 0,0 0 16,0 0-16,0 0 0,-21 0 15,-1-21-15,22 22 0,-21-22 16,0 0-16,0 0 16,21-22-1,0 1-15,0 0 16,0 0-16,0 0 0,0 0 16,0-1-16,21 1 0,0-21 0,-21 21 15,21-22-15,1 22 0,-1-21 16,-21 21-16,21 0 0,0-1 0,0 1 15,0 0-15,22 0 0,-22 0 0,0 0 16,0 21-16,0 0 0</inkml:trace>
  <inkml:trace contextRef="#ctx0" brushRef="#br1" timeOffset="86099.5">15028 10224 0,'0'0'15,"0"21"-15,0 0 0,0 0 0,0 0 0,0 22 16,-21-22-16,0 0 0,21 0 15,-21 21-15,21-20 0,0-1 0,-21 0 16,21 0-16,-22 0 0,22 0 16,0 1-16,0-1 15,0-42 17,0-1-17,0 1-15</inkml:trace>
  <inkml:trace contextRef="#ctx0" brushRef="#br1" timeOffset="86272.01">14922 10075 0,'0'0'16,"-21"-21"-16,0 0 0,42 21 62,0 0-62,1 0 0,-1-21 16,0 21-16,21 0 0</inkml:trace>
  <inkml:trace contextRef="#ctx0" brushRef="#br1" timeOffset="86811.66">15473 9843 0,'-21'0'15,"-1"21"-15,22 0 16,-21 0-16,0 0 0,21 0 16,0 22-16,0-22 0,-21 0 0,21 21 15,-21-20-15,21 20 0,-21-21 0,21 21 16,0-20-16,0 20 0,0-21 16,-22 21-16,22 1 0,-21-22 0,21 0 15,0 21-15,0-20 0,-21-1 0,21 0 16,-21 0-16,21 0 15,0-42 32,0 0-47,0 0 0,0 0 16,0-1-16,0 1 0,21 0 16,0 0-16,0-21 0,1 20 0,-1 1 15,21 0-15,-21 0 0,0 0 0,22 0 16,-22-1-16,21 22 0,-21 0 15,1 0-15,-1 0 0,21 0 0,-21 22 16,0-22-16,1 21 0,-22 0 16,0 0-16,0 0 0,0 0 15,0 22-15,0-22 0,0 0 0,0 0 16,-22 22-16,1-22 0,0 0 0,0 0 16,-21-21-16,20 21 0,-20 0 15,21-21-15,-21 22 0,20-22 16,-20 0-16,21 0 0,0 21 0,0-21 15,-1 0-15,1 0 16,21-21 0,0-1-16,0 1 0,0 0 15,21 0-15,1 0 0,-1 0 16</inkml:trace>
  <inkml:trace contextRef="#ctx0" brushRef="#br1" timeOffset="87540.85">15917 10139 0,'0'0'0,"0"21"31,0 0-31,0 0 0,0 1 16,-21-1-16,21 0 0,-21 0 15,21 0-15,0 22 0,0-22 0,-21 0 16,21 0-16,0 0 0,0 0 0,0 1 15,0-1-15,0 0 0,0 0 16,21-21-16,-21 21 0,21-21 16,0 0-16,0 0 0,1 0 15,-1-21-15,0 21 16,0-21-16,0 0 0,0 0 16,1-1-16,-1 1 0,0 0 0,-21 0 15,21 0-15,0-22 0,0 22 16,1 0-16,-22 0 0,0 0 0,21 0 15,-21-1-15,21 1 0,-21 42 32,-21 1-17,21-1-15,-21 0 0,21 0 16,0 0-16,0 22 0,0-22 0,0 0 16,0 21-16,0-21 0,0 1 15,0-1-15,0 0 0,0 0 16,0 0-16,21-21 0,0 0 15,0 0-15,0 0 0,0 0 16,1 0-16,-1 0 0,0-21 16,0 0-16,0 0 0,22 21 0,-22-21 15,0-22-15,0 22 0,21 0 0,-20-21 16,-1 20-16,-21-20 0,21 0 16,-21-1-16,21 1 0,-21 21 0,0-21 15,21-1-15,-21 1 0,0 21 0,0 0 16,0-22-16,0 22 15,0 42 17,-21 0-32,21 22 0,0-22 15,0 21-15,-21-21 0,21 22 0,-21-22 16,21 21-16,-21 1 0,21-22 0,-22 21 16,22-21-16,0 22 0,0-22 15,0 0-15,0 0 0,-21 0 0,21 0 16,0 1-16,0-1 15,21-21 1,1 0-16,-1-21 16,0-1-16</inkml:trace>
  <inkml:trace contextRef="#ctx0" brushRef="#br1" timeOffset="87915.66">16870 10351 0,'0'0'0,"0"-22"16,21 22-16,0 0 0,0-21 15,-21 0-15,21 21 16,1-21-16,-22 0 0,21 21 16,0-21-16,0-1 0,-21 1 15,0 0 1,-21 21 15,0 0-31,0 21 0,-1-21 16,1 21-16,21 1 0,-21-1 0,0 0 15,21 0-15,-21 0 0,21 0 0,0 1 16,0-1-16,0 0 0,0 0 16,0 0-16,0 0 0,0 1 0,0-1 15,0 0-15,21-21 16,0 21-16,0-21 0,0 0 15,1 0-15,-1 0 16,0 0-16,0 0 0,-21-21 16,21 0-16,0 21 0</inkml:trace>
  <inkml:trace contextRef="#ctx0" brushRef="#br1" timeOffset="88157.52">16595 10097 0,'0'0'16,"-22"0"-16,1 0 0,42 0 47,1 0-47,-1 0 0,0-22 0,0 22 15,21 0-15,-20 0 0,-1 0 0,0-21 16,0 21-16,0 0 0,0 0 16</inkml:trace>
  <inkml:trace contextRef="#ctx0" brushRef="#br1" timeOffset="88472.33">17611 9970 0,'-22'0'16,"22"21"-16,-21 0 16,0 0-16,0 0 0,0 0 15,21 1-15,-21-1 0,-1 21 16,22-21-16,0 0 0,0 1 0,-21 20 15,21-21-15,0 0 0,-21 0 0,21 22 16,0-22-16,0 0 0,0 0 16,0 0-16,0 1 15,21-22-15,0 0 0,-21 21 0,22-21 16,-1 0-16,0 0 0,0 0 16,21 0-16,-20-21 0,-1 21 15,0-22-15</inkml:trace>
  <inkml:trace contextRef="#ctx0" brushRef="#br1" timeOffset="88779.82">17992 9927 0,'0'0'15,"21"0"-15,0 0 16,0 0-16,0 0 0,0 0 15,1 0-15,-1 21 0,0 1 16,-21-1-16,0 0 0,0 0 16,0 0-16,0 22 0,0-22 0,0 0 15,0 21-15,0-21 0,0 22 0,0-22 16,-21 21-16,0-21 0,-1 1 16,1-1-16,21 0 0,-21 21 0,0-42 15,21 21-15,-21 1 0,0-1 16,21 0-16,-22-21 15,1 0-15,0 0 0,0 0 16,0-21 0</inkml:trace>
  <inkml:trace contextRef="#ctx0" brushRef="#br1" timeOffset="89940.4">18584 5059 0,'0'0'0,"21"0"16,-21-21-16,0 42 47,0 0-47,0 0 0,0 0 0,0 22 16,-21-1-16,21-21 0,0 22 0,-21-1 15,21-21-15,-21 21 0,21-20 16,0 20-16,0-21 0,-21 21 0,0-20 15,21-1-15,-22 0 0,22 0 16,0 0-16,-21 0 0,21 1 0,0-1 16,-21-21-16</inkml:trace>
  <inkml:trace contextRef="#ctx0" brushRef="#br1" timeOffset="90162.28">18923 5419 0,'0'0'0,"42"-64"31,-21 64-31,-21-21 0,0 0 31,22 21-15,-1 0-1,0 0 1,0 0-16,0 0 16,0 0-16</inkml:trace>
  <inkml:trace contextRef="#ctx0" brushRef="#br1" timeOffset="90431.92">19706 5165 0,'0'0'15,"-21"21"1,0-21-16,21 21 0,-21 0 16,-1 0-16,22 1 0,-21-1 15,0 21-15,21-21 0,0 0 0,-21 1 16,0-1-16,21 0 0,-21 0 0,21 0 15,0 0-15,-22 1 16,22-1-16,0 0 0,-21-21 0,21 21 16,21-21-1,1 0-15</inkml:trace>
  <inkml:trace contextRef="#ctx0" brushRef="#br1" timeOffset="90831.69">20278 5144 0,'0'-22'15,"0"44"-15,-22-44 16,1 22-16,-21 0 16,21 0-16,0 22 0,-1-22 0,1 21 15,-21-21-15,42 21 0,-21 0 16,0-21-16,21 21 0,-22 0 0,22 1 15,0-1-15,22-21 16,-1 21-16,0-21 16,0 21-16,0-21 0,0 0 0,1 21 15,-1-21-15,0 0 0,21 21 16,-21-21-16,1 22 0,-1-22 0,0 21 16,-21 0-16,0 0 15,0 0 1,0 0-16,-21-21 15,0 22-15,-22-22 0,22 0 16,-21 0-16,21 21 0,-22-21 0,22 0 16,-21 0-16,21 0 0,-1 0 0,1 0 15,0 0-15,0 0 0,0-21 16,21-1-16,0 1 16,0 0-16</inkml:trace>
  <inkml:trace contextRef="#ctx0" brushRef="#br1" timeOffset="91060.56">19875 4847 0,'0'0'0,"-21"0"16,42 0 31,1 0-47,-1 0 15,0 0-15,0 0 0,0 0 0</inkml:trace>
  <inkml:trace contextRef="#ctx0" brushRef="#br1" timeOffset="91741.45">20870 4995 0,'0'0'0,"21"0"0,1 0 15,-1 0-15,0 0 0,0 0 16,0 0-16,22 0 0,-22 0 0,0-21 16,21 21-16,-21-21 0,1 0 15,-1 21-15,0-21 0,0 21 0,-21-21 16,0-1-16,0 1 16,-21 21-16,0-21 15,-22 21-15,22 0 0,-21 0 16,0 0-16,-1 0 0,1 0 0,0 0 15,-1 21-15,1 0 0,0 1 0,20-1 16,1 0-16,0 0 0,0 0 16,21 22-16,0-22 0,0 0 15,0 0-15,0 0 0,0 0 16,0 1-16,21-1 0,0 0 0,0 0 16,1-21-16,-1 21 0,21-21 0,-21 0 15,0 0-15,22 0 0,-22 21 16,0-21-16,21 0 0,-20 0 0,-1 0 15,-42 0 17,-1 0-32,1 0 15,0 0-15,-21 0 0,-1 0 0,1 0 16,0 0-16,-1 22 0,1-1 16,0-21-16,-1 21 0,1 0 15,0 0-15,21 0 0,-1 22 0,1-22 16,0 0-16,21 21 0,-21-20 15,21-1-15,0 0 0,0 21 0,0-21 16,21 1-16,0-1 0,0-21 0,1 21 16,-1 0-16,21-21 0,0 0 15,-20 0-15,20 0 0,0 0 0,1 0 16,-1 0-16,21-21 0,-20 0 16,-1 21-16,0-21 0,1-1 0,-1-20 15,0 21-15,-20 0 0,20 0 16,-21-22-16</inkml:trace>
  <inkml:trace contextRef="#ctx0" brushRef="#br1" timeOffset="92183.8">21294 5292 0,'0'42'16,"0"-84"-16,-22 63 15,1 0 1,21 0-16,0 0 16,-21 1-16,21-1 0,-21 0 0,21 0 15,0 0-15,-21 0 0,21 1 16,0-1-16,0 0 0,0 0 15,-21 0-15,21 0 0,0 1 16,0-44 31,0 1-47,0 0 16,0 0-16,0-21 15,0 20-15,21 1 0,0 0 0,0 0 16,0 0-16,-21-22 0,21 22 0,1 0 15,20 0-15,-21 0 0,0 0 16,22-1-16,-22 22 0,0 0 0,21 0 16,-21 0-16,1 0 0,-1 22 15,0-1-15,0 0 0,0 21 16,0-21-16,-21 1 0,0-1 0,0 0 16,0 21-16,0-21 0,0 1 15,0-1-15,0 0 0,-21 0 0,0 0 16,0 0-16,0 1 0,0-1 15,-1 0 1,1-21-16,21-21 31</inkml:trace>
  <inkml:trace contextRef="#ctx0" brushRef="#br1" timeOffset="92688.23">22140 5376 0,'0'0'0,"0"-21"0,0 0 0,0 0 16,0 0 0,-21 21-16,0-21 0,0 21 0,0 0 15,-1 0-15,1 0 16,0 0-16,0 0 15,0 21-15,0 0 0,-1 0 0,-20 0 0,21 0 16,0 22-16,0-22 0,-1 21 16,1-21-16,0 1 0,21 20 15,0-21-15,0 0 0,0 0 16,0 1-16,0-1 0,0 0 16,21-21-16,0 0 0,1 0 0,-1 0 15,0 0-15,0 0 0,0 0 16,0 0-16,1-21 0,-1 21 0,0-21 15,0-1-15,0 1 0,0 0 16,1 0-16,-1 0 0,0 0 0,-21-22 16,0 22-16,0 0 0,21 0 0,-21 0 15,0-1-15,0 1 16,0 0-16,0 42 31,0 0-31,0 1 0,0-1 16,-21 0-16,21 0 0,0 0 0,0 0 15,0 1-15,0-1 0,0 0 16,0 0-16,0 0 0,21-21 16,0 0-1,0 0-15,1 0 16</inkml:trace>
  <inkml:trace contextRef="#ctx0" brushRef="#br1" timeOffset="93200.15">22479 4995 0,'-42'64'32,"42"-22"-32,-22-21 15,22 1-15,-21 20 0,21-21 0,0 21 0,0-20 16,0 20-16,-21-21 0,21 0 15,-21 22-15,21-22 0,0 0 16,0 0-16,-21-21 0,21 21 0,-21 0 0,21 1 31,0-44 1,0 1-17,0 0-15,21 0 0,0 21 16,-21-21-16,21 0 0,0 21 0,-21-22 15,21 1-15,1 21 0,-1-21 16,0 21-16,0 0 0,0 0 0,0 0 16,1 0-16,-1 0 0,0 0 15,0 0-15,0 0 0,-21 21 0,0 0 16,21 1-16,-21-1 0,0 0 0,0 0 16,0 0-1,0 0-15,-21 1 0,0-1 0,0-21 16,0 21-16,0 0 0,-1-21 15,1 21-15,0-21 0,0 0 0,0 21 16,0-21-16,-1 0 0,1 0 0,0 0 16,21-21 15,0 0-31</inkml:trace>
  <inkml:trace contextRef="#ctx0" brushRef="#br1" timeOffset="93485.29">22923 4995 0,'0'64'31,"0"-22"-31,-21-21 0,21 22 0,0-22 15,-21 21-15,0 1 0,21-22 16,0 0-16,0 21 0,-21-21 16,21 1-16,0-1 0,0 0 0,0 0 15,0 0-15,0 0 16,21-21 0,0 0-1,0 0-15,-21-21 16</inkml:trace>
  <inkml:trace contextRef="#ctx0" brushRef="#br1" timeOffset="93824.1">23114 5376 0,'0'0'0,"0"-21"0,21 21 0,-21-21 15,21 21-15,0-21 0,1 0 16,-1 0-16,-21-1 16,-21 44 15,-1-1-15,1-21-16,21 21 0,-21 0 0,0 0 15,0-21-15,21 21 0,0 1 16,-21-1-16,-1 0 0,22 0 15,0 0-15,0 0 32,22-21-32,-1 0 15,0 0-15,0 0 0,21 0 0,-20 0 16,20 0-16,-21 0 0</inkml:trace>
  <inkml:trace contextRef="#ctx0" brushRef="#br1" timeOffset="94368.26">23643 5228 0,'-21'0'0,"42"0"0,-42-21 0,0 21 0,0 0 16,-1 0-16,1 0 0,0 0 0,0 0 16,21 21-16,-21 0 0,0-21 15,-1 22-15,1-1 0,0 0 0,21 0 16,-21 0-16,0 0 15,21 1-15,0-1 0,-21-21 0,21 21 16,0 0-16,0 0 0,0 0 16,21-21-1,0 0-15,0 0 16,0 0-16,0 0 0,1 0 16,-1-21-16,0 21 15,-21-21-15,21 21 0,0-21 0,-21 0 16,21 0-16,1-1 0,-22 1 0,21 0 15,0-21-15,-21 21 0,21-22 16,-21 1-16,21 0 0,-21-1 0,21 22 16,-21-21-16,0-1 0,0 22 15,0-21-15,0 21 0,0 0 0,0 42 32,0 0-17,0 0-15,0 0 0,0 22 16,0-22-16,-21 21 0,21 0 15,0-20-15,0 20 0,0 0 0,0-21 16,0 22-16,0-22 0,0 0 16,-21 0-16,21 0 0,0 1 0,0-1 15,0 0-15,0 0 0,0 0 16,21-21-16,0 0 16,1 0-16,-1 0 15,0 0-15,21 0 0,-21 0 16,22-21-16,-22 21 0</inkml:trace>
  <inkml:trace contextRef="#ctx0" brushRef="#br1" timeOffset="94640.12">24193 5017 0,'-105'84'31,"83"-63"-31,22 1 16,0 20-16,0-21 0,-21 0 0,21 0 16,-21 22-16,21-22 15,0 0-15,0 0 0,0 0 0,0 1 0,0-1 16,0 0-16,0 0 16,21-21 30,0 0-46,1 0 0,-22-21 0,21 21 16</inkml:trace>
  <inkml:trace contextRef="#ctx0" brushRef="#br1" timeOffset="94936.13">24574 5101 0,'0'0'0,"0"43"0,0-22 0,0 0 16,0 21-16,0-21 0,0 1 0,0 20 15,0-21-15,0 0 0,-21 0 16,0 1-16,21-1 0,-21 0 0,0 0 15,0 0-15,-1-21 16,22 21-16,-21-21 16,0 22-16,0-22 0,0 0 15,0 0 1</inkml:trace>
  <inkml:trace contextRef="#ctx0" brushRef="#br1" timeOffset="95907.46">19071 5440 0,'0'0'0,"21"0"16,0 0-1,-21-21 17,0 0-32,0-1 31,0 44 16,-21-22-32,21 21 1</inkml:trace>
  <inkml:trace contextRef="#ctx0" brushRef="#br1" timeOffset="96784.43">18351 6858 0,'0'-63'15,"22"41"1,-22 1-16,21 21 15,-21-21-15,21 21 0,0 0 0,-21-21 16,21 21 0,0 0-16,1 0 15,-22 21-15,0 0 0,0 0 0,0 1 16,0-1-16,0 0 0,0 21 16,0-21-16,0 22 0,0-22 0,-22 21 15,1 1-15,0-22 0,0 21 16,0 0-16,0 1 0,-1-22 0,-20 21 15,21-21-15,0 22 0,-22-22 0,22 0 16,0 0-16,0-21 0,0 21 16,0-21-16,-1 0 0,1 0 15,21-21-15,0 0 16,0 0-16,0-21 16,0 20-16,0 1 0,0-21 15,0 21-15,0 0 0,0-22 0,0 22 16,0 0-16,21-21 0,1 20 15,-1 1-15,0 21 0,0 0 16,0 0-16,0 0 0,1 0 16,-1 21-16,0 1 0,0-22 0,0 42 15,-21-21-15,21 0 0,1 0 0,-22 1 16,21-1-16,-21 21 0,0-21 16,21 0-16,-21 1 0,0-1 0,0 0 15,21-21-15,-21 21 0,0 0 16,21-21 15,0 0-31,-21-21 0,22 21 16</inkml:trace>
  <inkml:trace contextRef="#ctx0" brushRef="#br1" timeOffset="96991.23">18881 7049 0,'0'0'0,"21"0"78,0 0-78</inkml:trace>
  <inkml:trace contextRef="#ctx0" brushRef="#br1" timeOffset="97248.13">19325 6943 0,'0'0'15,"0"-21"-15,0 42 31,-21 0-15,21 0-16,-21 0 0,21 0 0,0 1 16,0-1-16,0 0 0,0 0 0,0 0 15,-21 0-15,21 1 0,-22-1 16,1 0-16,21 0 0,0 0 16,0 0-16,21-21 46</inkml:trace>
  <inkml:trace contextRef="#ctx0" brushRef="#br1" timeOffset="97660.71">19812 6943 0,'0'0'0,"0"-43"16,-21 43-1,0 0 1,-22 0-16,22 0 16,0 0-16,0 0 0,0 22 15,-1-22-15,1 21 0,21 0 0,-21-21 16,21 21-16,0 0 0,0 0 16,21-21-16,0 0 15,1 22-15,-1-1 0,0-21 0,0 0 16,21 21-16,-20-21 0,-1 0 0,0 21 15,0-21-15,0 21 0,0-21 16,-21 21-16,0 1 0,0-1 16,0 0-1,-42 0-15,21-21 0,0 21 16,0-21-16,-22 0 0,22 21 16,-21-21-16,21 0 0,-22 22 15,22-22-15,0 0 0,0 0 0,0 0 16,-1 0-16,1 0 0,0 0 15,21-22 1,-21 1-16,21 0 16,0 0-16</inkml:trace>
  <inkml:trace contextRef="#ctx0" brushRef="#br1" timeOffset="97905.65">19219 6710 0,'0'0'0,"21"0"93,1 0-93,-1 0 16,0 0 0</inkml:trace>
  <inkml:trace contextRef="#ctx0" brushRef="#br1" timeOffset="98489.37">20616 6731 0,'0'0'15,"-21"0"-15,21-21 0,-21 0 16,0 21-16,21-21 0,-21 21 0,-1 0 16,1 63 15,21-21-31,0-20 15,0 20-15,0 0 0,0 1 0,0-1 16,0 0-16,0 1 0,0-1 0,0 0 16,0 1-16,0-1 0,-21-21 15,21 0-15,0 22 0,-21-22 16,21 0-16,0 0 0,0-42 47,0 0-47</inkml:trace>
  <inkml:trace contextRef="#ctx0" brushRef="#br1" timeOffset="98855.16">20383 6795 0,'0'0'0,"0"-22"0,0 1 0,0-21 0,0 21 15,64-43 1,-22 43-16,-21 21 0,22 0 15,-1 0-15,0 0 0,1 0 0,20 0 16,1 21-16,-22 0 0,22 22 16,-22-22-16,0 21 0,1 1 0,-1-22 15,0 21-15,-21 0 0,1 1 0,-22-22 16,0 21-16,0 1 0,0-1 16,0-21-16,-43 21 0,22 1 0,-21-22 15,-1 21-15,-20-21 0,21 1 16,-22-1-16,22 0 0,-1 0 0,1 0 15,0-21-15,-1 0 0,22 0 16,-21 21-16,21-21 0,0 0 16,-1 0-16,22-21 15,0 0 1,22 0-16,-1 21 16,0-21-16,0 0 0,0 21 0,22-22 15,-22 22-15,21-21 0</inkml:trace>
  <inkml:trace contextRef="#ctx0" brushRef="#br1" timeOffset="99097.01">21378 6964 0,'0'21'31,"0"0"-31,-21 0 0,21 1 0,0-1 16,0 0-16,0 0 0,-21-21 15,21 21-15,0 0 0,-21 1 0,21-1 16,0 0-16,0 0 0,0 0 16,0-42 31,0 0-47,0 0 15,0 0-15</inkml:trace>
  <inkml:trace contextRef="#ctx0" brushRef="#br1" timeOffset="99272.9">21357 6795 0,'0'0'0,"0"-43"31,0 22-31,21 21 62,0 21-62,1-21 0,-22 21 16</inkml:trace>
  <inkml:trace contextRef="#ctx0" brushRef="#br1" timeOffset="99659.69">21844 6900 0,'0'0'0,"21"0"0,-42 0 47,0 0-47,-22 0 15,22 0-15,0 0 0,-21 0 0,21 22 16,-22-22-16,22 21 0,0-21 0,0 21 16,21 0-16,0 0 15,21 0 1,0-21-16,0 0 0,0 22 0,1-22 15,-1 21-15,21-21 0,-21 21 16,0-21-16,1 21 0,-1-21 0,-21 21 16,21 0-16,-21 1 15,0-1-15,-21-21 16,-22 21-16,22-21 0,0 0 16,-21 21-16,21-21 0,-22 0 15,22 0-15,-21 0 0,21 0 0,-1 0 16,1 0-16,42-21 31,1 21-31,-1 0 16,21-21-16</inkml:trace>
  <inkml:trace contextRef="#ctx0" brushRef="#br1" timeOffset="100023.9">22161 6964 0,'-21'-21'32,"0"42"-17,21 0 1,-21-21-16,21 21 0,0 0 0,0 1 16,0 20-16,0-21 0,-21 21 15,21-20-15,0 20 0,0 0 0,-21 1 16,21-1-16,0 0 0,0 1 0,0 20 15,0-21-15,0 1 16,-22 20-16,1-20 0,0 20 0,21 1 16,-21-1-16,0 1 0,0-22 0,-1 21 15,1 1-15,0-1 0,0-20 16,0-1-16,0 0 0,-1-20 0,1-1 16,21 0-16,0 0 0,0-42 31,0 0-31,0 0 0,0-1 15,21-20-15,1 21 0,-1-21 0,0-22 16,0 22-16,0-22 0</inkml:trace>
  <inkml:trace contextRef="#ctx0" brushRef="#br1" timeOffset="100336.73">22056 7091 0,'0'-21'0,"0"42"0,0-85 16,0 43-16,0 0 0,0 0 0,0-21 15,0 20-15,0 1 0,21 0 16,-21 0-16,21 21 0,0-21 16,0 21-16,0 0 0,1 0 0,-1 0 15,0 0-15,0 0 0,0 0 16,0 21-16,1 0 0,-1 0 0,0 0 16,-21 1-16,21-1 0,-21 0 0,0 0 15,0 21-15,0-20 16,-21-1-16,0 0 0,0 0 0,-1 0 15,1 0-15,0 1 0,0-1 0,0-21 16,0 21-16,-1-21 0,1 0 16,0 0-16,21-21 31,0 0-31,0-1 16,21 1-16,0 0 0</inkml:trace>
  <inkml:trace contextRef="#ctx0" brushRef="#br1" timeOffset="100596.58">22691 6583 0,'-22'21'31,"22"0"-31,0 0 0,-21 1 16,21 20-16,-21-21 0,21 21 0,-21-20 15,21 20-15,0-21 0,0 21 16,-21-20-16,21 20 0,-21-21 0,21 0 16,0 0-16,0 1 0,-22-1 0,22 0 15,0 0 1,22-21 0,-1 0-1,0-21-15</inkml:trace>
  <inkml:trace contextRef="#ctx0" brushRef="#br1" timeOffset="101056.63">23029 6858 0,'0'0'0,"0"-42"32,-21 42-32,0 0 0,0 0 0,0 0 0,-1 0 15,1 0-15,0 0 0,0 0 16,0 21-16,-22 0 15,22 0-15,0 0 0,21 1 0,-21-1 16,0 0-16,0 0 0,21 0 0,-22 0 16,22 1-16,0-1 0,0 0 15,0 0-15,0 0 0,22-21 16,-1 0-16,0 0 16,0 0-16,0 0 0,0 0 0,1 0 15,-1 0-15,0-21 0,0 0 0,0 21 16,0-21-16,1 0 0,-1-1 15,-21 1-15,21 0 0,0 0 16,-21 0-16,0 0 0,0-1 0,21 1 16,-21 0-16,0 0 15,0 42 17,0 0-32,0 0 0,0 1 0,-21-1 15,21 0-15,0 0 0,0 0 16,0 0-16,-21 1 0,21-1 15,0 0-15,0 0 16,21-21-16,0 0 16,0 0-16,1 0 15,-1 0-15,0-21 0</inkml:trace>
  <inkml:trace contextRef="#ctx0" brushRef="#br1" timeOffset="101596.75">23304 6858 0,'0'21'32,"-21"-21"-32,21 21 0,-21 1 15,21-1-15,0 0 0,0 0 16,0 0-16,0 0 0,0 1 16,0-1-16,0 0 15,21-21 1,0 0-16,1 0 15,-1 0-15,0-21 16,0 21-16,0-21 0,0 21 0,1-22 16,-22 1-16,21 21 0,0-21 0,0 0 15,-21 0-15,0 0 0,21 21 16,-21-22-16,21 1 0,-21 0 16,0 42-1,0 0 1,-21 1-16,0-1 0,0 0 15,21 0-15,0 21 0,-21-20 16,0 20-16,-1 0 0,1 1 16,21-1-16,-21 21 0,0-20 0,21 20 15,0-20-15,0-1 0,-21 21 0,21-20 16,0-1-16,-21 22 0,21-22 16,0 0-16,0 1 0,0-1 0,0 21 15,0-20-15,0-1 0,0 22 0,0-22 16,-22 0-16,22-21 0,-21 22 15,0-22-15,0 0 0,0 0 0,0-21 16,-1 0-16,1 0 0,0 0 16,0 0-16,21-21 0,-21 0 15,21 0-15,0-22 0,0 22 16,0-21-16,0 21 0,0-22 16,0 1-16,21-21 0,0 20 0,0 1 15</inkml:trace>
  <inkml:trace contextRef="#ctx0" brushRef="#br1" timeOffset="101940.55">23537 7049 0,'0'-22'15,"21"22"1,1-21-16,-1 0 0,0 21 0,0-21 15,0 21-15,0-21 16,1 0-16,-22-1 0,21 22 16,-21-21-16,-21 21 31,-1 0-31,1 0 0,0 21 16,0-21-16,0 22 0,0-1 15,21 0-15,-22-21 0,22 21 0,-21 0 16,21 0-16,-21-21 0,21 22 0,0-1 15,0 0 1,21-21 0,0 0-16,1 0 0,-1 0 15,21 0-15,-21 0 0,0 0 16,22 0-16</inkml:trace>
  <inkml:trace contextRef="#ctx0" brushRef="#br1" timeOffset="102460.18">24024 6922 0,'0'-22'0,"0"44"0,0-65 16,0 22-1,-21 21 1,0 0 0,0 0-16,-1 21 0,1 0 15,0-21-15,0 22 0,0-1 0,0 0 16,21 0-16,-22 0 15,22 0-15,0 1 0,0-1 16,22-21 0,-1 0-16,0 0 15,0 0-15,0 0 0,0 0 16,1 0-16,-1-21 16,0-1-16,0 1 0,-21 0 15,21 0-15,-21 0 0,0 0 0,21-22 16,1 22-16,-22-21 15,21 21-15,-21-22 0,0 22 0,21-21 16,-21 21-16,0-22 0,0 22 0,21 0 16,-21 0-16,0 0 0,-21 42 47,21 0-47,-21 21 0,21-21 0,0 22 15,0-22-15,-21 21 0,21 1 0,-22-22 16,22 21-16,0-21 0,0 22 15,0-22-15,-21 0 0,21 0 16,0 0-16,0 0 0,0 1 0,0-1 16,0 0-16,21-21 31,1 0-15,-1 0-16</inkml:trace>
  <inkml:trace contextRef="#ctx0" brushRef="#br1" timeOffset="102748.01">24405 6795 0,'-42'21'31,"21"0"-31,21 0 0,-22-21 15,22 21-15,-21 0 0,21 1 0,0-1 16,0 0-16,-21 0 0,21 0 0,-21-21 16,21 21-16,0 1 0,0-1 15,0 0-15,0 0 16,21-21 15,0 0-31,0 0 16,1 0-16,-22-21 15</inkml:trace>
  <inkml:trace contextRef="#ctx0" brushRef="#br1" timeOffset="103017.52">24532 6795 0,'0'21'15,"0"0"1,0 0-16,0 0 16,0 0-16,0 1 0,0-1 15,0 0-15,-21 0 0,21 0 16,-21 0-16,21 1 16,0-1-16,0 0 15,-21-21-15,21 21 16,-22-21 15</inkml:trace>
  <inkml:trace contextRef="#ctx0" brushRef="#br1" timeOffset="104067.58">18224 8446 0,'0'0'0,"0"-22"15,22 22 1,-22-21-16,21 21 0,0 0 16,0 0-16,0 0 15,0 0-15,1 0 16,-22 21-16,21 1 0,-21-1 0,0 0 16,0 0-16,0 0 0,0 0 15,-21 1-15,-1-1 16,1-21-16,0 21 0,-21 0 0,21-21 15,-1 21-15,1-21 0,0 0 0,0 21 16,0-21-16,0 0 0,42 0 47,0-21-47,0 21 16,0 0-16,0 0 0,1 0 15,20 0-15,-21 0 0,0 0 0,22 0 16,-22 0-16,0 0 0,21 0 15,-21 21-15,1-21 0,-1 22 0,-21-1 16,0 0-16,0 0 0,-21 0 16,-1 0-16,1 1 15,-21-1-15,0 0 0,-1 0 0,1-21 16,0 21-16,-1 0 0,1-21 16,21 0-16,0 22 0,-22-22 0,22 0 15,0 0-15,0 0 0,0 0 16,-1 0-1,22-22-15,-21 22 16,21-21-16,0 0 16,0 0-1,21 0-15,1 0 16,-1 21-16</inkml:trace>
  <inkml:trace contextRef="#ctx0" brushRef="#br1" timeOffset="104271.47">18796 8657 0,'0'0'0,"21"0"0,0 0 15,0 0-15,-21-21 0,22 21 94</inkml:trace>
  <inkml:trace contextRef="#ctx0" brushRef="#br1" timeOffset="104552.41">19664 8509 0,'0'-21'0,"-43"42"31,22 0-15,21 0-16,0 1 0,-21-1 16,21 0-16,-21 0 0,21 0 0,-21 0 15,21 1-15,0 20 0,0-21 16,-21 0-16,21 0 0,-22 1 0,22-1 15,-21 0-15,21 0 0,0 0 16,21-21 0,1 0-1,-1 0-15</inkml:trace>
  <inkml:trace contextRef="#ctx0" brushRef="#br1" timeOffset="104956.28">20172 8509 0,'0'0'0,"21"0"0,-21-21 16,-21 21-1,0 0-15,-1 0 16,1 0-16,0 21 16,0-21-16,0 21 0,21 0 15,-21 1-15,21-1 0,0 0 31,21 0-31,0-21 16,0 0-16,0 21 0,0-21 16,1 0-16,-1 0 0,0 21 15,0 1-15,0-22 0,-21 21 16,0 0-16,0 0 0,0 0 16,0 0-16,0 1 0,0-1 15,-42 0-15,21-21 0,0 21 16,-1-21-16,1 0 0,-21 21 15,21-21-15,-22 21 0,22-21 16,0 0-16,0 0 0,0 0 0,0 0 0,-1 0 16,1 0-16,21-21 15,-21 0 1,21 0-16,-21 0 0,21 0 16,0-1-16</inkml:trace>
  <inkml:trace contextRef="#ctx0" brushRef="#br1" timeOffset="105152.17">19579 8276 0,'0'21'47</inkml:trace>
  <inkml:trace contextRef="#ctx0" brushRef="#br1" timeOffset="105843.83">20913 8551 0,'42'-42'16,"-21"42"-16,0-21 0,0 21 15,-21-21-15,22 21 0,-1-21 16,0-1-16,0 1 0,0 0 15,0 0-15,-21 0 16,0 0-16,0-1 0,0 1 16,-21 21-16,0 0 0,0 0 15,0 0-15,0 0 16,-22 0-16,22 0 0,0 0 0,-21 0 0,20 0 16,1 21-16,0 1 15,0-22-15,0 21 0,0 0 0,21 0 16,-22 0-16,22 22 0,0-22 0,0 0 15,0 0-15,0 21 0,22-20 16,-1 20-16,0-21 0,0 21 0,0-20 16,0 20-16,-21-21 0,22 21 0,-22-20 15,21-1-15,-21 0 0,0 0 16,0 0-16,0 0 0,0 1 0,-21-22 16,-1 21-16,-20-21 0,0 0 0,-1 0 15,1 21-15,-21-21 16,20 0-16,-20 0 0,20 0 0,1-21 15,0 0-15,-1 21 0,22-22 0,-21 1 16,21 0-16,0 0 0,-1 0 16,22-22-16,0 22 0,0 0 0,0 0 15,0 0-15,0 0 0,0-1 16,22 1-16,20 0 0,-21 21 0,21-21 16,1 21-16,-1 0 0,0 0 0,22-21 15</inkml:trace>
  <inkml:trace contextRef="#ctx0" brushRef="#br1" timeOffset="106211.92">21272 8700 0,'22'-22'31,"-1"22"-31,0-21 15,0 0-15,0 0 16,0 21-16,-21-21 0,0 0 16,22 21-16,-22-22 0,0 1 15,-22 21 1,1 0-16,0 0 16,0 0-16,0 0 0,0 0 15,-1 0-15,1 21 0,0 1 0,0-1 16,0 0-16,0 0 0,-1 21 0,1-20 15,21 20-15,0-21 0,0 0 16,0 22-16,0-22 0,0 0 0,0 0 16,0 0-16,0 0 0,0 1 0,21-22 15,1 0-15,-1 0 0,0 0 16,0 0-16,0 0 0,22 0 0,-22 0 16,0-22-16,21 1 0</inkml:trace>
  <inkml:trace contextRef="#ctx0" brushRef="#br1" timeOffset="106467.91">21929 8276 0,'0'0'16,"0"-21"-16,0 0 0,0 0 0,0 42 16,-22 0-1,1 0-15,0 0 0,21 22 0,-21-22 16,0 21-16,0 1 0,21-1 15,-22 0-15,1-21 0,0 22 16,21-1-16,-21-21 0,21 22 0,-21-22 16,21 0-16,0 21 0,0-21 15,0 1-15,0-1 0,0 0 16,21-21 15</inkml:trace>
  <inkml:trace contextRef="#ctx0" brushRef="#br1" timeOffset="106816.38">21865 8721 0,'21'0'32,"0"0"-32,1 0 15,-1-21-15,0 21 16,0-22-16,0 22 0,0 0 0,1-21 15,-1 21-15,0-21 0,-21 0 16,0 0 0,0 0-16,-21 21 31,0 0-31,-1 0 16,1 0-16,0 21 0,0 0 15,0 0-15,0 0 0,-1 0 0,22 1 16,-21-1-16,21 0 0,-21 0 0,21 0 15,0 22-15,0-22 16,0 0-16,0 0 0,21-21 16,0 21-16,1-21 0,-1 0 15,0 0-15,21 0 0,-21 0 0,22 0 16,-22-21-16</inkml:trace>
  <inkml:trace contextRef="#ctx0" brushRef="#br1" timeOffset="107325.09">22712 8573 0,'0'0'0,"0"-22"0,0 1 0,0 0 16,-21 21-16,-1 0 15,1 0-15,0 0 0,0 0 16,0 0-16,0 0 0,-1 21 0,1 0 16,0 1-16,0-1 0,0 21 15,0-21-15,-1 22 0,22-22 0,-21 21 16,21 22-16,0-22 0,0-21 15,0 0-15,0 0 0,21 1 16,1-1-16,-1 0 0,0-21 0,21 0 16,-21 0-16,22 0 0,-22 0 0,21 0 15,1 0-15,-1 0 0,0-21 16,1 21-16,-1-21 0,0-1 0,1 1 16,-1 0-16,0-21 0,-21 21 15,22-22-15,-22 1 0,21 0 16,-21 20-16,1-20 0,-1 0 0,-21-1 15,21 1-15,-21 0 0,21 21 0,-21-22 16,0 22-16,0 0 0,0 0 16,-21 21-1,0 21 1,21 0-16,-21 0 0,21 22 0,-22-22 16,1 21-16,21 0 0,0-20 15,-21 20-15,0 0 0,0 1 0,21-22 16,0 21-16,0 0 0,-21-20 0,21-1 15,0 0-15,0 0 0,0 0 16,0 0-16,0 1 0,21-22 16,0 0-1,0 0-15,0-22 0,0 1 16,1 0-16,-1 21 0</inkml:trace>
  <inkml:trace contextRef="#ctx0" brushRef="#br1" timeOffset="107515.98">23050 8657 0,'0'0'0,"-21"0"0,0 0 15,21 21 1,0 1 0,21-22-16,0 0 15,1 0-15,20 0 0,-21 0 16,0 0-16,0 0 0,1 0 0,20 0 15,-21 0-15,0-22 0,22 22 0,-22 0 16</inkml:trace>
  <inkml:trace contextRef="#ctx0" brushRef="#br1" timeOffset="107878.32">23474 8700 0,'0'0'16,"0"21"-16,-21-21 0,21 21 15,21-21 17,0 0-32,-21-21 0,21 21 15,0 0-15,-21-21 0,21-1 16,1 22-16,-22-21 16,0 0-1,-22 21 1,1 0-16,0 0 0,0 0 15,0 0-15,0 21 0,-1-21 16,22 21-16,-21 1 0,0-1 16,21 0-16,-21 0 0,21 0 0,0 0 15,0 1-15,0-1 0,0 0 16,0 0-16,0 0 16,21-21-16,0 0 0,0 21 15,1-21-15,-1 0 16,0 0-16,0 0 15,0 0-15</inkml:trace>
  <inkml:trace contextRef="#ctx0" brushRef="#br1" timeOffset="108448.09">23982 8657 0,'0'0'0,"-43"-21"31,22 21-31,0 0 0,0 0 16,0 0-16,0 0 0,-1 21 16,1 0-16,0-21 0,0 22 15,21-1-15,-21 0 0,0 0 0,-1 0 16,22 0-16,0 1 0,0-1 0,0 0 16,-21 0-16,21 0 15,0 0-15,0 1 0,21-1 16,1-21-1,-1 0-15,0 0 0,0 0 16,0 0-16,0 0 0,1-21 16,-1 21-16,0-22 0,0 1 0,0 21 15,0-21-15,-21 0 0,22-21 16,-1 20-16,0 1 0,0-21 0,0 21 16,-21-22-16,21 1 0,1 21 15,-1-21-15,-21 20 0,21-20 16,-21 0-16,21 21 0,-21-22 0,0 22 15,0 0-15,0 0 0,0 0 16,0-1-16,-21 22 16,0 22-1,0-1-15,21 0 16,0 0-16,-22 0 0,22 22 0,-21-22 16,21 21-16,0-21 0,0 0 0,-21 22 15,21-22-15,0 21 0,-21-21 16,21 22-16,0-22 0,0 21 0,0-21 15,0 1-15,0-1 0,0 0 16,0 0-16,0 0 16,21-21-16,0 0 15,0 0-15,1 0 16,-1 0-16,-21-21 0,21 21 0</inkml:trace>
  <inkml:trace contextRef="#ctx0" brushRef="#br1" timeOffset="108751.85">24426 8530 0,'-21'0'16,"0"21"-1,21 1-15,-21-22 0,21 21 16,0 0-16,-21 0 0,21 0 0,-22 0 15,22 1-15,-21-1 0,21 0 0,0 0 16,0 0-16,-21 22 0,21-22 16,0 0-16,-21 0 0,21 0 0,0 0 15,0 1-15,0-1 0,0 0 16,21-21 0,0 0-1,0 0-15,1 0 16,-1 0-16,0 0 15,-21-21-15</inkml:trace>
  <inkml:trace contextRef="#ctx0" brushRef="#br1" timeOffset="109104.22">24659 8721 0,'21'0'16,"0"0"15,-21 21-31,0 0 0,0 0 16,0 0-16,0 1 16,0-1-16,0 0 0,0 0 0,0 0 15,0 0-15,0 1 0,-21-1 0,21 0 16,-21 0-16,0 0 0,21 0 15,0 1-15,-21-1 0,0-21 0,21 21 16,-22 0-16,22 0 16,-21-21-16,0 0 15</inkml:trace>
  <inkml:trace contextRef="#ctx0" brushRef="#br2" timeOffset="155952.48">0 5779 0,'0'-22'31,"0"1"-16,0 0 1,0 42 140</inkml:trace>
  <inkml:trace contextRef="#ctx0" brushRef="#br2" timeOffset="156636.14">0 5715 0,'0'0'0,"0"-21"15,0 0 1,0 42 62,0 0-78,0 0 16,0 0-16,0 1 15,0-1-15,0 0 0,0 21 0,0-21 0,0 22 16,0-22-16,0 0 15,0 0-15,0 0 0,0 22 0,0-22 16,0 0-16,0 0 16,0 0-16,0 1 15,0-44 79,0 1-94,0 0 16,0 0-16,0 0 15,0 0-15,0-1 16,0 1-16,0-21 0,0 21 0,0 0 16,0-1-16,0-20 0,0 21 15,0 0-15,0 0 0,0-1 0,0 1 16,0 0-16,0 0 15,0 42 95,0 0-95</inkml:trace>
  <inkml:trace contextRef="#ctx0" brushRef="#br2" timeOffset="159060.63">106 5715 0,'0'0'0,"0"-21"16,0 42 62,0 0-62,0 0-16,0 1 0,0-1 15,0 0-15,0 0 0,0 0 16,0 22-16,0-22 0,0 0 16,0 0-16,0 0 0,0 0 15,0 1 1,0-44 46,0 1-62,0 0 16,0 0-16,-21 0 0,21 0 16,0-1-16,0 1 0,-22 0 15,22 0-15,0 0 0,0 0 16,0-1-16,0 44 62,0-1-62,0 0 16,0 0-16,0 0 0,0 0 16,0 1-16,0-1 0,0 0 15,0 0-15,0 0 0,22 0 0,-22 1 16,21-1-16,-21 0 16,0 0-16,0 0 15,21-21-15,0 21 16,-21 1-1,21-22-15,0 0 16,1 0 0,-1 0-16,0 0 15,0 0-15,0 0 0,22-22 16,-22 22-16,21-21 0,0 0 16,1 0-16,-1 0 0,0-22 0,22 22 15,-1-21-15,1 0 0,-1-22 16,22 22-16,0-1 0,-1-20 0,22 21 15,-21-1-15,0 22 0,20-21 16,-20 21-16,-21-22 0,-1 22 0,1 0 16,-1 0-16,1 0 0,-22-1 15,0 1-15,1 0 0,-1 0 16,0 0-16,1 0 0,-22 21 16,0-22-16,21 1 0,-21 21 0,1 0 15,-22-21 1,21 21-16,-21 21 31,-21 0-15,-1 1-16,1-22 15,21 21-15,-21-21 0,21 21 16,-21-21-16,0 21 0,0 0 0,-1-21 16,1 21-16,0 1 0,0-1 15,-21-21-15,-1 21 0,1 21 0,0-21 16,-22 1-16,1 20 15,-1-21-15,-21 21 0,22 1 0,-22-1 16,1-21-16,-1 22 0,0-1 16,22-21-16,-22 21 0,22-20 0,-1 20 15,1-21-15,-1 0 0,1 0 16,-1 1-16,22-1 0,-22 0 16,22 0-16,0 0 0,-1 0 0,1-21 15,21 22-15,-22-22 0,22 0 16,0 21-16,0-21 0,0 0 0,42 0 281,0 0-281,0-21 0,0 21 16,22-22-16,-22 22 0,42-21 15,-20 21-15,-1-21 0,22 0 16,-22 0-16,21 0 0,-20-1 16,20 1-16,1-21 0,-1 21 0,1-22 15,-1 22-15,1-21 0,-1 21 16,1-22-16,-1 22 0,1 0 15,-1-21-15,-20 21 0,20-1 0,-21 1 16,1 0-16,-1 21 0,0-21 16,-20 0-16,20 21 0,-21 0 0,0-21 15,0 21-15,1 0 0,-1 0 16,0 0-16,-42 0 94,0 21-94,-1 0 0,1-21 15,0 21-15,-21-21 0,21 21 16,-22-21-16,1 21 0,0-21 16,-1 22-16,1-1 0,0-21 0,-22 21 15,22 0-15,-1-21 0,1 21 16,-21 0-16,20 1 0,1-1 0,0 0 15,-1-21-15,1 21 0,21 0 16,-22 0-16,1 1 0,0-22 16,-1 21-16,22 0 0,-21-21 15,21 21-15,0-21 0,-1 0 16,1 0-16,0 21 0,0-21 0,0 0 16,0 0-16,42 0 78,0 0-78,0-21 15,0 0-15,22 21 0,-22-21 0,21 0 16,0 21-16,1-22 0,-1 1 16,0 0-16,1 0 0,20 0 15,-20 0-15,20-1 0,1 1 16,-1-21-16,-21 21 0,22 0 15,-1-1-15,-20 1 0,-1 0 0,0 0 16,1 0-16,-1 0 0,0-1 16,-20 1-16,20 21 0,-21-21 0,0 21 15,0 0-15,1-21 0,-1 21 16,-21-21 0,-21 21 77,-1 0-61,1 0-17,0 0 1,0 0-16,21 21 15,-21-21-15,0 21 16,-1-21-16,1 21 16,0-21-16,0 0 15,21 21-15,-21-21 0</inkml:trace>
  <inkml:trace contextRef="#ctx0" brushRef="#br2" timeOffset="162080.92">254 7641 0,'0'-21'0,"-21"21"0,21-21 31,-21 21-15,21-21-16,-22 0 16,22-1-1,0 1-15,0 0 16,0 42 46,0 0-62,0 1 0,0-1 16,0 0-16,22 0 16,-22 0-16,0 0 0,0 1 15,0-1-15,0 0 0,0 0 16,0 0-16,0 0 15,0-42 17,0 0-17,0 0 1,0 0-16,-22 21 0,1-21 0,21-1 16,0 1-16,-21 0 0,21 0 15,-21 0-15,0 0 0,21-1 16,0-20-16,-21 21 0,21 0 15,-22 0-15,22-1 16,0 1-16,0 42 16,0 1-1,0-1-15,0 0 0,22 0 0,-1 0 16,-21 22-16,0-22 0,21 21 16,0 0-16,-21-20 0,21 20 15,-21-21-15,21 21 0,-21 1 0,22-22 16,-22 21-16,0 1 0,21-22 15,-21 21-15,21-21 0,-21 0 0,0 1 16,0-1-16,0 0 0,21 0 16,-21 0-16,21 0 15,-21 1 1,0-44 15,21 22-31,-21-21 16,22 0-16,-1 0 0,0 0 0,0 0 15,0-1-15,22 1 0,-1-21 16,0 21-16,1-22 0,-1 22 0,21-21 16,1 0-16,-22 20 0,22-20 15,20 0-15,-20-1 0,-1 1 16,22 0-16,0-1 0,-22-20 0,22 21 16,0-1-16,-22 1 0,1-22 15,-1 22-15,1 21 0,-1-21 16,-21 20-16,1 1 0,-22 0 0,0 0 15,0 0-15,0 21 0,1 0 16,-1-21-16,-21 42 47,0 0-31,-21-21-16,-1 21 0,1 0 0,-21 0 15,21 1-15,-22-1 16,1 0-16,0 21 0,-22 1 0,22-22 15,-43 21-15,22 0 0,-22 1 16,22-1-16,-22 0 0,21 1 0,-20-1 16,20-21-16,1 22 0,-22-1 15,22-21-15,-1 21 0,1-20 0,-1 20 16,1-21-16,20 21 0,-20-20 16,20 20-16,1-21 0,0 0 15,21 0-15,-22 1 0,22-22 0,0 21 16,21 0-16,-21-21 15,0 0 157,-1 0-156,22-21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1:57:04.35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212 9292 0,'0'-21'32,"21"21"30,0 0 1</inkml:trace>
  <inkml:trace contextRef="#ctx0" brushRef="#br0" timeOffset="1209.3">317 9271 0,'0'-21'15,"0"0"1,0 0-16,0-1 16,0 1-1,22 21 32,-22 21-31,0 1-16,0-1 15,21 21-15,-21-21 0,0 22 0,0-22 16,21 21-16,-21 0 0,0 1 16,0-1-16,0 0 0,0-20 0,0 20 15,0 0-15,0-21 0,0 22 16,0-22-16,0 0 0,0 0 0,0 0 15,0 1-15,0-1 32,21-21 30,0-21-62,22 21 16,-22-22-16,21 1 0,0 0 15,1 0-15,20-21 0,-20-1 0,20 1 16,22 0-16,-1-22 0,1 22 16,21-22-16,-21 1 0,20 20 15,1-20-15,0 21 0,0-22 16,-21 22-16,-1-1 0,1 1 0,-22 0 0,1-1 16,-1 1-16,1 21 0,-22-21 15,1 20-15,-1 1 0,0 0 16,-21 0-16,1 21 0,-1-21 15,0 21-15,-21 21 32,-21 0-17,0 0-15,-22 0 0,22 1 0,-21 20 16,-1-21-16,-20 0 0,21 22 16,-22-1-16,22-21 0,-22 21 0,1 1 15,-22-22-15,22 21 0,-1 1 16,-21-1-16,22-21 0,-1 21 15,1 1-15,-1-22 0,1 21 0,-1 1 16,1-22-16,-1 21 0,22-21 16,-21 22-16,20-22 0,1 0 15,0 21-15,-1-21 0,1 1 0,0-1 16,20-21-16,1 21 0,0-21 16,0 0-16,0 21 0,42-21 203,0 0-203,21-21 15,-20 0-15,20-22 0,21 22 16,1-21-16,-1 0 0,22-22 16,21 22-16,0-22 0,0 1 15,-1-1-15,1 1 0,21 20 0,-21-20 16,-21 21-16,21-1 0,-22 1 15,1 0-15,-22 20 0,1 1 0,-22 0 16,-21 21-16,1-21 0,-1 21 0,-42 0 47,-1 0-47,1 0 16,0 21-16,0-21 15,21 21 1,0 0-1,-21-21-15,21 22 16,-21-22-16,21 21 16</inkml:trace>
  <inkml:trace contextRef="#ctx0" brushRef="#br0" timeOffset="1916.9">106 10986 0,'21'0'0,"-42"0"0,42-22 0,0 22 31,0 0-15,0 0 0,1-21-16,-1 21 15,0 0-15,0 0 16,0 0-16</inkml:trace>
  <inkml:trace contextRef="#ctx0" brushRef="#br0" timeOffset="3329.09">317 10964 0,'-21'0'0,"21"-21"15,0 0 1,-21 21-16,0-21 16,21 42 46,0 0-62,0 0 16,0 1-16,0 20 0,0-21 15,0 21-15,21 1 0,0 20 0,-21-20 16,21 20-16,-21-21 0,0 1 16,0 20-16,22-20 0,-22-1 15,0-21-15,21 21 0,-21-20 16,0-1-16,0 0 0,0 0 0,21 0 16,0-21-16,0 0 15,0 0-15,1 0 0,-1-21 16,21 0-16,0-21 0,-20 20 15,41-20-15,-21 0 0,1-1 0,20-20 16,1 21-16,-1-22 0,22 1 16,0-1-16,-1 1 0,1 20 0,21-20 15,-22-1-15,22 22 0,-21-22 16,0 22-16,-22 0 0,22-1 16,-22 1-16,1 21 0,-1-21 0,1 20 15,-22 1-15,0 0 0,1 0 16,-22 0-16,21 0 0,-21 21 0,-21-22 15,22 22-15,-44 22 32,1-1-32,-21 0 15,21 0-15,-22 0 0,22 22 16,-21-22-16,0 21 0,-22 0 16,22 1-16,-22-1 0,1 0 0,-1 1 15,-20-1-15,-1 0 0,0 22 16,-21-22-16,22 22 0,-1-22 15,22 22-15,-22-22 0,21 0 0,1 1 16,-1 20-16,1-42 0,-1 22 0,22-1 16,-21-21-16,20 0 0,-20 22 15,20-22-15,1 0 0,0-21 0,-1 21 16,22 0-16,-21-21 0,21 0 16,0 0-16,21 21 15,-22-21-15,22-21 31,22 0-31,-1 21 0,-21-21 16,42 21-16,-21-21 0,0 0 16,1 21-16,20-22 0,0 1 15,1 0-15,-1 0 0,0-21 0,1 20 16,20-20-16,1 0 0,20-1 16,-20 1-16,20-21 0,22-1 0,-21 22 15,21-22-15,-22 22 0,1-22 16,0 22-16,-1 0 0,-20-1 0,-1 1 15,1 0-15,-1-1 0,-20 22 16,-1 0-16,-21 0 0,0 21 16,1 0-16,-1-21 0,-21 42 109,-21 0-62,21 0-31,-22-21-16,22 21 15,0 1-15,-21-1 0,0-21 16,0 21-16,0-21 15,0 21-15,-1 0 0,1-21 0,-21 21 16,0 1-16,-1-1 0,-20 0 16,-1 0-16,1 0 0,-22 0 0,0 1 15,1 20-15,20-21 0,-20 0 16,20 22-16,1-22 0,-1 21 0,22-21 16,-1 0-16,-20 22 0,21-22 15,-1 0-15,1 0 0,21 0 0,-22 1 16,1-1-16,21 0 0,0 0 15,-22 0-15,22 0 0,0-21 16,0 22-16,0-22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2:13:46.20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8001 4487 0,'0'-21'31</inkml:trace>
  <inkml:trace contextRef="#ctx0" brushRef="#br0" timeOffset="2259.71">8530 5588 0,'0'0'16,"0"21"-16,0 0 94,0-42-32</inkml:trace>
  <inkml:trace contextRef="#ctx0" brushRef="#br0" timeOffset="3488.83">8530 5482 0,'0'-21'0,"0"0"32,0 42 30,0 0-62,0 0 16,0 1-16,0-1 0,0 21 15,0-21-15,0 22 0,0-22 0,0 21 16,0-21-16,0 0 0,0 22 16,0-22-16,0 0 0,0 0 0,21 0 15,-21 1-15,0-1 0,0 0 16,21-21-16,-21-21 47,0 0-47,0-1 15,0 1-15,0 0 16,0 0-16,-21-21 0,21-1 0,0 22 16,0-21-16,0 21 0,-21-22 15,21 22-15,0 0 0,0-21 0,0 20 16,0 1-16,0 0 15,0 42 17,0 0-17,0 1-15,0-1 0,0 0 16,0 21-16,0-21 0,0 1 0,0 20 16,0-21-16,0 0 0,0 22 15,0-22-15,0 0 0,0 0 0,0 0 16,0 0-16,0 1 15,0-1-15,0 0 16,0 0-16,0 0 16,0 0-1,21-21 1,0 0 46,1 0-46,-1 0 0,0 0-16,0 0 0,0-21 0,22 0 15,-1 0-15,0 0 0,22 0 16,-1-1-16,22-20 0,-22 0 16,22-1-16,0 1 0,21-21 0,-1 20 0,22 1 15,-21-22-15,21 22 0,-21-21 16,0 20-16,0 1 0,-22 0 0,-20-1 15,-1 1-15,1 21 0,-22 0 16,1-1-16,-22 1 0,0 21 0,0 0 16,-21-21-16,0 42 47,-21-21-47,0 0 0,21 21 15,-21-21-15,-1 22 0,1-1 16,0-21-16,0 21 0,0-21 0,0 21 15,-1-21-15,-20 21 0,0 0 16,-1-21-16,1 22 0,0-1 0,-22 0 16,1 0-16,-22 0 15,22 22-15,-22-22 0,21 21 0,1-21 0,-22 22 16,22-1-16,-22 0 0,22-21 0,-1 22 16,-21-1-16,22-21 15,-22 22-15,22-22 0,-1 0 0,22 0 16,-22 0-16,22 0 0,0 1 15,-1-1-15,22-21 0,-21 21 0,21-21 16,0 0-16,-1 21 0,1-21 16,0 0-1,21-21 95</inkml:trace>
  <inkml:trace contextRef="#ctx0" brushRef="#br0" timeOffset="11516.49">9059 6964 0,'0'-21'141,"0"0"-125,0-1 15</inkml:trace>
  <inkml:trace contextRef="#ctx0" brushRef="#br0" timeOffset="12200.1">9017 6837 0,'0'-21'32,"-21"21"-1,21-21-16,0 42 17,0 0-17,0 0-15,0 0 0,0 0 0,0 1 16,0-1-16,0 0 0,0 0 16,21 21-16,-21-20 0,0-1 15,0 21-15,0-21 0,0 22 0,0-22 16,0 21-16,0-21 0,0 0 15,21 1-15,-21-1 0,0 0 0,0 0 16,0 0-16,0 0 0,0 1 16,21-22-16,0 0 31,1 0-31,-1 0 0,0 0 16,21-22-16,-21 1 0,22-21 0,-1 21 15,22-22-15,-1 1 0,1 0 16,20-1-16,1-20 0,21 21 15,0-1-15,-22 1 0,22 0 0,0-1 16,-21-20-16,-1 20 0,1 22 16,-22-21-16,22 0 0,-21 20 0,-1-20 15,-21 21-15,1 0 0,-1 0 16,0 21-16,-20-22 0,-1 1 0,0 21 16,-21-21-1,-21 21 32,0 0-31,-1 0-1,1 0 1,21 21-16,-21-21 16,21 21-1,0 1-15,-21-22 16,0 21-16,0 0 0,-1 0 15</inkml:trace>
  <inkml:trace contextRef="#ctx0" brushRef="#br0" timeOffset="15464.78">8424 9123 0,'-21'0'78,"21"-21"-31,-21 21-31,0 0-1,21-21-15,-21 21 0,-1 0 16</inkml:trace>
  <inkml:trace contextRef="#ctx0" brushRef="#br0" timeOffset="16148">8234 8805 0,'0'-21'15,"0"42"-15,0-63 0,0 21 0,0 0 0,0 0 16,0-1 0,0 1-1,0 42 32,0 1-31,0-1-16,0 0 0,0 0 15,21 0-15,-21 0 0,21 22 16,-21-22-16,0 21 0,0-21 0,21 22 16,-21-22-16,21 21 0,-21-21 15,0 1-15,0-1 0,0 0 0,0 21 16,22-42-16,-22 21 0,0 1 15,21-1-15,-21 0 0,0 0 16,0 0-16,21-21 16,0 0-1,0 0 1,0 0-16,1-21 0,20 0 16,0 0-16,1 0 0,20-22 15,1 22-15,-1-21 0,1-22 0,20 22 16,1 0-16,0-22 0,-1 1 15,22 20-15,-21 1 0,21 0 16,-1-1-16,-20 1 0,21 0 0,0 20 16,-22 1-16,1 0 0,-21 0 15,-1 0-15,1 0 0,-22-1 0,0 22 16,-21-21-16,1 21 0,-1-21 0,0 21 16,-21-21-1,0 0 1,-21 21 62,0 0-78,-1 21 0</inkml:trace>
  <inkml:trace contextRef="#ctx0" brushRef="#br0" timeOffset="24315.75">8170 10520 0,'-21'0'15,"0"0"32,21 21 16,0 0-63,0 0 0,0 1 15,0-1-15,0 0 0,0 0 0,0 0 0,21 22 16,-21-22-16,0 21 15,0-21-15,0 0 0,21 22 0,-21-22 16,21 0-16,-21 0 0,0 0 0,22 1 16,-22-1-16,21 0 0,0 0 0,-21 0 15,21 0-15,0-21 16,0 0-16,-21 22 0,22-22 0,-1 0 16,0 0-16,0 0 0,0-22 15,22 1-15,-22 0 0,42 0 16,-20 0-16,-1-22 0,21 1 0,1 0 15,21-1-15,-1-20 0,-20-1 16,20 1-16,1-1 0,0 1 0,-1-1 16,1 1-16,21 21 0,-21-22 15,-1 43-15,-20-21 0,20-1 0,-20 22 16,-22 0-16,1 0 0,-1 21 16,-21-21-16,0 21 0,0 0 0,1 0 15,-22-22-15,21 22 125,-21 22-109,21-22-16</inkml:trace>
  <inkml:trace contextRef="#ctx0" brushRef="#br0" timeOffset="52129.8">3683 11621 0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2:24:43.10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17992 5059 0,'0'-21'31,"0"42"48,0 0-79,0 0 0,0 0 0,0 1 15,0-1-15,0 0 0,0 0 16,-22 21-16,22-20 0,-21-1 0,21 0 15,0 21-15,0-21 0,0 1 16,0-1-16,0 21 0,0-21 16,0 0-16,0 1 0,0-1 0,0 0 15,0 0-15,0 0 0,0 0 16,21-21 0,1 0-16,-1 0 15,0 0-15,0 0 0,21 0 16,1-21-16,20 0 0,22 0 0,-22-21 15,86 20-15,-22 1 0,-43 0 0,22-21 16,-21 21-16,42-1 0,-21-20 16,21 21-16,0 0 0,0-22 15,-22 22-15,-20 0 0,21 21 0,-43-21 16,22 0-16,-43 21 0,1 0 16,-1-21-16,0-1 0,1 22 15,-22 0-15,0 0 0,0-21 0,0 21 16,1 0-1,-44 0 32,1 0-47,0 0 0,0 0 16,0 0-16,0 0 0,-1 21 0</inkml:trace>
  <inkml:trace contextRef="#ctx0" brushRef="#br0" timeOffset="506.71">17865 6858 0,'0'0'0,"0"-21"16,0 0-16,0 0 15,-22 21 1,1 0 0,0 21-1,21 0-15,-21 0 0,0 0 16,0 22-16,-1-22 0,22 21 16,-21-42-16</inkml:trace>
  <inkml:trace contextRef="#ctx0" brushRef="#br0" timeOffset="554.67">17589 7387 0</inkml:trace>
  <inkml:trace contextRef="#ctx0" brushRef="#br0" timeOffset="771.55">17632 7493 0,'-21'-21'0,"42"42"16,-21-42-16,42 21 0,-21-21 15,22 21-15,-22-21 0,42-1 0,-20 1 16,20 0-16,22-21 0,-1-1 0,22 1 16,0 0-16,21-1 0,-21-20 15,21 21-15,0-1 0,0 1 0,0 0 16,0-1-16,21 1 0,-42 21 0,21-22 15,-21 22-15,-22 0 0,1 0 0,0 0 16,-22 0-16,-20 21 0,20-22 0,-42 22 16,0-21-16,-42 21 47,-21 0-47</inkml:trace>
  <inkml:trace contextRef="#ctx0" brushRef="#br0" timeOffset="1426.64">17780 8234 0,'0'21'46,"0"0"-46,0 0 16,0 1-16,0-1 16,0 0-16,0 21 0,0-21 15,0 1-15,0-1 0,0 0 0,0 0 16,0 0-16,0 0 0,0 1 0,0-1 16,0 0-16,0 0 15,0 0 1,21-21-16,0 0 0,0 0 15,1 0-15,20 0 0,-21-21 16,21 21-16,22-21 0,-1 0 0,1-22 16,21 22-16,-1-21 15,22 0-15,-21-1 0,21 1 0,-1 0 0,22-1 16,-21 1-16,0 0 0,21 20 16,-21-20-16,-21 21 0,-1 0 15,86 0-15,-128 21 0,-21 0 0,0-22 16,-21 1-16,-21 21 15</inkml:trace>
  <inkml:trace contextRef="#ctx0" brushRef="#br0" timeOffset="2167.53">17822 7070 0,'0'0'0,"0"-21"0,0-1 16,21 22-16,-21-21 16,22 0-16,-22 0 15,0 0-15,0 0 0,0-1 0,0 1 16,0 0-16,0 0 15,0 0 1,-22 42 0,22 0-16,0 0 0,-21 0 0,0 1 15,0 20-15,0-21 0,0 21 0,21 1 16,-85-1-16,148 0 0,-63 1 16,-21-1-16,-42 0 0,42 1 15,-1-22-15,22 0 0,0 0 16,0 0-16,0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1:50:40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2096 0,'22'21'0,"-22"0"15,21-21 1,0 0-1,0 0-15,0 0 0,0-21 16,1 21-16,20-21 0,-21-1 16,0 22-16,0-21 0,1 0 0,-1 0 15,-21 0-15,0 0 0,21 21 16,-21-22-16,0 1 0,0 0 16,-21 21-16,0-21 15,-22 21-15,22 0 0,-21 0 0,-22 0 16,22 21-16,0-21 0,-22 21 15,22 0-15,-1 1 0,1-1 0,21 21 16,-21-21-16,20 0 0,1 1 16,0-1-16,21 21 0,-21-21 0,21 0 15,0 1-15,0-1 0,21 0 16,0 0-16,0 0 0,1 0 16,20-21-16,-21 22 0,21-1 0,1 0 15,-1 21-15,0-21 0,1 1 16,-22-1-16,21 0 0,-21 0 0,22 21 15,-22-20-15,-21-1 16,0 0-16,0 21 0,0-21 0,0 1 16,0-1-16,-21 0 0,0 0 15,-22-21-15,1 21 0,0-21 0,-1 0 16,1 0-16,-22 0 0,22 0 16,-21 0-16,20 0 0,-20 0 0,-1 0 15,22 0-15,0 0 0,-1-21 16,1 0-16,0 0 0,20 0 0,1-1 15,0 1-15,21 0 0,0 0 16,0 0-16,0 0 0,0-1 16,21 1-16,22 21 0,-22 0 15,0-21-15,0 21 0,21 0 16,-20-21-16</inkml:trace>
  <inkml:trace contextRef="#ctx0" brushRef="#br0" timeOffset="564.66">2752 2328 0,'0'0'0,"0"22"31,0-1-15,-22 0-16,22 0 0,-21 0 15,21 22-15,0-22 0,0 21 0,0-21 16,0 22-16,0-22 0,0 21 16,0-21-16,0 0 0,0 1 0,21-1 15,-21 0-15,22-21 0,-1 21 16,0-21-16,0 0 0,0 0 0,0 0 15,1 0-15,-1 0 0,0 0 16,0 0-16,0-21 0,0 21 16,1-21-16,-1 0 0,0-1 0,0-20 15,0 21-15,-21 0 0,0-22 16,21 22-16,-21-21 0,0 21 0,0-22 16,0 22-16,0 0 0,0 0 15,0 0-15,0 42 31,0 0-31,0 0 0,0 22 16,-21-22-16,21 0 16,-21 21-16,21 1 0,0-22 0,0 21 0,0-21 15,0 0-15,0 1 0,0-1 16,0 0-16,0 0 0,0 0 16,0 0-16,21-21 0,0 0 0,1 0 15,-1 0-15,0 0 0,0 0 16,0 0-16,0 0 0,1-21 0,20 0 15,-21 0-15</inkml:trace>
  <inkml:trace contextRef="#ctx0" brushRef="#br0" timeOffset="1272.56">3514 2392 0,'0'0'0,"0"-42"31,-22 42-31,22 21 16,0 0-16,-21 0 15,21 0-15,-21 0 0,21 1 0,0 20 16,0-21-16,0 0 0,0 22 16,0-22-16,0 0 0,0 21 0,0-21 15,0 1-15,0-1 0,0 0 16,0 0-16,0 0 0,0 0 31,-21-21-31,0-21 31,21 0-31,0 0 0,0 0 0,0 0 16,0-1-16,0 1 0,0-21 16,0 0-16,0 20 0,0-20 15,21 0-15,0 21 0,0-22 0,22 22 16,-22 0-16,0 0 0,21 21 16,-21-21-16,1 21 0,20 0 0,-21 0 15,0 0-15,0 0 0,22 21 16,-22 0-16,0 0 0,0 0 0,0 22 15,-21-22-15,22 0 0,-22 21 16,0-21-16,0 1 0,0 20 16,0-21-16,0 0 0,0 0 0,0 1 15,0-1-15,0 0 0,0 0 16,-22-21 15,22-21-31,0 0 16,0 0-16,0-1 0,0 1 0,0 0 15,0-21-15,0 21 0,0-22 16,22 22-16,-1-21 0,0 21 0,-21-22 16,42 22-16,-21 0 0,1 0 15,-1 0-15,0-1 0,21 22 0,-21 0 16,1 0-16,-1 0 0,21 0 16,-21 22-16,0-1 0,1 0 0,-1 0 15,-21 0-15,21 22 0,-21-22 16,0 21-16,0-21 0,0 0 15,0 22-15,0-22 0,0 0 0,0 0 16,0 0-16,0 1 0,-21-1 16,21 0-16,0 0 0,-21-21 15,21-21 17,0 0-32</inkml:trace>
  <inkml:trace contextRef="#ctx0" brushRef="#br0" timeOffset="1823.25">4826 1969 0,'0'0'0,"0"21"15,-21 0 1,21 0-16,-21 0 0,21 22 0,-22-22 15,1 21-15,21 0 0,-21 1 0,21-1 16,0 0-16,-21 1 0,21-1 16,-21 0-16,21 1 0,0-1 15,0-21-15,0 22 0,0-1 16,0-21-16,0 21 0,0-20 0,0-1 16,0 0-16,0 0 0,0-42 46,0 0-46,0 0 16,0-1-16,0 1 0,21-21 0,-21 21 16,21-22-16,0 22 0,-21 0 15,21-21-15,1 21 0,20-22 0,-21 22 16,0 0-16,0 0 0,22 0 0,-22-1 16,21 22-16,-21 0 15,1-21-15,20 21 0,-21 0 0,0 0 16,22 0-16,-22 0 0,0 21 15,0 1-15,0-1 0,0 0 0,1 0 16,-22 0-16,0 22 0,0-22 0,0 21 16,0-21-16,-22 22 0,1-22 15,0 0-15,-21 21 0,-1-21 0,22 1 16,-21-1-16,0 0 0,20-21 16,-20 21-16,21-21 0,-21 0 0,20 0 15,1 0-15,0 0 0,0 0 16,0 0-1,21-21-15,0 0 0</inkml:trace>
  <inkml:trace contextRef="#ctx0" brushRef="#br0" timeOffset="2125.53">5673 2286 0,'0'21'31,"-22"0"-31,22 1 16,-21-1-16,21 21 0,0-21 16,-21 22-16,0-1 0,21-21 15,-21 21-15,0 1 0,-1-22 0,22 21 16,-21-21-16,21 1 0,-21-1 15,21 0-15,0 0 0,0 0 0,0 0 16,21-42 15,0 0-31,1 0 0,-1 0 16,-21-22-16</inkml:trace>
  <inkml:trace contextRef="#ctx0" brushRef="#br0" timeOffset="2496.62">5736 1884 0,'0'0'0,"-21"0"0,-106 42 31,106-21-31,0 1 0,-1 20 0,1-21 16,0 21-16,21-20 0,0 20 15,0-21-15,0 21 0,0-20 0,0-1 16,0 0-16,21-21 0,0 21 15,1-21-15,-1 0 0,21 0 0,-21 0 16,0 0-16,1 0 0,20-21 16,-21 0-16,0 21 0,0-21 15,1-1-15,-22-20 0,0 21 0,0 0 16,0-22-16,0 22 0,0-21 16,0 21-16,0-22 0,-22 22 0,1 0 15,0 0-15,0 21 0,0 0 0,0 0 16,-1 0-16,1 0 0,-21 21 15,21 0-15,0 0 0,21 1 0,-22-1 16,1 0-16,21 21 0,0-21 16,0 1-16,0-1 0,0 21 0,21-21 15,1 0-15,20 1 16</inkml:trace>
  <inkml:trace contextRef="#ctx0" brushRef="#br0" timeOffset="2825.44">6244 1905 0,'0'0'0,"0"-21"15,0-21 1,0 63 0,0 0-16,-21 0 15,21 21-15,0-20 0,-21 20 16,0 0-16,21-21 0,0 22 0,-22-1 15,22 0-15,-21 1 0,21 20 16,-21-20-16,21-1 0,0 0 0,0-21 16,0 22-16,0-1 0,0-21 15,0 22-15,0-22 0,0 0 0,0 0 16,0 0-16,0 0 0,21-21 16,0 0-16,1 0 15,-1 0-15,0 0 16,0 0-16,-21-21 0,21 21 15,0-21-15,-21 0 0,22 0 0,-1-22 16</inkml:trace>
  <inkml:trace contextRef="#ctx0" brushRef="#br0" timeOffset="3028.32">6011 2307 0,'0'0'0,"0"21"0,21-21 31,1 0-31,-1 0 16,21 0-16,-21 0 0,22 0 15,-22 0-15,21 0 0,0 0 0,-20 0 16,20 0-16,-21-21 0,21 21 16,-20 0-16,-1-21 0,21 21 0,-21 0 15,0-21-15</inkml:trace>
  <inkml:trace contextRef="#ctx0" brushRef="#br0" timeOffset="3727.92">7535 2371 0,'-21'-21'0,"42"42"0,-63-42 16,21 21 0,42 0-1,0 0-15,21 0 0,1 0 16,-1 0-16,22 0 0,-1 0 15,22 0-15,-1 0 0,1 0 0,-21 0 16,20 0-16,1 0 0,-22 0 16,1 0-16,21 0 0,-22 0 0,1-22 15,-1 22-15,-21 0 0,22 0 16,-43-21-16,21 21 0,-20 0 16,-1 0-16,-21-21 0,-21 0 15,-1 21-15,-20-21 0,21 21 16,0 0-16,-22 0 0,1-21 15,21 21-15,0 0 0,0 0 0,-1 0 16,1 0-16,42 0 47,1 0-47,-1 0 16,21 0-16,-21 0 0,0 21 0,1-21 15,-22 21-15,0 0 16,0 0-16,0 0 0,0 1 0,0-1 15,-22 0-15,1 0 0,0 0 0,-21 22 16,21-22-16,-1 0 0,-20 0 16,21 0-16,0 0 0,21 1 0</inkml:trace>
  <inkml:trace contextRef="#ctx0" brushRef="#br0" timeOffset="4404.53">9927 1820 0,'0'0'0,"0"-21"0,-21 0 16,0 0-16,0 0 0,21 0 16,-22 21-16,1-22 15,0 22-15,0 22 16,0-1-16,0 0 0,-1 21 16,1 1-16,21-1 0,-21 21 0,0-20 15,0 20-15,0-20 0,-1-1 0,1 21 16,0-20-16,21-1 0,-21 0 15,21 1-15,-21-1 0,21-21 0,-21 22 16,21-22-16,0 0 0,0 0 16,0 0-16,0 0 0,0 1 0,0-1 15,0-42 17,0-1-32,0 1 0,0 0 0,0 0 15,0-21-15,0 20 16,21-20-16,-21 0 0,21-1 0,0 22 15,-21-21-15,21 0 0,0-22 0,1 22 16,-22-1-16,21 1 0,0 0 16,0-1-16,0 1 0,0 21 0,1 0 15,-22 0-15,0-1 0,21 22 16,0 0-16,-21 22 0,0-1 16,21 21-16,0-21 0,-21 22 15,21-1-15,1 21 0,-22-20 0,21-1 16,-21 0-16,0 1 0,0-1 0,21 0 15,-21 1-15,0-1 0,0 0 16,0-20-16,0 20 0,0-21 16,0 0-16,0 22 0,21-22 15,-21 0-15,0 0 0,0 0 16,0-42 15</inkml:trace>
  <inkml:trace contextRef="#ctx0" brushRef="#br0" timeOffset="4616.41">9525 2350 0,'0'0'0,"-21"0"16,42-22 15,0 22-31,0 0 15,0 0-15,1 0 0,20-21 0,-21 21 16,21 0-16,1 0 0,-22-21 16,21 21-16,1 0 0,-22 0 0,21 0 15,0-21-15,-20 21 0,20 0 0</inkml:trace>
  <inkml:trace contextRef="#ctx0" brushRef="#br0" timeOffset="5093.14">10668 2265 0,'21'0'0,"-42"0"0,42-21 15,0 21 1,-21-21-16,0-1 16,-21 22-16,0 0 15,0 0-15,0 0 0,-1 0 16,1 0-16,0 0 0,-21 0 15,21 0-15,-1 0 0,1 0 0,0 0 16,0 0-16,0 0 0,0 0 16,21 22-16,-22-1 0,22 0 15,0 0-15,22 0 16,-1-21-16,0 21 0,0 1 16,0-22-16,0 21 0,22 0 0,-22 0 15,0 0-15,0-21 0,0 21 16,1 1-16,-1-1 0,0 0 0,-21 0 15,0 0-15,0 0 0,0 1 16,0-1-16,-21-21 0,0 21 16,-1-21-16,1 21 0,-21-21 15,0 0-15,-1 21 0,1-21 0,0 0 16,-1 0-16,1 0 0,21 0 16,-22 0-16,22 0 0,-21-21 0,21 21 15,0-21-15,-1 0 16,22 0-16,0-1 0,0 1 15,0 0-15,0 0 0,22 0 16,-1 0-16,21 21 16,-21-22-16</inkml:trace>
  <inkml:trace contextRef="#ctx0" brushRef="#br0" timeOffset="5512.9">11218 2223 0,'0'0'0,"0"-22"0,-21 22 16,0 0-1,0 0-15,0 0 0,-22 0 0,22 0 16,0 0-16,0 0 0,-22 0 16,22 0-16,0 0 0,0 22 0,21-1 15,-21-21-15,21 21 0,0 0 16,0 0-16,21 0 15,0-21-15,0 22 0,22-1 16,-22 0-16,21-21 0,-21 21 0,22 0 16,-1 0-16,-21 1 0,21-1 15,-20-21-15,-1 21 0,0 0 0,0-21 16,-21 21-16,0 0 0,0 1 16,-21-22-16,-21 21 0,-1-21 15,1 0-15,0 21 0,-1-21 0,1 0 16,-22 0-16,22 0 0,0 0 15,-22 0-15,22 0 0,0 0 0,20 0 16,-20 0-16,21 0 0,0 0 16,0 0-16,21-21 0,0 0 15,0-1 1,21 22-16,0-21 0,21 0 16,-21 21-16</inkml:trace>
  <inkml:trace contextRef="#ctx0" brushRef="#br0" timeOffset="5739.77">11515 2286 0,'0'0'0,"21"0"0,0 0 16,0 0-16,-21 21 31,0 0-31,0 1 0,0-1 0,0 0 16,0 0-16,0 0 0,0 0 15,0 1-15,0-1 0,-21 0 16,21 0-16,0 0 0,-21 0 0,21 1 15,0-1 1,0-42 15,0-1-31</inkml:trace>
  <inkml:trace contextRef="#ctx0" brushRef="#br0" timeOffset="5916.67">11642 2117 0,'0'0'15,"0"-21"-15,0-22 0,0 22 0,0 0 16,-22 0-16,1 21 16,21 21 15,0 0-15,0 0-16,21 0 0,1 1 15,20-22-15,-21 21 0,21-21 16</inkml:trace>
  <inkml:trace contextRef="#ctx0" brushRef="#br0" timeOffset="6580.29">12446 2307 0,'21'0'0,"0"-21"31,-21 0-31,0 0 16,0 0-16,0-1 15,-21 22-15,0-21 0,0 21 16,0 0-16,-1 0 16,1 0-16,-21 0 0,21 0 0,-22 21 15,1 1-15,0-1 0,21 0 0,-22 0 16,1 21-16,0-20 0,-1 20 16,22-21-16,-21 21 0,21-20 0,21-1 15,0 21-15,0-21 0,0 0 16,21 1-16,0-22 15,0 0-15,21 0 0,-20 0 0,20 0 16,0 0-16,1 0 0,-1-22 16,0 1-16,1 21 0,-1-21 0,-21 0 15,0 0-15,0 0 0,1-1 0,-1 1 16,0 0-16,-21 0 0,21 0 16,-21 0-16,0-1 0,0 44 46,0-1-46,0 0 0,0 0 16,-21 21-16,21 1 0,-21-1 16,21 0-16,-21 22 0,21-22 15,0 1-15,0 20 0,-22 1 0,22-22 16,0 21-16,0 22 0,0-21 16,0-1-16,0 22 0,0-22 0,0 22 15,0 0-15,-21-22 0,21 1 0,-21-1 16,0 1-16,0-1 0,0 1 0,-22-22 15,22 0-15,-21 1 0,21-1 16,-22-21-16,22 0 0,-21 0 0,-1-21 16,1 0-16,0 0 0,-1 0 15,1 0-15,-21-42 0,20 21 16,1 0-16,-22-22 0,22 1 0,-21 0 16,20-1-16,-20-20 0,20 21 0,1-1 15,21-20-15,0 20 0,0 1 0,21-21 16,0 20-16,0 1 0,21 0 15,0-1-15,0 1 0,21 0 0,-20 20 16,20-20-16,21 0 0</inkml:trace>
  <inkml:trace contextRef="#ctx0" brushRef="#br0" timeOffset="8472.24">12848 2201 0,'0'0'0,"-21"0"0,0 0 16,0 0-16,-1 0 15,1 22-15,0-1 0,0 0 0,21 0 16,-21 21-16,0 1 0,-1-1 0,22-21 16,0 22-16,-21-1 0,21-21 15,-21 21-15,21-20 0,0-1 0,0 0 16,0 0-16,0-42 31,0 0-31,0 0 16,21-1-16,0-20 0,-21 21 15,22-21-15,-1 20 0,0-20 0,0 0 16,0 21-16,-21-1 0,21-20 0,1 21 16,-1 21-16,0-21 0,-21 0 15,21 21-15,0 0 0,0 0 16,-21 21-16,0 0 0,22 0 15,-22 0-15,0 22 16,0-22-16,21 0 0,-21 21 0,0-21 0,21 1 16,-21 20-16,21-21 0,0 0 0,0 0 15,1 1-15,-1-1 16,21 0-16,-21-21 0,22 0 0,-1 0 16,0 0-16,-21 0 0,22 0 15,-1 0-15,0-21 0,1 21 0,-22-43 16,21 22-16,-21-21 0,1 21 0,-1-22 15,0 1-15,0 0 0,-21-1 16,0 22-16,0-21 0,0 21 0,0 0 16,0-1-16,-21 44 15,0-22 1,0 42-16,-1-21 0,22 0 0,-21 22 16,0-1-16,0 0 0,0 1 15,0-1-15,21-21 0,0 21 16,0 1-16,0-22 0,-22 0 0,22 0 15,0 0-15,0 1 0,0-1 16,0-42 15,22-22-31,-1 22 16,0 0-16,-21 0 0,21-22 0,0 1 16,0 21-16,1-21 0,-22-1 0,21 22 15,0-21-15,0 21 0,-21-1 16,0 1-16,21 0 0,0 21 15,-21 21 1,22 0 0,-22 1-16,0-1 0,0 0 0,0 21 15,0-21-15,21 22 0,-21-22 16,0 0-16,21 0 0,-21 0 0,0 1 16,0-1-16,0 0 0,21-21 0,0 0 31,-21-21-16,21 0-15,-21-1 0,22 1 16,-22 0-16,21 0 0,0-21 0,0 20 16,-21-20-16,21 21 0,0 0 15,1-22-15,-1 22 0,-21 0 16,21 21-16,0-21 0,-21 0 16,0 42-1,0 0-15,0 0 16,0 22-16,0-22 0,-21 0 0,0 21 15,21-21-15,0 22 0,-21-1 0,21-21 16,0 0-16,0 22 0,0-22 16,21 0-16,0 0 0,0 0 0,0 1 15,0-22-15,1 21 0,-1-21 16,21 0-16,0 0 0,1 0 0,-1 0 16,0 0-16,1 0 0,-1-21 0,0-1 15,1 1-15,-1 0 16,0 0-16,1-21 0,-1-1 0,-21 1 15,0 0-15,1-1 0,-1 22 0,-21-21 16,21 21-16,-21-22 0,0 22 16,0 0-16,-21 21 15,0 0-15,-1 0 0,1 0 16,0 0-16,0 21 0,-21 0 0,20 0 16,1 1-16,0 20 0,21-21 0,0 21 15,-21-20-15,21 20 0,0-21 16,0 0-16,0 0 0,0 22 0,21-43 15,-21 21-15,21 0 0,0 0 0,22-21 16,-22 0-16,0 21 16,21-21-16,1 0 0,-22 0 0,21 0 15,1 0-15,-22-21 0,21 21 16,0-21-16,-20 0 0,-1 0 0,21 0 16,-21-22-16,0 22 0,1-21 0,-22 21 15,0-1-15,21 1 0,-21 0 16,0 0-16,0 0 0,-21 42 15,21 0-15,-22 0 16,1 0-16,0 1 16,0-1-16,0 21 0,0-21 0,21 0 0,0 1 15,-22-1-15,22 0 0,-21 0 16,21 0-16,21-21 47,1-21-47,-1 0 0,0 0 0,0 0 15,0-1-15,22 1 0,-22-21 0,21 21 16,-21-22-16,0 1 0,22 21 16,-22 0-16,0 0 0,-21 42 31,0 0-31,0 0 0,-21 21 0,21-20 16,0 20-16,-21 0 0,21-21 0,-21 1 15,21 20-15,0-21 16,0 0-16,0 0 0,21-21 0,21 22 15,-21-22-15,22 0 0,-22 0 0,21 0 16,0 0-16,1 0 0,-1-22 16,0 22-16,1-21 0,-1 0 0,0-21 15,-20 21-15,20-22 0,-21 1 16,0 0-16,0-1 0,1-20 0,-1 20 16,0-20-16,0 21 0,0-22 15,-21 22-15,0-1 0,21 1 0,-21 0 16,0 21-16,22-1 0,-22 1 15,0 42 1,-22 1-16,1-1 0,0 0 16,-21 21-16,21 1 0,-1-1 15,1-21-15,0 21 0,0 22 0,0-22 16,21 1-16,0-1 0,0 0 16,0 1-16,0-1 0,0 0 0,0-21 15,0 22-15,0-22 0,0 0 0,21 0 16,0 0-16,0 1 0,0-22 15,1 0-15,-1 0 0,0 0 16,0-22-16,0 1 16,0 0-16,1 0 0</inkml:trace>
  <inkml:trace contextRef="#ctx0" brushRef="#br0" timeOffset="8680.12">15663 2307 0,'0'0'0,"-21"21"0,21 1 16,21-22 0,0 21-16,22-21 15,-22 0-15,21 0 0,1 0 0,-1 0 16,0 0-16,1 0 0,20 0 16,-21 0-16,1 0 0,-1 0 15,0 0-15,1 0 0,-22 0 16,0 0-16,0 0 0</inkml:trace>
  <inkml:trace contextRef="#ctx0" brushRef="#br0" timeOffset="9448.68">6477 3281 0,'21'0'15,"-21"21"-15,21 0 0,22 0 16,-22 1-16,21-1 0,0 21 0,1-21 16,20 0-16,-20 22 0,20-22 0,22 21 15,-22-21-15,1 22 16,20-22-16,-20 0 0,-1 0 0,22 0 15,-21 1-15,20-1 0,-20 0 0,-1-21 16,1 21-16,-1-21 0,-20 0 16,-1 0-16,0 0 0,-21 0 0,22 0 15,-43-21 1,0 0 0,-21 21-16,-1-21 0,1-1 0,0 1 15,-21 21-15,21-21 0,-1 21 16,1-21-16,42 21 47,1 0-47,-1 21 15,0-21-15,0 21 0,21 0 16,-20 1-16,-1-1 0,0 0 0,-21 0 16,0 0-16,0 0 0,0 1 0,0-1 15,-21 21-15,0-21 0,-22 0 16,22 1-16,-21 20 0,-1-21 0,22 0 15,-21-21-15,0 21 0,20-21 0,1 0 16</inkml:trace>
  <inkml:trace contextRef="#ctx0" brushRef="#br0" timeOffset="10084.32">9334 3471 0,'0'0'0,"0"22"16,0-1-1,-21 0-15,0 21 0,0 1 0,0-1 16,21 0-16,-21 1 0,-1-1 0,-20 0 16,21 22-16,0-22 0,0 0 15,-1 1-15,-20-1 0,21-21 0,21 22 16,0-22-16,-21 0 0,21 0 15,0 0-15,-21-21 0,21 21 16,0-42 0,0 0-16,21 0 15,0 0-15,0 0 0,0-22 16,0 22-16,1-21 0,-1-1 0,0 1 16,0 0-16,0-1 0,0 1 15,1-21-15,-1 20 0,0 1 0,0 0 16,-21-1-16,0 22 0,0 0 0,21 0 15,-21 0-15,21 21 0,-21 21 16,0 0-16,22 0 0,-22 21 16,21-20-16,-21 20 0,0 0 15,0 1-15,21-1 0,-21-21 0,0 21 16,0 1-16,0-1 0,0-21 16,0 22-16,0-1 0,0-21 15,0 0-15,0 0 0,0 1 0,0-1 16,0 0-16,0 0 0,-21-21 0,0 0 15,-1 0 1,1 0-16,0 0 0</inkml:trace>
  <inkml:trace contextRef="#ctx0" brushRef="#br0" timeOffset="10472.1">8975 3979 0,'84'0'31,"-63"0"-31,1 0 0,20 0 0,-21 0 16,21 0-16,1 0 0,-22-21 0,21 21 16,1-21-16,-1 21 0,0-21 15,1 0-15,-1 21 0,0-21 0,1-1 16,-1 1-16,0 21 0,1-21 16,-1 0-16,-21 21 0,21-21 0,-20 21 15,-22-21-15,21 21 0,-21 21 31,0 0-31,-21 0 0,21 0 16,-22 22-16,1-22 0,21 21 0,-21 0 16,0 22-16,21-22 0,0 22 15,-21-22-15,21 22 0,-21-1 0,-1-21 16,22 22-16,-21-1 0,21-20 0,-21-1 16,0 22-16,0-22 0,21 0 15,-21 1-15,-1-22 0,22 21 0,0-21 16,0 0-16,0 1 0,22-22 31,-1-22-31,0-20 0,-21 21 16,0 0-16,21-22 0</inkml:trace>
  <inkml:trace contextRef="#ctx0" brushRef="#br0" timeOffset="10756.94">9715 3937 0,'0'0'0,"0"-42"0,0 21 0,0-1 15,0 1-15,22 0 0,-22 0 16,21 21-16,0-21 0,0 21 0,0 0 16,-21-21-16,43 21 0,-22-22 0,0 22 15,21 0-15,-21 0 0,1 0 16,20 22-16,-21-1 0,0 0 0,0 0 16,1 0-16,-22 0 0,0 22 15,0-22-15,0 0 0,-22 21 16,-20-20-16,21-1 0,-21 0 0,-1 0 15,1 0-15,0 0 0,-1 1 16,1-1-16,21 0 0,-22-21 0,22 0 16,42 0 15,22 0-31,-22-21 0,0 0 0</inkml:trace>
  <inkml:trace contextRef="#ctx0" brushRef="#br0" timeOffset="11028.29">10456 3831 0,'0'21'15,"0"1"-15,0-1 16,-21 21-16,0-21 0,21 22 0,-21-1 16,21 0-16,0 1 0,-21 20 15,-1-21-15,22 22 0,-21-22 0,21 22 16,-21-22-16,21 22 0,0-22 0,-21 0 15,0 1-15,21 20 0,0-21 16,-21 1-16,21-1 0,-22-21 0,22 22 16,0-22-16,0 0 0,0 0 15,0 0-15,22-42 32,-1 0-32,-21 0 0,0-22 15,0 1-15</inkml:trace>
  <inkml:trace contextRef="#ctx0" brushRef="#br0" timeOffset="11312.73">10372 4128 0,'0'0'16,"21"-43"-16,-21 1 0,21 0 0,0-1 15,0 1-15,0 21 0,-21 0 0,43-1 16,-22 1-16,0 21 0,0 0 0,0 0 16,1 0-16,20 0 15,-21 0-15,0 21 0,0-21 0,1 22 0,-1 20 16,0-21-16,-21 0 0,0 22 15,0-22-15,0 0 0,0 21 16,-21-21-16,0 1 0,-22 20 0,22-21 16,0 0-16,-21 0 0,-1 1 0,22-1 15,-21-21-15,21 21 0,-1 0 16,1-21-16,0 0 0,0 0 16,42 0-1,0-21-15,22 0 16,-22 0-16,0-1 0,21-20 0,1 0 15,-22 21-15</inkml:trace>
  <inkml:trace contextRef="#ctx0" brushRef="#br0" timeOffset="11559.88">11134 3725 0,'0'0'0,"42"-21"0,-21 0 16,0 0-16,0 21 0,-21 21 31,0 0-31,0 0 16,0 1-16,-21-1 0,0 21 0,0-21 15,0 22-15,21-1 0,-21-21 0,21 21 16,-22 1-16,22-1 0,0 0 16,0-20-16,0-1 0,0 21 0,0-21 15,0 0-15,0 1 0,0-1 16,22-21 0,-1 0-16,0 0 0,0 0 15,21-21-15,-20-1 0,-1 22 0,21-42 16,-21 21-16,22-21 0,-22 20 15,21-20-15</inkml:trace>
  <inkml:trace contextRef="#ctx0" brushRef="#br0" timeOffset="11960.99">11747 3493 0,'0'-22'0,"0"44"0,0-22 31,0 84-15,0-63-16,0 22 15,0-22-15,-21 21 0,21-21 16,0 1-16,-21 20 0,21-21 0,0 0 16,0 0-16,-21 1 0,0-1 15,21 0-15,0-42 47,0 0-47,0-1 16,21-20-16,0 21 0,0 0 0,0-22 15,1 1-15,20 0 0,-21 21 0,21-22 16,1 1-16,-1 21 16,0 0-16,1-1 0,-1 1 0,0 21 15,1 0-15,-1 0 0,0 21 16,1 1-16,-22 20 0,21-21 0,-21 21 16,-21-20-16,0 20 0,0 0 0,0-21 15,0 22-15,0-22 0,0 0 16,0 0-16,0 0 0,-21 1 0,0-22 15,21 21-15,-21-21 0,0 0 0,0 0 16,-1 0-16,1 0 0,0 0 0</inkml:trace>
  <inkml:trace contextRef="#ctx0" brushRef="#br0" timeOffset="34412.29">1714 6879 0,'0'-21'62,"-21"0"-46,0 21 0,0 0-16,0 0 0,0-21 15,-1 21-15,1 0 0,0 0 0,-21 0 16,21 0-16,-22 21 15,22-21-15,-21 21 0,21 0 0,-22-21 16,22 21-16,-21 1 0,21-1 16,-1 0-16,1 21 0,0-21 0,0 22 15,0 20-15,21-20 0,0 20 16,0-21-16,0 22 0,0-1 16,0-20-16,0 20 0,0-20 0,0-1 15,0 0-15,21 1 0,0-1 16,0-21-16,0 0 0,1 0 15,-1 1-15,21-1 0,0-21 0,1 0 16,-1 0-16,0 0 0,22 0 0,-22-21 16,22-1-16,-22 1 15,22 0-15,-1-21 0,-21-1 0,22 1 16,-22 0-16,22-22 0,-22 1 16,22-1-16,-22 1 0,0-1 0,1 1 15,-1 20-15,0-20 0,-21 21 16,1-1-16,-1-20 0,0 20 0,-21 1 15,0 0-15,0-1 0,0 22 16,0-21-16,0 21 0,0-22 0,0 22 16,0 0-16,-21 0 15,0 21 1,21 21-16,-22 0 16,22 22-16,-21-22 0,21 21 0,-21 0 15,21 1-15,0-1 0,-21 0 16,21 1-16,-21-1 0,21 0 0,0 1 15,-21 20-15,-1-20 0,22 20 16,-21-21-16,21 22 0,0-22 0,0 1 16,0-1-16,0 0 0,0-21 15,0 22-15,0-22 0,21 0 0,1 0 16,-1 0-16,0-21 0,21 0 16,-21 22-16,1-22 0,20 0 0,0 0 15,-21 0-15,22-22 0,-1 1 16,-21 0-16,22 0 0,-1-21 15,-21 20-15,21-20 0,-20 0 0,-1 21 16,21-22-16,-21 1 0,0 0 16,-21-1-16,22 22 0,-22-21 0,21 21 15,-21-1-15,0 44 32,0-1-32,0 0 0,0 0 15,0 0-15,0 22 0,0-22 16,0 0-16,0 21 0,-21-21 15,21 1-15,0-1 0,0 0 16,0 0-16,0 0 0,0 0 0,0 1 16,0-1-16,0 0 15,21-21 1,0 0 0,-21-21-16,21 0 15,-21-1-15,0 1 0</inkml:trace>
  <inkml:trace contextRef="#ctx0" brushRef="#br0" timeOffset="34633.19">3111 6943 0,'-21'0'16,"0"0"-1,0 0 1,21 21-16,0 0 16,0 0 15</inkml:trace>
  <inkml:trace contextRef="#ctx0" brushRef="#br0" timeOffset="35620.62">3535 6985 0,'0'-21'16,"-21"21"-16,-1 0 15,1 0-15,0 0 0,0 0 16,0 0-16,0 0 0,-1 0 15,1 0-15,0 21 0,0-21 16,0 21-16,0 0 0,-1 1 16,1 20-16,0-21 0,21 21 0,0 1 15,-21-1-15,21 0 0,0-20 0,0 20 16,0 0-16,0 1 0,0-22 16,0 21-16,21-21 0,0 22 0,-21-22 15,21 0-15,22-21 0,-22 21 16,0-21-16,21 0 0,-20 0 0,20 0 15,0 0-15,1 0 0,-1 0 16,0 0-16,1-21 0,-1 0 0,0 0 16,-21-1-16,22-20 0,-1 0 0,-21-1 15,0 1-15,22 0 16,-22-1-16,0-20 0,0 21 0,-21-1 16,21 1-16,-21-22 0,22 22 0,-22 0 15,0-1-15,0 22 0,0-21 16,0 21-16,0 0 0,0-1 0,0 1 15,0 42 17,0 1-32,0-1 0,0 21 15,-22-21-15,22 22 0,-21-22 0,21 21 16,0 0-16,-21 1 0,21-1 0,0 0 16,0 1-16,0-1 0,0 0 15,-21-20-15,21 20 0,0-21 16,0 21-16,-21-20 0,21-1 15,0 0-15,0 0 16,0-42 15,0 0-31,0 0 16,0-1-16,0-20 0,0 21 16,0 0-16,21-22 0,0 1 0,0 21 15,-21-21-15,21 20 0,1 1 16,-1 0-16,0 0 0,0 0 0,0 21 15,0-21-15,1 21 0,-1 0 16,-21 21 15,0 0-15,0 0-16,-21-21 16,-1 21-16,1 0 0,0-21 15,0 0-15,0 22 0,0-22 16,-1 21-16,1-21 0,21 21 0,-21-21 15,0 21-15,0-21 0,21 21 0,0 0 16,0 1-16,0-1 16,0 0-16,0 0 0,0 0 15,0 0-15,0 1 0,0-1 0,21 0 16,0 0-16,-21 0 0,21-21 16,0 21-16,-21 1 0,22-22 0,-22 21 15,21 0-15,0 0 16,0-21-16,0 0 15,0 0-15,1 0 16,-1 0-16,0-21 16,0 21-16,-21-21 15,21 0-15,-21-1 0,21 1 16</inkml:trace>
  <inkml:trace contextRef="#ctx0" brushRef="#br0" timeOffset="35964.44">4678 6943 0,'0'0'0,"0"-43"31,-21 43 0,21 22-31,0-1 0,-22 0 16,22 0-16,0 0 0,0 0 15,0 22-15,-21-22 0,21 21 0,0 1 16,0-22-16,-21 21 0,21 0 16,0 1-16,0-22 0,0 21 0,0-21 15,0 1-15,0 20 0,0-21 16,0 0-16,0 0 0,0 1 16,0-1-16,21-21 15,0 0-15,1 0 0,-1 0 16,0 0-16,0 0 0,0-21 15,0 21-15,1-22 0,-1 1 16,0 0-16,0 0 0,0 0 0,22 0 16</inkml:trace>
  <inkml:trace contextRef="#ctx0" brushRef="#br0" timeOffset="36260.26">5165 6922 0,'0'0'16,"21"-22"-16,-21 1 0,21 0 15,0 21 1,0 0-16,0 0 0,1 0 16,-1 0-16,0 21 15,0-21-15,0 21 0,-21 1 0,21-1 16,1 21-16,-22-21 0,0 0 16,0 22-16,0-22 0,0 21 15,0 1-15,0-1 0,0-21 0,0 21 16,-22 1-16,1-22 0,21 21 15,-21-21-15,0 1 0,0-1 0,0 0 16,21 0-16,-22 0 0,1 0 0,21 1 16,0-1-16,-21-21 15,21 21-15,-21-21 0,0 0 16</inkml:trace>
  <inkml:trace contextRef="#ctx0" brushRef="#br0" timeOffset="37012.06">6244 7239 0,'0'0'16,"-21"0"-16,0 0 0,0 0 0,-1 0 0,1 0 15,0 0-15,0 0 0,63 0 47,-21 0-47,22 0 16,-1 0-16,22 21 0,-22-21 0,21 0 15,1 0-15,21 0 0,-22 0 16,22 0-16,-22 0 0,22 0 0,-22 0 16,1 0-16,-1 0 0,1 0 0,-1 0 15,1 0-15,-22 0 0,1 0 16,-22-21-16,0 21 0,0 0 0,-21-21 16,0 0-1,-21 21-15,0-21 0,0-1 0,-1 22 16,1-21-16,0 21 0,-21 0 0,21-21 15,-1 21-15,1 0 16,0 0-16,0-21 0,0 21 0,0 0 16,42 0 15,0 0-31,21 0 0,-21 0 0,1 0 16,20 21-16,-21 0 0,0-21 15,22 21-15,-22 1 0,0-1 0,0 0 16,0 0-16,-21 0 0,0 0 0,0 1 15,0-1-15,0 0 0,0 0 16,-21-21-16,0 21 0,0 0 0,0 1 16,-1-1-16,1-21 0,0 21 0,0 0 15,0-21-15,0 0 16,-1 0-16</inkml:trace>
  <inkml:trace contextRef="#ctx0" brushRef="#br0" timeOffset="37936.54">8826 7091 0,'43'0'31,"-22"0"-31,0 0 0,0-21 16,0 21-16,1-21 0,20-1 0,-21 22 16,0-21-16,-21 0 0,21 0 0,-21 0 15,0 0-15,0-1 16,0 1-16,-21 21 0,0-21 0,0 0 16,-21 21-16,20 0 0,-20 0 15,0 0-15,21 0 0,-22 0 0,1 21 16,21-21-16,-22 21 0,1 0 0,0 22 15,21-22-15,-1 0 0,-20 21 16,21-20-16,0 20 0,21-21 0,0 0 16,0 22-16,0-22 0,0 0 15,0 0-15,0 0 0,21-21 16,0 0-16,0 0 0,22 0 0,-22 0 16,21 0-16,0 0 0,1 0 15,-1-21-15,0 0 0,1 0 0,-1 0 16,0-1-16,1 1 0,-22 0 15,0 0-15,0 0 0,0 0 0,1-1 16,-1 1-16,-21 0 0,0 42 47,-21 0-47,-1 1 0,22-1 16,-21 0-16,21 21 0,0 1 15,-21-1-15,21 21 0,0-20 16,0 20-16,0 1 0,0-22 0,0 22 15,0-1-15,0 1 0,0 20 16,0-20-16,0 20 0,0-20 0,0 21 16,-21-22-16,21 1 0,0-1 0,0 1 15,-21-1-15,21 1 0,-21-22 16,21 0-16,-22 1 0,22 20 0,-21-42 16,0 22-16,0-1 0,0-21 0,0 0 15,-1 0-15,-20 1 0,0-22 0,-1 0 16,1 0-16,0 0 15,-22 0-15,22-22 0,0 1 0,-1-21 16,-20 0-16,20 20 0,1-20 0,21 0 16,-21-1-16,20-20 0,1 21 15,0-1-15,21-20 0,0 20 0,0-20 16,0 21-16,21-1 0,0 1 0,1 0 16,-1-1-16,0-20 0,0 42 15,21-22-15,-20 1 0,20-22 0,-21 22 16,21 0-16,1-22 0,20 1 0,-20-1 15,20 1-15</inkml:trace>
  <inkml:trace contextRef="#ctx0" brushRef="#br0" timeOffset="39770.97">9334 7049 0,'0'0'16,"22"0"-16,-1 0 15,0 0-15,0 0 0,-21-22 16,21 22-16,0-21 0,1 21 0,-22-21 16,21 21-16,-21-21 0,21 21 15,-21-21-15,0 0 0,0-1 0,0 1 16,0 0 0,-21 21-16,0 0 0,-1 0 0,1 0 15,0 0-15,0 21 16,21 0-16,0 1 0,-21-1 0,0 21 15,21 0-15,0-20 0,0 20 16,0 0-16,0 1 0,0-1 0,0 0 16,0-21-16,0 22 0,0-22 15,21 0-15,0-21 0,0 21 0,0-21 16,0 0-16,22 0 0,-22 0 0,21-21 16,1 0-16,-1 0 0,0 0 15,-21-1-15,22-20 0,-1 21 0,0-21 16,-20 20-16,20-20 0,-21 21 15,0-21-15,0 20 0,-21-20 16,0 21-16,0 0 0,0 0 0,0-1 16,-21 22-1,21 22 1,-21-1-16,0 0 0,0 21 0,0-21 16,21 1-16,-22 20 0,1 0 0,21 1 15,0-22-15,0 21 0,-21-21 16,21 22-16,0-22 0,0 0 0,0 0 15,0 0-15,0 0 0,0 1 0,21-22 32,0 0-32,1 0 0,-22-22 15,21 1-15,0 0 0,-21 0 16,21 0-16,0-22 0,0 22 16,-21-21-16,22 21 0,-1-22 0,0 22 15,0 0-15,-21 0 0,21 0 16,0 21-16,1 0 0,-1 0 15,0 0 1,-21 21-16,0 0 0,0 0 16,0 0-16,0 1 0,21-1 15,-21 21-15,21-21 0,-21 0 0,21 1 16,1-1-16,-1-21 0,0 21 16,0 0-16,0-21 0,0 0 0,1 0 15,20 0-15,-21 0 0,0 0 0,22 0 16,-22 0-16,0 0 15,21-21-15,-21 0 0,1 0 0,20-1 16,-21 1-16,21-21 0,-20 21 0,-1-22 16,0 22-16,0-21 0,0 0 15,-21 20-15,0-20 0,0 21 0,0 0 16,0 0-16,0-1 0,0 1 0,-21 21 16,0 0-1,0 0-15,0 0 0,-1 0 0,1 21 16,21 1-16,-21-1 0,0 0 15,0 21-15,21-21 0,0 22 0,0-22 16,0 21-16,0 1 0,0-22 16,0 21-16,0-21 0,21 22 0,-21-22 15,21 0-15,0 0 0,0-21 16,1 21-16,-1-21 0,0 0 0,0 0 16,0 0-16,22 0 0,-22 0 0,21 0 15,0-21-15,1 0 0,-1 0 16,0 0-16,-20-22 0,20 22 0,0-21 15,1-1-15,-22 22 0,0-21 16,0 0-16,0 20 0,0 1 0,-21 0 16,22 0-16,-22 0 0,0 0 15,-22 21 1,1 21-16,0 0 0,0 0 16,21 0-16,0 0 0,-21 1 0,21-1 15,0 21-15,0-21 0,0 0 16,0 22-16,0-22 0,0 0 0,21 21 15,-21-20-15,0-1 0,21 0 0,0 0 16,0-21-16,-21 21 0,22-21 16,-1 0-16,0 0 0,0 0 15,0 0-15,0 0 0,1 0 0,-1 0 16,0-21-16,0 0 0,21 0 16,-20-22-16,-1 22 0,21-21 15,-21 0-15,0 20 0,1-20 0,-1 21 16,0-21-16,0 20 0,-21 1 15,0 0-15,0 0 0,0 0 0,0 42 32,0 0-32,0 0 15,-21 0-15,0 1 0,21 20 0,0-21 16,0 0-16,0 22 0,0-22 0,0 21 16,0-21-16,0 0 0,0 1 15,0-1-15,0 0 0,21 0 0,0-21 16,0 0-16,0 0 0,1 0 15,20 0-15,-21 0 0,21 0 16,-20 0-16,20-21 0,-21 0 0,21 0 16,1-1-16,-22-20 0,21 21 15,1-21-15,-22-1 0,0 22 0,21-21 16,-21-1-16,1 22 0,-1-21 0,0 0 16,0 20-16,0 1 0,-21 0 15,21 21-15,1 0 16,-22 21-1,0 0 1,0 1-16,0-1 0,21-21 31,0 0-31,0 0 16,-21-21 0,0-1-1,0 1 1,-21 21-16,0 0 0,0-21 15,-1 21-15,1 0 0,0 0 16,0 0-16,0 0 0,0 0 16,-1 0-16,1 21 0,0 0 0,0 1 15,21-1-15,-21 0 0,0 0 16,21 21-16,-22 1 0,22-22 0,0 21 16,0-21-16,0 22 0,0-22 15,0 21-15,22-21 0,-1 1 16,0-1-16,0-21 0,0 21 0,22-21 15,-22 0-15,0 0 0,21 0 0,-21 0 16,22 0-16,-22 0 0,21-21 16,-21 0-16,1-1 0,20 1 0,-21 0 15,0 0-15,22 0 0,-22 0 0,0-22 16,0 22-16,0 0 0,-21-21 16,0 20-16,0 1 0</inkml:trace>
  <inkml:trace contextRef="#ctx0" brushRef="#br0" timeOffset="39956.86">11896 6689 0,'0'0'0,"-22"21"0,1-21 16,0 0-16,0 21 0,21 0 31,0 0-16</inkml:trace>
  <inkml:trace contextRef="#ctx0" brushRef="#br0" timeOffset="40888.4">13801 6922 0,'0'0'16,"0"-22"-16,0 1 15,0 0-15,0 0 16,0 42 15,0 0-15,0 22-16,0-22 0,0 0 15,21 21-15,-21-21 0,0 22 16,0-1-16,0-21 0,0 22 0,0-1 16,0-21-16,0 21 0,0-20 15,0-1-15,0 0 0,0 0 16,0-42 15,0 0-15,0 0-16,0-1 0,0-20 15,0 0-15,0 21 0,21-22 0,0 1 16,-21 21-16,21-22 0,0 1 16,1 0-16,20 21 0,-21-22 15,0 22-15,22 0 0,-22 21 0,21 0 16,-21 0-16,0 0 0,22 0 15,-22 0-15,0 21 0,0 21 0,0-20 16,1 20-16,-22-21 0,0 21 0,0 1 16,0-22-16,0 21 0,0 1 15,0-1-15,0-21 0,0 0 0,0 0 16,0 1-16,0-1 0,0 0 0,0-42 47,21 0-32,0-1-15,0 1 0,-21-21 0,21 21 16,0-22-16,1 22 0,-1-21 0,0 0 16,0-1-16,0 22 0,0-21 15,22-1-15,-22 22 0,0-21 0,0 21 16,0 21-16,1 0 0,-1 0 16,0 0-16,-21 21 0,21 0 15,-21 0-15,21 0 0,-21 22 0,0-22 16,0 21-16,0-21 15,0 22-15,0-22 0,0 21 0,0-21 16,0 1-16,0 20 0,0-21 0,0 0 16,0 0-16,0 1 15,0-1-15,21-21 16,1 0 0,-22-21-16</inkml:trace>
  <inkml:trace contextRef="#ctx0" brushRef="#br0" timeOffset="41241.19">15049 7027 0,'0'0'0,"22"0"0,-1 0 16,0-21-16,0 0 0,0 21 16,22-21-16,-22 0 0,0 21 15,21-21-15,-21-1 0,1 22 16,20-21-16,-21 0 0,0 0 0,0 0 15,1 21-15,-22-21 0,0-1 0,-22 22 32,1 0-32,-21 0 0,21 0 0,-22 22 15,1-1-15,0 21 0,-1-21 16,22 22-16,-21-1 0,21-21 0,0 21 16,-1 1-16,22-1 0,0 0 15,0 1-15,0-1 0,0-21 16,0 0-16,22 22 0,-1-22 0,0 0 15,0 0-15,21-21 0,-20 0 16,20 0-16,-21 0 0,21 0 16,22 0-16,-22-21 0,1 0 0,-1-21 15,0 20-15,1-20 0,-1 21 0</inkml:trace>
  <inkml:trace contextRef="#ctx0" brushRef="#br0" timeOffset="41492.05">16002 6477 0,'0'0'0,"-21"21"15,21 0-15,-21 22 0,-1-1 0,22 22 16,-21-22-16,0 21 0,0-20 0,21 20 16,0-20-16,-21 20 0,0-21 15,21 1-15,-22-1 0,22 0 0,0 1 16,0-1-16,-21-21 0,21 22 15,0-22-15,0 0 0,0 0 0,21-21 16,1 0 0,-1 0-16,-21-21 0,21 21 15,0-42-15,0 20 0,0 1 16</inkml:trace>
  <inkml:trace contextRef="#ctx0" brushRef="#br0" timeOffset="41940.8">16256 6498 0,'0'-21'16,"0"42"-16,0-63 0,0 63 16,0 0-16,0 0 0,0 22 15,0-1-15,0 0 0,-21 1 0,21 20 16,-21-20-16,21 20 0,0-21 0,-22 1 16,1-1-16,21 22 0,-21-22 15,21 0-15,0-21 0,0 22 16,-21-22-16,21 21 0,0-21 0,-21 1 15,21-1-15,0 0 16,0-42 0,0 0-1,21-1-15,0-20 0,0 21 16,0-21-16,1 20 0,-1-20 0,0 21 16,0-21-16,21-1 0,-20 22 15,20-21-15,-21 21 0,21-1 0,1 1 16,-22 0-16,0 21 0,21 0 15,-20 0-15,-1 21 0,-21 0 16,21 1-16,-21-1 0,21 0 0,-21 21 16,0-21-16,0 22 0,0-22 0,0 21 15,0-21-15,0 1 0,0 20 16,-21-21-16,0 0 0,0 0 0,21 1 16,-22-1-16,22 0 0,-21-21 15,21-21 16,0 0-31,21-1 0</inkml:trace>
  <inkml:trace contextRef="#ctx0" brushRef="#br0" timeOffset="42328.58">17145 6837 0,'0'0'0,"-21"0"16,0 0-16,-1 21 15,1 0-15,0 0 0,0 1 16,0-1-16,-22 21 0,22-21 0,0 22 16,0-22-16,0 21 0,0-21 15,21 22-15,0-22 0,0 21 0,0-21 16,0 0-16,0 1 0,0-1 0,0 0 16,0 0-16,21-21 0,0 0 15,0 0-15,21 0 0,-20 0 16,-1 0-16,21 0 0,-21-21 0,22 0 15,-1 0-15,0-1 0,1-20 16,-1 21-16,-21-21 0,21-1 0,-20 22 16,20-21-16,-21 21 0,0-22 15,-21 22-15,0-21 0,0 21 0,-21-1 16,0 22-16,-21 0 0,20 0 16,-20 0-16,0 22 0,21-1 15,-22 0-15,1 0 0,21-21 0,-22 21 16,22 0-16,0 1 0,21-1 0,0 0 15,0 0 1</inkml:trace>
  <inkml:trace contextRef="#ctx0" brushRef="#br0" timeOffset="42821.29">18182 6795 0,'0'0'15,"0"-22"-15,-21 22 0,0 0 0,0 0 16,-1 0-16,-20 0 0,21 22 0,-21-22 16,-1 42-16,1-21 0,0 0 15,-1 22-15,1-22 0,0 21 0,20 0 16,-20-20-16,21 20 0,0 0 16,21 1-16,0-22 0,0 21 15,0-21-15,0 0 0,0 1 0,21-1 16,21-21-16,-21 21 0,1-21 0,-1 0 15,21 0-15,-21 0 0,22-21 16,-22 21-16,0-21 0,21-1 0,-21 1 16,1-21-16,20 21 0,-21-22 15,0 1-15,0 0 0,1-1 0,-1-20 16,0 21-16,0-22 0,0-21 16,0 22-16,1-22 0,-22 22 0,21-1 15,-21 1-15,21 20 0,-21 1 16,0 21-16,0 0 0,0 0 15,-21 42-15,0 0 16,-1 0-16,1 21 0,-21 22 0,21-1 16,0 1-16,-1-1 0,1 1 15,0-1-15,21 1 0,0-1 0,0-20 16,0 20-16,0-20 0,0 20 16,0-21-16,0 1 0,0-22 0,0 21 15,21-21-15,-21 1 0,21-1 0,1-21 16,-1 0-16,0 0 15,0 0-15,0 0 0,0 0 0,1 0 16</inkml:trace>
  <inkml:trace contextRef="#ctx0" brushRef="#br0" timeOffset="43196.08">15727 6541 0,'106'0'15,"-64"0"-15,0 0 16,1 0-16,20 0 0,-21 0 0,22 0 16,-22 0-16,22 0 0,-1 0 15,-20 0-15,20 0 0,-21 0 0,1 0 16,-22 0-16,21 0 0,-21 0 16,1 0-16,-1 0 0,0 0 15,0 0 16</inkml:trace>
  <inkml:trace contextRef="#ctx0" brushRef="#br0" timeOffset="58540.65">2286 8255 0,'0'0'0,"-21"0"0,0 0 0,-22 0 16,22 0-16,0 0 0,0 0 16,0 0-16,-1 0 15,65 0 16,-22 0-31,21 0 0,1 0 16,20 0-16,22 0 0,-1-21 16,1 21-16,21 0 0,0-21 0,-22 21 15,43-21-15,-21 21 0,21 0 0,0-22 16,0 22-16,0 0 0,0-21 16,-21 21-16,0-21 0,21 21 0,-21 0 15,21-21-15,-21 21 0,-1 0 16,22 0-16,-42 0 0,21-21 0,-21 21 15,-1 0-15,-20 0 0,-1 0 16,-20 0-16,20 0 0,-21 0 16,1 0-16,-22 0 0,21 0 0,-21-21 15,-42 21 17,0 0-32,-21 0 15,21 0-15,-22 0 0,-20 0 0,20 0 16</inkml:trace>
  <inkml:trace contextRef="#ctx0" brushRef="#br0" timeOffset="59124.61">2286 8403 0,'0'0'0,"-21"0"32,42 0-1,21 0-31,1 0 16,-1-21-16,21 21 0,22 0 15,0-21-15,-1 0 0,22 0 0,0 21 16,0-22-16,21 1 0,0 0 15,0 21-15,0-21 0,0 0 0,0 0 16,0 21-16,-21-22 0,21 1 16,-21 21-16,-1-21 0,22 21 0,-21 0 15,-21 0-15,21-21 0,-22 21 0,-20 0 16,-1 0-16,1 0 16,-1 0-16,-20-21 0,-1 21 0,0 0 15,1 0-15,-1 0 0,-21 0 16,22 0-16,-22 0 0,0 0 0,0 0 15,-42 0 32,0 0-47,0 0 0,-1 0 16,1 0-16</inkml:trace>
  <inkml:trace contextRef="#ctx0" brushRef="#br0" timeOffset="59340.48">5249 8043 0,'0'0'0</inkml:trace>
  <inkml:trace contextRef="#ctx0" brushRef="#br0" timeOffset="81728.56">2095 9821 0,'0'22'15,"0"-1"-15,0 0 16,22-21 31,-1 0-47,-21-21 0,21 21 0,0-21 15,0-1-15,-21 1 0,21 0 16,1 0-16,-22 0 0,0 0 16,0-22-16,0 22 0,0 0 15,0 0-15,-22 0 0,1 21 16,0-22-16,0 22 0,-21 0 15,20 0-15,-20 22 0,0-1 0,-1 0 16,1 0-16,0 0 0,-1 0 16,22 1-16,-21-1 0,21 21 15,0-21-15,-1 0 0,22 1 0,0-1 16,0 0-16,0 0 0,0 0 16,22 0-16,-1 1 0,0-1 0,21 0 15,-21 0-15,22 0 0,-22-21 16,0 21-16,21 1 0,-20-1 15,-1 0-15,0 0 0,0 0 16,0-21-16,-21 21 0,0 1 0,0 20 16,0-21-16,0 0 0,0 0 15,0 1-15,0-1 0,-21 0 0,0 0 16,0 0-16,0 0 0,-1-21 16,-20 22-16,21-22 0,-21 0 0,-1 0 15,22 0-15,-21 0 0,-1 0 16,1-22-16,0 1 0,-1 0 0,1 0 15,0 0-15,-1 0 0,1-22 16,21 22-16,-21 0 0,20 0 0,1 0 16,0-1-16,21 1 15,42 21 1,-20 0 0,-1 0-16,0 21 0,0 1 0,21-22 15,-20 21-15,-1 0 0,21 21 16,-21-21-16,0 1 0,22 20 15,-22-21-15,0 0 0,21 22 0,-20-22 16,-1 0-16,0 0 0,21-21 16,-21 21-16,1-21 0,20 0 0,-21 0 15,21 0-15,-20 0 0,-1 0 16,21 0-16,-21-21 0,22-21 0,-1 21 16,0-1-16,-21-20 0,22 21 15,-1-21-15,-21-1 0,0 22 16,1-21-16,-1-1 0,0 22 0,-21-21 15,21 21-15,-21-22 0,0 22 16,0 0-16,0 0 0,0 42 31,0 0-31,-21 0 16,21 1-16,0-1 0,0 21 16,0-21-16,0 0 0,0 1 0,0 20 15,0-21-15,0 0 0,0 0 16,21 1-16,0-1 0,0 0 0,1-21 15,-1 0-15,21 21 16,-21-21-16,22 0 0,-22 0 0,21-21 16,0 21-16,-20-21 0,20 0 15,0-1-15,-21 1 0,1 0 0,20 0 16,-21-21-16,0 20 0,-21 1 0,0-21 16,21 21-16,-21 0 0,0-1 15,0 1-15,22 0 0,-22 0 0,0 42 31,-22 0-15,1 0-16,21 1 16,-21 20-16,21-21 0,0 0 15,0 0-15,0 1 0,0-1 16,0 21-16,0-21 0,0 0 0,0 1 16,21-1-16,0 0 0,1-21 15,-1 0-15,0 0 16,0 0-16,0 0 0,0-21 0,1 0 15,-1-1-15,0 1 0,0 21 16,0-42-16,0 21 0,1 0 0,-1-1 16,-21-20-16,21 21 0,-21 0 15,0-22-15,0 22 0,0 0 0,0 0 16,0 0-16,0 42 47,0 0-47,-21 0 0,21 0 15,-21 1-15,-1-1 0,1 21 0,21-21 16,0 0-16,-21 1 0,21-1 16,0 0-16,0 0 0,0 0 0,0 0 15,0 1-15,0-1 16,0-42 15,0-1-31,0 1 16,21 0-16,-21 0 0,0-21 15,0 20-15,0 1 0,21 0 0,1-21 16,-22 21-16,21-1 0,0-20 16,0 21-16,0 0 0,0 0 15,22-1-15,-22 22 0,0 0 0,21 0 16,-20 0-16,-1 0 0,0 0 16,0 22-16,0-1 0,0-21 0,1 21 15,-1 0-15,-21 21 0,0-20 16,0-1-16,0 0 0,0 0 0,0 0 15,0 0-15,0 1 0,0-1 16,0 0-16,0 0 16,0-42 15,0 0-15,0 0-16,0-1 0,21 1 0,0-21 15,0 21-15,0-22 0,1 1 16,-1 0-16,0 21 0,21-22 0,-21 22 15,22 0-15,-22 0 0,21 21 16,-21 0-16,22 0 0,-22 0 0,0 21 16,0 0-16,0 0 0,1 0 15,-22 1-15,0-1 0,0 21 0,0-21 16,0 0-16,0 1 0,0 20 16,0-21-16,0 0 0,0 0 15,0 1-15,0-1 0,0 0 0,0-42 63,0 0-63,0-1 0,21 1 15</inkml:trace>
  <inkml:trace contextRef="#ctx0" brushRef="#br0" timeOffset="82252.83">4487 9652 0,'0'-21'0,"0"42"0,21-63 15,-21 21-15,0 42 32,0 0-17,-21 0-15,21 0 0,0 22 0,0-1 16,-21 0-16,21-21 0,0 22 16,-21-1-16,21 0 0,0-20 0,0 20 15,0-21-15,0 21 0,0-20 0,-21-1 16,21 0-16,0 0 0,0 0 15,0 0-15,0-42 47,0 0-47,0 0 16,0 0-16,0 0 16,0-1-16,0-20 0,21 21 0,0 0 15,0 0-15,0-22 0,22 22 16,-22 0-16,21 21 0,1-21 0,-22 21 15,21 0-15,0 0 0,1 0 0,-22 0 16,21 0-16,-21 21 0,22 0 16,-22 0-16,0 0 0,0 1 0,-21-1 15,0 0-15,0 0 0,0 0 16,0 0-16,0 1 0,-21-1 0,0 0 16,0 0-16,0 0 0,-22 0 15,22-21-15,-21 22 0,21-1 16,-22-21-16,1 21 0,21-21 0,0 0 15,-1 0-15,1 0 0,0 0 0,0 0 16,0 0-16,21-21 16,0 0-1,0-1-15,0 1 0,21 21 0,0-21 16,0 0-16</inkml:trace>
  <inkml:trace contextRef="#ctx0" brushRef="#br0" timeOffset="82496.69">5143 9821 0,'0'0'0,"0"22"15,0-1-15,0 0 16,0 0-16,0 0 0,0 22 0,0-22 16,0 0-16,0 0 0,0 21 15,0-20-15,0-1 0,-21 0 0,21 0 16,0 0-16,0 0 0,-21-21 15,21 22-15,0-44 32,0 1-17,0 0-15,21 21 0,-21-42 16</inkml:trace>
  <inkml:trace contextRef="#ctx0" brushRef="#br0" timeOffset="82669.69">5186 9504 0,'0'0'16,"0"21"31,21-21-32,0 0 1</inkml:trace>
  <inkml:trace contextRef="#ctx0" brushRef="#br0" timeOffset="82980.5">5990 9419 0,'0'0'0,"-21"0"16,0 0-16,0 21 15,-1-21-15,22 22 16,-21 20-16,0-21 0,0 21 0,0 1 16,0 20-16,-1-20 0,1-1 15,0 21-15,0-20 0,0-1 0,21 0 16,-21 1-16,21-22 0,0 21 0,0-21 16,0 1-16,0 20 0,0-21 15,0 0-15,21-21 0,0 0 16,0 21-16,0-21 0,0 0 0,1 0 15,-1 0-15,0 0 0,0-21 16,0 21-16,0-21 0,1 0 0,-1 0 16,21-22-16,-21 22 0,0-21 15</inkml:trace>
  <inkml:trace contextRef="#ctx0" brushRef="#br0" timeOffset="83172.39">5651 9737 0,'0'0'0,"-21"0"0,21 42 16,0-21-1,21-21 1,1 0-16,-1 0 0,0 0 16,21 0-16,1 0 0,-1 0 15,0 0-15,1 0 0,20-21 0,-21 21 0,1-21 16,20 0-16</inkml:trace>
  <inkml:trace contextRef="#ctx0" brushRef="#br0" timeOffset="83720.09">7239 9885 0,'-21'21'0,"42"-42"0,-63 42 16,20-21-16,22 21 15,22-21-15,-1 0 16,0 0-16,0 0 0,21 0 0,1 0 16,-1 0-16,0 0 0,-20 0 15,20 0-15,21 0 0,-20 0 0,-1 0 16,0 0-16,1 0 0,-1 0 0,0 0 15,1 0-15,-1-21 0,0 21 16,1 0-16,-22-21 0,0 21 0,0 0 16,0-21-16,-21 0 15,0-1-15,-21 1 16,-21 0-16,21 21 0,-22-21 0,22 21 16,-21 0-16,0 0 0,20-21 15,-20 21-15,21 0 0,0 0 16,42 0 15,0 0-31,0 0 16,0 0-16,1 0 0,-22 21 15,21 0-15,0 0 0,0-21 0,-21 21 16,0 1-16,0-1 0,0 0 16,0 0-16,0 0 0,-21 0 15,0 1-15,0-1 0,-1 0 16,1 0-16,0-21 0,0 21 15,0 0-15,0-21 0,-1 22 0,1-22 16,0 0-16,0 0 16</inkml:trace>
  <inkml:trace contextRef="#ctx0" brushRef="#br0" timeOffset="85040.34">9017 9694 0,'0'0'0,"-42"22"0,20-22 15,1 21-15,42-21 32,1 0-17,20 0-15,-21-21 0,21-1 0,1 22 16,-1-21-16,0 0 0,1-21 0,-1 21 15,0-1-15,-20-20 0,20 21 16,-21-21-16,0-1 0,0 22 0,1-21 16,-22-1-16,0 22 0,0-21 15,0 0-15,0 20 0,0-20 0,0 21 16,-22 0-16,1 0 0,0 21 0,0-22 16,0 22-16,0 0 0,-1 0 15,1 0-15,0 0 0,-21 22 16,21-1-16,-1 0 0,1 0 15,21 21-15,-21 1 0,21-1 0,-21 0 16,21 22-16,0-1 0,-21 1 0,21-1 16,0 1-16,0 21 0,0-1 15,0-20-15,0 20 0,0-20 0,0 21 16,0-1-16,0 1 0,-21 0 0,21-1 16,0-20-16,-22 20 0,22 1 15,0-21-15,0 20 0,-21-20 16,0-1-16,21 1 0,-21-1 0,21 22 0,0-22 15,-21 1-15,21-22 0,-21 22 16,21-1-16,-22-20 0,22-1 16,0 0-16,0-21 0,0 1 0,0-1 15,0 0-15,0 0 0,22-21 16,-1 0-16,0 0 0,21 0 0,-21-21 16,1 0-16,20-22 0,0 22 0,1-21 15,-22-22-15,21 22 0,0-21 16,1-1-16,-1-21 0,0 22 0,1-1 15,-1-20-15,-21-1 0,0 0 0,1 22 16,-1-22-16,-21 1 0,0-1 16,0 21-16,-21-20 0,-1 41 15,1-20-15,-21 21 0,21-1 0,-22 1 0,1 0 16,0 20-16,-1-20 16,1 21-16,21 21 0,-21-21 0,20 21 15,1 0-15,0 0 0,0-21 0,21-1 31,42 22-15,-21 0-16,22-21 0,-22 21 0,0 0 16,21-21-16,1 21 0,-1-21 15,0 0-15,-20 0 0,20-1 0,0 22 16,1-21-16,-1 0 16,0 0-16,-21 0 0,22 0 0,-22-1 15,0 1-15,-21 0 0,21 21 16,-21-21-16,0 42 47,-21 0-47,0 0 0,21 1 0,-21 20 15,0-21-15,-1 0 0,22 22 0,0-22 16,-21 21-16,21-21 0,0 0 16,0 22-16,0-22 0,0 0 0,0 0 15,0 0-15,21 1 0,1-22 16,20 21-16,-21-21 0,21 0 15,-20 0-15,20 0 0,0 0 0,1 0 0,-22 0 16,21-21-16,0-1 16,-20 1-16,-1 0 0,21 0 0,-21-21 15,0 20-15,-21-20 0,0 0 0,0-1 16,0 1-16,0 0 0,0-1 16,0 1-16,-21 0 0,0 21 0,0-22 15,0 22-15,0 21 0,-1-21 0,-20 0 16,21 21-16,0 0 0,-22 0 15,22 0-15,0 21 0,0 0 0,0-21 16,0 21-16,-1 22 0,1-22 16,21 0-16,0 21 0,0-21 15,0 22-15,0-22 0,0 0 0,0 21 16,0-20-16,43-1 0,-22 0 16,0 0-16,0 0 0,0 0 0,22-21 15,-22 0-15,21 0 0,-21 0 0,22 0 16</inkml:trace>
  <inkml:trace contextRef="#ctx0" brushRef="#br0" timeOffset="85456.65">10520 9843 0,'0'0'0,"0"-43"16,0 22-1,0 0-15,0 0 0,0 0 16,0-1-16,0 1 0,0 0 0,21 21 15,0-21-15,-21 0 0,21 21 16,0 0-16,1 0 0,-1 0 0,21 0 16,-21 0-16,0 0 0,1 21 15,20-21-15,-21 21 0,0 21 0,0-20 16,1-1-16,-1 21 0,0-21 16,-21 0-16,0 22 0,0-22 0,0 0 15,0 21-15,0-20 0,0-1 0,0 0 16,-21 0-16,21 0 15,-21 0-15,-1-21 0,22-21 47,0 0-47,0 0 0,0 0 16,22 0-16,-1-22 0,-21 22 0,0 0 16,21-21-16,0-1 0,0 22 15,-21-21-15,21 21 0,1-22 0,-1 22 16,0 0-16,0 0 0,0 0 15,0-1-15,1 1 0,-1 21 16,0 0-16,0 0 0</inkml:trace>
  <inkml:trace contextRef="#ctx0" brushRef="#br0" timeOffset="86150.79">11472 9546 0,'0'0'0,"0"21"15,0 1-15,0-1 0,0 0 16,0 0-16,0 21 0,0-20 15,0-1-15,0 0 0,0 0 0,0 0 16,0 22-16,0-22 0,-21 0 16,21 0-16,-21 0 0,21 0 0,-21 1 15,21-1-15,0 0 16,0 0 0,0-42 15,0 0-16,0 0-15,0-1 0,0 1 16,21 0-16,0 0 0,0-21 0,0-1 16,-21 22-16,22-21 0,20-1 15,-21 22-15,0-21 0,0 21 0,1 0 16,-1-1-16,21 1 0,-21 21 16,0 0-16,1 0 0,-1 0 15,0 21-15,0 1 0,-21-1 0,0 0 16,21 0-16,-21 0 0,0 0 15,0 22-15,0-22 0,0 0 16,0 0-16,0 0 0,0 1 0,0-1 16,0 0-16,0 0 0,0 0 15,0 0-15,-21-21 0,0 0 16,21 22-16,-21-22 16,0 0-16,21-22 15,0 1 1,0 0-16,0 0 0,0 0 15,0 0-15,0-1 0,0-20 0,21 21 16,0-21-16,0-1 0,0 1 0,22 0 16,-1-1-16,0 22 0,1-21 15,-1 21-15,21-1 0,-20 1 16,20 21-16,-20 0 0,-1 0 0,0 0 16,1 0-16,-1 0 0,-21 21 15,0 1-15,0 20 0,-21-21 0,0 21 16,0-20-16,0 20 0,0 0 0,0 1 15,0-1-15,-21-21 0,0 21 16,-21 1-16,21-22 0,-1 0 0,1 0 16,-21 0-16,21 1 0,0-1 0,-1 0 15,1-21-15,0 21 0,0-21 16,0 0-16</inkml:trace>
  <inkml:trace contextRef="#ctx0" brushRef="#br0" timeOffset="86997.01">13123 9673 0,'0'-21'0,"21"21"31,1 0-31,-1 0 16,21 0-16,-21 0 0,0 0 15,1 0-15,-1 0 0,0 0 0,0 0 16,0 0 0,0 0-16,1 0 15,-1 0-15,0 0 16,0 0-16</inkml:trace>
  <inkml:trace contextRef="#ctx0" brushRef="#br0" timeOffset="87196.9">13928 9673 0,'0'0'0,"21"0"0,0 0 0,0 0 0,0 0 16,0 0 15,-21 21 16,22-21-47,-1 0 15,0 0-15,21 0 16</inkml:trace>
  <inkml:trace contextRef="#ctx0" brushRef="#br0" timeOffset="87388.79">14626 9737 0,'0'0'0,"21"0"0,0 0 15,-21-21 48,0-1-48,22 1 1,-1 21-16,0-21 0,0 21 16,0 0-16</inkml:trace>
  <inkml:trace contextRef="#ctx0" brushRef="#br0" timeOffset="87848.66">16298 9525 0,'0'0'0,"-21"0"0,-106-85 31,106 64-31,0 0 0,0 0 16,-1 0-16,1 0 0,21-1 0,0 1 16,0 0-16,0 0 0,0 0 15,0 0-15,0-1 0,0 1 0,21 0 16,1 0-16,20 0 0,0 0 16,1-1-16,-1 1 0,0 21 15,22-21-15,-1 21 0,1 0 0,-1 0 0,-20 0 16,20 0-16,-21 21 15,1-21-15,-22 21 0,0 1 0,0 20 16,-21-21-16,0 21 0,0-20 16,0 20-16,0-21 0,-21 21 0,0 1 15,-21-22-15,20 21 0,-20 1 16,0-1-16,-1 0 0,1 1 0,0-1 16,-1 0-16,1 1 0,21-1 0,-21-21 15,20 21-15,1-20 0,-21 20 16,21-21-16,0 0 0,21 0 0,-22-21 15,1 22-15,0-1 0,0-21 16,21 21-16</inkml:trace>
  <inkml:trace contextRef="#ctx0" brushRef="#br0" timeOffset="88186.46">16192 10308 0,'0'21'16,"0"-42"-16,-21 64 0,21-22 0,0 0 0,0 0 15,0 0-15,0 0 0,0 1 16,0-1 0,21-21-16,1 0 15,-1 0-15,0 0 0,0 0 0,0 0 16,0-21-16,1-1 15,-22 1-15,0 0 0,21 0 16,-21 0-16,0 0 16,-21 21 15,-1 0-31,1 21 0,0 0 16,0-21-16,0 0 0,21 21 15,-21-21-15,-1 0 16</inkml:trace>
  <inkml:trace contextRef="#ctx0" brushRef="#br0" timeOffset="92289.12">1884 11790 0,'0'0'0,"-21"0"0,21-21 15,0 42 64,0 0-79,0 0 0,21 0 15,0-21-15,0 0 16,-21 22-16,21-22 0,0 0 0,1 0 15,-1 0-15,0 0 0,0 0 16,0 0-16,22 0 0,-22 0 0,21-22 16,-21 1-16,22 0 0,-22 21 15,21-21-15,-21 0 0,0 0 0,1-1 16,-1 1-16,-21 0 0,0 0 16,0 0-16,0 0 0,0-1 0,0 1 15,0 0-15,0 0 16,-21 0-16,-1 0 0,1 21 15,0 0-15,0 0 16,0 0-16,0 21 0,21 21 16,0-21-16,0 22 0,-22-1 15,22 0-15,0 1 0,-21 20 0,21 1 16,0-22-16,0 21 0,0 1 16,-21-1-16,21 1 0,0-1 0,0-20 15,0 20-15,-21-20 0,21-1 16,0 0-16,-21 1 0,21-22 0,0 21 15,0-21-15,0 0 0,-21 1 16,21-1-16,-22-21 16,1 0-1,0 0-15,0-21 16,0-1-16,0 1 0,21 0 16,-22 0-16,1 0 0,0 0 0,0-22 15,21 22-15,-21 0 0,0 0 16,-1 0-16,22-1 0,0 1 15,-21 21-15,21 21 16,0 1 0,0-1-16,0 0 0,0 0 15,21 0-15,-21 0 0,22 1 16,-1-1-16,0 0 0,-21 0 16,21 0-16,0 0 0,0 1 15,22-22-15,-22 21 0,0-21 0,0 0 16,22 0-16,-1 0 0,-21 0 15,21 0-15,1 0 0,-1-21 0,0-1 16,1 1-16,-1 0 0,0 21 16,1-42-16,-22 21 0,0-1 0,21 1 15,-20-21-15,-1 21 0,-21-22 0,21 22 16,-21-21-16,21 21 16,-21 0-16,0-1 0,0 1 0,0 42 31,0 1-31,0-1 15,0 0-15,0 0 0,0 0 16,0 0-16,0 1 0,0-1 0,-21 0 16,21 0-16,0 0 0,-21 0 15,21 1-15,0-1 0,-21 0 0,21 0 16,0-42 31,0 0-47,0 0 0,21-1 15,0 1-15,0-21 0,-21 21 16,21 0-16,0-22 0,22 22 16,-22-21-16,0 21 0,0-1 15,22 1-15,-22 21 0,0-21 0,0 21 16,0 0-16,0 0 0,1 21 16,-22 0-16,21 1 0,-21-1 15,0 0-15,0 0 0,0 21 0,0-20 16,0-1-16,0 0 0,0 0 15,0 0-15,0 0 0,0 1 0,0-1 16,0 0-16,0 0 0,21-21 16,0 21-16,0-21 15,0 0-15,1 0 0,-1 0 16,0 0-16,21 0 0,-21-21 0,22 0 16,-22 21-16,21-21 0,1 0 0,-22-22 15,21 22-15,-21 0 0,22-21 16,-22-1-16,0 22 0,0-21 0,-21-1 15,0 22-15,0-21 0,0 21 16,0 0-16,0-1 16,-21 22-16,0 0 15,0 22-15,-1-1 0,1 0 16,21 0-16,0 21 16,0-20-16,0-1 0,0 0 0,0 21 15,21-21-15,-21 1 0,22-1 0,-1 0 16,0 0-16,0 0 0,0 0 15,0-21-15,-21 22 0,0-1 0,22-21 16,-22 21-16,-22-21 31,1 0-31,0 0 16,0 0-16,0 0 0,0 0 0,-1 0 16,1 0-16,0 0 0,0 0 0,0 0 15,0 0-15,-1 0 0,22 21 31,22 0-15,-1-21 0,0 0-16,21 0 0,-21 0 15,22 0-15,-22 0 0,21 0 0,1 0 16,-1-21-16,-21 0 0,21 21 0,1-21 16,-1 21-16,-21-21 0,22-1 15,-22 1-15,21 0 0,-21 0 0,0-21 16,1 20-16,-1-20 0,0 21 15,-21 0-15,0-22 0,21 22 0,-21 0 16,0 0-16,0 0 16,0 0-16,-21 21 15,21 21 17,0 0-32,0 0 0,0 0 0,0 0 15,0 22-15,0-22 0,0 0 16,0 21-16,0 1 0,0-1 0,0-21 15,0 22-15,0 20 0,0-21 0,0 22 16,0-22-16,0 22 0,0-1 16,0 1-16,0-1 0,0 22 0,0-22 15,-21 1-15,21-1 0,-21 1 16,-1 21-16,1-22 0,0 22 0,0-1 16,0-20-16,0 21 0,-1-22 15,1 22-15,-21-22 0,21 1 16,0-1-16,-1 1 0,1-22 0,21 22 15,0-22-15,-21 0 0,21-21 0,0 1 16,0-1-16,0 0 0,0-42 31,0 0-31,21-1 0,-21-20 16,21 0-16,1-1 0,-1 1 0,0-21 16,0-1-16,21 1 0,-20-1 0,-1 1 15,21-22-15,-21 0 0</inkml:trace>
  <inkml:trace contextRef="#ctx0" brushRef="#br0" timeOffset="92652.91">4170 12594 0,'0'0'0,"0"-42"0,-21-149 32,21 170-32,0 0 0,0 0 0,0 0 15,0 0-15,0-1 16,21 1-16,0 0 0,0 21 15,0-21-15,0 21 0,1 0 16,-1 0-16,0 0 0,0 0 0,0 0 16,0 0-16,1 21 0,-1 0 15,0 0-15,-21 1 0,0 20 16,0-21-16,0 0 0,0 0 0,-42 85 31,-1-85-31,22-21 0,0 22 0,0-1 16,0 0-16,-1-21 0,1 21 15,0-21-15,0 0 0,0 0 0,21 21 16,-21-21-16,-1 0 16,44 0 15,-22-21-15,21 21-16,0-21 0,0 0 15,0 21-15</inkml:trace>
  <inkml:trace contextRef="#ctx0" brushRef="#br0" timeOffset="93032.85">4593 12425 0,'21'0'16,"0"0"0,1 0-1,-22-21-15,21 21 0,0-21 16,0 21-16,0-22 0,-21 1 0,21 21 15,1-21-15,-1 0 0,0 0 16,-21 0-16,0-1 0,21 1 16,-21 0-16,0 0 0,0 0 15,-21 21 1,0 0 0,0 21-16,-1 0 0,22 0 0,-21 0 15,0 22-15,0-22 0,0 0 0,0 21 16,-1-20-16,1-1 0,21 21 15,0-21-15,0 0 0,0 1 0,0-1 16,0 0-16,0 0 0,0 0 16,21 0-16,1-21 15,-1 0-15,0 0 0,0 0 16,0 0-16,22 0 0,-22 0 16,21 0-16,-21 0 0,22-21 0,-22 0 15,21 0-15,-21 0 0</inkml:trace>
  <inkml:trace contextRef="#ctx0" brushRef="#br0" timeOffset="93627.9">5419 12107 0,'0'-21'16,"0"0"-1,-22 21 1,1 0-16,0 0 0,0 21 15,0 0-15,21 1 0,-21 20 0,-1-21 16,1 0-16,21 22 0,0-22 16,-21 21-16,0-21 0,21 22 0,-21-22 15,21 21-15,0-21 0,0 22 16,0-22-16,0 0 0,0 0 0,0 0 16,0 0-16,0 1 0,42-1 15,-21-21-15,0 0 16,22 0-16,-22 0 0,0 0 15,21 0-15,-20 0 0,20-21 0,0-1 16,-21 22-16,22-42 0,-1 21 16,-21 0-16,22 0 0,-22-22 0,21 1 15,-21 0-15,22-1 0,-22-20 16,0 20-16,21-20 0,-21-1 0,1 1 16,-1 21-16,0-1 0,0 1 0,-21 0 15,0 20-15,0-20 0,0 21 16,-21 21-1,0 0-15,0 21 16,-1 0-16,1 0 0,0 1 0,0 20 16,0 0-16,0 1 0,-1 20 0,22-21 15,-21 1-15,21 20 16,0-20-16,0-1 0,-21 0 0,21 1 16,0-1-16,0-21 0,0 21 0,0-20 15,0-1-15,0 0 0,21 0 16,-21 0-16,21 0 0,1-21 0,-1 22 15,0-22-15,0 0 16,0 0-16,0 0 0,1 0 16,-1 0-16,0-22 0,0 22 0,0-21 15,0 0-15,-21 0 0,22 0 16,-1 0-16,0-1 0</inkml:trace>
  <inkml:trace contextRef="#ctx0" brushRef="#br0" timeOffset="93921.38">5715 12150 0,'0'0'0,"-21"0"0,21 21 16,21-21-16,0 0 15,0 0-15,22 0 0,-22 0 0,21 0 16,-21 0-16,22 0 0,-1 0 15,0-21-15,-21 21 0,22 0 16,-22-21-16,0 21 0,0 0 0,0-22 16,1 22-16,-1 0 0,0-21 15,0 21 1</inkml:trace>
  <inkml:trace contextRef="#ctx0" brushRef="#br0" timeOffset="94860.94">7302 12234 0,'0'0'16,"-21"0"-16,0 0 0,0 0 16,0 0-1,42 0 16,0 0-15,21 22-16,-20-22 0,20 0 0,0 0 16,1 0-16,-1 0 0,21 0 15,1 0-15,-1 0 0,1 0 0,-1 0 16,1 0-16,-1 0 0,1 0 16,-1 0-16,-20 0 0,-1 0 0,0 0 15,1 0-15,-1 0 0,-21 0 0,0-22 16,1 22-16,-1 0 0,0 0 15,-21-21-15,0 0 0,0 0 16,0 0 0,-21 0-16,0 21 0,-1-22 15,1 1-15,-21 0 0,21 0 0,-22 21 16,1-21-16,21 21 0,-21 0 16,20-21-16,-20 21 0,21 0 0,0 0 15,0 0-15,-1 0 16,22 21-16,0 0 15,22-21 1,-1 0-16,0 21 16,21-21-16,-21 0 0,1 0 0,20 0 15,-21 0-15,0 0 0,22 0 16,-22 0-16,0 0 0,0 0 16,0 0-16,0 0 0,1 0 0,-1 0 15,-21 21 1,21-21-16,-21 21 0,0 1 15,-21-1 1,0 0-16,-1 0 0,1 0 0,-21 0 16,21 1-16,-22-1 0,22 21 0,-21-21 15,21 0-15,-22 1 0,1 20 16,21-21-16,-21 0 0,20 0 0,1 1 16,0-1-16,0 0 0,0 0 0,0 0 15,21 0-15,-22-21 0,22 22 16,-21-22-16,21 21 15,0-42 17,21 21-17,1-22-15,-1 22 0</inkml:trace>
  <inkml:trace contextRef="#ctx0" brushRef="#br0" timeOffset="97760.98">11663 11557 0,'0'0'0,"21"-21"16,0 0-16,-21 0 16,21-1-1,-21 44 32,0-1-47,-21 0 0,0 0 16,21 21-16,-21-20 0,0 20 0,-1 0 15,22 22-15,0-22 0,-21 0 16,21 22-16,-21-1 0,21-20 0,0 20 16,0-20-16,0 20 0,0-21 15,0 1-15,0-22 0,0 21 16,0-21-16,0 1 0,0-1 0,21 0 15,-21 0-15,21-21 0,1 0 16,-1 0-16,0 0 0,0 0 16,0 0-16,0 0 0,1 0 15,-1-21-15,0 0 0,0 0 0,-21-1 16,0 1-16,21-21 0,-21 21 0,0-22 16</inkml:trace>
  <inkml:trace contextRef="#ctx0" brushRef="#br0" timeOffset="98512.71">11536 11938 0,'0'0'0,"0"21"0,0 0 0,0 1 32,21-22-17,0 0-15,0 0 0,22 0 0,-1 0 16,0 0-16,1-22 0,-1 1 15,21 21-15,-20-21 0,20 0 0,-20 21 16,-1-21-16,0 0 0,1 21 16,-1 0-16,-21-22 0,0 22 0,0 0 15,1 0-15,-22 22 32,0-1-32,0 0 0,-22 0 15,1 0-15,21 0 0,-21 22 16,21-22-16,-21 0 0,21 21 0,0-20 15,0-1-15,0 0 0,0 0 0,0 0 16,0 0-16,0 1 0,21-1 16,0-21-16,0 21 0,1-21 15,20 0-15,-21 0 16,0 0-16,22 0 0,-1-21 0,-21 21 0,21-21 16,-20-1-16,20 1 0,-21 0 0,0 0 15,22 0-15,-22-22 16,-21 22-16,21-21 0,0 21 0,-21 0 15,21-1-15,-21-20 0,0 21 16,0 0-16,0 42 47,0 0-47,0 0 0,0 22 0,0-1 16,0-21-16,-21 21 0,21 22 15,0-22-15,0 1 0,0-1 0,-21 21 16,21-20-16,0-1 0,0 22 0,0-22 15,0 21-15,-21 1 0,21-1 16,0 1-16,-21-1 0,21 1 16,0-22-16,-22 22 0,22-22 15,0 0-15,-21 1 0,0-1 0,21 0 16,-21-20-16,0-1 0,0 21 0,-1-42 16,-20 21-16,21 0 0,-21 1 15,20-22-15,-20 0 0,0 0 0,-1 0 16,1 0-16,0-22 0,-1 1 0,-20 0 15,21 21-15,-1-42 0,1 21 16,21-1-16,0 1 0,-1 0 0,1 0 16,21-21-16,0 20 0,0 1 0,0 0 15,0 0-15,0-21 0,43 20 16,-22-20-16,21 0 0,-21 21 16,43-22-16</inkml:trace>
  <inkml:trace contextRef="#ctx0" brushRef="#br0" timeOffset="98864.71">13229 11896 0,'0'21'31,"0"0"-31,0 0 0,-21 0 0,21 22 0,0-1 16,0 0-16,-21 1 15,21 20-15,-21-20 0,21 20 0,0 1 16,0-22-16,-22 21 0,1 1 0,0-1 16,21 1-16,-21-1 0,0 22 15,0-21-15,21-1 0,-22 1 0,1-1 16,0 1-16,0-22 0,21 21 0,0-20 16,-21-22-16,21 21 0,-21-21 15,21 22-15,0-22 0,0 0 0,0 0 16,0-42 15,0 0-31,0 0 0,0 0 16,21-1-16,0-20 0,-21 0 0,21-1 15,0-20-15,0 21 0</inkml:trace>
  <inkml:trace contextRef="#ctx0" brushRef="#br0" timeOffset="99176.99">13123 12277 0,'0'0'0,"0"-43"0,-21 1 15,21 21-15,-21-21 0,21 20 0,0-20 16,0 21-16,0 0 0,0 0 16,0-1-16,21 1 0,0 0 0,22 0 15,-22 0-15,0 21 0,21 0 16,1 0-16,-1 0 0,-21 0 16,21 0-16,1 21 0,-22 0 0,0 21 15,0-20-15,0 20 0,-21 0 16,0 1-16,0-22 0,0 21 0,0 0 15,-42-20-15,21 20 0,-21-21 0,20 21 16,-20-20-16,0-1 0,-1 0 16,1-21-16,0 21 0,21 0 0,-1-21 15,1 0-15,0 21 0,0-21 16,42 0 0,0 0-16,0-21 15,1 0-15,20 0 0,-21 0 16,21 0-16,1-1 0,-22 1 0</inkml:trace>
  <inkml:trace contextRef="#ctx0" brushRef="#br0" timeOffset="99576.78">13906 12150 0,'-21'0'15,"0"0"-15,42 0 47,0 0-47,1-21 0,-1 21 0,0-22 16,0 1-16,0 21 0,0-21 15,1 21-15,-1-21 0,-21 0 0,21 21 16,-21-21-16,0-1 16,-21 22-1,0 0-15,-22 0 0,22 22 0,-21-22 16,21 21-16,-22 21 0,1-21 15,21 22-15,-22-22 0,22 21 0,0 0 16,0 1-16,0-22 0,21 21 16,-21-21-16,21 1 0,0-1 0,0 21 15,0-21-15,21 0 16,0 1-16,0-22 0,0 0 16,0 21-16,22-21 0,-22 0 0,0 0 15,21 0-15,-20 0 0,20 0 0,0-21 16,1-1-16,-1 22 0,0-21 15,1 0-15,-1-21 0,21 21 0,-20-22 16,-1 22-16</inkml:trace>
  <inkml:trace contextRef="#ctx0" brushRef="#br0" timeOffset="99800.12">14880 12107 0,'-21'22'0,"21"-1"31,21-21 0,0 0-31,0 0 0,1 0 16,-1 0-16,0 0 0,0 0 16,0 0-16,0 0 15</inkml:trace>
  <inkml:trace contextRef="#ctx0" brushRef="#br0" timeOffset="99957.03">14838 12298 0,'0'21'0,"0"-42"0,-21 42 16,21 0-16,0 0 0,0 1 16,21-22 15,0 0-31,0 0 15,0 0-15,0-22 0,1 22 0,-1-21 16,0 0-16,0 21 0</inkml:trace>
  <inkml:trace contextRef="#ctx0" brushRef="#br0" timeOffset="100372.79">15727 11536 0,'21'0'32,"-21"21"-32,0 0 0,0 0 15,0 1-15,0-1 0,0 21 0,-21-21 16,21 0-16,-21 1 0,-1 20 0,22-21 15,0 0-15,0 0 0,0 1 16,0-1-16,0 0 0,0 0 16,0 0-16,0 0 15,22-21-15,-1 0 0,0 0 16,0 0-16</inkml:trace>
  <inkml:trace contextRef="#ctx0" brushRef="#br0" timeOffset="101997.7">16510 11790 0,'0'0'0,"21"0"0,-21-21 0,0 0 15,-21 21 1,0 0-16,0 0 0,-22 0 16,22 0-16,-21 0 0,-1 0 0,1 0 15,0 21-15,21 0 0,-22-21 0,22 21 16,0 0-16,0 0 0,0 1 15,21-1-15,0 0 0,0 0 0,0 0 16,0 0-16,0 1 0,21 20 16,0-21-16,0 0 0,21 0 0,-20 1 15,20-1-15,-21 21 0,0-21 0,22 0 16,-22 1-16,0-1 0,-21 0 16,0 0-16,0 0 0,0 0 15,-42 1-15,20-22 0,1 21 16,-21-21-16,0 0 0,-1 21 15,1-21-15,0 0 0,20 0 0,-20 0 16,0 0-16,21 0 0,-22 0 16,22-21-16,0 21 0,0-21 0,0-1 15,-1 1-15,1 0 0,0 0 0,21 0 16,0-22-16,0 22 0,0 0 16,0 0-16,21 42 31,0-21-31,-21 21 0,22 0 15,-1 1-15,0 20 0,0-21 16,0 0-16,0 0 0,1 1 16,-1-1-16,0 0 0,0-21 0,21 21 15,-20 0-15,20-21 0,-21 0 0,21 21 16,1-21-16,-1 0 0,-21 0 16,22 0-16,-1 0 0,0 0 0,1-21 15,-1 21-15,-21-21 0,21 0 0,1 0 16,-22 0-16,0-1 0,0 1 15,0 0-15,1-21 0,-1 21 16,-21-22-16,21 1 0,-21 21 0,0 0 16,0-1-16,0 1 0,0 0 0,0 0 15,-21 42 1,0 0 0,21 0-16,0 1 0,-22-1 0,22 21 15,-21-21-15,21 0 0,0 22 16,-21-22-16,21 0 0,0 0 0,0 0 15,0 1-15,0-1 0,21 0 16,0-21-16,1 0 0,-22 21 16,21-21-16,0 0 0,0 0 0,0 0 15,0 0-15,1 0 0,20-21 16,-21 21-16,0-21 0,0 0 0,22-22 16,-22 22-16,0 0 0,0-21 15,0 20-15,1-20 0,-1 21 16,0-21-16,-21 20 0,0 1 0,0 0 15,0 0-15,0 42 32,-21 0-32,0 0 0,21 1 0,-22-1 15,22 0-15,0 21 0,-21-21 16,21 1-16,0-1 0,0 0 0,0 0 16,0 0-16,0 0 0,0 1 0,0-1 15,21 0-15,1 0 16,-1-21-16,0 0 0,0 0 0,0 0 15,0 0-15,1 0 0,20 0 16,-21 0-16,0 0 0,0-21 16,1 0-16,-1 0 0,0-1 0,-21 1 15,0 0-15,21 0 0,-21-21 16,0 20-16,0-20 0,0 21 0,0 0 16,0 0-16,0-1 0,-21 22 31,21 22-31,-21-1 15,21 0-15,0 21 0,0-21 16,-21 1-16,21-1 0,-22 0 0,22 21 16,-21-21-16,21 1 0,0-1 0,0 0 15,0 0 1,0 0-16,0 0 16,0-42 15,0 0-31,0 0 15,0 0-15,0-22 0,0 22 16,21 0-16,1 0 0,-22-21 16,21 20-16,0-20 0,0 21 0,21 0 15,-20 0-15,-1-1 0,0 1 16,0 0-16,0 21 0,0 0 16,1 0-16,-1 0 0,0 21 0,0-21 15,-21 21-15,0 1 0,21 20 16,-21-21-16,0 21 0,21-20 0,-21-1 15,0 21-15,0-21 0,0 0 16,0 22-16,0-22 0,0 0 0,0 0 16,0 0-16,0 1 15,-21-22-15,0 0 16,21-22 0,0 1-16,0 0 15,0 0-15,0 0 16,0 0-16,21-1 0,0-20 0,1 21 15,-1-21-15,0-1 16,0 22-16,21-21 0,-20-1 0,-1 1 16,21 21-16,-21 0 0,0 0 0,1-1 15,20 22-15,-21 0 16,0 22-16,-21-1 0,0 0 16,0 21-16,0-21 0,0 1 15,0 20-15,0-21 0,0 21 0,0-20 16,-21-1-16,21 21 0,0-21 0,0 0 15,0 1-15,0-1 16,0 0-16,0-42 31</inkml:trace>
  <inkml:trace contextRef="#ctx0" brushRef="#br0" timeOffset="102548.66">18373 11705 0,'0'0'16,"0"-21"-16,0 0 0,0 0 15,-22 21 1,22 21-16,-21 0 0,21 0 16,0 22-16,0-22 15,-21 21-15,21 0 0,-21 1 0,21-1 0,-21 0 16,21 1-16,0-1 0,-21 0 15,-1 1-15,1-1 0,21 0 16,0-20-16,-21 20 0,21-21 0,-21 0 16,21 0-16,0 1 0,-21-1 15,21 0-15,0-42 32,0 0-17,21-1-15,-21 1 0,21 0 16,0 0-16,-21 0 0,21 0 0,1-1 15,-1-20-15,0 21 0,21 0 16,-21-22-16,22 22 0,-1 0 16,0 0-16,1 0 0,-1 21 15,0 0-15,-20 0 0,20 0 0,-21 0 16,0 21-16,0 0 0,1 0 0,-22 0 16,0 1-16,0 20 0,0-21 15,0 21-15,-22-20 0,1-1 0,0 21 16,-21-21-16,21 0 0,-22 1 15,1-1-15,21-21 0,-22 21 0,22 0 16,-21-21-16,0 0 0,20 21 16,1-21-16,0 0 0,0 0 0,0 0 15,0 0-15,-1 0 0,22-21 32,0 0-17,22 0-15,-1 21 0,0-21 16,21-1-16,-21 1 0</inkml:trace>
  <inkml:trace contextRef="#ctx0" brushRef="#br0" timeOffset="102828.81">18965 11959 0,'21'0'16,"-21"21"-1,0 1-15,0 20 16,0-21-16,-21 21 0,0-20 0,21 20 16,-21-21-16,0 0 0,21 22 15,-21-22-15,-1 0 0,22 0 0,0 0 16,-21 0-16,21 1 0,-21-22 0,21 21 16,21-21 30,0-21-46,1-1 0,-22 1 16,21-21-16</inkml:trace>
  <inkml:trace contextRef="#ctx0" brushRef="#br0" timeOffset="103184.61">18944 11663 0,'-21'0'15,"42"0"-15,-63 21 0,21-21 0,21 21 0,0 0 16,0 1-16,-22-1 0,22 0 16,0 0-16,0 0 15,22-21-15,-1 0 16,0 0 0,0 0-16,0 0 0,0-21 15,1 0-15,-1 0 0,-21 0 16,0-1-16,0 1 15,0 0-15,0 0 0,0 0 0,0 0 16,-21 21 0,-1 0-16,1 0 0,0 0 0,0 0 15,0 21-15,0-21 0,-1 21 0,1 0 16,0 0-16,0 0 16,21 1-16,0-1 0,0 0 0,0 0 15,0 0-15,0 0 0,21 1 0,0-22 16,0 21-16,1-21 0,-1 0 15,21 0-15</inkml:trace>
  <inkml:trace contextRef="#ctx0" brushRef="#br0" timeOffset="103512.62">19452 11621 0,'0'-22'0,"42"1"31,-63 42-15,0 1-16,0-1 0,21 0 16,-21 0-16,0 0 0,-1 22 0,1-1 15,0 0-15,21 1 0,-21-1 16,0 0-16,0 1 0,-1 20 0,1-21 16,21 1-16,0-22 0,-21 21 15,21 1-15,0-22 0,0 21 0,0-21 16,0 0-16,0 1 0,0-1 0,0 0 15,21-21-15,0 0 16,1 0-16,-1 0 0,0 0 16,0 0-16,0 0 0,0 0 0,1 0 15,-1-21-15,0 0 16,0-1-16,0 1 0,22 21 0,-43-21 16,21-21-16</inkml:trace>
  <inkml:trace contextRef="#ctx0" brushRef="#br0" timeOffset="103740.49">19219 12002 0,'0'0'0,"-21"0"0,-21 0 32,63 0-17,0 0-15,0 0 16,0 0-16,1 0 0,-1 0 15,0 0-15,0 0 0,0 0 0,22 0 16,-22 0-16,0 0 0,0 0 16,0 0-16,0-22 0,1 22 0,-1-21 15,0 21-15,0-21 0,0 0 0</inkml:trace>
  <inkml:trace contextRef="#ctx0" brushRef="#br0" timeOffset="104200.53">20045 11621 0,'-21'0'47,"-1"0"-31,1 0-16,21-22 78,0 1-78,0 0 15,21 21 1,1 0-16,-1 0 16,0 0-1,0 21 1,-21 0-16,0 1 0,0-1 16,0 0-16,0 0 0,0 0 0,0 0 15,0 1-15,0-1 0,-42 0 16,21 0-16,-1 0 0,1 0 0,-21 1 15,0-1-15,-1 0 0,-20 0 16,20-21-16</inkml:trace>
  <inkml:trace contextRef="#ctx0" brushRef="#br0" timeOffset="105088.17">15748 11621 0,'0'21'16,"21"-21"31,0 0-47,0 0 15,1-21-15,-1 21 16,-21-22-16,0 1 15,0 0 1,-21 21 15,-1 0-31,1 0 16,0 21 0,21 0-16,0 1 0,-21-22 15,21 21-15,-21 0 0,0 0 16,21 0-16,0 0 0,0 1 0,-22-1 15,22 0-15,0 0 0,-21 0 0,21 0 16,0 22-16,0-22 0,0 0 16</inkml:trace>
  <inkml:trace contextRef="#ctx0" brushRef="#br0" timeOffset="106408.34">11493 12912 0,'0'0'0,"-21"-21"0,-21 21 0,21 0 0,0-22 16,-22 22-16,22 0 0,0-21 0,-21 21 16,20 0-16,1 0 0,0 0 15,0-21-15,0 21 0,0 0 16,-1 0-16,1 0 0,0 0 0,42 0 78,0 0-78,1 0 16,-1 0-16,0 0 0,21 0 15,-21 21-15,22-21 0,-1 0 0,0 0 16,1 0-16,-1 0 0,0 0 15,1 0-15,20 21 0,1-21 0,-1 0 16,22 0-16,0 0 0,-1 22 16,22-22-16,-21 0 0,21 0 0,-1 0 15,1 21-15,0-21 0,0 0 16,21 0-16,0 21 0,0-21 16,0 0-16,0 21 0,0-21 0,21 0 15,-21 21-15,21 0 0,0-21 16,1 22-16,-1-22 0,-21 0 0,21 21 15,0-21-15,0 0 0,22 21 16,-22-21-16,21 0 0,-21 21 0,0-21 16,22 0-16,-1 21 0,0-21 0,1 0 15,-1 21-15,0-21 0,22 22 16,-22-22-16,22 0 0,-22 21 0,22-21 16,-22 0-16,0 21 15,22-21-15,-1 0 0,-20 21 0,-1-21 0,-21 0 16,21 21-16,-20-21 15,20 0-15,-21 21 0,0 1 0,-21-22 16,-21 0-16,21 0 0,-42 21 0,21-21 16,-22 0-16,1 0 0,-22 21 15,1-21-15,-22 0 0,22 0 0,-43 0 16,21 0-16,-21 0 0,1 21 16,-1-21-16,0 0 0,0 0 31,-42 0 16,0 0-47,0 0 15,-1 0 1,1 0-16,0-21 0,0 21 0,-21 0 16,20 0-16,-20 0 0,0 0 0,-1 0 15,1-21-15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1:57:16.25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1439 1842 0,'0'0'0,"21"0"0,-21-22 16,22 22-1,-22-21-15,21 0 16,0 0-16,0 0 15,-21 0-15,21-1 16,0 1-16,-21 0 0,22 0 16,-22 0-16,0 0 0,0-1 15,0 1-15,0 0 0,0 0 16,-22 0-16,1 21 16,-21 0-16,0 0 0,-1 0 0,1 0 15,-22 0-15,1 0 0,21 21 16,-22 0-16,22 0 0,-22 0 15,22 1-15,0-1 0,20 0 0,-20 0 16,21 21-16,0-20 0,0-1 16,-1 0-16,22 0 0,-21 0 0,21 0 15,0 1-15,0-1 16,21-21-16,1 21 0,-1-21 16,0 0-16,0 0 0,0 0 15,0 0-15,22-21 0,-1 0 16,-21-1-16,22 1 0,-1 0 0,0 0 15,1 0-15,-1 0 0,0-22 16,1 22-16,-22 0 0,21 0 0,-21 0 16,22 21-16,-22-22 0,0 1 15,0 21 1,-21 21 15,0 1-31,0 20 16,0-21-16,0 21 0,0 1 15,0-1-15,0 0 0,0 1 0,0 20 16,0-20-16,0 20 0,0-21 16,0 22-16,0-1 0,0 1 0,0-1 15,0 1-15,0 21 0,0-22 16,0 22-16,0-22 0,0 1 16,0-1-16,0 1 0,0-1 0,0 1 15,0-1-15,21 1 0,-21-22 16,0 22-16,0-22 0,21 0 0,-21 1 15,0-1-15,0 0 0,0-21 16,0 1-16,0-1 0,-21 0 16,0 0-16,0-21 0,0 0 0,-22 0 15,1 0-15,0-21 0,-1 0 16,-20 0-16,21-22 0,-22 22 16,1-21-16,-1-1 0,1-20 0,-1 21 15,1-1-15,-1 1 0,22 0 16,-1-1-16,1 1 0,0 0 0,21-1 15,-1 22-15,1-21 0,21-1 16,0 1-16,0 21 0,0-21 0,21-1 16,1 1-16,20 21 15,-21-22-15,21 1 0,1 21 0,-22-21 16,21 20-16,1-20 0,-1 21 16,0 0-16,1-22 0,-1 22 15,21 0-15,-20 0 0</inkml:trace>
  <inkml:trace contextRef="#ctx0" brushRef="#br0" timeOffset="681.21">1990 1926 0,'21'0'16,"0"-21"15,-21 0-31,0 0 16,21 0-16,0-1 0,-21 1 15,0 0-15,21 0 0,1 0 0,-22 0 16,0-1-16,0-20 0,21 21 16,-21 0-16,0 0 0,0-1 15,-21 22 1,-1 0-16,1 22 0,0-1 15,0 0-15,0 0 0,21 21 16,-21-20-16,-1 20 0,1 0 16,21 1-16,0-1 0,0-21 15,0 21-15,0 1 0,0-22 0,0 21 16,0-21-16,0 1 0,0-1 16,0 0-16,21-21 0,1 21 0,-1-21 15,0 0-15,0 0 0,0 0 16,22 0-16,-22-21 0,21 0 15,0 0-15,1-1 0,-22 1 0,21 0 16,1-21-16,-1-1 0,0 1 16,1 0-16,-1-22 0,-21 22 15,21 0-15,-20-22 0,-1 22 16,-21-1-16,0 1 0,0 0 0,21-1 16,-21 22-16,0-21 0,0 21 15,0 0-15,0-1 0,-21 22 16,0 0-1,21 22-15,-22 20 16,1-21-16,0 21 0,21-20 16,0 41-16,-21-21 0,21 22 0,-21-1 15,21-20-15,0 20 0,0 1 16,0-22-16,0 0 0,0 1 16,0-1-16,0 0 0,0-20 15,0 20-15,0-21 0,0 0 0,21 0 16,0 1-16,0-22 15,0 0-15,1 0 0,-1 0 16,0-22-16,-21 1 0,21 0 0,0 0 16</inkml:trace>
  <inkml:trace contextRef="#ctx0" brushRef="#br0" timeOffset="926.07">2434 1736 0,'0'0'0,"21"0"15,0 0 1,1 0-16,-1 0 0,0 0 16,0 0-16,0-21 0,22-1 0,-22 22 15,0-21-15,21 21 0,-21-21 16,22 21-16,-22 0 0,0-21 0,0 21 15,0 0-15,1-21 0,-1 0 16,0 21-16,0-22 0</inkml:trace>
  <inkml:trace contextRef="#ctx0" brushRef="#br0" timeOffset="1209.91">3238 1397 0,'22'0'31,"-1"0"-15,0 0-16,0 0 0,0 0 15,22 0-15,-22 0 0,21 0 16,-21 0-16,22-21 0,-22 21 0,21 0 15,-21 0-15,0 0 0,1 0 16,-1 0-16,0 0 0,-42 0 31,0 0-31,-1 0 16</inkml:trace>
  <inkml:trace contextRef="#ctx0" brushRef="#br0" timeOffset="1469.76">3471 1376 0,'-63'0'32,"42"21"-17,21 0-15,-22-21 0,22 21 16,-21 22-16,21-22 0,0 0 0,0 21 16,-21 1-16,21-1 0,-21 0 15,21 1-15,0-1 0,0 0 0,0 1 16,0-1-16,-21-21 0,21 22 15,0-22-15,0 0 0,0 0 0,0 0 16,0 0-16,0 1 16,21-22 15,0-22-31</inkml:trace>
  <inkml:trace contextRef="#ctx0" brushRef="#br0" timeOffset="1893.25">3577 1799 0,'21'0'0,"0"0"16,1 0-1,-1 0-15,0 0 0,0 0 16,0 0-16,0-21 0,1 0 15,-1 21-15,0-21 0,0 0 0,0 21 16,0-22-16,1 1 0,-1 0 16,-21 0-16,21 0 0,-21 0 15,-21 21 1,0 0 0,-1 0-16,1 0 0,0 21 15,0 0-15,-21 0 0,20 0 16,1 22-16,0-22 0,0 21 0,0 0 15,0-20-15,21 20 0,0 0 0,-22-21 16,22 1-16,0-1 0,0 0 16,0 0-16,0 0 0,0 0 15,22 1-15,-1-22 0,0 21 16,0-21-16,0 0 0,0 0 16,1 0-16,-1 0 0,0 0 0,0 0 15,0-21-15,22-1 0,-22 22 16,0-21-16,0 0 0,0 0 0</inkml:trace>
  <inkml:trace contextRef="#ctx0" brushRef="#br0" timeOffset="2448.94">4170 1715 0,'0'-22'0,"0"44"0,0-65 0,0 22 16,0 0-16,21 0 15,-21 0-15,21 21 16,0-22-16,0 22 15,1 0-15,-1-21 0,0 21 0,0 0 16,0 0-16,0 0 16,1 21-16,-1 1 0,0-1 0,-21 0 15,0 0-15,21 0 0,-21 22 16,0-22-16,0 21 0,0-21 16,0 22-16,0-22 0,-21 0 0,0 21 15,0-21-15,-1 1 0,22-1 16,-21 0-16,0 0 0,21 0 0,-21-21 15,21 21-15,0-42 32,21 21-17,0-21-15,0 0 0,-21 0 16,22-22-16,-1 22 0,0-21 0,0 21 16,0-22-16,0 1 0,22 21 15,-22-21-15,0-1 0,0 22 0,0 0 16,1 0-16,-22 0 15,21 21-15,-21-22 0,0 44 32,0-1-32,0 0 0,0 0 15,-21 21-15,-1-20 0,22 20 16,0-21-16,-21 21 0,0 1 0,21-22 16,-21 21-16,21-21 0,0 1 0,0 20 15,0-21-15,0 0 0,0 0 16,0 1-16,0-1 0,0 0 15,21-21-15,0 0 16,0 0-16,1 0 0,20 0 16,-21 0-16,21 0 0,1-21 15,-1 0-15,0-1 0</inkml:trace>
  <inkml:trace contextRef="#ctx0" brushRef="#br0" timeOffset="2761.76">5292 1397 0,'0'-21'16,"0"42"-16,-22-63 0,1 21 0,21-1 16,0 44 15,-21-22-31,21 21 0,-21 0 0,21 0 16,0 21-16,0-20 15,-21 20-15,21 0 0,-21-21 0,21 22 16,-22-1-16,22 0 0,0 1 15,-21-1-15,21 0 0,-21 1 0,21-22 16,0 21-16,0-21 0,0 1 16,0-1-16,0 0 0,0 0 0,0 0 15,0 0-15,21-21 16,0 0-16,1 0 0,-1 0 16,0 0-16,0-21 0,0 21 15,0-21-15,1 0 0,-22 0 16,21 0-16</inkml:trace>
  <inkml:trace contextRef="#ctx0" brushRef="#br0" timeOffset="2973.47">5143 1757 0,'0'0'16,"-21"0"-16,42 0 46,1 0-46,-1 0 0,0 0 16,0 0-16,0-21 0,0 21 16,1 0-16,-1 0 0,21-21 0,-21 21 15,0 0-15,1-22 0,-1 1 16,0 21-16,0-21 0,0 21 0,22-21 16</inkml:trace>
  <inkml:trace contextRef="#ctx0" brushRef="#br0" timeOffset="3294.28">6011 1376 0,'0'-21'0,"-21"21"47,0 21-47,21 0 15,-21 0-15,21 0 0,0 1 0,0 20 16,-21 0-16,21-21 0,0 22 16,-22-1-16,22 0 0,0 1 0,-21-1 15,21 0-15,0 1 0,0-22 16,0 21-16,0-21 0,0 1 0,0-1 16,0 0-16,0 0 0,21 0 15,1-21-15,-1 0 0,-21 21 0,21-21 16,0 0-16,0 0 0,0 0 15,1 0-15,-1-21 0,0 0 16,0 0-16,0 21 0</inkml:trace>
  <inkml:trace contextRef="#ctx0" brushRef="#br0" timeOffset="3601.11">6392 1418 0,'0'0'0,"0"-21"0,0 0 0,0 0 16,21 21-1,1 0 1,-1 0-16,0 0 16,-21 21-16,21-21 0,0 21 0,0 0 15,1 0-15,-1 22 0,0-22 16,0 21-16,0 1 0,-21-1 0,21 0 16,-21 1-16,0-1 0,0 0 0,0 1 15,0-22-15,0 21 0,0-21 16,-21 22-16,0-22 0,0 0 0,21 0 15,-21 0-15,0 0 0,-1-21 16,1 22-16,21-1 0,-21-21 0,0 0 16,0 0-16,21-21 31,0-1-15,0 1-16</inkml:trace>
  <inkml:trace contextRef="#ctx0" brushRef="#br0" timeOffset="4377.66">7810 1757 0,'-21'0'0,"-42"0"31,42 0-31,-1 0 0,1 0 0,0 0 16,42 21 31,0-21-47,22 0 0,-1 0 0,0 0 16,22 0-16,-1 0 0,1 0 0,-1 0 15,1 0-15,-1 0 0,22 0 16,-21 0-16,-1-21 0,22 21 0,-22 0 15,22-21-15,-22 21 0,22-21 16,-21 21-16,-1-22 0,1 22 0,-22-21 16,0 21-16,-21 0 0,22-21 15,-22 21-15,-21-21 0,0 0 16,-21 21 0,-22 0-16,22-21 0,0-1 15,-21 22-15,-1 0 0,1 0 0,21 0 16,-21-21-16,20 21 0,1 0 15,-21 0-15,21 0 0,0 0 16,21-21 15,21 21-15,0 0-16,21 0 16,-21 0-16,1 0 0,-1 0 0,0 0 15,21 0-15,-21 0 0,1 0 0,-1 0 16,0 21-16,0 0 0,-21 1 15,0-1-15,0 21 0,0-21 16,0 22-16,-42-22 0,21 21 16,-22 0-16,22-20 0,-21 20 0,-1-21 15,1 21-15,21-20 0,-21-1 0,20 0 16,-20 0-16,42 0 0,-21-21 16,21 21-16,21-42 15,-21 0-15</inkml:trace>
  <inkml:trace contextRef="#ctx0" brushRef="#br0" timeOffset="5297.87">10393 1715 0,'0'0'16,"21"0"-16,0 0 16,0-22-1,0 1-15,1 0 16,-1 0-16,-21 0 0,21 0 0,0-1 16,-21 1-16,0 0 15,0 0-15,0 0 0,0 0 16,-21 21-16,0-22 0,0 22 15,-1-21-15,1 21 16,0 0-16,-21 0 0,21 0 0,-1 21 16,1-21-16,-21 22 0,21-1 0,-22 21 15,22-21-15,-21 22 0,21-1 16,-22 0-16,22 1 0,0-22 0,0 21 16,21 0-16,0-20 0,0-1 15,0 0-15,0 0 0,21 0 0,21-21 16,-20 0-16,-1 0 0,21 0 15,0 0-15,1 0 0,-1-21 0,-21 0 16,22 0-16,-1 0 0,0-1 0,1 1 16,-22 0-16,21 0 15,-21 0-15,0 0 0,1-1 0,-22 1 16,0 0-16,0 0 0,21 0 16,-42 42 15,21 0-31,-22 0 0,22 0 15,-21 22-15,0-1 0,21 0 0,-21 1 16,21 20-16,-21-20 0,0 20 16,21 1-16,-22-1 0,1 1 0,21-1 15,-21 1-15,0-1 0,0 22 0,21-22 16,0 22-16,-21-22 0,21 1 16,0-1-16,0-20 0,0 20 15,0-20-15,0-1 0,0 21 0,0-20 16,0-1-16,0-21 0,-22 22 15,22-22-15,-21 0 0,21 0 0,-21 0 16,0 0-16,-21-21 0,20 0 0,-20 0 16,21 0-16,-21 0 0,-1-21 15,-20 0-15,20 0 0,1 0 0,-21-22 16,20 22-16,-20-21 0,20 21 0,1-22 16,21 1-16,0 21 0,0-21 15,-1 20-15,22-20 0,0 21 0,0-21 16,22-1-16,-1 22 0,0-21 15,21-22-15,1 22 0,-1-22 16,21 22-16,1-21 0,21-1 0</inkml:trace>
  <inkml:trace contextRef="#ctx0" brushRef="#br0" timeOffset="5932.96">11007 1820 0,'0'0'0,"-22"0"0,1 0 16,21-21 15,21 0-31,1 21 16,20-21-16,-21 0 0,21 0 16,-20-1-16,20 1 0,-21 0 0,0-21 15,0 21-15,1-1 0,-1 1 16,-21 0-16,0 0 15,-21 21-15,-1 0 16,1 0-16,-21 21 0,21-21 16,-22 21-16,1 22 0,21-22 0,-21 21 15,20-21-15,1 22 0,0-1 16,0 0-16,21 1 0,-21-1 16,21-21-16,0 21 0,0-20 0,0 20 15,0-21-15,0 0 0,21 0 16,0-21-16,21 22 0,-20-22 0,-1 21 15,21-21-15,0 0 0,1 0 0,-1 0 16,0-21-16,1-1 0,-1 1 16,22 0-16,-22-21 0,0 21 0,-21-22 15,22 1-15,-1 0 0,0-22 16,-20 22-16,20-22 0,-21 1 0,0 20 16,0-20-16,1 21 0,-1-1 0,-21 1 15,0 0-15,21-1 0,-21 22 16,0 0-16,21 0 0,-21 0 15,0 42 1,-21 0-16,0 21 16,0-21-16,-1 22 0,1-1 0,21 0 15,-21 1-15,0 20 0,21-20 16,-21 20-16,21-21 0,0 1 0,0-1 16,0 0-16,0 1 0,-21-1 15,21-21-15,0 22 0,0-22 0,0 0 16,0 0-16,0 0 0,21-21 15,0 0-15,0 0 16,0-21-16,22 0 0,-22 0 16,0-22-16</inkml:trace>
  <inkml:trace contextRef="#ctx0" brushRef="#br0" timeOffset="6121.5">11620 1524 0,'0'0'0,"-21"0"0,0 0 16,21 21 15,21-21-31,0 0 0,1 0 16,20 0-16,-21 0 16,21 0-16,-20 0 0,20 0 0,0 0 0,1-21 15,-1 21-15</inkml:trace>
  <inkml:trace contextRef="#ctx0" brushRef="#br0" timeOffset="6479.3">13398 1439 0,'0'0'0,"-21"-21"0,0 21 0,0-21 15,21 0 1,0 0 0,21 21-1,21-21 1,-20 21-16,20 0 0,0 0 0,1-22 15,-1 22-15,21 0 0,-20 0 16,20 0-16,-20-21 0,-1 21 16,0 0-16,1 0 0,-22 0 0,0 0 15,0 0-15,-42 0 16,-21 0 0,20 0-16</inkml:trace>
  <inkml:trace contextRef="#ctx0" brushRef="#br0" timeOffset="6713.16">13610 1312 0,'0'0'16,"-21"22"-16,0-1 0,21 0 15,-21 0-15,21 0 0,-22 0 16,1 1-16,21-1 0,0 21 16,-21-21-16,21 22 0,-21-1 0,0 0 15,21 1-15,-21-1 0,-1 0 16,22 1-16,-21-1 0,0 0 0,21 1 15,0-22-15,-21 0 0,21 0 16,-21 0-16,21 0 0,0 1 0,0-1 16,21-21-1,0 0-15,0 0 0,0-21 16,1-1-16</inkml:trace>
  <inkml:trace contextRef="#ctx0" brushRef="#br0" timeOffset="7093.95">13843 1842 0,'0'0'0,"21"0"31,-21-22-31,21 1 0,0 0 16,1 21-16,-22-21 0,21 21 15,0-21-15,0 0 0,0 21 0,-21-22 16,21 1-16,-21 0 0,0 0 15,-21 21 1,0 0-16,0 0 16,0 21-16,0 0 15,-1 0-15,-20 22 0,21-22 0,0 21 16,0 1-16,-1-1 0,1-21 0,0 21 16,21-20-16,-21 20 0,21-21 15,0 0-15,0 0 0,0 1 0,0-1 16,0 0-16,21-21 15,0 0-15,0 0 0,22 0 16,-22 0-16,21 0 0,1 0 0,-1 0 16,0-21-16,1 0 0,-1-1 15,0 1-15,1 0 0,-1 0 0,0 0 16,-21-22-16,1 22 0</inkml:trace>
  <inkml:trace contextRef="#ctx0" brushRef="#br0" timeOffset="7609.65">14372 1820 0,'0'0'0,"0"-21"15,0 0-15,0-21 0,0 21 0,21-1 16,-21 1-16,21 0 0,-21 0 15,0 0-15,22 21 0,-22-21 0,21 21 16,0 0-16,0 0 0,0 0 16,0 0-16,1 0 0,-1 0 0,0 0 15,0 21-15,0 0 0,-21 21 0,0-21 16,21 1-16,-21-1 0,0 21 16,0-21-16,0 22 0,0-22 0,-21 0 15,0 21-15,0-21 0,0 1 16,-22-1-16,22 0 0,0 0 0,0 0 15,0-21-15,0 21 0,-1-21 16,22-21 15,22 0-31,-22 0 0,21 0 16,0 0-16,21-1 0,-21-20 16,1 21-16,20-21 0,-21-1 0,21 1 15,-20 21-15,-1-22 0,21 22 16,-21-21-16,0 21 0,1 21 0,-1-21 15,-21-1-15,0 44 32,0-1-32,-21 0 15,21 0-15,-22 21 0,1-20 16,0 20-16,0-21 0,0 21 0,0 1 16,21-22-16,-22 21 0,22-21 0,-21 22 15,21-22-15,0 0 0,0 0 16,0 0-16,0 1 0,0-1 0,0 0 15,21-21-15,1 0 0,-1 0 16,0 0-16,0 0 0,21 0 16,-20 0-16,20 0 0,0-21 0,1 0 15,-1-1-15,0 1 0,1-21 16,-1 21-16,0-22 0,1 1 0,-1 0 16,0-22-16,1 22 0</inkml:trace>
  <inkml:trace contextRef="#ctx0" brushRef="#br0" timeOffset="7873.5">15452 1545 0,'21'-63'0,"-42"126"0,63-169 0,-21 64 0,-21 0 15,21 21-15,-21-1 0,0 1 16,0 0-16,0 0 0,-21 42 16,0 0-1,21 0-15,-21 1 0,0 20 16,-1 0-16,1-21 0,0 22 0,0 20 16,0-20-16,0-1 0,-1 0 15,22 22-15,-21-22 0,0 0 0,0 1 16,21-1-16,-21 0 0,0-20 15,21 20-15,-22-21 0,22 0 16,0 22-16,0-22 0,0 0 16,0 0-16,22-21 15,-1 0 1,0 0-16,21 0 0,-21-21 0,1 0 16,20 0-16,-21-1 0,21 1 15,-20-21-15,20 21 0</inkml:trace>
  <inkml:trace contextRef="#ctx0" brushRef="#br0" timeOffset="8074.13">15261 1609 0,'0'0'0,"-21"0"0,0 0 0,0 0 0,-1 21 16,44 0-1,-1-21 1,0 0-16,0 0 0,21 0 15,1 0-15,-22 0 0,21 0 0,1 0 16,-1 0-16,-21 0 0,21-21 16,-20 21-16,-1 0 0,0-21 0,-21 0 15,21 21-15</inkml:trace>
  <inkml:trace contextRef="#ctx0" brushRef="#br0" timeOffset="8949.48">16489 1842 0,'0'0'0,"0"21"0,21-21 15,0 21-15,0-21 0,0 0 16,1 0-16,-1 0 0,0 0 0,21 0 16,1 0-16,-1 0 0,0 0 15,1-21-15,20 21 0,-21-21 0,22-1 16,-1 1-16,1 0 0,-1 0 0,1-21 15,-1 20-15,-20-20 0,20 21 16,-20-21-16,-22 20 0,21-20 0,-21 21 16,-21-21-16,0-1 15,0 22-15,0-21 0,0 21 0,-21-1 16,21 1-16,-21 0 0,0 0 16,0 21-16,-1-21 0,1 21 0,-21 0 15,21 0-15,0 0 0,-1 21 0,-20 0 16,21 0-16,-21 0 0,20 22 15,1-1-15,-21 0 0,21 22 0,0-1 16,-1 1-16,-20-1 0,21 1 16,0 21-16,0-22 0,-1 22 0,1-22 15,0 22-15,0 0 0,0-1 0,21 1 16,-21 21-16,-22-22 0,22 22 16,0 0-16,-21-21 0,20 21 15,-20-1-15,0 1 0,-1-21 0,22 0 16,-21-1-16,0 1 0,-1 0 15,22-22-15,0-21 0,0 22 0,0-22 16,-1 1-16,22-1 0,0-21 0,0 0 16,0 0-16,0 1 0,22-22 15,-1 0-15,0-22 0,21 1 16,1 0-16,-1 0 0,21-21 0,-20-1 16,20 1-16,1 0 0,-1-22 0,1 22 15,-1-43-15,1 22 0,-1-1 16,1-21-16,-1 1 0,-20-1 0,-1 22 15,-21-22-15,0 0 0,-21 1 16,0-1-16,0 0 0,-21 1 16,0-1-16,0 21 0,-22 1 0,1 21 15,0-22-15,-1 22 0,1-1 0,0 22 16,-1 0-16,1 0 0,21 0 16,0 0-16,0 21 0,-1 0 0,22-22 15,22 22 16,-1 0-15,21 0-16,-21-21 16,0 21-16,22 0 0,-22-21 0,21 21 15,1-21-15,-1 0 0</inkml:trace>
  <inkml:trace contextRef="#ctx0" brushRef="#br0" timeOffset="9369.06">17547 1757 0,'0'0'16,"-21"0"-16,0-21 0,21 0 16,0-1-1,0 1-15,21 0 16,0 0-16,0 0 16,0 21-16,1-21 0,20 21 0,-21 0 15,0 0-15,0-22 0,22 22 0,-22 0 16,0 0-16,0 22 0,0-1 15,1 0-15,-22 0 0,0 21 0,21-20 16,-21 20-16,0 0 0,0-21 16,0 22-16,0-22 0,-21 21 0,-1-21 15,1 1-15,0-1 0,0 0 16,0 0-16,-22 0 0,22-21 16,21 21-16,-21-21 0,21-21 31,0 0-16,0 0-15,21 0 0,-21 0 0,21-1 16,1-20-16,-22 21 0,21 0 16,0 0-16,-21-22 0,21 22 0,0 0 15,0 0-15,1 0 16,-1-1-16,21 22 0,-21-21 0,22 0 16,-22 21-16,21-21 0,0 21 15,1 0-15</inkml:trace>
  <inkml:trace contextRef="#ctx0" brushRef="#br0" timeOffset="10269">18584 1545 0,'-148'21'31,"106"1"-31,21-1 0,-22 0 16,1 0-16,0 0 0,-1 22 0,22-22 15,0 0-15,0 21 0,0-21 16,-1 1-16,22 20 0,0-21 0,0 0 15,0 0-15,0 1 0,22-1 16,-1-21-16,0 0 0,0 21 16,0-21-16,0 0 0,22 0 0,-22 0 15,0 0-15,0 0 0,0-21 16,1 0-16,-22-1 0,0 1 16,0 0-16,0-21 0,0 21 15,0-1-15,0-20 0,0 21 16,0-21-16,0 20 0,0-20 0,0 21 15,0 0-15,0 0 0,21-1 16,0 22-16,0-21 0,0 21 0,0 0 16,1 0-16,-1 0 0,21 0 15,-21 0-15,22 21 0,-22 1 0,0-1 16,21 0-16,-21 0 0,1 0 16,-22 22-16,21-22 0,-21 21 0,21-21 15,-21 0-15,0 1 0,0-1 0,0 21 16,-21-21-1,0 0-15,21 1 0,-22-22 0,1 0 16,21 21-16,-21-21 0,0 0 31,21-21-31,0-1 16,0 1-16,0 0 0,0 0 16,21 0-16,0-22 0,0 1 0,1 21 15,20-21-15,-21-1 0,21 22 16,-20 0-16,20 0 0,-21 0 15,0-1-15,22 22 0,-22 0 0,0 0 16,0 0-16,0 0 0,0 22 16,-21-1-16,22 0 0,-22 21 0,21-21 15,-21 1-15,0 20 0,0-21 16,0 0-16,0 0 0,0 1 0,0-1 16,0 0-16,-21 0 0,21 0 0,-22 0 15,22 1 1,-21-22-16,0 0 15,21-22 1,0 1-16,0 0 16,0 0-16,0 0 0,0 0 0,0-22 15,21 22-15,0-21 0,22-1 16,-22 22-16,21-21 0,1 21 16,20 0-16,1-1 0,-22 1 15,21 21-15,1 0 0,-1 0 0,-20 0 16,-1 21-16,0 1 0,-20 20 15,20-21-15,-21 21 0,-21-20 0,0 20 16,0 0-16,0-21 0,0 1 0,-21 20 16,0-21-16,21 0 0,-21 0 15,-1 1-15,-20-22 0,42 21 0,-21 0 16,0-21-16,0 0 0,-1 0 16,22-21 15,43 0-16</inkml:trace>
  <inkml:trace contextRef="#ctx0" brushRef="#br0" timeOffset="10574.82">21463 1207 0,'0'0'16,"-21"0"-16,0 0 0,-1 21 0,1-21 16,0 21-16,0 21 0,0-21 15,0 22-15,-1-22 0,1 21 16,0 1-16,0-1 0,0 0 0,0 1 16,-1-1-16,1 21 0,0-41 15,0 20-15,0 0 0,21 1 0,-21-22 16,21 0-16,-22 0 0,22 0 0,0 0 15,0 1-15,22-22 32,-1-22-32,0 22 15,21-21-15</inkml:trace>
  <inkml:trace contextRef="#ctx0" brushRef="#br0" timeOffset="11329.97">21802 1228 0,'0'0'15,"0"-43"-15,0 22 0,0 0 0,-22 21 32,1 21-32,0 0 0,0 1 15,0 20-15,0 0 0,-1 1 0,-20-1 16,21 0-16,0 1 0,0 20 16,-1-21-16,1 22 0,0-22 0,0 1 15,0-1-15,0 0 16,-1 1-16,1-1 0,0-21 0,0 0 15,0 0-15,21 1 0,0-1 0,21-42 47,0-1-31,0-20-16,0 21 0,22-21 0,-22-1 16,21 1-16,1 0 0,-1-1 0,0 1 15,1 21-15,-22-22 0,21 22 16,-21 0-16,22 0 0,-22 21 0,0 0 15,0 0-15,-21 21 16,0 0-16,0 0 16,0 22-16,0-22 0,0 21 15,0-21-15,0 1 0,0 20 0,0-21 16,0 21-16,0-20 0,0-1 0,0 0 16,21 0-16,0 0 0,1 0 15,-1-21-15,21 22 0,-21-22 0,0 0 16,22 0-16,-22 0 0,21 0 15,1 0-15,-22 0 0,21-22 0,0 1 16,1 0-16,-1 0 0,0-21 16,1 20-16,-1-20 0,0 0 0,1-1 15,-1-20-15,-21 42 0,0-22 0,1 1 16,-22 21-16,0 0 16,-43 21-1,22 0-15,-21 0 0,21 0 16,-22 42-16,1-21 0,21 0 0,-22 22 15,22-22-15,0 21 0,0-21 16,21 22-16,0-1 0,0-21 0,0 0 16,0 22-16,0-22 0,0 0 0,21 0 15,0 0-15,22 1 0,-22-22 16,21 21-16,0-21 0,1 0 0,-1 0 16,0 0-16,1 0 0,-1 0 15,0 0-15,1 0 0,-1-21 0,0-1 16,1 1-16,-1 0 0,-21 0 15,22 0-15,-22 0 0,0-1 16,0 1-16,0 0 0,-21 0 0,0 0 16,0 0-16,0-22 0,-21 22 15,0 0-15,-21 0 0,-1 0 0</inkml:trace>
  <inkml:trace contextRef="#ctx0" brushRef="#br0" timeOffset="11593.46">21040 1439 0,'-64'0'15,"128"0"-15,-170 0 0,85 22 0,-1-22 0,65 0 32,-22 0-32,0 0 0,21 0 15,1 0-15,-1 0 0,0 0 0,1 0 16,20 0-16,-20 0 0,20 0 15,-21 0-15,22 0 0,-22 0 0,-21 0 16,22 0-16,-22 0 0,0 0 16,0 0-16,0 0 0,-42 0 15,0 0 1,-21 0-16</inkml:trace>
  <inkml:trace contextRef="#ctx0" brushRef="#br0" timeOffset="12412.99">18838 3302 0,'0'0'0,"21"0"16,-21-21 0,22 0-16,-22 0 0,0-1 15,21 1-15,0-21 0,-21 21 16,0 0-16,0-1 0,0 1 15,0-21-15,0 21 0,0 0 0,0-22 16,-21 22-16,0 0 0,-1 0 16,1 0-16,0 21 0,-21 0 0,21-22 15,-1 22-15,-20 0 0,0 0 16,-1 22-16,1-1 0,0 0 16,-1 0-16,-20 21 0,21-20 0,20 20 15,-20-21-15,21 21 0,-21 1 16,42-1-16,0 0 0,-22-20 0,22 20 15,0-21-15,0 0 0,0 0 0,22-21 16,-1 0-16,0 22 0,21-22 16,-21 0-16,22 0 0,-1-22 0,0 22 15,1-21-15,-1 0 0,0 0 16,1 0-16,-1 0 0,0-22 0,1 22 16,-22 0-16,0 0 0,0-22 15,0 22-15,1-21 0,-22 21 0,0 0 16,0-1-16,21 22 0,-21-21 15,0 42 1,-21 1-16,21-1 16,-22 0-16,1 21 0,21-21 15,-21 1-15,21 20 0,0-21 0,0 0 16,0 22-16,0-22 0,0 0 0,0 0 16,0 0-16,21-21 0,0 21 15,1-21-15,20 0 0,-21 0 0,0 0 16,22 0-16,-1 0 0,0 0 15,-21-21-15,22 0 0,-1 0 0,0 0 16</inkml:trace>
  <inkml:trace contextRef="#ctx0" brushRef="#br0" timeOffset="12693.83">19516 2942 0,'0'0'0,"0"-21"0,0 0 16,0 0-16,-22 21 31,1 21-31,0 0 0,0 0 0,0 22 15,0-22-15,-1 21 0,1 22 0,0-22 16,0 21-16,0-20 0,0 20 16,21 1-16,-22-1 0,1 1 0,0-1 15,0 1-15,0-1 0,-22 1 16,22-1-16,0 1 0,0 20 0,0-20 16,0-22-16,-1 22 0,1-22 15,21 22-15,0-43 0,0 21 16,0-21-16,0 0 0,0 1 0,21-22 31,1-22-31,-22 1 0,21-21 16,0 21-16,0-22 0,0 1 0,22 0 15</inkml:trace>
  <inkml:trace contextRef="#ctx0" brushRef="#br0" timeOffset="13013.64">19452 3154 0,'0'0'0,"0"-42"0,0 20 15,0 1-15,0-21 16,0 21-16,0 0 0,0-1 0,0 1 16,21 0-16,0 0 15,1 0-15,-1 21 0,21 0 0,0 0 16,-20 0-16,20 0 0,0 0 0,-21 21 16,22 0-16,-22 0 0,0 0 15,0 1-15,-21-1 0,0 21 0,0-21 16,0 0-16,-42 22 0,21-22 15,-22 0-15,1 0 0,0 0 0,-1 1 16,1-1-16,-21 0 0,20-21 16,22 21-16,-21-21 0,21 0 0,-22 0 15,43 21-15,-21-21 0,42 0 32,22-21-17,-22 21-15,21-21 0,0 0 16,1 21-16,-1-21 0</inkml:trace>
  <inkml:trace contextRef="#ctx0" brushRef="#br0" timeOffset="13297.87">20151 2921 0,'0'0'0,"21"-21"0,-21 0 16,0 42 0,-21 0-1,21 0-15,-22 0 0,1 22 16,0-1-16,0 0 0,21 22 0,-21-22 15,0 22-15,-1-1 0,-20 22 0,21-22 16,0 1-16,0-1 0,-22 1 16,22 21-16,0-22 0,-21 1 0,20 20 15,-20-20-15,21-1 0,-21 1 0,20-1 16,1-20-16,0-1 0,0 0 16,21 1-16,0-22 0,-21 0 0,21 0 15,21-42 16,0 0-31,0 0 0,0-1 0,22-20 16,-22 0-16,21-22 0,-21 1 0</inkml:trace>
  <inkml:trace contextRef="#ctx0" brushRef="#br0" timeOffset="13605.7">20108 3090 0,'0'-21'16,"0"42"-16,0-63 0,0 0 0,0 21 0,0-1 15,0 1-15,0 0 0,21 21 16,-21-21-16,22 21 0,-1-21 0,0 21 16,0 0-16,0 0 0,22 0 15,-22 0-15,0 21 0,0 0 16,0 0-16,0 22 0,-21-22 0,0 21 16,0-21-16,0 22 0,0-1 15,-21-21-15,-21 21 0,21-20 0,0 20 16,-22-21-16,1 0 0,21 0 0,-22 1 15,22-1-15,-21 0 0,21-21 16,0 0-16,-1 21 0,1-21 0,0 0 16,21-21-1,21 0 1,0 0-16,1-1 0,-1 1 16,21-21-16</inkml:trace>
  <inkml:trace contextRef="#ctx0" brushRef="#br0" timeOffset="14061.31">20955 2477 0,'0'0'0,"-21"21"31,0 0-31,-1 0 0,1 21 0,-21 1 16,21-1-16,0 0 0,-1 1 0,-20 20 15,21-20-15,-21-1 0,20 0 16,1 22-16,0-22 0,0 0 16,0 1-16,0-1 0,21-21 0,0 22 15,0-22-15,0 21 0,0-21 0,21 0 16,0 1-16,0-22 0,0 0 16,22 21-16,-22-21 0,21 0 0,-21 0 15,22-21-15,-22 21 0,21-22 16,-21 1-16,22 0 0,-22-21 0,0 21 15,0-22-15,0 22 0,22-42 16,-22 41-16,-21 1 16,0 0-16,0 42 31,-21 0-31,-1 1 16,1-1-16,21 0 0,-21 0 0,21 0 15,-21 0-15,21 22 0,-21-22 16,21 0-16,0 0 0,0 0 15,21-21 1,0 0 0,0-21-16,-21 0 0</inkml:trace>
  <inkml:trace contextRef="#ctx0" brushRef="#br0" timeOffset="14249.4">21188 2836 0,'-21'0'0,"42"0"0,-64 0 15,22 0-15,0 0 16,0 0 0,0 0-16,21 22 15,0-1 1,21-21 0,0 0-1,0 0-15,0 0 0</inkml:trace>
  <inkml:trace contextRef="#ctx0" brushRef="#br0" timeOffset="14525.24">21632 2879 0,'-21'0'31,"0"0"-31,0 0 16,0 0-16,-1 0 0,1 21 0,0 0 15,0-21-15,0 21 0,-22 0 0,22 1 16,0 20-16,21-21 16,-21 0-16,0 0 0,0 22 0,21-22 15,-22 21-15,22-21 0,0 1 0,0-1 16,0 0-16,0 21 0,0-21 16,22 1-16,-1-1 0,0-21 15,0 0-15,0 0 0,22 0 16,-22 0-16,21 0 0,0 0 0,1 0 15,20 0-15</inkml:trace>
  <inkml:trace contextRef="#ctx0" brushRef="#br0" timeOffset="15001.34">22267 2985 0,'0'0'0,"21"-85"16,-21 64-1,0 0-15,-21 21 0,0 0 16,0-22-16,0 22 15,-22 0-15,22 0 0,0 22 0,0-1 16,-21 0-16,20 0 0,-20 0 16,0 0-16,21 1 0,-22 20 0,22-21 15,-21 0-15,21 22 0,-1-22 0,1 21 16,21-21-16,-21 22 0,21-22 16,0 0-16,0 0 0,0 0 0,21 0 15,0 1-15,22-22 0,-22 0 16,0 0-16,21 0 0,-20 0 0,20-22 15,-21 22-15,21-21 0,-20 0 0,-1 0 16,21-21-16,-21 20 16,0-20-16,1 21 0,-1-21 0,0-1 15,0 22-15,0-21 0,0 21 0,-21-22 16,0 22-16,0 0 16,0 42-1,-21 0 1,0 0-16,0 22 0,0-22 0,21 0 15,-21 21-15,21 1 0,-22-22 16,22 21-16,0 1 0,0-22 0,0 0 16,0 21-16,0-21 0,0 1 15,0-1-15,22 0 0,-1-21 16,0 0-16,0 0 0,0 0 0,22 0 16,-1 0-16,-21 0 0,21-21 0,1 21 15,-1-21-15,0-22 0</inkml:trace>
  <inkml:trace contextRef="#ctx0" brushRef="#br0" timeOffset="15281.86">22923 2731 0,'0'0'0,"22"-64"0,-22 22 0,0-1 15,0 22-15,0-21 0,0 21 16,0 0-16,-22 21 31,1 21-31,0 0 0,0 0 16,21 21-16,-21 1 0,0-22 15,-1 21-15,1 1 0,0 20 0,0-21 16,0 1-16,21-1 0,-21 0 0,-1 1 16,1-22-16,21 21 0,0 1 15,0-1-15,0-21 0,0 0 0,0 22 16,0-22-16,0 0 0,0 0 16,0 0-16,21-21 15,1 0-15,-1 0 0,0 0 16,0-21-16,21 21 0,-20-21 15,20 0-15,0 0 0</inkml:trace>
  <inkml:trace contextRef="#ctx0" brushRef="#br0" timeOffset="15532.72">23389 2942 0,'-21'0'15,"0"0"1,0 0-16,-1 0 15,1 21-15,21 1 0,-21-1 0,0-21 16,0 21-16,0 21 0,-1-21 0,1 1 16,0-1-16,0 0 15,0 21-15,21-21 0,-21 1 0,21-1 16,-22 0-16,22 0 0,-21 0 16,21 0-16,0 1 0,21-22 15,22 0 1,-22 0-16,0 0 0,21 0 15,1-22-15,-1 1 0,0 0 0</inkml:trace>
  <inkml:trace contextRef="#ctx0" brushRef="#br0" timeOffset="16245.41">23749 2963 0,'-85'0'15,"64"0"1,0 22-16,0-1 0,0-21 15,-1 21-15,1 0 0,0 0 0,0 0 16,21 1-16,-21-1 0,21 0 16,0 0-16,0 0 0,0 0 15,0 1-15,0-1 0,0 0 16,21-21 0,-21 21-16,21-21 15,0-21-15,-21 0 16,0 0-16,21-22 0,-21 22 15,22 0-15,-22 0 0,0-22 16,0 22-16,21-21 0,0 21 16,-21 0-16,21-1 0,0 1 0,-21 0 15,21 0-15,1 21 0,-1 0 0,0-21 16,0 21-16,0 0 0,22 0 16,-22 0-16,0 0 0,21 0 0,-21 21 15,1 0-15,20 0 0,-21 0 16,0 1-16,0-1 0,1 0 0,-22 0 15,0 0-15,0 0 0,0 1 0,0-1 16,0 21-16,0-21 0,0 0 16,0 1-16,-22-1 0,1 0 15,0 0-15,0-21 16,0 0-16,0 0 16,-1 0-1,22-21-15,0 0 16,0 0-16,0-1 0,22 1 0,-1 0 15,0-21-15,21-1 0,1 22 16,-22-21-16,21 0 0,0-1 0,1 22 16,-1-21-16,0 21 0,1-1 15,-22 22-15,21 0 0,-21 0 0,1 0 16,-1 0-16,0 0 0,-21 22 16,0-1-16,0 0 15,0 0-15,0 21 0,0-20 0,0-1 16,0 21-16,0-21 0,-21 22 0,0-22 15,-1 0-15,22 21 0,0-21 16,-21 1-16,21-1 0,-21 0 0,0 0 16,21 0-16,-21-21 15,0-21 1,21 0-16,0 0 16,0 0-16,0-22 0,0 22 15,0-21-15</inkml:trace>
  <inkml:trace contextRef="#ctx0" brushRef="#br0" timeOffset="16457.86">23918 2392 0,'0'0'0,"-21"0"16,0 0-16,0 0 15,0 0-15,-1 0 63,1 0-48,0 0-15,0 0 0,-21 0 16</inkml:trace>
  <inkml:trace contextRef="#ctx0" brushRef="#br0" timeOffset="16673.74">22627 2752 0,'0'0'0,"-21"21"0,-21-21 16,42 21-16,-22-21 0,44 0 31,-1 0-15,21 0-16,-21 0 0,22 0 15,-1 0-15,0-21 0,1 21 0,-1 0 16,0-21-16,1 21 0,-22-21 15,21-1-15,-21 22 0,0-21 0,22 0 16,-22 0-16,-21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2:01:48.18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1037 5440 0,'0'0'16,"0"-21"-16,-21 21 16,42 0 30,-21-21-46,21 21 0,0-22 16,1 22-16,-1-21 0,0 0 16,0 21-16,0-21 0,0 0 0,1 0 15,-22-1-15,0-20 0,0 21 16,0 0-16,0 0 0,0-22 16,0 22-16,-22 21 0,-20-21 0,21 21 15,-21 0-15,20 0 0,-20 0 16,0 0-16,21 21 0,-22 0 0,1 0 15,21 1-15,-22 20 0,22-21 16,0 21-16,0-20 0,0 20 16,21-21-16,0 21 0,0-20 15,0-1-15,0 0 0,0 0 16,21-21-16,0 21 0,21-21 0,-20 0 16,-1 0-16,21 0 0,-21 0 15,22 0-15,-22-21 0,21 21 0,0-21 16,1 0-16,-1 0 0,0 21 15,-20-22-15,20 1 0,-21 0 16,0 0-16,0 0 0,1 21 0,-22-21 16,21 21-16,-42 0 31,-1 21-31,22 21 16,-21-21-16,21 22 0,-21-22 15,0 42-15,21-20 0,0-1 16,0 21-16,0 1 0,0 21 15,0-22-15,0 22 0,0-22 0,0 22 16,0 0-16,0-1 0,0 22 16,0-21-16,0-1 0,0 1 0,0 0 15,0-1-15,0-20 0,0 21 16,0-22-16,0 1 0,-21 20 0,0-20 16,-1-1-16,1-20 0,-21 20 15,21-21-15,-22 1 0,22-22 16,-21 0-16,21 0 0,-22 0 15,1-21-15,0 0 0,-1-21 0,-20 0 16,-1-21-16,1-1 0,-1 1 16,-20-21-16,20-1 0,1-21 0,-1 22 15,1-22-15,-1 1 0,22 20 16,21-42-16,0 22 0,-1-1 16,22 21-16,0-20 0,0 20 0,22 1 15,-1 20-15,0-20 0,21 21 16,1-1-16,-1-20 0,21 20 15,-20 1-15,20 0 0,1-1 0,-1 1 16,1 0-16,-1-1 16,1 1-16</inkml:trace>
  <inkml:trace contextRef="#ctx0" brushRef="#br0" timeOffset="626.64">1609 5588 0,'0'0'16,"0"21"-16,21-21 31,0-21-31,0 21 16,0-21-16,0 0 0,1-22 16,-1 22-16,0 0 0,0-21 0,-21 21 15,21-1-15,0-20 0,-21 0 16,0 21-16,0-22 0,0 22 15,0 0-15,0 0 0,-21 21 16,-21 0-16,21 0 0,-22 0 16,22 21-16,-21 0 0,0 0 0,-1 22 15,22-22-15,-21 21 0,21 0 16,-1 1-16,1-1 0,0-21 0,21 22 16,0-1-16,0 0 0,0-21 15,21 1-15,0-1 0,1 0 16,20 0-16,0-21 0,-21 0 15,22 0-15,-1 0 0,0 0 16,1 0-16,-1-21 0,0-21 0,1 20 16,-1 1-16,0-21 0,1 0 15,-1-1-15,0 1 0,22-22 0,-22 1 16,1-1-16,-1 1 0,0-1 16,1 1-16,-22-22 0,0 22 0,21 20 15,-21 1-15,1 0 0,-22-1 16,0 22-16,21 0 0,-42 63 31,-1 1-31,22-1 16,-21 0-16,0 22 0,21-1 15,-21-20-15,21 20 0,0 1 0,-21-1 16,21-20-16,-21 20 0,21-21 16,0 1-16,0-1 0,0 0 0,0-20 15,0 20-15,0-21 0,21 0 16,0 0-16,-21 1 0,21-22 15,0 0-15,0 0 0,1 0 16,-22-22-16,21 1 16,-21 0-16</inkml:trace>
  <inkml:trace contextRef="#ctx0" brushRef="#br0" timeOffset="815.53">2307 5165 0,'0'0'0,"-21"21"15,21 0 1,21-21 0,0 0-16,0 0 0,1 0 0,-1 0 15,0 0-15,21 0 0,1 0 16,-1-21-16,0 0 0,22 0 0,-22-1 16,0 1-16,22 0 0,-22 0 15,22-21-15</inkml:trace>
  <inkml:trace contextRef="#ctx0" brushRef="#br0" timeOffset="1739">3598 4657 0,'0'0'0,"0"-21"0,0-1 16,0 1-16,-21 21 15,0 0 1,0 0-16,0 21 15,-1 1-15,1-1 16,21 21-16,-21 0 0,0 22 0,0-1 0,21 1 16,-21-1-16,-1 22 15,1-21-15,0 20 0,0-20 0,-21-1 16,20 1-16,1-1 0,0 1 16,0-1-16,0-20 0,0-1 0,21 0 15,-22 1-15,22-22 0,-21 0 0,21 0 16,0-42 15,-21-21-31,21 20 16,0-20-16,0 0 0,0-1 0,0 1 15,0 0-15,0-22 0,0 43 16,0-21-16,0-1 0,0 22 0,0 0 16,0 0-16,0 42 31,0 0-31,0 0 15,0 22-15,21-22 0,-21 21 0,21-21 16,1 22-16,-1-1 0,0-21 16,0 22-16,0-22 0,0 0 0,1 0 15,20 0-15,-21 0 0,21 1 16,1-22-16,-22 0 0,21 0 0,1 0 16,-1 0-16,0-22 0,1 1 0,-22 21 15,21-21-15,0-21 16,1 21-16,-22-22 0,0 22 0,21-21 0,-20-1 15,-1 1-15,-21 0 16,21-1-16,-21 1 0,0 21 0,21-21 16,-21 20-16,0 1 0,0 42 31,-21 1-31,0-1 0,0 21 16,21-21-16,0 22 0,-22-1 15,22-21-15,0 21 0,0 1 0,0-22 16,0 21-16,0-21 0,0 22 15,22-22-15,-1 0 0,-21 0 16,21-21-16,0 21 0,0-21 16,0 0-16,1 0 0,-1 0 0,21 0 15,-21 0-15,0-21 0,1 0 0,-1 0 16,0-21-16,0 20 0,0-20 16,-21 0-16,0 21 0,21-22 0,-21 1 15,0 0-15,0-1 0,0 1 16,0 0-16,-21 20 0,0-20 0,0 21 15,0 0-15,0 21 0,-1 0 16,-20 0-16,21 0 0,0 0 0,-22 0 16,22 21-16,-21 0 0,21 0 15,0 0-15,-1 1 0,1 20 16,21-21-16,0 0 0,0 0 0,0 1 16,0 20-16,0-21 0,0 0 15,0 0-15,0 1 0,21-1 0,1 0 16,-1-21-16,21 21 0,-21 0 15,0-21-15,22 0 0,-22 0 0,21 0 16,-21 0-16,22-21 0</inkml:trace>
  <inkml:trace contextRef="#ctx0" brushRef="#br0" timeOffset="2002.85">4889 5144 0,'0'-43'0,"0"86"0,0-107 0,0 43 16,0 0-16,0 0 0,-21 21 31,0 0-31,0 21 0,0 0 16,-22 0-16,22 21 0,0-20 0,0 20 15,0-21-15,0 21 0,-1 1 16,1-22-16,21 21 0,0-21 0,0 1 16,0 20-16,0-21 0,0 0 0,0 0 15,0 22-15,21-22 0,1 0 16,-1-21-16,0 21 0,0 0 0,21-21 15,-20 0-15,20 0 0,0 0 16,1 0-16,-22 0 0,21-21 16,0 0-16,1 0 0</inkml:trace>
  <inkml:trace contextRef="#ctx0" brushRef="#br0" timeOffset="3743.29">5397 5249 0,'0'0'0,"22"-21"0,-1 0 15,0-21-15,-21 21 0,0-1 0,0 1 16,0 0-16,-21 21 15,0 0-15,-1 0 0,1 0 0,0 0 16,-21 0-16,21 0 0,-22 21 16,22 0-16,0 1 0,-21 20 0,20-21 15,1 21-15,0-20 0,0 20 0,0 0 16,0-21-16,21 22 16,0-1-16,0-21 0,0 22 0,0-22 15,0 0-15,0 0 0,21 0 16,-21 0-16,21 1 0,0-22 0,0 0 15,0 0-15,1 0 0,-1 0 0,0 0 16,0 0-16,21-22 0,-20 1 16,-1 0-16,0 0 0,0 0 0,0-22 15,0 22-15,1-21 0,-1 0 16,0-1-16,0-20 0,0 20 0,-21 1 16,21 0-16,-21-1 0,22 22 0,-22-21 15,0 21 1,0 42-1,-22 0-15,1 21 0,0-20 16,0 20-16,21-21 0,-21 21 0,21 1 16,-21-22-16,21 21 0,0-21 15,0 22-15,0-22 0,0 0 0,0 0 16,21 0-16,0 1 0,0-1 0,0 0 16,0-21-16,1 0 0,-1 0 15,21 0-15,-21 0 0,22 0 0,-22-21 16,21 21-16,-21-21 0,22-1 15,-22 1-15,21-21 0,-21 21 0,0-22 16,1 1-16,20 0 0,-21-22 16,0 1-16,0-22 0,1 0 15,-1 22-15,0-22 0,0 22 0,-21-1 16,0 1-16,0 20 0,0 1 0,0 21 16,0 0-16,0 0 0,0-1 15,-21 22-15,0 22 16,0-1-16,21 0 0,0 0 15,-22 21-15,22 22 0,-21-22 0,21 22 16,-21-1-16,21 1 0,0-1 16,0 1-16,0-22 0,0 22 0,0-22 15,-21 21-15,21-20 0,0-1 0,0-21 16,0 22-16,0-22 0,0 0 16,21 0-16,0 0 0,0-21 15,1 0-15,-1 0 0,0 0 0,0 0 16,0 0-16,0 0 0,22 0 15,-22-21-15,0 0 0,0-21 0,0 20 16,22 1-16,-22-21 0,0 0 0,0-1 16,0-20-16,1 20 0,-1 1 15,0 0-15,0 21 0,-21-1 0,0 1 16,0 0-16,0 42 16,0 0-16,-21 22 15,21-22-15,-21 21 0,21-21 16,-21 22-16,21-22 0,0 21 15,0 1-15,0-22 0,0 21 0,0-21 16,0 0-16,0 1 0,21-1 16,0 0-16,-21 0 0,21-21 0,0 21 15,22-21-15,-22 0 0,0 0 0,21 0 16,1 0-16,-22 0 0,21 0 16,-21-21-16,22 0 0,-1 0 0,-21 0 15,0-1-15,22 1 0,-22 0 16,0-21-16,0 21 0,0-1 15,0-20-15,1 21 0,-1 0 0,-21 0 16,0 42 0,-21 0-1,-1 0-15,22 0 0,-21 22 16,21-22-16,0 0 0,0 0 16,0 21-16,0-20 0,0-1 0,0 0 15,0 0-15,0 0 0,0 0 16,21-21-16,1 22 15,-1-22-15,0 0 16,0 0-16,0-22 16,-21 1-16,21 0 0,-21-21 15,0 21-15,0-1 0,0 1 16,0-21-16,0 0 0,0 20 16,-21-20-16,0 21 0,0 0 15,0 0-15,0-1 0,-1 22 0,1 0 16,0 0-16,0 0 0,0 0 15,0 0-15,42 0 32,0 0-17,0 0-15,21 0 0,-20-21 0,-1 0 16,21 21-16,-21-21 0,22 0 16,-22 21-16,0-21 0,0 21 0,21 0 15,-20-22-15,-1 22 0,0 0 0,0 0 16,0 0-16,0 22 15,1-1-15,-1-21 0,0 21 0,-21 0 16,21 21-16,-21-20 0,0-1 0,0 0 16,0 21-16,0-21 0,0 1 15,0-1-15,0 21 0,0-21 0,0 0 16,0 1-16,-21-1 0,21 0 16,0 0-16,0 0 0,0 0 15,0 1-15,0-44 47,-21 1-47,21 0 16,0-21-1,0 21-15,0-1 0,0-20 0,21 0 16,0-1-16,0 1 0,0 0 0,1-22 16,20 22-16,0-22 0,1 1 15,20 21-15,-21-1 0,22 1 0,-22 21 16,22 0-16,-22 21 0,0 0 15,1 0-15,-22 0 0,21 42 0,-21-21 16,1 21-16,-22 1 0,0-1 0,21 22 16,-21-22-16,0 0 0,0 1 15,0-1-15,0 0 0,0 1 0,-21-22 16,21 21-16,-22-21 0,22 0 16,-21 1-16,0-1 0,21 0 15,-21-21-15,21 21 0,-21-21 16,0-21-1,21 0 1,-22 0-16,22-1 0,-21 1 0</inkml:trace>
  <inkml:trace contextRef="#ctx0" brushRef="#br0" timeOffset="3947.17">7514 4551 0,'-42'0'0,"84"0"0,-127 0 0,64 0 16,-21 0-16,0 0 0,20 0 0,1 0 16,0 0-16,0 0 0,0 0 15,0 0 32,-1 0-47</inkml:trace>
  <inkml:trace contextRef="#ctx0" brushRef="#br0" timeOffset="4144.06">5884 4847 0,'0'0'16,"-42"0"-16,0 21 0,-1 1 0,1-22 0,0 21 15,20-21-15,1 0 0,21 21 16,0 0-16,43-21 15,-22 0-15,0 0 0,21 0 0,1 0 16,20 0-16,-21 0 0,22 0 16,-22 0-16,22-21 0,-1 0 0,-20 21 15,-1-21-15</inkml:trace>
  <inkml:trace contextRef="#ctx0" brushRef="#br0" timeOffset="4851.66">9165 5165 0,'0'0'15,"-21"0"-15,21-21 16,0-1-16,21 22 15,0-21-15,0 21 0,22 0 16,-22 0-16,42 0 16,-20-21-16,20 21 0,1 0 0,20 0 15,1-21-15,0 21 0,105-21 16,-105 21-16,-22-21 0,1 21 16,-1 0-16,1-22 0,-22 22 0,-21 0 15,1 0-15,-1-21 0,-21 0 16,0 0-16,-21 21 0,-1-21 15,1 21-15,-21-21 0,21-1 16,-22 22-16,1-21 0,0 21 0,-1 0 16,1-21-16,0 21 0,21 0 0,-22-21 15,22 21-15,42 0 32,22 0-17,-1 0-15,0 0 0,1 0 0,20 0 16,-21 0-16,1 0 0,-1 0 15,0 0-15,1 0 0,-22 0 0,0 21 16,0 0-16,-21 0 0,0 1 0,0-1 16,0 0-16,-21 21 0,0-21 15,0 22-15,-22-22 0,1 21 0,0-21 16,-22 1-16,22 20 0,-22-21 0,22 0 16,-21 22-16,20-22 0,1 0 15,0 0-15,-1-21 0,22 21 0,0-21 16,0 0-16</inkml:trace>
  <inkml:trace contextRef="#ctx0" brushRef="#br0" timeOffset="5496.34">11747 4847 0,'0'-21'16,"0"0"-16,22 0 16,-1 0-16,-21-1 0,21 1 15,0 0-15,-21 0 0,21 0 0,0 0 16,1-22-16,-1 22 0,-21 0 16,0-21-16,21 20 0,-21 1 15,0-21-15,0 21 0,0 0 0,0-1 16,0 1-16,0 42 31,0 1-31,-21 20 0,21-21 16,0 21-16,0 1 0,0-1 15,0 0-15,0 22 0,0-22 0,0 22 16,0-22-16,0 22 0,0-22 16,0 21-16,21-20 0,-21-1 0,0 0 15,21 1-15,0-1 0,-21-21 16,0 22-16,0-22 0,0 0 15,0 21-15,0-21 0,0 1 0,-21-22 16,0 21-16,-21 0 0,20 0 0,-20-21 16,0 0-16,-1 21 0,1-21 15,0 0-15,21 0 0,-22 0 0,1 0 16,21-21-16,-22 0 0,22 0 16,-21 21-16,21-21 0,0-1 0,-1 1 15,22 0-15,0 0 0,0 0 16,0 0-16,0-1 15,22 1-15,-1 21 0,21-21 0,-21 0 16,22-21-16,-22 20 0,21 1 16</inkml:trace>
  <inkml:trace contextRef="#ctx0" brushRef="#br0" timeOffset="5767.02">12340 4530 0,'0'0'16,"0"-21"-16,0-1 0,0 1 15,0 42 1,-21 1-16,21-1 16,-21 0-16,0 21 0,21 1 15,0-1-15,-22 0 0,22 22 0,-21-22 16,0 22-16,21-1 16,0-21-16,-21 22 0,21-22 0,-21 1 15,21-1-15,-21-21 0,21 21 0,0-20 16,0-1-16,0 0 0,0 0 15,0 0-15,21-21 0,0 21 16,0-21-16,0-21 16,0 0-1,-21 0-15</inkml:trace>
  <inkml:trace contextRef="#ctx0" brushRef="#br0" timeOffset="5951.12">12065 4953 0,'0'0'0,"21"0"47,0 0-47,22 0 0,-22 0 0,21 0 16,-21 0-16,22 0 0,-1-21 16,0 21-16,22 0 0,-22-21 0,22 21 15,-22 0-15,21 0 0,1 0 16</inkml:trace>
  <inkml:trace contextRef="#ctx0" brushRef="#br0" timeOffset="6215.41">13779 4868 0,'0'0'0,"0"-21"15,0 42 1,-21 1-16,0-1 15,21 0-15,-21 0 0,21 0 16,-21 22-16,0-22 0,21 0 0,-22 21 16,1-21-16,0 22 0,21-22 0,-21 0 15,0 0-15,21 0 16,0 1-16,-21-1 0,21 0 0,0 0 0,0 0 16,21-21-1,0 0 1,0 0-16,0 0 0,0 0 0,22-21 15</inkml:trace>
  <inkml:trace contextRef="#ctx0" brushRef="#br0" timeOffset="6579.4">14457 4911 0,'0'0'0,"0"-21"16,0-1-16,0 1 15,-21 21-15,-1 0 0,1 0 0,-21 0 16,0 21-16,20-21 0,-20 22 15,0-1-15,21 0 0,-22-21 16,22 21-16,0 0 0,21 0 16,0 1-16,0-1 0,0 0 15,0 0-15,21-21 0,0 21 16,0-21-16,1 21 0,20-21 16,0 22-16,1-22 0,-22 21 0,21-21 15,0 21-15,1 0 0,-22-21 16,0 21-16,0 0 0,0-21 0,-21 22 15,0-1-15,0 0 0,0 0 16,-21-21 0,-21 21-16,21-21 0,-22 21 0,1-21 15,-21 22-15,20-22 0,1 0 0,-22 0 16,22 0-16,0 0 0,21 0 16,-22 0-16,22 0 0,0 0 0,0-22 15,21 1-15,0 0 0,-21 0 16,21-21-16</inkml:trace>
  <inkml:trace contextRef="#ctx0" brushRef="#br0" timeOffset="6755.37">13716 4593 0,'-21'0'0,"42"0"0,-63 0 15,20 0 1,44 0 31</inkml:trace>
  <inkml:trace contextRef="#ctx0" brushRef="#br0" timeOffset="8132.75">16256 4911 0,'0'0'0,"0"-43"16,0 1-16,0 0 0,0-1 0,0 22 16,0-21-16,0 21 0,0-22 0,21 22 15,-21 0-15,0 0 16,0 42-1,-21 0-15,21 0 16,-21 1-16,0 20 0,-1 0 0,1 22 16,0-1-16,21 1 0,-21-1 15,0-20-15,0 20 0,21 1 0,-22-22 16,22 0-16,0 1 0,0-1 0,0 0 16,0 1-16,0-22 15,22 0-15,-1 0 0,0 0 0,0-21 16,21 0-16,-20 0 0,20 0 0,-21 0 15,21 0-15,1 0 0,-1-21 16,0 0-16,1 0 0,-1 0 0,0-1 16,1-20-16,-1 0 0,-21-1 15,22-20-15,-22 21 0,0-22 0,0 1 16,0-1-16,0 1 0,-21-1 16,0 1-16,0 20 0,0 1 0,0 21 15,0 0-15,0-1 0,0 1 0,0 0 16,0 42-1,-21 0-15,0 1 16,21 20-16,0 0 0,-21 1 16,0-1-16,0 21 0,21 1 0,-22-22 15,22 22-15,0-22 0,0 0 0,-21 1 16,21-1-16,0 0 0,0 1 16,0-22-16,0 0 0,21 0 0,1 0 15,-22 1-15,21-1 0,0-21 16,0 0-16,0 0 0,22 0 0,-22 0 15,0 0-15,21-21 0,1-1 0,-22 1 16,21 0-16,0 0 16,1-21-16,-1-1 0,0 1 0,1 0 15,-1-1-15,0 1 0,-20-22 16,-1 22-16,0 21 0,-21-21 0,0 20 16,0 1-16,0 0 0,-21 21 15,0 0-15,-22 21 0,22 0 16,-21 1-16,21-1 0,-1 21 0,1 0 15,0-20-15,21 20 0,0 0 16,0 1-16,0-22 0,0 21 0,0 0 16,21-20-16,-21-1 0,21 21 15,1-21-15,-1 0 0,-21 1 16,21-1-16,0 0 0,-21 0 0,0 0 16,0 0-16,-21-21 31,0 0-31,0 0 15,-1 0-15,1-21 0,0 0 0,0 0 16,0 21-16,0-21 0,-1 0 0,1-1 16,21 1-16,0 0 0,-21 0 15,0 21-15,21 21 32,21-21-32,0 21 0,0 0 15,1 1-15,-1-22 0,0 21 16,0 0-16,0-21 0,22 0 15,-22 21-15,21-21 0,0 0 0,-20 0 16,41 0-16,-21 0 0,1 0 0,20 0 16,-20-21-16,20 0 0,-21 21 15,22-21-15,-22-1 0,22 22 0,-22-21 16,0 0-16,1-21 0,-22 21 16,21-1-16,-42-20 0,21 21 0,-21-21 15,0-1-15,0 22 0,0 0 16,0 0-16,0 0 0,-21-1 0,0 22 15,0 0-15,0 0 0,0 22 16,-1-22-16,1 42 16,0-21-16,0 0 0,0 22 0,21-22 15,0 21-15,0 0 0,0-20 16,0-1-16,0 0 0,0 21 0,0-21 16,0 1-16,21-1 0,-21 0 15,21 0-15,0-21 0,0 0 16,1 21-16,-1-21 0,0 0 0,21 0 15,-21 0-15,22 0 0,-1 0 0,0 0 16,22 0-16,-22-21 0,22 0 16,-1 0-16,1 21 0</inkml:trace>
  <inkml:trace contextRef="#ctx0" brushRef="#br0" timeOffset="8647.45">19177 5059 0,'0'0'0,"0"-21"0,0 0 0,0-1 15,-21 1-15,0 0 0,-1 0 16,1 21-16,0 0 0,0 0 0,-21 0 16,20 0-16,-20 0 0,21 0 0,-21 21 15,20 0-15,-20 0 0,0 22 16,21-22-16,-22 21 0,22-21 0,0 22 16,0-1-16,0-21 0,-1 22 15,22-22-15,0 21 0,0-21 0,0 0 16,0 1-16,0-1 0,0 0 15,22 0-15,-1 0 0,0-21 16,21 0-16,-21 21 0,1-21 0,20 0 16,-21 0-16,0 0 0,0 0 0,22-21 15,-22 0-15,0 0 0,0 0 16,22 0-16,-22-1 0,0-20 0,0 0 16,0-1-16,0-20 0,1-1 15,20 1-15,-21-1 0,0 1 0,0-1 16,-21 1-16,22-1 0,-22 22 15,21 0-15,-21-1 0,0 22 0,0-21 16,0 21-16,-21 21 16,-1 21-1,1 0-15,0 0 0,0 22 0,0-1 16,0 0-16,-1 22 0,22-22 16,0 22-16,-21-1 0,21 1 0,0-22 15,0 21-15,0-20 0,0-1 0,0-21 16,0 22-16,0-22 0,21 0 15,1 0-15,-22 0 0,21-21 0,0 21 16,0-21-16,0 0 0,0 0 16,1 0-16,-1 0 0,0-21 0,0 21 15,0-21-15,0 0 0</inkml:trace>
  <inkml:trace contextRef="#ctx0" brushRef="#br0" timeOffset="9111.19">20976 4530 0,'0'0'0,"0"-21"0,0 42 46,0 0-46,0 0 0,0 0 16,-21 0-16,0 22 0,0-1 0,21 0 16,-22 1-16,1 20 0,0-20 15,0 20-15,0-21 0,0 1 16,21-1-16,0 0 0,-22-20 0,22 20 16,0-21-16,0 0 0,-21 0 15,21 1-15,0-1 0,0 0 0,0-42 47</inkml:trace>
  <inkml:trace contextRef="#ctx0" brushRef="#br0" timeOffset="9606.91">20510 4974 0,'64'-21'31,"-43"21"-31,0 0 0,22-21 0,-22 21 0,21 0 16,0-21-16,1 21 0,-1-21 16,0-1-16,1 22 0,-1-21 0,22 0 15,-22 21-15,0-21 0,1 0 16,-1 21-16,-21 0 0,21-21 0,-20 21 16,-22 21-1,0 0 1,-22 0-16,1 21 0,21-20 0,-42 20 15,42-21-15,-42 21 0,42-20 16,-22 20-16,1-21 0,0 0 0,21 22 16,0-22-16,0 0 0,0 0 15,0 0-15,0 0 0,0 1 0,21-22 16,0 0-16,1 21 0,-1-21 0,21 0 16,-21 0-16,22 0 0,-1 0 15,0 0-15,1-21 0,-1-1 0,0 22 16,1-21-16,-1 0 0,-21-21 15,21 21-15,-20-22 0,-1 1 16,0 0-16,-21-1 0,0 1 0,0 0 16,0-1-16,-21 1 0,0 21 15,-22 0-15,22-1 0,-21 1 0,-1 0 16,1 21-16,0 0 0,-1 0 16,1 0-16,0 0 0,-1 0 0,22 21 15,-21 0-15,21-21 0,0 22 0,-1-1 16,1 0-16,21 0 0,0 0 15,0 0-15,43-21 0,-1 0 16</inkml:trace>
  <inkml:trace contextRef="#ctx0" brushRef="#br0" timeOffset="10275.53">23770 4636 0,'0'0'0,"-63"-85"31,20 85-31,1 0 0,0 0 16,-1 0-16,1 0 0,-22 0 16,1 0-16,21 0 0,-22 21 0,22 0 15,-22-21-15,22 43 0,0-22 16,-1 0-16,1 0 0,21 21 15,0-20-15,21 20 0,0-21 0,0 0 16,0 0-16,21 22 0,0-22 16,0-21-16,21 21 0,1 0 0,-1-21 15,0 0-15,1 0 0,-1 0 16,22 0-16,-1 0 0,-21 0 0,22-21 16,-1 0-16,-20 0 0,20 0 15,-20-1-15,-1 1 0,-21 0 0,21-21 16,-20 21-16,-1-1 0,-21 1 0,0 0 15,0 0-15,-21 21 16,-1 0-16,-20 0 16,21 0-16,0 21 15,-22 21-15,22 1 0,-21-1 0,21 0 16,0 1-16,-22 20 0,22 1 0,0-22 16,0 22-16,21-1 0,0-21 15,-21 22-15,21-1 0,-22-20 0,22 20 16,0 1-16,0-1 0,0-20 0,0 20 15,0 1-15,0-22 0,0 0 16,0 1-16,0-1 0,0 0 0,0 1 16,0-22-16,0 21 0,0-21 15,-21 0-15,0 1 0,0-1 0,-21 0 16,-1-21-16,1 0 0,0 21 0,-1-21 16,-20 0-16,-1 0 0,1 0 15,-1-21-15,1 0 0,20 0 16,-20-1-16,-1 1 0,22 0 0,21-21 15,0-1-15,0 1 0,21 0 0,0-22 16,21 22-16,0-22 0,0 1 16,43-1-16,-22 1 0,21 21 0,1-22 15,-1 22-15,1-22 0</inkml:trace>
  <inkml:trace contextRef="#ctx0" brushRef="#br0" timeOffset="10663.31">23897 4974 0,'0'0'0,"21"-21"16,0 0-16,1 0 15,-1 0-15,0 21 0,0-22 16,0 1-16,22 0 0,-22 0 16,0 0-16,21 0 0,-21-1 0,1 1 15,-1 0-15,21 21 0,-42-21 0,21 0 16,-21 0-16,-21 21 31,0 0-31,-21 0 0,-1 0 16,1 0-16,0 21 0,-1 21 15,1-21-15,21 0 0,-22 22 0,22-1 16,0-21-16,0 22 0,21-22 16,0 21-16,0-21 0,0 0 0,21 1 15,0-1-15,0 0 0,22 0 16,-1-21-16,0 0 0,1 0 0,-1 0 15,22 0-15,-22 0 0,21 0 0,1-21 16,-22 21-16,22-21 0,-22 0 16,0-1-16,1 1 0,-22 0 0,0-21 15,0 21-15,-21-1 0,0 1 16</inkml:trace>
  <inkml:trace contextRef="#ctx0" brushRef="#br0" timeOffset="11422.87">11599 6625 0,'0'-21'0,"0"-42"31,0 41-31,0 1 16,0 0-16,0 0 0,0 0 0,0 0 16,0-1-16,0 1 15,-21 0-15,0 21 0,0-21 16,0 21-16,-22 0 0,22 0 0,0 0 15,0 0-15,-22 0 0,22 21 16,0-21-16,0 21 0,0 22 0,0-22 16,-1 21-16,1 0 0,0 1 15,0-1-15,21 0 0,-21 1 0,0-1 16,21 0-16,0-20 0,-22 20 16,22 0-16,-21-21 0,21 1 0,0-1 15,0 0-15,0 0 0,0 0 16,21 0-16,1-21 15,-1 0 1,0 0 0,-21-21 15,0 0-31,21 0 0,0 0 16,0 0-16</inkml:trace>
  <inkml:trace contextRef="#ctx0" brushRef="#br0" timeOffset="12396.31">25082 4276 0,'0'0'0,"-21"-43"16,0 43-16,0 0 15,0 0-15,0 0 0,-1 0 16,1 22-16,0-1 0,0 0 15,0 21-15,0-21 0,-1 22 0,-20-1 16,21 0-16,-21-20 0,20 20 0,-20 0 16,21 1-16,0 20 0,-22-21 15,22 1-15,0 20 0,0-20 0,21-1 16,0 21-16,0-20 0,0-22 16,0 21-16,0 1 0,0-22 0,0 0 15,0 0-15,0 0 0,21 0 16,0 1-16,0-22 0,1 0 15,-1 0-15,0 0 0,0 0 16,0 0-16,0 0 0,22-22 16,-22 22-16,0-21 0,0 0 0,0 0 15,1 0-15,-1-22 0</inkml:trace>
  <inkml:trace contextRef="#ctx0" brushRef="#br0" timeOffset="12651.17">24426 4741 0,'0'0'0,"-21"0"0,0 0 16,42 0-1,0-21 1,0 21-16,1 0 0,20 0 16,0 0-16,-21 0 0,43 0 0,-22 0 15,1 0-15,-1 0 0,0 0 16,22 0-16,-22 0 0,0 0 0,1-21 15,-22 21-15,21 0 0,-21 0 0,1 0 16,20 0-16,-21 0 0,0 0 16,-42 21 15</inkml:trace>
  <inkml:trace contextRef="#ctx0" brushRef="#br0" timeOffset="13812.5">11684 6435 0,'0'0'0,"0"-21"0,0-1 15,-21 22-15,0 0 16,21-21-16,-22 21 0,1 0 0,0 0 15,-21 0-15,21 0 0,-1 0 0,-20 0 16,21 0-16,0 0 0,-22 21 16,22-21-16,-21 22 0,21-1 0,-22 21 15,22-21-15,-21 22 0,21-22 16,0 21-16,-1 0 0,1 1 0,21-1 16,0 0-16,0 1 0,0-1 15,0 0-15,0-20 0,0 20 16,0-21-16,0 0 0,21 0 0,22 1 15,-22-1-15,0 0 0,0-21 16,22 21-16,-22 0 0,0-21 0,21 0 16,-21 21-16,1-21 0,-1 0 0,21 0 15,-21 0-15,0 0 0,1 0 16,-1 0-16,0 0 0,0-21 0,0 21 16,22-21-16,-22 0 0,0 0 15</inkml:trace>
  <inkml:trace contextRef="#ctx0" brushRef="#br0" timeOffset="14247.26">12107 6731 0,'0'0'0,"21"-21"0,-21 0 15,22 21-15,-44 0 32,1 0-32,0 21 0,0-21 15,0 21-15,0 0 0,-1 0 0,1 22 16,0-22-16,21 0 0,-21 0 0,0 22 15,0-22-15,-1 0 0,22 0 16,0 21-16,0-20 0,0-1 0,0 0 16,0 0-16,0 0 0,22 0 15,-1-21-15,0 0 16,0 0-16,21 0 0,-20 0 0,20 0 16,-21 0-16,0 0 0,22-21 15,-22 0-15,21 0 0,-21 0 0,0 0 16,1-1-16,-1 1 0,0 0 0,0 0 15,-21 0-15,21-22 0,-21 22 16,0-21-16,0 21 0,0 0 0,-21-22 16,0 22-16,0 0 0,0 21 0,-1-21 15,1 21-15,0 0 0,-21 0 16,21 0-16,-22 0 0,22 21 16,0-21-16,0 21 0,0-21 15,-1 21-15,22 0 0,0 1 0,0-1 16,22 0-16,-1-21 15,0 0-15,21 0 0,-21 0 16,22 0-16,-1 0 0,-21 0 0,22 0 16</inkml:trace>
  <inkml:trace contextRef="#ctx0" brushRef="#br0" timeOffset="14455.14">12763 6752 0,'0'21'32,"22"-21"-1,-1 0-31,0 0 0,0 0 0,0 0 16,0-21-16,1 21 0,-1 0 15,0 0-15,0-21 0,0 21 0,0 0 16,-21-21-16</inkml:trace>
  <inkml:trace contextRef="#ctx0" brushRef="#br0" timeOffset="14931.86">13504 6456 0,'0'0'16,"-21"0"-1,0 21 1,0 0-16,0 0 0,-1 1 16,1 20-16,0-21 0,0 21 15,0-20-15,0 20 0,-1-21 16,1 21-16,21 1 0,-21-22 0,21 21 16,0-21-16,0 1 0,0-1 15,0 0-15,0 0 0,0 0 0,21 0 16,0-21-16,1 0 0,-1 0 15,0 0-15,0 0 0,21 0 0,-20 0 16,20 0-16,-21 0 0,0-21 0,0 0 16,22 0-16,-22 0 0,0 0 15,-21-1-15,21 1 0,-21-21 0,21 0 16,-21-1-16,0 1 0,0 0 0,0-1 16,0 1-16,0 0 0,-21 20 15,0-20-15,21 21 0,-21 0 16,0 21-16,0 0 0,-1 0 15,-20 0-15,21 0 0,0 21 0,0 0 16,-22 0-16,22 0 0,0 1 0,0 20 16,0-21-16,21 0 0,0 22 15,0-22-15,0 0 0,0 21 0,0-21 16,21 1-16,-21-1 0,21 0 16,0 0-16,21 0 0,-20-21 0</inkml:trace>
  <inkml:trace contextRef="#ctx0" brushRef="#br0" timeOffset="15267.67">13716 6985 0,'63'-21'15,"-41"21"1,-1-21-16,-21 0 0,21 21 0,0-22 16,0 1-16,-21 0 0,21-21 15,1 21-15,20-1 0,-21-20 0,0 21 16,0 0-16,1-22 0,-1 22 15,0 0-15,-21 0 0,0 42 32,0 0-32,0 0 0,0 1 15,0-1-15,0 21 0,-21-21 0,21 22 16,-21-22-16,21 21 16,0-21-16,0 0 0,0 1 0,0-1 15,0 0-15,0 0 0,0 0 0,0 0 16,21 1-16,0-22 0,0 21 15,0-21-15,0 0 0,22 0 0,-22 0 16,21 0-16,1 0 0,-1 0 0,21 0 16,-20-21-16,-1-1 0,22 22 15,-22-21-15</inkml:trace>
  <inkml:trace contextRef="#ctx0" brushRef="#br0" timeOffset="15959.28">15092 6668 0,'0'0'0,"0"-22"0,0-20 16,0 21-16,-21 0 15,-1 0-15,-20-1 0,21 1 0,-21 0 16,20 21-16,-20 0 0,21 0 0,-21 0 16,20 0-16,-20 0 0,21 21 15,0 0-15,0 1 0,-1 20 0,1 0 16,0-21-16,0 22 0,21-1 16,-21 0-16,21-20 0,-21 20 0,21 0 15,0-21-15,0 22 0,0-22 0,0 0 16,21 0-16,0 0 0,-21 1 15,21-1-15,0-21 0,0 0 0,1 0 16,-1 0-16,0 0 0,0 0 16,0 0-16,22 0 0,-22-21 15,21-1-15,-21 1 0,0 0 0,22 0 16,-22-21-16,21-1 0,-21 1 0,22 0 16,-22-22-16,0 1 0,0-1 15,0 1-15,1-1 0,-1 22 0,0-22 16,0 22-16,-21 0 0,21 20 15,-21-20-15,0 21 0,0 0 0,0 0 16,0-1-16,-21 44 31,0-1-31,0 21 0,21-21 16,0 22-16,-21-1 0,-1 21 16,22-20-16,-21 20 0,21 1 15,0-22-15,0 22 0,0-22 0,0 21 16,0-20-16,0-22 0,0 21 15,21-21-15,1 22 0,20-22 0,-21-21 16,0 21-16,0 0 0,1-21 0,20 0 16,-21 0-16,0 0 0,22 0 15,-22 0-15,0 0 0,21-21 0,-21 0 16,1 0-16,-1 0 0,-21-1 0,21 1 16,0-21-16,0 0 0,-21 20 15,21-20-15,-21 21 0,0 0 0,0 0 16,0-1-16,0 44 31,0-1-31,0 0 0,0 0 0,0 0 16,0 0-16,0 1 0,-21-1 15,21 0-15,0 0 0,0 0 0,0 0 16,0 1 0,21-22-1,-21-22 1,0 1-16</inkml:trace>
  <inkml:trace contextRef="#ctx0" brushRef="#br0" timeOffset="16147.17">15833 6392 0,'0'0'0,"0"-21"0,0 0 0,-22 21 16,1 0-16,0 0 15,0 0-15,0 0 0,21 21 16,-21 0-16,21 1 15,0-1-15,0 0 0,0 0 16,0 0-16,21 0 16,0-21-16,0 0 0,0 0 15,-21 22-15,21-22 0</inkml:trace>
  <inkml:trace contextRef="#ctx0" brushRef="#br0" timeOffset="16622.9">16298 6583 0,'0'21'0,"0"0"16,0 0-16,-21 1 16,0-1-16,0 0 0,0 0 0,-1 21 15,1-20-15,21-1 16,0 0-16,-21 0 0,21 0 0,-21 0 16,21 1-16,-21-1 0,21 0 0,0 0 15,0 0 1,0 0-16,-21-21 15,42-21 32,-21 0-47,21 0 0,0 0 0,0 0 16,0-22-16,1 22 0,-1-21 16,21-1-16,-21 1 0,22 0 0,-1-1 15,0-20-15,1 21 0,-1-1 16,0 22-16,1 0 0,-22 0 0,21 0 15,-21 21-15,0 0 0,1 21 0,-1 0 16,-21 21-16,0 1 16,21-1-16,-21 0 0,0-21 0,0 22 15,0-1-15,0 0 0,0 1 0,0-22 16,-21 21-16,21-21 0,-21 1 16,-1-1-16,22 0 0,0 0 0,-21 0 15,0 0-15,21 1 0,21-22 47,0 0-47,1 0 0,-1-22 0,21 1 16</inkml:trace>
  <inkml:trace contextRef="#ctx0" brushRef="#br0" timeOffset="17828.21">17526 6710 0,'0'0'0,"106"-85"31,-106 64-31,0 0 0,0 0 16,-43 0-16,43-1 16,-42 1-16,21 21 0,0 0 0,0 0 15,-1 0-15,-20 0 0,21 0 0,0 21 16,-22 1-16,22 20 0,-21 0 16,21-21-16,0 22 0,-1-1 0,1 0 15,0 1-15,0-1 0,0 0 16,21-20-16,0 20 0,0-21 15,0 0-15,0 0 0,0 1 0,0-1 16,0 0-16,21-21 0,0 0 16,0 0-16,0 0 0,1 0 15,-1 0-15,21 0 0,-21 0 0,0-21 16,1 21-16,-1-21 0,21-1 0,-21 1 16,0 0-16,1-21 0,-1 21 15,0-22-15,0 1 0,0 0 0,0-1 16,1 1-16,-1 0 0,-21-1 15,0 22-15,21-21 0,-21 21 16,0 42 0,0 0-16,0 0 15,-21 21-15,0-20 0,21 20 0,0 0 16,0-21-16,-22 22 0,22-22 0,0 21 16,0-21-16,0 1 0,0-1 15,0 0-15,0 0 0,0 0 0,0 0 16,22-21-16,-1 22 0,0-22 15,0 0-15,0 0 0,0 0 16,1 0-16,20 0 0,-21-22 0,0 1 16,22 0-16,-22 0 0,0-21 0,21 20 15,-21-20-15,22-21 16,-22 20-16,21-20 0,-21-1 0,22 1 0,-22-1 16,0 1-16,0-1 15,0 22-15,-21 0 0,22-1 0,-22 1 16,0 21-16,0 0 0,0-1 0,-22 22 15,1 0 1,0 22-16,0-1 0,0 0 16,0 21-16,21 1 0,-22 20 15,1 1-15,21-1 0,-21 1 0,21-1 16,0 1-16,0-22 0,0 21 0,0-20 16,0-22-16,0 21 0,0 1 15,0-22-15,0 0 0,0 0 0,0 0 16,21 0-16,0 1 15,1-22-15,-1 0 16,0 0-16,0-22 0,0 22 16,22-21-16,-22 0 0,0 0 0,0-21 15,21 20-15,-20-20 0,20 21 16,-21-21-16,0-1 0,0 1 0,1 21 16,-1 0-16,-21-1 0,21 1 0,-21 0 15,0 42 1,0 0-16,0 1 0,0-1 0,-21 0 15,21 21-15,-21-21 0,21 1 16,-22 20-16,22-21 0,0 0 16,0 22-16,0-22 0,0 0 0,0 0 15,0 0-15,22 0 16,-1-21-16,0 0 0,0 22 0,0-22 16,0 0-16,1 0 0,-1 0 0,0 0 15,0 0-15,0-22 0,22 22 16,-22-21-16,0 0 0,21 0 0,-21 0 15,1-22-15,20 22 0,-21-21 0,21 0 16,-20 20-16,-1-20 0,0 0 16,0-1-16,0 22 0,0-21 0,-21 21 15,0 42 17,-21 0-32,0 0 0,0 22 0,21-22 15,0 21-15,-21-21 0,21 22 16,0-22-16,0 0 0,0 21 0,0-21 15,0 1-15,0-1 0,0 0 0,0 0 16,0 0-16,0 0 0,0 1 16,0-1-1,-21-21 1,-1-21 0,1-1-16,0 22 0,21-21 15,-21 0-15,0 0 0,0 0 0,-1-22 16</inkml:trace>
  <inkml:trace contextRef="#ctx0" brushRef="#br0" timeOffset="17995.12">17822 6414 0,'0'0'0,"-21"0"0,0 0 16,42 0-1,0 0 1,0 0-16,1 0 0,-1 0 0,0 0 15,21 0-15,-21-22 0,22 22 16,-1-21-16,0 0 0,1 21 16</inkml:trace>
  <inkml:trace contextRef="#ctx0" brushRef="#br0" timeOffset="19003.54">20235 6795 0,'0'0'0,"0"-22"15,21 1-15,1 21 0,20-21 16,-21 0-16,21 0 0,1-22 0,-22 22 16,21-21-16,1 21 0,-22-22 0,0 1 15,0 0-15,0 21 16,0-22-16,-21 22 0,22 0 0,-22 0 15,0 0-15,-22 21 16,1 21 0,0 0-16,0 0 0,0 0 0,-22 22 15,22-1-15,0-21 0,0 21 16,0 1-16,0-1 0,-1-21 0,22 22 16,0-22-16,0 21 0,0-21 0,0 0 15,0 1-15,22-22 0,-22 21 16,42-21-16,-21 0 0,0 0 0,22 0 15,-22 0-15,21 0 0,0 0 0,1 0 16,-1 0-16,0-21 16,-20-1-16,20 1 0,-21 0 0,21 0 15,-20 0-15,-22 0 0,0-22 16,0 22-16,0-21 0,0-1 0,0 22 16,-22-21-16,-20 21 0,21 0 0,-21-22 15,-1 43-15,22-21 0,-21 0 16,-1 21-16,22 0 0,0 0 0,0 0 15,0 0-15,0 0 0,42 0 32,0 0-32,21 0 15,1 0-15,-22-21 0,21 21 16,22-21-16,-22 21 0,0-22 16,1 1-16,-1 21 0,0-21 0,-21 21 15,22-21-15,-22 21 0,21 0 16,-21 0-16,-21-21 0,22 21 15,-22 21 17,0 0-32,-22 21 0,22-20 15,-21 20-15,0 21 0,21-20 16,-21 20-16,21-20 0,0 20 0,0 1 16,0-1-16,0-21 0,0 22 0,0-1 15,0-20-15,0 20 0,0 1 16,0-1-16,0 1 0,0-1 15,0 1-15,0-1 0,0-20 0,0 20 16,0 1-16,0-22 0,0 0 16,-21 1-16,0-1 0,-1 0 0,1-21 15,0 1-15,0 20 0,0-21 0,0-21 16,-22 21-16,22-21 0,-21 0 0,-1 0 16,22 0-16,-21-21 0,21 21 15,-22-21-15,22 0 0,-21 0 0,21-22 16,21 22-16,-21-21 0,21 21 0,0-22 15,0 1-15,0 0 0,0 20 16,0-20-16,21 0 0,0-22 16,0 22-16,0 0 0</inkml:trace>
  <inkml:trace contextRef="#ctx0" brushRef="#br0" timeOffset="19488.25">23326 5821 0,'0'0'0,"0"-21"0,21 21 15,-21 21-15,0 0 16,0 0-16,0 22 0,0-22 15,-21 21-15,21 0 0,0 1 16,-22-1-16,1 0 0,0 1 0,21-1 16,-21 0-16,0 1 0,0-1 15,21 0-15,-22-20 0,1 20 0,21-21 16,0 21-16,0-20 0,-21-1 0,21 0 16,0 0-16,21-21 31,0-21-31,1 0 15,-1 0-15,0-1 0,0 1 16,21-21-16,-20 21 0</inkml:trace>
  <inkml:trace contextRef="#ctx0" brushRef="#br0" timeOffset="20162.88">23770 5906 0,'0'0'0,"21"-22"0,-21 1 0,0 0 15,0 42 1,0 0-16,-21 1 0,0-1 15,0 21-15,21-21 0,-21 22 0,-1-1 16,22 0-16,-21 1 0,0-22 0,21 21 16,0 0-16,-21 1 0,21-1 15,-21 0-15,21-20 0,-21 20 16,21-21-16,0 0 0,0 22 0,-22-22 16,22 0-16,-21 0 15,21-42 1,21 0-1,1 0-15,-1-1 0,0 1 0,0-21 16,0 21-16,0 0 0,1-22 0,-1 22 16,0-21-16,0 21 0,0-1 15,0 1-15,1 21 0,-22-21 0,21 21 16,0 0-16,-21 21 16,0 0-16,21 1 15,-21-1-15,21 0 0,-21 0 16,21 0-16,-21 0 0,0 1 15,22-1-15,-22 0 0,21 0 0,0 0 16,-21 0-16,21-21 0,0 22 0,0-1 16,1-21-16,-1 0 0,21 0 15,-21 0-15,22 0 0,-22 0 0,21 0 16,0 0-16,1 0 0,-1-21 0,-21 21 16,22-22-16,-1 1 0,-21 0 15,0-21-15,0 21 0,1-1 0,-1-20 16,0 0-16,0 21 0,-21-22 15,0 22-15,0 0 0,0-21 0,0 20 16,0 1-16,-21 21 16,0 21-1,0-21-15,21 22 0,-22-1 0,1 21 16,0-21-16,21 0 0,0 22 0,0-22 16,0 21-16,0-21 0,0 22 15,0-22-15,0 0 0,0 21 0,21-20 16,-21-1-16,21-21 0,1 21 15,-1-21-15,0 0 0,0 0 0,0 0 16,22 0-16,-22 0 0,0 0 0,0 0 16,21 0-16,-20-21 0,-1 21 15,0-21-15,0-1 0,-21 1 0,0 0 16,0-21-16,0 21 0</inkml:trace>
  <inkml:trace contextRef="#ctx0" brushRef="#br0" timeOffset="20403.74">23601 6287 0,'0'0'0,"-21"0"0,-1 0 0,22 21 0,-21-21 15,42 0 16,1 0-31,-1 0 0,0 0 0,0 0 16,0 0-16,0 0 0,22 0 0,-22-21 16,21 21-16,-21 0 0,22-22 15,-1 1-15,0 21 0,1-21 0,-1 21 16</inkml:trace>
  <inkml:trace contextRef="#ctx0" brushRef="#br0" timeOffset="21051.35">26268 6096 0,'0'0'0,"42"21"31,-21-21-31,0 0 0,1 0 15,-1 0-15,0-21 16,0 0-16,0 21 0,0-21 0,1 21 16,-1-21-16,21-1 0,-21 22 15,-21-21-15,21 0 0,-21 0 0,22 0 16,-22 0-16,0-1 0,0 1 0,0 0 16,0 0-16,-22 0 15,1 0-15,0 21 0,0 0 0,0 0 16,0 0-16,-22 21 0,22 0 15,0 0-15,0 0 0,-22 0 0,22 22 16,0-22-16,21 0 0,0 21 0,-21-20 16,21-1-16,0 0 0,0 21 15,0-21-15,21 1 0,-21-1 16,21 0-16,0-21 0,1 21 0,-1-21 16,0 0-16,0 0 0,0 0 15,22 0-15,-22 0 0,0 0 0,0 0 16,0 0-1,0 0-15,-21-21 0,0 0 16,-21 21-16,0 0 16,0 0-16,0 0 0,0 0 15,-1 0-15,-20 0 0,21 21 0,-21-21 16,20 21-16,-20 21 0,21-20 0,-21 20 16,20-21-16,-20 21 0,21 1 15,0-22-15,0 21 0,21 1 0,0-22 16,0 21-16,0-21 0,0 0 15,0 1-15,0-1 0,21 0 0,0-21 16,0 21-16,0-21 0,22 0 16,-22 0-16,0 0 0,21 0 0,-21 0 15,22 0-15,-1 0 0,-21-21 16,22 0-16,-1 0 0,-21-1 0,21 1 16,-20-21-16</inkml:trace>
  <inkml:trace contextRef="#ctx0" brushRef="#br0" timeOffset="21315.2">26945 6096 0,'0'0'0,"42"-63"0,-20-1 0,-1 22 16,21-1-16,-42 1 0,21 0 16,-21 21-16,21-1 0,-21 44 15,0-1-15,-21 21 16,0 0-16,0 1 16,0-1-16,0 22 0,-1-22 0,1 21 15,0 1-15,0-22 0,0 22 16,21-22-16,0 0 0,0 22 0,0-22 15,0 1-15,-21-1 0,21-21 0,0 21 16,0-20-16,-22-1 0,22 0 16,0 0-16,0 0 0,0 0 15,0-42 17,22 0-32,-1 0 15,0 0-15</inkml:trace>
  <inkml:trace contextRef="#ctx0" brushRef="#br0" timeOffset="21698.98">27114 6498 0,'0'21'15,"0"1"1,0-1 0,0 0-16,22-21 31,-1 0-31,0 0 15,0-21-15,0 21 0,0-21 0,1 21 16,-1-22-16,0 1 16,0 0-16,0 0 0,-21 0 0,0-22 15,21 22-15,-21 0 0,0 0 0,0 0 16,0 0-16,-21 21 16,0 0-16,0 0 15,0 0-15,0 21 0,-1 0 16,1 0-16,0 21 0,0-20 0,0 20 15,0-21-15,-1 21 0,22-20 16,0-1-16,0 0 0,0 21 0,0-21 16,0 1-16,22-1 0,-1 0 15,0 0-15,0-21 0,0 0 16,0 21-16,22-21 0,-22 0 16,21 0-16,-21 0 0,22 0 0,-1 0 15,-21 0-15,22-21 0,-1 21 16</inkml:trace>
  <inkml:trace contextRef="#ctx0" brushRef="#br0" timeOffset="22435.71">27961 6456 0,'0'0'0,"21"-21"0,-21 0 0,0-1 0,21 22 15,-21-21-15,-21 21 16,0 21 0,0 1-16,21-1 0,-21 0 15,0 0-15,-1 0 0,22 0 16,0 1-16,-21 20 0,21-21 15,-21 0-15,21 0 0,0 1 0,0-1 16,0 0-16,0 0 0,0 0 16,0 0-1,0-42 17,0 0-17,0 0-15,0 0 0,0 0 0,0-1 16,21-20-16,-21 21 0,21 0 15,1-22-15,-1 1 0,0 21 0,0-21 16,0 20-16,22-20 0,-22 21 16,0 0-16,21 21 0,-21-21 15,1 21-15,20-22 0,-21 22 0,0 0 16,0 0-16,1 22 0,-22-1 16,21 0-16,-21 21 0,21-21 0,-21 22 15,21-22-15,-21 21 0,0-21 16,0 22-16,0-22 0,0 0 0,0 0 15,0 22-15,0-22 0,-21 0 16,21 0-16,-21-21 0,21 21 16,-21 0-1,-1-21-15,22-21 32,0 0-32,0 0 15,0 0-15,0 0 0,22-1 16,-1 1-16,0 0 0,0 0 0,0-21 15,0 20-15,1-20 0,20 21 16,-21-21-16,21 20 0,-20-20 0,20 21 16,0 0-16,1 0 0,-22 21 0,21 0 15,0 0-15,-20 0 0,-1 0 16,0 21-16,0 0 0,-21 21 0,21 1 16,-21-1-16,0 0 0,0 1 15,0-1-15,0 0 0,-21-21 0,0 22 16,0-22-16,0 0 0,-1 0 15,22 0-15,-21 1 0,0-1 16,0-21-16,21 21 0,21-21 47,0-21-31,0 0-16,1-1 0,-1 22 15</inkml:trace>
  <inkml:trace contextRef="#ctx0" brushRef="#br0" timeOffset="23303.24">29104 6562 0,'21'0'47,"0"0"-47,-21-21 16,22 21-16,-1-22 0,0 22 15,0 0-15,0-21 0,0 21 0,1-21 16,-1 0-16,0 0 0,-21 0 16,0-1-16,0 1 15,0 0 1,-21 21 0,0 21-1,-1 0-15,-20 1 0,42-1 16,-42 0-16,42 0 0,-21 21 0,-1-20 15,22-1-15,-21 21 0,21-21 0,0 0 16,0 1-16,0-1 0,0 0 16,0 0-16,21-21 0,22 21 15,-22-21-15,21 0 0,-21 0 16,22 0-16,-1 0 0,0 0 0,-20 0 16,20 0-16,0 0 0,1-21 15,-22 0-15,21 21 0,-21-21 16,22 0-16,-22-22 0,0 22 0,21 0 15,-42-21-15,21-1 0,1 22 16,-22 0-16,21-21 0,-21 20 0,0 1 16,0 42 15,-21-21-31,-1 22 0,1 20 16,21-21-16,-21 0 0,21 0 0,-21 22 15,21-22-15,0 0 0,-21 0 0,21 0 16,-21 1-16,21-1 0,0 0 15,-22-21-15,22 21 0,0 0 16,0-42 31,0 0-31,0 0-16,0 0 0,0-1 0,22 1 15,-1-21-15,0 0 0,0-1 16,0 1-16,22 0 0,-1-1 0,0 1 15,1 21-15,-1-22 0,0 22 0,22 0 16,-22 0-16,0 0 0,1 0 16,-22 21-16,0 0 0,21 0 0,-42 21 15,22 0-15,-22 0 16,0 21-16,0-20 0,0 20 16,0-21-16,-22 21 0,1 1 15,0-22-15,21 21 0,-21 1 0,0-22 16,21 21-16,-21-21 0,21 0 15,-22 1-15,22-1 0,-21 0 0,21 0 16,0 0-16,0-42 47,21 21-47,1-21 16,-1 0-16,0 0 0</inkml:trace>
  <inkml:trace contextRef="#ctx0" brushRef="#br0" timeOffset="23547.1">30797 5927 0,'0'0'0,"0"-21"0,0-1 15,0 1-15,0 42 16,-21 1 0,0-1-16,21 21 15,-21-21-15,0 0 0,21 22 0,-21-1 16,-1-21-16,22 22 0,-21-1 15,0-21-15,21 21 0,-21 1 0,0-1 16,21-21-16,-21 22 16,21-1-16,0-21 0,-22 0 0,22 0 15,0 1-15,0-1 0,0 0 16,0 0-16,22 0 16</inkml:trace>
  <inkml:trace contextRef="#ctx0" brushRef="#br0" timeOffset="23923.88">31157 6308 0,'0'0'0,"0"-21"0,0-1 16,-21 22 0,-21 0-16,21 0 0,-22 0 15,22 22-15,-21-1 0,21 0 16,-22 0-16,22 0 0,21 0 0,0 1 15,-21-1-15,21 0 0,0 0 16,0 0-16,0 0 0,0 1 16,21-22-16,0 21 0,0 0 15,1-21-15,-1 21 0,0 0 16,0 0-16,0 1 16,-21-1-16,0 0 15,0 0-15,0 0 16,-21-21-16,0 21 15,0-21-15,0 22 0,-1-22 16,1 0-16,0 0 0,0 0 16,0 0-16,0 0 0,-1 0 0,1 0 15,0 0 1,21-22-16,-21 1 0,21 0 0,-21 21 16,0-21-16</inkml:trace>
  <inkml:trace contextRef="#ctx0" brushRef="#br0" timeOffset="24163.76">30395 6138 0,'0'0'0,"21"0"16,1 0-16,-1 0 0,21 0 15,-21 0-15,22 0 0,-22 0 0,0 0 16,21 0-16,-21 0 0,1 0 0,-1 0 15,21 0-15,-21 0 0,0 0 16,1 0-16,-22 22 0,21-22 0,0 0 16,-21 21-16,21-21 15,0 0-15,0 0 16,1 0-16,-1 0 0</inkml:trace>
  <inkml:trace contextRef="#ctx0" brushRef="#br0" timeOffset="24395.62">31729 6816 0,'0'0'0,"0"21"31,0 0-16,-21-21 17,-1 0-32,1 0 15</inkml:trace>
  <inkml:trace contextRef="#ctx0" brushRef="#br0" timeOffset="25770.98">6540 8467 0,'22'-21'0,"-22"-1"31,0 1-31,0 0 16,0 0-16,0 0 15,0 42 17,0 0-17,0 0-15,0 0 0,0 22 16,0-22-16,0 21 0,0-21 0,0 22 15,0-1-15,0 22 0,0-22 16,0 21-16,0-20 0,0 20 0,0 1 16,0-1-16,0-20 0,-22 20 0,22-21 15,-21 22-15,21-22 16,0 1-16,0-1 0,-21 0 0,21 1 16,0-1-16,0 0 0,0 1 0,0-22 15,0 21-15,0-21 0,0 0 16,0 1-16,0-1 0,21 0 15,0-21-15,1 0 16,-22-21-16,0 0 0,21 21 16,0-43-16,-21 22 0,0 0 0,0-21 15,0-1-15,21 22 0</inkml:trace>
  <inkml:trace contextRef="#ctx0" brushRef="#br0" timeOffset="27200.16">6625 8467 0,'-21'0'16,"0"0"0,21-21 31,21 21-32,0 0-15,0-22 0,0 22 16,1 0-16,20 0 0,0 0 15,1 0-15,-1-21 0,21 21 0,-20 0 16,20 0-16,-20 0 0,20 0 16,22 0-16,-22 0 0,22 0 0,0 0 15,20 0-15,1 0 0,0 0 0,21 0 16,-21-21-16,21 21 16,0 0-16,0 0 0,21 0 0,21 0 15,-20 0-15,-1 0 0,0 0 0,0 0 16,21 0-16,-20 0 0,-1 0 15,0 0-15,0 0 0,-21 0 0,0 0 16,-21 0-16,21 0 0,0 0 0,-21 0 16,0 0-16,-1 0 0,1 0 15,0 0-15,-21 0 0,-1 0 0,-20 0 16,-1 0-16,1 0 0,-1 0 16,1 0-16,-22 0 0,22 0 0,-22 0 15,-21 0-15,22 0 0,-1 0 0,-21 0 16,0 0-16,0 0 15,1 0-15,-1 0 0,0 0 16,-21-21-16,0 42 63,0 0-48,0 0-15,0 1 0,0-1 0,0 0 16,0 0-16,0 0 0,0 0 0,0 22 15,-21-22-15,21 21 0,0-21 16,-21 22-16,21-1 0,0 0 0,0 1 16,0-1-16,0 0 0,0 1 15,0-1-15,0 0 0,0 1 16,0-1-16,0-21 0,0 22 0,0-22 16,0 21-16,0-21 0,0 0 0,0 22 15,0-22-15,0 0 0,0 0 16,0 0-16,0 1 0,0-1 0,0 0 15,0 0-15,0 0 0,0 0 0,-22 1 16,1-1-16,0 0 16,21 0-16,-21 0 0,0-21 15,0 21-15,-1 1 0,1-22 16,0 21-16,0-21 16,0 21-16,0 0 0,-1-21 15,1 0-15,0 21 0,0-21 0,0 0 16,0 0-16,-1 21 0,-20-21 0,21 0 15,-21 0-15,20 0 0,-20 0 16,0 0-16,21 0 0,-22 0 0,1 0 16,-22 0-16,22 0 0,0 0 0,-22 0 15,22 0-15,-22 0 0,1 0 16,-22 0-16,22 0 0,-1 0 0,-20 0 16,20 0-16,-21 0 0,1 0 0,-1 0 15,0 0-15,-20 0 0,20 0 16,0 0-16,1 0 0,-1 0 0,21 0 15,-20 0-15,20 0 0,1 0 16,-22 0-16,22 22 0,-22-22 0,0 0 16,1 0-16,-1 0 0,-21 0 15,21 0-15,-20 0 0,20 0 0,0 0 16,-21 0-16,22 0 0,20 0 0,-20 0 16,20 0-16,1 0 0,-1 0 15,1 0-15,-1 0 0,1 0 0,-1 0 16,22 0-16,-22 0 0,1 0 15,20 0-15,-20 0 0,-1 0 0,22 0 16,-21 0-16,20 0 0,-20 0 0,20 0 16,1 0-16,0 0 0,-1 0 15,1 0-15,21-22 0,-21 22 16,20 0-16,-20 0 0,21 0 0,0 0 16,0 0-16,-1 0 0,1 0 15,0 0-15,0 0 0,21-21 0,-21 21 16,0 0-16,21-21 109,-22 21-93</inkml:trace>
  <inkml:trace contextRef="#ctx0" brushRef="#br0" timeOffset="28167.61">2455 8996 0,'0'-21'0,"0"42"0,0-63 0,-21 42 16,21-22-16,-21 1 0,21 0 15,0 0-15,0 0 0,0 0 0,0-1 16,0 1-16,-21 21 0,21-21 15,0 0-15,0 0 16,0 42 15,0 0-15,0 0-16,0 0 0,0 22 0,21-1 16,-21-21-16,0 22 0,0-1 15,21 0-15,-21 1 0,21-1 0,-21 0 16,0-21-16,0 22 15,0-22-15,0 21 0,0-21 0,0 1 16,0 20-16,0-21 0,21 0 16,-21 0-16,0 22 0,22-22 0,-22 0 15,21 0-15,-21 0 0,21 1 0,0-1 16,0 0-16,0-21 16,1 0-16,-1 0 0,0 0 0,0 0 15,0 0-15,0 0 0,22-21 16,-22 0-16,0-1 0,21 1 0,-20 0 15,-1-21-15,0 21 0,21-1 16,-21-20-16,1 0 0,-1 21 16,-21-22-16,0 1 0,21-22 0,-21 22 15,0 0-15,0-1 0,0 1 16,0 0-16,21-1 0,-21 1 0,0 21 16,0 0-16,0 0 0,0-1 15,0 1-15,0 42 47,0 1-31,0-1-16,21 0 15,0-21 1</inkml:trace>
  <inkml:trace contextRef="#ctx0" brushRef="#br0" timeOffset="28735.6">3789 8827 0,'0'-22'0,"0"44"0,21-44 0,0 22 0,-21-21 16,0 0-1,0 0-15,-21 21 16,0 0-1,0 0-15,-1 0 0,1 0 0,0 0 16,0 21-16,0-21 0,0 21 16,-1 0-16,1 1 0,0-1 0,0 0 15,0 0-15,0 0 0,21 0 0,-22 1 16,22-1-16,0 0 0,0 0 16,0 0-16,0 0 0,0 1 0,22-1 15,-1-21-15,0 21 0,0-21 16,0 21-16,0-21 0,1 0 0,-1 21 15,0-21-15,0 21 0,0-21 16,0 22-16,1-22 0,-1 21 0,0-21 16,0 0-16,-21 21 0,21-21 15,0 21-15,1 0 16,-22 0-16,0 1 0,0-1 16,0 0-16,-22 0 15,1-21-15,0 21 0,0-21 16,0 21-16,-22-21 0,22 0 0,0 22 15,-21-22-15,21 0 0,-22 0 0,1 0 16,21 0-16,-22 0 0,1 0 16,21 0-16,-21 0 0,20 0 0,-20 0 15,21 0-15,0 0 0,0 0 16,-1 0-16,22-22 0,0 1 31,0 0-31,0 0 16,0 0-16,22 21 15,-1-21-15,0 21 0,0-22 16,0 1-16</inkml:trace>
  <inkml:trace contextRef="#ctx0" brushRef="#br0" timeOffset="29223.65">4699 8700 0,'-21'0'15,"21"21"-15,-21 0 16,21 0-16,-22-21 0,22 21 16,0 0-16,0 1 15,0-1 1,22-21 0,-1 0-16,0 0 15,-21-21-15,0-1 0,0 1 16,0 0-1,0 0-15,-21 21 16,0 0 0,-1 0-16,1 0 15,21 21 1,-21 0 0,21 0-16,0 1 15,-21-1-15,21 0 16,0 0-16,0 0 15,0 0-15</inkml:trace>
  <inkml:trace contextRef="#ctx0" brushRef="#br0" timeOffset="29639.41">4741 9419 0,'0'0'0,"21"-21"78,-21 0-78,22 21 0,-22-21 0,0 0 16,0-1-1,0 1 1,-22 21-16,1 0 16,0 0-16,0 0 15,0 0-15,21 21 0,-21-21 0,21 22 16,-22-22-16,22 21 0,0 0 15,22-21 1,-1 0 0,0 0-16,0 0 0,0 0 15</inkml:trace>
  <inkml:trace contextRef="#ctx0" brushRef="#br0" timeOffset="30618.86">7302 10732 0,'-21'0'0,"-106"0"31,85 0-31,21 0 0,-22 0 16,22 0-16,-21 0 0,21 0 0,-22 0 15,22 0-15,0 0 0,0 0 16,0 0-16,0 0 0,-1 0 15,1 0-15,42 0 47,1 0-47,-1 0 0,0 21 0,21-21 16,1 0-16,-1 0 0,0 0 16,22 0-16,-1 0 0,1 0 0,20 0 15,1 0-15,0 0 0,21-21 16,-1 21-16,1 0 0,0 0 15,0-22-15,0 22 0,0 0 0,-1-21 16,1 21-16,0-21 0,21 21 0,-21 0 16,21 0-16,-21-21 0,21 21 15,-21 0-15,-1 0 0,22 0 0,-21 0 16,0-21-16,21 21 0,-21 0 0,0 0 16,0 0-16,-22 0 0,22 0 15,-21 0-15,-22 0 0,22 0 0,-22 0 16,1 0-16,-1 0 0,1 0 0,-22 0 15,22 0-15,-22 0 0,-21 0 16,22 0-16,-22 0 0,0 0 16,0 0-16,0 0 0,0 0 0,-21-21 47,0-1-32,0 1 16,-21 0-31,0 0 16,0 0-16</inkml:trace>
  <inkml:trace contextRef="#ctx0" brushRef="#br0" timeOffset="31087.12">10774 10329 0,'0'0'0,"-21"0"0,-1 0 0,1 0 16,0 22-16,21-1 16,0 0-16,0 0 15,0 0-15,21 0 0,0-21 16,1 22-16,-1-22 16,0 21-16,21-21 0,1 21 0,-1-21 0,0 0 15,1 0-15,-1 0 0,0 0 0,1 0 16,-1 0-16,0 0 15,1 0-15,-1 0 0,-21 0 0,0 0 16,0 0-16,1 0 0,-44 21 47,1-21-47,0 21 0,0 0 0,0-21 16,0 22-16,-1-1 0,1 0 15,0 0-15,0 21 0,-21-20 0,20-1 16,-20 0-16,21 0 0,0 0 0,-22 0 15,22 1-15,0-1 0,-21 0 16,21 0-16,-1 0 0,1 0 16,0 1-16,0-22 15,21 21-15,21-21 47,0 0-47,22-21 16,-22-1-16,21 22 0,0-21 0</inkml:trace>
  <inkml:trace contextRef="#ctx0" brushRef="#br0" timeOffset="31827.55">11917 10541 0,'-64'-21'31,"64"0"-15,0 0-16,0-1 16,0 1-1,0 0 1,0 0-16,21 21 0,1-21 15,-1 21-15,0 0 0,0-21 16,0 21-16,0 0 0,1 0 0,20 0 16,-21 0-16,0 0 0,0 0 0,22 0 15,-22 21-15,0 0 0,0 0 16,0 21-16,1-20 0,-22-1 0,0 21 16,0-21-16,0 22 0,0-22 0,0 0 15,0 21-15,0-21 0,-22 1 16,1-1-16,-21 21 0,0-21 0,20 0 15,-20 1-15,0-22 0,-1 21 16,22 0-16,0-21 0,0 21 0,0-21 0,0 21 16,42-21 31,0 0-47,0-21 0,21 21 15,-20-21-15,20 0 0,-21 0 16,21 21-16,-20-22 0,20 1 0,0-21 15,1 21-15,-22 0 0,21-22 0,0 22 16,-20-21-16,-1 21 0,21-22 16,-21 1-16,0 21 0,1-22 0,-1 22 15,-21 0-15,21 0 0,0 21 16,-21 21 0,0 0-1,0 22-15,0-22 0,0 21 0,0-21 16,0 22-16,0-1 0,0-21 0,0 21 15,0-20-15,0 20 0,0-21 16,0 0-16,0 0 0,0 1 0,21-1 16,0 0-16,1-21 0,-1 0 15,0 0-15,0 0 0,0 0 16,0 0-16,1 0 0,-1 0 16,0-21-16,0 0 0,21-1 0,-20 1 15,-1 0-15,21 0 0,-21-21 0,22 20 16</inkml:trace>
  <inkml:trace contextRef="#ctx0" brushRef="#br0" timeOffset="32546.77">12785 8594 0,'0'0'15,"0"-21"-15,0-1 0,0 1 16,0 42 31,0 1-47,0-1 15,0 21-15,0-21 0,0 22 16,0 20-16,0-21 0,0 22 0,0-22 16,0 22-16,0-1 0,0-20 15,-22 20-15,22-21 0,-21 22 0,21-22 16,0 1-16,0-1 0,0 0 0,0-21 16,0 22-16,0-22 0,0 21 15,0-21-15,0 1 0,0-1 0,0 0 16,0 0-16,0 0 0,0 0 15,0-42 17,0 0-32,0 0 0,0 0 15,0 0-15,0-22 0,21 22 16,-21-21-16,0 21 0,0-22 0,22 1 16,-22 0-16</inkml:trace>
  <inkml:trace contextRef="#ctx0" brushRef="#br0" timeOffset="33250.99">12827 8509 0,'0'0'0,"-21"0"32,0 0-32,-1 0 15,1 0 1,0 0-16,0 0 0,0 21 16,0 0-16,-1 1 15,1-1-15,0 0 16,21 0-16,-21 0 0,0 0 0,21 22 15,-21-22-15,21 0 0,0 0 16,-22 0-16,22 1 0,0-1 16,-21 0-16,21 0 0,0 0 0,0 0 15,0-42 32,0 0-47,21 0 16,1 0-16,-22 0 0,0-1 0,21-20 15,0 21-15,-21 0 0,21-22 16,0 22-16,0-21 0,-21 21 16,22 0-16,-1-22 0,0 22 0,0 0 15,0 0-15,0 0 0,1-1 0,-1 1 16,0 0-16,0 21 16,-21-21-16,21 21 0,0 21 31,-21 0-31,22 0 0,-22 1 0,0-1 15,0 0-15,0 0 0,21 0 0,-21 22 16,0-22-16,21 0 0,-21 0 16,0 0-16,0 0 0,21 22 0,-21-22 15,21 0-15,-21 0 0,0 0 16,0 1-16,21-22 16,-21 21-16,0 0 0,0 0 31,22-21-31,-1 0 15,0 0 1,0 0-16,0-21 16</inkml:trace>
  <inkml:trace contextRef="#ctx0" brushRef="#br0" timeOffset="34251.11">13906 8827 0,'0'0'16,"0"-22"-16,0 1 16,0 0-16,0 0 15,0 42 48,0 0-63,0 0 0,0 1 15,0-1-15,0 0 0,0 21 0,0-21 16,0 22-16,0-22 0,0 0 16,0 21-16,-21-20 0,21-1 0,0 0 15,0 0-15,0 0 0,0 0 0,0 1 16,0-1-16,0 0 15,21-21-15,1 21 16,-1-21-16,0 0 0,21 0 16,-21 0-16,22 0 0,-22-21 15,21 0-15,-21 0 0,22-1 0,-22 1 16,21 0-16,-21-21 0,22 21 16,-22-22-16,0 1 0,21 0 15,-20-1-15,-1 1 0,-21 21 0,21-22 16,-21 22-16,21-21 0,-21 21 0,0 0 15,0-1-15,0 1 16,0 42 15,0 1-31,-21 20 16,21-21-16,-21 21 0,21-20 0,0 20 16,0 0-16,-21 1 0,21-1 15,-22 0-15,22-21 0,0 22 0,0-1 16,0 0-16,0 1 0,-21-22 15,21 21-15,0 1 0,0-22 0,0 21 16,0 0-16,0 1 0,0-22 16,0 21-16,0 1 0,0-1 0,0 0 15,0 1-15,0-1 0,0 0 0,0 1 16,0-1-16,0 0 0,0-21 16,0 22-16,0-1 0,0-21 0,-21 0 15,21 22-15,0-22 0,0 0 0,-21 0 16,21 0-16,-21 1 0,0-1 15,21 0-15,0 0 0,-22-21 0,22 21 16,-21-21-16,0 0 0,0 0 16,0-21-1,21 0-15,-21 0 0,21 0 16,0-1-16,0 1 0,0 0 0,0-21 16,0 21-16,0-22 0,0 1 0,0 0 15,0-22-15,21 22 0,0-22 16,0 1-16,0-1 0,0 1 0,1 20 15,20-20-15,-21 21 0,21-1 0,-20 1 16,20 0-16,-21 20 0,0-20 16,22 21-16,-22 0 0,0 0 0,0-1 15,0 1-15,0 0 0,1 21 16,-1-21-16,0 21 0,-21-21 16,21 21-16,0 0 15,-21-21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2:06:46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11599 0,'0'22'32,"-21"-1"-17,-1-21-15</inkml:trace>
  <inkml:trace contextRef="#ctx0" brushRef="#br0" timeOffset="1384.2">1291 12869 0,'0'0'0,"0"-21"0,21 0 0,-21 0 0,0 0 16,0 0-16,0-22 0,0 22 15,0 0-15,0 0 0,0 0 0,-42-1 16,21 1-16,-22 0 0,1 0 16,0 0-16,-1 0 0,-20 21 15,21 0-15,-1 0 0,1 0 0,0 0 16,-1 0-16,1 0 0,0 21 16,-1-21-16,22 21 0,-21 0 15,21 21-15,-1-20 0,22 20 0,0 0 16,-21 1-16,21-1 0,0 0 15,0 1-15,0-1 0,0-21 0,21 21 16,1-20-16,-1-1 16,21 0-16,-21-21 0,22 0 15,-1 0-15,-21 0 0,21 0 0,1 0 16,-1-21-16,0 0 0,1-1 16,-22 1-16,21-21 0,1 21 0,-22-22 15,21 22-15,-21-21 0,22 0 16,-22 20-16,0-20 0,-21 21 15,21 0-15,-21 0 0,21 21 0,-21-22 16,0 44 0,0-1-1,0 0-15,-21 21 0,0 1 16,21-1-16,-21 0 16,21 22-16,0-22 0,-21 22 0,21-1 15,0 22-15,0-22 0,0 22 16,0-22-16,0 22 0,21 0 0,-21-1 15,21 1-15,-21 0 0,21-1 16,-21-20-16,0-1 0,0 1 16,0-1-16,0-20 0,0 20 0,0-20 15,-21-1-15,0 0 0,0 1 16,-1-22-16,1 0 0,0 0 0,0-21 16,-21 0-16,20 0 0,-20 0 15,21-21-15,-21 0 0,-1 0 16,22-22-16,-21 1 0,-1 0 15,1-1-15,21 1 0,-21 0 16,20-22-16,1 22 0,0-22 0,0 1 16,21-1-16,0 22 0,0-22 15,0 1-15,0 21 0,0-22 0,0 22 16,0-1-16,21 1 0,-21 21 16,21-21-16,0-1 0,1 22 15,-1 0-15,0 0 0,0-22 0,21 22 16,1 0-16</inkml:trace>
  <inkml:trace contextRef="#ctx0" brushRef="#br0" timeOffset="1999.85">1630 12975 0,'42'-42'31,"-42"21"-31,0 0 0,21-1 0,0-20 15,1 21-15,-22 0 0,21 0 16,0-22-16,-21 22 0,0 0 16,21 0-16,-21 0 0,0-1 0,0 1 15,0 0-15,0 0 16,-21 21-16,0 0 0,0 0 16,-1 0-16,1 21 15,0 0-15,0 0 0,21 1 0,-21 20 16,0 0-16,-1 1 0,22 20 15,-21-21-15,21 22 0,0-22 0,0 1 16,0-1-16,0 0 0,0-21 16,21 22-16,1-22 0,20 0 15,-21-21-15,0 21 0,22-21 0,-22 0 16,21 0-16,-21 0 0,22-21 16,-22 0-16,21 0 0,0 0 15,-20-22-15,20 1 0,0 0 16,1-1-16,-1-20 0,0-1 0,1 1 15,-1 20-15,-21-20 0,0-1 16,0 22-16,1-21 0,-1 20 0,-21-20 16,0 20-16,21 1 0,-21 21 15,0-21-15,0 20 0,0 44 16,-21-1 0,0 0-16,-1 0 0,1 21 0,0 1 15,0-1-15,0 0 0,21 22 16,0-22-16,-21 22 0,21-1 0,-22 1 15,22-1-15,0 1 16,0-1-16,0 1 0,0-22 0,0 0 16,0 1-16,0-1 0,0-21 15,22 0-15,-1 1 0,0-1 0,0 0 16,0-21-16,0 0 0,1 0 16,-1 0-16,0 0 0,0-21 0,0 21 15,0-21-15,-21-1 0</inkml:trace>
  <inkml:trace contextRef="#ctx0" brushRef="#br0" timeOffset="2204.73">2180 12742 0,'0'0'0,"-21"0"15,42 0 1,0 0-16,0 0 0,22 0 15,-22 0-15,21 0 0,1 0 16,20 0-16,-21-21 0,22 21 0,-22-21 16,22 0-16,-1 0 0,-20 21 15,20-21-15,-21-1 0,22 1 16</inkml:trace>
  <inkml:trace contextRef="#ctx0" brushRef="#br0" timeOffset="2736.43">3831 12531 0,'0'0'0,"21"-21"16,0 21-16,-21-22 0,22 1 16,-1 21-16,-21-21 0,0 0 0,0 0 15,0 0-15,-21 21 31,-1 0-31,1 0 0,-21 0 16,21 0-16,-22 21 0,1 0 16,0 0-16,-1 0 0,1 22 0,21-22 15,-21 0-15,20 0 0,1 0 16,21 0-16,0 1 0,0-1 16,0 0-16,21 0 0,1-21 15,-1 21-15,21-21 0,0 21 0,-20-21 16,20 22-16,0-22 0,1 21 15,-1 0-15,-21-21 0,21 21 0,-20 0 16,-1 0-16,0 1 0,0-1 16,-21 0-16,0 0 0,0 0 0,0 0 15,0 1-15,-21-1 0,0 0 16,-22 0-16,22 0 0,-21 0 16,-22 1-16,22-1 0,-21-21 15,20 21-15,-20-21 0,20 0 0,1 0 16,0 0-16,-1 0 0,1 0 15,21 0-15,-21 0 0,20-21 0,1 21 16,0-21-16,21-1 0,0 1 16,-21 0-16,21 0 0,0 0 0,0 0 15,0-1-15,0 1 0,21 0 16,0 0-16,0 0 0,22 0 0,-1-1 16,0-20-16,1 21 0,-1 0 0</inkml:trace>
  <inkml:trace contextRef="#ctx0" brushRef="#br0" timeOffset="2981.29">4170 12637 0,'0'0'0,"0"105"16,0-83-16,0 20 15,0-21-15,0 21 0,0 1 16,0-22-16,0 0 0,0 21 0,0-20 15,0-1-15,0 0 0,0 0 16,0 0-16,0-42 47,0 0-47,0 0 0,0 0 16,21-1-16</inkml:trace>
  <inkml:trace contextRef="#ctx0" brushRef="#br0" timeOffset="3300.12">4212 12383 0,'0'0'0,"-21"21"16,21 0-16,-21-21 16,21 21-16,0 0 15,21-21-15,0 0 16,0 0-16,0 0 15,22-21-15,-22 0 0,0 21 0,-21-21 16,21 0-16,0-1 0,-21 1 16,0 0-16,0 0 15,-21 21-15,0 0 0,0 0 16,0 0-16,0 0 0,-1 0 0,1 0 16,0 21-16,0 0 15,21 0-15,-21 1 0,21-1 16,0 0-16,0 0 0,0 0 15,0 0-15,21-21 16,0 22-16,0-22 0,0 0 16</inkml:trace>
  <inkml:trace contextRef="#ctx0" brushRef="#br0" timeOffset="4168.45">4741 12615 0,'0'22'16,"0"-1"0,21-21-1,1 0-15,-1 0 16,21 0-16,-21 0 0,22 0 0,-1 0 16,0-21-16,-21 21 0,22-22 15,-1 22-15,0-21 0,-20 21 0,20-21 16,-21 21-16,0 0 0,0-21 0,1 21 15,-22-21 1,-22 21 0,1 0-16,0 0 0,0 21 15,0-21-15,-22 21 0,22 0 16,0 22-16,0-22 0,-21 21 0,20 0 16,1 1-16,-21-1 0,21 22 15,0-22-15,-22 0 0,22 1 0,0-22 16,0 21-16,0-21 0,-1 22 15,1-22-15,21 0 0,-21 0 16,21 0-16,-21-21 0,21-21 47,21 21-47,0-21 0,-21 0 0,21 0 16,1-22-16,-1 22 0,0 0 0,0-21 15,0 20-15,0-20 16,1 21-16,-22 0 0,21 0 0,0-1 15,0 22-15,0 0 16,0 0-16,-21 22 16,0-1-16,0 0 15,0 0-15,22 0 0,-22 0 0,21 1 16,-21-1-16,21 0 0,-21 0 0,21 0 16,-21 0-16,21 1 0,0-22 15,1 21-15,-1-21 0,0 0 0,0 0 16,0 21-16,22-21 0,-22 0 15,21 0-15,0 0 0,1-21 0,-1 0 16,0 21-16,1-22 0,-1 1 16,0 0-16,22 0 0,-22-21 15,1 20-15,-1-20 0,-21 0 0,21-1 16,-20-20-16,-1 21 0,0-1 16,-21 1-16,0 21 0,0-22 0,0 22 15,0 0-15,0 0 0,0 0 16,-21 21-16,-22 0 0,22 0 0,0 0 15,-21 21-15,21 21 0,-1-21 0,-20 1 16,21 20-16,0 0 0,0 1 16,21-1-16,0 21 0,-22-20 0,22-1 15,0 0-15,0-20 0,0 20 16,0-21-16,0 21 0,22-20 16,-22-1-16,21-21 0,0 21 0,0 0 15,0-21-15,0 0 0,22 0 16,-22 0-16,21 0 0,1 0 0,-22 0 15,21-21-15,-21 0 0,0 0 16,22-1-16,-22 1 0</inkml:trace>
  <inkml:trace contextRef="#ctx0" brushRef="#br0" timeOffset="4828.07">7387 12785 0,'0'0'0,"-21"0"0,0 0 0,0 0 16,21 21-16,-22-21 0,44 0 31,20 0-31,-21 0 0,43 0 0,-22 0 16,21 0-16,22 0 0,-21 0 15,20 0-15,1-21 0,0 21 0,-1 0 16,-20-21-16,20-1 0,-20 22 15,-1-21-15,1 21 0,-1-21 0,-20 21 16,-1 0-16,0-21 0,-20 21 16,-1-21-16,-21 0 0,-21 21 15,-1-22-15,1 22 0,0 0 16,-21 0-16,21-21 16,-22 21-16,22 0 0,-21 0 0,21 0 15,-1 0-15,1-21 0,0 21 0,0 0 16,42 0 15,21 0-15,-20 0-16,-1 0 0,0 0 15,0 0-15,0 0 0,22 21 0,-22 0 16,0-21-16,0 22 0,0-1 16,-21 0-16,0 21 0,0-21 15,0 1-15,0 20 0,-21-21 0,-21 21 16,21-20-16,-1 20 0,-20-21 0,21 0 15,0 22-15,-22-22 0,22 0 16,0 0-16,0-21 0,0 21 16,0-21-16</inkml:trace>
  <inkml:trace contextRef="#ctx0" brushRef="#br0" timeOffset="5492.69">10202 12446 0,'0'-21'15,"21"21"-15,1-21 0,-1 21 16,-21-21-16,21-1 0,0 22 0,-21-21 15,0 0-15,21 0 0,0 0 16,-21 0-16,0-1 0,0 1 0,22 0 16,-22 0-16,0 0 0,0-22 15,0 22-15,0 0 0,0 0 16,-22 21 0,22 21-16,0 0 0,-21 0 15,21 1-15,-21 20 0,21 0 16,-21 1-16,21 20 0,0-21 0,0 1 15,0-1-15,0 22 0,0-22 16,0 0-16,0 1 0,0 20 0,0-21 16,0 1-16,0-1 0,0 0 15,0 1-15,0-1 0,0-21 0,0 0 16,0 1-16,0-1 0,0 0 0,0 0 16,-21-21-16,-22 21 15,22-21-15,0 0 0,-21 0 0,21 0 16,-22 0-16,1-21 0,0 21 15,-1-21-15,1 0 0,21 0 0,-22-1 16,22 1-16,-21 0 0,21 0 16,21 0-16,0 0 0,0-1 15,0 1-15,0 0 0,0 0 16,21 0-16,0 0 0,21-1 16,-20 1-16,20 21 0,0-42 0,1 21 15,-1 0-15</inkml:trace>
  <inkml:trace contextRef="#ctx0" brushRef="#br0" timeOffset="5755.88">10753 12234 0,'21'0'0,"-42"0"32,-1 22-32,1-1 15,21 0-15,0 0 0,-21 0 0,0 22 16,0-22-16,0 21 0,21 0 15,-22 1-15,22-22 0,-21 21 0,21 1 16,0-1-16,-21 0 0,21 1 0,-21-1 16,21 0-16,0-21 0,0 22 15,0-22-15,0 0 0,0 0 0,0 0 16,0 1-16,21-22 16,0 0-1,0 0-15,-21-22 0,22 1 16,-22 0-16</inkml:trace>
  <inkml:trace contextRef="#ctx0" brushRef="#br0" timeOffset="5972.75">10435 12615 0,'21'0'16,"0"0"-16,1 0 15,-1 0 1,0 0-16,0 0 0,21 0 0,-20 0 16,-1 0-16,21 0 0,0 0 15,-20 0-15,20 0 0,21-21 0,-20 21 16,-1-21-16,22 21 0,-1 0 0,-21-21 16</inkml:trace>
  <inkml:trace contextRef="#ctx0" brushRef="#br0" timeOffset="6236.6">12255 12446 0,'0'0'0,"-21"0"31,0 0-31,21 21 16,-21 0-16,0 1 0,0-1 0,-1 0 15,1 0-15,0 21 0,0-20 16,21-1-16,-21 21 0,0-21 0,-1 22 16,1-22-16,0 0 0,21 0 0,0 0 15,0 0-15,0 1 0,0-1 16,21-21-16,0 0 16,1 0-16,-1-21 0,0 21 0</inkml:trace>
  <inkml:trace contextRef="#ctx0" brushRef="#br0" timeOffset="6640.37">12848 12383 0,'-85'-22'31,"64"22"-31,0 22 0,-21-22 15,21 21-15,-1 0 0,1-21 0,0 21 16,21 0-16,-21 0 0,21 1 16,-21-22-16,21 21 0,0 0 15,0 0-15,21 0 16,0-21-16,0 21 0,0-21 0,1 22 16,20-22-16,-21 21 0,0-21 15,22 21-15,-22-21 0,0 21 0,0-21 16,0 21-16,-21 0 0,0 1 15,0-1-15,0 0 16,-21 0-16,0-21 0,0 21 0,0 0 16,-22-21-16,1 0 0,21 22 15,-22-22-15,1 0 0,0 0 0,21 0 16,-22 0-16,22 0 0,0 0 16,0 0-16,0 0 0,-1-22 15,22 1-15,0 0 0,0 0 16,0 0-16,0 0 0,0-1 0</inkml:trace>
  <inkml:trace contextRef="#ctx0" brushRef="#br0" timeOffset="6824.26">12107 12256 0,'0'0'0,"-21"0"16,0 0-16,-64-22 31,106 22-15,1 0-1,-1 0-15,0 0 0</inkml:trace>
  <inkml:trace contextRef="#ctx0" brushRef="#br0" timeOffset="8639.77">14626 12361 0,'0'0'0,"0"-21"0,0 0 16,0 0-16,0-21 0,0 20 15,0-20-15,0 21 0,0-21 0,0-1 16,0 22-16,0-21 0,0 21 0,0-1 16,0 1-16,0 0 0,0 42 31,0 0-16,-21 1-15,21 20 0,-21 0 16,21 1-16,0-1 0,-21 0 0,-1 1 16,22-1-16,-21 21 0,21-20 0,0-1 15,-21 0-15,21 1 0,-21-1 16,21 0-16,0 1 0,0-1 0,0-21 16,0 22-16,21-22 0,0 0 0,0 0 15,1 0-15,-1-21 0,0 0 16,21 0-16,-21 0 0,22 0 15,-22 0-15,21-21 0,1 0 16,-1 0-16,0 0 0,1-22 0,-1 1 16,0 21-16,1-22 0,-1 1 0,0-21 15,1 20-15,-1-20 0,-21 20 16,21-20-16,-20-1 0,20 1 0,-21-1 16,0 1-16,-21-1 0,0 22 0,0 0 15,0 21-15,0-1 0,0-20 16,0 21-16,-21 21 15,0 21-15,0 0 16,0 22-16,21-1 0,-22 0 16,1 22-16,0-1 0,21 1 0,-21-1 15,21 1-15,-21-22 0,21 22 16,0-22-16,0 21 0,0-20 0,0-22 16,0 21-16,0 1 0,0-22 0,21 0 15,0 0-15,0 0 0,0-21 16,22 0-16,-22 0 0,21 0 0,-21 0 15,22 0-15,-22 0 0,21-21 16,-21 21-16,22-21 0,-22 0 0,21-22 16,-21 22-16,22 0 0,-22 0 0,21-21 15,-21 20-15,1-20 16,20 21-16,-21-21 0,-21 20 0,0 1 16,0 0-16,-21 21 31,0 21-31,0-21 0,21 21 0,0 1 15,-22-1-15,22 0 0,0 0 16,-21 0-16,21 0 0,0 22 0,0-22 16,0 0-16,0 0 0,0 0 15,21 1-15,-21-1 0,0 0 16,0 0-16,0 0 0,0 0 16,-21-21 15,0 0-31,21-21 0,-21 0 15,0 21-15,21-21 0,-21 21 0,-1-21 16,1 0-16,0-1 16,0 22-16,0 0 15,21 22 1,0-1 0,42 0-16,-42 0 15,42-21-15,-20 0 0,-1 0 16,0 21-16,21-21 0,-21 0 0,22 0 15,-1 0-15,0 0 0,1 0 16,20 0-16,-20-21 0,-1 21 16,21-21-16,-20 0 0,-1 0 0,0 21 15,1-22-15,-22 1 0,21-21 16,-21 21-16,1 0 0,-1-1 0,-21-20 16,0 21-16,0 0 0,0 0 0,0-1 15,0 1-15,0 0 0,0 0 16,-21 21-16,-1 0 0,1 0 15,0 0-15,0 21 0,0 0 0,0-21 16,-1 21-16,1 22 0,0-22 16,21 0-16,0 0 0,-21 0 0,21 22 15,0-22-15,0 0 0,0 0 16,21 0-16,-21 1 0,21-1 16,0 0-16,22 0 0,-22 0 0,21-21 15,1 21-15,-1-21 0,21 0 16,-20 0-16,20 0 0,-20 0 0,20 0 15,1 0-15,-1 0 0,1 0 0,-1-21 16,1 0-16,-1 21 0,1-21 16,20 0-16,-41 0 0,20-1 0,-21-20 15,1 21-15,-1 0 0,-21-22 0,-21 22 16,0 0-16,0 0 0,0-21 16,-21 20-16,-21 1 0,21 21 0,-22-21 15,1 0-15,0 21 16,-1 0-16,1 0 0,0 0 0,-1 0 15,1 21-15,0 0 0,20 0 0,-20-21 16,21 22-16,-21-1 0,20 21 16,1-21-16,0 0 0,21 1 0,0-1 15,0 0-15,-21 21 0,21-21 0,0 1 16,0-1-16,0 0 0,21 0 16,0 0-16,0-21 0,1 0 15,-1 0-15,0 0 0,21 0 16,-21 0-16,22 0 0,-22 0 0,21-21 15,-21 0-15,22 0 0,-22 0 16,21-22-16,-21 22 0,1-21 16,20-1-16,-21 1 0,0 0 0,22-22 15,-22 1-15,0-1 0,0 22 0,0-22 16,0 1-16,-21-1 0,0 22 16,0 0-16,0 21 0,0-1 0,0 1 15,0 0-15,0 0 0,-21 21 16,0 0-16,0 0 0,21 21 15,-21 21-15,0-20 0,-1 20 0,1 21 16,0 1-16,21-1 0,0-20 16,-21 20-16,21 1 0,-21-1 0,21-20 15,0 20-15,0-21 0,0 1 16,0-22-16,0 21 0,21-21 16,0 1-16,-21 20 0,21-42 0,0 21 15,1-21-15,-1 0 0,0 0 16,0-21-16,0 0 0</inkml:trace>
  <inkml:trace contextRef="#ctx0" brushRef="#br0" timeOffset="9076.11">19198 11599 0,'21'0'0,"-42"0"0,63-21 0,-20 21 15,-1-21-15,0 21 0,-21-21 0,0 42 32,-21 0-32,0 0 15,-22 1-15,22-1 0,0 0 0,-21 21 16,20 1-16,-20-1 0,21 0 16,0 22-16,0-22 0,-1 0 0,1 22 15,0-22-15,0 22 0,0-22 0,21 0 16,0 1-16,0-22 0,0 21 15,0-21-15,0 1 0,0-1 0,0 0 16,0 0-16,0 0 0</inkml:trace>
  <inkml:trace contextRef="#ctx0" brushRef="#br0" timeOffset="9560.12">18732 12192 0,'0'0'16,"0"-21"0,22 0-16,-1 21 0,21-21 15,-21-1-15,0 1 0,22 21 0,-22-21 16,21 0-16,1 0 0,20 0 16,-21-1-16,22 1 0,-22 0 15,22 21-15,-22 0 0,0-21 0,1 21 16,-22 0-16,21 0 0,-21 0 15,-21 21-15,0 0 0,0 0 0,0 1 16,0-1-16,0 0 0,-21 21 16,0-21-16,0 22 0,-21-22 0,20 21 15,1-21-15,0 22 0,0-22 0,0 0 16,21 21-16,-21-20 0,21-1 16,0 0-16,0 0 0,21-21 15,0 0-15,0 0 0,21 0 0,-20 0 16,20 0-16,0 0 0,1 0 15,-1 0-15,0-21 0,1 0 16,-1 0-16,0-1 0,1 1 0,-1-21 16,-21 21-16,21-22 0,-20 1 15,-1 0-15,-21-1 0,0 1 0,21 0 16,-21-1-16,0 1 0,0 21 0,0-21 16,-21 20-16,0 22 0,-1-21 15,1 21-15,-21 0 0,21 0 0,-22 0 16,22 0-16,-21 0 0,21 0 0,-22 21 15,22-21-15,0 22 0,21-1 16,0 0-16,21-21 16,0 21-16,22-21 0</inkml:trace>
  <inkml:trace contextRef="#ctx0" brushRef="#br0" timeOffset="10237.28">21548 11853 0,'0'0'0,"21"-21"0,-21 0 0,0 0 0,0 0 16,0 0-16,0-1 0,-21 1 16,-1 0-16,1 21 0,-21 0 15,21-21-15,-22 21 0,1 0 0,0 0 16,-1 0-16,1 21 0,0 0 15,-1 0-15,1 1 0,0 20 0,-1-21 16,22 0-16,-21 22 0,21-22 16,0 21-16,-1-21 0,22 22 0,-21-22 15,21 0-15,0 0 0,0 0 0,21 0 16,22 1-16,-22-22 0,0 0 16,21 0-16,1 0 0,-1 0 0,0 0 15,1-22-15,-1 22 0,22-21 0,-22 0 16,-21 0-16,21 0 0,-20 0 15,20-1-15,-21 1 0,0 0 0,-21 0 16,0 0-16,0 0 16,0 42 15,0 0-31,0 0 0,-21 0 16,21 22-16,0-22 0,0 21 0,-21 0 15,0 1-15,0-1 0,21 22 0,-22-22 16,1 0-16,21 22 0,-21-1 15,0-20-15,0 20 0,0 22 0,21-22 16,-22 22-16,1 0 0,21-22 0,0 22 16,-21-1-16,0-20 0,21 21 15,-21-22-15,0 22 0,-1-22 0,1 1 16,0-22-16,0 22 0,0-22 16,0-21-16,-1 0 0,1 0 0,0 1 15,-21-22-15,21 0 0,-1 0 16,1 0-16,0-22 0,0 1 0,0 0 15,21-21-15,-21 21 0,-1-22 0,1 1 16,21 0-16,-21-1 0,21-20 16,0 20-16,0 1 0,0 0 0,0-1 15,21 1-15,0 0 0,1-1 0,-1 1 16,21 0-16,-21-1 0,22 1 16,-1 0-16,-21-22 0,21 22 15</inkml:trace>
  <inkml:trace contextRef="#ctx0" brushRef="#br0" timeOffset="10808.71">22013 12129 0,'0'-22'0,"0"1"0,21 21 15,-21-21-15,22 21 0,-1-21 16,0 0-16,0 0 0,0-1 15,0 1-15,-21 0 0,0 0 0,22 0 16,-22 0-16,0-1 0,0 1 16,-22 21-1,1 0 1,0 0-16,0 21 0,0 22 16,0-22-16,21 21 0,-22 1 0,1-22 15,21 21-15,0 0 0,0 1 0,0-22 16,0 21-16,0-21 0,0 1 15,0-1-15,21 0 0,-21 0 0,22 0 16,-1-21-16,0 0 0,0 0 0,0 0 16,22 0-16,-22 0 0,21 0 15,-21-21-15,22 0 0,-1 0 0,0 0 16,1-22-16,-1 1 0,0 0 16,1-1-16,-1-20 0,0 20 15,-21-20-15,22-1 0,-1 1 0,-21 21 16,0-1-16,22-20 0,-43 42 15,0-22-15,21 22 0,-21 0 0,-21 21 16,0 0-16,-1 0 16,1 21-16,0 21 0,0-20 15,-21 20-15,20-21 0,1 21 0,0 1 16,0-1-16,0 0 0,0 1 0,21-1 16,-22 0-16,22 22 0,0-43 15,0 21-15,0 1 0,0-1 16,0-21-16,22 0 0,-1 22 0,0-22 15,-21 0-15,21 0 16,0-21-16,0 0 16</inkml:trace>
  <inkml:trace contextRef="#ctx0" brushRef="#br0" timeOffset="10999.6">22437 11917 0,'0'0'16,"21"0"0,21 0-1,-21 0-15,22 0 0,-1 0 0,0 0 16,1-21-16,-1 21 0,0 0 16,22 0-16,-22 0 0,0-21 0,1 21 15,-1-22-15,-21 22 0,22-21 0</inkml:trace>
  <inkml:trace contextRef="#ctx0" brushRef="#br0" timeOffset="12131.95">24469 12277 0,'0'0'0,"-43"21"0,22 0 0,0 0 16,0 0-16,0-21 0,21 22 15,21-44 16,0 1-31,0 0 0,0 0 0,22 0 16,-1 0-16,0-22 0,1 22 0,-1-21 16,21-1-16,-20-20 0,-1 21 15,0-1-15,1-20 0,-1-1 0,-21 1 16,22 20-16,-22-20 0,0-1 0,0 1 16,-21 21-16,0-1 0,0 1 15,0 0-15,0 20 0,0 1 0,-21 21 16,0 0-16,0 0 0,-22 21 15,22 22-15,-21-22 0,21 21 16,-22 1-16,22-1 0,-21 21 0,-1-20 16,22 20-16,-21 1 0,21-1 15,-22-20-15,22 20 0,0 1 16,0-1-16,0-21 0,0 1 0,21-1 16,0 0-16,0-20 0,0-1 15,0 0-15,0 0 0,0 0 0,21-21 31,0 0-31,0 0 0,0-21 16,0 0-16,1 0 0,-1 0 0,0-22 16,0 22-16,21-21 0,-20-1 0,20 22 15,-21-21-15,21 21 0,1-22 16,-22 22-16,0 21 0,21-21 16,-20 21-16,-1 0 0,-21 21 15,21 0-15,-21 1 16,0-1-16,0 21 0,0-21 0,0 0 15,0 22-15,0-22 0,0 0 0,0 0 16,0 22-16,0-22 0,0 0 16,21 0-16,0 0 0,0 0 15,22-21-15,-22 0 0,0 0 16,21 0-16,1 0 0,-22 0 0,21 0 16,1 0-16,-1-21 0,0 0 15,-21 0-15,22 0 0,-1 0 16,0-22-16,-20 22 0,20-21 0,-21-1 15,21 1-15,-20 21 0,-1-21 0,0 20 16,-21-20-16,0 21 16,0 0-16,-21 21 15,0 0-15,-1 21 0,1 0 0,0 0 16,0 0-16,0 1 0,0-1 16,-1 0-16,1 0 0,21 21 0,0-20 15,0-1-15,0 0 0,0 0 0,0 0 16,21 0-16,1 1 15,-1-22-15,0 0 0,0 21 0,21-21 16,-20 0-16,20 0 0,0 0 16,-21 0-16,22 0 0,-1-21 15,0-1-15,-20 1 0,20 0 0,-21 0 16,21 0-16,-20 0 0,-1-22 0,0 22 16,0 0-16,0-21 0,0 42 15,-21-22-15,0 1 0,0 42 16,0 1-1,0-1-15,-21 0 0,0 0 16,21 21-16,0-20 0,-21-1 0,0 0 16,21 0-16,0 0 0,0 0 15,0 1-15,0-1 16,0 0-16,0-42 31,0 0-15</inkml:trace>
  <inkml:trace contextRef="#ctx0" brushRef="#br0" timeOffset="12307.85">26247 11705 0,'0'0'0,"0"-21"0,-22 21 31,1 0-31,21 21 16,0 0-16,0 1 15,0-1-15,0 0 16,0 0 0,21-21-16,1 21 0</inkml:trace>
  <inkml:trace contextRef="#ctx0" brushRef="#br0" timeOffset="12936.5">26924 12044 0,'0'0'15,"21"0"-15,0 0 0,-21-21 16,21 21-16,-21-21 0,0-1 0,0 1 16,-21 21-16,0 0 15,0 0-15,0 0 0,-22 0 0,22 0 16,-21 0-16,0 0 0,-1 21 0,1 1 16,21-1-16,-22 0 0,22 0 15,-21 21-15,21-20 0,0-1 0,-1 0 16,22 0-16,0 0 0,0 0 15,0 1-15,0-1 0,22 0 16,-1-21-16,0 0 0,21 0 0,-21 0 16,1 0-16,20 0 0,-21 0 15,21 0-15,-20 0 0,-1-21 16,21 21-16,-21-21 0,0-1 0,1 1 16,-1 0-16,0 0 0,-21 0 15,0 0-15,21-1 0,-21 1 0,21 21 16,-42 21 15,0 1-31,0 20 0,0-21 0,-1 21 16,1 1-16,0-22 0,0 21 0,0 1 15,0 20-15,-1-21 0,1 1 16,0 20-16,21-20 0,0 20 16,-21 1-16,21-1 0,-21 1 0,21-1 0,-21 1 15,21-1-15,0 1 16,-22-1-16,22 1 0,-21 20 0,21-20 15,0-1-15,0 1 0,-21-1 0,0 1 16,0-22-16,0 22 0,-1-22 16,-20 0-16,0 1 0,-1-22 0,1 0 15,0 0-15,-22-21 0,22 0 0,-22 0 16,1 0-16,21 0 0,-22 0 16,1-21-16,20 0 0,-20-22 0,20 22 15,1-21-15,21 0 0,-21-1 0,20-20 16,1 20-16,21 1 0,0-21 0,0 20 15,0 1-15,43 0 0,-22-22 16,21 22-16,0-1 0,1-20 16,20 21-16,-20-22 0,20 22 0</inkml:trace>
  <inkml:trace contextRef="#ctx0" brushRef="#br0" timeOffset="13668.08">27622 11578 0,'0'0'0,"-63"-21"31,42 42-31,21 0 16,-21 1-16,-1-1 0,1 21 0,0-21 15,0 22-15,0 20 0,0-21 0,-1 22 16,-20-22-16,21 22 0,0-22 15,21 22-15,-21-22 0,-1-21 0,22 21 16,-21-20-16,21 20 0,0-21 16,0 0-16,0 0 0,21-21 31,1-21-15,-1 0-16,0 0 0,0 0 0,0 0 0,0-1 15,1-20-15,-1 0 0,0-1 0,0 1 16,0 0-16,22-1 15,-22 22-15,0-21 0,0 21 0,0 21 16,-21-21-16,0 42 16,0 0-16,0 0 15,0 21-15,0-20 0,0 20 0,0 0 16,-21-21-16,21 22 0,0-1 16,0-21-16,0 0 0,0 22 0,0-22 15,0 0-15,21 0 0,-21 0 0,21-21 16,1 22-16,20-22 0,-21 0 15,0 0-15,22 0 0,-1 0 0,-21 0 16,21 0-16,1-22 0,-1 1 0,0 0 16,1-21-16,-22 21 15,21-22-15,1-20 0,-22 20 0,21-20 16,-21-1-16,22 1 0,-22-1 16,21 1-16,-21 21 0,0-22 0,1 1 15,-1 20-15,0 1 0,-21 0 0,0 20 16,0 1-16,0 0 0,-21 42 31,0 0-31,-1 22 0,1-22 16,0 21-16,0 1 0,0-1 0,0 21 15,-1-20-15,1-1 0,21 22 0,-21-1 16,21-21-16,0 1 0,0 20 16,0-20-16,0-22 0,0 21 15,0-21-15,21 22 0,0-22 0,1-21 16,-1 21-16,-21 0 0,21-21 15,0 0-15,0 0 16,-21-21-16,21 0 0</inkml:trace>
  <inkml:trace contextRef="#ctx0" brushRef="#br0" timeOffset="13880.96">28003 11875 0,'0'0'0,"-21"-22"0,0 22 15,0 0-15,0 0 0,42 0 32,0 0-32,21 0 15,-20 0-15,20 0 0,-21 0 0,21 0 16,1 0-16,-1 0 0,0 0 0,1 0 16,-1 0-16,22 0 0,-22-21 15,21 21-15,1-21 0,21 21 0,-1 0 16</inkml:trace>
  <inkml:trace contextRef="#ctx0" brushRef="#br0" timeOffset="14576.56">30607 11642 0,'21'-21'16,"-42"42"-16,63-42 0,-21-1 0,-21 1 15,0 0-15,0 0 0,0 0 16,-21 21-16,0 0 0,-21-21 16,21 21-16,-22 0 0,1 0 15,-22 0-15,22 0 0,0 21 16,-1 0-16,-20 0 0,21-21 16,-1 21-16,1 0 0,0 1 0,20 20 15,1-21-15,0 0 0,0 0 16,21 1-16,0-1 0,0 0 0,0 0 15,21 0-15,0 0 0,0 1 16,22-1-16,-22-21 0,21 21 16,1 0-16,-1-21 0,-21 0 0,21 0 15,-20 0-15,-1 0 0,21 0 16,-21 0-16,-21-21 31,-21 21-31,0 0 16,-21 0-16,20 0 0,-20 0 15,0 0-15,-22 0 0,22 21 0,0-21 16,-22 21-16,22 0 0,-1-21 16,1 22-16,0-1 0,21 0 0,-1 0 15,1 21-15,0-20 0,21-1 0,-21 0 16,21 0-16,0 0 16,21 0-16,0 1 0,22-22 0,-1 21 15,0-21-15,1 0 0,20 0 16,-21 0-16,22 0 0,-1 0 0,-20 0 15,20 0-15,-20 0 0,-1-21 16,0-1-16,1 22 0,-22-21 16,0 0-16,0 21 0,0 0 0,-42 21 31,-21 0-31,21 22 0,-22-22 16,1 21-16,-22 1 0,22-1 15,0 0-15,-1-21 0,1 22 0,0-1 16,-1-21-16,22 0 0,-21 1 0,21 20 15,21-21-15,-21 0 16,42-21 15</inkml:trace>
  <inkml:trace contextRef="#ctx0" brushRef="#br0" timeOffset="16323.86">10499 13716 0,'0'0'0,"-22"-42"0,22 21 0,-21-22 0,21 22 15,0-21-15,0 21 0,0-1 16,-21 1-16,0 21 16,21 21-1,0 1-15,0 20 0,0-21 0,0 43 16,-21-22-16,21 0 0,0 1 16,-21 20-16,21-21 0,0 1 0,0-1 15,0 0-15,-22 1 0,22-1 16,0-21-16,0 22 0,0-22 0,0 0 15,0 0-15,0 0 16,22-21 0,-1-21-1,-21 0-15,21 0 16,0 0-16,-21-1 0,0 1 0,0-21 16,21 0-16,-21 20 0,21-20 0,-21 0 15,0 21-15,0-22 0,0 22 16,22 0-16,-22 0 0,21 42 15,-21 0 1,0 0-16,0 0 0,0 22 0,0-22 16,0 21-16,0-21 0,0 22 15,21-22-15,-21 21 0,21-21 16,-21 1-16,21 20 0,0-21 0,1 0 16,-22 0-16,42 1 0,-21-1 15,0-21-15,0 0 0,22 0 0,-1 0 16,-21 0-16,22 0 0,-1 0 15,0-21-15,1-1 0,-1 1 0,0 0 16,-21 0-16,22-21 0,-1 20 16,-21-20-16,0 0 0,1-1 0,-1-20 15,0-1-15,0 22 0,-21-21 0,21-1 16,-21 1-16,0 20 0,0 1 16,0 21-16,0-22 0,0 22 15,-21 21 1,0 21-16,0 22 15,21-22-15,-21 21 0,-1 1 16,22-1-16,-21 21 0,0-20 0,21 20 16,-21-20-16,21-1 0,0 0 0,0 1 15,0-1-15,0 0 0,0-21 16,0 22-16,0-22 0,21 0 0,0 0 16,0 0-16,1 1 0,-1-1 15,0-21-15,0 0 0,0 0 0,22 0 16,-22 0-16,21-21 0,-21-1 15,0 1-15,22 21 0,-22-21 16,21-21-16,-21 21 0,1-1 0,-1-20 16,0 21-16,0-21 0,0 20 15,-21 1-15,0-21 0,21 21 0,-21 0 16,0-1-16,-21 22 16,0 0-1,21 22-15,-21-1 0,0 0 0,0 0 16,21 0-16,0 0 0,-22 1 15,22 20-15,0-21 0,-21 0 0,21 0 16,0 1-16,0-1 0,0 0 16,0 0-16,0 0 0,21 0 15,1-21-15,-1 0 0,-21 22 0,21-22 16,0 0-16,21 0 0,-20 0 16,20-22-16,-21 1 0,21 0 0,1 21 15,-1-21-15,22-21 0,-22 20 16,0 1-16,1-21 0,-1 21 0,-21-22 15,21 22-15,-20-21 0,-1 21 16,0 0-16,0-1 0,-21 44 31,0-1-31,0 0 16,0 0-16,-21 0 0,0 0 0,21 1 16,0-1-16,0 0 0,-21 0 15,21 0-15,0 0 0,0 1 16,0-1-16,0 0 0,0 0 15,0-42 17,0 0-17</inkml:trace>
  <inkml:trace contextRef="#ctx0" brushRef="#br0" timeOffset="16503.75">12277 13674 0,'0'0'0,"0"-21"16,-22 21 0,1 0-16,21 21 15,-21-21-15,21 21 0,0 0 16,0 0 0,21 0-16,0-21 0,1 0 15,-1 0-15,0 22 0,0-22 16</inkml:trace>
  <inkml:trace contextRef="#ctx0" brushRef="#br0" timeOffset="17213.36">13356 13949 0,'0'0'0,"-21"-21"15,0 0-15,0 21 0,-1-22 0,1 1 16,0 0-16,-21 0 0,21 0 0,-1 21 16,-20-21-16,0 21 0,21-22 15,-22 22-15,22 0 0,-21 0 16,21 0-16,-22 22 0,22-1 0,0 0 16,0 0-16,0 0 0,-1 0 0,1 22 15,0-22-15,21 0 16,-21 0-16,21 0 0,0 1 0,0-1 15,0 0-15,0 0 0,21 0 16,0-21-16,0 0 0,22 0 16,-22 0-16,21 0 0,1 0 0,-1 0 15,-21-21-15,21 21 0,1-21 16,-1 0-16,-21 21 0,22-21 0,-22-1 16,0 1-16,0 0 0,0 0 0,-21 0 15,0 0-15,0-1 0,21 1 16,-21 42 15,0 1-31,-21-1 16,21 21-16,-21-21 0,0 22 0,21-1 15,-21 0-15,21 1 0,-21 20 16,21-21-16,-22 22 0,1 21 0,21-22 16,0 22-16,-21-22 0,0 22 0,0 0 15,0-1-15,-1 1 0,1 0 16,0-1-16,0 22 0,21-21 0,0-1 15,-21-20-15,21 21 0,0-22 0,0 1 16,0-22-16,-21 0 0,21 1 16,0-1-16,0-21 0,-22 0 0,1 0 15,0-21-15,0 0 0,0 0 0,0 0 16,-22-21-16,22 0 16,-21 0-16,21 0 0,-22-22 0,22 1 15,-21 0-15,21-1 0,-22-20 0,22 21 16,0-22-16,0 1 0,21 20 15,0-20-15,0 20 0,0 1 0,0 0 16,0-1-16,0 1 0,0 0 0,21-1 16,0 1-16,0 21 0,0-21 15,1-1-15,-1 1 0,21-22 0,0 22 16,1-21-16</inkml:trace>
  <inkml:trace contextRef="#ctx0" brushRef="#br0" timeOffset="17907.96">13843 13441 0,'-21'0'0,"42"0"0,-63 0 0,20 0 16,1 0-16,21 21 0,-21 0 16,21 22-16,-21-22 0,0 21 0,21 0 15,0 1-15,-21-1 0,-1 0 0,22 22 16,-21-22-16,21 1 0,0-1 15,0 0-15,-21 1 0,21-1 0,0-21 16,-21 0-16,21 22 0,0-22 16,0 0-16,0 0 15,21-42 17,-21 0-32,21 0 0,0-1 0,-21 1 15,22-21-15,-1 0 0,0 20 16,0-20-16,-21 0 0,21 21 0,0-22 15,1 22-15,-1 0 0,0 21 0,0 0 16,-21 21 0,21 0-16,-21 0 0,0 1 15,0-1-15,21 0 0,-21 21 16,0-21-16,0 1 0,0-1 0,22 0 16,-22 0-16,21 0 0,-21 0 0,21 1 15,0-22-15,0 0 0,-21 21 16,21-21-16,22 0 0,-22 0 0,0 0 15,0 0-15,22 0 0,-22-21 16,21-1-16,-21 22 0,0-21 0,1-21 16,-1 21-16,0-22 0,21 1 0,-21 0 15,1-22-15,-1 22 0,0-22 16,0 1-16,0 21 0,-21-22 0,21 22 16,-21-1-16,22 22 0,-22 0 15,0 0-15,0 0 0,0 42 16,-22 0-1,1 21-15,0 1 0,0-1 16,0 22-16,0-22 0,-1 21 0,1 1 16,21-22-16,-21 22 0,21-22 15,-21 0-15,21 1 0,0-22 0,0 21 16,0-21-16,0 22 0,0-22 0,0 0 16,21 0-16,0-21 0,0 21 15,1-21-15,-1 0 0,0 0 16,0 0-16,0 0 0,0-21 0,1 0 15,-22 0 1</inkml:trace>
  <inkml:trace contextRef="#ctx0" brushRef="#br0" timeOffset="18095.84">14224 13885 0,'0'0'0,"-42"22"0,20-22 16,1 21-16,21 0 15,21-21 1,1 0-16,-1 0 16,21 0-16,0 0 0,1 0 15,-1 0-15,0 0 0,1-21 16,20 0-16,-20 21 0,20-22 0,-21 1 16</inkml:trace>
  <inkml:trace contextRef="#ctx0" brushRef="#br0" timeOffset="19067.57">16362 14034 0,'0'0'0,"0"-64"16,0 43-1,0 0-15,0 0 0,0-22 0,21 22 16,0-21-16,-21-1 0,21 22 16,0-21-16,1 21 0,-22 0 0,0-1 15,0 44 1,0-1-16,0 0 15,0 21-15,-22 1 0,22-22 16,-21 21-16,0 0 0,0 1 16,21-1-16,-21 0 0,0-20 0,21 20 15,0-21-15,0 21 0,0-20 16,-22-1-16,22 0 0,0 0 16,22 0-16,-1-21 15,0 0-15,0 0 0,0 0 16,0-21-16,1 21 0,20-21 0,-21 0 15,0 0-15,0-1 0,1 1 16,-22 0-16,0 0 0,21-21 0,-21 20 16,0-20-16,0 21 0,0-21 0,0 20 15,0 1-15,-21 0 0,21 0 16,-22 21-16,1 0 0,0 0 16,0 0-16,0 0 15,21 21-15,0 0 0,0 0 16,21-21-1,-21 22-15,21-22 0,21 0 16,-20 0-16,-1 0 0,21 0 0,0 0 16,-20 0-16,20-22 0,0 1 15,1 21-15,-1-21 0,0 0 0,1 0 16,-1 0-16,0-1 16,1 1-16,-1 0 0,0 0 0,-21-21 15,1 42-15,-1-22 0,-21 1 0,0 0 16,-21 21 15,-1 21-31,1 22 0,0-1 16,0-21-16,21 21 0,-21 22 0,0-22 15,-1 1-15,1 20 0,21-21 16,0 22-16,-21-1 0,21 1 0,-21-1 16,21 1-16,0-1 0,-21 1 15,21-1-15,0 1 0,0-1 0,0 1 16,0-1-16,0 1 0,-21-22 0,21 22 15,-22-1-15,1-20 0,21 20 16,-21-21-16,0 22 0,21-22 16,-21 1-16,0-1 0,-1 0 0,22-21 15,-21 22-15,0-43 0,0 21 16,0-21-16,0 0 0,-22 0 0,22 0 16,0 0-16,-21 0 0,20-21 0,1 0 15,-21-1-15,21-20 0,0 21 16,-1 0-16,1 0 0,0-22 0,21 22 15,0 0-15,0-21 0,0 20 0,0-20 16,0 21-16,21-21 0,0-1 16,1 22-16,20-21 0,-21-1 0,21 1 15</inkml:trace>
  <inkml:trace contextRef="#ctx0" brushRef="#br0" timeOffset="19436.36">19389 13272 0,'0'0'0,"-22"-22"0,1 22 16,-21 0-16,21 0 0,0 0 0,-1 0 16,1 0-16,0 0 15,0 22-15,0-1 0,0 21 0,-22 0 16,43 1-16,-21-1 0,0 22 16,0-1-16,0 1 0,-1-1 0,1-21 15,21 22-15,-21-1 0,21-20 0,-21-1 16,21 0-16,0 1 0,-21-1 15,21-21-15,-21 22 0,21-22 0,0 0 16,0 0-16</inkml:trace>
  <inkml:trace contextRef="#ctx0" brushRef="#br0" timeOffset="20259.89">18394 13885 0,'-21'0'15,"42"0"-15,-85 0 0,43 0 0,0 0 16,42 0 0,0 0-1,22 0-15,-1 0 0,0 0 0,1 0 16,20 0-16,1 0 0,-1-21 16,1 21-16,20-21 0,-20 0 15,42 0-15,-22 0 0,1-1 0,21-20 16,-22 21-16,1 0 0,-21-22 15,-1 1-15,1 21 0,-22-21 0,-21 20 16,21 1-16,-42-21 0,0 21 16,0 0-16,0-1 0,0 1 0,-21 21 15,0 0-15,0 0 0,0 0 0,0 0 16,-22 0-16,22 0 0,0 21 16,-21 1-16,20 20 0,1 0 15,0 1-15,0-1 0,0 0 0,0 22 16,-1-22-16,22 0 0,-21 22 15,21-22-15,0 1 0,-21-1 0,21-21 16,-21 21-16,21-20 0,0 20 16,0-21-16,0 0 0,0 0 0,-21 1 15,21-1-15,0-42 47,0-1-47,0 1 16,21 0-16,0-21 0,0 21 0,22-1 15,-22-20-15,21 21 0,0-21 16,-20 20-16,20 1 0,0 21 16,1-21-16,-22 21 0,0 0 0,0 0 15,0 0-15,0 21 0,1 0 16,-22 1-16,0-1 0,0 0 0,0 0 16,0 0-16,0 0 0,0 1 15,0-1-15,0 0 0,0 0 0,0 0 16,0 0-16,0 1 0,21-1 15,0-21-15,0 0 16,21 21-16,-20-21 0,-1 0 0,0 0 16,21 0-16,-21 0 0,22-21 0,-22 0 15,21 21-15,-21-22 16,22 1-16,-22 0 0,0 0 0,0-21 16,0 20-16,1-20 0,-1 0 15,0 21-15,-21-22 0,0 1 0,0 21 16,0 0-16,0-1 0,0 44 15,-21-1 1,0 21-16,-1-21 0,22 22 16,-21-22-16,21 21 0,0-21 15,0 0-15,0 1 0,0 20 0,0-21 16,0 0-16,0 0 0,21-21 16,1 0-1,-1 0-15,0 0 0,21 0 16,-21 0-16,1-21 0</inkml:trace>
  <inkml:trace contextRef="#ctx0" brushRef="#br0" timeOffset="23008.48">21950 13420 0,'21'0'16,"0"0"-16,0 0 0,0 0 0,22-21 15,-22 21-15,0-22 0,0 1 16,22 0-16,-22 0 0,21 0 0,-21 0 16,0-1-16,1-20 15,-22 21-15,0 0 0,0 0 16,-22 21-16,1 0 0,0 0 16,0 0-16,-21 0 0,20 0 0,-20 21 15,0 0-15,21 0 0,-22 0 0,22 0 16,0 1-16,0-1 0,0 21 15,-1-21-15,22 0 0,0 1 0,0-1 16,0 0-16,0 0 16,22-21-16,-1 21 0,0-21 0,0 0 15,21 21-15,-20-21 0,-1 0 16,0 0-16,0 0 0,21 0 0,-20 0 16,-1 0-16,0 0 0,-42 0 46,0 22-46,-1-22 0,-20 21 16,21 21-16,-21-21 0,20 0 0,-20 22 16,0-22-16,-1 21 0,22 1 15,-21-1-15,21 0 0,0-21 0,-1 22 16,1-1-16,21-21 0,0 22 0,0-22 16,0 0-16,0 0 0,21 0 15,1 0-15,-1-21 0,21 0 0,-21 0 16,22 0-16,-1 0 0,-21 0 15,21 0-15,1 0 0,-1-21 16,0 21-16,22-21 0,-22 0 0,22-21 16,-22 20-16,22-20 0,-22 0 15,21-1-15,-20-20 0,20-1 0,-20 1 16,-1-1-16,0 1 0,-21-1 16,22 1-16,-22-1 0,0 1 0,-21 21 15,0-1-15,0 1 0,0 0 16,0 20-16,0 1 0,-21 21 15,0 21-15,0 1 16,-1-1-16,1 21 0,0 0 16,0-20-16,0 41 0,0-21 0,-1 22 15,22-22-15,-21 22 16,21-22-16,0 22 0,0-22 0,0 21 16,0-20-16,0-1 0,21-21 0,1 22 15,-1-22-15,0 21 0,21-21 16,-21-21-16,1 21 0,20 1 0,0-22 15,-21 0-15,22 0 0,-1 0 16,0 0-16,1 0 0,-1 0 0,-21-22 16,22 1-16,-1 0 0,-21 0 15,21 0-15,-20-22 0,-1 1 16,0 21-16,0-21 0,-21-1 0,0 1 16,0 21-16,0 0 0,0-22 0,0 22 15,-21 21-15,0 0 16,0 0-16,-1 21 0,1-21 15,0 21-15,0 1 0,0 20 0,0-21 16,-1 0-16,22 0 0,0 22 16,-21-22-16,21 0 0,0 0 0,0 0 15,0 1-15,0-1 0,21 0 0,1-21 16,-1 21-16,0-21 0,0 21 16,0-21-16,0 0 0,1 0 0,20 0 15,0 0-15,-21 0 0,22-21 16,20 21-16,-20-21 0,-1 0 15,0 0-15,22-1 0,-22 1 0,0 0 16,-20-21-16,20-1 0,-21 22 16,21-21-16,-42 0 0,0 20 0,22 1 15,-22 0-15,-22 21 16,1 21 0,21 22-16,-21-22 0,0 0 15,0 21-15,0-21 0,-1 22 0,1-22 16,21 0-16,-21 21 0,0-20 0,21-1 15,0 0-15,0 0 0,-21 0 16,21 0-16,0 1 31,0-44-15,0 1 0,0 0-16,21 0 0,-21 0 15,21 0-15,0-1 0,0-20 0,1 0 16,-1 21-16,0-22 0,0 1 15,21 0-15,-20 20 0,-1 1 0,0 0 16,0 0-16,0 21 0,0 0 16,1 0-16,-1 0 0,-21 21 0,0 0 15,0 0-15,21 22 0,-21-22 0,21 21 16,-21 1-16,0-22 0,0 21 16,0-21-16,0 0 0,0 1 0,0-1 15,0 0-15,0 0 0,0 0 16,0 0-16,0-42 47,0 0-32,0 0-15,0 0 0,21 0 0,-21-1 16,21 1-16,1-21 0,-1 0 16,0 20-16,0-20 0,0 0 15,0-1-15,22 1 0,-22 21 0,21 0 16,-21 0-16,22-1 0,-22 22 15,21 0-15,-21 0 0,1 0 0,-22 22 16,0-1-16,21 21 0,-21-21 0,0 22 16,0-22-16,0 21 0,0 0 15,0-20-15,0 20 0,0-21 16,-21 21-16,21-20 0,0-1 0,0 0 16,0 0-16,0 0 0,21 0 15,0-21-15,0 0 0,21 22 16,-20-22-16,20 0 0,-21 0 0,21 0 15,1 0-15,-1 0 0,22 0 16,-22-22-16,0 22 0,1-21 0,-1 0 16,0 0-16,1 0 0,-1 0 15,-21-22-15,0 22 0,0-21 16,1-1-16,-22 1 0,21 21 0,-21-21 16,0-1-16,0 22 0,0 0 15,-21 21-15,-1 0 16,1 0-16,0 0 0,0 21 15,0 0-15,0 22 0,21-22 0,0 21 16,-22-21-16,22 22 0,0-22 0,0 21 16,0-21-16,0 0 0,0 22 15,0-22-15,0 0 0,0 0 0,22-21 16,-1 21-16,0-21 0,0 0 16,0 22-16,0-22 0,22 0 15,-22 0-15,21 0 0,-21 0 0,22 0 16,-22-22-16,21 22 0,1-21 15,-22 0-15,21 0 0,0 0 0,-20 0 16,-1-22-16,21 22 0,-21-21 0,0-1 16,-21 22-16,0 0 0,22 0 15,-22 0-15,-22 42 16,1 0 0,0 0-16,0 22 0,0-22 15,21 0-15,-21 0 0,-1 0 16,22 0-16,0 1 0,-21-22 0,0 21 15,21 0-15,-21-21 16,21 21-16,42-21 31,-21 0-15,1-21-16,-1 0 0,21 0 16,-21-1-16,22 1 0,-1 0 15,0 0-15,1-21 0,-1 20 0,0 1 16,1-21-16,-22 21 0,42 0 15,-42 21-15,-21 21 16,0 0-16,0 0 0,0 21 16,0-20-16,0 20 0,0-21 0,0 0 15,-21 22-15,21-22 16,0 0-16,0 0 0,0 0 0,0 0 16,0 1-16,21-1 0,1-21 15,-1 0-15,21 0 16,-21 0-16,0 0 0,1 0 0,-1 0 15,21 0-15,-21-21 0,0-1 0,1 1 16,20 0-16,-21-21 16,0 21-16,0-22 0,22 1 0,-22-22 0,0 1 15,21 21-15,-20-22 16,-1 1-16,0-1 0,21 22 0,-21-22 16,-21 22-16,43-43 0,-43 43 15,0 21-15,0 0 0,0-1 16,0 1-16,0 42 15,-21 1-15,-1-1 16,-20 0-16,21 21 0,0 1 0,-22-1 16,22 0-16,-21 22 0,21-22 15,0 22-15,-1-22 0,1 21 0,0-20 16,21 20-16,-21-20 0,21-1 0,0-21 16,0 21-16,0-20 0,21 20 15,0-21-15,-21 0 0,21-21 0,1 21 16,-1 1-16,0-22 0,0 0 0,0 0 15,0 0-15,1 0 0,-1 0 16,0 0-16,21 0 0,-21-22 16,22 1-16,-22 0 0,21 0 15,1 0-15,-22 0 0,21-22 0,0-41 16,1 41-16,-22 1 16,0 0-16,-21-22 0,0 22 15,0-1-15,0 1 0,0 0 0,0-1 0,0 1 16,-21 0-16</inkml:trace>
  <inkml:trace contextRef="#ctx0" brushRef="#br0" timeOffset="23261.08">26818 13229 0,'0'0'0,"-63"21"0,20-21 16,1 22-16,0-1 0,20 0 15,-20 0-15,21-21 0,0 21 0,21 0 16,0 1 0,0-1-1,21-21-15,0 0 0,21 0 16,1 0-16,-1 0 0,0 0 15,1 0-15,-1 0 0,22 0 0,-22 0 16,0-21-16,1 21 0,-1 0 16,0-22-16,1 22 0,-22 0 0,21 0 15,-21 0-15,0-21 0,1 21 16,-1 0-16,0 0 0,0 0 16,0 21-1,-21 1 1</inkml:trace>
  <inkml:trace contextRef="#ctx0" brushRef="#br0" timeOffset="23475.96">27749 13928 0,'-21'0'15,"42"0"-15,-42 21 0,21 0 32,-21-21-1,0 0-15</inkml:trace>
  <inkml:trace contextRef="#ctx0" brushRef="#br0" timeOffset="26432.34">3281 15790 0,'0'0'0,"0"-21"16,0 0-16,0 0 0,0 0 0,0 0 15,0-1-15,0 1 0,0 0 16,0 0-16,0 0 16,0 42 15,0 0-31,0 21 16,0-20-16,0-1 0,0 21 0,0 0 15,0 22-15,0-22 16,0 22-16,0-1 0,0 1 0,0-1 15,0 1-15,0-1 0,0 1 16,0-1-16,0 1 0,0-1 0,0 1 16,0-1-16,0-20 0,-21 20 15,21-21-15,-22 1 0,22-1 0,0 0 16,-21-20-16,21-1 0,0 0 16,0 0-16,0-42 31,0 0-31,0 0 15,0-22-15,0 22 0,0-21 0,0-1 16,0 1-16,0 0 0,0-1 0,0 1 16,0-21-16</inkml:trace>
  <inkml:trace contextRef="#ctx0" brushRef="#br0" timeOffset="27384.04">3217 15790 0,'0'0'0,"-42"-21"32,21 21-32,42 0 47,0 0-47,0 0 0,0 0 0,1 0 15,20 0-15,0 0 0,1 0 16,-1 0-16,21-21 0,1 21 0,-1 0 15,22 0-15,0 0 0,-1-21 16,1 21-16,21 0 0,21-21 0,0 21 16,0 0-16,0 0 0,0-21 15,0 21-15,0 0 0,0 0 0,0 0 16,0 0-16,0 0 0,-21 0 0,0 0 16,-1 0-16,1-22 0,-42 22 15,20 0-15,-20 0 0,-1 0 16,1 0-16,-22 0 0,22 0 15,-22 0-15,0 0 0,22 0 0,-22 0 16,1 0-16,-22 0 0,21 22 0,-21-22 16,0 0-16,1 0 0,-1 0 15,0 0-15,-21 21 32,0 0-17,0 0-15,0 0 0,0 0 16,0 1-16,-21-1 15,21 21-15,-21-21 0,21 22 0,-22-1 16,22 0-16,0-21 0,-21 43 16,0-22-16,21 1 0,0-1 15,-21 0-15,21 22 0,-21-22 0,21 0 16,0 1-16,0-1 0,0 0 16,0 22-16,0-22 0,0 1 0,21-1 15,-21 0-15,0 1 0,0-22 0,21 21 16,-21 0-16,21-20 0,-21-1 15,0 21-15,0-21 0,0 0 16,0 1-16,0-1 0,-21 0 16,0-21-16,0 0 15,0 0-15,-1 21 0,1-21 16,-21 0-16,21 0 16,0 0-16,-22 0 0,22 0 0,-21 0 15,-22 0-15,22 0 0,-22 0 16,1 0-16,-22 0 0,1 0 0,-22 0 15,0 0-15,0 0 0,21 0 16,-20 0-16,-1 21 0,0-21 0,0 0 16,-21 0-16,21 0 0,-21 21 15,0-21-15,0 0 0,21 0 0,-21 0 16,0 0-16,0 0 0,0 0 16,22 0-16,-1 0 0,0 0 0,21 0 15,1 0-15,20 0 0,1 0 16,20 0-16,1 0 0,21 0 15,0 0-15,-1 0 0,1 0 16,42 0 15,1 0-31,-1 0 16,0 0-16,0 0 16,0 0-16,-21-21 0,21 21 15,1-21-15,20 0 0,-21 0 16,21 21-16</inkml:trace>
  <inkml:trace contextRef="#ctx0" brushRef="#br0" timeOffset="28205.19">7408 15367 0,'0'0'0,"-21"-21"0,0 21 16,21-21-16,-21 0 0,0 21 15,-1 0-15,1 0 16,0 0-1,0 0-15,0 21 0,21 0 16,0 0-16,0 0 0,-21 22 0,21-22 16,0 21-16,0 0 15,0 1-15,0-1 0,0 0 0,0 22 16,0-1-16,0 1 0,0-1 16,21 1-16,-21 21 0,21-22 0,-21 1 15,0-1-15,21 1 0,-21-1 0,21-21 16,-21 22-16,0-1 0,0-20 15,0 20-15,0-20 0,0 20 0,0-21 16,0 22-16,0-22 0,0 1 16,0-1-16,0 0 0,0 1 0,-21-1 15,0-21-15,21 21 0,0-20 16,0-1-16,0 0 0,-21 0 0,21 0 16,0 0-1,0-42 1,0 0-16,0 0 15,0 0-15,0 0 16,0-22-16,0 22 0,0-21 0,0-1 16,0 1-16,0-21 0,0-1 15,0 1-15,21-1 0,-21 1 0</inkml:trace>
  <inkml:trace contextRef="#ctx0" brushRef="#br0" timeOffset="28940.77">7429 15282 0,'0'0'0,"0"-21"0,-21 21 0,21-21 15,-21 21-15,0 0 0,0 0 16,0 0-1,-1 0-15,1 21 16,0 0 0,21 1-16,0-1 0,0 0 15,-21 0-15,21 21 0,-21-20 0,0 20 16,21 0-16,-22-21 0,1 22 16,0-1-16,0 0 0,0 1 0,21-22 15,-21 21-15,-1 1 0,1-22 0,21 21 16,0-21-16,-21 22 0,21-22 15,0 0-15,0 0 0,0 0 0,-21-21 16,21 21-16,0-42 31,21 0-15,0 0-16,-21 0 0,21 0 0,1-1 16,-22 1-16,21-21 0,0 0 0,-21-1 15,21 22-15,0-42 0,0 20 16,1 1-16,-22-22 0,21 22 0,0 0 15,-21-1-15,0 1 0,0 0 16,21 21-16,-21-22 0,0 22 0,21 0 16,-21 0-16,0 0 15,0 42 1,21 0 0,-21 0-16,22 0 0,-22 0 15,21 22-15,0-22 0,-21 21 0,21 1 16,0-1-16,-21 0 0,21-21 15,1 22-15,-1-1 0,-21 0 0,21 1 16,0 20-16,0-20 0,-21-1 16,21 0-16,1 1 0,-22-1 0,0-21 15,21 21-15,-21 1 0,21-22 16,-21 0-16,0 0 0,0 0 0,0 1 16,21-1-16,-21 0 15,21-21-15,-42 0 47,0 0-47,0-21 16,0 21-16,-1 0 15</inkml:trace>
  <inkml:trace contextRef="#ctx0" brushRef="#br0" timeOffset="29864.02">3725 17759 0,'-63'0'15,"42"0"1,-1 0-16,1 0 0,0 0 0,0 0 16,0 0-16,0 0 15,42 0 17,0 21-32,21-21 15,1 0-15,-1 0 0,21 0 16,1 0-16,-1 0 0,1 0 15,21 0-15,-1 0 0,1 0 0,0 0 16,20 0-16,1 0 16,0 0-16,0-21 0,0 0 0,0 21 15,-1 0-15,1 0 0,0-21 16,0 21-16,0 0 0,0 0 0,-1 0 16,-20 0-16,0 0 0,-22 0 15,1 0-15,-1-22 0,-20 22 0,-22 0 16,21 0-16,-42-21 15,-21 0 1,21 0-16,-42 21 16,20-21-16,1 21 0,0-21 0,0 21 15,-21-22-15,20 1 0,-20 21 16,21-21-16,-21 21 0,20-21 16,1 21-16,-21 0 0,21 0 15,0 0-15,21-21 0,-22 21 16,44 0-1,20 0 1,-21 0-16,0 0 0,22 0 16,-1 0-16,0 0 0,1 0 0,-1 21 15,-21 0-15,21-21 0,-20 21 16,20 0-16,-21-21 0,0 22 16,-21-1-16,0 0 0,0 0 15,0 0-15,0 0 0,0 1 0,-21-22 16,21 21-16,-21 0 0,-21 0 15,20 0-15,1-21 0,-21 21 0,21 1 16,0-22-16,-22 21 0,22-21 16,0 0-1,21 21-15,21-21 16,0 0 0,0 0-16,22 0 0,-22 0 0,0-21 15</inkml:trace>
  <inkml:trace contextRef="#ctx0" brushRef="#br0" timeOffset="30508.65">6625 17547 0,'-21'0'0,"42"0"0,-42-21 15,0 21-15,0 0 32,21 21-32,0 0 15,0 1-15,0 20 0,0-21 16,-22 21-16,22 1 0,0-1 16,0 0-16,0-20 0,0 20 0,0 0 15,-21-21-15,21 22 0,-21-22 16,21 0-16,-21 0 0,21 0 0,0 1 15,0-44 17,0 1-32,21 0 15,0 0-15,0 0 0,-21 0 16,22-1-16,-1 1 0,0 0 0,0 0 16,-21 0-16,21 0 0,0-1 15,1 22-15,-1 0 16,0 0-16,0 0 15,0 0-15,-21 22 0,0-1 0,21 0 16,-21 0-16,22 0 0,-22 0 16,21 1-16,-21-1 0,21-21 0,0 21 15,-21 0-15,21 0 0,0-21 16,1 0-16,-1 0 0,0 0 0,0 0 16,0 0-16,0 0 0,1 0 15,-1 0-15,0-21 0,0 0 0,0 0 16,0 0-16,1-1 0,-22 1 15,0 0-15,0-21 0,0 21 0,0-22 16,0 22-16,-22-21 16,1-1-16,21 22 0,-21-21 0,0 21 15,21 0-15,-21-1 0,21 1 16,0 0-16,0 0 16,21 0-1,0 21-15,0 0 16,22-21-16</inkml:trace>
  <inkml:trace contextRef="#ctx0" brushRef="#br0" timeOffset="31108.31">8234 16023 0,'-21'0'15,"42"0"-15,-42-21 0,-1 21 16,1 0-16,21 21 0,-21 0 15,21 1-15,0-1 0,-21 0 16,0 21-16,21-21 0,-21 22 0,21-1 16,0-21-16,0 22 0,0-1 0,0 0 15,0 1-15,0-22 0,0 21 16,0 0-16,0 1 0,0-1 0,0-21 16,0 22-16,0-22 0,0 21 15,0-21-15,0 0 0,0 1 0,0-1 16,0 0-1,0-42 17,0 0-32,21-1 15,0 1-15,0-21 0,0 21 0,0 0 16,1-22-16,-1 1 0,21 21 16,-21-22-16,0 1 0,22 0 0,-1 21 15,0-1-15,-20 1 0,20 0 0,0 21 16,-21 0-16,1 21 0,-1 0 15,0 1-15,-21-1 0,0 21 0,0 0 16,0-20-16,0 20 0,0 0 16,0-21-16,0 22 0,-21-22 0,21 0 15,0 0-15,0 0 0,0 1 16,-21-22-16,21 21 16,-22-21-16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119B-4F9D-4E17-B69E-15CC94B6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62382-E205-491D-93AD-4BEAB13F6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AC710-6B56-4CBA-9583-C985642C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B8C4-F5DC-4E26-BB43-8C2D297F7D5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2C87-3A83-4691-B4B0-17F0247A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2A9F-799C-4E83-8FCF-D23ECC6D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7B-D658-4141-8233-55C17332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72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BFC9-D60C-40DD-9F9F-2432500B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0654D-BD81-466C-B3DE-E0C7640E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35AF8-ECB0-4A38-8924-E1711A0D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B8C4-F5DC-4E26-BB43-8C2D297F7D5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1EFE-EB43-4050-8874-85F92C5B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6EF1-02B3-42CF-8974-231C9AA2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7B-D658-4141-8233-55C17332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8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D0FAE-3D47-4A38-B051-9FB593A66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E5540-0CB6-4B9E-AADE-D7D80B2A8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9E99-66DD-4811-8C11-3F004BA8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B8C4-F5DC-4E26-BB43-8C2D297F7D5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A682-1CB0-44DD-B284-33748C36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1F9C5-A03A-4F37-9414-9A0E5606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7B-D658-4141-8233-55C17332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E46A-F217-4DD9-85BF-4DC765C5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7BEB-9666-47E4-9556-9C8EA44C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51C1-88FF-4837-96AF-7A9371A9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B8C4-F5DC-4E26-BB43-8C2D297F7D5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2A68-E9E2-45B7-AE8E-2157FD7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3880-641A-4020-A06A-CE56194A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7B-D658-4141-8233-55C17332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3D46-343A-456C-87F7-0E141C93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34D1B-D966-41EA-9C43-7327D78E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DB7A-1746-41D3-8108-2C4F1694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B8C4-F5DC-4E26-BB43-8C2D297F7D5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67C1E-03AF-4190-B9AA-35E575F8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C5E6-0C23-4C08-BE23-81FB7B7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7B-D658-4141-8233-55C17332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7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D07A-F3AA-4ED6-A01F-2D1AC015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2CE3-26F3-41AB-8134-B44D97E1B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58607-BCC1-4B2F-B0B1-00A28B28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532AE-1C1E-473B-BF10-1477E941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B8C4-F5DC-4E26-BB43-8C2D297F7D5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A806D-CCFD-4D92-99C3-23A4BADD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AFC4D-FF0F-4C71-995C-83B43B6F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7B-D658-4141-8233-55C17332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2089-AED0-4A66-8F5B-2AF288EC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D8202-EE79-43B3-A78E-629C800D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B7AE6-0403-4AE8-B2BB-069E94087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9C9AD-C9AB-4560-8C5E-FFBE07E93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0684D-2447-498B-AB2F-55302C157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F82CD-5CAF-4147-8EE3-8C9A6F82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B8C4-F5DC-4E26-BB43-8C2D297F7D5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04115-B7DD-406C-AFBC-8E8AFEC6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36F6E-26A4-4719-92C4-0611B0D8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7B-D658-4141-8233-55C17332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2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1A6C-F590-4418-AA7D-1237AE70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94392-1EBD-4BA4-9049-D422305E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B8C4-F5DC-4E26-BB43-8C2D297F7D5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D3FCD-5DFC-4C1A-A78A-4250BED5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11E8A-FAF3-4069-96E9-4105269B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7B-D658-4141-8233-55C17332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7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4D811-B326-4AD0-BBD9-BD91E995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B8C4-F5DC-4E26-BB43-8C2D297F7D5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1C4D6-E9EE-4651-B588-1D6BA4F7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BF07C-2D7F-48CE-ABBC-30FBD963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7B-D658-4141-8233-55C17332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7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712A-2336-4166-98A0-1D975605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9827-3C40-43CA-96A5-1CB8CAC6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40542-E278-41D6-ACFA-AE59AD112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71BCE-E607-44BD-8FB4-6140F76B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B8C4-F5DC-4E26-BB43-8C2D297F7D5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59B33-CFC8-4CB0-8FBE-10613FBA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34FFA-EB89-4899-95FB-F93B1DAC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7B-D658-4141-8233-55C17332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1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7D97-0718-48D4-8553-B69D8C0F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AFD1F-5628-4679-A794-0ACED91D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CC33E-4D13-4AFF-BD83-19CF46897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A6D2-6C9E-4AEA-B964-39FAE23B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B8C4-F5DC-4E26-BB43-8C2D297F7D5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670E7-83F0-4BE9-A042-8B78F2E0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5666F-F1FE-4FE2-9A7F-29349A4B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7B-D658-4141-8233-55C17332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E0C1D-3895-483E-96F4-1850144E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B9687-ACF0-45BA-B173-24EE45B1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D5EAF-1827-446D-AA5A-ADE6C8C94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B8C4-F5DC-4E26-BB43-8C2D297F7D5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BBB9-CB86-4DB0-A652-E71B1098A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D602-389D-4F9C-AA62-7886B69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3E7B-D658-4141-8233-55C17332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7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B750-3B0A-4C7D-AE90-E1DEB8AB7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C12C-E01C-4D10-943D-650464ADF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9F49EE-DD28-4027-A8D2-A563311C3376}"/>
                  </a:ext>
                </a:extLst>
              </p14:cNvPr>
              <p14:cNvContentPartPr/>
              <p14:nvPr/>
            </p14:nvContentPartPr>
            <p14:xfrm>
              <a:off x="297000" y="144720"/>
              <a:ext cx="7788240" cy="570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9F49EE-DD28-4027-A8D2-A563311C33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35360"/>
                <a:ext cx="780696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0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B750-3B0A-4C7D-AE90-E1DEB8AB7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C12C-E01C-4D10-943D-650464ADF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5C531A-3590-448C-9FAC-912769142A61}"/>
                  </a:ext>
                </a:extLst>
              </p14:cNvPr>
              <p14:cNvContentPartPr/>
              <p14:nvPr/>
            </p14:nvContentPartPr>
            <p14:xfrm>
              <a:off x="0" y="358200"/>
              <a:ext cx="8892720" cy="401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5C531A-3590-448C-9FAC-912769142A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48840"/>
                <a:ext cx="8911440" cy="40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C42CBC-503A-433C-B7A5-1CFE403B92BF}"/>
                  </a:ext>
                </a:extLst>
              </p14:cNvPr>
              <p14:cNvContentPartPr/>
              <p14:nvPr/>
            </p14:nvContentPartPr>
            <p14:xfrm>
              <a:off x="38160" y="3139560"/>
              <a:ext cx="830880" cy="108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C42CBC-503A-433C-B7A5-1CFE403B92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00" y="3130200"/>
                <a:ext cx="849600" cy="11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5A2A7B-AA2F-49C0-AD06-50B156B930A4}"/>
                  </a:ext>
                </a:extLst>
              </p14:cNvPr>
              <p14:cNvContentPartPr/>
              <p14:nvPr/>
            </p14:nvContentPartPr>
            <p14:xfrm>
              <a:off x="1325880" y="1607760"/>
              <a:ext cx="2606400" cy="2576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5A2A7B-AA2F-49C0-AD06-50B156B930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6520" y="1598400"/>
                <a:ext cx="2625120" cy="25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9CBB66-79B1-4A41-BCEA-B0A557812D81}"/>
                  </a:ext>
                </a:extLst>
              </p14:cNvPr>
              <p14:cNvContentPartPr/>
              <p14:nvPr/>
            </p14:nvContentPartPr>
            <p14:xfrm>
              <a:off x="6332040" y="1813680"/>
              <a:ext cx="968400" cy="1303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9CBB66-79B1-4A41-BCEA-B0A557812D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22680" y="1804320"/>
                <a:ext cx="987120" cy="13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85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B750-3B0A-4C7D-AE90-E1DEB8AB7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C12C-E01C-4D10-943D-650464ADF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CE8290-2EEC-4369-A734-0B7B70BA894E}"/>
                  </a:ext>
                </a:extLst>
              </p14:cNvPr>
              <p14:cNvContentPartPr/>
              <p14:nvPr/>
            </p14:nvContentPartPr>
            <p14:xfrm>
              <a:off x="403920" y="609480"/>
              <a:ext cx="7056360" cy="459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CE8290-2EEC-4369-A734-0B7B70BA89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600120"/>
                <a:ext cx="7075080" cy="46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6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B750-3B0A-4C7D-AE90-E1DEB8AB7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C12C-E01C-4D10-943D-650464ADF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3B7E7F-F23B-4804-86B4-83978D29D25E}"/>
                  </a:ext>
                </a:extLst>
              </p14:cNvPr>
              <p14:cNvContentPartPr/>
              <p14:nvPr/>
            </p14:nvContentPartPr>
            <p14:xfrm>
              <a:off x="198000" y="411480"/>
              <a:ext cx="8626320" cy="118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3B7E7F-F23B-4804-86B4-83978D29D2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402120"/>
                <a:ext cx="864504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B2D842-CDA5-4D13-AB45-C5323CC7E9E1}"/>
                  </a:ext>
                </a:extLst>
              </p14:cNvPr>
              <p14:cNvContentPartPr/>
              <p14:nvPr/>
            </p14:nvContentPartPr>
            <p14:xfrm>
              <a:off x="22680" y="1523880"/>
              <a:ext cx="11400120" cy="243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B2D842-CDA5-4D13-AB45-C5323CC7E9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" y="1514520"/>
                <a:ext cx="11418840" cy="24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12C471-AF40-4FB4-9B57-B232FF77F06E}"/>
                  </a:ext>
                </a:extLst>
              </p14:cNvPr>
              <p14:cNvContentPartPr/>
              <p14:nvPr/>
            </p14:nvContentPartPr>
            <p14:xfrm>
              <a:off x="198000" y="4076640"/>
              <a:ext cx="10843560" cy="243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12C471-AF40-4FB4-9B57-B232FF77F0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640" y="4067280"/>
                <a:ext cx="10862280" cy="24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78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2022-02-23T02:24:57Z</dcterms:created>
  <dcterms:modified xsi:type="dcterms:W3CDTF">2022-02-23T02:25:31Z</dcterms:modified>
</cp:coreProperties>
</file>