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6T01:43:51.3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3344 1058 0</inkml:trace>
  <inkml:trace contextRef="#ctx0" brushRef="#br0" timeOffset="1115.09">2053 593 0,'0'0'0,"-21"0"31,21 21 1,0 0-1,21-21-31,0 0 15,0 0-15,1 0 0,20-21 0,-21 0 16,21 21-16,1-21 0,-1-1 16,0 1-16,1 0 0,-22 0 15,21 0-15,-21 0 0,22-1 0,-43 1 16,0 0-16,0 0 16,0 0-16,0 0 0,-21-1 0,-1 22 15,1 0-15,-21 0 0,0 0 16,-22 0-16,22 0 0,-22 22 15,22-1-15,-22 0 0,22 21 0,0-21 16,-1 22-16,1-1 0,21-21 16,-21 22-16,20-1 0,1 0 0,21-21 15,0 22-15,0-1 0,0-21 16,0 0-16,0 22 0,21-22 16,1 0-16,-1-21 0,0 21 0,21-21 15,-21 0-15,1 0 0,20 0 16,-21 0-16,0 0 0,22-21 15,-22 0-15,0 21 0,0-21 16,0 21-16,0 0 0,-42 0 31,0 21-31,0 21 16,0-21-16,0 1 0,-22 20 16,22 0-16,0 1 0,21-22 0,-21 21 15,0 0-15,21 1 0,-22-1 16,22-21-16,0 22 0,0-22 0,0 0 15,0 0-15,0 0 0,0 0 16,22 1-16,-1-22 0,0 0 16,0 0-1,0 0-15,0 0 0,1 0 16,-1-22-16,0 1 0,21 0 16,-21 0-16,1 0 0,-1 0 15,21-1-15</inkml:trace>
  <inkml:trace contextRef="#ctx0" brushRef="#br0" timeOffset="1603.24">2582 995 0,'0'0'0,"0"-21"0,21 0 15,1 21-15,-22-22 16,21 22-16,-21-21 0,21 21 16,0 0-16,0 0 0,0 0 15,1 0-15,-1 0 16,0 21-16,-21 1 0,0 20 0,0-21 15,0 21-15,0-20 0,0 20 16,0 0-16,-21-21 0,0 22 0,-1-22 16,1 0-16,0 0 0,0 0 15,21 1-15,0-1 0,-21-21 0,42-21 47,0-1-47,0 1 0,0-21 16,1 21-16,20-22 0,-21 22 15,0-21-15,22 0 0,-22 20 16,21-20-16,-21 21 0,0 0 16,1 0-16,-1-1 0,-21 1 0,0 42 31,-21 1-31,-1-1 0,1 0 16,0 21-16,21-21 0,-21 22 15,0-22-15,0 21 0,21-21 16,0 1-16,0 20 0,0-21 0,0 0 15,0 0-15,0 1 0,0-1 16,0 0-16,0 0 0,21 0 16,0-21-16,0 0 0,0 21 15,0-21-15,1 0 16,-1 0-16,0 0 0,0-21 16,21 0-16,-20 21 0</inkml:trace>
  <inkml:trace contextRef="#ctx0" brushRef="#br0" timeOffset="1898.55">3683 1037 0,'0'0'0,"0"-21"0,0 0 0,0 0 15,-21 0 1,0 21-16,-1 0 16,1 0-16,-21 0 0,21 0 0,0 0 0,-1 21 15,-20 0-15,21 0 16,0 0-16,0 0 0,-1 22 0,22-22 15,-21 21-15,21-21 0,-21 22 16,21-22-16,0 21 0,0-21 0,0 1 16,0-1-16,0 0 0,0 0 15,0 0-15,21 0 0,0-21 16,1 0-16,-1 22 0,0-22 16,0 0-16,0 0 0,0 0 0,22 0 15,-22 0-15,21-22 16,-21 1-16,22 21 0,-1-21 0,-21 0 15,22 0-15</inkml:trace>
  <inkml:trace contextRef="#ctx0" brushRef="#br0" timeOffset="2618.5">3958 1122 0,'0'0'16,"-21"0"-16,0 0 0,0 21 15,-1-21-15,22 21 0,-21-21 0,21 21 31,21-21-15,1 0-16,20 0 0,-21 0 16,0-21-16,22 0 0,-1 0 0,-21 21 15,21-21-15,-20 0 0,-1-1 16,21 1-16,-21 21 0,0-21 16,-21 0-16,-21 21 15,0 0 1,0 0-16,0 0 0,-22 21 0,22-21 15,-21 21-15,0 0 0,20 1 16,-20-1-16,21 21 0,-21-21 0,20 0 16,1 22-16,0-22 0,0 0 15,21 0-15,0 0 0,0 1 0,0-1 16,0 0-16,21 0 16,0-21-16,0 21 0,22-21 0,-1 0 15,0 0-15,-20 0 0,41 0 0,-21 0 16,1 0-16,20 0 0,-20-21 15,20 0-15,1 21 0,-22-21 0,21 0 16,-20-22-16,20 22 0,-20 0 16,-1-21-16,-21-1 0,21 22 0,-20-21 15,-1 21-15,0-22 0,-21 22 16,0 0-16,0 0 0,0 0 0,0-1 16,0 44 15,0-1-31,0 0 0,0 0 15,0 0-15,0 22 0,0-22 0,0 21 16,-21 22-16,21-22 0,-21 0 16,21 22-16,-22-1 0,1 1 0,21-1 15,-21 22-15,0 0 0,0-1 16,0 1-16,-1 0 0,1-1 0,0 1 16,0 0-16,0-1 0,0 22 15,-1-21-15,1-1 0,0-20 0,21 21 16,0-22-16,-21 1 0,21-22 0,0 21 15,0-20-15,0-1 0,0-21 16,0 22-16,0-22 0,0 0 16,0-42-1,0 0 1,21-22-16,-21 22 0,21-21 16,0-1-16,1-20 0,-1-1 0,0 1 15,0-22-15</inkml:trace>
  <inkml:trace contextRef="#ctx0" brushRef="#br0" timeOffset="2971.3">4720 1143 0,'0'0'0,"0"-42"0,-21-1 16,21 22-16,0-21 0,0 21 0,0 0 15,0-22-15,0 22 0,0 0 16,21 21-16,21-21 0,-20 0 0,-1-1 15,21 22-15,0-21 0,1 21 16,-1 0-16,0 0 0,1 0 16,-1 0-16,-21 21 0,22 1 0,-22-1 15,0 21-15,0 0 0,-21 1 16,0-1-16,0 0 0,0 1 0,-21-1 16,0 0-16,0-20 0,-22 20 15,1-21-15,0 0 0,-1 0 0,1 1 16,0-1-16,20-21 0,1 0 15,0 21-15,0-21 0,0 0 16,21-21 0,0 0-16,21 21 15,0-22-15,0 22 0,0-21 0,1 0 16,-1 0-16,21 0 0,-21-22 16</inkml:trace>
  <inkml:trace contextRef="#ctx0" brushRef="#br0" timeOffset="3271.13">5800 381 0,'0'0'0,"0"-42"0,0 21 0,0-1 15,0 1-15,-22 21 16,1 0-16,0 0 0,21 21 0,-21-21 16,0 22-16,0 20 0,-1-21 15,22 21-15,-21 1 0,0-1 0,0 22 16,21-22-16,0 21 0,-21 1 15,21-1-15,-21 1 0,21-22 0,0 22 16,-22-22-16,22 0 0,0 1 16,0-1-16,0-21 0,0 22 0,0-22 15,0 0-15,22 0 0,-1-21 16,-21 21-16,21-21 0,0 0 16,0 0-16,0 0 15,1 0-15,-1 0 0,0-21 16,0 0-16,0 0 0,0 0 15,22-22-15</inkml:trace>
  <inkml:trace contextRef="#ctx0" brushRef="#br0" timeOffset="4643.34">6117 847 0,'0'0'0,"21"-43"32,-21 65-17,0-1-15,-21 0 16,0 0-16,21 0 0,-21 22 15,0-22-15,21 21 0,0-21 0,0 22 16,-22-22-16,22 21 0,0-21 16,0 0-16,0 1 0,0-1 0,0 0 15,22 0-15,-1-21 16,0 0-16,0 0 0,0 0 0,0 0 16,1 0-16,20-21 0,-21 0 0,21 21 15,-20-21-15,20-1 0,-21 1 16,21 0-16,-20-21 0,20 21 0,-21-1 15,0-20-15,0 21 0,1 0 16,-22 0-16,21-1 0,-21 1 0,-21 42 47,-1 1-47,1-1 0,0 0 16,0 21-16,0-21 0,21 22 0,-21-22 15,21 0-15,-22 21 0,22-20 16,0-1-16,0 0 0,0 0 0,0 0 15,0 0-15,22-21 16,-1 0-16,0 0 0,0 0 0,0 0 16,22 0-16,-1 0 0,-21 0 15,21-21-15,1 21 0,-1-21 0,0 0 16,1 0-16,-1 0 0,-21-1 16,0-20-16,1 21 0,-22 0 15,21-22-15,-21 1 0,0 21 0,-21-21 16,-1-1-16,1 22 0,-21 0 15,21 0-15,-22 0 0,1 21 16,21 0-16,-21 0 0,-1 0 0,1 21 16,21-21-16,-22 21 0,22 0 15,0 21-15,0-20 0,21 20 0,0-21 16,0 21-16,0-20 0,0-1 16,21 21-16,0-21 0,0 0 0,22 1 15,-1-1-15,-21-21 0,22 21 0,-1-21 16,0 0-16,22 0 0,-22 0 15,0 0-15,1 0 0,-1-21 16,0 21-16,1-21 0,-1-1 16,0 1-16,1 0 0,-22-21 0,0 21 15,0-22-15,0 1 0,1 21 16,-1 0-16,-21-1 0,21 1 0,-21 0 16,0 42-1,0 0-15,-21 22 16,0-22-16,21 0 0,-22 21 15,22-20-15,0 20 0,-21-21 0,21 0 16,-21 22-16,21-22 16,0 0-16,0 0 0,0 0 0,0 0 15,0 1-15,0-1 16,0-42 15,21-1-31,0 1 0,-21 0 16,22 0-16,-1-21 0,0 20 15,0-20-15,0 0 0,0-1 0,1 1 16,20 0-16,0-1 0,-21 22 16,22 0-16,-1 0 0,-21 0 0,0 0 15,1 21-15,20 0 0,-42 21 16,21 0-16,0 0 0,0 0 16,-21 0-16,0 22 0,0-1 0,0 0 15,0-20-15,0 20 0,0-21 16,0 21-16,0-20 0,0-1 0,0 0 15,0 0-15,0 0 0,0 0 16,22 1-16,-1-22 0,0 0 0,-21 21 16,21-21-16,0 0 0,22 0 15,-22 0-15,21 0 0,0-21 0,-20-1 16,20 22-16,0-21 0,1 0 16,-1 0-16,0 0 0,1-22 0,-1 1 15,-21 0-15,21-1 0,-20 1 16,-1 0-16,0-22 0,-21 22 15,0 21-15,0-22 0,0 22 0,0 0 16,-21 21 0,0 0-16,-1 0 0,1 0 0,0 42 15,-21-20-15,21-1 0,-1 21 16,22-21-16,0 22 0,-21-22 0,21 21 16,0-21-16,0 22 0,0-22 15,21 0-15,1 0 0,-1 0 0,0 0 16,0 1-16,-21-1 0,21 0 15,0 0-15,1-21 0,-1 21 0,0 0 16,-21 1-16,0-1 16,0 0-16,0 0 15,-21-21 1,0 0-16,-1 0 0,1 0 16,0 0-16,0 0 0,0 0 15,0 0-15,-1 0 0,1-21 0,-21 0 16,21 21-16,0-21 0,-22-22 15</inkml:trace>
  <inkml:trace contextRef="#ctx0" brushRef="#br0" timeOffset="4978.14">7281 402 0,'-21'21'0,"42"-42"0,-42 64 16,0-43-1,21 21-15,21-21 16,0-21 0,-21-1-1,21 22-15,-21-21 0,0 0 0,0 0 16,0 0-16,-21 21 31,0 0-31,0 0 0,0 0 16,21 21-16,-21 0 0,21 0 15,-22 0-15,22 1 0,-21-1 16,0-21-16,0 0 0,21 21 16,-21-21-16,0 0 0</inkml:trace>
  <inkml:trace contextRef="#ctx0" brushRef="#br0" timeOffset="5223.58">5715 614 0,'0'0'0,"21"0"15,0 0 1,22 0-16,-22 0 0,21 0 15,0 0-15,22 0 0,-22 0 0,1 0 16,20 0-16,-21 0 0,1 0 16,-22 0-16,21 0 0,-21 0 0,1 0 15,-1 0-15,0 0 0,0 0 16,-21-21 0</inkml:trace>
  <inkml:trace contextRef="#ctx0" brushRef="#br0" timeOffset="7171.08">14901 656 0,'0'0'15,"-21"0"-15,21-21 16,0 42 47,0 0-63,0 1 15,0-1-15,21 0 0,-21 0 16,21 0-16,-21 0 0,0 22 15,0-22-15,0 21 0,0-21 0,0 22 16,0-1-16,0 0 0,0-20 16,-21 20-16,21 0 0,-21 1 0,0 20 15,0-21-15,0 1 0,21-1 16,-22 22-16,1-1 0,0 1 16,21-1-16,0 1 0,-21-1 0,0 1 15,21-1-15,-21 22 0,21-22 16,-22 1-16,22-22 0,0 43 0,0-22 15,0 1-15,0 20 0,0-20 0,0-1 16,-21 22-16,21-21 0,0 20 16,0-20-16,0-1 0,0 22 0,0 0 15,0-1-15,0-20 0,0 20 0,0 1 16,0 0-16,0-1 0,0-20 16,0 21-16,0-1 0,0 1 0,0 0 15,0-1-15,0 1 0,0 0 16,0-1-16,21-20 0,-21 20 15,0 1-15,0 0 0,0-1 0,0 1 16,0 0-16,0-1 0,0 1 0,0 0 16,0-1-16,0 1 0,0 0 15,0-1-15,0 1 0,0 0 0,0-1 16,0 1-16,0 0 0,0-1 0,0-20 16,0 21-16,22-1 0,-22 22 15,0-21-15,0-1 0,0 22 0,21-21 16,-21 0-16,0 20 0,0-20 0,0 0 15,0 21-15,21-22 0,-21 22 16,21-21-16,-21 21 0,21-22 16,-21 22-16,0-21 0,21 21 0,1-1 15,-22-20-15,21 21 0,-21 0 0,21-22 16,0 22-16,-21 0 0,21 0 0,0-21 16,-21 20-16,22 1 0,-1 0 15,-21 0-15,21 0 0,-21 0 0,21-1 16,0 1-16,-21 0 0,21 0 0,1 0 15,-22 0-15,21-1 0,0 1 0,0 0 16,-21-21-16,21 21 0,0-1 16,1 1-16,-22 0 0,21 0 0,0 0 15,-21-22-15,21 65 0,0-65 0,0 22 16,-21-21-16,22-1 0,-22 1 16,21 0-16,-21 21 0,21-22 0,0 1 15,0 0-15,-21-1 0,21 1 0,1 0 16,-1-1-16,0-20 0,0 20 0,21 1 15,-20 0-15,-1-22 0,21 22 16,-21-22-16,22 22 0,-22-21 0,21 20 16,-21-20-16,22-1 0,-22 22 0,21-22 15,-21 22-15,0-21 0,1 20 0,20-20 16,-21-1-16,0 22 0,22-22 0,-1 1 16,-21 21-16,-21-22 0,21 22 0,-21-22 15,21 1-15,1 20 0,-22-20 0,0-1 16,21 1-16,0-1 0,0 22 15,0-21-15,0-1 0,1 22 16,-22-22-16,0 1 0,21 20 0,-21-20 16,0-1-16,0 1 0,0 21 0,0-22 15,0 1-15,0-1 0,0 22 0,0-22 16,0 1-16,-21 20 0,21-20 0,-22-1 16,22 1-16,0-1 0,-21 1 0,21-1 15,-21 1-15,21-22 0,0 22 0,0-1 16,-21 1-16,0-22 0,21 22 0,0-22 15,0 21-15,-21-20 0,-1 20 0,22-20 16,0-1-16,-21 21 0,21-20 0,-21-1 16,21 0-16,-21 22 0,21-22 15,0 1-15,0-1 0,0 0 0,0 22 16,-21-22-16,21 0 0,0-20 16,0 20-16,0 0 0,-21-21 0,21 1 15,0-1-15,0 0 0,0 0 0,0-42 31,0 0-31,21-22 0,0 1 0,0-21 16,21-1-16,-20-21 0,20-20 0</inkml:trace>
  <inkml:trace contextRef="#ctx0" brushRef="#br0" timeOffset="8622.96">15875 804 0,'0'0'0,"21"0"16,-21-21-16,0 0 0,0 0 16,0 0-16,0 0 0,0-1 31,0 44-15,0-1-16,-21 21 15,21 0-15,-21 1 0,21 20 0,0-20 16,-21 20-16,-1 1 0,1-22 15,21 21-15,-21 1 0,0-22 0,0 1 16,0 20-16,-1-42 0,1 22 16,21-1-16,0-21 0,0 0 15,-21 0-15,21 1 0,0-1 0,0-42 32,0-1-17,0-20-15,21 21 0</inkml:trace>
  <inkml:trace contextRef="#ctx0" brushRef="#br0" timeOffset="9058.71">15811 910 0,'0'-42'16,"0"84"-16,0-105 0,0 42 0,0-1 0,0 1 16,22 0-16,-1 0 15,-21 0-15,21 21 0,0-21 0,0 21 16,0-22-16,22 22 0,-22 0 0,21 0 15,1 0-15,-22 22 0,21-1 16,-21 0-16,22 0 0,-22 21 0,-21 1 16,0-1-16,0 0 0,0-20 15,-21 20-15,-1 0 0,1 1 0,-21-22 16,0 21-16,-1-21 0,1 0 16,0 1-16,-1-1 0,1 0 0,21-21 15,0 0-15,-22 0 0,22 0 16,0 0-16,21-21 15,0 0-15,0-1 16,21 22 0,0 0-16,0 22 15,-21-1-15,22 0 0,-22 0 16,0 0-16,21 0 0,0 22 0,0-22 16,-21 0-16,21 0 0,0 22 0,1-22 15,-22 0-15,21 0 0,0-21 16,0 21-16,-21 0 0,21-21 0,0 0 15,1 22-15,-1-22 16,0 0-16,0-22 16,-21 1-16,21 21 0</inkml:trace>
  <inkml:trace contextRef="#ctx0" brushRef="#br0" timeOffset="9434.51">16404 1270 0,'21'0'31,"0"-21"-31,1 21 0,-1-21 16,0 21-16,0-21 0,21-1 16,-20 1-16,-1 21 0,0-21 0,0 0 15,0 0-15,-21 0 0,0-1 16,0 1-16,-21 21 15,-21 0-15,21 0 16,-22 21-16,22-21 0,-21 43 16,21-22-16,-22 0 0,22 21 0,0-20 15,-21 20-15,42-21 0,-22 0 16,22 22-16,0-22 0,0 0 0,0 0 16,0 0-16,0 0 0,0 1 15,22-1-15,-1-21 0,0 21 16,0-21-16,0 0 0,22 21 0,-22-21 15,21 0-15,0 0 0,-20 0 16,20 0-16,21 0 0,-20-21 0,-1 21 16,0-21-16,22 21 0</inkml:trace>
  <inkml:trace contextRef="#ctx0" brushRef="#br0" timeOffset="9890.41">17462 1185 0,'43'-21'0,"-86"42"0,86-63 0,-43 21 0,0 0 16,0 0-16,0-1 0,0 1 15,-21 21-15,-1 0 16,1 0-16,-21 0 0,21 0 16,0 0-16,-1 21 0,-20 1 15,21-1-15,-21 0 0,20 21 16,1-21-16,-21 1 0,21 20 0,0-21 16,-1 0-16,1 22 0,21-22 15,0 0-15,0 0 0,0 0 0,0 0 16,0 1-16,0-1 0,21-21 15,1 0 1,-1 0-16,21 0 0,-21 0 0,0 0 16,1 0-16,20-21 0,-21 21 15,21-22-15,-20 1 0,-1 0 0,0 0 16,21-21-16,-21 20 0,1-20 16,-1 21-16,-21-21 0,21 20 15,-21-20-15,21 21 0,-21 0 0,0 0 16,0 42-1,0 21 1,0-21-16,-21 0 0,0 22 16,21-22-16,-21 21 0,21-21 0,0 22 15,0-22-15,0 0 0,0 0 16,0 0-16,0 1 0,0-1 0,0 0 16,21-21-1,0 0-15,0 0 16,0 0-16,0 0 0,22 0 0,-22 0 15</inkml:trace>
  <inkml:trace contextRef="#ctx0" brushRef="#br0" timeOffset="10294.54">18288 1122 0,'0'0'0,"21"-21"0,0 0 0,-21-1 16,0 1-16,-21 21 15,0 0-15,-21 0 16,20 0-16,-20 0 0,21 21 15,-21 1-15,20-22 0,1 21 0,0 0 16,0 0-16,0 0 0,0 0 16,21 1-16,0-1 15,0 0-15,21 0 16,0-21-16,0 0 16,21 21-16,1-21 0,-22 21 0,21-21 15,1 0-15,-22 22 0,21-22 16,-21 0-16,0 21 0,1-21 0,-1 21 15,0-21-15,-21 21 0,0 0 16,0 0-16,-21-21 16,0 22-16,-22-22 0,22 0 15,-21 0-15,-1 21 0,22-21 16,-21 0-16,0 0 0,-1 0 0,22 0 16,-21 0-16,21 21 0,-1-21 15,1 0-15,0 0 0,0 0 0,0 0 16,0 0-16,21-21 31,21 21-31,21-21 0</inkml:trace>
  <inkml:trace contextRef="#ctx0" brushRef="#br0" timeOffset="11103.95">19135 995 0,'0'0'0,"0"-21"0,0 0 16,0-1-16,0 1 16,-22 21-1,1 0-15,0 0 0,0 21 16,0 1-16,0-1 0,-1 0 0,1 21 16,-21-21-16,21 22 0,0-22 15,-1 21-15,1 1 0,0-22 0,0 21 16,21-21-16,0 22 0,0-22 15,0 0-15,0 0 0,21 0 0,0 0 16,64 22 0,-43-43-16,-21 0 15,1 0-15,-1 0 0,0 0 0,0 0 16,0 0-16,0-21 0,1 21 16,-22-22-16,0 1 0,0 0 0,0 0 15,0-21-15,0-1 0,0 1 0,0 0 16,0-1-16,0 1 0,0 0 15,0-1-15,0 22 0,0-21 0,0 21 16,0-1-16,0 1 0,0 0 16,21 0-16,0 0 0,0 21 15,21 0-15,1 0 0,-1 0 0,0 0 16,1 0-16,20 0 16,1 0-16,-22 21 0,0 0 0,22 0 15,-22 0-15,-21 22 0,22-22 16,-22 0-16,0 21 0,0 1 0,-21-22 15,0 21-15,0 1 0,0-22 16,0 21-16,0-21 0,0 22 0,0-22 16,-21 0-16,21 0 0,-21 0 0,21 0 15,0 1-15,0-1 16,-21-21-16,0 0 31,21-21-31,0-1 16,0 1-16,0 0 15,0-21-15,0 21 0,21-22 16,0 1-16,21 0 0,-21-1 0,22-20 16,-1 20-16,0-20 0,1-1 15,20 22-15,-20 0 0,20-1 0,-21 22 16,22 0-16,-1 0 0,-20 21 16,-1 0-16,0 21 0,1 0 0,-22 22 15,0-22-15,0 42 0,-21-20 16,0 20-16,0-21 0,-21 22 0,21-22 15,-21 22-15,0-22 0,0-21 16,-1 22-16,1-1 0,0-21 0,0 0 16,0 0-16,21 1 15,-21-1-15,-1-21 16,1 0-16,0 0 16</inkml:trace>
  <inkml:trace contextRef="#ctx0" brushRef="#br0" timeOffset="12358.51">2286 1947 0,'0'0'16,"-21"0"-16,0 0 0,-1 0 0,1 0 0,0 0 15,0 0-15,0 0 16,0 0-16,-1 0 0,1 0 31,42 0 16,1 0-47,-1 0 0,0 0 16,0 0-16,21 0 0,1 0 0,-1 0 15,0 0-15,1 0 0,20 0 16,1 0-16,-1 0 0,1 0 0,-1 0 15,22 0-15,-22 0 0,22 0 16,-21 0-16,20 0 0,-20 0 16,20 0-16,22 0 0,-21 0 15,21 0-15,0 0 0,-1 0 0,1 0 16,21 0-16,-21 0 0,21 0 16,0 0-16,0 0 0,0 0 0,21 0 15,-21 0-15,0 0 0,0 0 0,-21 0 16,21 0-16,0 0 0,0 0 15,0 0-15,-21 0 0,21 0 0,-21 0 16,0 0-16,-1 0 0,22 0 16,-21-21-16,21 21 0,-21 0 0,21 0 15,-21 0-15,0-21 16,0 21-16,-1 0 0,1 0 0,-21 0 16,21 0-16,0 0 0,-22 0 15,1 0-15,0-21 0,-1 21 0,-20 0 16,-1 0-16,1 0 0,-1 0 0,-20 0 15,-1-21-15,0 21 0,1 0 16,-22 0-16,0 0 0,0 0 0</inkml:trace>
  <inkml:trace contextRef="#ctx0" brushRef="#br0" timeOffset="12490.44">8848 1947 0,'0'0'0,"21"64"15,-21-43 1</inkml:trace>
  <inkml:trace contextRef="#ctx0" brushRef="#br0" timeOffset="13779.55">15748 1926 0,'0'0'0,"-21"0"15,0 0-15,-1 0 16,1-21-16,0 21 0,0 0 16,0 0-1,0 0-15,-1 0 16,44 0 78,-1 0-79,0 0-15,21 0 0,1 0 0,-1 0 16,21 0-16,-20 0 0,20 0 0,1 0 15,-1 0-15,22 0 16,-22 0-16,22 0 0,-21 0 0,20 0 16,-20 0-16,20 0 0,-20 0 15,21 21-15,-22-21 0,22 0 0,-1 0 16,1 0-16,21 0 0,0 0 16,0 0-16,21 0 0,-22 0 0,1 0 15,0 0-15,0 0 0,0 0 16,0 0-16,21 0 0,-22 0 0,1 0 15,0 0-15,0 0 0,0 0 0,-22 0 16,1 0-16,0 0 0,21 0 16,-22 0-16,22 0 0,-21-21 15,21 21-15,-1 0 0,-20 0 16,21 0-16,-21 0 0,-1 0 0,22 0 16,-21 0-16,-1 0 0,1 0 15,0 0-15,21 0 0,-22 0 0,1 0 16,-22 0-16,22 0 0,-21 0 15,-1 0-15,1 0 0,-22 0 0,21 0 16,-20 0-16,-1 0 0,-21 0 16,22 0-16,-22 0 0,0 0 0,0 0 15,0 0 1,-42 0 46</inkml:trace>
  <inkml:trace contextRef="#ctx0" brushRef="#br0" timeOffset="13903.48">21378 1926 0,'-21'0'0,"0"0"31,0 0-31,0 0 0,-1 0 15,1 0-15</inkml:trace>
  <inkml:trace contextRef="#ctx0" brushRef="#br0" timeOffset="15799.06">593 3027 0,'0'-21'0,"0"42"0,0-63 0,0 20 16,0 1-16,0 0 16,0 0-16,0 0 15,0 0-15,-22 21 16,1 21-1,21 0-15,0 0 16,0 0-16,-21 22 0,21-1 0,-21 0 16,21 22-16,-21-22 0,0 22 15,-1-1-15,1 1 0,0-1 0,0 1 16,0-22-16,21 0 0,-21 1 16,-1-1-16,22-21 0,0 21 15,0-20-15,0-1 16,0-42 15,0-1-31,0 1 0,0 0 16</inkml:trace>
  <inkml:trace contextRef="#ctx0" brushRef="#br0" timeOffset="16078.4">487 2985 0,'0'0'0,"0"-43"0,0 22 0,0 0 15,0 0-15,21 0 0,0 21 32,0 21-17,0 0-15,1 21 0,-1-21 0,0 22 16,-21-22-16,21 21 0,0 1 16,0 20-16,1-21 0,-1 22 0,0-22 15,0 22-15,0-22 0,-21 0 16,0 22-16,21-43 0,-21 21 0,22 1 15,-22-22-15,0 0 0,0 0 16,0 0-16,0 1 0,21-22 16,0 0-1,-21-22 1</inkml:trace>
  <inkml:trace contextRef="#ctx0" brushRef="#br0" timeOffset="16371.39">1058 2773 0,'0'-21'0,"0"42"0,0-63 0,-21 42 16,21 21 0,0 0-16,-21 0 0,21 21 15,-21 1-15,21-1 0,-21 0 16,21 22-16,-22-1 0,22-20 15,-21 20-15,21 1 0,21 42 0,-21-43 16,0-21-16,-21 1 0,0-1 16,0 0-16,0-20 0,21-1 0,0 0 15,0 0-15,0 0 0,21-21 32,0 0-32,0-21 0,0 0 15</inkml:trace>
  <inkml:trace contextRef="#ctx0" brushRef="#br0" timeOffset="16825.12">1312 3239 0,'0'0'0,"0"-43"0,0 64 31,-21-21-31,21 22 0,-21-1 16,0 0-16,0 0 0,-1 21 0,1-20 15,0 20-15,21-21 0,-21 21 16,21 1-16,-21-22 0,21 21 16,0-21-16,0 22 0,0-22 15,0 0-15,0 0 0,0 0 16,21 1-16,0-1 0,0-21 0,0 0 16,22 0-16,-1 0 0,-21 0 15,22 0-15,-1-21 0,0-1 0,1 22 16,-1-21-16,0 0 0,1-21 15,-22 21-15,21-1 0,-21-20 0,0 0 16,-21-1-16,0 1 0,0 0 16,0-1-16,0 1 0,-21 0 0,0 21 15,0-22-15,-21 22 16,20 0-16,-20 0 0,0 21 0,-1 0 16,1 0-16,0 0 0,-1 0 15,1 0-15,21 21 0,-21 0 16,20 0-16,1 0 0,0 22 0,0-22 15,21 0-15,0 0 0,0 0 16,0 1-16,0-1 0,21 0 0,21-21 16,-20 0-16,20 0 0,0 0 15,1 0-15,20 0 0</inkml:trace>
  <inkml:trace contextRef="#ctx0" brushRef="#br0" timeOffset="17922.49">2498 2942 0,'0'-84'15,"-22"84"1,1-22-16,0 22 16,-21 0-16,21 0 0,-1 0 15,-20 0-15,0 0 0,21 22 0,-22-1 16,22 0-16,0 0 0,0 0 15,0 0-15,-1 1 0,22-1 0,0 0 16,0 0-16,0 0 16,0 0-16,22 1 15,-1-1-15,21 0 0,-21-21 16,22 21-16,-22 0 0,21 0 0,0 1 16,-20-1-16,20 0 0,-21 0 15,21 0-15,-20 0 0,-1 1 0,-21-1 16,0 0-16,21 21 0,-21-21 15,0 1-15,0 20 0,-21-21 0,0 0 16,-1 22-16,-20-22 0,0 0 16,-1 0-16,1 0 0,0 0 15,-1-21-15,1 22 0,0-22 0,-1 0 16,1 0-16,21 0 0,0 0 0,-22 0 16,22-22-16,0 22 15,0-21-15,21 0 0,-42-42 16,20 20-16,22 22 15,0 0-15,0 0 0,0-22 0,0 22 16,0 0-16,22 21 31,-22 21-31,21 0 16,-21 1-16,0 20 0,21-21 16,-21 0-16,21 0 0,-21 1 15,0-1-15,21 0 0,0 0 0,1 0 16,-22 0-16,21 1 0,0-1 15,0-21-15,0 0 0,22 21 16,-22-21-16,0 0 0,21 0 16,1 0-16,-1 0 0,0 0 0,1-21 15,-1 0-15,0-1 0,1 1 16,-1 0-16,0 0 0,-21 0 0,22 0 16,-1-1-16,-21-20 0,0 0 15,1 21-15,-1-22 0,0 22 0,0-21 16,-21 21-16,0-1 0,0 1 15,0 0-15,0 42 32,-21 0-17,0 22-15,0-22 16,21 0-16,0 21 0,0 1 0,-22-22 16,22 21-16,-21-21 0,21 1 0,0 20 15,0-21-15,0 0 0,0 0 16,0 1-16,0-1 0,21-21 15,1 21-15,-1-21 0,0 0 16,0 0-16,0 0 0,22 0 0,-22-21 16,0 21-16,21-21 0,-21-1 15,1 1-15,20 0 0,-21 0 16,0-21-16,0 20 0,1-20 0,-1 21 16,-21-21-16,0 20 0,21-20 15,-21 21-15,0 0 0,21 0 16,-21-1-16,0 1 0,-21 21 31,0 21-31,21 1 16,-21-1-16,21 0 0,0 0 15,-22 21-15,22-20 0,0-1 0,0 0 16,-21 21-16,21-21 0,0 1 16,0-1-16,0 0 0,0 0 15,0 0-15,21-21 16,-21 21-16,22-21 0,-1 0 15,0 0-15,0 0 0,0 0 16,0 0-16,22 0 0,-22-21 16</inkml:trace>
  <inkml:trace contextRef="#ctx0" brushRef="#br0" timeOffset="18210.33">3704 3323 0,'0'0'0,"21"-42"0,0-64 31,-21 85-31,0 0 0,-21 21 32,0 0-32,0 21 15,0 0-15,0 0 0,-1 22 0,1-22 16,0 21-16,0 0 0,0 1 16,0-1-16,21-21 0,-22 22 0,22-1 15,-21-21-15,21 21 0,0-20 0,0-1 16,0 0-16,0 0 0,0 0 15,21-21-15,1 21 0,-1-21 0,0 0 16,0 0-16,21 0 0,-20 0 16,20 0-16,0 0 0,-21 0 0,22-21 15,-1 0-15,-21 0 0,22 0 16,-22 0-16</inkml:trace>
  <inkml:trace contextRef="#ctx0" brushRef="#br0" timeOffset="18695.05">4191 3069 0,'0'0'0,"0"-42"0,0 21 0,0-22 16,0 22-16,0 0 16,0 42 15,0 0-31,0 1 0,-21-1 0,21 21 16,-21-21-16,21 22 0,0-1 15,-22 0-15,22 1 0,0 20 0,0-21 16,0 1-16,-21-1 0,21 0 15,0 1-15,0-22 0,0 21 16,0-21-16,0 1 0,0-1 0,0 0 16,0 0-16,0 0 15,0-42 1,0 0 0,0 0-16,0 0 0,0-1 15,21 1-15,-21 0 0,0-21 0,22 21 16,-1-22-16,0 1 0,0 0 15,0-1-15,22 1 0,-22 21 0,21-22 16,-21 22-16,22 21 0,-1-21 16,0 21-16,1 0 0,-22 0 15,21 21-15,-21 0 0,0 1 0,1-1 16,-1 21-16,-21 0 0,0-20 16,0 20-16,0 0 0,0-21 0,0 22 15,0-22-15,-21 0 0,-1 21 16,22-20-16,-21-22 0,0 21 0,0 0 15,0 0-15,0-21 16,21-21 0,0 0-1,0 0-15</inkml:trace>
  <inkml:trace contextRef="#ctx0" brushRef="#br0" timeOffset="19450.62">5313 2963 0,'0'0'16,"-21"0"-16,-1 22 0,1-1 15,-21-21-15,42 21 16,21-21 0,0 0-1,22 0-15,-22 0 0,0 0 16,21 0-16,1-21 0,-1 21 0,0-21 15,1 21-15,-1-22 0,0 1 0,1 21 16,-22-21-16,21 0 0,-21 21 16,0-21-16,-21 0 0,0-1 15,-42 22-15,21 0 16,-21 0-16,-1 0 0,1 0 16,0 0-16,-22 0 0,22 0 0,-1 22 15,-20-1-15,21 0 0,20 0 16,-20 0-16,21 0 0,0 1 0,0-1 15,21 0-15,-22 0 0,22 0 0,0 0 16,0 1-16,22-1 0,-1 0 16,0-21-16,0 21 0,0-21 0,22 0 15,-22 21-15,21-21 0,-21 0 16,22 0-16,-1 0 0,-21 0 0,21 0 16,-20 0-16,-1 0 0,-21-21 15,-21 21 1,-22 0-1,22 0-15,-21 21 0,-1-21 16,1 21-16,21 1 0,-21-1 0,-1 0 16,1 0-16,0 21 0,20-20 0,-20 20 15,21-21-15,-21 21 0,20 1 0,1-22 16,21 21-16,0-21 0,0 1 16,0 20-16,0-21 0,0 0 0,21-21 15,1 21-15,-1 1 0,0-22 16,0 0-16,21 0 0,-20 0 15,20 0-15,-21 0 0,21 0 0,1 0 16,-1 0-16,-21-22 0,22 22 0,-1-21 16,0 0-16,1 0 0,-1-21 15,-21 20-15,21-20 0,1 0 0</inkml:trace>
  <inkml:trace contextRef="#ctx0" brushRef="#br0" timeOffset="19739.45">6223 2561 0,'0'0'0,"0"-42"0,0 21 0,0 0 16,0-1-16,-21 1 16,21 42-1,-21 22-15,-1-22 0,1 42 0,0-20 16,0 20-16,0-20 0,0 20 16,-1 1-16,1-1 0,0 1 0,0-1 15,0 1-15,0-1 0,-1 1 16,1-1-16,0 1 0,0-22 0,0 21 15,0-20-15,21-1 0,-22 0 0,22-20 16,0-1-16,0 0 0,0 0 16,0 0-16,0 0 0,22-21 15,-1 0 1,0 0-16,0-21 16,0 0-16,0 0 0,1-21 0,-1 20 15,0-20-15</inkml:trace>
  <inkml:trace contextRef="#ctx0" brushRef="#br0" timeOffset="20810.84">6117 3344 0,'0'22'15,"-21"-22"-15,21 21 16,0 0-16,21-21 31,0 0-15,0 0-16,1 0 15,20-21-15,-21 0 0,0 21 0,0-22 16,1 1-16,-1 0 0,0 0 0,0 21 16,-21-21-16,0 0 0,0-1 15,21 22-15,-21-21 0,-21 21 16,0 0 0,0 0-16,0 0 0,-1 0 0,1 21 15,-21 1-15,21-1 0,0 0 0,-1 21 16,-20-21-16,42 22 0,-21-22 15,21 21-15,-21-21 0,21 22 0,0-22 16,0 0-16,0 0 0,0 0 16,21-21-16,0 22 0,0-22 15,0 0-15,1 0 0,-1 0 0,21 0 16,-21 0-16,0 0 0,22 0 16,-1-22-16,0 22 0,-20-21 0,20 0 15,0 0-15,-21 0 0,22 0 16,-22-1-16,0-20 0,0 21 0,0-21 15,-21 20-15,0 1 0,0-21 0,0 21 16,0 0-16,0-1 16,-21 22-1,0 22 1,0-1-16,21 21 16,0-21-16,-21 0 0,21 1 15,0 20-15,-21-21 0,21 0 16,0 0-16,0 1 0,0-1 0,0 0 15,0 0-15,0 0 0,0 0 16,0 1 0,0-44 15,0 1-31,0 0 16,0 0-16,0-21 0,0 20 15,0-20-15,0 0 0,21 21 0,0-22 16,0 1-16,0 0 15,0-1-15,22 22 0,-1 0 0,-21 0 16,22 0-16,-1-1 0,-21 1 0,21 21 16,-20 0-16,20 0 0,-21 0 15,0 21-15,22 1 0,-22-1 0,0 21 16,-21-21-16,0 22 0,0-22 16,0 21-16,0 0 0,0 1 0,0-22 15,0 21-15,0-21 0,0 22 0,0-22 16,0 0-16,0 0 0,0 0 15,-21-21-15,0 0 32,21-21-17,0 0-15,0 0 0,0 0 16,0 0-16,0-1 0,0 1 16,0-21-16,21 21 0,0-22 0,0 1 15,0 0-15,0 21 0,22-22 0,-1 22 16,-21-21-16,22 21 0,-1-1 15,0 1-15,1 21 0,-1 0 0,0 0 16,1 0-16,-1 21 0,0-21 0,-21 43 16,1-22-16,20 0 0,-42 21 15,0 1-15,0-22 0,0 21 0,0 1 16,-21-22-16,0 21 0,-1-21 16,1 0-16,0 1 0,0-1 15,0 0-15,0 0 0,-1-21 0,1 0 16,21 21-16,-21-21 0,21-21 31,21 0-15,0 0-16,1 0 0,-1-1 0</inkml:trace>
  <inkml:trace contextRef="#ctx0" brushRef="#br0" timeOffset="21631.37">7916 3260 0,'21'0'31,"1"0"-31,-1 0 0,0 0 16,0-21-16,0 21 0,0-22 0,1 22 16,-1-21-16,0 0 0,0 21 0,0-21 15,0 0-15,-21 0 16,0-1-16,-21 22 15,0 0-15,0 0 0,0 0 16,0 0-16,-1 0 16,-20 22-16,21-22 0,0 42 0,0-21 0,-1 0 15,1 0-15,0 22 0,0-22 16,0 21-16,21-21 0,-21 22 16,21-22-16,0 0 0,0 0 0,0 0 15,0 1-15,0-1 0,42 0 16,-21-21-16,0 0 0,0 0 0,22 0 15,-22 0-15,21 0 0,1 0 0,-22 0 16,21-21-16,0 21 0,1-21 16,-22-1-16,0 1 0,21 0 0,-20 0 15,-1 0-15,0-22 0,0 22 16,-21-21-16,0 21 0,0-22 16,0 22-16,0-21 0,0 21 0,0 0 15,0-1-15,0 44 31,0-1-15,0 0-16,0 21 0,-21-21 16,21 22-16,-21-22 0,21 21 0,-21-21 15,21 22-15,-22-22 0,22 0 0,0 0 16,0 0-16,0 1 0,0-1 16,-21 0-16,21 0 0,0-42 46,0 0-30,0 0-16,21-22 0,-21 22 0,22 0 16,-1-21-16,0-1 0,0 1 15,0 0-15,0 20 0,1-20 0,20 0 16,-21 21-16,21-1 0,1 1 0,-1 0 16,0 21-16,1 0 0,-22 0 15,21 21-15,-21 0 0,1 1 0,-1-1 16,-21 21-16,0-21 0,0 22 15,0-1-15,0 0 0,0-21 0,-21 22 16,-1-1-16,1-21 0,0 0 16,0 22-16,21-22 0,-21 0 15,0-21-15,-1 21 0,22 0 0,-42-21 16,63-21 15,0 0-31,1 0 0,20-21 16,-21 20-16</inkml:trace>
  <inkml:trace contextRef="#ctx0" brushRef="#br0" timeOffset="21914.2">9356 2625 0,'0'0'0,"0"-43"0,0 22 16,0 0-16,0-21 0,0 63 31,-22 0-31,22 21 0,0 1 15,-21-1-15,0 0 0,21 1 0,-21 20 16,21-20-16,0 20 0,0-21 0,-21 22 16,0-22-16,-1 22 0,1 42 15,21-64-15,-21 0 0,21 1 0,0-1 16,0-21-16,0 43 0,0-43 0,0 0 16,0 0-16,0 0 15,21-21 16,0-21-31,-21 0 0,43 0 0,-22 0 16,-21-1-16,21 1 0</inkml:trace>
  <inkml:trace contextRef="#ctx0" brushRef="#br0" timeOffset="22107.09">9038 3006 0,'0'0'0,"-21"0"0,0 0 0,42 0 31,0 0-31,21 0 0,-20 0 0,20 0 16,-21 21-16,21-21 0,1 0 15,-22 0-15,0-21 0,21 21 0,-20 0 16,20 0-16,-21 0 0,0-21 16,0 21-16</inkml:trace>
  <inkml:trace contextRef="#ctx0" brushRef="#br0" timeOffset="23390.95">9948 2836 0,'0'0'15,"-42"0"1,42-21 15,21 0-15,0 21-16,0-21 0,1 21 0,20-21 16,-21 21-16,21-21 0,1-1 0,-1 1 15,0 0-15,1 0 0,-1 0 16,-21-22-16,22 22 0,-22-21 0,0 21 15,0 0-15,0-22 0,-21 22 0,0 0 16,0 0-16,0 0 0,-42-22 16,21 43-16,-22-21 0,22 21 0,-21 0 15,0 0-15,-1 0 0,1 21 0,-22-21 16,22 21-16,0 1 0,-1-1 0,1 21 16,0-21-16,-1 22 0,1-1 0,21-21 15,0 21-15,0 1 0,42-22 0,-21 21 16,0 1-16,0-22 0,0 0 15,21 21-15,0-21 0,0 1 0,0-22 16,1 21-16,20 0 0,0 0 0,1-21 16,-1 21-16,0-21 0,-21 0 0,22 0 15,-1 0-15,-21 0 0,22 0 0,-22 0 16,0 0-16,0 0 16,-42 0-1,0 0-15,0 21 0,-22-21 16,1 22-16,21-22 0,-43 21 0,22 0 15,0 0-15,-1 0 0,22 0 0,-21 22 16,-1-22-16,22 21 0,0 1 0,0-1 16,-21 0-16,20 1 0,1-1 15,0-21-15,0 21 0,21 1 0,0-22 16,0 0-16,0 0 0,21 0 0,0 1 16,22-22-16,-22 0 0,21 0 15,0 0-15,1 0 0,20 0 0,-42 0 16,22 0-16,-1 0 0,22-22 15,-22 22-15,-21-21 0,21 0 0,1 0 16,-22 0-16,21 0 0,-21-1 0,1 1 16,-1-21-16,-21 21 0,21 0 0,0-22 15,-21 22-15,0-21 0,21 21 0,-21-22 16,21 22-16,1 0 0,-1 0 0,-21 0 16,21 21-16,0-22 0,0 1 0,0 21 15,1 0-15,-1 0 0,0 0 0,0 0 16,0 0-16,0 0 0,1 0 15,-22 21-15,21 1 0,0-1 0,-21 0 16,0 21-16,0-21 0,0 1 0,0-1 16,0 21-16,0-21 0,0 0 15,-21 1-15,0 20 0,-1-21 0,1 0 16,0 0-16,0 1 16,21-44 15,0 1-16,0 0-15,21 0 0,0 0 16,0 0-16,-21-1 0,22-20 0,-1 21 16,0 0-16,0-22 0,0 22 15,22 0-15,-22 0 0,0 0 0,0 0 0,0 21 16,0-22-16,1 22 0,-22 22 31,0-1-15,-22 0-16,1 0 0,0 0 0,0 22 15,0-22-15,0 0 0,-1 0 0,1 21 16,0 1-16,21-1 0,-21-21 0,21 0 16,0 1-16,0-1 0,0 0 15,0 0-15,21 0 16,0 0-16,0-21 0,1 0 16,-1 0-16,0 0 0,0 0 0,0 0 15,22 0-15,-22 0 0,0-21 0,0 21 16,21-21-16,-20 0 0,-1 0 0</inkml:trace>
  <inkml:trace contextRef="#ctx0" brushRef="#br0" timeOffset="23655.8">11472 3090 0,'0'-21'16,"0"42"-16,0-84 0,0 42 0,0 0 16,-21 21-1,0 0-15,0 0 0,0 0 16,-1 21-16,1 0 0,0 0 0,0 0 15,0 0-15,0 22 0,-1-22 0,1 21 16,0 1-16,0-22 0,21 21 0,-21 0 16,21-20-16,-21 20 0,21-21 0,0 0 15,0 0-15,0 22 0,0-22 16,0 0-16,21 0 0,0-21 16,-21 21-16,21-21 0,0 0 0,0 0 15,22 0-15,-22 0 0,0 0 0,0 0 16,22 0-16,-22 0 0,0-21 0,0 0 15,21 0-15,-20 0 0,-1 0 0</inkml:trace>
  <inkml:trace contextRef="#ctx0" brushRef="#br0" timeOffset="24392.38">11663 3154 0,'0'0'0,"-21"0"0,-1 0 16,22 21-1,0 0 1,22-21 0,-1 0-16,0 0 0,0 0 0,0 0 15,0 0-15,1 0 0,-1-21 0,0 21 16,0-21-16,0 21 0,0-21 0,1 21 16,-1 0-16,-21-21 0,0-1 15,0 1 1,-21 21-16,-22 0 0,22 0 0,0 0 15,0 0-15,-22 0 0,22 0 16,0 21-16,-21-21 0,21 22 0,-1-1 16,1 21-16,0-21 0,0 0 0,0 22 15,21-22-15,0 0 0,0 21 0,0-20 16,0-1-16,0 21 0,0-21 0,0 0 16,0 1-16,21-1 0,0 0 15,0-21-15,0 0 0,1 21 0,20-21 16,-21 0-16,21 0 0,-20 0 0,20 0 15,0 0-15,-21-21 0,22 21 0,-22-21 16,21 0-16,1-1 0,-22 1 16,21 0-16,-21 0 0,0 0 0,1-22 15,-1 22-15,0-21 0,-21 21 0,0-22 16,0 22-16,21 0 0,-21 0 0,0 0 16,0 0-16,0-1 15,0 44 1,0-1-1,0 0-15,-21 0 0,21 0 0,0 22 16,-21-1-16,0-21 0,21 21 0,-22 1 16,1-1-16,0 0 0,21 1 0,-21-1 15,0 22-15,21-22 0,0 21 0,-21-20 16,-1 20-16,1 1 0,21-1 16,-21 1-16,21 20 0,-21-20 0,0 21 15,0-1-15,-1-20 0,1 20 0,0 1 16,0-21-16,0 20 0,0 1 0,-1 0 15,1-22-15,21 22 0,0-43 0,-21 22 16,21-22-16,0 0 0,0 1 0,-21-1 16,21-21-16,0 0 0,0 0 0,0 1 15,0-44 1,21 1 0,-21 0-16,21 0 0,-21 0 15,21 0-15,1-22 0,-22 1 0,21 0 16,0-1-16,0-20 0,0-1 15</inkml:trace>
  <inkml:trace contextRef="#ctx0" brushRef="#br0" timeOffset="24751.13">12171 3048 0,'0'0'0,"0"-21"0,21 0 15,-21 0-15,0-1 16,21 22-16,0 0 16,0-21-16,1 21 0,-1 0 0,0 0 15,0 0-15,0 0 0,22 0 0,-22 0 16,21 21-16,0 1 0,-20-22 0,41 42 16,-42-42-16,0 21 0,22 0 0,-22 0 15,0 1-15,-21 20 0,0-21 0,0 0 16,0 22-16,0-1 0,-21-21 0,0 21 15,-22-20-15,22-1 0,-21 0 0,0 21 16,-1-21-16,1 1 0,0-22 0,-1 21 16,1 0-16,0-21 0,20 21 0,1-21 15,0 0-15,0 0 0,0 21 16,21-42 0,21 0-1,0 21-15,0-21 0,22 0 0,-22-1 16</inkml:trace>
  <inkml:trace contextRef="#ctx0" brushRef="#br0" timeOffset="25154.9">13187 2413 0,'-21'0'0,"42"0"0,-42-21 15,-1 21-15,-20 21 32,21 0-32,21 0 0,0 1 0,-21 20 15,0-21-15,-1 21 0,22 1 0,-21-1 16,0 0-16,0 22 0,0-22 0,0 1 15,-1-1-15,22 0 0,-21 22 0,0-22 16,0 22-16,0-22 0,0 21 0,-1-20 16,1-1-16,0 0 0,0 1 15,0-1-15,21-21 0,0 22 0,0-22 16,0 0-16,0 0 0,0 0 16,21-21-16,0 0 15,0 0-15,0 0 0,1 0 16,-1 0-16,0-21 0,0 0 0,0 0 15,0 21-15,1-21 0,-1-1 0</inkml:trace>
  <inkml:trace contextRef="#ctx0" brushRef="#br0" timeOffset="25426.74">13335 3090 0,'-21'0'31,"0"0"-31,21 22 16,-22-1-16,1 0 0,0-21 0,21 21 16,-21 0-16,0 22 0,0-22 0,21 0 15,-22 0-15,1 0 0,21 0 0,-21 1 16,21 20-16,-21-21 0,0 0 0,21 0 16,0 1-16,0-1 0,0 0 15,0 0-15,0 0 16,21-21-16,0 0 0,0 0 15,0 0-15,1 0 0,20 0 16,-21 0-16,0-21 0,22 0 0,-22 21 16,21-21-16</inkml:trace>
  <inkml:trace contextRef="#ctx0" brushRef="#br0" timeOffset="26170.46">13695 3175 0,'0'0'0,"0"-21"0,0 0 0,-21 21 47,-1 21-47,1 0 0,0 0 0,0 0 16,21 1-16,-21-1 0,21 21 15,-21-21-15,-1 0 0,22 1 0,0 20 16,-21-21-16,21 0 0,0 0 0,0 1 16,0-1-16,0 0 0,21 0 15,1-21 1,-1 0-16,0 0 0,0 0 15,0 0-15,0 0 0,-21-21 16,0 0-16,0 0 0,0-1 16,0 1-16,0 0 0,0 0 0,0 0 15,0 0-15,0-22 0,0 22 0,0-21 16,0 21-16,0-22 0,0 22 0,0 0 16,22 0-16,-22 0 0,21-1 15,0 1-15,0 21 0,-21-21 0,42 21 16,-20 0-16,-1-21 0,21 21 15,-21 0-15,22 0 0,-22 0 0,0 0 16,21 21-16,-21-21 0,1 21 0,-1 0 16,0 1-16,-21-1 0,21 21 0,-21-21 15,0 22-15,21-22 0,-21 21 0,0-21 16,0 22-16,0-22 0,0 0 0,0 0 16,-21 0-16,21 0 0,-21 1 0,21-1 15,-21-21-15,21 21 0,0 0 16,-21-21-16,-1 0 31,22-21-15,0 0-16,0 0 0,0-1 15,0 1-15,0-21 0,0 21 16,22 0-16,-22-22 0,21 1 0,0 21 16,0-22-16,0 1 0,22 21 0,-22 0 15,0-22-15,21 22 0,-21 0 0,22 0 16,-22 21-16,42-21 0,-41 21 0,20 0 15,-21 0-15,0 0 0,-21 21 16,21 0-16,-21 0 0,0 0 0,0 1 16,0 20-16,0-21 0,0 21 15,0 1-15,-21-22 0,0 21 0,0 1 16,0-22-16,0 21 0,21-21 0,-22 0 16,1 1-16,0-1 0,21 0 0,-21-21 15,21 21-15,-21-21 0,0 0 16,-1 0-1,22-21 1,0 0-16,0 0 0</inkml:trace>
  <inkml:trace contextRef="#ctx0" brushRef="#br0" timeOffset="26535.7">14012 2477 0,'-21'21'0,"42"-42"0,-63 42 16,42 0-16,0 0 16,21-21-1,0 0-15,0 0 0,1 0 16,-1 0-16,0 0 0,0-21 15,-21 0-15,21 21 16,-21-21-16,0-1 0,0 1 16,-21 21-16,0 0 15,0 0-15,0 0 16,-1 0-16,1 0 16,21 21-16,-21-21 0,0 22 15,21-1-15,0 0 16,0 0-16,-21-21 0,0 21 15,-1-21 1</inkml:trace>
  <inkml:trace contextRef="#ctx0" brushRef="#br0" timeOffset="26827.53">12975 2836 0,'64'0'16,"-43"0"-1,0 0-15,21 0 0,1 0 0,-1 0 16,-21 0-16,21 0 0,1 0 15,-1 0-15,-21 0 0,22 0 0,-22 0 16,0 0-16,0 0 0,0 0 16,0 0-16,-21-21 0</inkml:trace>
  <inkml:trace contextRef="#ctx0" brushRef="#br0" timeOffset="28466.5">15811 2752 0,'-21'0'32,"21"21"-32,-21-21 15,21 21-15,0 0 16,21-21 15,0 0-31,1 0 0,-1 0 16,0 0-16,0-21 0,0 21 15,0-21-15,22 0 0,-22 0 16,0-1-16,0 1 0,0 0 16,1 0-16,-22 0 0,0 0 15,21-1-15,-21 1 16,-21 21-1,-1 21-15,1 1 16,21-1-16,-21 21 0,0-21 0,0 22 16,21-1-16,0 0 0,-21 1 0,-1-1 15,22 0-15,-21 1 0,21-1 16,0 0-16,-21 1 0,21 20 0,0-21 16,-21 22-16,21-22 0,0 1 15,0-1-15,0 0 0,0 1 16,0-22-16,0 0 0,0 0 0,0 0 15,-21-42 17,21 0-32,-21 21 15,21-42-15,-22 20 0,22 1 0,-21 0 16,0 0-16,21 0 0,0-22 0</inkml:trace>
  <inkml:trace contextRef="#ctx0" brushRef="#br0" timeOffset="29010.2">16510 2561 0,'0'0'0,"0"-21"15,21 21-15,-21 21 31,0 22-31,0-1 16,-21 0-16,0 1 0,21-1 0,-21 21 16,-1 1-16,1-1 0,0 1 15,0-1-15,0 22 0,0 0 0,-22-1 16,1-20-16,0 21 0,20-1 16,-20 1-16,21 21 0,-21-22 0,20 22 15,-20 0-15,21-21 0,0-1 0,0 1 16,-1 0-16,1-22 0,21 22 0,0-43 15,0 22-15,0-22 0,0 0 0,0 1 16,0-22-16,21 0 0,1 0 0,-1-21 16,21 0-16,-21 0 0,22-21 0,-1 0 15,21 0-15,-20-22 0,20 22 16,-20 0-16,20-21 0,-21-1 0,1 1 16,-1 0-16,-21-1 0,22 1 0,-43-21 15,0-1-15,0 22 0,0-22 0,0-20 16,-22 20-16,1 1 0,0 20 15,-21-20-15,-1-1 0,1 22 16,0 0-16,-1-1 0,1 1 0,0 21 16,21-22-16,-22 22 0,22 0 0,0 0 15,0 21-15,21-21 0,0 0 16,0-1-16,21 22 16,0-21-16,0 0 0,64 21 0,-43 0 15,1-21-15,20 0 0,-21 0 0,22-1 16,-22 1-16,43-21 0</inkml:trace>
  <inkml:trace contextRef="#ctx0" brushRef="#br0" timeOffset="29299.04">18034 2413 0,'0'-21'0,"0"42"0,-21-21 31,21 21-31,-21 22 0,21-22 0,-22 21 16,22 0-16,-21-20 0,0 20 0,0 43 15,21-43-15,0 0 0,0 1 0,-21-22 16,0 63-16,-1-62 0,22-1 0,-21 21 16,21-21-16,-21 43 0,21-43 15,-21 0-15,21 0 0,-21 0 0,21 1 16,0-1-16,0 0 0,0 0 15,0-42-15,21 0 16,0 0-16,0-1 0,22 1 0,-22 0 16</inkml:trace>
  <inkml:trace contextRef="#ctx0" brushRef="#br0" timeOffset="29975.1">18351 2477 0,'0'0'16,"0"-22"-16,0 1 0,0 42 15,-21 1 1,0-1-16,0 21 0,0 0 0,21 1 16,-21-1-16,-1 0 0,1 22 15,21-22-15,-21 1 0,21 20 0,-21-21 16,0 1-16,21-1 0,0-21 0,-21 22 16,21-1-16,-22-21 0,22 0 15,0 0-15,0 1 0,0-1 0,22-21 31,-1-21-15,0-1-16,0 1 0,0 0 16,0 0-16,1 0 0,-1-22 0,0 22 15,0-21-15,0 21 0,0 0 16,1-1-16,-1 1 0,0 0 16,0 21-16,-21 21 15,0 0 1,0 1-16,0-1 0,0 0 0,0 21 15,0-21-15,0 22 0,0-22 0,0 0 16,0 0-16,21 22 0,-21-22 16,21 0-16,1 0 0,-1-21 15,0 0-15,0 0 16,21 0-16,-20 0 0,20 0 0,0 0 16,1 0-16,-22-21 0,21 21 0,0-21 15,1 0-15,-1-1 0,-21 1 16,0-21-16,22 21 0,-22 0 0,0-22 15,-21 22-15,0-21 0,0 21 16,0-1-16,0 1 0,0 0 0,-21 21 31,0 0-31,0 0 0,-1 0 0,1 21 16,0 0-16,0 1 0,0-1 0,21 0 16,0 21-16,0-21 0,0 1 15,0-1-15,0 21 0,0-21 0,0 0 16,0 1-16,21-22 15,0 21-15,0 0 0,0-21 0,1 0 16,-1 0-16,0 0 0,0 0 16,0 0-16,22 0 0,-22-21 0,0 0 15,21-1-15,-21 1 0,1 0 0,-1 0 16,0 0-16,-21 0 0,0-1 16,0-20-16</inkml:trace>
  <inkml:trace contextRef="#ctx0" brushRef="#br0" timeOffset="30194.97">17738 2879 0,'0'0'0,"-22"21"0,1 0 0,42-21 31,1 0-31,-1 0 0,0 0 15,21 0-15,-21-21 0,22 0 0,-1 21 16,0 0-16,22-21 0,-22 21 16,1-22-16,20 1 0,-21 21 0,1-21 15,20 0-15</inkml:trace>
  <inkml:trace contextRef="#ctx0" brushRef="#br0" timeOffset="30907.04">20849 3154 0,'0'-21'16,"0"0"-16,0-1 16,21 1-16,-21 0 0,21 0 15,1 0-15,-22 0 0,0-1 0,0 1 16,0 0-16,0 0 0,0-21 0,0 20 15,0-20-15,0 21 0,-22 0 16,1-22-16,0 22 0,0 0 0,-21 21 16,-1-21-16,22 21 0,-21 0 15,-1 0-15,1 21 0,0 0 16,-1 0-16,1 1 0,0 20 0,-1 0 16,22 1-16,-21-1 0,21 0 0,0 1 15,-1-1-15,1 0 0,0 22 0,21-22 16,0 0-16,0-20 0,0 20 15,0 21-15,21-63 0,22 0 16,-1 0-16,-21 0 0,21 0 0,1 0 16,-22 0-16,21 0 0,1 0 0,41-42 15,-41 21-15,-22 0 0,21 0 0,0-1 16,-20 1-16,-1-21 0,21 21 16,-21 0-16,-21-1 0,21-20 0,-21 21 15,0-21-15,22 20 0,-22 1 0,0 0 16,0 0-16,0 0 0,0 0 0,0-1 15,0 44 1,-22 20-16,22-21 0,22 0 16,-44 0-16,22 1 0,-21-1 0,21 0 15,0 0-15,0 0 0,0 0 0,0 1 16,0-1-16,0 0 0,0 0 16,21 0-16,1 0 0,-1-21 0,0 22 15,0-1-15,0-21 0,0 0 0,22 0 16,-22 0-16,21 0 15,-21 0-15,22 0 0,-1 0 0,0 0 16</inkml:trace>
  <inkml:trace contextRef="#ctx0" brushRef="#br0" timeOffset="31398.82">21696 3006 0,'0'0'0,"0"-21"0,21-1 0,-21-20 16,0 21-16,0-21 0,-21 20 15,0 1-15,-1 0 0,-20 21 0,21 0 16,0 0-16,-22 0 0,22 0 0,-21 0 15,21 0-15,-22 21 0,1 0 0,21 1 16,-21 20-16,20-21 0,-20 21 16,21 1-16,0-22 0,0 21 15,-1-21-15,22 22 0,-21-1 0,21-21 16,0 22-16,0-22 0,0 0 0,0 0 16,43-21-16,-22 21 0,0-21 15,0 0-15,0 0 0,22 0 0,-22 0 16,21 0-16,0-21 0,1 21 15,-1-21-15,0-21 0,1 20 0,-22 1 16,21-21-16,1 0 0,-22-1 0,21 1 16,-21 0-16,22-22 0,-22 1 15,0-1-15,0 1 0,0-22 0,0 21 16,1 22-16,-22-21 0,21 20 0,-21 22 16,0 0-16,0 0 0,0 0 15,-21 42 1,-1 21-16,1-21 0,0 43 15,-21-22-15,21 22 0,-1-22 0,1 21 16,0 1-16,0-22 0,0 1 0,0-1 16,21 0-16,-22 1 0,22-1 0,0-21 15,0 21-15,0-20 0,0-1 16,0 0-16,0 0 0,22 0 0,-1 0 16,0-21-16,0 0 0,21 22 0,-20-22 15,-1 0-15,21 0 0,0 0 0,-20 0 16,20-22-16,0 1 0,1 21 15,-1-21-15</inkml:trace>
  <inkml:trace contextRef="#ctx0" brushRef="#br0" timeOffset="31878.54">22606 2963 0,'0'0'0,"0"-21"0,0 0 0,0 0 16,-21 0-16,0 0 0,-1 21 15,1 0-15,-21-22 0,21 22 0,0 0 16,-22 0-16,22 0 0,0 22 0,-21-22 15,20 21-15,-20 0 0,21 0 0,-21 0 16,20 0-16,1 22 16,0-22-16,0 0 0,0 0 0,21 0 0,0 1 15,0 20-15,0-21 0,0 0 16,0 0-16,0 1 16,21-1-16,0-21 0,0 0 15,0 0-15,22 0 0,-22 0 16,0-21-16,21-1 0,-20 22 0,20-21 15,-21-21-15,21 21 0,-20 0 0,-1-22 16,21 1-16,-21 0 0,0-1 16,1-20-16,-1-1 0,0 1 0,0-1 15,0 1-15,-21 20 0,0-20 16,21 21-16,-21-1 0,22 1 16,-22 21-16,0 0 0,-22 63 15,1-21 1,0 43-16,0-22 0,0 21 0,0 1 15,-1-1-15,1-20 0,0 20 16,0 1-16,21-22 0,0 0 0,-21 1 16,21-1-16,0 0 0,0-20 0,0 20 15,0-21-15,0 0 0,0 0 16,0 1-16,21-1 0,-21 0 0,21-21 16,0 0-16,0 0 0,1 0 15,-1 0-15,0 0 0,0 0 16,0-21-16</inkml:trace>
  <inkml:trace contextRef="#ctx0" brushRef="#br0" timeOffset="32314.78">23072 3006 0,'0'0'0,"-22"-21"0,1 21 16,21-22-16,0 1 15,0 0-15,0 0 16,21 0-16,-21 0 0,43-1 15,-22 22-15,0-21 0,0 0 0,0 0 16,22 21-16,-22-21 0,0 21 16,0 0-16,0 0 0,1 21 15,-1 0-15,0 0 0,0 0 0,-21 1 16,21 20-16,-21-21 0,0 21 0,0-20 16,0 20-16,0-21 0,0 21 15,0 1-15,-21-22 0,0 21 0,21-21 16,-21 1-16,21-1 0,0 0 0,-21-21 15,21 21-15,-22-21 0,22-21 32,0 0-17,0 0-15,0-1 0,0 1 16,0-21-16,0 21 0,22 0 0,-1-22 16,0 22-16,0-21 0,21 21 15,-20-22-15,-1 22 0,0-21 0,0 21 16,21-1-16,-20 1 0,-1 21 15,0-21-15,0 21 16,0 0-16</inkml:trace>
  <inkml:trace contextRef="#ctx0" brushRef="#br0" timeOffset="33331.78">23728 3048 0,'21'0'32,"0"0"-32,0 0 0,0 0 15,1-21-15,-1 21 0,0-21 0,0 21 16,0-21-16,0-1 0,1 1 0,-1 0 16,-21 0-16,21 0 0,0 0 0,-21-1 15,0 1-15,0 0 0,0 0 16,0 0-16,0 0 0,-21 21 15,0 0-15,0 0 0,-22 0 0,22 21 16,0 0-16,-21 0 0,20 21 16,-20-20-16,21-1 0,-21 21 15,20-21-15,1 22 0,0-22 0,21 0 16,0 0-16,0 0 0,0 0 0,0 1 16,0-1-16,0 0 0,0 0 0,21 0 15,0-21-15,1 21 0,-1-21 16,0 0-16,0 0 0,21 0 0,1 0 15,-1 0-15,0-21 0,1 21 0,-1-21 16,0 0-16,1 0 0,-1 0 0,0-1 16,1 1-16,-1 0 0,-21-21 15,22 21-15,-22-1 0,21-20 16,-21 21-16,0-21 0,-21 20 0,0 1 16,0 0-16,0 0 0,-21 21 15,0 0-15,0 0 16,-21 21-16,42 0 0,0 0 15,0 1-15,0-1 0,-22 0 0,22 0 16,0 21-16,0-20 0,0-1 0,-21 0 16,21 0-16,0 21 0,0-20 15,0-1-15,21-21 0,-21 21 16,0 0 15,0-42-15,0 0-16,0 0 15,0-1-15,-21 22 16,21-21-16,-21 21 0,21-21 16,0 42-1,-21-21-15,0 0 0,21 21 16,0 1 0,0-1-16,0 0 15,21 0-15,0 0 16,0-21-16,0 0 0,1 0 0,-1 0 15,0 0-15,0 0 0,0 0 0,0 0 16,1 0-16,-1-21 0,42 0 0,-20 0 16,-22 21-16,0-21 0,21-1 15,-21 1-15,22 21 0,-22-21 0,0 0 16,0-21-16,22 20 0,-22 1 0,-21-21 16,21 21-16,0-22 0,-21 1 0,0 21 15,0 0-15,0 0 16,-21 21-16,0 0 0,0 0 15,-1 21-15,-20 0 0,21 0 0,0 0 16,21 22-16,0-22 0,-21 0 0,21 21 16,0-21-16,-22 1 0,22-1 0,0 0 15,0 0-15,0 0 0,22 0 0,-1-21 16,-21 22-16,0-1 0,21 0 0,0 0 16,-21 0-1,0 0 1,-21-21-1,0 0-15,0 0 0,-1 0 0,1 0 16,0 0-16,0-21 16,21 0-16,0 0 15,0 0-15,0 0 0,0-1 0,21 1 16</inkml:trace>
  <inkml:trace contextRef="#ctx0" brushRef="#br0" timeOffset="33674.62">25908 3069 0,'0'-21'31,"0"0"-31,21 0 16,0 21-16,-21-21 0,0-1 15,21 1-15,-21 0 0,22 0 16,-22 0-16,21-22 0,-21 22 0</inkml:trace>
  <inkml:trace contextRef="#ctx0" brushRef="#br0" timeOffset="34050.83">26120 2540 0,'0'0'0,"0"21"16,-22-21 0,22 21-16,-21 1 0,21-1 0,-21 0 15,0 0-15,0 21 0,0 1 0,21-22 16,-22 21-16,1-21 0,21 22 0,0-22 15,-21 21-15,0-21 0,0 1 0,21 20 16,0-21-16,0 0 16,21 0-16,0 1 0,0-22 0,0 0 15,1 0-15,-1 0 0,21 0 0,-21 0 16,0 0-16,22 0 0,-22 0 16,0 0-16,21-22 0,-20 22 0,-1-21 15,-21 0-15,21 0 0,-21 0 16,21 0-16,-21-1 0,0-20 0,21 21 15,-21 0-15,-21-22 0,0 22 0,0-21 0,-22 0 16,22 20-16,-21-20 0,42 21 16,0 0-16,-21 0 0,0-1 0,-1 22 15,1 0-15,42 22 32,43-22-17,-22 0-15,1 0 0,41 0 0,-41 0 16,-1 0-16,0-22 0,-21 22 0,22 0 15,20-42-15,-20 21 0,-1 21 0,-21 0 16</inkml:trace>
  <inkml:trace contextRef="#ctx0" brushRef="#br0" timeOffset="34374.86">26564 2731 0,'-21'0'0,"-21"127"15,20-85-15,1 0 16,21 1-16,-21-1 0,0 21 0,21 1 15,0-1-15,-21 22 0,0-21 16,-1 20-16,1 1 0,21-22 0,0 22 16,0 0-16,-21-1 0,0 1 0,0-21 15,21 20-15,0-20 0,-21-1 16,-1 43-16,22-64 0,64 1 16,-43-22-16,-42 0 0,0 0 0,21 0 15,-21 1-15,-1-22 0,1 42 0,0-21 16,-21-21-16,21 0 0,-22-21 0,1 0 15,0 0-15,-22-1 0,22 1 0,-22 0 16,22 0-16,-22-21 0,22 20 16,0 1-16,-22-42 0,43 20 0,21 22 15,0 0-15,-21-21 0,21 21 0,-21-22 16,21 1-16,0 21 0,21-22 16,0 1-16,21 0 0,1-22 0,-1 22 15,43-22-15,-22 1 0,22-1 0</inkml:trace>
  <inkml:trace contextRef="#ctx0" brushRef="#br0" timeOffset="34703.12">27728 2413 0,'0'0'16,"0"-42"-16,0 21 0,0-1 0,0 1 0,0 0 15,-21 0-15,21 0 0,21 21 16,0 21-16,-21 0 16,0 0-16,-21 22 0,-21 41 15,21-41-15,21-22 0,-21 21 0,-1 0 16,1 1-16,0-1 0,0 0 0,21 1 16,-21-1-16,0-21 0,21 22 0,0-22 15,0 0-15,-22 0 0,22 0 0,0 0 16,-21 1-16,21-1 0,-21-21 0,21 21 15,21-21 17,0-21-32,1 0 0,20-1 15,0 1-15,-21 0 0,22-21 0</inkml:trace>
  <inkml:trace contextRef="#ctx0" brushRef="#br0" timeOffset="35351.1">28130 2392 0,'0'0'0,"22"-21"0,-22-22 16,0 22-16,21 0 0,-21 0 0,21 0 15,-21 42 1,-21 0-16,0 0 16,-1 22-16,1-1 0,0 0 0,0 1 15,0-1-15,0 21 0,-1-20 0,1-1 16,0 0-16,21 1 0,-21-1 0,21-21 16,-21 22-16,21-22 0,0 0 15,0 0-15,0 0 0,-21 0 16,21 1-16,21-44 31,0 1-15,0 0-16,0 0 0,0 0 0,1 0 15,-1-1-15,21 1 0,-21 0 16,0 0-16,1 21 0,-1-21 0,0 21 16,-21-21-16,21 21 0,-21 21 15,0 0-15,0 0 16,0 0-16,0 0 0,0 1 0,0-1 15,0 0-15,21 0 0,0 0 16,-21 0-16,22 1 0,-1-1 16,0-21-16,0 0 15,21 0-15,-20 0 0,-1 0 0,0 0 16,0 0-16,0 0 0,22 0 16,-22-21-16,0-1 0,0 22 0,0-21 15,0 0-15,1-21 0,20 21 0,-21-22 16,-21 22-16,0-21 0,21-22 0,0 43 15,1-21-15,-22 21 0,0-1 0,0 1 16,0 0-16,-22 21 0,1 21 16,0 0-1,0 1-15,21-1 0,-21 0 0,0 21 16,21-21-16,-22 1 0,22-1 16,0 21-16,0 0 0,0-20 15,0-1-15,0 0 0,22-21 0,-1 21 16,-21 0-16,21 0 0,0-21 15,0 0-15,22 0 0,-1 0 0,-21 0 16,21-21-16,1 21 0,-22-21 0,21 0 16,-21 21-16,1-21 0,-1 0 0,0-1 15,0 1-15,0 0 0,-21 0 0,0-21 16,0 20-16,0 1 0,0-21 16,-21 21-16</inkml:trace>
  <inkml:trace contextRef="#ctx0" brushRef="#br0" timeOffset="35582.97">27368 2604 0,'0'0'16,"0"21"-16,22-21 15,-1 0-15,0 0 0,21 0 16,-21 0-16,43 0 0,-22 0 0,43 0 15,-22-21-15,-20 21 0,-1-22 0,0 22 16,1 0-16,41 0 0,-41 0 0,-1 0 16,-42-21-16,21 42 0,0-21 15,-42 0 1,0 22-16</inkml:trace>
  <inkml:trace contextRef="#ctx0" brushRef="#br0" timeOffset="36586.33">17081 4276 0,'22'0'16,"-1"0"-16,0 0 15,0-21-15,0 21 0,0-22 16,1 22-16,20-21 0,0 0 16,1 21-16,-1-21 0,0 0 0,1 0 15,-1-1-15,-21 1 16,21 0-16,1 0 0,-22 0 0,0 0 16,-21-1-16,0 1 0,0 0 0,0 0 15,-21 21-15,0 0 16,-22 0-16,1 0 0,0 0 0,-1 0 15,1 0-15,-21 21 0,20 0 16,1 0-16,0 22 0,-1-22 0,22 21 16,0-21-16,0 22 0,0-1 15,21-21-15,0 0 0,0 22 0,0-22 16,0 0-16,0 0 0,21 0 0,0-21 16,0 22-16,0-22 0,0 0 15,22 0-15,-22 0 0,21 0 16,1 0-16,-22 0 0,21 0 0,-21 0 15,0 0-15,1 0 0,-1 0 16,-21-22-16,-21 22 16,-22 22-16,1-22 15,0 21-15,-22 0 0,22 0 0,-1 0 16,-62 22-16,62-22 0,1 0 0,0 0 16,20 0-16,22 22 0,0-1 0,0-21 15,0 21-15,0 1 0,0-22 0,0 21 16,0-21-16,0 22 0,0-22 15,22-21-15,20 21 0,-21-21 0,0 0 16,22 0-16,-22 0 0,21 0 16,-21 0-16,22 0 0,-1 0 15,0-21-15,1 0 0,20 0 0,-21-22 16,1 22-16,20-21 0</inkml:trace>
  <inkml:trace contextRef="#ctx0" brushRef="#br0" timeOffset="36858.19">18246 3937 0,'0'0'16,"0"-42"-16,0 21 0,0-22 0,0 22 16,0 0-16,-22 21 0,1 0 15,0 0-15,0 0 0,42 21 16,-21 0-16,-21 22 0,0-1 16,0 0-16,21 1 0,-22 20 0,1-21 15,0 22-15,21-1 0,0 1 0,-21-22 16,0 22-16,0-22 0,21 0 0,0 22 15,-22-22-15,1-21 0,0 22 16,0 20-16,0-20 0,21-22 0,0 21 16,-21 0-16,21-20 15,21-22 1,0 0-16,0-22 0,0 1 0,0 0 16,1 0-16,-1 0 0,0 0 0</inkml:trace>
  <inkml:trace contextRef="#ctx0" brushRef="#br0" timeOffset="38738.62">18246 4572 0,'0'21'16,"0"0"-16,42-42 31,-21 21-15,0 0-16,0-21 0,1 21 15,-1 0-15,21-21 0,-21 21 0,0-21 16,1 0-16,-1 21 0,-21-22 0,21 1 15,0-21-15,-21 21 16,0 0-16,-21 21 16,0 0-16,0 0 15,-22 0-15,22 0 0,0 0 0,0 21 16,0 0-16,-1 0 0,1 21 0,0-20 16,0-1-16,0 0 0,-22 42 0,22-41 15,21-1-15,0 0 0,0 0 0,0 0 16,0 0-16,21 1 0,1-22 15,20 21-15,-21-21 0,0 0 16,22 0-16,-1 0 0,-21 0 0,21-21 16,1-1-16,-1 22 0,0-21 0,1 0 15,-1 0-15,-21 21 0,22-21 0,-22 0 16,0-1-16,0 1 0,0-21 0,0 21 16,-21 0-16,22-22 0,-22 22 15,21-21-15,-21 21 0,0-1 0,21 22 16,-21-21-16,21 0 0,-21 42 15,-21-21-15,21 21 16,-21 1-16,21-1 0,-21 21 0,21-21 16,-22 0-16,22 1 0,-21 20 0,21-21 15,0 0-15,-21 0 0,21 1 0,-21-1 16,21 0-16,0 0 0,0 0 0,0 0 16,0 1-16,0-1 15,0-42 16,0-1-15,0 1-16,21 0 0,0 0 16,-21 0-16,0-22 0,21 22 15,1 0-15,-1-21 0,0 21 0,0-22 16,0 22-16,0-21 0,1 21 16,-1-1-16,0 1 0,0 21 15,0 0-15,0 21 0,-21 1 16,22-1-16,-22 0 0,21 0 0,-21 0 15,0 0-15,0 1 0,0 20 0,0-21 16,0 0-16,0 0 0,0 1 16,0-1-16,0 0 0,0 0 0,0 0 15,-21 0 17,21-42-17,0 0-15,0 0 0,0 0 16,21 0-16,0-1 0,0-20 15,0 21-15,0-21 0,1 20 0,20-20 16,0 0-16,-21-1 0,1 22 0,-1 0 16,21-21-16,-21 21 0,22 21 0,-22-22 15,21 22-15,-21 0 0,-21 22 0,21 20 16,-21-21 0,0 0-16,0 22 0,-21-1 0,0-21 15,21 21-15,-21 1 0,0-22 0,21 42 16,-21-41-16,21-1 0,0 0 0,0 0 15,0 0-15,0 0 0,21 1 16,0-22-16,0 0 16,21 0-16,-20 0 0,20 0 0,0 0 15,-21 0-15,22-22 0,-1 22 0,-21-21 16,22 0-16,-1 21 0,-21-21 0,21 0 16,-20 0-16,-1 21 0,0-22 0,21-41 15,-42 42-15,0 0 0,0-1 16,0-20-16,0 21 0,0 0 0,-21 0 15,0-1-15,21 1 0,-21 0 0,0 21 16,-1 0-16,1 0 0,0 0 16,21 21-16,-21 0 0,21 1 0,-21-1 15,21 0-15,-21 21 0,21 1 0,0-22 16,0 0-16,0 21 0,0-21 0,0 1 16,21-22-16,0 21 0,0 0 0,0-21 15,0 21-15,1-21 0,-1 0 16,0 0-16,21 0 0,-21 0 0,22 0 15,20-21-15,-42 21 0,22-21 0,-22 21 16,21-21-16,1-1 0,-22 22 16,21-21-16,-21 0 0,22 0 0,-22 0 15,0-22-15,-21 22 0,21-21 0,-21 21 16,21 0-16,-21-1 0,0 1 0,0 42 31,-21-21-31,0 22 0,0-1 16,0 42-16,-1-42 0,1 1 0,0 20 15,0-21-15,0 0 0,21 0 0,-21 22 16,-1-22-16,22 0 0,0 0 0,0 0 16,0 1-16,-21-1 0,21 0 0,-21 0 15,21-42 17,0 0-17,0 0-15,21-1 0,0 1 0,1 0 16,-22 0-16,21 0 0,21-22 15,-21 22-15,0-21 0,22 21 0,-1-22 16,-21 1-16,22 0 0,-1-1 0,0 22 16,1 0-16,-1 0 0,-21 0 0,21 21 15,-20 0-15,20 0 0,-21 21 0,0 0 16,0 0-16,-21 0 0,22 1 0,-22 20 16,0-21-16,0 21 0,0-20 0,0-1 15,0 21-15,0-21 0,0 0 16,0 1-16,0-1 0,0 0 15,0 0-15,0 0 0,21 0 16,0-21-16,0 0 0,0 0 0,0 0 16,1 0-16,-1 0 15,0-21-15,-21 0 16,21 0-16,0 0 0,-21 0 0,0-22 16,21 1-16,1 21 0,-1-43 15,0 22-15,-21-22 0,21 1 0,0-1 16,0-20-16,1 20 0,-1 1 0,0-1 15,0 22-15,0 0 0,0-1 16,-21 22-16,22 0 0,-22 0 0,-22 42 31,1 0-31,0 0 0,0 22 16,0-1-16,-22 0 0,22 22 0,21-1 16,-21 1-16,0-1 0,21-20 0,-21 20 15,21 1-15,0-22 0,0 0 0,0 1 16,0-1-16,0-21 0,0 0 0,0 22 15,0-22-15,0 21 0,0-21 16,0 0-16,21-21 16,0 0-16,0 0 15,0 0-15,1-21 0,-1 0 16,0 21-16,0-21 0,-21 0 16,21 0-16,0-22 0,-21 22 15,0 0-15</inkml:trace>
  <inkml:trace contextRef="#ctx0" brushRef="#br0" timeOffset="38938.51">21272 4318 0,'-21'0'0,"21"21"16,21-21 0,1 0-1,-1 0-15,0 0 16,0 0-16,0 0 0,22 0 15,-22 0-15,0 0 0,21 0 0,-21 0 16,1 0-16,-1-21 0,0 21 0,0-21 16,0 0-16</inkml:trace>
  <inkml:trace contextRef="#ctx0" brushRef="#br0" timeOffset="39850.5">23029 4255 0,'0'-22'15,"-21"22"1,0 0-16,0 0 16,0 0-16,-1 0 0,1 0 0,0 22 15,0-1-15,-21 0 0,20 0 0,1 0 16,0 0-16,-21 1 0,21-1 16,-1 21-16,-20 0 0,21 1 15,0-22-15,21 0 0,0 0 0,0 0 16,0 1-16,0-1 0,0 21 0,21-21 15,0 0-15,0-21 0,0 22 0,22-22 16,-22 0-16,21 21 0,1-21 0,-22 0 16,21 0-16,0 0 0,1-21 0,-22 21 15,21-22-15,1 1 0,-22 21 0,21-21 16,-21 0-16,0 0 0,1 0 0,20-43 16,-42 43-16,0-21 0,21-22 15,-21 22-15,0 21 0,0-22 16,0 22-16,0-21 0,-21 21 0,0-1 0,0 1 15,-1 21-15,1 0 16,-42 0-16,20 0 0,1 21 16,21 1-16,0-1 0,0 0 0,-1 0 15,1 0-15,0 0 0,21 22 0,0-22 16,0 0-16,0 0 0,0 0 0,0 1 16,21 20-16,0-21 0,1-21 15,-1 21-15,0-21 0,0 21 16,0-21-16,0 0 0,1 0 0,-1 0 15,0 0-15,0 0 0,0 0 0,0 0 16,1 0-16,-1-21 16,0 21-16,0-21 0,0 0 0,0 0 15,1 0-15,-1-1 16,0 1-16,0 0 0,0-21 0,0 21 16,1-1-16,-1 1 0,0 21 0,0-21 15,0 0-15,0 21 0,22 0 0,-22 0 16,0 0-16,0 0 15,-21 21-15,21 0 0,-21 0 0,22 1 16,-22 41-16,0-42 0,0 0 0,0 1 16,0 20-16,0-21 0,0 0 0,-22 0 15,22 1-15,0-1 16,-21 0-16,0-21 16,0 0-16,0 0 15,21 21 1,-21-63-1,21 21-15,0-22 0,0 22 0,21 0 16,0 0-16,0 0 0,-21-1 0,21-20 16,0 42-16,1-21 0,-22 0 0,21 0 15,0-1-15,0 22 0,-21-21 0,21 21 16,0-21-16,22 0 0,-22 0 0,0 21 16,0-21-16</inkml:trace>
  <inkml:trace contextRef="#ctx0" brushRef="#br0" timeOffset="40374.19">24109 3937 0,'0'-21'0,"0"42"0,-21-63 0,-1 21 15,-20-1-15,21 1 0,0 0 0,-22 0 16,1 21-16,0-21 0,-1 21 0,1 0 16,0 0-16,-1 0 0,1 0 0,-21 0 15,20 0-15,1 0 0,-22 0 0,1 21 16,21 0-16,-22 0 0,1 22 0,-1-1 15,1 0-15,-1 1 0,-21-1 0,22 21 16,-1-20-16,22 20 16,-21-20-16,20 20 0,1-21 0,0 22 15,-1-22-15,22 1 0,0-1 0,21 0 16,0 1-16,0 41 0,0-41 0,21-22 16,0 21-16,0 0 0,1 1 0,20-22 15,-21 21-15,21-21 0,1 1 0,-1-1 16,0 0-16,1 0 0,-1 0 0,0-21 15,43 21-15,-43-21 0,1 0 0,20 0 16,-20 0-16,-1 0 0,0 0 0,1 0 16,-1-21-16,0 0 0,1 0 0,-1 0 15,21 0-15,-20-1 0,-1 1 0,43-42 16,-43 42-16,0-22 0,1 1 16,-1 0-16,0-1 0,-20 1 0,-1-22 15,21 22-15,-42-21 0,21-1 0,-21 1 16,0-1-16,0 1 0,0 20 0,0-20 15,-21-1-15,0 22 0,0 21 0,-22-22 16,22 22-16,-21 0 0,0 0 16,-1 0-16,1 21 0,0 0 0,-43 0 15,64 0-15,-22 0 0,1 21 0,0 0 16,21 0-16,-22 0 0,22 1 0,0-1 16,0 0-16,0 0 0,-1 0 0,22 0 15,0 1-15,0-1 0,0 0 0</inkml:trace>
  <inkml:trace contextRef="#ctx0" brushRef="#br0" timeOffset="41459.08">25844 3789 0,'0'0'0,"0"-21"0,0 0 0,0-1 16,0 44 15,-21-22-31,0 21 0,0 21 0,0-21 16,0 0-16,-1 22 0,-41 63 15,42-64-15,0 21 0,-1-20 0,-20 20 0,21 1 16,0-22-16,-22 0 0,22 22 0,-21-22 16,21 1-16,0-22 0,-22 21 15,22 0-15,-42 22 0,41-43 0,1 0 16,0 0-16,0 1 0,0-1 0,-22-21 15,22 21-15,0-21 16,21-21-16,0 0 16,-21-1-16,21-41 0,0 42 15,0 0-15,0-22 0,0 22 0,0-21 16,0-1-16,21 22 0,0-21 0,0-43 16,1 43-16,-1 21 0,0-22 0,0 22 15,0-21-15,0 21 0,1 0 0,20-1 16,-21 44-1,-21-1 1,0 0-16,21 0 0,0 43 0,-21-22 16,0-21-16,0 21 0,0-20 0,22 20 15,-22-21-15,0 21 0,21 1 0,-21-22 16,21 0-16,0 0 0,-21 0 0,21 1 16,0-1-16,22-21 0,-22 21 15,0-21-15,0 0 0,0 0 0,22 0 16,-22 0-16,21 0 0,22 0 0,-22 0 15,-21 0-15,22-21 0,-1 21 0,0-21 16,-21-1-16,22 22 0,20-42 16,-42 21-16,22 0 0,-22-22 0,0 22 15,0 0-15,0 0 0,-21 0 0,22 0 16,-1-22-16,-21 22 0,0 0 16,0 42-1,-21-21-15,-1 21 16,22 0-16,-21 1 0,0-1 0,0 21 15,0-21-15,21 0 0,0 1 0,-21 20 16,21-21-16,0 0 0,0 0 0,0 1 16,0-1-16,0 0 0,21-21 15,0 0-15,-21 21 0,21-21 0,0 0 16,22 0-16,-22 0 0,0 0 16,0 0-16,21 0 0,-20 0 0,-1 0 15,21-21-15,-21 0 0,0 21 0,22-21 16,-22-1-16,0 1 0,0 0 0,0 0 15,1-21-15,-22 20 0,0-41 0,0 21 16,21-22-16,-21 22 0,0-1 0,0 22 16,0-21-16,-21 21 0,-1 0 0,22-1 15,-21 22-15,0 0 0,-21 0 0,21 0 16,-22 0-16,22 22 0,0-1 0,-21 0 16,20 0-16,-20 43 0,21-22 0,0-21 15,0 21-15,21-20 0,0-1 0,0 21 16,0-21-16,0 0 0,0 1 15,0 20-15,0-21 0,21-21 0,0 21 16,0 0-16,0-21 0,0 0 16,1 0-16,-1 0 0,21 0 0,-21 0 15,0 0-15,22 0 0,-22 0 0,0 0 16,0-21-16</inkml:trace>
  <inkml:trace contextRef="#ctx0" brushRef="#br0" timeOffset="41738.44">27347 4149 0,'0'0'16,"0"-21"-16,0-1 0,0 1 0,0 0 16,0 0-16,0 0 0,-21 0 15,0 21 1,0 0-16,0 21 0,-22 21 0,22-21 16,0 22-16,0-22 0,0 21 0,-22 0 15,22 1-15,0-22 0,0 21 0,21 1 16,-21-22-16,21 21 0,-22 0 0,22-20 15,0-1-15,0 0 0,0 0 0,0 0 16,0 0-16,0 1 0,22-22 16,20 21-16,-21-21 0,0 0 0,0 0 15,22 0-15,-22 0 0,0 0 0,21 0 16,-20 0-16,20 0 0,21 0 16,-20-21-16,-1-1 0,0 22 15,1-21-15</inkml:trace>
  <inkml:trace contextRef="#ctx0" brushRef="#br0" timeOffset="42815.11">28067 4339 0,'21'-42'16,"-42"84"-16,63-126 0,-21 41 0,-21 22 0,0-21 16,0 21-16,0-1 0,-21 1 0,0 0 15,0 0-15,0 21 0,-22 0 0,22 0 16,-42 0-16,20 0 0,22 21 0,-21 0 16,21 0-16,-22 1 0,22-1 0,-21 0 15,21 21-15,0-21 0,-1 22 0,1-22 16,0 21-16,0 22 0,21-43 15,0 0-15,0 0 0,0 0 0,0 1 16,0-1-16,0 0 0,21 0 0,0-21 16,0 21-16,22-21 0,-43 21 0,21-21 15,0 0-15,0 0 0,0 0 0,1 0 16,-1 0-16,0 0 0,0-21 0,0 21 16,0-21-16,1 0 0,-1 21 0,21-64 15,-21 43-15,0 0 0,1-21 0,-1 21 16,0-22-16,0 1 0,-21 21 0,21-22 15,-21 22-15,21 0 0,-21 0 0,0 42 32,-42 43-17,21-43-15,21 21 0,-21-21 16,0 22-16,21-1 0,0-21 0,0 21 16,0-20-16,0-1 0,0 0 0,0 0 15,21 0-15,0 0 0,0-21 0,0 22 16,0-22-16,22 21 0,-22-21 0,0 0 15,21 0-15,-20 0 0,20 0 0,-21 0 16,21-21-16,-20-1 0,-1 1 16,21 0-16,-21-21 0,0 21 0,1-22 15,-1-20-15,0 20 0,0-20 0,0-22 16,0 22-16,-21-1 0,0 1 16,22 20-16,-22-20 0,21 21 0,-21-1 15,0 22-15,0-21 0,0 21 16,0-1-16,-21 22 15,21 22-15,0-1 0,0 0 16,-22 0-16,1 21 0,21 1 16,0-1-16,-21 22 0,0-1 0,21-21 15,-21 22-15,21-1 0,0-20 16,0-1-16,0 22 0,0-22 0,0 0 16,0-21-16,0 22 0,0-22 0,0 21 15,0-21-15,21 1 0,-21-1 16,21-21-16,0 21 0,0-21 15,1 0-15,-1 0 16,0 0-16,0 0 0,0 0 16,22-21-16,-22 21 0,0-21 0,0-1 15,21 1-15,-20-21 0,20 21 16,-21 0-16,0-1 0,0-20 0,1 21 16,-1 0-16,0 0 0,0-1 15,-21 44 1,-21-1-16,21 0 15,-21 0-15,0 0 0,21 0 0,-22 1 16,22 20-16,0-21 0,0 0 0,0 0 16,0 1-16,0-1 15,0 0-15,43-21 16,-22 0-16,21 0 0,-21 0 16,22 0-16,-22 0 0,21 0 0,-21 0 15,22 0-15,-1-21 0,-21 0 0,0-1 16,22 1-16,-22 0 0,0 0 0,0-21 15,0-1-15,1 22 0,-22-21 0,0-1 16,0-20-16,0 42 0,0 0 0,0-1 16,-22 1-16,1 21 0,0 0 0,-21 0 15,-1 0-15,22 0 0,-21 21 0,0-21 16,-1 22-16,1-1 0,0 0 16,20 0-16,-20 0 0,21 22 0,0-22 15,0 0-15,-1-21 0,22 21 0,0 0 16,0 0-16,0 1 0,0-1 15,0 0-15,22-21 0,-1 0 16,0 0-16,0 21 0,0-21 16,22 0-16,-1 0 0,-21 0 0,0 0 15</inkml:trace>
  <inkml:trace contextRef="#ctx0" brushRef="#br0" timeOffset="43218.85">29760 4466 0,'0'-21'0,"0"42"0,0-63 0,0 21 15,0 0-15,0-22 0,0 22 16,0 0-16,0 0 16,0 0-16,0-1 0,21 1 15,1 21-15,-1 0 0,0 0 16,21 0-16,-21 0 0,1 0 16,20 0-16,-21 0 0,0 21 0,0 1 15,-21-1-15,0 0 0,0 0 0,0 21 16,0-20-16,0-1 0,0 21 15,0-21-15,0 0 0,-21 22 0,0-22 16,0 0-16,21 0 0,0 0 0,-21 1 16,0-1-16,-1 0 15,1-21 1,0-21 15,21 0-31,0-1 0,0 1 16,21 0-16,0 0 0,-21 0 0,22 0 15,-1-1-15,0 1 0,21-21 0,-21 21 16,1 0-16,-1-1 0,0 1 0,21-21 16,-21 21-16,1 21 0,-1 0 0,0-21 15,0 21-15,0 0 0,0 0 0,1 0 16,-1 0-16,0 0 0</inkml:trace>
  <inkml:trace contextRef="#ctx0" brushRef="#br0" timeOffset="43639.61">30861 4149 0,'0'0'0,"0"-21"0,21-1 0,-21 1 15,0 0-15,0 0 0,21 21 16,-21-21-16,-21 21 16,0 0-16,0 0 15,-22 0-15,22 21 0,0 0 0,0 0 16,-21 0-16,20 1 0,1-1 0,-21 0 15,42 0-15,-21 0 0,21 0 16,0 1-16,0-1 0,0 0 0,0 0 16,21 0-16,0 0 0,0 1 15,0-22-15,1 21 0,-1 0 0,21-21 16,-21 21-16,22-21 0,-22 21 0,21-21 16,-21 0-16,22 0 0,-22 21 0,0-21 15,0 0-15,0 0 0,-21 22 16,0 20-16,0-21 15,-42-21-15,21 0 0,-22 0 16,22 0-16,-21 0 0,0 21 16,-22-21-16,22 0 0,-22 0 0,22 21 0,-22-21 15,22 0-15,0 0 16,-1 22-16,22-22 0,-21 0 0,21 0 16,0 0-1,21-22 1</inkml:trace>
  <inkml:trace contextRef="#ctx0" brushRef="#br0" timeOffset="43919.46">28406 4043 0,'0'0'0,"-43"0"0,1 0 0,21 0 16,0 0-16,21-21 0,21 0 16,0 21-16,21 0 15,-21 0-15,22 0 0,20 0 0,-20 0 16,20 0-16,1 0 0,-1 0 16,1 0-16,-1 0 0,1 0 0,-1-22 15,22 22-15,-1 0 16,-41 0-16,-1 0 0,-21 0 0,43 0 15,-85 0-15,-1 0 16,-20 22-16,0-22 0,-22 21 0</inkml:trace>
  <inkml:trace contextRef="#ctx0" brushRef="#br0" timeOffset="46251.03">15917 5842 0,'0'0'0,"0"-21"0,-21 0 15,21 0-15,-21 21 0,21-22 16,-21 22-16,0 0 15,21 22-15,0-1 16,0 0-16,0 0 0,-22 0 16,22 0-16,0 22 0,0-22 0,-21 42 15,21-20-15,0-22 0,0 21 0,0-21 16,-21 22-16,21-22 0,-21 0 0,21 21 16,0 1-16,-21-22 0,21 0 15,-21 0-15,21-42 31,0 0-15,21 0-16,0 0 0,-21-1 0,0 1 16,21 0-16,0 0 0,-21 0 0,21 0 15,-21-1-15,0-20 0,22 21 0,-1-21 16,-21 20-16,21 1 0,0 0 16,-21 0-16,0 0 0,21 0 0,0 21 15,1 0-15,-1 0 16,0 0-16,0 21 0,0 0 15,-21 0-15,21 0 0,-21 0 16,22 1-16,-22 20 0,21-21 0,-21 0 16,21 0-16,0 22 0,0-22 0,0-21 15,1 21-15,-1 0 0,0-21 0,0 21 16,0-21-16,0 0 0,43 0 0,-22 0 16,-21 0-16,22 0 0,-22 0 0,0 0 15,21 0-15,-20-21 0,20 21 0,-21-21 16,43 0-16,-43 0 0,21 21 0,-21-21 15,0-1-15,-21 1 0,22 0 16,-22 0-16,21 0 0,-21 0 0,0-22 16,0 1-16,0 21 0,0 0 0,-21-22 15,-1 22-15,1 0 0,0 0 0,0 0 16,0-1-16,0 1 0,-43 21 0,43 0 16,0 0-16,0 0 0,-22 21 0,22 1 15,0-1-15,0 0 0,0 21 0,-1-21 16,1 22-16,0-1 0,0-21 0,0 22 15,21 20-15,0-21 0,0-20 0,0 20 16,0-21-16,0 0 0,0 0 16,0 1-16,21-1 0,0 0 0,0 0 0,43 0 15,-43-21-15,0 0 16,0 0-16,22 0 0,-22 0 0,0-21 16,21 21-16,-21-21 0,1 0 0,-1 0 15,21-1-15,-21 1 0,0 0 16,1 0-16,-1-21 0,-21-1 0,21 22 15,-21 0-15,21-21 0,-21 20 0,0 1 16,0-21-16,0 21 0,0 0 0,0-1 16,0 1-16,0 42 31,0 1-31,0-1 16,0 0-16,0 21 0,0-21 0,0 1 15,0-1-15,0 0 0,21 0 0,0 21 16,-21-20-16,22-1 0,-22 0 0,21-21 15,0 21-15,0 0 0,0-21 0,0 0 16,1 0-16,20 0 0,-21 0 16,21 0-16,-20 0 0,20-21 0,0 21 15,1-21-15,-22 0 0,21 21 0,-21-21 16,0-1-16,1 1 0,-1 0 16,-21 0-16,0-21 0,0 20 0,0 1 15,0-21-15,0 21 0,0 0 16,0-1-16,0 1 0,0 0 15,-21 21 1,21 21-16,-22 0 0,1 1 0,21-1 16,0 0-16,0 0 0,0 21 0,0 1 15,0-1-15,0-21 0,0 0 0,0 22 16,0-22-16,0 0 0,0 0 16,0 0-16,-21 1 0,21-1 0,0 0 15,0-42 16,21 0-15,-21-1-16,0 1 16,0 0-16,21 0 0,1 0 0,-22 0 15,21-22-15,0 1 0,-21 21 0,21-22 16,0 1-16,0 21 0,1-21 0,-22 20 16,21 1-16,0 0 0,0 21 0,-21-21 15,21 21-15,0 0 0,1 21 16,-1 0-16,-21 0 0,21 1 0,-21-1 15,0 0-15,0 21 0,0-21 0,0 1 16,21 41-16,-21-42 0,0 0 0,0 1 16,0-1-16,0 0 0,0 0 0,0 0 15,21 0-15,-21 22 0,0-22 16,21-21 0,1 0-1,-1 0-15,0-21 16,-21 0-16,21-1 0,-21 1 15,21 21-15,0-21 0,-21 0 0,22 0 16,-1-22-16,0 22 0,-21 0 0,21 0 16,0-21-16,0 20 0,1 1 0,-22 0 15,21 0-15,0 0 0,0 21 0,-21-21 16,21 21-16,0 0 16,-21 21-16,0 0 0,0 0 15,0 0-15,0 0 0,0 1 16,0-1-16,0 21 0,0-21 15,0 0-15,0 1 0,0-1 0,22 0 16,-22 0-16,21 0 0,-21 0 0,0 1 16,0-1-16,21-21 0,0 21 15,-21 0-15,21-21 0,-21 21 0,21-21 0,1 0 16,-1 0-16,0 0 0,0 0 0,0 0 16,0 0-16,22 0 0,-22 0 0,0 0 15,0-21-15,22 0 0,-22 21 0,21-21 16,-21 0-16,22-1 0,-1 1 0,-21 0 15,21 0-15,-20 0 0,41-22 0,-42 1 16,-21 21-16,0 0 0,0-22 0,0 22 16,0 0-16,0 0 0,0 0 15,0 0-15,-21 21 0,0 0 16,0 0-16,0 0 0,-1 0 0,1 0 16,0 21-16,0 0 0,0 0 0,0 0 15,-1 0-15,1 1 0,21-1 0,0 21 16,0-21-16,0 22 0,0-22 0,0 0 15,21 0-15,1 0 0,-1 0 0,0 1 16,0-22-16,0 21 0,0 0 0,1-21 16,20 0-16,-21 21 0,21-21 0,-20 0 15,20 0-15,-21 0 0,0 0 0,22 0 16,-1-21-16,-21 21 0,0-21 0,0 0 16,1-1-16,-22 1 15,21 0-15,-21 0 0,21 0 16</inkml:trace>
  <inkml:trace contextRef="#ctx0" brushRef="#br0" timeOffset="46706.76">20595 5990 0,'0'0'16,"-21"0"-16,21-21 0,-21-21 0,21 21 15,0-1-15,0 1 16,0 0-16,0 42 31,0 0-31,0 22 16,0-22-16,0 0 0,0 0 16,0 43-16,0-43 0,0 21 0,0-21 15,0 1-15,0-1 0,-21 0 0,21 0 16,-22 0-16,22 0 0,0 1 0,0-1 15,0 0-15,22-21 32,-22-21-32,21 21 15,0-21-15,-21-1 0,21 1 0,0 0 16</inkml:trace>
  <inkml:trace contextRef="#ctx0" brushRef="#br0" timeOffset="47082.55">20701 5546 0,'0'0'16,"-21"-21"-16,0-1 0,-1 22 0,1 0 16,0 0-16,0 0 0,0 0 0,0 0 15,-1 22-15,1-1 0,0 0 0,0 0 16,0 21-16,21-20 0,0-1 0,-21 21 16,21-21-16,0 0 0,0 22 0,0-22 15,0 0-15,0 0 0,42 0 16,-21 1-16,0-22 0,0 0 0,1 0 0,-1 0 15,21 0-15,-21 0 0,22 0 0,-1-22 16,-21 22-16,21-21 0,1 0 16,-22 21-16,0-21 0,0-21 0,0 20 15,1 1-15,-22-21 0,0 21 0,0-22 16,0 1-16,0 21 0,0-21 0,-22 20 16,1 1-16,21 0 0,-21 0 0,0 0 15,0 21-15,0 0 0,-1 0 0,1 0 16,0 21-16,-21 0 0,21 0 0,-1 0 15,1 1-15,0-1 0,0 21 0,0-21 16,0 22-16,21-22 0,-22 21 16,22-21-16,0 0 0,0 1 0,22-1 15,-1 0-15,0-21 0,0 0 16,21 0-16</inkml:trace>
  <inkml:trace contextRef="#ctx0" brushRef="#br0" timeOffset="47358.4">21421 5482 0,'0'-21'0,"0"42"0,0-63 0,-22 21 16,1 21-16,0 0 15,0 0-15,21 21 0,-21 0 16,0 0-16,-1 22 0,22-1 16,-21 0-16,0 1 0,21-1 0,-21 0 15,21 1-15,-21 20 0,0-21 0,21 1 16,0-1-16,-22-21 0,22 22 0,-21-1 15,21-21-15,-21 0 0,0 22 0,21-22 16,0 0-16,0 0 0,0 0 0,0 0 16,21-21 15,0 0-31,0-21 0,1 21 16,-22-21-16,21 0 0,0 0 0</inkml:trace>
  <inkml:trace contextRef="#ctx0" brushRef="#br0" timeOffset="47546.3">21018 5884 0,'0'0'15,"-21"0"-15,0 0 0,21 22 16,21-22 0,0 0-1,1 0-15,-1 0 0,0 0 16,0 0-16,21 0 0,-20 0 0,62 0 15,-41 0-15,-1 0 0,0 0 0,1 0 16,-1-22-16,0 22 0,1-21 16</inkml:trace>
  <inkml:trace contextRef="#ctx0" brushRef="#br0" timeOffset="47927.08">21971 5779 0,'0'-22'0,"0"44"0,0-65 15,21 43-15,-21-21 0,0 0 16,0 0-16,0 0 15,-21 21 1,0 0-16,-22 0 0,22 21 16,0 0-16,-21 0 0,-1-21 0,22 21 15,-21 0-15,21 22 0,-22-22 0,22 0 16,0 0-16,0-21 0,21 21 16,0 1-16,0-1 0,0 0 0,21 0 15,0 0-15,0-21 0,22 21 16,-22-21-16,21 22 0,1-22 0,20 21 15,-21 0-15,-20-21 0,20 21 0,-21-21 16,0 21-16,0-21 0,1 21 0,-22 1 16,0-1-16,0 0 15,-22-21-15,-20 0 0,21 21 0,-21-21 16,-1 0-16,22 21 0,-21-21 0,-1 0 16,1 0-16,0 0 0,-1 0 0,1 0 15,21 0-15,-21 0 0,20 0 0,1 0 16,21-21-1,0 0-15,21 21 0,1-21 16,-1 21-16,0-21 0,21-1 0,-21 22 16,22-21-16</inkml:trace>
  <inkml:trace contextRef="#ctx0" brushRef="#br0" timeOffset="48266.53">22288 6033 0,'0'0'0,"22"0"15,-1 0-15,-21-22 0,21 22 16,-21-21-16,0 0 0,21 21 16,-21-21-16,0 0 15,0 0-15,0-1 0,0 1 16,0 0-16,0 0 16,-21 21-1,0 0-15,0 21 0,-1 0 16,1 0-16,0 1 0,0-1 15,0 0-15,0 42 0,21-41 0,0-1 16,-22 0-16,22 0 0,0 0 16,0 0-16,0 1 0,22-22 15,-22 21-15,21-21 16,0 0-16,0 0 0,0 0 16,0 0-16,1 0 0,-1 0 0,21 0 15,-21 0-15,0-21 0,22 21 0,-22-22 16,21 1-16,-21 0 0,22 0 0,-22 0 15</inkml:trace>
  <inkml:trace contextRef="#ctx0" brushRef="#br0" timeOffset="49003.11">22860 5609 0,'0'0'0,"0"-42"0,21 21 0,-21 0 0,0-1 16,0 1-16,-21 21 16,0 0-16,0 0 0,21 21 15,-22 1-15,1 20 0,0-21 16,0 21-16,21 1 0,0-1 0,-21 0 15,21-20-15,-21 20 0,21 0 0,0 1 16,0 20-16,0-42 0,0 22 0,0-22 16,0 0-16,21 0 0,0 0 0,0 0 15,0-21-15,0 22 0,1-22 16,20 0-16,-21 0 0,21 0 0,-20 0 16,20 0-16,-21 0 0,21 0 0,-20 0 15,-1-22-15,21 1 0,-21 0 0,0 0 16,1-21-16,-1-1 0,0 1 0,0 0 15,0-1-15,-21-20 0,21 20 0,1-20 16,-1 21-16,-21-1 0,0 1 16,21 0-16,-21 20 0,0 1 15,21 0-15,-21 0 0,-21 21 32,0 21-32,21 0 0,-21 0 0,21 22 15,0-22-15,-22 21 0,1 1 0,0 20 16,21-21-16,-21 22 0,0-22 0,0 22 15,-1-22-15,1 43 0,21-22 0,-21-20 16,0 20-16,21-21 0,-21 22 0,21-1 16,0 1-16,0-1 0,-21 1 15,21-1-15,0-20 0,0 20 0,0-20 16,-22-1-16,22 21 0,0-20 16,-21-22-16,21 21 0,-21 1 0,0-1 15,21-21-15,0 21 0,-21-20 0,21-1 16,0 0-16,-21 0 0,21 0 0,0 0 15,21-21 1,0 0-16,0 0 0,0 0 0,22-21 16,-1 0-16,0 0 0,1 0 0,-22 0 15,0-1-15,21 1 0,-21 0 0,1 0 16,-1 0-16,0-22 0,0 22 0,-21-21 16,0 0-16,0-1 0,0 1 0,0 0 15,0-1-15,0-20 0,-21-1 0,0 1 16,0 20-16,-1-20 0,-20 21 15,21 20-15,0-20 0,-22 21 0,22 0 16,0 0-16,0 21 0,21-22 0,-21 1 16,21 0-1,21 21 1,-21-21-16,21 21 0,0 0 16,0 0-16,1-21 0,-1 21 0,0-21 15,0 21-15,21-22 0,-20 1 0,-1 0 16</inkml:trace>
  <inkml:trace contextRef="#ctx0" brushRef="#br0" timeOffset="49300">24596 5609 0,'0'0'0,"0"21"0,0 1 16,-22-1-16,22 0 15,-21-21-15,21 42 0,0-21 0,-21-21 16,21 22-16,-21-1 0,21 0 0,-21 0 16,21 21-16,0 1 0,-21-22 15,21 0-15,-22 0 0,22 0 16,0 1-16,0-1 15,22-21 1,-1-21 0</inkml:trace>
  <inkml:trace contextRef="#ctx0" brushRef="#br0" timeOffset="49642.8">25019 5630 0,'0'0'16,"21"-42"-16,0 21 0,-21 0 0,0 0 15,-21 21 1,-21 0-16,21 0 0,-1 0 16,-20 0-16,21 0 0,0 0 0,0 21 15,-1 0-15,1-21 0,-21 42 0,21-21 16,21 1-16,-21-22 0,21 21 0,0 0 16,0 0-16,0 0 0,42 0 0,-21 1 15,0-22-15,0 21 0,22 0 0,-22-21 16,21 21-16,-21-21 0,22 21 0,20 0 15,-42-21-15,1 22 0,-1-22 0,0 21 16,-21 0-16,0 0 16,0 0-16,-21-21 0,0 0 15,-1 21-15,-20-21 0,21 0 16,0 0-16,-22 0 0,22 0 0,-21 0 16,21 0-16,-22 0 0,22 0 0,0 0 15,0 0-15,0-21 0,0 0 0,-1 21 16,22-21-16,0 0 0,-21-22 0,21 22 15</inkml:trace>
  <inkml:trace contextRef="#ctx0" brushRef="#br0" timeOffset="49826.7">24469 5376 0,'0'0'0,"-22"0"15,1 0 1,0 0-1</inkml:trace>
  <inkml:trace contextRef="#ctx0" brushRef="#br0" timeOffset="50574.21">26670 5461 0,'-21'-21'15,"42"42"-15,-106-84 0,85 41 0,0 1 0,0 0 16,0 0 0,0 0-16,-21 21 15,0 0-15,21 21 16,0 0-16,0 21 0,0-20 0,0-1 16,0 21-16,0 0 0,0 1 0,0-22 15,0 21-15,-21 1 0,0-1 0,-1 0 16,1 1-16,21-1 0,0-21 0,0 0 15,-21 0-15,21 1 0,0-1 16,21-21 15,-21-21-31,21 21 0,1-22 16,-1 1-16,0 0 0,0-21 16,0 21-16,0-22 0,22 22 0,-22-21 15,21-1-15,-21 1 0,22 21 0,-1 0 16,-21 0-16,0-1 0,1 1 15,-22 0-15,21 21 0,-21 21 16,0 0-16,0 1 0,0 20 0,0 0 16,0 1-16,0-22 0,0 21 0,0 0 15,0 22-15,0-43 0,0 0 0,0 22 16,0-22-16,0 0 0,21 0 0,0-21 16,0 21-16,0-21 0,1 0 0,20 0 15,-21 0-15,0 0 0,22 0 0,-22 0 16,21 0-16,-21 0 0,0-21 15,1 0-15,20 0 0,-21 0 0,21-22 16,-20 1-16,-1 0 0,0-1 16,0-20-16,-21 20 0,0 1 0,0-21 15,0 20-15,0 1 0,0 0 0,0 20 16,-21-41-16,0 42 0,0 0 0,-1-1 16,1 1-16,0 21 0,0 0 0,-21 0 15,20 0-15,1 0 0,0 0 0,-21 21 16,21 1-16,-22-1 0,22 0 15,21 0-15,0 0 0,0 0 16,0 1-16,0-1 0,0 21 0,21-21 16,0-21-16,22 21 15,-22 1-15,21-1 0,1 0 0</inkml:trace>
  <inkml:trace contextRef="#ctx0" brushRef="#br0" timeOffset="50966.98">27771 5673 0,'-43'-21'16,"22"-1"-16,0 1 16,0 0-16,21 0 15,0 0-15,0 0 16,21-1-16,0 22 0,0-21 16,0 21-16,1 0 0,-1 0 15,21 0-15,-21 0 0,22 0 16,-22 0-16,0 21 0,0 1 0,21 62 15,-20-63-15,-22 22 0,0-1 0,0 0 16,0 1-16,0-22 0,0 21 0,-22 1 16,22-22-16,-21 0 0,0 0 0,0 0 15,21 0-15,-21-21 16,0 0-16,21-21 16,0 0-1,0 0-15,0 0 0,0 0 16,21-1-16,0 1 0,-21-21 0,21 21 15,0-22-15,0 1 0,1 0 16,-1-1-16,0 22 0,21 0 16,-21-21-16,1 21 0,-1-1 0,0 1 15,0 21-15,0 0 16,0 0-16,1 0 0</inkml:trace>
  <inkml:trace contextRef="#ctx0" brushRef="#br0" timeOffset="51758.55">28723 5503 0,'0'0'0,"0"-21"0,0 0 15,-21 21-15,0 0 0,0 0 16,-1 0-16,1 0 16,0 0-16,0 0 0,0 21 0,0-21 15,-1 21-15,1 22 0,0-22 16,0 21-16,0 1 0,0-22 0,-1 21 15,1 0-15,21 1 0,-21-22 0,21 21 16,0-21-16,0 1 0,0-1 16,0 0-16,21 0 0,0 0 0,1 0 15,-1-21-15,21 0 0,-21 0 16,22 0-16,-22 0 0,0 0 0,0 0 16,0-21-16,-21 0 15,21 0-15,-21 0 0,0 0 0,0-22 16,0 22-16,0-21 0,0-1 0,0 1 15,0 0-15,0-1 0,0 1 0,0 0 16,0 21-16,0-1 0,0-20 0,22 21 16,-1 0-16,-21 0 0,21 21 0,21-22 15,-21 22-15,1 0 0,-1 0 0,21 0 16,-21 0-16,22 0 0,-22 0 0,0 22 16,0-1-16,0 0 0,0 0 0,1 0 15,-22 22-15,0-22 0,0 21 0,0 0 16,-22 22-16,1-22 0,0-21 0,21 22 15,-21-22-15,0 0 16,0 0-16,-1 43 0,22-43 16,0 0-16,-21-21 15,21-21 17,0 0-32,0 0 15,0-22-15,0 22 0,21-21 0,-21 21 16,22-22-16,-1 1 0,21 0 15,-21-1-15,22 1 0,-22 0 16,21 20-16,0-20 0,1 21 0,-1 0 16,0 0-16,-20 21 0,20 0 15,21 0-15,-41 0 0,-1 0 0,0 21 16,-21 0-16,0 0 0,0 0 0,0 22 16,0-22-16,0 21 0,0 0 0,0-20 15,0 20-15,0 0 0,-21-21 0,0 1 16,21 20-16,0-21 0,-22 0 0,1 0 15,21 1-15,-21-22 0,0 21 16,21 0-16,-21-21 16,0 0-16,21-21 31,0 0-31,0-1 16,0 1-16,0 0 0,21 0 15,0 0-15,0 0 0,0-1 0,22 1 16,-22 0-16,21 0 0</inkml:trace>
  <inkml:trace contextRef="#ctx0" brushRef="#br0" timeOffset="52674.05">30332 5461 0,'0'0'0,"21"-21"0,0 21 0,0-21 16,0 0-16,1-1 0,-1 22 15,-21-21-15,-21 0 16,-1 42-16,1-21 15,-21 0-15,21 0 0,-22 0 0,1 0 16,0 0-16,-1 21 0,1-21 16,0 22-16,-1-1 0,1 0 0,0 21 15,21-21-15,-22 22 0,22-22 0,0 0 16,0 21-16,21-20 0,0 20 0,0-21 16,0 0-16,0 0 0,0 1 0,0-1 15,0 0-15,21-21 0,0 21 16,0-21-16,0 0 0,1 0 0,20 0 15,-21 0-15,21 0 0,-20 0 0,-1-21 16,21 21-16,-21-21 0,0 0 16,1-1-16,-1-20 0,21 21 15,0-21-15,-20-1 0,20 22 0,-21-21 16,0 21-16,0-1 0,1-20 0,-1 21 16,-21 0-16,21 0 0,-42 21 31,0 21-31,-1 0 15,1 0-15,0 0 0,0 0 0,0 1 16,0 20-16,-1-21 0,1 21 0,0 1 16,0-1-16,0 0 0,0 1 0,21-1 15,-22 0-15,1 1 0,21-1 0,-21 0 16,21 1-16,0 63 0,0-64 16,0 0-16,0 22 0,-21-1 0,21-20 15,0 20-15,-21 1 0,21-22 0,0 21 16,0-20-16,0 20 0,-21 43 0,21-64 15,-22 1-15,22-1 0,-21 0 16,21 22-16,0-22 0,-21 1 0,21 20 16,-21-21-16,0 1 0,21-1 0,0 0 15,0 1-15,-21-1 0,21-21 0,0 22 16,0-1-16,0-21 0,-22 0 0,22 0 16,0 1-16,0-1 0,0 0 0,0 0 15,-21-21-15,0 0 16,21-21-1,-21 0-15,0 0 0,21-1 16,-21 1-16,21-21 0,0 21 16,-22-22-16,22-20 0,0 21 0,0-1 15,0-20-15,0-1 0,0 1 0,0-1 16,0 1-16,0-1 0,22-20 0,-22 20 16,21 1-16,0-22 0,0 21 0,0 1 15,22-1-15,-22 1 0,0 21 16,0-22-16,21 22 0,-20-1 0,20 1 15,-21 0-15,21 21 0,-20-22 0,20 22 16,-21 0-16,0 0 0,0 0 16,22 21-16,-22-22 0,0 1 15,0 21-15,0-21 16,1 0 0</inkml:trace>
  <inkml:trace contextRef="#ctx0" brushRef="#br0" timeOffset="52919.19">31136 5969 0,'0'0'0,"-21"0"0,0 0 0,0 0 15,21 21 63,-22-21-62,1 21-16,21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6T01:45:17.9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1376 1037 0,'0'0'0,"21"-21"15,0 0-15,0-21 0,0-1 0,1 22 16,-1-21-16,0-1 0,-21 22 16,21-21-16,-21 21 0,21 0 0,-21-1 15,0 1-15,0 0 0,0 0 16,0 0 0,-21 21-16,0 0 15,21 21 1,-21 0-16,21 0 0,-21 22 15,21-1-15,0 21 0,0 1 16,-22-1-16,1 22 0,0-21 0,0 20 16,21-20-16,-21 20 0,-22 1 15,22 0-15,0-1 0,0-20 16,0 21-16,-22-22 0,22 1 0,0-22 16,0 0-16,0 1 0,21-22 15,0 0-15,-21 0 0,21 0 16,-22-21-16,1 0 0,21-42 15,0 21-15,-21 0 16,21-22-16,0-20 0,-21 20 0,21-20 16,0-1-16,0 22 15,0-21-15,0 20 0,0-20 0,0 42 16,0-22-16,0 22 0,0 0 16,0 0-16,21 21 0,0 0 0,0 0 15,1 21-15,-22 0 0,21 0 16,0 0-16,0 22 0,0-1 15,0 0-15,1 1 0,-1-1 0,21 0 16,-21 1-16,0-22 0,1 21 16,-1 1-16,21-22 0,-21 0 0,0 0 15,1 0-15,20-21 0,-21 0 16,0 0-16,22 0 0,-22 0 0,0 0 16,21 0-16,-21-21 15,22-21-15,-22 21 0,0-22 0,0 1 16,0 0-16,1-1 0,-1-20 15,0 20-15,0 1 0,0 0 0,0-1 16,1 22-16,-22 0 0,0 0 16,0 0-16,21 0 0,-21 42 31,-21 0-31,21 0 16,-22 21-16,1-20 0,21 20 0,-21 0 15,0 1-15,21 20 0,0-21 16,0 1-16,0 20 0,0-20 0,0-22 15,0 21-15,0 0 16,21-20-16,0-1 0,0 0 0,1-21 16,20 0-16,-21 0 0,21 0 15,1 0-15,-1 0 0,-21-21 0,22 0 16,-1-1-16,0-20 0,1 21 16,-22-21-16,0-1 0,0-20 0,-21 20 15,0 1-15,0-21 0,0 20 16,0 1-16,-21 0 0,-21-1 0,20 22 15,1 0-15,-21 0 0,0 0 16,20 21-16,-20 0 0,0 0 0,21 0 16,-22 21-16,1 0 0,21 0 15,0 0-15,-1 0 0,1 22 16,0-22-16,21 21 0,0-21 16,0 22-16,0-22 0,0 0 0,0 21 15,21-20-15,0-1 0,1 0 16,-1-21-16,21 0 0,-21 0 0,22 0 15,20 0-15</inkml:trace>
  <inkml:trace contextRef="#ctx0" brushRef="#br0" timeOffset="279.83">3154 1249 0,'0'-21'0,"0"42"0,0-63 16,-21 42-1,-1 0-15,1 0 0,-21 0 0,21 21 16,0-21-16,-1 21 0,-20 0 16,21 21-16,0-20 0,-22 20 0,22-21 15,0 21-15,0 1 0,0-1 16,0 0-16,-1 1 0,22-1 0,0 0 16,0 1-16,0-1 0,0 0 15,0 1-15,22-22 0,-1 0 16,0 0-16,21 0 0,1 1 15,-1-22-15,0 0 0,1 0 0,20 0 16,1-22-16,-22 1 0,21 0 16,22 0-16</inkml:trace>
  <inkml:trace contextRef="#ctx0" brushRef="#br0" timeOffset="759.06">3852 1545 0,'0'0'16,"43"-42"-16,-22 0 0,0 20 0,-21-20 0,0 21 15,0 0-15,0 0 0,-21-1 16,0 1-16,-1 0 0,1 21 0,-21 0 15,0 0-15,20 0 0,-20 0 16,0 0-16,-1 21 0,1 0 16,21 1-16,-21 20 0,-1-21 0,22 21 15,0-20-15,0 20 0,0 0 16,-1-21-16,22 22 0,0-1 16,0 0-16,0-20 0,0 20 0,0-21 15,0 0-15,22 0 0,-1 1 16,0-1-16,0 0 0,0-21 0,22 0 15,-22 0-15,21 0 0,-21 0 16,22 0-16,-1-21 0,-21 0 0,21-22 16,-20 22-16,20-21 0,-21-1 0,21 1 15,-20 0-15,-1-1 0,0 1 16,0 0-16,0-1 0,0 1 0,1 21 16,-22 0-16,21 0 0,-21-1 15,0 44 1,0-1-1,0 0-15,-21 21 0,-1-21 16,1 22-16,0-22 0,21 21 16,0 1-16,-21-22 0,21 21 0,0 0 15,0-20-15,0 83 16,21-105-16,0 22 16,0-22-16,1 0 0,-1 0 15,21 0-15,-21 0 0,22 0 0,-22-22 16,21 1-16,0 0 0,-20-21 15,20 21-15,0-22 0,-21 1 16</inkml:trace>
  <inkml:trace contextRef="#ctx0" brushRef="#br0" timeOffset="1015.92">4657 1037 0,'0'0'0,"0"-63"0,0 20 0,0-20 16,-22 42-16,1-22 0,21 22 0,-21 0 15,0 0-15,0 21 16,0 21-16,-1 0 0,22 22 0,-21-1 15,21 0-15,-21 1 0,21 20 16,0 1-16,0-22 0,0 21 0,0 1 16,0-22-16,0 22 15,0-22-15,0 0 0,0 22 0,0-22 16,0 1-16,-21 20 0,21-21 16,0-20-16,0 20 0,0-21 0,0 21 15,0-20-15,0-1 0,0 0 16,21-21-16,0 0 15,0-21-15,-21 0 0,0-1 16,0 1-16</inkml:trace>
  <inkml:trace contextRef="#ctx0" brushRef="#br0" timeOffset="1539">4297 1482 0,'0'0'0,"-21"0"0,-1 0 15,1 0-15,42-21 31,1 21-31,20 0 16,0-22-16,22 1 0,-22 21 0,22-21 16,20 0-16,-20 21 0,-1-21 0,1 0 15,-1-1-15,1 1 0,-1 21 16,1-21-16,-22 0 0,0 21 0,1 0 16,-22-21-16,0 21 0,0 0 15,-21 21 1,0 0-16,-21 0 15,21 0-15,-21 1 0,0 20 0,-22-21 16,22 21-16,0-20 0,-21 20 0,21 0 16,-1-21-16,1 22 0,0-22 15,21 21-15,0-21 0,0 1 0,0-1 16,21 0-16,22-21 16,-1 0-16,0 0 0,1 0 0,-1 0 15,0-21-15,22 0 0,-22 21 16,0-22-16,1-20 0,-1 21 0,0 0 15,-20 0-15,-1-22 0,0 22 0,0-21 16,-21 21-16,0-22 16,0 22-16,0-21 0,0 21 0,-21-22 15,-21 22-15,20 0 0,-20 0 16,21 21-16,-21 0 0,-1 0 0,1 0 16,0 0-16,20 0 0,-20 21 15,0 0-15,-1 0 0,22 0 0,0 1 16,0-1-16,0-21 0,21 21 0,-21 0 15,21 0-15,0 0 16,21-21-16,0 0 0,21 0 0,-21 0 16,22 0-16,20 0 0</inkml:trace>
  <inkml:trace contextRef="#ctx0" brushRef="#br0" timeOffset="1954.76">5905 1249 0,'0'0'0,"-21"0"0,0-21 0,0 0 0,21-1 16,0 1-1,0 0-15,21 0 0,0 21 16,22 0-16,-22 0 0,0 0 16,21 0-16,1 0 0,-1 0 0,0 0 15,1 21-15,-1 21 16,0-20-16,-21 20 0,1 0 0,-1-21 15,0 22-15,-21 20 0,0-20 0,0-1 16,0 0-16,0 1 0,-21-1 16,0 0-16,-1-21 0,1 22 0,0-22 15,0 0-15,0-21 0,0 21 16,-1-21-16,1 0 0,21-21 16,0 0-1,0 0-15,0 0 0,0-22 0,21 22 16,1-21-16,-1-1 0,-21 1 15,21 0-15,0-1 0,0 1 0,0 0 16,1 21-16,-1-22 0,0 22 16,0 0-16,0 0 0,0 21 15,1-21-15,-1 21 0,0 0 16,21 0-16,-21 0 0,1 0 16,-1 0-16,0 21 0</inkml:trace>
  <inkml:trace contextRef="#ctx0" brushRef="#br0" timeOffset="2342.54">7408 1185 0,'0'0'0,"0"-42"16,0-21 0,-21 41-16,21 1 0,-21 21 15,-21 0-15,20 0 0,-20 0 16,21 21-16,-21 1 0,-1-1 0,1 21 15,-22-21-15,22 22 0,0-22 0,-1 21 16,22-21-16,0 0 0,0 1 16,21-1-16,0 0 0,0 0 0,42 0 15,-21 0-15,22-21 0,-1 22 16,0-22-16,1 21 0,20-21 0,-20 0 16,-1 0-16,0 21 0,1 0 15,-1-21-15,-21 0 0,0 21 0,0-21 16,1 21-16,-22 1 0,0-1 15,0 0 1,-22 0-16,1-21 0,0 21 0,-21 0 16,21-21-16,-22 22 0,1-22 15,0 0-15,-1 21 0,22-21 0,-21 0 16,-1 0-16,22 0 0,-21 0 16,0 0-16,-1 0 0,22 0 0,-21 0 15,-1 0-15</inkml:trace>
  <inkml:trace contextRef="#ctx0" brushRef="#br0" timeOffset="2983.82">1503 2265 0,'0'0'0,"-21"0"0,42 0 47,0-21-47,21 21 0,1 0 16,-1 0-16,0 0 0,22 0 0,-1-21 15,1 21-15,-1 0 16,22 0-16,-22-22 0,43 22 0,0 0 0,0 0 15,0 0-15,21 0 16,0-21-16,0 21 0,0 0 0,21 0 16,21 0-16,1 0 0,-22 0 15,42 0-15,-20 0 0,20 0 0,1 0 16,-1 0-16,1 0 0,-1 0 16,1 0-16,20 0 0,-41 0 0,20-21 15,-21 21-15,1 0 0,-1-21 0,0 21 16,1-21-16,-22 21 0,-21 0 15,0-21-15,0 21 0,-21-22 0,0 22 16,-22 0-16,1-21 16,0 21-16,-43 0 0,21-21 0,-20 21 15,-1-21-15,-21 21 0,0 0 0,1 0 16,-1 0 0,-21 21 15,0 0-31</inkml:trace>
  <inkml:trace contextRef="#ctx0" brushRef="#br0" timeOffset="3611.46">1651 3387 0,'0'0'0,"0"-21"0,0-1 16,0 1-16,0 42 31,0 22-15,0-22-16,0 21 0,0 1 15,0-1-15,0 0 0,0 1 16,0-1-16,0-21 0,0 21 0,0 1 16,0-1-16,0-21 0,0 22 15,0-22-15,0 0 0,0 0 0,0 0 16,0 0-16,0 1 0,0-1 16,21-21-1,0 0 1,0 0-16,1-21 0</inkml:trace>
  <inkml:trace contextRef="#ctx0" brushRef="#br0" timeOffset="3883.31">2074 3810 0,'21'0'47,"-21"-21"-47,22 21 0,-22-21 16,0 0-1,-22 21-15,1 0 16,0 0-16,0 0 16,21 21-16,21-21 31,0 0-16,0 0-15,22 0 0,-1-21 0</inkml:trace>
  <inkml:trace contextRef="#ctx0" brushRef="#br0" timeOffset="4219.12">3492 3387 0,'0'0'0,"-21"0"15,21-21-15,0 42 32,0 0-17,0 0-15,0 0 0,0 0 0,0 1 16,0 20-16,0-21 0,0 21 15,0-20-15,0 20 0,0-21 0,0 21 16,-21-20-16,21-1 0,-21 21 0,21-21 16,0 0-16,-21 1 15,21-1-15,-21-21 0,21-21 32,0-1-17,0 1-15</inkml:trace>
  <inkml:trace contextRef="#ctx0" brushRef="#br0" timeOffset="4586.93">3450 3006 0,'-21'0'0,"42"0"0,-63 0 16,21 0-16,-1 21 0,1 0 15,0-21-15,0 21 0,0 0 16,21 1-16,0-1 0,0 0 0,0 0 15,0 0-15,0 0 16,21-21-16,0 0 16,0 0-16,22 0 0,-22 0 15,21-21-15,-21 0 0,22 21 0,-22-21 16,21 0-16,-21 0 0,-21-22 0,0 22 16,0 0-16,0 0 0,0 0 15,0-1-15,0 1 0,-21 0 0,0 21 16,0 0-16,-22 0 0,22 0 15,0 0-15,0 0 0,-21 0 0,20 21 16,1 0-16,0 1 0,0-1 16,21 21-16,-21-21 0,21 0 0,0 22 15,0-22-15,0 21 16,0 1-16,21-22 0,0 21 0,0-21 16,22 22-16,-1-22 0,0 0 15</inkml:trace>
  <inkml:trace contextRef="#ctx0" brushRef="#br0" timeOffset="5151.77">4508 3323 0,'0'0'0,"0"-21"0,0 0 16,-21 21-16,0-21 0,0 21 0,0 0 15,0 0-15,-1 0 16,1 0-16,0 0 0,0 0 0,-21 21 15,20 0-15,1 0 0,0 0 16,0 22-16,0-22 0,21 21 0,-21 1 16,-1-22-16,1 21 0,0-21 15,0 22-15,0-22 0,21 21 0,0-21 16,0 0-16,0 1 0,0-1 0,0 0 16,21 0-16,0-21 0,0 0 15,0 0-15,1 0 0,20 0 0,-21 0 16,21 0-16,-20-21 0,20 21 15,0-21-15,-21 0 0,22-1 0,-1-20 16,-21 21-16,22-21 0,-1-1 16,-21-20-16,21 20 0,1-41 15,-1 20-15,0 1 0,1-1 0,-1 1 16,-21-22-16,22 43 0,-22-22 16,0 22-16,0-22 0,-21 43 0,21-21 15,-21 21-15,0 0 0,-21 21 16,0 21-16,0 0 15,0 21-15,-22 1 0,22-1 0,0 0 16,-21 22-16,20-1 0,1 22 16,0-22-16,21 1 0,0-1 0,0 1 15,0-22-15,21 22 0,0-22 16,22 0-16,-22 1 0,21-22 16,1 21-16,-1-21 0,21-21 0,-20 22 15,-1-22-15,22 0 0,-22 0 16,21 0-16,-20 0 0,20 0 0,-20-22 15,20 1-15,-21 0 0,22 0 16,-22 0-16,1-22 0,-1 22 0,0-21 16</inkml:trace>
  <inkml:trace contextRef="#ctx0" brushRef="#br0" timeOffset="6015.78">1630 4974 0,'0'0'0,"-21"0"0,21-21 16,-22 0-16,1 0 0,21 0 15,0-1-15,-21 1 0,21 0 16,0 0-16,0 0 0,0 0 16,0-1-16,0 1 0,21 21 0,0-21 15,1 21-15,-1 0 0,0 0 16,21 0-16,1 21 0,-22 0 0,21 22 16,0-1-16,-20 22 0,20-1 15,-21 1-15,0-1 0,-21-21 0,0 22 16,0-1-16,-21 1 15,-21-1-15,-1-20 0,1 20 0,-21-20 16,-1 20-16,1-21 0,-1 1 16,1-22-16,-1 0 0,22 0 0,-1 0 15,1-21-15,0 0 0,21 0 16,-1-21-16,1 0 0,0 0 16,0-21-16,21-1 0,0 1 0,0 0 15,0-1-15,0-20 0,0 20 16,0 1-16,21 0 0,0-1 0,0 1 15,1 21-15,-1 0 0,21 21 16,0 0-16,-20 0 0,20 21 16,0 0-16,1 21 0,-22-20 15,21 20-15,-21 0 0,0 1 0,1-1 16,-1-21-16,0 21 0,0 1 16,-21-1-16,0-21 0,0 22 0,21-22 15,-21 0-15,21 0 0,-21 0 16,22-21-16,-1 0 0,0 0 15,0 0-15,0 0 16,0-21-16</inkml:trace>
  <inkml:trace contextRef="#ctx0" brushRef="#br0" timeOffset="6174.69">2180 5271 0,'0'0'0,"0"-22"47,21 22-16,0-21-31,22 21 0</inkml:trace>
  <inkml:trace contextRef="#ctx0" brushRef="#br0" timeOffset="8226.52">3196 4720 0,'-21'0'0,"42"0"0,-63 0 0,21 0 16,-1 0-16,1 0 0,21 21 15,-21 1-15,21 20 0,-21 0 16,21 1-16,0-1 0,0 0 0,-21 22 16,21-22-16,-21 0 15,21 1-15,-22-1 0,22-21 0,0 22 16,0-22-16,0 0 0,0 0 0,0 0 16,0 0-1,0-42 1,0 0-16,0 0 15,22-21-15,-22 20 0,0-20 0,21 0 16,0-1-16,-21 1 0,0 0 16,21-1-16,0-20 0,-21 42 0,21-22 15,-21 22-15,22 0 0,-1 21 16,0 0-16,0 21 0,0 22 16,0-22-16,1 21 0,-1 0 15,-21 1-15,21-1 0,0 0 16,0-20-16,0 20 0,1 0 0,-22-21 15,21 1-15,0-1 0,0 0 16,0 0-16,0-21 0,1 0 16,-1 0-16,0 0 0,0 0 0,0 0 15,0-21-15,1 0 16,-1 0-16,0-22 0,0 1 0,0 0 16,0-1-16,1-20 0,20-1 15,-21 1-15,21-1 0,1 22 0,-22-22 16,21 22-16,1 21 0,-1-21 0,-21 20 15,21 22-15,-20 0 16,20 0-16,-21 0 0,0 0 0,22 22 16,-22-1-16,0 21 0,0-21 15,0 22-15,-21-1 0,0 0 0,21 1 16,-21-1-16,0 0 0,0-21 0,0 22 16,0-22-16,0 0 0,0 0 15,0 0-15,0 1 0,0-44 47,0 1-47,0 0 0,0 0 0,0 0 16,0-22-16,0 1 0,0 21 15,0-21-15,-21-1 0,0 1 16,21 0-16,-21 20 0,0-20 16,0 21-16,-1 0 0,1 21 0,0 0 15,0 0-15,0 0 0,-22 21 0,22-21 16,0 42-16,-21-21 0,-1 22 15,22-1-15,-21 22 0,21-22 0,-22 0 16,22 22-16,0-22 0,0 22 16,21-22-16,0 0 0,0-21 0,0 22 15,0-22-15,0 21 0,0-21 0,21 1 16,0-1-16,0-21 0,22 0 16,-22 21-16,0-21 0,21 0 15,1 0-15,-22 0 0,21-21 16,-21 0-16,22-1 0,-1 1 0,0 0 15,-20-21-15,20 21 0,-21-22 0,21 1 16,-20 0-16,-1-22 0,0 22 16,0-22-16,0 22 0,-21 0 0,0-1 15,0 22-15,0 0 0,0 0 16,0 0-16,-21 42 16,0 0-16,0 21 0,21-21 15,-21 22-15,-1-1 16,22 0-16,-21 1 0,21-1 0,0 0 0,0 1 15,0-22-15,0 21 0,0-21 16,21 1-16,1-1 0,-1 0 16,0 0-16,0-21 0,21 0 0,1 0 15,-22 0-15,21 0 0,1 0 16,-1 0-16,0 0 0,1-21 0,-1 0 16,-21 0-16,21-1 0,-20 1 0,20-21 15,-21 0-15,0-1 0,0 1 16,-21 0-16,22-1 0,-22 1 0,0 0 15,21-1-15,-21 22 0,0 0 16,0 0-16,0 0 0,0 42 16,0 0-1,-21 0-15,21 0 0,-22 22 16,22-1-16,-21 0 0,21 1 0,-21-1 16,21 0-16,0 1 0,0-22 0,-21 21 15,21-21-15,0 22 0,0-22 16,0 0-16,0 0 0,0 0 15,21-21 1,0 0-16,-21-21 16,21 0-16,1 0 0,-22 0 0,21-22 15,0 22-15,-21-21 0,21-1 16,0-20-16,-21 21 0,21-1 16,1-20-16,-1 20 0,-21 1 0,21 0 15,0 21-15,0-1 0,-21 1 16,21 0-16,1 21 0,-1 0 15,0 21-15,0 0 16,-21 22-16,21-1 0,-21 0 0,21 1 16,-21-1-16,22 0 0,-22 1 0,21-1 15,-21 0-15,0 1 0,21-22 16,-21 21-16,0-21 0,21 1 0,0-1 16,-21 0-16,0 0 0,21-21 15,1 0 1,-1 0-16,0 0 0,0-21 15,-21 0-15,21 0 0,0-1 16,1 1-16,-22-21 0,21 0 0,0-1 16,0 1-16,0 0 0,0-22 0,1 22 15,20-22-15,-21 22 0,21 21 16,-20-22-16,-1 22 0,21 0 0,-21 0 16,0 21-16,1 0 0,-1 0 0,0 21 15,-21 0 1,21 0-16,-21 1 0,0 20 0,0 0 15,0 1-15,0-22 0,0 21 16,0 0-16,21-20 0,-21 20 16,21-21-16,1 21 0,-22-20 0,21-1 15,0 0-15,0 0 0,0-21 16,0 21-16,1-21 0,-1 0 0,21 0 16,-21 0-16,22 0 0,-1 0 0,0 0 15,1 0-15,-1 0 0,0 0 16,1-21-16,20 0 0,-21 0 0,1-22 15,20 22-15,-20-21 0,-1 0 0,0-22 16,1 22-16,-22-1 0,21 1 16,-42 0-16,0-1 0,0 1 0,0 21 15,0-21-15,-21 42 0,0-22 16,0 22-16,-22 0 0,1 22 16,21-1-16,-22 0 0,1 21 0,21 1 15,-21 20-15,20-21 0,1 22 16,21-1-16,0-20 0,0-1 0,0 0 15,43 1-15,-22-22 0,21 0 0,0 0 16,22 0-16,-1 1 0,1-22 16,-1 0-16,1 0 0,-1 0 0,1 0 15,21 0-15,-22 0 0,1 0 0,-1-22 16,1 1-16,-22 21 0,21-21 16,-20 0-16,-1 0 0,0-22 0,-20 22 15,-1 0-15,-21 0 0</inkml:trace>
  <inkml:trace contextRef="#ctx0" brushRef="#br0" timeOffset="9254.92">1185 6837 0,'0'0'0,"-21"0"0,21-21 47,0 0-47,21-1 0,0 1 0,1 0 16,-1 0-16,21 21 0,-21-21 16,22 0-16,-1 21 0,0 0 0,1 0 15,-1 0-15,0 0 0,-21 0 16,22 21-16,-22 0 0,0 0 0,-21 0 15,0 22-15,0-22 16,0 21-16,-21 0 0,-21-20 0,-1 20 16,1-21-16,-22 21 0,22 1 0,-21-22 15,20 0-15,-20 0 0,20 0 16,22 1-16,-21-22 0,21 0 16,0 0-16,-1 0 0,1 0 15,21-22-15,0 1 16,0 0-16,21 21 0,1-21 15,20 0-15,-21 21 0,21-21 0,1 21 16,-1 0-16,0 0 0,22 0 16,-22 0-16,1 0 0,20 0 0,-21 0 15,1 21-15,-1 0 16,0 0-16,1 0 0,-22 22 0,0-22 0,21 21 16,-42 0-16,0 1 0,0-1 15,0 0-15,0 1 0,-21-22 16,0 21-16,-21 1 0,-22-22 0,1 21 15,-22-21-15,22 0 0,-22 1 16,0-1-16,1 0 0,20-21 0,1 0 16,-1 0-16,22 0 0,-1 0 15,1 0-15,0 0 0,21-21 16,-1 0-16,1-1 0,0 1 0,0 0 16,21 0-16,0 0 0,0-22 15,0 22-15,0 0 0,21-21 0,21 21 16,-20-1-16,-1 1 0,21 0 15,0-21-15,1 21 0</inkml:trace>
  <inkml:trace contextRef="#ctx0" brushRef="#br0" timeOffset="9458.81">2328 7006 0,'0'0'16,"43"0"-16,-1-21 0,-21 21 0,0 0 15,0 0-15,1 0 79,-1 0-79,0-21 0</inkml:trace>
  <inkml:trace contextRef="#ctx0" brushRef="#br0" timeOffset="10259.35">3937 6477 0,'0'0'16,"0"-21"-16,0 0 0,-21-22 0,21 22 0,-21 0 16,21 0-16,0 0 0,0 0 0,0-1 15,-22 1-15,22 0 16,-21 21-16,21 21 16,0 22-16,0-22 15,-21 42-15,21-20 0,-21 20 0,0 22 16,21-22-16,-21 22 0,-1-22 15,1 1-15,0 21 0,0-22 16,-21 22-16,-1-22 0,22 1 0,-21 20 16,21-41-16,-22 20 0,1-20 0,21-1 15,0-21-15,-1 21 0,1-20 16,0-22-16,0 21 0,0-42 16,0-1-16,21 1 15,-22 0-15,22-21 0,0-1 16,0 1-16,-21 0 0,21-1 0,-21-20 15,21 21-15,0-22 0,0 22 16,0-1-16,0 1 0,0 0 0,0-1 16,0 22-16,0 0 0,0 0 15,0 0-15,21 21 16,0 0-16,1 21 0,-1 0 16,0 0-16,0 22 0,0-1 0,0-21 15,1 43-15,-1-22 0,0 0 16,0 1-16,0-1 0,0 0 0,1 1 15,20-1-15,-21-21 0,0 21 0,22-20 16,-22-1-16,21 0 0,0-21 16,-20 0-16,20 0 0,0 0 0,1 0 15,-1-21-15,0 21 0,1-21 0,-1-22 16,-21 22-16,21-21 0,1-1 16,-22 1-16,0 0 0,0 21 15,0-22-15,1 1 0,-22 0 0,21-1 16,-21 1-16,0 21 0,0 0 15,0 42 1,0 0-16,0 0 16,-21 21-16,21-20 0,-22 20 15,22-21-15,0 21 0,0-20 0,0 20 16,0-21-16,0 0 0,0 0 0,0 1 16,0-1-16,0 0 15,0-42 1,0 0-16,0-1 15,0-20 1</inkml:trace>
  <inkml:trace contextRef="#ctx0" brushRef="#br0" timeOffset="10435.25">4424 6668 0,'0'0'0,"-21"0"46,21 21-46,0 0 0,0 0 16,0 0-16,0 0 16,21-21-16,0 22 0,0-22 15,0 0-15,0 0 16,1 0-16</inkml:trace>
  <inkml:trace contextRef="#ctx0" brushRef="#br0" timeOffset="10847.01">4932 6922 0,'0'21'0,"0"-42"0,0 63 0,0-21 0,0 0 16,0 0-16,0 22 0,0-22 0,0 0 15,0 21-15,-21-20 0,21-1 16,0 0-16,0 0 0,-22 0 0,22 0 16,-21 1-16,0-22 15,0-22 1,21 1-1,0 0-15,0-21 0,0 21 16,0-1-16,0-20 0,0 0 16,21 21-16,0-22 0,0 1 0,1-22 15,-1 22-15,21 0 0,0-1 0,1 22 16,-1-21-16,0 42 0,1-21 16,-1 21-16,-21 0 0,22 21 0,-1 0 15,0 21-15,-21-20 0,1 20 16,-1 0-16,0 1 0,-21-1 0,0 0 15,0 1-15,0-1 0,-21-21 16,21 21-16,-21 1 0,-1-22 0,1 21 16,21-21-16,0 1 0,-21-22 15,21 21-15,0-42 32,21-1-32,0 1 0,1 0 15,-1-21-15,0 21 0</inkml:trace>
  <inkml:trace contextRef="#ctx0" brushRef="#br0" timeOffset="11390.7">5927 6414 0,'0'0'0,"0"-43"0,0 1 0,21 21 15,-21 0-15,0-1 0,0 44 32,0 20-32,0 0 0,0 1 15,0 20-15,0-21 0,0 22 0,0-1 16,-21 1-16,-1-22 0,1 22 15,0-22-15,21 0 0,-21 1 0,0-1 16,0 0-16,21-20 0,-22 20 0,1-21 16,0 0-16,21 0 0,0-42 31,0 0-15,21-21-16,0 21 15,1-1-15,-1-20 0,21 0 0,-21-1 16,22 1-16,-22 0 0,21-1 0,0 22 15,1-21-15,-22 0 0,21 20 16,-21 1-16,22 21 0,-22-21 0,0 21 16,0 0-16,-21 21 15,0 0-15,0 1 16,0-1-16,-21-21 0,0 21 16,0 0-16,-22 0 0,22-21 0,0 21 15,-21 1-15,21-22 16,-22 21-16,22 0 0,-21 0 0,21-21 15,-1 21-15,22 0 0,0 1 0,-21-1 16,21 0-16,0 0 16,0 0-16,21 0 0,1-21 0,-1 22 15,0-1-15,0 0 0,0-21 0,22 21 16,-22 0-16,0 0 0,0-21 16,0 22-16,0-22 0,1 0 0,-1 21 15,0-21-15,0 0 16,0 0-1,0 0-15,-21-21 0,22-1 0,-1 1 16,0 21-16</inkml:trace>
  <inkml:trace contextRef="#ctx0" brushRef="#br0" timeOffset="11663.55">7154 6181 0,'0'0'16,"-21"0"-16,0 0 0,0 0 0,0 0 16,-1 0-1,44 0 1,-1 0 0,21 0-16,-21-21 0,22 21 0,-1 0 15,0 0-15,-21-22 0,22 22 16,-1 0-16,0 0 0,22 0 0,-22 0 15,-21-21-15,22 21 0,-1 0 16,-21 0-16,0 0 0,1 0 0</inkml:trace>
  <inkml:trace contextRef="#ctx0" brushRef="#br0" timeOffset="11914.4">7197 6181 0,'0'0'0,"0"21"0,-22-21 15,22 21-15,0 0 16,0 0-16,0 1 16,0 20-16,0 0 0,0-21 15,0 43-15,0-22 0,0 1 0,0-1 16,0 21-16,0-20 0,0-1 0,0 0 16,0 1-16,0-1 0,0 0 15,0-20-15,0 20 0,0-21 0,-21 0 16,21 0-16,0 1 0,0-1 0,0 0 15,21-21 1,1-21 0,-1 0-16,0 21 15</inkml:trace>
  <inkml:trace contextRef="#ctx0" brushRef="#br0" timeOffset="12990.78">7472 6795 0,'21'0'31,"0"0"-15,0-22-16,0 22 0,1 0 15,-1-21-15,0 21 0,0-21 16,0 0-16,0 21 0,22-21 0,-22 0 16,0-1-16,-21 1 0,0 0 15,0 0-15,0 0 0,0 0 16,0-1-16,-21 22 0,0 0 15,0 0-15,-1 22 0,-20-1 0,21 0 16,-21 21-16,20-21 0,1 22 16,0-1-16,0-21 0,0 22 0,0-1 15,21 0-15,-22-21 0,22 1 16,0 20-16,0-21 0,0 0 0,0 0 16,22-21-16,-1 22 0,0-22 0,21 0 15,-21 0-15,22 0 0,-22 0 16,21 0-16,1 0 0,-1 0 0,-21 0 15,21-22-15,1 22 0,-22-21 16,21 0-16,-21 0 0,1 0 0,-1 0 16,0-1-16,0-20 0,0 21 15,0-21-15,1-1 0,-1 1 0,21 0 16,-21 20-16,0-20 0,22 0 16,-22 21-16,21-1 0,-21 1 0,22 0 15,-1 21-15,-21 0 0,0 0 0,22 21 16,-22 0-16,-21 1 0,21 20 15,-21 0-15,0 1 0,0-22 0,0 21 16,0 0-16,0 1 0,-21-1 0,0 0 16,0-20-16,-1 20 0,1-21 15,0 0-15,0 0 0,0 1 16,0-1-16,-1-21 0,22 21 16,22-42-1,-1 21 1,0-21-16,0-1 0,0 1 0,0 0 15,1 0-15,-1-21 0,21 20 0,-21-20 16,0 0-16,1-1 0,-1 1 16,21 0-16,-21-1 0,-21 1 0,21 0 15,-21-1-15,22 22 0,-22 0 0,0 0 16,0 42 0,-22 0-16,1 22 15,0-1-15,0 0 0,0 1 16,21-1-16,0 0 0,0 1 15,0-1-15,0 0 0,0 1 0,0-22 16,0 21-16,21-21 0,0 0 0,0 1 16,0-1-16,22-21 0,-1 21 15,-21-21-15,22 0 0,-1 0 0,0 0 16,22 0-16,-22-21 0,0 21 0,1-21 16,-1-1-16,0 1 0,1-21 15,-1 21-15,-21-22 0,22 1 16,-22 0-16,0-1 0,0-20 0,0-1 0,0-20 15,1 20-15,-1-20 0,-21 20 16,0 1-16,21-1 0,-21 22 16,0-22-16,0 43 0,0-21 0,0 21 15,0-1-15,0 44 16,-21-1-16,0 0 16,-1 21-16,22 1 0,0-1 0,0 21 15,0 1-15,0-1 0,0 1 0,0-22 16,0 22-16,0-1 0,0 1 15,0-22-15,0 22 0,0-22 0,0 0 16,0-21-16,22 22 0,-22-22 16,0 0-16,21 0 0,0 0 15,-21 1-15,21-1 0,0-21 0,0 0 16,1 0-16,-1 0 0,0 0 16,21-21-16,-21-1 0,22 22 0,-22-21 15,21-21-15,1 21 0,-1 0 16,0-22-16,1 1 0,-1 0 0</inkml:trace>
  <inkml:trace contextRef="#ctx0" brushRef="#br0" timeOffset="13178.68">9631 6392 0,'0'0'0,"-64"0"0,1 0 16,20 0-16,1-21 0,21 21 16,21-21-16,21 0 15,21 21-15,-20 0 0,20 0 16,21 0-16,-20 0 0,20 0 0,1-21 15,20 21-15,-20 0 0,21 0 16,-1 0-16,-20 0 0,-1-21 0,1 21 16,-1 0-16,-20 0 0,-22 0 0,21 0 15</inkml:trace>
  <inkml:trace contextRef="#ctx0" brushRef="#br0" timeOffset="14075.16">1841 8657 0,'0'0'0,"-21"0"0,0-84 32,21 62-32,0 44 15,0-1 1,0 0-16,0 21 0,-21 1 16,0-1-16,21 21 0,-21-20 0,-1 20 15,1-20-15,-21 20 0,21-21 16,0 1-16,-22-1 0,22-21 0,0 22 15,-21-22-15,20 0 16,1-21-16,21 21 0,-21-21 16,21-21-1,0 0-15,21 0 16,0 21-16,1-22 0,20 22 16,0-21-16,1 0 0,20 21 0,-21-21 15,22 21-15,-22-21 0,22 0 16,-22 21-16,22-22 0,-22 1 0,0 0 15,1 0-15,-1 0 0,-21 0 16,21-1-16,-20 1 0,-1 0 0,-21 0 16,0-21-16,0 20 0,0 1 15,0 0-15,0 0 0,0 0 16,-21 21-16,-1 0 16,1 42-16,21-21 0,0 22 15,-21-1-15,0 0 0,21 22 0,-21-22 16,0 22-16,21-22 0,0 0 15,0 1-15,-22-1 0,22 0 0,-21-21 16,21 22-16,0-22 0,0 0 16,0 0-16,0 0 0,0 1 15,21-22-15,1 0 16,-22-22-16,21 22 0,0-21 16</inkml:trace>
  <inkml:trace contextRef="#ctx0" brushRef="#br0" timeOffset="14227.08">2603 9081 0,'0'0'16,"22"0"-16,-22-22 15,21 22-15,0-21 16,0 21 0,0-21-16,0 0 15,1 21-15</inkml:trace>
  <inkml:trace contextRef="#ctx0" brushRef="#br0" timeOffset="14550.89">4127 8276 0,'0'0'0,"0"-21"0,-21 0 15,0 0-15,21 0 0,-21 21 0,0 0 16,0 0-16,-1 21 16,1 0-16,0 21 0,0-21 0,0 22 15,0 20-15,21-20 0,-22 20 16,22 22-16,-21-22 0,21 22 16,-21 0-16,21-22 0,0 22 0,-21-22 15,21 1-15,-21-1 0,0 1 0,21-1 16,-22-20-16,22 20 0,-21-21 15,21-20-15,0 20 0,0-21 0,0 0 16,0 0-16,0-42 16,0 0-16,21 0 15,1 0-15</inkml:trace>
  <inkml:trace contextRef="#ctx0" brushRef="#br0" timeOffset="14854.72">3704 8657 0,'0'0'0,"0"-63"0,-21 20 0,21 1 16,0 0-16,0-1 0,0-20 0,21 21 16,0-1-16,22 1 0,-1 21 15,0-22-15,22 22 0,-22 0 0,22 21 16,-22 0-16,21 0 0,1 21 0,-22 0 16,22 22-16,-22-1 0,0 0 15,1 1-15,-22-1 0,-21 0 16,0 1-16,0-1 0,-21 0 0,0 1 15,-22-1-15,-20-21 0,20 22 0,1-1 16,-21 0-16,-1-21 0,22 22 16,-1-22-16,1 21 0,0-21 0,-1-21 15,22 22-15,0-1 0,42-21 32,22 0-32,-22 0 0,21 0 15,0 0-15,1 0 0,-1 0 16</inkml:trace>
  <inkml:trace contextRef="#ctx0" brushRef="#br0" timeOffset="15987.11">4911 8805 0,'0'0'0,"21"-21"0,0 21 0,0-21 16,-21 0-16,0 0 0,0 0 0,0-1 16,0 1-16,-21 0 15,0 0-15,0 21 0,-1 0 0,1 0 16,-21 0-16,21 0 0,-22 0 0,22 21 15,-21 0-15,0 22 0,-1-1 16,1 0-16,0 1 0,20-1 0,-20 21 16,0-20-16,21 20 0,-1-20 0,-20-1 15,21 0-15,0 1 0,21-1 16,0 0-16,0-21 0,0 1 16,0-1-16,0 0 0,0 0 0,21-21 15,0 0-15,0 0 0,22 0 0,-22 0 16,21 0-16,0-21 0,-20 0 15,20 0-15,0-1 0,1 1 0,-1-21 16,0 21-16,-21-22 0,22 1 0,-22-21 16,21 20-16,-21 1 0,1-22 15,-22 22-15,0 0 0,21-1 0,-21 1 16,0 21-16,21 0 0,-21 0 0,0 42 31,0 0-31,0 0 16,0 21-16,-21 1 0,21-1 15,-21 0-15,-1 1 0,22-1 16,0 0-16,0-20 0,-21 20 0,21 0 16,0-21-16,0 22 0,0-22 0,0 0 15,0 0-15,21 0 0,1-21 0,-1 0 16,0 22-16,21-22 0,-21 0 16,22 0-16,-1 0 0,-21-22 0,22 1 15,-1 0-15,0 0 0,1 0 0,-1-22 16,-21 22-16,21-21 0,1 0 15,-22 20-15,0-20 0,0 0 0,0 21 16,-21-1-16,0 1 0,0 0 0,-21 42 31,0 0-31,21 1 16,0-1-16,-21 0 0,21 21 0,-21-21 16,21 22-16,0-22 0,0 0 15,0 0-15,0 0 0,0 1 0,0-1 16,0 0-16,21 0 0,0 0 0,0-21 15,0 0-15,1 0 0,-1 0 16,0 0-16,21 0 0,-21 0 0,22 0 16,-1 0-16,-21-21 0,22 0 0,-1 0 15,-21 0-15,21-1 0,-20-20 0,20 0 16,-21-1-16,0 1 0,0-21 16,1-1-16,-1 1 0,0 20 15,0-20-15,-21-1 0,0 1 0,21-1 16,-21 22-16,0-22 0,0 22 15,0 0-15,0 21 0,0-1 0,0 1 16,-21 64 0,0-22-16,21 21 0,-21 0 15,0 1-15,-1 20 0,22 1 16,0-1-16,-21 1 0,21-1 0,-21 1 16,21-1-16,0 1 0,0-22 0,0 22 15,0-22-15,0 0 0,0-21 16,21 22-16,0-22 0,22 0 15,-22 0-15,21-21 0,1 0 0,-22 0 16,21 0-16,0 0 0,1 0 16,-1 0-16,0-21 0,1 0 0,-1 0 15,-21 0-15,22-22 0,-22 22 0,0-21 16,21-1-16,-42 1 0,21 0 16,1-1-16,-22 1 0,21 21 0,-21 0 15,0 0-15,0-1 0,0 44 16,0-1-16,-21 0 15,21 0-15,-22 21 0,1-20 16,21 20-16,0-21 0,0 0 0,0 22 16,0-22-16,0 0 0,0 0 0,21-21 15,1 21-15,-22 0 0,21-21 16,0 0-16,0 0 0,0 0 0,0 0 16,1 0-16,-1 0 0,21 0 15,-21-21-15,0 0 0,1 0 0,-1 0 16,-21 0-16,21-1 0</inkml:trace>
  <inkml:trace contextRef="#ctx0" brushRef="#br0" timeOffset="16147.02">6879 8488 0,'0'0'0,"-21"-21"16,0 0-16,0 21 0,-1 0 0,1-22 0,0 22 16,0 0-16,0 0 15,0 0 1,21 22-1,-22-1 1</inkml:trace>
  <inkml:trace contextRef="#ctx0" brushRef="#br0" timeOffset="16330.92">5863 8721 0,'0'0'0,"-21"21"0,21 0 15,0 0-15,21-21 16,0 0-16,0 21 16,22-21-16,-22 0 0,21 0 0,1 0 15,-1 0-15,0 0 0,22-21 0,-22 21 16,22-21-16,-1 0 0,1 21 0,-1-21 16,1 0-16,20 21 0</inkml:trace>
  <inkml:trace contextRef="#ctx0" brushRef="#br0" timeOffset="16598.75">7451 8530 0,'0'0'0,"21"-21"16,0 21-16,-21-21 0,21 0 15,-42 21 17,0 21-32,0-21 0,21 21 15,-22 0-15,-20 0 0,21 1 0,0 20 16,0-21-16,-1 21 0,1 1 0,0-1 15,0 0-15,-21 1 0,20-1 16,1 0-16,21 1 0,0-22 0,0 21 16,0-21-16,0 22 0,0-22 0,21-21 15,22 21-15,-22 0 0,21-21 16,1 0-16,-1 0 0,21 0 16,-20 0-16,20 0 0,1-21 0,20 0 15,-20 0-15,-1 0 0,22 21 0</inkml:trace>
  <inkml:trace contextRef="#ctx0" brushRef="#br0" timeOffset="17263.38">8064 9017 0,'0'0'0,"64"-21"15,-22 0-15,-21 0 0,1-22 0,-1 1 16,-21 0-16,0 20 0,0-20 0,0 0 16,0-1-16,0 22 0,-21 0 15,-1 0-15,1 0 0,21 0 0,-21 21 16,-21 0-16,21 0 0,-1 0 0,-20 21 16,21 0-16,-21 0 0,-1 0 15,1 22-15,21-22 0,-22 21 0,1 0 16,21 1-16,0-1 0,0 0 15,-1-20-15,22 20 0,0-21 16,0 0-16,0 22 0,22-22 16,-1 0-16,0-21 0,0 0 0,21 0 15,1 0-15,-22 0 0,21-21 16,1 0-16,-1-1 0,0 1 0,1 0 16,-22-21-16,21 21 0,-21-22 0,0 1 15,1 21-15,-1-22 0,-21 1 16,0 21-16,0-21 0,21 20 0,-21 1 15,0 42 1,-21-21 0,0 22-16,21 20 0,-22-21 15,1 21-15,21-20 0,0 20 0,-21 0 16,21-21-16,-21 22 0,21-22 0,0 21 16,0-21-16,0 1 0,0-1 15,21 0-15,0 0 0,0 0 0,1-21 16,-1 0-16,0 0 0,21 0 0,-21 0 15,22 0-15,-22-21 0,21 21 16,1-21-16,-22 0 0,21-22 0,0 22 16,-20-21-16,20 0 0,-21-1 0,21 1 15,-20-22-15,-1 22 0,21-21 0,-21-1 16,-21 1-16,21-22 0,-21 21 16,22 1-16,-22-1 0,0 1 15,0-1-15,0 22 0,0 21 0,0 0 16,0 0-16,-22 21 15,1 21-15,0 21 0,0 0 0,21 1 16,-21-1-16,0 22 0,21-1 16,-22 1-16,22-22 0,0 21 0,0 1 15,0-1-15,0 1 0,0-1 0,0 1 16,0-22-16,0 1 0,0 20 0,22-42 16,-1 22-16,0-22 0,0 21 15,0-21-15,0-21 0,22 21 0,-22-21 16,21 0-16,1 0 0,-22 0 0,21-21 15,0 0-15,-20 0 0,20 0 16</inkml:trace>
  <inkml:trace contextRef="#ctx0" brushRef="#br0" timeOffset="18034.93">9694 8319 0,'-42'0'0,"84"0"0,-105 0 0,63-22 16,0 1-16,0 0 0,0 0 15,21 0-15,-21 0 0,0-1 16,0 1-16,0 0 0,0 0 15,0 0-15,0 42 16,0 21-16,0 1 16,0-1-16,0 0 0,0 22 0,0-22 15,0 22-15,-21-1 0,21 1 0,-21 20 16,-1-20-16,1-1 0,0 1 16,-21-1-16,21 1 0,-1-1 0,-20-20 15,0-1-15,21 0 0,-22 1 16,22-22-16,0 21 0,0-42 0,0 21 15,21 0-15,0-42 16,0 0 0,0 0-16,0 0 0,0-22 0,0 1 15,0 0-15,0-1 0,0 1 0,0-21 16,0-1-16,21 22 0,-21-1 0,21 1 16,-21 0-16,21 21 0,-21-1 15,0 1-15,21 21 0,0 21 16,-21 1-16,0-1 0,22 0 15,-1 21-15,0-21 16,-21 22-16,21-1 0,0-21 0,0 22 16,-21-22-16,22 21 0,-1-21 0,0 0 15,0 1-15,21-1 0,-20-21 16,-1 21-16,21-21 0,-21 21 0,22-21 16,-22 0-16,21 0 0,-21 0 0,22 0 15,-1-21-15,-21 0 0,21 0 16,1-1-16,-22-20 0,0 21 0,21-21 15,-20-1-15,-1 1 0,-21 0 0,21-1 16,-21 1-16,0 21 0,21 0 16,-21-1-16,0 1 0,0 42 31,0 1-31,0-1 0,0 21 0,0-21 16,-21 22-16,21-22 0,-21 0 0,21 21 15,-21-21-15,21 1 0,-22-1 16,22 0-16,0 0 0,0-42 31,22 0-15,-22 0-16</inkml:trace>
  <inkml:trace contextRef="#ctx0" brushRef="#br0" timeOffset="18210.84">10245 8382 0,'-22'0'31,"1"21"-31,0 0 16,21 1-16,0-1 0,0 0 15,0 0-15,21-21 0,0 21 16,1-21-16,20 0 0,-21 0 16,0 21-16,22-21 0,-1 0 0</inkml:trace>
  <inkml:trace contextRef="#ctx0" brushRef="#br0" timeOffset="18622.66">10668 8509 0,'0'0'16,"0"42"-1,-21-20-15,21-1 0,-21 0 0,21 0 0,0 0 16,-22 22-16,1-22 0,21 21 16,-21 0-16,0-20 0,21 20 0,-21 0 15,21-21-15,-21 1 0,21-1 0,0 0 16,-22 0-16,22 0 0,0-42 47,22 0-47,-22-21 15,21 20-15,0-20 0,0 0 0,0-1 16,0 1-16,1 0 0,20-1 0,-21 1 16,0-21-16,22 20 0,-22 1 15,21 21-15,0-22 0,1 22 0,-22 21 16,21 0-16,-21 0 0,22 21 0,-22 1 15,0-1-15,0 0 0,0 21 0,-21 1 16,0-1-16,0 0 0,0 1 16,0-1-16,0 0 0,0 1 0,0-1 15,0-21-15,0 21 0,0-20 0,0-1 16,0 0-16,0 0 16,22-21-1,-1 0-15,0-21 0,0 21 16,0-42-16,0 20 0,1 1 15,20 0-15</inkml:trace>
  <inkml:trace contextRef="#ctx0" brushRef="#br0" timeOffset="19151.37">11642 8086 0,'0'0'0,"21"-64"0,-21-63 31,0 148-31,0 22 16,-21-1-16,21 0 15,0 22-15,-22-22 0,22 22 0,-21-1 16,0 1-16,21-1 0,0 1 0,0-22 16,-21 22-16,21-22 0,-21 21 15,21-20-15,0-1 0,0-21 0,0 22 16,0-22-16,0 21 0,-21-21 0,21 0 16,0-42 15,0 0-31,0 0 0,21 0 15,0-22-15,-21 22 0,21-21 16,0 0-16,0-1 0,22 22 0,-22-21 16,0-1-16,21 1 0,-20 21 15,20 0-15,-21 0 0,0-1 0,0 1 16,1 21-16,-1 0 0,-42 0 31,-1 0-31,1 21 0,0-21 16,0 22-16,-21-1 0,20-21 0,-20 21 15,21 0-15,-21 0 0,20 0 16,1 1-16,0-1 0,21 0 0,0 0 16,0 0-16,0 0 0,0 1 0,0-1 15,0 0-15,0 0 0,21 0 16,0 0-16,1 1 0,-1-22 0,0 21 16,0 0-16,0-21 0,0 0 15,1 21-15,-1-21 0,0 0 0,21 0 16,-21 0-16,1 0 0,-1 0 15,0 0-15,0-21 0,0 0 16,0 0-16,1-1 0,-1 1 0,0 0 16</inkml:trace>
  <inkml:trace contextRef="#ctx0" brushRef="#br0" timeOffset="19411.22">12531 7916 0,'0'0'0,"0"-21"0,21 21 16,0 0-1,0 0-15,0 0 0,0 0 16,1 0-16,20 0 0,0 0 0,1 0 16,20 0-16,-21 0 0,22 0 0,-1 0 15,1 0-15,-22 0 0,1 0 16,-1 0-16,0 0 0,-21 0 0,1 0 15,-22 21-15,-22-21 16,-20 0 0,21 22-16,-21-22 0</inkml:trace>
  <inkml:trace contextRef="#ctx0" brushRef="#br0" timeOffset="19603.11">12933 7938 0,'0'0'0,"-43"0"0,22 21 16,0-21-16,0 0 0,0 0 0,21 21 15,0 0-15,-21-21 0,-1 42 16,22-20-16,-21-1 0,21 21 0,0 0 15,0 1-15,0 20 0,0-20 0,0-1 16,0 21-16,0-20 0,0-1 16,0 0-16,0 1 0,0-1 0,0-21 15,0 22-15,0-22 0,0 0 0,0 0 16,0 0-16,0 0 16,0 1-16,21-22 0,1 0 15,-1 0-15,0 0 16</inkml:trace>
  <inkml:trace contextRef="#ctx0" brushRef="#br0" timeOffset="20639.5">12996 8615 0,'64'-42'16,"-43"42"-1,0-22-15,0 22 0,22 0 0,-22-21 16,0 21-16,21-21 0,1 0 15,-22 21-15,21-21 0,0 0 16,1 21-16,-1-22 0,0 22 0,-20-21 16,-1 21-16,0 0 0,-42 0 15,0 0 1,-22 21-16,22-21 0,-21 22 0,-1-1 16,1 0-16,0 0 0,21 0 0,-22 0 15,22 1-15,0-1 0,21 0 16,0 0-16,0 0 0,0 0 0,0 1 15,21-1-15,21-21 0,-20 0 16,-1 21-16,21-21 0,0 0 16,1 0-16,-1 0 0,-21 0 15,22-21-15,-22 21 0,21-21 0,-21-1 16,0 22-16,1-21 0,-1 0 0,0-21 16,0 21-16,0-1 0,-21-20 15,21 21-15,1-21 0,-1-1 0,21 22 16,-21 0-16,0-21 0,1 20 0,20 22 15,-21-21-15,0 21 0,22 0 16,-22 0-16,0 0 0,0 0 0,0 21 16,0 1-16,1-1 0,-22 0 0,0 21 15,0-21-15,0 1 0,0 20 16,-22-21-16,1 0 0,0 22 16,0-22-16,0 0 0,0 0 0,-1 0 15,1 0-15,21 1 0,-21-1 16,0 0-16,42-42 47,0 0-47,0-1 0,1 22 0,-1-42 15,0 21-15,21 0 0,-21 0 0,22-22 16,-22 1-16,21 0 0,-21-1 16,22 1-16,-22 0 0,0 20 0,0-20 15,0 21-15,1 0 0,-22 0 0,0 42 31,0 0-31,-22 0 0,1 0 0,0 22 16,-21-22-16,42 21 0,-21 0 0,-1 1 16,22-22-16,-21 21 0,21-21 15,0 22-15,0-22 0,0 0 0,21 0 16,1 0-16,-1 1 0,0-1 0,0 0 16,0-21-16,22 0 0,-1 0 15,-21 0-15,21 0 0,1 0 0,-1-21 16,0 21-16,1-21 0,-1-1 0,0 1 15,-20-21-15,20 21 0,0-22 16,-21 1-16,1 0 0,20-1 0,-21-20 16,0-1-16,-21-20 0,21 20 15,1-20-15,-22 20 0,0 1 16,0-1-16,0 1 0,0 20 0,0 1 16,0 0-16,0 20 0,0 1 0,0 0 15,-22 42 1,1 0-16,0 1 0,0 20 0,0 0 15,0 1-15,21 20 0,0-21 0,-22 22 16,22-1-16,0 1 0,-21-1 0,21 1 16,0-1-16,0-20 0,0 20 15,0-20-15,0-1 0,0-21 0,0 21 16,0-20-16,0-1 0,21 0 16,-21 0-16,0 0 0,22-21 15,-1 0 1,0 0-16,0 0 0,-21-21 0,21 0 15,0 0-15,1 0 0,-1-1 0,0 1 16,0 0-16</inkml:trace>
  <inkml:trace contextRef="#ctx0" brushRef="#br0" timeOffset="20846.4">14795 8022 0,'0'0'0,"-42"0"15,21-21-15,0 21 0,63 0 31,-21 0-31,0 0 0,22 0 16,-1 0-16,0 0 0,22 0 0,-1 0 16,1 0-16,-1 0 0,1 0 0,-1 0 15,1 0-15,-1 0 0,-20 0 16,-1 0-16,0 0 0,-20 0 0,-1 0 16,-42 21-1</inkml:trace>
  <inkml:trace contextRef="#ctx0" brushRef="#br0" timeOffset="21567.98">1714 10753 0,'0'0'16,"-21"0"-16,21-21 0,0-1 16,21 22-16,1-21 15,-1 21-15,0 0 0,21-21 0,1 21 16,-1 0-16,-21 0 0,43-21 15,-22 21-15,0 0 0,1 0 0,20 0 16,-21 0-16,1 0 0,-22 0 16,0 0-16,0 0 0,-42 0 15,0 0-15,-21 21 16,-1-21-16</inkml:trace>
  <inkml:trace contextRef="#ctx0" brushRef="#br0" timeOffset="21998.74">1651 10816 0,'-21'0'0,"42"0"0,-42 21 16,21 1-16,-21-22 16,21 21-16,-22 0 0,1 0 15,21 0-15,-21 0 16,0 1-16,0-1 0,21 0 16,0 0 15,21-42-16,0 21-15,0-21 16,0 0-16,22 21 0,-22-22 16,21 1-16,-21 21 0,22-21 0,-22 0 15,21 21-15,-21 0 0,22 0 0,-22 0 16,0 0-16,21 0 0,-20 21 16,20 0-16,-21 0 0,0 22 0,0-22 15,1 21-15,-22 1 0,0-1 16,0 0-16,0 1 0,0 20 0,-22-21 15,1-20-15,0 20 0,-21 0 16,-1-21-16,22 22 0,-21-22 16,21 0-16,-22 0 0,22-21 15,-21 21-15,21-21 0,-22 0 0,22 0 16,0 0-16,0 0 0,0 0 0,0 0 16,21-21-1,0 0-15,0 0 0,21 0 16,0 0-16,0-1 0,21 1 15,1-21-15</inkml:trace>
  <inkml:trace contextRef="#ctx0" brushRef="#br0" timeOffset="22162.64">2688 11155 0,'21'0'15,"-42"0"-15,85 0 0,-43 0 0,0-21 63,0 21-63</inkml:trace>
  <inkml:trace contextRef="#ctx0" brushRef="#br0" timeOffset="22499.45">4995 10351 0,'0'-43'0,"0"86"0,21-107 0,-21 43 0,0 0 16,0 0-16,0-1 0,-21 22 16,0 0-16,0 0 0,-21 0 15,-1 0-15,-20 0 0,20 22 0,-41-1 16,20 21-16,1-21 0,-1 43 0,1-22 15,-1 22-15,22-1 0,-22 1 16,22-1-16,0 1 0,-1-1 0,1 1 16,21-1-16,0 1 0,169 422 62,-106-486-62,1 0 0,20 0 16,1 0-16,-1-21 0,1 0 0,20-21 15,1 21-15</inkml:trace>
  <inkml:trace contextRef="#ctx0" brushRef="#br0" timeOffset="22907.22">5778 10605 0,'0'0'0,"43"-43"0,-22 1 16,0 0-16,-21-1 15,0 22-15,0 0 0,-21 0 0,0 0 16,-22 21-16,22 0 0,-21 0 0,0 0 15,-22 0-15,22 21 0,-1 0 16,1 0-16,0 21 0,-1-20 0,1 20 16,21 0-16,0-21 0,0 22 15,21-1-15,0-21 0,0 22 0,0-22 16,0 0-16,0 0 0,21 0 0,21 0 16,-21-21-16,22 22 0,-1-1 15,0-21-15,1 21 0,-1 0 0,21-21 16,-20 21-16,-22 0 0,21-21 0,-21 22 15,22-1-15,-43 0 0,0 0 16,0 0-16,0 0 16,-21 1-16,-1-1 0,-20 0 0,0 0 15,-1 0-15,-20 0 0,21-21 0,-22 22 16,1-22-16,20 0 0,-20 0 16,20 0-16,1 0 0,0 0 0,21 0 15,-22-22-15,22 1 0,0 21 0,0-21 16,21 0-16,0 0 0,0 0 15,0-1-15,21 1 0,0 0 16,21 21-16,1-21 0,-1 0 16,0 0-16,1-1 0</inkml:trace>
  <inkml:trace contextRef="#ctx0" brushRef="#br0" timeOffset="23298.99">6816 10414 0,'0'0'15,"42"-21"-15,-21 0 0,-21 0 16,0-1-16,-21 22 0,0 0 16,-22 0-16,1 0 0,0 0 0,-1 0 15,-20 22-15,21-22 0,-22 21 16,22 21-16,-1-21 0,1 0 0,0 22 16,-1-1-16,22-21 0,0 22 0,21-22 15,0 21-15,0 0 16,0-20-16,0-1 0,0 0 0,21 21 15,22-21-15,-1 1 0,0-22 0,1 21 16,20 0-16,1-21 0,-1 21 16,22 0-16,-22 0 0,1-21 0,-1 22 15,-20-1-15,-1 0 0,-21 0 0,-21 21 16,-21-20-16,0-1 0,-22 0 16,-20 0-16,-1 0 0,-20 0 15,20 1-15,-20 20 0,20-21 0,-21-21 16,1 21-16,20 0 0,1-21 0,20 0 15,-20 0-15,42 0 16,-22 0-16,43-21 16,0 0-16,0 0 0,0-21 0,43 20 15,-22-20-15,21 0 0</inkml:trace>
  <inkml:trace contextRef="#ctx0" brushRef="#br0" timeOffset="23898.65">8636 10499 0,'0'0'0,"0"-21"0,0-1 15,0 1-15,0 0 16,0 0-16,0 0 0,21 0 0,0-1 16,0 1-16,22 0 0,-22-21 0,0 21 15,21-1-15,-20-20 0,-1 21 16,0 0-16,0-22 0,-21 22 16,0 0-16,0 0 0,0 0 0,-21 21 15,0 0-15,0 0 0,-22 0 16,-20 0-16,20 0 0,-20 21 0,-1 0 15,22 0-15,-21 0 0,20 1 0,-20 20 16,20-21-16,1 21 0,21-20 16,-21 20-16,20 0 0,22 1 0,0-1 15,0 0-15,0 1 0,22-1 0,-1 0 16,21 1-16,-21-1 0,22 0 16,-22 1-16,21-22 0,0 21 0,-20 0 15,20-20-15,0 20 0,-21-21 0,1 21 16,-1-20-16,-21 20 0,0-21 15,0 21-15,0-20 0,0 20 16,-21-21-16,-22 0 0,22 0 0,-21-21 16,21 22-16,-22-22 0,-20 21 0,20-21 15,1 0-15,0 0 0,-22 0 0,22-21 16,0-1-16,-22 22 0,22-21 16,-1 0-16,22 0 0,-21 0 0,21 0 15,0-22-15,-1 22 0,22 0 0,0 0 16,0 0-16,0-1 0,22 1 15,-1 0-15,21 0 0,0 0 0,1 0 16,-1-1-16,22 1 0,-22 21 0</inkml:trace>
  <inkml:trace contextRef="#ctx0" brushRef="#br0" timeOffset="24259.44">8953 10795 0,'0'0'0,"0"21"0,22-21 15,-1 0 17,0-21-32,0 0 0,0 21 0,0-21 15,1 0-15,-1-1 0,0 1 16,0-21-16,0 21 0,0 0 16,1-22-16,-1 22 0,-21-21 0,21 21 15,-21-1-15,0 1 0,-21 21 16,-22 0-16,22 21 15,-21 1-15,0-1 0,20 0 0,-20 21 16,0 1-16,-1-1 0,22 0 0,0 1 16,0-1-16,0 0 0,21 1 15,0-22-15,0 21 0,0-21 0,0 0 16,21 1-16,-21-1 0,42 0 0,-21 0 16,1 0-16,20-21 0,0 0 15,-21 21-15,22-21 0,-1 0 0,0 0 16,1 0-16,-22-21 0,21 0 15,1 21-15,-22-21 0,21 0 0,0 0 16</inkml:trace>
  <inkml:trace contextRef="#ctx0" brushRef="#br0" timeOffset="24503.3">9948 10118 0,'0'0'0,"0"-43"0,0-62 15,-21 105 1,0 0-1,0 21-15,0 21 0,21-21 0,-22 22 16,1 20-16,0 1 0,0-1 16,0 1-16,21-1 0,-21 22 15,-1-22-15,22-20 0,-21 20 0,0 1 16,21-22-16,-21 0 0,21 1 0,0-22 16,0 21-16,0-21 0,0 0 15,0 1-15,0-1 0,21-21 16,0 0-16,22 0 0,-22 0 15,0 0-15,0 0 0</inkml:trace>
  <inkml:trace contextRef="#ctx0" brushRef="#br0" timeOffset="24863.09">10054 10774 0,'42'-21'16,"-20"21"-1,-1 0-15,0-21 0,0-1 16,0 22-16,0-21 0,1 0 0,-1 21 16,0-21-16,0 0 0,0 0 15,0-1-15,-21 1 0,0 0 0,0 0 16,0 0-16,-21 21 16,0 0-1,-21 0-15,21 21 0,-22 0 0,1 0 16,0 22-16,20-22 0,-20 21 0,0 0 0,21 1 15,-22-1-15,22-21 0,0 22 16,0-22-16,21 21 0,0-21 16,0 0-16,0 1 0,0-1 0,21 0 15,0 0-15,0-21 0,0 0 0,1 21 16,20-21-16,0 0 0,-21 0 16,22 0-16,-1 0 0,0-21 0,1 21 15,-1-21-15,0 0 0,1 0 0,-1-1 16,0 1-16,1 0 0</inkml:trace>
  <inkml:trace contextRef="#ctx0" brushRef="#br0" timeOffset="25106.95">10795 10605 0,'0'0'0,"21"-22"0,-21-20 0,21 21 15,-21 0-15,0 0 0,0-1 16,-21 22-16,0 0 16,0 22-16,0-1 0,-1 0 0,1 21 15,0-21-15,0 22 0,21-1 16,-21 0-16,0-20 0,21 20 0,-22 0 15,22-21-15,0 22 0,0-22 0,0 0 16,0 0-16,0 0 0,22 1 0,-1-1 16,0-21-16,0 0 0,-21 21 15,42-21-15,-20 0 0,-1 0 0,0 0 16,21 0-16,1-21 0,-22 21 16,21-21-16,0-1 0,1 1 0,-1-21 0,0 0 15,22-1-15,-22 1 16,1 0-16</inkml:trace>
  <inkml:trace contextRef="#ctx0" brushRef="#br0" timeOffset="25730.6">11451 10308 0,'0'0'16,"21"-84"-16,0 20 0,-21 1 0,0-1 16,0 22-16,22-1 0,-22 1 0,0 21 15,0 0-15,0 0 0,0-1 0,-22 44 16,22-1 0,-21 0-16,0 0 0,0 21 0,21 1 15,0-1-15,-21 0 0,21 22 16,0-1-16,0 1 0,0-1 0,0 1 15,0-1-15,0 1 0,0-1 16,0 1-16,0-1 0,0-20 0,0-1 16,0 0-16,0 1 0,0-22 0,0 21 15,0-21-15,0 1 0,21-22 16,-21 21-16,21-21 0,0 0 0,0 0 16,1 0-16,20 0 0,-21-21 0,0 21 15,22-22-15,-1 1 0,-21 0 0,21 0 16,1-21-16,-22-1 0,21 22 15,1-21-15,-1-22 0,0 22 0,-21 0 16,22-1-16,-22 1 0,21 0 16,-21 20-16,1-20 0,-22 21 15,0 42 1,0 0-16,0 0 0,-22 1 16,22-1-16,-21 21 0,0 0 15,0 1-15,21-22 0,-21 21 0,0 1 16,21-1-16,-22-21 0,22 21 0,0-20 15,0-1-15,0 0 0,0 21 0,0-21 16,0 1-16,22-22 16,-1 0-16,21 21 0,-21-21 0,22 0 15,-22 0-15,21 0 0,0 0 0,1-21 16,-1 21-16,0-22 0,1 1 16,-1 0-16,-21-21 0,22 21 15,-22-22-15,0 1 0,-21 0 0,0-1 16,0 1-16,0 0 0,0-1 0,0 1 15,-21 21-15,-22-22 0,22 22 16,-21 0-16,0 21 0,-1 0 0,1 0 16,0 0-16,-1 21 0,1-21 0,0 21 15,-1 1-15,22-1 0,-21 21 16,42-21-16,0 0 0,0 1 0,0-1 16,0 21-16,0-21 0,21-21 0,21 21 15,1 1-15,-1-22 0,0 0 0,22 21 16</inkml:trace>
  <inkml:trace contextRef="#ctx0" brushRef="#br0" timeOffset="26112.38">12933 10647 0,'0'0'0,"0"-21"0,0 0 16,0-22-16,0 22 0,0-21 16,0 21-16,0-22 0,21 1 0,0 21 15,0 0-15,0-22 0,22 22 0,-22 0 16,0 21-16,21-21 0,-20 21 15,20 0-15,0 0 0,-21 0 0,22 21 16,-1 0-16,0 21 0,-20 1 0,20-22 16,-21 21-16,0 1 0,0-1 15,-21 0-15,0 1 0,0-1 16,0 0-16,0 1 0,-21-22 0,0 21 16,0-21-16,0 0 0,0 1 0,21-1 15,-22 0-15,1-21 0,0 0 16,0 0-16,21-21 15,0 0 1,0-1-16,21 1 0,-21 0 0,21 0 16,0-21-16,22-1 0,-22 1 15,0 0-15,21-1 0,1-20 0,-22 20 16,21 1-16,-21 0 0,1 21 0,-1-22 16,0 22-16,0 0 15,0 0-15,-21 0 0,0-1 16,-21 22-16</inkml:trace>
  <inkml:trace contextRef="#ctx0" brushRef="#br0" timeOffset="26351.24">11472 10097 0,'0'0'0,"-63"0"0,-1 0 31,85 0-31,22 0 16,20 0-16,-20 0 0,20 0 0,1 0 16,-1 0-16,1 0 0,20 0 0,1-22 15,21 22-15,-22 0 0,1 0 0,21 0 16,-43 0-16,22 0 0,-43-21 16,22 21-16,-22 0 0,-21 0 0,1-21 15</inkml:trace>
  <inkml:trace contextRef="#ctx0" brushRef="#br0" timeOffset="27195.93">2138 12637 0,'21'-22'0,"-42"44"0,42-65 0,-21 22 0,0 0 15,0 0-15,0 0 16,-21 21-16,0 0 0,-1 0 15,1 0-15,0 0 0,0 0 16,-21 0-16,20 0 0,1 0 0,-21 0 16,21 0-16,0 21 0,-1 0 15,1 0-15,0 21 0,0 1 16,0 20-16,0 1 0,-1-1 0,22-20 16,0 20-16,0 1 0,0-1 15,0-21-15,0 1 0,0-1 0,22 0 16,-1-20-16,0-1 0,0 0 15,21 0-15,-20-21 0,-1 0 0,21 0 16,-21 0-16,22 0 0,-22 0 16,21-21-16,0 21 0,-20-21 0,20 0 15,-21-1-15,0-20 0,0 21 16,1 0-16,-22 0 0,0-22 0,0 22 16,-22 0-16,1-21 0,-21 20 15,21 22-15,-22-21 0,1 21 16,0 0-16,21 0 0,-22 0 0,1 21 15,0 1-15,20-1 0,-20 0 16,21 0-16,0 21 0,0-20 0,-1-1 16,22 21-16,0-21 0,0 0 15,0 1-15,22-1 0,-1-21 16,0 0-16,0 0 0</inkml:trace>
  <inkml:trace contextRef="#ctx0" brushRef="#br0" timeOffset="27354.84">2582 13039 0,'0'0'0,"43"-21"0,105-1 31,-127 22 1,0 0-17,0 0-15,0 0 16</inkml:trace>
  <inkml:trace contextRef="#ctx0" brushRef="#br0" timeOffset="27627.69">4043 12298 0,'0'-21'0,"0"-64"31,0 106-31,0 0 0,0 1 0,0 20 16,0 0-16,-21 1 0,21-1 16,-22 0-16,1 1 0,0 20 0,21-21 15,-21 22-15,0-22 0,-22 1 16,22-1-16,0 0 0,21 1 16,0-1-16,-21-21 0,21 0 0,21-21 31,0 0-31,-21-21 0,21 21 15,-21-21-15,0-21 0</inkml:trace>
  <inkml:trace contextRef="#ctx0" brushRef="#br0" timeOffset="27835.56">3429 12425 0,'0'0'0,"0"-21"15,0 0-15,42-1 16,-21 1-16,22 21 0,20-21 16,-20 21-16,20-21 0,1 0 0,-1 21 15,1-21-15,-1 21 0,1-22 0,-1 22 16,1 0-16,-1 0 0,1 0 16,-22 0-16,21 0 0,-20 0 0</inkml:trace>
  <inkml:trace contextRef="#ctx0" brushRef="#br0" timeOffset="28683.08">4614 12848 0,'0'0'16,"21"0"-16,1 0 0,-1 0 0,0 0 16,0-21-16,0 0 15,-21 0-15,21 0 0,1-1 0,-1 1 16,0-21-16,-21 21 0,0 0 0,0-22 15,0 22-15,0-21 0,-42 21 16,20-1-16,-20 1 0,21 0 0,-21 21 16,-1 0-16,1 0 0,0 0 0,-1 21 15,-20 0-15,20 1 0,1-1 16,21 21-16,-21 0 0,20 1 0,1 20 16,0-20-16,0-1 0,21 21 15,0-20-15,0-22 0,0 21 16,0 1-16,21-22 0,0 0 0,0 0 15,1-21-15,20 0 0,0 0 0,1 0 16,20 0-16,-21 0 0,22-21 16,-22 0-16,22 0 0,-22-1 0,0-20 15,22 21-15,-22-21 0,-21-1 16,22 22-16,-22-21 0,0-1 0,0 1 16,-21 21-16,0 0 0,0 0 0,0-1 15,-21 22 1,0 0-16,0 0 0,0 22 0,-1-1 15,1 0-15,21 21 0,-21-21 16,0 22-16,21-22 0,0 21 16,0-21-16,0 1 0,0 20 0,0-21 15,21 0-15,21 0 0,-20 1 0,20-22 16,0 21-16,1-21 0,-1 0 16,21 0-16,-20 0 0,20 0 0,-20-21 15,20 21-15,1-22 0,-1 1 0,1 0 16,-22-21-16,21 21 0,-20-22 15,-1 22-15,0-21 0,-20-1 16,-1 1-16,-21 21 0,0-21 0,-21-1 0,-1 1 16,-20 0-16,0 20 0,-1 1 15,-20 0-15,-1 0 0,22 21 16,-21 0-16,-1 0 0,22 21 0,-1 21 16,1-20-16,0-1 0,-1 21 15,22 0-15,0 22 0,21-22 0,0 1 16,0 20-16,21-21 0,0 22 0,22-22 15,-22 1-15,21-1 0,22 21 16,-22-20-16,22-1 0,-22 0 0,21 1 16,-20 20-16,-1-20 0,0 20 0,1-21 15,-22 22-15,0-1 0,0 1 16,-21-1-16,0 1 0,0-1 0,-21 1 16,0-1-16,-21 1 0,20-1 0,-41-20 15,21-1-15,-22 0 0,22 1 16,-22-22-16,22 0 0,0 0 15,-1-21-15,1 0 0,0 0 0,20 0 16,1-21-16,0 0 0,21-21 0,0-1 16,0 1-16,0 0 0,0-1 0,21-20 15,0-1-15,22 1 0,-22-1 16</inkml:trace>
  <inkml:trace contextRef="#ctx0" brushRef="#br0" timeOffset="28946.93">6900 12319 0,'0'0'0,"43"-42"0,-22 21 15,-21-1-15,0 1 0,0 42 16,0 1-16,0-1 16,0 21-16,0 0 0,-21 1 15,21 20-15,-22-20 0,1 20 0,21 1 16,-21-1-16,0 1 0,0-22 0,0 21 15,-1-20-15,1-1 0,21 0 16,-21 1-16,0-22 0,0 0 0,21 0 16,-21 0-16,21 1 0,0-44 31,0 1-31,0 0 16</inkml:trace>
  <inkml:trace contextRef="#ctx0" brushRef="#br0" timeOffset="29358.69">6392 12510 0,'0'0'16,"-42"-43"-16,21 1 0,0 0 0,21-1 0,0 1 16,0 0-16,0-1 0,21 22 15,21-21-15,-21-1 0,22 1 0,-1 21 16,0 0-16,1 0 16,20-1-16,-21 22 0,22 0 0,-1 0 15,1 22-15,-1-1 0,1 21 0,-1 0 16,-20 22-16,-1-22 0,0 22 15,1-1-15,-22-20 0,21 20 0,-21 1 16,1-22-16,-22 21 0,21 1 0,-21-22 16,21 1-16,-21-1 0,0 0 15,0-21-15,0 1 0,0-1 0,0-42 32,0-1-32,-21 1 15,21-21-15,0 21 0,0-22 0,0 1 16,0-21-16,0 20 0,0-20 15,0 20-15,0-20 0,0-22 16,0 22-16,21-1 0,0-20 0,0 41 16,-21-20-16,21 20 0,1 22 0,-1-21 15,0 21-15,0 21 0,0 0 16,0 0-16,1 0 0,-1 21 0,0 0 16,21 0-16,-21 22 0,1-1 0,-1-21 15,0 21-15,0 1 0,0-1 16,0 0-16</inkml:trace>
  <inkml:trace contextRef="#ctx0" brushRef="#br0" timeOffset="30695.92">8170 12679 0,'21'0'0,"-42"0"0,85 21 0,-43-21 16,0 0-16,0 0 0,0 0 0,1-21 16,-1 0-16,21 0 0,-42-1 15,21 1-15,0 0 0,1-21 0,-22 21 16,0-22-16,0 1 0,0 0 0,0-22 15,0 22-15,0 21 0,-22-22 16,1 22-16,-21 0 0,21 0 0,0 21 16,-22 0-16,1 21 0,0 0 0,-1 0 15,1 22-15,0-22 0,-1 21 16,22 0-16,-21 1 0,-1-1 16,22 22-16,0-22 0,0 0 0,21 1 15,0-1-15,0 0 0,0-21 16,21 22-16,21-22 0,-20 0 0,20 0 15,0-21-15,1 0 0,-1 0 0,21 0 16,-20 0-16,-1 0 0,-21 0 16,22-21-16,-1 0 0,-21 0 0,21-22 15,-20 22-15,20 0 0,-21-21 0,0-1 16,0 1-16,-21 0 0,0 21 16,22-22-16,-22 1 0,0 21 0,0 0 15,0-1-15,0 1 0,-22 42 31,22 22-31,0-22 0,0 0 16,0 0-16,0 22 0,0-22 0,0 21 16,0-21-16,0 0 0,22 1 15,-1-1-15,0 0 0,21 0 0,1 0 16,-22 0-16,21-21 0,0 0 0,1 0 16,-1 0-16,0 0 0,1 0 15,-1-21-15,-21 0 0,22 0 0,-22 0 16,0 0-16,0-1 0,0-20 0,-21 0 15,0 21-15,0-22 0,0 1 16,0-22-16,0 22 0,0 0 0,0 21 16,0-1-16,0 1 0,0 0 15,-21 21-15,21 21 16,-21 0-16,21 22 0,0-22 16,0 21-16,0-21 0,0 22 0,0-1 15,0-21-15,0 22 0,0-1 0,0-21 16,0 0-16,0 22 0,0-22 15,0 0-15,0 0 0,0 0 0,0 0 16,21-21 0,0 0-16,-21-21 15,21 21-15,-21-21 0,22 0 0,-1 0 16,0 0-16,0-22 0,-21 22 16,21 0-16,0-21 0,1-1 15,-1 1-15,0 21 0,21-22 0,-21 1 16,1 21-16,-1-21 0,0 20 0,0 22 15,0 0-15,0 0 16,-21 22-16,0-1 0,0 0 16,0 21-16,0-21 0,0 22 0,22-22 15,-22 0-15,0 21 0,21-20 16,-21-1-16,0 0 0,0 0 0,21 0 16,0 0-16,0 1 0,0-22 15,-21 21-15,22-21 0,-1 0 0,0 0 16,0 0-16,0 0 0,0 0 0,1-21 15,-1 21-15,-21-22 0,21 1 16,0 0-16,0 0 0,0 0 16,1-22-16,-1 22 0,0-21 0,0 0 15,0 20-15,22-20 0,-22 0 0,0 21 16,21-1-16,-21 1 0,1 0 16,-1 0-16,0 21 0,0-21 0,-21 42 15,0 0-15,0 0 16,0 0-16,0 1 0,0-1 15,0 21-15,0-21 0,0 22 0,0-22 16,0 0-16,0 21 0,0-21 0,21 1 16,0-1-16,1 0 0,-1 0 15,0 0-15,0 0 0,0 1 16,0-22-16,1 0 0,-1 21 0,21-21 16,-21 0-16,0 0 0,22 0 0,-22 0 15,21-21-15,-21-1 0,22 22 16,-22-21-16,21 0 0,-21-21 0,1 21 15,20-1-15,-21-20 0,0 21 0,0-21 16,1-1-16,-22 1 0,0 21 16,0 0-16,0-1 0,0 1 0,-22 21 15,1 0-15,-21 0 0,21 21 16,-22 1-16,1-1 0,21 0 16,-21 21-16,20-21 0,1 22 0,0-1 15,0-21-15,21 22 0,0-1 0,0-21 16,0 0-16,21 22 0,0-22 15,0 0-15,1 0 0,-1 0 0,21-21 16,-21 21-16,22-21 0,-1 0 0,0 0 16,1 0-16,-1 0 0,0 0 15,-21-21-15,22 21 0,-1-21 0,-21 0 16,22 0-16,-22 0 0,0-1 0</inkml:trace>
  <inkml:trace contextRef="#ctx0" brushRef="#br0" timeOffset="31407.52">2392 14415 0,'-43'0'0,"86"0"0,-107 0 0,43 0 0,-21 21 16,21 0-16,-1 0 0,1 0 15,21 0-15,0 22 0,0-22 0,0 0 16,0 21-16,0-20 0,0-1 16,21 0-16,22 0 0,-1 0 0,0-21 15,1 0-15,20 0 0,1 0 16,-1 0-16,1 0 0,-1-21 0,1 0 16,-1 0-16,-20 0 0,20-1 15,-21 1-15,1-21 0,-22 21 0,21 0 16,-21-22-16,1 22 15,-22 0-15,0 0 0,0 0 16,0 42 0,0 0-16,0 21 0,0 1 15,0-1-15,-22 0 0,22 1 0,-21 20 16,0 1-16,21-22 0,-21 21 16,21-20-16,-21 20 0,0 1 0,21-22 15,-22 0-15,22 1 0,0-1 16,-21 0-16,21-20 0,-21 20 0,21-21 15,-21 0-15,21 0 16,-21-21-16,0-21 16</inkml:trace>
  <inkml:trace contextRef="#ctx0" brushRef="#br0" timeOffset="31595.41">2519 15219 0,'0'0'0,"0"21"0,21-21 15,0 0-15,0 0 16,22 0-16,-22 0 0,21 0 0,0-21 16,-20 21-16,20-21 0,0 21 15,1-21-15,-1-1 0,0 22 0,1-21 16,-22 0-16,21 0 0,0 0 16,-20 21-16,-1-21 0,21-1 15,-21 1-15,0 0 0</inkml:trace>
  <inkml:trace contextRef="#ctx0" brushRef="#br0" timeOffset="31767.31">3577 14986 0,'0'0'0,"21"0"32,-21 21-32,0 0 31,21-21-31,1 0 15,-1 0-15,21 0 16,-21-21-16,22 0 0</inkml:trace>
  <inkml:trace contextRef="#ctx0" brushRef="#br0" timeOffset="33310.89">5884 14330 0,'0'0'0,"43"-21"0,-22 0 0,-21-1 0,0 1 16,0 0-16,0 0 15,-21 21-15,-1 0 16,-20 0-16,0 0 0,21 21 0,-43 21 16,22-20-16,-1 20 0,-20 0 0,21 22 15,-1-22-15,22 22 0,-21-1 16,21-21-16,-1 22 0,1-1 0,21-20 15,-21 20-15,21-20 0,0-1 0,0 0 16,0 1-16,21-22 0,0 0 16,22 0-16,-22 0 0,21-21 0,22 0 15,-1 0-15,-20 0 0,41 0 16,-20-21-16,-1 0 0,1 0 0,20-22 16,-20 22-16,-1 0 0,1-21 0,-22-1 15,22 22-15,-22-21 0,0 0 16,1-22-16,-1 22 0,-21-22 15,0 1-15,-21-1 0,0 1 0,0 20 16,0-20-16,0 21 0,0-1 0,0 1 16,0 0-16,0 20 0,0 1 0,-21 0 15,0 21-15,0 0 0,0 0 16,0 21-16,-1 0 0,22 1 16,0 20-16,0 21 0,0-20 0,-21 20 15,21 1-15,0-1 16,0 1-16,0-1 0,0-20 0,0 20 15,21-21-15,1 1 0,-1-1 0,0 0 16,21-20-16,1-1 0,-1 0 16,0 0-16,1 0 0,20-21 0,1 0 15,-22 0-15,21 0 0,1 0 0,-1 0 16,-20-21-16,20 0 0,-20 0 0,-1 0 16,0 21-16,1-43 0,-1 22 15,0 0-15,-21-21 0,1 20 0,-1-20 16,-21 0-16,0-1 0,0 22 0,0-21 15,0 0-15,0 20 0,-21 1 0,-1 0 16,1 21-16,0 0 0,-21 0 16,21 0-16,-1 21 0,-20 0 0,21 22 15,-21-22-15,20 21 0,-20 1 16,21-1-16,0 0 0,0 1 0,-1-1 16,22 0-16,-21-21 0,21 22 15,0-22-15,0 0 0,21 0 0,1 0 16,-1 1-16,0-22 0,0 0 0,21 0 15,-20 0-15,20 0 0,-21 0 16,21-22-16,-20 22 0,-1-21 0,21 0 16,-21 0-16,0 0 0,1 0 0,-1-22 15,0 22-15,0-21 0,0-1 16,0 1-16,-21 0 0,0-1 16,0 1-16,0 0 0,22-1 0,-22 22 15,0 0-15,-22 42 16,22 22-1,-21-22-15,21 21 0,-21 0 0,21 1 16,-21-1-16,21-21 0,-21 22 0,21-1 16,0-21-16,0 21 0,0-20 15,0-1-15,0 0 0,0 0 0,21-21 16,0 0-16,0 21 0,22-21 0,-22 0 16,21 0-16,0 0 0,1-21 0,-1 21 15,22-21-15,-22 0 16,0 0-16,1-1 0,-1 1 0,21-21 15,-20 21-15,-1-22 0,-21 1 0,22 21 16,-22-21-16,0-1 0,0 1 16,-21 21-16,0 0 0,0-1 0,0 1 15,-21 21-15,0 0 0,0 21 16,-1 1-16,1-1 0,0 0 16,0 21-16,0-21 0,21 22 0,-21-22 15,21 21-15,0-21 0,0 1 0,0 20 16,0-21-16,0 0 0,0 0 15,0 1-15,0-1 16,21-21 0,0 0-16,0 0 15,-21-21 1,0-1 0,0 1-16,-21 0 0,0 0 15,21 0-15,-21 21 16,-1 0-16,1 0 15,0 0-15,0 21 0,0 0 16,21 0-16,0 0 0,0 1 16,0-1-16,0 0 15,21 0-15,21-21 0,-21 0 16,22 0-16,-22 0 0,21 0 16,1 0-16,20 0 0,-21 0 0,1 0 15,-1 0-15,22-21 0,-22 0 16,0 0-16,1-1 0,20 1 0,-21 0 15,1 0-15,-1 0 0,0-22 16,1 22-16,-22-21 0,0 0 0,0 20 16,-21-20-16,0 0 0,0-1 0,0 22 15,0 0-15,0 0 0,-21 0 16,0 21-16,21 21 0,-21 0 16,21 0-16,0 22 0,0-22 0,0 21 15,0 0-15,0 1 16,-21-22-16,21 21 0,0-21 0,-22 22 15,22-22-15,0 0 0,-21 0 0,0 0 0,0 1 16,21-1-16,-21 0 16,0-21-16,21 21 0,-22-21 0,1 0 15,0 0-15,21-21 16</inkml:trace>
  <inkml:trace contextRef="#ctx0" brushRef="#br0" timeOffset="33614.71">10329 13758 0,'-21'127'31,"0"-84"-31,21-1 0,-21 22 0,0-1 15,-1 1-15,1-1 0,0 22 0,-21-22 16,21 1-16,-22-1 0,1 1 16,21-22-16,-22 0 0,22 1 0,0-22 15,21 21-15,0-21 0,0 1 0,0-1 32,0-42-17,0-1-15,0 1 0,0 0 16,0 0-16,0 0 0,0-22 0</inkml:trace>
  <inkml:trace contextRef="#ctx0" brushRef="#br0" timeOffset="34011">9715 14161 0,'0'0'0,"0"-43"0,0 1 0,0 0 16,0 20-16,0-20 0,0 21 0,22 0 16,-1-22-16,0 22 0,21 0 15,22 21-15,-22 0 0,22 0 0,-1 0 16,1 0-16,-1 42 0,1-20 15,-1 20-15,-21 0 0,22 22 16,-22-22-16,1 22 0,-1-1 0,0 1 16,-21-1-16,1 1 0,-1-1 15,0-21-15,-21 22 0,0-22 0,0-21 16,0 22-16,0-22 0,0 0 0,0 0 16,-21-21-16,0 0 15,-1 0-15,22-21 16,0 0-16,0 0 0,0 0 0,0-22 15,0-20-15,22 20 0,-22-20 16,42-1-16,-21 1 0,21-22 0,-20 22 16,20-22-16,0 22 0,22-22 15,-22 21-15,0 1 0,1-1 16,-1 22-16,0 21 0,-20 0 0,-1 0 16,0 21-16,0 0 0,-21 21 15,0 21-15,0-21 0,0 22 0,0-22 16,0 21-16,0 0 0,0 22 0,0-22 15,0 1-15,0-1 0,0 21 16</inkml:trace>
  <inkml:trace contextRef="#ctx0" brushRef="#br0" timeOffset="35315.12">11197 14436 0,'21'42'0,"-42"-232"15,21 338-15,42-64 0,-42-62 0,22 20 0,-1-21 16,0 0-16,0 0 0,0-21 0,0 0 16,1 0-16,-1 0 0,21 0 15,-21 0-15,0-21 0,1 0 16,-1 0-16,0 0 0,0-22 0,0 22 15,0-21-15,-21 0 0,0-1 16,0-20-16,0 20 0,0 1 0,-21 0 16,0 21-16,0-22 0,-21 22 0,-1 21 15,1 0-15,0 0 0,-1 0 16,1 0-16,-22 0 0,22 21 0,0 0 16,-22 22-16,22-22 0,21 21 0,-22 1 15,22-1-15,0 0 0,21 1 16,0-1-16,0 0 0,0-21 0,21 22 15,0-22-15,22 0 0,-22 0 16,21 0-16,-21 1 0,22-22 16,-22 0-16,21 0 0,1 0 0,-22 0 15,21 0-15,0 0 0,1 0 0,-22-22 16,21 1-16,1 0 0,-22 0 16,21-21-16,-21-1 0,0 1 0,1 0 15,-22-1-15,0 1 0,21 0 0,-21 20 16,0-20-16,0 21 0,0 0 15,0 42 1,-21-21-16,-1 42 0,22-21 0,-21 22 16,21-22-16,-21 21 15,21 1-15,0-1 0,0-21 0,0 21 16,0-20-16,0-1 0,0 0 0,0 0 16,0 0-16,21 0 0,0-21 15,1 0-15,20 0 0,-21 0 0,0 0 16,22 0-16,-22-21 0,0 21 15,21-21-15,-21 0 0,1 0 0,20 0 16,-21-22-16,0 1 0,0 0 0,1 20 16,-1-20-16,0 0 0,0-1 15,0 22-15,0-21 0,-21 21 0,22 21 16,-44 21 0,1 21-16,0-21 15,0 1-15,21 20 0,-21 0 16,21-21-16,-21 1 0,21 20 0,0-21 15,0 0-15,0 0 0,0 1 16,0-1-16,21-21 16,0 0-1,0-21-15,0-1 16,-21 1-16,21 0 0,1 0 0,-1 0 16,21-22-16,-21 1 0,0 0 15,1-1-15,20 22 0,-21-21 16,0 0-16,22 20 0,-22 1 0,0 0 15,0 0-15,0 21 16,-21 21-16,0 0 0,0 0 16,0 1-16,0-1 0,0 21 0,0-21 15,0 22-15,0-22 0,0 21 16,0-21-16,0 0 0,0 1 0,0-1 16,0 0-16,0 0 0,21-21 0,1 0 15,-1 0-15,0 0 16,0 0-16,0 0 0,22 0 0,-22-21 15,0 0-15,0 21 0,0-43 0,0 22 16,1 0-16,-1-21 16,0 21-16,21-22 0,-21 22 0,1-21 15,-1 21-15,0-22 0,21 22 0,-42 0 16,21 21-16,-21-21 0,22 21 16,-22 21-1,0 0-15,0 0 0,0 0 0,-22 22 16,1-22-16,21 21 0,0-21 15,-21 22-15,21-22 0,0 21 0,0-21 16,0 22-16,0-22 0,21 0 0,0 0 16,1 0-16,-1 1 0,0-22 15,21 21-15,1-21 0,-1 0 0,0 0 16,1 0-16,-1 0 0,21-21 16,-20 21-16,-1-22 0,0 1 15,-20 0-15,20-21 0,-21 21 0,0-22 16,0 1-16,1 0 0,-22-1 15,0 22-15,0-21 0,0-1 0,0 22 16,0 0-16,-22 21 0,1 0 0,0 0 16,0 21-16,0-21 0,0 21 15,-1 22-15,1-22 0,21 21 0,0 1 16,0-22-16,0 21 0,0 0 16,0-20-16,0 20 0,21-21 0,1 0 15,-1 0-15,0 1 0,21-1 16,-21 0-16,22-21 0,-22 0 0,21 0 15,1 0-15,-22 0 0,21 0 16,0-21-16,-20 21 0,20-21 0,0-1 16,-21 1-16,22 0 0,-22 0 15,21-21-15,-21 20 0,1 1 0,-22 0 16,0 0-16</inkml:trace>
  <inkml:trace contextRef="#ctx0" brushRef="#br0" timeOffset="36166.64">2455 16531 0,'-21'0'31,"0"0"-31,0-21 0,0 0 16,-1 21-16,1-21 0,-21 0 0,21-1 15,0 1-15,-1 0 0,22-21 16,0 21-16,0-22 0,0 1 0,0 0 16,0-22-16,0 22 0,43-1 15,-22 1-15,21 0 0,1 21 0,-22-1 16,21 1-16,0 21 0,1 0 15,-1 0-15,-21 0 0,22 21 0,-22 22 16,0-22-16,-21 42 16,0-20-16,0-1 0,0 22 0,-21-1 15,-22 1-15,1-1 0,0 1 0,-1-1 16,22 1-16,-21-1 0,0 1 16,20-22-16,22 21 0,0-20 0,0-1 15,0 0-15,22-20 0,-1-1 16,21 0-16,-21-21 0,22 0 0,-1 0 15,21 0-15,-20 0 0,-1 0 16,0-21-16,22 0 0,-22-22 0,-21 22 16,22 0-16,-22 0 0,0-22 15,-21 22-15,0 0 0,0-21 0,0 21 16,-21-1-16,0-20 0,-22 21 16,1 0-16,0 0 0,-22 21 15,22 0-15,-22-22 0,22 22 0,0 0 16,-1 0-16,1 0 0,21 22 15,-21-1-15,20-21 0,22 21 0,0 0 16,0 0-16,0 0 16,22-21-16,-1 0 0,21 0 0,-21 0 15</inkml:trace>
  <inkml:trace contextRef="#ctx0" brushRef="#br0" timeOffset="36327.54">3175 16552 0,'0'0'0,"21"0"79,0 0-79</inkml:trace>
  <inkml:trace contextRef="#ctx0" brushRef="#br0" timeOffset="36683.37">5165 16193 0,'0'-22'0,"0"44"0,0-65 16,21 22-16,-21 0 0,21 0 15,-21 0-15,0-1 0,21 22 0,0-21 16,0 21-16,1 0 0,-1 0 0,21 21 16,-21 1-16,22-1 0,-1 21 15,0 0-15,1 1 0,-1-1 0,0 22 16,22-22-16,-22 0 0,0 1 16,1-1-16,-1 0 0,0 1 15,-20-1-15,-1 0 0,21 1 0,-42-22 16,21 0-16,-21 0 0,0 0 15,0 0-15,0 1 0,-21-22 16,0 0-16,0 0 0,0 0 16,21-22-16,-22 22 0,1-21 15,0-21-15,21 21 0,0-22 0,0 1 16</inkml:trace>
  <inkml:trace contextRef="#ctx0" brushRef="#br0" timeOffset="36912.25">6075 16087 0,'42'-106'15,"-42"85"-15,21 0 0,-21 42 16,-21 0 0,0 21-16,0 1 0,0-1 0,-22 0 15,22 22-15,-21-22 0,-1 22 16,1-1-16,21 1 0,-21-22 0,-1 21 16,1 1-16,0-22 0,-1 22 0,22-22 15,0 0-15,-21 1 0,42-1 0,-22 0 16,22-20-16,0-1 0,0 0 0,0 0 15,22-21 1,-1 0-16,21-21 0,-21 0 0,22 0 16,-1-1-16,0-20 0</inkml:trace>
  <inkml:trace contextRef="#ctx0" brushRef="#br0" timeOffset="37195.08">6308 16510 0,'0'0'0,"42"-21"0,127-64 31,-148 85-31,-21 21 15,0 1-15,0-1 0,0 0 0,0 0 16,0 21-16,0 1 0,0-1 0,0 0 16,0 22-16,-21-22 0,21 22 15,0-1-15,0 22 0,0-22 0,0 22 16,0-21-16,0 20 0,0 1 0,-21 0 16,21-1-16,-21 22 0,0-21 0,21 21 15,-21-22-15,-1 22 16,1-21-16,21 21 0,-21-22 0,0 1 15,0-22-15,21 22 0,0-43 0,-21 22 16,21-22-16,0-21 0,0 1 16,0-44-1,0-20-15,0 0 0,0-1 0,21-20 16,-21-1-16,21 1 0,0-1 0</inkml:trace>
  <inkml:trace contextRef="#ctx0" brushRef="#br0" timeOffset="37514.91">6562 16743 0,'0'0'0,"0"-64"0,0 22 16,0 0-16,0-1 0,0 1 15,0 0-15,0 21 0,0-1 0,0-20 16,42 21-16,-21 0 0,0 0 0,22-1 16,-1 1-16,0 0 0,22 0 15,-22 0-15,22 21 0,-1 0 0,-21 0 16,22 0-16,-22 21 0,1 21 15,-1-21-15,-21 22 0,0-22 0,-21 21 16,0 1-16,0-22 0,-21 21 0,0 0 16,-21-20-16,-1 20 0,1-21 15,-22 21-15,22-20 0,-21-1 0,20 0 16,-20 0-16,20 0 0,1-21 16,0 0-16,21 0 0,-22 0 0,43-21 15,0 0 1,21 0-16,22 0 0,-1-1 0,0 1 15,1 0-15,-1 0 0,22 0 0,-22 0 16</inkml:trace>
  <inkml:trace contextRef="#ctx0" brushRef="#br0" timeOffset="37959.72">7789 16362 0,'0'0'0,"85"-21"0,-22 0 0,1-1 16,-1 1-16,1 0 0,-22 0 15,1 0-15,-22 0 0,-21-1 16,0 1-16,-21 21 15,-1 0-15,-20 0 0,0 21 16,-1 1-16,1-1 0,0 0 0,-1 21 16,1-21-16,-21 22 0,20-1 0,1 0 15,0 1-15,20-1 0,-20-21 0,21 22 16,0-1-16,0 0 0,21-21 0,0 1 16,0-1-16,0 0 0,0 0 15,0 0-15,21-21 0,21 0 16,-21 0-16,22 0 0,-1-21 0,0 0 15,1 0-15,20 0 0,-21-1 16,1-20-16,-1 21 0,0-21 0,-20-1 16,20 22-16,-21-21 0,0-1 0,-21 1 15,0 0-15,21-1 0,-21 22 0,0-21 16,0 21-16,0 0 0,0 42 31,0 21-31,0-21 0,0 22 0,0-1 16,0 0-16,0 1 0,0-22 0,0 21 15,0 0-15,0 1 0,0-22 16,0 21-16,0-21 0,0 1 16,0-1-16,22 0 0,-22 0 0,21-21 15,0 0-15,0 0 0,0 0 0,0 0 16,1 0-16,20 0 0,-21-21 0,21-21 16,-20 20-16,20 1 0,-21 0 0</inkml:trace>
  <inkml:trace contextRef="#ctx0" brushRef="#br0" timeOffset="38195.58">8932 15939 0,'0'0'0,"0"-43"16,0-105-1,0 169 1,0 0-16,0 1 16,0 20-16,0 21 0,0-20 0,-21 20 15,21 1-15,-21-1 0,0 170 16,21-191-16,-21 1 15,21-1-15,0 0 0,0 1 0,0-22 16,0 21-16,0-21 0,0 1 16,0-1-16,21-21 0,0 0 15,0 0-15,0 0 0,0-21 0,1-1 16,-1 1-16,0 0 0,0 0 0</inkml:trace>
  <inkml:trace contextRef="#ctx0" brushRef="#br0" timeOffset="38670.31">9483 15854 0,'21'-42'16,"-42"84"-16,63-127 0,-42 43 0,0 0 0,0 20 16,0 1-16,0 0 0,21 21 15,-21 21 1,0 0-16,0 22 0,0-1 0,0 0 16,0 1-16,0 20 0,0 1 15,0-22-15,0 22 0,0-1 0,0 1 16,0-1-16,0-21 0,0 22 0,0-22 15,-21 1-15,0-1 0,21-21 0,0 21 16,0-20-16,0-1 0,-21 0 0,21 0 16,0 0-16,0-42 31,0 0-31,0 0 0,0 0 16,0-22-16,0 22 0,21 0 0,-21-21 15,21-1-15,0 1 0,0 0 16,0-22-16,1 22 0,20-1 0,-21 1 15,21 0-15,-20-1 0,20 22 0,0 0 16,1 0-16,-1 21 0,-21 0 0,21 21 16,1 0-16,-22 0 0,0 22 15,0-1-15,0 0 0,1 1 0,-22-1 16,0-21-16,0 22 0,0-1 0,0 0 16,0-21-16,-22 22 0,22-22 15,-21 0-15,0 0 0,0 0 0,0 1 16,21-1-16,-21-21 0,-1 21 0,1-21 15,0 0 1,0 0-16,21-21 16,0 0-16,0-1 0,0 1 15,0 0-15</inkml:trace>
  <inkml:trace contextRef="#ctx0" brushRef="#br0" timeOffset="38907.17">8572 16129 0,'0'0'0,"0"-63"31,43 63-31,-22-22 0,42 1 0,-20 0 16,84 0-16,-64 21 0,1 0 16,-1-21-16,1 21 0,-1 0 15,1 0-15,-22 0 0,22-21 0,-22 21 16,-21 0-16,21 0 0,-20 0 0,-1 0 15,0-22-15,-21 1 16,-21 0 0</inkml:trace>
  <inkml:trace contextRef="#ctx0" brushRef="#br0" timeOffset="40243.41">974 3852 0,'0'-21'15,"0"0"1,0 0 0,-22 0-16,1 21 31,21 21-15,0 0-1,0 0-15,0 0 0,-21 1 16,21-1-16,0 21 0,0-21 15,0 22-15,0-1 0,0-21 0,0 21 16,0-20-16,0 20 0,0-21 16,0 0-16,0 0 0,0 1 15,0-1-15,21 0 0,0 0 0,1-21 16,20 0-16,-21 0 16,21 0-16,-20 0 0,41-21 0,-21 0 15,22 0-15,21-22 0,-1 22 16,1-21-16,21-1 0,0 1 0,21 0 15,21-1-15,0-20 0,0-1 16,21 22-16,-20 0 0,-22-22 0,21 22 16,-21 0-16,21-22 0,-21 22 0,21-1 15,-42 1-15,21-21 0,-42 20 16,-1 1-16,-20 21 0,-1 0 0,-20-22 16,-1 22-16,-21 21 0,0-21 15,0 0-15,-21 0 16,22 21 15,-22 21 47,-22 0-78,1 0 16,0 0-16,0 0 0,-21 22 15</inkml:trace>
  <inkml:trace contextRef="#ctx0" brushRef="#br0" timeOffset="42575.78">698 5271 0,'-21'-22'15,"42"44"-15,-63-44 0,21 1 0,0 21 16,0-21-16,-1 0 16,1 21-16,0 0 15,21 21 16,0 0-15,0 0-16,0 1 0,0-1 16,0 0-16,0 0 0,0 0 0,0 22 15,0-22-15,21 0 0,0 21 16,-21-21-16,22 22 0,-22-22 0,21 21 16,-21 1-16,21-1 0,-21-21 15,21 21-15,-21 1 0,0-22 0,21 21 16,-21-21-16,21 1 15,-21-1-15,22 0 0,-1-21 0,-21 21 16,21 0-16,0-21 0,0 0 16,22 0-16,-1 0 0,0-21 0,22 0 15,-1-21-15,22-1 0,21 1 0,0 0 16,21-22-16,0 1 0,0-1 16,0 1-16,21-1 0,21 1 0,-21-1 15,0 1-15,1-1 0,-22 1 16,0-1-16,0 1 0,0 20 0,-22 1 15,-20 0-15,0-1 0,-22 1 16,1 21-16,-1 0 0,-42-1 0,22 1 16,-22 21-16,-21-21 0,21 21 15,-21-21-15,0 0 32,0 0 436,0-1-421,0 1 328,0 0 78,-21 21-218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6T01:46:04.3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3069 508 0,'0'0'0,"0"-21"0,0 0 16,0 0-16,0-1 0,0 1 15,0 0 1,0 42 15,0 0-31,21 1 16,-21 20-16,0 0 0,0 1 15,0 20-15,0 1 0,0 20 0,0-20 16,-21 20-16,0 1 0,0 0 16,0-22-16,-22 22 0,22-22 0,-21 1 15,21-1-15,-22 1 0,22-1 16,0-20-16,0-1 0,0 0 0,-1 1 15,1-22-15,21 0 0,-21-21 16,0-21 0,21 0-16,-21 0 15,21-22-15,0 22 0,0 0 16,-21-21-16,21-1 0,0 1 0,-22 0 16,22 20-16,0-20 0,0-21 15,-21 20-15,21 1 0,0 0 0,0-1 16,0 22-16,0-21 0,0 21 15,0-1-15,0 1 0,0 0 0,21 21 16,1 0 0,-1 21-16,-21 0 0,21 1 15,0 20-15,0-21 0,0 21 0,1 1 16,-1-22-16,0 21 0,0 1 16,0-22-16,0 21 0,1-21 15,-1 22-15,0-22 0,0 0 16,0 0-16,0 0 0,1 0 0,-1-21 15,0 0-15,0 0 0,0 0 16,22 0-16,-22 0 0,0 0 0,21-21 16,-21 0-16,22 0 0,-22 0 15,0-22-15,21 22 0,-20 0 0,-1-21 16,0-1-16,0 22 0,0-21 0,-21 0 16,0 20-16,0-20 0,0 21 15,0 0-15,0 0 0,0-1 0,-21 22 31,21 22-31,0-1 0,-21 0 16,21 21-16,-21-21 0,21 22 16,0-22-16,0 21 0,0-21 0,0 1 15,-21 20-15,21-21 0,0 0 0,0 0 16,-22 1-16,22-1 16,0 0-16,0-42 31,0 0-16,0-1-15,0-20 0</inkml:trace>
  <inkml:trace contextRef="#ctx0" brushRef="#br0" timeOffset="319.81">3556 847 0,'0'0'0,"-21"0"16,0 21-16,-1 0 0,22 0 15,-21 0-15,42-21 32,1 0-17,-1 0-15,0-21 0,0 21 16,0-21-16,0 0 16,-21 0-16,0 0 0,0-1 15,-21 1-15,0 21 16,0 0-16,0-21 0,0 21 0,-1 0 15,1 0-15,0 0 0,0 0 16,0 21-16,21 0 0,0 1 0,0 20 16,0-21-16,0 0 0,0 22 15,0-22-15,0 21 0,21-21 0,0 0 16,-21 22-16,21-22 0,0 0 16,1-21-16</inkml:trace>
  <inkml:trace contextRef="#ctx0" brushRef="#br0" timeOffset="851.51">3937 1143 0,'0'0'0,"0"-21"16,-21 21-1,0 21 1,21 0-16,0 0 0,-22 1 15,22 20-15,-21-21 0,21 0 16,0 0-16,0 1 0,0 20 16,0-21-16,-21 0 0,21 0 0,0 1 15,0-1-15,-21 0 0,21 0 16,0 0 0,0-42 15,0 0-31,0 0 15,0 0-15,0-1 0,0-20 16,0 21-16,21-21 0,0 20 0,0-20 16,1 0-16,20-1 0,-21 1 15,21 0-15,1-1 0,-22 1 0,21 21 16,1 0-16,-1 0 16,0-1-16,1 22 0,-1 0 0,0 22 15,-21-1-15,22 0 0,-22 0 16,0 21-16,0 1 0,0-1 0,-21 0 15,0-20-15,0 20 0,0 0 0,0 1 16,0-22-16,0 21 0,-21-21 16,0 0-16,0 1 0,21-1 0,-21 0 15,0 0-15,21 0 0,-22-21 16,22-21 15,0 0-31,22 0 16,-1 0-16</inkml:trace>
  <inkml:trace contextRef="#ctx0" brushRef="#br0" timeOffset="1556.63">5059 656 0,'0'-21'0,"0"42"0,0-63 0,0 21 15,-21 21 1,-1 21-16,1 0 0,21 0 15,0 22-15,-21-1 0,0 0 0,21 22 16,-21-22-16,21 22 0,0-1 16,-21-21-16,-1 1 0,22 20 15,-21-20-15,21-1 0,0-21 16,-21 21-16,21-20 0,-21 20 0,21-21 16,-21 0-16,21 0 0,0 1 15,0-44 16,0 1-15,0 0-16,0 0 0,0 0 0,0 0 16,21-1-16,-21 1 0,21-21 15,0 21-15,0-22 0,1 22 0,-1-21 16,21 21-16,-21-22 0,0 22 16,22 0-16,-22 0 0,21 0 15,-21 21-15,1 0 0,-1 0 0,0 0 16,0 21-16,-21 0 0,0 0 15,0 0-15,0 1 0,0-1 0,0 0 16,-21 0-16,-21 0 0,20 0 0,-20 1 16,21-1-16,-21-21 0,-1 21 15,22-21-15,-21 0 0,21 0 0,-1 0 16,1 0-16,0 0 0,21-21 16,0 0-1,0-1-15,0 44 31,0-1-15,21 21-16,0-21 16,-21 0-16,22 22 0,-22-22 0,0 21 15,21-21-15,0 1 0,0 20 0,0-21 16,-21 0-16,43 0 0,-22 1 16,0-22-16,21 0 0,-21 21 0,22-21 15,-22 0-15,21 0 0,1 0 16,-22-21-16,21-1 0,-21 22 0,0-21 15,22 0-15,-22 0 0,0 0 16,-21 0-16,21-1 16,-21 1-16,0 0 0,0 0 0,0 0 15,0 0-15,0-1 0,0 1 0,0 0 16,0 0-16</inkml:trace>
  <inkml:trace contextRef="#ctx0" brushRef="#br0" timeOffset="1960.85">6075 677 0,'0'0'0,"-21"0"0,-1 0 16,22-21-1,22 21 1,-1 0-16,0 0 0,21 0 0,1 0 15,-1 0-15,0 0 16,22 0-16,-22 0 0,22 0 0,-1 0 16,1-21-16,-22 21 0,21 0 15,-20 0-15,20 0 0,-42 0 0,22 0 16,-22 0-16,0 0 0,-42 0 16,0 0-1,0 0-15</inkml:trace>
  <inkml:trace contextRef="#ctx0" brushRef="#br0" timeOffset="2211.71">6413 635 0,'-21'0'16,"0"21"-16,21 0 16,0 1-16,0-1 0,0 0 15,0 21-15,0 1 0,-21-1 0,21 0 16,0 22-16,0-1 0,-21-20 15,21 20-15,0-21 0,0 1 0,-21-1 16,21 0-16,0 1 0,-22-1 16,22-21-16,0 22 0,0-22 0,0 0 15,0 0-15,0 0 0,22-21 32,-1 0-32,0 0 0,0 0 15,0-21-15</inkml:trace>
  <inkml:trace contextRef="#ctx0" brushRef="#br0" timeOffset="2595.48">6773 1185 0,'0'0'0,"0"22"0,-21-22 15,42 0 16,0 0-31,1 0 16,-1 0-16,21-22 0,-21 1 16,22 21-16,-22-21 0,0 21 0,21-21 15,-21 0-15,1 21 0,-22-21 16,0-1-16,0 1 0,0 0 16,-22 21-16,-20 0 15,21 0-15,-21 0 0,20 0 0,-20 21 16,0-21-16,-1 21 0,1 22 0,21-22 15,-21 21-15,20-21 0,1 22 16,0-22-16,0 21 0,21-21 16,0 22-16,0-22 0,0 0 15,0 0-15,0 0 0,21 1 0,0-1 16,0-21-16,1 21 0,-1-21 0,21 0 16,-21 0-16,22 0 0,-1 0 15,-21 0-15,21 0 0,1 0 0,-1-21 16</inkml:trace>
  <inkml:trace contextRef="#ctx0" brushRef="#br0" timeOffset="3128.18">7324 1101 0,'0'0'0,"0"-21"16,0-22-1,0 22-15,21 0 0,0 0 16,0 21-16,0 0 0,0 0 15,1 0-15,-1 0 0,0 0 16,0 0-16,0 21 0,0 0 0,1 0 16,-22 0-16,0 22 0,21-22 15,-21 21-15,0 1 0,0-22 0,0 21 16,-21-21-16,-1 0 0,1 22 0,-21-22 16,21 0-16,0 0 0,-22 0 15,22 1-15,0-22 0,0 21 16,0-21-16,21 21 0,-22-21 0,22-21 31,22 0-31,-1-1 16,0 22-16,0-42 0,21 21 15,-20 0-15,20 0 0,-21-22 0,21 1 16,-20 21-16,20-22 0,0 1 0,-21 21 16,22-21-16,-22 20 0,0 1 15,-42 42 16,0 1-31,0-1 0,-1 0 0,1 21 16,0-21-16,0 22 0,0-22 16,0 21-16,-1-21 0,22 1 15,-21 20-15,21-21 0,0 0 0,0 0 16,0 1-16,0-1 0,0 0 16,0 0-16,21-21 0,1 0 15,-1 21-15,0-21 0,0 0 0,0 0 16,0 0-16,22 0 0,-1-21 15,0 0-15,1 21 0,-1-21 0,0 0 16</inkml:trace>
  <inkml:trace contextRef="#ctx0" brushRef="#br0" timeOffset="3400.03">8509 635 0,'0'0'0,"0"-42"0,-21-22 31,0 64-31,-1 0 0,1 0 16,21 21-16,-21 1 0,0 20 0,0 0 16,0 1-16,-1 20 0,1 1 15,0-22-15,0 21 0,0 1 0,0-1 16,-1 1-16,1-1 0,0-20 0,0-1 16,0 0-16,0 1 0,21-22 15,0 21-15,0-21 0,0 1 0,0-1 16,21 0-1,0-21-15,0 0 0,0 0 16,0 0-16,1-21 0,20 21 0,-21-21 16,21-1-16,-20 1 0</inkml:trace>
  <inkml:trace contextRef="#ctx0" brushRef="#br0" timeOffset="3619.9">8001 868 0,'0'0'0,"0"21"15,21-21 1,21 0-16,-20 0 0,-1 0 0,21 0 16,-21 0-16,22 0 0,-22 0 0,21 0 15,0-21-15,-20 21 0,20-21 16,0 21-16,-21-21 0,22 21 0,-22 0 15,0-22-15</inkml:trace>
  <inkml:trace contextRef="#ctx0" brushRef="#br0" timeOffset="4763.25">9758 614 0,'0'0'0,"0"-21"0,21-85 15,-21 85 1,0 0-16,0-1 0,0 1 16,0 0-16,0 42 31,0 22-31,-21-22 0,21 21 0,-21 22 15,-1-22-15,1 21 0,0 22 0,0-21 16,0 20-16,0-20 0,-22 20 16,22-20-16,-21-1 0,21 1 0,-22-1 15,22-20-15,-21-1 0,-1 0 16,22 1-16,0-22 0,0 21 16,0-21-16,0-21 0,-1 22 0,1-22 31,21-22-31,0 1 0,-21 0 0,21 0 15,0 0-15,0 0 0,0-22 16,0 22-16,0-21 0,0-1 0,0 1 16,0 0-16,0-1 0,21 1 0,-21 0 15,21-1-15,-21 22 0,0-21 16,0 21-16,22 0 0,-22-1 16,21 22-16,0 22 15,0-1-15,0 21 16,0-21-16,-21 22 0,22-1 15,-1-21-15,0 21 0,0 1 0,0-1 16,0 0-16,1-20 0,-22 20 0,21-21 16,0 0-16,0 0 0,0 1 15,0-1-15,22 0 0,-22-21 0,0 0 16,0 0-16,22 0 0,-22 0 0,21 0 16,0 0-16,1-21 0,-1 21 15,0-21-15,1-1 0,-1 1 0,0 0 16,1 0-16,-1 0 15,-21-22-15,22 22 0,-22-21 0,0 21 16,0-22-16,0 22 0,-21-21 0,0 21 16,0 0-16,0-1 0,0 1 15,0 0-15,0 42 16,0 0 0,-21 1-16,0-1 0,0 0 0,0 21 15,-1-21-15,22 22 0,-21-22 16,0 21-16,21-21 0,-21 22 0,21-22 15,0 0-15,0 21 0,0-20 0,0-1 16,0 0-16,21 0 16,0-21-16,0 0 0,1 0 15,-1 0-15,21 0 0,0 0 0,-20 0 16,20 0-16,0-21 0,-21 21 16,22-21-16,-22 0 0,21-1 0,-21 1 15,1 0-15,-1-21 0,0 21 16,0-22-16,-21 1 0,0 0 0,0-1 15,0 1-15,0 0 0,0-1 0,-21 1 16,0 0-16,0 20 0,-1 1 16,1 0-16,0 21 0,0 0 0,0 0 15,-22 0-15,22 0 0,-21 21 16,21 0-16,0 22 0,-1-22 0,-20 21 16,21-21-16,0 22 15,0-1-15,21-21 0,0 22 0,0-22 16,0 0-16,0 21 0,0-21 0,0 1 15,21-1-15,21-21 16,-21 21-16,0-21 0,22 0 0</inkml:trace>
  <inkml:trace contextRef="#ctx0" brushRef="#br0" timeOffset="5031.09">11345 1037 0,'0'0'0,"21"-21"0,-21-21 0,0 21 15,0-1-15,0 1 0,0 0 16,-21 0-16,0 21 0,0 0 16,0 0-16,0 0 0,-1 0 0,1 21 15,-21 0-15,21 0 0,0 22 16,-22-22-16,22 21 0,0 1 0,0-1 16,0 0-16,-1 1 0,1-1 15,0-21-15,21 21 0,0-20 0,0 20 16,0-21-16,0 21 0,0-20 0,0-1 15,0 0-15,0 0 0,21 0 16,22-21-16,-22 21 0,21-21 0,-21 0 16,22 0-16,-1 0 15</inkml:trace>
  <inkml:trace contextRef="#ctx0" brushRef="#br0" timeOffset="5543.8">12001 1249 0,'0'0'0,"22"-21"0,-22-22 0,0 1 16,0 21-16,0-21 0,0 20 0,-22-20 16,1 21-16,0 0 0,0 0 15,0 21-15,0 0 0,-22 0 0,22 0 16,0 0-16,-21 21 0,20 0 0,-20 0 16,21 21-16,-21 1 15,20-22-15,-20 21 0,21 1 0,0-1 16,0 0-16,-1 1 0,22-22 15,0 21-15,0-21 0,0 22 0,0-22 16,0 0-16,0 0 0,22 0 0,-1-21 16,0 21-16,0-21 0,0 0 15,0 0-15,1 0 0,-1 0 0,0 0 16,0 0-16,0-21 0,0 0 0,22 21 16,-22-21-16,0 0 0,0 0 15,0-1-15,1-20 0,-1 21 0,-21-21 16,21 20-16,0-20 0,-21 0 15,21-1-15,-21 22 0,0-21 16,0 0-16,0-1 0,0 22 0,0 0 16,0 0-16,0 42 15,0 0-15,-21 0 16,21 22-16,-21-1 0,0 0 16,21 1-16,-21-22 0,21 21 0,0 0 15,0 1-15,0-22 0,0 0 0,0 21 16,0-20-16,0-1 0,21-21 15,0 21-15,0 0 0,0-21 0,0 0 16,1 0-16,-1 0 0,0 0 0,21 0 16,-21 0-16,22-21 0,-22 0 15,21 0-15,1-1 0</inkml:trace>
  <inkml:trace contextRef="#ctx0" brushRef="#br0" timeOffset="5804.66">12594 931 0,'0'0'0,"0"-63"0,21-1 0,-21 22 15,0 21-15,0-21 0,21 20 0,-21 1 16,-21 42 0,0 1-16,0 20 15,21 0-15,-21 1 16,0 20-16,-1-21 0,1 22 0,0-1 0,21-20 16,-21-1-16,0 22 0,0-22 0,21 0 15,-22-21-15,22 22 16,-21-22-16,21 21 0,0-21 0,0 1 15,0-1-15,0 0 0,0 0 16,21 0-16,1-21 16,-1 0-16,0 0 0,0 0 0,0 0 15,0-21-15,1 0 0,-1 0 16,0 0-16</inkml:trace>
  <inkml:trace contextRef="#ctx0" brushRef="#br0" timeOffset="6372.33">12531 1122 0,'0'0'0,"-22"0"0,-20 0 16,21 0-16,42 0 31,0 0-31,0 0 0,1-21 16,20 21-16,-21 0 0,21 0 0,1-21 15,-22 21-15,21 0 0,1-22 16,-1 22-16,-21 0 0,21 0 0,1-21 15,-22 21-15,0 0 0,0-21 16,0 21-16,1 0 0,-22 21 31,0 0-31,0 1 16,-22-1-16,1 0 0,0 0 0,0 21 16,0-20-16,21-1 0,-21 0 15,-1 0-15,22 21 0,-21-20 0,21-1 16,0 0-16,0 0 0,0 0 0,0 0 15,0 1-15,0-1 16,21-21-16,1 21 0,-1-21 0,21 0 16,-21 0-16,22 0 0,-22 0 0,21 0 15,0 0-15,1 0 0,-22 0 16,21 0-16,1-21 0,-22 0 16,0 21-16,0-22 0,0 1 0,0-21 15,1 21-15,-22-22 0,0 1 16,0 0-16,0-1 0,0 1 0,0 0 15,0-1-15,-22 1 0,1 21 16,0 0-16,0 0 0,0-1 0,0 22 16,-22 0-16,22 0 0,0 0 15,-21 22-15,20-1 0,-20 0 0,21 0 16,-21 0-16,20 0 0,-20 22 0,21-22 16,21 0-16,0 0 0,0 0 15,0 1-15,0-1 0,0 0 0,0 0 16,42-21-1,-21 0-15,22 21 0,-1-21 0</inkml:trace>
  <inkml:trace contextRef="#ctx0" brushRef="#br0" timeOffset="6792.15">13864 1080 0,'0'0'0,"0"-22"0,0 1 0,-21 0 16,21 0-16,0 0 0,-21 0 0,21-1 15,0 1-15,0 0 16,21 21 0,0 0-16,0 0 0,0 0 15,1 0-15,20 21 0,-21 0 16,21 22-16,-20-22 0,-1 21 0,0 1 16,0-1-16,-21 0 0,0 1 15,0-1-15,0 0 0,0 1 0,-21-22 16,0 21-16,0-21 0,-1 0 0,1 1 15,0-1-15,0 0 0,21 0 16,-21-21-16,0 0 0,21 21 0,-22-21 16,22-21-1,0 0 1,0 0-16,0 0 0,0-1 0,22 1 16,-1-21-16,0 21 0,0-22 15,21 1-15,1 0 0,-22-1 16,21-20-16,1 21 0,20-1 0,-21 1 15,-20 21-15,20-22 0,0 22 16,-21 0-16,1 21 0,-1 0 0,-21 21 31,0 0-31</inkml:trace>
  <inkml:trace contextRef="#ctx0" brushRef="#br0" timeOffset="8136.22">2879 2096 0,'0'0'0,"-22"0"0,1 0 0,0 0 16,0 0-16,0 0 0,0 0 15,-1 0-15,1 0 0,42 0 63,1 0-63,-1 0 15,0 0-15,21 0 0,-21 0 0,22 0 16,-1 0-16,0 0 0,1 0 16,-1 0-16,0-22 0,22 22 0,-22 0 15,22 0-15,-1-21 0,22 21 16,-22 0-16,22-21 0,0 21 0,-1-21 15,1 21-15,-21 0 0,20-21 16,1 21-16,0 0 0,-1 0 0,22-21 16,-21 21-16,-1 0 0,22 0 0,0 0 15,-21 0-15,21 0 0,-1-22 16,-20 22-16,0 0 0,21 0 0,-1 0 16,1 0-16,0 0 15,0 0-15,0 0 0,0 0 0,-1 0 16,1 0-16,0 0 0,0 0 0,21 0 15,-21 0-15,21 0 0,0 0 16,-21 0-16,21 0 0,0 0 0,-22 0 16,22 0-16,0 0 0,0 0 15,0 0-15,0-21 0,0 21 0,0 0 16,0 0-16,0 0 0,22 0 16,-22 0-16,0 0 0,21 0 15,-21 0-15,0-21 0,0 21 0,0 0 0,0 0 16,0 0-16,21 0 0,-21-21 15,0 21-15,0 0 0,-21 0 16,21 0-16,-21 0 0,21 0 0,-22 0 16,22 0-16,-21 0 0,0 0 15,0 0-15,0 0 0,0 0 0,-1 0 16,1 0-16,-21 0 0,21 0 16,0 0-16,-1-21 0,1 21 0,0 0 15,-21 0-15,21 0 0,-22 0 16,1 0-16,0 0 0,-22 0 0,22 0 15,-1-21-15,-20 21 0,-1 0 0,1 0 16,-1 0-16,1 0 0,-22 0 16,1-22-16,-22 22 0,21 0 0,-21 0 15,0 0-15,1 0 16,-1 0 0,-21-21 46</inkml:trace>
  <inkml:trace contextRef="#ctx0" brushRef="#br0" timeOffset="8292.12">13674 1778 0,'21'0'0,"-42"0"0,63 0 0,-42 21 16,21-21-1,0 0 32,0 0-47</inkml:trace>
  <inkml:trace contextRef="#ctx0" brushRef="#br0" timeOffset="16528.15">1291 3133 0,'0'0'0,"0"-21"0,-21-1 16,21 1-16,-21 21 0,0-21 16,-1 21-1,22 21 16,0 0-31,0 22 16,0-1-16,0 0 0,22 1 0,-22-1 16,21 0-16,-21 1 0,0 20 15,0-20-15,0-1 0,0 0 0,0 1 16,0-1-16,0-21 0,0 21 16,0-20-16,0-1 0,0 0 0,0 0 15,0 0-15,0 0 0,0 1 16,21-22 15,-21-22-31,21 1 0,-21 0 16,21 21-16,-21-21 0</inkml:trace>
  <inkml:trace contextRef="#ctx0" brushRef="#br0" timeOffset="16911.93">1672 3493 0,'0'0'0,"0"21"0,0 0 0,0 0 0,0 0 16,0 0-16,0 1 0,0-1 16,0 0-1,21-21 1,0 0-16,1 0 15,-22-21-15,21 0 0,0 21 0,-21-22 16,0 1-16,0 0 16,0 0-16,0 0 0,0 0 15,-21 21 1,0 0 0,-1 0-16,22 21 0,-21 0 15,21 0-15,-21-21 16,21 21-16,0 0 0,0 1 31,21-22-15,0 0-16</inkml:trace>
  <inkml:trace contextRef="#ctx0" brushRef="#br0" timeOffset="17415.64">3344 2985 0,'0'0'0,"0"-22"0,0 1 0,0 0 16,-21 21-16,21-21 0,0 42 47,0 0-47,0 0 0,0 22 0,0-1 15,0 0-15,0 22 0,0-22 16,0 22-16,0-1 0,0 1 0,0-1 16,0-20-16,0 20 0,0-21 15,0 1-15,0-1 0,0 0 16,0 1-16,0-22 0,0 0 15,0 0-15,0 0 0,0 1 0,0-1 16,0-42 15,0-1-31</inkml:trace>
  <inkml:trace contextRef="#ctx0" brushRef="#br0" timeOffset="17711.47">3683 2985 0,'0'21'31,"0"0"-15,0 0-16,0 21 0,21 1 0,-21-1 15,0 0-15,0 22 0,0-1 16,0 1-16,0-22 0,0 22 0,0-1 15,0-20-15,0 20 0,-21-21 0,0 1 16,21-1-16,-21 0 0,21-20 16,-22 20-16,22-21 0,0 0 0,0 0 15,0 1-15,0-1 0,0-42 32,0-1-32,0 1 15,0 0-15</inkml:trace>
  <inkml:trace contextRef="#ctx0" brushRef="#br0" timeOffset="18372.09">3217 3641 0,'-21'0'0,"42"0"0,-63 21 15,63-21 1,0 0-1,0 0-15,22 0 0,-22 0 16,21-21-16,1 21 0,20-21 0,-21 21 16,22-22-16,-1 1 0,-20 0 0,20 21 15,1-21-15,-22 0 0,0 0 16,1-1-16,-1 1 0,-21 21 0,22-21 16,-22 21-16,0-21 15,-21 42 16,-21 0-31,0-21 0,-1 21 16,22 1-16,0-1 0,-21 21 0,0-21 16,21 22-16,0-22 15,-21 21-15,0-21 0,0 22 0,21-22 16,0 0-16,0 21 0,0-21 16,0 1-16,0-1 0,0 0 0,21-21 15,0 21-15,0-21 0,21 0 0,-20 0 16,20 0-16,-21 0 0,21 0 15,1 0-15,-22-21 0,21 21 0,1-21 16,-22 0-16,21-1 0,-21 1 16,22 0-16,-22 0 0,0 0 0,0 0 15,-21-22-15,0 22 0,0-21 0,0 21 16,0-22-16,0 22 0,-21-21 16,0-1-16,0 1 0,-22 21 15,22-21-15,-21 20 0,21 1 16,-1 0-16,-20 0 0,21 21 0,0 0 15,0 0-15,-1 0 0,1 21 0,0 0 16,0 0-16,0 22 0,0-22 16,-1 21-16,22-21 0,0 22 0,-21-22 15,21 21-15,-21-21 0,21 1 16,0 20-16,0-21 0,0 0 0,0 0 16,0 1-16,0-1 0,0 0 15,21 0-15,0 0 0,1-21 0,-1 21 16,0-21-16,0 0 0,0 0 15,0 0-15</inkml:trace>
  <inkml:trace contextRef="#ctx0" brushRef="#br0" timeOffset="19059.7">4847 3387 0,'0'0'15,"0"-21"-15,-21 21 32,0 0-32,0 21 15,21 21-15,-22-21 0,22 0 16,0 22-16,-21-1 0,21-21 16,-21 22-16,21-22 0,-21 21 0,21-21 15,0 22-15,0-22 0,0 0 16,0 0-16,0 0 0,0 0 0,0 1 15,21-22 17,0 0-32,0 0 0,1-22 15,-1 22-15,0-21 0,0 0 16,-21 0-16,21 0 0,0 0 0,1-1 16,-1 1-16,0 0 0,-21-21 0,21 21 15,0-1-15,0-20 16,-21 21-16,22 0 0,-22 0 15,21 21-15,-21 21 16,0 0 0,0 0-16,0 0 0,0 0 0,0 1 15,0-1-15,0 0 0,0 0 16,0 0-16,0 0 0,0 1 0,21-1 16,-21 0-16,21 0 0,-21 0 0,21 0 15,0 1-15,1-22 16,-1 0-16,0 0 0,0 0 15,0 0-15,0 0 0,1 0 0,-1 0 16,0-22-16,0 1 0,0 21 16,22-21-16,-22 0 0,-21 0 0,21 0 15,0-1-15,0-20 0,-21 21 16,0-21-16,0 20 0,0-20 0,0 21 16,0-21-16,0-1 0,-21 22 0,21 0 15,-21-21-15,0 20 0,0 1 16,-1 0-16,1 21 0,21-21 0,-21 21 15,0 0-15,0 0 16,0 0 0,21 21-16,-22-21 0,22 21 15</inkml:trace>
  <inkml:trace contextRef="#ctx0" brushRef="#br0" timeOffset="19411.5">6477 2942 0,'0'-21'15,"-21"21"1,21 21 15,-21 0-31,-1 1 0,22 20 0,-21 0 16,21 1-16,0-1 0,-21 0 15,0 22-15,0-22 0,21 22 0,-21-22 16,-1 0-16,1 1 0,0-1 16,21 0-16,-21 1 0,21-22 0,-21 21 15,21-21-15,0 0 0,0 1 16,0-1-16,21-21 31,0 0-31,0-21 16,0-1-16,22 1 15,-22 0-15</inkml:trace>
  <inkml:trace contextRef="#ctx0" brushRef="#br0" timeOffset="19843.25">6837 3217 0,'0'0'0,"0"22"16,-21-1-16,-1 0 15,1 0-15,21 0 0,-21 22 16,21-22-16,-21 0 0,21 21 0,-21-21 16,21 22-16,0-22 0,0 0 15,0 0-15,0 22 0,0-22 16,0 0-16,0 0 0,21 0 15,0-21-15,0 0 0,0 0 16,1 0-16,20 0 0,-21 0 0,0 0 16,0 0-16,22 0 0,-22-21 15,0 21-15,21-21 0,-20 0 0,-1 0 16,0-1-16,0-20 0,-21 21 16,0-21-16,21 20 0,-21-20 15,0 0-15,0-1 0,0 22 0,-21-21 16,0 21-16,0 0 0,0-1 15,-1 1-15,1 0 0,-21 21 0,0 0 16,20 0-16,-20 0 0,0 0 0,21 0 16,-22 0-16,22 21 0,0-21 15,-21 21-15,20 1 0,1-22 0,21 21 16,-21 0-16,0-21 0,21 21 16,-21-21-16,0 0 15,-1 0-15,1 0 0</inkml:trace>
  <inkml:trace contextRef="#ctx0" brushRef="#br0" timeOffset="20119.09">6032 3133 0,'0'0'0,"22"0"15,-1 0 1,0 0-16,21 0 0,1-21 15,-1 21-15,0-22 0,1 22 0,20-21 16,1 21-16,-1-21 0,1 21 0,-1 0 16,-21-21-16,22 21 15,-1 0-15,-20 0 0,-1 0 0,0 0 16,1 0-16,-22 0 0,0 0 0,0 0 16,-21 21-1,0 0 1,0 0-1</inkml:trace>
  <inkml:trace contextRef="#ctx0" brushRef="#br0" timeOffset="20619.62">8530 3175 0,'0'0'0,"0"-21"0,0 0 0,0 0 16,0-1 0,0 44-1,0-1 1,0 0-16,0 0 0,-21 21 0,21-20 15,0 20-15,0 0 0,-21 1 0,21-1 16,0-21-16,0 21 16,-21 1-16,21-22 0,0 21 0,-22-21 15,22 1-15,-21-1 0,21 0 0,0 0 16,0 0-16,0 0 16,0-42 15,21 0-31,1 0 15,-22 0-15,21-22 0</inkml:trace>
  <inkml:trace contextRef="#ctx0" brushRef="#br0" timeOffset="20988.41">8530 2879 0,'-21'0'0,"-21"63"16,42-42-16,0 1 31,21-22-15,0 0-16,0 0 15,0 0-15,0 0 0,1 0 16,-22-22-16,21 22 15,-21-21-15,0 0 16,0 0 0,-21 21-1,-1 0-15,1 0 16,0 0-16,0 21 16,21 0-1,0 0-15,21-21 16,0 22-1</inkml:trace>
  <inkml:trace contextRef="#ctx0" brushRef="#br0" timeOffset="21696.17">9546 3344 0,'0'-21'16,"0"0"-16,0 0 16,0 0-1,0 0-15,-21-1 0,21 1 0,0 0 16,0 0-16,0 0 0,-21 0 0,21-1 15,-21 22-15,-1-21 0,22 0 16,-21 21-16,0 0 0,0 0 0,0 0 16,0 0-16,-1 0 0,-20 0 0,21 0 15,0 21-15,-22 0 0,22 22 16,0-22-16,-21 21 0,21 1 0,-1-1 16,1 0-16,0 1 0,0-1 15,0 0-15,21 1 0,0-22 0,0 21 16,0-21-16,0 0 0,0 1 15,0-1-15,0 0 0,21 0 16,0-21-16,0 0 0,0 0 0,22 0 16,-22 0-16,0 0 0,21 0 15,-20 0-15,20-21 0,-21 21 0,21-21 16,-20 0-16,20-22 0,-21 22 0,21 0 16,-20-21-16,-1-1 0,21 1 15,-21-22-15,0 22 0,1 0 0,-1-22 16,0 22-16,-21 0 0,0-1 15,21 1-15,-21 0 0,0-1 0,0 22 16,0 0-16,0 0 0,0 0 0,0-1 16,-21 22 15,0 43-31,21-22 0,-21 0 16,-1 21-16,22 1 0,-21-1 0,21 0 15,0 22-15,0-22 0,-21 22 0,21-22 16,0 22-16,0-22 0,0 0 15,0 1-15,0-1 0,0-21 0,0 21 16,0-20-16,0-1 0,21 0 16,0 0-16,1-21 0,-1 0 15,0 0-15,0 0 0,0 0 0,22 0 16,-22 0-16,0-21 0,21 0 16,-21 0-16</inkml:trace>
  <inkml:trace contextRef="#ctx0" brushRef="#br0" timeOffset="22107.94">10033 3302 0,'-21'42'32,"42"-42"-17,0 0 1,0 0-16,0 0 0,22 0 0,-22 0 0,0-21 15,0 21-15,22-21 16,-22 0-16,0 21 0,0-21 0,0 0 16,0-1-16,1 1 0,-22 0 15,0 0-15,0 0 0,0 0 16,-22 21-16,1-22 0,0 22 16,0 0-16,0 0 0,0 0 15,-22 0-15,22 22 0,0-1 0,-21 21 16,20-21-16,1 22 0,0-22 15,0 21-15,0 0 0,21 1 0,0-1 16,0-21-16,0 22 0,0-22 0,0 0 16,0 0-16,0 0 0,21 0 15,-21 1-15,42-1 0,-21-21 16,1 0-16,20 21 0,-21-21 0,21 0 16,1 0-16,-1 0 0,0 0 15,1-21-15,-1 0 0,0-1 0,1 1 16,-22 0-16,21 0 0</inkml:trace>
  <inkml:trace contextRef="#ctx0" brushRef="#br0" timeOffset="24051.82">10774 3154 0,'0'0'0,"0"21"32,-21 0-32,21 0 15,-22 1-15,22 20 0,0-21 16,0 21-16,0-20 0,-21-1 15,21 21-15,0-21 0,-21 0 0,21 1 16,0-1-16,-21 0 0,21 0 0,0 0 16,0 0-16,-21-21 47,21-21-47,0 0 15,0 0-15,0-21 0,0 20 16,0 1-16,21-21 0,0 0 15,0-1-15,-21 1 0,21 21 16,1-22-16,20 1 0,-21 0 0,21 21 16,-20-1-16,20 1 0,0 21 15,1 0-15,-22 0 0,21 0 0,0 21 16,-20 1-16,-1-1 0,0 21 16,0-21-16,0 22 0,-21-1 0,0 0 15,0 1-15,0-1 0,0-21 0,0 21 16,0-20-16,0-1 0,0 0 15,0 0-15,0 0 0,0 0 0,0 1 16,21-22-16,1 0 16,-1 0-16,0 0 0,0 0 15,0 0-15,0 0 0,22 0 16,-22-22-16,0 1 0,0 0 16,0 0-16,1 0 0,-1-22 0,21 22 15,-42-21-15,21 0 0,0-22 0,1 22 16,-1-1-16,-21 1 0,0-21 15,21 20-15,-21 1 0,21 21 0,-21-22 16,21 1-16,-21 21 0,0 0 16,0 0-16,0-1 0,0 44 15,0-1 1,-21 0-16,21 0 16,-21 21-16,21 1 0,-21-22 0,21 42 15,0-20-15,-21-1 0,21 0 16,-22 1-16,22-1 0,0 22 0,0-43 15,0 21-15,0 0 0,0-20 0,0-1 16,0 0-16,0 0 0,0 0 16,0 0-16,22-21 0,-1 0 0,0 0 15,0 0-15,0 0 0,0 0 0,1 0 16,20-21-16,0 21 0,-21-21 16,22 0-16,-22 0 0,21 0 0,-21-22 15,22 22-15,-22-21 0,0 21 16,0-22-16,0 22 0,1-21 15,-22 21-15,21-22 0,-21 22 16,0 0-16,-21 21 16,-1 0-16,22 21 15,-21 0-15,0 0 0,21 1 16,-21-1-16,21 21 0,0-21 0,0 22 16,0-22-16,0 0 0,0 21 0,0-21 15,0 1-15,21-1 0,0 0 16,0 0-16,1-21 0,-1 21 0,0-21 15,21 0-15,-21 0 0,1 0 16,20 0-16,0 0 0,-21 0 0,22 0 16,-1 0-16,-21-21 0,22 0 15,-22-21-15,21 20 0,-21-20 16,0 0-16,1-1 0,-1-20 0,0 21 16,0-1-16,0 1 0,0 0 15,1-1-15,-22 1 0,0 0 0,21-1 16,-21 22-16,21 0 0,-21 0 0,0 0 15,0-1-15,-21 44 16,0-1 0,-1 21-16,22 0 0,-21 1 15,0-1-15,0 0 0,0 22 0,0-1 16,-1 1-16,1-1 0,0 1 16,0-1-16,0 1 0,-22-1 15,22 1-15,0-22 0,0 22 0,0-1 16,0 1-16,-1-1 0,22 1 0,0-22 15,0 22-15,0-22 0,0 21 16,0-20-16,0-1 0,0-21 0,0 22 16,0-22-16,0 0 0,0 0 15,22 0-15,-1-21 0,0 0 16,0 0-16,0 0 0,0 0 0,1 0 16,-22-21-16,21 0 0,0 0 15,0 0-15,0-22 0,0 22 0,1-21 16,-22-1-16,21-20 0,0 21 15,-21-1-15,0-20 0,0 20 16,0-20-16,0 21 0,0-1 0,0-20 16,0 20-16,-21 22 0,0-21 15,-1 0-15,-20 20 0,21 1 0,0 0 16,-22 0-16,22 0 0,0 21 0,0 0 16,21-21-1,21 21 1,0 0-16,0 0 15,22 0-15,-1-22 0,0 22 0,1-21 16,-1 21-16,0-21 0,1 0 0,-1 21 16,22-21-16,-22 0 15,0-1-15,1 1 0,-1 0 0,21 0 16,-41 21-16,20-21 0,0 0 16,-21-1-16,1 22 0,-1-21 0,-21 0 15,0 0 1,-21 42-1,-1 0-15,1 0 16,21 1-16,-21 20 0,21-21 16,-21 21-16,21-20 0,0 20 0,0-21 15,0 21-15,0-20 0,0-1 16,0 0-16,21 0 0,0 0 0,0 0 16,1-21-16,-1 22 0,0-22 15,0 0-15,21 0 0,-20 0 16,20 0-16,-21 0 0,0 0 0,22-22 15,-22 1-15,0 0 0,0 0 16,0 0-16,0 0 0,1-22 0,-1 22 16,-21-21-16,0-1 0,0 1 15,21 21-15,-21-21 0,0-1 0,21 22 16,-21 0-16,0 0 0,-21 21 31,21 21-31,-21 0 0,0 21 16,21 1-16,-22-1 15,22 0-15,0 1 0,0 20 0,-21-20 16,21 20-16,0 1 0,0-22 0,0 21 16,-21-20-16,21 20 0,0 1 15,0-1-15,0 1 0,0-1 0,0-20 16,0 20-16,-21 1 0,21-22 0,-21 0 16,21 22-16,-21-22 0,21-21 15,-22 22-15,1-1 0,21-21 0,-21 0 16,0 0-16,0 1 0,0-1 15,-1-21-15,1 0 16,0-21 0,21-1-16,0 1 15,0 0-15,0 0 0,0-21 16,0-1-16</inkml:trace>
  <inkml:trace contextRef="#ctx0" brushRef="#br0" timeOffset="24287.69">12361 2688 0,'0'21'0,"-21"-21"15,21 22-15,-21-22 16,0 0 15</inkml:trace>
  <inkml:trace contextRef="#ctx0" brushRef="#br0" timeOffset="24499.57">11515 3027 0,'0'0'0,"-22"21"0,22 0 15,0 0 1,22-21-16,-1 0 16,21 0-16,-21 0 15,0 0-15,22 0 0,-1 0 0,0 0 16,22-21-16,-22 21 0,22-21 15,-22 21-15,22-21 0,-22 0 0</inkml:trace>
  <inkml:trace contextRef="#ctx0" brushRef="#br0" timeOffset="25388.08">15515 2582 0,'0'0'0,"-21"-21"0,21-85 32,0 85-32,0-21 0,-21 21 0,21 0 15,0-1-15,0 1 0,0 0 16,-21 21-16,-1 21 16,22 22-1,-21-22-15,0 42 0,0-20 16,21 20-16,-21 1 0,0-1 0,-1 1 15,-20-1-15,21-21 16,-21 22-16,20-1 0,-20 1 0,0-22 16,-1 22-16,22-22 0,-21 0 0,0 1 15,20-1-15,1 0 0,-21-20 16,42-1-16,-21 0 0,21 0 0,-21-21 16,21-21-1,0 0 1,0 0-16,0-1 0,0-20 0,21 0 15,-21 21-15,21-22 0,-21 1 16,21 0-16,0-1 0,-21 1 0,0 0 16,21 20-16,1-20 0,-22 21 15,21 0-15,-21 0 0,0-1 16,0 44 0,21-1-16,-21 21 0,21-21 15,-21 0-15,0 1 0,0 20 0,21-21 16,0 21-16,1-20 0,-22-1 0,21 21 15,0-21-15,0 0 0,0 1 16,0-1-16,22 0 0,-22-21 0,21 21 16,1-21-16,-1 0 0,0 0 15,-21 0-15,22 0 0,-1 0 16,0 0-16,1-21 0,-1 0 16,-21 21-16,0-43 0,22 22 0,-22 0 0,0 0 15,0-21-15,-21 20 0,0-20 16,21 21-16,-21-21 0,0 20 15,0 1-15,0 0 0,0 42 32,0 0-32,-21 1 0,21-1 15,0 21-15,-21-21 0,21 0 0,-21 22 16,0-22-16,21 0 0,-21 0 16,21 0-16,0 1 0,0-1 0,-22 0 15,44-42 32,-22 0-47,0-1 0</inkml:trace>
  <inkml:trace contextRef="#ctx0" brushRef="#br0" timeOffset="25567.98">15854 2731 0,'0'-22'15,"-21"22"17,-1 22-32,22-1 15,22 0 1,-1-21 0,0 0-16</inkml:trace>
  <inkml:trace contextRef="#ctx0" brushRef="#br0" timeOffset="26083.68">16383 2836 0,'0'0'0,"-21"0"0,21 22 0,-21-22 0,-1 21 16,1-21-16,0 21 0,0 0 15,0 0-15,0 0 0,-1 1 16,1-22-16,0 21 0,21 0 15,0 0-15,-21 0 0,21 0 0,-21 1 16,21 20-16,0-21 0,0 0 0,-21-21 16,21 21-16,0 1 0,0-1 15,0-42 32,0-1-31,0 1-16,0 0 0,21 0 0,0 0 15,21-22-15,-21 22 0,22 0 0,-1-21 16,0 21-16,1-22 16,-1 22-16,0-21 0,22 21 0,-22-1 15,22 1-15,-22 21 0,0 0 16,1 0-16,-1 0 0,-21 0 0,0 21 16,1 22-16,-1-22 0,-21 21 0,0-21 15,0 22-15,0-1 0,0 0 16,0 1-16,-21-1 0,-1-21 0,1 22 15,0-22-15,0 0 0,0 21 16,0-21-16,-1 1 0,22-1 0,-21 0 16,0-21-1,21 21-15,21-42 32,0 0-32,1-22 15,20 22-15</inkml:trace>
  <inkml:trace contextRef="#ctx0" brushRef="#br0" timeOffset="26747.64">17314 2286 0,'0'0'0,"0"-21"16,0 42-1,0 0-15,0 22 0,0-22 16,-21 42-16,0-20 0,0 20 0,21-21 15,-21 22-15,-1-1 0,22-20 16,-21 20-16,0-20 0,0-1 0,21 0 16,-21 1-16,0-1 0,21 0 0,-22 1 15,1-22-15,21 0 0,0 21 16,0-21-16,-21-21 0,21 22 0,0-1 16,0-42 15,0-1-31,0 1 0,0 0 15,0 0-15,0 0 0,21 0 16,-21-22-16,21 22 0,1-21 0,-1-1 16,0 22-16,0-21 0,0 21 15,0-22-15,22 22 0,-22 0 0,0 0 16,21 21-16,-20-21 0,-1 21 16,0 0-16,0 0 0,0 21 0,-21 0 15,0 0-15,0 0 0,0 1 16,0-1-16,0 0 0,-21 0 15,0 0-15,0 0 0,0 1 16,-1-22-16,1 0 0,0 21 16,0-21-16,0 0 15,0 0-15,-1 0 16,1 0-16,0-21 16,21-1-1,-21 22-15,21 22 31,0-1-31,0 0 0,0 0 16,21 0-16,0 22 0,-21-22 16,21 0-16,1 21 0,-22-21 0,21 1 15,0-1-15,-21 0 0,21 0 16,0 0-16,0 0 0,1-21 16,-1 22-16,0-22 0,0 0 0,0 0 15,0 0-15,1 0 0,20 0 16,-21 0-16,0-22 0,0 22 0,1-21 15,20 0-15,-21 0 0</inkml:trace>
  <inkml:trace contextRef="#ctx0" brushRef="#br0" timeOffset="27243.64">19473 2879 0,'0'0'0,"-21"0"16,0-21-16,21-1 0,-21 22 15,0-21-15,-1 21 0,22-21 16,-21 0-16,0 21 0,0-21 0,21 0 16,0-1-16,-21 1 0,21 0 15,0 0-15,0 0 0,0 0 0,0-1 16,0-20-16,0 21 0,21-21 15,-21 20-15,42 1 0,-21 0 0,1-21 16,20 21-16,0 21 0,1-22 16,20 1-16,-21 21 0,22 0 15,-22 0-15,1 0 0,-1 0 0,0 0 16,-21 0-16,1 21 0,-1 22 16,-21-22-16,0 21 0,0 1 0,-21-1 15,-1 0-15,1 1 0,-21-1 16,0 21-16,-22-20 0,22-1 0,-1 22 15,1-22-15,0-21 0,-1 21 16,1 1-16,0-22 0,21 21 0,-22-21 16,22 22-16,0-22 0,0 0 15,0 0-15,21 0 0,0 1 0,-22-1 16,22 0 0,0 0-16,0 0 31,0 0-16,0 1-15</inkml:trace>
  <inkml:trace contextRef="#ctx0" brushRef="#br0" timeOffset="27767.81">19283 3831 0,'0'0'0,"0"21"16,21-21 0,0 0-16,0 0 15,0 0-15,1-21 16,-1 0-16,-21 0 0,0 0 16,0 0-16,0-1 0,0 1 15,-21 21 1,-1 0-16,1 0 15,0 0-15,0 0 0,0 21 16,0-21-16,21 22 0,-22-22 16,22 21-16,0 0 15,0 0-15,22-21 16,-1 21-16,0-21 0,21 0 16,-21 0-16,1 0 15,-1 0-15,0 0 0,0 0 0,0 0 16,0 0-16,1 0 0,-22-21 15,0 0-15,0 0 0,0 0 16,0-1-16,-22 22 16,1 0-16,0 0 15,0 0-15,0 0 16,0 0-16,-1 0 16,22 22-16,-21-22 0,21 21 15,0 0 16,21-21-31,1 0 16,-1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6T01:47:57.4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1164 5355 0,'0'0'0,"-42"0"16,21 0-16,-1 0 0,-20 0 0,21 21 15,0-21-15,0 0 0,-1 0 16,1 0-16,0 0 0,63 0 31,-20 22-31,20-22 16,21 0-16,1 0 0,21 0 15,-1 0-15,22 0 0,0 0 16,0 0-16,0 0 0,-1 0 16,1-22-16,0 22 0,21 0 0,-21 0 15,-21-21-15,-1 21 0,1 0 0,-22 0 16,1-21-16,-22 21 0,-21 0 16,22 0-16,-43-21 15,-21 21 1,-1 0-16,1-21 15,-21 21-15,21 0 0,0-21 16,-22 21-16,22-22 0,0 22 0,-21-21 16</inkml:trace>
  <inkml:trace contextRef="#ctx0" brushRef="#br0" timeOffset="339.8">2265 5080 0,'0'21'32,"0"0"-32,21-21 0,0 22 15,0-22-15,0 21 0,22-21 16,-22 0-16,21 21 0,1-21 0,-22 0 16,21 0-16,0 0 15,-20 21-15,20-21 0,-21 0 0,0 0 16,0 0-16,1 0 0,-22 21 15,0 0-15,0 1 16,-22-1-16,1 0 0,0 21 16,-21-21-16,-1 22 0,1-22 15,0 21-15,-1 1 0,1-1 0,0-21 16,-1 21-16,1 1 0,21-22 16,0 0-16,-22 21 0,43-20 0,-21-1 15,42-21 1,1 0-16</inkml:trace>
  <inkml:trace contextRef="#ctx0" brushRef="#br0" timeOffset="1420">4149 4953 0,'0'0'0,"0"-21"0,0 0 15,0-22-15,0 1 0,0 0 16,0 21-16,0-1 0,0 1 16,0 0-16,0 42 31,0 0-31,21 1 0,-21 20 16,0 0-16,0 1 0,0-1 0,0 0 15,-21 22-15,-1-22 0,22 22 0,-21-22 16,0 21-16,-21 1 0,21-22 15,-1 22-15,1-22 0,-21 0 0,21 22 16,0-22-16,-1-21 0,1 22 0,21-22 16,0 0-16,-21 0 0,21 0 15,-21-21-15,21-21 32,0 0-32,0-21 0,0 21 15,0-1-15,0-20 0,0 0 0,0-1 16,0 22-16,0-21 0,0 0 15,0-1-15,0 22 0,0-21 0,0 21 16,21-1-16,-21 1 0,0 0 16,0 0-16,21 21 0,0 0 15,1 0-15,-22 21 0,0 0 16,21 0-16,0 1 0,-21-1 16,0 0-16,21 21 0,0-21 0,-21 1 15,21-1-15,-21 21 0,22-21 16,-1 0-16,-21 1 0,0-1 0,21 0 15,0 0-15,0-21 0,-21 21 16,21-21-16,1 0 0,-1 0 16,0 0-16,0 0 0,0 0 0,0-21 15,22 21-15,-22-21 0,0 0 0,0 0 16,22-1-16,-22 1 0,0 0 16</inkml:trace>
  <inkml:trace contextRef="#ctx0" brushRef="#br0" timeOffset="1811.77">4741 5144 0,'0'0'16,"0"-22"-16,-21 22 16,0 22-1,0-1-15,0-21 0,-1 21 16,22 21-16,-21-21 0,21 1 16,-21 20-16,0-21 0,21 21 0,0-20 15,0 20-15,0-21 0,0 21 0,0-20 16,0-1-16,0 21 0,0-21 15,21 0-15,0-21 0,0 22 0,22-22 16,-22 0-16,21 0 0,1 0 0,-1-22 16,0 22-16,1-21 0,-1 0 15,0 0-15,-21 0 0,22-22 0,-22 22 16,0-21-16,0 21 0,-21-22 0,0 22 16,0-21-16,0 0 0,0 20 15,0-20-15,-21 21 0,0 0 16,0 0-16,-22-1 0,22 22 0,-21 0 15,21 0-15,-22 0 0,1 0 16,21 0-16,-21 0 0,-1 22 0,22-22 16,-21 21-16,21 0 0,-1 0 0,1-21 15,21 21-15,0 0 0,0 1 16,21-22-16,1 0 16,-1 0-16,21 0 0,-21 0 0,22 0 15</inkml:trace>
  <inkml:trace contextRef="#ctx0" brushRef="#br0" timeOffset="2227.53">5715 5080 0,'-64'-21'32,"43"21"-32,0 0 15,0 0-15,0 21 0,0-21 0,-1 21 16,1 0-16,0 1 0,0 20 0,0-21 15,0 21-15,-1-20 0,1 20 16,0-21-16,21 21 0,0 1 0,0-22 16,0 21-16,0-21 0,0 1 15,0 20-15,21-21 0,0-21 16,1 21-16,20 0 0,-21-21 0,21 0 16,1 0-16,-1 0 0,0 0 15,1-21-15,-1 0 0,0 0 0,1 0 16,-22 0-16,21-1 0,-21 1 0,1-21 15,-1 21-15,-21-22 0,0 22 16,0-21-16,0 21 0,0-22 0,0 1 16,0 21-16,-21 0 0,-1 0 0,1-1 15,0 1-15,-21 21 0,21 0 16,-1 0-16,-20 0 0,21 0 16,-21 0-16,20 0 0,1 21 0,0-21 0,0 22 15,0-1-15,21 0 16,21-21-1,0 0-15</inkml:trace>
  <inkml:trace contextRef="#ctx0" brushRef="#br0" timeOffset="2863.2">6562 4720 0,'0'0'0,"0"-21"0,0 0 15,0 0-15,-22 21 0,1 0 16,0 0 0,0 0-16,21 21 0,-21 21 15,21-21-15,-21 22 0,21-1 16,0 22-16,-22-22 0,22 21 0,-21-20 16,21-1-16,-21 22 0,21-22 0,0 0 15,-21 1-15,21-1 0,0 0 16,0-21-16,0 22 0,0-22 0,0 0 15,0 0-15,0 0 0,0 1 16,0-44 15,0 1-31,0 0 0,21 0 16,-21 0-16,0 0 0,21-1 0,0-20 16,-21 21-16,22-21 0,-1 20 15,0-20-15,0 21 0,0-21 0,0 20 16,22 1-16,-22 0 0,0 0 0,0 21 15,0 0-15,1 0 16,-22 21 0,0 0-16,-22 0 15,1-21-15,0 22 0,0-22 16,0 0-16,-22 21 0,22-21 16,-21 0-16,21 21 0,-22-21 0,22 0 15,0 0-15,0 0 0,0 0 16,0 0-16,21 21 15,0 0 1,0 0-16,21 1 16,0-22-16,0 21 0,0 0 0,0 0 15,1 0-15,20 0 0,-21-21 0,0 22 16,0-1-16,1-21 0,-1 21 16,0-21-16,0 0 0,0 21 15,0-21-15,1 0 16,-1 0-1,-21-21-15,21 21 0,0-21 16,-21 0-16,21 21 0</inkml:trace>
  <inkml:trace contextRef="#ctx0" brushRef="#br0" timeOffset="3571.79">8297 4636 0,'0'0'0,"-21"0"0,21-22 16,-21 1-16,0 21 0,0 0 15,21-21-15,-22 21 0,1 0 0,0 0 16,0 0-16,0 0 0,0 0 15,-1 0-15,1 21 0,-21 0 0,21 1 16,0-1-16,-22 0 0,22 0 0,0 0 16,0 22-16,0-22 0,21 21 15,-22-21-15,22 0 0,0 1 0,0-1 16,0 0-16,22 0 0,20 0 0,-21-21 16,0 21-16,22-21 15,-1 0-15,0 0 0,1 0 0,-22 0 16,21 0-16,-21 0 0,22 0 0,-22 0 15,0 0-15,-21-21 16,-21 21 0,-22 0-16,22 0 15,0 21-15,-21 1 0,-1-1 16,22 0-16,-21 0 0,0-21 0,20 21 16,-20 0-16,21 1 0,0-1 0,21 0 15,0 0 1,0 0-16,0 0 0,21 1 15,0-22-15,0 0 16,0 0-16,1 0 0,-1 0 0,0 0 16,0 0-16,21 0 0,-20-22 15,-1 1-15,0 21 0,0-21 0,0 0 16,0 21-16,1-21 0,-1 21 0,0 0 31,-21 21-31,0 0 0,0 0 16,0 0-16,-21 1 0,0 20 0,-1-21 15,1 21-15,0 1 0,0-1 0,0 0 16,0 1-16,-1-1 0,1 0 16,0 1-16,21-22 0,0 21 0,0-21 15,0 1-15,0-1 16,21-21 0,-21-21-16,21 21 0,1-22 15,-1 1-15,0-21 0</inkml:trace>
  <inkml:trace contextRef="#ctx0" brushRef="#br0" timeOffset="4396.32">9250 5080 0,'0'0'0,"0"21"0,-21-21 16,42 0 15,0 0-31,0-21 16,0 21-16,22-21 0,-22 0 0,21 0 0,0-1 15,-20-20-15,20 21 0,0 0 0,-21-22 16,22 1-16,-22 21 16,21-21-16,-21 20 0,1-20 0,-22 21 15,0-21-15,0 20 0,0 1 0,0 0 16,0 0-16,0 0 0,-22 21 16,22-21-16,-21 21 0,0 0 0,0 0 15,0 0-15,0 0 0,-1 21 16,22 0-16,0 0 0,-21 0 15,0 22-15,21-1 0,-21 0 0,0 22 16,21-1-16,0 1 0,-21-1 0,21 1 16,-22 20-16,22-20 15,-21 21-15,21-1 0,0 1 0,0 21 16,-21-22-16,21 1 0,0 21 0,-21-21 16,21 20-16,-21-20 0,21 21 0,0 0 15,0 0-15,0-22 0,-21 22 0,21-21 16,0-1-16,0-20 0,0 21 15,0-22-15,0-21 0,0 22 0,0-22 16,0-21-16,0 22 0,21-22 0,0 0 16,0-21-16,0 0 15,0-21-15,22 0 0,-22 0 0,0-22 16,21 22-16,-20-21 0,-1 21 16,21-22-16,-21 1 0,0-22 15,1 22-15,-1-21 0,0 20 0,-21-20 16,0-1-16,0 1 0,0-22 0,0 22 15,-21-1-15,0 1 0,-1-1 0,1 1 16,0 20-16,0-20 0,-21-1 0,20 22 16,1 0-16,0-1 0,0 1 15,0 0-15,0 20 0,-1 1 0,1 0 16,0 0-16,21 0 0,-21 0 0,21-1 16,0 1-1,21 21 1,0 0-16,0-21 15,1 21-15,-1-21 0,0 21 0,21-21 16,-21 21-16,22-21 0,-1-1 16,-21 22-16,22-21 0,-1 0 0,0 0 15,-21 0-15,22 0 0</inkml:trace>
  <inkml:trace contextRef="#ctx0" brushRef="#br0" timeOffset="4812.08">10308 5017 0,'0'0'0,"-106"42"31,85-42-31,21 21 16,21-21 0,0 0-1,1 0-15,-1 0 0,0 0 0,21 0 16,-21-21-16,1 21 0,-1-21 0,21 0 15,-21-1-15,0 1 0,-21 0 16,22 21-16,-22-21 0,21 0 0,-21 0 16,0-1-16,0 1 0,-21 0 15,-1 21-15,1 0 16,0 0-16,0 0 0,0 0 0,-22 21 16,22 0-16,-21 1 0,21-1 15,0 0-15,-1 21 0,1-21 0,0 22 16,0-22-16,21 21 0,0-21 15,0 1-15,0-1 0,0 0 0,0 0 16,0 0-16,21 0 0,0 1 0,0-22 16,1 21-16,-1-21 0,0 21 0,0-21 15,0 0-15,0 0 0,1 0 16,20 0-16,-21 0 0,0 0 0,0-21 16,1 0-16,20 21 0,-21-22 0,0 1 15</inkml:trace>
  <inkml:trace contextRef="#ctx0" brushRef="#br0" timeOffset="5487.25">10922 5017 0,'0'0'15,"-21"0"1,21 21-16,21-21 31,0 0-31,0 0 16,-21-21-16,21 21 0,1-22 15,-1 22-15,0-21 0,0 0 0,0 21 16,-21-21-16,0 0 0,21 0 0,-21-1 16,0 1-16,0 0 0,0 0 15,0 0-15,0 0 0,0-1 16,-21 22-16,0 0 0,0 0 16,0 0-16,0 0 0,-22 22 0,22-1 15,0 21-15,0-21 0,0 22 16,-22-22-16,22 21 0,21 0 0,-21 1 15,21-22-15,-21 21 0,21-21 0,0 22 16,0-22-16,0 0 0,21 0 0,0 0 16,0 1-16,0-22 0,1 21 15,20-21-15,-21 0 0,0 0 0,22 0 16,-22 0-16,21 0 0,0 0 0,-20 0 16,20 0-16,-21-21 0,21-1 15,-20 1-15,20 0 0,-21 0 16,0-21-16,0 20 0,1-20 0,-1 21 15,0-21-15,0-22 0,0 22 0,-21-1 16,21 1-16,1-21 0,-1 20 0,-21 1 16,0 21-16,21-22 0,-21 1 15,0 21-15,21 0 0,-21 0 0,0-1 16,0 44 0,-21-1-1,21 0-15,-21 0 0,21 21 0,0-20 16,-21 20-16,21 0 0,-22 1 15,22-1-15,-21 0 0,21 1 0,0-1 16,0 0-16,0 1 0,0-1 0,0-21 16,0 21-16,0-20 0,0-1 15,21 0-15,1 0 0,-1 0 0,0-21 16,0 0-16,0 0 0,0 0 16,22 0-16,-22 0 0,21 0 0,-21 0 15,1-21-15,20 0 0,-21 21 16,0-21-16,0-22 0,1 22 0,-1 0 15,0 0-15,-21 0 0,0-22 0,0 22 16,0 0-16</inkml:trace>
  <inkml:trace contextRef="#ctx0" brushRef="#br0" timeOffset="6587.47">741 7408 0,'0'0'0,"-21"0"15,-1 0 1,1 0-16,0-21 16,0 21-16,0 0 15,0 0 1,-1 0-16,1 0 16,42 0 30,22 21-46,-1-21 0,0 0 16,1 0-16,20 0 0,1 0 16,-1 0-16,1 0 0,20 0 15,22 0-15,-21 0 0,0 0 0,20-21 16,-20 21-16,0 0 0,-22 0 16,1-21-16,-1 21 0,1 0 0,-22 0 15,0 0-15,-20-21 0,20 21 16,-21 0-16,0 0 0,0 0 15,-21-21 1,0 0 47,-21 21-48,21-22-15,-21 22 16,0-21-16</inkml:trace>
  <inkml:trace contextRef="#ctx0" brushRef="#br0" timeOffset="7051.21">1884 7027 0,'0'0'0,"-21"0"0,-1-21 0,22 0 0,-21 21 15,21-21-15,0 0 16,-21 21-16,21 21 31,0 0-31,21 0 16,0 0-16,-21 1 0,22-1 15,-1 0-15,0 0 0,0 0 0,0 0 16,0 1-16,22-1 0,-22 0 0,0-21 16,21 0-16,-20 21 0,20-21 15,-21 0-15,0 0 0,22 0 0,-22 0 16,0-21-16,0 21 15,0-21-15,0 21 0,-21-21 0,22 21 16,-44 0 15,1 0-31,0 0 0,0 21 0,0 0 16,0 0-16,-22 0 0,22 0 16,0 22-16,0-1 0,0 0 0,-22 1 15,22-1-15,0 0 0,0 22 16,-22-22-16,22 1 0,-21 20 0,21-21 15,0 1-15,-1-1 0,1 0 16,0-20-16,0-1 0,21 21 0,-21-21 16,21 0-1,0 1-15,0-44 16,21 1 0,-21 0-16,21-21 0</inkml:trace>
  <inkml:trace contextRef="#ctx0" brushRef="#br0" timeOffset="7828.51">3746 6943 0,'0'0'0,"0"-21"0,0-1 0,0 1 16,0 0-16,0 0 0,0 0 15,0 0-15,0-1 0,0 1 16,0 42 15,0 1-31,0 20 0,0-21 16,0 21-16,0 1 0,0-1 15,-21 0-15,21 1 0,-21 20 0,21-20 16,0 20-16,-21-21 0,21 1 16,-21-1-16,21 0 0,0 1 0,0-22 15,0 21-15,0-21 0,0 1 16,0-1-16,21-21 16,0 0-16,-21-21 15,0-1-15,0 1 16,0 0-16</inkml:trace>
  <inkml:trace contextRef="#ctx0" brushRef="#br0" timeOffset="8468.15">3704 6943 0,'0'0'0,"0"-21"0,0-1 16,0 1-16,0 0 0,0 0 16,0 0-16,0 0 0,0-1 0,0 1 15,21 0-15,0 0 0,1 0 16,20 0-16,-21 21 0,21-22 0,1 22 15,-1 0-15,0 0 0,1 0 16,-1 22-16,0-1 0,1 21 16,-22-21-16,0 22 0,0-22 0,-21 21 15,0 0-15,0-20 0,-21 20 16,21-21-16,-42 21 0,21-20 0,-22-1 16,22 0-16,-21 21 0,-1-42 15,22 21-15,-21 1 0,21-22 0,-22 0 16,22 0-16,0 0 0,0 0 0,0-22 15,21 1-15,-21 21 0,-1-21 16,22 0-16,0 0 0,0 0 16,0 42 15,0 0-31,22 21 0,-22-21 16,21 22-16,0-22 0,0 21 15,-21 1-15,21-1 0,0-21 0,1 21 16,-1-20-16,-21-1 0,21 21 15,0-21-15,21 0 0,-20-21 0,-1 22 16,0-22-16,21 0 0,-21 0 0,1 0 16,20 0-16,0 0 0,1 0 15,-22-22-15,21 1 0,0 0 0,1-21 16,-22 21-16,0-22 0,21 22 16,-20-21-16,-1-1 0,0 22 0,0-21 15,-21 21-15,0 0 0,0-1 16,0 44-1,0-1 1,-21 0-16,21 0 16,-21 0-16,0 0 0,21 22 0,0-22 15,0 0-15,-22 0 0,22 0 0,-21 1 16,0-1-16,21 0 16,21-42 15,-21 0-31,21-1 15</inkml:trace>
  <inkml:trace contextRef="#ctx0" brushRef="#br0" timeOffset="8632.06">4699 6922 0,'0'-22'0,"-21"22"47,21 22-32,0-1-15,0 0 16,0 0-16,21 0 16,0 0-16,0-21 0</inkml:trace>
  <inkml:trace contextRef="#ctx0" brushRef="#br0" timeOffset="9307.7">5270 7218 0,'0'0'0,"0"-21"0,0 0 16,0-1-16,0 1 16,0 0-16,0 0 0,0 0 15,0 0-15,-21 21 0,0 0 16,0-22-16,0 22 16,0 0-16,-1 0 0,1 22 0,0-1 15,-21 0-15,21 0 0,-22 21 16,22 1-16,0-22 0,0 21 0,0 1 15,-1-1-15,22 0 0,0 1 16,0-22-16,0 21 0,0-21 0,0 0 16,22 1-16,-1-22 0,0 0 15,0 0-15,21 0 0,-20 0 0,-1-22 16,21 22-16,-21-21 0,22 0 16,-22 0-16,0 0 0,0 0 0,0-22 15,0 22-15,1-21 0,-22 21 0,0-22 16,0 22-16,0 0 0,0 0 15,0 0-15,0-1 0,-22 44 32,22-1-17,0 0-15,-21 21 0,0 1 16,21-1-16,-21 0 0,21 1 0,0 20 16,-21 1-16,21-22 0,-21 21 15,21 1-15,0 21 0,0-22 0,0 22 16,0-1-16,0-20 0,0 21 0,0-1 15,0 1-15,0-22 0,0 22 16,0-21-16,0-1 0,21 22 0,-21-22 16,0 1-16,0-22 0,0 22 0,0-1 15,0-21-15,0 1 0,0-1 16,-21-21-16,-1 0 0,1 1 0,0-1 16,0 0-16,0-21 0,-22 0 0,1 0 15,0 0-15,-1 0 0,-20 0 16,21 0-16,-43-21 0,21 0 15,1-1-15,-22 1 0,22 0 0,-1-21 16,22 21-16,0-22 0,-1 1 0,1 0 16,21-1-16,0 1 0,-1 0 15,22-1-15,-21 1 0,21-22 0,0 22 16,0 0-16,0-22 0,0 22 0,21-22 16,1 1-16,-1 21 0</inkml:trace>
  <inkml:trace contextRef="#ctx0" brushRef="#br0" timeOffset="10095.33">5715 6731 0,'0'0'0,"0"-21"31,0 42-31,0 0 0,0 0 16,0 22-16,0-22 0,0 21 15,0-21-15,0 22 0,-21-1 16,0-21-16,21 22 0,0-1 16,-22 21-16,1-20 0,0-1 0,0-21 15,21 22-15,-21-1 0,0-21 0,21 0 16,-22 0-16,22 1 0,0-1 15,0-42 1,0-1 0,22 1-16,-1 0 0,-21-21 15,21-1-15,0 22 0,0-21 0,0 0 16,1-1-16,-1 22 0,0-21 16,0 21-16,0-1 0,22 1 15,-22 0-15,0 21 0,0 0 0,0 0 16,0 0-16,-21 21 15,22 0-15,-22 1 0,21-1 16,-21 0-16,0 21 0,0-21 0,0 22 16,0-22-16,0 0 0,0 21 15,21-20-15,-21-1 0,21 0 0,0 0 16,0-21-16,1 0 0,-1 0 16,0 0-16,0 0 15,0-21-15,22 21 0,-22-21 0,0-22 16,0 22-16,0 0 0,-21-21 15,21-1-15,1 1 0,-1 0 16,0-1-16,-21 1 0,21 0 0,0-22 16,-21 22-16,21 0 0,-21-22 0,0 22 15,22-1-15,-22 1 0,21 21 16,-21 0-16,0 0 0,0-1 0,0 44 31,0-1-31,-21 0 0,21 21 0,-22 1 16,1-1-16,21 0 0,0 1 0,-21-1 15,21 0-15,-21 1 0,21-1 16,0 0-16,0 1 0,0-1 0,0 0 16,0 1-16,0-1 0,0-21 15,0 21-15,21-20 0,0-1 16,0 0-16,1-21 0,-1 0 16,0 0-16,0 0 0,0-21 15,0 0-15,-21-1 0,22 1 16,-1 0-16,0-21 0,-21 21 0,21-22 15,0 22-15</inkml:trace>
  <inkml:trace contextRef="#ctx0" brushRef="#br0" timeOffset="10268.24">6244 6837 0,'0'21'0,"21"-21"31,0 0-31,1 0 16,-1 0-16,0 0 0,0 0 0,21 0 16,-20 0-16,20-21 0,0 0 15,1 21-15</inkml:trace>
  <inkml:trace contextRef="#ctx0" brushRef="#br0" timeOffset="11051.11">7408 6795 0,'21'-64'31,"-21"43"-31,0 0 0,0 0 0,0-1 16,-21 22 0,0 0-16,0 0 0,0 0 15,0 0-15,-1 22 0,1 20 16,0-21-16,0 21 0,0 1 0,0-22 16,-1 21-16,-20 1 0,21-1 0,0 0 15,0 1-15,-1-1 0,1 0 16,21 1-16,0-1 0,0-21 0,0 0 15,21 0-15,1 1 0,20-1 0,-21-21 16,21 0-16,1 0 0,-1 0 16,0-21-16,22 21 0,-22-22 0,22-20 15,-22 21-15,22 0 0,-22-22 0,0 22 16,1-21-16,-1 21 16,0-22-16,1 1 0,-22 0 0,21-1 15,-21 22-15,0-21 0,-21 0 0,22 20 16,-22-20-16,0 21 0,0 0 15,0 0-15,0-1 0,-22 22 16,1 0 0,0 22-16,0-1 15,21 0-15,-21 21 0,0-21 0,21 22 16,-22-1-16,1 0 0,21-20 16,0 20-16,0 0 0,-21 1 0,21-22 15,0 21-15,0-21 0,0 22 0,0-22 16,21 0-16,0 0 15,1-21-15,-1 21 0,0-21 0,0 0 16,21 0-16,-20 0 0,-1 0 0,21-21 16,-21 0-16,0 21 0,1-21 15,-1 0-15,0-1 0,0 1 0,0 0 16,0 0-16,1 0 0,-22 0 0,0-1 16,0 44 15,0-1-31,-22 0 15,22 0-15,0 0 0,0 0 16,0 1-16,0-1 0,0 0 16,22-21 15,-1-21-15,0 0-16,-21-1 0</inkml:trace>
  <inkml:trace contextRef="#ctx0" brushRef="#br0" timeOffset="11212.04">8382 6773 0,'0'0'16,"0"-21"-16,-21 21 15,0 0 1,-1 0 0,22 21-16,0 1 31,22-22-31</inkml:trace>
  <inkml:trace contextRef="#ctx0" brushRef="#br0" timeOffset="11964.04">8742 6710 0,'0'0'16,"-21"0"-1,-1 0-15,1 0 16,0 21-16,0 0 0,21 0 15,-21 1-15,0-1 0,-1 21 16,1-21-16,0 22 0,21-22 0,-21 21 16,21 0-16,-21-20 0,21 20 15,0 0-15,0-21 0,0 1 0,0 20 16,21-21-16,0-21 0,0 21 0,22-21 16,-22 0-16,21 0 0,-21 0 15,22 0-15,-1 0 0,0-21 0,-21 0 16,22 0-16,-1 0 0,-21-22 0,0 22 15,22-21-15,-22 21 0,0-22 16,0 1-16,0-22 0,1 22 0,-1-21 16,-21-1-16,21 22 0,-21-22 15,21 22-15,-21-22 0,0 43 16,0-21-16,0 21 0,0 42 31,0 21-31,0-21 0,-21 22 16,21-22-16,-21 21 0,0 1 0,21-1 15,-22 0-15,22 1 0,-21-1 16,0-21-16,0 21 0,21 1 0,-21-22 16,0 21-16,21-21 0,0 1 0,-22-1 15,22 0-15,-21 0 0,21 0 16,21-42 15,1 0-31,-1 0 16,0 0-16,0-1 0,0 1 0,22 0 15,-22 0-15,0-21 0,0 20 0,21 1 16,-20 0-16,-1 0 0,0 0 16,0 21-16,-21-21 0,0 42 31,-21 0-15,0-21-16,0 21 0,-1 0 0,1-21 15,0 21-15,0-21 0,0 22 0,-22-22 16,22 21-16,0 0 15,21 0-15,0 0 16,0 0-16,21 1 16,0-22-16,1 21 0,-1 0 0,0-21 15,21 21-15,-21-21 0,1 0 16,-1 21-16,0-21 0,0 0 0,0 0 16,0 0-16,1 0 0,-1 0 15,0 0 1,0-21-16,0 0 0</inkml:trace>
  <inkml:trace contextRef="#ctx0" brushRef="#br0" timeOffset="12503.35">10435 6710 0,'0'0'0,"-21"0"0,-21 0 15,-1 0-15,1 0 0,21 0 0,0 0 16,-1 0-16,44 0 16,-1 0-1,21 0-15,0 0 0,1 0 16,20 0-16,1 0 0,20 0 0,-20 0 15,21 0-15,-1-21 0,1 21 0,-22 0 16,22-21-16,-21-1 0,-22 22 16,0-21-16,1 21 0,-22-21 0,0 21 15,-21-21-15,0 0 0,0 0 0,-21-1 16,0 1-16,-22 21 16,22-21-16,-21 0 0,21 21 0,-1 0 15,-20-21-15,21 21 0,42 21 47,0 0-31,0 0-16,1-21 0,-1 21 0,-21 1 15,21 20-15,0-21 0,-21 0 0,21 0 16,-21 22-16,0-22 0,0 21 16,0-21-16,-42 1 0,21-1 0,0 21 15,-22-21-15,22 0 0,-21 1 0,-1-22 16,22 21-16,-21 0 0,21-21 0,0 0 15,-1 0-15,1 0 0,0 0 16,21-21 0,0 0-16</inkml:trace>
  <inkml:trace contextRef="#ctx0" brushRef="#br0" timeOffset="13863.69">12319 6244 0,'21'0'0,"-21"21"16,0 1-16,21-22 0,0 21 0,-21 0 15,22-21-15,-22 21 0,0 0 16,21-21-16,-21 21 0,21-21 0,0 0 15,0 0-15,22 0 0,-22 0 16,0-21-16,0 0 0,21 21 16,1-21-16,-1 0 0,-21 0 0,22-1 15,-1 1-15,-21 0 0,0 0 0,0 0 16,1-22-16,-22 22 0,0-21 16,0 21-16,0 0 0,0-22 0,-22 22 15,1 0-15,0 21 0,21-21 0,-21 21 16,0 0-16,0 0 15,-1 21-15,1-21 0,0 42 0,0-21 16,21 22-16,0-1 0,-21 0 0,21 1 16,-21-1-16,21 22 0,-22-1 15,22 1-15,-21-1 0,21 1 0,0-22 16,0 21-16,-21 1 0,21-22 0,0 1 16,0-1-16,0 0 0,-21 1 15,21-1-15,0-21 0,0 0 0,0 0 16,0 1-16,0-1 0,0 0 0,-21-21 15,0 0-15,-1 0 0,1 0 16,0 0-16,0-21 16,0 0-16,0-1 0,-1 1 15,1 0-15,0-21 0,0 21 0,0-1 16,-22-20-16,22 21 0,21 0 0,-21 21 16,0-21-16,0 21 15,0 0-15,21 21 16,-22 0-16,22 0 0,0 0 0,0 0 15,0 1-15,0-1 0,0 0 16,22 0-16,-22 0 0,21 0 0,0 1 16,0-22-16,21 21 0,-20-21 0,-1 0 15,21 0-15,0 0 0,1 0 0,-1 0 16,-21 0-16,22 0 0,-1 0 16,0-21-16,1-1 0,-1 22 15,0-21-15,-21 0 0,22 0 0,-1-21 16,-21 20-16,0-20 0,22 0 15,-22 21-15,-21-22 0,21 22 0,-21-21 16,21 21-16,-21-1 0,0 44 31,0-1-31,-21 0 0,0 0 16,0 21-16,0-20 0,21-1 0,-22 21 16,1-21-16,0 0 0,0 1 0,0-1 15,21 0-15,0 0 16,0 0-16,21-21 31,0-21-31,0 0 16,0 0-16,1 21 0,-1-43 15,0 22-15,0 0 0,0-21 0,22 21 16,-22-22-16,21 1 0,0 0 0,-20-1 16,20 1-16,-21 0 0,21 20 15,-20 22-15,-1 0 0,0 0 0,0 0 16,-21 22-16,0-1 0,0 21 15,0 0-15,0-20 0,0 20 16,-21 0-16,0 1 0,0-1 0,21-21 16,0 21-16,0-20 0,0 20 0,0-21 15,0 0-15,21 0 16,0 1-16,0-22 0,0 21 0,22-21 16,-22 0-16,21 0 0,-21 0 0,0 0 15,22 0-15,-22-21 0,0-1 0,21 22 16,-20-21-16,-1 0 0,21-21 15,-21 21-15,0-1 0,1-20 0,-1 0 16,0-1-16,0 1 0,-21 21 0,0-21 16,0-1-16,0 1 0,0 21 15,0 0-15,0-1 0,-21 22 16,0 0-16,0 22 16,-1-1-16,1 0 0,21 0 0,0 0 15,0 0-15,0 22 0,0-22 16,0 0-16,0 0 0,0 0 0,21 1 15,1-1-15,-22 0 0,21 0 16,-21 0-16,0 0 0,0 1 16,0-1-16,0 0 0,0 0 15,-21-21-15,-1 0 16,1 21-16,0-21 16,0 0-16,0 0 0,0 0 15,21-21 1,0 0-16,0 0 15,21 0-15,0-1 16,0 1-16,0 0 0</inkml:trace>
  <inkml:trace contextRef="#ctx0" brushRef="#br0" timeOffset="14231.47">14182 6519 0,'0'0'16,"21"-42"-16,0 21 0,0 0 0,-21 0 0,21-1 15,-21 1-15,0 0 16,0 42-1,0 0-15,-21 1 0,0-1 16,0 21-16,0 0 16,21 1-16,-22-1 0,1 22 0,0-22 15,0 21-15,0-20 0,0 20 0,-1 1 0,22-1 16,-21 1-16,0 20 16,0 1-16,21-21 0,-21 20 0,21 1 15,-21 0-15,-1-1 0,1 22 0,21 0 16,-21-21-16,0 20 0,21 1 0,-21-21 15,0 0-15,-1-1 0,22 1 0,-21-22 16,0 1-16,21-1 0,-21 1 16,21-22-16,0-21 0,-21 1 0,21 20 15,-21-21-15,21-42 16,0 0-16,0 0 16,0-1-16,0 1 0,0-21 15,0 21-15,21-22 0,-21 1 16,21 0-16,0-22 0,0 1 0,-21-1 15,21 1-15,1-22 0,-1 0 0,0-20 16</inkml:trace>
  <inkml:trace contextRef="#ctx0" brushRef="#br0" timeOffset="14527.36">14055 6795 0,'0'0'0,"0"-64"0,0 22 0,0-22 15,0 22-15,0 0 0,21-1 0,0 22 16,0-21-16,0 21 0,22-1 15,-22 1-15,21 21 0,0 0 16,1 0-16,-1 0 0,0 0 0,-20 21 16,20 1-16,-21 20 0,0-21 0,0 21 15,-21 1-15,0-1 0,0 0 16,0 1-16,-21-1 0,0-21 0,-21 22 16,-1-1-16,1-21 0,0 0 0,-1 22 15,1-22-15,0 0 0,-1-21 16,1 21-16,21-21 0,0 0 0,0 21 15,-1-21-15,44-21 32,-1 21-32,0-21 0,0 0 15,21-22-15,1 22 0,-1-21 0,0 21 16</inkml:trace>
  <inkml:trace contextRef="#ctx0" brushRef="#br0" timeOffset="14884.21">14711 6625 0,'0'21'16,"21"-21"15,0 0-31,0 0 16,0-21-16,1 21 0,-1-21 16,0 0-16,0 21 0,0-21 0,0 0 15,-21-1-15,0 1 0,22 0 16,-22 0-16,0 0 0,0 0 0,0-1 15,-22 22 1,1 0-16,0 22 0,0-1 16,0 21-16,0-21 0,21 0 0,-22 22 15,1-1-15,0-21 0,21 22 0,0-22 16,0 0-16,-21 21 0,21-21 16,0 1-16,0-1 0,0 0 15,0 0-15,21-21 0,-21 21 16,21-21-16,0 0 15,1 0-15,-1 0 0,0 0 0,0 0 16,21-21-16,-20 0 0,20 21 0,-21-21 16,21 0-16,1-1 0</inkml:trace>
  <inkml:trace contextRef="#ctx0" brushRef="#br0" timeOffset="15395.45">15473 6477 0,'0'0'0,"63"-127"15,-42 106-15,-21 0 16,-21 21-1,0 21-15,0-21 0,0 21 16,0 0-16,-1 22 0,1-22 0,0 21 16,0-21-16,0 22 0,21-1 15,0-21-15,0 21 0,0 1 16,0-22-16,0 21 0,0-21 0,0 1 16,21-1-16,0 0 0,0 0 0,0-21 15,22 0-15,-22 21 0,21-21 16,-21 0-16,1 0 0,20 0 0,-21-21 15,21 0-15,-20 0 0,-1-22 0,0 22 16,21-21-16,-21 0 0,1-22 16,-1 1-16,21-1 0,-21 22 0,0-22 15,1 1-15,20 20 0,-21-20 0,0 21 16,0-22-16,-21 22 0,22-1 16,-22 22-16,21-21 0,-21 21 0,0 42 31,-21 0-16,-1 0-15,1 0 0,0 22 0,0-1 16,0 0-16,21 1 0,-21-1 16,-1 22-16,22-1 0,-21 1 0,21-1 15,0 1-15,0-22 0,0 21 0,0-20 16,0-1-16,0 0 0,21 1 16,1-22-16,-1 0 0,-21 0 0,21 0 15,0 1-15,0-22 0,0 0 0,1 0 16,-1 0-16,0 0 0,0 0 15,0-22-15,22 22 0,-22-21 16,0 0-16,0 0 0,0 0 0,-21-22 16,21 22-16,-21-21 0,22 21 0,-22-22 15,0 1-15,0 0 0</inkml:trace>
  <inkml:trace contextRef="#ctx0" brushRef="#br0" timeOffset="15608.67">15960 6244 0,'-22'0'16,"22"21"-16,22-21 16,-1 22-16,0-22 15,0 0-15,0 0 16,0 0-16,1 0 0,-1 0 16,0 0-16,21 0 0,-21 0 0,1 0 15,-1 0-15,21 0 0,-21 0 0,0-22 16,1 22-16,-1 0 0,0-21 15,0 21-15,0 0 0,0-21 0</inkml:trace>
  <inkml:trace contextRef="#ctx0" brushRef="#br0" timeOffset="16303.29">17589 6160 0,'0'0'0,"-21"0"0,-21 0 0,21 0 0,0 0 15,-1 0-15,22 21 32,22-21-32,-1 0 0,21 0 0,0 0 15,22 0-15,-1 0 0,-20 0 16,20 0-16,22 0 0,-22 0 0,1 0 16,21 0-16,-1 0 0,-20-21 0,20 21 15,-20 0-15,-1-22 0,1 22 16,-22-21-16,1 21 0,-22-21 0,0 0 15,0 21-15,-21-21 0,0 0 0,0-1 16,0 1-16,-21 0 16,0 21-16,0-21 0,-22 0 0,1 21 15,0 0-15,-1 0 0,1 0 0,0 0 16,-1 0-16,1 0 0,0 0 16,-1 0-16,22 21 0,0-21 0,21 21 15,21 0 1,21-21-16,1 0 0,-1 0 15,0 0-15,22 0 0,-1 0 0,1 0 16,-1 0-16,1 0 0,-1 0 16,-20 0-16,-1 0 0,0 0 0,1 0 15,-1 0-15,-21 0 0,-21 21 32,-21 1-32,-21-1 15,21 0-15,-22 0 0,1 0 0,-22 0 16,22 1-16,0 20 0,-1-21 15,-20 0-15,21 22 0,-1-22 0,1 0 16,0 0-16,20 0 0,-20 0 0,21 1 16,0-1-16,0 0 0,-1-21 15,22 21-15,22-42 16,20 0 0,-21 0-16,21-1 0</inkml:trace>
  <inkml:trace contextRef="#ctx0" brushRef="#br0" timeOffset="16900.08">20870 5461 0,'0'0'0,"0"-21"0,21 0 15,-21 0-15,0-1 0,0 1 16,0 0-16,0 0 16,0 42-1,-21 0 1,0 0-16,0 1 0,-21 20 16,20 0-16,-20 1 0,21 20 0,-21-21 15,-22 22-15,22-1 0,-22-20 0,1 20 16,20-20-16,-20 20 0,-1-21 15,1 1-15,21-1 0,-22 0 0,22-20 16,-1 20-16,1-21 0,0 0 0,21 0 16,-22 1-16,22-22 0,21 21 15,-21-21-15,21-21 16,0-1-16,21 1 16,0 0-1,0 0-15,1 0 0,-1 21 0,0-21 16,0-1-16,0 1 0,0 21 0,-21-21 15,22 21-15,20 0 0,-21 0 16,0 0-16,0 0 0,1 0 0,-1 21 16,0-21-16,21 21 0,-21 1 0,1-1 15,-1 0-15,0 0 0,21 0 16,-21 0-16,1 22 0,-1-22 0,0 0 16,21 21-16,-21-20 0,1-1 0,-1 0 15,21 0-15,-21 0 0,0 0 16,1 1-16,-1-1 0,0-21 15,0 0-15,0 0 0,0 0 0,1 0 16,-1 0-16,0 0 16,0 0-16,0-21 0,-21-1 15,21 22-15,1-42 0,-1 21 0</inkml:trace>
  <inkml:trace contextRef="#ctx0" brushRef="#br0" timeOffset="17499.2">22056 5821 0,'0'0'0,"21"-21"0,-21 0 0,0-1 16,0 1-16,0 0 0,0 0 16,0 0-16,0-22 0,0 22 0,0 0 15,0-21-15,-21 21 0,-1-1 0,1 1 16,0 0-16,0 21 0,0 0 15,-22 0-15,22 0 0,-21 0 0,0 0 16,-1 0-16,1 21 0,-22 22 0,22-1 16,0 0-16,-22 1 0,22-1 15,0 21-15,-1-20 0,1 20 0,0-20 16,20-1-16,1 0 0,0 1 0,21-1 16,0 0-16,0-21 15,0 22-15,0-22 0,21 0 0,0 0 16,1 0-16,-1-21 0,0 0 0,21 22 15,1-22-15,-22 0 0,21 0 16,0 0-16,1-22 0,-1 22 0,0-21 16,-20 0-16,20 0 0,0 0 0,1-22 15,-1 22-15,0-21 0,-21 0 16,22-1-16,-22 1 0,0 0 0,0-1 16,0 1-16,1 0 0,-22 20 0,0-20 15,0 21-15,-22 42 31,22 0-31,-21 0 16,21 22-16,-21-1 0,21-21 0,0 22 16,0-1-16,0 0 0,0 1 0,0-1 15,0-21-15,0 21 0,0 1 16,0-22-16,21 0 0,-21 0 0,21 0 16,-21 1-16,22-1 0,-22 0 0,21-21 15,0 0 1,0 0-16,0 0 15,0 0-15,-21-21 0,22 0 0,-1-1 16,0 1-16,0 0 0,21 0 16</inkml:trace>
  <inkml:trace contextRef="#ctx0" brushRef="#br0" timeOffset="18083.68">23008 5292 0,'0'0'0,"0"-21"0,-21 21 16,0-22-16,0 22 31,21 22-31,0-1 16,0 0-16,0 0 0,0 0 15,21 0-15,0 1 0,0-1 16,0 21-16,22-21 0,-1 22 0,0-22 15,1 21-15,-1 0 0,21-20 0,1 20 16,-22-21-16,22 21 0,-1-20 16,-20-1-16,20 0 0,-21-21 0,1 21 15,20-21-15,-20 0 0,-22 21 16,21-21-16,-21 0 0,22 0 0,-22 0 16,0 0-16,0 0 0,0 0 0,-42 0 46,-21 0-30,21 21-16,-43-21 0,22 22 16,-22-1-16,1 0 0,-1 0 0,1 0 15,-1 22-15,1-22 0,-22 21 0,22-21 16,-1 22-16,1-22 0,-1 21 16,1-21-16,20 22 0,1-22 0,0 21 15,-1-21-15,1 0 0,21 22 16,0-22-16,-1 0 0,22 0 0,0 0 15,0 1-15,0-1 16,0-42 47,22 21-63,-1-22 15,-21 1-15,0 0 16</inkml:trace>
  <inkml:trace contextRef="#ctx0" brushRef="#br0" timeOffset="112731.5">7387 1651 0,'0'0'0,"21"0"0,-21-21 15,21 21-15,-21-21 0,0 0 16,22 21-16,-22-22 0,21 22 0,-21-21 15,0 0-15,0 0 16,0 0 0,0 0-1,0 42 32,0 0-47,-21 0 16,-1 0-16,22 0 0,-21 1 0,21-1 15,0 0-15,-21 0 0,21 21 16,-21-20-16,21-1 0,-21 21 0,21-21 16,0 22-16,0-22 0,-21 21 15,21-21-15,-22 0 0,1 22 0,21-22 16,-21 0-16,21 21 0,-21-20 16,0-1-16,0 21 0,-1-21 0,22 0 15,-21 1-15,0-1 0,0 0 16,21 0-16,-21 0 0,0 0 15,-1-21-15,1 22 0,0-1 0,0-21 16,0 21-16,0 0 0,-1-21 0,1 21 16,-21-21-16,21 21 0,-22 1 15,22-22-15,-21 21 0,21-21 0,-22 21 16,22-21-16,-21 21 0,0-21 16,20 21-16,-20-21 0,21 21 0,0-21 15,-22 0-15,22 22 0,0-22 0,0 0 16,-21 0-16,20 0 0,1 0 15,0 0-15,-21 0 0,-1 0 0,22 0 16,-21 0-16,0 0 0,-22 0 16,22 0-16,-1 0 0,1 0 15,0 0-15,-22 0 0,22 0 0,21-22 16,-22 22-16,1-21 0,0 0 16,-1 21-16,1-21 0,21 0 0,-21 0 15,-1-1-15,1 1 0,0 0 0,-1 21 16,22-21-16,-21 0 0,21 21 15,-1-21-15,-20-1 0,21 22 0,0-21 16,0 21-16,-22-21 0,22 0 16,0 0-16,-21 0 0,20 21 0,-20-22 15,21 1-15,0 0 0,-22 0 16,22 0-16,0 0 0,0-1 16,0 1-16,0 0 0,21 0 0,0 0 15,-22 21-15,22-21 0,-21-1 16,21 1-16,0 0 0,-21 21 15,21-21-15,0 0 0,0 0 16,0-1-16,0 1 16,0 0-1,0 0-15,21 21 47,0 0-31,1 0-16,-1 0 15,0 0-15,0 0 0,0 0 0</inkml:trace>
  <inkml:trace contextRef="#ctx0" brushRef="#br0" timeOffset="113427.1">4868 1630 0,'0'0'0,"0"-42"15,0 20 1,0 1-1,-21 21 32,21 21-47,-21 1 16,0 20-16,21-21 0,-21 0 16,-1 22-16,1-1 0,0 0 0,0-21 15,0 22-15,0-1 0,-1-21 16,1 22-16,0-22 0,0 0 0,0 21 15,0-21-15,21 1 0,-22-1 16,22 0-16,-21-21 0,21 21 0,0 0 16,0 0-1,-21-21-15,21-21 47,21 0-47,-21 0 16,21 0-16,-21 0 0,22-1 15,-22 1-15,0 0 0,21-21 16,0 21-16,-21-1 0,0-20 0,0 21 16,21 0-16,-21 0 0,21-22 15,-21 22-15,21 0 0,-21 0 0,0 0 16,22-1 0,-22 1-16,21 21 0,-21-21 0,21 21 15,0 0 1,0 0-16,0 0 15,1 21-15,-1 0 16,0 1-16,0-1 0,0 0 0,0 0 16,1 0-16,-1 0 0,0 22 0,0-22 15,0 0-15,0 0 0,1 0 16,-1 1-16,-21-1 0,21-21 0,0 21 16,0 0-16,0-21 0,-21 21 15,22-21-15,-1 0 0,-21 21 16,21-21-16,0 0 0,0 0 31,0 0-31,-21 22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6T01:48:47.8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 2201 0,'0'0'0,"0"-21"31,-21 21-15,21 21 15,21-21 0,0 0-15,21 0-16,-21 0 0,1 0 0,20-21 15,-21 0-15,0 21 0,22-21 16,-22 0-16,0 0 0,0-1 16,0 1-16,-21 0 0,0 0 0,21-21 15,-21 20-15,0 1 16,0-21-16,0 21 0,0 0 0,0-1 16,0 1-16,0 0 0,0 0 15,-21 21-15,0 0 16,0 21-1,21 0-15,0 0 16,0 1-16,0 20 0,0 0 16,0 1-16,-21-1 0,21 0 0,0 1 15,-21 20-15,21 1 0,0 20 16,0-20-16,-22 20 0,1 22 0,21-21 16,-21 0-16,0 20 0,0-20 15,0 21-15,21 0 0,-22 0 16,1-1-16,0 1 0,0 0 15,0 0-15,0-21 0,-1 20 0,22-20 16,0 0-16,-21-1 0,21 1 16,0-21-16,0-1 0,0 1 0,0-22 15,0 0-15,21 1 0,-21-22 16,22 21-16,-1-42 0,0 0 0,0 0 16,0 0-16,22 0 0,-22-21 15,21 0-15,-21-22 0,22 1 16,-1 0-16,-21-22 0,21 1 0,1-1 15,-1-20-15,0-1 0,1 0 16,-22 1-16,0-1 0,0 0 0,-21-21 16,0 22-16,-21-1 0,0 0 15,0 1-15,-22-1 0,1 22 0,0-1 16,-1 1-16,1-1 0,0 1 16,-1 20-16,1 1 0,0 0 0,-1-1 15,1 1-15,0 21 0,-1 0 16,22-1-16,0 1 0,0 0 15,0 21-15,21-21 16,21 0 0,0 21-16,21-21 0,-20-1 0,20 22 15,-21-21-15,21 0 0,1 0 16,-1 0-16,0 0 0,1-1 0,-1 1 16,0 0-16,-20 0 0,20 21 15,0-21-15,-21 0 0,1 21 0,-1-22 16,0 22-16,0 0 0,-21-21 15,0 0-15,0 42 32,-21 0-17,21 1-15,-21-1 0,21 21 0,0-21 16,-21 22-16,21-1 0,-22 0 16,22 22-16,0-22 0,0-21 15,0 22-15,0-22 0,0 21 16,22-21-16,-1 0 0,0-21 0,0 0 15,0 22-15,22-22 0,-22 0 16,21 0-16,-21-22 0,22 22 0,-22-21 16,21 0-16,-21-21 0,22 21 15,-22-22-15,0 22 0,0-21 0,-21-1 16,0 1-16,0 0 0,0-1 16,0 1-16,-21 21 0,0-21 0,0 20 15,-1 1-15,-20 21 0,0 0 16,-1 0-16,22 0 0,-21 0 15,0 0-15,-1 0 0,1 21 0,0-21 16,20 22-16,1-1 0,0 0 16,0 0-16,21 0 0,0 0 15,0 1-15,0-1 16,21 0-16,21 0 0,-20-21 0,20 0 16,-21 0-16,21 0 0,22 0 15</inkml:trace>
  <inkml:trace contextRef="#ctx0" brushRef="#br0" timeOffset="391.22">2857 2286 0,'0'0'0,"0"-42"32,0 21-32,0-1 0,0 1 15,0 0-15,22 21 16,-1 0-16,0 0 0,0 0 15,0 0-15,0 0 0,1 0 0,-1 0 16,0 0-16,0 21 0,0 0 16,-21 22-16,21-22 0,1 0 0,-22 21 15,21 1-15,-21-1 0,0-21 16,0 22-16,0-1 0,0-21 0,0 21 16,-21-20-16,-1 20 0,1-21 15,0-21-15,21 21 0,-21 0 16,0-42-1,21 0-15,0 0 16,0 0-16,0 0 0,0-1 16,0-20-16,0 0 0,21-1 0,-21 1 15,21 21-15,0-21 0,-21-1 16,21 22-16,1-21 0,-22 21 0,21-1 16,0 1-16,0 21 0,0 0 0,0-21 15,1 21-15,-1 0 0,0 0 16</inkml:trace>
  <inkml:trace contextRef="#ctx0" brushRef="#br0" timeOffset="1115.55">4022 2201 0,'0'0'0,"0"-63"31,-22 42-31,1 0 0,0 21 16,0-22-16,0 22 0,0 0 16,-1 0-16,1 0 0,0 0 15,0 0-15,0 0 0,-22 22 0,22-1 16,0 0-16,-21 0 0,21 0 16,-22 0-16,22 22 0,0-22 0,0 21 15,0 1-15,-1-22 0,22 21 16,0 0-16,0-20 0,0-1 0,0 0 15,0 0-15,22 0 0,-1-21 16,0 0-16,21 0 0,-21 0 0,22 0 16,-1 0-16,-21 0 0,22-21 15,-22 0-15,21 0 0,-21 0 0,0-1 16,22 1-16,-22-21 0,-21 21 16,21 0-16,-21-22 0,21 22 15,-21 0-15,0 0 0,0 0 0,0-1 16,0 44 15,0-1-31,-21 0 0,21 0 16,-21 0-16,21 22 0,0-1 0,0 21 15,-21-20-15,21-1 0,0 22 16,0-1-16,0 1 0,0-1 0,0 1 16,0-1-16,0 1 0,0-1 0,21 22 15,0-1-15,-21 1 0,21 0 16,-21-22-16,21 22 0,-21 0 0,0-1 15,22 1-15,-22-22 0,21 22 16,-21 0-16,0-1 0,0-20 16,0-1-16,0 1 0,0-1 0,0-20 15,-21-1-15,21 0 0,-22 1 0,-20-22 16,21 0-16,-21 0 0,-1 0 0,1-21 16,0 0-16,-22 0 0,1 0 15,-1-21-15,1 0 0,-1 0 0,1 0 16,-1-22-16,22-20 0,-22-1 0,22 1 15,21-1-15,-22-20 0,22 20 16,21-20-16,0 20 0,0-21 0,0 22 16,0-1-16,0 1 0,21-1 15,1-20-15,-1 20 0,21 1 16,-21-1-16,43 1 0,-22-1 0,0 1 16,22-1-16</inkml:trace>
  <inkml:trace contextRef="#ctx0" brushRef="#br0" timeOffset="1616.32">4360 2074 0,'0'0'0,"-21"0"0,-21 0 15,42 22-15,-21-1 0,-1-21 16,1 21-16,0 0 0,0 21 0,21-20 16,-21-1-16,21 21 0,-21-21 0,21 22 15,0-1-15,0-21 0,0 21 16,0-20-16,0-1 0,0 0 0,21 0 16,0 0-16,0-21 0,0 0 15,0 0-15,1 0 0,20 0 0,-21 0 16,21 0-16,-20-21 0,20 21 0,64-106 31,-85 85-31,0 0 0,-21-21 16,0-1-16,0 22 0,0-21 15,0-1-15,0 22 0,-21-21 0,-21 21 16,20 0-16,1-1 0,-21 22 0,0 0 16,20 0-16,-20 0 0,0 0 15,21 0-15,-22 22 0,22-22 0,0 42 16,0-21-16,0 0 0,-1 22 15,1-22-15,21 21 0,0-21 0,0 22 16,0-22-16,0 0 0,0 21 16,0-21-16,0 1 0,0-1 0,21-21 15,1 21-15,-1-21 0,0 0 16,0 0-16,21 0 0,-20 0 16,20-21-16,0 0 0</inkml:trace>
  <inkml:trace contextRef="#ctx0" brushRef="#br0" timeOffset="1875.17">5080 1736 0,'0'0'15,"0"-21"-15,0-1 0,0 1 0,-21 21 16,0 21-16,-1 1 16,1 20-16,0 0 0,0 1 0,0-1 15,0 0-15,21 22 16,-22-22-16,1 0 0,0 22 0,21-22 15,-21 1-15,21-1 0,0 0 0,0 1 16,0-1-16,0-21 0,0 21 16,0-20-16,0-1 0,0 0 0,0 0 15,0 0-15,21-21 16,0 0-16,0 0 0,1 0 0,-1-21 16,0 0-16,21 0 0,-21-22 15</inkml:trace>
  <inkml:trace contextRef="#ctx0" brushRef="#br0" timeOffset="2091.05">5313 1757 0,'0'0'0,"0"-21"0,0 0 0,0-1 0,0 44 31,-21-1-31,-1 0 0,22 21 0,-21 1 16,21-1-16,0 0 0,-21 1 15,21 20-15,-21-21 0,21 1 0,0-1 16,0 0-16,0 1 0,0-1 0,-21 0 15,21-20-15,0 20 0,-21-21 16,21 0-16,0 0 0,0 1 0,21-22 31,0 0-15</inkml:trace>
  <inkml:trace contextRef="#ctx0" brushRef="#br0" timeOffset="2274.94">4784 2159 0,'-22'0'0,"44"0"0,-65 0 16,22 0-16,42 0 31,0 0-31,1 0 16,20 0-16,-21 0 0,21 0 0,1 0 15,20 0-15,-20 0 0,20-21 0,-21 21 16,22-21-16,-1 21 0</inkml:trace>
  <inkml:trace contextRef="#ctx0" brushRef="#br0" timeOffset="2663.73">5588 2223 0,'0'0'15,"-21"0"-15,21 21 0,-21-21 16,21 21-16,21-21 31,21 0-31,-21 0 0,0-21 16,22 21-16,-22-21 0,21-1 0,-21 1 15,1 21-15,-1-21 0,0 0 16,0 0-16,-21 0 0,0-1 16,0 1-16,-21 21 15,0 0-15,0 0 0,-1 0 0,1 0 16,-21 21-16,21 1 0,0-1 15,-22 0-15,22 21 0,0-21 0,0 22 16,0-22-16,-1 0 0,22 21 0,0-20 16,0 20-16,0-21 15,0 0-15,0 0 0,22 1 0,-1-1 16,0 0-16,0-21 0,21 0 16,-20 0-16,20 0 0,0 0 0,1 0 15,-1 0-15,-21-21 0,21 0 0,1-1 16,-22 1-16,21 0 0,-21-21 15,1 21-15,-1-22 0</inkml:trace>
  <inkml:trace contextRef="#ctx0" brushRef="#br0" timeOffset="3067.34">6138 2138 0,'0'0'0,"21"-21"0,-21 0 0,0-22 15,22 43-15,-22-21 0,0 42 16,0 0 0,0 22-16,-22-22 15,22 0-15,-21 21 0,21-20 16,-21 20-16,21-21 0,0 0 0,-21 22 15,0-22-15,21 0 0,0 0 16,0 0-16,-21 0 0,21 1 0,-22-22 16,22 21-16,-21-21 0,21-21 47,0-1-47,0-20 0,0 21 15,0 0-15,0-22 0,21 1 0,1 0 16,20 21-16,-21-22 0,0 1 0,22 0 15,-22 20-15,21 1 16,0-21-16,1 42 0,-22 0 0,21 0 16,1 0-16,-1 0 0,0 21 15,-21 0-15,22 22 0,-22-22 0,0 21 16,0 0-16,-21 1 0,0-1 16,0 0-16,0 1 0,0-1 0,-21 0 15,0 1-15,0-22 0,21 21 0,-21-21 16,-1 1-16,1-1 0,0 0 15,21 0-15,-21-21 0,0 0 0,0 0 16,-1 0-16,1 0 0,0 0 16</inkml:trace>
  <inkml:trace contextRef="#ctx0" brushRef="#br0" timeOffset="3694.99">1968 3112 0,'0'0'0,"-42"-22"0,21 22 15,0 0-15,42 0 63,0 0-63,0 0 0,22 0 0,-1 0 0,0 0 15,22 0-15,20-21 0,22 21 16,0 0-16,0 0 0,21-21 16,0 21-16,21 0 0,-21 0 15,21-21-15,22 21 0,-22-21 0,21 21 16,-21 0-16,22 0 0,-1-21 16,0 21-16,1 0 0,20-22 0,-21 22 15,1 0-15,-1-21 0,0 21 0,1-21 16,-22 21-16,21 0 0,-42-21 15,21 0-15,-21 21 0,0 0 0,0-21 16,-21 21-16,0 0 0,-21 0 16,-22-22-16,1 22 0,-22 0 0,-21 0 15,0 0-15,1-21 0,-1 21 0,0 0 16,-21-21 15,-21 21-15,0 0-16,-1-21 15,1 21-15,0 0 16,21-21-16,-21 21 0,0 0 16,0 0-16,-1-21 0</inkml:trace>
  <inkml:trace contextRef="#ctx0" brushRef="#br0" timeOffset="5031.75">1990 5969 0,'-22'0'15,"1"0"-15,21 21 16,-21 0-16,0-21 0,0 22 0,0-1 16,-22 21-16,22-21 0,-21 22 15,-1-1-15,1 0 0,-21 1 0,-1-1 16,1 21-16,20 1 0,-20-22 16,-1 22-16,1-22 0,20 0 0,1 1 15,-21-1-15,20 0 0,22-20 16,-21 20-16,-1-21 0,22 0 0,0-21 15,0 21-15,0-21 0,0 0 16,21-21 0,0 0-1,0-21-15,0 21 0,0-1 16,21 1-16,0 0 0,0 0 0,0 0 16,22 0-16,-22 21 15,0 0-15,21 0 0,1 0 0,-1 0 16,0 21-16,1 0 0,-1 0 15,0 0-15,1 0 0,-1 1 16,0-1-16,1 21 0,-22-21 0,21 0 16,-21 1-16,0-1 0,1 0 15,-1 0-15,0 0 0,0 0 0,-21 1 16,21-1-16,-21 0 16,21-21-16,1 0 15,-1-21 1,-21 0-16,21 21 0,-21-22 0,21-20 15</inkml:trace>
  <inkml:trace contextRef="#ctx0" brushRef="#br0" timeOffset="5632.2">2836 6371 0,'0'0'0,"0"-21"0,0 0 0,0 0 16,0 0-16,0-1 0,-21 1 15,0 0-15,0 0 0,0 0 0,-1 0 16,1-1-16,0 1 0,0 21 0,0-21 16,0 21-16,-1 0 15,1 0-15,-21 0 0,21 21 0,0-21 16,-22 21-16,22 1 0,-21 20 0,21 0 15,-22 1-15,22-1 0,0 0 16,0 22-16,0-1 0,-1-20 0,1 20 16,21-21-16,-21 22 0,21-22 0,0 1 15,0-22-15,0 21 0,0-21 16,0 0-16,21 1 0,0-1 0,1-21 16,-1 0-16,0 0 0,21 0 0,-21 0 15,22 0-15,-1-21 0,0 21 16,-20-22-16,20-20 0,0 21 0,1 0 15,-1-22-15,0 1 0,-21 0 16,22-1-16,-22 1 0,0 0 16,0-22-16,0 22 0,1 0 0,-1-1 15,-21 22-15,0-21 0,0 21 0,0-1 16,0 1-16,0 42 31,0 1-31,0 20 0,0-21 0,0 21 16,0 1-16,0-1 0,0 0 15,21 1-15,-21-1 0,0-21 0,21 22 16,0-22-16,0 21 0,-21-21 16,22 0-16,-22 1 0,21-1 0,0 0 15,0-21-15,-21 21 0,21-21 16,0 0-16,1 0 0,-1 0 0,0 0 16,0 0-16,0 0 0,0-21 15,1 0-15,20 0 0</inkml:trace>
  <inkml:trace contextRef="#ctx0" brushRef="#br0" timeOffset="6711.25">4784 5757 0,'0'0'0,"0"-21"0,-22 21 31,22 21-31,-21 1 16,21-1-16,0 21 0,0-21 0,0 22 15,0-1-15,0 0 0,0 1 0,0-1 16,0 0-16,0 1 0,0-1 15,0 0-15,0 22 0,0-22 0,0 0 16,0 1-16,0-1 0,0-21 0,0 22 16,0-22-16,0 0 0,0 21 0,0-21 15,-21 1-15,21-1 16,0-42 15,0-1-15,0 1-1,0 0 1,0 0 15,0 0 79,0 0-95,0-1 1,0 1-16,0 0 16,0 0-16,0 0 0,0 0 0,0-1 15,0 1-15,21 0 0,-21 0 0,21 0 16,1 0-16,-1-1 0,-21-20 0,42 21 15,-21 0-15,0-22 0,1 22 0,-1 0 16,21 0-16,-21 21 0,0 0 0,1-21 16,-1 21-16,21 0 0,-21 21 15,0 0-15,-21 0 0,22 0 0,-1 1 0,0 20 16,-21 0-16,0 1 0,0-1 16,0 0-16,0 1 0,0-1 0,0 0 15,0 1-15,-21-22 0,21 0 0,-21 21 16,21-21-16,0 1 0,0-1 0,0 0 15,21-42 17,0 0-32,-21-22 15,21 22-15,0 0 0</inkml:trace>
  <inkml:trace contextRef="#ctx0" brushRef="#br0" timeOffset="7107.1">5461 6181 0,'-21'0'0,"21"-21"0,0-1 16,0 1 0,0 0-16,21 21 15,0 0-15,0 0 0,0 0 0,1 0 16,-1 0-16,0 21 0,0 0 15,0 1-15,0-1 0,1 0 0,-1 0 0,0 21 16,0-20-16,-21 20 0,0-21 16,0 21-16,0-20 0,0-1 15,0 21-15,0-21 0,-21 0 0,0 1 16,21-1-16,0-42 31,0-1-15,0 1-16,0 0 0,21-21 0,0 21 15,-21-1-15,21-20 0,0 21 0,1 0 16,-22-22-16,21 22 0,0-21 0,0 21 16,0 0-16,0-1 0,1 1 15,-1 21-15,0-21 0,0 21 16,0-21-16,0 21 0</inkml:trace>
  <inkml:trace contextRef="#ctx0" brushRef="#br0" timeOffset="7450.9">6181 6371 0,'0'0'0,"84"-42"31,-63 21-31,-21 0 0,22-1 0,-1 1 16,0 0-16,0 0 0,-21 0 15,21 0-15,-21-1 0,0 1 16,0 0-16,0 0 16,-21 21-16,0 0 0,0 0 0,0 0 15,-1 21-15,1 0 0,0 0 0,-21 1 16,21-1-16,-1 0 0,1 0 0,21 0 16,0 0-16,0 22 0,0-22 15,0 0-15,0 21 0,0-20 0,0-1 16,21 0-16,1-21 0,-1 21 15,0 0-15,21-21 0,-21 0 0,22 0 16,-1 0-16,-21 0 0,22 0 0,-1-21 16,0 21-16,22-21 0,-22 0 15</inkml:trace>
  <inkml:trace contextRef="#ctx0" brushRef="#br0" timeOffset="7806.82">7048 5884 0,'0'0'0,"0"-42"0,-21 21 0,21 0 0,-21 0 15,0-1-15,0 22 0,0 0 16,-1 22-16,22 20 16,0 0-16,-21 1 0,21-1 15,-21 0-15,0 22 0,21-22 0,0 22 16,0-1-16,-21 1 0,21 20 0,-21-20 16,21-1-16,-22 22 0,22-22 0,0 1 15,0-1-15,-21 22 0,21-21 16,-21-1-16,0 22 0,21-22 0,-21 22 15,0 0-15,21-22 0,-22 22 0,1-22 16,0 22-16,21-22 0,-21 1 0,21-22 16,0 22-16,-21-22 0,21 0 0,0 1 15,0-22-15,21 0 0,0 0 0,0-21 16,0 0-16,22 0 0,-22 0 16,21-21-16,1 0 0,-1 0 0,0 0 15,1-1-15,-22-20 0,21 21 0,0-21 16,1-1-16,-1 1 0,-21 0 0,22-1 15,-22 1-15,0-22 0,-21 1 0,0 21 16,0-22-16</inkml:trace>
  <inkml:trace contextRef="#ctx0" brushRef="#br0" timeOffset="7931.74">6858 6858 0,'-21'-21'0,"42"42"0,-85-84 0,1 41 0,21-20 16,-22 21-16,22-21 0,-22 20 0,22 1 16,21 0-16,0 0 0,-1 0 0,22 0 15,22 21 1,-1 0-16,21 0 15,-21 0-15,22 0 0,-22 0 0,21-22 16,0 1-16,1 21 0,-1-21 0</inkml:trace>
  <inkml:trace contextRef="#ctx0" brushRef="#br0" timeOffset="8223.7">7493 5990 0,'0'0'0,"21"0"16,0 0-1,0 0-15,1 0 16,-1 0-16,0 0 0,0 0 15,0 0-15,0 0 0,1 0 16,-1 0-16,0 0 0,-21 21 16,0 1-1,-21-22-15,-22 0 0,22 21 16,0-21-16</inkml:trace>
  <inkml:trace contextRef="#ctx0" brushRef="#br0" timeOffset="8363.62">7451 6160 0,'0'0'0,"0"21"15,21-21-15,0 0 16,-21 21-16,21-21 0,0 0 0,0 0 16,1 0-16,-1 0 0,0 0 15,0 0-15,0 0 0,22 0 0,-22 0 16,0 0-16,-21-21 0,21 21 0,-21-21 16</inkml:trace>
  <inkml:trace contextRef="#ctx0" brushRef="#br0" timeOffset="8895.37">6921 6604 0,'22'21'16,"-1"-21"-16,-21 21 16,21 1-16,0-22 0,0 21 15,0 0-15,1 0 0,-1 0 0,0 0 16,0 22-16,21-22 0,-20 21 0,-1-21 15,21 22-15,-21-1 0,0 0 0,1 1 16,20 20-16,-21 1 0,0-1 0,-21-20 16,0 20-16,0 1 0,0-1 15,0 1-15,0-1 0,0 1 0,-21-22 16,0 0-16,-21 1 0,20-1 0,-20 0 16,21 1-16,0-22 0,0 0 0,-1 0 15,1-21-15,21-21 16,0 0-16</inkml:trace>
  <inkml:trace contextRef="#ctx0" brushRef="#br0" timeOffset="9350.81">8276 5228 0,'0'21'15,"0"1"-15,0-1 16,-21 0-16,21 0 0,-21 0 15,21 0-15,0 1 16,0-1 0,21-21-1,0 0-15,-21-21 16</inkml:trace>
  <inkml:trace contextRef="#ctx0" brushRef="#br0" timeOffset="9563.69">8445 5207 0,'-42'21'15,"42"0"1,0 1-16,0-1 0,0 0 15,0 0-15,-21-21 0,21 21 16,0 0-16,0 1 16</inkml:trace>
  <inkml:trace contextRef="#ctx0" brushRef="#br0" timeOffset="12061.71">9144 5503 0,'0'0'0,"0"-21"15,21 21-15,0 0 0,0-21 16,1 21-16,-1-21 0,-21 0 16,21 21-16,0-21 0,-21-1 15,21 22-15,-21-21 16,21 21-16,-21-21 0,0 0 16,-21 21-1,0 0-15,0 0 16,0 0-16,0 0 0,-1 0 0,1 21 15,0 0-15,0-21 0,0 21 16,21 1-16,0-1 0,0 0 16,0 0-16,0 0 0,0 0 0,21-21 15,0 22-15,0-1 0,0 0 0,1 0 16,-1 21-16,0-20 0,0-1 0,0 0 16,0 0-16,22 0 0,-22 0 0,-21 1 15,21-1-15,0 0 0,-21 0 0,21 0 16,-21 0-16,0 1 0,0-1 15,0 0-15,0 0 0,-21 0 16,-21-21-16,21 21 0,-22-21 0,22 0 16,-21 0-16,-22 0 0,22 0 0,0 0 15,-22 0-15,22 0 0,0 0 0,-1 0 16,1 0-16,21 0 0,-22-21 0,22 21 16,21-21-16,-21 0 0,21 0 0,0 0 15,0-1-15,0 1 0,0 0 0,0 0 16,0 0-16,21 0 0,0-1 0,1 1 15,20 21-15,0-21 0,-21 0 0,22 0 16,-1 0-16,0-1 0,22 1 0</inkml:trace>
  <inkml:trace contextRef="#ctx0" brushRef="#br0" timeOffset="12763.81">9864 5249 0,'-22'0'31,"22"22"-31,0-1 0,-21 0 0,21 21 16,-21-21-16,21 22 0,0-1 0,-21 0 15,21 1-15,0-1 0,0 0 0,0 1 16,0-1-16,-21 0 0,21 1 16,-21-22-16,21 21 0,0-21 0,0 22 0,-22-22 15,22 0-15,-21-21 0,21 21 16,0 0-16,-21-21 15,21-21 1,0 0 0,0 0-16,0 0 0,0 0 15,0-1-15,21 1 0,0-21 0,1 21 16,-1-22-16,0 1 0,0 21 0,0-21 16,22 20-16,-22-20 0,0 21 0,21 0 15,-21 0-15,1-1 0,20 22 0,-21 0 16,0 0-1,-21 22 1,-21-22-16,0 21 0,0-21 0,-22 21 16,22 0-16,-21 0 0,0-21 0,-1 21 15,22 1-15,-21-1 0,21-21 0,-1 21 16,1-21-16,21 21 0,0 0 16,0 0-16,0 1 0,21-22 15,-21 21-15,22 0 0,20-21 0,-21 21 16,0-21-16,22 21 0,-22-21 0,21 21 15,-21-21-15,22 0 0,-1 0 0,-21 0 16,21 0-16,-20 0 0,20 0 0,-21 0 16,21 0-16,-20 0 0,-1-21 15,21 0-15,-21 21 0,0-21 0,1 0 16,-1 0-16,0-1 0,0 1 0,-21 0 16,0 0-16,21 0 0,-21 0 0,21-1 15,-21 1-15,0 21 31,0 21-31,0 1 0,0-1 0,-21 0 0,0 21 16,21-21-16,-21 1 0,21 20 0,0-21 16,-21 0-16,21 22 0,-21-22 0,21 0 15,0 0-15,0 0 0,0 0 32,0-42-17,0 0-15,21 0 16</inkml:trace>
  <inkml:trace contextRef="#ctx0" brushRef="#br0" timeOffset="12931.71">10520 5398 0,'0'0'0,"0"-22"16,-21 22 0,21 22-1,0-1-15,0 0 16,21-21 15,0 0-31,0 0 0</inkml:trace>
  <inkml:trace contextRef="#ctx0" brushRef="#br0" timeOffset="13151.26">10858 5249 0,'0'0'0,"0"-21"15,-21 21 1,0 21-16,21 1 0,0-1 15,0 0-15,-21 0 0,21 21 0,-21 1 16,21-1-16,-21 0 0,21 1 0,0-1 16,-22 0-16,22 22 0,-21-22 0,0-21 15,21 22-15,0-1 0,0-21 16,0 0-16,0 1 0,0-1 0,0 0 16,21-21-1,0 0-15,1 0 0,-1 0 16,0-21-16,0 21 0,0-21 0</inkml:trace>
  <inkml:trace contextRef="#ctx0" brushRef="#br0" timeOffset="13371.13">11070 5313 0,'0'-42'16,"0"84"-16,0-106 0,0 22 0,0 21 0,0 42 16,-21 21-1,21-20-15,0 20 16,-21 0-16,21 1 0,-21 20 0,-1-21 15,22 22-15,0-22 0,-21 1 0,21 20 16,-21-21-16,21 1 0,0-22 0,0 21 16,0-21-16,0 1 0,0-1 15,0 0-15,0 0 0,0 0 0,21-21 16,0 0-16,1 0 0,20 0 16,-21 0-16,0-21 0,0 0 0</inkml:trace>
  <inkml:trace contextRef="#ctx0" brushRef="#br0" timeOffset="13755.59">11282 5525 0,'0'0'0,"0"-22"16,0 1-1,21 21-15,0 0 0,0 0 16,0 0-16,22 0 15,-22 0-15,0 21 0,0 1 0,22-1 16,-22 0-16,0 0 0,0 0 0,-21 22 16,0-22-16,0 21 0,0-21 0,0 22 15,0-22-15,0 21 0,0-21 16,-21 0-16,0 1 0,21-1 16,-21-21-16,-1 0 15,22-21 1,0-1-1,0 1-15,0 0 0,22-21 16,-1 21-16,-21-1 0,0-20 0,21 21 16,0-21-16,-21 20 0,21-20 0,0 21 15,1-21-15,-22 20 0,21 1 0,0 21 16,0-21-16,0 0 0,0 21 16,22 0-16,-22 0 0,0 0 15,0 0-15,0 0 0</inkml:trace>
  <inkml:trace contextRef="#ctx0" brushRef="#br0" timeOffset="15074.82">12107 5630 0,'0'0'0,"0"-21"16,0 0 0,0 0-16,0 0 0,0 0 0,0-1 15,0 1-15,0 0 0,0 0 16,0 0-16,0 0 0,0-1 15,-21 1-15,0 21 0,0 0 16,0 0-16,-1 0 16,1 0-16,0 0 0,0 21 0,0 1 15,0-1-15,-1 0 0,1 0 0,0 21 16,0-20-16,0 20 0,0-21 0,21 21 16,-22 1-16,22-22 0,-21 21 0,21-21 15,-21 1-15,21 20 0,0-21 16,0 0-16,0 0 0,0 1 15,21-22-15,0 0 0,1 0 0,-1 0 16,0 0-16,0 0 0,0 0 0,0 0 16,1-22-16,-1 22 0,0-21 15,0 0-15,0 0 0,22 0 0,-22 0 16,0-22-16,0 22 0,0-21 16,-21-1-16,21 22 0,-21-21 0,22 21 15,-22-22-15,0 22 0,0 0 0,0 0 16,-22 42 15,1 0-31,21 0 0,0 1 16,0-1-16,0 21 0,-21-21 0,21 0 15,0 22-15,0-22 0,0 21 0,0-21 16,0 1-16,0 20 0,0-21 16,0 0-16,0 0 0,21 1 15,0-1-15,1-21 0,-1 0 16,21 21-16,-21-21 0,22 0 0,-1 0 15,-21 0-15,21 0 0,-20 0 0,20-21 16,-21 0-16,21 21 0,-20-22 0,-1 1 16,0 0-16,0-21 0,0 21 0,0-1 15,-21-20-15,0 0 0,0 21 16,0-22-16,0 22 0,0 0 0,0 0 16,0 0-16,0-1 0,-21 22 15,0 0-15,0 0 16,21 22-16,0-1 0,-21 21 15,21-21-15,0 0 0,0 22 16,0-22-16,0 21 0,0-21 16,0 1-16,0 20 0,0-21 0,0 0 15,0 0-15,0 1 0,0-1 0,21 0 16,0 0-16,0 0 0,0-21 16,1 0-16,-1 0 15,0 0-15,0 0 0,0 0 0,22 0 16,-22-21-16,0 0 0,0 0 0,0 0 15,0-1-15,1 1 0,-1 0 0,0-21 16,-21 21-16,21-22 0,-21 1 0,21 21 16,-21-22-16,0 22 0,0 0 15,0 0-15,0 42 32,0 0-32,0 0 0,-21 22 15,21-22-15,-21 0 0,0 21 0,21-20 16,0 20-16,0-21 0,0 0 15,0 0-15,0 1 0,0-1 0,0 0 16,21 0-16,0 0 0,0-21 0,0 21 16,1-21-16,20 0 0,-21 0 15,0 0-15,0 0 0,22 0 0,-22-21 16,0 21-16,0-21 0,0 0 16,1 0-16,-1 0 0,0-1 15,0-20-15,0 21 0,-21-21 0,0-1 0,21 22 16,-21-21-16,22-1 0,-22 22 15,21 0-15,-21 0 0,0 0 0,0 0 16,0 42 0,0 0-1,-21 0-15,-1 21 0,22-20 16,0 20-16,-21-21 0,0 21 0,21 1 16,0-1-16,0 0 0,0 1 0,0-1 15,0 0-15,0 1 0,0-1 0,0 0 16,0 22-16,0-22 0,0 22 0,0-22 15,21 22-15,-21-22 0,21 21 16,-21 1-16,0-22 0,0 22 0,0-22 16,0 0-16,0 1 0,-21-1 0,0 0 15,0 1-15,0-1 0,0 0 0,-1-20 16,1 20-16,-21-21 0,21 0 0,-22 0 16,22-21-16,0 0 0,0 0 0,0 0 15,0 0-15,-1 0 0,1 0 0,0 0 16,0 0-16,0-21 0,21 0 0,-21 21 15,21-21-15,-22 0 0,22 0 0,0-1 16,0-20-16,0 21 0,0-21 0,0-1 16,0 1-16,0 0 0,22-1 15</inkml:trace>
  <inkml:trace contextRef="#ctx0" brushRef="#br0" timeOffset="15279.67">13716 5842 0,'0'-21'16,"-21"21"15,0 0-15</inkml:trace>
  <inkml:trace contextRef="#ctx0" brushRef="#br0" timeOffset="15675.44">14457 5355 0,'0'0'0,"0"-21"0,0 0 0,0 0 16,0 0-16,-21 21 15,-1-22-15,1 22 0,0 0 0,0 0 16,0 0-16,-22 0 0,1 0 0,21 22 15,-21-1-15,-1 0 0,1 0 16,21 21-16,-22-20 0,22 20 0,0 0 16,0 1-16,0-1 0,0 0 0,21 1 15,0-1-15,0 0 0,0-21 16,0 22-16,0-22 0,0 21 0,0-21 16,0 1-16,21-1 0,0 0 0,0-21 15,21 21-15,-20-21 0,20 0 0,0 0 16,1 0-16,-1 0 0,0 0 0,1 0 15,-1 0-15,0-21 0,1 0 0,-1 0 16,0 21-16</inkml:trace>
  <inkml:trace contextRef="#ctx0" brushRef="#br0" timeOffset="16579.52">14774 5567 0,'0'0'0,"0"-21"0,0 0 16,0-1-16,0 1 0,-21 21 31,0 0-31,21 21 0,-21-21 0,0 22 15,21 20-15,-22-21 0,22 0 0,0 22 16,0-22-16,0 0 0,0 21 0,0-21 16,0 1-16,0-1 0,0 0 15,0 0-15,0 0 0,0 0 0,0 1 16,22-22 0,-1 0-16,0 0 15,0 0-15,0-22 16,0 1-16,-21 0 15,0 0-15,22-21 0,-22 20 16,0 1-16,21-21 0,-21 0 0,0 20 16,0-20-16,0 21 0,0-21 0,0 20 15,0 1-15,0 0 0,0 0 16,0 0-16,21 0 16,0 21-16,0 0 0,0 0 15,1 21-15,-1 0 0,0 0 16,0 0-16,-21 0 0,21 22 0,0-1 15,1-21-15,-22 22 0,0-22 0,21 21 16,0-21-16,-21 22 0,0-22 16,0 0-16,0 0 0,21 0 0,-21 0 0,0 1 15,0-1-15,0 0 16,0-42 31,0 0-47,0-1 0,0 1 15,0 0-15,21 0 0,-21-21 0,21 20 16,1-20-16,-1 0 0,0 21 0,0-22 16,0 1-16,22 21 0,-22-22 15,0 22-15,21 0 0,-21 0 0,1 0 16,-1 21-16,0 0 0,0 0 0,0 21 16,-21 0-16,21 0 15,-21 0-15,0 22 0,0-22 0,0 21 0,0 1 16,0-22-16,0 21 0,0-21 15,0 22-15,0-22 0,-21 0 0,21 0 16,-21 0-16,21 0 16,-21-21-16,21 22 0,-21-22 15,21-22 17,0 1-32,0 0 0,0 0 15,21-21-15,0 20 0,0 1 16,0-21-16,1 0 15,-1 20-15,0-20 0,21 0 0,-21 21 16,22-22-16,-22 22 0,0 0 0,21 0 16,-20 21-16,-1 0 0,0 0 0,0 0 15,-21 42-15,21-21 0,-21 0 16,0 22-16,0-1 0,0-21 0,0 22 16,0-22-16,0 21 0,-21-21 0,0 0 15,0 22-15,21-22 0,-21 0 16,-1 0-16,1-21 15,21 21-15,0-42 32,0 0-32,0 0 15</inkml:trace>
  <inkml:trace contextRef="#ctx0" brushRef="#br0" timeOffset="16847.36">16087 4995 0,'0'0'0,"0"22"31,0-1-31,0 0 16,0 0-16,0 0 15,0 0-15,0 1 16,-22-1-16,1 0 0,0 0 15,0-21 17,42-21-1</inkml:trace>
  <inkml:trace contextRef="#ctx0" brushRef="#br0" timeOffset="17031.43">16235 5059 0,'0'0'15,"0"-21"1,0 42 0,0 0-16,-21-21 0,-1 21 15,22 0-15,-21 1 0,21-1 16,-21 0-16,21 0 0,-21-21 16,21 21-16,0 0 0,0 1 15</inkml:trace>
  <inkml:trace contextRef="#ctx0" brushRef="#br0" timeOffset="18754.57">16997 5059 0,'0'0'0,"-21"-21"15,-1 21-15,22-21 16,-21 21-16,0 0 15,21 21 1,0 0 0,21 0-16,0 0 15,1 0-15,20 1 0,-21-1 0,21 0 16,1 0-16,20 0 0,-20 0 0,20 22 16,1-22-16,-1 0 0,1-21 0,-1 21 15,-21 0-15,22 1 0,-22-22 0,1 0 16,-22 21-16,21-21 0,-21 0 0,22 0 15,-22 0-15,0 0 0,0 0 16,0 0 0,-21-21-1,-21 21 1,0 0-16,-21 21 16,20-21-16,1 21 0,-21 0 0,0 0 15,-1 22-15,1-22 0,-22 21 16,22 0-16,-21-20 0,-1 20 0,1 0 15,20 1-15,-20-1 0,-1-21 0,22 21 16,-22-20-16,22 20 0,0-21 0,-1 0 16,22 0-16,0 1 0,0-1 0,0-21 15,21 21-15,-21 0 0,42-21 32,0 0-32,0-21 15,0 0-15,0 0 0</inkml:trace>
  <inkml:trace contextRef="#ctx0" brushRef="#br0" timeOffset="19994.59">18351 5292 0,'0'21'15,"0"0"-15,22-21 16,-1 0 0,0 0-16,0 0 15,21 0-15,1-21 0,-22 0 0,21 21 16,22-21-16,-22-1 0,0 1 0,1 0 16,-1 0-16,0 0 0,-20 0 15,20-1-15,-21-20 0,0 21 0,0-21 16,-21-1-16,0 1 0,0 0 0,0-1 15,0 22-15,0-21 0,0 21 16,-21-1-16,0 1 0,0 0 0,0 0 16,-22 21-16,22 0 0,0 0 0,-21 21 15,21 21-15,-22-20 0,22 41 0,0-21 16,0 22-16,-22-1 16,22 22-16,0-21 0,0 20 0,0-20 15,21 20-15,-21 1 0,-1 0 0,1-22 16,21 22-16,-21 0 0,0-1 0,0 1 15,21 0-15,-21-1 0,-1 22 16,1 0-16,0 0 0,0 0 0,-21-1 16,20-20-16,1 21 0,-21 0 0,21-22 15,0 1-15,-1 0 0,1-1 0,0-20 16,21-1-16,0-20 0,0 20 0,0-20 16,0-22-16,0 21 0,0-21 15,21-21-15,0 0 0,1 0 16,-1 0-16,21-21 0,0 0 0,-20 0 15,41-22-15,-21 1 0,22 0 0,-22-1 16,22-20-16,-1-1 16,-20 1-16,20-1 0,-21 1 0,1-22 15,-1 22-15,0-22 0,-20 0 0,-22 1 16,0-1-16,0 0 0,-22 1 16,1 20-16,-21-20 0,0 41 0,-1-20 15,-20 20-15,20 1 0,-20 0 0,-1 21 16,22-22-16,0 22 0,21 21 0,-22-21 15,43 0-15,0 0 16,0-1-16,0 1 16,21 21-16,1-21 0,-1 0 0,21 21 15,-21-21-15,22 0 0,-1-1 0,0 1 16,22 0-16,-22 0 0,0 0 0,1 0 16,20-1-16,-20 1 0,-1 0 15,21-21-15,-41 21 0,20-1 0,0 1 16,-21 0-16,1 21 0,-1-21 0,0 21 15,-21-21-15,-21 42 32,0-21-32,21 21 15,-22 0-15,1 0 0,0 22 0,21-22 16,0 0-16,-21 0 0,21 22 0,0-22 16,0 0-16,0 0 15,0 0-15,0 0 0,0 1 0,21-1 16,0 0-16,22-21 15,-22 0-15,0 0 0,0 0 0,21 0 16,-20 0-16,20 0 0,-21 0 0,21-21 16,1 21-16,-22-21 0,21-1 15,-21-20-15,22 21 0,-22 0 0,0-22 16,0 1-16,0 21 0,-21-21 0,0 20 16,0 1-16,0 0 0,0 0 0,-21 0 15,-21 21-15,21-21 0,-22 21 0,22 0 16,-21 0-16,0 0 0,-1 0 15,22 0-15,-21 0 0,21 0 16,-22 21-16,22 0 0,0-21 16,21 21-16,0 0 0,0 0 15,0 1-15,21-1 0,0 0 0,0 0 16,1-21-16,-1 21 0,21-21 16,0 0-16,1 0 0,-22 0 0</inkml:trace>
  <inkml:trace contextRef="#ctx0" brushRef="#br0" timeOffset="20371.38">19897 5503 0,'0'0'0,"-43"-42"31,43 21-31,0 0 16,0 0-16,0-1 15,21 22-15,1 0 0,-1-21 0,0 21 16,0 0-16,0 0 0,0 0 0,22 0 15,-22 0-15,0 21 0,0 1 16,0-1-16,1 21 0,-22-21 0,0 22 16,21-22-16,-21 21 0,0 0 0,0 1 15,0-22-15,0 21 0,0-21 0,0 1 16,-21-1-16,-1 0 0,22 0 16,-21 0-16,0-21 0,0 0 0,0 0 15,0 0 1,21-21-16,0 0 0,0 0 15,0 0-15,0-1 0,0 1 16,0 0-16,0 0 0,0-21 0,21 20 16,0-20-16,0 21 0,0 0 15,22 0-15,-22-1 0,0 1 0,0 21 16,0-21-16,22 21 0,-22 0 0,0 0 16,0 0-16,21-21 0,-20 21 0</inkml:trace>
  <inkml:trace contextRef="#ctx0" brushRef="#br0" timeOffset="21007.01">20934 5398 0,'42'-22'0,"-84"44"0,105-44 15,-42 1-15,-21 0 0,0 0 16,0 0 0,-42 0-16,21 21 0,0 0 15,0 0-15,-22 0 0,22 0 0,-21 21 16,-1 0-16,1 0 0,21 0 0,-21 0 15,-1 1-15,22-1 0,0 0 0,0 21 16,0-21-16,-1 1 0,22-1 16,0 0-16,0 0 0,0 0 0,0 0 15,0 1-15,22-1 16,-1-21-16,0 0 0,0 0 0,0 0 16,0 0-16,1 0 0,20 0 15,-21 0-15,0 0 0,0-21 0,1-1 16,-1 1-16,0 0 0,0 0 0,-21 0 15,0 0-15,21-1 0,-21 1 0,21 21 16,-21-21-16,0 0 0,0 0 0,0 0 16,0 42 15,0 0-31,-21 21 16,0-21-16,21 22 0,-21-1 0,0 0 15,0 1-15,21 20 0,-22-20 16,22 20-16,-21-21 0,21 1 0,0 20 15,0-20-15,0-1 0,0 21 0,0-20 16,0 20-16,0-20 0,21 20 0,-21 1 16,22-1-16,-1 1 0,21-1 0,-21 1 15,0-1-15,1 1 0,-1-22 0,-21 21 16,0-20-16,21 20 0,-21-20 16,0-1-16,0 0 0,0 1 0,-21-1 15,0-21-15,-1 0 0,-20 0 16,21 1-16,-21-22 0,-1 0 0,1 0 15,0 0-15,-1 0 0,1-22 0,0 1 0,-1 0 16,22 0-16,0 0 0,-21 0 16,20-1-16,1 1 0,21 0 0,0 0 15,0 0-15,-21 0 0,21-1 0,0 1 16,0 0-16,0 0 0,0 0 0,0 0 16,0-1-16,21 1 0,0-21 15,1 0-15,-1-1 0</inkml:trace>
  <inkml:trace contextRef="#ctx0" brushRef="#br0" timeOffset="21411.63">21463 5334 0,'0'0'0,"0"-21"0,-64-21 31,43 42-31,0 0 0,0 21 0,0 0 15,21 0-15,-21 0 0,-1 0 16,1 1-16,0-1 0,21 21 0,0-21 16,-21 0-16,21 22 0,0-22 0,0 0 15,0 21-15,0-20 0,21-1 0,0-21 16,22 21-16,-1 0 0,0-21 0,-21 0 16,22 0-16,-1 0 15,0 0-15,1 0 0,-1-21 0,-21 0 16,22 0-16,-22-1 0,0 1 0,0-21 15,-21 21-15,0-22 0,0 22 0,0-21 16,0 0-16,0-1 0,0 1 0,-21 21 16,0-22-16,0 22 0,-22 0 15,22 0-15,0 0 0,-21 21 0,20 0 16,-20 0-16,21 0 0,0 0 0,0 0 16,-1 21-16,22 0 0,-21-21 15,21 21-15,21-21 16,1 0-16,-1 0 15,0 0-15</inkml:trace>
  <inkml:trace contextRef="#ctx0" brushRef="#br0" timeOffset="21679.57">22119 4805 0,'0'0'0,"0"-42"0,0 20 15,0 1-15,0 0 0,0 42 31,0 0-31,0 22 16,0-1-16,-21 0 0,21 1 0,-21-1 16,21 22-16,-21-22 0,-1 21 15,22-20-15,0-1 0,-21 0 0,0 1 16,0-1-16,21 0 0,0 1 16,-21-22-16,21 21 0,-21-21 0,21 1 15,0-1-15,0 0 0,0 0 0,0 0 16,21-21-1,0-21-15,0 21 16,0-21-16,-21 0 0</inkml:trace>
  <inkml:trace contextRef="#ctx0" brushRef="#br0" timeOffset="21895.45">22352 4868 0,'21'-42'0,"-42"84"0,42-105 0,-21 42 0,0 42 31,0 21-31,0-21 0,-21 22 16,21-1-16,-21 0 0,0 22 16,-1-22-16,22 1 0,-21-1 0,0 0 15,21 1-15,0-1 0,-21-21 0,21 21 16,-21 1-16,21-22 0,0 0 0,0 21 16,0-20-16,0-1 0,0 0 15,0 0-15,21-21 0</inkml:trace>
  <inkml:trace contextRef="#ctx0" brushRef="#br0" timeOffset="22095.34">21865 5313 0,'-21'0'15,"42"0"-15,-21 0 31,21 0-31,0 0 0,1 21 0,-1-21 16,21 0-16,-21 0 0,22 0 0,-22 0 16,21 0-16,0 0 0,1 0 0,-22 0 15,21 0-15,1-21 16,-1 21-16</inkml:trace>
  <inkml:trace contextRef="#ctx0" brushRef="#br0" timeOffset="22866.89">22521 5271 0,'0'0'0,"0"21"15,21-21 1,1 0 0,-1 0-16,0 0 0,0 0 0,0 0 0,0 0 15,1-21-15,-1 21 0,0-22 16,0 1-16,-21 0 0,0 0 15,0 0-15,0 0 16,-21 21-16,0 0 16,0 0-16,-1 0 0,1 0 0,-21 21 15,21 0-15,0 0 0,-1 0 0,1 0 16,0 1-16,0 20 0,0-21 16,21 0-16,0 0 0,0 1 0,0-1 15,0 0-15,0 0 0,0 0 16,21 0-16,0-21 0,0 22 0,0-1 0,1-21 15,20 0-15,-21 0 0,21 0 16,1 0-16,-1 0 0,0 0 16,-20 0-16,20-21 0,-21-1 0,21 22 15,-20-21-15,-1 0 0,0 0 0,0 0 16,0-22-16,-21 22 0,0 0 0,21 0 16,-21 0-16,0 0 0,0-1 15,0 44 16,-21-1-31,21 0 0,0 0 0,0 0 16,0 0-16,-21 1 16,21-1-16,-21 0 0,21 0 0,0 0 0,-21 0 15,21 1-15,-21-1 0,21 0 16,-22-21-16,22 21 0,0-42 47,0 0-32,0 0-15,22-1 0,-1 1 0,0 0 16,0 0-16,21-21 0,1 20 16,-22 1-16,21-21 0,1 21 0,-1-22 15,0 22-15,-21 0 0,22 0 0,-1 0 16,0 21-16,1 0 0,-1 0 16,0 0-16,1 0 0,-22 21 15,0 0-15,0 0 0,-21 0 0,0 1 16,0-1-16,0 21 0,-21-21 0,0 0 15,0 1-15,0-1 0,-1 0 0,1 0 16,0 0-16,0 0 0,0 1 16,0-1-16,-1-21 15,44-21 17,-1 21-32</inkml:trace>
  <inkml:trace contextRef="#ctx0" brushRef="#br0" timeOffset="23195.1">24236 5207 0,'0'0'0,"0"21"0,-43 0 0,22-21 16,0 22-16,0-1 0,0 0 0,-22-21 15,22 21-15,0 0 0,0-21 0,-21 21 16,20 1-16,1-22 0,0 21 15,-21-21-15,21 0 0,-1 21 0,-20-21 16,21 0-16,0 21 16,42-21-1,0 0 1,21 0-16,-20 21 0,-1-21 16,21 0-16,-21 21 0,22-21 0,-22 22 15,21-22-15,-21 21 0,22-21 0,-22 0 16,0 0-16,0 21 0,0-21 0,0 0 15,1 0-15,-22-21 16,21 0 0</inkml:trace>
  <inkml:trace contextRef="#ctx0" brushRef="#br0" timeOffset="23458.99">24744 5059 0,'-106'85'15,"85"-64"-15,-22 21 16,22 0-16,0-20 0,0 20 0,-21 0 16,-1 1-16,22-1 0,-21 0 15,-1 1-15,1-1 0,21 0 0,-21 1 16,-1-22-16,1 21 0,21-21 0,0 22 15,-1-22-15,1 0 0,0 0 16,21 0-16,0 0 16,21-21-1,0 0-15,1 0 0</inkml:trace>
  <inkml:trace contextRef="#ctx0" brushRef="#br0" timeOffset="23874.75">24807 5461 0,'0'0'0,"0"-21"15,-21 0-15,0 21 16,0 0-16,0 0 16,-1 0-16,1 0 0,0 21 15,0 0-15,0 0 0,0 0 0,-1 1 16,1-1-16,0 0 0,0 0 0,21 0 15,0 0-15,-21-21 0,21 22 0,0-1 16,0 0-16,21-21 16,0 0-16,0 0 15,0 0-15,1 0 0,-1-21 16,0 21-16,0-21 0,0 21 16,0-22-16,-21 1 0,22 0 15,-22 42 16,0 0-31,0 1 16,0-1-16,-22 0 0,22 0 0,0 0 16,0 0-16,0 1 0,0-1 0,0 0 15,0 0 1,22-21-16,-1 0 16,0 0-16,0 0 0,0-21 15</inkml:trace>
  <inkml:trace contextRef="#ctx0" brushRef="#br0" timeOffset="24246.61">25167 5228 0,'0'0'0,"-21"0"0,0 0 0,0 0 15,-1 0-15,1 0 0,0 21 16,21 1-16,0-1 15,0 0-15,0 0 16,21 0-16,0 0 0,1 1 16,-1-1-16,21-21 0,-21 21 15,0 0-15,1-21 0,-1 21 16,21-21-16,-21 0 0,0 21 0,1-21 16,-1 0-16,0 0 0,0 22 0,-21-1 31,-21 0-31,0 0 0,0 0 15,-22-21-15,22 21 0,-21 1 16,-1 20-16,1-21 0,21 0 0,-21 0 16,-1 22-16,22-22 0,-21 0 0,21 0 15,-1 0-15,1 1 0,0-1 16,0 0-16,0-21 0,21 21 0,0 0 31</inkml:trace>
  <inkml:trace contextRef="#ctx0" brushRef="#br0" timeOffset="32747.5">17230 6456 0,'-22'0'0,"22"-21"0,-21 21 0,21-21 16,0-1-16,-21 1 16,0 0-16,21 42 46,0 0-46,0 22 16,0-22-16,0 0 0,0 21 16,0-20-16,0-1 0,0 21 0,21-21 15,0 22-15,-21-1 0,21-21 16,1 0-16,-22 22 0,21-22 16,0 0-16,0 21 0,0-21 0,0 1 0,1-1 15,-1 0-15,0 0 0,0-21 16,21 21-16,-20-21 0,-1 0 15,21 21-15,0-21 0,-20 0 0,20 0 16,0 0-16,-21 0 0,22 0 0,-1 0 16,0 0-16,-20-21 0,20 21 15,0-21-15,1 21 0,-1-21 0,0 0 16,1 21-16,20-21 0,-21-1 0,22 22 16,-22-21-16,22 0 0,-1 0 15,1 0-15,-1 0 0,1-1 0,-22 1 16,22 0-16,-1 0 0,1 0 15,-1 0-15,-21-1 0,22 1 16,-1 0-16,22 0 0,-21 0 0,-1 0 16,1-1-16,20 22 0,-20-21 15,-1 0-15,1 21 0,20-21 0,-41 21 16,20 0-16,1 0 0,-1 0 0,-20 0 16,20 0-16,-21 0 0,22 0 15,-1 0-15,-20 0 0,20 21 0,1-21 16,-22 21-16,22 0 0,-1-21 15,-21 22-15,1-1 0,20 0 0,-20 0 16,-22 0-16,21 0 0,0 22 0,-20-22 16,20 0-16,-21 0 15,0 0-15,0 1 0,1-1 0,-1 0 16,0 0-16,0 0 0,-21 0 0,21 1 16,-21-1-16,21 0 0,-21 0 15,22-21-15,-22 21 0,21-21 16,0 21-16,-21 1 15,21-22 1,0 0 15,-21-22-31,21 1 16,1 21-16,-22-21 0,21 21 16,-21-21-16,21 0 0,0 21 15,0-21-15,-21-1 0,21 1 0,1 0 16,-1 0-16,0 0 0,0 0 15,21-1-15,-20 1 0,20-21 0,-21 21 16,21 0-16,1-1 0,-1 1 0,22 0 16,-22 0-16,0 0 0,22 21 15,-22-21-15,0-1 0,1 22 0,-1-21 16,0 21-16,22 0 0,-22 0 16,1 0-16,-1 0 0,0 0 0,22 0 15,-22 0-15,22 0 0,-22 0 0,21 21 16,1 1-16,-1-22 0,-20 21 15,20-21-15,1 21 0,-22 0 16,22 0-16,-22-21 0,21 21 0,-20 1 16,-1-1-16,0 0 0,1-21 15,-1 21-15,0 0 0,1 0 0,20 1 16,-20-22-16,-1 21 0,0 0 16,1-21-16,-1 21 0,-21-21 0,21 0 15,1 0-15,-22 21 0,21-21 0,-21 0 16,1 0-16,20 0 0,-21 0 15,0 0-15,0 0 0,1 0 16,-1 0-16,0-21 16,0 21-1,0 0 1,-21-21-16,-21 21 125,0 0-125,0-21 16,0 21-16,-1-21 15</inkml:trace>
  <inkml:trace contextRef="#ctx0" brushRef="#br0" timeOffset="37330.5">5292 6943 0,'0'0'0,"-43"-21"16,64 21-1,1 0 1,-1 0-16,0 0 0,0 0 16,0 21-16,0 0 15</inkml:trace>
  <inkml:trace contextRef="#ctx0" brushRef="#br0" timeOffset="37819.47">5080 7070 0,'0'0'0,"-42"0"0,-1 0 0,22-21 16,-21 21-16,-1 0 0,22 0 0,-21 0 15,0-22-15,20 22 0,-20 0 16,21 0-16,0 0 0,0 0 0,-1 0 16,44 0 15,20 0-31,0 0 16,1 0-16,20 0 0,1 0 0,-1 0 15,22 0-15,-1 0 0,1 0 0,21 0 16,21 0-16,0-21 0,-21 21 0,21 0 15,0-21-15,0 21 0,0 0 0,0-21 16,0 21-16,0 0 0,-21-21 16,21 21-16,-43 0 0,22-21 0,-21 21 15,-22 0-15,1 0 0,-22 0 0,0 0 16,1-22-16,-22 22 0,0 0 16,0 0-16,0 0 15,-42 0 1,0 0-16,0 0 0,-21 0 15,20 0-15,-20 22 0,0-22 16,-1 21-16,1-21 0,-21 21 0,-1-21 16,1 21-16,-22 0 0</inkml:trace>
  <inkml:trace contextRef="#ctx0" brushRef="#br0" timeOffset="38312.11">5334 7430 0,'-42'105'16,"42"-83"-1,0-1-15,0 21 0,-22-21 0,1 22 16,21-22-16,-21 21 0,21-21 0,-21 22 15,0-22-15,0 21 0,21-21 0,-22 22 16,22-22-16,-21 0 0,21 21 16,-21-21-16,21 1 0,0-44 31,0 1-31,0 0 16,0 0-16,0 0 0,0-22 0,0 22 15,0-21-15,0 0 0,21-1 16,-21 1-16,0 0 0,21-1 0,1 1 15,-22 0-15,21 20 0,0 1 0,-21-21 16,21 42-16,0-21 0,0 21 0,1 0 16,-1 0-16,0 0 0,0 21 15,0 0-15,0 0 0,1 0 0,-1 22 16,0-22-16,0 0 0,0 0 0,0 22 16,-21-22-16,0 0 0,22 0 0,-22 0 15,0 0-15,0 1 16,0-1-16,0 0 0,0 0 0,0 0 15,-22-21-15,1 21 0,0-21 16,0 0-16,0 0 0,0 0 0,-1 0 16</inkml:trace>
  <inkml:trace contextRef="#ctx0" brushRef="#br0" timeOffset="38487">5080 7811 0,'106'-43'31,"-85"43"-31,21-21 16,-21 0-16,22 21 0,20-21 0,-20 0 16,20-1-16,1 1 0,-1 0 15,1 0-15,-1 0 0,-21 0 0,22-1 16,-22 1-16,1 0 0,-1 0 0,-21 21 16,21-21-16</inkml:trace>
  <inkml:trace contextRef="#ctx0" brushRef="#br0" timeOffset="38915.76">6054 7557 0,'0'0'0,"0"42"0,0-21 0,0 21 0,0 1 16,-22-22-16,22 21 0,-21-21 16,21 1-16,-21 20 0,21-21 15,-21 21-15,21-20 0,0-1 16,0 0-16,-21-21 0,21-21 31,0 0-31,0-1 0,0 1 0,21 0 16,0 0-16,-21 0 0,0 0 15,0-22-15,21 22 0,-21-21 0,21 21 16,-21-22-16,22 22 0,-22 0 0,0-21 16,21 42-16,0-22 0,0 22 0,0 0 15,0 22 1,1-22-16,-1 21 0,-21 0 16,21 21-16,0-21 0,-21 1 0,21-1 15,0 21-15,-21-21 0,0 0 0,22 1 16,-1 20-16,-21-21 0,21 0 15,0 0-15,0-21 0,0 0 16,1 0-16,-1 0 0,0 0 0,0 0 16,0 0-16,0-21 0,1 0 0,20 0 15,-21 0-15,0 0 0,0-1 0,1-20 16,-1 21-16,-21 0 0,0-22 0,0 22 16,0 0-16,0-21 0,0 21 15,0-1-15,0 1 0,0 0 0,0 0 16,0 0-16,0 0 15,0-1-15,21 1 0</inkml:trace>
  <inkml:trace contextRef="#ctx0" brushRef="#br0" timeOffset="39555.01">10456 6541 0,'0'0'16,"-63"0"-16,-1 0 0,1 0 0,-1 0 16,1 0-16,-22 0 0,22 0 0,-1 0 15,1 0-15,-1 21 0,1-21 0,20 0 16,-20 0-16,20 0 0,22 21 0,-21-21 16,21 0-16,21 21 15,42-21 1,0 0-16,1 0 15,20 0-15,22 21 0,0-21 0,-1 0 16,22 0-16,0 0 0,0 0 16,21 0-16,0 0 0,21 0 0,0 0 15,21-21-15,1 21 0,-22-21 0,21 21 16,22 0-16,-22-21 0,0 21 16,1 0-16,-1-21 0,22 21 0,-1-22 15,-21 22-15,22-21 0,-22 0 0,22 21 16,-22-21-16,0 0 0,1 21 15,-22-21-15,0 21 0,0-22 16,-21 22-16,-21 0 0,0-21 0,0 21 16,-22 0-16,1-21 0,0 21 0,-22 0 15,-20 0-15,-1 0 0,-21 0 16,0 0-16,-21-21 0,-21 21 31,0 0-15,0 0-16,0 0 15,-22 0-15,22 21 0,-21-21 0,-22 21 16,22 0-16,-43-21 0</inkml:trace>
  <inkml:trace contextRef="#ctx0" brushRef="#br0" timeOffset="40142.68">11451 7133 0,'0'0'0,"-21"0"15,0-21-15,0 21 16,-1 0-16,1 0 15,0 21-15,0 0 0,21 1 0,-21 20 16,0-21-16,21 21 0,-22 1 0,22-1 16,0 0-16,-21 1 0,0-22 0,0 21 15,21 1-15,-21-1 0,0-21 16,-1 21-16,22-20 0,-21-1 0,21 0 16,-21 0-16,21 0 0,21-42 46,-21 0-46,21 0 0,1 0 16,-22-1-16,21 1 0,0-21 0,0 21 16,-21-22-16,21 1 0,0 0 0,-21-1 15,22 1-15,-1-21 0,-21 41 0,21-20 16,0 0-16,-21 21 0,21-1 16,0 1-16,-21 0 0,22 21 0,-1 0 15,0 0-15,-21 21 0,21 0 0,0 1 16,-21-1-16,0 21 0,21 0 0,-21 1 15,22-22-15,-22 21 0,0 1 16,0-1-16,0-21 0,0 21 0,0-20 16,0 20-16,0-21 0,0 0 15,0 0-15,0 1 0,0-1 16,-22-21 15,1 0-31,0-21 16,0 21-16</inkml:trace>
  <inkml:trace contextRef="#ctx0" brushRef="#br0" timeOffset="40327.57">10985 7472 0,'-21'0'32,"42"0"-32,1 0 15,-1 21-15,0-21 0,21 0 0,1 0 16,-1 0-16,0 0 0,1 0 15,-1 0-15,21 0 0,-20 0 0,-1 0 16,-21-21-16,22 21 0,-22 0 0,0 0 16,0-21-16,0 0 0,0 21 0</inkml:trace>
  <inkml:trace contextRef="#ctx0" brushRef="#br0" timeOffset="40563.43">11747 7176 0,'0'0'0,"43"0"32,-43 21-32,21 0 0,0 0 15,0 0-15,-21 0 0,21 22 0,1-22 16,-1 21-16,0-21 0,0 22 0,0-1 16,-21-21-16,21 0 0,1 22 15,-22-22-15,21 0 0,-21 0 0,0 0 16,0 1-16,0-1 15,0-42 17</inkml:trace>
  <inkml:trace contextRef="#ctx0" brushRef="#br0" timeOffset="40759.32">12361 7112 0,'0'0'0,"0"21"16,0 22-16,-21-22 0,0 21 16,21 0-16,-21-20 0,0 20 15,-1 0-15,1 1 0,0-1 0,0-21 16,-21 21-16,20-20 0,1 20 0,0-21 16,0 0-16,0 0 0,0 1 0,-1-1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6T01:53:44.2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3196 2942 0,'0'0'0,"0"-233"16,0 1-16,0 41 0,0 43 16,0 21-16,0 21 0,0 43 0,0-1 15,0 22-15,0-22 0,21 43 16,-21-21-16</inkml:trace>
  <inkml:trace contextRef="#ctx0" brushRef="#br0" timeOffset="1060.39">2921 1439 0,'-64'0'15,"43"0"1,0-21-16,0 21 0,0-21 15,21 0-15,0 0 16,0 0-16,0-1 0,21 22 16,21-21-16,-21 0 0,22-21 0,-1 42 15,0-43-15,1 43 0,20-21 16,1 0-16,-1 0 0,1 0 0,20 21 16,1 0-16,0 0 0,-22 0 15,1 0-15,-1 21 0,1 0 16,-1 0-16,-20 0 0,-1 1 0,-21-1 15,21 21-15,-20-21 0,-22 22 16,0-22-16,0 21 0,0 0 0,-22-20 16,-20 20-16,0 0 0,-1 1 15,-20-1-15,-1 0 0,-20 1 0,20-22 16,1 21-16,-1-21 0,1 0 16,20 22-16,1-43 0,0 21 0,-1 0 15,22 0-15,-21-21 0,21 21 0,0-21 16,-1 0-16,1 22 0,0-22 15,21-22 32,21 22-47</inkml:trace>
  <inkml:trace contextRef="#ctx0" brushRef="#br0" timeOffset="2579.28">4318 2371 0,'0'0'0,"0"-21"0,21-1 16,-21 1-16,0 0 0,21 0 15,-21 0-15,0 0 0,0-1 0,0 1 16,0 0-16,0 0 0,-21-21 0,0 20 16,21-20-16,-21 21 15,0-21-15,-1 20 0,1 1 0,0 0 16,0 0-16,0 0 0,0 21 15,-1 0-15,1 0 0,0 0 0,-21 0 16,21 21-16,-22 0 0,22 0 16,-21 22-16,21-22 0,-22 21 0,22 0 15,0 1-15,-21-1 0,20 22 16,1-22-16,21 0 0,0 22 0,0-22 16,0 0-16,0 1 0,0-1 0,0 0 15,21-20-15,1 20 0,-1-21 16,0 0-16,0 0 0,21-21 0,-20 0 15,20 0-15,-21 0 0,21 0 16,-20 0-16,20-21 0,-21 0 16,0 0-16,0 0 0,22-22 15,-22 1-15,0 0 0,0-1 0,0 1 16,1 0-16,-1-1 0,0 1 0,0 0 16,-21 21-16,21-22 0,-21 22 15,21 0-15,-21 0 0,0 0 0,0-1 16,-21 22 15,21 22-31,-21-1 16,0 0-16,21 0 0,0 21 15,-21-20-15,21 20 0,-21-21 16,21 21-16,0-20 0,0 20 0,0 0 16,0-21-16,0 22 0,0-22 0,0 0 15,0 21-15,0-20 0,0-1 16,21 0-16,0-21 0,0 21 0,0-21 15,0 0-15,1 0 0,20 0 16,-21 0-16,21 0 0,1-21 0,-22 0 16,21 0-16,1-1 0,-1 1 15,0-21-15,1 0 0,-1-1 0,0 1 16,-21 0-16,22 20 0,-22-20 0,-21 21 16,0-21-16,21 20 15,-21 1-15,0 0 0,-21 21 16,-21 0-16,20 0 15,1 0-15,-21 0 0,21 21 0,0 0 16,-1-21-16,1 22 0,21-1 0,0 0 16,0 0-16,0 0 0,21 0 15,1 1-15,-1-1 0,0 0 0,0 0 16,0 0-16,0 0 0,1 1 16,-1-1-16,0 0 0,-21 0 0,0 0 15,21 0-15,-21 1 0,0-1 0,21 0 16,-21 0-16,21 0 15,1-21-15,-1 0 16,0 0-16,0 0 0,0 0 16,0-21-16,1 0 0,20 21 0,-21-21 15,21-22-15,1 22 0,-22-21 0,21 0 16,1-1-16,-22 1 0,21 0 16,-21-22-16,22 22 0,-22-22 0,21 1 15,-21-1-15,0 1 0,1-1 16,-22 1-16,0 20 0,0 1 0,0-21 15,0 41-15,0-20 0,0 21 16,0 0-16,0 0 0,0-1 0,0 1 16,-22 42-1,1 1-15,21 20 16,0 0-16,-21 1 0,21-1 0,-21 0 16,21 22-16,-21-22 0,21 22 15,0-22-15,-21 0 0,21 22 0,-22-22 16,22 0-16,0 1 0,0-1 15,0 0-15,0 1 0,0-22 0,0 21 16,0-21-16,22 22 0,-1-22 0,0 0 16,0-21-16,21 21 0,-20-21 15,-1 0-15,21 0 0,-21 0 0,22 0 16,-1 0-16,-21 0 0,21-21 16,1 0-16,-22 0 0,21 0 0,-21-22 15,1 22-15,20-21 0,-21 21 16,0-22-16,0 22 0,1 0 15,-1-21-15,0 20 0,-21 1 0,21 21 16,-21-21-16,0 42 31,0 0-31,0 1 0,-21-1 16,21 0-16,-21 21 0,21-21 16,0 1-16,0 20 0,0-21 0,0 0 15,0 22-15,0-22 0,0 0 0,0 0 16,0 0-16,21-21 0,0 21 15,0-21-15,0 0 16,1 0-16,-1 0 0,0 0 0,0 0 16,0-21-16,0 21 0,1-21 15,-22 0-15,21-21 0,0 20 0,0-20 16,0 21-16,0-21 0</inkml:trace>
  <inkml:trace contextRef="#ctx0" brushRef="#br0" timeOffset="2772.17">6519 1863 0,'-21'-21'0,"42"42"0,-63-64 0,21 43 0,0-21 15,-1 21-15,1 0 32,0 21-17,0 1 16</inkml:trace>
  <inkml:trace contextRef="#ctx0" brushRef="#br0" timeOffset="2972.26">5524 2117 0,'0'0'0,"-42"21"15,63-21 17,0 0-32,22 0 15,-22 0-15,21-21 0,1 21 16,20 0-16,-21-21 0,22-1 0,-1 22 16,1-21-16,-1 0 0</inkml:trace>
  <inkml:trace contextRef="#ctx0" brushRef="#br0" timeOffset="3400.02">7387 2180 0,'0'-21'0,"0"0"0,0 0 16,0 0-16,0-1 16,0 1-16,-21 0 0,21 0 0,-21 0 15,21 0-15,-21-1 0,-1 22 0,22-21 16,-21 0-16,0 21 16,0 0-16,0 0 0,0 0 15,-1 0-15,1 0 0,0 21 0,0 0 16,0 1-16,-22-1 0,22 0 15,0 21-15,-21-21 0,21 22 0,-1-22 16,-20 21-16,21 1 0,0-22 16,21 21-16,0 0 0,-21 1 0,21-22 15,0 21-15,0-21 0,0 1 0,21-1 16,0 21-16,0-42 0,0 21 16,22 0-16,-1 1 0,-21-22 0,21 0 15,1 0-15,-1 0 0,0 0 16,1 0-16,-1 0 0,0 0 15,1 0-15,20-22 0,-20 1 0,-1 0 16</inkml:trace>
  <inkml:trace contextRef="#ctx0" brushRef="#br0" timeOffset="4160.62">8064 2159 0,'0'0'0,"0"-21"0,0-64 31,-21 64-31,0 0 0,0 0 0,0 21 15,0 0-15,-1 0 16,1 0-16,0 0 0,0 0 0,0 0 16,0 21-16,-1 0 0,1 0 15,-21 0-15,21 1 0,0 20 0,-1-21 16,1 21-16,0-20 0,0 20 16,0-21-16,21 21 0,-21-20 0,21-1 15,0 21-15,0-21 0,0 0 16,0 1-16,0-1 0,21 0 0,0-21 15,0 0-15,0 0 0,22 0 16,-22 0-16,0 0 0,0 0 16,0-21-16,0 0 0,1-1 0,-1 1 15,0 0-15,0-21 0,0 21 16,0-22-16,1 1 0,-22 21 0,21-22 16,0 22-16,0-21 0,-21 21 15,0 0-15,21-1 0,-21 1 0,0 42 47,0 22-47,-21-22 0,0 0 16,21 21-16,0-20 0,0 20 0,0 0 15,0-21-15,0 22 0,0-22 0,0 21 16,0-21-16,21 1 0,-21-1 16,21 0-16,0 0 0,1-21 15,20 0-15,-21 0 0,0 0 0,22 0 16,-22 0-16,21 0 0,-21 0 15,0-21-15,22 0 0,-22 0 0,21-1 16,-21-20-16,1 21 0,20-21 0,-21-1 16,21 1-16,-20-22 0,20 22 15,-21-21-15,0-1 0,0 1 0,1-22 16,-1 21-16,0 1 0,-21 21 16,0-22-16,0 22 0,0 21 0,0-1 15,0 1-15,0 0 0,-21 21 0,0 0 16,-1 0-16,1 21 0,0 0 15,0 22-15,-21-1 0,20 0 16,1 22-16,0-1 0,0-20 16,21 20-16,-21 1 0,21-22 0,0 22 15,0-22-15,0 0 0,0 1 0,0-22 16,0 21-16,21 0 0,-21-20 16,21-1-16,0 21 0,-21-21 0,21-21 15,1 21-15,-1 1 0,0-22 0,0 0 16,21 0-16,-20 0 15,-1 0-15,0-22 0,21 1 0,-21 0 16,22-21-16,-1 21 0</inkml:trace>
  <inkml:trace contextRef="#ctx0" brushRef="#br0" timeOffset="5079.89">10308 1588 0,'0'-43'0,"0"86"0,0-107 0,21 43 0,-21 0 16,0 0-16,0-1 0,21 1 0,-21 0 16,0 0-16,0 0 15,0 42 16,-21 0-31,0 21 0,21 1 16,-21-1-16,0 22 0,0-1 0,-1 1 16,1-1-16,0 22 0,0-22 15,0 1-15,0-1 0,-1 1 0,-20-1 16,21 1-16,0-22 0,-22 22 0,22-22 16,0 0-16,0 1 0,0-22 15,0 0-15,-1 0 0,1 0 0,21 0 16,-21-21-16,0 0 15,0 0-15,21-21 0,-21 0 16,-1 0-16,22 0 0,0-22 0,-21 22 16,21-21-16,-21 0 0,21-22 15,0 22-15,0-1 0,0-20 0,0 21 16,0-1-16,0 1 0,21 0 16,-21 20-16,21-20 0,-21 21 15,22 21-15,-22-21 0,21 21 16,0 0-16,-21 21 0,21 0 15,-21 0-15,21 22 0,0-22 0,-21 21 16,22 0-16,-22 1 0,21-1 16,0 0-16,0-20 0,0 20 0,0-21 15,1 21-15,-1-20 0,0-1 0,21 0 16,-21 0-16,22-21 0,-1 0 16,0 21-16,1-21 0,-1 0 15,0 0-15,-20 0 0,20-21 0,0 0 16,1 0-16,-1 0 0,0-1 15,1 1-15,-22-21 0,21 21 0,-21-22 16,22 22-16,-22-21 0,0 0 0,-21-1 16,0 22-16,0 0 0,0 0 15,0 0-15,0-1 0,-21 44 16,21-1-16,-21 0 16,-1 0-16,1 0 0,0 22 0,0-1 15,0-21-15,21 21 0,0-20 0,-21 20 16,21-21-16,0 21 15,-22-20-15,22-1 0,0 0 0,0 0 16,0 0-16,22-21 31,-1 0-31,0-21 0,0 0 0,0 0 16,0 0-16,1-22 0</inkml:trace>
  <inkml:trace contextRef="#ctx0" brushRef="#br0" timeOffset="5255.79">10837 1566 0,'0'0'16,"-42"0"-16,21 0 0,0 0 0,-1 0 15,1 0-15,0 0 0,0 0 16,21 22-16,-21-22 16,21 21-16,0 0 0,21 0 15,0 0-15,0-21 0,22 21 0,-22 1 16,42-22-16,-20 21 0</inkml:trace>
  <inkml:trace contextRef="#ctx0" brushRef="#br0" timeOffset="5714.03">11409 1926 0,'0'0'0,"0"21"0,-21-21 15,-1 22-15,1-1 0,21 0 0,0 0 16,-21 0-16,21 0 0,-21 1 0,21-1 15,0 0-15,0 0 0,0 0 16,-21 0-16,21 1 0,0-1 0,0 0 16,-21 0-16,21 0 0,0 0 15,0 1 1,-22-22-16,1 0 16,21-22-16,0 1 15,0 0-15,0 0 16,0 0-16,0 0 0,0-1 0,21-20 15,1 0-15,-1-1 0,21 1 0,-21 0 16,22-1-16,-22 1 16,21 0-16,0 21 0,1-22 0,-22 22 15,21 21-15,1 0 0,-1 0 0,-21 0 16,21 21-16,-20 0 0,20 1 16,-21 20-16,0 0 0,-21 1 0,0-1 15,0 0-15,0 1 0,0-1 0,0-21 16,0 21-16,0-20 0,-21-1 15,0 0-15,0 0 0,0 0 0,21 0 16,-22 1-16,1-1 0,0-21 16,21 21-16,0-42 15,0 0 1,21 21-16,22-22 0,-22 1 16</inkml:trace>
  <inkml:trace contextRef="#ctx0" brushRef="#br0" timeOffset="6284.24">12382 1524 0,'0'0'0,"22"-42"0,-22 21 16,0-1-16,0 1 0,0 42 15,0 1 1,0-1-16,-22 21 16,1 0-16,21 1 0,-21 20 0,0-20 15,0 20-15,21 1 0,-21-1 0,-1-21 0,1 22 16,0-22-16,0 1 15,0-1-15,-22 0 0,22 1 0,0-22 16,0 0-16,0 21 0,0-42 0,21 21 16,21-42 15,0 21-31,-21-21 0,21 0 16,0-21-16,0 20 0,1 1 15,-1-21-15,0 0 0,0 20 0,0-20 16,0 21-16,1 0 0,-1 0 0,21-1 15,-21 1-15,0 0 0,1 21 16,-1 0-16,0-21 0,0 21 16,0 0-16,0 0 0,1 0 15,-1 0 1,-21 21 0,-21-21-16,-1 21 15,1 0-15,0-21 0,0 22 16,-21-22-16,20 21 0,1 0 0,0 0 15,0 0-15,0-21 0,21 21 16,-21 1-16,21-1 0,0 0 0,0 0 16,0 0-16,21 0 0,0-21 0,-21 22 15,21-1-15,0 0 0,0-21 16,1 21-16,-1 0 0,0-21 16,0 0-16,0 21 0,0-21 0,1 0 15,-1 0-15,0 0 31,-21-21-31,0 0 16,0 0-16,21 0 0</inkml:trace>
  <inkml:trace contextRef="#ctx0" brushRef="#br0" timeOffset="6625.04">13187 1482 0,'0'0'0,"-21"0"0,-1 0 31,65 0-31,-22 0 16,21 0-16,1 0 0,-1 0 0,0 0 15,22 0-15,-22 0 0,22 0 0,-1 0 16,-21 0-16,22 0 16,-1 0-16,1 0 0,-22 0 0,1 0 15,-1 0-15,0 0 0,-21 0 16,1 0-16,-1 0 0,-42 0 31,-1 0-31,1 0 0,0 0 16,0 0-16</inkml:trace>
  <inkml:trace contextRef="#ctx0" brushRef="#br0" timeOffset="6875.96">13695 1524 0,'0'0'0,"0"21"0,-21 22 16,-1-22-16,22 21 0,0 0 0,0 1 15,-21 20-15,21-20 0,-21-1 16,21 0-16,0 1 0,-21-22 0,21 21 16,0-21-16,0 22 0,0-22 0,0 0 15,0 0-15,-21 0 0,21 0 16,21-21 15,0 0-15,0-21-16</inkml:trace>
  <inkml:trace contextRef="#ctx0" brushRef="#br0" timeOffset="7247.8">13928 1969 0,'21'0'31,"0"0"-31,0 0 0,0 0 16,0 0-16,1 0 0,20 0 15,0 0-15,1-22 0,-1 22 0,0-21 16,1 21-16,-1-21 0,0 0 0,1 21 16,-22-21-16,0 0 0,0 21 15,-21-22-15,0 1 0,0 0 16,0 0-16,-21 21 16,-21 0-16,20 0 0,1 0 15,-21 21-15,21-21 0,-22 21 0,22 22 16,-21-22-16,21 0 0,0 21 0,-22-21 15,22 22-15,0-22 0,21 0 16,0 0-16,-21 22 0,21-22 0,0 0 16,0 0-16,0 0 15,0 0 1,21-21-16,0 0 0,0 0 0,0 0 16,1 0-16,20 0 0,-21 0 0,21 0 15,1-21-15,-1 0 0,0 0 16,-20 21-16</inkml:trace>
  <inkml:trace contextRef="#ctx0" brushRef="#br0" timeOffset="8095.9">14732 1863 0,'0'0'15,"0"-21"-15,0-1 0,0 1 16,-21 21-16,21-21 16,0 0-16,21 21 15,0 0-15,0-21 16,0 0-16,22 21 0,-22 0 0,21 0 15,1 0-15,-22 0 0,0 0 16,21 21-16,-21 0 0,-21 0 0,0 21 16,22-20-16,-22 20 0,0 0 0,0-21 15,-22 22-15,1-1 0,0-21 16,0 0-16,0 22 0,-22-22 0,22 0 16,0 0-16,0 0 0,0-21 0,21 22 15,-21-22-15,21 21 16,-22-21-16,44-21 31,-1-1-15,0 22-16,0-21 0,0 0 0,22-21 15,-1 21-15,-21-22 0,21 22 16,1-21-16,-1-1 0,-21 1 0,22 0 16,-1-1-16,-21 22 0,0 0 15,0 0-15,1 0 0,-22 0 0,0 42 31,-22 0-31,1 21 16,0-21-16,-21 22 0,21-22 16,-1 21-16,1 1 0,0-1 0,21-21 15,0 21-15,0-20 0,0 20 0,0-21 16,0 0-16,0 0 0,0 1 16,21-1-16,-21 0 15,21-21-15,22 0 0,-22 0 0,21 0 16,-21 0-16,22 0 0,-1 0 0,0 0 15,1 0-15,-1 0 0,0-21 16,1 0-16,-1 21 0,0-22 0,-20-20 16,20 21-16,-21-21 0,21-1 15,-20-20-15,-1-1 0,0 1 0,0-22 16,0 22-16,0-1 0,-21 1 16,0-1-16,0 1 0,22 20 0,-22 1 15,0 0-15,0 20 0,0 1 0,0 0 16,0 42-1,0 0-15,-22 1 16,1-1-16,21 21 0,-21-21 16,0 22-16,0 20 0,0-21 0,-1 22 15,1-1-15,21-20 0,0 20 0,0 1 16,0-22-16,0 0 0,0 22 16,0-22-16,0 1 0,0-22 0,0 21 15,21-21-15,-21 22 0,0-22 16,22 0-16,-1-21 0,-21 21 0,21 0 15,0-21-15,0 0 0,0 0 16,1 0-16,-1 0 16,0 0-16,0-21 0,0 21 15,22-21-15,-22 0 0,0 0 16,21-1-16,-21 1 0,1-21 0,-1 21 16,0-22-16,0 22 0</inkml:trace>
  <inkml:trace contextRef="#ctx0" brushRef="#br0" timeOffset="8335.79">15727 1820 0,'0'0'0,"0"-21"0,21 21 16,0 0 0,21 0-16,-20 0 0,20 0 15,-21 0-15,21 0 0,1 0 0,-1-21 16,22 21-16,-22 0 0,0 0 15,1 0-15,-1 0 0,0-21 0,1 21 16,-22 0-16,21-21 0,-21 21 16,0 0-16,1 0 15,-44 0 1,1 21-16,-21 0 0</inkml:trace>
  <inkml:trace contextRef="#ctx0" brushRef="#br0" timeOffset="9520.03">3260 3048 0,'0'0'0,"-22"-21"0,-147 21 15,127 0-15,21 0 16,-1 0-16,1 0 0,0 0 16,0 0-16,0 0 0,42 0 47,0 0-32,0 0-15,0 0 0,1 0 0,-1 0 16,21 0-16,-21 0 0,0 0 0,22 0 15,-1 0-15,0 0 0,22 0 16,-22 0-16,22 0 0,20 0 16,-20 0-16,21 0 0,-1 0 0,1 0 15,21 0-15,-22 0 0,22 0 16,-21 0-16,21 0 0,21 0 0,-21 21 16,21-21-16,0 0 0,0 0 15,0 0-15,0 0 0,0 0 0,0 0 16,21 0-16,-21 0 0,0 0 0,21 0 15,0 0-15,-21 0 0,42 0 16,-20 0-16,-1 0 0,0 0 0,0 0 16,21 0-16,-20 0 0,20 0 0,0 0 15,-21 0-15,22 0 0,-22 0 16,21 0-16,1 0 0,-1 0 16,0 0-16,-21 0 0,22 0 0,-1 0 15,0 0-15,22 0 0,-22-21 16,1 21-16,-1 0 0,0 0 0,1 0 15,-1-21-15,21 21 0,-20 0 0,-22 0 16,21 0-16,1-21 0,-1 21 16,0 0-16,-21 0 0,22 0 0,-22 0 15,21 0-15,-21 0 0,1 0 16,-1 0-16,0 0 0,-21 0 0,21 0 16,-21 0-16,0 0 0,-21 0 15,21 0-15,0 0 0,0 0 0,-21 0 16,21 0-16,-21 0 0,-1 0 15,22 0-15,-42 0 0,21 0 0,0 0 16,0 0-16,-22 21 0,22-21 16,-21 0-16,-1 0 0,1 0 0,-21 0 15,-1 21-15,1-21 0,-22 0 0,0 0 16,1 0-16,-22 0 0,0 0 16,0 0-16,0 21 0,0-21 0</inkml:trace>
  <inkml:trace contextRef="#ctx0" brushRef="#br0" timeOffset="9632.96">15769 3069 0,'0'21'31</inkml:trace>
  <inkml:trace contextRef="#ctx0" brushRef="#br0" timeOffset="23147.86">1841 4593 0,'22'-21'15,"-1"21"-15,0 0 16,-21-21 0,-21 21 31,0 0-47,-1 21 15,1 0-15,0-21 0,0 21 16,-21 1-16,-1-1 0,-20 21 0,20-21 15,-20 22-15,-1 20 0,-20-21 16,20 22-16,1-22 0,-22 22 16,22-22-16,-1 22 0,1-1 0,-22-21 15,21 1-15,1-1 0,-1 0 16,1 1-16,21-1 0,-1-21 0,1 0 16,0 1-16,20-1 0,1 0 15,0-21-15,42 0 47,0-21-47,1 0 0,-1-1 0,0 22 16,0-21-16,0 0 0,0 0 15,22 0-15,-22 0 0,21 21 0,-21-22 16,22 1-16,-1 0 0,-21 0 16,22 21-16,-22-21 0,21 21 0,-21 0 15,22 0-15,-22 0 0,0 0 16,21 0-16,-21 21 0,1 0 0,20 0 15,-21 0-15,21 22 16,-20-22-16,-1 21 0,0-21 0,0 1 16,0 20-16,22-21 0,-22 0 15,0 0-15,0 1 0,0-1 0,0 0 16,22-21-16,-22 21 0,0-21 16,0 0-16,-21 21 0,21-21 15,1 0-15,-1-21 31,0 0-31,0 21 0</inkml:trace>
  <inkml:trace contextRef="#ctx0" brushRef="#br0" timeOffset="23899.91">2900 4995 0,'-21'-63'16,"21"42"-1,0 0-15,-22 21 0,1-43 16,0 22-16,21 0 0,-21 0 0,0 0 15,21-1-15,-21 1 0,-1 21 16,1-21-16,0 21 0,0 0 16,0 0-16,0 0 0,-1 0 15,1 0-15,0 0 0,0 21 0,-21 0 16,20 1-16,1 20 0,0-21 16,0 21-16,0 1 0,0-1 0,-1 22 15,1-22-15,0 0 0,0 22 16,0-22-16,0 0 0,-1 1 0,22-1 15,0 0-15,-21 1 16,21-22-16,-21 21 0,21-21 0,0 1 16,0-1-16,0 0 0,0 0 15,21-21-15,0 0 16,1 0-16,-1 0 0,0-21 16,0 21-16,0-21 0,0 0 15,1-1-15,-1 1 0,0 0 0,0 0 16,21 0-16,-20-22 0,-1 22 15,21-21-15,-21 0 0,0-1 0,22 1 16,-22 0-16,0-1 0,0 1 16,0 21-16,1-22 0,-22 22 0,0 0 15,21 0-15,-21 0 16,21 42 15,-21 0-31,0 0 16,0 0-16,0 22 0,0-22 0,0 21 15,0-21-15,21 22 0,-21-1 16,0-21-16,21 0 0,-21 22 0,0-22 16,0 0-16,0 0 0,21 0 15,-21 1-15,22-1 0,-1 0 16,-21 0-16,21-21 16,0 0-1,0 0 1,0 0-16,-21-21 0,0 0 15,22 0-15,-1 21 0,0-22 16</inkml:trace>
  <inkml:trace contextRef="#ctx0" brushRef="#br0" timeOffset="24736.37">3408 4551 0,'-43'21'31,"43"0"-31,0 0 16,0 1-1,22-22-15,-1 21 16,0-21-16,0 21 0,0 0 0,22-21 16,-22 21-16,21 0 0,-21 1 15,22-1-15,20 0 0,-21 0 0,1 0 16,-1 0-16,0 1 0,1-22 0,-1 21 15,0 0-15,1-21 0,-22 0 16,21 21-16,-21-21 0,1 0 0,-1 0 16,0 0-16,0 0 0,0 0 15,0 0-15,1 0 16,-22 21 46,-22 0-46,1 1-16,0-1 16,0-21-16,21 21 0,-21 0 15,0 0-15,21 0 0,-22 1 0,1-1 16,0 0-16,0 21 0,0-21 0,0 1 16,-1 20-16,1-21 0,0 21 15,-21-20-15,21 20 0,-1 0 0,1-21 16,0 1-16,0 20 0,0-21 15,0 0-15,-1 22 0,1-22 16,0 0-16,21 0 0,-21 0 16,21 0-16,-21-21 15,21 22-15,21-22 110,0 0-79,0-22 0</inkml:trace>
  <inkml:trace contextRef="#ctx0" brushRef="#br0" timeOffset="27487.73">5270 4657 0,'0'-21'0,"0"-1"15,0 1 1,0 0-16,0 0 0,-21 0 16,0 21-16,0 0 15,21 21 1,0 0 0,0 21-16,0 1 0,0-1 15,0 22-15,0-1 0,0 1 0,0-1 16,0 1-16,0-1 0,0-21 15,0 22-15,0-22 0,-21 1 16,0-1-16,21 0 0,-22 1 0,22-22 16,0 0-16,0 0 0,0 0 0,0 0 15,0-42 17,22 0-32,-22 0 0,21 0 15,0-22-15,0 1 0,0 0 16,0-1-16,1 1 0,-1-21 0,0 20 15,0-20-15,21 20 0,-20 1 16,-1 0-16,21 21 0,-21-1 0,0 1 16,1 21-16,-1 0 15,0 21-15,0 1 0,-21 20 0,0-21 16,0 21-16,21 1 0,-21-1 0,0 0 0,0 1 16,0-1-16,0 0 15,0 1-15,0-1 0,0-21 0,0 22 16,21-22-16,-21 0 0,22 0 0,-22 0 15,21-21-15,0 0 0,0 0 16,0 0-16,22 0 0,-22 0 0,0 0 16,21-21-16,-21 0 0,1 0 0,20 0 15,-21-1-15,0-20 0,0 0 16,1-22-16,-1 22 0,0-22 16,0 1-16,-21-22 0,0 22 15,0-1-15,0 1 0,0-1 0,0 22 16,0 0-16,0-22 0,0 43 0,0-21 15,-21 20-15,21 1 0,-21 0 16,0 21-16,-1 0 0,1 0 16,0 0-16,21 21 15,0 0-15,-21 1 0,21-1 16,0 0-16,0 0 0,0 0 0,0 0 16,0 1-16,0-1 0,0 21 15,21-21-15,-21 0 0</inkml:trace>
  <inkml:trace contextRef="#ctx0" brushRef="#br0" timeOffset="27856.52">6308 5122 0,'0'0'0,"21"0"15,0 0-15,-21-21 16,21 21-16,0-21 0,0 0 15,-21 0-15,22-22 0,-22 22 0,21 0 16,-21-21-16,0 21 0,0-22 0,0 1 16,0 21-16,0 0 0,0-1 15,0 1-15,-21 0 0,-1 21 16,1 0-16,0 0 0,0 21 16,0 0-16,0 1 0,21 20 15,-22 0-15,1 1 0,0 20 0,21-21 16,0 1-16,0 20 0,0-20 15,0-1-15,0 0 0,0-21 0,21 22 16,0-1-16,1-21 0,20 0 0,-21 1 16,0-1-16,22-21 0,-22 0 15,21 0-15,-21 0 0,22 0 0,-1 0 16,-21 0-16,21-21 0,1 21 0,-22-43 16,21 22-16,-21 0 15,1-21-15</inkml:trace>
  <inkml:trace contextRef="#ctx0" brushRef="#br0" timeOffset="28115.37">7133 4360 0,'0'0'0,"0"-21"0,0 0 0,0 0 0,0 42 32,-21 0-32,0 0 0,21 22 15,-21-1-15,-1 0 0,22 1 16,0-1-16,-21 0 0,21 22 0,-21-1 15,21 1-15,0-1 0,-21 1 16,21-1-16,0 1 0,0-1 16,0-20-16,0-1 0,0 0 0,0 1 15,0-1-15,0-21 0,0 0 0,0 1 16,21-1-16,0-21 16,0 0-16,1 0 0,-1 0 0,0 0 15,21 0-15,-21-21 0,1-1 0</inkml:trace>
  <inkml:trace contextRef="#ctx0" brushRef="#br0" timeOffset="28364.22">7747 4784 0,'21'-21'0,"-42"42"0,42-85 0,-21 43 16,0 0-16,-21 21 16,0 0-16,0 0 0,-1 0 0,1 0 15,0 21-15,-21 0 0,21 22 16,-22-22-16,22 21 0,0 0 0,0 1 15,-22-1-15,22 22 0,21-22 0,-21 0 16,0 1-16,21-1 0,0 0 16,0-21-16,0 22 0,0-22 0,0 0 15,21 0-15,0 0 0,0-21 0,22 0 16,-22 22-16,21-22 0,1 0 16,-1 0-16,0 0 0,1-22 0,-1 22 15,21-21-15,-20 0 0</inkml:trace>
  <inkml:trace contextRef="#ctx0" brushRef="#br0" timeOffset="29585.53">8318 4847 0,'0'0'15,"0"-21"-15,0 0 0,0 0 0,0 0 0,-21 42 32,0 0-32,0 0 0,0 0 15,21 22-15,-21-1 0,-1 0 0,22 1 16,-21-1-16,21 0 0,-21 1 0,21-1 15,-21-21-15,21 21 0,0-20 16,0 20-16,0-21 0,0 0 16,0 0-16,0 1 0,21-22 0,0 21 15,0-21-15,1 0 0,-1 0 16,0 0-16,21 0 0,-21 0 0,1-21 16,20 21-16,-21-22 0,0 1 0,0-21 15,22 21-15,-22-22 0,0 22 16,-21-21-16,0-22 0,21 22 0,-21 0 15,0-1-15,0 1 0,0 0 0,0-1 16,-21 22-16,0 0 0,0 21 16,0 0-16,-1 0 0,-20 0 0,21 21 15,-21 0-15,-1 1 0,1-1 16,21 0-16,-22 0 0,22 0 16,0 0-16,0-21 0,21 22 0,0-1 15,21-21 1,21 0-16,-20 0 0,20 0 0,0 0 15,1-21-15,20 21 0,-21-22 0,22 1 16,-22 0-16,22 0 0,-22 0 16,22 0-16,-22-1 0,21 1 0,-20 21 15,-1 0-15,-21 0 0,22 0 0,-22 0 16,-21 21-16,0 1 0,0-1 16,0 21-16,0 0 0,0 1 0,-21-22 15,21 21-15,-43 1 0,22-1 16,0 0-16,0-21 0,0 22 15,-1-22-15,1 0 0,21 0 0,-21 0 16,21 1-16,-21-22 0,21 21 16,21-42-1,0-1 1,0 22-16,-21-21 0,22-21 0,-1 21 16,0 0-16,-21-22 0,21 1 0,0 0 15,0-1-15,1 1 0,-1 0 16,0-1-16,0 1 0,0 0 15,0 20-15,1 1 0,-22 0 0,21 21 16,0 0-16,-21 21 16,0 0-16,0 22 0,0-22 15,0 21-15,0 1 0,0-22 16,0 21-16,0 0 0,0-20 0,0 20 16,0-21-16,0 0 0,0 22 0,0-22 15,0 0-15,0 0 16,21-42 15,0 21-31,-21-21 0,21 0 0,1-1 16,-1 1-16,-21 0 15,21-21-15,0-1 0,21 1 0,-20 0 16,-1-1-16,21 1 0,0 0 0,-20-1 16,20 22-16,-21 0 0,21 0 15,-20 0-15,-1 21 0,-21 21 16,0 0-16,21 0 0,-21 0 0,0 22 15,0-1-15,0 0 0,0 1 16,0-1-16,-21 0 0,0-20 0,21 20 16,0 0-16,0-21 0,0 22 0,0-22 15,0 0-15,0 0 0,21 0 16,0-21-16,0 0 0,0 0 0,0 0 16,22 0-16,-22 0 0,21 0 15,-21 0-15,22 0 0,-1-21 16,0 0-16,1 0 0,-1-21 0,0 20 15,-20 1-15,20-21 0,0 0 0,-21-1 16,1 1-16,-1 0 0,0-1 16,-21 1-16,0 21 0,0-22 0,0 22 15,-21 21-15,0 0 0,-1 0 0,-20 21 16,21 1-16,-21-1 0,20 0 16,1 21-16,-21 1 0,21-22 0,21 21 15,0 0-15,-21 1 0,21-22 0,0 21 16,0-21-16,0 1 0,21-1 15,0 0-15,21 0 0,-21-21 16,22 0-16,-1 21 0,-21-21 0,22 0 16,-1 0-16,0 0 0,1 0 0,-1-21 15,0 0-15,1 0 0,-22 0 16,21-1-16,0 1 0,1-21 0</inkml:trace>
  <inkml:trace contextRef="#ctx0" brushRef="#br0" timeOffset="29952.32">12277 4339 0,'0'0'15,"-22"-21"-15,1 0 0,0 0 0,0 21 16,0 0-16,0 0 0,-1 0 0,1 0 16,0 21-16,0 0 0,0 0 0,0 22 15,-1-22-15,22 21 0,0 0 16,-21 22-16,21-22 0,-21 22 0,21-22 16,0 22-16,0-1 0,0-21 0,-21 22 15,21-22-15,0 1 16,-21-1-16,21 0 0,0-21 0,0 1 15,0-1-15,0 0 0,0 0 0,21-21 32,0 0-32,0 0 0,0 0 0,22 0 15,-22-21-15,21 0 0,1-22 0,-1 22 16,0-21-16</inkml:trace>
  <inkml:trace contextRef="#ctx0" brushRef="#br0" timeOffset="30285.75">12658 4593 0,'21'-21'0,"-42"42"0,63-63 0,-42 21 0,0 0 15,-21 42 1,0 0 0,-1 0-16,1 0 0,0 22 0,21-1 15,-21 0-15,0 1 0,21-1 16,0 0-16,0-21 0,0 22 0,0-1 16,0-21-16,21 0 0,0 1 0,0-1 15,0 0-15,22-21 0,-22 0 16,21 0-16,-21 0 0,22 0 0,-1 0 15,0-21-15,-20 0 0,20-1 0,0 1 16,-21 0-16,22-21 16,-22-1-16,-21 22 0,0-21 0,0-22 0,0 22 15,0 0-15,-21-1 0,0 1 16,-1 21-16,1-21 0,-21 20 16,21 22-16,-22-21 0,22 21 0,-21 0 15,21 0-15,0 0 0,-22 0 0,22 21 16,-21-21-16,21 22 0,-1-1 15,1-21-15,0 21 0,0-21 0,0 0 16,0 0-16,-1 0 0</inkml:trace>
  <inkml:trace contextRef="#ctx0" brushRef="#br0" timeOffset="30459.66">11663 4466 0,'0'0'0,"0"21"0,0 1 16,42-22-16,-21 0 0,22 0 0,-1 0 16,0 0-16,22 0 0,-1 0 15,1 0-15,-1 0 0,1 0 0,20-22 16,-20 1-16,-1 0 0,22 0 0</inkml:trace>
  <inkml:trace contextRef="#ctx0" brushRef="#br0" timeOffset="31068.31">15134 4360 0,'0'0'16,"-21"0"-16,-43 0 15,43-21-15,21 0 16,0 0-16,0 0 0,0-22 0,21 22 16,1-21-16,-1 0 0,0-1 15,0 1-15,0 0 0,0 20 0,-21-20 16,0 21-16,0 0 0,0 0 0,-21-1 15,0 1-15,0 21 0,-21 0 16,20 0-16,-20 0 0,0 21 0,-1 1 16,1-1-16,0 0 0,21 0 15,-1 21-15,-20 1 0,42-1 0,0 0 16,0-20-16,0 20 0,0 0 0,0 1 16,21-1-16,0 0 0,1 1 15,20-1-15,-21 0 0,21-21 16,-20 22-16,20-1 0,0 0 0,1-20 15,-22 20-15,0 0 0,21 1 16,-42-22-16,0 21 0,0-21 0,0 0 16,0 1-16,-42-1 0,21 0 0,-22 0 15,-20-21-15,21 0 0,-22 0 16,1 0-16,-1 0 0,-21 0 0,22-21 16,-1 0-16,1 0 0,-1-1 0,1-20 15,21 21-15,-1-21 0,1 20 16,21-20-16,0 21 0,21-21 0,0 20 15,0-20-15,21 21 0,21-21 0,0 20 16,1 1-16,20 0 16,1 0-16,-1 0 0,1 0 0,20-22 15,1 22-15,21 0 0,0-21 0</inkml:trace>
  <inkml:trace contextRef="#ctx0" brushRef="#br0" timeOffset="31727.93">16002 3874 0,'0'0'0,"-42"21"32,20 0-32,1 21 0,21 1 15,-21 20-15,0-21 0,0 22 0,0-22 0,-1 22 16,1-1-16,0-20 0,21-1 16,-21 21-16,0-20 0,0-1 15,-1 0-15,22-20 0,-21 20 0,21-21 16,0 21-16,0-20 0,0-1 15,0 0-15,0-42 32,0 0-32,0-1 15,0-20-15,0 21 0,0 0 0,0-22 16,0 22-16,21-21 0,-21 0 0,22-1 16,-1 1-16,0-22 0,0 43 15,0-21-15,0 0 0,1 20 0,20 1 16,-21 21-16,0 0 15,0 0-15,-21 21 0,0 1 16,0-1-16,0 0 0,0 0 0,0 0 16,0 0-16,-21 1 0,0-1 15,0 0-15,0 0 0,-22 0 0,22 0 16,0 1-16,0-1 0,0-21 0,0 21 16,21 0-16,0 0 15,0 0-15,0 1 0,21-22 16,0 0-16,0 21 0,0-21 15,22 0-15,-1 0 0,0 0 0,1 0 16,-1 0-16,0 0 0,22 0 16,-22-21-16,0 21 0,1-22 0,-1 1 15,0 21-15,1-21 0,-1 0 16,-21 0-16,0 0 0,1-1 0,-1 1 16,-21 0-16,21 21 0,-21-21 0,0 42 31,-21 0-31,0 0 0,-1 1 0,1-1 15,0 0-15,0 21 0,21-21 16,-21 1-16,0 20 0,21-21 0,-22 0 16,22 0-16,-21 1 0,21-1 15,21-21 17,1-21-32,-1-1 0,-21 1 15</inkml:trace>
  <inkml:trace contextRef="#ctx0" brushRef="#br0" timeOffset="31903.83">16510 4149 0,'0'-21'16,"0"42"-16,0-85 0,0 43 0,-21 21 15,0 0-15,-1 0 16,1 21-16,0 0 0,21 1 16,0-1-16,0 0 15,21 0 1,0-21-16,1 0 0,20 0 0,0 0 15,-21 0-15,22-21 0,20 21 16,-20-21-16</inkml:trace>
  <inkml:trace contextRef="#ctx0" brushRef="#br0" timeOffset="32115.72">16976 3916 0,'0'0'16,"21"-21"-16,-21 0 0,0-1 0,0 44 31,-21-1-31,-1 21 0,1 0 0,21 22 16,-21-22-16,0 22 0,0-1 15,21 1-15,-21-1 0,-1 1 0,22-22 16,-21 22-16,21-22 0,-21 0 16,21 1-16,0-22 0,0 21 15,0-21-15,0 0 0,0 1 0,0-1 16,0 0-16,21-21 0,0 0 16,1 0-16,-1-21 0,-21 0 15,42-1-15,-21 1 0,0-21 0</inkml:trace>
  <inkml:trace contextRef="#ctx0" brushRef="#br0" timeOffset="33984.06">17399 3958 0,'0'0'0,"0"-42"0,0 0 15,0 20-15,0 1 0,0 0 16,-21 21-16,0 21 16,-1 0-16,1 22 0,0-1 0,0 22 15,0-1-15,21 1 0,-21-1 16,-1 1-16,22-1 0,-21 1 0,21-22 15,0 21-15,-21-20 0,21-1 0,-21 0 16,21 1-16,-21-1 0,21 0 16,0-20-16,0-1 0,0 0 0,0 0 15,0 0-15,21-21 0,0 0 0,0 0 16,0 0-16,1 0 0,20-21 16,-21 0-16,21 0 0,1-22 15,-1 22-15,22-21 0,-22 0 0,0-1 16,1 1-16,-1-22 0,0 22 15,1-21-15,-22 20 0,0-20 0,-21 42 16,0-22-16,0 22 0,0 0 16,-21 21-16,0 0 0,-1 0 15,1 21-15,0 0 0,0 0 16,0 1-16,0 20 0,-1-21 0,22 0 16,0 22-16,0-22 0,0 21 0,0-21 15,22 0-15,-1 1 0,0 20 16,0-21-16,0 0 0,22 0 0,-22-21 15,21 22-15,-21-1 0,22 0 0,-22-21 16,21 21-16,-21-21 0,22 0 16,-22 0-16,21 0 0,-21 0 15,22 0-15,-22 0 0,21 0 0,-21-21 16,22 0-16,-1 0 0,0-1 16,-21-20-16,22 21 0,-22-21 0,21-22 15,-21 22-15,1-1 0,-22-20 0,0 21 16,0-1-16,0 1 0,0 0 15,0-1-15,0 22 0,-22 21 0,1 0 16,0 0-16,0 0 0,0 21 16,-22 0-16,22 1 0,-21 20 15,21 0-15,0 1 0,-22-1 0,22 0 16,0 1-16,21-1 0,0 0 16,-21 1-16,21-22 0,0 0 0,0 21 15,0-21-15,0 1 0,0-1 16,21-21-1,0 0-15,0 0 0,0 0 16,1 0-16,-1-21 0,0-1 0,0 1 16,0 0-16,0 0 0,1-21 15,-22-1-15,21 1 0,0 0 0,0-1 16,-21 22-16,0-21 0,21 21 16,-21-1-16,0 44 15,0-1-15,0 0 16,-21 0-16,0 21 0,0-20 15,0 20-15,21 0 0,-22-21 0,22 22 16,0-22-16,0 0 0,0 0 0,0 0 16,0 1-16,0-1 0,22-21 15,-1 21-15,0-21 0,0 0 0,21 0 16,-20 0-16,20 0 0,0 0 0,1 0 16,-1 0-16,21 0 0,-20-21 15,-1 0-15,22-1 0,-22 1 0,0-21 16,1 21-16,-22-22 0,21 1 15,-21-21-15,0 20 0,1 22 16,-22-21-16,0 21 0,0-1 0,0 1 16,-22 21-16,1 0 0,0 0 15,0 0-15,0 21 0,0 1 0,-1-1 16,1 0-16,21 0 0,0 0 16,0 0-16,0 1 0,0-1 0,0 0 15,0 0-15,21 0 0,-21 0 0,22 1 16,-1-1-16,0 0 0,-21 0 15,0 0-15,21 0 0,0 1 16,-21-1-16,0 0 0,21-21 31,1 0-15,-1 0-16,0 0 16,21 0-16,-21 0 0,22-21 15,-22 0-15,21 21 0,1-22 0,-1 1 16,0 0-16,1 0 0,-22-21 0,21 20 15,-21-20-15,22 21 0,-22-21 16,0 20-16,0 1 0,0 0 0,-21 0 16,0 42-1,-21 0 1,21 0-16,-21 1 0,21-1 0,-21 0 16,0 0-16,21 0 0,-22 0 15,22 1-15,0-1 0,0 0 16,0 0-16,0 0 15,22-21-15,-1 21 16,0-21-16,0 0 0,0 0 0,22 0 16,-1 0-16,0 0 0,-21 0 0,22-21 15,-1 21-15,-21-21 0,22 0 16,-22-21-16,0 20 0,0 1 0,0-21 16,0 0-16,1-1 0,-1 22 15,-21-21-15,0 21 0,0-1 0,0 1 16,0 0-16,0 42 31,0 0-31,0 1 16,-21-1-16,21 21 0,-22 0 0,1 1 15,21-1-15,0 0 0,0 1 16,0-1-16,-21 22 0,21-22 0,0 21 16,0 1-16,0-22 0,0 22 15,0-1-15,0 1 0,0-1 0,0 1 16,0-1-16,0-20 0,0 20 0,0 1 15,0-1-15,0 22 0,0-22 16,0 1-16,0-1 0,0 22 0,0-22 16,0 1-16,0-1 0,0 1 15,0-22-15,0 22 0,21-22 0,-21 22 16,0-22-16,0 21 0,0-20 16,0-1-16,0 0 0,0-20 0,0 20 15,0-21-15,0 0 0,0 0 0,-21-21 16,0 0-1,0-21-15,-22 0 0,1-21 16,21 21-16,-21-22 0,-1-20 0,1 20 16,0 1-16,-1-21 0,22-1 0,0 22 15,0-22-15,0 1 0,21-22 16,0 22-16,0-22 0,0 0 0,0 1 16,0 20-16,21-21 0,0 22 0,0-22 15,21 22-15,-20-1 16,-1-20-16,0 20 0,0 22 0,21-22 15,-20 22-15,-1 0 0,0-1 0,0 1 16,0 21-16,0 0 0,1-1 16,-1 1-16,0 0 0,0 21 0,0-21 15,0 0-15,1 21 0,-22-21 16,21 21-16,0 0 0,0-22 0,0 22 16,0 0-16,1-21 0,-1 21 0</inkml:trace>
  <inkml:trace contextRef="#ctx0" brushRef="#br0" timeOffset="34148.46">20299 4614 0,'0'22'0,"0"-1"16,0 0 0,0 0-1,0 0 16</inkml:trace>
  <inkml:trace contextRef="#ctx0" brushRef="#br0" timeOffset="36647.86">2603 6731 0,'0'0'0,"0"-21"0,0 0 16,0 0-16,0-1 0,0-20 15,0 21-15,0-21 0,-21 20 0,0 1 16,0 0-16,-21 0 0,20 0 16,-20 0-16,21 21 0,-21 0 15,20 0-15,1 0 0,-21 21 0,21 21 16,0-21-16,-22 22 0,22 20 15,0 1-15,0-1 0,0 1 0,21-1 16,-22 22-16,22-1 0,-21 1 16,21 0-16,0-1 0,0-20 0,0 21 15,0-22-15,0 1 0,21-1 16,22-21-16,-22 1 0,21-1 0,1 0 16,20-20-16,-21-1 0,22-21 15,-1 0-15,1 0 0,-1 0 0,22-21 16,-21-1-16,-1 1 0,1-21 15,-1 21-15,1-43 0,-1 22 16,-21-22-16,22 1 0,-22-1 0,22-20 16,-22 20-16,-21-20 0,0-1 0,-21 21 15,0-20-15,0-1 0,-21 22 16,-21-22-16,21 21 0,-43-20 0,22 41 16,-22-20-16,1 21 0,-1-1 15,-20 22-15,20-21 0,1 42 0,-22 0 16,22 0-16,-1 0 0,1 21 15,-1 0-15,22 21 0,-1 22 0,1-1 16,21 22-16,0 0 0,0-22 16,21 22-16,0 0 0,0-1 15,21 1-15,0-22 0,0 22 0,21-21 16,1-1-16,-1-21 0,0 1 16,22-1-16,-22 0 0,22-20 0,-1-1 15,1-21-15,-1 0 0,1 0 0,-1 0 16,1 0-16,20-21 0,-20-22 15,-1 22-15,1-21 0,-1-1 0,1 1 16,-22 0-16,1-1 0,-1-20 16,0 21-16,1-1 0,-22 1 0,0 0 15,0 20-15,0 1 0,-21 0 0,21 21 32,-21 21-32,0 0 15,0 1-15,0-1 0,0 21 0,0 0 16,0 1-16,0-1 0,0-21 15,0 22-15,0-1 0,0 0 0,0 1 16,-21-22-16,21 0 0,0 21 0,0-21 16,0 1-16,0-44 31,0 1-31,21 0 0,1 0 16,-22 0-16,21-22 0,0 22 0,-21-21 15,21 0-15,0-22 16,-21 22-16,21-1 0,1 22 0,-22-21 15,21 21-15,-21-22 0,21 43 0,-21-21 16,21 21-16,-21 21 16,21 1-16,-21-1 0,0 0 15,21 0-15,-21 21 0,0 1 0,0-22 16,22 21-16,-1 1 0,-21-22 16,21 21-16,0-21 0,0 22 0,-21-22 15,43 0-15,-22-21 0,0 21 0,0-21 16,21 0-16,-20 0 0,20 0 0,0 0 15,-21 0-15,22 0 0,-22-21 16,21 0-16,1 0 0,-22-22 0,21 22 16,-21-21-16,22-1 0,-22 1 15,0 0-15,21-1 0,-21-20 0,1 21 16,-1-22-16,0 1 0,0-1 16,-21 1-16,21-1 0,-21-21 0,21 22 15,-21-1-15,0 1 0,0 21 16,0-1-16,0 1 0,0 21 0,0 0 15,-21 42 1,0 0-16,21 21 0,-21 22 16,0-22-16,0 22 0,21-1 15,0 22-15,-22-22 0,22 1 0,-21-1 0,21 1 16,0-1-16,0-20 16,0 20-16,0 1 0,0-22 0,0 0 15,0 1-15,21-1 0,1-21 0,-1 0 16,0 0-16,0 1 0,21-22 0,-20 0 15,20 0-15,0-22 0,-21 1 16,22 21-16,-22-42 0,21 21 0,-21 0 16,22-22-16,-22 1 0,0 0 0,0 20 15,0-20-15,1 0 0,-1-1 16,0 1-16,-21 21 0,21-21 0,-21 20 16,0 1-16,0 0 0,0 42 31,0 0-31,0 1 0,0 20 15,0-21-15,0 21 0,0-20 0,0 20 16,0 0-16,0-21 0,0 22 0,21-22 16,-21 21-16,21-21 0,1 1 15,20-1-15,-21 0 0,21 0 0,1-21 16,-1 0-16,0 0 0,1 0 0,-1 0 16,0 0-16,1-21 0,20 0 0,-20 0 15,-1-1-15,0 1 0,-21-21 16,22 21-16,-22-22 0,0 22 15,0-21-15,0 21 0,-21-22 0,0 22 0,0 0 16,0 0-16,0 0 0,0 42 31,0 0-31,0 0 16,-21 22-16,0-22 0,21 21 0,-21-21 16,21 22-16,0-22 0,-21 21 15,21 0-15,-21-20 0,21-1 0,0 21 16,0-21-16,0 0 0,0 1 0,0-1 15,0-42 17,21 21-32,0-22 0,-21 1 15,21-21-15,0 21 0,0-22 0,-21 1 16,22 0-16,-1-1 0,0 1 0,0 21 16,0-21-16,0-1 0,22 22 0,-22 0 15,0 0-15,0 0 0,0 21 16,1 0-16,-1 0 0,0 0 0,0 21 15,-21 0-15,21 0 0,-21 21 16,0-20-16,0-1 0,0 21 0,0-21 16,0 22-16,0-1 0,21-21 15,-21 21-15,22 1 0,-22-22 0,21 0 16,0 21-16,0-20 0,21-1 0,-20-21 16,20 21-16,0-21 0,-21 0 15,22 0-15,-1 0 0,0 0 0,1-21 16,-1 0-16,0-1 0,1 1 15,-1 0-15,0 0 0,1-21 0,-1 20 16,-21-20-16,0 0 0,22-1 0,-22 1 16,-21 0-16,0-1 0,0 1 0,0 0 15,0-1-15,0 1 0,0 21 0,0 0 16,-21 0-16,21-1 0,-21 22 16,-1 0-16,1 22 0,0-1 15,21 21-15,-21-21 0,21 22 0,0-22 16,0 21-16,0 0 0,0 1 0,0-22 15,0 21-15,0 1 0,21-1 16,0 0-16,0-21 0,1 22 16,-1-22-16,0 0 0,0 0 0,21 0 15,-20 1-15,20-1 0,-21-21 0,0 0 16,0 0-16,22 0 0,-22 0 0,0 0 16,21-21-16,-20 21 0,-1-22 0,0 1 15,0 0-15,0 0 0,0-21 16,-21 20-16,0-20 0,0 0 0,0-1 15,0 1-15,0 0 0,-21-22 0</inkml:trace>
  <inkml:trace contextRef="#ctx0" brushRef="#br0" timeOffset="36839.79">6054 6435 0,'-85'21'31,"170"-42"-31,-170 63 0,64-42 0,21 21 16,0 0-16,21-21 15,0 22-15,0-1 0,0-21 16,1 0-16,-1 0 0,0 0 0,42 0 16</inkml:trace>
  <inkml:trace contextRef="#ctx0" brushRef="#br0" timeOffset="38516.14">9461 6329 0,'0'0'0,"0"-42"31,-21 42-31,21-22 0,-21 22 16,0 0-16,0 0 15,0 22-15,-1-22 0,1 21 0,0 21 16,0-21-16,0 22 0,0-1 0,-1 0 15,1 22-15,0-22 0,0 22 0,21-22 16,-21 21-16,21-20 16,0-1-16,0 0 0,0 1 0,0-22 0,21 21 15,0-21-15,21 1 0,-20-22 0,20 21 16,0-21-16,1 0 0,-1 0 16,0 0-16,22 0 0,-22 0 15,22-21-15,-22-1 0,21 1 0,-20 0 16,20 0-16,-20 0 0,20-22 0,-21 1 15,1 0-15,-1-22 0,0 1 0,1-1 16,-1 1-16,-21-22 0,0 22 16,1-1-16,-1 1 0,0-1 0,-21 1 15,21-1-15,-21 22 0,0-1 0,0 22 16,0 0-16,0 0 0,0 0 16,0 42-16,-21-21 15,0 42-15,0-21 0,21 22 0,0-1 16,-22 22-16,22-1 15,-21 1-15,21-1 0,0 1 0,0 63 16,0-64-16,0 1 0,0-22 0,0 0 16,0 1-16,21-1 0,1 0 0,-1-21 15,0 22-15,0-22 0,0 0 0,22 0 16,-22-21-16,21 21 0,-21-21 0,22 0 16,-1 0-16,0 0 0,43 0 0,-43-21 15,1 0-15,20 0 0,-21 0 16,1 0-16,-1-1 0,-21-20 0,22 21 15,-22-21-15,21-1 0,-21-20 16,0 20-16,-21-20 0,0 21 0,0-22 16,0 22-16,0 21 0,-21-22 15,0 22-15,-21 0 0,21 21 0,-1 0 16,-20 0-16,21 0 0,-21 21 0,-1 0 16,22 22-16,-21-1 0,21 0 15,-1 1-15,1-1 0,-21 0 0,21 1 16,21 20-16,0-42 0,-21 22 0,21-1 15,0-21-15,0 21 0,0-20 0,21-1 16,0 0-16,0-21 0,0 21 16,0-21-16,1 0 0,-1 0 15,0 0-15,0 0 0,0 0 0,22 0 16,-22 0-16,0-21 0,0 0 0,21 0 0,-20-1 16,-1 1-16,21-21 15,-21 0-15,0-1 0,1 1 0,-1 0 16,0-1-16,-21 1 0,0 21 0,0-22 15,0 22-15,0 64 32,0-22-32,0 21 0,0-21 0,-21 22 15,21-1-15,0 0 0,0-21 16,0 22-16,0-22 0,0 21 0,21-21 16,0 1-16,0-1 0,0-21 0,22 21 15,-22-21-15,21 0 0,-21 0 0,22 0 16,-1 0-16,-21 0 15,22 0-15,-1-21 0,0 0 0,-21-1 16,22 1-16,-1 0 0,-21-21 0,22-1 16,-22 1-16,0 0 0,0-1 15,0-20-15,0 21 0,-21-1 0,0 1 16,0 21-16,0-22 0,-21 65 16,21 20-1,-21-21-15,21 21 0,0-20 16,0 20-16,0 0 0,0 1 15,0-1-15,0-21 0,21 21 0,-21-20 16,21-1-16,1 21 0,-22-21 0,0 0 16,21-21-16,0 22 0,-21-1 15,0-42 17,0-1-32,0 1 15,0 0-15,-21 0 0,0 0 16,-1-22-16,22 22 0,-21 0 0,0 21 15,21-21-15,-21 21 16,21 21 0,0 0-16,0 0 0,0 1 0,0-1 15,0 0-15,0 0 0,0 0 16,21-21-16,0 21 0,-21 1 0,21-1 16,1-21-16,-1 21 0,21-21 15,-21 0-15,22 0 0,-1 0 0,0 0 16,1 0-16,-1 0 0,0 0 0,1-21 15,-1 0-15,0 21 0,1-22 0,-1-20 16,0 21-16,1 0 0,-22-22 0,21 1 16,-21 0-16,0-1 0,1-20 15,-1 21-15,-21-22 0,0 22 0,0 21 16,0-22-16,0 22 0,0 0 0,-21 0 16,-1 21-16,1 0 0,0 0 0,21 21 15,-21-21-15,0 42 0,21-21 16,0 1-16,0 41 0,0-21 0,0-20 15,21 20-15,-21-21 0,21 21 0,0-20 16,0-1-16,1 0 0,-22 21 0,21-21 16,-21 1-16,21-1 0,-21 0 15,0 0-15,0 0 0,0 0 0,0 1 16,-21-22-16,0 21 0,-1 0 0,1-21 16,0 0-16,0 21 0,0-21 0,-22 21 15,22-21-15,0 0 0,0 0 16,21-21-16,0 0 15,42-21-15</inkml:trace>
  <inkml:trace contextRef="#ctx0" brushRef="#br0" timeOffset="39159.76">14732 5736 0,'0'0'0,"0"-21"0,21 0 16,-21 42-1,0 21-15,0 1 0,0-1 16,-21 0-16,21 22 0,-21-22 16,21 22-16,0-1 0,-21 1 0,21-1 15,-22 1-15,22-1 0,0 1 0,0-1 16,0 1-16,0-22 0,0 0 15,0 1-15,0-1 0,0 0 0,0-20 16,0-1-16,0 0 0,0-42 31,22 0-15,-1-1-16,0-20 0,0 21 16,0-21-16,22-1 0,-22-20 0,21 20 15,0-20-15,1 21 0,-1-22 0,0 22 16,1-1-16,-1 1 0,-21 21 0,22-21 15,-22 20-15,0 1 0,-21 0 16,21 21-16,-21 21 16,0 0-16,-21 1 15,21 20-15,-21 0 0,21 1 16,-21-1-16,-1 21 0,22-20 0,-21-1 16,21 22-16,0-22 0,0 0 0,0-21 15,0 22-15,0-22 0,0 0 0,21 0 16,1 0-16,-1-21 15,0 0-15,21 0 0,-21 0 0,1 0 0,20 0 16,-21 0-16,21-21 0,-20 0 16,20 0-16,-21 0 0,0-22 0,0 22 15,1-42-15,-22 20 0,0 1 16,0-21-16,0 20 0,0 1 0,0 0 16,-22 20-16,1 1 0,0-21 0,0 42 15,0-21-15,-22 0 0,22 21 16,0 0-16,0 0 0,0-22 0,0 22 15,-1 0-15,1 0 0,0-21 0,0 21 16,0-21-16,0 21 0</inkml:trace>
  <inkml:trace contextRef="#ctx0" brushRef="#br0" timeOffset="39355.66">14287 5990 0,'0'0'0,"22"0"16,20 0 0,-21 0-16,21 0 0,-20 0 0,20 0 15,0 0-15,1 0 0,20 0 0,-21 0 16,1 0-16,20 0 0,1 0 0,-1-21 16,1 21-16,-1-21 15,1 21-15</inkml:trace>
  <inkml:trace contextRef="#ctx0" brushRef="#br0" timeOffset="41145">17462 5779 0,'0'0'0,"22"-22"0,-22 1 16,0 0-16,0 0 15,0 0-15,-22 0 16,22-1-16,-21 1 0,0 21 0,0-21 16,0 21-16,0 0 0,-1 0 15,1 0-15,0 0 0,0 21 16,0 0-16,0 1 0,21 20 0,-22 21 16,22-20-16,-21-1 0,21 22 0,-21-22 15,21 21-15,-21 1 0,21-22 0,0 22 16,-21-22-16,0 22 0,-1-1 0,1-21 15,0 22-15,0-22 0,21 1 0,-21-1 16,21-21-16,-21 0 0,21 22 16,-22-43-16,22 21 0,0 0 0,-21-21 15,0-21 1,21 0-16,0-1 0,0 1 0,-21 0 16,21-21-16,0-1 0,0 22 0,-21-21 15,21 0-15,0-1 0,0 1 0,0 0 16,0-1-16,0 1 0,0 21 0,0 0 15,0-22-15,21 22 0,0 21 16,0 0-16,0 21 16,1 0-16,-1 1 0,-21 20 15,21-21-15,0 21 0,0 1 0,0-1 16,1 0-16,-1 1 0,0-1 0,21 0 16,-21-20-16,22 20 0,-1-21 15,-21 0-15,22 0 0,-1 1 16,21-22-16,-20 0 0,-1 0 0,0 0 15,1 0-15,-1 0 0,0 0 0,1-22 16,-1 1-16,-21-21 0,22 21 16,-1-22-16,-21 22 0,21-21 0,-20 0 15,-1-22-15,21 22 0,-21-1 0,0 1 16,1-21-16,-22 20 0,0 22 0,21-21 16,-21 21-16,0-1 0,0 1 15,0 0-15,-21 21 0,-1 21 16,1-21-16,0 21 0,21 1 15,-21-1-15,21 21 0,-21-21 16,21 0-16,0 22 0,0-22 0,0 0 16,0 21-16,0-20 0,0 20 0,0-21 15,21 21-15,-21-20 0,42-1 0,-21 0 16,1 0-16,20 0 0,0 0 0,1 1 16,-1-22-16,21 0 0,-20 21 0,20-21 15,1 0-15,-1 0 0,1 0 0,20-21 16,-20 21-16,-1-22 0,-20 1 15,20-21-15,-20 21 0,20 0 0,-21-22 16,1 1-16,-22 0 0,21 20 0,-21-20 16,-21 0-16,0-1 0,0 1 0,0 0 15,0 21-15,-21-22 0,0 22 16,21 0-16,-21 21 0,-21 0 0,20 0 16,-20 0-16,21 21 0,-21-21 0,20 21 15,-20 22-15,21-22 0,-21 0 16,20 21-16,1-21 0,-21 22 0,21-22 15,0 21-15,-1-21 0,22 22 0,0-22 16,0 21-16,0 1 0,0-22 0,0 0 16,22 0-16,-1 0 0,0-21 15,0 21-15,0-21 0,0 0 0,22 0 16,-22 0-16,0 0 0,21-21 0,-20 0 16,-1 0-16,21 0 0,-21 0 15,0-1-15,1-20 0,20 21 0,-42-21 16,21 20-16,0-20 0,-21 21 0,21-21 15,-21-1-15,0 22 0,0-21 0,0 21 16,0-1-16,0 44 16,-21-1-16,21 21 15,-21-21-15,0 22 0,21-22 0,-21 21 16,21 0-16,-21 1 0,21-1 0,-22 0 16,22-20-16,0 20 0,0 0 15,0-21-15,22 1 0,20 20 0,-21-21 16,0 0-16,22-21 0,-22 21 0,21-21 15,0 0-15,1 0 0,-1 0 0,0 0 16,1 0-16,20 0 0,-20-21 16,-1 0-16,0 0 0,1 0 0,-1-22 15,0 22-15,1-21 0,-1 0 0,-21-1 16,21 1-16,-20 0 0,-1-1 16,-21 1-16,0 0 0,0-1 0,0 22 15,0 0-15,-21 0 0,-1 21 0,1 0 16,0 0-16,0 0 0,21 21 15,-21 0-15,21 0 0,0 22 0,0-22 16,0 0-16,0 21 0,21-21 0,0 22 16,0-1-16,-21-21 0,21 22 0,1-22 15,20 21-15,-21-21 0,0 0 0,22 1 16,-22-1-16,21-21 0,0 21 16,1-21-16,-1 0 0,0 0 0,1 0 15,-1 0-15,0 0 0,1-21 0,-1 0 16,0-1-16,1 1 0,-1 0 0,-21-21 15,22-1-15,-1 1 0,0 0 0,1-1 16,-22 1-16,21 0 0,-21 21 16,0-22-16,1 22 0,-22 0 0,0 0 0,-22 21 15,22 21 1,-21 0-16,0 0 0,-21 0 0,21 1 16,-1 20-16,-20-21 0,21 21 0,0-20 15,0 20-15,-22 0 0,22-21 16,21 22-16,-21-22 0,21 0 0,-21 21 15,21-20-15,-21-1 0,21 0 0,0 0 16,-22-21 0,22-21-1,0 0 1,0 0-16,0-1 0,22 1 0,-22-21 16,21 0-16,0 20 0,0-20 0,0 0 15,0-1-15,22-20 0,-1 21 0,0-1 16,1 1-16,-1 0 0,0-1 0,1 1 15,-1 0-15,0 20 0,1 1 16,-1 21-16,-21 0 0,22 0 0,-1 0 16,-21 0-16,21 43 0,-20-22 0,-1 21 15,0 0-15,0 1 0,0-1 0,-21 0 16,0 22-16,0-22 0,0 1 0,-21 20 16,0-21-16,0 1 0,0-1 0,-1-21 15,-20 22-15,21-22 0,0 0 0,-22 0 16,22 0-16,-21 0 0,21-21 0,-22 22 15,1-1-15,-21-21 0</inkml:trace>
  <inkml:trace contextRef="#ctx0" brushRef="#br0" timeOffset="41944.08">5165 8742 0,'0'0'0,"0"-21"15,-22 0-15,22-1 0,0 1 16,0 0-16,0-21 0,0 21 16,22-1-16,-1-20 0,-21 21 0,21-21 15,-21-1-15,21 22 0,-21-21 0,0-1 16,0 22-16,0 0 0,0 0 15,-21 21-15,0 0 0,0 0 16,-22 0-16,22 21 0,-21 0 0,-1 0 16,1 1-16,-21 20 0,20 0 0,1-21 15,21 22-15,-22-1 0,22 0 16,0-20-16,21 20 0,0 0 16,0-21-16,21 22 0,0-22 0,43 42 15,-22-41-15,1-1 0,-1 21 16,0-21-16,1 0 0,-1 1 0,0 20 15,1-21-15,-1 0 0,0 0 0,-21 1 16,22 20-16,-22-21 0,-21 0 16,0 0-16,0 1 0,0-1 0,-21-21 15,0 21-15,-1 0 0,-20-21 0,0 0 16,-1 0-16,1 0 0,0 0 0,-22 0 16,22 0-16,0 0 0,-1-21 0,1 21 15,0-21-15,20 0 0,-20-1 0,21 1 16,0 0-16,21 0 15,0 0-15,0 0 0,0-1 0,0 1 16,21 0-16,0 0 0,0 0 0,22 0 16,-1-1-16,-21 1 0,43 0 0,-22 0 15,0 0-15,22 0 0,-22-1 0</inkml:trace>
  <inkml:trace contextRef="#ctx0" brushRef="#br0" timeOffset="42991.8">5609 8678 0,'42'0'0,"-84"0"0,106 0 0,-22 0 16,-21 0-16,0 0 15,-21 22-15,0-1 16,0 0-16,0 0 0,0 21 16,0 1-16,0-1 0,0 0 0,0 1 15,-21-1-15,21 0 0,0-20 16,0 20-16,0 0 0,0-21 0,0 1 16,0-1-16,0 0 0,0 0 0,21-21 15,0 0-15,22 0 16,-22 0-16,0 0 0,21 0 0,1-21 15,-1 0-15,0 0 0,1-1 0,-1 1 16,0-21-16,-20 21 0,20-22 16,-21 1-16,0 0 0,-21-1 0,0 1 15,0 0-15,0-1 0,-21 1 16,-21 0-16,-1 21 0,1-22 0,0 43 16,-1-21-16,1 21 0,-21 0 15,20 0-15,1 0 0,0 21 0,-1-21 16,22 21-16,0 1 0,0-1 0,21 0 15,0 0-15,0 0 0,21-21 0,0 21 16,0-21-16,22 0 0,-22 0 0,42 0 16,-20 0-16,-1 0 0,21-21 0,1 0 15,-1 21-15,-20-21 0,41 0 0,-20 0 16,-1-1-16,1 1 0,-1 0 16,1-21-16,-22 21 0,1 21 15,-1-22-15,0 1 0,-21 0 0,1 0 16,-1 21-16,-21-21 0,0 42 15,0 0 1,-21 21-16,-1 1 0,1-1 16,21 0-16,-21 22 0,0 21 0,21-22 15,-21 22-15,0-1 0,-1 1 0,22 0 16,-21-1-16,0-20 0,21 21 0,-21-1 16,21 1-16,0-22 0,0 22 0,0-21 15,-21 20-15,21-20 0,0-1 0,0 1 16,0-1-16,0 1 0,0-1 0,0 1 15,0-22-15,0 22 0,21-22 0,0 21 16,0-20-16,0-22 0,1 21 0,-1-21 16,21 22-16,-21-43 0,22 21 15,-22-21-15,21 0 0,0 0 0,-20-21 16,20 21-16,-21-21 0,0-22 0,22 22 16,-22-21-16,0-1 0,0 1 0,-21 0 15,0-1-15,0-20 0,0 21 0,0-1 16,0-20-16,0 20 0,-21-20 0,0 21 15,-22-22-15,22 22 0,-21-22 0,-22 22 16,22-22-16,-21 22 0,20-21 0,-20 20 16,20 1-16,1 0 0,0 20 15,-1-20-15,1 21 0,21 0 0,0 0 16,21-1-16,0 1 0,0 0 0,0-21 0,21 21 16,0-1-16,0 1 0,22 0 15,-22-21-15,42 21 0,-20-22 0,-1 1 16,21 0-16,1-1 0,-22-20 0,22 20 15,-22-20-15,22-1 0,-22 22 0,0-21 16,1-1-16,-1 1 0,-21 20 0,0-20 16,0 20-16,-21 1 0,0 0 0,0 21 15,0-22-15,0 22 0,0 0 16,0 0-16,-21 21 16,0 0-16,0 21 0,21 21 0,-21-21 15,21 43-15,-21-22 16,21 1-16,0 20 0,0 1 0,0-1 15,0 1-15,0-1 0,0 1 0,0-22 16,0 21-16,0-20 0,0-1 0,0 0 16,0-20-16,0 20 0,21-21 0,0 0 15,-21 0-15,0 1 0,21-22 16,0 0-16,-21-22 16,0 1-16,0 0 15,0 0-15,0 0 0,0 0 0</inkml:trace>
  <inkml:trace contextRef="#ctx0" brushRef="#br0" timeOffset="43640.38">7006 8721 0,'0'-21'0,"21"21"16,0 0 0,1 0-16,-1 0 0,0 0 0,0-22 15,21 22-15,-20-21 0,20 21 0,-21-21 16,21 21-16,1-21 0,63 0 0,-64 0 15,21 21-15,1 0 0,-22-22 0,22 22 16,-22-21-16,0 21 0,1 0 16,-22 0-16,21 0 0,-21 0 15,-21 21 1,-21 1-16,0-1 16,0 21-16,21-21 0,-21 22 15,0-1-15,-1 0 0,22 1 0,-21-1 16,21 0-16,0 1 0,0-22 0,0 21 15,0-21-15,0 0 0,0 22 0,0-22 16,0 0-16,21-21 16,1 0-1,-1 0-15,21-42 0,-21 42 16,-21-21-16,21-1 0,1 1 0,-1 0 16,0-21-16,0 21 0,0-1 15,0-20-15,1 21 0,-1 0 0,0 0 16,0-1-16,0 22 0,0 0 15,-21 22-15,22-1 16,-22 21-16,0-21 0,0 22 0,0-22 16,0 21-16,21-21 0,0 43 0,0-43 15,0 0-15,0 0 0,1-21 0,-1 21 16,0-21-16,0 0 0,21 0 0,-20 0 16,62 0-16,-41 0 0,62-21 15,-62 21-15,-1-21 0,0 0 0,1 0 16,-1 0-16,-21-1 0,22-20 0,-22 21 15,-21-21-15,0-1 0,0 22 16,0-21-16,0-1 0,0 1 0,-21 0 16,-22-1-16,22 1 0,0 0 0,-43-1 15,43 22-15,0 0 0,0 0 16,0 21-16,0 0 0,-1 0 0,1 0 16,21 21-16,-21 0 0,0 0 15,21 1-15,0-1 0,0 21 0,0-21 16,0 0-16,0 1 0,21-1 0,0 0 15,0 0-15</inkml:trace>
  <inkml:trace contextRef="#ctx0" brushRef="#br0" timeOffset="44403.94">9673 8636 0,'0'0'0,"-21"-106"31,0 64-31,0 42 0,-1-21 0,-20 0 15,21 21-15,0 0 0,0 0 0,-1 21 16,1-21-16,0 42 0,-21-21 0,21 22 16,-1-22-16,1 21 0,0 22 0,0-22 15,0 0-15,0 22 0,-1-22 0,22 0 16,0 1-16,0-1 0,0-21 0,0 22 16,0-1-16,22-21 0,-1-21 0,-21 21 15,21-21-15,0 0 0,0 0 16,0 0-16,1 0 0,-1 0 0,0 0 15,0-21-15,0 21 0,22-63 0,-22 41 16,0 1-16,21-21 0,-42 21 0,21-22 16,1 1-16,-1 0 0,-21-1 0,21 1 15,-21 0-15,0-1 0,0 22 0,0 0 16,0 0-16,0 42 16,0 0-16,0 0 15,0 1-15,0 62 0,0-41 0,0-22 16,21 21-16,0 0 0,-21 1 0,21-22 15,-21 21-15,22-21 0,-1 1 0,0-1 16,0 0-16,0 0 0,0 0 16,1-21-16,-1 0 0,0 0 0,0 0 15,43 0-15,-43 0 0,0 0 0,21-21 16,-21 21-16,1-21 0,20 0 0,-21 0 16,0 21-16,0-22 0,1 1 0,-22-21 15,21 21-15,-21 0 0,0-1 0,0-20 16,0 21-16,0-21 0,0 20 0,0-20 15,0 21-15,0 0 0,0 0 0,21-1 16,-21 1-16,21 0 0,0 0 0,0 21 16,1 0-16,-1 0 0,0 0 15,0 0-15,0 0 0,-21 21 0,21-21 16,-21 42-16,22-20 0,-1 20 16,0 21-16,-21-20 0,0-1 15,0-21-15,0 22 0,0-22 0,0 21 16,0-21-16,0 0 0,0 1 0,0-1 15,0 0-15,0-42 32,0 0-17,0-1-15,0 1 0,0-21 0,21 21 16,-21 0-16,21-22 0,0 1 0,1 0 16,-1 20-16,0-20 0,0 0 15,0 21-15,0-1 0,22-20 0,-1 21 0,-21 0 16,0 0-16,1 21 0,-1 0 15,0 0-15,0 0 0,0 0 16</inkml:trace>
  <inkml:trace contextRef="#ctx0" brushRef="#br0" timeOffset="44708.77">10922 8869 0,'0'21'0,"0"-42"0,21 42 0,0-21 15,0 0-15,1 0 0,-1-21 16,0 0-16,0 21 0,0-21 15,22-1-15,-22 1 0,0-21 16,21 21-16,-21 0 0,22-1 0,-1-41 0,-42 21 16,0 20-1,-21 22 1,0 22-16,-22-22 0,22 21 16,-21 0-16,0 0 0,20 0 0,-20 22 15,21-22-15,0 21 0,-22 0 0,22-20 16,21 20-16,-21-21 0,21 43 0,0-22 15,0-21-15,0 0 0,0 0 0,21 1 16,0-22-16,1 21 0,-1 0 0,0-21 16,0 0-16,21 0 0,1 0 15,-1 0-15,0 0 0,22-21 0,-22 0 16,22-1-16,-22 1 0,22 0 0</inkml:trace>
  <inkml:trace contextRef="#ctx0" brushRef="#br0" timeOffset="45071.56">12573 8001 0,'0'0'0,"21"-21"16,0 0-16,0 21 15,22 0-15,-1 0 0,-21-21 0,43 21 16,-22 0-16,22 0 0,-22 0 0,21 0 16,1 0-16,-1 0 0,22-22 0,-21 22 15,-1 0-15,1 0 0,-22 0 0,21 0 16,-20 0-16,-1 0 0,0 0 0,1 0 15,-22 0-15,-42 22 32,0-22-32,-1 0 0,-20 0 0,21 0 15,-21 0-15,-1 0 0,1 0 0,-22 0 16</inkml:trace>
  <inkml:trace contextRef="#ctx0" brushRef="#br0" timeOffset="45296.43">13250 7938 0,'-21'0'0,"127"0"0,-191 0 0,22 0 0,42 0 15,21 21-15,-22 0 16,22 0-16,0 0 0,-21 0 15,21 1-15,0-1 0,0 21 0,0-21 16,0 22-16,0-1 0,0 0 0,0 1 16,0 20-16,0-21 0,0 1 0,0-22 15,0 21-15,0 1 0,0-22 16,0 21-16,0-21 0,0 0 0,0 22 16,0-22-16,0 0 0,0 0 15,0 0-15,0 1 16,0-44-1,21 1-15,1 0 16,-1 0-16,0 0 0,0 0 0,21-1 16,-20 1-16</inkml:trace>
  <inkml:trace contextRef="#ctx0" brushRef="#br0" timeOffset="46884.54">13631 8467 0,'0'0'0,"0"-21"0,21 21 0,1 0 15,-1 0-15,-21-22 0,21 22 16,0-21-16,0 21 0,0-21 15,1 0-15,-1 21 0,0-21 0,0 0 16,-21-1-16,21 1 0,0 21 0,-21-21 16,0 0-16,22 0 0,-22 0 0,0-1 15,0 1-15,0 0 0,0 0 0,0 0 16,-22 21-16,1 0 0,0 0 16,0 0-16,0 21 0,0 0 0,-1 0 15,-20 0-15,21 22 0,0-22 0,0 21 16,-1-21-16,1 22 0,0-22 0,0 21 15,21-21-15,0 1 0,0 20 16,0-21-16,0 0 0,0 0 0,0 1 16,42-1-16,-21-21 0,22 0 0,-22 21 15,0-21-15,21 0 0,1 0 0,-22 0 16,21 0-16,1-21 0,-1 21 0,-21-21 16,21 21-16,22-22 0,-22 1 0,1 0 15,-1 0-15,0 0 0,1 0 0,-1-22 16,0 22-16,1-21 0,-22-1 0,21 1 15,-21 21-15,-21-21 0,0 20 0,0 1 16,0 0-16,0 0 0,-21 21 16,0 0-16,0 21 15,0 0-15,-1 0 0,-20 1 0,21-1 16,0 0-16,0 21 0,21-21 0,0 1 16,0-1-16,0 21 0,0-21 0,0 0 15,0 1-15,0-1 0,0 0 0,0 0 16,0 0-16,21-21 0,0 21 15,-21-42 17,-21 0-17,21 0-15,-21 21 0,21-21 0,0 0 16,-22 21-16,22-22 16,-21 22-16,21 22 31,0-1-31,0 0 15,21-21-15,1 21 0,-1 0 16,0-21-16,0 0 0,0 21 0,0-21 16,1 0-16,20 0 0,-21 0 0,21 0 15,1 0-15,-1 0 0,0 0 0,1 0 16,-1 0-16,0 0 0,1 0 0,-1-21 16,0 0-16,1 0 0,-1 0 0,0 0 15,-20-22-15,-1 22 0,21-21 0,-21-22 16,-21 22-16,0-22 0,21 1 0,-21-1 15,0 22-15,0-21 0,0 20 16,0 1-16,0 21 0,0-22 0,-21 43 16,21-21-16,-21 21 0,21 21 15,-21 1-15,0 20 0,0-21 16,21 21-16,-22 22 0,1-22 0,21 22 16,0-22-16,0 22 0,-21-22 0,21 0 15,0 1-15,0-1 0,0 0 0,0-21 16,0 22-16,0-22 0,21 0 0,0 0 15,1 0-15,-1-21 0,0 22 0,0-22 16,0 0-16,0 0 0,1 0 0,20 0 16,-21 0-16,0 0 0,22-22 15,-22 1-15,21 21 0,-21-21 0,0 0 16,22 0-16,-22-22 0,21 22 0,-21-21 16,1 21-16,-1-22 0,0 1 0,0 21 15,0 0-15,0 0 0,-21-1 0,0 44 31,0-1-31,0 0 0,0 0 16,0 0-16,0 0 0,0 1 0,0-1 16,0 0-16,0 0 0,22-21 0,-22 21 15,21-21-15,0 21 0,0-21 16,0 0-16,0 0 0,1 0 16,-1 0-16,0 0 0,0 0 0,21-21 15,-20 21-15,-1-21 0,21 0 16,-21 0-16,0 0 0,22-1 0,-22 1 15,0 0-15,0 0 0,0-21 0,1 20 16,-22 1-16,21 0 0,-21 0 0,21 21 16,-21 21-1,0 0-15,0 0 0,0 1 16,0-1-16,0 0 0,0 0 0,0 0 16,0 0-16,0 1 0,0-1 0,0 0 15,21 0-15,0-21 0,0 21 0,22 0 16,-22-21-16,21 0 0,1 0 0,-1 22 15,0-22-15,22 0 0,-22 0 16,0 0-16,1 0 0,-1 0 0,0-22 16,1 1-16,-1 0 0,0 21 0,-20-42 15,-1 21-15,0-1 0,0-20 0,0 0 16,-21-1-16,0 1 0,0 0 0,0-1 16,0-20-16,0 42 0,0-22 0,0 1 15,-21 21-15,0 0 0,0 0 0,0 21 16,-1 0-16,1 0 0,-21 0 0,21 21 15,0 0-15,-22 0 0,22 21 0,-21 1 16,21-22-16,-1 21 0,-20 1 0,21-1 16,0 0-16,21 1 0,0-1 15,0 0-15,0 1 0,0-1 0,0 0 16,21-21-16,0 22 0,0-1 0,0 22 16,1-22-16,20 0 0,-21 22 0,0-1 15,0 1-15,22-22 0,-22 22 0,-21-1 16,21 1-16,-21-1 0,21 1 0,-21-1 15,0 1-15,0-1 0,0-21 0,-21 22 16,0-1-16,0 1 0,-22-1 0,22 1 16,0-1-16,-21-20 0,-1-1 0,1 0 15,-21 22-15,41-22 0,-20-21 0,21 1 16,0-22-16,0 21 0,-1-21 0,1 0 16,21-21-1,0-1-15,0 1 0,0 0 0,0 0 16,0-21-16,0-1 0,0-20 0,0 20 15</inkml:trace>
  <inkml:trace contextRef="#ctx0" brushRef="#br0" timeOffset="47100.42">16150 7684 0,'-21'-22'0,"42"44"0,-42-65 0,0 22 0,0 21 15,-1 0-15,1 0 0,0-21 16,21 42 31,21-21-31,-21 21-16,21-21 0</inkml:trace>
  <inkml:trace contextRef="#ctx0" brushRef="#br0" timeOffset="47276.32">14986 8022 0,'-21'0'0,"42"0"0,-63 21 0,20-21 16,22 22-16,22-22 16,-1 0-16,21 0 0,-21 0 15,22 0-15,20 0 0,1 0 0,-22 0 16,43 0-16,-22-22 0,1 22 0,20-21 15,-20 21-15,20-21 0,-20 0 0,21 21 16</inkml:trace>
  <inkml:trace contextRef="#ctx0" brushRef="#br0" timeOffset="47780.03">19092 7599 0,'0'0'15,"0"-21"-15,-21 21 32,0 0-32,0 0 0,0 21 15,-22 0-15,22 0 0,-21 22 0,21-1 16,-22 0-16,1 1 0,-22-1 15,22 0-15,-21 22 0,-1-22 0,1 22 16,-1-22-16,1 0 0,-1 1 16,1-1-16,-1 0 0,1-21 15,20 1-15,22-1 0,-21 0 0,21-21 16,42 0 0,0 0-16,21-21 15,-21 21-15,22-21 0,-1 21 16,0 0-16,1 0 0,20 0 0,-20 0 15,-1 0-15,21 0 0,-20 21 0,-1 0 16,22 0-16,-22 0 16,0 0-16,22 1 0,-22-1 0,0 0 15,1 0-15,-1 0 0,0 0 0,-20 1 0,20-1 16,-21-21-16,0 21 0,0-21 16,1 21-16,-1-21 15,0 0 1,-21-21-1,0 0-15,0 0 0,21-1 16</inkml:trace>
  <inkml:trace contextRef="#ctx0" brushRef="#br0" timeOffset="48067.86">19770 7662 0,'21'-42'0,"-42"84"0,42-105 15,-21 21-15,21 20 0,-21 1 16,0 42 0,-21 1-16,0 20 0,-22 0 15,22 1-15,-21-1 0,-1 21 16,1 22-16,-21-21 0,20 20 0,1 1 16,0-22-16,-22 22 0,22-21 0,-1 20 15,22-20-15,-21-1 0,0-20 0,-1 20 16,22 1-16,-21-22 0,21 0 0,-22 1 15,22-1-15,0 0 0,0-21 0,0 1 16,21-1-16,0 0 0,0 0 0,21-21 16,0 0-1,0-21-15,21 0 0,1 0 0</inkml:trace>
  <inkml:trace contextRef="#ctx0" brushRef="#br0" timeOffset="48535.6">20447 8213 0,'0'0'0,"0"-21"0,0-1 0,0-20 15,0 21-15,-21-21 0,-22-1 16,22 22-16,0-21 0,-21 21 0,21-1 16,-22 1-16,22 21 0,-21 0 0,21 0 15,-22 0-15,1 21 0,0 1 16,-1 20-16,-20 21 0,20-20 0,1 20 15,-21 1-15,20-1 0,22-20 0,-21 20 16,21-21-16,-1 1 0,22-22 0,0 21 16,0-21-16,0 1 0,43-1 0,-22 0 15,0-21-15,21 0 0,1 0 0,-22 0 16,21 0-16,-21 0 0,22-21 0,-1 0 16,-21-1-16,22 1 15,-22 0-15,21 0 0,-21 0 0,22-22 16,-22 22-16,0-21 0,21 0 0,-21-22 15,1 22-15,20-1 0,-21 1 0,0 0 16,-21 21-16,0-1 0,21 1 16,-21 42-16,0 1 15,-21-1-15,0 21 0,21 0 0,0 1 16,-21-1-16,21 0 0,0 1 0,0-22 16,0 21-16,0 1 0,0-22 0,0 21 15,0-21-15,0 0 0,21 1 0,0-1 16,0-21-16,1 21 0,-1-21 0,0 21 15,0-21-15,21 0 0,-20 0 16,20 0-16,-21-21 0,21 0 0</inkml:trace>
  <inkml:trace contextRef="#ctx0" brushRef="#br0" timeOffset="48915.9">21145 7726 0,'0'0'0,"0"-21"0,0 0 0,-21 21 31,21 21-15,0 0-16,0 0 0,0 0 0,0 0 15,21 22-15,1-22 0,20 0 16,0 21-16,1-20 0,-1 20 0,0 0 16,22-21-16,-1 22 0,1-22 15,-1 0-15,-20 0 0,20 0 0,-21 1 16,1-1-16,-1-21 0,-21 0 0,0 0 15,1 0-15,-1 0 0,0 0 16,-21 21 0,-21 0-16,0-21 15,-22 21-15,22 0 0,-42 1 0,20 20 16,-20-21-16,-1 21 0,-20 1 0,20-1 16,1 0-16,-1-20 0,1 20 0,20 0 15,-20 1-15,20-1 0,1-21 0,0 21 16,-1-20-16,22 20 0,-21-21 15,21 0-15,0 0 0,-1 1 0,1-1 16,0-21-16,0 21 0,21 0 0,-21-21 16</inkml:trace>
  <inkml:trace contextRef="#ctx0" brushRef="#br0" timeOffset="53868.12">4720 4360 0,'0'-21'0,"-21"-42"31,0 84 0,21 0-15,-21 0-16,21 0 0,0 1 16,0-1-16,0 0 15,0 0-15,0 0 0,0 0 16</inkml:trace>
  <inkml:trace contextRef="#ctx0" brushRef="#br0" timeOffset="54029.03">4868 4318 0,'0'0'0,"0"-21"0,21 21 0,-21 21 32,0 0-17,0 0-15,0 1 16,0-1-16,0 0 0,0 0 15,0 0 1</inkml:trace>
  <inkml:trace contextRef="#ctx0" brushRef="#br0" timeOffset="55008.17">17335 7218 0,'0'-21'0,"0"42"62,-21 0-46,0-21-16,21 21 0,-21-21 0,21 21 15,-21-21-15,0 22 0,-1-22 16,22 21-16,0 0 16,22-21-1,-1 0 1,0 0-16,0 0 0,0 0 0</inkml:trace>
  <inkml:trace contextRef="#ctx0" brushRef="#br0" timeOffset="55140.1">17547 7260 0,'0'21'0,"-42"43"31,42-43-31,-21-21 16,-1 21-16,1-21 0,0 0 15</inkml:trace>
  <inkml:trace contextRef="#ctx0" brushRef="#br0" timeOffset="83071.77">974 3175 0,'0'0'0,"-22"21"15,1-21 1,0 0-16,0 21 0,0-21 15,0 0-15,-1 0 0,1 0 16,0 0 0,0 0-16,21-21 47,21 0-32,0 21-15,0-21 0,1 0 16,-1 21-16,21-21 0,0 21 15,1-22-15,20 1 0,1 21 0,-1-21 16,1 0-16,-1 0 0,1 21 16,20-21-16,-20-1 0,-1 1 0,1 21 15,-22-21-15,22 21 0,-22-21 0,0 21 16,-20 0-16,20 0 0,-21-21 16,0 21-16,0 0 15,1 0 1,-44 0 15,1 0-31,0 0 16,0 0-16,0 0 15,-22 0-15,22 0 0,-21 21 0,0-21 16</inkml:trace>
  <inkml:trace contextRef="#ctx0" brushRef="#br0" timeOffset="83467.53">868 3196 0,'0'0'0,"-21"0"16,42 0 15,0-21-15,0 21-16,0-21 0,22 21 0,-22-21 15,21 0-15,0 21 0,22-22 16,-22 1-16,22 0 0,-1 21 0,1-21 16,-1 0-16,1 0 0,-1 21 0,1-22 15,-22 1-15,22 21 0,-22-21 16,0 21-16,-21-21 0,22 21 0,-22 0 16,0-21-16,0 21 0,-21-21 15,21 21-15,1 0 31,-44 0 1,1 0-17,21-22 1,-21 1 0</inkml:trace>
  <inkml:trace contextRef="#ctx0" brushRef="#br0" timeOffset="83964.26">1757 2561 0,'-64'0'31,"64"21"-15,0 1 0,0-1-16,21 0 15,1-21-15,-1 21 0,0 0 16,0-21-16,0 21 0,22-21 0,-22 22 16,0-22-16,0 0 0,21 0 15,-20 21-15,-1-21 0,0 0 0,0 0 16,0 0-16,0 0 0,22 0 0,-22 0 15,0 0-15,0 0 0,0 0 16,1 0-16,-1 0 0,0 0 0,0 0 16,-42 0 31,0 21-47,0-21 0,-1 21 0,1 0 15,0 0-15,-21 1 16,21 20-16,-1-21 0,1 0 0,0 0 15,0 1-15,0-1 0,0 0 0,21 0 16,-22 0-16,1 0 0,0 1 16,21-1-16,0 0 0,-21-21 15,21 21-15,-21-21 16</inkml:trace>
  <inkml:trace contextRef="#ctx0" brushRef="#br0" timeOffset="100148.42">12319 2371 0,'0'0'0,"0"-21"15,21 21-15,-21 21 94,-21-21-94,0 21 0,0 0 16,-1 0-1,1 0-15,0-21 0,21 22 16,-21-1-16,0-21 0,0 21 15,-1 0-15,22 0 0,-21 0 0,0 1 16,0-22-16,0 21 0,0 0 0,-1 0 16,1 0-16,0 0 0,0-21 15,0 22-15,0-1 0,-1 0 0,1 0 16,0 0-16,-21 0 0,21 1 16,-1-1-16,1 0 0,0 0 0,0 0 15,-21 0-15,20 1 0,1-1 16,0 0-16,0 0 0,0 0 0,0 0 15,-1 22-15,1-22 16,0 0-16,0 0 0,0 0 0,0 1 16,-1-1-16,1 0 0,0 0 15,0 0-15,-21 0 0,20 1 0,1-1 16,-21 0-16,21 0 0,-22 0 0,1 0 16,21-21-16,-21 22 0,-1-1 15,1-21-15,0 21 0,20 0 0,-20-21 16,0 21-16,-1 0 0,1-21 15,0 22-15,-1-22 0,-20 21 0,21 0 16,-22-21-16,1 21 0,20-21 16,-20 21-16,-1-21 0,1 21 0,-1-21 15,1 0-15,-1 22 0,1-22 16,-1 0-16,22 0 0,-22 21 16,22-21-16,0 0 0,-1 0 0,1 0 15,0 0-15,-1 0 0,1 0 16,0 21-16,-1-21 0,-20 0 0,21 0 15,-1 0-15,-20 0 0,-1 0 0,22 0 16,-22 0-16,22 0 0,-21 0 16,-1 0-16,22 0 0,-1 0 0,-20 0 15,21 0-15,-1 0 0,-20 0 16,20 0-16,1-21 0,-21 21 0,20-21 16,-20 21-16,-1-22 0,1 22 15,-1-21-15,1 21 0,-1-21 16,1 21-16,-1-21 0,1 21 0,-1-21 15,1 0-15,-1 21 0,22-22 16,-22 1-16,22 0 0,0 0 0,-1 0 16,-20 0-16,21-1 0,-1 22 15,1-21-15,-22 0 0,22 0 0,0 0 16,-1 0-16,-20-1 0,21 1 16,-1 0-16,1 0 0,0 0 0,-1 21 15,22-21-15,-21-1 16,-1 1-16,22 0 0,0 21 0,-21-21 0,21 0 15,-1 21-15,1-21 0,0-1 16,0 22-16,0-21 0,0 21 16,-1-21-16,1 0 15,0 0 1,0 21-16,21-21 16,0-1-1,0 1 48,0 0 77,0 0-108,0 0-17,0 42 32,0 0-31,-21 0-16,21 0 15,-21 1-15,21 20 0,0-21 0,0 0 16,0 22-16,-22-22 0,22 21 16,0-21-16,-21 22 0,21-1 0,0 0 15,0-21-15,0 22 0,0-22 16,-21 21-16,21-21 0,0 22 0,-21-22 15,21 0-15,0 0 0,0 0 16,0 1-16,0-1 0,-21 0 16,21 0-1,0-42 17,0 0-32,0 0 0,0-1 15,0-20-15,0 21 0,0-21 0,0-1 16,0 1-16,0 0 0,0-1 15,0 1-15,0 0 0,0-1 0,0 22 16,21-21-16,-21 21 0,0-22 16,0 22-16,0 0 0,0 0 0,0 0 15,21-1-15,-21 1 16,21 0-16,-21 0 16,21 21-1,1 0 1,-1 0-1,0 0 17,0 0-17,0 0-15,0 0 16,1 0-16,-1 0 0,0 0 16,0 0-16,21 0 0,-20 0 15,-1 0-15,21 0 16,-21 0-16,22 0 0,-22 0 0,21 0 15,0 0-15,1 0 0,-1 0 16,0 0-16,-20 0 0,20 0 0,-21 0 16,21 0-16,-20 0 0,-1 21 15,0-21-15,0 0 0,0 0 32,-42 0-1,0 0-16,0 0-15,0 0 16,-22 0-16,22 0 0,0 0 0,-21 0 16,-1 0-16,22 0 0,-21 0 15,-1 0-15,1 0 0,-21 0 0,20 0 16,22 0-16,-21 0 0,-1 0 16,22 0-16,0 0 0,0 0 0,0 0 15,0 0-15,-1 0 0,1 0 16,0 0-16,0 0 15,0 0 32,0 0-15,-1 0 14,22-21-46,-21 21 0,0 0 63,0 0-47,21 21-1,-21 0-15,21 0 16,-21 1-16,21-1 0,0 0 15,0 0-15,-22 0 0,22 22 0,-21-22 16,21 0-16,-21 21 0,21 1 16,0-22-16,0 21 0,-21-21 0,21 0 15,0 22-15,-21-22 0,21 0 16,0 0-16,0 0 0,0 1 0,0-1 16,0 0-1,0-42 32,0 0-31,0-1-1,0 1-15,0 0 16,0 0 0,0 0-1,21 0 1,0-1-16,0 22 15,-21-21-15</inkml:trace>
  <inkml:trace contextRef="#ctx0" brushRef="#br0" timeOffset="113807.9">5419 5990 0,'0'0'0,"-22"-21"15,1 21-15,0 0 0,0 0 16,21-21-16,-21 21 0,0 0 16,-1 0-1,1 0 1,0 0-16,0 0 0,0 0 31,0 0-31,42 0 156,0-21-156,0 21 0,0 0 16,0 0-16,1 0 0,-1 0 16,21 0-16,-21 0 0,22 0 15,-1 0-15,0-21 0,1 21 0,-1 0 16,0 0-16,1 0 0,-1 0 0,0 0 15,1 0-15,-1 0 0,-21 0 16,21 0-16,1 0 0,-1 0 0,0 0 16,-20 0-16,20 0 0,0 0 15,1 0-15,-1 0 0,-21 0 0,21 0 16,1 0-16,-1 0 0,0 0 0,22 0 16,-22 0-16,1 0 15,-1 0-15,0 0 0,22 0 0,-22 0 16,22 0-16,-22 0 0,21 0 0,-20 0 15,20 0-15,-20 0 0,20 0 16,1 0-16,-22 0 0,21 0 0,1 0 16,-1 0-16,1 0 0,-1 0 0,1 0 15,21 0-15,-22 0 0,22 0 16,-1 0-16,-20 0 0,21 0 0,-22 0 16,22 0-16,-22 0 0,22 0 0,0 0 15,-22 0-15,22-22 0,21 22 16,-22 0-16,1 0 0,21 0 0,-22 0 15,1 0-15,0 0 0,-1 0 16,1 0-16,0 0 0,-1 0 16,22 0-16,-21 0 0,0 0 0,-1 0 15,1 0-15,0 0 0,-22 0 16,22-21-16,-22 21 0,-20 0 0,20 0 16,-21 0-16,1 0 0,-22 0 0,21-21 15,-21 21-15,1 0 0,-1-21 16,0 21-16,0 0 15,-21-21 126,0 42 390,21-21-437,0 0 15,-21-21 141,22 21-234,-1-21 0,-21-1-16,21 22 0,0-21 15</inkml:trace>
  <inkml:trace contextRef="#ctx0" brushRef="#br0" timeOffset="115408.07">14478 5313 0,'0'0'0,"-21"0"62,0 0-30,21 21 61,21-21-93,0 0 0,0 0 16,0 0-16,0 0 0,1 0 16,-1 0-16,0 0 0,0 0 15,0 0-15,0 0 0,1 0 16,-1 0-16,0 0 0,0 0 0,0 0 15,0 0-15,22 0 0,-22 0 16,21 0-16,-21 0 0,22 0 0,20 0 16,-20 0-16,-1 0 0,21 0 15,1 0-15,-22 0 0,22 0 16,-1 0-16,1 0 0,-1 0 0,-20 21 16,20-21-16,1 0 0,-22 0 15,0 0-15,22 0 0,-22 0 0,22 0 16,-22 21-16,21-21 0,1 0 0,-1 0 15,1 0-15,-1 0 0,1 0 16,21 0-16,-22 0 0,1 22 0,-1-22 16,22 0-16,-22 0 0,1 0 15,-1 0-15,1 0 0,-1 0 0,1 0 16,20 21-16,-20-21 0,21 0 16,-1 0-16,1 0 0,0 0 0,-22 0 15,22 0-15,-1 0 0,-20 0 16,21 0-16,-1 0 0,-20 0 15,20 0-15,1 0 0,-21 0 0,20 0 16,1 0-16,-22 0 0,1 0 0,-1 0 16,1 0-16,-22 0 0,22 0 15,-22 21-15,0-21 0,-20 0 0,20 0 16,-21 0-16,0 0 0,22 0 16,-22 0-16,0 0 15,0 0 345,0 0-329</inkml:trace>
  <inkml:trace contextRef="#ctx0" brushRef="#br0" timeOffset="118176.03">1947 7959 0,'21'-21'78,"1"21"-62,-1 0-16,0 0 0,0 0 16,0-22-16,0 22 0,1 0 15,-1 0-15,0 0 0,21 0 0,-21 0 16,22 0-16,-22 0 0,21 0 16,1 0-16,-1 0 0,0 0 15,22 0-15,-22 0 0,22 0 0,-22 0 16,21 0-16,1 0 0,-1 0 15,1 0-15,-22 0 0,22 0 0,-1 0 16,1 0-16,-1 0 0,22 0 0,-22 0 16,22 0-16,-21 0 0,20 0 15,-20 0-15,20 0 0,1 0 0,-21 0 16,20 0-16,1 0 0,-22 0 0,22 0 16,0 0-16,-1 0 0,22 0 15,-21 0-15,21 0 0,-22 0 0,22 0 16,0 0-16,-21-21 0,21 21 0,-1 0 15,-20 0-15,21 0 0,0-21 16,0 21-16,-1 0 0,1 0 16,0 0-16,-21 0 0,21 0 0,-22 0 15,1 0-15,0 0 0,-1 0 0,1 0 16,-22 0-16,22 0 0,-21 0 0,-1 0 16,1 0-16,-1 0 0,1 0 15,-1 0-15,-21 0 0,1 0 0,-1 0 16,0 0-16,1 0 0,-1 0 0,-21 0 15,22 0-15,-22 0 0,0 0 16,21 0-16,-21 0 0,1 0 16,-1 0-16,0 0 47,-21-21 906,-21 21-922,0 0 0,-1 0-15,1 0 31,0 0-16,0 0 250,0 0-265,0 0-16,-1 0 15,1 0-15,0 0 16,0 0-16,21-21 0,0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6T01:59:09.0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614 826 0,'0'0'0,"-21"0"16,21-22-16,-22 22 16,22-21-1,0 0 1,0 0 0,0 0-1,0 0 1,0 42 31,0 21-47,0-21 15,0 22-15,0 20 0,0-21 0,0 1 16,0 20-16,0-20 16,0 20-16,0-21 0,0 1 0,0 20 15,-21-20-15,21-1 0,-21 0 16,21-21-16,0 22 0,0-1 15,0-21-15,0 22 0,-21-22 0,21 0 16,0 0-16,0 0 0,0 0 16,0-42 15,0 0-31,0 0 0,21 0 16,-21-22-16,0 22 0</inkml:trace>
  <inkml:trace contextRef="#ctx0" brushRef="#br0" timeOffset="443.76">296 974 0,'-21'0'0,"42"0"0,-63-43 16,21 22-16,0 0 0,21 0 16,0 0-16,0 0 0,0-1 0,0 1 15,21 0-15,0 0 16,0 21-16,21-21 0,1 0 0,20-1 15,1 22-15,-22-21 0,22 21 16,20 0-16,-20 0 0,-1 0 16,1 0-16,-1 21 0,1 1 15,-1 20-15,1-21 0,-22 21 16,0 22-16,1-22 0,-1 1 0,0 20 16,-20-21-16,-22 1 0,0-1 15,0 0-15,0 22 0,0-22 0,-22 1 16,1-1-16,-21 0 0,0 1 15,-22 20-15,22-21 0,-22 22 16,1-22-16,-22 1 0,22-1 0,-22-21 16,0 21-16,1-20 15,-1-1-15,21-21 0,-20 21 0,-1-21 0,22 0 16,-1 0-16,1 0 16,-1-21-16,43 21 0,21-21 0,0-1 15,0 1-15,0 0 16,0 0-16,0 0 0,0 0 15,0-1-15,0 1 16,0 0-16,0 0 0,0 0 0,63 0 16</inkml:trace>
  <inkml:trace contextRef="#ctx0" brushRef="#br0" timeOffset="1071.5">1545 1312 0,'0'-21'0,"0"0"31,0 0-15,21 21-1,0-21-15,1 21 0,-1 0 16,0 0-16,0 0 0,0 0 16,0 0-16,22 21 0,-22 0 15,0 0-15,0 0 0,0 1 16,1 20-16,-1-21 0,-21 21 0,21-20 16,-21 20-16,0 0 0,0-21 15,0 22-15,0-22 0,0 21 0,-21-21 16,0 1-16,21-1 0,0 0 15,-22-21 1,22-21 0,0 0-16,0-1 15,0 1-15,0-21 0,0 21 0,0-22 16,0 22-16,22 0 0,-22-21 16,0 21-16,0-22 0,21 22 15,-21 0-15,21 0 0,0-22 0,-21 22 16,21 0-16,0 21 0,1-21 31,-1 21-31,0 0 0,0 0 0,0 0 16</inkml:trace>
  <inkml:trace contextRef="#ctx0" brushRef="#br0" timeOffset="1696.64">2730 1439 0,'22'0'31,"20"-42"-15,-42 21-16,21 0 16,0 0-16,-21-1 0,0 1 0,0 0 15,0 0-15,0 0 0,0 0 16,0-1-16,0 1 0,0 0 0,-21 0 15,0 21-15,0 0 0,-22-21 16,22 21-16,-21 0 0,0 0 0,-1 21 16,1-21-16,0 21 15,-1 0-15,1 22 0,0-22 0,-1 0 0,1 21 16,0 1-16,20-1 0,1-21 16,0 21-16,0 1 0,21-22 15,0 21-15,0 1 0,0-22 16,0 21-16,0-21 0,21 0 15,0-21-15,0 22 0,1-22 0,-1 0 16,21 0-16,0 0 0,1-22 16,-22 1-16,21 0 0,1 0 0,-1 0 15,0 0-15,1-22 0,-22 22 16,21 0-16,-21-21 0,0 20 0,1 1 16,-1-21-16,0 21 0,0-22 15,-21 22-15,0 0 0,0 0 0,21 0 16,-21 0-16,0 42 47,0 0-47,0 0 0,0 0 0,0 0 15,0 22-15,0-22 0,-21 0 16,21 0-16,0 0 0,0 1 0,0-1 16,0 0-16,0 0 0,0 0 15,0 0-15,21 1 0,0-1 16,1-21-16,-1 0 15,0 0-15,0 0 0,0-21 16,0 21-16,1-22 0,-1 1 16</inkml:trace>
  <inkml:trace contextRef="#ctx0" brushRef="#br0" timeOffset="2316.63">3281 1228 0,'0'0'0,"0"-21"0,0-1 16,0 44 15,-21-1-31,-1 0 0,22 0 16,-21 0-16,21 0 0,0 22 15,-21-22-15,21 0 0,-21 0 0,21 0 16,-21 22-16,21-22 0,0 0 16,0 0-16,0 0 15,0 1-15,0-1 16,21-21-1,-21-21-15,21 21 16,0-22-16,0 1 0,1 0 16,-1 0-16,0 0 0,0 0 0,0-1 15,0 1-15,1-21 0,-1 21 16,0 0-16,0 21 0,0-22 0,0 1 16,1 21-1,-1 0-15,-21 21 31,0 1-31,0-1 0,0 0 16,0 0-16,0 0 0,0 0 16,0 1-16,0-1 0,0 0 0,0 0 15,21-21-15,0 0 16,-21 21-16,21-21 0,0 0 0,1 0 16,-1 0-16,0 0 0,21 0 0,-21 0 15,1-21-15,-1 0 0,21 21 16,-21-21-16,0 0 0,1-22 0,-1 22 15,0 0-15,0-21 0,-21 20 16,21-20-16,-21 0 0,0 21 16,0-22-16,0 22 0,-21-21 15,0 21-15,0-1 0,0 22 0,-1-21 16,1 21-16,0 0 0,0 0 16,0 0-16,0 0 0,-1 0 0,1 0 15,21 21-15,0 1 0,-21-22 16,21 21-16,0 0 0,0 0 15,0 0-15,21-21 16,0 0-16,1 0 0,-1 0 0</inkml:trace>
  <inkml:trace contextRef="#ctx0" brushRef="#br0" timeOffset="2887.9">4487 529 0,'0'0'0,"-21"-21"0,0 0 0,0 21 16,0 0-16,-1 0 0,1 0 15,0 0-15,21 21 0,0 0 0,-21 0 16,21 1-16,-21-1 0,21 21 16,0-21-16,0 22 0,0-1 15,-21 21-15,21-20 0,0-1 16,-22 22-16,22-22 0,-21 0 0,21 1 15,0-1-15,0 0 0,0 1 16,-21-22-16,21 0 0,-21 21 0,21-21 16,0 1-16,0-1 15,0-42 17,0-1-32,0 1 15,0 0-15,0 0 16,0 0-16,0-22 0,21 22 0,0 0 15,0 0-15,1-21 0,-1 20 16,0 22-16,0-21 0,21 0 16,-20 0-16,20 21 0,-21 0 15,21 0-15,1 0 0,-22 0 0,21 21 16,-21-21-16,22 21 0,-22 0 16,0 1-16,-21 20 0,0-21 0,21 0 15,-21 0-15,0 1 0,0-1 16,-21 21-16,0-42 0,0 21 0,0 0 15,-22 1-15,1-1 0,21-21 16,-22 21-16,1-21 0,0 21 0,-1-21 16,1 0-16,0 21 15,21-21-15,-22 0 0,22 0 0,-21 0 0,21 0 16,-1 0-16,22-21 31,22 0-31</inkml:trace>
  <inkml:trace contextRef="#ctx0" brushRef="#br0" timeOffset="3475.57">5567 1037 0,'0'0'0,"-21"-21"0,-1 0 0,1 0 16,21 0-16,-21-1 0,21 1 0,-21 0 16,0 21-16,21-21 0,-21 0 15,-1 21-15,1 0 0,0 0 0,0 0 16,0 0-16,0 0 0,-1 21 16,1 0-16,0 0 0,0 0 0,-21 22 15,20-1-15,1 0 0,0 1 16,-21-1-16,21-21 0,-22 22 0,22-1 15,0 0-15,-21-21 0,42 1 16,-22-1-16,22 21 0,0-21 16,0 0-16,22-21 15,-1 22-15,0-22 0,0 0 16,0 0-16,22 0 0,-22 0 0,0 0 16,21-22-16,-21 1 0,22 21 15,-22-21-15,21 0 0,-21 0 0,22-22 16,-22 22-16,0 0 0,0-21 15,0 21-15,1-1 0,-22 1 0,0 0 16,0 0-16,21 0 0,-42 42 31,21 0-15,-22 0-16,22 0 16,0 1-16,-21-1 0,21 0 0,0 21 15,-21-21-15,21 1 0,0-1 16,0 0-16,0 0 0,0 0 0,0 0 15,21 1-15,0-22 16,1 0-16,-22 21 0,21-21 0,21 0 16,-21 0-16,22 0 0,-22 0 0,21 0 15,0-21-15,1 21 0,-1-22 16</inkml:trace>
  <inkml:trace contextRef="#ctx0" brushRef="#br0" timeOffset="3755.86">6096 1037 0,'0'-21'16,"0"42"-16,0-63 0,0 21 0,0 0 0,0-1 16,-21 22-1,0 0-15,21 22 16,-22-1-16,1 0 0,0 0 16,21 21-16,-21-20 0,0 20 0,21-21 15,0 21-15,-21-20 0,21 20 16,0-21-16,0 0 0,0 0 0,0 1 15,0-1-15,0 0 0,0 0 16,0 0-16,21-21 0,-21 21 0,21-21 16,0 0-16,0 0 15,0 0-15,1 0 0,-1 0 16,0 0-16,0 0 0,0-21 0,0 21 16,1-21-16,-1 0 0,0 0 15</inkml:trace>
  <inkml:trace contextRef="#ctx0" brushRef="#br0" timeOffset="4399.49">6583 699 0,'0'0'0,"0"-43"0,0 1 0,0 21 15,0-22-15,0 22 0,0 0 16,0 0-16,0 42 31,0 0-15,0 22-16,0-22 0,0 21 0,0 0 15,-21 1-15,21-1 0,-22 22 16,1-22-16,21 21 0,-21-20 0,0 20 16,21-20-16,0-1 0,-21-21 15,21 21-15,-21-20 0,21 20 0,-22-21 16,22 0-16,0 0 16,0-42 15,0 0-16,22 0-15,-1 0 0,-21 0 16,21-1-16,0-20 0,21 21 16,-20 0-16,-1-22 0,21 22 0,-21-21 15,22 21-15,-22 0 0,21 21 16,-21-22-16,0 1 0,1 21 0,-1 0 16,0 0-16,-42 21 31,0-21-31,-1 22 0,1-22 15,-21 21-15,21-21 0,-22 0 0,22 21 16,-21-21-16,21 0 0,0 0 16,-1 0-16,1 0 0,0 21 15,0-21-15,0 0 0,21 21 16,0 0 0,0 1-16,0-1 15,21 0-15,0 0 0,0 0 16,0 0-16,1 1 0,20-1 15,-21 0-15,21 0 0,-20 0 0,-1 0 16,0 1-16,0-1 0,0-21 16,-21 21-16,21-21 0,1 21 15,-1-21 1,0 0 0,-21-21 15</inkml:trace>
  <inkml:trace contextRef="#ctx0" brushRef="#br0" timeOffset="5011.91">508 2011 0,'0'0'0,"-21"0"0,0 0 0,-1 0 16,1 0-16,0 0 16,42-21-1,22 21 1,-22-21-16,21 21 0,0 0 0,1 0 16,20-22-16,-20 22 0,20 0 15,1 0-15,-1-21 0,22 21 0,-1 0 16,1 0-16,21-21 0,0 21 15,21 0-15,-21 0 0,42-21 16,-21 21-16,42 0 0,0 0 0,1-21 16,-1 21-16,22 0 0,-22 0 0,21-21 15,22 21-15,-21 0 16,-1 0-16,22-22 0,-22 1 0,1 21 16,-1-21-16,1 21 0,-1-21 15,-20 21-15,-1-21 0,0 21 0,-21-21 16,1 21-16,-1-22 0,0 22 0,-42-21 15,21 21-15,-21 0 0,-1 0 16,-20-21-16,0 21 0,-1-21 0,-20 21 16,-1 0-16,1 0 0,-22 0 15,-21 0-15,22 0 0,-22 0 0,-21-21 16,21 21 0,-42 0-1,0 0-15</inkml:trace>
  <inkml:trace contextRef="#ctx0" brushRef="#br0" timeOffset="6012.45">1736 2625 0,'0'0'0,"0"-21"0,0-1 16,0 1-16,0 0 0,0 0 15,-22 21-15,1-21 16,0 21-16,0 0 0,21 21 16,-21 0-16,0 0 0,21 22 15,-22-1-15,1 0 0,0 1 0,0 20 16,0-21-16,-22 22 0,1-22 16,21 22-16,-21-1 0,-1-20 0,1 20 15,21 1-15,-22-22 0,22 0 16,0 1-16,-21-1 0,21-21 15,21 0-15,-22 0 0,1-21 16,0 0-16,21-21 31,0-21-31,0 21 0,0 0 16,0-22-16,0 1 0,0 0 0,0-1 16,0 1-16,0 0 0,0-1 15,0 1-15,0 0 0,0-1 0,0 1 16,0 21-16,0 0 0,21-1 15,0 22 1,-21 22-16,0-1 16,0 0-16,22 0 0,-1 0 15,-21 22-15,0-22 0,21 21 0,0 0 16,0-20-16,0 20 0,1 0 16,-22-21-16,21 22 0,0-22 0,0 21 15,0-21-15,0 1 0,22-1 16,-22 0-16,0-21 0,0 0 0,22 0 15,-22 0-15,21 0 0,-21-21 16,22 0-16,-22-22 0,21 22 0,-21 0 16,0-21-16,22-1 0,-22 22 15,0-21-15,-21 21 0,21-22 0,0 22 16,-21 0-16,0 0 16,0 42-1,0 0 1,0 0-16,0 22 0,0-22 15,0 0-15,0 0 0,-21 0 16,21 0-16,-21 1 0,21-1 0,0 0 16,0 0-1,0-42 17,0 0-32,0 0 0,0-1 15</inkml:trace>
  <inkml:trace contextRef="#ctx0" brushRef="#br0" timeOffset="6200.26">1968 2794 0,'0'21'32,"0"0"-17,0 1-15,0-1 16,0 0-1,22-21 17</inkml:trace>
  <inkml:trace contextRef="#ctx0" brushRef="#br0" timeOffset="6628.02">2180 2900 0,'0'21'0,"0"43"15,0-43-15,0 0 16,0 0-16,0 0 0,-21 0 0,21 1 16,-21-1-16,21 0 0,-21 0 15,21 21-15,0-20 0,0-1 0,-22 0 16,22 0 0,-21-21-16,21-21 31,0 0-16,0 0-15,0-22 0,0 22 16,0 0-16,0-21 0,21 20 0,1-20 16,-22 21-16,42-21 0,-21-1 15,0 22-15,0 0 0,22 0 0,-1 0 16,-21-1-16,22 22 0,-22 0 16,21 0-16,-21 22 0,0-1 15,1 0-15,-1 0 0,0 0 0,-21 0 16,0 1-16,0-1 0,0 21 15,0-21-15,0 0 0,0 1 16,0 20-16,-21-21 0,21 0 0,-21 0 16,21 1-16,0-1 15,0-42 17,21-1-32,0 1 0</inkml:trace>
  <inkml:trace contextRef="#ctx0" brushRef="#br0" timeOffset="7199.69">2942 2519 0,'0'0'0,"0"21"32,0 21-32,-21-20 0,21 20 15,-21 0-15,21 1 0,0-1 0,0 0 16,-21 1-16,21-1 0,0 0 15,-22-21-15,22 22 0,-21-1 0,21-21 16,0 22-16,0-22 0,0 0 16,0 0-16,0 0 0,0 0 15,0-42 17,0 0-32,0 0 0,21 0 15,1 0-15,-1-1 0,-21-20 16,21 21-16,-21-21 0,21 20 0,0 1 15,0-21-15,1 21 0,-22 0 16,21-1-16,0 1 0,0 21 0,-21-21 16,21 21-16,0 0 15,-21 21 1,0 0 0,-21-21-16,0 22 0,0-22 15,0 21-15,-22-21 0,22 21 16,0 0-16,0-21 0,0 21 15,0-21-15,21 21 0,0 1 16,0-1-16,0 0 16,0 0-16,21 0 15,0 0-15,-21 1 0,21-1 16,0-21-16,0 21 0,1 0 0,-1 0 16,-21 0-16,21-21 0,0 22 15,0-22-15,0 21 0,1-21 16,-1 0-1,0 0-15,0-21 0,0 21 16,-21-22-16,21 1 0,1 0 16,-1-21-16</inkml:trace>
  <inkml:trace contextRef="#ctx0" brushRef="#br0" timeOffset="7447.18">3831 2455 0,'-63'-21'32,"84"21"-17,0 0-15,21 0 16,-21 0-16,1-21 16,20 21-16,-21 0 0,21 0 0,1 0 15,-22-21-15,21 21 0,-21 0 0,22 0 16,-22 0-16,0 0 0,0 0 15,0 0-15,1 0 0</inkml:trace>
  <inkml:trace contextRef="#ctx0" brushRef="#br0" timeOffset="7693.03">4064 2371 0,'-21'0'0,"0"0"0,21 21 15,-22 0-15,1 0 16,21 22-16,0-22 0,0 21 16,0 0-16,0 1 0,0-1 15,0 0-15,0 1 0,-21-1 0,21 0 16,0 1-16,-21-22 0,21 21 16,0-21-16,-21 22 0,21-22 0,0 0 15,0 0-15,0 0 0,0 1 0,0-1 16,21-21-1,0 0 1,0 0-16,0-21 16</inkml:trace>
  <inkml:trace contextRef="#ctx0" brushRef="#br0" timeOffset="8075.82">4360 2815 0,'-63'0'15,"42"0"-15,-1 0 16,44-21 15,-1 0-15,0 21-16,0 0 0,0-21 16,0 21-16,1-21 0,-1 21 15,0-22-15,0 22 0,-21-21 0,-21 21 47,0 0-47,0 21 0,-1 1 16,1-1-16,0 0 0,0 21 0,0-21 15,0 1-15,21-1 0,-22 0 0,22 0 16,-21 0-16,21 0 0,0 1 16,0-1-16,0 0 0,0 0 15,21-21 1,1 0-1,-1 0-15,0 0 0,21 0 0,-21 0 16,22 0-16,-22-21 0,21 0 16,1 21-16,-22-21 0</inkml:trace>
  <inkml:trace contextRef="#ctx0" brushRef="#br0" timeOffset="8839.98">4784 2752 0,'0'0'0,"0"-21"0,0-1 0,0 1 0,0 0 15,0 0-15,0 0 0,21 0 16,-21-1-16,21 1 0,0 21 15,0 0-15,0 0 0,1 0 16,-1 0-16,21 0 0,-21 21 0,22 1 16,-22-1-16,21 0 0,-21 0 15,0 21-15,-21-20 0,0 20 16,0-21-16,0 21 0,0-20 0,-21-1 16,-21 21-16,21-21 0,-22 0 15,22 1-15,-21-1 0,0 0 0,20 0 16,-20-21-16,21 21 0,0-21 15,42 0 1,0 0 0,21-21-16,-20 0 0,20 21 0,-21-21 15,21 0-15,1-1 16,-22-20-16,21 21 0,1-21 0,-22 20 16,21-20-16,-21 0 0,22-1 15,-22 1-15,0 21 0,0-21 0,0 20 16,0 1-16,-21 0 0,0 42 31,-21 0-31,21 1 16,-21 20-16,0-21 0,0 21 15,21-20-15,-21-1 0,-1 21 0,22-21 16,-21 22-16,21-22 0,0 0 16,0 0-16,0 0 0,0 22 15,21-22-15,1 0 0,-1 0 16,21-21-16,-21 21 0,0-21 15,22 0-15,-22 0 0,21 0 16,1 0-16,-1-21 0,0 0 0,1 21 16,-1-21-16,0 0 0,1-22 15,-1 22-15,-21-21 0,21-1 0,1 1 16,-22 0-16,0-22 0,21 1 16,-20 20-16,-1-20 0,0 21 0,0-22 15,-21 22-15,0 21 0,21-1 16,-21-20-16,0 21 0,0 42 15,-21 0 1,0 0-16,21 22 16,-21-1-16,0 0 0,-1 22 0,1-22 15,0 1-15,0 20 0,0-21 0,0 1 16,21-1-16,-22 0 0,22-20 16,0 20-16,0-21 0,0 0 0,0 0 15,0 1-15,0-1 0,0 0 16,22-21-16,-1 0 0,0 0 15,0 0-15,21 0 0,-20 0 16,-1-21-16,0 21 0,0-21 16,21-1-16,-20 1 0,-1-21 0,0 21 15,0 0-15</inkml:trace>
  <inkml:trace contextRef="#ctx0" brushRef="#br0" timeOffset="9031.87">5884 2604 0,'0'0'0,"-42"0"0,21 0 16,0 0-16,42 0 31,0 0-31,0 0 0,0 0 16,22 0-16,-22 0 0,21 0 16,0 0-16,1-22 0,-1 22 0,-21 0 15,43-21-15,-22 21 0,0-21 0,1 0 16,20 21-16</inkml:trace>
  <inkml:trace contextRef="#ctx0" brushRef="#br0" timeOffset="9859.45">8276 2477 0,'0'0'0,"0"-22"16,0 1-16,0 0 16,0 0-16,0 0 0,0 0 0,0-1 15,0 1-15,21 0 0,-21 0 0,0 0 16,0 0-16,0-1 0,0 1 15,0 0-15,-21 21 0,0 0 16,0 0-16,-22 0 0,22 0 16,-21 21-16,21-21 0,-22 21 0,1 1 15,0-1-15,-1 0 0,1 21 16,21-21-16,-21 1 0,20 20 0,1-21 16,21 21-16,0-20 0,-21-1 15,21 0-15,0 21 0,0-21 16,0 1-16,21-22 0,0 21 0,1 0 15,-1-21-15,21 0 0,-21 21 0,22-21 16,-1 0-16,-21 0 0,21 0 16,1 0-16,-22 0 0,0 0 0,0 0 15,0 0-15,1 0 0,-44 0 32,1 0-32,0 21 15,-21-21-15,-1 21 0,22 1 0,-21-22 16,0 21-16,-1 0 0,1 0 0,0 0 15,-1 0-15,22 1 0,-21-1 16,21-21-16,-1 21 0,1-21 16,0 21-16,42-21 31,0 0-31,1 0 0,20 0 0,0 0 16,1 0-16,-1-21 0,0 21 0,1-21 15,-1 21-15,0-21 0,1-1 16,-1 22-16,0-21 0,1 21 0,-22 0 15,21-21-15,-21 21 0,0 0 16,1 0-16,-22 21 16,0 0-16,0 1 15,0-1-15,-22 0 16,1 21-16,0-21 0,0 22 0,0-1 16,0 0-16,-1 22 0,-20-22 0,21 22 15,0-1-15,-22 1 0,22-22 16,-21 22-16,21-22 0,-22 21 0,22-20 15,0-1-15,0-21 0,0 22 0,0-22 16,21 0-16,0 0 0,0 0 16,0 0-16,21-21 15,0 0 1,0-21-16,0 0 0,22-21 0</inkml:trace>
  <inkml:trace contextRef="#ctx0" brushRef="#br0" timeOffset="10263.23">10054 1799 0,'0'0'16,"0"-21"-16,-42-21 15,21 63 1,21 0-16,-22 0 0,22 22 16,-21-1-16,21 21 0,-21-20 15,21 20-15,-21 1 0,0-1 0,21 22 16,-21-22-16,-22 1 0,22 21 0,0-22 15,0 1-15,0-1 0,-22-21 16,43 1-16,-21-1 0,21 0 16,0 1-16,0-22 0,0 0 0,0 0 15,21 0 1,0-21-16,1 0 0,-1-21 16,0 21-16,-21-21 0,21-21 0,0 21 15,-21-1-15</inkml:trace>
  <inkml:trace contextRef="#ctx0" brushRef="#br0" timeOffset="10600.36">9842 2159 0,'0'0'15,"-21"-21"-15,0-21 0,0 20 0,21 1 0,0 0 16,-21-21-16,21 21 16,0-1-16,0-20 0,0 21 0,0 0 15,21 0-15,-21-22 0,42 22 0,-21 0 16,22 0-16,-1 0 0,22 21 15,-22 0-15,21 0 0,-20 0 0,20 0 16,-20 42-16,20-21 0,-21 0 16,-20 22-16,20-1 0,-21 0 0,-21 1 15,0-1-15,0 0 0,-21-21 16,0 22-16,-22-1 0,1-21 0,0 0 16,-1 1-16,1-1 0,0 0 0,-22 0 15,22 0-15,0-21 0,-1 21 16,22-21-16,-21 0 0,21 0 15,-1 22-15,22-1 32,22-21-32,-1 0 0,0 0 15,0 0-15,21 0 0,-20 0 16</inkml:trace>
  <inkml:trace contextRef="#ctx0" brushRef="#br0" timeOffset="11912.51">10668 2455 0,'0'0'0,"21"0"0,-21-21 16,21 0-16,0 0 0,-21 0 15,0 0-15,0-1 16,0 1-16,0 0 0,0 0 16,0 0-16,-21 0 0,21-1 0,-21 22 15,0-21-15,0 21 0,0 0 16,-1 0-16,1 0 0,0 0 0,0 0 15,0 21-15,0 1 0,-1-1 16,-20 0-16,21 21 0,-21-21 0,20 22 16,-20-1-16,21 0 0,0 1 0,0-1 15,-1 0-15,1 1 16,21-22-16,0 21 0,0-21 0,0 1 16,21-1-16,1 0 0,-1-21 0,0 0 15,0 0-15,21 0 0,-20 0 16,20 0-16,-21 0 0,21 0 0,1-21 15,-22 0-15,0-1 0,21-20 16,-20 21-16,-1-21 0,0 20 0,0-20 16,0 0-16,0-1 0,1 22 0,-22-21 15,0 21-15,0 0 0,0-1 16,21 1-16,-21 0 0,-21 21 47,21 21-47,-22 0 0,1 1 0,21-1 15,0 0-15,-21 21 0,0 1 16,21-22-16,0 21 0,0-21 0,0 22 16,0-22-16,0 21 0,0-21 0,0 0 15,0 1-15,0-1 0,0 0 16,21 0-16,0 0 0,0 0 0,1-21 16,-1 0-16,21 22 0,-21-22 15,22 0-15,-22 0 0,21 0 0,0 0 16,1-22-16,-22 1 0,21 0 0,1 0 15,-22-21-15,21 20 0,-21-20 16,0 21-16,1-21 0,-1-1 16,0 22-16,-21 0 0,0-21 0,0 20 15,0 1-15,0 0 16,-21 21-16,0 0 16,-1 0-16,1 0 15,21 21-15,0 0 16,0 1-16,0-1 0,21 0 15,1 0-15,-1 0 16,-21 0-16,21 1 0,0-1 0,-21 0 16,21 0-16,0-21 0,-21 21 15,22 0-15,-1 1 0,-21-1 16,21-21-16,-21 21 0,21-21 16,0 0-16,0 0 15,1 0-15,-1 0 16,0 0-16,0-21 0,0 0 15,0-1-15,-21 1 0,22-21 16,-1 0-16,-21-1 0,21 1 0,0 0 16,0-1-16,-21-20 0,21 20 0,1 1 15,-1-21-15,0 20 0,21 1 16,-21 21-16,1-22 0,-1 22 0,-21 0 16,21 0-16,-21 0 0,0 42 31,-21-21-31,0 21 15,-1 0-15,1 22 0,0-22 16,-21 21-16,21-21 0,-1 22 0,1-1 16,0 0-16,0 1 0,21-1 15,0 0-15,-21 1 0,21-1 0,0 0 16,0 1-16,0-1 0,0 0 0,21-21 16,0 22-16,-21-22 0,21 0 15,0 0-15,22 0 0,-22 1 0,0-22 16,0 0-16,22 0 0,-22 0 0,21 0 15,-21 0-15,22 0 16,-22 0-16,0-22 0,21 1 0,-21 0 0,22 0 16,-22-21-16,0 20 0,0-20 15,0 21-15,1-21 0,-1-1 16,-21 22-16,21 0 0,-21 0 0,21 0 16,-21-1-16,0 44 31,0-1-31,-21 0 0,21 0 0,-21 0 15,21 0-15,0 22 0,0-22 16,0 0-16,0 0 0,0 0 0,0 1 16,0-1-16,0 0 15,0 0 1,21-21-16,0 0 0,0 0 16,0 0-16,1-21 15,-22 0-15,21 0 16,0-1-16,-21 1 0,21-21 0,0 21 15</inkml:trace>
  <inkml:trace contextRef="#ctx0" brushRef="#br0" timeOffset="12079.41">12552 2117 0,'0'0'0,"-21"0"0,-1 0 0,1 0 15,0 0 1,0 0-16,0 0 15,21 21-15,-21-21 16,-1 0-16,22 21 16,-21-21-16</inkml:trace>
  <inkml:trace contextRef="#ctx0" brushRef="#br0" timeOffset="12263.31">11536 2371 0,'0'0'0,"-21"21"0,21 0 16,-22-21-16,22 21 15,22-21 1,-1 0-16,0 0 0,21 0 16,1 0-16,-1 0 0,0-21 0,1 21 15,20-21-15,1 21 0</inkml:trace>
  <inkml:trace contextRef="#ctx0" brushRef="#br0" timeOffset="14190.95">13102 2455 0,'0'0'0,"21"-21"0,0 21 15,-21-21-15,22 21 0,-22-21 0,0 0 16,0 0-16,0-1 0,0 1 16,0 0-16,-22 0 15,1 21-15,0 0 0,-21 0 16,21 0-16,-22 0 0,22 0 15,-21 0-15,21 0 0,-22 21 16,22 0-16,-21 0 0,21 1 0,-1 20 16,-20-21-16,21 21 0,0 1 15,0-1-15,21-21 0,0 22 0,0-1 16,0-21-16,0 0 0,0 0 0,0 1 16,0-1-16,0 0 0,21-21 15,0 0-15,21 21 0,-21-21 0,1 0 16,20 0-16,-21 0 0,21 0 0,-20 0 15,20-21-15,0 0 0,-21 21 16,22-21-16,-22-1 0,0 1 0,0 0 16,22-21-16,-22 21 15,-21-1-15,21-20 0,0 21 0,0-21 16,-21 20-16,0 1 0,0-21 0,21 21 16,-21 0-16,-21 42 46,0 21-46,21-21 0,-21 0 16,21 22-16,-21-22 0,21 21 0,0-21 16,0 22-16,0-22 0,0 0 15,0 0-15,0 0 0,0 1 0,21-1 16,0-21-16,21 0 0,-20 21 16,-1-21-16,21 0 0,-21 0 15,22 0-15,-22 0 0,21-21 0,-21 21 16,0-21-16,22-1 0,-22 1 15,0-21-15,0 21 0,0-22 0,1 1 16,-1 0-16,0-1 0,0 1 0,0 0 16,0-1-16,-21-20 0,22 21 15,-1-1-15,0 1 0,-21-22 0,0 22 16,21 0-16,-21-1 0,21 22 16,-21 0-16,0-21 0,0 21 15,0 42 1,-21 0-1,0 21-15,0 1 0,0-1 0,-1 0 16,1 1-16,0-1 0,21 0 0,-21 22 16,21-22-16,-21 22 0,21-22 15,0 0-15,0 1 0,0-1 0,0 0 16,0 1-16,0-22 0,0 0 16,21 0-16,0 0 0,0 0 0,0 1 15,1-22-15,20 0 0,-21 0 0,0 0 16,22 0-16,-1 0 0,-21-22 15,21 1-15,1 0 0,-22 0 0,21 0 16,1-22-16,-1 1 0,21 21 0</inkml:trace>
  <inkml:trace contextRef="#ctx0" brushRef="#br0" timeOffset="15032.2">15706 1693 0,'0'-21'16,"0"42"-16,0-63 0,0 21 0,0 0 0,0 0 16,0-1-1,0 44 1,0 20-16,0-21 0,-22 21 0,22 1 16,-21 20-16,0-20 15,0 20-15,0 1 0,0-22 0,-1 21 0,1 1 16,-21-22-16,21 22 0,-22-22 15,22 22-15,-21-22 0,21 21 16,-22-20-16,22-22 0,0 21 0,0-21 16,21 1-16,0-1 0,-21-21 15,21 21-15,-21-21 0,21-21 16,-22 0-16,22-1 16,-21 1-16,21 0 0,0-21 15,0 21-15,-21-22 0,21 1 0,0 21 16,0-22-16,0 1 0,0 0 0,0-1 15,0 22-15,0-21 16,0 21-16,0 0 0,0-1 0,21 1 16,0 21-16,1 0 15,-1 21-15,-21 1 0,21-1 16,-21 21-16,0-21 0,21 22 0,-21-22 16,21 21-16,-21 0 0,21 1 15,-21-22-15,22 21 0,-22-21 0,21 22 16,0-22-16,0 0 0,0 0 15,0 0-15,1-21 0,-1 0 0,0 0 16,21 0-16,1 0 0,-22 0 0,21 0 16,0 0-16,-20-21 0,20 0 15,-21 0-15,21 0 0,-20-22 16,20 22-16,-21 0 0,0-21 0,-21 21 16,21-1-16,1-20 0,-1 21 15,-21 0-15,0 42 31,0 0-31,-21 0 16,-1 22-16,1-22 0,21 0 16,0 0-16,-21 0 0,21 0 0,-21 1 15,21-1-15,-21 0 0,21 0 0,0 0 16,0-42 15,0 0-15,21 0-16,0 0 0,0-1 0</inkml:trace>
  <inkml:trace contextRef="#ctx0" brushRef="#br0" timeOffset="15192.11">16065 2053 0,'0'0'0,"-21"0"32,0 21-17,21 1 1,0-1-16,0 0 15,21-21-15,0 0 0,-21 21 16,22-21-16,20 0 16</inkml:trace>
  <inkml:trace contextRef="#ctx0" brushRef="#br0" timeOffset="15595.76">16341 2180 0,'0'64'31,"-22"-43"-31,22 0 0,-21 0 0,0-21 15,21 21-15,0 1 0,-21-1 16,0 0-16,21 0 0,-21 0 0,21 0 16,-22 1-16,1-22 15,21-22 17,0 1-17,0 0-15,21 0 0,1 0 0,-1-22 16,0 22-16,0 0 0,0-21 0,22-1 15,-1 22-15,-21-21 0,21 21 16,1-22-16,-22 22 0,21 21 0,1-21 16,-22 21-16,0 0 0,0 0 15,0 21-15,0 0 0,-21 1 0,0-1 16,0 0-16,0 21 0,0 1 0,0-22 16,0 21-16,-21 0 0,0 1 15,21-22-15,0 21 0,-21-21 0,21 22 16,-21-22-16,21 0 0,0 0 15,0 0-15,0 1 16,21-22 0,0-22-16,0 1 0,22 0 15,-22 0-15,21 0 0,-21 0 0</inkml:trace>
  <inkml:trace contextRef="#ctx0" brushRef="#br0" timeOffset="16144.45">17357 1736 0,'-43'42'31,"22"0"-31,0 1 0,0-22 0,0 21 16,-1 1-16,1-1 0,-21 0 0,42 1 16,-21-1-16,0-21 0,-1 21 15,1 1-15,0-1 0,21-21 0,0 22 16,-21-1-16,21-21 0,-21 0 0,21 0 15,0 1-15,0-1 0,21-21 32,0 0-17,0-21-15,0-1 0,1 1 16,-1 0-16,0 0 0,0-21 0,0 20 0,22 1 16,-22-21-16,21 21 15,-21 0-15,22-1 0,-22 1 0,21 0 16,-21 21-16,0 0 0,-42 0 31,0 21-15,0-21-16,-21 0 0,20 21 15,-20-21-15,0 22 0,-1-22 0,22 21 16,-21-21-16,21 0 0,0 21 0,-1-21 16,1 0-1,21 21-15,0 0 0,21 0 16,1 1-16,-22-1 0,42 0 0,-21-21 15,0 21-15,0 0 16,1 0-16,-1 1 0,0-22 0,-21 21 16,21-21-16,0 0 0,-21 21 15,21-21-15,1 0 16,-1 0-16,0 0 16,0-21-16,0 0 0,0-1 15,1 1-15,-1 0 0,21 0 16</inkml:trace>
  <inkml:trace contextRef="#ctx0" brushRef="#br0" timeOffset="16416.29">18394 1672 0,'0'-21'0,"0"0"16,0 0-16,21 21 0,0 0 15,0-21-15,22 21 0,-1 0 0,21 0 16,-20 0-16,20 0 0,1 0 16,-22 0-16,22 0 0,-22 0 0,0 0 15,1 0-15,-1 21 16,-21-21-16,0 0 0,-42 0 47,0 0-47,0 0 0,-22 0 15,22 0-15</inkml:trace>
  <inkml:trace contextRef="#ctx0" brushRef="#br0" timeOffset="16656.16">18754 1609 0,'0'0'0,"0"21"0,0 0 16,-22 0-16,22 0 0,0 1 0,0 20 15,0 0-15,0 1 16,0-1-16,0 0 0,0 1 0,0-1 15,0 0-15,0 1 0,0-22 16,-21 21-16,21 0 0,0-20 0,-21-1 16,0 0-16,21 0 0,-21 0 0,21 0 15,0 1-15,-21-1 0,-1-21 16,22 21-16,22-21 31,-1-21-31,0 21 16,21-21-16,-21-1 0</inkml:trace>
  <inkml:trace contextRef="#ctx0" brushRef="#br0" timeOffset="16983.62">19008 2138 0,'21'0'16,"-21"-21"-16,21 21 15,0 0-15,-21-21 0,21 21 16,0-22-16,1 1 0,-1 21 15,0-21-15,0 0 0,0 21 0,0-21 16,1 0-16,-22-1 16,-22 22-1,1 22 1,0-1-16,0 0 0,0 0 16,-22 0-16,22 0 0,0 1 0,0-1 15,0 0-15,21 0 0,0 0 16,-21 0-16,21 1 0,0-1 0,-22 0 15,22 0-15,0 0 16,22 0-16,-1-21 16,0 0-16,0 0 0,0 0 0,22 0 15,-22 0-15,21 0 0,-21 0 16,22-21-16,-22 0 0</inkml:trace>
  <inkml:trace contextRef="#ctx0" brushRef="#br0" timeOffset="17776.29">19473 2074 0,'0'0'0,"0"-21"0,0 0 0,0 0 16,21 0-16,-21 0 0,22-1 0,-22 1 16,21 0-16,0 21 0,21-21 15,-21 0-15,1 21 0,20 0 0,-21 0 16,0 0-16,0 0 0,22 21 0,-43 0 16,21 0-16,-21 0 0,0 1 15,0 20-15,0-21 0,0 21 0,0-20 16,0-1-16,-21 21 0,0-21 15,-1 0-15,1 1 0,0-1 0,0 0 16,0 0-16,0 0 16,-1-21-16,1 0 15,21 21-15,0-42 32,21 0-32,1 0 15,-1 0-15,21 0 0,-21-1 0,0 1 16,22 0-16,-1-21 0,-21-1 15,22 1-15,-22 21 0,21-21 0,0-1 16,-20 22-16,-1-21 0,0 21 16,-21-1-16,0 44 31,0-1-31,-21 21 0,0-21 16,-1 0-16,1 22 0,0-22 0,0 21 15,0-21-15,21 1 0,0 20 16,0-21-16,0 0 0,0 0 0,0 1 15,0-1-15,0 0 16,21-21-16,0 0 0,0 21 0,0-21 16,1 0-16,-1 0 0,0 0 0,21 0 15,-21 0-15,22 0 0,-22-21 16,21 21-16,-21-21 0,22 0 0,-22-1 16,21 1-16,-21-21 0,22 21 15,-22-22-15,0-20 0,21 21 16,-20-22-16,-1 22 0,21-22 15,-21 1-15,0-1 0,1 22 0,-1-22 16,0 43-16,-21-21 0,0 21 0,0 0 16,0-1-16,-21 44 15,0-22 1,-1 42-16,1-21 0,-21 21 16,21 22-16,0-22 0,-1 1 0,1 20 15,0-21-15,0 1 0,21-1 16,0 0-16,0 1 0,0-1 0,0 0 15,0-20-15,0 20 0,0-21 16,21 0-16,0 0 0,0 1 16,1-22-16,-1 0 15,0 21-15,0-21 0,0 0 16,0 0-16,1 0 0,20 0 0,-21-21 16,21 21-16,1-22 0,-22 1 0,21 0 15,-21 0-15,22 0 0,-22 0 16,0-1-16</inkml:trace>
  <inkml:trace contextRef="#ctx0" brushRef="#br0" timeOffset="18039.8">20320 1778 0,'-21'0'0,"42"0"0,-21 0 31,21 0-31,21 0 0,1-21 15,-1 21-15,22 0 0,-22 0 0,21-21 16,22 21-16,-21-21 0,-1 21 16,-21 0-16,22 0 0,-22-22 0,1 22 15,-1 0-15,-21 0 0,0 0 16,0 0-16,1 0 16,-22 22-1,-22-22-15,1 21 16,0-21-16,-42 21 0,-1 0 15,-21-21-15</inkml:trace>
  <inkml:trace contextRef="#ctx0" brushRef="#br0" timeOffset="19015.61">1291 3620 0,'0'0'0,"-21"21"0,0-21 16,42 0 30,0 0-30,0 0-16,22 0 0,-1 0 16,21-21-16,1 21 0,21 0 15,-1 0-15,1 0 0,0-22 16,20 22-16,1 0 0,0 0 0,0 0 16,21 0-16,-21 0 0,0-21 15,-1 21-15,1 0 0,0 0 0,0 0 16,0-21-16,0 21 0,-1 0 0,22 0 15,0-21-15,-21 21 0,21 0 16,0-21-16,0 21 0,21 0 0,1-21 16,-1-1-16,0 22 0,-21 0 15,21-21-15,-21 0 0,0 21 0,21-21 16,-42 21-16,21-21 0,0 0 0,-21 21 16,0-22-16,-22 1 15,22 21-15,-21-21 0,0 0 0,-22 21 16,22-21-16,-22 21 0,-20 0 15,20 0-15,-21-21 0,-20 21 0,-1 0 16,0 0-16,0 0 0,0 0 16,-42 0 31,0 0-47,0 0 0,0 0 0,-1-22 15,1 22-15,0 0 0</inkml:trace>
  <inkml:trace contextRef="#ctx0" brushRef="#br0" timeOffset="20036.03">9546 3154 0,'0'0'0,"-21"0"0,0 0 16,0 0-16,-1 0 15,22-21-15,-21 21 16,21-21 0,21 21-1,1 0-15,-1 0 0,0 0 16,0 0-16,21-22 0,-20 22 16,20 0-16,21 0 0,-20 0 0,20 0 15,-20 0-15,20 0 0,1 0 16,20 0-16,-20 0 0,-1-21 0,22 21 15,-22 0-15,22 0 0,-21 0 16,20 0-16,22 0 0,-21 0 0,21 0 16,-1 0-16,1 0 0,0 0 0,0 0 15,0 0-15,0-21 0,21 21 16,0 0-16,0 0 0,0 0 0,21 0 16,-21-21-16,0 21 0,21 0 15,-21 0-15,21-21 0,0 21 0,0 0 16,1 0-16,-1-21 0,0 21 0,0 0 15,0 0-15,0-22 0,1 22 16,-1 0-16,0 0 0,0-21 16,0 21-16,0 0 0,22 0 0,-22 0 15,0-21-15,0 21 0,0 0 16,1 0-16,20 0 0,-21-21 0,0 21 16,22-21-16,-22 21 0,0 0 15,0 0-15,21-21 0,-20 21 0,20 0 16,-21 0-16,0-22 0,22 22 0,-22 0 15,0 0-15,0-21 0,0 21 16,0 0-16,-21 0 0,-21-21 0,0 21 16,21-21-16,-21 21 0,0 0 15,0 0-15,-22-21 0,22 21 0,-21 0 16,-1 0-16,1 0 16,0 0-16,-22 0 0,1 0 0,-1-21 15,-20 21-15,20 0 0,-21 0 0,22 0 16,-22 0-16,-21 0 0,22 0 15,-22 0-15,0 0 0,0 0 0,-21-22 16,0 1 0,0 0 15,-21 21 16,0 0-32</inkml:trace>
  <inkml:trace contextRef="#ctx0" brushRef="#br0" timeOffset="26384.6">889 4911 0,'0'0'0,"-21"0"16,0 0-16,21 21 15,0 0 1,0 0-16,0 0 0,0 1 16,0-1-16,0 0 0,21 0 15,0-21 1,0 0-16,0 0 0,22 0 15,-22-21-15,21 0 0,0 0 16,1-1-16,-1 1 0,0-21 16,-20 21-16,20 0 0,-21-22 0,0 22 15,0 0-15,1-21 0,-22 20 16,0 1-16,0 0 0,0 0 0,0 0 16,-22 21-1,1 0-15,0 0 16,21 21-16,-21 0 15,0 21-15,21 1 0,0-1 0,0 22 16,0-22-16,0 21 16,0 1-16,0-1 0,0 1 0,0-1 15,0 1-15,0-22 0,0 22 16,0-1-16,0-20 0,0 20 16,-21-21-16,21 22 0,0-22 0,-22 1 15,1-1-15,0 0 0,21-21 16,-21 1-16,0-1 0,0 0 0,-1-21 15,1 0-15,0 0 16,0 0-16,0 0 0,0-21 0,-1 0 16,1-1-16,0 1 0,0 0 15,21 0-15,-21-21 0,21 20 16,-21 1-16,21-21 0,0 21 0,0-22 16,0 22-16,0-21 0,21 21 15,0-22-15</inkml:trace>
  <inkml:trace contextRef="#ctx0" brushRef="#br0" timeOffset="26651.59">1524 4932 0,'42'-21'0,"-84"42"0,127-85 0,-64 43 15,0 0-15,0 0 0,-21 0 0,0 63 47,0-21-47,0 22 0,0-1 16,0 0-16,0 1 0,0 20 0,0-21 15,0 22-15,0-22 16,0 22-16,0-22 0,0 22 0,0-22 16,0 0-16,-21 1 0,21-1 15,0 0-15,-21-21 0,21 1 0,0-1 16,0 0-16,0 0 0,21-21 31,-21-21-31,0 0 16,0 0-16</inkml:trace>
  <inkml:trace contextRef="#ctx0" brushRef="#br0" timeOffset="26820.46">1460 5398 0,'0'0'0,"-21"0"16,21-22 0,21 22-1,1 0-15,-1-21 0,21 21 16,0-21-16,1 21 0,-22-21 0,42 21 15,-20-21-15,-1 21 0,0-21 16,1-1-16,-1 22 0,0-21 0,1 0 16</inkml:trace>
  <inkml:trace contextRef="#ctx0" brushRef="#br0" timeOffset="27119.47">3344 4974 0,'0'0'0,"-21"0"0,0-21 0,0 21 15,0-21-15,-1 21 0,1 0 16,0 21 0,21 0-1,0 22-15,0-22 0,0 21 0,0 0 16,0 1-16,0-1 0,0 0 0,0 1 15,0-22-15,0 21 0,0 1 16,-21-1-16,21-21 0,-21 21 16,21-20-16,0-1 0,0 0 0,0 0 15,21-21 1,0 0-16,0 0 0,0-21 16,22 0-16</inkml:trace>
  <inkml:trace contextRef="#ctx0" brushRef="#br0" timeOffset="27467.57">3831 5038 0,'0'-21'0,"0"42"0,0-64 0,0 22 15,-21 21 1,0 0-16,-22 0 16,22 21-16,-21 1 0,21-22 0,-22 21 15,22 0-15,0 0 0,0 21 16,0-42-16,21 22 0,0-1 0,0 0 15,0 0-15,21-21 0,0 21 16,0-21-16,0 21 0,22-21 0,-22 22 16,21-22-16,-21 21 0,1 0 0,20-21 15,-21 21-15,0-21 16,-21 21-16,0 0 0,0 1 16,0-1-16,-21-21 15,0 21-15,0 0 0,-22-21 16,1 21-16,21-21 0,-21 0 0,-1 0 15,1 21-15,0-21 0,-1 0 16,22 0-16,-21 0 0,21 0 0,-1 0 16,1 0-16,21-21 0,0 0 15,0 0-15</inkml:trace>
  <inkml:trace contextRef="#ctx0" brushRef="#br0" timeOffset="27644.34">3217 4636 0,'0'0'0,"-21"0"0,21-22 15,-21 22 1,21 22 15,21-22-31</inkml:trace>
  <inkml:trace contextRef="#ctx0" brushRef="#br0" timeOffset="28992.02">5503 4636 0,'0'0'0,"0"-22"0,0 1 0,0 0 15,0 0-15,0 0 0,0 0 0,-21 21 16,21-22-16,0 44 16,0-1-1,0 0-15,-21 0 0,21 21 0,0-20 16,0 20-16,0 0 0,0 22 16,0-22-16,0 22 0,0-22 0,0 21 15,0 1-15,0-22 0,0 1 16,0 20-16,0-21 0,21 1 15,-21-22-15,21 21 0,-21-21 0,21 1 16,1-1-16,-1 0 0,0 0 16,0-21-16,0 0 0,22 0 0,-22 0 15,21 0-15,-21-21 0,22 0 0,-1 0 16,-21-1-16,21-20 0,1 21 16,-22-21-16,21-1 0,-21-20 0,1-1 15,20 1-15,-21-1 0,0 1 0,0-1 16,1 22-16,-22-22 0,21 22 15,0 0-15,-21-1 0,21 1 0,-21 21 16,0 0-16,0 0 16,0 42-1,0 0 1,-21 0-16,0 0 0,21 22 16,-21-1-16,21 0 0,0 1 0,0 20 15,-22-21-15,22 22 0,-21-22 0,21 1 16,0 20-16,-21-21 0,21 1 15,0-22-15,0 21 0,0-21 0,0 1 16,21-1-16,0 0 0,1 0 0,-1-21 16,0 0-16,21 0 0,-21 0 15,1 0-15,20 0 0,0-21 0,-21 0 16,22 0-16,-1-1 0,0 1 0,1 0 16,-1-21-16,-21 21 15,22-22-15,-1 1 0,-21 0 0,0 20 16,0-20-16,1 0 0,-22 21 15,21-1-15,-21 1 0,0 0 0,-21 21 16,-1 0 0,1 21-16,0 0 0,0 1 15,0-1-15,21 0 0,0 21 0,0-21 16,0 1-16,0 20 0,0-21 0,0 0 16,0 22-16,0-22 15,0 0-15,21 0 0,0 0 0,-21 0 0,0 1 16,21-22-16,-21 21 0,21 0 15,-21 0 1,-21-21 0,0 0-16,0 0 0,0-21 15,0 0-15,-1 21 0,-20-21 0,21-1 16,0 22-16,0-21 0,-1 21 0,1 0 16,0-21-16,21 42 31,0 0-31,0 1 15,21-22-15,0 21 16,1 0-16,-1-21 0,21 21 0,-21-21 16,22 0-16,-1 0 0,0 0 15,1 0-15,-1 0 0,0 0 0,1 0 16,-22 0-16,21-21 0,0 21 0,1-21 16,-22 0-16,21 21 0,-21-22 15,22-20-15,-22 21 0,0 0 0,0-22 16,-21 22-16,0-21 0,21 21 0,-21-22 15,0 22-15,0-21 0,0 21 16,0 0-16,0-1 0,0 1 0,0 0 16,-21 21-16,0 21 15,21 0-15,-21 1 16,21-1-16,-21 21 0,21-21 16,0 22-16,0-22 0,0 21 0,0-21 15,0 22-15,0-22 0,0 21 16,0-21-16,0 0 0,0 1 0,0-1 15,21 0-15,0 0 0,0-21 0,0 21 16,1-21-16,20 21 16,-21-21-16,21 0 0,1 0 0,-1 0 15,0 0-15,22 0 0,-1-21 0,1 21 16,-22-21-16,22 0 0,-1 21 16</inkml:trace>
  <inkml:trace contextRef="#ctx0" brushRef="#br0" timeOffset="29508.01">8424 5080 0,'0'0'0,"21"-42"15,22 21-15,-22-22 0,0 1 0,-21 21 16,0-22-16,0 22 0,0-21 0,0 21 16,0 0-16,0-1 0,-21 1 15,0 21-15,0 0 0,-1 0 0,1 0 16,-21 0-16,21 0 0,-22 0 0,22 21 16,-21 1-16,0-1 0,20 21 15,-20-21-15,21 22 0,-21-1 0,20 0 16,1 1-16,0-22 0,0 21 15,21 0-15,-21-20 0,21 20 0,0-21 16,0 0-16,0 0 0,21 1 0,0-1 16,0 0-16,0-21 0,22 0 15,-22 0-15,0 0 0,21 0 16,-20 0-16,20 0 0,-21 0 0,21-21 16,-20 0-16,20-1 0,-21 1 0,21-21 15,-20 0-15,20-1 0,-21 1 16,21-22-16,-20 22 0,-1-21 0,0-1 15,0 1-15,0 20 0,0-20 16,1 20-16,-22 1 0,0 0 0,21-1 16,-21 1-16,0 21 0,21-21 0,-21 20 15,0 1-15,-21 42 16,0 1 0,-1-1-16,1 21 0,0 0 15,0 1-15,0-1 0,21 0 16,0 1-16,-21 20 0,21-20 0,0 20 15,0-21-15,0 22 0,0-22 0,0 1 16,0-1-16,0-21 0,0 21 16,21-20-16,-21-1 0,21 0 0,0 0 15,0-21-15,0 0 0,1 0 0,20 0 16,-21 0-16,0 0 0,22 0 16,-22 0-16,0 0 0,0-21 0,21 0 15</inkml:trace>
  <inkml:trace contextRef="#ctx0" brushRef="#br0" timeOffset="31416.07">10647 4212 0,'0'0'0,"-21"0"16,-1-21-16,1 0 0,21 0 0,0 0 0,0-1 16,0 1-1,0 0-15,0 0 0,0 0 16,0 0 0,-21 42-1,0 0 1,0 0-16,0 0 0,-1 22 15,1-1-15,0 0 0,-21 1 0,21-1 16,-1 21-16,-20-20 0,21 20 0,-21-20 16,20 20-16,-20 1 0,21-1 15,-21 1-15,20-1 0,1 1 16,21-1-16,0 1 0,0-22 0,0 0 16,0 1-16,43-22 0,-22 21 15,21-21-15,0 0 0,1 1 0,20-22 16,-20 0-16,-1 0 0,21 0 0,-20 0 15,20 0-15,1-22 0,-22 22 16,22-21-16,-22-21 0,21 21 0,-20 0 16,20-22-16,-20 1 0,-1 0 0,-21-1 15,21-20-15,-20 20 0,-1-20 16,0 21-16,-21-22 0,0 22 0,0-22 16,0 22-16,-21-22 0,0 22 15,-22-21-15,22 20 0,-21 1 16,-1 21-16,1-22 0,0 22 0,-1 21 15,-20 0-15,21 0 0,-1 0 16,1 0-16,-22 21 0,22 22 0,0-22 16,-1 21-16,1 1 0,0-1 0,-1 0 15,22 1-15,0-1 0,0 21 16,21-20-16,0 20 0,0-20 0,0-1 16,21 0-16,0 22 0,0-43 0,22 21 15,-22 1-15,21-22 0,1 0 16,20 0-16,-21 0 0,22 0 0,-22-21 15,22 0-15,-1 0 0,1 0 0,-1 0 16,1 0-16,-1-21 16,-20 21-16,20-21 0,-21 0 0,1 0 15,-1-22-15,-21 22 0,22 0 0,-22-21 16,0 21-16,0-22 0,-21 22 16,0 0-16,21 0 0,-21 42 31,0 0-31,-21 0 15,21 0-15,-21 1 0,21-1 0,-21 0 16,0 0-16,21 21 0,-22-20 0,22-1 16,0 0-16,0 0 15,-21-21-15,21 21 0,21-21 47,-21-21-47,22 0 0,-1 21 0,-21-21 16,21 0-16,0-22 0,-21 22 0,21 0 15,0-21-15,1-1 0,-1 22 16,-21-21-16,21 21 0,0-1 0,0-20 16,0 42-16,-21-21 0,22 21 0,-1 0 15,0 0 1,-21 21-16,21 0 0,-21 0 0,0 22 16,0-22-16,0 21 0,0 1 0,0-22 15,21 21-15,-21 0 0,21-20 16,-21-1-16,22 0 0,-1 0 15,-21 0-15,21 0 0,0-21 0,0 0 16,0 0-16,22 0 0,-22 0 16,0 0-16,21 0 0,-20 0 0,20-21 15,0 0-15,-21 0 0,22 0 0,-22-22 16,21 1-16,-21 0 0,22-1 16,-22-20-16,0 21 0,21-22 15,-20 1-15,-1-1 0,0 1 0,21-1 16,-21 1-16,-21-1 0,22 1 0,-22-1 15,21 22-15,-21-1 0,0 1 0,0 21 16,0 0-16,0 0 0,0 42 16,-21 0-1,-1 21-15,22-21 0,-21 22 0,0 20 16,0-20-16,21 20 0,-21 1 16,21-22-16,-21 21 0,21 1 0,-22-22 15,22 22-15,0-22 0,0 22 0,0-22 16,0 0-16,0 1 0,0-1 15,22 0-15,-1-21 0,0 22 0,0-22 16,0 0-16,0-21 0,22 21 16,-22-21-16,0 0 0,0 0 15,0-21-15,1 0 0,-1 21 0,0-21 16,0-22-16,0 22 0,0-21 0,1 21 16,-22-22-16,21 1 15,0 21-15,0-21 0,-21 20 0,0-20 16,21 42-16,-21-21 0,0 0 0,0 42 31,0 0-31,0 0 16,-21 0-16,21 1 0,0-1 0,0 0 15,0 0-15,0 0 0,0 0 16,0 1-16,0-1 0,0 0 0,0 0 16,0 0-16,21 0 15,0-21-15,1 0 0,-1 22 0,0-22 16,0 0-16,0 0 0,22 0 15,-22 0-15,0 0 0,0-22 0,0 1 16,0 0-16,1 0 0,-1 0 16,0 0-16,0-22 0,0 22 0,-21-21 15,21 21-15,1-22 0,-22 22 0,0-21 16,0 21-16,21-1 0,-21 1 16,0 0-16,0 0 0,21 21 0,-21-21 15,0 42 1,0 0-1,-21 0-15,0 22 0,21-22 0,0 21 16,-22 0-16,1 1 0,0 20 16,0-20-16,0 20 0,0 1 15,-1-1-15,1-21 0,21 22 0,-21-1 16,21 1-16,-21-1 0,21 1 16,-21-1-16,21 1 0,0-1 0,0-20 15,0 20-15,0-20 0,0 20 0,0-21 16,0-20-16,0 20 0,0 0 0,0-21 15,0 1-15,0-1 0,0 0 16,-21-21-16,-1 0 0,1 0 16,0 0-16,-21 0 0,-1 0 0,22 0 15,-21 0-15,0 0 0,-1-21 0,1 21 16,-22-21-16,22-1 0,0 22 16,21-21-16,-22 21 0,22-21 15,0 0-15,21 0 0,0 0 16,0-1-16,0 1 0,21-21 0,21 21 15,-20-22-15</inkml:trace>
  <inkml:trace contextRef="#ctx0" brushRef="#br0" timeOffset="32647.92">14817 4445 0,'0'0'15,"-22"0"-15,1 21 0,0-21 0,21 21 16,0 1-1,21-22-15,0 0 16,1 0-16,20 0 0,-21 0 16,21 0-16,1-22 0,-1 1 15,0 21-15,1-21 0,-1 0 0,0 0 16,1-22-16,-22 22 0,21-21 16,-21 21-16,22-22 0,-22 1 0,0 0 15,-21-1-15,0 1 0,21 0 0,-21 21 16,0-22-16,0 22 0,0 0 15,0 0-15,-21 21 0,0 0 16,0 0-16,-22 0 0,22 21 16,0 0-16,-21 0 0,21 22 0,-22 20 15,22-21-15,0 22 0,-21 21 0,20-22 16,1 22-16,0-22 0,0 22 16,0 0-16,0-1 0,-1 1 15,1 21-15,0-22 0,0 22 0,0-21 16,0 21-16,-1-22 0,-20 22 15,21-21-15,0 21 0,0-22 0,-1 1 16,1 0-16,0-1 0,0-20 0,0 21 16,21-1-16,0 1 0,0-22 0,0 22 15,0-21-15,0 20 0,0-20 16,0-22-16,0 22 0,0-22 0,0 0 16,21-21-16,0 22 0,0-43 0,0 21 15,22-21-15,-22 0 0,0 0 16,21-21-16,1 0 0,-1-1 15,0-20-15,1 0 0,-1-1 0,0-20 16,1-1-16,-1 1 0,0-22 0,1 22 16,-1-1-16,-21-20 0,0 20 15,1-21-15,-22 1 0,0 20 0,0-20 16,0-1-16,-43 0 0,22 22 0,-21-1 16,-1 1-16,1 20 0,-21 1 15,20 0-15,-20-1 0,-1 1 0,22 21 16,-22 0-16,22 0 0,0-1 15,-1 1-15,1 21 0,0-21 0,21 0 16,-1 21-16,1-21 0,21 0 16,0-1-16,21 22 15,1-21-15,20 0 0,-21 21 16,21-21-16,1 0 0,-1 0 0,22-1 16,-1-20-16,1 21 0,-1 0 15,1-22-15,20 22 0,-41-21 0,20 21 16,1 0-16,-22-22 0,0 22 0,-21 0 15,22 21-15,-43-21 0,21 0 16,-21-1-16,0 1 0,0 0 16,-21 21-1,0 0-15,-1 0 0,1 21 16,0 0-16,0 1 16,21-1-16,-21 21 0,0 0 15,21-20-15,0 20 0,-22 0 0,1 1 16,21-1-16,-21-21 0,21 21 0,0-20 15,0 20-15,0-21 0,0 0 16,0 0-16,21-21 0,22 22 0,-22-22 16,0 0-16,0 0 0,21 0 15,-20 0-15,20 0 0,-21-22 0,21 1 16,-20 0-16,-1 0 0,21-21 0,-21 20 16,0-20-16,1 0 0,-22-1 15,0 1-15,21 0 0,-21-1 0,0 22 16,0-21-16,0 21 0,0 0 15,-21-1-15,-1 1 0,22 0 16,-21 21-16,0 0 0,-21 0 0,21 0 16,-1 0-16,1 0 0,0 0 15,-21 21-15,21-21 0,-1 21 0,22 1 16,-21-1-16,21 0 0,-21 0 0,21 0 16,0 0-16,0 1 0,0-1 15,0 0-15,21-21 0,0 21 0,22-21 16</inkml:trace>
  <inkml:trace contextRef="#ctx0" brushRef="#br0" timeOffset="33091.67">16108 4678 0,'0'0'0,"-21"0"0,21-21 15,0 0-15,0-1 0,0 1 16,0 0-16,21 0 16,0 0-16,0 21 0,0 0 15,22-21-15,-22 21 0,0 0 0,21 0 16,-21 0-16,1 0 0,20 21 16,-21 0-16,0 0 0,0 0 15,1 0-15,-1 22 0,-21-22 0,0 21 16,0 1-16,0-22 0,0 21 15,0 0-15,-21 1 0,-1-1 0,1-21 16,0 22-16,0-22 0,0 0 0,0 0 16,-1-21-16,22 21 0,-21-21 15,21-21 1,0 0-16,21 0 16,1 0-16,-1-1 0,0 1 0,0 0 15,0-21-15,0-1 0,-21 22 0,22-21 16,-1 0-16,0 20 0,0-20 15,0 21-15,0-21 0,1 20 16,-1 1-16,0 0 0,-21 0 0,21 21 16,0-21-16,-21 0 0,21 21 15,1-22-15,-1 1 0</inkml:trace>
  <inkml:trace contextRef="#ctx0" brushRef="#br0" timeOffset="33935.43">18267 3874 0,'0'0'0,"0"-22"0,0 1 16,0 0-16,0 42 31,0 0-31,0 1 16,0 20-16,-21-21 0,21 43 16,-22-22-16,1 21 0,21-20 0,-21 20 15,0-20-15,0 20 0,0-21 16,-1 22-16,1-22 0,0 22 0,0-22 15,21 0-15,-21 1 0,0-1 16,-1 0-16,22 1 0,0-22 0,-21 0 16,0 0-16,21 0 0,-21 1 0,0-22 31,0 0-31,-1-22 0,22 1 16,0 0-16,-21 0 0,21 0 15,-21 0-15,21-22 0,0 22 16,0-21-16,0 21 0,0-22 0,0 1 0,0 0 15,0-1-15,0 1 16,0 21-16,0-22 0,21 22 0,0 0 16,-21 0-16,0 0 0,22 21 15,-1 0-15,0 21 16,-21 0-16,0 0 0,0 22 0,21-22 16,-21 21-16,0 0 0,21-20 15,-21 20-15,0-21 0,0 21 0,21-20 16,-21 20-16,22-21 0,-22 21 15,21-20-15,0-1 0,0 0 0,0-21 16,0 21-16,1-21 0,-1 0 16,21 0-16,-21 0 0,22 0 15,-1 0-15,0 0 0,-21-21 0,22 0 16,-1 21-16,-21-21 0,22-1 0,-22-20 16,0 21-16,0 0 0,0-22 15,0 22-15,1-21 0,-1 21 0,-21-22 16,0 22-16,0-21 15,21 42-15,-21-21 0,0 42 16,-21-21 0,0 21-16,21 0 0,0 0 15,-22 1-15,1-1 0,21 0 16,-21 0-16,21 0 0,0 0 0,0 1 16,0-1-16,-21 0 0,21 0 15,0 0-15,21-21 47,-21-21-47,21 0 0</inkml:trace>
  <inkml:trace contextRef="#ctx0" brushRef="#br0" timeOffset="34131.73">18817 4149 0,'0'0'0,"-21"0"0,0 0 15,0 0-15,-1 0 0,1 0 16,0 0 0,21 21-1,0 0-15,0 0 16,0 0 0,21-21-16,0 0 0,1 0 15</inkml:trace>
  <inkml:trace contextRef="#ctx0" brushRef="#br0" timeOffset="34648.44">19071 4276 0,'0'21'0,"-21"0"16,0 0-1,21 0-15,0 1 0,-21-1 16,21 0-16,-22 0 0,22 0 0,0 0 15,-21 22-15,21-22 16,0 21-16,-21-21 0,21 1 0,-21-1 16,21 0-16,0 0 0,0 0 15,0-42 32,0 0-31,0 0-16,0 0 0,0-1 0,21 1 15,-21 0-15,21-21 0,0 21 16,1-22-16,-1 1 0,0 0 0,0 20 16,21-20-16,-20 0 0,20 21 0,0-1 15,1 22-15,-1 0 0,-21 0 16,21 0-16,-20 0 0,-1 0 0,0 22 16,0-1-16,-21 0 15,0 21-15,0-21 0,0 1 0,0 20 0,0-21 16,0 21-16,-21-20 0,0-1 0,0 21 15,21-21-15,-22 0 16,1 1-16,0-1 0,21 0 0,-21 0 16,21 0-16,-21-21 0,21 21 0,-21 1 15,42-22 17,0-22-17,0 22-15,0-21 0,0 0 0,1 0 16</inkml:trace>
  <inkml:trace contextRef="#ctx0" brushRef="#br0" timeOffset="35348.04">19960 3979 0,'0'0'0,"0"-42"0,0 0 0,0 21 16,0-1-16,0-20 0,0 21 15,0 0-15,0 42 16,0 0-1,-21 0-15,21 0 0,-21 22 16,21-1-16,0 0 0,-21 1 0,-1 20 16,1 1-16,0-22 0,0 22 0,0-1 15,0-21-15,21 1 16,-22-1-16,1 0 0,0 1 0,0-1 16,0-21-16,21 22 0,0-22 0,0 0 15,-21 0-15,21 0 16,0-42 15,0 0-31,0 0 0,21 21 0,-21-21 16,21-22-16,0 22 0,0 0 0,0 0 15,1-22-15,-1 1 0,0 21 16,0-21-16,0 20 0,0-20 0,22 21 16,-22-21-16,21 20 0,-21 1 15,1 21-15,20 0 0,-21 0 16,0 0-16,0 0 0,-21 21 15,0 1-15,0-1 0,0 0 16,0 0-16,0 0 0,-21 0 16,21 1-16,-21-22 0,0 21 15,0-21-15,0 0 0,21 21 0,-22-21 16,1 0-16,0 0 0,0 0 0,0 0 16,0 0-16,-1-21 15,1 21-15,21-21 0,-21-1 16,0 22-16,0-21 0,21 0 15,-21 21-15,21-21 0,0 42 32,0 0-32,0 0 15,21 22-15,0-22 0,-21 0 16,0 0-16,21 0 0,-21 1 0,21-1 16,-21 0-16,0 0 0,21 0 15,-21 0-15,22 1 0,-1-1 0,-21 0 16,0 0-16,21-21 0,0 21 0,0 0 15,0 1-15,1-22 16,-1 0-16,0 0 0,0 0 16,0 0-1,0 0-15,-21-22 0,22 22 0</inkml:trace>
  <inkml:trace contextRef="#ctx0" brushRef="#br0" timeOffset="35903.72">21167 4106 0,'0'0'0,"0"-21"0,0 0 0,0 0 16,0 0-16,-22 21 15,1 0-15,0 0 0,0 0 16,0 0-16,-22 21 0,22 0 15,0 0-15,-21 0 0,21 1 16,-1 20-16,1-21 0,-21 0 0,21 0 16,0 1-16,21-1 0,0 0 15,0 0-15,0 0 0,0 0 0,0 1 16,21-22-16,-21 21 0,21-21 16,21 0-16,-21 0 0,1 21 15,-1-21-15,21 0 0,-21 21 0,0-21 16,1 21-16,-1-21 0,0 21 15,0-21-15,-21 22 16,0-1-16,0 0 16,0 0-1,-21-21-15,0 21 16,0-21-16,-1 0 0,1 0 0,-21 0 16,21 0-16,-22 0 0,22 0 15,-21 0-15,21 0 0,0 0 0,-22 0 16,22 0-16,0 0 15,0 0-15,42 0 94,0 0-94,0 21 16,0 1-16</inkml:trace>
  <inkml:trace contextRef="#ctx0" brushRef="#br0" timeOffset="36168.57">21294 4741 0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6T02:00:31.74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2519 1143 0,'0'21'0,"21"-21"16,0 0-1,0 0 1,-21-21-1,21 21-15,-21-21 0,0 0 16,22 0-16,-1-1 16,-21 1-1,0 0-15,0 0 0,0 0 16,0 0-16,-21 21 16,-1-22-16,1 22 0,0-21 0,0 21 15,0 0-15,0 0 0,-1 0 16,-20 0-16,21 0 0,-21 0 15,20 21-15,-20 1 0,0-1 0,21 0 16,-22 0-16,1 0 0,21 0 16,-22 22-16,22-22 0,-21 21 0,21-21 15,-22 22-15,22-1 0,0-21 16,-21 22-16,21-1 0,-22 0 16,22 22-16,0-22 0,0 22 15,0-22-15,-1 21 0,1-20 16,21 20-16,-21-20 0,21 20 0,0-21 15,0-20-15,0 20 0,21 0 16,0-21-16,1 1 0,-1-1 0,0 0 16,0 0-16,0 0 0,22 0 15,-22-21-15,21 0 0,-21 0 0,22 0 16,-22 0-16,21 0 0,0 0 16,1 0-16,-1-21 0,0 21 0,1-21 15,-1 21-15,22-21 16,-22 0-16,0 0 0,22 21 0,-43-22 0,21 22 15,1-21-15,-22 21 16,0 0-16,0 0 0,-21-21 0,21 21 16,0 0 15,-21-21 0,22 0-15,-1 0-16,0-1 0</inkml:trace>
  <inkml:trace contextRef="#ctx0" brushRef="#br0" timeOffset="784.58">3746 1207 0,'0'0'0,"22"0"0,-1-22 0,-21 1 16,21 0-16,-21 0 15,0 0 1,0 0-16,0-1 16,0 1-1,-21 21-15,0 0 0,-1 0 16,1 0-16,0 0 15,0 0-15,-21 0 0,20 0 0,-20 0 16,0 21-16,-1 1 0,1-1 16,0 0-16,21 0 0,-22 0 0,1 0 15,0 1-15,20-1 0,1 21 16,0-21-16,0 0 0,0-21 0,21 22 16,0-1-16,0 0 15,0 0-15,0 0 16,21-21-1,0 0-15,0 0 0,0 21 0,22-21 16,-22 0-16,21 0 0,1 22 16,-22-22-16,21 0 0,0 0 0,-20 21 15,20-21-15,0 21 0,-21-21 16,1 21-16,20-21 0,-21 21 0,0-21 16,0 21-16,1 1 0,-22-1 15,21-21-15,-21 21 0,0 0 16,0 0-16,0 0 0,0 1 0,0-1 15,0 0-15,-21 0 0,-22 0 16,22 0-16,0 1 16,-21-1-16,-1 0 0,1 0 0,0 0 15,-1-21-15,1 21 0,0-21 16,20 0-16,-20 0 0,21 0 0,-21 0 16,20 0-16,1 0 0,0 0 15,0-21-15,0 21 0,21-21 0,-21 0 16,-1 21-16,22-21 0,0 0 15,-21 21-15,21-22 32,21 22 77</inkml:trace>
  <inkml:trace contextRef="#ctx0" brushRef="#br0" timeOffset="5528.88">4911 1207 0,'21'0'0,"0"0"0,0-22 16,0 22-1,0-21-15,-21 0 16,0 0-16,22 21 0,-22-21 15,21 0-15,-21-1 16,0 1-16,0 0 0,0 0 16,-21 21-16,-1 0 0,1-21 15,0 21-15,0 0 0,0 0 16,-22 0-16,22 21 0,-21-21 16,0 21-16,-1 0 0,22 0 0,-21 1 15,-1-1-15,1 0 0,21 0 16,0 0-16,0 0 0,-1 1 0,1-1 15,0 0-15,21 0 0,0 0 16,0 0-16,0 1 0,0-1 16,0 0-16,0 0 15,0 0-15,21-21 0,0 21 16,1-21-16,-1 0 0,0 22 16,0-22-16,0 0 0,22 21 0,-22-21 15,21 0-15,-21 21 0,0 0 16,22-21-16,-22 0 0,0 21 0,21-21 15,-20 21-15,-1-21 0,0 22 16,0-22-16,-21 21 0,21 0 0,-21 0 16,21-21-16,-21 21 0,0 0 15,0 1-15,0-1 0,0 0 0,0 0 16,0 0-16,-21 0 0,0 22 0,0-22 16,0 0-16,0 0 0,-22 0 15,22 1-15,0-22 0,-21 21 16,20 0-16,-20-21 0,21 21 15,-21-21-15,20 21 0,-20-21 0,21 0 16,-21 0-16,20 0 0,1 0 0,0 0 16,0-21-16,0 0 0,0 21 15,-1-21-15,1 0 0,0-1 0,0 1 16,21 0 0,0 0 15,0 0-16,21 21-15,-21-21 16,21 21-16,0-22 0,1 1 16</inkml:trace>
  <inkml:trace contextRef="#ctx0" brushRef="#br0" timeOffset="6388.39">6392 995 0,'21'0'0,"1"0"15,-22-21-15,0 0 16,21 21-16,-21-22 0,21 22 15,0-21-15,0 21 0,-21-21 0,21 0 16,1 0-16,-1 0 0,-21-1 16,21 1-16,0 0 0,0 0 0,-21 0 15,0 0-15,0-22 0,0 22 16,0 0-16,0 0 0,0 0 16,-21-1-16,0 22 0,0 0 15,0 0-15,-22 0 0,22 0 0,-21 0 16,21 0-16,-22 0 0,1 22 15,21-1-15,-22 0 0,22 0 0,0 0 16,0 0-16,0 22 16,0-22-16,-1 21 0,1 1 0,21-1 15,-21-21-15,21 21 0,0 1 16,0-22-16,0 21 0,0-21 0,0 22 16,21-22-16,0 0 0,1 21 15,-1-20-15,0-1 0,0 0 0,0 0 16,22 0-16,-22 0 0,0 1 15,21-1-15,-21 0 0,1 21 0,-1-21 16,21 1-16,-21-1 0,0-21 16,1 42-16,-1-21 0,-21 0 0,0 1 15,0-1-15,0 0 0,0 0 0,0 0 16,0 0-16,-21 1 16,-1-1-16,-20 0 0,21-21 0,-21 21 15,-1-21-15,1 0 0,21 0 16,-22 0-16,1 0 0,21 0 0,-21 0 15,-1 0-15,22 0 0,0-21 16,-21 0-16,20 0 0,1-1 0,0 1 16,0 0-16,0 0 0,21 0 0,0 0 15,0-1-15,0 1 16,0 0 0,21 21 15,0 0-31,-21-21 15,21 21-15,0 0 0,1 0 0,-1-21 16</inkml:trace>
  <inkml:trace contextRef="#ctx0" brushRef="#br0" timeOffset="6872.11">6752 1503 0,'21'0'31,"0"0"-31,1-21 16,-1 21-16,0 0 0,0-21 16,-21-1-16,21 22 0,0-21 15,1 21-15,20-21 0,-21 0 0,-21 0 16,21 21-16,0-21 0,-21-1 15,22 22-15,-22-21 0,0 0 0,0 0 16,-22 21 0,1 0-16,0 0 15,0 0-15,0 0 0,0 21 0,-1 0 16,1-21-16,0 21 0,-21 1 16,21-1-16,-1 0 0,1 21 15,21-21-15,-21 1 0,21-1 16,-21 0-16,21 21 0,0-21 0,0 1 15,0-1-15,0 0 0,0 0 16,0 0-16,21 0 0,0 1 0,0-22 16,-21 21-16,22-21 0,-1 0 0,0 21 15,0 0-15,0-21 16,0 0-16,1 0 0,-1 0 0,0 0 16,0-21-16,0 0 15,0 0-15,1-1 0,-1 1 16,0 0-16,0-21 0,0 21 15</inkml:trace>
  <inkml:trace contextRef="#ctx0" brushRef="#br0" timeOffset="7259.89">7429 656 0,'0'0'0,"0"-42"15,-21 42 1,21 21 15,0 0-31,0 22 16,0-1-16,0 0 0,0 1 0,0-1 16,0 21-16,0 1 0,-21-1 15,21-20-15,0 20 0,-21 1 0,21-22 16,-21 22-16,21-22 0,0 0 15,-21 1-15,21-1 0,-22 0 0,22-21 16,0 22-16,0-22 0,0 0 16,0 0-16,0 0 0,-21-21 0,21 22 15,0-1-15,0-42 47,0-1-31,0 1-16,0 0 0,0 0 15</inkml:trace>
  <inkml:trace contextRef="#ctx0" brushRef="#br0" timeOffset="9440.6">7641 1461 0,'0'21'16,"21"-21"-16,0 0 15,1 0-15,-1 0 16,0 0-16,0 0 0,0 0 0,0 0 16,22 0-16,-22 0 0,0-21 15,21 21-15,-20-22 0,-1 22 0,0-21 16,21 21-16,-21-21 16,1 0-16,-1 0 15,-21 0-15,0-1 16,-21 1-1,-1 21-15,1 0 0,0 0 16,0 0-16,0 0 0,0 0 0,-1 0 16,-20 21-16,21 1 0,0-1 0,-22 0 15,22 0-15,0 0 0,0 0 16,0 22-16,0-22 0,21 0 0,0 21 16,-22-20-16,22-1 0,0 0 15,0 21-15,0-21 0,0 1 0,22-1 16,-1 0-1,0 0-15,0-21 0,0 0 0,0 21 16,1-21-16,-1 0 0,21 0 16,-21 0-16,0 0 0,22 0 0,-1 0 15,-21-21-15,22 0 0,-22 0 0,21 0 16</inkml:trace>
  <inkml:trace contextRef="#ctx0" brushRef="#br0" timeOffset="9756.42">8721 1312 0,'0'0'0,"0"-21"0,0-21 16,0 21-1,0 0-15,-22 21 16,1 0-16,0 0 16,0 0-16,0 0 0,0 21 15,-1 0-15,1 0 0,0 0 16,0 0-16,0 22 0,0-22 0,-1 21 15,22-21-15,0 22 0,-21-22 16,21 21-16,0-21 0,-21 22 0,21-22 16,0 0-16,0 21 0,0-20 0,0-1 15,0 0-15,0 0 0,21-21 16,0 21-16,1-21 0,-1 0 16,0 0-16,0 0 0,0 0 15,22 0-15,-22 0 0,21-21 0,-21 21 16,22-21-16,-1-21 0,-21 20 0,21 1 15,1-21-15</inkml:trace>
  <inkml:trace contextRef="#ctx0" brushRef="#br0" timeOffset="10108.2">9292 889 0,'0'-42'15,"0"84"-15,0-127 0,0 64 0,0 0 0,0 0 0,0 0 16,0 0-1,0 42 1,0 0 0,0 21-16,0 1 0,0-1 0,-21 0 15,21 1-15,-21 20 0,0-21 16,21 22-16,0-22 0,-22 22 0,22-22 16,-21 0-16,0 1 0,21-1 0,0 0 15,-21 1-15,0-1 0,21 0 16,-21-20-16,21 20 0,0-21 0,0 0 15,0 22-15,0-22 0,0 0 16,0 0-16,0 0 31,0-42-15,0 0-16,21 21 16,-21-21-16,0 0 0,0-1 15,21 1-15,-21 0 0,21 0 0,-21 0 16</inkml:trace>
  <inkml:trace contextRef="#ctx0" brushRef="#br0" timeOffset="10756.73">9059 1355 0,'0'0'0,"-21"0"16,42 0 30,0 0-46,1 0 0,-1 0 0,0 0 16,0 0-16,0-21 0,22 21 0,-22-22 16,21 22-16,-21-21 0,22 0 15,-22 21-15,0-21 0,0 21 0,21-21 16,-20 21-16,-1-21 0,0 21 16,-21-22-16,21 22 0,-21-21 31,0 42 0,0 1-31,0-1 16,0 0-16,0 0 0,0 0 0,0 0 15,0 1-15,-21-1 0,21 21 16,-21-21-16,21 0 0,-21 1 0,21 20 16,0-21-16,0 0 0,0 0 15,0 1-15,0-1 0,0 0 0,0 0 16,0 0-16,21 0 0,0-21 15,0 0-15,0 0 0,0 0 0,1 0 16,20 0-16,-21 0 0,0 0 16,22 0-16,-22-21 0,21 0 15,-21 0-15,22 0 0,-22 0 0,0-1 16,0 1-16,0 0 0,0-21 16,1 21-16,-1-1 0,-21-20 0,0 21 15,0 0-15,0 0 0,0-22 16,0 22-16,-21 0 0,-1 0 0,1 21 15,-21-21-15,21-1 0,0 22 16,-22 0-16,22 0 0,0 0 0,-21 0 16,20 0-16,1 22 0,0-1 0,0-21 15,0 21-15,0 0 0,-1 0 16,22 0-16,-21 1 16,21-1-16,0 0 15,21-21 1,22 0-1,-22 0-15,0 0 0</inkml:trace>
  <inkml:trace contextRef="#ctx0" brushRef="#br0" timeOffset="11357.38">10287 1185 0,'0'0'15,"-21"0"-15,0 0 16,21-21-16,0 0 31,0 0-31,21 21 0,0 0 16,0 0-16,0 0 16,0 0-16,1 0 0,-1 0 15,0 0-15,-21 21 0,21 0 16,0 0-16,-21 1 0,21-1 0,-21 0 15,22 0-15,-1 0 0,-21 0 0,0 1 16,0 20-16,0-21 16,0 0-16,0 0 0,0 1 0,0 20 15,0-21-15,0 0 0,0 0 16,0 1-16,0-1 0,0 0 0,-21-21 16,21 21-16,0 0 15,-22-21-15,22-21 47,0 0-47,0 0 0,0 0 16,0-1-16,0 1 0,22 0 15,-1-21-15,-21 21 0,21-22 0,0 22 16,-21-21-16,21 21 16,0-22-16,1 22 0,-1-21 0,-21 21 15,21-1-15,0 1 0,-21 0 16,21 21-16,-21-21 15,21 21-15,1 0 32,-22-21-32,0 42 62,-22-21-62,1 0 0</inkml:trace>
  <inkml:trace contextRef="#ctx0" brushRef="#br0" timeOffset="11564.26">10604 1312 0,'0'0'0,"0"22"16,0-1 15,-21-21 63</inkml:trace>
  <inkml:trace contextRef="#ctx0" brushRef="#br0" timeOffset="13389.5">1863 2519 0,'-22'-21'0,"1"21"0,0 0 16,0 0-16,0-21 16,0 21-16,-1 0 0,1 0 47,42 0-16,1 0-16,-1 0-15,0 0 0,0 0 16,0 0-16,0 0 0,22 0 0,-22 0 16,0 0-16,21 0 0,-20 0 15,20 0-15,0 0 0,1 0 0,-1 0 16,0 0-16,22 0 0,-1 0 16,1 0-16,-1 0 0,1 0 0,20 0 15,1 0-15,-21 0 16,20 0-16,1 0 0,-22 0 0,22 0 15,0 0-15,21 0 0,-22 0 16,22 0-16,0 0 0,-21 0 0,20 0 16,1 0-16,-21 0 0,21 0 15,-22 0-15,22 0 0,0 0 0,0 0 16,0 0-16,0 0 0,21 0 0,-22 0 16,1 0-16,0-22 0,0 22 15,0 0-15,21 0 0,-21 0 0,-1 0 16,22-21-16,-21 21 0,0 0 15,0 0-15,0 0 0,21-21 0,-21 21 16,21 0-16,-22 0 16,22 0-16,-21-21 0,0 21 0,21 0 15,-21 0-15,0 0 0,21-21 16,-21 21-16,21 0 0,-22 0 0,22-21 16,-21 21-16,0 0 0,0 0 0,21-22 15,-21 22-15,21 0 0,-21 0 16,21-21-16,-22 21 0,22-21 0,-21 21 15,21 0-15,-21 0 0,21-21 16,-21 21-16,21 0 0,0 0 0,-21 0 16,21-21-16,-21 21 0,-1 0 0,1 0 15,0 0-15,0 0 0,0 0 16,0-21-16,-22 21 0,22 0 16,-21 0-16,21 0 0,-43 0 15,22 0-15,-22 0 0,1 0 0,-22 0 16,0 0-16,1 0 0,-1 0 0,-21 0 15,0 0-15,1 0 16,-1 0 0,-42 0 46,21-22-46,-22 22-16,22-21 31</inkml:trace>
  <inkml:trace contextRef="#ctx0" brushRef="#br0" timeOffset="13560.41">11705 2286 0,'-21'0'63,"21"21"-48,-21-21-15,0 0 0,-1 0 16</inkml:trace>
  <inkml:trace contextRef="#ctx0" brushRef="#br0" timeOffset="18936.93">1312 3133 0,'0'0'0,"21"-21"15,1-1-15,-22 1 16,21 21-16,-21-21 16,0 0-16,0 0 15,0 0-15,-21-1 16,-1 22 0,1-21-16,-21 21 0,21 0 0,-22 0 15,22 0-15,-21 0 0,0 0 16,-1 0-16,22 21 0,-21 1 0,-1-22 15,1 42-15,21-21 0,-21 0 16,20 22-16,-20-1 0,0 21 0,21-20 16,-1-1-16,1 22 0,0-1 15,0-21-15,0 1 0,21 20 16,0-20-16,0-1 0,0 0 0,0 1 16,0-22-16,21 21 0,0-21 15,0 22-15,0-22 0,1 0 16,-1 0-16,21 0 0,-21-21 15,22 21-15,-1-21 0,0 0 0,1 0 16,-1 0-16,0 0 0,1 0 16,-1-21-16,21 0 0,-20 0 0,-1 0 15,22 0-15,-22-1 0,21 1 16</inkml:trace>
  <inkml:trace contextRef="#ctx0" brushRef="#br0" timeOffset="21513.18">1947 3471 0,'0'0'15,"0"-21"-15,0 0 0,0 0 0,0 0 0,0 0 16,0-1-16,-21 1 16,0 21-16,0-21 0,0 0 0,-1 21 15,-20 0-15,21 0 0,-21 0 16,20 0-16,-20 0 0,0 21 0,21 0 16,-22 0-16,1 1 0,21 20 15,0-21-15,-1 21 0,1 1 0,0-1 16,0 0-16,21 1 0,-21-1 15,21-21-15,0 22 0,0-1 16,0-21-16,0 0 0,21 0 0,0 1 16,0-1-16,0-21 0,1 0 15,-1 21-15,21-21 0,-21 0 0,22 0 16,-22 0-16,21-21 0,-21 21 16,22-21-16,-22-1 0,21 1 15,-21 0-15,0 0 0,1 0 0,-1 0 16,-21-22-16,21 22 0,-21-21 15,21-1-15,-21 22 0,0-21 0,0 21 16,0 0-16,21-22 0,-21 22 16,0 0-16,0 0 15,0 42 17,0 0-32,0 0 0,0 22 15,0-22-15,0 0 0,0 21 16,0-21-16,0 22 0,0-22 15,0 21-15,0-21 0,0 1 0,0-1 16,0 0-16,0 0 0,0 0 16,0 0-16,21-21 0,1 0 0,-1 22 15,0-22-15,21 0 16,-21 0-16,1-22 0,20 22 0,-21-21 16,21 0-16,1 0 0,-22 0 15,21 0-15,1-22 0,-22 22 0,21-21 16,0-1-16,-20 22 0,-1-21 15,0 0-15,0-1 0,0 22 0,-21 0 16,0 0-16,0 0 0,0-1 16,-21 22-1,0 22-15,0-1 16,0 0-16,-1 0 0,1 0 0,21 22 16,0-22-16,-21 21 0,21-21 15,0 0-15,0 22 0,0-22 0,0 0 16,21 0-16,0 0 0,-21 1 0,22-1 15,-1-21-15,-21 21 0,21-21 16,-21 21-16,21-21 0,-42-21 47,0 21-31,0-21-16,-1 0 15,1 21-15,0 0 16,21 21 15,0 0-31,0 0 16,21 0-16,0-21 15,1 0-15,-1 21 0,0-21 0,0 0 16,0 0-16,22 0 0,-22 0 16,21 0-16,-21 0 0,22 0 0,-22 0 15,21-21-15,-21 0 0,0 21 16,1-21-16,20 0 0,-21 0 0,0-22 15,0 22-15,1-21 0,-1-1 16,0 22-16,0-21 0,0 0 16,0-1-16,1 1 0,-1 21 0,0-22 15,0 22-15,-21 0 0,21 21 16,0 0-16,-21 21 16,0 0-1,0 1-15,0-1 0,0 0 0,0 0 16,0 0-16,0 0 15,0 1-15,0-44 47,22 1-47,-22 0 16,0 0-16,0 0 16,0 0-16,0-1 0,0 1 0,0 0 15,-22 21 1,22-21-16,-21 21 0,0 0 15,0 0-15,21 21 16,0 0-16,-21 0 0,0 1 0,21-1 16,-22 21-16,22-21 0,0 22 15,0-22-15,-21 21 0,21-21 0,0 22 16,0-22-16,0 0 16,0 21-16,0-21 0,0 1 0,0-1 15,21 0-15,-21 0 0,22 0 0,20-21 16,-21 21-16,21-21 0,-20 0 15,41 0-15,-21 0 0,22 0 0,-1 0 16,-20 0-16,20 0 0,1-21 16,-1 0-16,1 0 0,-1 0 0,1 0 15,-22-1-15,0 1 0,1 0 0,-1 0 16,-21-21-16,0-1 0,1 22 16,-22-21-16,0-1 0,0 1 0,0 21 15,0-21-15,0 20 0,0 1 16,0 0-16,-22 0 15,1 21-15,0 0 0,0 0 0,-21 0 16,20 0-16,-20 21 0,0 0 16,21 0-16,-22 1 0,1 20 0,21-21 15,0 21-15,-1 1 0,1-22 16,0 21-16,21 1 0,0-22 0,0 0 16,0 21-16,0-21 0,0 1 0,0-1 15,21 0-15,0-21 16,1 0-16,-1 0 0,0 0 0,21 0 15,-21 0-15,1 0 0,-1 0 16,0-21-16,21 0 0,-21 21 16,1-22-16,-1 1 0,-21 0 0,21-21 15,0 21-15,0-1 0,-21-20 16,0 21-16,21 0 0,-21 0 0,22-1 16,-22 1-16,0 0 0,0 0 15,0 42 1,0 0-1,-22-21-15,22 21 0,0 22 16,0-22-16,0 0 0,0 0 0,0 0 16,0 1-16,0-1 0,0 0 0,0 0 15,22 0-15,-1 0 0,0 1 16,0-1-16,0-21 0,22 21 16,-1-21-16,21 0 0,1 0 0,-1 21 15,1-21-15,-1 0 0,22 0 16,-21 0-16,-1-21 0,1 21 0,-22-21 15,0 0-15,1-1 0,-1 1 16,-21 0-16,21 0 0,-42 0 0,22-22 16,-22 1-16,21 21 0,-21-21 0,0 20 15,0-20-15,0 21 0,0 0 16,-21 0-16,-1-1 0,1 1 0,-21 0 16,21 21-16,-22 0 0,1 0 15,21 0-15,-21 0 0,20 0 0,-20 21 16,0 0-16,21 22 0,-22-22 15,22 0-15,0 21 0,0 1 16,0-22-16,21 21 0,0-21 0,0 1 16,0 20-16,0-21 0,0 0 0,0 0 15,0 1-15,21-1 16,21 0-16,-21-21 0,0 0 0,1 0 16,20 0-16,-21 0 0,21 0 15,-20 0-15,20 0 0,-21-21 0,0 0 16,22-1-16,-22 22 0,0-42 0,0 21 15,0 0-15,0-22 0,1 1 16,-1 0-16,0-22 0,0 22 16,0-22-16,0 22 0,-21-21 0,0 20 15,0 1-15,22 0 0,-22-1 16,21 22-16,-21-21 0,0 21 0,0-1 16,0 1-16,21 21 15,-21 21 1,0 1-1,0 20-15,0-21 0,0 21 16,-21 1-16,0-1 0,21 0 0,0 22 16,-22-22-16,22 1 0,-21 20 15,21-21-15,-21 1 0,21-1 0,0-21 16,0 22-16,0-1 0,0-21 0,0 0 16,21 0-16,0 1 15,1-1-15,-1 0 0,0-21 16,0 0-16,0 0 0,22 0 0,-22 0 15,0 0-15,0 0 0,21-21 16,-20 21-16,-1-21 0,21-1 0,-21 1 16,0 0-16,1 0 0,-1 0 0,0 0 15,0-22-15,0 22 0,0-21 16,-21 21-16,0-1 0,0 1 0,0 0 16,0 0-16,-21 42 31,0 21-31,0-20 0,21-1 15,0 0-15,0 21 16,-21-21-16,21 1 0,0-1 0,0 0 16,0 0-16,0 0 0,0 0 0,21 1 15,0-22-15,0 21 16,0-21-16,1 0 0,-1 0 0,0 0 16,0 0-16,21 0 0,-20-21 0,-1-1 15,21 22-15,-21-21 0,0 0 16,1 0-16,-1 0 0,0 0 0,-21-1 15,21-20-15,-21 21 0,0 0 16</inkml:trace>
  <inkml:trace contextRef="#ctx0" brushRef="#br0" timeOffset="21716.07">5927 3090 0,'0'0'0,"-22"0"0,1 0 16,0 0-16,0 0 16,21 22-1,0-1 32</inkml:trace>
  <inkml:trace contextRef="#ctx0" brushRef="#br0" timeOffset="22480.38">6223 3366 0,'0'0'0,"21"21"0,-21 0 0,0 0 16,0 21-16,0-20 0,0-1 15,0 0-15,0 21 0,0-21 0,0 1 16,0-1-16,0 0 0,0 0 0,0 0 16,0 0-16,0 1 0,0-1 15,-21-21 17,0-21-17,21-1-15,0 1 16,0 0-16,0 0 0,0 0 0,0-22 15,0 22-15,0-21 0,0 0 16,21 20-16,0-20 0,0 0 0,0-1 16,1 1-16,20 0 0,-21 21 15,21-1-15,-20 1 0,20 0 0,0 0 16,-21 21-16,22 0 0,-1 0 0,-21 21 16,22 0-16,-22 0 0,21 1 15,-21 20-15,0 0 0,1 1 0,-22-1 16,21 0-16,-21 1 0,0-22 15,0 21-15,0-21 0,0 22 16,0-22-16,0 0 0,0 0 0,0 0 16,0 0-16,0 1 15,21-44 17,0 22-32,0-21 15,0 0-15,1 0 0,-1 0 0</inkml:trace>
  <inkml:trace contextRef="#ctx0" brushRef="#br0" timeOffset="23388.86">7556 3217 0,'0'0'0,"0"-21"0,0 0 0,0 0 0,0 0 16,0 0-16,-21-1 0,0 1 15,0 21-15,0 0 0,0 0 16,-1 0-16,1 0 0,0 0 0,0 0 15,0 21-15,0 1 0,-1-1 16,-20 0-16,21 21 0,0-21 0,0 22 16,-1-1-16,1 0 0,0 1 0,0-22 15,0 21-15,21 1 0,0-22 16,0 21-16,0-21 0,0 0 0,0 1 16,0-1-16,0 0 0,21-21 15,0 0-15,0 21 0,22-21 16,-22 0-16,21 0 0,-21 0 0,0 0 15,22-21-15,-22 0 0,0 0 0,0 21 16,0-22-16,1 1 0,-1-21 16,-21 21-16,0 0 0,21-22 0,-21 22 15,0 0-15,0-21 0,0 20 16,0 1-16,0 0 0,0 0 16,0 0-16,0 42 31,0 0-16,0 0-15,0 0 0,0 1 16,0-1-16,0 0 0,0 0 0,0 21 16,0 1-16,0-22 0,21 21 0,-21 1 15,0-22-15,0 21 0,0 0 16,0 1-16,0-1 0,0 22 0,-21-1 16,21-21-16,-21 22 0,21-1 0,0 22 15,0-21-15,-21-1 0,21 1 16,-22-1-16,22 1 0,-21-1 0,21 22 15,0-22-15,0 22 0,0-22 0,0 22 16,0-21-16,0-1 0,0 1 16,0-1-16,0 1 0,0-1 15,0 1-15,0-22 0,0 0 0,0 22 16,21-22-16,-21 0 0,0 1 0,22-22 16,-22 21-16,0-21 0,0 1 0,0-1 15,-22-21 1,1-21-1,0-1-15,0-20 0,0 21 16,0-21-16,-1-1 0,-20 1 0,21-22 16,0 22-16,-22-43 0,22 22 0,-21-22 15,0 1-15,-1-1 16,22 0-16,-21 1 0,21-1 0,-1 21 16,22-20-16,0 20 0,0 1 0,0-1 15,0 22-15,0-22 0,22 22 16,-1-21-16,0 20 0,21 1 0,-21-22 15,1 22-15,-1 0 0,21 21 0,-21-22 16,22 22-16,-22 0 0,21 0 16,-21 0-16,0 21 0,1 0 0,-1-22 15,0 22-15,0 0 0,0 0 78,0 0-78,1-21 0,-1 0 16</inkml:trace>
  <inkml:trace contextRef="#ctx0" brushRef="#br0" timeOffset="24144.36">9631 3027 0,'21'0'16,"0"0"-1,0-21-15,0 21 0,1 0 16,-1-21-16,21-1 0,-21 22 0,0-21 15,22 0-15,-22 21 0,0-21 0,0 0 16,0 0-16,-21-1 0,0 1 16,0 0-16,0 0 0,-21 21 15,0 0-15,-21 0 0,21 0 16,-43 0-16,22 0 0,-1 0 0,1 0 16,0 0-16,-1 21 0,1 0 0,21-21 15,0 21-15,0 1 0,-1-22 16,22 21-16,-21 0 0,21 0 15,0 0-15,0 0 0,21 1 16,1-1-16,-1-21 0,0 21 16,0 0-16,0 0 0,0 0 0,22 1 15,-22-1-15,0 0 0,21 21 0,-20-21 16,-1 1-16,0-1 0,0 0 16,0 0-16,-21 21 0,0-20 0,0-1 15,0 0-15,-21 0 0,0-21 16,-21 21-16,-1 0 0,22 1 0,-21-22 15,-1 0-15,-20 0 0,21 0 0,-1 0 16,22 0-16,-21 0 0,-1 0 16,1-22-16,21 22 0,0-21 15,0 0-15,-1 0 0,1 0 0,21-22 16,0 22-16,-21 0 0,21-21 16,0 21-16,0-1 0,0 1 0,0 0 15,0 0-15,21 0 0,0 0 0,1-1 16,-1 1-16,0 21 0,0-21 15,21 21-15,1-21 0,-22 21 0,21-21 16,1 21-16</inkml:trace>
  <inkml:trace contextRef="#ctx0" brushRef="#br0" timeOffset="24432.19">10266 2773 0,'0'0'0,"0"-21"16,21 21-16,-42 0 31,21 21-31,-21 0 16,21 0-16,-22 0 0,1 22 0,21-22 15,0 21-15,-21-21 0,21 22 16,-21-1-16,0 0 0,21 1 0,0-1 16,-21 0-16,21 1 0,-22-1 15,22 0-15,0-20 0,0-1 16,0 0-16,0 0 0,0 0 0,0 0 0,22-21 31,-1 0-31,0 0 0,0 0 16,-21-21-16,21 0 0,-21 0 15,21 0-15,-21-22 0</inkml:trace>
  <inkml:trace contextRef="#ctx0" brushRef="#br0" timeOffset="25193.13">10012 3112 0,'0'0'0,"-21"0"0,-43 0 31,85 0-15,0 0-16,1 0 0,20 0 15,-21 0-15,21-22 0,1 22 16,-1 0-16,0-21 0,1 21 16,-1 0-16,0-21 0,1 0 0,-1 21 15,0 0-15,-20-21 0,20 21 0,-21 0 16,0 0-16,0 0 0,1 0 15,-1 0-15,-21 21 16,0 0 0,0 0-16,0 0 0,-21 1 15,-1-1-15,22 0 0,-21 0 16,21 21-16,0-20 0,0-1 16,-21 21-16,21-21 0,0 0 0,0 1 0,0-1 15,0 0-15,21 0 16,0-21-16,22 0 15,-22 0-15,0 0 0,21 0 0,1 0 16,-22-21-16,21 0 0,1 0 0,-1-1 16,0 1-16,1 0 0,-1 0 15,-21 0-15,0-22 0,22 22 0,-43-21 16,21 21-16,0 0 0,-21-1 0,0 1 16,0 0-16,0 0 15,0 0-15,0 42 31,0 0-15,0 0-16,0 0 0,-21 1 0,21-1 16,0 21-16,-21-21 0,21 22 0,0-1 15,0 0-15,-22 1 0,22-1 16,-21 21-16,21-20 0,0-1 0,0 22 16,0-22-16,0 21 0,0-20 0,0 20 15,0-20-15,0 20 0,0 1 16,0-22-16,0 21 0,0 1 0,-21-1 15,21-20-15,0 20 0,-21 1 0,21-22 16,-21 0-16,21 1 16,-21-1-16,21-21 0,-22 0 0,1 1 15,-21-1-15,21 0 0,-22-21 0,22 0 16,-21 0-16,0 0 0,-1 0 0,1 0 16,0-21-16,-22 0 0,22-1 15,-1 1-15,1 0 0,0 0 0,-1 0 16,22-22-16,-21 22 0,21 0 0,21 0 15,0 0-15,-21 0 0,21-1 0,0 1 16,0 0-16,0 0 0,21 0 16,-21 0-16,21-1 0,21 1 0,-21-21 15,22 21-15,-22-22 0,21 1 0,1 0 16,-1-1-16</inkml:trace>
  <inkml:trace contextRef="#ctx0" brushRef="#br0" timeOffset="25491.96">11642 2667 0,'-22'0'16,"1"0"-16,21 21 15,-21 0-15,21 1 0,-21-1 0,0 21 16,21-21-16,0 22 0,-21-22 0,-1 21 15,22 0-15,-21 1 0,21-22 16,0 21-16,0 1 0,0-1 0,-21-21 16,21 21-16,0-20 0,0 20 15,0-21-15,0 0 0,0 0 0,0 1 16,21-22 15,0 0-31,1-22 0,-1 1 16,0 0-16,-21 0 0</inkml:trace>
  <inkml:trace contextRef="#ctx0" brushRef="#br0" timeOffset="25867.78">11705 3090 0,'21'0'47,"0"0"-32,1 0-15,-1 0 0,0 0 0,0-21 16,0 21-16,22 0 0,-22-21 0,0 21 16,0-21-16,0 21 0,0-21 15,1 0-15,-1 21 0,-21-22 16,0 1-16,-21 21 16,-1 0-1,1 0-15,-21 0 0,21 0 0,-22 21 16,22-21-16,0 22 0,-21-1 0,21 0 15,-1 21-15,1-21 0,21 1 16,0-1-16,-21 21 0,21-21 0,0 0 16,0 1-16,0-1 0,0 0 15,0 0-15,21 0 0,0-21 16,1 0-16,-1 0 0,0 0 0,21 0 16,-21 0-16,22 0 0,-22 0 15,21-21-15,-21 0 0,22 0 16,-22 21-16,0-21 0,0-22 0</inkml:trace>
  <inkml:trace contextRef="#ctx0" brushRef="#br0" timeOffset="28092.67">13970 2815 0,'0'0'16,"0"-21"-1,21 0 1,0 21-16,0-21 0,1 0 16,-1 21-16,0-22 0,0 1 15,0 0-15,0 21 0,1-21 16,-1 0-16,0 0 0,-21-1 15,0 1-15,-21 21 16,0 0-16,-22 0 0,22 0 16,-21 0-16,21 0 0,-1 21 0,-20-21 15,21 22-15,0-1 0,0-21 16,-1 21-16,1 0 0,21 0 0,0 0 16,0 1-16,0-1 0,0 0 15,0 0-15,0 0 16,0 0-16,21 1 0,1-1 15,-1 0-15,0 0 0,0-21 0,0 21 16,0 0-16,1 1 0,-1-1 16,0-21-16,-21 21 0,21 0 0,0 0 15,0-21-15,1 21 0,-22 1 0,21-22 16,-21 21-16,0 0 16,-43 0-16,22-21 15,-21 0-15,21 0 0,-22 0 16,1 0-16,0 0 0,-1 0 0,1 0 15,0 0-15,21 0 0,-22-21 0,22 0 16,0 21-16,0-21 16,0-1-16,-1 1 0,22 0 0,-21 0 15,21 0-15,0 0 0,0-1 16,0 1-16,0 0 16,0 42-1,21-21 1,-21 21-16,22 1 0,-22-1 15,21 0-15,0 0 0,0 0 16,-21 0-16,21-21 0,0 22 16,1-1-16,-1-21 0,0 21 0,0 0 15,0-21-15,22 0 0,-22 21 0,21-21 16,-21 0-16,22 0 16,-1 0-16,0 0 0,1 0 0,20-21 15,-21 0-15,1 21 0,-1-21 0,22 0 16,-22-1-16,0 1 0,-21 0 15,22-21-15,-22 21 0,0-22 0,0 1 16,0 0-16,1-1 0,-22-20 16,21 20-16,-21-20 0,0-1 0,0 22 15,0 0-15,0-1 0,0 1 0,0 21 16,0 0-16,0 0 0,0 42 31,0 21-15,0-21-16,0 22 0,0-1 15,-21 0-15,21 22 0,0-22 0,0 0 16,-22 1-16,22-1 0,-21 0 16,21 1-16,-21-1 0,21 0 0,0-20 15,0-1-15,-21 21 0,21-21 0,-21 0 16,21 1-16,0-1 16,0 0-16,0-42 46,0 0-46,21-1 0,0 1 0,-21 0 16,21-21-16,0 21 16,-21-1-16,22-20 0,-1 21 0,0 0 15,-21 0-15,21-1 0,0 1 0,-21 0 16,21 21-16,1-21 0,-1 21 16,0 0-16,0 0 0,0 21 15,0 0 1,-21 0-16,0 1 0,0-1 15,0 0-15,0 0 0,22 0 0,-22 0 16,0 1-16,21-1 0,-21 0 16,21 0-16,0 0 15,0 0-15,0-21 0,1 22 0,-1-22 16,0 0-16,21 0 0,-21 0 16,22 0-16,-22 0 0,21 0 15,1 0-15,-22-22 0,21 22 0,0-21 16,1 0-16,-1 0 0,-21 0 15,22 0-15,-22-1 0,21 1 0,-21-21 16,0 21-16,1-22 0,-22 1 0,0 21 16,0 0-16,0-22 0,0 22 15,0 0-15,0 0 0,0 0 16,-22 21 0,1 0-16,0 0 0,0 21 15,0 0-15,0 0 0,-1 0 16,1 1-16,0 20 0,0-21 15,21 21-15,0-20 0,0 20 0,0-21 16,0 0-16,0 0 0,0 22 0,0-22 16,0 0-16,21 0 15,0 0-15,0-21 0,22 22 0,-1-22 16,-21 0-16,22 0 0,20 0 0,-21 0 16,1 0-16,20 0 0,1-22 15,-22 22-15,0-21 0,22 0 0,-22 0 16,1 21-16,-22-21 0,0-22 15,21 22-15,-42 0 0,21 0 16,-21-21-16,22 20 0,-22 1 0,0 0 16,0 0-16,0 0 0,-22 0 15,1 21-15,0 0 0,0 0 16,0 0-16,0 0 0,-22 0 16,22 0-16,0 21 0,0 0 0,0 0 15,21 21-15,0-20 0,-22-1 0,22 0 16,0 0-16,0 21 0,0-20 15,0-1-15,0 0 0,0 0 0,0 0 16,22 0-16,-22 1 0,21-22 0,0 21 16,21-21-16,-21 0 0,1 21 15,20-21-15,-21 0 0,21 0 16,1 0-16,-1 0 0,0-21 0,1 21 16,-1-21-16,-21-1 0,22 1 15,-1 0-15,-21 0 0,21-21 0,-20-1 16,-1 22-16,21-42 0,-21 20 15,0 1-15,1-22 0,-1 1 0,-21-1 16,21 1-16,-21-1 0,21 22 0,-21 0 16,0-1-16,21 1 0,-21 21 15,0-21-15,0 20 0,0 1 0,0 0 16,-21 21 15,0 21-15,0 0-16,21 22 0,-21-22 15,21 21-15,-22 1 0,1-1 0,21 21 16,-21-20-16,21 20 0,0-20 16,-21 20-16,21-21 0,0 1 0,0-1 15,0 0-15,0 1 0,0-1 0,0-21 16,0 22-16,0-22 0,0 0 16,0 0-16,21 0 0,-21 0 15,21-21-15,0 0 0,1 0 0,-1 0 16,0 0-16,0 0 15,0 0-15,0 0 0,-21-21 0,22 21 16,-1-21-16,0 0 0,0 0 16,0 21-16,-21-21 0,21-1 15,1 1-15,-22 0 0,21 21 0,-21-21 16,0 0-16,0 0 0,0-1 0,0 1 16,0 0-16,0 0 15</inkml:trace>
  <inkml:trace contextRef="#ctx0" brushRef="#br0" timeOffset="28351.58">16722 2604 0,'-22'0'16,"44"0"15,-1 0-31,0 0 0,0 0 16,21 0-16,-20 0 0,20 0 0,0 0 15,-21 0-15,22 0 0,-22 0 16,0 0-16,21 0 0,-20 0 0,-1 0 16,0 0-16,0 0 15</inkml:trace>
  <inkml:trace contextRef="#ctx0" brushRef="#br0" timeOffset="28608.43">17886 3048 0,'0'21'94</inkml:trace>
  <inkml:trace contextRef="#ctx0" brushRef="#br0" timeOffset="59471.99">868 5567 0,'21'0'47,"0"0"-31,0 0-16,-21-21 0,21 0 16,1 21-16,-1-22 0,0 1 15,0 0-15,0 21 0,0-21 16,1 0-16,-1 21 0,-21-21 15,0-1-15,21 22 0,-21-21 0,0 0 16,-21 21 0,0 0-16,-1 0 0,-20 0 15,21 0-15,-21 0 16,20 0-16,-20 21 0,21-21 0,-21 21 16,-1 1-16,22-1 0,-21 0 15,21 0-15,-22 0 0,22 0 16,0 1-16,0-1 0,21 0 0,0 0 15,0 0-15,0 0 0,0 1 16,0-1-16,0 0 0,0 0 16,0 0-16,21 0 0,0-21 0,0 22 15,0-1-15,1 0 0,-1-21 16,0 21-16,21 0 0,-21-21 16,1 21-16,-1 1 0,0-1 15,0-21-15,0 21 0,0 0 0,1-21 16,-22 21-16,0 0 0,0 1 15,0-1-15,0 0 0,0 0 0,0 0 16,-22 0-16,1 1 0,-21-1 16,21 0-16,-22 0 0,1 0 15,0-21-15,-1 21 0,1-21 0,21 22 16,-21-22-16,-1 0 0,1 0 16,0 0-16,-1 0 0,22-22 0,-21 1 15,-1 0-15,22 0 16,0 0-16,-21 0 0,21-1 0,-1 1 15,1-21-15,0 21 0,0-22 16,21 22-16,0 0 0,0 0 16,-21 0-16,21 0 0,0-1 0,0 1 15,21 21-15,0-21 0,0 21 16,0 0-16,22 0 0,-1 0 16,0 0-16,1 0 0,-22 0 0,21 0 15,1 0-15</inkml:trace>
  <inkml:trace contextRef="#ctx0" brushRef="#br0" timeOffset="60324">1228 5863 0,'0'0'15,"-22"0"1,1 0 0,0 0-16,21 21 15,0 1-15,-21-22 16,21 21-16,0 0 0,-21 0 0,21 0 16,0 0-16,0 1 15,0-1-15,0 0 0,0 0 16,0 0-16,21-21 0,0 21 15,0-21-15,0 22 0,22-22 16,-22 0-16,0 0 0,21 0 16,-20 0-16,20 0 0,-21 0 0,21 0 15,1-22-15,-22 1 0,21 21 16,-21-21-16,22 0 0,-22 0 16,0-22-16,0 22 0,0 0 0,1 0 15,-22 0-15,0-22 0,0 22 16,0 0-16,0 0 0,0 0 0,0 0 15,0-1 1,0 44 15,0-1-31,0 0 16,-22 0-16,22 0 0,0 0 16,0 22-16,0-22 0,0 21 0,0-21 15,0 22-15,0-1 0,0 0 16,0 1-16,0 20 0,0-20 0,0 20 15,0 1-15,0-1 0,0 1 16,0 20-16,0-20 0,0-1 0,0 1 16,0-1-16,0 1 0,0-1 15,0 1-15,0-1 0,0 1 16,0-1-16,0 1 0,0-1 16,0-20-16,0-1 0,0 21 0,-21-41 15,21 20-15,0-21 0,-21 0 16,0 0-16,0-21 0,0 0 0,-1 0 15,1 0-15,0 0 0,0 0 16,-21 0-16,-1-21 0,1 0 0,0 0 16,-1-21-16,-20 20 0,20-20 15,-20 0-15,21-22 0,-22 22 16,22-22-16,-1 22 0,-20 0 0,21-22 16,20 22-16,-20 0 0,21 20 15,21-20-15,0 21 0,-21-21 16,21 20-16,0 1 0,0 0 0,0 0 15,0 0-15,0 0 16,21-1-16,-21 1 0,21 21 0,0-21 16,-21 0-16,21 0 0,1 0 15,-1-1-15,21 1 0,-21 0 0,22 0 16,-22-21-16,21 20 0</inkml:trace>
  <inkml:trace contextRef="#ctx0" brushRef="#br0" timeOffset="60944.19">2011 5652 0,'0'-22'15,"-21"22"1,21 22-1,0-1-15,0 0 16,-22 0-16,22 21 0,0-20 0,0 20 16,0 0-16,0-21 15,0 22-15,0-1 0,0-21 0,0 22 16,0-22-16,0 0 0,0 21 16,0-21-16,0 1 0,0-1 15,0 0-15,0-42 47,0 0-47,0-1 16,0 1-16,0 0 0,0-21 15,0 21-15,0-1 0,0-20 16,0 0-16,0 21 0,22-22 0,-1 1 16,-21 21-16,21-22 0,0 22 15,0 0-15,22 0 0,-22 0 16,0 0-16,21 21 0,-21 0 0,22 0 15,-22 0-15,0 21 0,0 0 16,0 0-16,1 21 0,-1-20 0,0 20 16,0 0-16,-21 1 0,0-22 15,0 21-15,0 0 0,0-20 0,0 20 16,0-21-16,0 0 0,0 0 16,0 1-16,-21-1 0,21 0 0,-21-21 15,21 21-15,-21-21 0,-1 0 47,22-21-31,0 0-16,0 0 0,22-1 15,-1 1-15,-21 0 0,21 0 16,0 0-16,0 0 0</inkml:trace>
  <inkml:trace contextRef="#ctx0" brushRef="#br0" timeOffset="61236.02">2963 5313 0,'0'0'0,"-21"0"32,0 0-32,21 21 0,-21 0 0,21 0 15,-21 22-15,-1-22 0,22 21 0,0 1 16,-21-1-16,21 0 0,-21 1 15,21 20-15,-21-21 0,21 1 0,0-1 16,0 0-16,0 1 0,0-1 16,0-21-16,0 0 0,0 22 0,0-22 15,0 0-15,0 0 16,21-21 15,0 0-31,-21-21 16,21 0-16</inkml:trace>
  <inkml:trace contextRef="#ctx0" brushRef="#br0" timeOffset="61491.97">2625 5779 0,'-22'21'31,"44"-21"-15,-1 0-16,0 0 0,0 0 0,0 0 16,0 0-16,1 0 0,-1 0 15,0 0-15,0 0 0,0 0 16,0 0-16,1 0 16,-1 0-16,0-21 15,0-1 1,0 22-16</inkml:trace>
  <inkml:trace contextRef="#ctx0" brushRef="#br0" timeOffset="62111.96">3471 5863 0,'21'-21'31,"-21"0"-31,0 0 0,0 0 16,0-1-16,0 1 0,0 0 15,-21 0-15,21 0 0,0 0 16,-21-1-16,0 1 0,0 0 16,21 0-16,-21 21 0,-1 0 0,1 0 15,0 0-15,0 21 0,0 0 16,-22 0-16,22 1 0,0-1 0,0 21 15,0 0-15,0 1 0,-1-1 16,22-21-16,0 22 0,-21-1 0,21 0 16,0-21-16,0 1 0,0-1 0,0 0 15,0 0-15,0 0 0,0 0 16,0 1-16,21-22 0,1 0 16,-1 0-16,0 0 15,0 0-15,0 0 0,0 0 16,1 0-16,-1-22 0,0 1 0,0 21 15,0-21-15,0 0 0,1 0 16,-1 0-16,-21-22 0,21 22 0,-21 0 16,21-21-16,-21-1 0,0 22 15,0-21-15,0 21 0,0-1 0,0 1 16,0 0-16,0 0 0,0 42 31,0 0-31,0 0 16,0 22-16,0-22 0,0 21 0,0-21 15,0 22-15,0-22 0,0 21 0,0-21 16,0 1-16,0-1 16,0 0-16,21 0 0,0 0 15,1-21-15,-1 21 0,0-21 16,0 0-16,0 0 16,0 0-16,1 0 0,-1 0 0,0-21 15,0 21-15,0-21 0,0 0 16,1 0-16</inkml:trace>
  <inkml:trace contextRef="#ctx0" brushRef="#br0" timeOffset="62711.74">3831 5779 0,'0'0'0,"0"-22"0,0 1 16,0 0-1,0 0-15,0 0 16,21 0-16,0-1 0,1 1 0,-1 21 15,21-21-15,-21 0 0,0 21 0,1 0 16,-1 0-16,0 0 0,0 21 16,0-21-16,-21 42 0,0-20 15,0-1-15,21 21 0,-21-21 16,0 22-16,0-1 0,0 0 0,0 1 16,0-22-16,-21 21 0,0-21 0,21 22 15,-21-22-15,0 0 16,0 0-16,-1 0 0,1 0 0,0 1 15,0-22-15,21 21 16,0-42 15,21-1-31,0 1 0,0 0 16,1 0-16,-1 0 0,0-22 0,0 22 16,0-21-16,0 0 0,1-1 15,-1 1-15,0 0 0,0-1 0,0 22 16,0-21-16,1 21 0,-1-1 0,0 1 15,0 0-15,-21 42 32,0 0-17,0 1-15,-21 20 0,0-21 0,0 21 16,21 1-16,-22-22 0,22 21 16,-21 1-16,21-22 0,0 0 0,0 21 15,0-21-15,0 1 0,0-1 0,0 0 16,0 0-16,0 0 0,21 0 15,1 1-15,-1-1 0,0-21 16,0 21-16,0-21 0,0 0 16,1 0-16,-1 0 0,0 0 15,0 0-15,0 0 0,0 0 0,1-21 16,-1 21-16,0-21 0,21-1 16,-21 1-16,1 0 0</inkml:trace>
  <inkml:trace contextRef="#ctx0" brushRef="#br0" timeOffset="63175.47">5503 5567 0,'0'0'0,"-21"0"16,0 0-16,0 0 16,21 21-1,-21-21-15,21 21 16,0 0 0,21-21-1,-21-21 1,21 21-16,-21-21 15,21 21-15,-21-21 0,0 0 16,0 0 0,0-1-1,-21 22-15,0 0 16,0 0 0,-1 22-16,1-1 15,21 0-15,0 0 16,-21-21-16,21 21 0,0 0 15,0 1-15,0-1 16,0 0 0</inkml:trace>
  <inkml:trace contextRef="#ctx0" brushRef="#br0" timeOffset="63764.14">5419 6075 0,'0'21'31,"0"-42"16,0 0-31,-22 21 15,1 0-15,0 0-16,21 21 15,0 0-15,-21-21 0,21 21 16,0 0 0,0 1-1,21-22 1,0 0 0,0 0-16,1 0 15,-22-22-15,21 22 0,0-21 16,-21 0-16,0 0 15,0 0 1,-21 21 0,0 0-1,-1 0-15,22 21 16,0 0-16,-21-21 0,21 21 16,-21-21-16,21 21 15,21-21 16,0-21-31,1 0 16</inkml:trace>
  <inkml:trace contextRef="#ctx0" brushRef="#br0" timeOffset="64995.49">8001 5228 0,'21'0'31,"0"0"-31,0 0 0,1 0 0,20 0 16,-21 0-16,21 0 0,1 0 15,-1 0-15,0 0 0,1-21 16,-1 21-16,0 0 0,22 0 0,-22 0 16,1 0-16,-1 0 0,0 0 15,1 0-15,-1 0 0,-21 0 0,0 0 16,-42 0 15,0 21-31,-21-21 0,20 0 0,1 0 16,-21 21-16,21-21 0</inkml:trace>
  <inkml:trace contextRef="#ctx0" brushRef="#br0" timeOffset="65284.35">8361 5292 0,'0'0'16,"0"21"-1,0 0-15,0 0 16,0 0-16,0 1 0,0-1 0,0 0 16,0 21-16,0-21 0,0 22 15,0-1-15,0 0 0,0 1 0,0-1 16,0-21-16,-21 22 0,21-1 0,-22-21 16,22 21-16,0-20 0,0 20 15,0-21-15,0 0 0,-21 0 16,21 1-16,0-1 0,0 0 15,21-21 1,1 0 0,-1 0-16</inkml:trace>
  <inkml:trace contextRef="#ctx0" brushRef="#br0" timeOffset="65864.71">9102 5673 0,'0'0'0,"0"-21"0,0-1 16,0 1-16,0 0 15,0 0-15,0 0 0,0 0 16,0-1-16,0 1 16,-22 0-16,1 21 0,0 0 0,0 0 15,0 0-15,-22 0 0,22 0 16,0 21-16,-21 0 0,21 1 15,-22-1-15,22 21 0,-21-21 0,21 22 16,-1-1-16,-20 0 0,21 1 16,0-1-16,0-21 0,21 21 0,0-20 15,0 20-15,0-21 0,0 0 16,0 0-16,0 1 0,21-22 16,0 0-16,0 0 0,0 0 15,0 0-15,22 0 0,-22 0 0,0-22 16,21 22-16,-20-21 0,20 0 0,0 0 15,-21 0-15,1 0 0,20-1 16,-21-20-16,0 21 0,0-21 0,1 20 16,-22-20-16,21 21 0,-21 0 15,21 0-15,-21-1 0,0 1 16,0 0-16,0 0 16,0 42-1,0 0-15,-21 0 16,21 1-16,0-1 0,0 0 0,0 21 15,-21-21-15,21 1 0,0 20 16,0-21-16,0 0 0,0 0 0,0 1 16,0-1-16,0 0 0,0 0 0,21 0 15,0-21-15,-21 21 0,21-21 16,0 0-16,0 22 0,1-22 0,-1 0 16,0 0-16,0 0 0,0 0 0,0 0 15,1 0-15,20-22 16,-21 1-16,0 21 0</inkml:trace>
  <inkml:trace contextRef="#ctx0" brushRef="#br0" timeOffset="66620.3">9927 5588 0,'0'-21'0,"-63"-21"31,41 20-31,-20 22 16,21 0-16,0 0 0,0 0 0,-22 22 15,22-22-15,0 21 0,-21 0 0,20 0 16,1 21-16,0-20 16,0-1-16,0 21 0,0-21 0,21 22 15,0-22-15,-22 0 0,22 21 0,0-21 16,0 1-16,0-1 0,0 0 16,0 0-16,22-21 15,-1 0-15,0 0 0,0 0 0,0 0 16,22 0-16,-22 0 0,21-21 15,-21 0-15,22 0 0,-22-1 0,0 1 16,21 0-16,-21 0 0,1 0 16,-22 0-16,21-22 0,0 22 0,-21 0 15,0 0-15,0 0 0,21-1 0,-21 1 16,21 0 0,-21 0-1,0 42 1,0 0-16,0 0 15,0 1-15,0-1 0,0 0 0,0 0 16,0 0-16,0 0 0,0 22 16,0-22-16,0 0 0,0 21 0,0 1 15,0-22-15,0 21 0,0 1 0,0-1 16,0 0-16,0 1 0,0-1 0,0 21 16,0-20-16,0 20 0,0 1 15,0-1-15,0 22 0,21-22 0,-21 1 16,22-1-16,-22 1 0,0-1 15,21 1-15,-21-1 0,21 1 16,-21-1-16,21 1 0,-21-1 0,0 1 16,0-22-16,0 22 0,0-22 0,0 0 15,0 1-15,0-1 0,0-21 0,-21 0 16,0 1-16,0-1 0,-22 0 16,22 0-16,-21-21 0,21 0 0,-22 0 15,1 0-15,0 0 0,-22-21 0,22 0 16,-22 0-16,22-1 0,-22 1 0,1-21 15,-1 0-15,-20-1 0,20 1 16,1-22-16,20 1 0,-20 21 16,21-22-16,20 22 0,1-22 0,0 22 15,21 0-15,0-1 0,0 1 0,0 21 16,0-22-16,64-189 31,-43 189-31,-21 1 0,21 0 0,0-1 16,21 1-16,-20 0 0</inkml:trace>
  <inkml:trace contextRef="#ctx0" brushRef="#br0" timeOffset="67235.95">10245 5673 0,'0'0'0,"21"-21"15,0 21-15,-21-22 16,21 22-16,0 22 31,-21-1-31,0 0 16,0 0-16,0 0 0,0 22 0,0-22 15,0 21-15,0-21 16,-21 22-16,0-22 0,21 0 0,-21 21 16,21-21-16,0 1 0,-21-1 0,-1 0 15,22 0-15,-21-21 16,0 0 0,0-21-1,21 0-15,0 0 16,0-1-16,0 1 0,0 0 0,0-21 15,0 21-15,21-22 0,0 1 0,0 21 16,1-22-16,-1 1 0,0 0 16,0-1-16,0 22 0,22-21 0,-22 21 15,21 0-15,-21-1 0,22 22 16,-22 0-16,21 0 0,0 0 16,-20 0-16,-1 0 0,21 22 0,-21-1 15,22 21-15,-22-21 0,0 22 16,0-22-16,-21 21 0,0 0 0,21-20 15,-21 20-15,0-21 0,0 21 0,0-20 16,0-1-16,0 0 0,0 0 16,-21 0-16,21 0 0,-21-21 0,21 22 15,-21-22 1,0 0-16,21-22 31,0 1-31,0 0 16</inkml:trace>
  <inkml:trace contextRef="#ctx0" brushRef="#br0" timeOffset="67776.78">11493 5630 0,'0'-21'15,"0"42"-15,0-63 0,0 21 16,0 0-16,0 0 0,0-1 0,0 1 15,-21 0-15,0 21 0,0-21 0,0 0 16,-22 21-16,22 0 16,0 0-16,0 0 0,0 0 0,0 0 15,-1 0-15,-20 21 0,21 0 0,0 21 16,-22-20-16,22 20 0,0 0 16,-21 1-16,21-1 0,-1 0 0,1-21 15,21 22-15,0-1 0,-21-21 0,21 22 16,0-22-16,0 0 0,0 0 15,0 0-15,21-21 0,0 21 0,1-21 16,20 0-16,-21 0 0,0 0 16,22 0-16,-1 0 0,-21 0 15,21-21-15,1 0 0,-22 21 0,21-21 16,-21-21-16,22 20 0,-22 1 16,0-21-16,21 0 0,-20 20 0,-22-20 15,21 0-15,-21-1 0,21 22 0,-21 0 16,0 0-16,0 0 0,0 0 15,-21 42 1,0 0 0,21 0-16,-22 21 0,22-20 0,0-1 15,0 21-15,0-21 0,0 0 16,0 22-16,0-22 0,0 0 16,0 0-16,0 0 0,0 1 0,22-22 15,-1 21-15,0 0 0,0-21 16,0 0-16,0 0 0,1 0 15,-1 0-15,0 0 0,0 0 0,0-21 16,0 0-16,1-1 0,-1 1 0</inkml:trace>
  <inkml:trace contextRef="#ctx0" brushRef="#br0" timeOffset="68520.85">11980 5503 0,'0'0'0,"0"-21"0,0 42 31,-21 1-16,21-1-15,-21 21 16,21-21-16,-21 0 0,21 1 0,0 20 16,0-21-16,0 0 0,0 22 15,0-22-15,-21 0 0,21 0 0,0 0 16,0 0-16,0 1 0,0-1 16,0 0-1,-22-21 1,22-21-1,0 0-15,0-1 0,0 1 16,0 0-16,0 0 0,0 0 16,0-22-16,0 22 0,0-21 0,0 0 15,0-1-15,22 22 0,-1-21 16,-21 21-16,21-22 0,0 22 0,0 0 16,0 0-16,1 21 0,-1-21 15,0-1-15,0 22 0,0 0 0,22 0 16,-22 0-16,0 22 0,0-1 0,21 0 15,-20 0-15,-1 0 0,21 0 16,-21 22-16,0-1 0,1-21 0,-1 22 16,-21-1-16,0-21 0,21 21 0,-21-20 15,0-1-15,0 0 16,0 21-16,0-21 0,0 1 16,0-1-16,-21-21 0,21 21 15,-21-21 1,-1 0-16,1 0 15,21-21-15,0 0 0,0-1 16,0 1-16,0 0 0,0 0 16,0-21-16,0 20 0,0-20 0,21 21 15,1-21-15,-1 20 0,0-20 16,0 21-16,0-21 0,0 20 0,22 1 16,-22 0-16,21 0 0,1 0 0,-1 21 15,0 0-15,1 0 16,20 0-16,-21 0 0,-20 21 0,20-21 15,0 21-15,-21 21 0,1-20 0,-1 20 16,-21 0-16,0-21 0,0 22 16,0-1-16,0-21 0,-21 22 0,-1-22 15,1 0-15,0 0 0,0 21 0,0-20 16,0-1-16,-1-21 16,22 21-16,0-42 31,22 0-16,-22-1-15,21 1 0,0 0 0,0 0 16,0-21-16</inkml:trace>
  <inkml:trace contextRef="#ctx0" brushRef="#br0" timeOffset="68912.38">13377 5482 0,'0'21'15,"21"-21"1,1 0-16,-1 0 16,0 0-16,0 0 0,0 0 15,0 0-15,22-21 0,-22 21 16,0-21-16,0 0 0,0 21 16,1-21-16,-1 0 0,0-1 0,0 1 15,-21-21-15,0 21 16,0 0-16,0-1 0,0 1 15,-21 21-15,0 0 0,0 0 0,-1 0 16,1 21-16,0 1 0,-21-1 16,-1 21-16,22-21 0,-21 22 0,21-1 15,-22 0-15,22 1 0,0-1 16,0 0-16,21 1 0,0-1 0,0 0 16,0-21-16,0 1 0,21 20 0,-21-21 15,42 0-15,-20-21 0,20 21 16,-21-21-16,21 0 0,1 0 15,-1 0-15,0 0 0,1 0 0,-1 0 16,0-21-16,-20 0 0,20 0 16,-21-21-16,21 20 0</inkml:trace>
  <inkml:trace contextRef="#ctx0" brushRef="#br0" timeOffset="69639.86">14795 4572 0,'-42'-42'31,"63"42"1,22 0-32,-22 0 0,21 0 15,0-21-15,22 21 0,-22 0 16,22 0-16,-1 0 0,22 0 0,-22 0 15,-20 0-15,20-22 0,-20 22 16,-1 0-16,0 0 0,-21 0 0,-63 0 31,0 0-31,-1 0 0,-20 0 16,-1 0-16,1 0 0,-1 0 0,1 0 16,-1 0-16,22 0 0,-21 0 15,20 0-15,22 0 0,0 0 0,0 0 16,0 0-16,-1 0 0,1 0 15,21 22-15,0-1 16,0 0-16,-21 0 16,21 0-16,0 0 0,0 1 15,0-1-15,-21 0 0,21 21 16,0-21-16,0 22 0,-21-1 0,21 22 16,-21-22-16,-1 21 0,22-20 15,0 20-15,-21 1 0,0-22 0,0 22 16,21-1-16,0-21 0,-21 22 0,0-1 15,21 1-15,-22-22 0,22 22 16,0-1-16,0-20 0,0 20 0,0-21 16,0 1-16,0-1 0,0 0 15,0 1-15,22-22 0,-1 21 16,0-21-16,0 1 0,0-1 0,0 0 16,1-21-16,-1 0 0,0 0 0,21 0 15,-21 0-15,1 0 0,-1 0 16,21 0-16,-21-21 0,0 0 0,22-1 15,-22 1-15,21 0 0,1 0 0,-22-21 16</inkml:trace>
  <inkml:trace contextRef="#ctx0" brushRef="#br0" timeOffset="69908.75">15684 5080 0,'0'0'0,"0"-21"0,0 0 0,0 0 15,0-1-15,-21 22 16,0 22-16,0-1 0,0 0 16,0 0-16,-1 21 0,1 1 15,0-1-15,0-21 0,0 22 0,0-1 16,-1 0-16,22 1 0,-21-22 0,0 21 16,0-21-16,0 22 0,21-22 15,-21 0-15,21 0 0,0 0 16,0 0-16,0 1 0,21-22 31,0 0-31,0-22 16,0 1-16</inkml:trace>
  <inkml:trace contextRef="#ctx0" brushRef="#br0" timeOffset="70204.28">15621 5101 0,'0'-21'16,"0"42"-16,0-63 0,21 21 0,0 0 15,0-1-15,-21 1 0,22 21 16,-1-21-16,0 21 0,0 0 0,0-21 16,0 21-16,1 0 0,-1 0 15,0 0-15,21 21 0,-21 0 16,1 0-16,-1 22 0,0-22 0,-21 21 16,0 1-16,21-1 0,-21 0 15,0 1-15,0-22 0,0 21 0,0 0 16,-21-20-16,0-1 0,21 21 0,-21-21 15,-1 0-15,1 1 0,0-22 16,21 21-16,0 0 0,-21-21 0,0 21 16,0-21 15,21-21-31,0 0 0,0 0 16</inkml:trace>
  <inkml:trace contextRef="#ctx0" brushRef="#br0" timeOffset="70416.17">15409 5334 0,'0'0'0,"21"0"16,1 0 0,-1 0-16,0 0 0,0 0 0,21 0 15,-20 0-15,20 0 0,-21 0 16,21 0-16,1 0 0,-1 0 0,-21 0 15,22-21-15,-1 21 0,-21 0 16,21-21-16,-20 21 0,20-21 16,-21 21-16,0-22 0,22 22 0</inkml:trace>
  <inkml:trace contextRef="#ctx0" brushRef="#br0" timeOffset="70697">16700 4974 0,'0'0'16,"-21"0"-16,21 21 15,-21 1-15,0-1 16,0 21-16,0-21 0,-1 22 0,1-22 16,0 21-16,0 0 0,0 1 15,0-1-15,-1-21 0,22 22 0,-21-22 16,21 21-16,-21-21 0,21 0 0,0 22 15,0-22-15,0 0 0,-21-21 16,21 21-16,0 0 0,21-42 47,-21 0-47,21 21 0,-21-21 0</inkml:trace>
  <inkml:trace contextRef="#ctx0" brushRef="#br0" timeOffset="70956.33">16616 5038 0,'21'-43'16,"-42"86"-16,42-107 0,-21 43 0,0 0 0,21 21 16,0 0-1,-21 21-15,21 0 0,-21 22 16,22-1-16,-1-21 0,-21 21 0,21 1 16,0-1-16,-21 0 0,21 1 15,0-1-15,1 0 0,-22-20 16,0 20-16,21-21 0,-21 0 0,21 22 15,-21-22-15,21 0 0,-21 0 16,21-21-16,0 0 16,-21-21-1,0 0 1,22 0-16,-22-1 0,21 1 0,0 0 16,-21-21-16</inkml:trace>
  <inkml:trace contextRef="#ctx0" brushRef="#br0" timeOffset="71204.19">17230 4784 0,'0'0'0,"0"21"15,0 0-15,-22 0 16,1 0-16,0 22 0,21-1 0,-21 22 16,0-22-16,0 0 0,-1 1 15,22 20-15,-21-21 0,0 1 0,0-1 16,21 0-16,-21-20 0,0 20 0,21-21 15,0 21-15,-22-20 0,22-1 16,-21 0-16,21 0 0,0 0 0,-21-21 16,21 21-16,21-21 31,0 0-31,1-21 0,-1 0 16,0 0-16</inkml:trace>
  <inkml:trace contextRef="#ctx0" brushRef="#br0" timeOffset="71492.39">17843 5038 0,'-42'0'31,"63"0"-15,0 0-16,1 0 16,-1 0-16,0 0 0,0 0 0,0 0 15,0 0-15,1 0 16,-1 0-16,0 0 16,-42 0 15</inkml:trace>
  <inkml:trace contextRef="#ctx0" brushRef="#br0" timeOffset="71708.58">17653 5271 0,'0'0'0,"0"21"15,0 0 1,21-21-1,0 0-15,0 0 16,1 0-16,-1 0 0,0 0 16,0 0-16,0 0 0,0 0 15,1 0-15,-1 0 16,-21-21 0</inkml:trace>
  <inkml:trace contextRef="#ctx0" brushRef="#br0" timeOffset="72416.89">18563 4551 0,'0'21'32,"0"0"-17,0 0-15,0 1 0,0-1 16,21-21-1,0 0-15,1 0 16,-1 0-16,0 0 0,0 0 0,0 0 16,0 0-1,1-21-15,-22-1 16,0 1-16,0 0 16,0 0-16,-22 21 0,1-21 15,0 21-15,0-21 0,0 21 16,0 0-16,-1 0 15,1 0-15,21 21 0,-21 0 16,21 0-16,-21-21 16,21 21-16,-21 0 0,21 1 15,0-1-15,21-21 16,0 0 0,0 0-16,0 0 15,1 0-15,-1 0 0,0 0 0,0 0 16,0-21-16,0-1 15,-21 1-15,0 0 16,0 0 0,-21 21-1,0 0-15,0 21 0,0 0 0,0-21 16,-1 21-16,1 1 0,0 20 16,0-21-16,21 21 0,-21-20 0,0 20 15,21 0-15,0 1 16,-22-1-16,22-21 0,0 21 0,0-20 0,22-1 15,-1 21-15,0-21 0,0 0 0,21-21 16,-20 22-16,20-22 16,0 0-16,1 0 0,-1 0 0</inkml:trace>
  <inkml:trace contextRef="#ctx0" brushRef="#br0" timeOffset="72719.72">19558 4847 0,'0'0'0,"0"-21"0,0 0 16,0 0-16,0 0 15,-21 21 1,0 21-16,21 0 0,-22 0 0,1 0 16,0 0-16,0 1 0,0 20 15,0 0-15,-1-21 0,1 22 0,0-1 16,0 0-16,0-20 0,0 20 0,-1 0 15,1 1-15,0-22 0,0 21 16,0-21-16,0 22 0,21-22 0,-22 0 16,22 0-16,0 0 0,0 0 15,22-21 17,-1 0-32,0 0 0,-21-21 0,21 0 15,0 0-15</inkml:trace>
  <inkml:trace contextRef="#ctx0" brushRef="#br0" timeOffset="72995.56">19410 4953 0,'0'0'0,"21"-42"0,-21 21 0,0-22 0,21 22 15,-21 0-15,21 0 0,-21 0 16,21 21-16,1 0 16,-1 21-1,0 0-15,0 0 0,-21 21 0,21-20 16,0 20-16,-21 0 0,22 1 15,-22-1-15,0 0 0,0 1 16,0-1-16,0 0 0,0-21 0,0 22 16,0-1-16,0-21 0,0 0 0,0 1 15,0 20-15,0-21 0,0 0 16,0 0-16,-22-21 31,22-21-15,0 0-16</inkml:trace>
  <inkml:trace contextRef="#ctx0" brushRef="#br0" timeOffset="73200.62">19156 5228 0,'0'0'0,"21"0"31,0 0-31,21 0 0,-20 0 16,-1 0-16,21 0 0,0 0 16,1 0-16,-1 0 0,0 0 0,-20-21 15,20 21-15,0 0 0,1 0 0,-22-21 16,21 0-16,-21 21 16</inkml:trace>
  <inkml:trace contextRef="#ctx0" brushRef="#br0" timeOffset="73500.45">20108 4805 0,'0'0'0,"0"-21"0,0 0 0,21 42 47,-21 0-47,22 0 16,-1 0-16,0 22 0,0-1 15,0 0-15,0 1 0,1-1 0,-22 0 16,21 1-16,-21-22 0,21 21 16,-21 0-16,0-20 0,0-1 0,0 0 15,0 0-15,0 0 0,0 0 0,0 1 16,0-1 0,0-42-1,0-1 1,21 1-1,0 21-15</inkml:trace>
  <inkml:trace contextRef="#ctx0" brushRef="#br0" timeOffset="73768.25">20743 4678 0,'0'0'0,"-21"0"16,0 0-16,21 21 0,-21 0 0,0 0 15,-22 1-15,22 20 0,0 0 16,0 1-16,0-1 0,-1 0 0,-20 1 16,21 20-16,0-21 0,0 1 0,-22-22 15,22 21-15,0 1 0,0-22 16,0 21-16,21-21 0,-22 0 0,22 1 16,-21-22-16,21 21 0,21-21 31,1 0-16,-1 0-15,0-21 0,21-1 0,-21 1 16</inkml:trace>
  <inkml:trace contextRef="#ctx0" brushRef="#br0" timeOffset="74552.27">21167 4593 0,'21'0'78,"0"-21"-63,0 21-15,0 0 16,0 0 0,-21 21-1,0 0 1,0 1-16,-21-1 16,0 0-16,0-21 15,21 21-15,-21-21 16,0 0-16,-1 0 15,1 0-15,0-21 16,21 0 0,0 0-16,0-1 15,0 1 1,0 0-16,21 21 0,-21-21 16,21 21-16,1 0 15,-1 0 1,0 0-16,-21 21 31,0 0-31,0 0 16,0 1-16,0-1 15,-21 0-15,0-21 0,21 21 16,-22-21-16,1 21 0,21 0 16,-21-21-1,21-21 1,0 0-1,0 0-15,21 0 16,0 0-16,-21-1 16,22 22-16,-22-21 0,21 21 15,0 0-15,-21-21 0,21 21 0,0 0 16,0 0 0,-21 21-16,0 0 15,0 1-15,0-1 0,0 0 0,0 0 16,0 0-16,-21 22 0,21-22 15,-21 0-15,0 21 0,0-21 0,0 1 16,-1-1-16,1 0 0,0 0 0,0 0 16,21 0-1</inkml:trace>
  <inkml:trace contextRef="#ctx0" brushRef="#br0" timeOffset="75304.84">21526 4043 0,'43'0'32,"-22"0"-32,21 0 0,-21 0 15,22 0-15,-22 0 0,21 0 0,-21 0 16,22-21-16,-22 21 0,0 0 16,0 0-16,22 0 0,-22 0 0,0 0 15,0 0-15,0 0 0,0 0 16,1 0-16,-1 0 15,-21 21 1,0 0-16,0 0 16,0 0-16,0 1 0,0-1 15,0 0-15,0 21 0,0-21 0,-21 22 16,21-22-16,-22 21 0,22-21 0,0 22 16,-21-1-16,21 0 0,-21 1 15,21-1-15,-21-21 0,21 43 0,0-22 16,0 0-16,-21 1 0,21 20 15,-21-20-15,21-1 0,-22 0 16,22 22-16,0-22 0,0 0 0,0 1 16,-21-1-16,21 0 0,0 1 15,0-1-15,0 0 0,0 1 0,0-1 16,0 0-16,0 1 0,0-1 16,0 0-16,0 1 0,-21-22 0,21 0 15,-21 21-15,0-20 0,21-1 0,-21-21 16,-1 21-16,-20 0 0,21-21 15,0 0-15,0 0 0,-22 21 0,22-21 16,0 0-16,-21 0 0,20 0 0,1 0 16,-21 0-16,21 0 0,0 0 15,-1 21-15,1-21 0,0 0 16,0 0-16,0 0 16,0 0-1,21-21 48,0 0-63,0 0 15</inkml:trace>
  <inkml:trace contextRef="#ctx0" brushRef="#br0" timeOffset="91064.09">381 8446 0,'0'-22'16,"0"1"-1,0 0-15,0 0 31,-21 21-31,0 0 16,-1 0 0,22 21-1,-21 0-15,21 0 16,0 1-16,0 20 0,-21-21 16,21 21-16,0 1 0,0-1 15,0 0-15,-21 22 0,21-22 16,0 22-16,-21-22 0,21 22 0,0-22 15,0 21-15,0-20 0,0-1 16,0-21-16,0 22 0,21-22 0,0 0 16,0 0-16,0 0 0,1 0 15,-1 1-15,0-22 0,0 0 16,21 0-16,-20 0 0,20 0 0,-21 0 16,21 0-16,-20-22 0,20 1 15,-21 0-15,21 0 0,-20 0 0,20-22 16,-21 22-16,0-21 0,22 0 15,-22-1-15,-21 1 0,21-22 16,0 22-16,-21-21 0,21 20 16,-21-20-16,0 20 0,0 1 0,0 0 15,0-1-15,0 1 0,0 0 16,0 21-16,0-22 0,0 22 0,0 0 16,0 0-16,0 0 15,-21 42 16,0 0-15,21 0-16,0 0 0,0 0 16,0 1-16,0-1 15,0 0-15,0 0 16</inkml:trace>
  <inkml:trace contextRef="#ctx0" brushRef="#br0" timeOffset="91648.8">1333 8890 0,'0'0'0,"0"-21"15,0 0-15,0 0 0,22 21 16,-22-22-16,0 1 0,0 0 15,21 0-15,-21 0 0,0 0 16,0-1-16,0 1 16,0 0-16,-21 21 31,-1 0-31,1 0 0,0 0 0,0 0 16,0 21-16,0 0 0,-1-21 15,22 22-15,-21-1 0,21 0 16,-21 0-16,21 0 0,0 0 15,0 1-15,0-1 16,0 0-16,0 0 0,21-21 0,0 21 16,1 0-16,-1-21 0,0 22 15,21-1-15,-21 0 0,1-21 0,-1 21 16,0 0-16,0-21 0,0 21 16,0 1-16,1-22 0,-22 21 0,0 0 15,0 0-15,0 0 16,-22-21-16,1 21 0,-21-21 15,21 22-15,0-22 0,-22 0 16,1 21-16,0-21 0,20 0 16,-20 0-16,21 0 0,-21 0 15,20 0-15,1 0 0,0 0 0,0 0 16,0 0-16,21-21 0,-21 21 16,21-22-16,0 1 31,21 21-31,0 0 0,0-21 15,21 21-15,-20-21 16,-1 21-16,0 0 0</inkml:trace>
  <inkml:trace contextRef="#ctx0" brushRef="#br0" timeOffset="92040.06">1651 8996 0,'0'0'16,"0"-21"-16,0 0 16,21-1-1,0 22-15,0-21 0,1 0 16,-1 0-16,0 0 16,-21 0-16,21-1 0,0 1 15,-21 0-15,0 0 16,-21 21-1,0 0 1,0 0-16,0 21 0,-1 0 0,1 0 16,0 1-16,0-1 0,0 0 15,0 0-15,-1 21 0,22-20 0,0 20 16,-21-21-16,21 21 0,0-20 16,0-1-16,0 21 0,0-21 0,0 0 15,0 1-15,0-1 0,21-21 16,1 21-16,-1-21 0,0 0 0,0 21 15,0-21-15,0 0 16,1 0-16,-1 0 0,0 0 0,0 0 0,0 0 16,0 0-16</inkml:trace>
  <inkml:trace contextRef="#ctx0" brushRef="#br0" timeOffset="92480.24">2053 8932 0,'0'-21'0,"0"42"0,0-63 0,0 21 15,0 0-15,0 0 16,0-1-16,0 1 16,21 21-16,0 0 0,1 0 0,-1 0 15,0 0 1,0 0-16,-21 21 0,21 1 0,0-1 15,1 0-15,-22 0 0,0 0 16,0 0-16,21 1 0,-21 20 0,0-21 16,0 0-16,0 0 0,0 1 0,0-1 15,0 0-15,0 0 0,-21 0 16,-1-21-16,22 21 0,-21-21 16,0 0-16,21-21 46,0 0-46,0 0 0,0 0 0,0 0 16,0-1-16,0-20 0,21 21 16,0 0-16,-21-22 0,22 22 0,-1 0 15,-21 0-15,21 0 0,0 0 0,-21-1 16,21 22-16,0 0 16,-21-21-16,22 21 15</inkml:trace>
  <inkml:trace contextRef="#ctx0" brushRef="#br0" timeOffset="93177.87">2688 8700 0,'0'-22'16,"0"44"31,-21-1-47,21 0 0,0 21 0,0-21 15,0 1-15,0 20 0,0-21 16,0 21-16,0-20 0,0 20 0,0-21 16,0 0-16,0 0 0,0 1 15,0-1-15,0 0 0,0 0 0,0 0 16,0-42 31,0 0-32,0 0-15,0 0 0,0-1 0,-21-20 16,21 21-16,0-21 0,0 20 16,0-20-16,0 0 0,0 21 0,0-22 15,21 22-15,-21-21 0,21 21 0,0-1 16,0-20-16,22 21 0,-1 0 15,-21 21-15,22-21 0,-1 21 16,0 0-16,1 0 0,-1 0 16,-21 21-16,21-21 0,-20 21 0,20 21 15,-42-21-15,21 22 0,-21-22 0,21 21 16,-21 1-16,0-22 0,0 21 16,0-21-16,0 22 0,0-22 0,0 0 15,-21 0-15,21 0 0,-21 0 16,21 1-16,-21-22 0,0 0 15,21-43 32</inkml:trace>
  <inkml:trace contextRef="#ctx0" brushRef="#br0" timeOffset="93819.83">3852 8848 0,'0'-21'0,"0"42"0,0-64 16,0 22-16,0 0 15,0 0-15,0 0 0,0 0 16,0-1-16,0 1 0,0 0 0,0 0 15,0 0-15,-21 21 0,0-21 16,21-1-16,-21 22 0,0 0 16,-1 0-16,1 0 0,0 0 0,0 0 15,-21 0-15,20 0 0,-20 0 0,21 22 16,-21-1-16,-1 0 0,22 0 16,-21 21-16,21-20 0,-22 20 0,22-21 15,0 21-15,0 1 0,0-22 16,21 21-16,0-21 0,0 22 0,0-22 15,0 0-15,0 0 0,0 0 0,0 1 16,21-22-16,0 21 16,0-21-16,0 0 0,0 0 0,1 0 15,20 0-15,-21 0 0,21 0 16,-20-21-16,20 21 0,-21-22 0,21 1 16,-20 0-16,-1 0 0,21 0 0,-21 0 15,0-22-15,1 22 0,-1-21 16,0 21-16,-21-22 0,0 22 0,21 0 15,-21 0-15,0 0 0,0-1 16,0 1-16,0 42 31,-21 1-15,21-1-16,-21 0 0,21 0 0,0 0 16,0 0-16,0 1 0,0-1 0,0 0 15,0 0-15,0 0 0,0 0 16,21 1-16,0-1 0,0 0 15,0-21-15,1 21 16,-1-21-16,0 0 0,0 0 16,0 0-16,0 0 0,1-21 15,-1 21-15,-21-21 0,21 0 16,0-1-16,0 1 0</inkml:trace>
  <inkml:trace contextRef="#ctx0" brushRef="#br0" timeOffset="94588.53">4254 8594 0,'0'0'0,"0"-21"16,-21 21 15,0 21-31,21 0 16,0 0-16,0 0 0,0 0 16,0 22-16,0-22 0,0 0 0,0 0 15,0 22-15,0-22 0,0 21 16,0-21-16,0 0 0,0 1 0,0-1 15,0 0-15,0 0 0,0 0 16,0-42 31,0 0-31,0 0-16,0 0 0,0-1 0,0 1 15,0 0-15,0-21 0,0 21 16,0-22-16,0 22 0,0 0 0,21-21 15,0 20-15,1 1 0,-1 0 0,0 0 16,0 0-16,0 0 0,0-1 16,1 1-16,20 0 0,-21 21 0,0 0 15,0 0-15,1 0 0,-1 0 16,0 21-16,0-21 0,0 21 16,-21 1-16,0 20 0,0-21 0,0 0 15,0 0-15,0 22 0,0-22 0,0 21 16,0-21-16,0 1 0,0-1 15,0 21-15,-21-21 0,21 0 16,0 1-16,-21-22 16,0 0-1,0 0 1,21-22 0,0 1-16,0 0 0,0 0 15,0 0-15,0 0 0,0-22 16,21 22-16,0-21 0,0 21 15,0-22-15,0 22 0,22-21 0,-22 21 16,0-1-16,21 1 0,-20 0 0,20 0 16,-21 21-16,0 0 0,22 0 15,-22 0-15,0 0 0,0 0 0,0 21 16,-21 0-16,21 0 0,-21 1 16,0-1-16,0 21 0,0-21 15,0 0-15,0 22 0,0-22 0,0 21 16,0-21-16,0 1 0,-21-1 0,21 0 15,-21 0-15,0 0 0,21 0 16,-21 1-16,21-1 16,-21-21-16,-1 0 0,1 0 15,0 0 1,21-21 0,0-1-16</inkml:trace>
  <inkml:trace contextRef="#ctx0" brushRef="#br0" timeOffset="95207.82">5059 8615 0,'21'0'16,"0"0"-16,0 0 0,0 0 15,1 0-15,-1 0 16,0 0-16,0 0 15,0 0-15,0 0 0,1-21 0,-1 21 16,0 0-16,0-21 0,0-1 16,0 1-16,1 21 0,-22-21 15,0 0-15,0 0 0,0 0 0,0-1 16,0 1-16,0 0 16,0 0-16,-22 21 0,1-21 15,0 21-15,0 0 0,0 0 16,0 0-16,-1 21 0,1 0 15,0-21-15,21 21 0,-21 0 0,0 22 16,0-22-16,-1 0 0,22 0 16,0 22-16,0-22 0,0 0 15,-21 21-15,21-21 0,0 1 0,0 20 16,0-21-16,0 0 0,0 0 0,21 1 16,1-1-16,-1-21 0,0 21 15,0-21-15,0 0 0,0 0 0,1 0 16,-1 0-16,0 0 15,0 0-15,0 0 0,0 0 16,1-21-16,-1 0 16,-21-1-1,0 1 1,21 21-16,-21-21 16,21 21-16</inkml:trace>
  <inkml:trace contextRef="#ctx0" brushRef="#br0" timeOffset="96963.92">6286 8488 0,'-21'0'0,"0"0"16,21-21 31,21 0-32,-21-1 17,0 44 93</inkml:trace>
  <inkml:trace contextRef="#ctx0" brushRef="#br0" timeOffset="97564.48">6286 8805 0,'0'0'0,"0"-21"47,0 0-32,0 0-15,0 0 16,0 0 0,0-1-1,0 44 16,0-1-15,0 0-16,0 0 16,0 0-16,22-21 47,-22-21-32,21 0 1,-21 0-16,0 0 15,0-1-15,0 1 32,-21 21-17,21 21 1,-22-21-16,22 22 16,0-1-1,0-42 63,0-1-78,22 22 16</inkml:trace>
  <inkml:trace contextRef="#ctx0" brushRef="#br0" timeOffset="98804.05">7472 8255 0,'0'-21'16,"0"0"-16,0 0 0,0-1 15,0 1-15,0 42 47,0 22-31,0-22-16,0 21 0,0-21 0,0 22 15,0-1-15,0 0 0,0 1 0,0-1 16,0 0-16,0 22 0,0-22 16,0 1-16,-21-1 0,21 0 0,0 1 15,-22-1-15,22 0 0,0 1 0,0-22 16,0 0-16,0 0 0,0 0 16,0 0-16,0 1 0,0-44 46,0 1-46,0 0 16,0 0-16,0 0 0,0-22 16,0 22-16,22-21 0,-1 21 15,-21-22-15,21 22 0</inkml:trace>
  <inkml:trace contextRef="#ctx0" brushRef="#br0" timeOffset="101523.7">7556 8170 0,'0'0'0,"-21"0"16,21-21 15,21 21 0,1 0-31,20 0 0,-21 0 16,21 0-16,-20 0 0,41 0 0,-21 0 15,1 0-15,20 0 0,1 0 16,-22 0-16,22 0 0,-1 0 0,1 0 16,-1 0-16,-21 0 0,22 0 15,-1 0-15,22 0 0,-21 0 0,-1 0 16,22 0-16,-1 0 0,1 0 0,0 0 15,-1 0-15,1 0 0,0 0 16,-1 0-16,-20 0 0,21 0 0,20 0 16,-20 0-16,0 0 0,-1 0 15,22 0-15,-21 0 0,0 0 16,20 0-16,-20 0 0,-21 0 0,20 0 0,1 0 16,0 0-16,-1 0 15,-20 0-15,20 0 0,1 0 0,0-21 16,-22 21-16,22-21 0,0 21 0,-22 0 15,1-21-15,-1 21 0,1 0 16,-22 0-16,21 0 0,-20 0 0,-1-21 16,-21 21-16,22 0 0,-1 0 0,-21 0 15,21 0-15,-20 0 0,20 0 16,-21 0-16,0 0 0,0 0 0,1 0 16,20 0-16,-21 0 15,0 0-15,0 0 0,1 0 31,-22 21 16,0 0-31,-22-21-16,22 21 0,-21-21 16,21 21-16,0 0 0,-21 1 15,21-1-15,-21 0 0,21 0 16,0 0-16,0 0 0,-21 1 0,21-1 15,0 0-15,-21 0 16,21 0-16,0 22 0,0-22 0,0 0 0,-22 0 16,22 0-16,0 0 0,-21 22 15,21-22-15,0 0 0,0 0 16,0 0-16,0 1 0,0 20 0,0-21 16,0 0-16,0 0 0,0 1 0,0-1 15,0 0-15,0 0 0,-21 0 16,21 0-16,0 1 0,-21-1 15,21 0-15,0 0 0,0 0 16,-21 0 0,0-21 15,-1 0-15,1 0-16,0 0 15,0 0-15,0 0 16,0 0-16,-1 0 0,1 0 15,0 0-15,0 0 0,0 0 16,-22 0-16,22 0 0,-21 0 0,21 0 16,-22 0-16,1 0 0,-21 0 0,20 0 15,-20 0-15,20 0 0,-20-21 16,21 21-16,-22 0 0,22 0 0,-22 0 16,1 0-16,-1 0 0,22 0 0,-22 0 15,1 0-15,21 0 16,-22 0-16,1 0 0,-1 0 0,22 0 15,-22 0-15,1 0 0,-1 0 0,1 0 16,20 21-16,-20-21 0,21 0 16,-22 0-16,22 0 0,-1 0 0,-20 22 15,21-22-15,-1 0 0,1 0 0,0 0 16,-1 0-16,-20 21 0,20-21 16,1 0-16,0 0 0,-22 0 0,22 0 15,0 21-15,-22-21 0,22 0 0,-1 0 16,-20 0-16,21 0 0,-1 0 15,1 0-15,0 21 0,-22-21 0,22 0 16,-1 0-16,1 0 0,0 0 16,-1 0-16,1 21 0,0-21 15,-1 0-15,1 0 0,0 0 0,21 0 16,-22 0-16,1 0 0,21 0 0,-22 0 16,22 0-16,0 21 0,0-21 15,0 0-15,0 0 0,-1 0 16,1 0 15,0 0 750,0 0-781,0 0 16,0 0 0,-1 0-16,1 0 15,0 0 1,0 0-16,0 0 0,0 0 15,-1 0-15,1 0 0,0 0 16,0 0-16,0 0 16,0 0-16,-1 0 0,1 0 15,0 0-15,0 0 16,0 0-16,0 0 16,-1 0-1,22-21-15,-21 21 0,0 0 16,21-21 31,-21 21-47,21-21 203,0 0-172,0 0-15,0-1-16,0 1 15,0 0 1,0 0-16,0 0 31,21 21 0,0 0-15,0 0-16</inkml:trace>
  <inkml:trace contextRef="#ctx0" brushRef="#br0" timeOffset="107256.28">1355 10160 0,'21'-21'16,"0"21"-16,0-21 15,0 21 1,-21-21 0,0 42 15,-21 0-16,0 0-15,0 0 0,0-21 16,-1 43-16,1-22 0,-21 0 16,21 0-16,-22 21 0,1 1 0,0-22 15,-1 21-15,1 1 0,0-1 16,-1-21-16,1 21 0,0-20 0,-1 20 16,1-21-16,0 0 0,-1 0 15,22 1-15,0-1 0,0 0 0,0-21 16,0 0-1,42-21 17,0 21-32,0 0 15,-21-21-15,21-1 0,0 22 16,1 0-16,20 0 0,-21-21 0,0 21 16,22 0-16,-22 0 0,21 0 15,-21 0-15,22 0 0,-1 0 0,-21 0 16,21 21-16,1 1 0,-22-22 15,21 21-15,1 0 0,-22-21 0,0 21 16,21 0-16,-21 0 0,1-21 16,-1 22-16,0-1 0,-21 0 15,21-21-15,-21 21 0,21-21 16,-21-21 46</inkml:trace>
  <inkml:trace contextRef="#ctx0" brushRef="#br0" timeOffset="107545.12">1990 10351 0,'0'0'0,"0"21"32,0 0-32,0 0 15,0 0-15,0 0 0,0 1 16,-22 20-16,22-21 0,0 0 0,0 0 16,0 1-16,-21-1 0,21 0 15,-21 0-15,21 0 0,0 0 16,0 1-16,0-44 47,0 1-47,0 0 15</inkml:trace>
  <inkml:trace contextRef="#ctx0" brushRef="#br0" timeOffset="107896.48">2011 10160 0,'0'21'47,"21"-21"0,0 0-47,0 0 16,-21-21-16,21 21 0,-21-21 15,0 0-15,0 0 16,0-1 0,-21 22-16,0 0 15,0 0-15,0 0 16,0 0-16,-1 0 0,1 0 16,21 22-1,-21-22-15,21 21 0,0 0 16,0 0-1,21 0-15,0-21 0,1 21 16,-1-21-16</inkml:trace>
  <inkml:trace contextRef="#ctx0" brushRef="#br0" timeOffset="108427.92">2455 10308 0,'-21'0'0,"42"0"0,-63 21 0,21-21 16,0 22-16,-1-1 15,22 0-15,-21-21 0,21 21 16,0 0-16,0 0 0,0 1 16,0-1-16,0 0 0,0 0 15,0 0-15,0 0 0,0 1 16,0-1-16,-21 0 0,21 0 15,0 0-15,0 0 16,-21-42 15,21 0-15,0 0-16,0-21 16,0 20-16,0 1 0,0-21 15,0 21-15,21-22 0,-21 1 0,21 21 16,0-21-16,1 20 0,-1 1 0,0-21 15,0 21-15,21 21 0,-20-21 16,-1-1-16,21 22 0,-21 0 0,0 0 16,1 0-16,-1 22 0,0-1 15,0 0-15,0 0 0,0 21 0,-21-20 16,0 20-16,22 0 0,-22-21 16,21 22-16,-21-22 0,0 21 0,0-21 15,0 1-15,0-1 0,0 0 0,0 0 16,0 0-1,0-42 17,0 0-17,21 21-15</inkml:trace>
  <inkml:trace contextRef="#ctx0" brushRef="#br0" timeOffset="108844.68">3111 10266 0,'0'0'0,"0"-21"0,0 0 15,0-1 1,0 44 15,0-1-15,0 0-16,0 0 0,0 0 15,0 0-15,0 1 0,0 20 16,0-21-16,0 21 0,0 1 0,0-1 16,0 0-16,0 22 0,0-22 0,0 1 15,0 20-15,0 1 0,0-22 16,0 43-16,0-22 0,0 1 16,0 20-16,0 1 0,0-22 0,-21 22 15,0 0-15,21-1 0,0-20 16,-21 21-16,0-1 0,21 1 0,-21-22 15,21 22-15,0-21 0,-22-1 0,22 1 16,-21-22-16,21 0 0,0 1 16,0-22-16,0 0 0,0 0 0,0 0 15,0 0-15,0-42 16,0 0 0,0-21-16,21 21 0,1-22 0,-22 1 15</inkml:trace>
  <inkml:trace contextRef="#ctx0" brushRef="#br0" timeOffset="109228.63">3048 10583 0,'0'0'0,"0"-21"0,0 0 16,-21 0-16,21 0 0,0 0 0,0-1 15,21 1-15,0 0 16,-21 0-16,21 0 0,22 0 16,-22-1-16,21 22 0,-21-21 15,22 21-15,-22 0 0,21 0 0,0 0 16,-20 0-16,20 0 0,-21 0 0,0 21 16,0 1-16,1 20 0,-22-21 15,21 21-15,-21-20 0,0 20 0,0-21 16,-21 21-16,-1-20 0,-20 20 15,21-21-15,-21 0 0,20 0 0,-20 1 16,21-1-16,-21-21 0,20 21 0,1-21 16,0 0-16,0 21 0,21-42 47,21 21-32,0-21-15,22 21 0,-22-21 0</inkml:trace>
  <inkml:trace contextRef="#ctx0" brushRef="#br0" timeOffset="110017.18">3831 10372 0,'0'0'16,"0"-21"-16,-21 21 31,21 21-16,-21-21-15,21 21 0,0 0 0,0 21 16,-21-20-16,21-1 0,-22 21 16,22 0-16,-21-20 0,21 20 0,0-21 15,0 21-15,0-20 0,0-1 0,0 0 16,0 0-16,0 0 0,0 0 16,21-21-16,1 0 15,-1 0-15,0 0 0,0 0 0,0 0 16,0-21-16,1 0 15,-1 0-15,0 0 0,0 0 0,0-1 16,0 1-16,1-21 0,-1 0 16,0 20-16,-21-20 0,21 0 15,0-1-15,0 1 0,-21 21 0,0 0 16,22 0-16,-22-1 0,0 1 16,21 21-16,-21 21 15,0 1 1,0 20-16,0-21 0,-21 21 15,21-20-15,0 20 0,-22-21 0,22 21 16,0-20-16,0-1 0,0 0 0,0 21 16,0-21-16,0 1 0,22-1 15,-1-21-15,0 21 16,0-21-16,0 0 0,0 0 0,1 0 16,-1 0-16,0-21 15,0 21-15,21-21 0,-20-1 0,-1 1 16,21 0-16,-21-21 0,0 21 0,1-22 15,-1 1-15,0 0 0,0-1 16,0 1-16,-21 0 0,21-22 0,-21 22 16,0 21-16,0-22 0,0 1 0,0 0 15,0 20-15,0 1 0,0 0 16,0 0-16,0 0 0,0 42 31,-21-21-31,21 21 0,0 21 16,-21-20-16,21 20 0,0-21 0,-21 21 15,21 22-15,0-22 0,0 1 16,0 20-16,0-21 0,0 1 16,0-1-16,0 0 0,0 1 0,0-1 15,0-21-15,0 22 0,0-22 0,0 0 16,0 0-16,21-21 16,0 0-16,0 0 15,1 0-15,-1 0 0,0 0 16,21-21-16,-21 0 0,1 0 15,-1-1-15,0 1 0,0-21 0,0 21 16</inkml:trace>
  <inkml:trace contextRef="#ctx0" brushRef="#br0" timeOffset="110296.02">4551 10372 0,'0'0'0,"0"21"0,21-21 32,0 0-32,0 0 15,0 0-15,1-21 0,-1 21 0,21-21 16,-21 21-16,0 0 16,22-22-16,-22 22 0,0 0 0,0 0 15,0-21-15,1 21 0,-1 0 0,0 0 16,0-21-16,-21 0 47</inkml:trace>
  <inkml:trace contextRef="#ctx0" brushRef="#br0" timeOffset="110819.78">7112 10372 0,'0'0'0,"0"-21"0,0-1 15,0 1 1,0 0-16,0 42 47,0 0-47,0 1 0,0-1 0,0 21 16,0-21-16,0 0 0,0 22 0,0-22 15,0 21-15,-21-21 0,21 22 16,-21-22-16,21 0 0,0 0 0,0 0 15,0 1-15,-22-1 0,22 0 0,-21 0 16,21-42 31,0 0-47</inkml:trace>
  <inkml:trace contextRef="#ctx0" brushRef="#br0" timeOffset="111201.58">7070 10075 0,'-22'0'0,"44"0"0,-65 0 16,22 22-16,21-1 15,-21-21-15,21 21 0,0 0 16,21-21-1,0 0-15,0 0 16,1 0-16,-1 0 16,0 0-16,0 0 0,0 0 15,0-21-15,-21 0 0,22 21 16,-22-21-16,0-1 16,-22 22-1,1-21-15,0 21 0,0 0 16,0 0-16,0 0 15,-1 0-15,1 21 16,21 1 0,0-1-16,0 0 15,21 0-15,1 0 0,-1-21 16,0 21-16,0 1 0,0-22 16</inkml:trace>
  <inkml:trace contextRef="#ctx0" brushRef="#br0" timeOffset="111880.27">8043 10351 0,'0'0'0,"-21"-85"31,0 64-31,0 0 0,0-1 15,-1 22-15,1-21 0,0 21 0,0 0 16,-21 0-16,20 0 0,1 0 0,-21 0 16,0 0-16,20 0 0,-20 0 15,21 21-15,-21 1 0,20-1 0,-20 0 16,21 0-16,0 0 0,0 22 16,-1-1-16,1-21 0,0 21 0,21 1 15,0-1-15,0-21 0,0 22 0,0-1 16,0-21-16,0 0 0,0 0 15,0 1-15,21-1 0,0 0 16,1 0-16,-1-21 0,0 0 0,21 0 0,-21 0 16,22 0-16,-22 0 0,21 0 15,-21 0-15,22 0 0,-22-21 16,21 0-16,1 0 0,-22-1 0,21-20 16,-21 21-16,0-21 0,1-1 0,-1 1 15,0 0-15,0-1 0,0 1 16,0-22-16,1 22 0,-22 0 0,0-1 15,21-20-15,0 21 0,-21-1 0,0 1 16,0 21-16,0-22 0,0 1 16,0 21-16,0 0 0,0 0 0,0-1 15,-21 22 1,0 0-16,21 22 0,-22-1 16,22 21-16,0-21 0,-21 22 15,21-1-15,-21 0 0,21 1 16,0-1-16,0 0 0,0 1 0,0 20 15,0-21-15,0 1 0,0-1 0,0 22 16,0-43-16,0 21 0,0 0 16,0-20-16,21-1 0,0 0 0,-21 0 15,22 0-15,-1 0 0,0-21 0,0 0 16,0 0-16,0 0 0,1 0 16,-1 0-16,0 0 0,0 0 0,0-21 15,0 0-15,1 21 0,-1-21 0,0 0 16,0 0-16,0-1 0,0 1 15,1 0-15</inkml:trace>
  <inkml:trace contextRef="#ctx0" brushRef="#br0" timeOffset="112148.12">8932 10139 0,'0'0'0,"-21"0"0,21 21 0,21-21 47,0 0-47,1 0 16,-1 0-16,0 0 0,0 0 0,0 0 15,0 0-15,1 0 16,-1 0-16,0 0 0,0 0 15</inkml:trace>
  <inkml:trace contextRef="#ctx0" brushRef="#br0" timeOffset="112341.01">8763 10351 0,'0'0'16,"0"21"-16,0 0 0,0 0 15,21-21 1,0 21 0,0-21-16,1 0 0,-1 0 0,0 0 15,0 0-15,0 0 0,0 0 0,1-21 16,20 21-16,-21 0 0,0-21 16,0 0-16,1 21 0</inkml:trace>
  <inkml:trace contextRef="#ctx0" brushRef="#br0" timeOffset="112828.77">10033 9948 0,'0'0'0,"-21"0"16,0 0 0,-1 0-16,22 22 15,0-1 1,22-21 31,-1 0-47,0 0 15,0 0 1,-21-21-16,0-1 16,0 1-1,-21 21-15,0 0 0,0 0 0,-1 0 16,1 0-16,0 0 15,0 21-15,0-21 0,0 22 16,21-1-16,0 0 0,-22-21 0,22 21 16,-21 0-16,21 0 0,0 1 15,0-1-15,0 0 0,0 0 0,0 0 16,21 0-16,1 1 0,20-22 16</inkml:trace>
  <inkml:trace contextRef="#ctx0" brushRef="#br0" timeOffset="113364.46">10837 10181 0,'0'-21'0,"0"42"0,0-63 16,-21 21-16,0 0 0,0 21 0,-22-22 15,22 1-15,0 21 0,-21 0 0,21 0 16,-1 0-16,-20 0 0,21 0 15,-21 0-15,20 21 0,-20-21 0,21 22 16,-21 20-16,20-21 0,-20 0 16,21 22-16,0-22 0,-22 21 15,22 0-15,0 1 0,21-1 0,0-21 16,0 22-16,0-1 0,0-21 0,0 0 16,0 22-16,0-22 0,21-21 15,0 21-15,22-21 0,-22 0 0,0 0 16,21 0-16,-20 0 0,20 0 0,-21 0 15,21-21-15,-20 0 0,20 21 16,-21-22-16,0-20 0,22 21 0,-22 0 16,0-22-16,0 1 0,0 0 0,0 21 15,1-22-15,-1 1 0,-21 21 16,0 0-16,0-22 0,0 22 16,0 0-16,-21 42 31,-1 0-31,22 0 0,-21 1 15,0-1-15,0 21 0,21 0 0,0-20 16,0 20-16,0-21 0,0 21 0,0-20 16,0-1-16,0 21 0,0-21 15,0 0-15,21 1 0,0-22 16,0 0-16,1 0 0,20 0 0,-21 0 16,0 0-16,22 0 0,-22 0 15,21-22-15,-21 1 0,22 0 0,-1 0 16,0 0-16</inkml:trace>
  <inkml:trace contextRef="#ctx0" brushRef="#br0" timeOffset="113872.91">11472 9885 0,'0'0'0,"0"-21"16,0 0-16,-21 21 16,0 0-16,0 0 0,0 0 0,-1 21 15,1 0-15,0 0 16,21 0-16,0 22 0,-21-22 0,0 21 15,21-21-15,0 22 0,0-22 0,-21 21 16,21 0-16,-22-20 0,22 20 0,-21 0 16,21 1-16,0-1 15,0-21-15,-21 21 0,21-20 0,-21-1 16,21 0-16,0 0 0,-21 0 0,21 0 16,0-42 15,0 0-16,0 0-15,0 0 0,0-22 16,21 22-16,0-21 0,0 21 0,0-22 16,1 1-16,-1 21 0,0 0 0,0-22 15,21 22-15,-20 0 0,20 0 16,-21 21-16,21-21 0,1 21 16,-22 0-16,21 0 0,-21 0 0,22 0 0,-22 21 15,21 0-15,-21 0 16,1 0-16,-1 1 0,-21 20 0,0-21 15,0 21-15,0 1 0,0-22 0,-21 21 16,-22-21-16,22 22 0,-21-22 16,21 0-16,-22 0 0,1-21 0,0 21 15,20-21-15,-20 0 0,0 22 0,21-22 16,-1 0-16,-20 0 0,21 0 16,21-22-1,0 1-15,21 0 16,0 21-16,0-21 0,22 0 15</inkml:trace>
  <inkml:trace contextRef="#ctx0" brushRef="#br0" timeOffset="114166.74">12446 10097 0,'0'0'16,"0"-22"-16,21 1 0,-21 0 0,0 0 15,-21 21-15,0 0 16,0 0-16,-1 0 0,1 0 16,0 21-16,0 0 0,-21 0 15,20 1-15,1-1 0,0 21 0,0-21 16,0 22-16,0-22 0,-1 21 0,22-21 16,0 0-16,0 22 0,0-22 15,0 0-15,0 0 0,0 0 0,22 1 16,-1-1-16,0-21 0,21 21 0,-21-21 15,22 0-15,-22 0 0,21 0 16,-21 0-16,22 0 0,-1-21 0,-21 0 16,22-1-16,-22 22 0</inkml:trace>
  <inkml:trace contextRef="#ctx0" brushRef="#br0" timeOffset="114524.54">12890 9694 0,'0'0'16,"0"22"0,-21-22-16,21-22 46,0 1-46,0 0 16,21 0-16,-21 0 16,22 21-16,-1 0 15,0 0-15,0 21 16,-21 0 0,0 0-16,0 22 0,0-22 0,0 0 15,0 21-15,-21-21 0,0 1 16,0-1-16,-1 0 0,1 0 0,0 0 15,0 0-15,0-21 16</inkml:trace>
  <inkml:trace contextRef="#ctx0" brushRef="#br0" timeOffset="115032.24">14838 9800 0,'0'-106'15,"0"212"-15,0-233 0,0 106 0,0-21 16,0 21-16,21-1 0,-21 1 16,0 0-16,0 42 15,0 0 1,0 1-16,-21-1 15,21 21-15,-21 0 0,21 1 0,0-1 16,-22 0-16,1 1 0,0 20 0,21-20 16,-21-1-16,0 0 0,0 1 15,21-1-15,-22 0 0,1 1 0,21-22 16,0 21-16,0-21 0,0 22 0,-21-22 16,21 0-16,0 0 0,0 0 15,0 0-15,0 1 0,21-22 16,0 0-16,1 0 15,-1 0-15,0-22 16,0 1-16,0 0 0,0 0 16,-21 0-16</inkml:trace>
  <inkml:trace contextRef="#ctx0" brushRef="#br0" timeOffset="115792.72">14541 10118 0,'0'0'0,"-21"0"0,0 0 15,42 0 17,22 0-32,-22 0 15,0-21-15,21-1 0,1 22 0,-1-21 16,0 21-16,1-21 0,20 21 16,-21-21-16,22 21 0,-22 0 15,22-21-15,-22 21 0,0 0 0,1 0 16,-22 0-16,0 0 0,0 0 15,-21 21 1,0 0-16,-21 0 16,0-21-16,0 21 0,0 1 0,-1-1 15,1 0-15,0 0 0,0 0 0,0 0 16,21 1-16,-21-1 0,21 0 16,0 0-16,0 0 15,21-21-15,0 0 0,21 0 0,-21 0 16,22 0-16,-22 0 0,21 0 15,1 0-15,-22 0 0,21-21 16,0 21-16,-20-21 0,20 0 0,-21 21 16,21-21-16,-20-1 0,-1 1 15,0 0-15,-21 0 0,21 0 0,0-22 16,0 22-16,-21 0 0,0 0 0,22 21 16,-1-21-16,-21 0 0,0-1 15,0 44 16,0-1-15,0 0-16,0 0 0,-21 85 31,-1-85-31,22 21 0,-21 1 0,21-1 16,0 0-16,-21 22 0,21-22 0,-21 1 16,0 20-16,21-21 0,0 22 0,-21-22 15,-1 1-15,22-1 0,-21 21 16,21-20-16,0-1 0,0 0 0,-21 1 15,21-1-15,-21 0 0,21 1 0,0-1 16,-21 0-16,21-20 0,-21 20 16,-1-21-16,1 0 0,0 0 0,0 1 15,-21-1-15,-1-21 0,-20 0 0,20 0 16,-20 0-16,21 0 0,-22 0 16,1 0-16,-1-21 0,1 21 15,20-22-15,-20 1 0,20 0 0,22 0 16,-21 0-16,21-22 0,0 22 0,21 0 15,0-21-15,0 21 0,0-1 16,21 1-16,0-21 0,0 21 0,21 0 16,1-22-16,-1 22 0,22-21 0</inkml:trace>
  <inkml:trace contextRef="#ctx0" brushRef="#br0" timeOffset="116124.05">16150 9970 0,'0'0'0,"-21"0"16,0 0-16,0 0 0,-1 0 15,1 21-15,21 0 16,-21 21-16,0-21 0,21 1 0,0 20 16,0 0-16,-21 1 0,21 20 0,0-21 15,-21 22-15,21-1 0,0 1 16,0-1-16,0 1 0,-22-1 0,1 1 15,0-1-15,21 1 0,-21-1 0,0 1 16,0-1-16,-1-20 0,1 20 16,0 1-16,0-22 0,0 0 15,0 1-15,-1-22 0,1 0 0,21 0 16,0 0-16,0-42 16,0 0-1,0 0-15,0-21 0,21 20 0,1-20 16,-1-21-16,0 20 0,0-20 0,0 20 15</inkml:trace>
  <inkml:trace contextRef="#ctx0" brushRef="#br0" timeOffset="116447.86">16002 10181 0,'0'0'0,"0"-21"0,0 0 0,0 0 0,0 0 15,0-1-15,0 1 0,0 0 16,21 0-16,0 21 0,0-21 0,22 0 15,-1 21-15,0-22 0,22 22 16,-22 0-16,22 0 0,-22 0 0,22 22 16,-43-22-16,21 21 0,-21 0 0,0 0 15,-21 0-15,0 22 0,0-22 16,0 0-16,-21 0 0,0 0 0,-21 0 16,-1 1-16,1-1 0,0 0 0,-1-21 15,1 21-15,-21-21 16,20 21-16,22-21 0,-21 21 0,-1-21 15,22 0-15,0 0 0,0 0 0,0 22 16,0-22-16,42 0 31,0 0-31,21 0 16,-21-22-16,22 1 0</inkml:trace>
  <inkml:trace contextRef="#ctx0" brushRef="#br0" timeOffset="116823.64">16849 10118 0,'0'-21'16,"21"-1"15,0 22-31,0 0 0,0-21 0,0 0 16,1 21-16,-1-21 0,0 0 0,0 0 15,21 21-15,-20-22 0,-1 1 16,0 0-16,-21 0 0,0 0 16,-21 21-1,0 0-15,-1 0 0,-20 0 16,21 21-16,-21 0 0,-1 0 16,1 22-16,21-22 0,-22 0 0,22 21 15,-21 1-15,21-22 0,21 21 16,0-21-16,0 0 0,0 22 0,0-22 15,0 0-15,0 0 0,21 0 0,0 1 16,0-1-16,22-21 0,-22 0 16,0 21-16,21-21 0,1 0 0,-22 0 15,21 0-15,0-21 0,1 0 0,20 21 16,-20-22-16,-1 1 0</inkml:trace>
  <inkml:trace contextRef="#ctx0" brushRef="#br0" timeOffset="117080.5">17822 9948 0,'0'0'16,"-21"0"-16,0 0 0,0 0 16,42 0 15,0 0-31,0 22 0,0-22 0,1 0 15,-1 0-15,0 0 16,0 0-16,0 0 0,0 0 16,1 0-16,-1 0 15,0 0-15,-42 0 32</inkml:trace>
  <inkml:trace contextRef="#ctx0" brushRef="#br0" timeOffset="117248.4">17801 10054 0,'-21'0'15,"42"0"-15,-63 21 0,42 1 0,0-1 16,21-21 15,0 0-31,0 0 16,0 0-16,1 0 16,-1 0-16,0 0 15,0 0-15,0 0 16,-21-21-1</inkml:trace>
  <inkml:trace contextRef="#ctx0" brushRef="#br0" timeOffset="117704.14">18923 9313 0,'0'0'0,"-21"0"0,0 0 15,-1 0-15,1 0 0,0 0 0,0 0 16,0 0-16,0 22 0,-1-22 0,1 0 16,0 21-16,0-21 0,0 21 15,21 0-15,21-21 16,0 0-1,0 0-15,0 0 0,1 0 16,-1 0-16,0 0 0,0 0 16,0 0-16,0-21 0,1 21 0,-22-21 15,0 0 1,0-1-16,-22 22 16,-20 0-1,21 0-15,0 0 0,0 22 16,-1-1-16,-20 0 0,21 0 0,0 0 15,0 22-15,-1-22 0,1 21 0,0-21 16,21 22-16,-21-22 0,21 0 16,0 21-16,0-21 0,0 1 0,0-1 15,21 0-15,0 0 0,0-21 16,1 21-16,-1-21 0,21 0 0,-21 0 16</inkml:trace>
  <inkml:trace contextRef="#ctx0" brushRef="#br0" timeOffset="118008.96">19537 9504 0,'0'-21'16,"0"42"-16,0-63 0,0 20 0,-21 22 16,-1 0-1,1 0-15,0 22 0,0-1 0,21 0 16,-42 0-16,20 21 0,1 1 15,0-1-15,0 0 0,0 1 16,0-1-16,-1 0 0,-20 1 0,21-22 16,21 21-16,-21 1 0,0-22 15,21 21-15,-22-21 0,22 0 0,0 1 16,0-1-16,0 0 0,0 0 0,0 0 16,22-21-16,-1 21 0,0-21 15,0 0-15,0 0 0,0 0 16,1 0-16,-1 0 0,21 0 0,-21-21 15,0 21-15,1-21 0</inkml:trace>
  <inkml:trace contextRef="#ctx0" brushRef="#br0" timeOffset="118216.84">19071 9864 0,'0'0'0,"21"0"47,0 0-47,1 0 15,20 0-15,-21 0 0,0-21 16,22 21-16,-1 0 0,0 0 0,1 0 16,-1-22-16,0 22 0,1 0 15</inkml:trace>
  <inkml:trace contextRef="#ctx0" brushRef="#br0" timeOffset="118592.63">19770 9800 0,'-22'0'0,"44"0"47,-1 0-47,0 0 0,0 0 15,0 0-15,0 0 0,1-21 16,-1 21-16,0-21 0,0 0 0,-21 0 16,0-1-1,0 1-15,-21 21 16,0 0-16,0 0 16,-1 0-16,1 0 0,0 0 15,0 21-15,-21 1 0,20-1 0,1 21 16,0-21-16,0 22 0,21-22 0,-21 21 15,0-21-15,21 0 0,-22 22 16,22-22-16,0 0 0,0 0 16,0 0-16,0 1 0,22-1 15,-1 0-15,21-21 0,-21 0 16,0 21-16,22-21 0,-1 0 0,-21 0 16,22 0-16,-1 0 0,0 0 0,-21-21 15</inkml:trace>
  <inkml:trace contextRef="#ctx0" brushRef="#br0" timeOffset="119428.62">20256 9716 0,'0'0'0,"0"-22"0,0 1 0,0 0 16,22 21 0,-22-21-16,21 21 0,0-21 15,0 21-15,0 0 0,0 0 0,1 0 16,20 0-16,0 21 0,-21 0 0,22 0 15,-22 0-15,0 22 0,0-22 16,-21 21-16,0 1 0,0-1 0,0-21 16,-21 21-16,0-20 0,0 20 0,0-21 15,-22 21-15,22-20 0,-21-1 16,21 0-16,-22-21 0,22 21 0,0 0 16,0-21-16,0 0 0,-1 21 15,44-21 16,20 0-31,-21-21 0,0 21 0,22-21 16,-22 0-16,21 0 0,0 0 16,1-1-16,-1 1 0,0-21 0,1 21 15,20-22-15,-42 1 0,22 0 0,-1 21 16,-21-22-16,0 22 0,1 0 16,-22 0-16,0 0 0,0-1 0,-22 22 15,1 0 1,0 22-16,0-1 0,0 0 15,0 0-15,-1 21 0,1-20 0,0 20 16,0-21-16,0 21 0,0-20 16,21 20-16,0-21 0,0 0 15,0 0-15,0 1 0,0-1 0,0 0 16,0 0-16,0 0 0,21-21 0,0 0 16,0 21-16,0-21 0,0 0 15,22 0-15,-1 0 0,-21 0 0,22 0 16,-1 0-16,0-21 0,-21 0 0,22 0 15,-22 0-15,0 0 0,21-1 16,-20-20-16,-1 0 0,0-1 0,21 1 16,-21-21-16,1 20 0,-1-20 0,0-1 15,-21 22-15,21-22 0,-21 22 16,21 0-16,-21-1 0,0 22 16,0-21-16,0 21 0,0 0 0,0-1 15,0 1-15,-21 42 31,0 1-31,21-1 16,0 21-16,-21-21 0,21 22 16,-21-1-16,-1 0 0,22 1 0,-21 20 15,21-21-15,0 1 0,-21-1 16,21 0-16,0 1 0,0-1 0,0 0 16,0-20-16,0 20 0,0-21 0,0 0 15,0 0-15,21 1 0,0-22 0,-21 21 16,22-21-16,-1 0 15,0 0-15,0 0 0,0 0 0,0 0 16,1 0-16,20 0 0,-21-21 0,0-1 16,0 1-16,22 0 0,-22 0 15,0 0-15,0 0 0</inkml:trace>
  <inkml:trace contextRef="#ctx0" brushRef="#br0" timeOffset="119632">21230 9610 0,'0'0'0,"-21"0"0,42 0 47,0 0-47,22-21 15,-22 21-15,0 0 16,21 0-16,-21-22 0,22 22 0,-1 0 15,0-21-15,1 21 0</inkml:trace>
  <inkml:trace contextRef="#ctx0" brushRef="#br0" timeOffset="120079.75">22161 9313 0,'-21'0'78,"0"0"-62,0 0-16,0 0 15,0 0 1,21-21 0,21 21-1,0-21-15,0 0 16,0 21-16,0 0 0,1 0 16,-22-21-16,21 21 15,-21 21 1,0 0-16,0 0 0,0 0 15,0 1-15,-21-1 0,21 0 16,-22 0-16,1 0 0,0 0 16,21 1-16,-21-22 0,0 21 0,0-21 15,-1 21-15</inkml:trace>
  <inkml:trace contextRef="#ctx0" brushRef="#br0" timeOffset="120827.63">22839 9229 0,'0'0'0,"0"-21"0,0-1 15,0 1 1,21 21 31,-21 21-47,21 1 0,0-22 0,0 21 15,1 0-15,20 0 0,-21 0 16,21 0-16,1 1 0,-1-1 0,0 0 16,1 0-16,20 0 0,-20-21 15,-1 21-15,-21 1 0,21-1 0,1-21 16,-22 0-16,21 21 0,-21-21 0,1 0 15,-1 0-15,0 0 0,-42 0 32,0 0-17,-1 0-15,1 0 0,0 0 16,-21 0-16,21 21 0,-43 0 16,22 22-16,-22-22 0,1 21 15,-22 0-15,22 22 0,-22-22 0,0 1 16,22-1-16,-1-21 0,1 21 0,20-20 15,1 20-15,0-21 0,21 0 16,-1 0-16,1 1 0,21-1 0,-21-21 16,21 21-16</inkml:trace>
  <inkml:trace contextRef="#ctx0" brushRef="#br1" timeOffset="126854.48">952 12891 0,'-21'0'15,"0"0"1,42 0 31,0 0-32,1 0-15,-1 0 0,0-22 16,21 1-16,22 0 16,-22 0-16,-21 0 0,22 0 0,-22-1 15,21 22-15,-21-21 0,-21 0 16,21 21-16,-21-21 0,0 0 16,-21 21-16,0 0 15,0 0-15,0 0 0,-22 0 16,22 0-16,-21 0 0,0 0 0,20 0 15,-20 0-15,0 21 0,21 0 16,-22 0-16,1 0 0,21 22 16,-22-22-16,22 21 0,0 1 15,0-22-15,21 21 0,0 0 0,0-20 16,0-1-16,0 0 0,21 0 16,0 0-16,0 0 0,22 1 0,-22-22 15,0 0-15,21 21 0,-20-21 16,20 0-16,-21 0 0,21 0 15,-20 0-15,-1 0 0,0 0 0,0 0 16,0-21-16,-21-1 16,-21 22-1,-21 0-15,21 0 16,-22 0-16,22 0 0,-21 22 16,21-22-16,-22 21 0,22 0 15,-21 0-15,21 0 0,-1 0 0,1 1 16,0-1-16,0 0 0,0 0 15,21 0-15,0 0 0,0 1 16,0-1-16,0 0 0,0 0 0,0 0 16,21 0-16,0 1 0,21-1 15,-20-21-15,-1 21 0,0-21 0,21 0 16,-21 0-16,22 0 0,-1 0 16,-21 0-16,22-21 0,-1 21 0,21-21 15,-20-1-15</inkml:trace>
  <inkml:trace contextRef="#ctx0" brushRef="#br1" timeOffset="127624.68">2286 12869 0,'-21'-21'0,"42"42"0,-63-42 0,20 21 0,1-21 16,-21 21-16,21 0 0,0 0 15,-22 0-15,22 21 0,-21 0 0,21 1 16,-22-1-16,22 0 0,-21 21 16,21-21-16,-1 22 0,-20-22 15,21 21-15,21-21 0,0 22 16,-21-22-16,21 0 0,0 0 0,0 0 16,0 1-16,21-1 0,0-21 15,0 0-15,0 0 0,1 0 0,-1 0 16,21 0-16,-21 0 0,22-21 15,-22-1-15,21 22 0,0-21 0,-20 0 16,20 0-16,-21-21 0,0 20 16,0 1-16,1 0 0,-1 0 0,-21 0 15,0 0-15,0-1 0,0 1 16,0 0-16,0 0 0,0 42 47,0 0-47,0 0 0,0 1 0,0-1 15,0 0-15,0 0 0,0 21 16,0-20-16,0 20 0,0 0 0,0-21 16,0 22-16,0 20 0,0-20 15,0 20-15,0 1 0,0-1 0,0 1 16,21-1-16,-21 22 0,21-22 16,-21 1-16,21-1 0,-21 1 0,0-22 15,0 22-15,0-1 0,0 1 16,0-22-16,21 21 0,-21-20 15,0-1-15,0 0 0,0 1 0,0-1 16,0 0-16,0-20 0,-21-1 16,0 0-16,21 0 0,-21-21 0,0 0 15,0 21-15,-1-21 0,-41 0 16,42-21-16,0 0 16,-22 0-16,22 0 0,-21-22 0,21 22 15,-22-42-15,22 20 0,-21 1 16,21-22-16,-1 1 0,-20 21 0,42-22 15,0 1-15,0 20 0,0-20 16,0-1-16,0 1 0,0-1 16,21 1-16,0-1 0,22 1 15,-22-1-15,0 1 0,21-1 0,-20 22 16,20-22-16,0 22 0,-21 0 16,22-1-16,-1 1 0,-21 21 0,0-21 15,22 20-15,-22 1 0,-21 0 16,21 21-16,0-21 0,0 0 0</inkml:trace>
  <inkml:trace contextRef="#ctx0" brushRef="#br1" timeOffset="128047.71">3323 12658 0,'0'0'0,"-21"0"0,0 0 16,0 0-16,21-21 62,0-1-62,0 1 32,-22 21-1,1 0-15,21 21-1,0 1 1,0-1 15,0 0-15</inkml:trace>
  <inkml:trace contextRef="#ctx0" brushRef="#br1" timeOffset="128419.76">3260 12975 0,'0'21'15,"0"-42"-15,0 64 0,0-65 63,0 1-63,0 0 15,-22 21 17,1 0-17,21 21 1,0 0-16,-21-21 0,21 22 16,0-1-1,0-42 48</inkml:trace>
  <inkml:trace contextRef="#ctx0" brushRef="#br1" timeOffset="136520.17">4551 12573 0,'-21'-21'16,"21"0"0,0 42 46,0 0-62,0 0 0,0 0 0,0 22 16,0-22-16,0 21 0,0 1 15,0-1-15,0-21 0,0 21 0,0 1 16,0-22-16,0 21 0,-22-21 16,22 1-16,-21-1 0,21 0 0,-21 0 15,21 0-15,0 0 16,0-42-1,0 0 1,0 0-16</inkml:trace>
  <inkml:trace contextRef="#ctx0" brushRef="#br1" timeOffset="137000.56">4551 12171 0,'0'0'0,"-21"0"0,-1 0 15,1 0-15,0 0 0,21 21 16,-21-21-16,21 21 0,0 0 16,0 1-16,-21-1 0,21 0 15,0 0-15,0 0 0,0 0 0,0 1 16,0-1-16,0 0 0,21-21 0,-21 21 15,21-21-15,0 0 0,0 0 16,1 0-16,-1 0 0,0 0 0,0 0 16,0 0-16,22-21 0,-22 0 15,0 0-15,21 21 0,-21-22 0,1 1 16,-1-21-16,-21 21 0,0 0 0,0-1 16,0 1-16,0-21 0,0 21 15,0 0-15,-21-1 0,-1 1 0,1 0 16,0 0-16,0 21 15,-21 0-15,20 0 0,-20 0 0,21 0 16,-21 21-16,20 0 0,1 0 0,0 1 16,0-1-16,0 21 0,21-21 15,-21 0-15,21 22 0,0-22 0,0 21 16,0-21-16,0 1 0,0-1 16,21 0-16,0 21 0,0-21 0,0-21 15,0 22-15,1-1 0,-1 0 0,0-21 16,21 21-16,-21-21 0,1 0 15</inkml:trace>
  <inkml:trace contextRef="#ctx0" brushRef="#br1" timeOffset="137520.01">5101 12531 0,'0'0'0,"0"21"31,0 0-31,0 0 16,-21 0-16,21 1 16,0-1-16,0 0 0,0 0 0,0 0 15,0 0-15,0 1 0,0 20 0,0-21 16,0 0-16,0 0 16,0 1-16,0 20 0,0-21 15,-21 0-15,21 0 0,0-42 47,0 0-31,0 0-16,0-21 0,0 20 0,0 1 15,0-21-15,0 21 0,0-22 0,21 1 16,-21 21-16,21-21 0,0-1 16,0 22-16,-21-21 0,22 21 0,-1-1 15,21 1-15,-21 0 0,0 21 0,1 0 16,-1 0-16,21 0 15,-21 0-15,0 0 0,1 0 0,20 21 16,-21 0-16,0 1 0,0-1 0,-21 0 16,22 21-16,-22-21 0,21 22 15,-21-22-15,0 0 0,0 21 0,0-20 16,0 20-16,0-21 0,0 0 16,-21 0-16,21 1 0,-22-22 0,22 21 15,0 0 1,0-42-1,22 0 1,-1-1-16</inkml:trace>
  <inkml:trace contextRef="#ctx0" brushRef="#br1" timeOffset="137951.76">5927 12467 0,'0'0'0,"0"-21"16,0 42 31,-22 0-47,22 1 16,0-1-16,-21 21 0,21-21 15,0 22-15,0-1 0,0 0 0,0 1 16,-21-1-16,21 0 0,0 22 0,-21-22 15,21 22-15,0-1 0,0-21 16,0 22-16,0 21 0,0-22 0,0 22 16,0-22-16,-21 22 0,21 0 0,-21-22 15,-1 22-15,22-22 0,-21 1 16,21 20-16,-21-20 0,0-1 0,0 1 16,0-1-16,-1-20 0,1 20 0,0 1 15,0-22-15,-21 22 0,20-22 16,1 0-16,0-21 0,21 22 15,-21-22-15,21 0 0,-21 0 0,21 0 16,-21 1-16,21-44 16,0 1-1,0 0-15,0 0 0,21 0 0,0-22 16,0 1-16,0-21 0,-21 20 0,21-20 16</inkml:trace>
  <inkml:trace contextRef="#ctx0" brushRef="#br1" timeOffset="138351.92">5884 12785 0,'0'0'16,"-21"-43"-16,21 22 0,0 0 0,-21 0 0,21 0 15,0 0-15,0-1 0,0 1 16,0 0-16,0 0 0,0 0 15,21 21-15,-21-21 0,21-1 0,22 22 16,-1-21-16,-21 21 16,0 0-16,0 0 0,22 0 0,-22 0 15,0 21-15,21 1 0,-20-1 16,-1 0-16,0 0 0,0 21 0,-21-20 16,0 20-16,0-21 0,0 21 0,0 1 15,0-22-15,0 21 0,-21-21 16,-21 22-16,20-22 0,1 0 15,-21 0-15,-22 22 0,22-22 16,21 0-16,0 0 0,0-21 0,-1 0 16,1 21-16,21-42 47,21 0-47,1 0 15,-1 0-15,0 21 0,0-22 0</inkml:trace>
  <inkml:trace contextRef="#ctx0" brushRef="#br1" timeOffset="139134">6667 12594 0,'-21'0'31,"0"0"-15,0 0-16,0 21 0,21 1 15,-21-1-15,21 0 0,0 21 16,0 1-16,0-1 16,-22-21-16,22 21 0,0-20 0,0-1 15,0 0-15,0 0 0,0 0 16,0 0-16,22 1 0,-1-22 0,0 21 16,0-21-16,0 0 0,0 0 15,1 0-15,20 0 0,-21-21 16,0 21-16,0-22 0,22 1 0,-22 0 15,0 0-15,0 0 0,0-22 0,1 22 16,-22-21-16,0 0 0,21 20 16,-21-20-16,21 21 0,-21-21 0,0 20 15,0 1-15,0 0 0,0 0 0,0 0 16,0 42 15,0 0-31,0 0 0,0 0 16,0 22-16,0-22 0,0 21 15,0-21-15,0 22 0,0-1 0,0-21 16,0 0-16,0 22 0,21-22 0,0 0 16,-21 0-16,21 0 0,1-21 15,-1 22-15,0-22 0,0 0 0,0 0 16,22 0-16,-22 0 0,0-22 0,21 22 16,-21-21-16,22 0 0,-22-21 15,21 21-15,-21-1 0,22-20 0,-22 0 16,0-1-16,0 1 0,0 0 15,1-1-15,-1 1 0,0-21 16,0 20-16,-21 1 0,21 0 0,-21-1 16,0 1-16,0 21 0,0-22 0,0 22 15,0 0-15,0 42 32,-21 0-32,21 1 0,-21-1 0,21 21 15,-21-21-15,0 22 0,21-1 16,0 0-16,-22 1 0,22-1 0,-21 0 15,21 1-15,0-1 0,0 0 16,0 1-16,0-1 0,0 0 16,0 1-16,0-22 0,0 21 0,21-21 0,1 0 15,-1 1-15,0-22 0,0 21 16,0-21-16,0 0 16,1 0-16,-1 0 0,0 0 0,0-21 15,0 21-15,0-22 0,1 1 0,-22 0 16,21-21-16,0 21 15,-21-22-15,0 22 0,0-21 0</inkml:trace>
  <inkml:trace contextRef="#ctx0" brushRef="#br1" timeOffset="139351.88">7493 12488 0,'0'0'0,"21"0"47,0 0-47,0 0 0,1 0 0,-1 0 15,0 0-15,0 0 0,21 0 0,-20 0 16,-1 0-16,21 0 0,-21 0 16,0-21-16,1 21 0,-22-21 0,21 21 15,0-21-15</inkml:trace>
  <inkml:trace contextRef="#ctx0" brushRef="#br1" timeOffset="140235.37">9123 11896 0,'0'0'0,"21"0"32,0 0-17,21 0-15,-20 0 0,-1 0 16,21-21-16,-21 21 0,22 0 0,-22 0 15,21 0-15,-21 0 0,22-22 0,-22 22 16,0 0-16,21 0 0,-21 0 16,-42 0-1,0 0 1,0 0-16,-21 0 0,20 0 16,-20 0-16,0 0 0,-1 0 0,1 0 15,0 0-15,-1 0 0,1 0 0,21 0 16,-21 0-16,20 0 0,1 0 15,0 0-15,0 0 16,21 22 0,0-1-1,-21-21-15,21 21 16,-21-21-16,21 21 0,-22 0 0,22 0 16,-21 1-16,21-1 0,0 0 15,-21 21-15,0-21 0,21 22 0,0-1 16,-21 0-16,0 1 0,21-1 0,-22 0 15,22 1-15,0-1 0,-21 0 16,0 22-16,0-22 0,21 22 0,-21-22 16,0 22-16,21-1 0,-22-21 15,22 22-15,0-1 0,-21-20 16,21-1-16,0 0 0,0 1 0,0-1 16,0 0-16,0-20 0,0 20 0,0-21 15,21 0-15,1 0 0,-1 1 16,21-22-16,-21 21 0,22-21 0,-1 0 15,0 0-15,1 0 0,-1 0 0,0 0 16,1 0-16,-1 0 0,0 0 16,1-21-16,-1 21 0,0-22 0,-21 22 15,1-21-15,-1 21 0,0-21 0,0 21 16,0-21-16,0 0 0,-21 0 16,22-1-1,-22 1-15,21 0 16</inkml:trace>
  <inkml:trace contextRef="#ctx0" brushRef="#br1" timeOffset="144729.79">9842 12615 0,'0'0'0,"22"-21"15,-22 42 32,0 1-47,0-1 0,0 0 16,0 21-16,0-21 0,0 1 0,0 20 15,0-21-15,-22 21 0,22-20 16,-21-1-16,21 21 0,-21-21 0,21 0 16,0 1-16,0-1 0,-21-21 0,21 21 15,0 0-15,-21-21 16,21-21 15,0 0-31,0 0 0</inkml:trace>
  <inkml:trace contextRef="#ctx0" brushRef="#br1" timeOffset="145115.79">9842 12404 0,'-21'0'31,"21"21"-16,-21-21-15,21 21 0,0 0 16,0 0 0,0 1-1,21-22-15,0 0 16,1 0-16,-1 0 16,0-22-16,0 22 0,-21-21 15,0 0-15,21 21 0,-21-21 16,0 0-16,0 0 15,0-1-15,0 1 0,-21 21 16,0 0-16,0 0 16,0 0-1,21 21-15,-22-21 16,22 22-16,-21-22 0,21 21 0,0 0 16,0 0-16,0 0 15,0 0-15,21 1 0,1-22 16,-1 21-16,0-21 0</inkml:trace>
  <inkml:trace contextRef="#ctx0" brushRef="#br1" timeOffset="145780.43">10837 12594 0,'0'-21'0,"0"42"0,21-42 0,-21 0 15,0 0-15,0 0 0,0-1 16,-21 1-16,0 21 16,0-21-16,0 21 0,0-21 0,-1 21 15,-20-21-15,21 21 0,0 0 0,0 0 16,-1 0-16,1 0 0,-21 0 16,21 21-16,0 0 0,-1 0 0,1 0 15,0 1-15,0-1 0,0 21 0,0-21 16,-1 22-16,1-22 15,0 21-15,0 0 0,21 1 0,0-22 16,0 21-16,0-21 0,0 22 0,0-22 16,0 0-16,0 21 0,0-20 15,21-1-15,0 0 0,0-21 16,1 0-16,-1 0 0,0 0 0,0 0 16,21 0-16,-20 0 0,-1 0 15,21 0-15,-21-21 0,22 0 0,-1-1 16,-21-20-16,21 21 0,1-21 0,-22-1 15,21 1-15,-21 0 0,22-1 16,-22 1-16,0-22 0,0 22 16,0 0-16,-21-22 0,0 22 0,22-22 15,-22 22-15,0-21 0,0 20 16,0 1-16,0 0 0,0-1 0,0 1 16,0 21-16,-22 0 0,22-1 0,0 1 15,-21 21-15,0 21 16,21 1-16,0-1 0,0 21 15,-21 0-15,21 1 0,0-1 0,-21 22 16,21-22-16,0 21 0,0-20 16,0 20-16,0 1 0,0-22 0,0 22 15,0-22-15,0 0 0,0 22 16,21-22-16,0-21 0,-21 22 16,21-1-16,0-21 0,1 0 0,-1 0 15,0 1-15,21-1 0,-21-21 16,1 0-16,-1 0 0,21 0 15,-21 0-15,0-21 0,22 21 0,-22-22 16,0 1-16,21-21 0,-20 21 0,-1-22 16</inkml:trace>
  <inkml:trace contextRef="#ctx0" brushRef="#br1" timeOffset="146037.29">12044 12425 0,'-21'21'15,"-1"-21"-15,44 0 32,-1 0-17,0 0-15,0 0 0,0 0 16,0 0-16,1 0 0,-1 0 0,0 0 15,0 0-15,0 0 0,0 0 16,1 0-16,-22-21 0</inkml:trace>
  <inkml:trace contextRef="#ctx0" brushRef="#br1" timeOffset="146216.18">11959 12552 0,'0'0'0,"0"21"0,0 0 15,0 0 1,21-21 0,0 0-16,1 0 0,20 0 15,-21 0-15,0 0 0,22 0 16,-22 0-16,21 0 0,-21-21 16,22 0-16,-1 0 0,0 21 15</inkml:trace>
  <inkml:trace contextRef="#ctx0" brushRef="#br1" timeOffset="146611.96">13039 11938 0,'0'0'16,"-22"0"-1,1 0 1,0 21-1,21 0 1,21-21 15,0 0-31,1 0 16,-1 0-16,0-21 0,-21 0 16,0 0-16,0 0 15,0 0-15,0-1 0,0 1 16,0 0-16,-21 21 15,0 0-15,-1 0 16,1 21-16,0-21 0,0 21 16,21 1-16,-21 20 0,0-21 15,21 0-15,-22 22 0,22-22 16,-21 0-16,21 21 0,0-21 0,0 1 16,0-1-16,0 0 0,0 0 0,0 0 15,21-21-15,1 21 0,20-21 16,-21 22-16</inkml:trace>
  <inkml:trace contextRef="#ctx0" brushRef="#br1" timeOffset="147183.63">13991 12404 0,'0'-21'0,"0"-1"0,0 1 0,0 0 15,-21 0-15,21 0 0,-21 0 16,0-1-16,21 1 0,0 0 0,-22 0 16,1 0-16,0 0 0,0-1 0,0 22 15,0 0-15,-1 0 16,1 0-16,0 0 0,0 0 0,0 22 16,0-1-16,-1 21 0,-20-21 0,21 22 15,0-22-15,-22 21 16,22 0-16,0-20 0,0 20 0,-21 0 15,20 1-15,22-22 0,0 21 0,0-21 16,0 22-16,0-22 0,0 0 16,0 0-16,0 0 0,22 0 0,-1 1 15,0-22-15,0 0 0,0 0 0,0 0 16,1 0-16,20 0 0,-21 0 16,0-22-16,0 1 0,22 0 0,-22 0 15,0 0-15,0 0 0,0-22 16,1 22-16,-1-21 0,0 21 0,0-22 15,0 1-15,-21 0 0,0-1 0,21 22 16,-21-21-16,0 21 16,0-1-16,0 1 0,0 42 31,-21 22-31,21-22 0,0 0 16,-21 21-16,21 1 0,-21-1 0,21-21 15,0 22-15,0-22 0,0 21 0,0-21 16,0 22-16,0-22 0,0 0 15,0 0-15,21 0 0,0 0 0,0 1 16,1-1-16,-1-21 0,0 0 0,0 0 16,21 0-16,-20 0 0,20 0 15,0-21-15,-21-1 0,22 1 0</inkml:trace>
  <inkml:trace contextRef="#ctx0" brushRef="#br1" timeOffset="147732.34">14605 12002 0,'0'0'0,"0"-43"0,0 22 0,0 0 16,-21 21-16,0 0 15,-1 0-15,22 21 0,0 0 16,-21 0-16,21 22 0,-21-22 16,21 21-16,-21 1 0,21-1 0,0 21 15,-21-20-15,21-1 0,0 0 0,0 1 16,0-1-16,-21 0 15,21 1-15,0-22 0,0 21 0,-22-21 16,22 22-16,0-22 0,0 0 0,0 0 16,0 0-16,0 1 0,0-1 15,-21-21-15,21 21 0,-21-21 16,21-21 0,0 0-1,0-1-15,0 1 0,0 0 0,0 0 16,0-21-16,21 20 0,0 1 0,1-21 15,-1 21-15,0 0 0,0-22 16,0 22-16,22 0 0,-1 0 0,-21 0 16,21-1-16,1 1 0,-1 0 15,0 21-15,1 0 0,-22 0 16,21 0-16,-21 0 0,1 21 0,-1 0 16,0 1-16,-21-1 0,0 0 0,0 0 15,0 21-15,0-20 0,-21-1 16,0 0-16,-22 21 0,22-21 0,-21 1 15,-1-1-15,1 0 0,0 0 0,-22 0 16,22-21-16,0 21 0,-1 1 16,1-22-16,0 0 0,-1 0 0,22 21 15,-21-21-15,21 0 0,-1 0 16,44 0 0,-1 0-1,0 0-15,21-21 0,-21-1 0,22 1 16</inkml:trace>
  <inkml:trace contextRef="#ctx0" brushRef="#br1" timeOffset="148048.16">15748 12256 0,'-42'-22'15,"20"22"-15,1 0 0,0 0 16,0 0-16,-21 0 0,20 22 16,1-1-16,-21 0 0,21 0 0,0 0 15,-1 0-15,1 1 0,0-1 0,21 21 16,-21-21-16,21 0 0,0 1 16,0-1-16,0 0 0,21 0 0,0 0 15,0 0-15,1 1 0,-1-22 0,0 21 16,0-21-16,21 0 0,-20 0 15,20 0-15,-21 0 0,0 0 0,22 0 16,-22 0-16,0 0 0,21-21 0,-21-1 16,1 1-16,20 0 0,-21 0 15</inkml:trace>
  <inkml:trace contextRef="#ctx0" brushRef="#br1" timeOffset="148603.84">16425 11875 0,'-63'0'31,"63"-22"47,0 1-62,21 21-16,0 0 15,0 0-15,0 0 16,-21 21 15,0 1-15,-21-22-1,0 0 1,0 0-16,0 0 0,0 0 16,-1 0-16,22-22 31,22 22-15,-1-21-16,0 0 0,0 21 15,0-21-15,0 21 0,1 0 0,-1 0 16,0 0-16,0 0 15,-21 21-15,0 0 16,0 0-16,-21 22 0,0-22 16,0 21-16,-1 1 0,1-1 0,0-21 15,0 21-15,0-20 0,0-1 16,-1 0-16,1 0 0,21 0 0,0 0 16</inkml:trace>
  <inkml:trace contextRef="#ctx0" brushRef="#br1" timeOffset="149164.51">16849 11472 0,'0'0'15,"-22"-21"-15,1 21 0,21-21 16,21 21 0,1 0-16,-1 0 15,0-21-15,0 21 0,21 0 0,-20 0 16,20 0-16,0 0 0,-21 0 16,22 0-16,-1-21 0,-21 21 0,22 0 15,-22 0-15,0 0 0,21 0 16,-21 0-16,1 0 15,-22 21 1,0 0 0,0 0-16,0 0 0,0 1 0,0-1 15,0 21-15,0-21 0,0 0 0,0 22 16,0-22-16,0 21 0,0 1 16,0-22-16,0 21 0,0 22 0,0-22 15,0 21-15,0-20 0,-22 20 16,22 1-16,-21-1 0,21-20 0,-21 20 15,0-21-15,21 22 0,-21-22 0,0 1 16,-1-1-16,22 0 0,-21 1 16,-21-1-16,21-21 0,0 21 15,-1-20-15,1 20 0,0-21 0,0 0 16,-21 0-16,20 1 0,1-1 16,-21 0-16,21-21 0,-22 21 0,22-21 15,-21 21-15,21-21 0,-22 0 0,22 0 16,0 0-16,0 0 0,0 0 15,0 0-15,21-21 16,-22 0-16,22 0 0,0 0 0,-21-1 16,0 1-16,21 0 0</inkml:trace>
  <inkml:trace contextRef="#ctx0" brushRef="#br1" timeOffset="-199441.13">18013 13060 0,'-21'0'32,"-1"0"15,1 0-32,0 0-15,0 0 16,0 0-16,0 0 15,-1 0-15,22-21 0,-21 21 16,0 0-16,0 0 0,0 0 0,0 0 16,-1 0-16,1 0 15,0 0 1,42 0 46,0 0-46,1 0-16,20 0 0,-21 0 0,21 21 16,1-21-16,-1 0 0,22 0 15,-1 0-15,1 0 0,20 0 0,1 0 16,0 0-16,-1 0 0,22 0 0,0 0 16,-21 0-16,-1 0 0,22 0 15,-21 0-15,21 0 0,-22 0 16,1 0-16,0 0 0,-1 0 15,1 0-15,0 0 0,-22 0 0,1 0 16,-1 0-16,-21 0 0,22 0 0,-43 0 16,21 0-16,-20 0 0,-1 0 15,0 0-15,0 0 0,-42 0 78,0 0-78,0 0 16,-1 0-16,1 0 16,-21 0-16,21 0 0,-22 0 0,22 0 15,-21 0-15,0 0 0,-1 21 0</inkml:trace>
  <inkml:trace contextRef="#ctx0" brushRef="#br1" timeOffset="-198928.63">18309 13102 0,'0'0'0,"-21"0"0,-21 0 0,20 0 16,1 0-16,-21 0 0,21 0 15,0 0-15,-1 0 16,44 0 0,-1 0-1,0 0-15,21 0 0,1 0 0,-1 0 16,0 21-16,22-21 0,-1 0 16,1 0-16,20 0 0,-20 0 0,21 0 15,-22 0-15,22 0 0,-22 0 16,22 0-16,-22 0 0,1 0 0,21 0 15,-22 0-15,1 0 0,-22 0 16,21 0-16,1 0 0,-22 0 16,1 0-16,-1 0 0,-21 0 0,21-21 15,-20 21-15,-1 0 0,0 0 16,0 0-16,0-21 0,0 21 16,1 0-1,-22-21 63,-22 21-62</inkml:trace>
  <inkml:trace contextRef="#ctx0" brushRef="#br1" timeOffset="-198352.75">19875 12615 0,'0'-21'16,"0"42"-16,0-63 0,0 21 16,0 42 15,0 0-16,0 0-15,22 1 0,-22-1 16,21 0-16,-21 0 0,0 0 16,21 0-16,0 1 0,0-1 0,0 21 15,1-21-15,-1-21 0,0 21 16,21 1-16,-21-1 0,22-21 0,-22 21 16,21-21-16,-21 0 0,22 0 0,-22 0 15,21 0-15,-21 0 0,1 0 16,-1 0-16,0 0 0,0 0 0,-21-21 31,0 0-15,0-1-16,-21 22 15,0 0-15,0 0 0,-1 0 16,1 0-16,-21 0 0,21 0 0,0 0 16,-22 22-16,1-1 0,0 0 0,20 0 15,-20 21-15,0-20 0,-1 20 16,1-21-16,0 21 0,-1-20 0,22 20 15,-21 0-15,0-21 0,20 22 16,-20-1-16,21-21 0,0 22 16,0-22-16,-1 21 0,-20-21 0,42 22 0,-21-22 15,0 0-15,0 0 16,21 0-16,0 0 0,-22 1 16,1-22-16,21-22 31,0 1-16,21 0-15,1 0 0,-1 0 0,0 0 16,0-22-16</inkml:trace>
  <inkml:trace contextRef="#ctx0" brushRef="#br1" timeOffset="-197804.06">21653 12573 0,'43'-42'16,"-22"21"-16,-21-1 16,21 22-1,-21-21-15,0 42 31,0 1-15,-21-1-16,0 21 0,21-21 16,-21 22-16,21-1 0,-22 0 0,1 22 15,21-22-15,0 0 0,-21 1 16,21 20-16,-21-20 0,0-22 0,21 21 16,-21 0-16,-1 1 0,22-22 0,0 0 15,-21 0-15,21 0 0,-21 1 16,21-1-16,0 0 0,-21-21 0,21 21 15,21-42 17,0 21-17,0-21-15,1 0 0,-1-1 0,21 1 16,-21 0-16</inkml:trace>
  <inkml:trace contextRef="#ctx0" brushRef="#br1" timeOffset="-196516.98">22902 12531 0,'-21'-21'31,"0"21"-16,0 0-15,0 0 0,-1 21 0,1-21 16,0 21-16,0 0 0,-21 0 0,20 0 16,1 1-16,-21 20 0,21 0 15,0-21-15,-1 22 0,1-1 0,0 0 16,0-20-16,0 20 0,0 0 0,21-21 16,0 22-16,-22-22 0,22 0 15,0 0-15,0 0 0,0 1 0,0-1 16,22 0-16,-1 0 0,0-21 0,21 21 15,-21-21-15,1 21 0,20-21 16,-21 0-16,21 0 0,1 0 0,-1 0 16,0 0-16,1-21 0,-1 0 15,-21 0-15,22 0 0,-22 0 16,0-1-16,0-20 0,0 21 0,-21-21 16,21-1-16,-21 1 0,0 0 15,0-1-15,-21 1 0,0 0 0,0-1 16,-21 22-16,20-21 0,-20 21 0,0-1 15,21 1-15,-22 21 0,1 0 16,0 0-16,20 0 0,-20 0 0,21 0 16,0 0-16,0 0 0,21 21 31,0 1-31,21-22 0,0 21 16,21-21-16,-21 0 0,43 21 15,-22-21-15,22 0 0,-22 0 16,22 0-16,-1 0 0,1 0 0,-22 0 15,21-21-15,-20 0 0,-1 21 16,0-22-16,-20 1 0,20 0 0,-21 0 16,0 0-16,0 0 0,1 21 0,-22-22 15,0 1-15,0 0 0,0 0 16,21 0-16,-21 0 0,0-1 16,0 1-16,-21 21 31,21 21-16,-22 1-15,1-1 0,0 0 16,21 0-16,0 0 0,-21 22 16,0-22-16,0 21 0,-1 0 0,22 22 15,-21-22-15,0 1 0,21 20 16,0 1-16,-21-22 0,0 21 0,21 1 16,0-1-16,0-20 0,-21 20 0,21-20 15,-22 20-15,1 1 0,21-1 16,-21 1-16,0-1 0,0 1 0,21-1 15,-21 1-15,-1-22 0,1 21 0,0 1 16,0-1-16,0 1 16,0-22-16,21 22 0,-22-1 0,1 1 15,21-1-15,-21 1 0,21-1 0,0 1 16,-21-1-16,21 1 0,-21-22 16,21 22-16,-21-22 0,21 21 0,0-20 15,0 20-15,-22-20 0,22-1 0,-21 0 16,21 1-16,0-1 0,0 0 0,0 1 15,-21-22-15,21 21 0,0-21 16,0 0-16,0 1 0,-21-1 16,0-42 15,21-1-31,-21 1 0,-1 0 16,22 0-16,0 0 0,-21 0 15,0-22-15,0 1 0,21 21 0,-21-22 16,21 1-16,0-21 0,0 20 15,0 1-15,0-22 0,0 1 0,0-1 16,0 1-16,0-22 0,0 1 0,0 20 16,0-21-16,21 22 0,0-1 15,0 1-15,0-1 0,1 1 0,-1-1 16,21 1-16,0-1 0,-20 22 0,20-21 16,0 20-16,1-20 0,-1 20 15,0 1-15,-21 0 0,22-1 16,-1 22-16,-21 0 0,0 0 0,1 0 0,-1 0 15,0-1-15,0 22 16,-21-21-16,21 0 16,-21 0-16,0 0 31,0 0-15,0-1-1,21 22-15,-21-21 0,22 21 0</inkml:trace>
  <inkml:trace contextRef="#ctx0" brushRef="#br1" timeOffset="-195836.3">24193 12933 0,'0'0'0,"0"-21"0,0 0 32,22-1-32,-22 1 0,21 0 0,-21 0 0,21 0 15,-21 0-15,21-1 0,0 1 0,-21 0 16,21 0-16,1 0 16,-22 0-16,0-1 0,21 22 0,-21-21 15,21 21-15,-21 21 47,0 1-47,-21-1 0,21 0 16,-21 21-16,21-21 0,0 22 0,0-1 15,0-21-15,-22 22 0,22-1 16,0 0-16,-21 1 0,21-22 0,0 21 16,0-21-16,-21 22 0,21-22 0,-21 21 15,21-21-15,0 0 0,0 1 16,0-1-16,-21 0 0,21 0 15,0 0-15,-21-21 0,21 21 0,-22-21 16,22 22-16,-21-22 31,0 0-31,0 0 16,0 0-16,0 0 0,-1 0 0,1 0 16,0 0-16,-21 0 0,21 0 0,-1 0 15,1 0-15,0 0 0,0 0 16,42 0 15,0 0-31,0 0 0,22 0 16,-22 0-16,21 0 0,-21 0 15,22 0-15,-1 0 0,0 0 0,-20 0 16,20 0-16,-21 0 0,21 0 16,-20 0-16,20 0 0,-21 0 0,0 0 15,0 0-15,1 0 0,-22-22 16,0 1-1,0 0 1,-43 21-16,22 0 16,0 0-16</inkml:trace>
  <inkml:trace contextRef="#ctx0" brushRef="#br1" timeOffset="-194696.1">21590 12658 0,'0'0'0,"0"-21"15,0-1 1,0 1-16,0 0 16,21 21-16,0-21 0,-21 0 15,21 21-15,1-21 0,-22-1 16,21 22-16,0 0 0,-21-21 15,0 0 1,0 42 15,0 0-31,0 1 16,-21-1-16,0 0 0,21 21 16,-22-21-16,22 1 0,0 20 0,-21-21 15,0 0-15,21 22 0,-21-1 16,21-21-16,0 21 0,0-20 0,-21 20 15,21-21-15,-21 21 0,21-20 16,-22-1-16,22 21 0,0-21 16,0 0-16,0 1 0,-21-1 0,21 0 15,0 0-15,0 0 16,0 0-16,0 1 0,-21-22 16,21 21-16,-21 0 31,0-21-31,0 0 0,-1 0 15,1 0-15,0 0 16,0 0 0,0 0-16,0 0 0,-1 0 15,1 0-15,0 0 16,0 0 0,42 0 15,0 0-16,0 0-15,22 0 0,-22-21 0,21 21 16,-21 0-16,22 0 0,-1 0 0,-21 0 16,22 0-16,-1 0 0,0 0 15,-21 0-15,22 0 0,-22 0 0,21 0 16,-21 0-16,1 0 16,-1 0-16,0 0 15,-42-21 48,0 21-48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6T02:19:37.1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5969 3239 0,'0'21'47,"21"-21"-47,-21 21 0,0 0 16,21 0-16</inkml:trace>
  <inkml:trace contextRef="#ctx0" brushRef="#br0" timeOffset="920.28">3238 847 0,'0'0'0,"0"-21"0,0-1 0,0 1 0,-21 0 16,0 0-16,21 0 0,0 0 16,-21-1-16,21 44 46,0-1-46,0 21 0,0 0 0,0 1 16,0-1-16,0 0 0,0 22 16,0-1-16,0-20 0,0 20 15,0 1-15,0-22 0,0 0 0,0 1 16,0-1-16,-21 0 0,21 1 16,-21-1-16,21-21 0,0 22 15,0-22-15,0 0 0,-22-21 0,22 21 16,0 0-16,-21-21 0,21-21 15,-21 0 1,21 0-16,-21 0 0,0-1 16,21 1-16,-21-21 0</inkml:trace>
  <inkml:trace contextRef="#ctx0" brushRef="#br0" timeOffset="1325.05">2688 762 0,'0'0'0,"0"-21"0,0 0 16,0-22-16,0 22 0,0 0 16,0 0-16,21-21 0,0 20 15,1 1-15,20 0 0,-21 0 0,43 0 16,-22 21-16,21-21 0,1 21 16,-1 0-16,22 0 0,0 0 0,-1 0 15,22 21-15,-21 0 0,0 0 16,20 21-16,-41-20 0,21 20 0,-22 0 15,1 1-15,-1 20 0,-21 1 16,1-1-16,-22 1 0,0-1 0,-21 1 16,0-1-16,-21 1 0,0-1 15,-22 1-15,1-1 0,-21-21 0,-1 22 16,-21-22-16,22 1 0,-22-1 16,1 0-16,-1 1 0,0-22 15,22 0-15,-1-21 0,1 0 16,-1 0-16,22 0 0,0 0 0,-1 0 15,1 0-15,0-21 0,20 0 16,1-1-16,0 22 0,0-21 0,0 0 16,21 0-16,0 0 15,0 0-15,0-1 0,21 22 16,0-21-16</inkml:trace>
  <inkml:trace contextRef="#ctx0" brushRef="#br0" timeOffset="1868.82">4043 1270 0,'0'0'0,"0"-21"16,0 0-16,0 0 16,0-1-16,21 1 15,0 21-15,0-21 0,0 21 16,1 0-16,-1 0 0,0 0 15,21 0-15,-21 21 0,22 0 0,-1 1 16,-21-1-16,22 0 0,-22 21 16,21-21-16,-21 22 0,-21-22 0,0 21 15,0-21-15,0 22 0,0-1 16,0-21-16,0 0 0,0 1 16,-21-1-16,0 0 0,21 0 15,-21-21-15,0 0 0,21-21 16,0 0-1,-22 0-15,22-1 0,0-20 16,0 21-16,0 0 0,0-22 16,0 22-16,0-21 0,22 21 0,-22-22 15,21 22-15,0-21 0,-21 21 16,21 0-16,0-1 0,0 1 0,1 21 16,-1 0-16,0 0 15,0 0-15,0 0 0,0 0 16</inkml:trace>
  <inkml:trace contextRef="#ctx0" brushRef="#br0" timeOffset="3064.88">5334 1461 0,'0'0'0,"21"-22"0,-21 1 15,0 0-15,0 0 0,0 0 16,0-22-16,0 22 0,0 0 16,0-21-16,0 21 0,-21-22 15,0 22-15,0-21 0,-1 21 0,1-1 16,-21 22-16,21 0 0,-22 0 16,1 0-16,0 0 0,-1 22 0,1-1 15,0 21-15,-1-21 0,22 22 16,-21-1-16,0 0 0,20 1 0,1-1 15,0 0-15,0 1 0,21-1 16,0 0-16,0 1 0,0-22 0,0 21 16,21-21-16,0 0 0,0 1 15,1-1-15,-1 0 0,0-21 16,21 0-16,-21 0 0,22 0 0,-1 0 16,-21-21-16,22 0 0,-22-1 0,21 1 15,0 0-15,-20-21 0,-1 21 16,21-22-16,-21 1 0,0 21 15,1-22-15,-22 1 0,21 0 0,-21-1 16,21 1-16,-21 0 0,0 21 16,0-22-16,0 22 0,0 0 0,0 42 31,0 0-31,0 0 0,-21 1 16,21 20-16,-21-21 0,21 21 15,0 1-15,0-22 0,0 21 16,0-21-16,0 22 0,0-22 15,0 21-15,0-21 0,0 1 0,0-1 16,0 0-16,21 0 0,0-21 16,0 21-16,0-21 0,0 0 0,1 0 15,20 0-15,-21 0 16,0-21-16,0 0 0,1 0 0,-1 0 16,0-1-16,0 1 0,0-21 15,0 21-15,1-22 0,-1 22 0,0-21 16,0 21-16,0-22 0,0 22 15,-21 0-15,22 0 0,-22 0 0,21 21 16,-21-21-16,0 42 31,0 0-31,0 0 16,0 0-16,-21 22 0,21-22 16,0 0-16,0 0 0,-22 0 0,22 0 15,0 22-15,0-22 0,0 0 16,0 0-16,0 0 0,0 1 15,0-1-15,22-21 16,-1 0-16,0 0 0,0 0 16,0 0-16,0 0 0,1-21 15,-1-1-15,0 1 0,0 0 16,0 0-16,0 0 0,1-22 0,-1 22 16,0 0-16,0 0 0,21-64 31,-20 85-31,-22 21 31,0 1-31,0-1 0,0 0 16,0 0-16,0 0 0,0 0 0,0 1 15,0-1-15,0 0 0,0 0 16,0 0-16,0 0 0,21 1 0,-21-1 16,21 0-16,0 0 0,0 0 15,0-21-15,1 0 16,-1 0-16,0 0 15,0 0-15,0 0 0,0-21 0,1 0 16,-1 0-16,0 0 0,0-1 0,0 1 16,0-21-16,1 0 0,-22-1 15,0 1-15,21 0 0,-21-1 0,0-20 16,0 20-16,0 1 0,0 0 16,-21 21-16,-1-1 0,22 1 0,-21 0 15,0 21-15,0 0 0,-21 0 16,20 0-16,1 0 0,0 0 0,0 0 15,21 21-15,-21 0 0,21 1 16,-21-1-16,21 0 16,0 0-16,21 0 15,0-21-15,0 0 0</inkml:trace>
  <inkml:trace contextRef="#ctx0" brushRef="#br0" timeOffset="3633.56">7260 635 0,'0'0'0,"-21"-63"15,0 63 1,0 21 0,21 0-16,-22 0 0,22 0 0,0 22 15,-21-1-15,0 21 0,21-20 16,0 20-16,0-20 0,-21 20 0,21 1 15,-21-22-15,21 0 0,0 1 16,0 20-16,0-42 0,0 22 0,0-1 16,0-21-16,0 21 0,0-20 15,0-1-15,0 0 0,0 0 0,0 0 16,0 0-16,0 1 16,0-44-1,0 1 1,0 0-1,0 0-15,0-21 0,21 20 0,0 1 16,-21-21-16,21 21 0,0-22 16,1 1-16,-1 21 0,0-21 0,0 20 15,43-41-15,-22 42 16,-21 0-16,21 21 0,1 0 0,-22 0 16,21 0-16,1 21 0,-1 0 15,-21 0-15,21 0 0,-20 0 0,-1 22 16,-21-22-16,0 21 0,0-21 15,0 22-15,0-22 0,-21 0 0,-1 21 16,-20-20-16,21-1 0,-21 0 0,-1 0 16,22 0-16,-21 0 15,-1 1-15,1-22 0,21 21 0,-21 0 16,20-21-16,1 0 0,0 0 16,0 0-16,0 0 0,0 0 0,-1 0 15,22-21-15,0 0 16,0-1-16,0 1 0,22-21 15</inkml:trace>
  <inkml:trace contextRef="#ctx0" brushRef="#br0" timeOffset="4156.1">8551 1037 0,'0'0'0,"0"-21"0,0 0 0,0 0 15,0 0-15,-21 21 0,0-22 0,0 1 16,0 21-16,-1 0 0,1 0 16,-21 0-16,21 0 0,-22 21 0,22 1 15,-21-1-15,0 21 0,-1-21 16,1 22-16,21-1 0,-22 0 0,1 1 16,0-1-16,21 0 15,-22 1-15,22-1 0,0 0 0,21 1 16,0-22-16,0 21 0,0-21 0,0 0 15,0 1-15,42-1 0,-21 0 16,1-21-16,20 0 0,-21 0 0,21 0 16,1 0-16,-1 0 0,0-21 15,-20 0-15,20-1 0,0 1 0,-21 0 16,22 0-16,-22 0 0,21-22 16,-21 22-16,1-21 0,-1 0 0,0-1 15,-21 1-15,0 0 0,21 20 16,-21-20-16,0 21 0,0 0 0,0 0 15,0 42 1,-21 0-16,0 0 16,21 0-16,0 22 0,-21-1 15,21-21-15,-22 21 0,22 1 16,0-22-16,0 21 0,0-21 0,0 1 16,0 20-16,0-21 0,0 0 15,22 0-15,-1-21 0,0 22 0,0-22 16,0 0-16,0 0 0,1 0 15,-1 0-15,21 0 0,-21 0 0,22-22 16,-1 1-16,0 0 0</inkml:trace>
  <inkml:trace contextRef="#ctx0" brushRef="#br0" timeOffset="4416.95">9419 1058 0,'0'-21'0,"0"42"0,0-84 0,0 42 0,0 0 16,-21 21-16,21-22 0,-21 22 15,0 0-15,-1 0 0,1 22 0,0-1 16,0 0-16,-21 21 0,20-21 16,1 22-16,0-1 0,-21 0 0,21 1 15,-1-1-15,22 0 0,-21 1 16,21-1-16,0-21 0,0 22 0,0-22 16,0 21-16,0-21 0,0 0 0,0 1 15,21-1-15,1 0 16,-1 0-16,0-21 0,0 0 0,0 0 15,22 0-15,-22 0 0,21-21 16,0 0-16,-20 0 0,20-1 0,0 1 16,1 0-16</inkml:trace>
  <inkml:trace contextRef="#ctx0" brushRef="#br0" timeOffset="5021.03">9737 1122 0,'0'0'0,"21"-64"0,0-20 16,-21 20-16,0 1 0,0-1 15,0 22-15,0 0 0,0 20 0,0 1 16,0 0-16,0 42 15,0 22 1,-21-22-16,0 21 16,-1 22-16,22-1 0,0-21 0,-21 22 15,21-1-15,-21-20 0,21 20 16,-21-20-16,21-1 0,0 0 0,-21 1 16,21-22-16,-21 21 0,21-21 0,0 0 15,-22 1-15,22-1 16,0-42 15,0-1-31,0 1 16,22 0-16,-1 0 0,0 0 0,0 0 15,0-22-15,22 22 0,-22 0 16,21-21-16,-21 20 0,22 1 0,-1 0 16,0 0-16,1 0 15,-1 21-15,-21 0 0,21 0 0,-20 0 16,-22 21-16,0 0 15,0 0-15,0 0 0,-22 1 16,1-1-16,0 0 0,-21-21 16,21 21-16,-22 0 0,1 0 0,0-21 15,-1 22-15,1-22 0,0 0 0,-1 0 16,22 0-16,0 0 0,0 0 16,0 0-16,-1 0 0,22 21 31,0 0-16,0 0-15,22 0 16,-1 0-16,0 1 0,0-22 16,0 21-16,22 0 0,-22 0 0,0 0 15,0 0-15,21 1 0,-20-1 16,20 0-16,-21 0 0,21-21 0,1 21 16,-22 0-16,21 1 0,-21-22 0,1 21 15,-1-21-15,0 0 0,-21 21 16,-21-21-1,-22 0-15</inkml:trace>
  <inkml:trace contextRef="#ctx0" brushRef="#br0" timeOffset="5749.18">2349 2286 0,'-42'0'0,"84"0"0,-126-21 15,41 21-15,22-21 0,0 21 16,0-21-16,0 21 0,0-22 0,-1 22 16,22-21-16,0 0 31,22 21-16,-1 0-15,0 0 0,21 0 16,-21 0-16,22 0 0,20 0 16,-20 0-16,20 0 0,22 0 0,-22 0 15,22 0-15,-22 0 0,22 0 16,0 0-16,21 0 0,-1 0 0,1 0 16,0 0-16,42 0 0,-21 0 15,0 0-15,21 0 0,1 0 0,20 0 16,0 0-16,22 0 0,-22 0 0,22 0 15,-1 0-15,22 0 0,-22 0 16,1-21-16,20 21 0,-20 0 16,21 0-16,-1 0 0,1-21 15,-22 21-15,22 0 0,0 0 0,-22 0 16,22 0-16,-22 0 0,1 0 0,-1 0 16,-20 0-16,20 0 0,1 0 15,-22 0-15,0 0 0,1 0 0,-1 0 16,0-21-16,1 21 0,-22 0 15,0 0-15,-21 0 0,0 0 0,0 0 16,-21 0-16,0 0 0,0-22 16,-22 22-16,1 0 0,0 0 0,-43 0 15,21 0-15,-20 0 0,-22 0 0,0 0 16,0 0-16,0 0 0,-21 22 31,-21-22-15,0 0-16</inkml:trace>
  <inkml:trace contextRef="#ctx0" brushRef="#br0" timeOffset="6740.61">1228 3768 0,'0'0'0,"-43"0"0,22 0 0,-21 0 16,-1 0-16,22 0 0,0 0 0,0 0 15,0 0-15,0 0 16,21 21-16,21-21 16,21 0-1,0 0-15,22 0 0,-1 0 0,22 0 16,0 0-16,21 0 0,-22 0 16,22 0-16,-21 0 0,-1 0 0,22 0 15,0 0-15,-21 0 16,21 0-16,-22 0 0,22 0 0,-21 0 15,-1 0-15,-20 0 0,-1 0 16,1-21-16,-22 21 0,-21 0 0,1 0 16,-1 0-16,-21-21 15,-21 21-15,-1 0 16,-20-22-16,0 22 0,-22 0 16,22 0-16,-22-21 0,1 21 0,-1 0 15,1 0-15,21 0 0,-1-21 16,1 21-16,21 0 0,0 0 0,-1 0 15,22-21 1,22 21 0,-1 0-16,21 0 15,0 0-15,1 0 0,20 0 0,1 0 16,-1 0-16,-20 0 0,20 0 16,1 0-16,-22 0 0,0 21 0,1 0 15,-22-21-15,21 21 0,-21 1 0,-21-1 16,0 0-16,0 21 0,0-21 15,-42 1-15,21 20 0,-22 0 0,-20 1 16,-1-1-16,1 0 0,-1 1 16,1-22-16,-1 21 0,1 0 0,-1-20 15,22-1-15,0 21 0,-1-21 16,22-21-16,0 21 0,0 1 16,42-44-1,21 1-15,1 0 16</inkml:trace>
  <inkml:trace contextRef="#ctx0" brushRef="#br0" timeOffset="9051.93">4403 3387 0,'0'-21'0,"21"-1"0,-21 1 16,0 0-16,0 0 0,0 0 16,0 0-16,0-1 0,0 1 0,0 0 15,-21-21-15,-1 21 0,1-1 0,0 1 16,0 21-16,0-21 0,-22 0 15,22 21-15,0 0 0,-21 0 0,21 0 16,-1 0-16,-20 0 0,0 21 16,21 0-16,-22 22 0,1-1 0,0 0 15,20 1-15,-20 20 16,0 1-16,21-1 0,-22-21 0,22 22 16,0-1-16,0-20 0,0 20 0,21-20 15,0-1-15,0 0 0,0 1 16,0-1-16,21-21 0,0 0 0,21 0 15,-21 1-15,1-1 0,20-21 16,0 0-16,1 0 0,-22 0 0,21-21 16,0-1-16,1 1 0,-22 0 15,21 0-15,1 0 0,-22-22 0,21 1 16,-21 21-16,0-21 0,22-1 16,-22 1-16,0-22 0,0 22 15,0-21-15,1 20 0,-22-20 16,0-1-16,21 22 0,-21 0 0,0 20 15,0-20-15,0 21 0,0 0 0,0 42 32,-21 21-32,21-21 15,0 22-15,0-1 0,0 22 16,0-22-16,0 21 0,0-20 0,0-1 16,0 0-16,0 1 0,0-1 15,0 0-15,0 1 0,0-22 0,21 0 16,0 0-16,0 0 0,0 1 15,0-1-15,22-21 0,-22 0 16,21 0-16,1 0 0,-1 0 0,21 0 16,-20-21-16,-1-1 0,22 22 15,-22-42-15,0 21 0,1-21 0,-1 20 16,-21-20-16,21 0 0,-20-22 16,-1 22-16,0-22 0,0 1 0,0-1 15,0 1-15,1 21 0,-22-22 16,0 22-16,0-22 0,21 22 0,-21 21 15,0 0-15,0-1 0,0 1 0,0 0 16,0 42 0,-21 22-16,-1-22 0,22 21 15,-21 0-15,0 22 16,21-22-16,-21 22 0,0-1 0,21-20 16,-21 20-16,21-21 0,0 22 15,-22-22-15,22 1 0,0-1 0,0-21 16,0 21-16,0-20 0,0 20 0,22-21 15,-1 0-15,-21 0 0,21-21 16,0 22-16,0-22 0,0 0 0,22 0 16,-22 0-16,0 0 0,21 0 0,-20-22 15,20 22-15,0-21 0,-21 0 16,22-21-16,-1 21 0,0-22 0,-20 1 16,20 0-16,0-22 0,-21 1 15,22-1-15,-22 1 0,0-1 16,0 22-16,0-22 0,1 22 15,-22 0-15,0 20 0,0-20 0,0 21 16,0 0-16,-22 21 31,22 21-31,-21 0 0,0 21 0,0 1 16,21-1-16,-21 0 0,21 1 16,-21-1-16,-1 22 0,22-22 0,0 21 15,-21-20-15,21-1 0,-21 0 16,21 1-16,-21-1 0,21 0 0,0-20 15,0 20-15,0-21 0,0 0 16,0 0-16,0 1 0,21-1 0,0-21 16,22 0-16,-22 0 0,0 0 15,21 0-15,1 0 0,-22 0 0,21-21 16,0-1-16,1 1 0,-1 0 16,0 0-16,1 0 0,-1-22 0,-21 1 15,22 21-15,-22-21 0,0-1 16,0 22-16,0-21 0,-21 21 0,0-1 15,0 1-15,0 0 0,-21 21 16,0 0 0,0 0-16,0 0 0,-1 21 0,22 0 15,0 1-15,0-1 16,0 0-16,0 0 0,0 0 0,0 0 16,0 1-16,0-1 0,0 0 15,0 0-15,22 21 0,-1-20 0,-21-1 16,21 0-16,0 0 0,-21 0 0,21-21 15,-21 21-15,21 1 0,1-22 16,-1 0-16,0 21 0,0-21 0,0 0 16,0 0-16,22 0 0,-22 0 0,21 0 15,1-21-15,-1-1 0,0 1 16,1 0-16,-22 0 0,21 0 0,0 0 16,-20-22-16,83-105 15,-83 106 1,-22-1-16,0 22 0,21-21 0,-21 21 15,0 0-15,0 42 16,0 0-16,0 21 16,0-21-16,0 22 0,-21-22 15,21 21-15,0 1 0,0-22 0,0 21 16,0-21-16,0 0 0,0 22 0,0-22 16,0 0-16,0 0 15,21-21-15,0 0 0,-21 21 16,21-21-16,0 0 0,0 0 15,1-21-15,-1 0 0,0 0 16,0 0-16,0 0 0,0-1 16,1-20-16,-1 0 0,0 21 15</inkml:trace>
  <inkml:trace contextRef="#ctx0" brushRef="#br0" timeOffset="9231.83">7218 3027 0,'0'0'15,"-21"0"-15,-1 0 0,1 0 0,0 0 16,0 0-16,0 0 0,0 0 31,21 21-31</inkml:trace>
  <inkml:trace contextRef="#ctx0" brushRef="#br0" timeOffset="9464.7">5080 3387 0,'0'0'0,"-21"21"0,0-21 0,-1 21 16,22 0-16,22-21 31,-1 0-31,21 0 0,-21 0 16,22 0-16,-1 0 0,21-21 0,1 21 15,-1-21-15,1 0 0,-1 21 16,22-21-16,0-1 0,-22 1 0,22 0 16,-22 21-16</inkml:trace>
  <inkml:trace contextRef="#ctx0" brushRef="#br0" timeOffset="10228.66">7916 2963 0,'0'0'0,"0"-21"0,0 0 0,0 0 16,0 0-16,0 0 16,0 42-16,0 0 15,0 0-15,0 0 0,0 22 16,0-1-16,0 0 0,0 1 0,0 20 16,21 1-16,-21-1 0,0-21 15,0 22-15,0-1 0,0-20 0,0-1 16,0 22-16,0-22 0,-21 0 15,21-21-15,0 22 0,-21-22 16,0 0-16,21 0 0,0 0 0,-21-21 16,21 22-16,0-44 31,0 1-31,0 0 0,0-21 16,0 21-16,21-1 0,0-20 15,0 21-15,0-21 0,1-1 0,-1 1 16,21 0-16,0-1 0,1 22 15,-1-21-15,0 21 0,1-22 0,20 22 16,-20 0-16,20 21 0,-21 0 16,1 0-16,20 0 0,-20 21 15,-1 0-15,-21 0 0,21 22 0,-20-22 16,-1 21-16,-21-21 0,0 22 16,0-1-16,-21 0 0,-1-20 0,-20 20 15,21-21-15,-21 0 0,-22 22 16,22-22-16,-1 0 0,1-21 0,0 21 15,-1-21-15,1 0 0,21 0 0,-21 0 16,20 0-16,1 0 0,0 0 16,0 0-16,0 0 0,0-21 15,21 0-15,0 0 16,0-1-16,21 22 16,0-21-16,21 0 0,-21 0 0,22 0 15,-22 0-15</inkml:trace>
  <inkml:trace contextRef="#ctx0" brushRef="#br0" timeOffset="10948.99">8932 3260 0,'0'0'0,"43"-21"0,-22-1 0,-21 1 15,21 21-15,-21 21 32,0 1-32,-21-1 0,0 0 0,21 21 15,0-21-15,-22 22 0,22-1 16,0-21-16,-21 22 0,21-1 15,0-21-15,0 21 0,0-20 16,0-1-16,0 0 0,0 0 0,0 0 16,21 0-16,1 1 0,-1-22 15,0 21-15,21-21 0,-21 0 16,1 0-16,20 0 0,-21 0 0,21-21 16,-20-1-16,20 22 0,0-21 0,-21 0 15,22-21-15,-22 21 0,0-22 16,21 1-16,-20 0 0,-1-1 0,0-20 15,-21 20-15,21 1 0,-21 0 16,21-1-16,-21 1 0,0 21 16,0 0-16,0 0 0,0 42 31,-21 0-31,21 21 0,-21 1 0,21-1 16,0 0-16,-21 1 0,21-1 15,0 0-15,-21 1 0,21-1 0,0 0 16,0-21-16,0 22 0,0-22 0,0 0 15,21 0-15,0 0 0,0 1 16,0-22-16,22 0 0,-22 0 0,21 0 16,-21 0-16,22 0 0,-1 0 15,0 0-15,22-22 0,-22 1 0,0 0 16,1 0-16,-1 0 0,0-22 0,1 1 16,-22 0-16,21-22 0,-21 1 15,22-1-15,-22 1 0,0-1 16,0 22-16,0-22 0,1 1 15,-22 21-15,0-1 0,21 1 0,-21 0 16,0 20-16,0 1 0,0 0 0,-21 42 16,21 0-1,-22 1-15,-20 20 0,21 0 0,0 1 16,-22 20-16,22-21 0,0 22 16,0-1-16,0 1 0,21-1 0,0-20 15,0 20-15,0-20 0,0-1 16,0-21-16,0 21 0,21-20 15,0-1-15,0 0 0,-21 0 0,21 0 16,1-21-16,-1 0 0,0 0 0,21 0 16,-21 0-16,1 0 0,-1 0 15,0 0-15,0-21 0,0 0 0,0-21 16,1 20-16</inkml:trace>
  <inkml:trace contextRef="#ctx0" brushRef="#br0" timeOffset="11143.88">9991 3281 0,'0'0'0,"0"21"31,21-21-31,0 21 16,0-21-16,21 0 0,-20 0 0,20 0 15,-21 21-15,21-21 0,1 0 16,-1 0-16,0 0 0,1 0 0,-1 0 15,0-21-15,-20 21 0,20 0 0</inkml:trace>
  <inkml:trace contextRef="#ctx0" brushRef="#br0" timeOffset="11752.54">10816 3429 0,'0'0'0,"0"21"0,-21-21 16,42 0 15,0-21-31,0 21 0,1-21 16,20 21-16,-21-21 0,0 0 0,22-1 15,-22 22-15,21-21 0,-21 0 16,0 0-16,1 0 0,-1 0 0,-21-1 16,0 1-16,0 0 0,0 0 15,-21 21 1,-1 0-16,1 21 15,0 0-15,-21 0 0,21 22 16,-22-1-16,22-21 0,0 22 0,-21-1 16,20 0-16,1 1 0,0-22 15,21 21-15,-21-21 0,21 22 0,0-22 16,0 0-16,21 0 0,0 0 0,0-21 16,1 21-16,20-21 0,0 0 15,1 0-15,-1 0 0,0 0 0,22 0 16,-22 0-16,0 0 0,22-21 0,-22 21 15,22-21-15,-22 0 0,0 0 16,1 0-16,-1-1 0,-21-20 0,22 21 16,-22-21-16,0 20 0,0-20 15,-21 0-15,0 21 0,0-22 16,0 22-16,0 0 0,-21 21 16,0 0-1,0 0-15,-1 21 0,22 0 0,0 0 16,0 22-16,0-22 0,0 0 15,0 21-15,0-20 0,0-1 0,0 0 16,0 0-16,0 21 0,0-20 16,0-1-16,22 0 0,-22 0 15,0 0-15,0 0 16,-22-21 0,1 0-16,0 0 0,0 0 15,0 0-15,0 0 0,-1 0 0,1-21 16,0 0-16,0 21 0,21-21 0</inkml:trace>
  <inkml:trace contextRef="#ctx0" brushRef="#br0" timeOffset="12456.19">13737 3535 0,'21'-21'31,"0"0"-31,1-1 15,-1 1-15,-21 0 0,21 0 0,0 0 16,-21 0-16,0-22 0,0 1 0,0 21 16,0-22-16,0 1 15,0 21-15,0-21 0,-42 20 0,21 1 16,-1-21-16,-20 42 0,21-21 16,-21 21-16,-1 0 0,1 0 0,0 0 15,-1 21-15,1 0 0,0 0 0,-1 22 16,22-1-16,-21 0 0,-1 1 15,22 20-15,-21-21 0,21 1 0,0 20 16,-1-20-16,22-1 0,0-21 16,0 21-16,0-20 0,22 20 0,20-21 15,-21-21-15,21 21 0,1 0 0,-22-21 16,21 0-16,22 0 0,-22 0 16,0 0-16,1 0 0,-1-21 15,0 0-15,1 0 0,-1 0 0,0 0 16,1-22-16,-1 22 0,0-21 15,-20-1-15,-1 1 0,21 0 0,-21-22 16,0 22-16,-21 0 0,22 20 16,-22-20-16,21 21 0,-21 42 31,-21 0-31,-1 0 0,22 22 16,0-1-16,-21-21 0,21 22 0,-21-1 15,21-21-15,0 21 16,0-20-16,0 20 0,0-21 0,0 0 0,0 0 15,21 1-15,0-22 0,1 21 16,-1 0-16,0-21 0,21 0 16,-21 0-16,22 0 0,-22 0 0,21 0 15,-21 0-15,22 0 0,-22 0 16,0 0-16,0-21 0,0 21 0</inkml:trace>
  <inkml:trace contextRef="#ctx0" brushRef="#br0" timeOffset="12829.17">14499 3471 0,'21'-42'0,"-42"84"0,42-105 0,-21 42 0,0-22 15,21 22-15,-21 0 16,22-21-16,-1 21 0,-21-1 0,21 1 0,0 21 16,-21-21-16,21 0 15,0 21-15,1 0 0,-1 0 0,0 0 16,0 0-16,0 0 0,0 21 0,1 0 16,-1 0-16,-21 22 0,21-22 15,0 21-15,0 1 0,-21-1 0,0 0 16,0 1-16,0-22 0,0 21 15,0-21-15,0 22 0,0-22 0,0 0 16,0 0-16,-21-21 0,21 21 0,-21-21 16,0 0-1,21-21 1,0 0-16,0 0 16,0 0-16,0-1 0,0 1 15,0 0-15,0-21 0,0-1 0,0 1 16,0 21-16,21-21 0,0-1 15,0 1-15,-21 0 0,43-1 0,-22 22 16,0 0-16,21 0 0,1 0 16,-22 21-16,21 0 0,0 0 0,1 0 15,-1 0-15,0 0 0,1 0 0,-22 0 16,21 21-16</inkml:trace>
  <inkml:trace contextRef="#ctx0" brushRef="#br0" timeOffset="13164.98">15536 3429 0,'0'0'0,"0"21"0,0 0 0,0 1 0,0-1 16,0 0 0,21-21-1,1 0-15,-1 0 0,0 0 0,0-21 16,0 0-16,22 21 0,-22-22 16,21 1-16,-21 0 0,0 0 0,22-21 15,-22 20-15,0-20 0,-21 21 16,21-21-16,-21 20 0,0-20 0,0 21 15,0 0-15,-21 21 16,0 0-16,0 0 0,0 0 16,-22 21-16,1 21 0,21-21 0,-22 22 15,1-1-15,0 0 0,-1 1 16,22-1-16,0-21 0,0 22 0,21-22 16,0 21-16,0-21 0,0 0 15,21 1-15,0-22 0,0 21 0,22-21 16,-1 0-16,-21 0 0,22 0 0,-22 0 15,21 0-15,0 0 0,-20 0 16,20-21-16,-21-1 0,21 1 0,-20-21 16</inkml:trace>
  <inkml:trace contextRef="#ctx0" brushRef="#br0" timeOffset="14056.94">17399 3048 0,'0'0'0,"-21"-21"16,21 0-1,0 0-15,0-1 16,21 1-16,0 0 0,0 0 16,0 21-16,1-21 0,-1 21 0,0 0 15,21-21-15,-21 21 0,22 0 0,-22 0 16,21 21-16,-21 0 0,22 0 16,-22 0-16,0 22 0,0-22 0,0 21 15,1 22-15,-22-22 0,21 0 16,-21 22-16,0-22 0,0 0 0,0 22 15,0-22-15,-21 1 0,-1-22 16,1 21-16,21-21 0,0 0 16,-21 1-16,0-1 15,21-42 1,0-1-16,0 1 16,0 0-16,0 0 0,0 0 15,0-22-15,0 1 0,0 0 0,21-1 16,0-20-16,0 21 0,1-1 15,-1-20-15,0 20 0,0 1 0,0 0 16,22-1-16,-22 22 0,21 0 0,-21 0 16,22 0-16,-22 21 0,21 0 15,-21 0-15,0 21 0,1 21 0,20-21 16,-21 22-16,0-22 16,-21 21-16,21 1 0,-21 20 0,0-21 15,0 1-15,0-1 0,0 0 16,0 1-16,0-1 0,0 0 0,0-20 15,-21-1-15,21 0 0,0 0 0,0 0 16,-21-21-16,21-21 31,0 0-31,21 0 16,0-22-16,1 22 0,-1-21 16,21 21-16,-21-22 0,22 1 15,-1 0-15,0-1 0,1 1 16,-1 0-16,21-1 0,-20 1 0,20 0 15,-20 21-15,20-1 0,-21 1 16,-20 21-16,20 0 0,-21 0 0,0 21 16,0 1-16,-21-1 0,0 21 15,0 0-15,0 22 0,0-22 0,0 22 16,-21-22-16,0 0 0,21 22 16,-21-22-16,0-21 0,0 22 0,-1-22 15,22 21-15,0-21 0,-21-21 16,21 22-16,0-1 0,0 0 15,21-21 17,1 0-32,-1-21 0,0 0 0,21-1 15,1 1-15</inkml:trace>
  <inkml:trace contextRef="#ctx0" brushRef="#br0" timeOffset="16416.55">19960 3154 0,'0'0'0,"21"-21"0,-21 0 15,0-22-15,0 22 0,0 0 16,0 0-16,-21 0 0,0-1 0,0 22 16,-22-21-16,22 21 0,-21-21 15,21 21-15,-22 0 0,1 0 0,0 21 16,-1 0-16,1 1 0,0-1 16,-1 0-16,1 21 0,0-21 15,-1 22-15,22-1 0,-21 0 0,21 1 16,0-1-16,-1 0 0,22 1 15,0-22-15,0 21 0,0-21 0,0 22 16,0-22-16,0 0 0,22-21 16,-1 21-16,21 0 0,-21-21 0,22 0 15,-1 0-15,-21 0 0,21 0 16,1 0-16,-1-21 0,0 0 0,1 21 16,-1-21-16,-21 0 0,22-22 0,-22 22 15,21-21-15,-21 0 16,0-1-16,1 1 0,-1 0 0,0-1 15,-21 1-15,0 0 0,0-1 16,0 22-16,0 0 0,0 0 0,0 0 16,0 42-1,0 0-15,-21 0 0,0 0 16,-1 22-16,1-1 0,21-21 16,-21 21-16,21 1 0,-21-1 0,21 0 15,0-20-15,0 20 0,0-21 0,0 21 16,0-20-16,21-1 0,0 0 15,0 0-15,1-21 0,-1 21 0,0-21 16,0 0-16,21 0 0,-20 0 16,-1 0-16,21 0 0,-21 0 15,22-21-15,-22 0 0,21 21 0,-21-21 16,22 0-16,-22-1 0,21 1 16,-21 0-16,0 0 0,-21-21 0,0 20 15,22 1-15,-22 0 0,0 0 16,0 0-16,0 0 0,0-1 15,0 1-15,0 0 141,0 0-125,0 0-1,0 0-15,0-1 16,0 1-16,21 21 0,-21-21 16,0 0-16,0 0 15,0 0 1,0 42 15,0 0-15,0 0-16,0 0 15,-21 0-15,21 1 0,-22-1 16,22 0 0,0-42 77,0 0 64,22 21-142,-1-22 1,-21 1-1,0 42 32,0 1-47,0-1 0,0 0 16,0 0-16,0 0 0,-21 22 0,21-22 16,-22 21-16,22-21 0,-21 22 0,21-22 15,0 0-15,-21 21 0,21-21 16,-21 1-16,21-1 0,0 0 15,0 0 1,0-42 15,0 0-15,0 0-16,21 21 0,0-43 0,-21 22 16,0 0-16,21 0 0,1-22 15,-1 1-15,0 21 0,0-21 0,0-1 16,22 1-16,-22 21 0,21 0 15,-21-22-15,0 22 0,22 21 0,-22-21 16,0 21-16,0 0 16,0 21-1,-21 0-15,0 22 0,0-22 16,0 21-16,0-21 0,0 22 16,0-1-16,0-21 0,0 21 0,0-20 15,0-1-15,22 21 0,-22-21 16,21 0-16,0-21 0,-21 22 0,21-1 15,0-21-15,0 21 16,1-21-16,-1 0 0,0 0 0,0 0 16,0 0-16,22 0 0,-22 0 15,0 0-15,21 0 0,-21 0 16,1 0-16,20-21 0,-21 0 0,0 21 16,22-22-16,-22 1 0,0 0 15,21 0-15,-21 0 0,1 0 0,-1-22 16,0 1-16,0 21 0,0-22 15,-21 1-15,21 21 0,-21-21 0,0 20 16,0 1-16,0 0 0,0 0 16,0 0-16,-21 21 0,0 0 0,0 0 15,0 0-15,-22 0 0,22 0 16,-21 21-16,21 0 0,-22 21 0,22-20 16,-21 20-16,21-21 0,0 21 0,-22 1 15,43-1-15,-21 0 16,21-20-16,0 20 0,0-21 0,0 0 15,0 22-15,0-22 0,0 0 16,21 0-16,0-21 0,1 0 16,-1 0-16,0 0 0,0 0 15,0 0-15,0 0 0,1 0 0,-1-21 16,0 0-16,0 0 0,0-22 0,0 1 16,1 0-16,20-1 0,-21 1 15,0-22-15,0 22 0,22-21 0,-22-1 16,0 1-16,0 20 0,0-20 15,1-1-15,-1 22 0,0 0 0,-21-1 16,0 22-16,0 0 16,0 0-16,-21 42 15,0 21-15,-1-21 16,1 22-16,0 20 0,0-20 0,0-1 16,0 21-16,-1-20 0,22-1 15,0 22-15,0-22 0,0 0 0,0 1 16,0-1-16,0 0 0,0 1 0,22-22 15,-1 21-15,0-21 0,0 0 16,21 1-16,-20-22 0,20 0 0,-21 21 16,21-21-16,-20 0 0,20 0 15,-21 0-15,21-21 0,1 21 0,-22-22 16,21 1-16,-21 0 16,1-21-16,-1 21 0,0-22 0,0 22 15,0 0-15,-21-21 0,0 20 16,0 44-1,-21-1 1,0 0-16,21 0 0,0 0 0,-21 0 16,21 22-16,-21-22 0,21 0 15,0 0-15,0 0 0,0 1 0,0-1 16,0 0-16,21 0 16,0-21-16,0 0 0,0 0 15,0 0-15,1 0 0,-1 0 16,0 0-16,0 0 0,0-21 15,0 0-15,1 0 0,-1-1 0,0 1 16,0 0-16,0-21 0,-21 21 16,0-22-16</inkml:trace>
  <inkml:trace contextRef="#ctx0" brushRef="#br0" timeOffset="16636.39">22140 2879 0,'0'21'47,"0"0"-16</inkml:trace>
  <inkml:trace contextRef="#ctx0" brushRef="#br0" timeOffset="18104.04">22818 2879 0,'0'0'0,"21"-21"0,-21-1 0,21 1 16,-21 0-16,0 0 0,0 0 15,0 42 1,-21 0-16,0 21 16,-1 1-16,1-1 0,0 22 0,-21-22 15,21 21-15,-1 1 0,22-1 16,-21-20-16,21 20 0,-21-20 0,21-1 15,0 0-15,0 1 16,0-22-16,0 21 0,0-21 0,0 0 16,0 1-16,21-1 0,0 0 15,1-21-15,-1 0 16,0 0-16,0 0 0,0-21 16,-21 0-16,0-1 15,0 1-15</inkml:trace>
  <inkml:trace contextRef="#ctx0" brushRef="#br0" timeOffset="18632.18">22458 3344 0,'0'0'0,"-43"-21"0,22 0 0,0 0 16,0 21-16,21-21 0,0 0 0,0-1 15,21 22-15,0-21 16,0 21-16,22-21 0,-1 21 16,22-21-16,-1 21 0,1 0 0,20-21 15,1 0-15,-22 21 0,22 0 16,0 0-16,-22-22 0,1 22 0,-1 0 15,-20 0-15,20 0 0,-21 0 16,-20 0-16,-1 22 0,-21-1 0,0 0 16,0 0-16,0 0 0,-21 0 15,-1 22-15,-20-22 0,0 21 0,21-21 16,-22 1-16,1 20 0,21-21 16,-22 0-16,22 0 0,0 1 0,0-1 15,21 0-15,0 0 0,0 0 16,0 0-16,21-21 15,0 0-15,0 0 0,22 0 0,-1 0 16,-21 0-16,22 0 0,20 0 16,-21 0-16,1 0 0,-1-21 0,22 0 15,-22 0-15,21 0 0,-20-22 16,-1 22-16,-21-21 0,0 0 0,1-22 16,-22 22-16,0-1 0,0 1 15,-22 0-15,1 21 0,-21-22 0,-22 22 16,22 0-16,-21 0 0,20 21 15,-20 0-15,-1 0 0,22 0 0,-22 0 16,22 21-16,0 0 0,-1 0 16,1-21-16,0 21 0,21 1 0,-1 20 15,1-21-15,21 0 0,0 0 16,0 1-16,0-1 0,0 0 16,21 0-16,22 0 0,-1-21 0,0 21 15,1-21-15,20 0 0,1 0 16,-1 0-16,1 0 0,-1 0 0,22 0 15</inkml:trace>
  <inkml:trace contextRef="#ctx0" brushRef="#br0" timeOffset="19028.97">24109 3281 0,'0'0'16,"0"-21"-16,42-85 16,-21 85-1,0 0-15,-21-1 0,22 1 16,-1 0-16,0 0 0,0 21 0,0-21 15,0 21-15,22 0 0,-22 0 0,0 0 16,0 0-16,0 0 0,1 21 16,-1 0-16,0 0 0,-21 0 0,0 1 15,0 20-15,0 0 0,0-21 16,0 22-16,0-1 0,0 0 0,0-20 16,-21 20-16,21-21 0,-21 21 15,-1-20-15,1-1 16,21 0-16,-21-21 15,0 0-15,21-21 16,0 0-16,0-1 0,0 1 16,0 0-16,0-21 0,0 21 15,21-22-15,0 1 0,0 21 0,22-22 16,-22 1-16,0 21 0,21-21 16,-20 20-16,20 1 0,-21 0 0,21 0 15,1 21-15,-1-21 0,0 21 16,1 0-16,-1 0 0,0 0 0,-20 0 15,20 0-15,0 0 0,1 0 16,-1 0-16</inkml:trace>
  <inkml:trace contextRef="#ctx0" brushRef="#br0" timeOffset="19576.65">25442 3006 0,'0'0'0,"-21"0"47,0 0-47,0 21 15,0 0-15,-1 0 0,1 0 0,0 1 16,0-1-16,21 0 0,0 21 16,0-21-16,0 1 0,0-1 0,0 21 15,0-21-15,21 0 0,0 1 16,0-1-16,1-21 0,20 21 16,0-21-16,1 0 0,-22 0 15,21 0-15,0 0 0,1-21 0,-22 21 16,21-21-16,-21-22 0,1 22 15,20 0-15,-21-21 0,0-1 0,-21 22 16,21-21-16,1 21 0,-1-22 16,-21 22-16,0 0 0,21 0 15,-21 42 1,0 0 0,-21 0-16,0 0 0,-1 22 0,1-1 15,0 0-15,0 22 0,0-22 16,-22 22-16,22-22 0,0 22 15,21-1-15,-21 1 0,21-1 16,0 1-16,0-1 0,0 22 0,0-22 16,0 43-16,0-21 0,0-1 15,0 1-15,0 0 0,0-1 0,0 1 16,21 21-16,-21-21 0,0-1 0,0 1 16,0 0-16,0-1 0,21-20 15,-21-1-15,0 1 0,0-22 0,0 22 16,0-22-16,-21 0 0,0-21 0,21 22 15,-21-22-15,0 0 0,-22-21 16,22 21-16,0-21 0,0 0 0,-22 0 16,22 0-16,0 0 0,-21 0 15,-1-21-15,22 0 0,-21 0 16,0 0-16,-1-1 0</inkml:trace>
  <inkml:trace contextRef="#ctx0" brushRef="#br0" timeOffset="20480.65">1185 5694 0,'64'0'0,"-128"0"0,1 0 0,20 0 15,1-21-15,0 0 0,21 21 0,-1 0 16,1 0-16,21-22 0,21 22 31,1-21-31,20 21 0,0 0 0,22-21 16,-1 21-16,22 0 0,0 0 15,20-21-15,-20 21 0,0-21 0,-1 21 16,1 0-16,0-21 16,-22 21-16,22 0 0,0-22 0,-22 22 15,22-21-15,-22 21 0,1 0 16,-22 0-16,0 0 0,1-21 0,-22 21 15,0-21-15,-21 0 16,-21 21-16,0 0 16,-22 0-16,22-21 0,0 21 15,0-22-15,0 22 0,0-21 0,-1 21 16,22-21-16,0 0 16,22 21-1,-1 0 1,0 0-16,0 21 0,21 0 15,-20 0-15,-22 1 0,21 20 16,-21-21-16,0 21 0,0 1 0,-21-1 16,-1 0-16,-20 1 0,0-1 15,-1-21-15,1 22 0,-21-1 0,-1 0 16,22 1-16,-22-22 0,1 0 16,20 21-16,1-42 0,21 21 0,0-21 15</inkml:trace>
  <inkml:trace contextRef="#ctx0" brushRef="#br0" timeOffset="21000.78">3746 5355 0,'0'0'0,"-21"0"0,21-21 16,-21 0-16,21 0 16,0 0-16,0-1 0,0 1 0,0 0 15,0 0-15,0-21 16,21 20-16,0-20 0,1 0 0,-1 21 16,-21-22-16,21 22 0,0 0 15,-21 0-15,21 0 0,-21 42 16,0 0-1,0 0-15,0 21 0,0 1 0,0-1 16,0 22-16,0-22 0,0 21 16,0-20-16,0 20 0,0 1 0,0-22 15,0 22-15,0-1 0,0 1 0,0-1 16,0-21-16,0 22 0,0-22 16,0 1-16,0-1 0,0-21 0,21 21 15,-21-20-15,0-1 16,0 0-16,0 0 0,-21 0 15,0-21-15,0 0 0,-21 0 0,20 0 16,-20 0-16,21 0 0,-21 0 16,-1-21-16,22 0 0,-21 0 0,21 0 15,-1-1-15,-20-20 0,21 21 16,21-21-16,0 20 0,0-20 0,0 0 16,0-1-16,0 1 0,21 0 15,0-1-15,22 1 0,20 0 0,-21-1 16,22 1-16,-1 0 0</inkml:trace>
  <inkml:trace contextRef="#ctx0" brushRef="#br0" timeOffset="21231.65">4297 4995 0,'42'-42'15,"-84"84"-15,126-84 0,-62 21 0,-1 21 0,0 0 16,-21 21-16,0 21 16,0-20-16,0 20 0,0 0 15,0 1-15,0-1 0,-21 21 16,21-20-16,-21-1 0,21 22 0,0-22 15,0 21-15,-22 1 0,22-22 0,0 1 16,0 20-16,-21-21 0,21-20 16,0 20-16,0 0 0,0-21 0,0 1 15,21-1-15,1-21 0,-1 0 16,0 0-16,0 0 16,0 0-16,0 0 0,-21-21 0,0-1 15</inkml:trace>
  <inkml:trace contextRef="#ctx0" brushRef="#br0" timeOffset="21412.55">4022 5567 0,'0'0'15,"-22"0"-15,1-21 0,21 0 0,0-1 16,21 22 0,1 0-16,20 0 0,-21-21 0,21 21 15,1-21-15,-1 21 0,22-21 0,-1 21 16,1-21-16,-1 21 15,1-21-15,-1 21 0,1-22 0,-1 22 16,-21-21-16,1 21 0,-1 0 16</inkml:trace>
  <inkml:trace contextRef="#ctx0" brushRef="#br0" timeOffset="22216.95">6244 5779 0,'0'0'0,"21"0"0,64-85 16,-64 64 0,-21 0-16,21-1 0,0-20 0,1 21 15,-22 0-15,0-22 0,0 22 16,0-21-16,0 21 0,-43-22 0,22 22 15,0-21-15,-21 21 0,20 0 0,-20-1 16,0 22-16,-1 0 0,1 0 16,21 0-16,-21 0 0,-1 0 0,1 0 15,0 22-15,20-1 0,-20 21 16,21-21-16,0 22 0,0-1 0,-1 0 16,1 1-16,21 20 0,0-21 0,0 22 15,0-22-15,0 1 0,0-1 16,21 0-16,1 1 0,-1-22 15,0 0-15,0 0 0,21 0 16,-20 0-16,20-21 0,0 0 0,-21 0 16,22 0-16,-22 0 0,21-21 0,1 0 15,-22 0-15,21 0 0,0-22 16,-20 22-16,20-21 0,-21 0 0,21-22 16,-20 22-16,20-22 0,-21 22 15,0-22-15,0 1 0,1-1 0,-1 1 16,-21-22-16,0 22 0,21-22 15,-21 22-15,0-1 0,21 1 16,-21 20-16,0 1 0,0 0 0,0 20 16,0 1-16,0 0 0,0 42 15,-21 22-15,0-1 16,0 0-16,21 22 0,-22-1 16,1 1-16,0-1 0,21 22 0,-21-22 15,21 1-15,-21-1 0,21 1 0,0-1 16,0 1-16,0-22 0,0 22 15,0-22-15,0 0 0,21 1 0,0-22 16,21 0-16,-20 0 0,20 0 16,-21 1-16,21-22 0,-20 0 0,20 0 15,0 0-15,1 0 0,-1-22 16,-21 1-16,21 0 0,1-21 16,-1 21-16,-21-1 0</inkml:trace>
  <inkml:trace contextRef="#ctx0" brushRef="#br0" timeOffset="22636.61">7324 5355 0,'0'0'16,"0"-21"-16,0 0 0,0 0 0,-22 21 31,1 0-31,21 21 0,-21 0 0,0 0 16,0 0-16,0 22 0,-1-1 16,22-21-16,-21 22 0,0-1 0,21 0 15,0 22-15,0-22 0,0 0 0,0-20 16,0 20-16,0 0 15,0-21-15,0 1 0,42-1 0,-20 0 16,-1-21-16,21 0 0,-21 0 0,22 0 16,-1 0-16,0 0 0,-21 0 15,22 0-15,-1-21 0,0 0 0,1-1 16,-1-20-16,0 21 0,-20-21 16,-1-1-16,0 1 0,0 0 0,-21-22 15,0 22-15,0-22 0,0 22 0,-21 0 16,0-1-16,0 1 0,-22 0 15,22 20-15,-21 1 0,21 0 0,-22 0 16,22 21-16,-21 0 0,21 0 16,-1 21-16,1 0 0,0 0 15,0 1-15,0-1 0,0 21 0,21-21 16,-22 0-16,22 22 0,0-22 16,0 21-16,0-21 0,0 22 0,0-22 15,22 0-15,-1 0 0,0 0 0,0 1 16,0-22-16,22 0 0,-1 0 15,-21 21-15</inkml:trace>
  <inkml:trace contextRef="#ctx0" brushRef="#br0" timeOffset="23163.92">8001 5673 0,'0'0'0,"42"-21"0,-21 21 0,22 0 16,-22-22-16,21 1 16,-21 21-16,1-21 0,20 0 0,-21 0 15,0 0-15,22-1 0,-22 1 0,0 0 16,-21 0-16,0 0 0,21 0 15,-21-1-15,0 1 0,0 0 0,0 0 16,-21 21-16,0 0 16,0 0-16,-1 0 0,1 0 15,0 0-15,0 21 0,0 0 0,0 0 16,-1 1-16,1 20 0,21-21 16,-21 21-16,0 1 0,21-1 0,0 0 15,0-20-15,0 20 0,0 0 0,0-21 16,0 22-16,21-22 15,0 0-15,0 0 0,1 0 0,-1 1 16,0-22-16,21 0 0,-21 0 0,22 0 16,-22 0-16,21 0 0,1 0 15,20-22-15,-21 1 0,1 0 0,-1 0 16,22 0-16,-22-22 0,21 22 16,-20-21-16,20 0 0,-20-1 0,-1 1 15,-21 21-15,0-22 0,0 1 0,1 21 16,-22 0-16,0 0 0,0-1 15,-22 22-15,1 0 0,-21 0 16,21 0-16,0 0 0,-22 22 0,22-22 16,0 21-16,0 0 15,0 0-15,21 0 0,0 0 0,0 22 16,0-22-16,21 0 0,0 21 16,-21-20-16,21-1 0,0 21 0,-21-21 15,0 0-15,0 22 0,0-22 0,0 0 16,0 0-16,0 0 0,0 1 15,-21-1-15,0-21 0,0 0 16,0 0-16,-1 0 0</inkml:trace>
  <inkml:trace contextRef="#ctx0" brushRef="#br0" timeOffset="23816.7">10012 5525 0,'0'0'16,"0"-22"-16,0 1 15,0 0-15,0 0 16,21 0-16,0 0 0,0-1 0,0 1 15,1 0-15,-1 0 0,21 0 16,-21 0-16,0-1 0,22 1 0,-22 21 16,21-21-16,-21 21 0,1 0 0,20 0 15,-21 0-15,0 21 0,0-21 16,22 21-16,-22 22 0,0-22 0,-21 0 16,21 21-16,-21-20 0,21 20 15,-21 0-15,0-21 0,0 22 0,0-1 16,0-21-16,0 22 0,-21-1 0,0-21 15,0 0-15,21 0 0,0 1 16,-21-1-16,0-21 0,21 21 16,-22-21-16,1 0 15,0 0 1,21-21-16,0 0 0,0-1 0,0 1 16,0 0-16,0 0 0,21-21 15,0-1-15,1 1 0,-1 21 0,0-22 16,0 1-16,21-21 0,-20 20 0,20 1 15,0 0-15,22 20 0,-22-20 16,22 21-16,-1 0 0,-21 21 0,22 0 16,-22 0-16,1 0 0,-1 21 0,0 0 15,-21 21-15,1-20 0,-22 20 16,0 0-16,0 1 0,0-1 16,0 0-16,0 1 0,-22-22 15,1 21-15,0 0 0,0-20 0,0 20 16,0-21-16,-1 0 0,22 0 0,-21 1 15,0-1-15,42-21 32,0-21-32,1-1 15,-1 1-15,0 0 0</inkml:trace>
  <inkml:trace contextRef="#ctx0" brushRef="#br0" timeOffset="24228.46">11684 5228 0,'0'0'0,"0"-21"0,0 0 0,0 0 16,-21 21 0,0 21-1,-1 0-15,1 0 0,0 0 0,0 1 16,0 20-16,0-21 0,-1 21 16,1 1-16,0-22 0,0 21 0,0 1 15,21-1-15,0 0 0,0-21 0,0 22 16,0-22-16,0 0 0,0 0 15,21 0-15,0 1 0,0-1 0,22-21 16,-22 0-16,21 0 0,0 0 16,1 0-16,-1 0 0,0-21 15,-20-1-15,20 1 0,0 0 0,-21 0 16,22 0-16,-22-22 0,0 1 16,-21 21-16,0-21 0,0-1 0,0 22 15,0-21-15,0-1 0,-21 22 0,0-21 16,0 21-16,-1 0 0,1-22 15,0 22-15,0 21 0,-21-21 0,20 0 16,1 21-16,0 0 0,-21 0 16,21 0-16,-1 0 0,1 0 0,0 0 15,0 0-15,21 21 16,21-21 15,0 0-31</inkml:trace>
  <inkml:trace contextRef="#ctx0" brushRef="#br0" timeOffset="24508.3">12509 4763 0,'0'0'15,"22"-22"-15,-1 1 0,-21 0 0,0 0 0,-21 42 32,-1 0-32,1 22 15,0-1-15,0 0 0,0 22 0,-22-22 16,22 22-16,0-1 0,0 1 15,0-22-15,0 21 0,-1-20 16,22-1-16,0 0 0,0 1 0,0-1 16,0 0-16,0-20 0,0 20 15,0-21-15,0 0 0,0 0 0,0 1 16,22-22-16,-22 21 0,21-21 16,0 0-16,0 0 15,0 0-15,-21-21 0,21-1 0,1-20 16,-22 21-16,0 0 15</inkml:trace>
  <inkml:trace contextRef="#ctx0" brushRef="#br0" timeOffset="24672.27">11959 5228 0,'0'0'0,"-21"0"0,21-21 16,21 21-1,0 0-15,22 0 16,-22 0-16,21 0 0,0 0 15,1 0-15,-1-21 0,22 21 0,-22-21 16,21 21-16,1-21 0,-22 21 0,22-22 16,-1 1-16</inkml:trace>
  <inkml:trace contextRef="#ctx0" brushRef="#br0" timeOffset="26088.23">14436 5292 0,'-43'0'0,"86"0"0,-107 0 15,43 0-15,21-21 16,21 21-1,0-22-15,0 1 0,22 21 0,-22-21 16,21 0-16,1-21 0,-22 20 16,21-20-16,0 0 0,1-1 0,-1 1 15,0 0-15,-20-22 0,-1 22 16,0 0-16,-21 20 0,0-20 0,0 21 16,-21 0-16,0 0 0,-1 21 0,-20 0 15,0 0-15,-22 0 0,22 0 16,-22 21-16,1 0 0,-1 0 0,1 21 15,21 1-15,-22-1 0,22 22 16,21-22-16,-1 21 0,22-20 0,0-1 16,0 22-16,0-22 0,22 0 15,-1 1-15,21-1 0,0 0 16,-20 1-16,20-1 0,-21 0 0,21 1 16,-20-22-16,-1 21 0,0 0 15,-21-20-15,0-1 0,0 0 0,-21 0 16,0 0-16,-22 0 0,22 1 0,-21-22 15,-1 0-15,-20 0 0,21 0 16,-22 0-16,22-22 0,-22 22 0,22-21 16,0 0-16,-1-21 0,1 21 15,21-1-15,0-20 0,-22 0 0,22 21 16,21-22-16,-21 1 0,21 0 0,0 20 16,-21-20-16,21 21 15,0 0-15,0 0 0,21 42 16,0 0-1,-21 0-15,21 0 0,0 0 16,-21 1-16,22 20 0,-1-21 0,0 21 16,0-20-16,21 20 0,-20-21 15,-1 21-15,21-20 0,-21-1 0,22 0 16,-1 0-16,0 0 0,1-21 0,-1 21 16,0-21-16,1 0 0,20 0 15,-21 0-15,1 0 0,-1 0 0,0-21 16,1 0-16,-1 21 0,-21-21 15,22 0-15,-22-22 0,21 22 16,-21 0-16,0-21 0,1-1 0,-22 22 16,21-21-16,0 0 0,-21 20 15,0 1-15,0 0 0,0 0 0,0 0 16,0 42 0,0 0-16,-21 0 15,0 0-15,21 22 0,0-22 0,-22 0 16,22 21-16,0-20 0,-21-1 15,21 0-15,0 0 0,0 0 0,0 0 16,0 1-16,0-1 16,21-21-16,1 0 0,-1 0 0,0 0 0,0 0 15,0 0-15,22 0 0,-22 0 16,0-21-16,21 21 0,1-22 16,-22 1-16,21 0 0,-21 0 0,0-21 15,22 20-15,-22 1 0,-21-21 16,21 21-16,-21-22 0,21 22 0,-21 0 15,0 0-15,0 0 0,0 0 0,0 42 32,-21 0-32,0 0 0,21 0 15,-21 22-15,21-22 0,-21 0 16,21 0-16,0 21 0,0-20 16,0-1-16,0 21 0,0-21 0,0 0 15,0 1-15,21-1 0,21-21 16,-21 21-16,22-21 0,-1 0 0,21 0 15,-20 0-15,-1 0 0,22-21 16,-22 0-16,0-1 0,1 1 0,-1 0 16,-21 0-16,21-21 0,-20 20 0,-1 1 15,0-21-15,0 0 0,0 20 16,-21-20-16,0 21 0,0-21 0,0 20 16,0 1-16,0 0 0,0 0 15,0 42 1,-21 0-16,21 0 15,-21 22-15,0-22 0,21 21 16,-21 1-16,21 20 0,-22-21 0,22 22 16,-21-1-16,0 1 0,21-1 15,0 1-15,0-1 0,-21 1 0,0-1 16,21 1-16,-21-1 0,21 1 0,0 21 16,-22-22-16,1 22 0,0-22 15,21 1-15,-21-1 0,0 1 0,21-1 16,-21-20-16,21-1 0,-22-21 0,22 0 15,0 0-15,0 1 0,22-44 32,-22 1-32,21 0 0,0 0 15,-21-21-15,21-1 0,-21-20 16,21 20-16,0-20 0,1-1 16,-22 1-16</inkml:trace>
  <inkml:trace contextRef="#ctx0" brushRef="#br0" timeOffset="26361.06">15790 5800 0,'0'0'15,"0"-64"-15,0 1 0,0-1 0,0 1 0,0 20 16,0 1-16,0 0 0,0-1 16,21 22-16,-21-21 0,22 21 0,-1 0 15,0-1-15,0 1 0,0 0 0,22 21 16,-1-21-16,0 21 0,1 0 16,20 0-16,-21 0 0,1 21 15,-1 0-15,0 22 0,-20-22 16,-22 21-16,0-21 0,0 22 0,0-1 15,-22-21-15,-20 21 0,0-20 0,-1 20 16,1-21-16,-21 21 0,20-20 16,1-1-16,0 0 0,-1-21 0,22 21 15,0-21-15,0 0 0,42 0 32,0 0-32,0-21 0,0 0 0,22 0 15,-1-1-15</inkml:trace>
  <inkml:trace contextRef="#ctx0" brushRef="#br0" timeOffset="26640.66">16849 5080 0,'0'0'16,"0"21"-16,-22 22 16,1-22-16,0 21 15,0 0-15,0 1 0,21-1 0,-21 22 16,-1-1-16,22 1 0,0 20 0,-21-20 15,21 20-15,-21-20 0,21 21 16,-21-1-16,21-20 0,-21 20 16,21 1-16,-21 0 0,-1-1 0,1 1 15,0 0-15,21-1 0,-21-20 16,0-1-16,21 1 0,-21-1 0,21-20 16,0-1-16,0-21 0,0 0 0,0 1 15,0-1-15,21-21 0,0 0 16,0-21-16,0-1 0,0 1 15,1 0-15,-1-21 0</inkml:trace>
  <inkml:trace contextRef="#ctx0" brushRef="#br0" timeOffset="26960.5">16827 5630 0,'0'-63'0,"0"126"0,0-190 0,-21 85 0,21 0 16,-21-1-16,21 1 0,0 0 0,0 21 15,0-22-15,0 22 0,0-21 16,0 21-16,0-1 0,21 1 0,0 0 16,22 21-16,-22 0 0,21-21 15,1 21-15,-1 0 0,0 21 0,1 0 16,-1 0-16,-21 1 0,0 20 16,22-21-16,-43 21 0,0 1 0,0-1 15,0 0-15,-22 1 0,1-22 0,0 21 16,-21 1-16,-1-22 15,1 0-15,0 0 0,-1 0 0,1 0 16,0-21-16,21 0 0,-1 0 16,1 0-16,42 0 15,1-21-15,-1 0 16,21 0-16,0-21 0,1 20 16</inkml:trace>
  <inkml:trace contextRef="#ctx0" brushRef="#br0" timeOffset="27352.48">17716 5080 0,'0'0'0,"43"-21"0,-22 0 16,-21 0-16,-21 21 31,0 0-31,-1 21 0,-20 0 16,0 0-16,21 21 0,-22-20 0,1 20 16,0 0-16,20 1 0,-20-1 0,21 0 15,0 1-15,21-22 0,0 21 16,0 0-16,0 1 0,21-22 0,0 0 15,0 21-15,0-20 0,22-22 16,-22 21-16,21 0 0,1-21 0,-1 0 16,-21 0-16,21 0 0,1-21 15,-1 0-15,-21-1 0,22 1 0,-22 0 16,0-21-16,0-1 0,-21 1 16,0 0-16,0-1 0,0 1 15,0 0-15,0-1 0,-21 1 0,0 0 16,0-1-16,-22 22 0,22 0 15,0 0-15,-21 21 0,-1 0 0,22 0 16,-21 21-16,-1 0 0,22 0 0,0 1 16,-21-1-16,42 21 0,0-21 15,0 22-15,0-22 0,0 0 0,0 21 16,0-21-16,42 1 0,-21-1 16,0 0-16,22-21 0,-22 21 0,21 0 15</inkml:trace>
  <inkml:trace contextRef="#ctx0" brushRef="#br0" timeOffset="27716.28">18161 5419 0,'0'0'0,"0"-21"0,21-22 0,-21 22 0,0 0 15,0-21-15,0 20 0,21 1 16,0-21-16,-21 21 0,22 0 0,-1-1 16,0 1-16,0 21 0,0-21 15,0 21-15,22 0 0,-22 0 0,0 0 16,0 21-16,0 0 0,1 1 15,-1-1-15,-21 21 0,0 0 0,21-20 16,-21 20-16,0 0 0,0-21 0,0 22 16,0-1-16,0-21 15,0 22-15,0-22 0,-21 0 0,21 0 16,0 0-16,0 0 0,-21-21 16,-1 0-1,22-21-15,0 0 16,0 0-16,0 0 0,0 0 0,0-22 15,0 22-15,22-21 0,-1 21 0,0-22 16,0 1-16,0 21 0,22-22 16,-22 1-16,21 21 0,-21-21 0,22 20 15,-1 1-15,0 0 0,1 0 16,-1-21-16,0 20 0,1 1 0,-1 0 16,0 0-16</inkml:trace>
  <inkml:trace contextRef="#ctx0" brushRef="#br0" timeOffset="27952.15">19410 4678 0,'-21'21'0,"42"-42"16,-21 0-16,21 0 0,-42 42 16,0 0-1,-1 0-15,1 21 0,0 1 0,0-1 16,0 22-16,0-22 0,21 21 0,-22 1 16,1-1-16,0-20 0,0 20 15,21 1-15,0-22 0,0 0 0,0 1 16,0-1-16,0 0 0,0 1 15,0-22-15,0 21 0,21-21 16,0 1-16,0-22 0,1 0 0,-1 0 16,0 0-16,0 0 0,21 0 15,-20-22-15,-1 1 0,0 0 0,21 0 16,-21 0-16,1 0 0</inkml:trace>
  <inkml:trace contextRef="#ctx0" brushRef="#br0" timeOffset="28112.02">19219 5207 0,'-42'0'0,"84"0"0,-105 0 16,42 0-16,-1 0 0,1-21 16,21 0-1,21 21 1,1 0-16,20-21 0,-21 21 0,21-22 16,22 22-16,-22-21 0,22 21 15,-1-21-15,1 0 0,20 21 0</inkml:trace>
  <inkml:trace contextRef="#ctx0" brushRef="#br0" timeOffset="28512.23">21780 4868 0,'0'-21'0,"0"42"0,0-63 0,0 21 0,0-21 16,0 20-16,0 1 0,0 0 0,0-21 15,0 21-15,0-1 0,-21 1 16,21 0-16,0 0 0,0 0 0,-21 21 16,0 0-1,21 21-15,-21 0 0,0 21 0,21 1 16,-22-1-16,1 22 0,0-1 15,0 1-15,0-1 0,0 1 16,-1-1-16,1 1 0,0-1 0,0-21 16,0 22-16,0-22 0,21-21 15,0 22-15,0-1 0,0-21 0,0 0 16,0 1-16,0-1 0,21 0 0,0-21 16,0 0-16,21 0 0,-20 0 15,20 0-15,-21-21 0,21 21 0,1-21 16,-22-22-16,21 22 0,-21 0 15,1 0-15</inkml:trace>
  <inkml:trace contextRef="#ctx0" brushRef="#br0" timeOffset="28700.12">21569 5059 0,'-43'0'0,"86"0"0,-128 0 16,64 0-16,-21 0 0,20 0 15,44 0 16,20 0-31,-21 0 0,21 0 16,1 0-16,-1 0 0,22 0 0,-22 0 16,21 0-16,1 0 0,-22-21 15,1 21-15,-1 0 0,0 0 16,1-21-16,-22 21 0</inkml:trace>
  <inkml:trace contextRef="#ctx0" brushRef="#br0" timeOffset="29057.91">22098 5080 0,'-21'42'16,"21"-20"0,21-22 15,0 0-31,0 0 0,0 0 16,22 0-16,-22-22 0,21 1 0,1 21 15,-1-21-15,0 0 16,1 0-16,-22 0 0,21-1 0,-21 1 15,0 0-15,-21 0 0,0 0 16,0 0-16,0-1 0,-21 1 0,0 21 16,-21 0-16,-1 0 0,1 0 15,0 21-15,-22 1 0,22-1 0,0 0 16,-22 21-16,22-21 0,-1 22 16,22-1-16,-21-21 0,21 22 0,0-1 15,-1-21-15,22 21 0,0-20 0,0 20 16,0-21-16,22 0 0,-1 0 15,0 1-15,21-1 0,-21 0 0,22 0 16,-1-21-16,0 0 0,22 0 16,-22 0-16,22 0 0,-1 0 15,1 0-15</inkml:trace>
  <inkml:trace contextRef="#ctx0" brushRef="#br0" timeOffset="29844.46">23029 5059 0,'0'0'0,"0"-21"0,0 0 0,0-1 16,0 1-16,0 0 0,21 0 0,1 21 16,-1 0-16,-21-21 0,21 21 15,0 0-15,0 0 0,0 0 0,1 21 16,-1 0-16,0 0 0,0 22 16,-21-22-16,21 21 0,-21-21 15,0 22-15,0-1 0,0 0 0,0-21 16,0 22-16,-21-22 0,0 21 15,0-21-15,0 1 0,-1-1 0,1 0 16,0 0-16,0 0 0,0-21 0,42-21 47,0 0-31,0 0-16,0 0 0,1-1 15,20-20-15,-21 21 0,21-21 0,-20-1 16,20-20-16,0 20 15,1 1-15,-22-21 0,21 20 0,0 1 16,-20 0-16,-1 20 0,-21 1 16,0 0-16,0 42 15,-21 0-15,-22 1 0,22 20 0,0 0 16,0 1-16,-22-1 0,22 0 16,0 1-16,0-1 0,21 0 0,0 1 15,-21-22-15,21 21 0,0-21 16,0 22-16,0-22 0,21 0 0,-21 0 15,42 0-15,-21 0 0,1 1 0,20-1 16,0-21-16,22 0 0,-22 0 16,22 0-16,-1 0 0,-21 0 15,22 0-15,-1-21 0,-20-1 16,-1 1-16,0 0 0,1-21 0,-1-1 16,-21 1-16,22-21 0,-22-1 0,21 1 15,-21-1-15,0-21 0,1 22 16,-1-22-16,-21 22 0,21-1 0,-21 22 15,0 0-15,0-1 0,0 22 16,0 0-16,0 0 0,0 42 31,-21 0-31,0 21 0,-1-20 0,1 20 16,0 21-16,21-20 0,-21 20 16,0-20-16,0 20 0,21-21 15,0 1-15,-22 20 0,22-20 0,0-1 16,0-21-16,0 21 0,0-20 15,0 20-15,0-21 0,0 0 0,22-21 16,-1 21-16,0-21 0,0 0 16,0 0-16,0 0 0,1 0 15,-1 0-15,0 0 0,21-21 0,-21 0 16,1 0-16,20 0 0,-21 0 16,0-22-16,0 22 0</inkml:trace>
  <inkml:trace contextRef="#ctx0" brushRef="#br0" timeOffset="30072.27">24088 4826 0,'0'0'15,"-22"0"-15,1 0 0,42 0 16,1 0 0,-1 0-16,0 0 0,21 0 15,1 0-15,-22 0 0,21 0 0,0 0 16,1 0-16,-1 0 0,-21 0 15,22 0-15,-22 0 0,0 0 0,0 0 16,0 0-16,-21 21 16,21-21-1,-21 21-15</inkml:trace>
  <inkml:trace contextRef="#ctx0" brushRef="#br0" timeOffset="30288.15">25167 5736 0,'0'0'0,"-21"0"0,21 21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EA7B3-68B3-49DD-8897-41641DCC1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1D80A-09D7-4DDF-854A-9787C158A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27769-9726-46F4-92C5-D0F7DA28C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5A9C-003A-4F76-AA8F-094037420A51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56B2B-F16C-4A6A-B7EB-8559AA674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773C2-6617-4243-BB77-EBDB126DA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6F954-2DCE-4C9A-A613-AFED8E434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08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C095-8985-4143-8208-0F14AEAC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0B565-FEDF-43C9-8B53-322E357FA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99A45-5047-4D59-A317-DC5E1DB22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5A9C-003A-4F76-AA8F-094037420A51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0910E-B83A-4415-BB3E-DA9D3B89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948DE-C653-4889-812E-B260E194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6F954-2DCE-4C9A-A613-AFED8E434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75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C0BBBF-B0DE-4B31-A086-18E7CFB616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BF18A-8272-4A8C-99CE-BDF4DA383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93B1-3DA9-4C8C-AA84-31E6C4900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5A9C-003A-4F76-AA8F-094037420A51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DC642-F639-4BAF-B0DE-F288E3B7C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2CDBB-F4C6-4B43-99CB-AA79DDC48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6F954-2DCE-4C9A-A613-AFED8E434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56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CC09C-BA6E-41E8-AD2D-A6364A6B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B1BFA-17A0-476F-AABE-AE47C3A73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4ED33-50C9-4821-AAF0-D88140FCB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5A9C-003A-4F76-AA8F-094037420A51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DCD8B-8E17-47B5-88E4-22D0C4792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03B5C-6079-49D1-88FA-967561FD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6F954-2DCE-4C9A-A613-AFED8E434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609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D5CE-453F-48F1-9B8F-9A64DE5DA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B733F-B323-4E66-982A-558538414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B6151-40F6-4692-B0A9-8971C9173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5A9C-003A-4F76-AA8F-094037420A51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65174-FC4F-4383-ABE5-20416C27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A70BD-4877-4A3F-8902-C2D02FE4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6F954-2DCE-4C9A-A613-AFED8E434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888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3108-2803-4EF8-AB27-44A8876BD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42CEB-9BB8-432B-B8BC-3068AB81E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D8197-1DC6-4510-A513-89B83FFE7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57165-0E56-41E8-A36C-FCE9F492D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5A9C-003A-4F76-AA8F-094037420A51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0BA80-C0A5-4E11-868A-BA3000606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9A49B-56F1-48E0-B4D0-9C09155DD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6F954-2DCE-4C9A-A613-AFED8E434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72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14A8-E483-488A-B204-3BCDDFF68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B112A-AE4C-4E30-A89F-6CE8E0966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988B5-325F-4B6C-915D-8D4E8FD69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8659D1-A78D-41D8-B14E-CA14B387A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EA4576-9441-4BE3-B1FF-EB3321BAB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ECD877-35CA-4C0F-97AB-C34C8334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5A9C-003A-4F76-AA8F-094037420A51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6091FA-FBE9-406F-83C0-7F89C7E4B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1558B2-6FE7-4EED-8096-9C6C43D7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6F954-2DCE-4C9A-A613-AFED8E434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16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6D21-6022-4B17-A929-631A8035B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D4C65D-C3AB-41B8-8F46-9502C8F67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5A9C-003A-4F76-AA8F-094037420A51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0033C-CAFA-4382-B57B-4B72322C8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C4E2AB-69AE-4A40-91D1-44570C46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6F954-2DCE-4C9A-A613-AFED8E434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877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C084EB-FCB4-4C28-A1BF-03E73861C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5A9C-003A-4F76-AA8F-094037420A51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99DE0-F82B-443C-9CCF-255B65E7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2929D-29AD-4236-A0CB-9F95E79F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6F954-2DCE-4C9A-A613-AFED8E434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90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159BD-BCCC-4CA4-9AEC-FD04C1FA8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222B3-9031-4980-AEB2-FDE04F3E2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CA148-839C-46CD-8D15-DC217DE05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9CB42-E2D9-439D-A357-D465BA59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5A9C-003A-4F76-AA8F-094037420A51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9F4C9-49D1-4ADB-922A-15291C621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5702C-7C1B-46DD-8194-6AE9C9289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6F954-2DCE-4C9A-A613-AFED8E434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36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4A954-CC43-49D3-B3EF-1C3E2112E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D73C8C-3BB3-494F-A1ED-3B5DF7456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6F6AA-78ED-4470-81AE-4652A54AC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EA9DD-3A82-4CA6-B8B1-F41AF0EA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5A9C-003A-4F76-AA8F-094037420A51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559D6-C241-4182-806A-4028CAE7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D8ACA-A09F-46AA-A736-39E5850F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6F954-2DCE-4C9A-A613-AFED8E434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48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8453B1-E1AC-4D82-84A8-5E287DF37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D38E5-6A35-492F-BD43-2D2848E12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10FF7-A357-48CD-9171-F2327F152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D5A9C-003A-4F76-AA8F-094037420A51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78EBF-92FA-4CA3-8F60-EA6117F8E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0D764-3693-41BB-862B-AA4359AEE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6F954-2DCE-4C9A-A613-AFED8E434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0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084F-1CD5-4AFF-913D-C5DD3914EC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11A2E-1CAC-4C05-802B-0754E496A2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F9CAE5-9C05-4D39-91DE-48AA67518BC0}"/>
                  </a:ext>
                </a:extLst>
              </p14:cNvPr>
              <p14:cNvContentPartPr/>
              <p14:nvPr/>
            </p14:nvContentPartPr>
            <p14:xfrm>
              <a:off x="114120" y="99000"/>
              <a:ext cx="11095200" cy="6393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F9CAE5-9C05-4D39-91DE-48AA67518B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89640"/>
                <a:ext cx="11113920" cy="641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708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084F-1CD5-4AFF-913D-C5DD3914EC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11A2E-1CAC-4C05-802B-0754E496A2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DA4F65-0048-42D8-94DC-50377BC6DB10}"/>
                  </a:ext>
                </a:extLst>
              </p14:cNvPr>
              <p14:cNvContentPartPr/>
              <p14:nvPr/>
            </p14:nvContentPartPr>
            <p14:xfrm>
              <a:off x="190440" y="213480"/>
              <a:ext cx="5425920" cy="6530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DA4F65-0048-42D8-94DC-50377BC6DB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204120"/>
                <a:ext cx="5444640" cy="654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706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084F-1CD5-4AFF-913D-C5DD3914EC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11A2E-1CAC-4C05-802B-0754E496A2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1B5CB3-1E2F-4C30-B755-D21BC83FCC81}"/>
                  </a:ext>
                </a:extLst>
              </p14:cNvPr>
              <p14:cNvContentPartPr/>
              <p14:nvPr/>
            </p14:nvContentPartPr>
            <p14:xfrm>
              <a:off x="434160" y="137160"/>
              <a:ext cx="6736680" cy="1539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1B5CB3-1E2F-4C30-B755-D21BC83FCC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127800"/>
                <a:ext cx="6755400" cy="155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289B4F0-C9B8-4945-847F-2AFC83C7336F}"/>
                  </a:ext>
                </a:extLst>
              </p14:cNvPr>
              <p14:cNvContentPartPr/>
              <p14:nvPr/>
            </p14:nvContentPartPr>
            <p14:xfrm>
              <a:off x="198000" y="525960"/>
              <a:ext cx="8458560" cy="2804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289B4F0-C9B8-4945-847F-2AFC83C733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640" y="516600"/>
                <a:ext cx="8477280" cy="282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478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084F-1CD5-4AFF-913D-C5DD3914EC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11A2E-1CAC-4C05-802B-0754E496A2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CFA617-1E6A-477E-BCBD-94AC06C361DF}"/>
                  </a:ext>
                </a:extLst>
              </p14:cNvPr>
              <p14:cNvContentPartPr/>
              <p14:nvPr/>
            </p14:nvContentPartPr>
            <p14:xfrm>
              <a:off x="304920" y="601920"/>
              <a:ext cx="8847000" cy="2301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CFA617-1E6A-477E-BCBD-94AC06C361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592560"/>
                <a:ext cx="8865720" cy="232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3222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084F-1CD5-4AFF-913D-C5DD3914EC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11A2E-1CAC-4C05-802B-0754E496A2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C2F055-A722-4B44-9444-CF6F616EA6CB}"/>
                  </a:ext>
                </a:extLst>
              </p14:cNvPr>
              <p14:cNvContentPartPr/>
              <p14:nvPr/>
            </p14:nvContentPartPr>
            <p14:xfrm>
              <a:off x="144720" y="396360"/>
              <a:ext cx="7765200" cy="3482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C2F055-A722-4B44-9444-CF6F616EA6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387000"/>
                <a:ext cx="7783920" cy="350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5040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084F-1CD5-4AFF-913D-C5DD3914EC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11A2E-1CAC-4C05-802B-0754E496A2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5B179A-A476-4899-AA41-C2A8E2375584}"/>
                  </a:ext>
                </a:extLst>
              </p14:cNvPr>
              <p14:cNvContentPartPr/>
              <p14:nvPr/>
            </p14:nvContentPartPr>
            <p14:xfrm>
              <a:off x="0" y="175320"/>
              <a:ext cx="7666200" cy="2332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5B179A-A476-4899-AA41-C2A8E23755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65960"/>
                <a:ext cx="7684920" cy="235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3058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084F-1CD5-4AFF-913D-C5DD3914EC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11A2E-1CAC-4C05-802B-0754E496A2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15100A-563E-43A0-BD66-BA4E2A034C1F}"/>
                  </a:ext>
                </a:extLst>
              </p14:cNvPr>
              <p14:cNvContentPartPr/>
              <p14:nvPr/>
            </p14:nvContentPartPr>
            <p14:xfrm>
              <a:off x="38160" y="198000"/>
              <a:ext cx="8771040" cy="5365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15100A-563E-43A0-BD66-BA4E2A034C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188640"/>
                <a:ext cx="8789760" cy="538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0197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084F-1CD5-4AFF-913D-C5DD3914EC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11A2E-1CAC-4C05-802B-0754E496A2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B1CA72-3A96-40D8-BAAA-98501E70FEAC}"/>
                  </a:ext>
                </a:extLst>
              </p14:cNvPr>
              <p14:cNvContentPartPr/>
              <p14:nvPr/>
            </p14:nvContentPartPr>
            <p14:xfrm>
              <a:off x="335160" y="160200"/>
              <a:ext cx="8992080" cy="238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B1CA72-3A96-40D8-BAAA-98501E70F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150840"/>
                <a:ext cx="9010800" cy="240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3088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2022-02-16T02:20:36Z</dcterms:created>
  <dcterms:modified xsi:type="dcterms:W3CDTF">2022-02-16T02:20:52Z</dcterms:modified>
</cp:coreProperties>
</file>