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2:05:3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3852 0,'21'0'78,"0"0"-78,0 0 0,1 0 16</inkml:trace>
  <inkml:trace contextRef="#ctx0" brushRef="#br0" timeOffset="2771.69">5355 1418 0,'0'-21'15,"-21"21"17,21-21-32,-21 21 109,21-21-93</inkml:trace>
  <inkml:trace contextRef="#ctx0" brushRef="#br0" timeOffset="3143.45">5419 1249 0,'0'0'0,"21"-21"0,-21 0 16,0-1-16,0 1 0,0 0 16,-21 0-16,-1 0 15,1 21-15,0 0 0,21-21 16,-21 21-16,0 0 0,0 0 15,-1 21 1,1 0-16,0 0 0,0 0 0,0 22 16,0-22-16,-1 21 0,1 0 15,0 1-15,0-1 0,0 0 0,0 22 16,-1-22-16,1 22 0,0-22 16,21 22-16,0-1 0,0-21 0,0 1 15,0 20-15,0-20 16,0-22-16,0 21 0,21-21 0,0 22 15,1-22-15,-1 0 0,0-21 16,21 21-16,-21-21 0,22 0 0,-1 0 16,0 0-16,1 0 0,-1-21 15,0 0-15,1 0 0,20-1 0,-20 1 16,-1-21-16,0 0 0,-21 20 16,22-41-16</inkml:trace>
  <inkml:trace contextRef="#ctx0" brushRef="#br0" timeOffset="3667.16">6054 1143 0,'0'-21'0,"0"42"0,0-106 15,0 107 17,0-1-32,0 21 15,0-21-15,0 22 0,0-1 16,0 0-16,0 1 0,0-1 0,0 21 15,0-20-15,0 20 0,-22 1 16,22-1-16,-21 1 0,21-1 16,0-20-16,0-1 0,-21 0 0,21 1 15,-21-1-15,21-21 0,0 0 16,0 0-16,0 1 0,-21-44 31,21 1-15,0-21-16,0 0 0,0-1 15,0 1-15,0-22 0,0 22 0,21-21 16,0 20-16,0 1 0,0 21 16,1-22-16,-1 1 0,21 21 0,-21 0 15,22 0-15,-22 21 0,21 0 16,0 0-16,-20 0 0,20 0 16,0 0-16,-21 0 0,22 42 15,-22-21-15,0 21 0,-21 1 0,0-1 16,0 0-16,0 1 0,0-1 15,0-21-15,0 22 0,0-1 0,0-21 16,-21 0-16,21 0 0,-21 1 16,0-1-16,21 0 0,0 0 15,-22-21-15,22-21 32,22 0-17,-1 0-15,21-1 0</inkml:trace>
  <inkml:trace contextRef="#ctx0" brushRef="#br0" timeOffset="4231.8">7197 1630 0,'0'0'0,"0"-21"0,0 0 0,0-1 15,0 1-15,0 0 0,0 0 16,0 0-16,0 0 0,0-1 15,0 1-15,0 0 0,-22 21 16,22-21-16,-21 21 0,0 0 16,0 0-16,0 0 0,0 0 15,-1 21-15,1 0 0,-21 0 16,21 22-16,-22-22 0,22 21 16,-21 1-16,0 20 0,20-21 0,-20 1 15,21-1-15,0 22 0,0-43 16,21 21-16,-22 0 0,22-20 0,0-1 15,0 0-15,22 0 0,-1 0 16,0-21-16,0 0 0,21 0 0,-20 0 16,20 0-16,0 0 0,1-21 0,-1 0 15,-21 0-15,21-22 0,-20 22 16,20-21-16,-21 0 0,0-1 0,-21 1 16,0 0-16,21-1 0,-21 22 15,0-21-15,0 21 0,0-1 16,0 44 15,0-1-31,0 0 0,-21 0 16,21 21-16,0-20 0,-21 20 0,21-21 15,0 21-15,0-20 0,0 20 16,0-21-16,0 21 0,0-20 0,0-1 16,0 0-16,21 0 0,0 0 15,1 0-15,-22 1 0,21-1 0,0-21 16,0 0-16,0 0 0,0 0 15,1 0-15,-1 0 0,21 0 16,0-21-16,-20-1 0,20 1 0,0-21 16,-21 0-16,22-1 0,-22 1 15</inkml:trace>
  <inkml:trace contextRef="#ctx0" brushRef="#br0" timeOffset="4563.89">7789 1461 0,'0'0'15,"0"-22"-15,0 1 0,-21 21 31,0 0-15,0 21-16,21 1 0,-21-1 0,21 21 16,0 0-16,-22 22 0,1-22 15,21 22-15,-21-1 0,21 1 16,-21 20-16,0-20 0,21-1 16,0 1-16,-21-1 0,21 22 0,0 0 15,-22-22-15,22 22 0,0 0 0,0-22 16,0 22-16,0-22 0,-21 1 15,21-1-15,-21 22 0,21-22 0,-21 1 16,21-1-16,0 1 0,-21-1 16,0-20-16,-1 20 0,22-20 0,0-1 15,-21 0-15,21-21 0,-21 22 0,21-22 16,0 0-16,21-42 31,-21 0-31,21 0 0,1-22 16,-1 1-16,0-22 0,0 1 0,0-1 15,0 1-15</inkml:trace>
  <inkml:trace contextRef="#ctx0" brushRef="#br0" timeOffset="4923.68">7620 1503 0,'0'0'0,"0"-21"0,-21 21 15,21-21-15,0-1 0,0 1 16,0 0-16,21 21 16,0 0-16,0-21 0,22 21 0,-22 0 15,21 0-15,0 0 0,1 0 16,20 0-16,-20 0 0,-1 0 0,0 0 16,-21 21-16,22 21 0,-22-20 15,-21 20-15,0 0 0,0 1 0,0-1 16,0 21-16,-21-20 0,-64 84 15,43-85 1,-1-21-16,1 22 0,21-22 0,-21 0 16,20-21-16,1 21 0,0-21 15,0 0-15,0 0 16,42 0 0,0-21-1,0 0-15,0 0 0,1-22 16,-1 22-16</inkml:trace>
  <inkml:trace contextRef="#ctx0" brushRef="#br0" timeOffset="5215.52">8572 974 0,'0'0'0,"-21"0"31,0 0-16,0 0-15,21 42 0,-21-21 0,0 0 16,21 22-16,0-1 0,-22 0 16,1 1-16,21-1 0,0 22 0,0-22 15,-21 0-15,21 22 0,-21-22 16,21 0-16,0 22 0,0-22 0,0 1 16,0-1-16,0-21 0,0 21 15,0-20-15,0-1 0,0 0 0,0 0 16,21-21-16,0 0 15,0-21 1,1-21-16,-1 20 0,-21-20 16</inkml:trace>
  <inkml:trace contextRef="#ctx0" brushRef="#br0" timeOffset="5407.41">8255 1397 0,'0'0'0,"-21"0"0,21 21 16,21-21 15,0 0-31,0 0 0,0 0 0,1 0 16,-1 0-16,0 0 0,0 0 16,0 0-16,0-21 0,1 21 15,-1 0-15</inkml:trace>
  <inkml:trace contextRef="#ctx0" brushRef="#br0" timeOffset="5815.17">8805 1503 0,'0'0'0,"-21"0"0,0 21 16,42-42 15,21 0-31,-20 21 16,-1-21-16,21-1 0,-21 1 15,22 0-15,-22 0 0,0 0 0,0 0 16,-21-1-16,0 1 16,-21 21-1,0 0-15,0 0 16,-22 0-16,22 21 0,0 1 15,0-1-15,-22 21 0,22-21 0,0 0 16,0 22-16,0-22 0,21 21 16,0 1-16,0-22 0,0 21 0,0-21 15,0 0-15,0 22 0,0-22 16,0 0-16,21 0 0,0 0 16,0-21-16,0 0 0,1 0 15,-1 0-15,21 0 0,-21 0 0,22-21 16,-22 0-16,21 0 0,-21 0 15,22-22-15</inkml:trace>
  <inkml:trace contextRef="#ctx0" brushRef="#br0" timeOffset="6195.97">9313 1270 0,'0'0'0,"0"-21"0,-21 21 15,21-21-15,-21 0 0,21-1 16,21 22 15,0 0-31,0 22 0,-21-1 16,22 0-16,-1 0 0,0 0 0,0 22 15,0-22-15,-21 21 0,21-21 16,-21 22-16,0-1 0,22 0 0,-22-21 16,0 22-16,0-1 0,0-21 15,0 22-15,0-22 0,0 0 16,0 0-16,0 0 0,-22-21 31,22-21-31,0-21 16,0 21-16,0-22 0,0 22 15,0-21-15,0-1 0,0 1 0,0 0 16,0 21-16,22-1 0,-1 1 16,0 0-16,-21 0 0,21 0 0,0 21 15,0 0-15,-21-21 0,22 21 16,20-22-16,-21 22 0,0 0 0,22-21 15,-22 21-15,21 0 0</inkml:trace>
  <inkml:trace contextRef="#ctx0" brushRef="#br0" timeOffset="6443.82">10033 1418 0,'0'0'0,"-21"21"16,42-21 15,0 0-31,0 0 0,0 0 16,1 0-16,-1 0 0,0 0 0,0-21 15,21 21-15,-20-21 0,-1 21 16,0-21-16,0 21 0,0-21 0,0 21 15,1-21-15,-1 21 0</inkml:trace>
  <inkml:trace contextRef="#ctx0" brushRef="#br0" timeOffset="7103.9">10943 1249 0,'0'-21'15,"0"0"1,0-1-16,0 1 0,0 0 16,21 21-16,0-21 0,-21 0 15,22 21-15,-22-21 0,21 21 16,0-22-16,0 22 15,0 0-15,0 0 16,1 22-16,-1-1 16,0 21-16,-21-21 0,0 22 0,21-22 15,-21 21-15,21 0 0,-21 1 0,0 20 16,0-20-16,0-1 0,-21 21 16,0-20-16,-21 20 0,20-20 0,-20-1 15,0 21-15,-22-20 0,22-1 16,0-21-16,-1 22 0,1-22 0,0 0 15,-1 0-15,1 0 0,21 0 16,-22-21-16,22 0 0,0 0 16,0 0-16,21-21 15,0 0-15,0 0 0,0-21 16,0-1-16,0 1 0,21 0 0,0-1 16,0 1-16,22 0 0,-22-1 15,0 22-15,21-21 0,-20 21 0,20-1 16,-21 22-16,0 0 0,0 0 15,1 0-15,20 0 0,-21 0 0,0 22 16,0-1-16,-21 21 0,22-21 16,-1 22-16,0-1 0,-21-21 0,21 21 15,0 1-15,-21-22 0,21 0 0,1 21 16,-1-20-16,0-1 0,0 0 16,21-21-16,-20 21 0,20-21 15,-21 0-15,21 0 0,1 0 16,-1 0-16,-21 0 0,22-21 0,-22 21 15,21-21-15,-21 0 0,0-1 0,1-20 16,-1 21-16,0-21 0,-21-1 16,21 22-16,-21-21 0,0 21 0</inkml:trace>
  <inkml:trace contextRef="#ctx0" brushRef="#br0" timeOffset="8195.37">5038 2540 0,'0'0'0,"-22"0"0,1 0 16,0 0-16,0 0 0,0 0 15,0 0-15,-1 0 0,22 21 31,0 0-15,0 1 0,22-22-1,-1 0-15,0 0 16,0 0-16,0 21 0,0-21 0,1 0 16,20 0-16,0 0 0,-21 0 0,22 0 15,-1 0-15,22 0 0,-22 0 16,21 0-16,-20-21 0,20 21 0,1 0 15,-1 0-15,22 0 0,-22 0 16,22-22-16,-21 22 0,20 0 0,1 0 16,0 0-16,-1 0 0,22 0 15,0 0-15,0 0 0,0 0 0,21 0 16,-22 0-16,22 0 0,-21 0 16,21 0-16,0 0 0,0 0 15,0 0-15,0 0 0,0 0 0,-21 0 16,21 0-16,0 0 0,0 0 15,21 22-15,-21-22 0,21 0 0,-21 0 16,22 0-16,-22 21 0,21-21 0,0 0 16,0 0-16,0 0 0,0 0 15,1 0-15,-22 0 0,21 0 0,-21 21 16,0-21-16,0 0 0,0 0 16,0 0-16,-21 0 0,-1 21 0,-20-21 15,0 0-15,-1 0 0,-20 0 16,-1 0-16,-20 0 0,-1 0 15,0 0-15,1 0 0,-22 0 0,0 0 16,0 0-16,-21 21 16,21-21-1,-21 21 1,0 1 0,0-1-1,0 0 16</inkml:trace>
  <inkml:trace contextRef="#ctx0" brushRef="#br0" timeOffset="8323.29">11874 2773 0,'0'21'0</inkml:trace>
  <inkml:trace contextRef="#ctx0" brushRef="#br0" timeOffset="12023.95">5292 3810 0,'0'0'0,"-22"0"0,22 21 79,0 0-79,0 1 15,0-1 1,0 0-16,0 0 0,22-21 15,-1 21-15,0 0 16,0-21-16,0 0 0,0 0 0,1 0 16,-1 0-16,0 0 0,21 0 15,-21 0-15,22 0 0,-22 0 16,21-21-16,-21 21 0,22-21 0,-22 0 16,21 21-16,-21-21 0,1 0 15,-1-1-15,-21 1 0,21 0 16,-21 0-16,0 0 15,0 0 32,-21 21 469,0 0-500,-1 0-16</inkml:trace>
  <inkml:trace contextRef="#ctx0" brushRef="#br0" timeOffset="12491.01">5292 3683 0,'0'0'0,"-43"-63"32,22 63-1,21 21-31,0 0 15,0 0-15,0 21 0,0 1 16,0-22-16,0 42 0,0-20 0,0 20 16,0 1-16,0-1 0,0 1 15,0-1-15,0 1 0,0-22 16,0 22-16,-21-1 0,21-21 0,0 1 16,0-1-16,-21 0 0,21 1 15,-21-1-15,21-21 0,0 0 0,0 1 16,0-1-16,0 0 0,0-42 31,0 0-31,0-1 16,0 1-16,0-21 0,0 21 15,21-22-15,0 1 0</inkml:trace>
  <inkml:trace contextRef="#ctx0" brushRef="#br0" timeOffset="12811.22">5821 3662 0,'0'21'0,"0"0"15,0 0-15,0 1 0,0-1 0,0 21 16,0 0-16,0 1 15,0-1-15,-21 22 0,21-22 0,-22 21 16,22-20-16,-21 20 0,21-20 16,-21-1-16,0 21 0,21-41 0,0 20 15,0 0-15,-21-21 0,21 1 0,0-1 16,0 0-16,0 0 16,0-42 15,0 0-31,0 0 0,-21-1 15</inkml:trace>
  <inkml:trace contextRef="#ctx0" brushRef="#br0" timeOffset="13080.06">5207 4085 0,'0'-42'16,"0"21"0,21 21-16,85-43 15,-85 22-15,21 21 16,-20 0-16,20-21 0,-21 21 16,21-21-16,-20 21 0,-1 0 15,0 0-15,0 0 0,0 0 16,0 0-1,1 0 1</inkml:trace>
  <inkml:trace contextRef="#ctx0" brushRef="#br0" timeOffset="15831.39">6519 4318 0,'0'-21'16,"0"0"0,0 0-16,0-1 0,0 1 0,0 0 15,0-21-15,0 21 0,0-22 16,-21 22-16,0-21 0,0 21 0,21-22 15,-21 22-15,-1 0 0,1 21 16,0-21-16,0 21 0,0 0 0,0 0 16,-1 0-16,-20 0 15,21 21-15,0-21 0,-22 21 0,22 21 16,-21-20-16,21 20 0,0 0 16,-22 1-16,22-1 0,21 21 0,-21-20 15,21-1-15,-21 0 0,21 1 0,0-1 16,0-21-16,0 22 0,0-22 15,0 0-15,21 0 0,0 0 0,0-21 16,0 0-16,1 21 0,-1-21 16,0 0-16,21 0 0,-21 0 0,1-21 15,20 0-15,-21 0 0,21 0 16,1 0-16,-22-22 0,21 22 0,-21-21 16,1-1-16,20-20 0,-21 21 15,-21-1-15,21 1 0,-21 0 16,21-1-16,-21 1 0,0 21 0,22 0 15,-22-1-15,-22 44 32,1 20-32,0-21 15,21 21-15,0-20 0,0 20 0,-21 0 16,21 1-16,0-1 0,0 0 16,0 1-16,0-22 0,0 21 0,0-21 15,0 22-15,21-22 0,0-21 0,0 21 16,1 0-16,-1-21 0,21 0 15,0 0-15,1 0 0,-1 0 16,0 0-16,1-21 0,-1 0 0,0 0 16,1-1-16,20 1 0,-42-21 15,22 0-15,-1 20 0,-21-20 0,0 0 16,1-1-16,-1 1 0,-21 0 16,0 21-16,0-1 0,0 1 0,0 0 15,-21 21 1,-1 21-16,1 22 15,0-22-15,21 0 0,-21 21 16,0 1-16,21-1 0,0-21 0,-21 21 16,21 1-16,-22-1 0,22-21 15,0 22-15,0-22 0,0 0 16,0 0-16,0 0 0,0 0 16,22-42 15,-1 0-31,-21 0 15,0-21-15,21 20 0,-21-20 16,21 0-16,0-1 0,-21 1 0,21 0 16,-21-1-16,22 22 0,-1-21 0,0 21 15,-21-22-15,21 43 0,0-21 16,0 21-16,1 0 0,-1 21 16,-21 1-16,21-1 15,0 0-15,0 0 0,-21 0 16,21 22-16,1-22 0,-1 21 15,0-21-15,0 0 0,-21 22 0,21-22 16,0 0-16,1 0 0,-1-21 0,-21 21 16,21 1-16,0-22 0,0 0 15,0 0-15,1 0 0,-1 0 16,0 0-16,-21-22 0,21 22 16,0-21-16,0-21 0,1 21 0,-1 0 15,21-22-15,-21 1 0,0 0 16,1-1-16,20 1 0,-21-22 0,0 22 15,22 0-15,-22 21 0,21-22 0,-21 22 16,22 0-16,-22 0 16,0 21-16,21 0 0,-21 0 0,1 0 15,-22 21-15,21 0 0,0 0 0,-21 0 16,21 1-16,-21 20 0,0-21 16,21 21-16,-21 1 0,21-22 0,-21 0 15,0 21-15,0-20 0,0-1 16,22 0-16,-22 0 0,21-21 15,0-21 17,-21 0-32,0 0 0,0-1 15,0-20-15,0 21 16,0 0-16,0-22 0,-21 22 0,21-21 16,-21 21-16,-1 0 0,22-1 15,-21 1-15,0 0 0,0 0 0,0 21 16,0 0-16,-1 0 0,1 0 15,0 0-15,0 0 0,0 21 16,-22 0-16,22 0 0,-21 1 0,21 20 16,0 0-16,-1-21 0,-20 22 15,21-1-15,0 0 0,21 1 0,0-1 16,-21 0-16,21 1 0,0-22 16,0 21-16,0-21 0,0 1 0,21-1 15,-21 0-15,21 0 0,0-21 0,0 0 16,0 21-16,1-21 15,-1 0-15,21 0 0,-21-21 0,22 0 16,-22 21-16,21-42 0,-21 20 0,22 1 16,-22-21-16,21 0 0,-21-1 15,0-20-15,1-1 0,-1 1 0,0-1 16,0 1-16,0 20 0,0-20 16,-21 21-16,0-22 0,0 22 0,22-1 15,-22 1-15,0 21 0,0-21 16,0 20-16,0 1 0,0 0 15,0 0-15,-22 21 32,22 21-32,0 0 0,-21 0 15,0 22-15,21-1 0,-21-21 16,21 43-16,0-22 0,0 0 0,0 22 16,0-1-16,0-20 0,0 20 15,0 1-15,0-22 0,0 22 0,0-22 16,0 0-16,21 1 0,0-1 15,0-21-15,1 21 0,-1-20 16,-21-1-16,21 0 0,0 0 0,0 0 0,0-21 16,1 0-16,20 0 0,-21 0 15,0 0-15,22 0 0,-22 0 16,21-21-16,0 0 0,1 0 0,-22-22 16,21 22-16,1-21 0,-22 0 15,21-22-15,-21 1 0,22-1 0,-1-63 16,0 64-16,-21-1 15,1 1-15,-1-1 0,-21 22 0,21-22 16,-21 22-16,0 21 0,0-22 16,0 22-16,0 0 0,0 0 15,-21 42 1,0 0-16,-1 0 0,1 1 16,0 20-16,21 0 0,-21 1 0,0 20 15,0-21-15,-1 22 16,22-1-16,0 1 0,0-1 0,0 1 15,0-22-15,0 22 0,0-22 0,0 0 16,0 1-16,0-22 0,0 21 16,22-21-16,-1 1 0,0-1 0,0 0 15,0 0-15,22-21 0,-22 0 0,0 0 16,21 0-16,-21 0 0,22 0 16,-1-21-16,0 0 0,-20 0 0,20-1 15,0 1-15,1-21 0,-22 21 16,21-22-16,-21-20 0,22 21 0,-22-1 15,0 1-15,0 0 0,0-1 16,-21 22-16,0 0 0,0 0 16,0 0-16,0 42 15,-21 0 1,0 0-16,0 21 0,21-20 0,0 20 16,-21 0-16,21 1 0,0-22 0,0 21 15,0 0-15,0-20 0,0 20 16,0-21-16,21 21 0,0-20 0,0-1 15,0 0-15,0-21 0,22 21 16,-22-21-16,21 0 0,-21 0 16,22 0-16,-1 0 0,-21 0 0,22 0 15,-1-21-15,-21 0 0,21 0 16,-20-1-16,-1 1 0,0-21 0,0 0 16,0-1-16,0 1 0,-21 0 15,0-1-15,0 1 0,0 0 0,0-1 16,0 22-16,0 0 0,0 0 0,0 0 15,0 42 1,-21 0-16,0 0 16,0 21-16,21-20 0,0 20 0,-21-21 15,0 21-15,-1-20 0,22 20 16,0-21-16,-21 21 0,0-20 16,21-1-16,-21 0 0,21 0 0,0 0 15,0-42 32,0 0-47,21 0 0,0-22 0,0 22 16,1-21-16,-1 0 0,0-1 0,21 1 15,-21-22-15,1 22 0,-1 0 16,21 21-16,-21-22 0,22 22 0,-1 0 16,-21 0-16,21 21 0,1 0 15,-1 0-15,-21 0 0,22 0 0,-22 0 16,0 21-16,0 21 0,-21-21 15,0 22-15,0-22 0,21 21 16,-21 1-16,0-1 0,0 0 0,0 1 16,0-1-16,0-21 0,-21 21 0,0-20 15,21-1-15,-21 0 0,21 0 16,-21 0-16,21 0 0,0 1 0,-22-22 16,22 21-16,22-42 46,-22-1-46,21 1 0,0 21 16,21-21-16</inkml:trace>
  <inkml:trace contextRef="#ctx0" brushRef="#br0" timeOffset="16495.09">11536 3916 0,'0'0'0,"0"-21"15,-21 21 1,-1 0-16,1 0 16,0 0-16,0 21 0,0 0 0,0 0 15,-22 0-15,22 22 0,-21-1 16,21-21-16,-22 22 0,1-1 0,21 0 16,0-21-16,-22 22 15,22-1-15,21-21 0,-21 0 0,21 22 16,0-22-16,0 0 0,0 0 15,0 0-15,21-21 0,0 0 16,0 0-16,22 0 0,-22 0 0,21 0 16,1-21-16,-1 21 0,-21-21 0,21-21 15,1 21-15,-1-22 0,-21 22 16,0-21-16,1-1 0,-1-20 0,0 21 16,0-1-16,0 1 0,0 21 15,-21 0-15,22-22 0,-22 22 0,0 0 16,0 42 15,0 0-15,-22 0-16,22 22 0,0-22 0,-21 21 15,21 1-15,-21-22 0,21 21 16,0 0-16,0 22 0,-21-22 0,21 1 16,-21-1-16,21 21 0,-21-20 15,21-1-15,0 22 0,-22-22 0,22 21 16,-21 1-16,0-1 0,21 1 0,-21-1 15,21 1-15,-21-1 0,21 1 16,0-1-16,-21 1 0,21-22 0,-22 22 16,22-1-16,-21 1 0,21-1 15,0-20-15,0 20 0,0 1 0,-21-22 16,21 0-16,-21 1 0,0-1 16,21 0-16,-21 1 0,-1-22 0,22 0 15,-21 0-15,0 0 0,0 0 0,0-21 16,0 0-16,-1 0 0,1 0 15,0 0-15,0-21 0,21 0 16,-21 0-16,0 0 0,-1 0 0,22-22 16,0 22-16,0-21 0,-21-1 0,21-20 15,-21 21-15,0-22 0</inkml:trace>
  <inkml:trace contextRef="#ctx0" brushRef="#br0" timeOffset="16714.97">9906 3620 0,'0'0'16,"-21"-22"-16,0 22 0,21 22 31,0-1-15,21-21-16,0 21 15,0-21-15,0 0 0,0 0 16,1 0-16,-1 0 16</inkml:trace>
  <inkml:trace contextRef="#ctx0" brushRef="#br0" timeOffset="17579.38">12975 3895 0,'-42'-64'15,"21"43"-15,21 0 0,0 0 0,0 0 0,0-1 16,0 1-16,0 0 16,0 0-16,-22 21 0,22 21 31,0 0-31,0 22 0,0-22 15,0 21-15,0 22 0,0-22 16,0 21-16,0 1 0,0-1 0,0 1 16,0-22-16,0 22 0,0-22 0,0 0 15,0 1-15,0-22 0,0 0 16,0 21-16,0-20 0,0-1 16,22-21-1,-1 0-15,-21-21 16,21-1-16,0 1 0,0 0 0,-21-21 0,21-1 15,1 1-15,-1 0 0,0-22 16,0 22-16,0-22 0,22 1 16,-22 21-16,0-1 0,0 1 15,0 0-15,0 20 0,1 1 0,-1 0 16,0 21-16,0 0 0,0 0 16,-21 21-16,0 0 0,0 1 0,0 20 15,0 0-15,0 1 0,0 20 0,0-21 16,0 22-16,21-22 0,-21 1 15,0-1-15,22 0 0,-22 1 0,21-22 16,-21 21-16,21-21 0,0 0 16,0-21-16,0 22 0,1-22 0,-1 0 15,0 0-15,0 0 0,21 0 16,-20-22-16,-1 1 0,0 0 16,0 0-16,0-21 0,0 20 0,1-20 15,-1-21-15,0-1 0,0 1 16,0-1-16,-21 1 0,0-1 0,21 1 15,-21-1-15,0 22 0,0-22 0,0 22 16,0 0-16,0 20 0,0 1 16,-21 0-16,21 0 0,-21 21 15,0 21 1,21 0-16,-21 0 0,21 1 0,0-1 16,0 21-16,0-21 0,0 0 15,0 1-15,0-1 0,0 0 0,0 0 16,0 0-1,0 0-15,21-21 0,0 22 16</inkml:trace>
  <inkml:trace contextRef="#ctx0" brushRef="#br0" timeOffset="17955.16">14076 4212 0,'0'0'0,"21"0"0,0 21 16,0-21-16,0 0 15,1 0-15,-1 0 0,0-21 16,0 21-16,0-21 0,22 0 0,-22 0 16,0 0-16,0-1 0,0 1 15,0-21-15,1 21 0,-1 0 0,-21-22 16,0 22-16,0 0 0,0 0 16,0 0-16,-21 21 15,-1 0-15,1 0 16,0 0-16,21 21 0,-21 0 0,0 21 15,0-21-15,-1 1 0,1 20 0,0 0 16,0-21-16,0 22 0,0-22 16,21 21-16,0-21 0,0 22 15,0-22-15,0 0 0,0 0 16,0 0-16,0 1 0,0-1 0,0 0 16,21-21-16,0 21 0,0-21 0,0 0 15,0 0-15,1 0 0,20 0 16,-21 0-16,21 0 0,-20 0 0,20-21 15,0 0-15,-21-22 0,22 22 16,-22 0-16</inkml:trace>
  <inkml:trace contextRef="#ctx0" brushRef="#br0" timeOffset="18531.83">15155 3450 0,'0'0'0,"0"-42"0,0 0 31,-21 42-31,0 0 16,0 21-16,0 0 0,21 0 0,-22 21 16,1 1-16,0-1 0,0 0 15,21 1-15,-21-1 0,0 0 0,21 1 16,-22 20-16,22-20 0,-21-1 16,0 21-16,21-20 0,0-1 0,-21 0 15,21 1-15,-21-1 0,21 0 16,-21-20-16,21 20 0,0-21 0,0 0 15,0-42 32,0-21-47,0 21 16,21-1-16,0-20 0,0 0 0,0-1 16,0 1-16,1 0 0,-1 21 0,0-22 15,21 22-15,-21-21 0,1 21 16,20-1-16,0 1 0,-21 21 0,22-21 15,-1 21-15,-21 0 0,22 0 16,-1 0-16,-21 0 0,21 0 0,-20 21 16,-1 0-16,0 1 0,0-1 15,0 21-15,-21-21 0,0 22 16,0-1-16,0 0 0,0 1 0,0-22 16,-21 21-16,0-21 0,-21 22 15,20-22-15,-20 0 0,21 0 0,-21 0 16,20 0-16,-20 1 0,21-22 15,0 21-15,0-21 0,-1 0 0,1 0 16,0 0-16,0 0 0,0 0 31,21-21-15,0-1-16,0 1 16,0 0-16,21 0 15,-21 0-15</inkml:trace>
  <inkml:trace contextRef="#ctx0" brushRef="#br0" timeOffset="19670.18">15727 3704 0,'0'21'0,"21"-21"15,0 0 1,0 0-16,0 0 0,1 0 0,-1 0 16,0 0-16,21 0 0,-21 0 15,22 0-15,-22-21 0,21 21 0,1-21 16,-22 0-16,21 21 0,-21-21 0,0 0 16,1-1-16,-1 22 0,-21-21 15,0 0-15,0 0 0,0 0 0,-21 0 16,-1 21-16,-20-22 0,21 22 15,-21 0-15,-1 0 0,1 0 0,0 0 16,20 22-16,-20-1 0,0 0 16,21 0-16,-1 0 0,1 0 15,0 22-15,21-22 0,-21 0 16,21 0-16,0 22 0,0-22 0,0 0 16,21 0-16,0 0 15,0-21-15,1 21 0,-1-21 0,21 0 16,-21 0-16,22 0 0,-22 0 0,21 0 15,-21 0-15,0 0 0,22 0 16,-22 0-16,0 0 0,-42 0 31,0 0-31,-22 0 16,22 0-16,-21 22 0,0-22 16,-1 21-16,1 0 0,21 0 15,-22 21-15,1-20 0,21 20 0,-21 0 16,20 1-16,1-1 0,0 0 15,21-21-15,0 22 0,0-1 0,0-21 16,0 0-16,0 1 0,0-1 16,21 0-16,0 0 0,1-21 0,-1 0 15,0 0-15,0 0 0,0 0 16,0 0-16,22 0 0,-22 0 0,21 0 16,-21-21-16,22 0 0,-1 0 0,0-1 15,1-20-15,-1 21 0</inkml:trace>
  <inkml:trace contextRef="#ctx0" brushRef="#br0" timeOffset="19997">16870 3260 0,'-21'21'15,"-1"0"-15,1 0 16,0 22-16,21-1 0,-21 0 16,0 1-16,0-1 0,21 0 15,-22 1-15,22 20 0,-21-21 16,0 1-16,21-1 0,0 22 0,0-22 16,-21 0-16,21 22 0,-21-22 15,21 0-15,-21 1 0,21-1 0,-22-21 16,22 22-16,0-22 0,0 0 0,0 0 15,0 0-15,22-42 47,-22 0-47,21 0 0,-21 0 0</inkml:trace>
  <inkml:trace contextRef="#ctx0" brushRef="#br0" timeOffset="20387.77">16870 4022 0,'21'0'31,"-21"-21"-31,21 21 16,-21-22-16,21 22 0,0 0 15,-21-21-15,22 0 0,-1 0 16,0 21-16,-21-21 0,0 0 15,21-1-15,-21 1 16,0 0-16,0 0 16,-21 21-1,0 0-15,0 0 16,-1 0-16,22 21 0,-21 0 16,0 0-16,21 1 0,-21 20 0,21-21 15,-21 21-15,21-20 0,0 20 0,-21-21 16,21 21-16,0-20 0,0-1 15,0 0-15,0 0 0,0 0 0,0 0 16,0 1-16,21-22 16,-21 21-16,21-21 0,0 0 15,0 0-15,0 0 16,1-21-16,20 21 0,-21-22 0,21 1 16</inkml:trace>
  <inkml:trace contextRef="#ctx0" brushRef="#br0" timeOffset="21097.37">17547 3852 0,'0'0'0,"85"-42"32,-85 63-17,-43 0-15,22 1 16,0 20-16,0-21 0,0 0 0,0 22 16,-1-22-16,1 21 0,21-21 15,-21 22-15,21-22 0,-21 0 16,21 0-16,-21 0 0,21 0 15,0 1-15,0-1 0,0 0 0,0-42 47,0 0-31,0-1-16,0 1 0,0 0 0,0-21 16,21-1-16,0 22 0,0-21 0,0 0 15,1-1-15,-1 1 0,0 0 16,0 20-16,21-20 0,-20 21 0,-1 0 15,21 0-15,-21-1 0,0 22 16,1 0-16,-1 0 0,0 0 16,0 0-16,0 0 0,-21 22 15,21-1-15,-21 21 0,22-21 16,-22 22-16,0-22 0,0 21 16,0 0-16,0 1 0,0-22 0,0 21 15,0 1-15,0-22 0,0 0 0,0 21 16,0-21-16,0 1 15,0-1-15,0-42 47,0-1-47,0 1 16,0-21-16,0 21 0,0-22 0,0 1 16,21 0-16,0 21 0,0-22 15,0 1-15,0 0 0,1 20 0,20-20 16,0 0-16,1 21 0,-1-1 0,0 1 15,1 21-15,-1 0 0,0 0 16,1 0-16,-1 0 0,-21 0 0,0 0 16,0 21-16,-21 1 0,22-1 15,-22 0-15,0 21 0,0-21 0,0 22 16,0-1-16,-22-21 16,1 22-16,0-1 0,0-21 0,0 21 0,0-20 15,-1-1-15,1 0 16,21 0-16,-21 0 0,21 0 0,-21 1 15,0-22-15,21-22 32,21 22-32</inkml:trace>
  <inkml:trace contextRef="#ctx0" brushRef="#br0" timeOffset="21475.15">18690 3958 0,'-21'0'0,"21"21"16,21-21 15,0 0-31,0-21 16,1 21-16,-1-21 0,0 21 0,0-21 16,0 0-16,0 21 0,1-21 0,-1-1 15,0 1-15,0 0 0,0 0 16,-21 0-16,0 0 15,-21 21 1,0 0-16,0 0 0,0 21 0,-1 0 16,1 0-16,-21 0 15,21 22-15,0-22 0,-1 21 0,1 0 16,0 1-16,21-1 0,0 0 16,-21 1-16,21-22 0,0 21 0,0-21 15,0 22-15,21-22 0,0 0 0,0-21 16,1 21-16,-1-21 0,21 0 15,-21 0-15,22 0 0,-1 0 0,0-21 16,22 0-16,-22 0 0,22 0 16,-22-22-16,21 1 0</inkml:trace>
  <inkml:trace contextRef="#ctx0" brushRef="#br0" timeOffset="21943.88">19600 3831 0,'0'0'0,"0"-21"0,0 0 15,-21 21 1,0 0-16,0 0 0,0 0 15,-1 21-15,1 0 0,0 0 16,0 1-16,21 20 0,-21-21 0,0 21 16,21 1-16,-22-1 0,22-21 15,0 22-15,0-1 0,0-21 0,-21 21 16,21-20-16,0-1 0,0 0 16,0 0-16,0 0 0,0 0 0,0-42 46,0 0-46,0 0 16,0-21-16,0 20 0,21-20 16,1 0-16,-1-22 0,0 22 0,0 0 15,21-1-15,1 1 0,-22 21 16,21-22-16,1 22 0,-1 0 0,0 0 16,1 0-16,-1 21 0,0 0 15,-21 0-15,22 0 0,-22 0 0,0 21 16,0 0-16,0 0 0,-21 0 0,0 22 15,0-1-15,0 0 0,0 22 16,0-22-16,0 1 0,0-1 0,0 0 16,0 1-16,0-1 15,0-21-15,-21 0 0,21 0 0,0 1 16,0-1-16,-21 0 0,0-21 16,21-21 15,21-22-31,0 22 0,0 0 15,1-21-15,20-1 0</inkml:trace>
  <inkml:trace contextRef="#ctx0" brushRef="#br0" timeOffset="22211.73">20680 3323 0,'0'0'15,"0"127"1,0-84-16,0-1 0,-21 0 16,-1 1-16,1 20 0,0-21 0,0 1 15,0 20-15,21-20 0,-21 20 16,-1-21-16,22 1 0,0 20 0,0-20 16,0-22-16,-21 21 0,21-21 15,0 0-15,0 1 0,0-1 0,0 0 16,21-21-1,1 0 1,-1 0-16,0-21 0,0 0 0</inkml:trace>
  <inkml:trace contextRef="#ctx0" brushRef="#br0" timeOffset="22627.49">21315 3874 0,'0'0'0,"21"-22"0,0 22 15,-21-21-15,0 0 16,-21 21 0,0 0-16,0 0 0,-1 21 15,-20-21-15,21 21 0,0 1 16,0-1-16,-1 0 0,1 0 16,0 0-16,21 0 0,0 1 0,0-1 15,0 0-15,0 0 0,0 0 16,0 0-16,21 1 0,0-1 0,1 0 15,-1 0-15,0 0 0,0 0 16,0 1-16,0-22 0,1 21 0,-1 0 16,0 0-16,0-21 0,-21 21 0,0 0 15,0 1-15,0-1 16,0 0-16,0 0 0,0 0 16,-21-21-16,0 0 15,0 0-15,-1 21 0,-20-21 16,21 0-16,-21 0 0,20 0 0,-20 0 15,21 0-15,0 0 0,0 0 16,-1 0-16,1 0 0,21-21 16,0 0-1,0 0-15,0 0 0,0 0 0,0-1 16,0-20-16</inkml:trace>
  <inkml:trace contextRef="#ctx0" brushRef="#br0" timeOffset="22935.31">20489 3683 0,'0'0'0,"-21"0"0,-21 0 0,21 0 16,42 0-1,21 0-15,0 0 0,1 0 16,20 0-16,1-21 0,-1 21 15,22 0-15,-22 0 0,1 0 0,-1 0 16,-20 0-16,20 0 0,-20 0 16,-1 0-16,0 0 0,-21 0 15,1 0-15,-1 0 0,-21-21 0,-21 21 63,-1 0-63,1 0 0,0 0 0,-21 21 15</inkml:trace>
  <inkml:trace contextRef="#ctx0" brushRef="#br0" timeOffset="24275.54">5842 5165 0,'-21'0'0,"42"0"0,-85 0 0,22 0 0,21 0 15,0 0-15,0 0 0,-1 0 0,1 0 16,0 0-16,42 0 31,0 0-15,1 0-16,-1 0 0,21 21 0,0-21 16,-20 0-16,41 0 0,-21 0 0,1 0 15,20 0-15,1 0 0,-1 0 16,1 0-16,-1 0 0,22 0 0,0 0 15,-1 0-15,22 0 16,0 0-16,0 0 0,0-21 0,21 21 16,-22 0-16,1 0 0,21-21 0,0 21 15,21 0-15,-21-22 0,0 22 16,0-21-16,22 21 0,-22 0 0,0 0 16,21-21-16,-21 21 0,0 0 15,0 0-15,0 0 0,0 0 0,0 0 16,0-21-16,0 21 0,21 0 0,0 0 15,0 0-15,-21 0 0,21 0 16,-21 0-16,22 0 0,-1 0 0,21 0 16,-21 0-16,-21 0 0,21 0 15,1 0-15,20 0 0,-21 0 16,0 0-16,22 0 0,-22 0 0,0 0 16,0 0-16,0 0 0,22 0 15,-22 0-15,21 0 0,-21 0 0,0 0 16,-21 0-16,22 0 0,-1 0 15,0 0-15,0 0 0,0 0 0,-21 0 16,21 0-16,1 0 0,-1 0 0,0-21 16,0 21-16,0 0 0,0 0 15,1 0-15,-1 0 0,0 0 0,21 0 16,-21 0-16,1 21 0,-22-21 16,21 0-16,-21 0 0,0 0 0,21 0 15,-21 0-15,21 0 16,-21 0-16,0 0 0,0 0 0,0 0 15,0 0-15,-21 0 0,21 0 0,0 0 16,0 0-16,0 0 0,-21 0 16,21 0-16,-21 0 0,-1 0 0,1 0 15,0 0-15,0 0 0,0 0 16,0 0-16,-1 0 0,-20 0 0,-21 0 16,-1 0-16,1 0 0,-22 0 15,21 0-15,-41 0 0,20 0 0,-21 0 16,0 0-16,0 0 0,1 0 15,-1 0-15,-21-21 32,0 0-17,-21 21 1,-1 0 0,22-22-16,-21 22 0</inkml:trace>
  <inkml:trace contextRef="#ctx0" brushRef="#br0" timeOffset="24415.46">20235 5101 0,'21'21'31,"-21"1"-31,22-22 0</inkml:trace>
  <inkml:trace contextRef="#ctx0" brushRef="#br0" timeOffset="27587.2">1884 6519 0,'0'0'0,"0"-21"0,0 0 0,0 0 15,0 0-15,0 0 0,-21-1 16,-1 22-16,22 22 15,0-1-15,0 21 0,0 0 16,0 1-16,-21 20 0,21 1 16,-21-1-16,21 1 0,-21-1 0,0 22 15,21-22-15,-21 1 0,-1-1 16,22 1-16,-21-1 0,21 1 16,-21-22-16,21 1 0,0-1 15,0-21-15,0 0 0,0 0 0,0 1 16,0-1-16,0-42 31,0-1-31,0 1 0</inkml:trace>
  <inkml:trace contextRef="#ctx0" brushRef="#br0" timeOffset="28003.27">1439 6773 0,'0'0'0,"-21"-21"0,21 0 0,0 0 15,-21 0-15,21 0 0,0-1 16,0 1-16,0 0 0,0 0 16,0 0-16,21 0 15,0-1-15,0 1 0,1 0 16,20 21-16,0-21 0,1 0 0,-1 21 16,21 0-16,-20 0 0,20 21 15,22 0-15,-22 0 0,22 22 0,-21-1 16,20 0-16,1 22 0,-22-22 15,1 22-15,-22-22 0,1 21 0,-22 1 16,-21-1-16,0 1 0,-21-1 16,-22 1-16,1-1 0,-22 1 15,1-1-15,-1 1 0,1-22 16,-1 22-16,1-22 0,-1-21 0,22 22 16,-21-22-16,20-21 0,22 21 15,-21-21-15,21 0 0,-1 0 0,-20 0 16,21 0-16,0-21 0,0 0 15,-1-1-15,1 1 0,21-21 0,0 0 16,0-1-16,0-20 0,0 20 16,21 1-16,22 0 0,-1-1 15,0 1-15,22 0 0,-22-1 0,22 22 16,-1 0-16</inkml:trace>
  <inkml:trace contextRef="#ctx0" brushRef="#br0" timeOffset="28387.6">2794 6922 0,'0'0'0,"0"-22"15,0 1-15,0 0 0,21 21 16,-21-21-16,21 0 0,0 21 16,-21-21-16,22-1 0,-1 22 0,0-21 15,0 21-15,0 0 16,22 0-16,-22 0 0,21 21 0,-21 1 15,22-1-15,-22 0 0,0 21 0,21 1 16,-21-22-16,-21 21 0,0 0 16,0 1-16,0-1 0,0 0 0,-21 1 15,0 20-15,0-42 0,0 22 16,-22-1-16,22-21 0,0 0 0,0 1 16,0-22-1,21-22 1,0 1-16,0 0 0,0-21 15,0 21-15,21-22 0,0 1 0,0 0 16,22-1-16,-22 1 0,21 0 16,22 20-16,-22-20 0,21 21 0,1 0 15,-1 0-15,64-22 16,-63 22-16,-22 0 0,22 21 16</inkml:trace>
  <inkml:trace contextRef="#ctx0" brushRef="#br0" timeOffset="28931.36">4022 6858 0,'0'0'0,"0"21"0,-22 106 31,1-106-31,0 22 0,0-22 0,0 21 16,21 1-16,0-1 0,-21-21 0,-1 21 15,22 1-15,0-22 0,0 0 16,0 0-16,0 0 0,0 1 0,22-22 16,-1 0-16,0 0 15,0 0-15,21 0 0,-20-22 16,-1 1-16,0-21 0,21 21 0,-21 0 15,1-22-15,-1 1 0,0 0 16,-21 20-16,0-20 0,0 0 0,0 21 16,0-22-16,0 22 0,-21 0 15,0 0-15,-1 0 0,1-1 0,0 22 16,0 0-16,0 0 0,0 0 0,-1 0 16,1 0-16,21-21 15,21 21 1,1-21-16,20 21 0,-21 0 15,0 0-15,22-21 0,-1 21 16,-21 0-16,21 0 0,1 0 16,-1 0-16,22 0 0,-22 21 0,0 0 15,1 0-15,-1 22 0,0-22 0,1 21 16,-22 1-16,21-1 0,-21 21 16,0-20-16,1 20 0,-22 1 0,0-1 15,21 1-15,-21-1 0,0 1 0,0-1 16,0 1-16,0 20 0,0-20 15,0-1-15,0-20 0,0 20 0,-21 1 16,-1-22-16,22 0 0,-21 1 16,0-1-16,21 0 0,-21-20 0,21-1 15,0 0-15,0 0 0,0-42 32,0 0-32,0-22 0,0 1 15,21 0-15,-21-1 0,21-20 0,0-1 16,-21 1-16,0-1 0,0-20 0</inkml:trace>
  <inkml:trace contextRef="#ctx0" brushRef="#br0" timeOffset="29203.21">4805 7091 0,'0'0'0,"0"-42"15,0-1-15,0 1 0,0 21 0,0 0 16,0-22-16,0 22 0,0 0 16,0 0-16,21 0 15,0 21-15,0-22 0,0 1 0,1 21 16,20 0-16,-21 0 0,21 0 15,-20 0-15,20 21 0,0 1 0,-21-1 16,1 21-16,-1-21 0,0 0 0,-21 22 16,0-22-16,0 21 0,-21-21 15,0 22-15,-22-1 0,22-21 0,-21 22 16,-1-22-16,1 0 0,21 21 16,-21-21-16,20-21 0,1 22 0,42-22 31,1-22-31,-1 1 15,21 0-15,-21-21 0,22-1 0,-1 22 16,21-21-16</inkml:trace>
  <inkml:trace contextRef="#ctx0" brushRef="#br0" timeOffset="30955.58">6032 6646 0,'0'0'0,"22"0"0,-22 22 31,-22-1-31,1 0 0,0 0 15,0 21-15,-21 1 0,20-1 0,-20 0 16,21 22-16,-21-22 0,20 22 16,-20-22-16,21 22 0,-21-1 15,20-21-15,1 22 0,0-22 0,0-21 16,0 22-16,0-22 0,21 0 0,0 0 16,21-42-1,0 0-15,0 0 16,0-22-16,0 22 0,22-21 15,-22-22-15,0 22 0,21 0 0,-20-22 16,-1 22-16,0 0 0,0-1 0,0 22 16,0 0-16,1 0 0,-1 21 15,-21 21-15,21 0 16,-21 0-16,0 22 0,0-1 0,21 0 16,-21 1-16,21-1 15,-21 0-15,0 1 0,21-22 0,1 21 16,-1-21-16,0 0 0,0 1 0,0-1 15,0-21-15,1 0 0,-1 0 16,21 0-16,-21 0 0,22 0 0,-1-21 16,0-1-16,-21 1 0,22-21 0,-1 21 15,-21-22-15,22 1 0,-22-21 16,0 20-16,-21-20 0,0-1 0,0 1 16,0-1-16,0 1 0,0-1 15,-21-20-15,-22 20 0,22 22 0,-21-22 16,0 22-16,-1 21 0,-20 0 15,20-1-15,-20 22 0,21 0 16,-22 22-16,1-1 0,20 21 0,-20-21 16,20 43-16,1-22 0,21 0 15,0 22-15,21-22 0,0 1 0,0 20 16,21-21-16,0 1 0,21-1 0,1 0 16,-1 1-16,22-22 0,-22 21 15,0-21-15,22 1 0,-22-1 0,22 0 16,-1 0-16,1-21 0,-1 0 15,1 0-15,-22 0 0,21-21 0,1 0 16,-1 0-16,1-1 0,-22 1 16,1-21-16,-1 21 0,0-22 0,1 22 15,-1-21-15,-21 21 0,0-22 0,0 22 16,1 0-16,-1 0 0,-21 42 31,-21 0-15,-1 0-16,1 22 0,21-22 0,-21 21 15,0 1-15,0-22 0,21 21 16,0 0-16,0 1 0,0-1 0,0-21 16,0 22-16,0-22 0,0 21 0,0-21 15,21 0-15,0-21 0,0 22 16,0-22-16,1 0 0,-1 0 16,0 0-16,21 0 0,-21 0 0,1-22 15,-1 1-15,0 0 0,0 0 0,0-21 16,0-1-16,1 1 0,-1 0 15,0-1-15,-21-20 0,21 20 16,-21 1-16,0-21 0,0 20 0,0 22 16,-21-21-16,0 21 0,0-1 0,-1 1 15,1 21-15,-21 0 0,21 0 16,0 21-16,-1 1 0,-20-1 0,21 21 16,0-21-16,21 22 0,-21-1 0,21 0 15,0 1-15,0-22 0,0 21 16,0 0-16,0 1 0,21-22 15,-21 21-15,21-21 0,0 1 0,0-1 16,0-21-16,1 0 0,-1 0 16,21 0-16,-21 0 0,22 0 0,-22-21 15,21-1-15,0 1 0,1 0 0,-1-21 16,0-1-16,1 22 0,-22-21 16,21 0-16,-21 20 0,22 1 0,-22-21 15,0 21-15,-21 0 16,0 42-1,0 0-15,0 0 0,0 0 16,0 0-16,0 1 0,0-1 16,-21 21-16,21-21 0,0 0 15,0 1-15,0-1 0,21 0 16,0 0-16,0-21 0,22 0 16,-22 0-16,0 0 0,21 0 0,1 0 15,-1 0-15,-21-21 0,22 21 0,-1-21 16,-21 0-16,21-1 0,-20 1 15,-1 0-15,0 0 0,0 0 0,0 0 16,-21 42 0,0 0-1,0 0-15,-21 21 0,0-20 0,21-1 16,-21 21-16,21-21 0,0 0 0,0 1 16,0-1-1,0 0-15,21-21 0,0 0 16,0 0-16,0 0 0,1-21 0,-1 0 15,0 21-15,0-22 0,0 1 16,0 0-16,1 0 0,-22-21 0,0 20 16,21 1-16,-21-21 0,0 21 0,0-22 15,0 22-15,0-21 0,0 21 16,0 0-16,-21-22 0,21 22 16,0 0-16,21 21 15,0 0 1,0 0-16,21 0 0,1 0 0,-1 0 15,0 21-15,22-21 16,-22 21-16,22-21 0,-22 21 0,0-21 16,1 22-16,-1-1 0,-21 0 0,0 0 15,1 0-15,-1 0 0,0 22 16,-21-22-16,0 0 0,0 0 0,0 0 16,0 1-16,0-1 0,0 0 15,-21-21-15,21-21 16,0 0-1,0-1-15,0 1 0,0 0 16,0-21-16,21 21 0,0-22 16,21 1-16,1 0 0,-22-1 15,42 1-15,-20 0 0,-1-1 0,22 22 16,-22-21-16,0 42 0,1 0 16,-1 0-16,-21 0 0,0 21 0,0 0 15,-21 0-15,0 22 0,0-1 0,0 0 16,0 1-16,-21-1 0,0 0 15,0 1-15,-21-1 0,20 0 0,-20 1 16,0-1-16</inkml:trace>
  <inkml:trace contextRef="#ctx0" brushRef="#br0" timeOffset="31543.11">2942 8805 0,'0'0'0,"42"-21"0,-20-21 16,20 21-16,-21 0 0,21-22 15,-20 22-15,-1-21 0,0 21 0,-21-1 16,0 1-16,0 0 0,-21 0 16,0 21-16,-22 0 0,1 0 0,0 0 15,-22 21-15,1-21 0,20 21 16,-20 22-16,-1-22 0,22 0 0,-22 21 15,43-21-15,-21 22 0,42-1 16,0-21-16,0 22 0,0-1 0,0-21 16,21 21-16,21-20 0,-20-1 0,20 21 15,0-21-15,1 0 16,20 1-16,-21-1 0,1 0 0,-1 0 16,-21-21-16,22 21 0,-22 0 15,0 1-15,-21-1 0,0 0 0,-21 0 16,0 21-16,-22-20 0,1-1 0,-22 0 15,1-21-15,-1 21 0,1 0 16,-1-21-16,1 0 0,21 0 0,-22 0 16,22-21-16,21 21 0,-22-21 15,22 0-15,0 0 0,21-1 0,0 1 16,0 0-16,0 0 0,21 0 0,0 0 16,22-1-16,-1 1 15,0 0-15,1 0 0,20-21 0,1 20 16</inkml:trace>
  <inkml:trace contextRef="#ctx0" brushRef="#br0" timeOffset="32739.1">3492 8700 0,'-42'148'32,"21"-106"-32,0 0 0,0 1 15,-1-1-15,-20 22 0,21-22 0,0 0 16,21 1-16,-21-1 15,21 0-15,0 1 0,0-22 0,0 0 16,0 0-16,21 0 0,-21 0 16,42-21-16,-21 0 0,22 0 0,-1 0 15,-21-21-15,21 0 0,22 0 0,-22 0 16,1 0-16,-1-1 0,0-20 16,1 0-16,-1-1 0,0 1 0,-21 0 15,22-1-15,-22 1 0,0 21 0,0-21 16,0 20-16,1 1 0,-1 21 15,0 0-15,-21 21 16,0 1-16,0-1 0,0 21 0,0-21 16,0 22-16,0-22 15,0 0-15,0 21 0,0-21 0,0 1 16,21-1-16,-21 0 0,21 0 0,-21 0 16,21-21-16,1 0 15,-1 0-15,0 0 0,0 0 0,0 0 16,0-21-16,22 21 0,-22-21 0,0 0 15,21 0-15,-20-22 0,20 22 16,-21-21-16,21 21 0,-20-22 0,-1 1 16,21 21-16,-21 0 0,0-1 15,-21 1-15,22 21 0,-1 0 16,-21 21 0,0 22-16,0-22 0,0 0 15,0 21-15,0-20 0,0 20 0,0-21 16,0 21-16,0-20 0,0 20 0,0-21 15,0 0-15,0 0 0,21-21 16,0 22-16,0-22 0,0 0 0,1 0 16,-1 0-16,0 0 0,21-22 0,-21 22 15,22-21-15,-22 0 0,21 0 16,-21-21-16,22 20 0,-22-20 0,0 0 16,0-1-16,-21 1 0,0-21 0,0 20 15,0 1-15,0 0 0,-21 20 16,0-20-16,0 21 0,-22 21 15,22 0-15,-21 0 0,0 0 0,-1 0 16,1 0-16,0 21 0,20 0 16,-20 22-16,21-22 0,0 21 0,0 0 15,21 1-15,0-1 0,0-21 0,0 22 16,0-1-16,0-21 0,42 0 16,-21 0-16,0 1 0,22-1 0,-1-21 15,0 0-15,1 0 0,-1 0 0,-21 0 16,21 0-16,1 0 0,-1 0 15,0-21-15,1-22 0,-1 22 0,0 0 16,1-21-16,-1-1 0,-21 22 0,22-42 16,-22 20-16,0 1 0,0-22 15,0 22-15,-21 0 0,21-1 16,-21 1-16,0 0 0,0 21 0,0-22 16,0 64-1,0 1-15,-21-1 16,21 21-16,-21 0 0,21 1 0,0 20 15,0-20-15,-21 20 0,21-21 16,0 22-16,0-22 0,0 1 0,0-1 16,0-21-16,21 21 0,0-20 0,0-1 15,1 0-15,20 0 0,-21-21 16,21 0-16,1 0 0,-1 0 16,0 0-16,1 0 0,-1-21 0,0 0 15,1 0-15,-1-22 0,0 22 0,-20-21 16,20-22-16,-21 22 0,0-22 15,0 22-15,1-21 0,-1-1 0,-21 1 16,0-1-16,0 22 0,0-22 0,0 22 16,0 21-16,0-22 0,0 22 15,0 42 1,0 1-16,-21 20 0,21-21 0,-22 43 16,1-22-16,21 21 0,0 1 15,0-22-15,0 22 0,0-22 0,0 22 16,0-22-16,0 0 0,0 1 15,0-22-15,0 0 0,21 0 16,-21 0-16,22 0 0,-1-21 0,0 0 16,0 0-16,0 0 0,22 0 0,-22-21 15,21 0-15,-21 0 0</inkml:trace>
  <inkml:trace contextRef="#ctx0" brushRef="#br0" timeOffset="33300.78">7006 8488 0,'0'0'0,"0"-21"16,0 0-16,0-1 0,0 1 0,0 0 15,0 0-15,0 0 0,0 0 16,0 42 15,0 0-31,0 21 0,0 1 0,0-1 16,0 0-16,0 1 0,0 20 0,21 1 15,-21-1-15,21 1 0,-21-1 16,22 1-16,-22-22 0,0 21 0,0-20 16,0-1-16,0 0 0,0-20 15,0-1-15,0 0 0,0 0 0,0 0 16,0-42-1,0 0 1,0-21-16,0 20 0,0-20 16,21 0-16,0-1 0,0 1 15,0-21-15,0 20 0,1 1 0,-1 0 16,0-1-16,21 22 0,1 0 0,-22 0 16,21 0-16,0 21 0,1 0 15,-22 21-15,21 0 0,1 0 0,-22 0 16,0 0-16,0 22 0,-21-1 0,0-21 15,0 22-15,0-1 16,-21 0-16,0-21 0,-22 22 0,1-22 16,0 21-16,-1-21 0,1 1 0,0-1 15,-1 0-15,22 0 0,-21-21 0,0 21 16,20-21-16,1 0 0,21-21 31,43 21-31,-22-21 0,0 0 16,21 21-16</inkml:trace>
  <inkml:trace contextRef="#ctx0" brushRef="#br0" timeOffset="33746.85">8191 8678 0,'0'0'0,"0"-21"0,0 0 0,0 0 15,0 0-15,-21 21 0,0 0 0,0 0 16,-21 0-16,20 21 0,-20 0 15,21 0-15,-21 0 0,20 22 0,-20-22 16,21 21-16,-21 1 0,20-1 0,1 0 16,0 1-16,0-1 0,0-21 15,21 21-15,-21-20 0,21-1 0,0 0 16,0 0-16,0 0 0,21-21 0,0 0 16,0 0-16,0 0 0,22 0 15,-22 0-15,0-21 0,21 0 16,-21 0-16,22 0 0,-22-22 0,0 22 15,21-21-15,-20-1 0,-1 1 0,0-21 16,0 20-16,0 1 0,0 21 16,-21-22-16,0 22 0,0 0 0,0 63 31,0-20-31,0-1 16,0 21-16,0 0 0,0-20 0,0 20 15,0 0-15,0 1 0,0-22 0,0 21 16,0-21-16,22 0 0,-1 1 15,-21-1-15,21 0 0,0 0 16,-21 0-16,21-21 0,0 0 0,1 21 16,-1-21-16,0 0 0,0 0 15,21 0-15,-42-21 0,22 21 0,-1-21 16</inkml:trace>
  <inkml:trace contextRef="#ctx0" brushRef="#br0" timeOffset="34117.64">8572 8827 0,'0'-85'15,"0"64"-15,0 0 0,0-1 0,0 1 16,0 0-16,22 0 16,-1 0-16,21 21 0,-21 0 0,0-21 15,22 21-15,-1 0 0,0 0 16,1 0-16,-1 21 0,22 0 16,-22 0-16,21 0 0,1 22 0,-22-22 15,1 21-15,-1 0 0,-21 1 0,0-1 16,0 0-16,-21 1 0,0-22 0,0 21 15,0 1-15,-21-22 0,0 21 16,0-21-16,0 0 0,0 1 0,-22-22 16,22 0-16,0 21 0,0-21 0,0 0 15,-1 0-15,22-21 0,-21-1 16,21 1-16,0 0 0,0-21 0,21-1 16,1 1-16,-1-21 0,0 20 0,21-20 15,-21-1-15,22 1 16,-1-1-16,0 22 0,-20 0 0,20-1 15,0 1-15,-21 21 0,22 0 0,-22-1 16,0 22-16,21 0 0,-20 0 16,-22 22-16,0-1 0,0 0 15,0 0-15,0 0 0</inkml:trace>
  <inkml:trace contextRef="#ctx0" brushRef="#br0" timeOffset="34663.91">3027 10859 0,'0'-22'0,"0"44"0,0-86 16,0 22-16,0 21 0,0-22 0,0 22 16,0 0-16,0 0 15,0 42 1,0 0-16,0 21 0,0 1 16,0 20-16,0 1 0,0-1 0,0 22 15,0 21-15,0-22 0,0 22 16,0-21-16,0 21 0,0-22 15,0 1-15,0 21 0,0-21 0,21-22 16,-21 22-16,0-22 0,21 1 16,-21-1-16,0 1 0,0-22 0,0 0 15,0 1-15,21-22 0,-21 21 0,0-21 16,0-42 0,0 0-1,0-21-15,0-1 0</inkml:trace>
  <inkml:trace contextRef="#ctx0" brushRef="#br0" timeOffset="34984.72">2921 11303 0,'0'0'0,"-21"-63"0,21-1 0,-21 22 16,21-22-16,0 22 0,-22 21 0,22-22 16,0 1-16,0 21 0,0-21 15,22-1-15,-1 22 0,0-21 0,0 21 16,21-1-16,1 1 0,-1 0 15,22 0-15,-22 21 0,21 0 0,1 21 16,-1 0-16,1 0 0,-1 1 16,-20 20-16,-1 0 0,-21-21 0,0 22 15,1-1-15,-22 0 0,0-20 16,0 20-16,-22 0 0,1 1 16,0-22-16,0 21 0,-21 0 0,20-20 15,-20 20-15,21-21 0,0 0 16,0 0-16,-1-21 0,1 22 0,0-22 15,21-22 1,0 1-16,0 0 16,21 0-16,0 0 0,1 0 0,20-22 15</inkml:trace>
  <inkml:trace contextRef="#ctx0" brushRef="#br0" timeOffset="35616.36">3979 10816 0,'0'0'0,"0"21"16,0 1-16,0-1 16,0 21-16,0-21 0,0 22 0,0-1 15,-21 0-15,0 1 0,21-1 16,-21 0-16,21 1 0,0-22 0,0 21 16,0-21-16,0 0 0,0 1 0,0-1 15,21-21-15,0 0 0,0 0 16,0 0-16,1 0 0,-1-21 0,0-1 15,21 1-15,-21 0 0,1 0 16,-1-21-16,0 20 0,0-20 16,-21 21-16,0-21 0,0 20 0,0-20 15,0 21-15,0-21 0,-21 20 0,0-20 16,0 21-16,-1 21 0,1-21 16,0 0-16,0 21 0,0 0 0,0 0 15,42 0 16,0 0-31,0 0 0,0 0 16,0 0-16,22-22 0,-1 22 16,-21-21-16,22 21 0,-1-21 0,0 21 15,1 0-15,-1 0 0,0-21 0,-21 21 16,22 0-16,-22 0 16,0 0-16,0 21 0,0 0 0,-21 0 15,0 1-15,0-1 0,0 21 0,0-21 16,0 22-16,0-1 0,0 0 15,0 1-15,0 20 0,0 1 0,0-1 16,0 1-16,0-1 0,-21 1 0,0 20 16,0-20-16,21 20 0,0 1 15,-21 0-15,21-22 0,-21 22 0,21 0 16,0-1-16,0 1 0,0-22 16,0 1-16,0-1 0,0 1 0,0-1 15,0-20-15,0 20 0,0-20 16,0-22-16,0 21 0,21-21 0,0-21 15,0 0 1,0 0-16,0-21 0,-21-21 0,22 21 16,-1-22-16,0-20 0,-21 20 0,21-20 15,0-1-15,-21-20 0</inkml:trace>
  <inkml:trace contextRef="#ctx0" brushRef="#br0" timeOffset="35947.17">4657 11261 0,'0'0'0,"-22"-21"0,1-22 0,0 1 0,21 21 16,0 0-16,0-22 0,0 22 0,0-21 15,21 21-15,0-22 0,22 22 16,-22 0-16,21 0 0,1 0 0,-1-1 16,21 1-16,-20 21 0,-22 0 0,21 0 15,1 0-15,-22 0 0,21 0 16,-21 0-16,0 21 0,1 1 0,-22-1 15,21 21-15,-21-21 0,0 22 16,0-22-16,-21 21 0,-1 0 0,1-20 16,0 20-16,-21-21 0,21 21 15,-22-20-15,1-1 0,0 21 16,20-42-16,-20 21 0,21 0 0,0-21 16,0 0-16,-1 0 0,44-21 31,20 21-31,-21-21 0,0 0 15,0 0-15,22 21 0,-22-21 0</inkml:trace>
  <inkml:trace contextRef="#ctx0" brushRef="#br0" timeOffset="36315.57">5461 10922 0,'0'0'0,"42"-21"0,-21 21 0,1-21 15,-22 0-15,0 42 31,-22 0-31,1 0 16,0 0-16,21 0 0,-21 22 0,0-1 16,0-21-16,21 22 0,0-1 15,0 0-15,-22 1 0,22-22 0,0 21 16,0-21-16,0 22 0,0-22 0,22-21 16,-1 21-16,0-21 0,0 0 15,0 0-15,22 0 0,-22-21 0,21 21 16,0-21-16,1-22 0,-1 22 15,0 0-15,1-21 0,-22-1 0,21 1 16,-21 0-16,1-1 0,-1 1 16,-21 0-16,0 20 0,0-20 0,0 21 15,0 0-15,-21 0 0,21-1 16,-22 22-16,1 0 0,0 0 16,21 22-16,0-1 15,0 0-15,-21-21 0,21 21 16,0 0-16,0 0 0,0 1 15,21-22-15</inkml:trace>
  <inkml:trace contextRef="#ctx0" brushRef="#br0" timeOffset="36611.4">6456 10859 0,'0'21'16,"0"0"-16,-21 0 0,-1 0 15,1 0-15,21 22 0,0-1 16,-21 22-16,0-22 0,21 21 0,-21 1 16,21 21-16,0-22 0,0 1 0,0-1 15,0 1-15,0 20 0,0-20 16,0-1-16,0 1 0,0 20 16,0-20-16,0-1 0,0 1 0,-21 21 0,21-22 15,-22 1-15,1-1 0,21-21 16,-21 22-16,0-1 0,0-20 15,0-1-15,-1 0 0,1-20 0,0 20 16,21-21-16,0-42 16,0 0-16,0-22 15</inkml:trace>
  <inkml:trace contextRef="#ctx0" brushRef="#br0" timeOffset="36932.22">6181 11621 0,'0'-106'15,"0"212"-15,-22-297 0,1 106 0,21 1 0,-21 20 16,21-20-16,0 41 0,0-20 16,0-1-16,0 22 0,0 0 0,0-1 15,21 22-15,0-21 0,1 21 0,-1-1 16,0 1-16,21 0 0,-21 21 16,22 0-16,-1 0 0,-21 0 0,22 21 15,-1 0-15,0 22 0,1-22 0,-1 21 16,0 1-16,-21-1 0,1-21 15,-1 21-15,-21 1 0,0-1 0,0 0 16,0-20-16,-21 20 0,-1-21 0,1 21 16,-21-20-16,21-1 15,-22 0-15,22 0 0,-21-21 0,21 0 16,0 0-16,-1 0 0,1 0 0,21-21 31,0 0-31,21 0 0,1-1 16,-1 1-16,0 0 0,21 0 0</inkml:trace>
  <inkml:trace contextRef="#ctx0" brushRef="#br0" timeOffset="37343.51">7408 10689 0,'0'0'0,"43"-21"15,-22 0-15,0 21 0,-21-21 0,-21 21 31,0 0-31,-1 21 0,1-21 16,-21 21-16,21 0 0,-22 0 0,1 1 16,21-1-16,-21 0 0,20 0 15,-20 21-15,21-20 0,21-1 0,0 0 16,0 0-16,0 0 0,0 0 16,21 1-16,0-22 15,0 0-15,1 21 0,20-21 0,-21 0 16,21 0-16,-20 0 0,20 21 15,0-21-15,-21 0 0,22 0 0,-22 21 0,0-21 16,0 0-16,-21 21 16,21-21-16,-21 21 15,0 1-15,0-1 0,-21-21 16,0 21-16,0-21 0,0 21 16,0 0-16,-1-21 0,-20 21 0,21-21 15,0 22-15,-22-22 0,22 0 0,0 21 16,0-21-16,0 0 0,0 0 15</inkml:trace>
  <inkml:trace contextRef="#ctx0" brushRef="#br0" timeOffset="37648.33">8678 11155 0,'0'0'0,"-21"21"0,0 0 16,0-21-16,21 21 16,-21-21-1,-1 0-15,1 0 16,21-21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2:06:48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1397 0,'0'-21'0,"0"0"15,0 0 1,-21 21-16,21-22 0,0 1 31,0 42 16,0 1-31,0-1-16,-21 0 0,21 21 15,0-21-15,-21 1 16,21 20-16,0-21 0,0 21 0,0 22 15,-21-22-15,-1 22 0,22-22 16,-21 22-16,0-1 0,0-21 0,0 22 16,0-22-16,-1 1 0,1-1 15,0 0-15,0 1 0,21-1 0,-21-21 16,21 21-16,-21-20 0,21-1 0,0 0 16,0 0-16,0 0 0,-22-21 15,22 21-15,0-42 47,0 0-47,0 0 16,0 0-16,22-22 0,-1 22 0</inkml:trace>
  <inkml:trace contextRef="#ctx0" brushRef="#br0" timeOffset="372.78">6159 1376 0,'0'0'0,"0"-21"0,0 0 15,0 42 17,0 0-17,0 0-15,0 0 0,0 0 0,0 22 16,0-1-16,0 0 0,0 1 15,0 20-15,0 1 0,0-22 0,22 22 16,-22-1-16,0-21 0,21 1 16,-21 20-16,0-20 0,0-1 0,0 0 15,0-21-15,21 22 0,-21-22 16,0 0-16,0 21 0,0-20 16,0-1-16,0 0 0,0-42 46,0 0-46,0-1 16,0-20-16,0 21 0,0 0 16,0 0-16</inkml:trace>
  <inkml:trace contextRef="#ctx0" brushRef="#br0" timeOffset="1068.98">5927 2074 0,'-22'0'16,"44"0"0,-1 0-1,0 0-15,21 0 0,-21-21 0,22 21 16,-22-21-16,21 21 0,1-21 16,-1 21-16,-21-21 0,21 0 0,1 21 15,-1-22-15,-21 22 0,22 0 16,-22-21-16,0 21 0,0 0 0,0 0 15,-21-21-15,21 21 0,-21-21 16,0 0-16,0 0 16,0-1-1,0 44 17,0-1-17,0 0-15,0 0 0,0 0 0,0 0 16,0 22-16,0-22 0,-21 21 15,21-21-15,0 1 0,0 20 0,0-21 16,0 0-16,0 22 0,0-22 16,0 0-16,21 0 0,1 0 0,20 0 15,-21-21-15,0 0 16,0 0-16,22 0 0,-22 0 0,21 0 16,1 0-16,-22-21 0,21 0 15,0 0-15,-20 0 0,20 0 16,-21-22-16,21 1 0,-20 21 0,-1-22 15,0 1-15,0 0 0,-21-1 16,0 1-16,0 21 0,21 0 0,-21 0 16,0-1-16,0 1 0,0 42 31,0 22-15,-21-22-16,21 21 0,0-21 15,-21 22-15,21-1 0,0-21 16,0 22-16,0-22 0,0 21 0,0-21 15,0 22-15,0-22 16,0 0-16,21 0 0,0-21 0,0 21 16,-21 0-16,22-21 0,-1 0 0,0 0 15,0 0-15,0 0 16,0 0-16,1 0 0,-1-21 0,0 0 16,0 0-16,0 0 0,0-22 15,1 1-15,-1 0 0,0-1 0,0-20 16</inkml:trace>
  <inkml:trace contextRef="#ctx0" brushRef="#br0" timeOffset="1337.07">7641 1291 0,'0'0'0,"0"-21"16,-21 21-16,0 0 0,0 0 16,-1 21-1,22 0-15,0 22 16,-21-22-16,21 21 0,0 1 0,0-1 15,0 21-15,0-20 0,0 20 16,0 1-16,0-22 0,0 0 0,0 22 16,0-22-16,0 1 0,0-1 15,0-21-15,21 21 0,-21 1 16,0-22-16,0 0 0,0 0 0,0 0 0,0 1 16,0-1-16,0 0 0,22-21 15,-22 21-15,21-21 16,0 0-16,0-21 15,0 21-15</inkml:trace>
  <inkml:trace contextRef="#ctx0" brushRef="#br0" timeOffset="1744.88">8107 1778 0,'0'0'0,"21"-21"0,-21 42 31,-21 0-31,21 0 0,-21 1 0,-1-1 15,1 0-15,21 21 0,-21-21 16,0 22-16,21-22 0,-21 21 16,21-21-16,0 1 0,0-1 0,0 0 15,0 0-15,0 0 0,0 0 16,21 1-16,0-22 0,0 0 0,0 0 16,22 0-16,-22 0 0,21 0 15,-21 0-15,22 0 0,-1 0 0,0-22 16,1 1-16,-22 0 0,21 0 0,-21-21 15,1 20-15,-1-20 0,0 0 16,-21-1-16,0-20 0,0 21 0,0-1 16,0 1-16,0 21 0,-21-22 15,0 22-15,-1 0 0,1 21 16,0 0-16,0 0 0,0 0 16,-22 21-16,22-21 0,-21 21 0,21 22 15,-22-22-15,22 0 0,-21 0 16,21 0-16,0 1 0,-1-1 0,1 0 15,0 0-15,21-42 32</inkml:trace>
  <inkml:trace contextRef="#ctx0" brushRef="#br0" timeOffset="2004.43">7472 1524 0,'0'0'0,"-21"0"0,-22 21 0,86-21 31,-22 0-15,21 0-16,0-21 0,22 21 16,-22 0-16,43-21 0,-22 21 0,1 0 15,-1 0-15,1-21 0,-1 21 16,-20 0-16,-1 0 0,-21 0 15,0 0-15,1 0 0,-1 0 0,-21-21 32,-21 21-17</inkml:trace>
  <inkml:trace contextRef="#ctx0" brushRef="#br0" timeOffset="3417.39">9525 1693 0,'21'0'16,"0"0"0,0 0-16,1-21 0,20 0 0,-21 0 15,21 0-15,-20 0 0,20-1 16,0 1-16,-21-21 0,22 21 0,-22 0 16,0-1-16,0 1 0,0 21 15,-21-21-15,0 0 0,-21 21 16,0 0-1,-21 0-15,21 0 0,-22 0 16,1 0-16,0 21 0,-1 0 0,1 0 16,0 1-16,20-1 0,-20 21 15,21-21-15,0 22 0,0-22 0,21 21 16,-22-21-16,22 22 0,0-22 16,0 0-16,0 21 0,0-21 0,22 1 15,-1-1-15,0 0 0,21 0 16,-21 0-16,22 0 0,-22 1 0,21-1 15,1 0-15,-22 0 0,0 0 16,21 0-16,-21 1 0,1-22 0,-1 21 16,-21 0-16,0 0 0,0 0 0,0 0 15,-21 1 1,-1-1-16,1 0 0,0-21 0,-21 21 16,-1 0-16,22-21 0,-21 0 15,21 0-15,-22 0 0,22 0 0,-21 0 16,21 0-16,0-21 0,-1 21 0,1-21 15,0-21-15,0 20 0,0 1 16,0-21-16,-1 21 0,22 0 0,0-22 16,-21 22-16,21 0 0,0 0 15,0 0-15,0-1 16,0 44 0,0-1-16,0 0 15,21 0-15,-21 0 16,0 0-16,0 1 0,22-1 15,-22 0-15,21 0 0,-21 0 0,21 0 16,-21 1-16,21-1 0,0 0 16,0 0-16,1-21 0,-1 21 0,0-21 15,0 0-15,21 0 0,-20 0 0,20 0 16,0 0-16,1 0 0,-1 0 16,0-21-16,1 0 0,-1 0 0,0 0 15,1-1-15,-1 1 0,-21 0 16,21-21-16,-20-1 0,-1 22 0,0-21 15,0 0-15,0-1 0,0 22 16,1-21-16,-22 21 0,0-1 16,0 1-16,0 42 31,0 1-31,0-1 0,0 0 16,-22 0-16,1 21 0,21-20 15,-21 20-15,0-21 0,21 21 0,-21-20 16,21-1-16,0 21 0,0-21 15,0 0-15,0 1 0,0-1 0,0 0 16,21-21-16,-21 21 0,21-21 0,0 0 16,0 0-16,1 0 0,-1 0 15,0 0-15,0 0 0,21-21 16,-20 0-16,-1 0 0,0-1 0,0 1 16,0 0-16,0-21 0,1 21 15,-1-22-15,0 1 0,0 21 0,0-22 16,-21 22-16,0 0 0,21 0 15,-21 0-15,0 0 0,22 21 16,-22 21 15,0 0-31,-22 0 0,22 0 16,-21 0-16,21 22 0,-21-22 16,21 21-16,0-21 0,0 1 0,0-1 15,0 21-15,0-21 0,0 0 16,0 1-16,0-1 0,0 0 15,0 0-15,21-21 0,0 21 16,1-21-16,-1 0 0,0 0 0,0 0 16,0 0-16,0 0 0,1 0 0,20 0 15,-21 0-15,0 0 0,22-21 16,-22 0-16,21 21 0,-21-21 0,22-22 16,-1 22-16</inkml:trace>
  <inkml:trace contextRef="#ctx0" brushRef="#br0" timeOffset="4284.75">11620 1905 0,'0'0'0,"0"-21"16,0 0-16,0 0 15,0-1-15,0 1 0,0 0 0,-21 21 16,0-21-16,0 0 0,0 0 16,21-1-16,-43 22 0,22 0 0,0 0 15,0 0-15,0 0 0,-22 0 16,22 22-16,-21-22 0,21 21 0,-22 21 15,1-21-15,21 0 0,-21 22 16,20-22-16,1 21 0,0-21 0,0 22 16,0-1-16,21-21 15,-21 0-15,21 22 0,0-22 0,0 0 16,0 0-16,0 0 0,21 1 16,0-22-16,0 0 0,0 0 15,0 0-15,1 0 0,20 0 0,-21 0 16,0 0-16,22-22 0,-22 1 15,0 21-15,0-21 0,21 0 0,-42-21 16,22 20-16,-1 1 0,0-21 0,0 21 16,-21-22-16,21 22 0,-21 0 15,21 0-15,-21 0 0,0 0 16,0 42 15,0 0-15,0 0-16,0 21 0,0-20 15,0-1-15,0 21 0,-21-21 0,21 0 16,-21 22-16,21-22 0,0 21 16,0 1-16,0-1 0,-21-21 0,21 43 15,0-22-15,0 0 0,0 1 16,0 20-16,0-21 0,0 22 0,0-22 16,0 22-16,0-22 0,0 22 0,0-22 15,0 21-15,0 1 0,0-1 16,0 1-16,0-1 0,21 1 0,-21-1 15,0 1-15,0-22 0,0 22 16,0-1-16,0-20 0,0-1 16,0 0-16,0 1 0,0-1 0,0 0 15,0-21-15,0 1 0,0-1 0,0 0 16,0 0-16,0 0 0,0 0 16,-21-21-16,0 0 15,0 0-15,-1-21 0,22 0 16,-21 0-16,0 0 0,0 0 15,0-1-15,-22-20 0,22 0 0,-21-22 16,0 22-16,20-22 0,-20-20 0,0 20 16,21-20-16,-22-1 0,22 21 15,0-20-15,0 20 0,0 1 16,21-1-16,0 1 0,0 20 0,0-20 16,0-1-16,0 22 0,0 0 15,21-22-15,0 22 0,-21 0 0,21-1 16,0 1-16,0 21 0,1-22 15,20 22-15,-21 0 0,0 0 0,0 0 16,1 21-16,-1-21 0,0 21 0,0 0 16,0 0-16,0 0 0,1 0 15,-1 0-15,0 0 16</inkml:trace>
  <inkml:trace contextRef="#ctx0" brushRef="#br0" timeOffset="5009.34">12255 2138 0,'0'0'16,"22"-21"-16,-1 0 0,-21-1 0,0 1 0,21 0 15,-21 0-15,0-21 0,0 20 16,0-20-16,0 21 0,0-21 0,0 20 15,0-20-15,-21 21 16,21 0-16,-21 21 0,-1 0 0,1 0 16,0 0-16,-21 21 0,-1 0 15,1 0-15,0 0 0,-1 22 0,1-1 16,0 0-16,-1 1 0,1-1 0,0 0 16,21 1-16,-1-22 0,1 21 15,21-21-15,0 22 0,0-22 0,0 0 16,0 0-16,21-21 0,1 21 15,20-21-15,-21 0 0,21 0 0,1 0 16,20 0-16,-20 0 0,-1-21 16,0 21-16,1-21 0,-1 0 15,0 0-15,1 0 0,-22-1 0,0 1 0,0 0 16,0 0-16,0 0 16,-21 0-16,0-1 0,0 1 0,0 0 15,0 0-15,0 0 31,0 42-15,0 0-16,0 0 16,0 0-16,0 1 0,0 20 0,0-21 15,0 21-15,0 1 0,0 20 16,0-20-16,0 20 0,0 1 16,0-1-16,0 1 0,-21-1 0,21 1 15,0-1-15,0 1 0,0-1 16,0 1-16,0-1 0,0 1 0,0-1 15,0-21-15,0 22 0,-21-1 0,21-20 16,0 20-16,0-20 0,-21-1 16,0 0-16,0 1 0,21-22 0,-22 21 15,1-21-15,0 22 0,21-22 0,-21 0 16,0 0-16,0-21 0,-1 21 16,1-21-16,0 21 0,0-21 0,0 0 15,0 0-15,21-21 0,-22 0 0,1 0 16,0 0-16,0 0 0,21-1 15,0-20-15,0 0 0,0 21 16,0-22-16,0 1 0,0 0 0,0-22 16,0 22-16,0-22 0,0 1 0,21-1 15,0 1-15</inkml:trace>
  <inkml:trace contextRef="#ctx0" brushRef="#br0" timeOffset="5756.91">12721 1905 0,'21'-21'31,"0"0"-16,1 21-15,-22-21 0,21-1 16,0 1-16,0 21 0,0-21 0,-21 0 16,21 0-16,-21 0 15,-21 21 17,0 0-32,0 0 15,0 21-15,0 0 0,-1 0 0,1 0 16,0 22-16,0-1 0,0-21 15,0 21-15,21-20 0,0 20 0,0-21 16,0 21-16,0-20 0,0-1 16,0 0-16,0 0 0,0 0 15,21-21-15,0 0 0,0 0 0,0 0 16,22 0-16,-1 0 0,-21 0 16,43 0-16,-22-21 0,0 0 0,22-21 15,-1 20-15,1-20 0,-22 0 16,22-1-16,-22 1 0,21 0 0,-20-22 15,-22 22-15,21 0 0,-21-1 16,1 22-16,-22-21 0,0 21 16,0-1-16,-22 22 15,-20 0-15,21 0 16,-21 22-16,20-1 0,-20 0 0,21 21 16,-21-21-16,42 22 0,0-22 15,0 21-15,0-21 0,0 22 0,0-22 16,21 0-16,0 21 0,21-20 15,-21-1-15,22 0 0,-22 0 0,21 0 16,-21 0-16,1 1 0,-1-1 0,0 0 16,0-21-16,-21 21 0,0 0 15,-21-21 1,0 0-16,0 21 16,-22-21-16,22 0 0,-21 0 15,21 0-15,-1 0 0,-20 0 0,21 0 16,0 0-16,0 0 0,-1 0 15,22-21 1,0 0-16,0 0 16,22 0-16,-1 0 0,0-1 15</inkml:trace>
  <inkml:trace contextRef="#ctx0" brushRef="#br0" timeOffset="7124.54">14076 1270 0,'0'0'16,"0"-21"-16,0 0 0,0 0 0,0-1 16,-21 44-1,21-1 1,0 21-16,-22 0 0,22-20 0,-21 20 16,0 21-16,21-20 0,-21 20 15,21 1-15,-21-1 0,0 1 0,21-22 16,0 22-16,0-22 0,-22 0 15,22 1-15,0-1 0,0-21 16,0 21-16,0-20 0,0-1 0,0 0 16,22-21-16,-22 21 0,21-21 15,0 0-15,0 0 0,0 0 0,22 0 16,-22-21-16,0 0 0,21 21 0,-21-21 16,22-1-16,-22-20 0,21 21 15,1-21-15,-1 20 0,-21-20 0,21 0 16,-20-1-16,20 1 0,-21 21 15,0 0-15,0-22 0,-21 22 16,0 42 0,0 1-1,-21 20-15,0-21 16,0 21-16,0-20 0,0 20 0,-1-21 16,1 21-16,0-20 0,21 20 0,-21-21 15,21 0-15,0 0 0,0 1 16,0-1-16,0 0 0,0 0 0,21-21 15,0 0-15,0 21 0,1-21 16,-1 0-16,21 0 0,-21 0 0,22-21 16,-1 0-16,0 21 0,1-21 15,-1-22-15,-21 22 0,21 0 0,1-21 16,-22 21-16,21-1 0,-21-20 0,1 21 16,-1 21-16,-21-21 15,0 0-15,21 21 0,-42 0 31,0 21-31,-1 0 0,1 0 16,0 0-16,21 0 0,-21 1 0,0-1 16,21 0-16,-21 0 15,21 0-15,0 0 0,0 1 0,21-1 16,0-21-16,0 21 16,0-21-16,22 0 0,-22 0 15,0 0-15,21 0 0,-21 0 16,22-21-16,-22 21 0,21-21 0,-21-22 15,1 22-15,-1 0 0,-21-21 16,0 20-16,0-20 0,0 0 16,0 21-16,0-22 0,-21 22 0,-22 0 15,22 21-15,-21-21 0,21 21 16,-22 0-16,1 0 0,21 0 0,0 0 16,-22 0-16,22 0 15,42 0 16,0 0-31,22 0 0,-1 0 16,0 0-16,1 0 0,-1-21 16,22 21-16,-22 0 0,21-22 0,1 22 15,-22 0-15,1 0 0,-1 0 16,0 0-16,-21 0 0,1 0 16,-1 0-16,0 22 0,-21-1 0,21-21 15,-21 21-15,0 21 0,0-21 16,0 1-16,0-1 0,0 21 0,-21-21 15,21 0-15,-21 22 0,21-22 16,0 0-16,-21 0 0,21 0 0,-22 1 16,22-1-16,-21-21 0,21 21 15,0 0 1,0-42 15,21 0-15,1-22-16,-1 22 0,0-21 15,0 0-15,21-1 0,-20 1 0,20-22 16,-21 22-16,21 0 0,1-1 0,-22 1 16,21 21-16,-21-21 0,1 20 15,-1 22-15,0 0 0,21 0 0,-21 0 16,1 0-16,-22 22 0,21 20 16,0 0-16,-21 1 0,0-1 0,0 0 15,0 1-15,0-1 0,0 0 16,0 1-16,0-1 0,0 0 0,0-21 15,21 1-15,-21 20 0,21-21 16,0-21-16,-21 21 0,22 0 16,-1-21-16,0 0 0,0 0 0,0 0 15,22 0-15,-22 0 0,21-21 16,0 21-16,-20-21 0,20 0 0,0 0 16,1-22-16,-1 1 0,0 21 15,-21-21-15,22-1 0,-22 22 0,0-21 16,0 21-16,-21-22 0,0 22 15,0 0-15,0 0 0,-21 0 0,0-22 16,-21 22-16,-1 0 0,1 0 16,-22 0-16,22-1 0</inkml:trace>
  <inkml:trace contextRef="#ctx0" brushRef="#br0" timeOffset="7389.02">14944 1143 0,'0'0'0,"-22"0"0,1 0 16,0 0 77</inkml:trace>
  <inkml:trace contextRef="#ctx0" brushRef="#br0" timeOffset="7612.9">13695 1482 0,'0'0'0,"21"0"31,0 0-31,21 0 0,-20 0 0,-1 0 0,0 0 16,21-21-16,1 21 0,-22-22 15,21 22-15,0-21 0,1 21 0,-22 0 16,21 0-16,-21 0 0,22 0 0,-22 0 15,0 0-15</inkml:trace>
  <inkml:trace contextRef="#ctx0" brushRef="#br0" timeOffset="8752.81">5884 3069 0,'-21'-21'0,"42"42"0,-42-63 0,0 42 15,0-21-15,21 0 0,-21 21 16,21-22-16,0 1 0,-22 21 0,22-21 16,-21 0-16,21 0 15,21 21 48,1 0-63,-1 0 15,0 0-15,0 21 0,0-21 16,22 0-16,-1 21 0,-21-21 16,21 0-16,1 21 0,-1 0 0,22-21 15,-22 0-15,21 22 0,1-22 16,-1 0-16,22 0 0,21 0 0,-21 21 15,20-21-15,1 0 0,21 0 16,-21 0-16,21 0 0,0 0 0,21 0 16,0 0-16,1 0 0,20 0 15,-21 0-15,21 0 0,1 0 0,-1 0 16,22 0-16,-22 0 0,21 0 0,-20 0 16,41 0-16,-20 0 0,-1 0 15,1 0-15,21 0 0,-22 0 0,22 0 16,-22 0-16,22 0 0,-22 0 15,22 0-15,0 0 0,-22 0 16,1 0-16,-1 0 0,1 0 16,20 0-16,-20 0 0,-1 0 0,-20 0 15,20 0-15,1 0 0,-1 0 0,1 0 16,-22 0-16,22 0 0,-1 0 16,1 21-16,-1-21 0,1 0 0,-22 21 15,21-21-15,-20 21 0,-1-21 16,22 0-16,-22 21 0,0 1 0,-21-22 15,1 21-15,-1-21 0,-21 21 16,0-21-16,21 21 0,-42-21 0,0 21 16,-1-21-16,-20 21 0,-21-21 15,-1 0-15,-21 22 0,-20-22 16,20 0-16,-21 0 0,0 0 16,-42 0 30,0 0-30,0 0-16,-22 0 0,22-22 16,0 22-16,-21 0 0,21 0 0</inkml:trace>
  <inkml:trace contextRef="#ctx0" brushRef="#br0" timeOffset="8868.75">17653 3260 0,'-21'0'47,"0"0"-31,-1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2:22:21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3217 1249 0</inkml:trace>
  <inkml:trace contextRef="#ctx0" brushRef="#br0" timeOffset="215.87">3217 1228 0,'-21'0'32,"21"-21"-1,0-1-15</inkml:trace>
  <inkml:trace contextRef="#ctx0" brushRef="#br0" timeOffset="604.65">3260 783 0,'0'-21'0,"0"42"0,0-63 0,0 21 16,0 0-16,-22-1 0,22 1 15,-21 21-15,21-21 16,-21 21 0,21 21-1,0 0-15,0 1 0,0 20 16,0 0-16,0 1 0,0 20 16,0 1-16,0-1 0,0 1 0,0-1 15,0 1-15,0-1 0,0 1 16,-21-1-16,21 1 0,0 20 15,0-20-15,-21-1 0,21 1 0,0-1 16,0-20-16,0-1 0,0 0 16,0 1-16,0-22 0,0 0 0,0 0 15,0 0 1,0-42 0,0 0-16,0-21 15,0-1-15,0 1 0,0-22 0</inkml:trace>
  <inkml:trace contextRef="#ctx0" brushRef="#br0" timeOffset="908.47">3196 741 0,'0'0'0,"-21"-21"0,0 0 31,21-1-31,0 1 0,0 0 15,21 21 1,21-21-16,1 21 0,-1-21 16,21 0-16,1 21 0,-1-22 15,22 22-15,-21 0 0,-1-21 16,1 21-16,-1 0 0,1 0 0,-22-21 16,0 21-16,-21 0 0,1 0 15,-1 0-15,-21 21 16,0 0-16,-21-21 15,-1 22-15,-20-22 0,21 21 0,-21 0 16,20-21-16,-20 21 16,21-21-16</inkml:trace>
  <inkml:trace contextRef="#ctx0" brushRef="#br0" timeOffset="1136.33">3196 1355 0,'0'0'0,"0"21"16,21-21 15,0 0-31,1 0 0,20 0 16,-21-21-16,21 21 0,1-21 0,-1 21 15,-21-22-15,22 22 0,-22 0 16,21-21-16,-21 21 0,0-21 0,1 21 15,-1 0-15,0-21 0</inkml:trace>
  <inkml:trace contextRef="#ctx0" brushRef="#br0" timeOffset="1364.21">3831 1270 0,'0'0'0,"0"21"0,0 0 0,0 1 15,0-1-15,0 0 0,0 0 16,0 0-16,0 22 0,0-22 0,0 0 16,-21 0-16,21 0 0,0 0 15,-21-21-15,21 22 0,0-1 0,0 0 16,0-42 15,0 0-15,0-1-16</inkml:trace>
  <inkml:trace contextRef="#ctx0" brushRef="#br0" timeOffset="1540.11">3895 1122 0,'0'0'16,"0"21"62</inkml:trace>
  <inkml:trace contextRef="#ctx0" brushRef="#br0" timeOffset="1991.85">4085 1376 0,'0'21'0,"0"-42"0,-21 63 0,21-21 15,-21 1-15,21-1 0,0 0 0,0 0 16,0 0-16,0 0 0,0 1 0,0-1 16,0 0-16,0 0 15,0 0 1,0-42 15,0 0-31,0 0 0,0 0 16,0-1-16,0 1 0,0-21 0,0 21 15,21-22-15,0 1 0,0 21 16,0-21-16,22 20 0,-22 1 16,191-63-1,-170 84-15,0 0 16,-21 0-16,22 21 0,-1 0 0,-21 0 15,0 0-15,1 0 0,-1 1 16,0-1-16,-21 0 0,0 21 16,0-21-16,0 1 0,0 20 0,0-21 15,0 0-15,-21 22 0,0-22 16,-1 0-16,22 0 0,-21 0 0,21 0 16,-21 1-16,42-44 31</inkml:trace>
  <inkml:trace contextRef="#ctx0" brushRef="#br0" timeOffset="2592.51">5482 1291 0,'0'0'15,"0"-21"-15,0 0 0,0 0 0,0 0 0,0-1 16,-21 1-16,0 0 15,0 0-15,-1 21 0,1 0 0,0-21 16,0 21-16,0 0 0,-22 0 16,22 21-16,0-21 0,0 21 0,-21 21 15,20-20-15,-20-1 0,21 21 16,0 0-16,-22-20 0,22 20 0,0 0 16,0 1-16,21-1 0,0 0 15,-21-21-15,21 22 0,0-1 16,0-21-16,0 0 0,21 22 15,0-43-15,0 21 0,0 0 0,1-21 16,20 0-16,0 0 0,-21 0 0,22-21 16,-1 0-16,-21 0 0,22-1 15,-1-20-15,0 0 0,1-1 0,-1 1 16,0 0-16,1-22 0,-1 22 16,0-43-16,-21 22 0,22-22 0,-22 0 15,0 22-15,0-22 0,0 22 16,1-1-16,-22 1 0,0 20 15,0 1-15,0 0 0,0-1 0,0 1 16,0 21-16,0 0 0,-22 0 16,1 21-16,21 21 15,-21 0 1,21 21-16,-21 1 0,21 20 0,-21 22 16,21-22-16,0 22 0,0 0 15,0-1-15,0 1 0,-21 0 0,21-22 16,0 22-16,0-22 0,0 1 15,0-1-15,21-20 0,0-1 0,0 0 16,0 1-16,22-1 0,-1-21 0,0 0 16,1-21-16,-1 0 0,21 0 15,-20 0-15,20 0 0,-20 0 0,-1-21 16,0-21-16,1 21 16,-1-22-16,0 22 0,-21-21 0,22-1 15</inkml:trace>
  <inkml:trace contextRef="#ctx0" brushRef="#br0" timeOffset="4924.72">6371 995 0,'0'0'0,"-21"0"47,0 0 15</inkml:trace>
  <inkml:trace contextRef="#ctx0" brushRef="#br0" timeOffset="5572.35">6625 995 0,'0'0'16,"0"21"0,-21-21-16,21 21 15,42-21 48,-21 0-63,1 0 15,20-21-15,0 0 0,1 0 0,-1 0 16,0-1-16,1 1 0,-1-21 16,0 21-16,-21 0 0,1-22 0,-1 22 15,0 0-15,-21 0 0,0 0 16,0-1-16,0 1 0,-21 21 16,-22 0-16,22 0 0,-21 0 15,0 0-15,-22 21 0,22 1 16,-1-1-16,-20 0 0,21 0 15,-1 21-15,1 1 0,0-22 0,20 21 16,1 1-16,0-1 0,21-21 16,0 21-16,0-20 0,0-1 0,21 0 15,0 0-15,22 0 0,-22 0 16,21 1-16,1-22 0,20 0 0,-21 0 16,22 0-16,-22 0 0,1 0 15,-1 0-15,0 0 0,1 0 0,-22-22 16,0 22-16,0-21 0,-42 21 31,0 0-31,-22 0 16,1 21-16,-21 1 0,20-1 0,-20 21 15,-1-21-15,1 0 0,-1 22 16,22-1-16,0-21 0,-1 22 0,1-22 16,21 21-16,21 0 0,0-20 15,0 20-15,0-21 0,0 21 0,0-20 16,21-1-16,21 0 0,-21 0 15,22-21-15,20 0 0,-20 0 0,20 0 16,1 0-16,-1-21 16,-21 0-16,22 0 0,-1-1 0,-20-20 0,20 21 15,-20-21-15,-1-1 16,0-20-16,1 20 0,-1-20 0</inkml:trace>
  <inkml:trace contextRef="#ctx0" brushRef="#br0" timeOffset="5828.2">7810 423 0,'0'-21'16,"0"42"-16,0-63 0,0 21 0,-21 21 16,0 21-16,0 0 0,0 0 15,0 1-15,-1 20 0,1 0 0,0 1 16,0 20-16,21 1 16,-21-1-16,0 1 0,-1 20 0,22 1 15,-21-22-15,0 22 0,21-21 16,0-1-16,-21-21 0,21 22 0,-21-22 15,21 1-15,0-1 0,0 0 16,0 1-16,0-22 0,0 0 0,0 0 16,0 0-16,0 0 0,21-21 15,0 0-15,0 0 0,0 0 0,1-21 16,-1-21-16,0 21 0,0 0 16</inkml:trace>
  <inkml:trace contextRef="#ctx0" brushRef="#br0" timeOffset="6216.09">7916 1249 0,'0'0'0,"-21"42"31,42-42 0,0 0-31,1 0 0,-1 0 16,21 0-16,0-21 0,-20 0 15,20 0-15,-21 0 0,21-1 0,-20 1 16,-1 0-16,-21 0 0,0 0 16,21 0-16,-21-1 15,-21 22-15,0 0 16,-22 22-16,1-22 0,21 21 16,-22 0-16,1 21 0,0-21 0,-1 22 15,1-22-15,0 21 0,21-21 16,-22 22-16,22-22 0,21 0 0,0 21 15,0-20-15,0-1 0,0 0 16,0 0-16,21 0 0,0-21 0,22 21 16,-1-21-16,0 0 0,1 0 15,-1 0-15,0 0 0,22-21 0,-22 0 16,1 0-16,20 0 0,-42 0 16,22-22-16,-1 22 0,0-21 15</inkml:trace>
  <inkml:trace contextRef="#ctx0" brushRef="#br0" timeOffset="6888.25">8530 1122 0,'0'0'0,"0"-21"0,0 0 16,-21 21-16,0 0 16,21 21-16,-21 0 15,21 0-15,-22 0 0,22 22 0,0-22 16,-21 21-16,21-21 0,-21 22 16,21-22-16,0 21 0,0-21 0,0 22 15,0-22-15,0 0 0,0 0 0,0 0 16,0 0-16,0 1 0,0-1 15,0 0-15,0-42 32,0 0-32,0-1 15,0 1-15,0 0 0,0-21 16,21 21-16,-21-22 0,21 1 0,1 0 16,-22-1-16,21 1 0,0 0 15,0-1-15,0 1 0,0 0 0,1 20 16,20 1-16,-21 0 0,0 21 15,0 0-15,22 0 0,-22 0 0,0 0 16,0 21-16,0 22 0,1-22 16,-1 21-16,0-21 0,-21 22 0,0-1 15,0 0-15,0-21 16,0 22-16,0-1 0,0-21 0,0 22 16,0-22-16,0 0 0,0 0 0,-21 0 15,0 0-15,21 1 0,0-1 16,-22-21-16,1 0 15,21-21 1,0-1 0,0 1-16,0-21 0,0 21 15,0-22-15,21 1 0,1 21 0,-1-21 16,0-1-16,21 1 0,1 0 16,-22-1-16,42 1 0,-20 21 0,-1 0 15,0-1-15,1 22 16,-1 0-16,0 0 0,1 22 0,-22-1 15,21 0-15,-21 21 0,0 1 0,-21-22 16,0 21-16,0 0 0,0 1 16,0-22-16,0 21 0,0-21 0,-21 22 15,0-22-15,21 21 0,-21-21 16,0 1-16,0-1 0,21 0 0,0 0 16,-22-21-16,22 21 0,0-42 31,0 0-16,22 0-15,-1 0 0,0-1 16</inkml:trace>
  <inkml:trace contextRef="#ctx0" brushRef="#br0" timeOffset="7253.04">9610 1397 0,'-22'21'31,"44"-21"-31,-1 0 0,21 0 16,-21-21-16,22 0 0,-22 21 16,21-21-16,0 0 0,1-1 15,-1 1-15,-21-21 0,22 21 0,-22 0 16,0-22-16,-21 22 0,0 0 16,0 0-16,0 0 0,-21 21 15,0 0-15,-1 0 0,-20 0 16,0 0-16,-1 21 0,1 0 0,0 21 15,21-21-15,-22 1 0,22 20 16,-21-21-16,21 21 0,21-20 0,0 20 16,0-21-16,0 21 0,0-20 15,0-1-15,0 21 0,0-21 0,21 0 16,0 1-16,0-1 0,0 0 0,22 0 16,-1-21-16,0 0 15,1 0-15,-1 0 0,0 0 0,1-21 16,-1 21-16,21-21 0,-20 0 15,-1-1-15</inkml:trace>
  <inkml:trace contextRef="#ctx0" brushRef="#br0" timeOffset="7720.78">10477 1164 0,'0'0'0,"0"-21"0,0 0 16,0 42 15,0 0-15,0 22-16,0-22 0,0 0 0,-21 21 15,21-21-15,0 22 16,0-22-16,-21 21 0,21-21 0,0 1 16,-21 20-16,21-21 0,0 0 0,0 0 15,-21 1-15,21-1 0,0 0 16,-21 0-16,21 0 16,0-42-1,0 0-15,0 0 16,0 0-16,0-1 0,0-20 15,0 21-15,0-21 0,21-1 0,0 1 16,0-22-16,21 22 0,-20 0 16,20-1-16,0 1 0,1 21 0,-1-21 15,0 20-15,-21 22 0,22 0 16,-1 0-16,0 0 0,1 0 16,-1 22-16,-21-1 0,22 0 0,-22 21 15,-21 1-15,0-1 0,0 0 16,0 1-16,0-1 0,0 0 0,-21 1 15,21-22-15,-22 21 0,1 0 16,21-20-16,-21 20 0,21-21 0,0 0 16,0 0-16,-21 1 0,42-44 31,0-20-15,22 21-16,-22 0 0,0-22 15</inkml:trace>
  <inkml:trace contextRef="#ctx0" brushRef="#br0" timeOffset="8036.59">11599 656 0,'0'0'0,"21"-21"0,-21 0 0,0 0 0,0 42 47,0 0-47,0 21 0,0 1 16,0-1-16,0 22 0,0-22 0,0 21 15,0 1-15,0-1 0,0 1 16,0-1-16,-21 1 0,21-1 16,-21-20-16,21-1 0,0 22 15,0-22-15,-21 0 0,21 1 0,-21-22 16,21 21-16,0-21 0,-21 22 0,21-22 16,0 0-16,0 0 15,21-42 1,0 0-16,21 0 15,-21-1-15,1 1 0,20 0 0,0-21 16,-21 21-16,22-22 0,-22 22 0,0-21 16</inkml:trace>
  <inkml:trace contextRef="#ctx0" brushRef="#br0" timeOffset="8220.49">11430 1122 0,'0'0'0,"-21"0"0,21 21 15,21 0 1,0-21 0,0 0-16,22 0 0,-1 0 15,0 0-15,1 0 0,20 0 0,-21 0 16,1 0-16,20 0 0,-20 0 0,-22 0 16,21-21-16,-21 21 0,-21-21 15</inkml:trace>
  <inkml:trace contextRef="#ctx0" brushRef="#br0" timeOffset="9464.78">16341 783 0,'0'0'0,"0"-21"0,0-64 31,0 64-31,0 0 0,0 0 16,0 42 46,0 0-46,0 0-16,0 1 0,0 20 0,0-21 15,0 21-15,0 1 0,0 20 16,0-20-16,0 20 0,21-21 0,-21 22 16,0-1-16,21-20 0,-21 20 15,0 1-15,0-1 0,0 1 0,21 20 16,-21-20-16,21 21 15,-21-1-15,0-20 0,0 20 0,21 1 16,-21 0-16,22-1 0,-22 22 16,0-21-16,0 21 0,0-22 0,0 22 15,-22 0-15,1-21 0,0 21 0,0-1 16,0 1-16,-22 0 0,22 0 16,0 0-16,-21 0 0,21-1 0,-1 1 15,1 21-15,0-21 0,0 21 0,0-21 16,0 0-16,-1 21 0,1 0 15,0 0-15,0 0 0,21 0 0,-21-21 16,21 21-16,-21 0 0,-1 0 0,22 0 16,0 0-16,0 0 15,-21 0-15,21 0 0,0 0 0,0 21 16,0-21-16,0 0 0,0 0 0,0 0 16,0 21-16,0-21 0,0 0 15,0 0-15,0 21 0,21-21 0,1 21 16,-1-21-16,-21 21 0,21-21 0,-21 22 15,0-22-15,0 21 0,0 0 0,0-21 16,0 21-16,0 0 0,0 0 16,0-21-16,0 22 0,0-1 0,0 0 15,0-21-15,0 21 0,0 0 0,0 0 16,0 1-16,0-1 0,0 0 16,0 0-16,0 0 0,0 0 15,0 1-15,0-1 0,0 21 0,0-21 16,0 0-16,0 1 0,0-1 0,0 21 15,0-21-15,0 0 0,0 1 16,0-1-16,0 0 0,0 0 0,0 0 16,0 0-16,0 1 0,0-1 0,21 0 15,-21 0-15,0 0 0,0 0 16,21 1-16,-21-1 0,21 0 0,-21 0 16,0 0-16,0 0 0,0 1 0,0-1 15,0-21-15,22 21 0,-22 0 16,0 0-16,0-21 0,0 21 0,0-21 15,21 0-15,-21 22 0,0-22 16,0 0-16,0 0 0,21-22 16,-21 22-16,21-21 0,-21 0 0,0-21 15,21-1-15,-21 1 0,21-21 0,1-1 16,-22-21-16,0-20 0,21-22 16,0 0-16,0-22 0,0-20 0</inkml:trace>
  <inkml:trace contextRef="#ctx0" brushRef="#br0" timeOffset="10707.87">17166 1143 0,'0'0'0,"0"-21"0,0-21 15,0 20-15,0-20 0,0 21 0,0-21 16,0 20-16,0-20 0,-21 21 16,21 0-16,-21 0 0,21-1 0,-21 22 31,-1 43-31,1-22 16,21 21-16,-21 22 0,21-22 15,0 22-15,-21-1 0,0 1 0,0-22 16,21 21-16,-22-20 0,1 20 15,21 1-15,0-22 0,-21 22 0,21-22 16,0 0-16,-21 1 0,21-22 16,0 21-16,0-21 0,0 0 0,0-42 31,21 0-15,-21-21-16</inkml:trace>
  <inkml:trace contextRef="#ctx0" brushRef="#br0" timeOffset="10924.75">16997 762 0,'-21'0'16,"42"0"-16,-42-21 0,21 0 16,0 0-16,42 21 15,-21-22-15,0 22 0,22 0 16,-1-21-16,21 21 0,-20-21 0,-1 21 15,22 0-15,-22 0 16,0 0-16,1 0 0,-1 0 0,-21 0 16,0 0-16,-21 21 0,0 0 15,0 1-15</inkml:trace>
  <inkml:trace contextRef="#ctx0" brushRef="#br0" timeOffset="11112.64">17060 1291 0,'0'0'16,"0"85"0,21-85-1,1 0 1,20 0-16,0 0 0,1 0 0,-1 0 16,0-21-16,1 21 0,-1-21 15,0-1-15,1 1 0,-22 21 0,21-21 16</inkml:trace>
  <inkml:trace contextRef="#ctx0" brushRef="#br0" timeOffset="11300.54">17738 1291 0,'0'0'0,"0"21"0,-22 85 32,1-85-32,0 1 0,21-1 0,-21 21 15,21-21-15,0 0 0,0 1 16,-21-22-16,21 21 0,0 0 0,-21-21 15,21 21-15,0-42 32,0 0-17,0 0-15</inkml:trace>
  <inkml:trace contextRef="#ctx0" brushRef="#br0" timeOffset="11464.45">17780 1122 0,'0'0'0,"0"-21"15,0 0 1,0 42 15,0 0-15,0 0-16,21-21 0,0 21 16,0-21-16,1 21 0</inkml:trace>
  <inkml:trace contextRef="#ctx0" brushRef="#br0" timeOffset="11888.2">18119 1291 0,'0'0'0,"-64"106"31,43-85-31,21 0 0,0 1 16,0-1-16,-21 0 0,21 0 0,0 21 15,0-20-15,0-1 0,0 0 16,0 0-16,0 0 0,0 0 15,0-42 17,0-21-17,0 21-15,0 0 0,0-1 16,21-20-16,-21 21 0,21-21 16,0-1-16,0 1 0,22 0 15,-22 20-15,21-20 0,1 21 0,-1 0 0,-21 0 16,21 21-16,1 0 15,-1 0-15,0 0 0,1 21 0,-22-21 16,0 42-16,0-21 0,0 0 16,1 22-16,-22-22 0,0 0 0,0 21 15,0-20-15,0 20 0,0-21 16,-22 21-16,1-20 0,0-1 0,0 0 16,21 0-16,-21 0 0,21 0 15,-21-21-15,42 0 31,21 0-31,-21-21 0,22 0 16</inkml:trace>
  <inkml:trace contextRef="#ctx0" brushRef="#br0" timeOffset="12391.82">19219 1397 0,'0'0'0,"0"-21"0,0 0 0,0 0 15,0-1-15,0 1 16,0 0-16,-21 21 15,0 0-15,21-21 0,-21 21 0,0 0 16,-1 0-16,1 0 0,0 21 16,0 0-16,0 0 0,0 1 15,-22-1-15,22 21 0,0-21 16,0 22-16,-22-22 0,22 21 0,0-21 16,0 22-16,21-1 0,0-21 15,0 0-15,0 22 0,0-22 0,0 0 16,21-21-16,0 0 0,0 21 15,1-21-15,-1 0 0,21 0 0,-21-21 16,22 0-16,-22 0 0,21-1 16,0-20-16,-20 21 0,20-21 0,-21-1 15,21 1-15,-20-22 0,20 22 16,-21-21-16,0-1 0,0 1 0,1-1 16,-1-21-16,-21 22 15,0-1-15,0 22 0,0 0 0,0-1 16,0 22-16,0 0 0,-21 63 31,21 1-31,-22-1 0,1 0 16,21 22-16,0-1 0,-21 1 0,0-1 15,21 1-15,-21-1 0,0-20 16,21-1-16,0 22 0,0-22 0,0 0 16,0-21-16,0 22 0,0-22 15,0 0-15,0 0 0,0 0 0,21 1 16,0-22-16,21 0 15,-21-22-15,22 1 0,-22 0 16,21 0-16</inkml:trace>
  <inkml:trace contextRef="#ctx0" brushRef="#br0" timeOffset="12952.85">19960 1037 0,'0'0'0,"-21"0"16,0 0-1,21 21-15,0 1 16,21-22 0,0 0-16,0 0 0,0 0 15,22 0-15,-22 0 0,0 0 16,21-22-16,-20 1 0,20 21 16,-21-21-16,0 0 0,0 21 0,1-21 15,-22 0-15,-22-1 16,1 22-1,0 0-15,-21 0 0,21 0 0,-22 0 16,1 22-16,0-1 0,-1 0 16,1 0-16,21 21 0,-22-20 0,22 20 15,0-21-15,0 21 0,21-20 16,0-1-16,0 21 0,0-21 0,0 0 16,21-21-16,21 22 0,-20-1 15,-1-21-15,21 0 0,-21 21 16,22-21-16,-22 0 0,21 0 15,-21 0-15,0 0 0,1 0 0,-1 0 16,0 0-16,-63 21 31,20-21-15,1 21-16,-21 0 0,0 1 0,20-1 16,-20 0-16,0 0 0,-1 0 15,1 22-15,0-22 0,21 21 0,-1-21 16,1 22-16,0-22 0,21 21 15,0-21-15,0 0 0,0 1 16,21-1-16,0 0 0,1-21 0,-1 0 16,21 0-16,0 0 0,22 0 15,-22 0-15,22 0 0,-1-21 0,1 0 16,-1-1-16,22-20 0,-22 21 16</inkml:trace>
  <inkml:trace contextRef="#ctx0" brushRef="#br0" timeOffset="13212.7">20913 699 0,'0'0'16,"-22"-22"-16,1 1 0,0 0 0,0 21 15,0 0-15,0 0 0,-1 21 16,-20 0-16,21 22 0,0-1 0,0 22 16,-1-1-16,1 1 0,0 20 15,0-20-15,21-1 0,0 1 16,0-1-16,-21 1 0,21-1 0,-21-20 15,21-1-15,0 21 0,0-41 16,0 20-16,0 0 0,0-21 0,0 1 16,0-1-16,0 0 0,21 0 15,21-21-15,-21 0 0,0 0 16,1-21-16,20 0 0,-21 0 16,0-1-16,22-20 0</inkml:trace>
  <inkml:trace contextRef="#ctx0" brushRef="#br0" timeOffset="14213.36">20786 1418 0,'0'0'16,"-22"0"-16,22 21 0,-21-21 15,21 22-15,0-1 16,21-21-16,1 0 16,-1 0-16,0 0 0,0 0 15,0 0-15,22 0 0,-22 0 0,0 0 16,21-21-16,-21 21 0,1-22 15,-1 22-15,0-21 0,0 0 16,-21 0-16,0 0 16,0 0-16,0-1 0,-21 22 15,0 0 1,0 0-16,-22 0 0,22 22 0,0-1 16,-21 0-16,20 0 0,1 0 15,0 22-15,21-22 0,0 0 0,-21 21 16,21-21-16,0 1 0,0-1 15,0 0-15,0 0 0,21 0 0,0 0 16,0-21-16,1 0 0,-1 0 16,0 0-16,21 0 0,-21 0 15,22 0-15,-22 0 0,21-21 16,-21 0-16,22 0 0,-22 0 0,0 0 16,21-1-16,-20 1 0,-1-21 15,0 0-15,-21 20 0,0-20 0,21 21 16,-21 0-16,0 0 0,0-1 15,-21 22 17,21 22-32,0-1 0,-21 0 0,21 0 15,-21 0-15,21 0 0,0 1 16,0-1-16,0 0 0,0 0 0,0 0 16,0 0-16,0 1 15,0-1-15,0 0 16,0-42 15,0 0-15,0-1-16,0 1 0,0-21 15,0 21-15,0 0 0,0-1 16,0-20-16,0 0 0,21 21 0,0-22 16,0 22-16,0-21 0,0 21 15,1-1-15,-1 22 0,21-21 0,-21 21 16,0 0-16,1 0 0,-1 21 15,0 1-15,0-1 0,0 0 0,0 0 16,-21 21-16,0-20 16,0 20-16,0-21 0,0 21 0,0-20 15,0-1-15,-21 21 0,0-21 16,21 0-16,-21 1 0,21-1 16,-21 0-1,21-42 16,0 0-31,0-1 0,0 1 16,0-21-16,21 21 0,0-22 16,21 22-16,-20-21 0,20 0 0,0-22 15,1 22-15,-1 21 16,0-22-16,1 22 0,-22 0 0,21 0 16,-21 21-16,0 0 0,1 21 15,-1 21-15,-21-21 0,0 22 0,0-1 16,0-21-16,0 22 0,0-1 15,-21 0-15,-1-21 0,22 22 0,-21-22 16,0 0-16,21 0 0,-21 0 16,21 1-16,0-1 0,-21 0 15,42-21 1,0-21 0,0 21-16</inkml:trace>
  <inkml:trace contextRef="#ctx0" brushRef="#br0" timeOffset="14568.15">22183 1312 0,'0'22'32,"21"-22"-17,0 0 1,21 0-16,-21 0 15,22 0-15,-22 0 0,21-22 0,-21 1 16,1 21-16,-1-21 0,0 0 16,0 0-16,-21 0 0,0-1 15,0 1-15,-21 21 16,0 0-16,0 0 0,-1 0 16,-20 21-16,21 1 0,-21-1 15,20 0-15,1 21 0,0-21 0,0 1 16,0 20-16,21-21 0,0 0 15,0 0-15,0 1 0,0-1 0,0 0 16,0 0-16,21 0 0,0 0 16,0-21-16,0 0 0,22 0 15,-22 0-15,21 0 0,-21 0 16,22 0-16,-22-21 0</inkml:trace>
  <inkml:trace contextRef="#ctx0" brushRef="#br0" timeOffset="15032.21">22754 1291 0,'0'0'15,"0"-21"-15,0 0 0,0 0 0,0 0 16,0 42 0,0 0-16,-21 0 15,0 21-15,0-20 16,21-1-16,0 0 0,0 0 0,-22 0 16,22 0-16,0 1 0,-21-1 15,21 0-15,0 0 0,0 0 16,0 0-1,0-42 17,0 0-17,0 0-15,0 0 16,21-22-16,1 22 0,-1 0 0,21-21 16,-21-1-16,22 1 0,-1 21 15,0-21-15,1-1 0,20 22 0,-21 0 16,1 0-16,-22 21 0,21 0 15,-21 0-15,1 21 0,-1 0 0,0 0 16,-21 22-16,0-1 16,0 0-16,0 1 0,-21-1 0,0 0 15,-1-21-15,1 22 0,0-1 16,0-21-16,0 22 0,21-22 0,-21 0 16,21 0-16,-22 0 0,22 0 15,0 1-15,0-44 31,0 1-31,22-21 16,-1 21-16,0 0 0,-21-22 16</inkml:trace>
  <inkml:trace contextRef="#ctx0" brushRef="#br0" timeOffset="15300.05">23516 614 0,'0'-21'0,"0"42"0,0-21 31,-21 21-31,0 0 0,21 0 0,0 43 16,-21-22-16,21 22 0,-22-1 15,1 1-15,21-1 0,0 1 0,-21-22 16,21 22-16,-21-22 0,21 0 16,-21 1-16,21-1 0,0-21 15,0 21-15,-21-20 0,21-1 16,0 0-16,-22 0 0,22 0 15,22-42 17,-1 21-32,0-21 15,0 0-15</inkml:trace>
  <inkml:trace contextRef="#ctx0" brushRef="#br0" timeOffset="15660.2">23961 1122 0,'0'0'0,"-22"0"31,1 0-31,0 21 16,0-21-16,-21 21 0,20 0 0,-20-21 15,21 22-15,0-1 0,0-21 16,-1 21-16,1-21 0,21 21 0,-21 0 16,21 0-16,0 1 15,21-1-15,0-21 16,22 21-16,-22-21 0,0 21 15,21 0-15,-20-21 0,-1 21 0,0 1 16,0-22-16,0 21 0,-21 0 16,0 0-16,0 0 15,0 0-15,-21-21 16,0 22-16,0-22 0,0 0 0,-1 21 16,-20-21-16,21 21 0,-21-21 15,20 0-15,1 0 0,0 0 0,0 0 16,0 0-16,0 0 0,-1-21 15,22 0 1,0-1-16,0 1 0,0 0 16,0 0-16</inkml:trace>
  <inkml:trace contextRef="#ctx0" brushRef="#br0" timeOffset="15913.07">23262 953 0,'0'0'0,"-42"0"16,21 0-16,-1 0 0,1 0 16,0 0-16,21-22 0,21 22 15,0 0-15,22 0 16,-1 0-16,0 0 0,22 0 16,-1 0-16,1 0 0,21 0 0,-22 0 15,1 0-15,-1 0 0,1 0 16,-22 0-16,0 0 0,1 0 0,-22 0 15,0 0-15,0 0 16,-21-21-16,-21 21 0,-21 0 16,-22 0-16</inkml:trace>
  <inkml:trace contextRef="#ctx0" brushRef="#br0" timeOffset="16784.58">4339 2265 0,'0'0'0,"-42"0"0,-1 0 0,1 0 16,21 0-16,0 0 0,-22-21 0,22 21 16,0 0-16,0 0 0,0 0 0,0 0 15,21-21-15,-22 21 16,44 0 15,20 0-31,0 0 0,22 0 0,-1 0 16,22 0-16,21 0 0,21-22 15,-21 22-15,42 0 0,0-21 16,21 0-16,1 21 0,-1-21 16,21 21-16,1-21 0,21 21 0,-1-21 15,1-1-15,0 22 0,20 0 16,1-21-16,0 21 0,-21 0 0,21-21 15,-1 21-15,1 0 0,0-21 16,0 21-16,0 0 0,-22 0 0,22-21 16,-21 0-16,0 21 0,-1 0 15,-20-22-15,-1 22 0,-20 0 0,-1-21 16,-21 21-16,-21 0 0,-21 0 16,0-21-16,-43 21 0,1 0 0,-22 0 15,0 0-15,-20 0 0,-1 0 16,0 0-16,0 0 15,-21-21-15,21 21 0,0 0 16,1 0-16,-1-21 0,21 0 16,0-1-16</inkml:trace>
  <inkml:trace contextRef="#ctx0" brushRef="#br0" timeOffset="17528.15">17272 2159 0,'-42'0'16,"84"0"-16,-106 0 0,43 0 0,0 21 16,0-21-16,21 21 31,21-21-16,21 0 1,1 0-16,-1 22 0,22-22 0,20 0 16,1 0-16,21 0 0,0 0 15,21 0-15,0 0 0,42 0 0,0 0 16,22 0-16,-22 0 0,43 0 16,-1 0-16,22 0 0,-21 0 0,21 21 15,21 0-15,-21-21 0,21 0 16,0 21-16,0-21 0,0 0 15,0 21-15,0-21 0,21 0 16,-21 0-16,0 0 0,0 0 0,0 0 0,0 0 16,-21 0-16,-22 0 15,-20 0-15,-1 0 0,-20 0 0,-22 0 16,-21 0-16,-21 0 0,-22 0 16,-20 0-16,-1 0 0,-20 0 0,-22 0 15,21 0-15,-21 0 0,0 0 16,-21 21-1,-21-21 1,0 0-16,-21 0 0</inkml:trace>
  <inkml:trace contextRef="#ctx0" brushRef="#br0" timeOffset="18772.74">4339 3344 0,'0'22'31,"0"-44"16,0 1-47,21 0 16,0 0-16,1 0 0,-1 0 0,0-1 15,0 1-15,0 0 0,0 21 16,22-21-16,-22 0 0,0 21 0,0 0 15,22 0-15,-22 0 0,0 0 16,21 21-16,-21-21 0,1 42 0,-1-21 16,0 1-16,21 20 0,-42 0 15,21 1-15,-21-1 0,22 0 16,-22 1-16,0-1 0,0 0 16,0 1-16,-22-1 0,1 0 0,0-21 15,0 1-15,0-1 0,21 0 0,0 0 16,-21-21-16,-1 0 15,22-21 1,0 0-16,0 0 0,0-1 16,0 1-16,0-21 0,22 21 0,-1-22 15,0 1-15,-21 0 0,21-22 16,0 22-16,-21 0 0,21-1 0,1 1 16,-1 0-16,21 20 0,-21 1 15,0-21-15,1 42 0,-1-21 16,0 0-16,0 21 0,0 0 0,0 0 15,1 0 1,-22 21-16,21 0 0</inkml:trace>
  <inkml:trace contextRef="#ctx0" brushRef="#br0" timeOffset="19132.27">5228 3514 0,'0'0'0,"21"21"0,0-21 16,1 0-16,-1 0 15,0 0-15,0-21 0,21 0 16,-20-1-16,20-20 0,-21 21 16,21-21-16,-20 20 0,20-20 0,-21 21 15,0-21-15,-21 20 0,0 1 16,0-21-16,0 21 0,-21 0 16,0 21-16,-21 0 0,20 0 15,-20 0-15,0 21 0,21 0 0,-22 0 16,1 21-16,21 1 0,0-1 15,-1 0-15,1 1 0,21-1 0,-21 22 16,21-22-16,0-21 0,0 21 16,0 1-16,21-22 0,0 21 15,1-21-15,-1 1 0,0-1 0,21-21 0,-21 21 16,22-21-16,-1 0 16,0 0-16,22 0 0,-22 0 0,1-21 15,20 0-15,1-1 0,-22 1 16,0-21-16,22 21 0,-22-22 0,0-20 15,1 21-15,-1-22 0</inkml:trace>
  <inkml:trace contextRef="#ctx0" brushRef="#br0" timeOffset="19372.14">6308 2836 0,'0'0'16,"0"-21"-16,0 0 0,0 0 0,0 42 31,0 0-31,-22 0 0,22 1 16,-21 20-16,0 0 0,21 1 15,0-1-15,-21 0 0,0 22 0,21-1 16,-21-20-16,-1 20 0,22 1 16,0-22-16,0 21 0,0-20 0,-21-1 15,21 0-15,0-20 0,0 20 0,0-21 16,0 0-16,21 0 0,1-21 16,-1 22-16,0-22 0,0 0 15,0 0-15,0-22 0,1 1 16,-1 21-16,0-42 0,0 21 15</inkml:trace>
  <inkml:trace contextRef="#ctx0" brushRef="#br0" timeOffset="19561.03">6117 3217 0,'0'0'0,"-21"0"15,21 22 1,21-22-1,0 0-15,0 0 0,1 0 0,-1 0 16,21 0-16,0 0 0,-20-22 0,20 1 16,21 21-16,-20-21 15,20 0-15,-20 21 0,20-21 0,1 0 16</inkml:trace>
  <inkml:trace contextRef="#ctx0" brushRef="#br0" timeOffset="19992.8">6964 3133 0,'0'0'15,"0"21"-15,-21 0 0,21 0 0,-22 0 16,1 22-16,21-22 0,0 0 16,-21 21-16,0-20 0,0 20 0,21 0 15,0-21-15,0 22 0,-21-22 16,21 0-16,0 21 0,0-20 0,0-1 16,0 0-16,0 0 0,21 0 15,0-21-15,0 0 16,0 0-16,0 0 0,22 0 0,-22 0 15,21 0-15,-21-21 0,22 0 16,-22 0-16,0 0 0,21-1 0,-20 1 16,20-21-16,-21 0 0,0 20 0,0-20 15,1-21-15,-22 20 0,0 1 16,21 0-16,-21 20 0,0-20 0,0 21 16,0 0-16,-21 21 15,21 42 1,-22-21-16,1 0 15,0 22-15,21-1 0,0 0 16,0 1-16,-21-1 0,21-21 0,0 22 16,0-1-16,0-21 0,0 21 15,0-20-15,0-1 0,0 0 0,21-21 16,-21 21-16,21-21 0,0 21 16,1-21-16,-1 0 0,21 0 0,-21 0 15,22 0-15,-22-21 0,21 0 0,-21 0 16,22 0-16</inkml:trace>
  <inkml:trace contextRef="#ctx0" brushRef="#br0" timeOffset="20352.63">7705 3344 0,'0'0'15,"-43"-84"1,43 63 0,0-1-16,0 1 0,21 0 15,1 0-15,-1 21 0,0 0 0,21-21 16,-21 21-16,22 0 0,-22 0 15,21 0-15,1 21 0,-1 0 0,-21 0 16,21 0-16,-20 22 0,20-22 16,-21 21-16,0 1 0,-21-1 0,0-21 15,0 21-15,0 1 0,0-22 16,0 21-16,0-21 0,0 1 0,0-1 16,0 0-16,-21-21 0,21 21 0,-21-21 15,0 0 1,21-21-1,0 0 1,0 0-16,0-1 0,0 1 0,0-21 16,0 21-16,21-22 0,0 1 0,0 0 15,0 21-15,1-22 0,-1 1 16,0 21-16,0 0 0,0-1 0,22 1 16,-22 21-16,0-21 0,21 21 15,-21 0-15,1 0 0</inkml:trace>
  <inkml:trace contextRef="#ctx0" brushRef="#br0" timeOffset="20761.5">8911 3196 0,'0'0'0,"21"0"0,-21-21 16,0 0-1,0 0-15,-21 21 16,0 0-16,0 0 0,-22 0 15,22 0-15,0 0 0,-21 21 16,21 0-16,-1-21 0,1 21 0,0 0 16,0-21-16,21 22 0,0-1 15,0 0-15,0 0 0,0 0 16,21 0-16,0-21 0,0 22 16,1-1-16,-1-21 0,21 21 15,-21 0-15,0-21 0,22 21 0,-22 0 16,0-21-16,0 22 0,0-1 15,1-21-15,-22 21 0,0 0 0,0 0 16,0 0-16,-22-21 16,1 0-16,0 22 0,-21-22 15,-1 0-15,1 21 0,0-21 0,-1 0 16,1 0-16,0 0 0,-1 0 16,22 0-16,-21 0 0,21 0 0,0 0 15,-1 0-15,1 0 0,21-21 16,0-1-1,0 1-15,43 0 0</inkml:trace>
  <inkml:trace contextRef="#ctx0" brushRef="#br0" timeOffset="21240.55">10795 2858 0,'0'0'0,"0"-22"0,21-20 0,0 21 0,0 0 0,-21 0 15,0-1 1,22 22-16,-22 22 16,0-1-16,0 0 15,0 21-15,-22-21 0,22 22 16,-21-1-16,21 0 0,0 1 0,-21 20 15,21-20-15,-21-1 0,21 21 16,-21-20-16,21-1 0,0 22 0,0-22 16,0-21-16,-21 21 0,21-20 0,0-1 15,0 0-15,0 0 0,0 0 16,-22-42 15,22 0-31,0 0 16,0 0-16,-21-22 0</inkml:trace>
  <inkml:trace contextRef="#ctx0" brushRef="#br0" timeOffset="21852.5">10520 3239 0,'0'0'0,"-21"0"0,42-22 47,0 22-47,0-21 15,21 21-15,1-21 0,-1 0 16,22 21-16,-1-21 0,1 0 0,-1-1 15,1 1-15,-1 0 0,1 0 0,-1 0 16,-21-22-16,1 22 0,-1-21 16,-21 21-16,0 0 0,1-22 15,-22 22-15,0 0 0,0 0 0,0 0 16,-22 21-16,1-22 16,0 22-16,0 0 0,0 0 0,0 22 15,-1-1-15,22 0 0,-21 0 16,0 21-16,0-20 0,21 20 0,-21 0 15,21 1-15,0-1 0,0 0 0,-21 1 16,21-1-16,-22 0 0,22 22 16,0-22-16,-21 0 0,21 1 0,0-22 15,0 21-15,0-21 16,-21 22-16,21-22 0,0 0 0,-21-21 16,21 21-16,0-42 31,0 0-31,0 0 15,0 0-15,21-22 0,0 22 16,0-21-16,1-1 0,-1 1 0,21 0 16,0-1-16,1 1 0,-1 21 0,0-21 15,1 20-15,20 1 0,-20 21 16,-1 0-16,0 0 0,1 0 0,-22 0 16,21 0-16,-21 21 0,0 1 15,1-1-15,-22 0 0,0 21 16,0-21-16,0 22 0,-22-22 0,1 21 15,0-21-15,0 22 0,0-22 16,0 0-16,21 0 0,-22 0 0,22 1 16,-21-1-16,21 0 15,-21-21-15,21-21 16,21 21 0,0-21-16,1-1 0,-1 1 15,0-21-15,0 21 0</inkml:trace>
  <inkml:trace contextRef="#ctx0" brushRef="#br0" timeOffset="22232.78">11938 3260 0,'0'21'31,"21"-21"-15,0 0-16,0 0 0,1 0 15,-1 0-15,0-21 0,21 0 0,-21 21 16,22-22-16,-1 1 0,0 21 0,1-21 15,-1 0-15,-21 0 0,0 0 16,22-1-16,-22 1 0,-21 0 16,0 0-16,0 0 0,0 0 15,-21 21-15,0 0 0,-1 0 16,-20 0-16,0 0 0,-1 21 0,1 0 16,0 0-16,-22 0 0,22 0 15,0 22-15,-1-1 0,1-21 0,0 22 16,20-1-16,1 0 0,21-21 15,0 22-15,0-22 0,0 0 0,43 0 16,-22 0-16,21-21 0,-21 0 0,22 22 16,-1-22-16,0 0 0,22 0 15,-22 0-15,0-22 0,1 22 0,-1-21 16,0 21-16,1-21 0,-22 0 16,21 0-16,-21 0 0,1-1 0,-1 22 15,-21-21-15,21 0 0,-21 0 16</inkml:trace>
  <inkml:trace contextRef="#ctx0" brushRef="#br0" timeOffset="23172.93">931 5080 0,'0'-21'0,"0"42"0,0-63 0,0-1 0,21 22 15,-21-21-15,0 21 0,0-22 16,0 22-16,0-21 0,0 21 0,0 0 16,0-1-16,-21 22 15,0 0-15,-21 0 0,21 0 16,-22 22-16,1-22 0,0 42 0,-22-21 16,22 21-16,-22 1 0,22 20 15,0-20-15,-1 20 0,1-21 0,21 22 16,-22-22-16,22 22 0,21-22 15,0 0-15,0 1 16,0-22-16,0 21 0,0-21 0,0 1 16,21-1-16,1-21 0,-1 0 15,0 0-15,21 0 0,1 0 16,-1-21-16,0-1 0,1 1 0,-1 0 16,0 0-16,1-21 0,-1-1 15,-21 1-15,21 0 0,1-1 0,-22 1 16,0-22-16,0 22 0,0 0 15,-21-1-15,0 1 0,0 21 0,0 0 16,0 42 15,0 0-31,0 0 0,0 22 0,0-1 16,0 0-16,0-21 0,0 22 16,22-1-16,-22 0 0,21-20 0,-21 20 15,21-21-15,0 0 0,0 22 16,0-22-16,22-21 0,-22 21 0,21 0 15,1-21-15,-1 0 0,0 0 16,22 0-16,-1 0 0,-20-21 16,20 0-16,1 0 0,-22-1 0,21 1 15</inkml:trace>
  <inkml:trace contextRef="#ctx0" brushRef="#br0" timeOffset="23664.41">2011 5101 0,'0'-21'0,"0"42"0,0-63 0,0 21 0,0 0 16,0-1-16,0 1 0,-21 0 15,-1 21-15,1-21 0,0 0 0,0 21 16,0 0-16,-22 0 0,22 0 16,0 0-16,-21 21 0,21 0 0,-1 21 15,-20-20-15,21 20 0,0-21 16,21 21-16,-21 1 0,21-1 0,-22 0 16,22-20-16,0 20 0,0-21 15,0 21-15,0-20 0,0-1 16,0 0-16,22 0 0,-1-21 0,0 0 15,0 0-15,0 0 16,22 0-16,-22-21 0,21 21 0,0-21 16,-20 0-16,20-22 0,-21 22 15,21-21-15,-20-1 0,-1 1 0,0-21 16,0-1-16,0 1 0,0-22 16,-21 21-16,0 1 0,0-1 0,22 1 15,-22-1-15,0 22 0,0 0 16,0-1-16,0 22 0,0 0 0,-22 21 31,1 0-31,21 42 0,0-20 0,0 20 16,-21 0-16,21 1 0,0 20 15,0 1-15,0-1 0,0 1 16,0-1-16,0 1 0,0-1 16,0 1-16,0-22 0,0 0 0,0 1 15,0-1-15,21-21 0,0 21 16,-21-20-16,22-22 0,-1 21 15,0 0-15,21-21 0,-21 0 0,1 0 16,20 0-16,0-21 0,1 0 16,-1 21-16,21-22 0</inkml:trace>
  <inkml:trace contextRef="#ctx0" brushRef="#br0" timeOffset="24165.13">3048 4974 0,'0'-21'16,"0"42"-16,0-63 0,0 21 0,-21 0 15,0-1-15,-1 22 0,1 0 16,0 0-16,-21 0 0,-1 0 0,22 0 16,-21 0-16,0 22 0,-1-1 15,1 21-15,0-21 0,20 22 0,-20-1 16,21 0-16,-21 1 0,20-1 16,22 0-16,0-21 0,-21 22 0,21-1 15,0-21-15,0 22 0,0-22 16,0 0-16,0 0 0,21 0 15,1-21-15,-1 0 0,21 21 16,-21-21-16,22 0 0,-1 0 0,-21-21 16,21 21-16,1-21 0,-1 0 15,0 0-15,-20-22 0,20 22 0,-21-21 16,0-22-16,0 22 0,1-21 0,-1-1 16,0 1-16,0-22 0,-21 21 15,0 1-15,0-1 0,0 1 0,0 21 16,0-22-16,0 22 0,0 21 15,0-1-15,0 1 0,0 0 0,0 42 32,0 0-32,-21 1 0,21 20 0,0 0 15,-21 1-15,21 20 0,-21 1 16,21-1-16,0 1 0,0-1 0,0 1 16,0-1-16,0-21 0,21 22 15,0-22-15,0-21 0,-21 22 0,21-22 16,0 0-16,1 0 0,-1 0 15,-21 1-15,21-22 0,0 0 0,0 0 16,0 0-16,1 0 0,-1 0 16,-21-22-16,21 1 0</inkml:trace>
  <inkml:trace contextRef="#ctx0" brushRef="#br0" timeOffset="24555.9">3429 5144 0,'0'0'0,"-21"0"0,0 0 15,21-22 1,0 1-16,0 0 0,0 0 16,0 0-16,0 0 15,21-1-15,0 1 0,0 0 0,0 21 16,22-21-16,-22 21 0,21 0 16,-21 0-16,22 0 0,-1 0 0,-21 21 15,21 0-15,-20 0 0,-1 1 16,0 20-16,0-21 0,-21 0 0,21 22 15,-21-22-15,0 0 0,0 21 16,0-21-16,0 1 0,-21-22 16,21 21-16,-21 0 0,0-21 15,0 0 1,21-21 0,0 0-16,0-1 15,0 1-15,0 0 0,0-21 0,0 21 16,0-1-16,0-20 0,0 21 15,21 0-15,0 0 0,-21-1 16,21 1-16,0 0 0,-21 0 0,21 21 0,-21-21 16,22 21-16,-1 0 15,0 0-15</inkml:trace>
  <inkml:trace contextRef="#ctx0" brushRef="#br0" timeOffset="25543.97">4064 5144 0,'21'0'0,"-42"0"0,63 21 0,-42 0 16,21-21-16,1 0 0,-1 0 16,0 0-16,0 0 0,0 0 15,22 0-15,-22-21 0,0 21 16,0-21-16,0-1 0,0 1 0,1-21 16,-1 21-16,0 0 0,-21-22 15,0 22-15,0-21 0,0-1 0,0 22 16,0-21-16,0 21 0,0 0 15,-21-1-15,0 22 0,-1-21 16,1 21-16,0 0 0,0 0 0,0 0 16,0 21-16,-1 1 0,1-1 15,0 21-15,0-21 0,0 22 0,0-1 16,21 0-16,-22 1 0,22-22 16,0 21-16,0 0 0,0-20 0,0 20 15,0-21-15,0 0 0,22 0 0,-1 1 16,0-1-16,0 0 0,21-21 15,-20 0-15,-1 0 0,21 0 16,0 0-16,-20 0 0,20 0 16,0 0-16,1-21 0,-1 0 0,0-1 15,1 1-15,-1-21 0,0 21 0,1-22 16,-1 1-16,0 21 0,-21-21 16,22-1-16,-22 1 0,0 0 0,-21-1 15,0 1-15,21 21 0,-21-22 16,0 22-16,0 0 0,-21 21 15,0 0-15,0 0 16,0 21-16,-1 0 0,1 1 0,0 20 16,21-21-16,0 21 0,0-20 15,0 20-15,0 0 0,0-21 16,0 22-16,0-22 0,0 21 0,0-21 16,21 1-16,-21 20 0,21-21 15,1-21-15,-22 21 0,0 0 0,21-21 16,-21 22-16,-21-22 31,-1-22-15,1 22-16,21-21 0,-21 21 15,0 0-15,0-21 0,0 21 0,-1 0 16,1 0-16,0 0 16,0 0-1,21 21-15,0 0 16,0 1-16,21-22 0,0 21 15,22-21-15,-22 0 0,21 0 0,-21 0 16,22 0-16,-1 0 0,0 0 0,1 0 16,-1 0-16,0 0 0,1-21 15,-1-1-15,0 22 0,-21-21 0,22 0 16,-22 0-16,21-21 0,-21 20 16,1 1-16,-1-21 0,-21 21 0,21-22 15,-21 1-15,0 21 0,0-21 16,0 20-16,0-20 0,0 21 0,-21 0 15,0 21 1,-1 0-16,1 21 16,21 0-16,-21 21 0,21-20 0,0 20 15,0 0-15,0-21 0,0 22 16,0-22-16,0 21 0,0-21 0,0 1 16,0-1-16,21 0 0,-21 0 15,0 0-15,21 0 0,-21 1 16,0-1-16,-21-21 15,0 0 1,0 0-16,0 0 0,0-21 16,-1-1-16,22-20 0</inkml:trace>
  <inkml:trace contextRef="#ctx0" brushRef="#br0" timeOffset="26760.97">7006 4995 0,'-63'43'32,"63"-64"-17,0-1 1,0 1-16,0 0 0,0 0 0,21-21 16,0 20-16,0-20 0,0 0 15,0-1-15,1 22 0,-1-21 0,-21 0 16,21-1-16,0 22 0,-21 0 15,21-21-15,-21 20 16,0 1-16,0 42 16,0 1-1,0-1-15,-21 0 0,0 21 0,0 1 16,0-1-16,-1 0 0,22 22 0,0-22 16,-21 22-16,21-22 0,0 21 15,0-20-15,0-1 0,0 0 0,0 1 16,0-22-16,21 21 0,1-21 15,-1 1-15,0-22 0,0 21 0,0-21 16,0 0-16,22 0 0,-22 0 0,21 0 16,-21-21-16,22 21 0,-1-22 15,-21 1-15,22-21 0,-1 21 16,0-22-16,-21 1 0,22 0 0,-22-22 16,0 1-16,0 20 0,-21-20 15,0 21-15,0-22 0,0 22 0,0-1 16,-21 1-16,-21 0 0,21 21 15,-22-1-15,22 1 0,-21 21 0,-1 0 16,1 0-16,0 0 0,-1 0 16,1 21-16,21 1 0,0-22 0,-22 21 15,22 0-15,21 0 0,0 0 0,0 0 16,0 1-16,0-1 0,21 0 16,22-21-16,-22 0 15,21 0-15,1 0 0,-1 0 0,21 0 16,-20 0-16,20-21 0,1 0 15,20 21-15,-20-22 0,-1 1 0,22 0 16,-21 0-16,-1 0 0,-21 0 16,1-1-16,-1 1 0,0 0 0,-20 0 15,-1 0-15,0 21 0,-21-21 16,0-1-16,0 1 16,0 42-1,-21 1 1,0-1-16,21 0 0,0 0 0,0 21 15,-22-20-15,1 20 16,21-21-16,-21 21 0,21 1 0,0 20 16,0-20-16,-21 20 0,21 1 0,-21-1 15,21 1-15,0-1 0,0 22 16,0-22-16,0 1 0,0 20 0,-21-20 16,21 21-16,0-1 0,0 1 0,0 0 15,0-22-15,0 22 0,0-1 16,0 1-16,0-21 0,0 20 0,0 1 15,21 0-15,-21-22 0,21 22 0,-21-22 16,0 1-16,0-1 0,21 1 0,-21-22 16,21 0-16,0 1 15,-21-1-15,0 0 0,22-20 0,-22-1 16,21-21-16,-21-21 16,0-1-16,0 1 15,0-21-15,0 0 0,0-1 16,0-20-16,0-1 0,-21 1 0,-1-22 15,1 22-15,-21-22 0,21 0 0,-22 1 16,1-1-16,0 0 0,-1 1 16,-20-1-16,21 0 0,20 1 0,-20-1 15,21 21-15,0 1 0,21-1 0,0 22 16,0 0-16,21-1 0,21 1 16,-21 0-16,1 21 0,20-22 15,0 1-15,1 21 0,20-22 16,-21 22-16,1-21 0,20 21 0,-20-22 15,-1 1-15,21 0 0,-20 21 0</inkml:trace>
  <inkml:trace contextRef="#ctx0" brushRef="#br0" timeOffset="27961.43">9546 4995 0,'0'0'0,"0"22"31,21-22-31,0-22 16,1 22-16,-1-21 0,0 0 15,21-21-15,1 21 0,-1-22 0,0 1 16,1 21-16,-1-22 0,0 1 15,1 21-15,-1-21 0,-21-1 0,21 1 16,-42 21-16,22-22 0,-22 1 16,0 21-16,0-21 0,0-1 0,0 22 15,0 0-15,0 0 0,-22 21 0,1 0 16,21 21 0,-21 0-16,21 21 0,-21 1 0,21-1 15,0 22-15,0-1 0,-21 1 16,21-1-16,-21 22 0,-1-1 0,22 1 15,0 0-15,-21-1 0,0 1 16,0 0-16,0 21 0,0-22 16,-1 22-16,22 0 0,-21-21 0,0 20 15,21 1-15,-21 0 0,21 0 0,0-21 16,0 20-16,0 1 0,0 0 16,0-21-16,0-1 0,0 1 0,0-21 15,0-1-15,0-21 0,0 22 0,21-22 16,0-21-16,0 1 0,1-22 0,-1 0 15,0 0-15,21 0 0,-21-43 16,22 22-16,-1-21 0,22-1 0,-22-20 16,0 21-16,22-43 0,-1 21 0,-20-20 15,20-1-15,-21 0 16,1 1-16,-1-1 0,-21-21 0,0 22 16,-21-1-16,0 0 0,0 1 0,-21-1 15,-21 0-15,0 1 0,-1-1 16,-20 21-16,-1 22 0,1-21 0,-22 20 15,22 1-15,-1 21 0,1 0 0,20-1 16,-20 1-16,20 0 0,22 21 16,-21 0-16,21-21 0,21 0 15,0 0-15,0-1 16,21 22-16,0-21 0,21 0 16,1 0-16,20-21 0,-20 20 15,20-20-15,1 21 0,-1-21 16,1-1-16,-1 22 0,1 0 0,-22-21 15,0 20-15,1 1 0,-22 0 0,21 0 16,-42 0-16,21 0 0,-21-1 16,0 1-1,-21 21 1,0 21 0,21 1-16,-21-1 15,21 0-15,0 21 0,-21-21 0,21 22 16,0-1-16,0 0 0,0 1 0,0-22 15,0 21-15,0-21 0,0 22 16,0-22-16,0 0 0,0 0 16,21-21-16,-21 21 15,21-21-15,-21-21 16,21 0 0,-21 0-16,0-21 0</inkml:trace>
  <inkml:trace contextRef="#ctx0" brushRef="#br0" timeOffset="28168.31">10626 4445 0,'0'0'0,"-22"0"16,1 0-16,0 0 16,0 0-1,0 0-15,42 0 47,0 0-47,0 0 16,0 0-16,1 0 0,-1 21 0</inkml:trace>
  <inkml:trace contextRef="#ctx0" brushRef="#br0" timeOffset="28596.06">10922 4678 0,'0'0'0,"-21"0"0,0 0 32,21-21-17,0 0-15,0-1 0,21 1 16,0 0-16,0 0 0,0 0 16,0 21-16,1-21 0,-1-1 0,0 22 15,0 0-15,0 0 0,22 0 16,-22 0-16,0 22 0,0-1 15,0 0-15,0 0 0,1 0 0,-1 22 16,-21-1-16,0-21 0,0 21 16,0 1-16,0-1 0,0 0 0,0 1 15,-21-22-15,-1 21 0,22-21 16,-21 1-16,21-1 0,0 0 16,0-42-1,0 0 1,0-1-16,0-20 0,0 21 0,0 0 15,21-22-15,1 1 0,-22 21 16,21-21-16,-21-1 0,21 22 0,-21-21 16,21 21-16,0-1 0,-21 1 15,21 21-15,1-21 0,-1 21 16,0-21-16,0 21 0,0 0 16,0 0-16,1 0 0,-1 0 15</inkml:trace>
  <inkml:trace contextRef="#ctx0" brushRef="#br0" timeOffset="29000.59">12065 4530 0,'21'-21'15,"-42"42"-15,63-42 0,-21-1 0,1 22 0,-22-21 16,0 0 0,-43 21-1,22 0-15,-21 0 16,21 21-16,-43-21 0,22 21 0,-1 1 15,1-1-15,0 0 0,-1 0 0,22 0 16,0 0-16,0-21 0,21 22 16,0-1-16,0 0 0,0 0 0,42 0 15,-21-21-15,22 21 16,-1-21-16,0 22 0,1-22 0,20 21 16,-20-21-16,20 21 0,-21-21 0,1 21 15,-1 0-15,-21-21 0,22 21 16,-22 1-16,-21-1 0,0 0 15,0 0-15,-21 0 0,-22-21 16,22 21-16,-21 1 0,-1-22 16,1 21-16,-21-21 0,20 0 0,-20 21 15,20-21-15,1 0 0,0 0 16,-1 0-16,22 0 0,0 0 0,0 0 16,0 0-16,21-21 0,0 0 15,0-1-15,21 1 16,0 0-16,0-21 0,22 21 0,-1-22 15</inkml:trace>
  <inkml:trace contextRef="#ctx0" brushRef="#br0" timeOffset="29304.42">12742 4022 0,'0'-21'15,"0"42"-15,0-64 0,0 22 0,0 0 16,0 42-1,0 22-15,0-22 16,-21 21-16,0 0 0,21 1 16,0 20-16,-21-20 0,0 20 0,-1 1 15,22-22-15,0 21 0,-21-20 0,21-1 16,-21 22-16,21-22 16,0 0-16,0 1 0,0-1 0,0 0 0,0-21 15,0 22-15,0-22 0,0 0 0,0 0 16,21 0-16,0-21 15,1 0-15,-1 0 0,0 0 0,0 0 16,0 0-16,0-21 0,22 0 16,-22 0-16,0 0 0,0 0 0,0-22 15,1 1-15,-22 21 0</inkml:trace>
  <inkml:trace contextRef="#ctx0" brushRef="#br0" timeOffset="29500.31">12425 4509 0,'0'0'0,"-21"0"16,-1 0-16,44 0 16,-1 0-16,21 0 15,0 0-15,1 0 0,-1 0 0,0 0 16,22 0-16,-22 0 0,22 0 16,-22 0-16,22-22 0,-22 22 0,21-21 15,-20 21-15,-22-21 0,21 0 16,-21 21-16,-21-21 0</inkml:trace>
  <inkml:trace contextRef="#ctx0" brushRef="#br0" timeOffset="30580.49">0 7006 0,'0'-42'31,"0"21"-31,0 0 16,0-1-16,0 1 0,0 0 15,0 0-15,0 0 16,42 21-16,1 0 15,20 0-15,1 0 0,-1 21 16,1 21-16,-1-21 0,1 1 16,-22 20-16,0 0 0,-21 1 15,1-1-15,-22 0 0,0 22 16,0-22-16,0 0 0,0 1 0,0-1 16,-22 0-16,22 1 0,0-22 15,-21 0-15,21 0 0,-21-21 0,0 0 31,0 0-31,21-21 16,-21 0-16,21 0 0,0-22 0,-22 1 16,22 0-16,-21-22 0,21 22 15,0 0-15,0-22 0,21 22 16,1-22-16,-1 22 0,21 0 0,-21-1 16,22 22-16,20 0 0,-21 0 15,-20 21-15,20 0 0,0 0 16,1 21-16,-22 0 0,21 0 15,-21 0-15,0 22 0,1-1 0,-22 0 16,0-20-16,21 20 0,-21 21 16,0-20-16,0-1 0,0-21 0,0 22 15,0-1-15,0-21 0,0 0 16,0 0-16,0 1 0,0-44 31,0 1-31,0 0 16,-21 0-16,21-21 0,0-1 15,0 1-15,0 0 0,0-22 16,0 22-16,21-1 0,0-20 16,0 21-16,21-1 0,-20 1 0,20 21 15,0 0-15,1-1 0,-1 22 16,0 0-16,1 22 0,-1-1 0,0 21 16,-21-21-16,1 22 0,-1-1 15,0-21-15,-21 21 0,0 1 16,0-1-16,0 0 0,0 1 0,-21-1 15,21 0-15,-21-20 0,-1-1 16,1 21-16,21-21 0,-21 0 16,21 1-16,0-44 31,21 1-31,0-21 16,1 21-16</inkml:trace>
  <inkml:trace contextRef="#ctx0" brushRef="#br0" timeOffset="31329.06">2180 6858 0,'0'0'0,"85"-85"31,-85 64-31,0 0 0,-21 21 16,-22-21-16,22 21 0,0 0 0,-21 0 16,-1 0-16,1 0 0,21 0 15,-22 21-15,1 0 0,0 22 16,-1-22-16,1 21 0,0 0 15,-1 1-15,22-1 0,-21 22 0,21-22 16,0 21-16,-1-20 0,22-1 16,0 0-16,0 1 0,0-1 0,0-21 15,22 0-15,20 1 0,-21-1 16,0-21-16,22 0 0,-22 0 0,21 0 16,-21-21-16,22-1 0,-1 1 15,0 0-15,-21 0 0,22-21 0,-22-1 16,0 1-16,21 0 0,-20 20 15,-1-20-15,0 0 0,-21-1 16,21-20-16,-21 21 0,21-1 0,-21 22 16,0-21-16,0 21 0,0-1 15,0 1-15,0 42 16,0 1-16,0-1 16,0 0-16,0 21 0,0 1 0,0-1 15,0 0-15,0 1 0,0-1 16,0 0-16,0 1 0,0-1 0,0 0 15,21 1-15,1-22 0,-1 21 16,0-21-16,0 0 0,21-21 0,-20 22 16,20-22-16,0 0 15,1 0-15,-1-22 0,0 22 0,22-21 16,-22-21-16,0 21 0,1-22 16,-1 1-16,0 0 0,-20-1 0,20 1 15,-21 0-15,0-1 0,0-20 0,1-1 16,-1 22-16,-21-21 0,0-1 15,0 1-15,0 20 0,0-20 0,0 20 16,0 1-16,0 21 0,0 0 16,0 0-16,0 42 15,-21 21-15,-1-21 0,1 22 16,0-1-16,21 21 0,-21 1 0,0-22 16,21 22-16,-21-1 15,21-20-15,0 20 0,0-21 0,0 22 16,0-22-16,0 1 0,0-1 15,0 0-15,21-21 0,-21 22 0,21-22 16,0-21-16,0 21 0,0-21 16,1 0-16,-1 0 0,0 0 15,0-21-15,0 0 0,0 0 0,1-22 16,-1 1-16,-21 21 0,0-22 16</inkml:trace>
  <inkml:trace contextRef="#ctx0" brushRef="#br0" timeOffset="31512.57">2773 6816 0,'0'0'16,"-21"0"-16,-1 0 0,44 0 31,-1 0-31,0 0 0,21 0 0,-21 0 16,22 0-16,-22-21 0,21 21 15,1-22-15,-1 22 0,0-21 0,1 0 16,-1 21-16,0-21 0,1 21 15,-22 0-15,21-21 0,0 21 0</inkml:trace>
  <inkml:trace contextRef="#ctx0" brushRef="#br0" timeOffset="32845.01">3704 6710 0,'0'0'0,"-21"0"31,0 0-16,0 0-15,-1 21 16,1-21-16,0 21 0,-21 22 0,21-22 16,-1 0-16,22 21 0,-21 1 0,21-22 15,-21 21-15,21 0 0,0 1 16,0-1-16,0 0 0,0 1 0,0-22 16,0 21-16,21-21 0,0 22 15,1-22-15,20 0 0,-21-21 0,21 0 16,1 0-16,-1 0 0,0 0 15,22 0-15,-22-21 0,1 0 16,-1 0-16,21-1 0,-20-20 0,-1 0 16,-21-1-16,22 1 0,-1 0 0,-21-1 15,0 1-15,0-21 0,1 20 16,-22-20-16,21-22 0,-21 22 0,0-1 16,0 1-16,0-1 0,0 22 15,0-1-15,-21 1 0,21 21 0,-22 0 16,1 21-16,0 21 15,21 0-15,0 21 0,0-20 16,-21 41-16,21-21 0,0 1 16,0 20-16,-21 1 0,21-22 15,0 22-15,0-22 0,0 0 0,0 22 16,0-22-16,0 0 0,0 1 16,0-1-16,0 0 0,0-20 0,0 20 15,0-21-15,0 0 0,0 0 0,21-42 31,0 0-31,-21 0 16,0 0-16,21 0 0,0-22 16,-21 22-16,22-21 0,-1 21 15,0-1-15,-21-20 0,21 21 0,0 21 16,-21-21-16,0 0 0,21 21 16,1 0-16,-22 21 15,21 0-15,-21 0 0,0 0 16,0 0-16,21 1 0,-21-1 15,0 0-15,21 0 0,-21 0 0,0 22 16,21-22-16,0-21 0,1 21 0,-22 0 16,21-21-16,0 0 0,21 0 15,-21 0-15,1 0 0,20 0 0,0 0 16,-21 0-16,22 0 0,-1-21 16,-21 0-16,22 0 0,-1-1 15,-21 1-15,0-21 0,0 21 0,1 0 16,-1-22-16,0 22 0,-21-21 15,0 21-15,0-1 0,0 1 0,0 0 16,0 0-16,0 42 31,-21-21-31,21 21 0,0 0 0,-21 1 16,-1 20-16,22-21 0,0 0 16,-21 22-16,21-22 0,0 0 0,0 21 15,0-21-15,21 1 0,1-1 0,-1 0 16,0 0-16,0 0 0,0-21 15,0 0-15,22 0 0,-22 0 16,21 0-16,-21 0 0,1-21 0,20 21 16,-21-21-16,0 0 0,22 0 15,-22-1-15,0 1 0,0-21 0,0 21 16,0 0-16,1-22 0,-1 22 0,-21-21 16,0 21-16,0-22 0,0 22 15,0 0 1,0 42-1,0 0-15,0 0 0,0 1 16,-21-1-16,-1 0 0,1 21 0,21-21 16,-21 22-16,0-22 0,21 0 15,0 21-15,-21-20 0,21-1 16,-21 0-16,21 0 0,-22 0 0,22 0 16,0-42 15,0 0-31,0 0 0,22 0 15,-22-22-15,42 22 0,-21-21 16,0 0-16,0 20 0,22-20 0,-1 0 16,0-1-16,1 22 0,-1-21 0,0 21 15,1-22-15,-1 43 0,22-21 16,-22 21-16,0 0 0,-21 0 0,22 21 16,-22 1-16,0-1 0,0 0 15,-21 21-15,21-21 0,-21 22 16,0-22-16,0 21 0,0-21 0,0 22 15,0-22-15,0 21 0,0-21 0,0 1 16,0 20-16,-21-21 0,21 0 16,-21-21-16,0 21 0,21 1 0,-21-22 15,21-22 17,0 1-32,21 0 0,0-21 0,21 21 15</inkml:trace>
  <inkml:trace contextRef="#ctx0" brushRef="#br0" timeOffset="33540.47">7091 6710 0,'0'-21'0,"0"42"0,0-63 0,0 20 16,-21 22-16,-1 0 0,1 0 15,0 0-15,-21 0 0,21 0 0,-22 0 16,1 22-16,21-1 0,-22 0 0,1 21 15,0-21-15,21 22 0,-22-22 16,22 21-16,0 1 0,-21-22 0,20 21 16,22-21-16,0 22 0,-21-22 0,21 21 15,0-21-15,0 0 16,0 1-16,21-1 0,1 0 0,-1 0 16,21-21-16,0 0 0,-20 0 0,20 0 15,0-21-15,1 0 0,-1 0 16,0-1-16,1 1 0,-1 0 0,-21-21 15,21 21-15,-20-1 0,-1-20 0,0 21 16,0-21-16,0-1 0,-21 22 16,0 0-16,0 0 0,0 0 0,0-1 15,0 1-15,-21 42 32,0 1-17,21-1-15,-21 0 0,0 0 0,21 21 16,-22 1-16,22-22 0,-21 21 15,21 22-15,0-22 0,0 22 0,0-22 16,0 21-16,21 1 0,-21-1 0,22 22 16,-1-21-16,-21-1 0,0 1 15,21 20-15,0 1 0,0 0 0,-21-1 16,21 1-16,1 0 0,-22-1 0,21 1 16,-21 0-16,0-1 0,0-20 0,0 20 15,0 1-15,0-21 0,0 20 16,0-20-16,0-1 0,0-20 0,-21 20 15,-1-42-15,1 22 0,0-22 16,21 0-16,-21 0 0,0-21 0,0 0 16,-1 0-16,1 0 0,0 0 15,0-21-15,0 0 0,0-22 0,-1 1 16,1 0-16,0-22 0,21 1 0,-21-1 16,0-20-16,21-1 0,-21 0 15,21 1-15,0-1 0,-22-21 0,22 0 16,0 0-16,0 22 0,0-1 0,22 0 15,-1 22-15,0-1 0,0-20 16,0 41-16,0-20 0,22-1 0,-22 1 16,0-1-16,-21 1 0</inkml:trace>
  <inkml:trace contextRef="#ctx0" brushRef="#br0" timeOffset="33748.35">5419 6350 0,'0'0'0,"-22"0"16,22 21 0,0 0-1</inkml:trace>
  <inkml:trace contextRef="#ctx0" brushRef="#br0" timeOffset="36640.15">8424 6456 0,'0'0'0,"0"21"31,0 0-16,0 0 1,21-21-16,1 0 16,-1 0-16,0 0 0,0 0 0,0 0 15,22-21-15,-1 21 0,0-21 16,1 0-16,-1 0 0,0 0 0,22-1 16,-22 1-16,0 0 15,1 0-15,-1 0 0,-21 0 0,0-1 16,1 1-16,-22 0 0,-22 21 15,1 0-15,0 0 16,-21 0-16,-1 0 0,1 0 0,0 0 16,-1 21-16,1-21 0,0 43 15,-1-22-15,1 0 0,21 21 0,-21 1 16,20-1-16,22 0 0,0 1 0,0-22 16,0 21-16,0-21 0,0 22 15,0-22-15,22 0 0,-1 0 0,0-21 16,0 21-16,21-21 0,-20 0 15,20 0-15,-21 0 0,21 0 16,-20 0-16,-1 0 0,0 0 0,-21-21 16,-21 21-1,0 0 1,-22 0-16,22 0 0,-21 0 16,-1 0-16,1 21 0,0 0 0,-1 1 15,22-1-15,-21 0 0,21 21 0,0-21 16,-1 22-16,1-1 0,0 0 15,21 1-15,0-1 0,0 0 0,0 1 16,0-22-16,0 21 0,21-21 16,0 1-16,1-1 0,20 0 0,-21 0 15,21-21-15,1 0 0,-1 0 16,22 0-16,-22-21 0,21 0 16,1 0-16,-1-1 0,1-20 0,-1 21 15,1-21-15,-22-1 0,1 1 0,20 0 16,-42-1-16,22 1 0,-1-22 15,-21 22-15,0-21 0,0-1 0,-21-21 16,0 22-16,22-1 0,-22 1 0,21-1 16,-21 1-16,0 21 0,0 20 15,0-20-15,0 21 0,0 0 0,0 42 32,0 0-32,-21 21 15,21 1-15,-22-1 0,22 0 16,0 22-16,0-1 0,-21 1 15,21-1-15,0-20 0,0 20 0,-21 1 16,21-22-16,0 0 0,0 1 0,0-1 16,0 0-16,0 1 0,21-1 15,0-21-15,1 0 0,-1 1 0,0-1 16,21 0-16,1-21 0,-22 0 0,21 0 16,22 0-16,-22 0 0,0 0 15,22-21-15,-22 0 0,22-1 0,-22 1 16,21-21-16,-20 21 0,-1-22 15,0 22-15,1-21 0,-1 0 0,-21-1 16,0 22-16,1-21 0,-22-1 16,0 22-16,0 0 0,0 0 0,-22 21 31,1 21-31,0 0 16,-21 0-16,21 1 0,-1-1 15,1 0-15,0 21 0,21-21 0,0 1 16,-21-1-16,21 0 0,0 21 0,0-21 15,0 1-15,21-1 16,0 0-16,0-21 0,1 0 16,20 0-16,-21 0 0,21 0 0,-20 0 15,20 0-15,0 0 0,1-21 0,-1 21 16,0-21-16,1-1 0,-1 1 16,-21 0-16,21 0 0,1-21 0,-22 20 15,21 1-15,-21-21 0,1 0 0,-1 20 16,-21-20-16,0 21 0,21 0 15,-21 0-15,0 42 32,-21 0-32,21 0 0,-21 0 15,21 22-15,0-22 0,-22 0 0,22 0 16,-21 21-16,21-20 16,-21-1-16,21 0 0,0 0 0,0 0 15,0 0-15,-21 1 0,21-1 0,0 0 16,0-42 31,0 0-47,21-1 0,0 1 0,-21 0 15,21-21-15,1 21 0,-22-22 16,21 22-16,0-21 0,0-1 0,0 22 16,0-21-16,1 21 0,-1 0 15,0-1-15,0 1 0,0 21 0,0 0 16,1 0-16,-1 0 0,0 21 15,0 1-15,0-1 0,0 0 16,-21 21-16,22-21 0,-1 1 0,0 20 16,0-21-16,-21 0 0,21 22 0,0-22 15,1 0-15,-1 0 0,-21 0 16,21 0-16,-21 1 0,21-22 0,-21 21 16,21-21-16,0 0 15,1-21 1,-22-1-1,21 1-15,-21 0 0,0 0 0,21 0 16,0-22-16,0 22 16,-21-21-16,21 0 0,1-1 0,-1 1 15,0 0-15,0-1 0,0 1 0,0 21 16,1 0-16,-22-1 0,21 1 16,0 21-16,0 21 15,-21 1-15,21-1 0,-21 21 0,0-21 16,0 22-16,0-22 0,0 21 15,0 0-15,0-20 0,0 20 0,21-21 16,-21 0-16,22 22 0,-1-22 0,0 0 16,-21 0-16,42 0 0,-21 0 15,1-21-15,-1 22 0,21-22 0,-21 0 16,22 0-16,-22 0 0,21 0 0,0 0 16,-20 0-16,20-22 15,-21 22-15,21-21 0,-20 0 0,20 0 16,-21 0-16,0 0 0,0-22 0,22 22 15,-43-21-15,21 21 0,0-22 16,-21 1-16,21 0 0,-21-1 0,0 22 16,0-21-16,0 21 0,0-1 0,-21 22 15,0 0-15,0 0 16,0 22-16,-1-1 0,1 0 0,0 21 16,0-21-16,21 22 0,0-1 15,-21-21-15,21 22 0,0-22 0,0 21 16,0-21-16,0 0 0,21 1 0,0-1 15,0 0-15,0 0 0,22-21 16,-22 0-16,0 21 0,21-21 16,1 0-16,-22 0 0,21 0 0,1 0 15,-1-21-15,0 0 0,1 21 0,-1-21 16,0 0-16,1-22 0,-1 22 16,-21 0-16,21-21 0,-20-1 0,-1 22 15,0-21-15,0-1 0,-21 22 16,21-21-16,-21 0 0,0 84 31,-21-21-31,0 0 16,0 22-16,21-22 0,-21 21 15,-1 0-15,22-20 0,-21 20 0,0-21 0,21 21 16,0-20-16,-21-1 16,21 0-16,-21 0 0,21 0 15,-21-21-15,21 21 0,0-42 31,21 0-15,0 0-16,0 0 0,0 0 0,22-1 16,-22-20-16,21 0 0,0-1 15,1 1-15,-1 0 0,22-22 0,-22 22 16,0 0-16,22-1 0,-22 1 16,0 21-16,1 21 0,20 0 15,-42 0-15,22 0 0,-22 21 0,0 0 16,0 21-16,-21-20 0,0 20 15,0 0-15,0 1 0,0-1 0,0-21 16,-21 21-16,21-20 0,0 20 0,0-21 16,0 0-16,0 0 0,0 1 15,0-1-15,21-21 0,0 21 0,1-21 16,-1 0-16,21 0 0,-21 0 16,0 0-16,22-21 0,-22 21 15,0-21-15,21-1 0,-20 1 0,-1 0 16,0-21-16,0-1 0,0 1 15,0 0-15,1-22 0,-1 1 16,0-1-16,-21 1 0,21-22 0,0 22 16,0-1-16,1 1 0,-1-1 15,0 22-15,0-1 0,0 1 0,-21 21 16,21 0-16,-21 0 0,0 42 16,0 0-16,-21 0 15,0 0-15,0 22 0,0-1 0,0 0 16,-1 22-16,1-1 0,0 1 15,0-1-15,21 1 0,0-1 0,0 1 16,0-1-16,0 1 0,0-22 0,0 0 16,0 1-16,0-1 15,21-21-15,0 22 0,0-22 0,1 0 16,-1-21-16,0 21 0,0-21 0,21 0 16,-20 0-16,-1 0 0,0 0 15,21 0-15,-21-21 0,1 0 0,-1 0 16,21-1-16,-21 1 0,0-63 15,1 41-15,-22 1 0,0 0 16</inkml:trace>
  <inkml:trace contextRef="#ctx0" brushRef="#br0" timeOffset="36820.69">14097 6223 0,'-21'0'0,"42"0"0,-63 0 0,20 0 0,22 21 16,22-21-16,-1 21 15,21-21-15,-21 0 0,22 0 16,-1 22-16,21-22 0,-20 0 0,-1 0 16,0 0-16,1 0 0,-1 0 0,0 0 15,-20 0-15,-1 0 0,0 0 16,0-22-16,0 22 0</inkml:trace>
  <inkml:trace contextRef="#ctx0" brushRef="#br0" timeOffset="37883.99">17060 3662 0,'-21'0'0,"42"0"0,-63-21 16,21 21-16,0-21 0,-1 21 0,22-22 15,0 1-15,0 0 0,0 0 16,0 0-16,0 0 16,0-1-16,22 1 0,-1 21 0,0-21 15,0 21-15,21 0 0,1 0 16,-22 0-16,21 0 0,22 0 0,-22 21 15,0 22-15,1-22 0,-1 21 16,0-21-16,1 22 0,-1-1 0,-21-21 16,0 21-16,-21 1 0,0-22 15,0 21-15,0-21 0,0 22 0,0-22 16,0 21-16,-21-21 0,0 1 16,0-1-16,0 0 0,0 0 15,-1-21-15,1 0 0,0-21 16,21 0-16,0 0 15,0-1-15,0-20 0,0 21 0,0 0 16,0-22-16,21 22 0,0-21 16,1 21-16,-1-22 0,0 1 0,0 21 15,0-21-15,0-1 0,22 22 16,-22 0-16,0 0 0,0 0 0,0-1 16,1 22-16,-1 0 0,0 0 15,0 0-15,0 0 0,0 0 16,1 22-16,-1-22 0,0 21 15,0 0-15</inkml:trace>
  <inkml:trace contextRef="#ctx0" brushRef="#br0" timeOffset="38476.31">18034 3768 0,'0'0'16,"0"21"-16,21-21 0,0 0 0,0 0 15,1 0-15,-1 0 16,21 0-16,-21 0 0,0-21 0,22 0 15,-22-1-15,0 1 0,0 0 16,22 0-16,-43 0 0,21 0 0,-21-1 16,0-20-16,0 21 0,0 0 15,0-22-15,-21 22 0,-1 0 0,1 21 16,0-21-16,0 21 0,0 0 16,0 0-16,-22 21 0,22-21 15,0 21-15,-21 22 0,20-22 0,1 21 16,0 0-16,0-20 0,21 20 15,0 0-15,-21-21 0,21 22 0,0-22 16,0 0-16,0 0 0,0 0 16,21 1-16,0-1 0,0 0 0,22-21 15,-1 0-15,0 0 0,1 0 16,-1 0-16,0 0 0,22 0 0,-22-21 16,0 21-16,22-21 0,-22-1 15,1 1-15,-1 0 0,0-21 0,1 21 16,-22-22-16,21 1 0,-21 0 15,22-22-15,-22 1 0,0 20 16,0-41-16,-21 20 0,21 1 0,0 20 16,-21-20-16,22-1 0,-22 22 15,0 0-15,0-1 0,0 22 0,0 0 16,0 0-16,0 42 16,0 0-16,-22 0 0,1 43 15,0-22-15,21 22 0,-21-1 16,0 1-16,0 20 0,21-20 0,0-1 15,-22 1-15,22-1 16,0-20-16,0 20 0,0-21 0,0-20 16,0 20-16,0 0 0,22-21 15,-1 1-15,-21-1 0,21 0 0,0-21 16,0 0-16,0 0 0,1 0 16,-1 0-16,0-21 0,21 0 15,1-22-15</inkml:trace>
  <inkml:trace contextRef="#ctx0" brushRef="#br0" timeOffset="38673.19">18817 3450 0,'0'0'0,"-42"0"0,-1 0 0,22 0 16,0 0-16,42 0 15,0 0 1,1 0-16,20 0 0,-21 0 15,21 0-15,1 0 0,-1 0 0,0 0 16,22 0-16,-22 0 0,22-21 16,-22 21-16,22 0 0,-22 0 0,0-21 15</inkml:trace>
  <inkml:trace contextRef="#ctx0" brushRef="#br0" timeOffset="39097.96">19558 3366 0,'0'42'16,"-21"-21"-16,21 0 15,-21 0-15,-1 1 0,22-1 0,-21 0 16,21 21-16,0-21 0,-21 1 16,21-1-16,-21 0 0,21 21 0,0-21 15,0 1-15,0-1 0,0 0 16,0 0-16,0 0 0,0 0 16,21-21-16,-21 22 0,21-22 15,0 0-15,1 0 0,-1 0 16,21 0-16,-21-22 0,22 1 0,-22 21 15,21-21-15,-21 0 16,22 0-16,-22 0 0,21-22 0,-21 22 16,0-21-16,1-1 0,-1 22 0,-21-21 15,0 0-15,0 20 0,0 1 16,0 0-16,0 0 0,0 63 31,0-21-31,-21 1 0,-1 20 16,22-21-16,-21 21 0,21 1 15,0-22-15,-21 21 0,21-21 0,0 1 16,0 20-16,0-21 0,0 0 16,0 0-16,0 1 0,21-1 15,0 0-15,1-21 0,-1 0 16,21 0-16,-21 0 0,0 0 16,22 0-16,-1 0 0,-21-21 0,22 0 15,-22 21-15</inkml:trace>
  <inkml:trace contextRef="#ctx0" brushRef="#br0" timeOffset="39476.74">20278 3598 0,'0'-21'0,"0"42"0,0-63 16,0 21-16,0 0 0,0 0 0,0-1 15,0 1-15,0-42 16,21 63 0,0 0-16,0 0 15,0 0-15,22 0 0,-22 0 0,21 0 16,0 0-16,-20 21 0,20 0 15,-21 0-15,21 0 0,-20 22 0,-1-22 16,0 21-16,0-21 0,0 22 16,-21-22-16,0 21 0,0-21 0,0 1 15,0 20-15,0-21 0,0 0 16,-21-21-16,0 21 0,0 1 0,0-22 16,-1 0-1,22-22 1,0 1-16,0 0 0,0 0 15,0 0-15,0 0 16,22-1-16,-22 1 0,21-21 0,-21 21 16,0-22-16,21 22 0,0-21 15,-21 21-15,21 0 0,0-1 0,-21 1 16,22 21-16,-1-21 0,0 21 0,0 0 16,0 0-16,0-21 0,1 21 15,20 0-15,-21 0 0</inkml:trace>
  <inkml:trace contextRef="#ctx0" brushRef="#br0" timeOffset="39976.46">21357 3366 0,'0'0'0,"0"21"0,-21 0 16,21 0-16,0 0 16,-21 0-16,21 22 0,-21-22 15,21 0-15,0 0 0,-22 0 16,22 22-16,0-22 0,0 0 0,0 0 15,0 0-15,-21 1 0,21-1 16,0 0-16,-21 0 0,21 0 0,0 0 16,0 1-16,0-44 47,0 1-47,0 0 15,0 0-15,0 0 0,0 0 16,0-22-16,0 22 0,21-21 15,0-1-15,1 1 0,-1 0 0,21-1 16,-21 22-16,22-21 0,-1 21 0,0-22 16,1 22-16,-22 21 0,21-21 15,0 21-15,1 0 0,-22 21 0,0 0 16,0 1-16,0-1 0,-21 21 16,22 0-16,-22 1 0,0-1 0,0 0 15,0-20-15,-22 20 0,1 0 16,21-21-16,-21 1 0,21-1 0,-21 0 15,0 0-15,21 0 0,0 0 16,-21-21 0,21-21 15,0 0-15,0 0-16,0 0 15,0 0-15,21-1 0</inkml:trace>
  <inkml:trace contextRef="#ctx0" brushRef="#br0" timeOffset="40380.74">22267 3429 0,'21'-21'15,"-42"42"-15,42-63 16,-21 21-1,-21 21 1,0 0-16,0 0 0,0 0 16,0 0-16,-1 21 0,-20 0 15,21-21-15,0 21 0,0 0 0,-1 0 16,1 1-16,21-1 0,0 0 0,0 0 16,0 0-16,0 0 15,21-21-15,1 22 0,-1-1 16,0-21-16,0 21 0,0 0 15,0-21-15,1 21 0,-22 0 0,21-21 16,0 22-16,-21-1 0,21-21 16,-21 21-16,0 0 15,-21 0 1,0-21-16,0 0 0,-22 0 16,22 0-16,0 0 0,-21 0 0,20 0 15,-20 0-15,21 0 0,0 0 16,0-21-16,-1 21 0,1-21 0,0 0 15,21 0-15</inkml:trace>
  <inkml:trace contextRef="#ctx0" brushRef="#br0" timeOffset="40892.96">24130 2942 0,'0'0'0,"21"-42"0,-21 21 0,0 0 15,0-1-15,0 1 0,0 0 16,0 42-1,-21 22-15,0-22 16,21 21-16,0 0 0,-21 22 16,21-22-16,-22 22 0,22-1 0,0 1 15,-21-1-15,0 1 0,0-22 16,21 22-16,-21-22 0,0 0 0,21 1 16,-22-1-16,1-21 0,21 21 15,0-20-15,-21-1 0,0 0 0,21 0 16,-21-21-16,0 0 15,-1 0-15,1 0 16</inkml:trace>
  <inkml:trace contextRef="#ctx0" brushRef="#br0" timeOffset="41692.5">23516 3535 0,'0'0'16,"-21"0"-16,0 0 0,21-21 0,21 21 31,21 0-31,1 0 0,-1-21 0,21 21 15,1-22-15,-1 1 0,22 21 16,0-21-16,21 0 0,-22 0 0,1 0 16,0-1-16,-1-20 0,1 21 15,0 0-15,-22-22 0,-21 22 16,22-21-16,-43 21 0,21-22 16,-20 22-16,-22-21 0,0 21 0,0 0 15,0-22-15,-22 22 16,1 0-16,0 21 0,0 0 0,0 0 15,0 21-15,-22 0 0,22 22 0,0-22 16,0 21-16,0 22 0,-1-22 16,1 21-16,21 1 0,0-1 0,0 1 15,0-22-15,0 22 0,-21-22 16,21 0-16,0 1 0,0-1 0,-21 0 16,21-20-16,0-1 0,-21 21 15,21-21-15,0 0 16,0-42 15,0 0-31,21 0 0,0 0 16,0-22-16,0 22 0,22-21 15,-22 0-15,21-1 0,1 1 0,-22 0 16,21-1-16,0 22 0,1-21 16,-22 42-16,21-21 0,-21 21 0,1 0 15,-1 0-15,-21 21 0,0 0 0,21 0 16,-21 0-16,21 22 0,-21-1 15,0-21-15,0 21 0,21 1 0,-21-22 16,21 21-16,-21-21 16,22 22-16,-1-22 0,0 0 0,0-21 15,-21 21-15,21 0 0,22-21 0,-22 0 16,0 0-16,0 0 0,0 0 16,22 0-16,-22 0 0,21 0 0,-21 0 15,22-21-15,-22 0 0,21 0 16,0 0-16,-20 0 0,20-22 0,-21 22 15,0-21-15,22-1 0,-22 1 16,-21 0-16,21-1 0,-21 1 0,21 21 16,-21 0-16,0 0 0,0-1 0,-21 44 31,0-1-31,0 0 0,-1 21 16,1-21-16,0 22 0,0-22 15,0 21-15,21-21 0,0 1 0,0 20 16,0-21-16,0 0 0,0 0 15,0 1-15,0-1 0,0 0 16,21 0-16,0-21 0,0 0 16,0 0-16,1 0 0,20 0 15,0 0-15,1 0 0,-1 0 0,21 0 16,-20-21-16</inkml:trace>
  <inkml:trace contextRef="#ctx0" brushRef="#br0" timeOffset="42220.48">27432 3344 0,'0'0'15,"21"-21"-15,0 0 0,0 0 0,-21 0 0,0 0 16,0-1-16,0 1 0,0 0 16,0 0-16,0 0 0,0 0 0,0-1 15,-21 22-15,0-21 0,0 21 16,0 0-16,0 0 0,-22 0 0,22 0 15,-21 0-15,-1 21 0,1 22 16,21-1-16,-21 0 0,-1 1 16,22-1-16,-21 22 0,21-22 0,-1 0 15,1 22-15,0-22 0,21 0 16,0-20-16,0 20 0,0-21 0,0 0 16,0 0-16,21 1 0,0-1 15,1-21-15,-1 0 0,0 0 0,0 0 16,21 0-16,-20 0 0,20 0 15,-21 0-15,0-21 0,22-1 0,-22 1 16,21 0-16,-21-21 0,0 21 16,1-22-16,20 1 0,-21-22 0,-21 22 15,21 0-15,0-1 0,-21 1 16,22 0-16,-22 21 0,0-1 16,0 44-1,0-1-15,0 21 16,-22 0-16,1-20 0,21 20 0,0 0 15,0 1-15,0-22 0,0 21 16,0-21-16,0 22 0,0-22 0,21 0 16,1 0-16,-1 0 0,0 0 15,0-21-15,21 22 0,-20-22 0,20 0 16,0 0-16,1 0 0,-1 0 16,0 0-16,1 0 0,20 0 0,1-22 15</inkml:trace>
  <inkml:trace contextRef="#ctx0" brushRef="#br0" timeOffset="42700.25">28300 3620 0,'42'-43'15,"-254"149"-15,382-169 0,-86-1 0,-41 22 0,-1 21 0,-21-22 16,0 1-16,1 21 0,-22-22 16,21 1-16,-21 21 0,0 0 0,0-22 15,0 22-15,0 0 0,-21 21 16,-1-21-16,1 0 0,0 21 0,0 0 16,-21 0-16,-1 0 0,1 0 15,0 21-15,-1 21 0,-20-21 0,20 22 16,1-1-16,0 0 0,-1 22 15,22-22-15,0 1 0,0-1 0,21 0 16,0 1-16,0-22 16,0 21-16,0-21 0,21 0 0,0 1 15,0-1-15,1 0 0,20-21 16,-21 0-16,0 0 0,22 0 0,-22 0 16,21 0-16,0 0 0,-20-21 15,20 0-15,-21-1 0,0 1 0,22-21 16,-22 0-16,0-1 0,0 1 15,0-22-15,0 1 0,1-22 0,-1 22 16,-21-1-16,21 1 0,-21 20 0,21-20 16,-21 21-16,21-1 15,-21 1-15,0 0 0,0 20 0,-21 44 32,0 20-32,0-21 15,0 21-15,-1 1 0,22-1 16,-21 22-16,21-22 0,0 21 0,0-20 15,0 20-15,0-20 0,0 20 16,0-21-16,0 1 0,0-22 0,21 21 16,1 1-16,-1-22 0,0 0 15,0 0-15,21 0 0,-20-21 0,20 0 16,0 0-16,1 0 16</inkml:trace>
  <inkml:trace contextRef="#ctx0" brushRef="#br0" timeOffset="43193.58">29358 3493 0,'0'0'0,"21"-43"0,0 1 0,-21 0 16,0-1-16,0 22 0,0-21 16,0 21-16,-21-22 0,0 43 15,0-21-15,0 0 0,0 21 0,-22 0 16,22 0-16,-21 0 0,-1 21 16,-20 0-16,21 0 0,-1 22 0,1-22 15,0 21-15,-1 1 0,22-1 0,-21 0 16,42-21-16,-21 22 15,21-1-15,0 0 0,0-20 0,0 20 16,0-21-16,21 0 0,0 0 16,0 1-16,0-1 0,0-21 0,1 0 15,20 0-15,-21 0 0,21 0 16,-20 0-16,20 0 0,0-21 0,-21-1 16,22 1-16,-1-21 0,-21 0 15,22-1-15,-1-20 0,-21-1 0,21 1 16,-20-1-16,20 1 0,-21-22 15,0 22-15,0-1 0,1 1 0,-1 20 16,-21-20-16,21 20 0,-21 22 16,0 0-16,0 0 0,-21 42 15,0 0 1,-1 0-16,1 22 0,0-1 0,0 0 16,0 22-16,0-22 0,-1 22 15,1-1-15,21 1 0,-21-1 0,21 43 16,0-64-16,0 1 15,0-1-15,0-21 0,0 22 0,0-22 16,0 0-16,0 0 0,21 0 16,0-21-16,1 21 0,-1-21 15,0 0-15,21 0 0,-21 0 16,22-21-16</inkml:trace>
  <inkml:trace contextRef="#ctx0" brushRef="#br0" timeOffset="43573.5">29803 3598 0,'0'0'0,"0"-21"0,0 0 15,0 0-15,0 0 0,0 0 0,0-1 16,-22 1-16,22 0 0,0-21 16,0 21-16,0-22 0,22 22 0,-1-21 15,0 21-15,0-1 0,0 1 16,0 0-16,22 21 0,-22 0 0,0 0 16,21 0-16,-20 0 0,-1 21 15,21-21-15,-42 43 0,21-22 16,-21 21-16,0 0 0,0 1 0,0-1 15,0 0-15,0 1 0,0-22 16,-21 21-16,0 1 0,21-22 16,-21 0-16,21 0 0,-21 0 0,-1 0 15,22 1-15,-21-22 16,0 0 0,21-22-1,0 1-15,0 0 0,0 0 16,0-21-16,21 20 0,0-20 15,1 0-15,20-1 0,-21 1 0,21 0 16,-20-1-16,20 1 0,0 0 16,1 21-16,-1-22 0,0 43 0,1-21 15,-1 21-15,0 0 0,1 0 16,-1 0-16,-21 0 0</inkml:trace>
  <inkml:trace contextRef="#ctx0" brushRef="#br0" timeOffset="44469.75">30755 3450 0,'0'0'0,"21"0"32,0 0-32,-21-21 0,22 21 15,-1-21-15,0 0 0,0 0 16,-21-1-16,21 1 0,0 0 0,-21-21 16,22 21-16,-22-1 0,0 1 15,0 0-15,-22 21 16,1 0-1,0 0-15,0 21 0,0 0 0,-22 1 16,22 20-16,0-21 0,0 21 16,21 1-16,-21-1 0,21-21 0,0 22 15,0-22-15,0 21 0,0-21 16,0 22-16,0-22 0,21 0 0,-21 0 16,21-21-16,0 21 0,0-21 15,22 0-15,-1 0 0,-21 0 0,22 0 16,-1 0-16,21-21 15,-20 0-15,-1 0 0,0 0 0,1-22 16,-1 1-16,0 0 0,1-1 0,-1-20 16,-21 20-16,0 1 15,1 0-15,-1-1 0,-21 22 0,0 0 16,-21 21 0,-1 0-16,22 21 0,-21 0 15,0 1-15,0 20 0,21-21 16,0 21-16,0 1 0,-21-22 0,21 0 15,0 21-15,0-20 0,0-1 16,0 0-16,0 0 0,0 0 16,0 0-1,-21-21 1,-1-21 0,1 21-1,0-21-15,0 21 0,0 0 0,0 0 16,-1 0-16,1 0 0,0 0 15,0 0-15,0 21 16,21 0-16,0 1 16,21-1-16,0-21 15,21 0-15,1 21 0,-1-21 16,0 0-16,1 0 0,20 0 0,-20 0 16,20 0-16,-21 0 15,1 0-15,20 0 0,-20-21 0,-1 0 16,-21-1-16,21 1 0,1-21 15,-22 0-15,21-1 0,-21-20 0,22 20 16,-22 1-16,-21 0 0,0 21 16,21-22-16,-21 22 0,0 0 15,-21 21-15,0 0 16,0 21-16,21 0 16,0 22-16,-22-1 0,22 0 0,-21 1 15,21-1-15,0 0 0,0 1 16,0-1-16,0 0 0,0 1 0,0-1 15,0-21-15,-21 0 16,21 0-16,0 1 0,-21-1 0,21 0 16,-21-21-16,21 21 15,-21-21-15,-1 0 0,1 0 16,0 0-16,0 0 16,-21 0-16,20 0 0,-20 0 0,0 0 15</inkml:trace>
  <inkml:trace contextRef="#ctx0" brushRef="#br0" timeOffset="45832.98">17653 5144 0,'0'0'0,"0"-22"0,0-20 15,0 21-15,0 0 0,0-22 0,0 22 16,0 0-16,0 0 0,0 0 0,0 0 16,-21 21-1,0 0-15,-1 21 0,1 0 16,0 21-16,0 1 16,-21-1-16,20 0 0,1 1 0,-21 20 15,21-21-15,0 22 0,-1-22 16,22 22-16,0-22 0,-21 0 0,21 22 15,0-43-15,0 21 0,0 1 0,21-22 16,1 0-16,-1 0 0,0 0 16,21-21-16,1 0 0,-1 0 0,21 0 15,-20 0-15,-1-21 0,22 0 16,-22 0-16,21 0 0,-20-22 16,-1 1-16,0 21 0,-20-21 0,-1-1 15,0 1-15,0 0 0,-21-1 0,0 1 16,0 0-16,-21-1 0,0-20 15,0 20-15,-1 1 0,-20 21 16,0-21-16,-1 20 0,1 1 0,0 21 16,-1 0-16,1 0 0,21 0 15,-21 0-15,20 0 0,1 21 0,21 1 16,0-1-16,21 0 16,1-21-16,20 0 0,0 0 15,1 0-15,-1 0 0,21 0 0,-20 0 16,20-21-16,1 21 15,-1-21-15,1-1 0,-1 1 0,1 0 16,-1 0-16,1 0 0,-22 21 16,0-21-16,-20-1 0,20 22 0,-21 0 15,-21-21-15,21 21 16,-21 21 0,0 1-16,0-1 0,0 0 0,0 21 15,-21 1-15,21-1 0,-21 0 16,21 1-16,-21 20 0,0-21 0,21 22 15,0-1-15,0 1 0,0-1 16,0 1-16,0 21 0,0-22 0,0 22 16,0-1-16,0-20 0,0 21 15,0-22-15,0 22 0,0 21 16,0-22-16,0 1 0,0 21 0,-22-22 16,22 1-16,-21 0 0,0 21 0,0-43 15,0 22-15,0-1 0,-22-20 16,22 21-16,-21-22 0,21-21 0,-22 22 15,22-22-15,-21-21 0,21 22 0,21-22 16,-22-21-16,22-21 16,0 0-16,0-22 15,0 1-15,0-22 0,22 1 0,-22-1 16,0-20-16,0-1 0,0 0 0,0 1 16,0-22-16,0 21 15,0-21-15,0 1 0,0-1 0,0 21 16,0 0-16,0-20 0,0 20 0,0 0 15,0 22-15,21-22 0,21 22 16,-21-1-16,22 1 0,-1 20 0,0-20 16,1 20-16,-1 22 0,21-21 0,-20 0 15,-1 20-15,22-20 0,-22 21 16,0 0-16,1 0 0,-1-1 0,0 1 16,-21 0-16</inkml:trace>
  <inkml:trace contextRef="#ctx0" brushRef="#br0" timeOffset="46999.95">20532 5567 0,'21'0'0,"85"-85"31,-85 64-31,0 0 0,0 0 16,0 0-16,-21-22 0,0 22 0,0-21 15,0-1-15,0 1 0,0 0 16,-21-1-16,0 1 0,0 0 0,-22-1 16,1 22-16,0 0 0,-22 0 15,22 21-15,-22 0 0,22 0 0,0 21 16,-22 0-16,22 22 0,0-1 16,-1 0-16,1 1 0,21 20 0,-22-21 15,22 22-15,-21-1 0,21-20 16,21 20-16,0-20 0,0 20 15,0-21-15,0 1 0,0-22 0,21 21 16,0-21-16,21 1 0,-20-22 16,20 0-16,0 0 0,1 0 0,-1 0 15,21 0-15,-20-22 0,20 1 0,-20 0 16,-1-21-16,0 21 0,1-22 16,-1 22-16,0-21 0,-21-1 0,1 1 15,-1 0-15,0-22 0,-21 22 16,0 0-16,0-22 0,0 22 15,0-1-15,0 22 0,0 0 16,0 0-16,0 0 0,0 42 16,0 21-16,-21-21 15,0 22-15,21-1 0,-22-21 16,1 22-16,21-1 0,0 0 0,0 1 16,0-1-16,0 0 0,0 1 15,0-22-15,21 21 0,22-21 0,-22 0 16,0 1-16,21-22 0,-20 21 15,20-21-15,0 0 0,-21 0 0,22 0 16,-1-21-16,0-1 0,-20 22 0,20-42 16,-21 21-16,0 0 15,0-22-15,1 22 0,-1-21 0,0 0 16,0-22-16,-21 22 0,0-22 16,21 22-16,-21-22 0,21 1 0,-21 21 15,0-1-15,0 1 0,0 21 16,0 0-16,0 42 15,0 0-15,-21 21 0,0 1 16,0 20-16,21-21 0,0 1 16,0 20-16,-21-20 0,21-1 0,0 0 15,0 1-15,0-1 0,0 0 16,0-21-16,0 22 0,21-22 0,-21 0 16,21 21-16,0-42 0,0 22 15,1-1-15,20-21 0,-21 0 16,21 0-16,1 0 0,-22-21 0,21-1 15,1 1-15,-1 0 0,-21 0 16,21-21-16,1-1 0,-22 1 0,21 0 16,-21-1-16,1 1 0,-1-22 15,0 1-15,0-1 0,0 1 0,0-1 16,-21 22-16,0 0 0,22-1 0,-22 22 16,0 0-16,0 0 0,0 42 15,0 21 1,-22-20-16,22 20 0,0 21 0,-21-20 15,0 20-15,21-20 0,-21 20 16,21-21-16,0 1 0,0-1 16,0 0-16,0 1 0,0-1 0,0 0 15,0-20-15,0 20 0,21-21 0,-21 0 16,21 0-16,0 1 0,1-1 16,-1-21-16,0 0 0,0 0 0,21 0 15,-20 0-15,-1 0 0,21-21 16,0-1-16,1 1 0,-1 0 0,0 0 15</inkml:trace>
  <inkml:trace contextRef="#ctx0" brushRef="#br0" timeOffset="47264.61">23707 4720 0,'0'0'0,"0"-21"16,-22 21-16,1 21 15,0 22-15,0-22 0,0 42 16,0-20-16,21 20 0,-22 1 0,1-1 16,0 1-16,0-1 0,21-21 0,0 22 15,0-22-15,-21 1 0,21-1 16,0 0-16,0 1 0,0-1 0,0-21 16,0 0-16,0 0 0,0 1 15,0-1-15,21-21 16,0 0-1,0-21-15,0-1 0,1-20 16</inkml:trace>
  <inkml:trace contextRef="#ctx0" brushRef="#br0" timeOffset="47916.24">24172 4763 0,'0'0'15,"0"-22"-15,0 1 0,-21 21 16,0 0-16,21 21 0,-21 1 15,21-1-15,-21 21 0,-1 22 0,1-22 16,21 21-16,0-20 16,-21 20-16,0 1 0,21-22 0,-21 22 15,21-22-15,0 0 0,-21 1 0,21-1 16,-22 0-16,22 1 0,0-22 16,0 0-16,0 21 0,0-21 0,0 1 15,0-44 16,22 1-31,-1-21 16,0 21-16,0-22 0,0 22 16,0-21-16,1 0 0,-1-1 0,0 1 15,21 0-15,-21 20 0,1 1 16,-1 0-16,-21 0 0,21 21 0,0 0 16,-21 21-1,0 0-15,0 0 0,0 1 0,0-1 16,0 0-16,0 21 0,21-21 0,0 1 15,1-1-15,-22 21 0,21-21 16,0 0-16,0 1 0,21-1 0,-20 0 16,20 0-16,-21 0 0,21-21 15,1 0-15,-1 0 0,0 0 0,1 0 16,-1 0-16,0 0 0,1-21 0,-1 0 16,0 0-16,1 0 0,-1-22 15,-21 22-15,0-21 0,22-1 0,-22 1 16,0 0-16,0-1 15,-21 1-15,0 21 0,0 0 0,0 0 16,-21 21-16,0 0 0,0 0 16,-22 21-16,22 0 0,-21 21 15,21-21-15,0 22 0,-1-22 0,22 21 16,0 1-16,0-22 0,0 21 16,0-21-16,0 0 0,0 22 0,22-22 15,-1 0-15,0 0 0,0 0 16,0 1-16,0-22 0,1 0 15,-1 0-15,21 0 0,-21 0 0,22 0 16,-22 0-16,21-22 0,-21 1 16,22 0-16,-22 0 0,0 0 0</inkml:trace>
  <inkml:trace contextRef="#ctx0" brushRef="#br0" timeOffset="48152.1">23156 5249 0,'0'0'0,"-21"22"0,63-22 16,-20 0-1,20 0-15,-21 0 0,21 0 16,22 0-16,-22 0 0,22 0 0,-1 0 15,1-22-15,-1 1 0,1 21 0,-1-21 16,1 0-16,-22 0 0</inkml:trace>
  <inkml:trace contextRef="#ctx0" brushRef="#br0" timeOffset="49116.36">26395 5313 0,'0'0'0,"21"-21"0,21-85 31,-21 85-31,1 0 0,-1-1 15,-21 1-15,21 0 0,0 21 0,0-21 16,22 21-16,-22 0 16,0 0-16,21 21 0,-21 0 0,22 0 0,-22 1 15,21 20-15,-21 0 16,1-21-16,-1 22 0,0-1 0,0 0 16,-21 1-16,21-22 0,-21 21 0,0 1 15,0-22-15,0 21 0,-21-21 16,0 22-16,21-22 0,-21-21 0,0 21 15,-1 0-15,1-21 0,0 0 16,0-21 0,21 0-16,0 0 0,0-1 15,0 1-15,0-21 0,0 21 0,21-22 16,0 22-16,0-21 0,1 0 0,-1-1 16,21 1-16,-21 21 0,22-22 15,-1 1-15,0 21 0,1 0 16,-1 0-16,0-1 0,1 22 15,-22 0-15,21 0 0,-21 22 0,0-1 16,1 0-16,-1 21 0,0-21 16,-21 22-16,0-22 0,0 21 0,0 1 15,0-22-15,0 21 0,0-21 16,0 22-16,0-22 0,0 0 0,0 21 16,0-21-16,0 1 0,-21-22 0,21 21 15,-21-21 1,21-21-1,-22 21-15,22-22 16,0 1-16,0-21 0,0 21 0,0 0 16,0-22-16,0 22 0,22-21 0,-22-1 15,42 1-15,-21 0 0,0-1 16,22-20-16,-1 21 0,0-1 0,1 22 16,-1-21-16,0 42 0,22 0 15,-22 0-15,0 0 0,1 21 0,-22 0 16,0 0-16,21 22 0,-42-1 15,0 0-15,0 1 0,0-1 0,0 0 16,0 1-16,0-1 16,0 0-16,0-21 0,-21 22 0,0-22 0,0 0 15,21 21-15,-21-42 0,21 22 0,-21-1 16,42-21 15,0 0-31,21-21 16,1-1-16,-1 1 0</inkml:trace>
  <inkml:trace contextRef="#ctx0" brushRef="#br0" timeOffset="49797.07">28575 5313 0,'42'-21'0,"-84"42"0,105-85 0,-63 22 15,0 21-15,0-21 0,0-1 16,0 22-16,0-21 0,0 21 16,0-22-16,-21 22 0,0 0 15,0 21-15,-21 0 0,20 0 0,-20 21 16,21-21-16,-21 42 0,-1-20 15,1 20-15,0 0 0,-1 1 0,1-1 16,0 0-16,20 1 0,-20-1 16,21 0-16,0-21 0,21 22 0,0-1 15,0-21-15,0 0 0,21 1 0,0-1 16,0 0-16,22 0 0,-22-21 16,21 0-16,0 0 0,1 0 0,-1 0 15,0-21-15,1 0 0,-1 0 16,0-1-16,-20 1 0,20-21 15,-21 21-15,21-22 0,-20 1 16,-1 0-16,0-1 0,0 1 0,0 0 16,0-1-16,-21 1 0,0 0 15,0 21-15,0-1 0,0 44 16,0-1-16,-21 0 16,0 21-16,0 1 0,0-22 15,0 21-15,21 0 0,0 1 0,0-22 16,0 21-16,0 1 0,0-22 15,0 21-15,21-21 0,0 0 0,0 1 16,0 20-16,22-42 0,-22 21 16,21 0-16,0-21 0,1 0 15,-1 0-15,0 0 0,1-21 0,-1 0 16,-21 0-16,22-22 0,-22 22 16,0 0-16,0-21 0,0-1 0,0-20 15,1 21-15,-1-22 0,0 1 16,-21-22-16,21 21 0,0-20 0,-21 41 15,0-20-15,0 21 0,0 20 16,0 1-16,0 0 0,0 42 16,0 0-1,-21 22-15,0-1 0,0 0 0,21 1 16,0 20-16,0 1 0,0-22 16,0 0-16,0 22 0,0-22 15,0 1-15,0-1 0,0-21 16,0 21-16,21-20 0,0 20 0,-21-21 15,21 0-15,0-21 0,1 21 16,-1-21-16,0 0 0,0 0 16,0 0-16,-21-21 15</inkml:trace>
  <inkml:trace contextRef="#ctx0" brushRef="#br0" timeOffset="49985.96">29295 5165 0,'-22'-21'0,"44"42"0,-65-42 15,43-1 1,21 22 0,1-21-1,20 21-15,-21 0 0,0 0 16,22 0-16,-1 0 0,-21 0 0,21-21 16,1 21-16,-1-21 0,0 21 15,-20 0-15,41 0 0,-21-21 0,1 21 16</inkml:trace>
  <inkml:trace contextRef="#ctx0" brushRef="#br0" timeOffset="51412.58">30205 5017 0,'0'0'0,"0"-22"0,-21 22 16,-1 0-16,1-21 0,0 21 16,0 0-16,0 0 0,0 21 15,-22 1-15,22-1 0,0 21 16,0-21-16,-22 22 0,22-22 0,0 21 15,0 0-15,21-20 0,0 20 16,0 0-16,0-21 0,0 22 0,0-22 16,21 21-16,0-21 0,0 22 15,22-22-15,-22 0 0,21 0 0,1-21 16,20 0-16,-21 0 0,22 0 16,-22 0-16,22 0 0,-22-21 15,0 0-15,1 0 0,-1 0 16,0-22-16,1 22 0,-22-21 0,0-1 15,21 1-15,-20-21 0,-1-1 16,0 1-16,0-22 0,-21 21 0,0 1 16,21-1-16,-21 22 0,0 0 15,0-1-15,0 22 0,0 0 0,-21 21 16,21 21 0,-21 0-16,0 22 0,0-1 0,21 0 15,0 1-15,-22 20 0,22 1 16,-21-22-16,21 22 0,0-22 0,0 0 15,0 1-15,0-1 16,0 0-16,0-21 0,0 22 0,21-22 16,-21 0-16,0 0 0,0 0 15,0 1-15,22-22 32,-22-22-32,21 22 0,0-21 15,-21 0-15,21 0 0,0 21 16,0-21-16,1 0 0,-22-1 0,21 1 15,0 21-15,0-21 0,-21 42 63,0 0-63,0 1 0,21-1 16,-21 0-16,0 0 0,21 0 15,-21 0-15,22 1 0,-1-1 0,0-21 16,-21 21-16,21 0 0,0-21 15,0 0-15,1 0 0,20 0 0,-21 0 16,0 0-16,0 0 0,22-21 16,-22 21-16,0-21 0,21 0 0,-20-1 15,-1 1-15,21 0 0,-21-21 16,0 21-16,22-1 0,-22 1 0,0 0 16,0 0-16,0 21 15,-21 21 16,0 0-31,-21 0 0,21 1 16,-21-22-16,21 21 0,0 0 16,0 0-16,0 0 0,0 0 15,0 1-15,0-1 16,21-21 0,0 0-16,1 0 15,-1-21-15,0-1 16,0 1-16,0 0 0,0 0 0,1 0 15,-1 0-15,0-1 16,21 22-16,-42-21 0,21 0 0,1 0 16,-1 21-16,0 0 15,-21 21 1,0 0-16,0 0 16,0 1-16,0-1 0,0 0 15,0 0-15,0 0 0,0 0 16,21-21-16,0 0 15,0 22-15,1-22 0,-1 0 16,0 0-16,21 0 0,-21 0 0,22 0 16,-1 0-16,22 0 0,-22 0 15,0-22-15,1 1 0,20 0 16,-21 0-16,1 0 0,-22 0 16,21-1-16,-21 1 0,1 0 0,-1 0 15,-21 0-15,0-22 0,0 22 16,-21 0-16,-1 0 0,1 0 15,-21 21-15,21 0 0,-22 0 16,1 0-16,-21 0 0,41 0 16,-20 21-16,0 0 0,-1 0 0,22 0 15,0 1-15,0-1 0,0 0 16,21 21-16,0-21 0,0 1 0,0-1 16,0 21-16,0-21 0,0 22 15,0-1-15,0 0 0,0 1 16,0-1-16,0 0 0,21 1 15,0-1-15,-21 0 0,21 1 0,0 20 16,-21-21-16,22 1 0,-1-1 16,-21 0-16,21 1 0,-21-1 0,21 0 15,-21 1-15,21-1 0,-21-21 16,0 22-16,0-22 0,0 21 0,0-21 16,-21 0-16,0-21 0,0 22 15,0-1-15,-22-21 0,22 0 16,0 0-16,-21 0 0,20 0 0,1 0 15,0-21-15,0-1 0,0 1 16,0-21-16,21 21 0,-22-22 16,22 1-16,0 0 0</inkml:trace>
  <inkml:trace contextRef="#ctx0" brushRef="#br0" timeOffset="51584.48">31686 4932 0,'0'0'0,"-21"-21"0,0 21 0,0 0 16,0 0-16,0 0 0,-1 0 15,1 21-15,21 0 0,0 0 16,-21-21-16,21 21 0,-21 1 16,21-1-16,-21 0 0</inkml:trace>
  <inkml:trace contextRef="#ctx0" brushRef="#br0" timeOffset="52713.05">21971 6583 0,'-42'42'16,"20"-42"-16,1 21 0,21 1 31,21-22-15,1 0-16,20-22 16,-21 1-16,21 0 0,1 0 15,20 0-15,-20 0 0,-1-1 0,0 1 16,1 0-16,-1-21 0,-21 21 15,0-1-15,-21 1 0,0-21 0,0 21 16,0 0-16,-21-1 0,0 1 16,0 21-16,-22 0 0,22 0 0,-21 0 15,0 0-15,-1 0 0,22 21 0,-21 1 16,21-1-16,-1 21 0,1-21 16,0 22-16,21-1 0,-21 0 15,21 1-15,0-1 0,0-21 16,0 21-16,21-20 0,0-1 0,0 0 15,-21 0-15,22 0 0,-1-21 0,0 0 16,0 21-16,0-21 0,0 0 16,-21 22 15,-21-22-31,21 21 0,-42-21 16,21 21-16,0 0 0,-1-21 15,-20 21-15,0 0 0,21 22 0,-1-22 16,1 0-16,0 0 0,0 0 0,21 22 15,0-22-15,0 0 16,0 0-16,0 0 0,0 1 0,21-1 16,0-21-16,0 21 0,1-21 0,-1 0 15,0 0-15,21 0 0,-21 0 16,22-21-16,-22 0 0,21 21 0,1-43 16,-1 22-16,0 0 0,22 0 15,-22-22-15,0 22 0,22-21 0,-22 0 16,1-1-16,-1-20 0,0 20 15,1-20-15,-22-1 0,0 1 0,0-22 16,0 43-16,0-22 0,-21 1 0,0 21 16,0-1-16,0 22 0,0 0 15,0 0-15,0 42 16,0 0-16,-21 21 16,0 1-16,21-1 0,-21 22 0,0-1 15,0 1-15,21-1 0,0-21 0,-22 22 16,1-22-16,21 1 0,-21-1 15,21 0-15,0 1 0,0-22 0,0 0 16,0 0-16,0 0 0,0 0 16,0 1-16,21-22 0,0 0 0,-21 21 15,22-21-15,-1 0 0,0 0 0,0 0 16,0 0-16,0-21 0,1-1 16,-1 1-16,0 0 0</inkml:trace>
  <inkml:trace contextRef="#ctx0" brushRef="#br0" timeOffset="53720.8">23008 6879 0,'0'21'0,"0"1"15,-21-1-15,21 0 16,21-21 0,0 0-1,0 0-15,22 0 0,-22 0 16,21-21-16,-21 0 0,22 21 0,-22-22 15,21 1-15,-21 0 16,1 0-16,-1 0 0,0 0 0,-21-1 16,0 1-16,0 0 0,0 0 0,0 0 15,0 0-15,-42 21 0,20 0 16,1 0-16,0 0 0,0 21 0,-21 0 16,20 0-16,-20 21 0,21-20 15,-21 20-15,20-21 0,1 21 0,0 1 16,21-22-16,-21 21 0,21-21 0,0 22 15,0-22-15,0 0 0,21 0 16,0 0-16,22 1 0,-22-22 0,21 0 16,-21 0-16,22 0 0,-1 0 15,0 0-15,1-22 0,20 22 16,1-21-16,-22 0 0,21 0 0,1 0 16,-1 0-16,1-1 0,-22 1 15,1-21-15,-1 21 0,-21-22 0,21 22 16,-20 0-16,-22-21 0,0 21 15,0-1-15,0 1 16,-22 21-16,1 0 0,0 21 16,0 1-16,0-1 0,0 0 15,-1 21-15,22-21 0,0 22 0,-21-22 16,21 0-16,0 21 0,0-20 16,0-1-16,0 0 0,0 0 0,0 0 15,0 0-15,0 1 0,0-1 16,0 0-1,0-42 1,0 0 0,0-1-16,0 1 0,0 0 0,0 0 15,21-21-15,-21 20 0,22-20 0,-1 21 16,-21-21-16,21-1 0,21 22 16,-21-21-16,1-1 0,20 22 0,-21 0 15,21 0-15,1 21 16,-22 0-16,21 0 0,-21 0 0,1 0 0,-1 42 15,0-21-15,-21 1 0,0 20 16,0-21-16,21 21 0,-21-20 16,0-1-16,0 21 0,0-21 0,0 0 15,0 1-15,0-1 0,0 0 16,0 0-16,0 0 0,0 0 16,0-42 15,0 0-31,0 0 15,21 0-15,0-22 16,1 22-16,-1 0 0,0-21 0,0 21 16,21-22-16,-20 1 0,20 21 0,0-22 15,1 22-15,-1-21 16,0 42-16,1-21 0,-1 21 0,0 0 16,-21 0-16,1 21 0,-1 0 15,0 21-15,-21-20 0,0 20 0,0-21 16,0 21-16,0-20 0,0 20 0,0-21 15,-21 21-15,21-20 0,-21-1 16,21 0-16,0 0 0,0 0 16,0 0-16,21-21 31,-21-21-31,21 0 0,0 21 16,0-21-16,0 0 0,1 0 15</inkml:trace>
  <inkml:trace contextRef="#ctx0" brushRef="#br0" timeOffset="54488.65">25209 6922 0,'0'0'0,"43"0"31,-22 0-31,0 0 0,0 0 0,0 0 16,1 0-16,-1-22 15,0 1-15,21 21 0,-21-21 0,1 21 16,-1-21-16,0 0 15,0 0-15,-21-1 0,0 1 0,21 0 0,-21 0 16,0 0-16,-21 21 16,0 0-16,0 0 15,0 0-15,-1 21 0,-20 0 0,0 0 16,21 0-16,-22 22 0,22-22 16,0 21-16,0-21 0,0 1 0,21 20 15,0-21-15,0 0 0,0 0 0,0 1 16,21-1-16,0 0 0,0 0 15,0-21-15,0 21 0,22 0 0,-22-21 16,21 0-16,1 0 0,-1 0 16,0 0-16,1 0 0,-1-21 0,21 0 15,-20 0-15,-1 0 0,-21 0 16,22-1-16,-22 1 0,21-21 16,-21 21-16,0-22 0,1 22 0,-1-21 15,0 21-15,-21 0 0,21-1 16,-21 1-16,0 42 15,-21 1-15,0-1 16,0 0-16,-1 0 0,1 21 0,0-20 16,-21-1-16,42 21 0,-21-21 0,-1 0 15,22 1-15,-21 20 0,21-21 16,0 0-16,0 0 0,0 1 0,0-1 16,0-42 30,0-1-46,0 1 0,21 0 16,1 0-16,-1-21 0,21 20 16,0 1-16,1-21 0,-1 21 15,0-22-15,22 1 0,-1 0 0,-20-1 16,20 22-16,-20 0 0,-1 0 0,-21 21 16,0 0-16,0 0 0,1 21 15,-22 0-15,0 0 0,0 1 16,0 20-16,-22 0 0,1-21 0,0 22 15,0-1-15,0-21 0,0 0 16,21 22-16,0-22 0,-22 0 0,22 0 16,0 0-16,-21 1 0,21-1 15,0-42 17,21-1-32,1 1 0,-1 0 15,0 0-15,0 0 0,0 0 16,22-1-16</inkml:trace>
  <inkml:trace contextRef="#ctx0" brushRef="#br0" timeOffset="54736.49">27093 6371 0,'0'0'0,"0"-42"0,0 21 16,-21 21 0,0 0-16,0 21 0,0 0 15,-1 21-15,1-20 0,-21 20 0,21 0 16,0 1-16,-1-1 0,1 0 15,0 1-15,21-1 0,-21 0 0,21 1 16,-21-1-16,21 0 0,-21-21 16,21 22-16,0-22 0,0 21 0,0-21 15,0 1-15,0-1 0,0 0 16,0 0-16,63-21 31,-42 0-31,0-21 16,22 0-16</inkml:trace>
  <inkml:trace contextRef="#ctx0" brushRef="#br0" timeOffset="55440.61">27517 6731 0,'21'0'31,"0"-21"-31,0 21 16,-21-21 15,0 0 1,-21 21 14,0 0-46,0 0 16,-1 21 0,1-21-16,0 0 31,21 21-15,-21-21-1,21 21-15,0 0 16,-21-21-16,21 21 0,-21-21 15,21 22-15,0-1 16,0 0 78,0 0-79,21-21 1,-21 21-16,21-21 0,0 0 0,0 0 16,0 21-16,1 1 15,-22-1-15,21-21 0,-21 21 0,0 0 16,0 0-16,0 22 16,0-22-1,-21 0-15,-1-21 0,1 0 16,0 21-16,0-21 0,0 0 0,-22 0 15,22 0-15,-21 0 0,21 0 16,-22 0-16,22 0 0,-21 0 0,21 0 16,0 0-16,-1 0 0,22-21 15,0 0-15,0 0 0,0-1 16</inkml:trace>
  <inkml:trace contextRef="#ctx0" brushRef="#br0" timeOffset="55716.69">26733 6498 0,'-21'-21'0,"42"42"16,-63-63-16,21 42 0,0-21 16,21 0-16,21-1 15,21 22-15,1-21 16,-1 21-16,0 0 0,22 0 0,-1-21 15,1 21-15,-1 0 0,1 0 16,-1 0-16,-20 0 0,-1 0 0,0 0 16,-21 0-16,1 0 0,-1 0 15,-21 21 1,-21-21-16,-22 21 0,22-21 16,-21 0-16,-22 22 0,22-1 0</inkml:trace>
  <inkml:trace contextRef="#ctx0" brushRef="#br0" timeOffset="56956.53">1206 10224 0,'0'0'0,"-190"0"32,169 21-32,0-21 15,-1 0-15,22 21 16,43-21-1,-1 0-15,22 0 0,-1 0 16,22 0-16,-1 0 0,1 0 16,21-21-16,0 21 0,-22-21 0,1-1 15,0 22-15,-1-21 0,-20 21 16,-1 0-16,1 0 0,-22-21 0,1 21 16,-1 0-16,-21 0 0,0 0 15,0 0-15,-21-21 16,-21 21-16,0-21 15,0 21-15,0 0 0,0 0 16,-22-21-16,22 21 0,0-22 0,0 22 16,0 0-16,-1 0 0,1 0 15,21-21-15,21 21 32,22 0-32,-22 0 15,21 0-15,22 0 0,-22 0 16,0 21-16,-20 1 0,-1-1 0,0 0 15,-21 0-15,0 0 16,0 22-16,-21-22 0,0 21 0,-22 0 16,1-20-16,21 20 0,-22 0 15,1-21-15,21 22 0,-21-22 0,20 0 16</inkml:trace>
  <inkml:trace contextRef="#ctx0" brushRef="#br0" timeOffset="57388.7">3196 9991 0,'0'0'0,"-21"-21"0,21-1 16,-21 22-16,21-21 0,-21 0 0,21 0 15,21 21 1,0 0-16,0 0 16,0 0-16,0 0 0,22 21 15,-1 0-15,-21 0 0,22 1 0,-1-1 16,-21 21-16,0-21 0,0 0 0,1 22 16,-1-1-16,-21-21 0,0 22 15,0-22-15,0 21 0,0-21 16,-21 22-16,-1-22 0,1 0 15,0-21-15,0 21 0,0-21 16,0-21-16,21 0 16,0 0-16,0-22 15,0 22-15,0 0 0,0-21 0,0 20 16,0-20-16,0 21 0,0-21 16,0 20-16,0-20 0,21 21 0,0-21 15,0 20-15,0 1 0,22 0 16,-22 0-16,21 0 0,-21 0 0,22-1 15,-22 22-15,21 0 0,-21 0 0</inkml:trace>
  <inkml:trace contextRef="#ctx0" brushRef="#br0" timeOffset="57964.24">3958 9970 0,'0'21'0,"0"-42"0,0 63 0,0-21 0,0 0 16,0 0-16,21 1 0,-21-1 0,21-21 31,1 0-31,-1 0 15,0-21-15,0-1 0,0 22 0,-21-21 16,21 0-16,1-21 0,-1 21 16,0-1-16,-21-20 0,0 0 15,0 21-15,0-22 0,0 1 16,0 21-16,0-22 0,0 22 0,0 0 16,0 0-16,-21 21 0,0 0 15,-1 21-15,22 0 0,-21 22 16,0-1-16,21 0 0,0 1 0,-21-1 15,21 0-15,-21 1 0,21-1 16,0 21-16,0-20 0,0-1 0,0-21 16,0 22-16,0-1 0,0-21 0,0 21 15,21-20-15,0-22 0,0 21 16,0-21-16,1 0 0,20 0 0,-21-21 16,21-1-16,1 1 15,-1 0-15,0 0 0,22-21 0,-22 20 16,1-20-16,-1 0 0,21-1 0,-41 1 15,20 0-15,0-22 0,-21 1 16,1-1-16,-1 1 0,-21-1 0,0 1 16,21-1-16,-21 22 0,0 0 15,21-1-15,-21 22 0,0 0 0,0 0 16,0 42 0,-21 0-16,0 21 0,21 22 15,0-22-15,-21 22 0,-1-1 0,22 1 16,0-1-16,0 1 0,0-1 15,0-20-15,0 20 0,0-21 16,0 1-16,0-1 0,0 0 0,0-20 16,0-1-16,0 21 0,0-21 15,0 0-15,22-21 0,-1 0 16,0-21-16,0 0 16,-21 0-16</inkml:trace>
  <inkml:trace contextRef="#ctx0" brushRef="#br0" timeOffset="58144.14">4530 9948 0,'0'0'0,"0"-21"16,21 21-16,0-21 0,0 21 16,0-21-16,22 21 0,-1-21 15,0 0-15,1-1 0,-1 22 0,0-21 16,22 0-16,-22 0 0,0 0 15,22 0-15,-22-1 0,-21 1 0,22 21 16,-22-21-16</inkml:trace>
  <inkml:trace contextRef="#ctx0" brushRef="#br0" timeOffset="58547.91">5292 9694 0,'0'22'0,"0"-1"0,0 0 16,0 0-16,0 0 0,-22 0 15,22 22-15,-21-22 0,21 0 0,0 21 16,0-20-16,-21 20 0,21-21 15,0 0-15,0 0 0,-21 22 0,21-22 16,0 0-16,0 0 0,0 0 16,21 1-16,0-22 0,0 0 15,1 0-15,-1 0 0,0 0 0,21 0 16,-21 0-16,22 0 0,-22-22 0,21 22 16,1-21-16,-1 0 0,0 0 15,-21 0-15,22-22 0,-22 22 0,0-21 16,0 0-16,0 20 0,1-20 15,-22 0-15,0-1 0,0 1 16,0 21-16,0 0 0,0 0 0,0-1 16,0 44-1,-22-1-15,1 21 0,21-21 16,0 22-16,-21-22 0,21 21 0,-21 0 16,21-20-16,0 20 0,0-21 15,0 21-15,0-20 0,0-1 0,0 0 16,0 0-16,0 0 0,0 0 0,21-21 15,0 0-15,0 0 0,22 0 16,-22 0-16,0 0 0,21 0 0,-20 0 16,20-21-16,0 0 0,-21 0 0,22 21 15</inkml:trace>
  <inkml:trace contextRef="#ctx0" brushRef="#br0" timeOffset="58904.95">6202 9906 0,'0'0'0,"0"-21"0,0 0 16,0 0-16,0-1 15,0 1-15,0 0 16,0 0-16,21 0 16,0 21-16,0-21 0,0 21 0,1 0 15,-1 0-15,21 0 0,-21 0 0,0 0 16,1 21-16,-1 0 0,0 0 16,0 21-16,0-20 0,-21-1 0,0 21 15,0-21-15,0 22 0,0-22 16,0 0-16,0 21 0,0-21 15,0 1-15,-21-1 0,21 0 0,-21-21 16,0 21-16,21-42 31,0 0-15,0 0-16,0-1 0,0-20 0,21 21 16,0-21-16,-21 20 0,21-20 15,0 0-15,1-1 0,-1 22 0,0-21 16,0 0-16,0 20 0,0 1 15,22 0-15,-22 0 0,0 0 16,0 0-16,22 21 0,-22-22 0,21 22 16</inkml:trace>
  <inkml:trace contextRef="#ctx0" brushRef="#br0" timeOffset="59307.72">7133 9546 0,'0'21'16,"0"-42"-16,0 64 0,0-22 0,0 0 15,0 0-15,0 21 0,0-20 0,0 20 16,0 0-16,-21 1 0,21-22 0,-21 21 15,21 0-15,0 1 0,0-22 16,0 21-16,0-21 0,0 22 0,0-22 16,0 0-16,0 0 0,0 0 15,0 1-15,0-44 32,0 1-17,0 0-15,0 0 16,0-21-16,0 20 0,0-20 0,21 0 15,0-1-15,0-20 0,0 21 0,22-22 16,-22 1-16,21 20 0,1-20 16,-1 20-16,21 1 0,-20 21 0,20 0 15,1 0-15,-1 21 0,1 0 16,-1 0-16,-20 21 0,-1 21 0,-21-21 16,0 22-16,0-1 0,-21 21 0,0-20 15,0-1-15,0 0 16,0 22-16,-21-22 0,0 1 0,0-22 15,21 21-15,-21-21 0,0 0 0,-1 22 16,1-22-16,21 0 0</inkml:trace>
  <inkml:trace contextRef="#ctx0" brushRef="#br0" timeOffset="59756.76">9377 9250 0,'0'0'0,"0"-21"0,0 0 0,0-1 15,0 1-15,21 0 0,-21 0 16,0 0-16,0 0 0,0 42 31,0 0-31,0 0 0,0 21 16,0 1-16,0-1 0,0 0 15,0 22-15,0-1 0,0 1 0,-21-1 16,0 1-16,21-1 0,-22 1 0,1-22 16,0 22-16,21-22 0,0 0 15,-21 1-15,21-22 0,0 21 0,0-21 16,0 1-16,0-1 0,0 0 0,21-21 47,0-21-47,-21 0 0,0-1 0,0 1 15,0 0-15,0-21 0</inkml:trace>
  <inkml:trace contextRef="#ctx0" brushRef="#br0" timeOffset="60456.57">9080 9631 0,'0'0'0,"-21"0"0,0 0 16,21 21-1,0 0-15,0 0 0,21-21 16,0 0-16,1 0 0,20 0 15,-21 0-15,21 0 0,22 0 16,-22-21-16,1 21 0,20-21 16,1 0-16,-1 0 0,1 0 0,-22-1 15,21 22-15,-20-21 0,20 0 0,-42 21 16,22 0-16,-22-21 0,-21 42 31,-21 0-31,0 0 0,-1 1 16,1 20-16,0-21 0,0 21 15,0-20-15,0 20 0,21 0 0,0-21 16,-22 1-16,22 20 0,0-21 0,0 0 16,0 0-16,0 1 15,22-22-15,-1 0 0,0 0 16,21 0-16,1 0 0,-1 0 0,0-22 16,22 1-16,-22 0 0,0 0 15,22 0-15,-22-22 0,1 22 0,-1-21 16,0 21-16,-21-22 0,22 22 15,-22-21-15,0 21 0,-21-22 0,0 22 16,21 0-16,-21 0 0,0 0 16,0 0-16,0 42 31,0 0-31,-21 0 0,21 21 0,0 1 16,0-1-16,0 0 0,-21 22 15,21-22-15,0 22 0,-21-1 16,21-20-16,0 20 0,0 1 0,0-1 15,0 1-15,0-1 0,0 1 16,0-1-16,0 1 0,0 20 0,0-41 16,0 20-16,0 1 0,0-22 0,0 21 15,0-20-15,0-1 0,0 0 0,-21-20 16,21-1-16,-22 0 0,1 0 16,0-21-16,0 0 0,-21 0 0,-1 0 15,22 0-15,-21 0 0,-22 0 16,22-21-16,-22 0 0,22 0 15,0-22-15,-1 22 0,1-21 0,0 21 0,-1-22 16,22 22-16,0-21 0,21-1 16,0 22-16,0-21 0,0 0 0,21-1 15,0 22-15,22-21 0,-22-1 16,21 22-16,22-21 0,-22 0 0,22 20 16,-22-20-16</inkml:trace>
  <inkml:trace contextRef="#ctx0" brushRef="#br0" timeOffset="60757.45">11070 9440 0,'0'0'0,"-21"0"0,0 0 0,0 0 16,-1 0-16,1 22 16,21-1-16,-21 21 0,21 0 0,-21 1 15,21-1-15,0 22 0,0-1 16,0 1-16,0-1 0,0 1 0,0-1 15,0 1-15,0-1 0,-21 1 0,21-1 16,-21 1-16,21-1 0,0 22 16,-22-22-16,22 1 0,-21-22 0,0 22 15,0-22-15,21 0 0,0 1 0,-21-1 16,21 0-16,0-21 0,-21 1 0,42-44 31,0 1-31,0 0 16,0-21-16,0-1 0,1 1 15,-1 0-15,0-22 0</inkml:trace>
  <inkml:trace contextRef="#ctx0" brushRef="#br0" timeOffset="61040.44">10943 9927 0,'0'-84'0,"0"168"0,0-232 16,21 85-16,-21 20 0,21-20 16,-21 20-16,22 1 0,-1 21 0,0-21 15,0 20-15,21 1 0,-20 0 0,20 0 16,0 21-16,1 0 0,-1 0 15,0 0-15,1 0 0,-22 21 16,21 0-16,0 0 0,-20 1 0,-22 20 16,0 0-16,0-21 0,0 22 15,0-1-15,-22 0 0,-20 1 0,0-22 16,-1 21-16,-20-21 0,21 22 0,-22-22 16,1 0-16,-1 0 0,22-21 15,-1 21-15,1 1 0,21-22 0,0 0 16,0 0-16,42-22 15,21 1 1,-21 21-16,22-21 0,20 0 16,-21-21-16,1 20 0,-1 1 0</inkml:trace>
  <inkml:trace contextRef="#ctx0" brushRef="#br0" timeOffset="61369.31">11620 9737 0,'22'0'0,"-44"0"0,65 0 15,-22 0 1,0 0-16,0-21 0,0 21 16,1-22-16,-1 1 0,0 0 15,0 0-15,0-21 0,0 20 0,1 1 16,-1-21-16,0 21 0,-21 0 16,0-22-16,0 22 0,0 0 15,-21 21 1,-22 0-16,22 0 0,0 21 0,-21 0 15,21 0-15,-1 22 0,1-1 16,0 0-16,0-20 0,0 20 0,21 0 16,0 1-16,0-1 0,0-21 0,0 21 15,0-20-15,0-1 0,21 0 16,0 0-16,0-21 0,0 0 0,1 21 16,20-21-16,0 0 0,1 0 0,-1 0 15,0-21-15,22 0 0,-22 0 16,22 0-16,-1-1 0</inkml:trace>
  <inkml:trace contextRef="#ctx0" brushRef="#br0" timeOffset="61637.23">13441 9250 0,'0'0'0,"42"-21"31,-42 42-16,0 21-15,0-21 16,0 1-16,0 20 0,0-21 16,0 21-16,0 1 0,0-1 15,-21 0-15,21 1 0,-21-1 0,0-21 16,21 22-16,-22-22 0,22 0 16,0 0-16,0 0 0,0 0 0,0 1 15,22-22 1,-1 0-16,21-22 15,-21 1-15,22 0 0,-1 0 0</inkml:trace>
  <inkml:trace contextRef="#ctx0" brushRef="#br0" timeOffset="61992.44">14160 9292 0,'0'0'0,"0"-21"0,0 0 16,0 0-16,-21 21 15,0 0 1,0 0-16,0 0 0,-22 21 15,22-21-15,0 21 0,0 0 0,0 0 16,0-21-16,-1 22 0,22-1 16,0 0-16,0 0 0,22-21 15,20 21-15,-21 0 16,0-21-16,22 0 0,-1 22 16,-21-22-16,21 0 0,1 21 0,-22-21 15,0 21-15,21 0 0,-20 0 16,-22 0-16,0 1 0,21-1 0,-21 0 15,0 0-15,0 0 0,-21 0 0,-1 1 16,1-1-16,0 0 16,0 0-16,0-21 0,0 21 0,-22-21 15,22 0-15,-21 0 0,21 0 0,-22 0 16,1 0-16,21 0 0,-22 0 16,22 0-16,0 0 0,0-21 0,0 21 15,0-21-15,21 0 0,0 0 0,0-1 16,0 1-16,0 0 0</inkml:trace>
  <inkml:trace contextRef="#ctx0" brushRef="#br0" timeOffset="62184.33">13187 8954 0,'-21'-22'0,"42"44"0,-64-65 16,22 43-16,0 0 0,21-21 15,-21 21-15,0 0 16,21-21-16,-21 21 31,-1 0-31,1 21 0,0-21 0</inkml:trace>
  <inkml:trace contextRef="#ctx0" brushRef="#br0" timeOffset="62673.87">5143 11197 0,'0'0'0,"0"-21"0,22-21 15,-22 21-15,0-1 0,0 1 16,0 42 0,0 1-16,0 20 15,0 0-15,0 1 0,0 20 16,0 1-16,0-1 0,0 1 16,0-1-16,0 1 0,0-1 0,0-21 15,0 22-15,0-22 0,0 22 0,0-22 16,0-21-16,0 22 0,0-22 15,0 0-15,0 0 0,21-21 16,0 0-16,0-21 0,21 0 16,-20 0-16,-1-22 0,21 22 0,0-21 15</inkml:trace>
  <inkml:trace contextRef="#ctx0" brushRef="#br0" timeOffset="63084.78">5673 11494 0,'42'-127'15,"-211"465"-15,296-549 0,-85 62 0,-63 149 16,0 22-1,-1-1-15,-20 0 0,21 21 0,-21 1 16,-1-22-16,22 21 0,-21 0 16,-1 1-16,22-1 0,-21 0 0,21 1 15,0-1-15,-1-21 0,1 22 0,0-1 16,21-21-16,-21 0 0,21 0 16,21-42 15,0 0-31,22-21 0,-22 21 0,0-22 15,21 1-15,-21 0 0,22-22 16,-1 22-16,-21-22 0,0 22 16,1-22-16,20 22 0,-21 21 0,0-21 15,0 42-15,1 0 0,-1 0 16,0 21-16,0 0 0,0 0 0,0 21 16,1 1-16,-1-1 0,0-21 0,21 22 15,-21-1-15,-21 0 0,22-21 16,-1 22-16,0-1 0,0-21 0,0 0 15,-21 22-15,21-22 0,1 0 0,-1 0 16,0-21-16,0 0 16,0 0-16,0 0 0,1-21 15,-1 0-15,0-21 0,0 20 16,0-20-16,0 0 0,-21-22 16,0 22-16,22-22 0</inkml:trace>
  <inkml:trace contextRef="#ctx0" brushRef="#br0" timeOffset="63284.7">6286 11091 0,'0'-63'0,"0"21"15,22 359-15,-44-529 0,22 64 0,0 127 0,0 0 0,0 0 16,0 42 0,0 0-16,0 21 0,0 1 0,0-1 15,0 22-15,0-1 0,0 1 0,0-1 16,0 1-16,0-1 0,0 1 16,0-22-16,0 21 0,0-20 0,0-1 15,0 0-15,0-20 0,0 20 16,0-21-16,0 0 0,0 0 15,22-21-15,-1 0 0,0 0 16,0 0-16,21-21 0,-20 0 0,-1 0 16</inkml:trace>
  <inkml:trace contextRef="#ctx0" brushRef="#br0" timeOffset="63668.48">6667 11430 0,'-63'42'16,"42"-42"-1,21 22-15,0-1 16,0 0 0,21-21-16,0 0 0,0 0 15,22 0-15,-22 0 0,21-21 16,0 0-16,-20-1 0,20 22 0,0-21 16,-21 0-16,1-21 0,20 21 0,-21-1 15,-21 1-15,0-21 0,0 21 16,0 0-16,0-1 0,0 1 0,-21 21 15,0 0-15,0 0 0,-22 0 16,1 21-16,0 1 0,20 20 0,-20-21 16,0 21-16,-1 22 0,22-22 0,0 1 15,0 20-15,0-21 16,21 1-16,0-1 0,0 0 0,0 1 16,0-1-16,0-21 0,21 0 0,0 1 15,21-1-15,1 0 0,-22-21 16,42 0-16,-20 0 0,20 0 0,1-21 15,-1 0-15,-20-1 0,20 1 0,1 0 16,-1-21-16,-21-1 0,1 22 16,20-21-16,-20-22 0,-22 22 0</inkml:trace>
  <inkml:trace contextRef="#ctx0" brushRef="#br0" timeOffset="64137.21">7620 11007 0,'0'0'0,"0"-43"0,0 1 15,0 21-15,0 0 0,-21 21 16,0 0-16,-1 21 15,22 0-15,-21 21 0,21 1 0,0-1 16,0 22-16,0-1 0,0 1 16,0-1-16,0 1 0,0-1 0,0-21 15,-21 22-15,21-22 0,0 1 0,-21-1 16,21 0-16,0 1 0,-21-22 16,21 0-16,0 0 0,0 0 0,0 0 15,0-42 16,0 0-31,0 0 0,0 0 16,0 0-16,0-22 0,21 22 0,-21-21 16,21-1-16,0 1 0,0 0 15,1-1-15,20 22 0,-21-21 0,21 21 16,1 0-16,-22-1 0,21 22 0,1 0 16,-1 0-16,0 0 0,1 22 15,-22-1-15,21 21 0,-21-21 0,0 0 16,1 22-16,-1-22 0,-21 21 15,0-21-15,0 22 0,-21-22 0,-1 0 16,-20 21-16,0-20 0,-22-1 0,22 0 16,0 0-16,-22 0 0,22 0 15,-1-21-15,1 22 0,0-22 16,21 0-16,-22 0 0,22 0 0,0 0 16,21-22-1,0 1-15,21 0 0,0 0 16,22 0-16,-22 0 0,21-22 0,0 22 15,1 0-15,-1-21 0,0 20 0</inkml:trace>
  <inkml:trace contextRef="#ctx0" brushRef="#br0" timeOffset="66564.37">8424 11345 0,'0'0'0,"21"0"16,1 0-16,-22-21 15,21 21-15,-21-21 0,21 0 16,0 0-16,0 21 0,0-43 0,1 22 16,-22 0-16,21-21 0,0 21 15,-21-22-15,21 22 0,-21-21 0,0 21 16,0-1-16,0 1 0,-21 0 0,0 0 16,0 21-16,-1 0 0,1 0 15,0 0-15,0 0 0,-21 21 0,20 0 16,1 0-16,0 22 0,0-22 0,21 21 15,0 1-15,0-22 16,0 21-16,0 0 0,0-20 0,0-1 16,0 21-16,21-21 0,0 0 15,0 1-15,1-22 0,-1 0 16,0 0-16,0 0 0,0 0 0,0 0 16,1 0-16,-44 0 31,1 0-31,0 0 0,0 0 15,0 21-15,-22 0 0,22 0 16,-21 0-16,21 22 0,-22-22 0,22 21 16,-21-21-16,21 22 0,0-22 0,-1 21 15,22-21-15,0 0 0,0 22 16,0-22-16,0 0 0,0 0 16,22 0-16,20 1 0,-21-1 0,21-21 15,-20 0-15,20 0 0,0 0 16,22 0-16,-1 0 0,-20-21 0,20-1 15,1 1-15,-1 0 0,1 0 0,-1 0 16,1 0-16,-22-22 0,0 22 16,1-21-16,-1-1 0,-21-20 15,21 21-15,-20-22 0,-22 1 0,21-1 0,-21 1 16,0-1-16,0 1 0,0 20 16,0 1-16,0 0 0,0-1 15,0 22-15,-21 0 0,21 0 0,-22 21 16,1 0-16,0 21 15,21 0-15,-21 0 0,21 22 0,-21-1 16,0 21-16,21-20 0,0 20 0,0 1 16,-22-1-16,22-20 0,-21 20 15,21-21-15,0 22 0,0-22 0,0 1 16,0-1-16,0 0 0,0-21 0,21 1 16,22 20-16,-22-42 0,0 21 15,21 0-15,-20-21 0,20 0 0,-21 0 16,21 0-16,1 0 0,-1-21 0,0 0 15,1 0-15,-1 0 16,-21-1-16,22 1 0,-1 0 0,-21-21 16,21 21-16,-20-22 0,-1 1 0,0 0 15,0-1-15,-21 1 0,0 21 16,0 0-16,0-22 0,-63 43 31,41 21-31,-20 22 0,42-22 16,-21 0-16,21 21 0,-21 1 0,21-22 15,0 21-15,0-21 0,0 22 0,0-22 16,0 0-16,21 0 0,0 0 16,0 1-16,0-1 0,1-21 0,-1 0 15,21 0-15,-21 0 0,22 0 16,-1 0-16,21 0 0,-20 0 0,-1 0 16,0-21-16,1-1 0,-1 1 15,0 0-15,1 0 0,-1-21 0,-21 20 16,0-20-16,1 0 0,-1-1 0,0 1 15,-21 0-15,21-1 0,-21 22 16,0 0-16,0 0 0,0 0 0,0 42 31,-21 0-31,21 0 0,-21 22 0,21-22 16,0 21-16,-21 0 0,21-20 0,-22 20 16,22 0-16,-21-21 0,21 1 15,0 20-15,0-21 0,0 0 16,0 0-16,0 1 0,0-1 15,21-42 17,-21-1-32,0 1 0,22 0 15,-1 0-15,0-21 0,-21 20 0,21-20 16,0 0-16,0-1 0,1 1 16,-1 0-16,0-1 0,0 1 0,0 0 15,0 21-15,1-1 0,-1 1 16,0 21-16,0 0 0,0 21 15,0 1-15,-21-1 0,22 21 0,-22 0 16,0-20-16,0 20 0,0 0 16,0-21-16,0 22 0,0-22 15,0 21-15,21-21 0,-21 1 0,0-1 16,0 0-16,21 0 16,0-21-16,0 0 15,0-21-15,-21 0 16,22 0-16,-1-1 0,0 1 0,-21 0 15,21 0-15,0 0 0,0-22 16,22 1-16,-22 0 0,0-1 0,21 1 16,1 21-16,-22-21 0,21-1 15,1 22-15,-1 0 0,-21 21 16,21 0-16,-20 0 0,-1 0 0,-21 42 16,0-21-16,0 1 15,0 20-15,0 0 0,0-21 0,0 22 16,-21-1-16,21-21 0,0 22 0,0-22 15,0 21-15,0-21 0,0 0 16,0 1-16,0-1 0,21 0 0,21-21 16,-21 21-16,0 0 0,22-21 0,-1 0 15,-21 0-15,22 0 0,-1 0 0,0 0 16,1 0-16,-22 0 0,21-21 16,0 0-16,1 21 0,-22-21 0,21 0 15,-21-22-15,22 22 0,-22 0 16,0-21-16,0-1 0,0 1 15,1 0-15,-22-1 0,0 1 0,0 21 16,0-22-16,0 22 0,-22 0 0,1 0 16,0 0-16,0 21 0,0 0 15,-22 0-15,22 21 0,0 21 0,0-21 16,0 1-16,21 20 0,0 0 16,-21 1-16,21-1 0,0-21 0,0 21 15,0 1-15,0-22 0,0 0 0,0 21 16,21-20-16,0-1 0,0-21 15,21 21-15,-20-21 0,20 0 16,-21 0-16,21 0 0,1 0 0,-1 0 16,0 0-16,1 0 0,-1-21 0,0 0 15,-20-1-15,20 1 0,0 0 16,-21-21-16,1 21 0,-1-22 0,0 1 16,0 0-16,0 20 0,-21-20 15,21 21-15,-21-21 0,0 20 0,22 22 16,-22 22-1,0-1-15,-22 21 16,22-21-16,-21 0 0,0 22 0,0-22 16,0 21-16,21-21 0,0 1 0,-21-1 15,21 0-15,0 0 16,0 0-16,0 0 16,21-21-1,-21-21-15,21 0 16,0 0-16,0 0 0,0 0 0,1-1 15,-1 1-15,-21-21 0,21 0 0,21 20 16,-21-20-16,1 0 0,-1-1 16,21 22-16,-21 0 0,22-21 15,-22 42-15,21 0 0,-21 0 0,0 21 16,-21 21-16,0-21 16,0 22-16,0-1 0,0 0 0,0 1 15,0-22-15,0 21 0,0 1 16,22-22-16,-1 0 0,0 21 15,21-21-15,-21 1 0,22-1 16,-22-21-16,21 0 0,1 0 0,-1 0 16,-21 0-16,21 0 0,1-21 15,-1-1-15,-21 1 0,22 0 0,-22-21 16,21-1-16,-21 1 0,0 0 16,1-22-16,-22 1 0,21-1 0,-21 1 15,21-1-15,-21 1 0,0-22 0,0 22 16,0-1-16,0 22 15,0-22-15,0 22 0,0 21 0,0 0 16,0-1-16,-21 44 16,21-1-16,-21 0 0,21 21 15,0 1-15,-22-1 0,22 0 0,0 1 16,0 20-16,0-21 0,0 22 0,0-1 16,0-20-16,22 20 0,-22-20 15,21 20-15,0-21 0,-21 1 0,0-22 16,21 21-16,0-21 0,-21 1 0,21-1 15,-21 0-15,22 0 0,-1-21 16,0 0-16,0 0 16,0-21-16,0 0 0,1 0 0,-1-1 15,0 1-15,0 0 0,0-21 16,-21 21-16</inkml:trace>
  <inkml:trace contextRef="#ctx0" brushRef="#br0" timeOffset="66737.28">13525 11007 0,'-21'0'0,"42"0"16,-63 0-16,21 0 0,42 0 16,0 0-16,22 0 15,-22 0-15,21 0 0,0 0 16,1 0-16,20 0 0,-20 0 16,-22 0-16,21 0 0,0 0 0,-20 0 15,20 0-15,-21-21 0,21 21 16,-20-22-16</inkml:trace>
  <inkml:trace contextRef="#ctx0" brushRef="#br0" timeOffset="67443.92">16997 9462 0,'0'0'0,"-21"0"0,-1 0 0,1 0 0,0 21 15,63-21 16,-20 0-31,20 0 16,21 0-16,1 0 0,21 0 16,-22 0-16,22 0 0,-1-21 0,1 21 15,0-22-15,-22 22 0,22-21 16,-22 0-16,-20 21 0,-1-21 0,0 21 16,1-21-16,-22 21 0,0 0 15,-21-21-15,0-1 16,-21 22-16,0-21 0,-22 21 0,22-21 15,-21 21-15,0 0 0,20 0 0,-20 0 16,0 0-16,21-21 0,-1 21 16,1 0-16,42 0 15,22 0-15,-22 0 16,21 0-16,-21 0 0,22 0 16,-1 21-16,0-21 0,1 21 0,-22 0 15,21 1-15,-21 20 0,-21-21 16,0 21-16,0-20 0,0 20 0,-21-21 15,0 21-15,-21-20 0,-1 20 16,-20-21-16,21 21 0,-22-20 16,22-1-16,-1 0 0,1 0 0,21 0 15,0-21-15,21-21 16,0 0-16</inkml:trace>
  <inkml:trace contextRef="#ctx0" brushRef="#br0" timeOffset="67940.64">18711 9250 0,'-21'0'0,"42"0"0,-84-21 15,42 21-15,-1-21 0,1 21 0,0-22 16,21 1-16,0 0 0,0 0 0,0 0 16,0 0-16,21-1 0,22 1 15,-22 0-15,21 21 0,0-21 16,1 21-16,-1 0 0,0 0 0,22 21 16,-22-21-16,22 42 0,-22-20 0,0 20 15,1-21-15,-1 21 0,-21 1 16,0-1-16,1-21 0,-22 22 15,0-22-15,0 21 0,0 0 0,-22-20 16,1-1-16,0 0 0,-21 21 0,21-42 16,-22 21-16,1 1 0,21-22 15,0 0-15,-22 0 0,22 0 0,0-22 16,21 1-16,-21 0 16,21 0-16,0-21 0,0 20 15,0 1-15,0-21 0,21 21 0,0-22 16,0 1-16,0 21 0,1-21 15,-1-1-15,21 1 0,-21 21 16,22 0-16,-1-1 0,0 1 0,22 21 16,-22 0-16,0 0 0,1 0 15,-22 0-15,21 0 0,-21 21 0,1-21 16,-22 22-16</inkml:trace>
  <inkml:trace contextRef="#ctx0" brushRef="#br0" timeOffset="68284.44">19558 9271 0,'0'21'16,"0"-148"-16,0 233 0,0-64 0,0-20 15,21-22 1,21 0-16,-20-22 16,-1 22-16,21-21 0,-21 0 15,22 0-15,-1 0 0,-21 0 0,21-22 16,1 22-16,-22-21 0,0 21 16,-21-22-16,0 22 0,0 0 15,0 0-15,0 0 0,-21 21 16,-21 0-16,-1 0 0,1 21 15,0 0-15,-1 21 0,-20-21 0,20 22 16,1-1-16,0-21 0,-1 22 0,22-1 16,0 0-16,0-21 0,21 64 15,0-64-15,0 22 0,21-22 16,21 21-16,-20-21 0,20 0 0,0 1 16,22-1-16,-22 0 15,0-21-15,22 0 0,-22 0 0,22 0 16,-22 0-16,0-21 0,22 21 0,-1-43 15,-20 22-15,20 0 0,-20-21 16,20 21-16,-21-22 0,1 1 0,-1-22 16,-21 22-16</inkml:trace>
  <inkml:trace contextRef="#ctx0" brushRef="#br0" timeOffset="68496.32">20616 8805 0,'21'-169'16,"-84"614"-16,105-721 0,-21 65 0,-21 190 15,0-1-15,0 1 0,0 42 16,-21 1-16,0 20 15,0 0-15,0 1 0,0 20 16,21 1-16,-22-1 0,1 1 0,21-1 16,-21 1-16,21-1 0,0-21 15,0 1-15,-21-1 0,21 0 0,0 1 16,0-22-16,0 21 0,0-21 0,0 1 16,0-1-16,0 0 0,21-21 15,0 0-15,0 0 0,1 0 16,-1-21-16,0 21 0,0-21 0</inkml:trace>
  <inkml:trace contextRef="#ctx0" brushRef="#br0" timeOffset="69757.2">20320 9165 0,'0'0'0,"-21"0"0,21-21 16,0 0-1,21 0-15,21 21 0,-21-21 16,22-1-16,-1 22 0,22-21 0,-22 21 15,21-21-15,1 0 0,-1 0 16,1 21-16,-22-21 0,22-1 0,-22 1 16,0 21-16,1 0 0,-22 0 15,0 0-15,0 0 0,-21 21 16,0 1-16,-21 20 0,0-21 0,0 21 16,0-20-16,-1 20 15,1 0-15,0-21 0,0 22 0,21-22 16,-21 21-16,21-21 0,0 22 0,-21-22 15,21 0-15,0 0 0,0 0 16,0 1-16,21-1 0,0 0 16,0-21-16,0 0 0,0 0 15,1 0-15,20 0 0,-21 0 0,21 0 16,-20-21-16,20 21 0,0-21 0,-21-1 16,22 1-16,-1 0 0,-21-21 15,22 21-15,-22-22 0,21 22 0,-21-21 16,0-1-16,-21 22 0,0-21 15,22 21-15,-22 0 16,-22 21 0,1 0-16,0 21 0,0 0 0,0 0 15,0 21-15,-1-20 0,1 20 16,21-21-16,0 21 0,0-20 0,0-1 16,0 21-16,0-21 0,0 0 0,0 1 15,0-1-15,21 0 0,22 0 16,-22 0-16,21 0 0,-21-21 0,22 0 15,-1 0-15,0 0 0,1 0 16,-1 0-16,-21 0 0,22-21 0,-1 0 16,-21 0-16,0 0 0,0 0 15,1-1-15,-1 1 0,0-21 16,-21 21-16,21-22 0,-21 1 0,0 0 16,0-1-16,21 22 0,-21-21 0,21 0 15,-21 20-15,22 1 0,-1 0 16,0 0-16,0 0 0,0 21 0,0 0 15,1 0-15,-1 0 0,21 21 16,-21 0-16,0 0 0,1 0 0,20 1 16,-21 20-16,0-21 0,0 21 0,22 107 31,-43-128-31,0 21 0,0-21 0,0 0 16,0 22-16,0-22 0,-21 0 15,-1 0-15,1-21 16,0 0-16,0 0 0,0 0 15,0-21-15,21 0 16,-22 0-16,22 0 0,0-1 16,0 1-16,0-21 0,22 21 0,-1 0 15,0-22-15,0 22 0,0-21 16,22 21-16,-22-22 0,21 1 16,0 21-16,1 0 0,-1-1 0,22 1 0,-22 0 15,0 0-15,1 21 0,-1 0 16,0 0-16,1 0 0,-22 0 15,21 0-15,-21 0 0,22 0 16,-22 0-16,-21 21 16,0 0-16,0 0 15,0 1-15,-21-1 0,-1 0 16,22 21-16,-21-21 0,0 1 0,21 20 16,-21-21-16,21 21 0,0-20 15,0 20-15,0-21 0,0 0 0,0 22 16,0-22-16,0 0 0,21 0 0,0 0 15,-21 0-15,0-42 47,0 0-47,0 0 0,0 0 0,0 0 16,0-22-16,0 22 0,0-21 16,21-1-16,1 1 0,20 0 15,-21-1-15,21-20 0,1 21 0,-1-1 16,0 1-16,1 21 0,-1 0 0,0-1 15,1 22-15,-1 0 0,0 22 16,1-1-16,-22 0 0,21 0 0,-21 21 16,1 1-16,-22-1 0,0-21 15,0 22-15,0-1 0,0 0 0,-22-21 16,1 22-16,0-22 0,0 0 16,0 0-16,0 0 0,-1 1 0,1-1 15,0 0-15,0-21 16,21-21-1</inkml:trace>
  <inkml:trace contextRef="#ctx0" brushRef="#br0" timeOffset="70193">25506 8932 0,'0'0'0,"0"-21"0,21 0 16,-21 0-16,21-21 0,0 20 15,0-20-15,-21 21 0,0-21 0,22 20 16,-22 1-16,0 0 0,0 0 0,0 42 31,0 0-31,0 22 16,0-1-16,-22 21 0,22 1 0,0-1 16,-21 1-16,0-1 0,0 1 15,0-22-15,0 22 0,-1-22 0,22 0 16,-21 1-16,0-1 0,0-21 0,21 22 15,0-22-15,0 21 0,0-21 16,0 0-16,0 1 0,0-44 31,0 1-15,0 0-16</inkml:trace>
  <inkml:trace contextRef="#ctx0" brushRef="#br0" timeOffset="70904.14">25082 9313 0,'0'0'0,"0"-21"15,0 0-15,22 21 16,-1-21-16,0 0 0,21 21 16,1-21-16,-22 21 0,42-22 0,-20 1 15,20 0-15,1 21 0,-1-21 0,22 0 16,-22 21-16,22 0 0,-22-21 16,1 21-16,-1 0 0,-20 0 0,-1 21 15,0-21-15,-42 21 0,0 0 16,0 0-16,0 0 0,0 1 15,-21-1-15,0 0 0,-21 0 0,21 0 0,-22 0 16,22 1-16,-21-1 16,21 0-16,-1 0 0,1 0 0,21 0 15,0 1-15,21-1 16,22-21-16,-22 0 16,21 0-16,1 0 0,20 0 0,-21 0 15,1 0-15,20-21 0,1-1 0,-22 1 16,22 21-16,-22-21 0,0-21 15,1 21-15,-1-1 0,-21 1 0,21-21 16,-20 21-16,-1 0 0,-21-22 0,0 22 16,0 0-1,0 0-15,-21 21 16,-1 21-16,1 0 0,0 0 16,0 0-16,0 1 0,0-1 15,21 21-15,-22-21 0,1 0 0,0 1 16,21-1-16,0 21 0,0-21 15,0 0-15,0 1 0,0-1 0,0 0 16,0 0-16,21 0 0,0 0 16,1 1-16,-1-1 0,0 0 15,0 0-15,0 0 0,-21 0 16,0 1-16,21-22 0,-21 21 16,0 0-16,0 0 0,0 0 15,0 0-15,-21-21 0,21 22 16,-21-1-16,0 0 0,21 0 15,-21-21-15,21 21 0,-21-21 16,-1 21-16,1 1 16,0-22-16,0 21 0,0-21 0,0 21 15,-1-21-15,1 21 0,-21-21 16,21 0-16,0 21 0,-1 0 0,1-21 16,0 0-16,0 0 0,0 22 0,21-44 46,0 1-46,0 0 0,0 0 0,0 0 16,0 0-16,21-1 0,0-20 16</inkml:trace>
  <inkml:trace contextRef="#ctx0" brushRef="#br0" timeOffset="71372.8">26966 9059 0,'0'0'0,"0"22"32,0-1-32,-21 21 15,21 0-15,-21 1 0,21-1 0,0 0 16,-21 22-16,0-1 0,21 1 15,-22-1-15,1 1 0,0-1 0,21 1 16,-21-22-16,0 22 0,0-22 0,-1 0 16,1 1-16,0-1 0,21-21 15,0 0-15,0 1 0,0-1 0,0 0 16,21-21-16,0 0 0,1 0 16,-1 0-16,0-21 15,0 0-15,0-1 0,-21 1 16,21 0-16,-21-21 0,22-1 0,-22 1 0</inkml:trace>
  <inkml:trace contextRef="#ctx0" brushRef="#br0" timeOffset="71628.64">26945 9250 0,'0'-42'0,"0"84"0,21-127 0,-21 43 16,21 21-16,1 0 0,-1-22 16,0 43-16,0-21 0,0 0 0,22 21 15,-22 0-15,21 0 0,0 0 16,1 0-16,-22 0 0,21 21 0,-21 21 15,1-20-15,-22-1 0,0 21 16,0 0-16,0-20 0,-22 20 0,1-21 16,-21 0-16,0 22 0,-1-22 0,1 0 15,-22-21-15,22 21 16,-21 0-16,20-21 0,22 0 0,-21 21 16,21-21-16,-1 0 0,65 0 15,-22 0 1,21 0-16,-21-21 0,22 0 0,-1 0 15,0 0-15</inkml:trace>
  <inkml:trace contextRef="#ctx0" brushRef="#br0" timeOffset="71944.47">27432 9165 0,'21'0'31,"0"0"-31,0 0 16,1-21-16,-1 21 0,0-21 15,21 0-15,-21 21 0,22-21 0,-1-1 16,0 1-16,1 0 0,-1 0 16,-21 0-16,22 0 0,-22-1 0,0 1 15,-21 0-15,-42 21 16,20 0-16,-20 21 16,21 0-16,-21 1 0,-1-1 0,1 21 15,0-21-15,-1 22 0,22-22 16,0 21-16,0-21 0,21 0 15,-21 22-15,21-22 0,0 0 0,0 0 0,0 0 16,21 1-16,21-22 16,-21 21-16,0-21 0,22 0 0,-1 0 15,0 0-15,22 0 0,-1 0 0,1 0 16,21 0-16</inkml:trace>
  <inkml:trace contextRef="#ctx0" brushRef="#br0" timeOffset="72184.33">29422 8869 0,'0'42'16,"0"-21"0,-22 1-16,1 20 0,0 0 15,0-21-15,21 22 0,-21-1 0,0-21 16,21 0-16,-22 22 0,22-22 15,-21 0-15,0 0 0,21 0 0,0 1 16,0-1-16,21-21 31,0 0-31,22-21 0</inkml:trace>
  <inkml:trace contextRef="#ctx0" brushRef="#br0" timeOffset="72504.53">30120 8932 0,'0'0'16,"0"-21"-16,-21 0 0,0 21 0,0 0 16,-22 0-16,1 0 0,0 0 15,-1 0-15,1 0 0,21 21 0,-22-21 16,1 21-16,21 1 0,21-1 0,0 0 16,0 0-16,0 0 15,0 0-15,42 1 0,-21-1 0,22 0 16,-1-21-16,-21 21 15,22 0-15,-1 0 0,-21 1 0,21-22 16,-20 21-16,-1 0 0,-21 0 0,0 0 16,0 0-16,0 1 15,0-1-15,-21 0 0,-1-21 0,1 0 16,0 21-16,-21-21 0,21 0 16,-1 0-16,-20 0 0,21 0 0,-21 0 15,20 0-15,1-21 0,-21 0 0,21 21 16,0-21-16,-22-22 0,22 22 15,0 0-15</inkml:trace>
  <inkml:trace contextRef="#ctx0" brushRef="#br0" timeOffset="72712.46">29337 8403 0,'0'0'16,"-21"0"-16,0-21 0,-1 21 0,1 0 0,0 0 15,0-21 1,42 42 15,0 0-31,0 0 16,-21 1-16,0-1 0,0 0 16,0 0-16,-21 0 0</inkml:trace>
  <inkml:trace contextRef="#ctx0" brushRef="#br0" timeOffset="73645.07">20701 10922 0,'0'0'16,"0"-21"-16,0 0 0,0-22 15,0 1-15,0 0 0,0-1 0,0 1 16,0 0-16,0-1 0,-21 1 16,21-21-16,-21 20 0,21 22 0,-22-21 15,22 21-15,0-1 0,0 65 16,0-22-1,0 42-15,0-20 0,0 20 0,0 1 16,0 20-16,-21-20 0,0-1 16,21 22-16,-21-21 0,0-1 0,-22 22 15,22-22-15,0 1 0,-21-1 0,21-20 16,-22 20-16,1-21 0,0 1 16,-1-22-16,22 21 0,-21-21 15,21 1-15,-1-22 0,1 0 0,0 0 16,0 0-16,0 0 0,0-22 15,21 1-15,0 0 0,0-21 0,0-1 16,0 1-16,0 0 0,0-22 0,21 1 16,0-1-16,0 1 0,0 20 15,0-20-15,1 21 0,-1-1 0,0 22 16,-21 0-16,21 0 0,0 21 16,-21 21-16,0 21 15,21-21-15,-21 1 0,0 20 16,0 0-16,22 1 0,-22-1 15,0 0-15,21 1 0,0-1 16,-21 0-16,21-21 0,0 1 0,0 20 16,1-21-16,-1 0 0,0-21 15,0 21-15,21-21 0,1 0 0,-22 0 16,21 0-16,1 0 0,-1-21 0,0 0 16,1 0-16,-1 0 0,0-22 15,1 22-15,-1-21 0,-21 0 0,21-1 16,-20 1-16,-1 0 0,0 20 0,-21 1 15,0 0-15,0 0 0,0 42 16,0 0 0,0 0-16,0 1 0,-21-1 15,0 21-15,21 0 0,-22-20 16,1 20-16,0-21 0,21 0 0,-21 22 16,21-22-16,-21 0 0,21 0 0,0 0 15,0 0-15,21-21 31,0-21-31,0 0 0,-21 0 16</inkml:trace>
  <inkml:trace contextRef="#ctx0" brushRef="#br0" timeOffset="73804.06">21167 10943 0,'0'-42'0,"0"84"16,0-126-16,0 62 0,0 1 15,0 0-15,0 0 16,-22 21-1,22 21 1,22 0 0,-1-21-16,0 21 0,0 1 15,0-22-15,0 21 0</inkml:trace>
  <inkml:trace contextRef="#ctx0" brushRef="#br0" timeOffset="74140.21">21823 10922 0,'0'0'0,"21"0"0,-21-21 15,-21 21 1,-22 0-16,22 0 0,-21 0 16,21 0-16,-22 0 0,1 21 0,21-21 15,-21 21-15,20 0 0,1-21 16,21 22-16,0-1 0,0 0 0,0 0 16,21 0-16,22 0 0,-22 1 15,21-1-15,-21 0 0,22 0 16,-1 0-16,-21 0 0,22 1 0,-22-1 15,0 0-15,-21 0 0,0 0 16,0 0-16,0 1 0,0-1 0,0 0 16,-21-21-16,0 21 0,-22-21 0,1 21 15,0-21-15,-1 0 0,-20 0 16,20 0-16,1 0 0,0 0 16,21 0-16,-1 0 0,1 0 0,0-21 15,21 0-15,0 0 0,0 0 16,0-1-16,21 1 0,0-21 0,22 0 15,-22-1-15,21 1 0,1 0 0,20-1 16</inkml:trace>
  <inkml:trace contextRef="#ctx0" brushRef="#br0" timeOffset="74377.08">22415 10605 0,'0'21'0,"0"0"16,0 0-16,0 21 0,-21-20 0,0 20 15,21 0-15,-21 1 0,0-1 16,21-21-16,-21 21 0,-1 1 0,22-1 16,-21 0-16,21 1 0,0-1 0,-21 0 15,21-20-15,0-1 0,0 21 16,0-21-16,0 0 0,21 1 16,0-22-16,1 0 0,-1 0 15,0 0-15,0-22 16,-21 1-16,21 0 0,-21 0 0,0-21 15</inkml:trace>
  <inkml:trace contextRef="#ctx0" brushRef="#br0" timeOffset="74536.89">22225 11007 0,'0'0'0,"21"0"31,0 0-31,0 0 0,1 0 16,20 0-16,-21 0 0,21 0 0,1 0 15,20 0-15,-20 0 0,41-21 0,-20-1 16,-1 22-16,1-21 0,20 0 16,-20 21-16</inkml:trace>
  <inkml:trace contextRef="#ctx0" brushRef="#br0" timeOffset="74916.21">24130 10478 0,'21'-22'0,"-42"44"0,42-22 16,-21 21 0,0 0-16,-21 0 0,0 21 15,-22 1-15,22-1 0,-21 0 0,-22-20 16,22 20-16,0 0 0,-22-21 0,1 22 16,-1-22-16,22 21 15,-22-21-15,22 1 0,-21-1 0,20 0 16,1 0-16,21 0 0,0-21 0,-1 0 15,1 21-15,42-21 16,1 0-16,-1 0 16,0 0-16,21 0 0,1 0 15,-1 0-15,0 22 0,1-1 0,20-21 16,-21 21-16,1-21 0,-1 21 0,0-21 16,1 21-16,-1-21 0,-21 21 15,22-21-15,-1 0 0,-21 0 0,21 0 16,-20 0-16,-1 0 0,0 0 15,0 0-15,0 0 16,0-21-16,-21 0 0,22 0 16,-1 0-16,-21 0 0,21-1 0</inkml:trace>
  <inkml:trace contextRef="#ctx0" brushRef="#br0" timeOffset="75472.62">24638 10478 0,'0'-43'0,"0"86"0,0-107 0,0 43 15,0 42 1,0 0-16,-21 22 0,0-1 0,-1 21 16,1-20-16,0 20 15,0-20-15,0 20 0,21-21 0,-21 22 16,-1-22-16,1 1 0,21-1 0,0 0 16,-21 1-16,21-1 0,-21-21 15,21 21-15,0-20 0,0-1 0,0 0 16,0-42 15,21 21-31,0-21 0,0-22 0,1 22 16,20 0-16,-21-21 0,21 20 0,1-20 15,-1 0-15,-21 21 0,22-1 16,-1 1-16,-21 0 0,0 21 16,0 0-16,1 0 0,-22 21 15,0 0-15,0 1 16,0-1-16,-22 21 0,1-21 0,21 22 15,0-1-15,0-21 0,0 21 0,0-20 16,0 20-16,0-21 0,21 0 16,1 0-16,20 1 0,0-22 0,1 0 15,-1 0-15,0 0 0,1 0 0,-1 0 16,21 0-16,-20-22 0,-1 1 16,0 0-16,-20-21 0,20-1 0,-21 1 15,0 0-15,0-22 0,1 22 16,-22-22-16,21 1 0,-21-22 15,0 22-15,0-22 0,0 22 0,0-1 0,0 1 16,-21 20-16,21 22 16,0-21-16,0 21 0,-22 21 0,1 0 15,0 0-15,0 0 0,0 0 16,0 21-16,-22 0 0,22 0 16,0 0-16,21 0 0,-21 1 0,0-22 15,21 21-15</inkml:trace>
  <inkml:trace contextRef="#ctx0" brushRef="#br0" timeOffset="75936.98">25675 11091 0,'0'0'15,"-21"22"-15,21-1 0,-21-21 0,21 21 16,21-21 0,0 0-16,0-21 15,22 0-15,-1 21 0,0-22 16,1 1-16,-1 0 0,0 0 0,1 0 15,-1 0-15,-21-1 0,0 1 0,0 0 16,-21 0-16,-21 21 16,0 0-16,-21 0 15,21 21-15,-22 0 0,1 0 0,-22 1 16,22 20-16,0-21 0,21 21 16,-22-20-16,22 20 0,0 0 0,21-21 15,0 22-15,0-22 0,0 21 0,0-21 16,21 1-16,0-1 0,22 0 15,-22 0-15,21-21 0,0 0 16,1 21-16,-1-21 0,22 0 0,-22 0 16,21 0-16,-20-21 0,-1 0 15,22 0-15,-22 0 0,21-22 0,-20 22 16</inkml:trace>
  <inkml:trace contextRef="#ctx0" brushRef="#br0" timeOffset="76413.71">26776 10520 0,'0'-42'0,"0"84"0,0-127 0,0 64 16,0 0-16,0 0 0,-21 21 16,-1 21-16,22 21 0,-21-21 15,0 22-15,21 20 0,-21-20 16,21 20-16,0-21 0,-21 22 0,0-22 16,21 1-16,-22 20 0,1-21 15,21 1-15,-21 20 0,0-20 0,21-1 16,0 0-16,-21 1 0,21-1 0,-21-21 15,21 21-15,0-20 0,0-1 16,0 0-16,21-21 31,-21-21-31,0 0 0,0-1 16,21 1-16,0-21 0,-21 21 0,21-22 16,0 1-16,1 0 0,-1-1 0,0 22 15,0-21-15,21 21 16,-20 0-16,20-1 0,0 1 0,1 21 15,-1 0-15,0 0 0,1 0 16,-22 0-16,21 21 0,-21 1 0,0-1 16,1 0-16,-22 21 0,0-21 0,0 22 15,0-1-15,-22-21 0,1 22 16,-21-22-16,0 0 0,-1 0 0,-20 0 16,20 0-16,-20 1 0,21-1 0,-22-21 15,22 0-15,-1 21 0,22-21 16,0 0-16,0 0 0,0 0 0,21-21 15,0 0-15,21-1 16,0 1-16,0-21 0,22 21 16,-1-22-16,0 1 0</inkml:trace>
  <inkml:trace contextRef="#ctx0" brushRef="#br0" timeOffset="76920.42">27707 10605 0,'21'-22'31,"0"22"-15,1-21-16,-1 0 0,0 21 15,0-21-15,21 0 16,-20 0-16,20-1 0,-21 1 0,0 0 16,0 0-16,1 21 0,-22-21 0,0 0 15,-22 21-15,1 0 16,-21 0-16,0 21 0,-1 0 0,1 0 15,-22 0-15,22 0 0,0 1 16,-1 20-16,1-21 0,21 0 0,0 22 16,0-22-16,21 0 0,0 0 15,0 0-15,0 0 0,21 1 0,0-1 16,0 0-16,21-21 0,-20 21 16,20-21-16,-21 0 0,0 0 0,22 21 15,-22-21-15,0 21 0,0-21 16,0 0-16,0 22 0,-21-1 15,-21 0 1,0 0-16,0-21 0,0 21 0,0 0 16,-22 1-16,22-1 0,0-21 0,-21 21 15,20 0-15,1 0 0,0 0 16,21 1-16,0-1 0,0 0 0,0 0 16,0 0-16,0 0 0,0 1 15,21-1-15,0 0 0,1-21 16,-1 0-16,0 0 0,21 0 0,1 0 15,-22 0-15,21 0 16,22 0-16,-22-21 0,0 0 0,1-22 16,20 22-16,-21-21 0,1-1 0,-1 1 15</inkml:trace>
  <inkml:trace contextRef="#ctx0" brushRef="#br0" timeOffset="77156.28">28596 10181 0,'0'-42'0,"0"84"0,0-105 0,0 42 0,0-1 15,-21 44-15,0-1 16,21 0-16,-21 21 0,-1 22 16,1-1-16,0 1 0,0-1 0,0 1 15,0 20-15,-1-20 16,1-1-16,21 1 0,-21-22 0,0 1 16,0 20-16,21-21 0,0-20 0,0 20 15,0 0-15,0-21 0,0 1 16,0-1-16,0 0 0,21-21 15,0 0-15,0 0 16,22 0-16,-22-21 0,0 21 0,21-21 16</inkml:trace>
  <inkml:trace contextRef="#ctx0" brushRef="#br0" timeOffset="77520.08">28765 10880 0,'-21'0'16,"42"0"15,1 0-31,-1 0 16,0 0-16,21 0 0,-21-21 0,22-1 15,-1 22-15,0-21 0,-20 0 0,20 0 16,-21-21-16,21 20 0,-20 1 16,-1 0-16,-21 0 0,0-21 0,0 20 15,-43 22-15,22 0 16,0 0-16,-21 0 0,-1 22 15,1-1-15,0 0 0,-1 21 0,1-21 16,21 22-16,-21-22 0,20 21 16,1-21-16,21 22 0,0-22 0,0 0 15,0 21-15,0-20 0,0-1 16,0 0-16,21 0 0,1-21 0,20 21 16,-21-21-16,21 0 0,22 0 0,-22 0 15,22 0-15,-1 0 0,1 0 16,-1 0-16,1-21 0,-22 0 0,0 0 15,1-22-15,-1 22 0,-21-21 16,0 0-16</inkml:trace>
  <inkml:trace contextRef="#ctx0" brushRef="#br0" timeOffset="79000.5">29549 10816 0,'42'-106'16,"-42"1"-1,-42 316 1,63-422-16,-42 232 16,-1 0-16,1 21 0,21-21 15,-21 22-15,0-22 0,21 21 0,-21-21 16,21 22-16,0-22 0,-21 21 0,21-21 15,-22 1-15,22 20 0,-21-21 16,21 0-16,0 0 0,0 1 0,0-1 16,-21-21-16,21-21 31,0-1-31,0 1 16,0-21-16,21 21 15,-21 0-15,21-22 0,1 22 16,-1-21-16,0-1 0,21 1 15,-21 0-15,1-1 0,20 1 0,-21 0 16,0 21-16,0-1 0,1 1 0,-1 21 16,0 0-16,0 0 0,0 21 15,0 1-15,-21-1 0,22 0 0,-1 0 16,0 21-16,-21-20 0,0 20 16,21 0-16,-21-21 0,0 22 0,21-22 15,-21 0-15,0 21 0,0-20 0,0-1 16,0 0-16,0 0 0,0 0 15,0 0-15,-21-21 16,0 0 0,21-21-1,0 0-15,0 0 0,0 0 16,0 0-16,21-1 0,0 1 16,0-21-16,22 21 0,-22-22 0,21 1 15,1-21-15,-1 20 0,0 1 0,1 21 16,-1-22-16,-21 22 0,21 0 15,1 0-15,-22 21 0,0 0 0,0 0 16,0 0-16,1 21 16,-22 0-16,21 22 0,-21-22 0,0 0 15,0 21-15,0-21 0,0 22 16,0-22-16,-21 21 0,21-21 0,-22 1 16,22-1-16,0 0 0,0 0 15,0 0-15,0 0 0,0 1 0,22-22 16,-1 21-16,0-21 0,21 0 0,-21 0 15,22 0-15,-22 0 0,21 0 16,-21 0-16,22 0 0,-22 0 0,21-21 16,-21-1-16,1 1 0,20 0 15,-21 0-15,0-21 0,0-1 0,1 1 16,-1 0-16,-21-1 0,0 1 16,0 0-16,0 20 0,0 1 15,0 0-15,0 0 0,-21 21 0,-1 0 16,1 0-16,0 0 0,-21 21 15,21 0-15,-1 22 0,1-22 0,21 21 16,-21-21-16,21 22 0,0-1 16,-21-21-16,21 21 0,0-20 0,0 20 15,0-21-15,21 0 0,0 0 16,0 1-16,1-1 0,-1 0 0,0-21 16,21 21-16,-21-21 0,22 0 0,-22 0 15,21 0-15,-21 0 0,22 0 16,-22 0-16,0-21 0,21 0 15,-20 0-15,20-1 0,-21-20 16,0 21-16,0 0 0,1-22 0,-1 22 16,-21 0-16,21 0 0,-42 21 31,0 21-31,-1-21 16,1 21-16,0 0 0,0 1 0,0-1 15,0 0-15,21 0 16,-22-21-16,22 21 0,22-21 47,-1 0-47,0-21 0,0 0 15,0 0-15,0 0 0,22-1 16,-22 1-16,21 0 0,-21 0 0,22 0 16,-22 21-16,0-21 0,21 21 15,-20 0-15,-22 21 16,0 0-1,0 0-15,0 0 0,0 0 16,0 1-16,0-1 16,0 0-16,0 0 15,21-21 1,0 0-16,0 0 0,0 0 0,0 0 16,1 0-16,-1-21 15,0 0-15,0 0 0,0-1 16,0-20-16,1 0 0,-22-1 15,21 1-15,0-21 0,0-1 0,-21 1 16,21-1-16,-21 1 0,21-1 16,-21 1-16,0-1 0,0 22 0,0-1 15,0 1-15,0 21 0,0 0 16,0 0-16,0 42 16,0 0-16,0 0 15,-21 21-15,21-20 0,-21 20 0,21 0 16,0 1-16,0 20 0,0-21 15,0 22-15,0-22 0,-21 22 16,21-22-16,0 22 0,-21-22 16,21-21-16,0 21 0,0 1 0,0-22 15,0 0-15,0 0 0,0 0 0,0 1 16,0-1-16,0 0 16,21-21-16,0 0 0,0 0 15,0 0-15,1-21 16,-1 21-16,0-21 0,-21-1 0</inkml:trace>
  <inkml:trace contextRef="#ctx0" brushRef="#br0" timeOffset="79185.39">31686 10456 0,'-21'0'0,"42"0"0,-63 0 16,21 0-16,42 0 31,0 0-31,0 0 15,22 0-15,-22 0 0,21 0 0,1 0 16,-22 0-16,21 0 0,0 0 16,1 0-16,-1 0 0,0 0 15,1 0-15,-1 0 0,0 0 0</inkml:trace>
  <inkml:trace contextRef="#ctx0" brushRef="#br0" timeOffset="79540.19">32575 10224 0,'0'-22'0,"0"44"0,0-65 16,22 64 15,-1 1-31,0-22 16,0 21-16,21 21 0,-20-21 16,20 0-16,-21 1 0,21-1 0,-20 0 15,20 0-15,-21 0 0,21 0 16,1 1-16,-1-22 0,-21 21 15,22-21-15,-22 0 0,21 21 16,-21-21-16,0 0 0,-42 0 31,0 21-15,-21 0-16,-1-21 0,1 21 0,0 22 16,-1-22-16,1 21 0,0 1 15,-22-1-15,22-21 0,0 21 0,20 1 16,-20-22-16,0 21 0,21-21 15,-1 1-15,-20 20 0,21-21 16,-21-21-16,20 21 0,1 0 0,-21-21 16,21 22-16,0-1 0</inkml:trace>
  <inkml:trace contextRef="#ctx0" brushRef="#br0" timeOffset="80716.12">995 14076 0,'0'0'0,"-21"0"16,42 21 15,0-21-15,0 0-16,21 0 0,1 0 15,20 0-15,1 0 0,20 0 0,1-21 16,0 21-16,21-21 0,-22 0 16,1-1-16,0 1 0,-1 0 0,-20 0 15,-1 0-15,1 0 0,-1-1 16,-20 22-16,-1-21 0,-21 0 0,0 21 15,-21-21-15,-42 21 16,21 0-16,-22-21 16,1 21-16,21 0 0,-21 0 15,-1 0-15,1 0 0,21 0 0,-22-21 16,22 21-16,0 0 0,42 21 31,0-21-15,1 21-16,20 0 0,-21 0 15,21 0-15,-20 22 0,20-22 0,-21 0 16,-21 0-16,0 22 0,0-22 16,0 0-16,0 21 0,-21-21 0,0 1 15,0-1-15,-1 0 0,1 0 16,0 0-16,0 0 0,0 1 0</inkml:trace>
  <inkml:trace contextRef="#ctx0" brushRef="#br0" timeOffset="81164.48">2984 13695 0,'22'0'0,"-44"0"0,65-21 16,-22 0-16,-21-1 0,21 22 15,-21-21-15,0 0 0,21 0 16,0-21-16,-21 20 0,0 1 0,22 0 15,-1-21-15,0 21 0,-21-22 16,21 22-16,-21-21 0,21 21 16,-21-1-16,0 1 0,0 0 0,-21 21 31,0 0-31,0 21 0,21 22 0,0-22 16,0 21-16,0 0 0,0 22 15,0-22-15,0 22 0,0-1 0,0-20 16,0 20-16,0 1 0,0-22 15,0 0-15,0 22 0,0-43 0,0 21 16,0 1-16,0-22 0,0 21 16,0-21-16,0 0 0,0 1 0,0-1 15,-21 0-15,-1-21 0,1 21 16,0-21-16,-21 0 0,21 0 16,-1 0-16,-20 0 0,21 0 15,-21 0-15,20 0 0,1 0 0,-21-21 16,42 0-16,0 0 0,0-1 15,0 1-15,0-21 0,21 21 16,21-22-16,1 1 0,-1 0 0,0-1 16,22 1-16</inkml:trace>
  <inkml:trace contextRef="#ctx0" brushRef="#br0" timeOffset="81600.85">3725 13272 0,'0'0'0,"21"21"31,-21 0-31,0 0 0,0 0 16,0 0-16,0 22 0,-21-1 0,21 22 16,0-1-16,0 1 0,0-1 15,0 1-15,0-1 0,0 1 0,0 20 16,0-20-16,-21 20 0,0 1 0,21 0 16,-21 21-16,0-22 0,21 1 15,-22 0-15,22-1 0,-21-20 0,21 20 16,0 1-16,0-21 15,0-1-15,0 1 0,0-1 0,21-21 16,1 1-16,-1-1 0,0-21 0,0 0 16,0-21-16,22 0 0,-22 0 15,21-21-15,0 0 0,1 0 0,-1-21 16,0-1-16,1-20 0,-1 20 16,-21-20-16,22-1 0,-22 22 0,0-21 15,-21-1-15,0 1 0,0-1 16,0 1-16,-21-1 0,0 1 0,-1 20 15,-20-20-15,0 20 0,21 22 0,-22-21 16,1 21-16,21 0 0,-22-1 16,1 22-16,21-21 0,0 0 0,21 0 15,0 0 1,0 0-16,21-1 0,0 1 16,21-21-16,1 21 0,20-22 15,1 1-15,-1-21 0</inkml:trace>
  <inkml:trace contextRef="#ctx0" brushRef="#br0" timeOffset="84088.92">5419 13356 0,'0'-21'31,"0"0"-31,0 0 16,0 0-1,21-1-15,0 1 16,0 0-16,0 0 0,0 0 0,1 0 16,-1-1-16,0 1 0,0 0 15,0-21-15,-21 21 0,0-1 16,0 1-16,-21 21 16,0 0-16,0 21 0,-22 1 0,22-1 15,-21 0-15,0 21 0,-1-21 0,1 22 16,0-1-16,20-21 0,1 22 15,0-22-15,0 21 0,21-21 16,0 22-16,0-22 0,0 0 16,0 0-16,21 0 0,0-21 0,0 21 15,1-21-15,-1 0 0,21 0 0,-21 0 16,22 0-16,-22 0 0,21-21 16,0 0-16,-20 21 0,20-21 0,-21 21 15,0-21-15,-21 0 0,-21 21 31,0 0-31,-21 21 16,20 0-16,-20 0 0,0 0 0,-1 22 16,1-1-16,0 0 0,-1 1 0,1-1 15,0 21-15,21-20 16,-22-1-16,22 0 0,21 1 0,0-1 16,0-21-16,0 0 0,0 1 0,21-1 15,0 0-15,1-21 0,20 0 16,0 0-16,22 0 0,-22 0 0,22-21 15,-1 21-15,1-21 0,-1-1 16,1-20-16,-1 21 0,1-21 0,-1-1 16,1 1-16,-22-22 0,0 22 0,1-21 15,-1-1-15,-21 1 0,0-1 16,0 22-16,-21-22 0,0 1 16,22-1-16,-22 22 0,0-22 0,0 22 15,0 0-15,0 21 0,0-1 16,-22 22-16,1 0 0,0 22 15,0 20-15,0-21 16,0 21-16,-1 1 0,1-1 0,21 22 16,0-22-16,0 21 0,0 1 15,0-22-15,0 22 0,0-1 0,0 1 16,0-1-16,21-20 0,1-1 0,-1 0 16,0 1-16,0-22 0,21 21 15,-20-21-15,20 0 0,-21-21 0,21 0 16,1 0-16,-1 0 0,0 0 15,22 0-15,-22-21 0,22 0 0,-22 0 16,22 0-16,-22 0 0,21-22 16,-20 1-16,-1 0 0,-21-1 15,22 1-15,-43 0 0,0-1 0,21 1 16,-21 0-16,0 20 0,0-20 0,-21 21 16,-1 21-16,1 0 15,0 0-15,0 0 0,0 21 0,-22 0 16,22 22-16,0-22 0,0 21 15,0-21-15,21 22 0,0-1 0,0 0 16,0-21-16,0 22 0,21-22 0,0 0 16,0 21-16,0-20 0,1-22 15,-1 21-15,21 0 0,0-21 0,-20 0 16,20 0-16,0 0 0,1 0 16,-1-21-16,0 0 0,1 21 15,-1-22-15,-21-20 0,21 21 0,-20 0 16,-1-22-16,0 1 0,0 0 15,-21-1-15,21 22 0,-21-21 0,0 0 16,0 20-16,0 1 0,0 0 0,0 42 31,0 0-31,-21 22 16,21-22-16,-21 21 0,21 1 0,0-22 16,0 21-16,0 0 15,0-20-15,0 20 0,0-21 0,0 0 16,0 0-16,0 22 0,0-22 15,0 0-15,0 0 16,0-42 0,0 0-1,0 0-15,0 0 0,0-22 16,0 1-16,0 0 0,0-1 0,21 1 16,-21-22-16,21 22 0,0 0 15,1-1-15,-1 1 0,0 21 0,-21 0 16,21 0-16,0 21 0,0 0 15,1 0-15,-1 0 0,21 0 16,-21 0-16,0 21 0,-21 0 0,22 0 16,-22 0-16,21 0 0,-21 22 0,0-22 15,0 0-15,21 21 0,-21-20 16,21-1-16,-21 0 0,0 21 0,0-21 16,0 1-16,21-1 15,-21 0-15,0-42 31,21 0-15,1-1-16,-22 1 0,21-21 0,0 21 16,0-22-16,0 1 0,0 21 15,1-21-15,-1-1 0,0 1 16,0 0-16,0 20 0,22-20 0,-22 21 16,0 0-16,0 21 0,0-21 15,0 21-15,-21 21 16,0 0-16,0 21 0,0-21 15,0 22-15,0-22 0,0 21 16,0 1-16,0-1 0,0 21 0,0-20 16,0-1-16,0-21 0,0 22 0,0-1 15,22-21-15,-1 0 0,0 22 16,0-22-16,0-21 0,22 21 0,-1-21 16,-21 0-16,21 0 15,1 0-15,-1 0 0,0 0 0,1 0 16,20-21-16,-20 0 0,-1-1 0,0 1 15,-21-21-15,22 0 0,-22 20 16,0-20-16,0 0 0,0-22 0,-21 22 16,0 0-16,0-22 0,0 43 15,0 0-15,-21 0 0,0 21 16,0 0-16,-21 0 0,20 0 0,1 0 16,-21 21-16,21 0 0,0 0 15,21 0-15,0 22 0,0-22 16,0 21-16,0 0 0,0 1 0,21-22 0,0 21 15,0-21-15,0 22 16,0-22-16,22 0 0,-22-21 16,21 21-16,-21-21 0,22 21 0,-1-21 0,0 0 15,1 0-15,-22 0 0,21 0 16,1-21-16,-22 0 0,0 0 0,21 0 16,-21 0-16,-21-22 0,22 22 15,-1-21-15,-21-1 0,21 1 0,-21 0 16,0 21-16,0-22 0,0 22 0,0 0 15,0 0-15,0 42 32,0 0-32,0 21 0,-21-20 15,0 20-15,21-21 0,-22 21 16,22 1-16,0-22 0,0 21 0,-21-21 16,21 22-16,-21-22 0,21 0 15,0 0-15,-21-21 0,21 21 0,0-42 47,21 0-47,0 0 0,0 0 0,1-22 16,-1 1-16,0 0 0,21-1 15,-21 1-15,1-21 0,20 20 0,-21-20 16,21 20-16,-20 1 0,20 0 16,-21 21-16,21-1 0,-20 1 15,20 21-15,-21 0 0,0 0 0,0 21 0,-21 1 16,0-1-16,0 0 0,0 21 15,0 1-15,0-1 0,0 0 16,0 1-16,0-1 0,0 0 0,0-21 16,0 22-16,0-22 0,22 21 0,-1-21 15,0 1-15,0-1 0,0-21 16,22 0-16,-22 0 0,21 0 0,0 0 16,-20 0-16,20 0 0,0-21 15,-21 21-15,22-22 0,-22 1 0,21-21 16,-21 21-16,1-22 0,-1 1 15,0 0-15,0-1 0,0 1 16,-21-21-16,21 20 0,-21-20 0,0 20 16,0-20-16,0 21 0,0-1 15,22 1-15,-22 21 0,0 0 0,0 42 16,0 0 0,-22 21-16,1 1 0,0-1 15,21 0-15,-21 22 0,0-22 0,0 22 16,21-22-16,0 21 0,0-20 15,0-1-15,0 0 0,0 1 0,0-1 16,0-21-16,0 22 0,0-22 0,0 0 16,21 0-16,0-21 15,0 0-15,0 0 16,0-21-16,1 21 0,-1-21 0,-21 0 16,21-1-16,0-20 0</inkml:trace>
  <inkml:trace contextRef="#ctx0" brushRef="#br0" timeOffset="84260.31">10223 13335 0,'0'0'0,"-21"0"0,0 0 15,42 0 1,0 21-16,1-21 16,-1 0-16,21 0 0,-21 0 15,22 0-15,-1 0 0,-21-21 16,21 21-16,1-21 0,-22 0 0,21 21 15,-21-21-15,22-1 0</inkml:trace>
  <inkml:trace contextRef="#ctx0" brushRef="#br0" timeOffset="84993.89">11493 13462 0,'0'-21'16,"-21"21"-1,21-21-15,0 0 0,0-1 16,0 1-16,0 0 0,21 21 16,1-21-16,-1 0 0,0 21 15,0 0-15,21 0 0,-20 0 0,20 0 16,0 0-16,1 0 0,-1 21 15,-21 0-15,21 0 0,-20 0 0,-1 22 16,0-1-16,-21 0 0,0 1 0,0-1 16,0 0-16,0 1 0,0-1 15,-21 0-15,0-20 0,21 20 0,-22-21 16,22 0-16,-21 0 0,0-21 16,21 22-16,-21-22 15,0-22 1,21 1-16,0 0 0,0 0 15,0-21-15,0 20 0,0-20 0,21 0 16,0-22-16,0 22 0,0-22 0,22 22 16,-22-21-16,42 20 0,-20 1 15,20 0-15,-20-1 0,20 22 0,1 0 16,-22 0-16,0 21 0,1 0 16,-1 21-16,0 0 0,-21 0 0,-21 0 15,0 1-15,0 20 0,0-21 0,0 21 16,0 1-16,0-1 0,0 0 15,0 1-15,-21-1 0,21 0 16,-21-20-16,21 20 0,0-21 16,0 21-16,0-20 0,0-1 0,0 0 15,21-21 17,0 0-32,1-21 0,-1-22 15,0 22-15,21-21 0,-21 0 16,1-1-16,20 1 0</inkml:trace>
  <inkml:trace contextRef="#ctx0" brushRef="#br0" timeOffset="85376.67">13144 13166 0,'0'-21'0,"0"42"0,0-64 0,-21 43 32,0 0-32,0 0 15,0 22-15,0-1 0,-1 0 0,1 0 16,0 0-16,0 22 0,0-22 15,0 21-15,-1-21 0,1 22 0,21-1 16,-21 0-16,21 1 0,-21-22 0,21 21 16,0 0-16,0-20 0,0 20 15,0-21-15,0 0 0,0 0 0,21 1 16,21-1-16,-20-21 0,20 0 16,-21 0-16,43 0 0,-22 0 0,0-21 15,22-1-15,-22 1 0,22-21 16,-22 21-16,0-22 0,1 1 15,-22 0-15,0-1 0,0 1 0,0 0 16,-21-1-16,0 1 0,0 0 0,0-1 16,-21 1-16,0 0 0,0 21 15,-22-22-15,1 22 0,21 21 0,-21 0 16,-1 0-16,1 0 0,0 21 16,-1-21-16,1 21 0,0 1 0,20-1 15,1 0-15,0 0 0,0 0 0,0 0 16,21 1-16,-21-1 15,-1 0-15</inkml:trace>
  <inkml:trace contextRef="#ctx0" brushRef="#br0" timeOffset="88025.16">1503 15431 0,'-43'21'0,"86"-42"0,-128 63 0,43-21 0,-1 0 15,22 0-15,0 1 0,0-1 16,0 0-16,21 0 0,0 0 0,0 0 16,21-21-1,0 0-15,0 0 0,22-21 16,-1 0-16,21 0 0,1 0 15,-22-22-15,22 22 0,-1-42 0,1 20 16,-1 1-16,1-21 0,-22-1 16,0 22-16,1-22 0,-22 22 15,0 0-15,-21-1 0,0 1 0,0 0 16,0-1-16,0 22 0,-21 0 16,0 0-16,0 0 0,-1 21 0,-20 0 15,21 0-15,-21 21 0,20 0 16,1 21-16,-21 1 0,21-1 0,0 21 15,-1 1-15,1 21 0,0-1 16,-21 22-16,21-21 0,-1 21 0,1-1 16,0 1-16,0 21 0,0-21 15,21 0-15,0 0 0,0 21 16,0-21-16,0-1 0,0 1 16,0 0-16,0 0 0,0-21 15,21 20-15,0-20 0,0-21 0,0 20 16,1-20-16,-1-22 0,0 0 15,0-20-15,21-1 0,-20-21 0,20 0 16,0-21-16,1-22 0,-1 22 16,0-21-16,1-22 0,-1 22 0,0-22 15,-21 1-15,22-1 0,-22-20 16,0 20-16,-21 1 0,0-22 0,0 22 16,-21-1-16,0 22 15,-22-22-15,1 1 0,0-1 0,-22 1 16,22 20-16,-22-20 0,1 21 15,-22-22-15,22 22 0,-1-1 0,22 22 16,-22-21-16,22 21 0,21 0 16,0 21-16,0-22 0,42 1 15,0 21 1,21 0-16,-21-21 0,43 0 16,-22 21-16,22-21 0,-22 0 0,22-1 15,-1 1-15,-21 0 0,22-21 16,-22 21-16,1-22 0,-1 22 15,0-21-15,1 21 0,-1-22 16,-21 22-16,0 0 0,0 0 0,-21 0 16,-21 42 15,0 0-31,21 0 16,-21 0-16,0 22 0,21-1 15,-21-21-15,21 21 0,0 1 0,0-22 16,0 21-16,0-21 0,0 22 15,0-1-15,0-21 0,21 0 0,0 1 16,0-1-16,0-21 0,22 0 16,-22 0-16,0 0 0,21 0 15,-21 0-15,22-21 0,-1-1 16,-21 1-16,22 0 0,-1 0 0,-21-21 16,0 20-16,22-20 0,-43 0 15,21 21-15,-21-22 0,0 1 0,0 0 16,0-1-16,0 1 0,-21 0 15,-1-1-15,1 22 0,-21 0 0,21 0 16,-22 21-16,1 0 0,0 0 16,-1 0-16,1 21 0,21 0 0,-21 21 15,20-20-15,-20 20 0,21 0 16,21 1-16,0-22 0,0 21 0,0 0 16,0 1-16,0-22 15,0 21-15,21-21 0,0 1 0,22-1 16,-22 0-16,21-21 0,0 0 15,1 0-15,-22 0 0,21 0 0,1 0 16,-1 0-16,0-21 0,1 0 16,-1 21-16,0-22 0,1 1 0,-1-21 15,-21 21-15,21 0 0,-20-1 16,-1-20-16,-21 21 0,0 0 0,21 0 16,-21-1-16,0 1 0,0 0 0,-21 21 31,21 21-31,0 0 15,-21 22-15,-1-22 16,22 0-16,-21 21 0,21-20 0,0 20 16,0-21-16,0 0 0,0 22 15,0-22-15,0 0 0,0 0 0,21 0 16,1 0-16,-1-21 0,0 0 16,0 0-16,0 0 0,22 0 0,-22 0 15,0-21-15,0 0 0,21 0 16,-20 0-16,20 0 0,-21-22 0,21 22 15,-20-21-15,20 21 0,-21-22 16,0 1-16,0 0 0,-21 20 0,0-20 16,22 0-16,-22 21 15,0-1-15,-22 44 16,22-1 0,-21 0-16,21 0 0,-21 0 15,0 22-15,21-22 0,0 21 0,0-21 16,0 0-16,0 22 0,0-22 15,0 0-15,21 0 0,0 0 0,0 1 16,1-22-16,-1 21 0,21-21 16,-21 0-16,22 0 0,-1 0 0,0 0 15,1 0-15,20-21 0,-21-1 0,1 1 16,-1 0-16,-21 0 16,22 0-16,-22 0 0,21-1 0,-21-20 15,-21 21-15,0-21 0,0 20 16,0-20-16,0 21 0,0 0 0,0 0 15,0-1-15,0 44 16,0-1 0,0 0-16,0 21 0,0-21 0,-21 1 15,21 20-15,0-21 0,0 21 16,0-20-16,-21-1 0,21 0 0,0 0 16,0 0-16,0 0 15,0-42 16,21 0-15,0 0-16,-21 0 0,21-22 0,1 22 16,-1-21-16,-21 21 0,21-22 15,0 22-15,0 0 0,-21 0 0,21 0 16,1 21-16,-1 0 16,-21 21-16,21 0 0,-21 0 15,0 0-15,0 1 0,0-1 0,21 21 16,-21-21-16,21 0 0,-21 1 15,21 20-15,1-21 0,-1 0 0,0 0 16,0-21-16,21 22 0,-20-1 16,20-21-16,0 0 0,1 0 0,20 0 15,-21 0-15,22 0 0,-1-21 0,-20-1 16,20 1-16,1 0 0,-22 0 16,22 0-16,-22-22 0,0 22 15,-21-21-15,22 21 0,-22-22 0,-21 22 16,0-21-16,0 0 15,0 20-15,0-20 0,0 21 0,0 0 16,-21 21-16,0 0 0,-1 0 0,1 0 16,-21 0-16,21 0 0,-22 21 0,22 21 15,-21-21-15,21 1 0,-22 20 0,22-21 16,0 21-16,0 1 16,0-22-16,21 21 0,0-21 0,0 22 15,0-22-15,0 0 0,0 0 0,0 0 0,21 1 16,0-1-16,0-21 15,0 0-15,1 0 0,-1 0 0,21 0 16,-21 0-16,0-21 0,22-1 0,-22 1 16,0 0-16,21-21 0,-20 21 15,-1-22-15,21 1 0,-21 0 0,0-1 16,1-20-16,-1-1 0,0 1 16,-21-1-16,0-20 0,21 20 0,-21 1 15,0-1-15,0 22 0,0-22 0,0 22 16,0 0-16,0 20 15,0 1-15,0 0 0,-21 21 16,21 21-16,-21 0 0,21 22 16,0-1-16,0 0 0,0 22 0,0-1 15,0 22-15,0-21 0,0-1 0,0 22 16,21-22-16,-21 1 0,0-22 16,21 22-16,-21-22 0,0 0 0,21-21 15,-21 22-15,0-22 0,21 0 0,1 0 16,-1-21-16,21 0 0,-21 0 15,22 0-15,-22 0 0,21-21 0,0 0 16,1 0-16,-1 0 0</inkml:trace>
  <inkml:trace contextRef="#ctx0" brushRef="#br0" timeOffset="88862.08">6583 15388 0,'-21'0'0,"42"0"0,-85 0 16,43 0-16,0 0 0,0 0 0,0-21 15,21 0-15,0-21 0,0 20 16,0-20-16,21 21 0,0-21 0,0-1 16,21 22-16,-20-21 0,20 21 15,0-1-15,-21 22 0,1 0 16,20 0-16,-21 0 0,0 0 0,0 22 0,1 20 15,-22-21-15,0 21 16,0 1-16,0-1 0,0 0 0,0 1 16,0-1-16,0-21 0,0 22 15,0-22-15,0 21 0,0-21 0,0 0 16,21-21-16,0 0 16,0 0-16,0 0 0,22 0 15,-22-21-15,21 0 0,-21 0 0,22 0 16,-1-22-16,-21 22 0,21-21 0,-20 0 15,-1-1-15,0 1 0,0 0 16,0 20-16,-21-20 0,0 21 0,0 0 16,0 0-16,21 21 0,-21 42 31,0-21-31,0 21 16,0-20-16,-21 20 0,21 21 15,0-20-15,0-1 0,0 22 0,0-22 16,0 21-16,0-20 0,0 20 0,0 1 15,21-1-15,1 1 0,-1-1 16,-21 1-16,21-1 0,-21 1 0,0-1 16,21 1-16,-21-1 0,0 1 15,0-22-15,0 0 0,0 22 0,-21-22 16,0 1-16,0-22 0,-1 21 16,1-21-16,21 0 0,-21 1 15,0-22-15,0 0 0,0 0 0,-1 0 16,-20-22-16,21 1 0,0-21 0,-22 21 15,22-22-15,-21 1 0,0 0 16,20-1-16,-20-20 0,0 21 0,21-22 16,-1 22-16,1-22 0,0 22 15,21 0-15,0-22 0,0 22 0,0-1 16,0 1-16,21 0 0,0-1 0,22 1 16,-1 0-16,0-1 0,1 1 15,20 0-15,-20-22 0,20 22 16,-21-22-16</inkml:trace>
  <inkml:trace contextRef="#ctx0" brushRef="#br0" timeOffset="89712.81">7620 14986 0,'0'0'0,"-21"21"32,21 0-32,-21 1 0,-1-1 15,22 0-15,0 21 0,-21 1 0,0-22 16,0 21-16,21 0 0,0 1 15,0 20-15,0-20 0,0-22 0,0 21 16,0 0-16,0-20 0,0 20 0,0-21 16,21 0-16,0 0 15,0-21-15,1 0 0,-1 0 0,21 0 16,-21 0-16,22 0 0,-1 0 16,0-21-16,-21 21 0,22-21 0,-22 0 15,21 0-15,-21-22 0,1 22 0,-1-21 16,-21 21-16,21-22 0,-21 1 15,0 0-15,0-1 0,-21 1 0,0-21 16,-22 20-16,22 1 0,0 21 16,-21-22-16,-1 22 0,22 21 0,0-21 15,-21 21-15,20 0 0,-20 0 0,21 21 16,0 0-16,-22 1 0,22 20 16,0 0-16,21 1 0,0 20 15,-21-21-15,21 1 0,0 20 0,0-20 16,0-1-16,21-21 0,-21 21 15,21-20-15,0 20 0,1-21 0,20-21 16,-21 21-16,21-21 0,1 0 16,-22 0-16,21 0 0,1 0 0,-1 0 15,0 0-15,1-21 0,-1 0 0,0 0 16,-21 0-16,22-22 0,-22 22 16,0-21-16,21-1 0,-20 1 0,-1 0 15,-21-1-15,21 1 0,0 0 16,-21-1-16,0 1 0,0 21 0,21-21 15,-21 20-15,0 44 32,0-1-32,0 21 15,0-21-15,0 22 0,0-1 0,0-21 16,0 21-16,0 1 0,0-22 16,0 21-16,0-21 0,0 1 0,0-1 15,21 0-15,1-21 0,-1 21 16,0-21-16,0 0 0,0 0 15,0-21-15,1 0 0,-1 21 0,0-21 16,21-1-16,-21-20 16,1 21-16,-1-21 0,-21 20 0,21-20 15,-21 0-15,21-1 0,-21 1 0,0 0 16,0 21-16,0-22 0,0 22 16,0 0-16,0 42 15,0 0 1,0 0-16,0 22 0,0-1 0,0 0 15,0 1-15,0-1 0,0 22 0,0-22 16,0-21-16,0 21 0,0 1 16,21-22-16,-21 0 0,21 0 0,-21 0 15,22 1-15,-1-22 0,0 0 16,21 0-16,-21 0 0,22 0 16,-1 0-16,22-22 0</inkml:trace>
  <inkml:trace contextRef="#ctx0" brushRef="#br0" timeOffset="90392.34">10096 15028 0,'22'-21'0,"-44"42"0,44-63 16,-22 21-16,21 0 0,-21 0 16,0-1-16,0 1 0,0 0 0,-21 0 15,-1 0-15,1 0 0,0 21 16,0 0-16,-21 0 0,-1 0 0,1 21 15,0 0-15,-22 0 0,22 0 16,-1 0-16,1 1 0,21 20 16,-21 0-16,-1 1 0,22-1 0,0 0 15,0 1-15,21-1 0,0-21 0,0 21 16,0-20-16,0-1 0,0 0 16,21 0-16,21 0 0,-21-21 0,22 0 15,-22 0-15,21 0 0,22-21 0,-22 0 16,0 0-16,1-22 0,20 22 15,-20-21-15,-1 0 0,-21-1 0,21 22 16,-20-21-16,-1-1 0,0 22 16,0 0-16,-21 0 0,0 0 15,0 0-15,0 42 32,0 0-32,0 0 15,0 0-15,0 22 0,0-22 0,0 21 16,0 0-16,0-20 0,0 41 15,0-21-15,0 1 0,21-1 0,-21 0 16,0 22-16,21-22 0,-21 1 0,0 20 16,22-21-16,-22 22 0,0-22 15,0 22-15,0-1 0,0 1 0,0-1 16,0 1-16,0-22 0,0 22 16,0-22-16,0 21 0,0-20 15,0-1-15,0 0 0,0 1 0,0-22 0,0 0 16,0 0-16,-22-21 0,22-21 31,0 0-31,0 0 0,0-22 16,0 1-16,22 0 0,-22-1 0,21-20 15,-21-1-15,0 1 0,0-1 16,0 1-16,21-1 0,-21-20 0,21 20 16,0 22-16,-21-22 0,21 22 0,1 0 15,-1-1-15,-21 1 0,21 0 16,0 21-16,0-1 0,0-20 15,-21 21-15,22 0 0,-1 0 0,0-22 16,-21 22-16</inkml:trace>
  <inkml:trace contextRef="#ctx0" brushRef="#br0" timeOffset="90988.98">10795 15092 0,'0'21'0,"21"-21"31,0-21-15,-21 0-16,21 21 0,1-21 0,-1-1 16,-21 1-16,21-21 0,-21 21 15,21 0-15,-21-1 0,0-20 16,0 21-16,0 0 0,0 0 0,-21-1 16,0 22-16,0 0 0,-1 0 0,1 0 15,0 0-15,0 0 0,-21 22 16,20-1-16,-20 0 0,21 0 0,0 21 15,0-20-15,21 20 0,0-21 0,0 21 16,0-20-16,0 20 0,0 0 16,0-21-16,0 22 0,21-22 0,0 0 15,21 0-15,-21 0 0,22-21 16,-1 0-16,0 0 0,1 0 0,-1 0 16,0 0-16,22-21 0,-22 0 0,1 0 15,-1-21-15,0 20 0,1-20 16,-22 0-16,0-1 0,21 1 15,-21 0-15,-21-22 0,22 1 0,-1 20 16,-21-20-16,0-1 0,21-20 16,0 41-16,-21-20 0,21 21 0,-21-1 15,0 1-15,0 21 0,0 42 32,0 0-32,0 21 0,0 1 0,0-1 15,0 0-15,0 22 0,-21-22 16,21 1-16,-21 20 0,0-21 0,21 1 15,0 20-15,0-20 0,-21-1 16,21-21-16,0 21 0,0 1 16,0-22-16,0 21 0,0-21 0,0 1 15,21-1-15,0-21 0,0 0 16,0 0-16,0 0 0,22 0 16,-22 0-16,0-21 0,0-1 0,0 1 15,1 0-15,20-21 0,-42 21 16,21-1-16</inkml:trace>
  <inkml:trace contextRef="#ctx0" brushRef="#br0" timeOffset="91164.88">11388 14711 0,'0'0'0,"-43"21"0,22-21 0,0 0 0,0 21 16,21 0-16,42 1 15,-21-22 1,0 0-16,1 0 0,20 0 0,-21 0 15,21 0-15,1 0 0,-22 0 16,21-22-16,-21 22 0,22-21 0,-22 21 16,0 0-16,0-21 0</inkml:trace>
  <inkml:trace contextRef="#ctx0" brushRef="#br0" timeOffset="91836.76">2688 16616 0,'0'0'0,"0"-64"16,-21 64-16,21-21 0,0 42 31,0 22-31,0-22 0,0 42 16,0-20-16,0 20 0,21 22 0,-21-22 15,0 1-15,0-1 16,0 1-16,0-1 0,0 1 0,0-1 15,0 1-15,0-1 0,-21-20 16,0-1-16,21 0 0,0-20 16,-21-1-16,21 0 0,21-21 15,0-21 1,0-22-16,-21 22 0,21-21 0,0 0 16,-21-22-16</inkml:trace>
  <inkml:trace contextRef="#ctx0" brushRef="#br0" timeOffset="92064.64">2752 16658 0,'0'-63'16,"0"444"-16,0-699 0,21 276 15,0 84-15,21 1 0,-21-1 16,1 0-16,20 22 0,-21-1 0,21-20 16,-20 20-16,-1 1 0,0-22 15,0 0-15,0 22 0,0-22 0,1-21 16,-1 22-16,-21-1 0,21-21 15,-21 0-15,21 0 0,-21 1 0,21-22 16,0-22 0,1 22-16,-22-21 15,0-21-15,0 21 0,21-22 16,0 1-16</inkml:trace>
  <inkml:trace contextRef="#ctx0" brushRef="#br0" timeOffset="92288.51">3365 16552 0,'0'0'0,"0"-63"0,0 42 15,0-22-15,0 86 16,0-22 0,0 21-16,0 1 0,0 20 0,0 1 15,0-1-15,0 22 0,0-22 16,-21 1-16,21-1 0,-21 1 16,0-1-16,21 1 0,-21-22 15,0 22-15,21-22 0,-22 0 0,22-21 16,-21 22-16,21-22 0,0 0 15,0 0-15,0 0 0,43-21 16,-22-21-16,0 0 0,21 0 16,1-21-16,-1-1 0</inkml:trace>
  <inkml:trace contextRef="#ctx0" brushRef="#br0" timeOffset="92653.53">3895 17039 0,'0'21'16,"0"1"-1,-22-1-15,1 0 0,0 21 16,0-21-16,0 22 0,0-1 16,-1-21-16,1 22 0,21-1 0,0-21 15,0 21-15,0-20 0,0 20 16,0-21-16,0 0 0,21-21 0,22 0 16,-22 0-16,21 0 0,-21 0 15,22 0-15,-1-21 0,0 0 16,-20-21-16,20 20 0,-21 1 0,21-21 15,-42 21-15,22-22 0,-22 1 16,0 21-16,0-21 0,0-1 0,0 1 16,-22 0-16,1 20 0,-21-20 15,21 0-15,-22 21 0,1-1 16,21 22-16,-21 0 0,-1 0 0,22 0 16,0 22-16,-21-22 0,20 21 15,1 0-15,0 0 0,21 0 0,0 0 16,0 1-16,0-1 0,21-21 15,22 21-15,-22-21 0,21 0 0,0 0 16,1 0-16,-1-21 0</inkml:trace>
  <inkml:trace contextRef="#ctx0" brushRef="#br0" timeOffset="93524.98">4826 16531 0,'0'0'0,"0"-21"0,0 0 0,0 0 15,-21 21-15,0 0 16,-1 0-16,1 21 0,-21 0 0,0-21 16,20 21-16,-20 22 0,0-22 15,21 21-15,-22-21 0,22 22 0,0-22 16,21 21-16,0-21 0,0 22 16,0-22-16,21 0 0,0 21 0,22-21 15,-22 1-15,21-1 0,0 0 16,1 0-16,-1 0 0,-21 0 15,22 22-15,-22-22 0,0 0 0,-21 0 16,0 0-16,0 1 0,-21-1 16,0 0-16,-1 0 0,-20-21 15,21 0-15,-21 21 0,-1-21 16,1 0-16,0 0 0,-1 0 0,1-21 16,0 0-16,-1 0 0,1 0 15,21-1-15,0-20 0,-22 0 0,43 21 16,-21-22-16,21 22 0,-21-21 15,21 21-15,0 42 16,0 0-16,21 0 16,0 0-16,0 0 0,1 22 15,-1-22-15,-21 21 0,42-21 16,-21 22-16,0-22 0,1 0 0,-1 21 16,21-20-16,-21-1 0,22-21 15,-22 21-15,21-21 0,0 0 0,1 0 16,-22 0-16,21 0 0,1-21 15,-1 21-15,0-21 0,1-1 0,-22 1 16,21-21-16,-21 21 0,0-22 16,1 22-16,-1-21 0,-21 0 0,21-1 15,-21 1-15,0 21 0,0-22 16,0 22-16,0 0 0,0 0 16,0 0-16,-21 42 15,21 0-15,-21 0 16,21 22-16,0-22 0,0 21 0,0-21 15,0 22-15,0-1 0,0-21 16,0 21-16,0-20 0,0 20 0,0-21 16,0 0-16,0 0 0,21-21 15,0 22-15,0-22 0,0 0 0,0 0 16,1 0-16,20 0 0,-21-22 16,0 1-16,22 21 0,-22-21 0,21-21 15,-21 21-15,0-1 0,1-20 16,-1 0-16,0-1 0,-21 1 0,0 21 15,0-21-15,0 20 0,0-20 16,0 63 0,0 22-1,0-22-15,0 21 0,0-21 16,0 22-16,0-22 0,0 21 0,0-21 16,0 22-16,0-22 0,0 0 15,0 0-15,0 0 0,21-21 16,0 0-16,0 0 0,1 0 15,20 0-15,0-21 0,1 21 0,-1-42 16,0 21-16,1-1 0</inkml:trace>
  <inkml:trace contextRef="#ctx0" brushRef="#br0" timeOffset="94153.01">6096 16722 0,'0'0'0,"0"-21"0,0-1 15,-21 22-15,0 0 0,-1 0 16,1 0-16,21 22 0,-21-1 15,0 21-15,0-21 0,21 22 0,-21-1 16,-1 0-16,22 1 0,-21-1 16,21 0-16,0 1 0,0-1 0,0 0 15,0 1-15,0-22 16,21 0-16,1 0 0,-1 0 0,0 0 16,21 1-16,1-22 0,-1 0 15,0 0-15,1 0 0,-1 0 0,0-22 16,22 1-16,-22 0 0,0 0 0,22-21 15,-43 20-15,21-20 0,1 0 16,-22-1-16,0-20 0,0 21 0,-21-22 16,0 1-16,0-1 0,0 1 15,0-1-15,0 1 0,0-1 0,0 22 16,0-1-16,0 1 0,0 21 16,-21 21-16,0 42 15,21-21-15,0 22 0,0-1 16,0 0-16,0 22 15,0-1-15,0-20 0,0 20 0,0 1 16,0-22-16,0 22 0,0-22 16,0 0-16,0 1 0,0-22 0,-21 21 15,21-21-15,0 0 0,0 1 0,-21-22 32,21-22-17,0 1-15,0 0 0,0 0 16,0-21-16,0-1 0,21 1 0,0 0 15,21-1-15,-21 1 0,22 0 16,-1-1-16,-21 22 0,22 0 0,-1 21 16,0 0-16,1 0 0,-22 21 15,21 0-15,-21 0 0,22 22 16,-22-1-16,-21 0 0,21 1 0,-21-1 16,0 0-16,0 1 0,0-22 15,0 21-15,-21-21 0,0 22 0,21-22 16,-22 0-16,22 0 0,-21-21 15,21-21 1,21 0-16</inkml:trace>
  <inkml:trace contextRef="#ctx0" brushRef="#br0" timeOffset="96168.3">7705 16722 0,'-43'21'0,"86"-42"0,-128 42 0,43-21 16,-1 0-16,22 21 0,-21-21 15,21 0-15,-1 0 0,1 21 0,0-21 16,42 0 31,0 0-47,22-21 0,-22-21 15,21 21-15,1-1 0,-1 1 0,0 0 16,1 0-16,-1 0 0,0 0 16,-42-1-16,21 1 0,-21 0 0,0 0 15,-21 21-15,0 0 16,0 0-16,-21 0 0,-1 0 0,22 21 15,-21-21-15,-1 21 0,1 0 0,21 1 16,-21 20-16,20-21 0,22 0 16,0 0-16,0 1 0,0-1 0,0 21 15,22-21-15,-1 0 16,21 1-16,-21-22 0,22 21 0,-1 0 16,0-21-16,1 0 0,-1 0 15,0 0-15,22 0 0,-43 0 0,21 0 16,1 0-16,-22 0 0,0 0 15,0 0-15,-42 0 16,0 0-16,-22 0 16,22 21-16,-21 0 0,0 0 15,-1 22-15,1-22 0,0 21 0,-1-21 16,22 22-16,-21-1 16,21-21-16,21 22 0,0-1 0,-22-21 0,22 0 15,0 22-15,0-22 16,22 0-16,20 0 0,-21-21 15,21 0-15,1 0 0,-1 0 16,0-21-16,22 21 0,-22-21 0,22 0 16,-1-1-16,1-20 0,-22 21 0,22-21 15,-22-1-15,21 1 0,-20-22 16,-22 22-16,21-21 0,-21-22 0,1 21 16,-1 1-16,-21-1 0,0 22 15,0-21-15,0 20 0,0 1 0,0 0 16,0 20-16,0 1 0,0 0 15,-21 21-15,21 21 0,-22 0 16,22 1-16,0 20 0,0 0 16,-21 1-16,21 20 0,0 1 15,-21-1-15,21-21 0,0 22 0,0-1 16,0-20-16,0 20 0,0-20 16,0-1-16,0 0 0,0 1 0,0-22 15,0 0-15,21 0 0,0 0 16,22 0-16,-22-21 0,21 0 0,-21 0 15,22 0-15,-1 0 0,0-21 16,1 0-16,-1 0 0,0 0 0,1-22 16,-1 22-16,0-21 0,1 0 0,-22-1 15,0 1-15,0 0 0,-21 20 16,0-20-16,0 21 0,0 0 16,0 0-16,-21 21 0,0 0 15,0 0-15,0 0 0,-1 21 0,1 0 16,0 21-16,0-21 0,0 22 0,21-22 15,0 21-15,-21-21 0,21 22 16,0-22-16,0 21 0,0-21 0,21 1 16,-21-1-16,21 0 0,21 0 15,-21-21-15,1 0 0,20 0 0,-21 0 16,21 0-16,1 0 0,-1 0 16,0 0-16,1-21 0,-1 0 0,-21 0 15,22-22-15,-1 22 0,-21-21 16,0 21-16,0-22 0,1 1 15,-1 0-15,-21 20 0,0-20 0,0 21 16,0 0-16,0 42 16,0 0-1,0 0-15,0 0 0,0 1 16,0-1-16,0 21 0,-21-21 0,21 0 16,0 1-16,-22 20 0,22-21 15,0 0-15,0 0 0,0 1 16,0-44 15,0 1-31,0 0 16,0 0-16,22 0 0,-1-22 15,-21 1-15,21 0 0,0-1 0,0 22 16,0-21-16,1 21 0,-1 0 0,0-1 16,0 22-16,0 22 15,-21-1-15,0 0 0,0 0 0,0 0 16,21 22-16,-21-22 0,0 21 15,0-21-15,0 0 0,22 1 0,-22-1 16,0 0-16,21 0 0,-21 0 16,21-21-16,0 0 0,0 0 0,0 0 15,1 0-15,-1 0 0,0 0 16,0-21-16,0 0 0,0 0 16,22 0-16,-22-1 0,0 1 0,0-21 15,0 21-15,1-22 0,-1 22 16,0 0-16,0 0 0,0 0 0,-21 0 15,0 42 1,0 0-16,0 0 16,0 0-16,0 0 0,0 22 0,0-22 15,0 0-15,0 0 0,0 0 16,0 1-16,21-1 0,1 0 0,-1 0 16,0 0-16,0-21 0,0 0 15,0 0-15,1 0 0,20 0 16,-21 0-16,21-21 0,1 0 15,-22 21-15,21-42 0,-21 20 0,22 1 16,-22-21-16,0 21 0,0-22 0,-21 1 16,0 21-16,0 0 0,0-22 15,0 22-15,0 42 16,-21-21-16,0 22 16,0 20-16,21-21 0,0 0 0,0 22 15,-21-1-15,21-21 16,0 0-16,0 22 0,0-22 0,0 0 0,0 0 15,21 0-15,0 0 0,0-21 16,0 0-16,0 22 0,22-22 16,-1 0-16,0 0 0,-20 0 0,20-22 15,0 1-15,1 0 0,-1 0 16,0 0-16,-21 0 0,22-22 0,-22 1 16,21-22-16,-21 22 0,1-21 15,-1-1-15,-21 1 0,21-1 0,-21 1 16,21 20-16,-21-20 0,0 20 0,0 22 15,0 0-15,0 0 0,0 42 16,0 0 0,-21 0-16,0 1 0,0 20 15,-1 0-15,1 1 0,0-1 0,0 21 16,0-20-16,21-1 0,0 22 16,0-22-16,0 0 0,0 1 15,0-1-15,0 0 0,0 1 0,0-22 16,0 0-16,0 0 0,0 0 15,0 0-15,21-21 0,0 0 16,0 0-16,0 0 0,1-21 16,-22 0-16,21 0 0</inkml:trace>
  <inkml:trace contextRef="#ctx0" brushRef="#br0" timeOffset="96344.2">11049 16764 0,'0'0'15,"-21"0"-15,0 0 0,42 0 32,0 0-32,0 0 0,0 0 0,22 0 15,-22 0-15,21 0 0,0-21 16,1 21-16,-1-21 0,-21 0 0,22-1 16,-1 1-16,-21 0 0,21 0 0,-20 0 15</inkml:trace>
  <inkml:trace contextRef="#ctx0" brushRef="#br0" timeOffset="96984.52">12192 16341 0,'-21'0'16,"42"0"-16,-85 0 0,43 0 0,0 0 16,0 0-16,0 0 15,0 0 1,-1 0-16,44 0 31,-1 0-31,0 0 16,0 0-16,21-21 0,-20 21 0,20-22 15,0 1-15,-21 0 0,22 21 0,-22-21 16,0 0-16,0 21 0,0-21 16,-21-1-16,-21 22 15,0 0-15,0 0 0,0 0 16,-22 0-16,1 22 0,0-22 0,-1 21 16,1 21-16,0-21 0,-1 0 15,22 1-15,0-1 0,0 21 16,0-21-16,21 0 0,0 1 0,0-1 15,21 0-15,0-21 16,0 0-16,22 0 0,-22 21 0,21-21 16,0 0-16,1 0 0,-1 0 0,0 0 15,1-21-15,-1 21 0,-21-21 16,0 21-16,-63 0 31,21 0-31,0 0 0,-22 21 0,1-21 16,0 21-16,-22 0 0,22 0 0,0 22 15,-1-22-15,1 0 16,21 21-16,0-20 0,-1-1 0,1 0 16,21 0-16,-21 0 0,21 0 15,0 1-15,21-22 16,0 0-16,1 0 0,-1 0 0,21 0 16,0 0-16,1-22 0,-1 22 15,22-21-15,-22 0 0,21 0 0,-20 0 16</inkml:trace>
  <inkml:trace contextRef="#ctx0" brushRef="#br0" timeOffset="97188.4">12636 16404 0,'22'0'15,"-171"170"1,276-340-16,-84 191 0,-22-21 0,0 22 0,-21-1 16,21 0-16,0 21 0,1-21 15,-1 1-15,21-1 0,-21 0 0,0 0 16,22 0-16,-22 0 0,0 1 15,21-1-15,-20 0 0,-1 0 0,0-21 16,0 0-16,0 0 16,-21-21-1,0 0-15,21 0 16</inkml:trace>
  <inkml:trace contextRef="#ctx0" brushRef="#br0" timeOffset="97387.96">13250 16404 0,'0'0'0,"-21"0"15,0 0 1,0 21-16,-22 1 0,22 20 0,-21-21 16,0 0-16,-1 22 0,22-1 15,-21-21-15,-1 21 0,1 1 0,21-1 16,-21 0-16,20-20 0,1 20 16,0-21-16,21 0 0,0 0 0,0 1 15,0-1-15,21-21 16,0 0-16,1 0 0,20 0 0,0-21 15,1-1-15,20 1 0,1 0 16</inkml:trace>
  <inkml:trace contextRef="#ctx0" brushRef="#br0" timeOffset="97688.79">13695 16383 0,'0'-21'0,"-360"360"0,720-657 0,-360 276 0,0 63 15,0 0 1,0 0-16,0 0 0,0 1 15,0 20-15,0 0 0,0 1 0,0 20 16,-21 1-16,21-1 0,-22 1 16,1-1-16,21 22 0,-21-22 0,21 22 15,-21 0-15,21-1 0,0 1 16,0 0-16,0 20 0,0-20 16,0 0-16,0 21 0,0-22 0,0 1 15,21-22-15,-21 22 0,21 0 16,0-22-16,-21 1 0,22-1 0,-1-20 15,0-1-15,0 0 0,-21-21 16,0 1-16,21-22 0,-21-22 16,21-20-16,1 0 15,-22-1-15,21-20 0,0-1 16,0 1-16</inkml:trace>
  <inkml:trace contextRef="#ctx0" brushRef="#br0" timeOffset="97980.66">13737 16574 0,'-21'-43'16,"42"86"-16,-42-107 0,21 43 0,0 0 0,0 0 15,0-1-15,0 1 0,0 0 16,0 0-16,21 21 0,0-21 0,22 21 16,-22 0-16,0 0 0,21 0 15,1 0-15,-22 0 0,21 0 0,0 0 16,-20 21-16,20 0 0,-21 21 0,0-20 15,0 20-15,-21-21 0,0 21 16,0 1-16,-21-1 0,0 0 16,0-20-16,-21 20 0,-1-21 15,1 21-15,-22-20 0,1-1 0,21 0 16,-22-21-16,22 21 0,-1-21 0,1 0 16,0 0-16,21 0 0,21-21 15,0 0-15,0-22 0</inkml:trace>
  <inkml:trace contextRef="#ctx0" brushRef="#br0" timeOffset="99584.08">17293 12996 0,'21'-21'63,"-21"0"-63,21 0 15,1 0-15,-22 0 0,21-1 0,0-20 16,-21 21-16,21-21 0,0 20 16,-21 1-16,21 0 0,-21-21 0,22 21 15,-1-1-15,-21 1 16,21 21-16,0 0 0,-21 21 16,0 1-16,21-1 0,-21 21 0,0 0 15,0 22-15,0-22 0,0 22 16,0-1-16,-21 1 0,0-1 0,0 1 15,0-1-15,-1-20 0,1 20 16,0-21-16,0 1 0,0-1 16,0 0-16,21 1 0,-22-22 0,1 21 15,21-21-15,0 1 0,-21-22 16,21 21-16,-21-21 0,21 21 0,-21-21 16,0 0-16,21-21 15,0 0-15,0-1 0,0 1 0,0-21 16,0 21-16,0-22 0,0 22 0,0-21 15,0 21-15,0 0 0,0-1 16,0 1-16,0 42 31,0 1-31,0-1 16,21 0-16,0 0 16,0 0-16,21-21 0,-20 21 15,20-21-15,0 0 0,1 0 0,-1 0 16,21 0-16,-20-21 0,20 0 0,-20 0 15,20 0-15,1 0 0,-22-1 16,21-20-16,1 21 0,-22-21 0,1 20 16,-1-20-16,0 0 0,-21-1 15,1 1-15,-1 0 0,0-1 0,-21 1 16,0 0-16,0 21 0,0-22 16,0 22-16,0 42 15,-21 0 1,0 22-16,-1 20 0,22-20 15,-21 20-15,0 1 0,0-1 0,0 1 16,0-1-16,-1 22 0,1-1 0,0 1 16,0-21-16,0 20 0,0 1 15,-1 0-15,1-1 0,0 22 0,21-21 16,-21-1-16,21 1 0,-21 21 0,21-21 16,0-22-16,0 22 0,0-43 15,0 22-15,0-22 0,21 0 0,0-21 16,21 22-16,-20-43 0,20 0 15,0 0-15,1 0 0,-1 0 16,0-21-16,1-1 0,20-20 0,-21 0 16,22-1-16,-22 1 0,22-21 0,-22-1 15,0 1-15,-20-1 0,-1 1 16,0-1-16,-21 1 0,0-1 0,-21 1 16,0-1-16,-22 22 0,1-1 0,-22 1 15,22 0-15,-21 21 0,-1-22 16,22 22-16,-22 21 0,22-21 0,0 0 15,-1 21-15,22 0 0,0-21 16,0-1-16,0 22 0,21-21 0,-22 21 16,22-21-16,0 0 0,0 0 15,0 0-15,22-1 0,-1-20 16,0 21-16,-21-21 0,21 20 0,-21-20 16,0 21-16,0-21 0</inkml:trace>
  <inkml:trace contextRef="#ctx0" brushRef="#br0" timeOffset="100066.32">15557 13272 0,'0'0'0,"-21"0"16,21 21-16,21-21 31,1 0-31,20 0 0,-21 0 16,0 0-16,22-21 0,-1 21 0,-21-22 15,21 22-15,1-21 0,-1 21 16,0-21-16,1 21 0,-1-21 0,0 21 16,-20-21-16,20 0 0,0 21 0,-21-22 15,1 1-15,-1 0 0,0 21 16,-21-21-16,21 0 0,-21 0 15,0-1 1,0 1 0,0 0-16,0 0 31,21 21-31,22 0 0,-22 0 0,21 0 16,0 0-16,1 21 0,-1 0 15,0 0-15,1 1 0,-1-1 0,-21 21 16,0 0-16,1-20 0,-22 20 0,0 0 15,0-21-15,-22 22 0,1-22 16,-21 21-16,0-21 0,-1 1 0,1 20 16,0-21-16,-1 0 0,22 0 15,0-21-15,0 0 0</inkml:trace>
  <inkml:trace contextRef="#ctx0" brushRef="#br0" timeOffset="102655.44">19854 13208 0,'0'0'16,"21"0"-16,1 0 15,-1 0-15,0 0 0,0 0 0,0-21 16,22 21-16,-22-21 0,21 0 15,0-1-15,-20 1 0,20 0 16,-21 0-16,0 0 0,0 0 0,-21-22 16,0 22-16,0 0 0,0 0 15,0 0-15,-21-1 0,0 22 0,-21 0 16,21 0-16,-22 0 0,1 0 0,21 22 16,-22-1-16,1 0 0,0 21 15,21-21-15,-1 1 0,1 20 0,0-21 16,21 0-16,0 0 0,0 22 15,0-22-15,0 0 0,21 0 16,0 0-16,22 1 0,-22-22 0,21 0 16,-21 21-16,22-21 15,-1 0-15,0 0 0,-20 0 0,20 0 16,-21 0-16,0 0 0,-42 0 31,-21 0-31,21 21 0,-22 0 16,1 0-16,0-21 0,-1 21 15,1 1-15,0 20 0,-1-21 0,1 21 16,21 1-16,-22-1 0,22 0 0,0-20 16,21 20-16,0 0 0,0-21 15,0 1-15,21 20 0,0-21 0,1-21 16,20 21-16,-21-21 0,21 0 16,1 0-16,-1 0 0,0 0 15,1 0-15,20-21 0,-20 0 0,41 0 16,-20-22-16,-1 22 0,1-21 15,20 0-15,-20-22 0,-1 22 0,1-1 16,-22-20-16,1-1 0,-1 22 0,0-21 16,-21-1-16,1 1 0,-1-1 15,-21 1-15,21 20 0,-21 1 0,0 0 16,0 20-16,0 1 0,0 0 16,0 42-16,-21 0 0,0 1 15,-1 20-15,1 0 0,0 1 0,-21 20 16,21-21-16,-1 22 15,1-22-15,0 22 0,0-22 0,0 22 16,21-22-16,0 0 0,0 22 16,0-22-16,0 0 0,21 1 0,0-1 15,21-21-15,-20 22 0,20-22 0,0-21 16,-21 21-16,22-21 0,-1 0 16,0 0-16,22 0 0,-22 0 0,1-21 15,-1 0-15,21-1 0,-20-20 0,-1 0 16,0 21-16,1-22 0,-1 1 15,-21 0-15,0-1 0,1 1 16,-22 0-16,0-1 0,0 22 0,0 0 16,0 0-16,-22 21 0,1 0 15,-21 0-15,21 0 0,0 0 0,-22 21 16,22 0-16,0 0 0,-21 22 16,20-22-16,1 21 0,0 0 0,0-20 15,21 20-15,0 0 0,0-21 0,0 22 16,21-22-16,0 0 0,0 0 15,1 0-15,20 1 0,0-22 0,-21 0 16,22 0-16,20 0 0,-20 0 16,-1 0-16,21-22 0,1 22 0,-22-21 15,22 0-15,-22-21 0,0 21 16,1-22-16,-22 22 0,0-21 0,21-1 16,-42 1-16,22 21 0,-22-21 0,0 20 15,21 1-15,-21 0 0,0 0 16,-21 42-1,21 0-15,-22 0 16,1 1-16,21-1 0,0 0 16,0 21-16,-21 1 0,21-22 0,0 21 15,0-21-15,0 0 0,-21 22 0,21-22 16,0 0-16,0 0 0,0 0 16,0 1-16,0-44 31,0 1-16,21 0-15,0-21 0,0 21 0,-21-22 16,22 1-16,-1 0 16,0-1-16,0 1 0,0 0 0,0-1 15,1 1-15,-1 21 0,0 0 0,0-1 16,0 22-16,0 0 16,1 0-16,-22 22 0,21-1 0,-21 0 15,0 21-15,0-21 0,0 22 16,21-1-16,-21 0 0,0-20 0,21 20 15,-21 0-15,0-21 0,0 1 0,21 20 16,0-21-16,-21 0 16,22 0-16,-1-21 0,0 0 15,0 0-15,-21-21 16,21 0-16,0 21 0,-21-21 16,22-21-16,-1 20 0,0 1 0,-21-21 15,21 0-15,0 20 0,0-20 16,22 0-16,-22-1 0,0 1 0,21 0 15,-20 21-15,20-1 0,-21 1 0,21 0 16,-20 21-16,-1 0 0,0 0 16,0 0-16,-21 21 0,0 0 0,0 22 15,0-22-15,0 0 0,0 21 16,0-20-16,0 20 0,0 0 0,0-21 16,0 22-16,0-1 0,0-21 15,0 22-15,0-22 0,21 0 16,0 0-16,1 0 0,-1 0 0,0-21 15,0 0-15,21 0 0,-20 0 0,-1 0 16,21 0-16,0 0 0,-20-21 16,20 21-16,0-21 0,1-21 0,-1 21 15,0-22-15,1 22 0,-22-21 16,21-1-16,-21 22 0,0-21 0,-21 21 16,0-22-16,0 22 0,0 0 0,0 0 15,-21 21-15,0 0 16,0 0-16,0 0 0,0 0 0,-1 0 15,1 21-15,0 0 0,0 0 16,21 22-16,0-22 0,0 0 16,0 0-16,0 22 0,0-22 0,21 0 15,0 0-15,0 0 0,1 0 16,-1 1-16,0-1 0,0 0 0,21-21 16,-20 0-16,20 0 0,0 0 0,1 0 15,-1 0-15,0 0 0,-21-21 16,22 21-16,-1-21 0,0-1 0,-20 1 15,-1-21-15,21 21 0,-21-22 16,0 22-16,-21-21 0,22 21 0,-22 0 16,21-1-16,-21 1 0,0 0 15,0 42 1,0 0 0,-21 22-16,-1-22 0,22 0 15,-21 0-15,0 22 0,21-22 0,0 0 16,-21 0-16,21 0 0,-21 0 0,21 1 15,-21-22-15,42-22 47,0 1-47,0 0 0,0 0 0,0-21 16,22 20-16,-22 1 0,0-21 16,21 0-16,-20 20 0,20-20 15,-21 0-15,21 21 0,-20-1 0,-1 1 16,21 21-16,-21 0 0,0 0 15,1 0-15,-1 21 0,-21 1 16,0 20-16,0-21 0,0 0 0,0 22 16,0-22-16,0 21 0,0-21 15,0 22-15,0-22 0,0 0 0,0 0 16,21 0-16,0 0 0,-21 1 16,21-1-16,0-21 0,1 0 0,20 0 15,-21 0-15,21 0 0,-20 0 0,20 0 16,-21 0-16,21-21 15,-20-1-15,20-20 0,-21 21 0,21-21 16,-20 20-16,-1-20 0,0-21 16,0 20-16,0 1 0,0-22 0,-21 1 15,0-1-15,22 1 0,-22-1 0,21 1 16,0-1-16,-21 22 0,0 0 16,0-1-16,0 22 0,-21 21 15,21 43 1,-21-22-16,-22 21 0,22 22 0,0-22 15,0 21-15,0 1 0,-1-1 16,22-20-16,0 20 0,0 1 16,0-22-16,0 0 0,0 22 0,0-22 0,0 1 15,0-22-15,0 21 0,22-21 16,-1 22-16,0-22 0,0-21 16,0 21-16,22-21 0,-22 0 15,21 0-15,-21 0 0,22 0 0,-22 0 16,21-21-16,-21 21 0,0-21 0,22-1 15,-22 1-15,0 0 0,0-21 16,-21 21-16,0-1 0,0-20 0</inkml:trace>
  <inkml:trace contextRef="#ctx0" brushRef="#br0" timeOffset="102828.34">24807 13166 0,'-42'0'0,"84"0"0,-105 0 16,63 21-16,0 0 0,21 0 15,0-21-15,0 0 16,22 0-16,-22 0 0,21 0 16,22 0-16,-22 0 0,0 0 0,22 0 15,-22 0-15,22 0 0,-22-21 16,0 0-16,1 21 0,-1-21 0,-21 0 16</inkml:trace>
  <inkml:trace contextRef="#ctx0" brushRef="#br0" timeOffset="103805.78">26860 13166 0,'0'0'0,"-21"-21"0,0-1 0,21 1 16,0 0-16,0 0 0,0 0 0,0 0 16,0-1-16,0 1 15,21 21-15,0 0 0,1 0 0,-1 0 16,0 0-16,21 21 0,-21 1 15,1 20-15,20-21 0,-21 21 0,0 1 16,-21-1-16,0 0 0,0 1 0,0-1 16,0 0-16,0 1 0,0-1 15,-21 0-15,21-20 0,-21-1 0,0 21 16,0-21-16,21 0 16,0 1-16,0-44 31,0 1-31,0 0 0,0-21 15,0 21-15,21-1 0,0-20 0,0 0 16,0-1-16,0 22 0,22-21 16,-22-22-16,21 22 0,1 0 0,-1-1 15,-21 1-15,21 21 0,1 0 0,-1 0 16,0 21-16,-20 0 0,-1 0 16,0 21-16,0 0 0,-21 21 0,0-21 15,0 22-15,0-22 0,0 21 16,0 1-16,0-22 0,-21 21 0,21-21 15,-21 0-15,21 1 0,0 20 16,0-21-16,0 0 0,0 0 16,0 1-16,21-1 0,0-21 15,0 0-15,0 0 0,22 0 16,-22 0-16,21 0 0,1-21 0,-1-1 16,0 22-16,1-21 0,-1 0 0,0-21 15,1 21-15,-1-22 0,0 22 16,-21-21-16,22 21 0,-22-22 0,0 1 15,-21 0-15,0 20 0,0 1 16,0 0-16,0 0 0,-21 21 16,0 0-16,0 21 0,-22 0 0,22 0 15,0 1-15,0 20 16,-22-21-16,43 21 0,-21-20 0,21 20 16,0-21-16,0 21 0,0-20 15,0-1-15,21 0 0,1 0 0,-1 0 16,21 0-16,0-21 0,1 0 0,-1 0 15,0 0-15,1 0 0,-1 0 16,0 0-16,1 0 0,-1-21 0,0 0 16,-20 0-16,20-21 0,-21 20 15,0-20-15,0 21 0,1-21 0,-22-22 16,0 22-16,0-1 0,0 1 0,0 0 16,-22-1-16,1 22 0,0 0 15,0 21-15,-21 0 0,20 0 16,-20 0-16,0 21 0,-1 0 15,1 1-15,-21-1 0,20 21 0,-20-21 16,20 0-16,1 1 0,-21-1 16,20 0-16,1 0 0,21 0 0,-22 0 15,1 1-15,0-22 0</inkml:trace>
  <inkml:trace contextRef="#ctx0" brushRef="#br0" timeOffset="106244.49">19283 14923 0,'0'0'0,"0"21"0,-21-21 0,-1 21 15,1 0-15,0-21 0,0 21 16,0-21-16,0 0 0,-1 0 0,22 21 15,0-42 1,22 0-16,20 21 16,0-21-16,1 0 0,20-22 0,-21 22 15,22-21-15,-1 21 0,1-22 16,-1 1-16,-20-21 0,-1 20 0,0 1 16,-20-22-16,-1 22 0,-21 0 15,0-1-15,0 22 0,0 0 16,0 0-16,-21 21 0,-22 42 15,22-21-15,-21 22 0,-1 20 16,1 1-16,0-1 0,-1 1 0,1-1 16,0 1-16,21 20 0,-22-20 0,22 21 15,-21-1-15,21 1 0,-1 0 16,1-1-16,0 1 0,0 0 0,21-1 16,0 1-16,0 0 0,0-1 15,0 22-15,0-21 0,0-1 0,0 1 16,0 0-16,0-1 0,0-20 0,21 21 15,-21-22-15,0 1 0,21-22 16,-21 21-16,21-41 0,-21 20 16,22-21-16,-1-21 0,0 0 0,21-21 15,-21 0-15,22-22 0,20 1 16,-20 0-16,20-22 0,1-20 0,-1 20 16,1-21-16,-1-20 0,-21 20 0,1 0 15,-1-21-15,-21 43 0,0-22 16,-21 1-16,0 20 0,-21 1 0,0 20 15,-21-20-15,-1 20 0,-20 1 16,-1 21-16,1 0 0,-22 0 16,1-1-16,20 1 0,1 21 0,-1 0 0,1 0 15,20-21-15,1 21 16,0 0-16,20 0 0,22-21 0,0 0 16,22 21-16,-1-21 0,21-1 15,0 22-15,1-21 0,20 0 16,1 0-16,-1-21 0,1 20 0,20 1 15,-20 0-15,-1-21 0,1 21 16,-22-1-16,22 1 0,-22-21 0,-21 21 16,22 0-16,-22-1 0,0 1 15,0 0-15,-21 42 32,-21 0-17,21 1-15,0-1 0,-21 0 0,21 0 16,0 21-16,0-20 0,0-1 15,0 21-15,0-21 0,0 0 0,0 1 16,21-1-16,0 0 0,0 0 16,0-21-16,1 0 0,20 0 0,-21 0 15,21 0-15,-20 0 0,20 0 0,0 0 16,-21-21-16,22 0 0,-22 0 16,21-22-16,-21 22 0,22-21 0,-22 21 15,-21-22-15,0 1 0,0 21 16,0-22-16,0 1 0,0 0 15,-21-1-15,0 22 0,-1 0 0,-20 0 16,21 0-16,-21 21 0,-1 0 16,1 0-16,0 0 0,20 21 0,-20 0 15,0 0-15,21 0 0,-22 22 16,22-22-16,0 21 0,21-21 0,0 22 16,0-1-16,0-21 0,0 22 0,0-22 15,21 21-15,0-21 0,22 22 16,-1-22-16,0 0 0,-21-21 15,22 0-15,20 0 0,-20 0 16,-1 0-16,0 0 0,22-21 0,-22 0 16,0-1-16,1 1 15,-1 0-15,0 0 0,1-21 0,-22 20 16,0 1-16,21-21 0,-42 21 0,22-22 16,-1 22-16,-21 0 0,21 0 15,-21 0-15,0 42 16,0 0-1,0 0-15,0 0 16,0 1-16,-21 20 0,21-21 0,0 0 16,0 0-16,0 22 0,0-22 15,21 0-15,0 0 0,0 0 16,0 1-16,1-22 0,-1 21 0,0-21 0,21 0 16,-21 0-16,1 0 15,20 0-15,-21 0 0,0-21 0,22-1 16,-22 1-16,0 0 0,21 0 0,-21 0 15,1-22-15,-22 22 0,0 0 16,21-21-16,-21-1 0,21 22 0,-21 0 16,0-21-16,0 21 15,0-1-15,0 44 16,0-1-16,0 0 0,0 0 16,0 0-16,0 0 0,0 22 15,0-22-15,0 0 0,0 0 0,0 22 16,0-22-16,0 0 0,21 0 0,0-21 15,-21 21-15,43 0 16,-22-21-16,0 0 0,0 0 0,21 0 16,1 0-16,-22 0 0,21-21 15,1 0-15,-1 0 0,0 0 0,1 0 16,-22-1-16,0 1 0,0 0 0,0 0 16,0-21-16,1 20 0,-22 1 15,21 0-15,-21 0 0,0 0 0,0 42 31,0 0-31,0 0 16,-21 22-16,-1-22 0,1 0 0,21 21 16,-21-21-16,21 1 0,0-1 15,-21 21-15,21-21 0,-21 0 16,21 1-16,0-1 0,21-42 47,0-1-47,0 1 0,-21 0 15,21-21-15,1 21 0,-1-22 16,0 22-16,0-21 0,0-1 16,22 22-16,-22-21 0,0 21 0,0 21 15,0-21-15,0 21 0,1 0 16,-1 0-16,-21 21 0,0 0 0,0 0 0,0 0 16,0 0-16,0 1 0,0 20 15,0-21-15,0 0 0,0 0 16,21 1-16,0-1 0,0 0 0,-21 0 15,21 0-15,22 0 0,-22 1 16,21-22-16,-21 0 0,22 0 0,-1 0 16,0 0-16,1 0 0,20 0 15,-20 0-15,20-22 0,-21 22 0,22-21 16,-22 0-16,1 0 0,-1 0 0,0 0 16,-21-1-16,22-20 0,-22 21 15,-21-21-15,0 20 0,21-20 0,-21 0 16,0 21-16,0-1 0,0 1 15,-21 0-15,0 0 0,0 21 0,-1 0 16,-20 0-16,21 21 0,-21 0 16,-1 0-16,1 1 0,0-1 15,-1 0-15,1 0 0,21 0 0,0 22 16,-1-22-16,22 0 0,0 0 0,0 0 16,0 22-16,0-22 0,22 0 15,-22 0-15,21-21 0,21 21 0,-21-21 16,0 0-16,22 0 0,-22 0 15,0 0-15,21 0 0,-20 0 0,20-21 16,-21 0-16,0 0 0,0-22 0,1 22 16,-1-21-16,-21 0 15,0-1-15,21 1 0,-21-22 0,0 1 0,21-1 16,-21 1-16,0-1 0,0-20 16,0 20-16,0 22 0,0-22 15,0 43-15,0-21 0,0 21 0,-21 21 16,21 42-1,-21-21-15,21 43 0,0-22 0,0 22 16,-21-1-16,21 1 0,0-1 16,0 1-16,0-1 0,0 1 0,0-22 15,0 0-15,0 1 0,21-1 0,-21 0 16,21-21-16,0 1 16,0-1-16,0 0 0,1 0 0,-1-21 15,0 0-15,21 0 0,-21 0 0,22-21 16,-1 0-16,0 0 0,1-1 0</inkml:trace>
  <inkml:trace contextRef="#ctx0" brushRef="#br0" timeOffset="107000.72">25442 14880 0,'-42'-21'32,"21"21"-32,21-21 0,0 0 0,-21 0 15,21-1-15,-22 1 0,22 0 16,0-21-16,0 21 0,0-22 0,0 22 15,0 0-15,0-21 0,22 42 16,-1-22-16,0 1 0,0 21 0,0 0 16,0 0-16,1 21 0,20 1 15,-21-1-15,0 0 0,0 21 16,1 1-16,-1-22 0,-21 21 0,0 0 16,21 1-16,-21-22 0,0 21 15,0-21-15,0 22 0,21-22 0,-21 0 16,0 21-16,21-20 0,0-22 0,1 21 15,-1-21-15,0 0 0,21 0 16,-21 0-16,22 0 0,-1 0 0,0-21 16,-20-1-16,20 22 0,0-42 0,-21 21 15,22 0-15,-22-22 0,0 22 16,0-21-16,-21 0 0,21-1 0,-21 1 16,22 0-16,-22 20 15,21 1-15,-21 0 0,0 0 0,0 42 16,0 0-1,0 0-15,0 22 0,0-1 16,-21-21-16,21 43 0,-22-22 0,22 0 16,0 22-16,0-22 0,-21 22 0,21 20 15,0-20-15,0-1 0,0 1 16,0 21-16,0-22 0,0 1 0,0 20 16,0-20-16,0-1 0,0 22 15,0-22-15,-21 1 0,21-1 0,0 1 16,0-22-16,-21 1 0,21-1 0,-21 0 15,0-21-15,21 1 16,-22-1-16,1 0 0,-21-21 0,21 0 16,0 0-16,-22 0 0,22 0 0,-21-21 15,21 0-15,-22-1 0,1 1 16,21-21-16,0 21 0,-1-22 0,1 1 16,0 0-16,0-22 0,21 22 0,0-22 15,0 22-15,0-21 0,0-1 16,21 1-16,21-1 0,1 1 0,-1-22 15</inkml:trace>
  <inkml:trace contextRef="#ctx0" brushRef="#br0" timeOffset="107800.52">26628 14669 0,'21'-43'0,"-42"86"0,42-107 16,-21 43-16,0 0 0,-21 21 31,21 21-31,-22 0 0,1 0 0,0 0 15,21 22-15,0-22 0,-21 21 0,21 1 16,0-22-16,-21 21 0,21 0 16,0-20-16,0 20 0,0-21 0,0 0 15,0 0-15,21 1 0,0-1 16,0 0-16,0-21 0,1 0 0,-1 0 16,21 0-16,0 0 0,-20 0 15,20 0-15,0-21 0,1 0 16,-1-1-16,-21 1 0,21 0 0,-20-21 15,-1 21-15,0-22 0,-21 1 0,0 0 16,0-22-16,0 22 0,0-1 16,-21 1-16,0 0 0,-1-1 0,-20 22 15,0 21-15,-1 0 0,1 0 16,0 0-16,-1 21 0,-20 1 0,21 20 16,-1 0-16,22 1 0,-21-1 0,21 0 15,-1 1-15,22-1 0,0 0 16,0 1-16,0-1 0,22-21 0,-1 21 15,0-20-15,21 20 16,-21-21-16,22 0 0,-1 0 0,0-21 16,1 0-16,-1 0 0,22 0 0,-22 0 15,21 0-15,-20-21 0,-1 0 16,0 0-16,1 0 0,-1 0 0,-21-1 16,22-20-16,-22 0 0,0 21 0,0-22 15,0 1-15,0 0 0,1 20 16,-22 1-16,0 0 0,0 0 0,0 0 15,0 42 1,0 0-16,0 0 16,0 0-16,-22 1 0,22-1 0,0 0 15,0 0-15,0 0 16,0 0-16,0 1 0,0-1 16,22 0-16,-1-21 15,0 0-15,0 0 0,0 0 0,0 0 16,1 0-16,-1 0 0,0 0 0,0-21 15,0 0-15,0-1 0,1 1 16,-1 0-16,0 0 0,0-21 0,0-1 16,-21 22-16,0-21 0,0 21 15,21-1-15,-21 1 0,0 0 16,0 42-16,0 0 0,0 1 16,-21-1-16,21 21 0,0-21 15,-21 22-15,0-22 0,21 21 16,-21-21-16,21 0 0,0 1 0,0-1 15,0 0-15,0 0 0,21-21 16,0 21-16,21-21 0,-20 0 16,20 0-16,0 0 0,22 0 0,-1-21 15,-20 21-15</inkml:trace>
  <inkml:trace contextRef="#ctx0" brushRef="#br0" timeOffset="108422.17">29739 14330 0,'0'0'0,"0"-42"0,0 20 0,0 1 0,0 0 16,-21 0-16,-21 21 0,20 0 16,-20 0-16,-21 0 0,20 21 0,-20 0 15,-1 22-15,1-1 0,-1 0 16,1 1-16,20-1 0,1 0 0,0 1 15,21-22-15,-1 21 0,22 0 0,0-20 16,0-1-16,22 0 16,-1 0-16,0 0 0,21 0 0,1-21 0,-1 0 15,0 0-15,1 0 0,20 0 16,-21 0-16,-20 0 0,20-21 16,0 0-16,-21 0 0,1-21 0,-1 20 15,0-20-15,0 0 0,0-22 16,0 22-16,1 0 0,-22-1 0,21 22 15,-21-21-15,21 21 0,0 21 16,-21 21 0,0 0-16,0 21 0,0 1 0,0-1 15,-21 0-15,21 22 0,-21-22 16,0 22-16,21-1 0,0-21 16,0 22-16,-22-1 0,22 1 15,-21 21-15,21-22 0,-21 22 0,0-22 16,0 1-16,21 20 0,-21-20 0,-1-1 15,-20 22-15,21-21 0,0-1 16,0 1-16,-1-1 0,1 1 0,0-1 16,0-21-16,0 1 0,0-1 15,-1 0-15,1 1 0,21-22 0,-21-21 16,0 21-16,0-21 0,21-21 16,0 0-16,-21 0 15,21-1-15,0-20 0,-22 0 0,22-1 16,0 1-16,0-21 0,0 20 15,22-20-15,-1 20 0,0-20 16,0-1-16,0 1 0,0-1 0,22 1 16,-1-22-16,-21 22 0,22-1 15</inkml:trace>
  <inkml:trace contextRef="#ctx0" brushRef="#br0" timeOffset="108984.85">29908 14647 0,'0'0'0,"0"-21"0,22 21 15,-1 0 1,0-21-16,0 21 0,0-21 16,0 21-16,1-21 15,-1 21-15,21-21 0,-21-1 0,22 1 16,-22 0-16,21-21 0,-21 21 16,0-22-16,1 22 0,-1-21 0,-21 21 15,21-1-15,-21 1 0,0 0 0,-21 21 16,0 0-1,-1 0-15,1 21 0,0 0 0,-21 1 16,21-1-16,-1 21 0,1 0 16,0-20-16,21 20 0,-21 0 0,21 1 15,0-22-15,0 21 0,0-21 16,21 0-16,0 1 0,22-1 0,-22 0 16,21 0-16,-21-21 15,22 0-15,-1 0 0,0 0 0,22 0 16,-22 0-16,0 0 0,-20 0 0,20-42 15,0 21-15,-21-22 0,22 1 16,-22 0-16,0-1 0,21-20 0,-20-1 16,-1 22-16,0-22 0,0 1 15,21 21-15,-20-22 0,-1 22 0,0-22 16,0 22-16,0 0 0,-21-1 16,0 22-16,0 0 0,0 0 0,-21 42 31,0 21-31,0-21 0,0 22 0,-1-1 15,1 0-15,0 22 16,-21-22-16,42 22 0,-21-1 0,21 1 16,-22-1-16,22-20 0,0 20 15,0-21-15,0 22 0,0-22 0,0-21 16,0 22-16,22-22 0,-1 0 0,0 0 16,0 0-16,0-21 0,0 0 15,1 0-15,-1 0 0,0 0 0,0-21 16</inkml:trace>
  <inkml:trace contextRef="#ctx0" brushRef="#br0" timeOffset="109200.42">30543 14393 0,'0'0'16,"-21"0"-16,21-21 0,43 21 15,-22 0-15,21 0 16,0-21-16,1 21 0,20 0 0,-20 0 15,20-21-15,1 21 0,-1 0 16,1 0-16,-22-21 0,21 21 16,-20 0-16,-1 0 0,0 0 0,-20 0 15,-22 21-15,0 0 16,-43-21-16,1 21 0,0 0 16</inkml:trace>
  <inkml:trace contextRef="#ctx0" brushRef="#br0" timeOffset="110572.49">21167 16806 0,'0'0'0,"0"22"0,21-1 0,0 0 16,0-21-16,0 0 15,0 0-15,1 0 0,-1-21 16,21 0-16,-21-22 0,22 22 0,-1-21 16,0-1-16,-21 1 0,22 0 0,-22-1 15,0-20-15,0 21 0,-21-1 16,0-20-16,0 20 0,-21 1 0,0 21 15,-21 0-15,20 0 0,1 21 16,-21 0-16,21 21 0,0 0 0,-22 0 16,22 21-16,0-20 0,0 20 0,0 0 15,21 1-15,0-1 0,0 0 16,0 1-16,0-1 0,0 0 0,0 1 16,0-22-16,42 0 15,-21 0-15,0 0 0,22 0 0,-1-21 16,0 0-16,1 0 0,20-21 15,1 0-15,-1 0 0,1-21 0,-1 20 16,-21-20-16,22 0 0,-22-1 0,1 22 16,-22-21-16,0 0 0,0-1 15,0 1-15,-21 0 0,0 20 0,0 1 16,0 0-16,0 42 16,0 0-16,-21 22 15,0-22-15,21 21 0,0 1 0,-21-1 16,0-21-16,21 21 0,0 1 15,0-1-15,0-21 0,0 22 16,0-22-16,0 21 0,0-21 0,0 0 16,21-21-1,0-21 1,0 21-16,0-42 0,0 21 16,-21 0-16,22-22 0,-1 1 0,0 0 15,-21-1-15,0 1 0,21 0 16,0 20-16,-21-20 0,0 21 0,21 0 15,-21 0-15,22 21 0,-1 21 16,-21 0-16,0 21 16,21-21-16,-21 1 0,21-1 0,-21 21 15,0-21-15,21 0 0,-21 1 16,0-1-16,21 0 0,1 0 16,-22 0-16,21-21 0,0 0 0,-21 21 15,21-21-15,0 0 0,0 0 16,1 0-16,-1-21 0,0 0 0,0 21 15,0-21-15,0 0 0,1 0 0,-1 21 16,0-22-16,0 1 0,0 0 16,0 0-16,-21 0 15,22 21-15,-1-21 16,-21 42 15,21-21-15,-21 21-16,0 0 0,21 0 0,-21 0 15,21 1-15,-21-1 0,21 0 16,1 0-16,-22 0 0,21 0 0,0 1 16,0-22-16,0 0 0,0 21 0,1-21 15,-1 0-15,21 0 0,-21-21 16,0 21-16,1-22 0,20 1 0,-21 0 16,0-21-16,0 21 0,-21-22 15,0 22-15,22-21 0,-22-1 0,0 1 16,0 0-16,0-1 0,0 1 0,0 21 15,0 0-15,0 0 0,0 42 16,0 0 0,0 21-16,0-21 0,0 22 0,0-1 15,0 22-15,-22-22 0,22 21 16,0 1-16,0-1 0,-21 1 0,21-1 16,0 1-16,-21-1 0,21 22 15,0-21-15,0-1 0,0 1 0,0-1 16,0-21-16,0 22 0,0-1 15,0 1-15,21-22 0,0 1 0,1-1 16,-22 0-16,21-21 0,0 1 0,-21-1 16,21-21-16,0 0 0,-21-21 15,21-1-15,-21 1 0,22 0 0,-22-21 16,21-1-16,0 1 0</inkml:trace>
  <inkml:trace contextRef="#ctx0" brushRef="#br0" timeOffset="110880.31">23410 16595 0,'0'0'16,"-21"-85"-16,0 22 0,0-1 0,21 22 16,0-22-16,0 22 0,0 0 0,0-1 0,0 1 15,21 0-15,21 20 0,-21 1 16,43 0-16,-22 0 0,22 21 0,-1 0 16,1 0-16,-1 0 15,1 21-15,-1 0 0,1 22 0,-22-1 16,0 0-16,1 1 0,-1-1 0,-42 0 15,0 1-15,0-1 0,-21 0 16,0 1-16,-22-22 0,1 21 0,0-21 16,-22 22-16,1-22 0,-1 0 15,1 0-15,-1 0 0,22-21 0,0 0 16,-1 0-16,22 0 0,0 0 0,21-21 16,0 0-1,21-21-15,21 20 0,1-20 0,-1 0 16,0-1-16,1-20 0,20 21 15,1-22-15</inkml:trace>
  <inkml:trace contextRef="#ctx0" brushRef="#br0" timeOffset="111533.94">24363 15769 0,'0'21'16,"0"1"-16,0 20 0,0-21 15,0 21-15,0 1 0,-21-1 0,21 22 16,-22-22-16,22 21 0,-21-20 15,21-1-15,0 0 0,0 1 0,0-1 16,0 0-16,0-20 0,0 20 16,0-21-16,0 0 0,21 0 15,1-21-15,-1 0 0,0 0 0,0 0 16,0 0-16,0 0 0,22 0 16,-1-21-16,-21 0 0,22 0 0,-1 0 15,-21 0-15,21-22 0,-20 22 0,-1 0 16,0 0-16,0 0 0,0 21 15,-42 21 17,0 0-32,0 0 0,21 0 0,0 0 15,-21 1-15,21-1 0,0 21 0,0-21 16,0 0-16,0 1 16,21-1-16,0-21 0,0 0 15,0 0-15,0 0 0,22 0 0,-1 0 16,0 0-16,1 0 0,-1-21 15,0 21-15,-20-22 0,20 1 0,-21 0 16,0 0-16,22-21 0,-43 20 16,21 1-16,0 0 0,0 0 0,-21 0 15,0 0-15,0 42 32,0 0-32,0 0 0,0 21 0,-21-20 15,0 20-15,0 0 0,21 1 16,-22-1-16,1 21 0,0-20 0,21 20 15,0 1-15,-21-1 0,0 1 16,21-1-16,0 1 0,0-1 16,-21 1-16,21-1 0,0 1 0,0-1 15,-22-20-15,22 20 0,0-21 0,0 22 16,0-22-16,0-21 0,0 22 16,-21-22-16,21 0 0,-21-21 0,0 0 15,21-21 1,0 0-16,0 0 0,0-22 0,0 22 15,0-21-15,0-22 0,0 22 16,0 0-16,0-22 0,0 1 0,0-1 16</inkml:trace>
  <inkml:trace contextRef="#ctx0" brushRef="#br0" timeOffset="111732.83">24342 16108 0,'0'0'0,"0"-21"16,21 21-16,0 0 16,21-21-16,1 21 0,20 0 0,1-22 15,-22 1-15,21 21 0,22-21 16,-21 21-16,-1-21 0,1 0 0,-1 21 16,1-21-16,-1 21 0,1 0 0,-1-22 15,-21 22-15,22-21 16</inkml:trace>
  <inkml:trace contextRef="#ctx0" brushRef="#br0" timeOffset="112508.38">26987 15854 0,'0'-21'0,"0"42"0,0-63 15,0 20-15,0 1 16,0 0-16,0 0 16,-21 21-16,0 106 31,21-64-31,0 22 0,-21-1 0,21 1 15,-21 20-15,21-20 0,-21-1 16,21 1-16,-22-1 0,1 1 0,-21-1 16,21-20-16,-22 20 0,22-21 15,-21 1-15,0 20 0,-1-42 16,22 22-16,-21-22 0,-1 0 0,22 0 16,0 0-16,0-21 0,0 0 15,0 0-15,21-21 0,-22 0 0,22 0 16,0 0-16,0-22 0,0 1 15,0 0-15,0-22 0,0 22 0,0-22 16,0 22-16,22-21 0,-1 20 16,0 1-16,0 0 0,0-1 0,0 22 15,1 0-15,-1 21 0,0 0 16,0 21-16,-21 0 16,0 22-16,0-22 0,21 21 0,0-21 15,-21 22-15,22-1 0,-22-21 16,21 21-16,0-20 0,0 20 0,0-21 15,0 21-15,1-20 0,20-1 16,-21-21-16,21 21 0,1-21 0,-1 21 16,0-21-16,1 0 0,-1 0 0,0-21 15,1 0-15,-1 0 0,0-1 16,1 1-16,-1 0 0,-21 0 0,22-21 16,-22 20-16,21-20 0,-21 21 15,0-21-15,1 20 0,-22 1 0,0 42 31,0 1-31,0-1 16,0 0-16,0 0 0,0 21 16,-22-20-16,22-1 0,-21 0 15,0 0-15,21 0 0,-21 0 0,21 1 16,-21-1-16,21-42 47,0-1-47,0 1 0,0 0 15,0 0-15,0 0 0</inkml:trace>
  <inkml:trace contextRef="#ctx0" brushRef="#br0" timeOffset="112708.67">27559 16150 0,'21'0'78,"0"0"-63,0 0-15,1 0 0,-1 0 16,21 0-16,-21 0 0,22 0 0,-22 0 16,21 0-16</inkml:trace>
  <inkml:trace contextRef="#ctx0" brushRef="#br0" timeOffset="113044.48">28152 16129 0,'-22'0'32,"-20"0"-32,21 21 15,0 0-15,-22-21 0,22 22 16,0-1-16,0 0 0,-21 0 0,42 0 16,0 0-16,-22 1 0,22-1 15,0 0-15,22-21 0,-1 21 16,0 0-16,0-21 0,21 21 15,1-21-15,-1 22 0,-21-1 0,22-21 16,-22 21-16,0-21 0,0 21 16,0 0-16,-21 0 15,0 1-15,0-1 0,-21 0 16,-21-21-16,21 21 0,-22-21 16,1 0-16,0 21 0,-1-21 0,1 0 15,-22 0-15,43 0 0,-21 0 0,0 0 16,20 0-16,1 0 0,0 0 15,21-21-15,0 0 16,21 0-16,0 0 0,22-1 16,-22 1-16,21 0 0,22-21 0</inkml:trace>
  <inkml:trace contextRef="#ctx0" brushRef="#br0" timeOffset="113320.32">28702 15769 0,'0'0'0,"21"-21"15,-21 0-15,0 42 16,0 0 0,0 22-16,0-22 0,0 21 15,-21 22-15,21-22 0,-21 21 0,0-20 16,21 20-16,0-20 16,-22-1-16,1 21 0,0-20 0,21-1 15,-21-21-15,21 22 0,-21-22 0,21 21 16,-21-21-16,21 0 0,0 1 15,0-1-15,0 0 0,21-21 32,0 0-32,0-21 0,0 0 15,0-1-15,1 1 16,-22 0-16,0-21 0</inkml:trace>
  <inkml:trace contextRef="#ctx0" brushRef="#br0" timeOffset="113520.21">28406 16235 0,'0'21'0,"0"-42"0,21 63 16,0-42-16,0 0 0,21 0 15,-20 21-15,20-21 0,-21 0 0,21 0 16,-20 0-16,20 0 0,-21 0 16,21 0-16,1 0 0,-22 0 0,21-21 15,1 21-15,-22 0 0,21 0 0,-21-21 16,0 21-16,1 0 15,-22-21-15,21 21 0,0 0 16</inkml:trace>
  <inkml:trace contextRef="#ctx0" brushRef="#br0" timeOffset="113741.08">29697 16595 0,'0'0'0,"0"21"0,0 0 31,0-42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F4A-95FF-402F-BF0F-18DFD951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9E64-3F21-49E6-A947-060D6CD9E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1DBB-84C9-4D56-B5CF-097B2BAC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350A-6578-4087-9341-2F23B527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3C4F-09F3-498A-9EF3-19574AF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2C24-2574-423C-B4DE-49272947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C996-5C07-41AF-9FCE-3E7786E5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C537-BC88-411E-B0CE-E2316B19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14C-7038-4FE7-8A5D-36321D1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5CCE-4DF1-4ED7-9537-58473125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E0400-2EF8-445B-B760-37F5A5AF1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9F69-06E2-41D7-AE90-CEC4FD10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EC59-44BE-45F0-A8DE-C1E679E8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5D7D-03A5-46CE-ABC5-A3687253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6279-818E-4C6F-AF99-607C238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C397-CF43-4B98-A1A7-4ADA1673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8197-6067-4AED-A5D4-E190D886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F117-968D-407C-9784-7267B85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31DB-7A74-49F4-8B45-5C96320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60DA-0BA4-4721-80F8-6793A1B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0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B272-13D5-46FD-9EF8-F31267B1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20B7-99C0-4464-A1DC-7DA34CDF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FC65-EADE-4FA8-A9FE-7DDD3050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7BA7-E759-4491-9436-315FD7B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44FE-6C16-40D8-85D7-8E9B44F2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BEE-33F5-4078-BA2D-A66E463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8762-C6BF-4024-B835-FAB9043B3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D276-F6D3-4ACB-A0BF-986F2286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3702-EE17-43C1-B50F-9FC464BA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FA69-EB2F-4C4A-9114-B2159999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D84E-B5C0-4161-9B59-994FCD1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19CA-2FD4-49B9-BE54-9C16CCBB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BF61-6445-4962-9F03-0C0FD7D2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D5D02-9132-4038-BA5D-9A769115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16631-668F-4E81-A98C-03BA61407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4D262-BF2D-40A4-8178-FA7F76C6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B2504-2334-4A2C-8B4F-4162FF6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8B5D-A1F2-4F8B-B1CA-47F92728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29575-7431-4F67-8188-BCAA5AAB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1BCA-D377-4010-8B51-76052F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76BF8-0C4B-4ABA-846D-A472640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7DF0-B829-44C1-A81A-8C9483E2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A42-CC1E-444D-BE49-DB8111E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4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72DE-B3B8-499C-A37B-9688787A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F6A54-61CF-4D45-A7D0-401EC609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D176-99B4-44F4-9D2D-4F02F445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DB9-32E6-488F-9B38-747334F8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FFE2-BC8F-425D-B93E-8D6A5DD5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8E971-0155-42B7-841F-A7A216F2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144C3-BAA6-468B-86BD-87F9AEE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F492-0A6D-47F5-BCD2-2657BA2E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8244-64B7-4F22-8692-D8DBD361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2E1D-59F1-4059-8597-3103B1C9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2CF54-2689-4990-8388-B4A52F9BF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E45D0-C744-4CF4-90CF-8ADB9AEA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4DB-9FBF-4A84-8FE7-C1628B9A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9CB8-0845-4770-BF16-1CC6164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F1EE-A4CF-4E9F-AA89-6B899616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E9E0D-2E19-40F9-911D-58599E4B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310A-B4A1-4741-B621-48B25229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54A6-6F91-460C-8483-9F1E104DB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50-14BE-4145-96FF-2257C240D069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F742-89B1-454C-8C40-F8E8E5BB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A77D-A629-45E3-9BBA-7F74E15D0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F63E-6A12-48B8-9EDE-15F1DD910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475D-F7E6-4764-AC82-DB545A4E8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98F4-C67B-42A9-A07A-300A5091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C06ABF-70F0-4ECB-93DA-C2E40DB18A25}"/>
                  </a:ext>
                </a:extLst>
              </p14:cNvPr>
              <p14:cNvContentPartPr/>
              <p14:nvPr/>
            </p14:nvContentPartPr>
            <p14:xfrm>
              <a:off x="502920" y="350640"/>
              <a:ext cx="7185960" cy="42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C06ABF-70F0-4ECB-93DA-C2E40DB18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41280"/>
                <a:ext cx="720468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475D-F7E6-4764-AC82-DB545A4E8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98F4-C67B-42A9-A07A-300A5091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FD8A8D-2AB7-4784-B947-0DBBCEAACF15}"/>
                  </a:ext>
                </a:extLst>
              </p14:cNvPr>
              <p14:cNvContentPartPr/>
              <p14:nvPr/>
            </p14:nvContentPartPr>
            <p14:xfrm>
              <a:off x="2072520" y="411480"/>
              <a:ext cx="4389480" cy="10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FD8A8D-2AB7-4784-B947-0DBBCEAAC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160" y="402120"/>
                <a:ext cx="4408200" cy="10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475D-F7E6-4764-AC82-DB545A4E8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98F4-C67B-42A9-A07A-300A5091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42BF70-046C-4235-8EF4-5E002A7B2D63}"/>
                  </a:ext>
                </a:extLst>
              </p14:cNvPr>
              <p14:cNvContentPartPr/>
              <p14:nvPr/>
            </p14:nvContentPartPr>
            <p14:xfrm>
              <a:off x="0" y="129600"/>
              <a:ext cx="1195596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42BF70-046C-4235-8EF4-5E002A7B2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197468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40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2022-02-24T02:30:47Z</dcterms:created>
  <dcterms:modified xsi:type="dcterms:W3CDTF">2022-02-24T02:31:11Z</dcterms:modified>
</cp:coreProperties>
</file>