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3T01:53:45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2900 0,'-22'0'109</inkml:trace>
  <inkml:trace contextRef="#ctx0" brushRef="#br0" timeOffset="11156.19">3175 1143 0,'0'21'0,"0"0"16,0 1-16,0-1 0,0 21 0,0-21 15,0 22-15,0-22 0,0 21 0,0 0 16,0 22-16,0-22 0,0 22 16,0-22-16,0 22 0,0-1 15,0-21-15,0 22 0,0-22 16,0 1-16,0-1 0,0 0 0,0-21 16,0 22-16,0-22 0,0 0 15,0 0-15,0 0 0,-21-21 47,21-21-47,0 0 16,-21 0-16,21 0 0,0 0 0</inkml:trace>
  <inkml:trace contextRef="#ctx0" brushRef="#br0" timeOffset="11564.96">3111 1207 0,'0'0'0,"22"0"0,-1 21 15,0 0-15,0 0 16,-21 0-16,42 0 0,-20 22 16,-1-22-16,0 21 0,21 1 0,-21-1 15,1 0-15,20 22 0,-21-22 16,0 0-16,22 22 0,-22-22 0,0 1 16,21-1-16,-21 0 0,1 1 15,-1-22-15,-21 0 0,21 21 0,0-21 16,-21 1-16,0-1 0,21 0 15,-21 0 1,0-42 15,0 0-31,-21 0 16,21-1-16,0-20 0,0 21 16</inkml:trace>
  <inkml:trace contextRef="#ctx0" brushRef="#br0" timeOffset="11887.77">3916 1037 0,'0'21'16,"0"64"-16,0-64 15,0 22-15,-21-1 0,21 0 16,-22 1-16,1 20 0,21-21 0,0 1 16,-21 20-16,0-20 0,0-1 15,21 21-15,-21-20 0,-1-1 0,1 0 16,21 1-16,0-1 0,-21-21 16,21 22-16,-21-22 0,21 0 0,0 0 15,0 0-15,21-21 31,0 0-31,0 0 16,1-21-16,-22 0 0</inkml:trace>
  <inkml:trace contextRef="#ctx0" brushRef="#br0" timeOffset="12320.52">4360 1461 0,'0'0'0,"0"21"15,0 0-15,-21 0 0,21 0 16,-21 22-16,0-22 0,0 21 0,21 0 16,0-20-16,-22 20 0,22 0 15,-21-21-15,21 22 0,0-22 0,0 0 16,0 0-16,0 0 0,0 1 15,0-1-15,21-21 0,1 0 16,-1 0-16,0 0 16,21 0-16,-21 0 0,1 0 0,-1-21 15,21-1-15,-21 1 0,0 0 16,22 0-16,-22 0 0,0-22 0,0 1 16,0 0-16,1-1 15,-22 1-15,0 0 0,0 21 0,0-22 16,0 1-16,-22 21 0,1-22 15,0 22-15,0 21 0,0-21 0,-22 21 16,22 0-16,0 0 0,0 0 16,-21 0-16,20 0 0,1 21 15,0 0-15,21 1 16,0-1 0,21-21-16</inkml:trace>
  <inkml:trace contextRef="#ctx0" brushRef="#br0" timeOffset="13663.75">5757 1439 0,'0'-21'15,"0"0"1,0 0-1,21 0-15,1 0 0,-1-1 0,0 1 16,0 0-16,0 0 0,0 0 16,1 0-16,-1-1 0,-21 1 0,0 0 15,0 0-15,0 0 16,-21 21-16,-1-21 0,-20 21 16,0 0-16,-1 0 0,-20 0 15,21 21-15,-22 0 0,1-21 0,20 21 16,-20 0-16,20 0 0,1 1 15,0-1-15,-1 0 0,22 0 0,0 0 16,0 0-16,21 1 0,0-1 16,0 0-16,0 0 0,0 0 15,21 0-15,0-21 0,0 22 16,1-1-16,20 0 0,0-21 0,1 21 16,-1 0-16,0 0 0,1 1 15,-1-1-15,0 0 0,1 0 0,-1 21 16,-21-20-16,0-1 0,0 0 15,1 21-15,-22-21 0,0 22 0,0-1 16,0-21-16,-22 22 16,-20-22-16,21 21 0,-21-21 0,-22 0 15,22 22-15,-1-22 0,-20-21 16,21 21-16,-1 0 0,-20-21 0,20 0 16,1 0-16,0 0 0,-1 0 15,22 0-15,-21-21 0,21 0 0,-22 21 16,22-42-16,0 20 0,0 1 15,0-21-15,21 21 0,0-22 0,-21 1 16,21 0-16,0-1 0,0 1 16,0 21-16,0-21 0,0 20 15,0 1-15,21 0 0,0 42 32,0 0-32,-21 1 0,21-1 15,-21 0-15,0 21 0,21 1 16,1-22-16,-22 21 0,21 0 0,0-20 15,-21 20-15,21-21 0,0 0 16,-21 0-16,21 22 0,1-43 0,-1 21 16,0 0-16,0-21 0,0 0 15,22 21-15,-22-21 0,0 0 0,21 0 16,-21 0-16,22 0 16,-1-21-16,0 0 0,1 21 0,-1-21 15,0 0-15,1-1 0,-22-20 16,21 21-16,1 0 0,-22-22 0,0 1 15,0 21-15,0-21 0,0-1 16,-21 1-16,0 0 0,22 20 0,-22 1 16,0-21-16,21 42 0,-21-21 15,0 0-15,0 42 16,0 0-16,0 0 16,0 0-16,0 0 0,0 22 15,0-1-15,0-21 0,0 22 0,0-1 16,0-21-16,0 21 15,0-20-15,0-1 0,0 21 0,0-21 16,0 0-16,21-21 0,-21 22 16,21-1-16,0-21 0,0 0 15,1 0-15,-1 0 0,0 0 16,0 0-16,0-21 0,0 21 0,1-22 16,-1 1-16,-21 0 0,21 0 0,0 0 15,-21 0-15,0-1 0,21-20 16,-21 0-16,21 21 0,-21-22 0,22 1 15,-22 21-15,0 0 0,0-22 16,0 22-16,0 0 0,0 42 31,0 0-15,0 0-16,0 1 0,0 20 16,0-21-16,-22 0 0,22 22 0,0-22 15,0 0-15,0 0 0,0 21 16,0-20-16,0-1 0,0 0 15,0 0-15,0 0 16,22-21 0,-1 0-16,0 0 0,0 0 15</inkml:trace>
  <inkml:trace contextRef="#ctx0" brushRef="#br0" timeOffset="13964.58">6794 1651 0,'0'0'0,"0"-21"0,0-21 16,0 20-16,0 1 0,0 0 0,0 0 16,0 0-16,-21 21 31,0 0-31,0 0 0,21 21 16,-21 0-16,0 0 0,-1 0 0,22 22 15,0-22-15,-21 21 0,0 1 16,21-22-16,-21 21 0,21 0 0,0-20 15,0 20-15,0-21 16,0 21-16,0-20 0,0-1 0,0 0 16,0 0-16,21-21 0,0 21 0,0-21 15,1 0-15,-1 0 0,0 0 16,21 0-16,-21 0 0,1 0 0,20-21 16,0 0-16,1 0 0,-22 0 15,21-1-15,0-20 0</inkml:trace>
  <inkml:trace contextRef="#ctx0" brushRef="#br0" timeOffset="14472.6">7302 1016 0,'0'0'0,"0"21"0,-42 170 31,42-149-31,0 0 15,0 1-15,0-1 0,0 0 16,0 1-16,0 20 0,0-20 0,0-1 16,0 0-16,0 1 0,0-1 15,0-21-15,0 21 0,0-20 0,0 20 16,0-21-16,0 0 16,0 0-16,-21-21 31,21-21-16,0 0-15,0 0 0,0 0 16,0 0-16,0-22 0,0 22 0,0-21 16,0-1-16,0 1 0,0 0 15,21-1-15,0 1 0,0 21 0,1-21 16,-1 20-16,21 1 0,0 0 0,-20 21 16,20 0-16,0 0 0,1 0 15,-1 21-15,-21 0 0,21 1 0,-20-1 16,-1 0-16,0 21 0,0 1 15,0-22-15,-21 21 0,0 0 16,0 1-16,0-1 0,0-21 16,-21 22-16,0-22 0,0 21 0,0-21 15,-1 0-15,1 1 0,0-1 16,21 0-16,-21 0 0,0-21 0,0 21 16,21-42-1,0 0 1</inkml:trace>
  <inkml:trace contextRef="#ctx0" brushRef="#br0" timeOffset="15544.02">8445 1461 0,'0'0'0,"-21"21"0,21 0 16,0 0-16,0 0 16,0 0-16,21-21 15,1 0-15,-1 0 16,0 0-16,0 0 0,0 0 16,22-21-16,-22 21 0,21-21 0,0 0 15,1 0-15,-1 0 0,0-1 16,1 1-16,-22 0 0,21 0 0,-21 0 15,1 0-15,-1-1 0,-21 1 16,0 0-16,0 0 0,0 0 0,-21 0 16,-1 21-16,-20-22 0,0 22 15,-1 0-15,1 0 0,-21 0 0,20 0 16,1 22-16,0-1 16,-1 0-16,1 0 0,0 0 0,20 22 0,-20-1 15,21-21-15,0 21 16,21 1-16,0-1 0,0 0 0,0 1 15,0-1-15,0 0 0,0 1 16,0-22-16,21 0 0,0 21 0,0-20 16,0-22-16,1 21 0,20 0 15,-21-21-15,21 0 0,-20 0 0,20 0 16,0 0-16,1 0 0,-22-21 16,0 0-16,21 21 0,-21-22 0,-21 1 15,0 0-15,0 0 16,-21 0-16,0 0 0,-21 21 15,21 0-15,-22 0 0,1 0 16,0 0-16,-1 0 0,1 0 16,0 21-16,20 21 0,-20-21 0,21 0 15,0 22-15,0-1 0,-1-21 16,1 22-16,21-1 0,-21-21 0,21 21 16,0-20-16,0 20 0,0-21 15,0 0-15,21 0 0,0 1 0,1-1 16,-1-21-16,0 21 0,0-21 15,0 0-15,0 0 0,22 0 0,-22 0 16,21 0-16,1-21 0,-1 21 0,21-21 16,-20-1-16,20-20 15,-20 21-15,20-21 0,1-1 0</inkml:trace>
  <inkml:trace contextRef="#ctx0" brushRef="#br0" timeOffset="15820.86">9356 974 0,'0'0'0,"0"21"0,0 0 0,-22 21 0,22 1 16,0 20-16,-21-20 0,21 20 16,0-21-16,0 22 0,0-1 15,0 22-15,0-21 0,-21-1 16,21 1-16,-21-1 0,21 1 0,-21-1 15,21-21-15,0 1 0,0-1 0,0 0 16,0-20-16,0-1 0,0 0 16,0 0-16,0 0 0,21-21 31,0 0-31,0-21 0,-21 0 16,0 0-16</inkml:trace>
  <inkml:trace contextRef="#ctx0" brushRef="#br0" timeOffset="16212.63">9419 1926 0,'21'0'16,"0"0"-16,1 0 15,-1 0-15,0 0 0,0 0 16,0-21-16,0 21 0,1-21 15,-1 21-15,21-21 0,-21 0 0,0-1 16,1 1-16,-1 0 0,0 21 16,-21-21-16,0 0 0,0 0 15,-21 21 1,0 0-16,-1 0 16,-20 0-16,21 21 0,0 0 0,0-21 15,-1 21-15,1 21 0,0-20 16,21-1-16,0 0 0,0 0 0,0 21 15,0-20-15,0-1 0,0 0 16,0 0-16,21 0 0,-21 0 16,21-21-16,1 0 0,-1 22 15,0-22-15,0 0 0,0 0 0,22 0 16,-22 0-16,21 0 0,-21 0 0,22-22 16,-22 1-16,21 0 15,-21 0-15,22 21 0</inkml:trace>
  <inkml:trace contextRef="#ctx0" brushRef="#br0" timeOffset="16884.57">10181 1715 0,'0'84'31,"0"-63"-31,-21 1 16,21-1-16,0 21 0,0-21 0,0 0 15,0 1-15,0-1 0,0 0 16,0 0-16,0 0 0,0 0 15,0 1 1,0-44 15,0 1-31,0 0 16,0 0-16,0 0 0,0 0 16,0-1-16,0-20 0,0 21 15,21-21-15,0-1 0,-21 1 0,21 0 16,1 20-16,-1-20 0,0 21 15,0-21-15,0 42 0,0-22 0,1 1 16,-1 21-16,0 0 0,0 21 16,0 1-16,0-1 0,-21 0 15,22 21-15,-22-21 0,21 22 16,-21-1-16,0 0 0,21-20 16,-21 20-16,0-21 0,0 21 0,0-20 15,0-1-15,0 0 0,0 0 16,0 0-16,0 0 0,0 1 15,0-44 17,0 1-17,0 0-15,0 0 0,0 0 16,21 0-16,-21-22 0,21 22 0,0-21 16,1-1-16,-1 1 0,0 0 15,0-1-15,0 1 0,22 21 16,-22 0-16,0 0 0,21-1 0,-21 22 15,1 0-15,-1 22 0,0-1 16,0 0-16,-21 21 0,21 1 0,-21-1 16,0 0-16,0 1 0,0-1 15,0 0-15,0-21 0,-21 22 0,0-22 16,21 21-16,0-21 0,0 1 0,-21-1 16,21 0-16,21-21 46,0-21-46,0 0 16,0-1-16,-21 1 0</inkml:trace>
  <inkml:trace contextRef="#ctx0" brushRef="#br0" timeOffset="17252.48">11155 1863 0,'21'0'15,"-21"-21"-15,21 21 0,0-22 16,0 22 0,1-21-16,-1 0 0,0 0 15,0 21-15,-21-21 0,0 0 16,0-1-16,21 1 0,-21 0 16,0 0-16,0 0 0,-21 21 31,0 0-31,0 0 0,0 21 0,21 0 15,-22 0-15,1 0 0,0 22 16,0-22-16,0 21 0,0-21 0,21 22 16,0-22-16,0 0 0,0 0 0,0 0 15,0 1-15,0-1 0,0 0 16,21 0-16,0-21 0,21 21 16,-21-21-16,1 0 0,20 0 15,-21 0-15,21 0 0,-20 0 16,20 0-16,0-21 0,-21 21 0,1-21 15,20 0-15,-21 0 0,0-1 16</inkml:trace>
  <inkml:trace contextRef="#ctx0" brushRef="#br0" timeOffset="17692.34">11747 1609 0,'0'0'0,"0"-21"0,0-1 0,0 44 31,0-1-31,0 21 16,-21-21-16,21 22 0,-21-22 0,21 21 15,-21 0-15,21-20 0,0 20 0,0-21 16,0 21-16,0-20 16,0-1-16,0 0 0,0 0 0,0 0 15,0 0-15,-21-21 16,21-21 15,0 0-31,0 0 16,0 0-16,0 0 0,0-22 0,21 22 15,0-21-15,0-1 0,0 1 16,1-21-16,20 20 0,0 1 16,-21 0-16,43-1 0,-22 22 0,1 0 15,-1 0-15,0 21 0,1 0 16,-22 0-16,21 21 0,-21 0 0,0 21 16,-21-20-16,0 20 0,0 0 15,0 1-15,0-1 0,0 0 0,0 1 16,0-1-16,0-21 0,0 0 15,0 22-15,0-22 0,0 0 16,0 0-16,0 0 16,22-21-1,-1 0-15,-21-21 0,21 21 16,0-21-16,-21 0 0,21 0 16</inkml:trace>
  <inkml:trace contextRef="#ctx0" brushRef="#br0" timeOffset="17931.54">12848 1270 0,'0'0'0,"-21"21"31,21 0-31,-21 1 0,0-1 0,21 21 16,-22-21-16,22 22 0,-21-1 0,0 0 15,21 1-15,0-1 0,0 0 16,0 1-16,-21-1 0,21 0 0,0 1 15,0-22-15,0 0 0,0 0 16,0 0-16,0 0 0,0 1 16,0-1-16,21-21 15,0 0-15,0 0 16,1-21-16</inkml:trace>
  <inkml:trace contextRef="#ctx0" brushRef="#br0" timeOffset="18117.43">12594 1609 0,'0'0'0,"-21"0"31,42 0-15,0 0-16,0 0 15,22 0-15,-22 0 0,21 0 16,1 0-16,-22-21 0,21-1 0,0 1 15,-20 21-15</inkml:trace>
  <inkml:trace contextRef="#ctx0" brushRef="#br0" timeOffset="18809.04">13589 1439 0,'0'0'16,"0"22"-16,0-1 15,21-21-15,0 0 16,0 0-16,22 0 0,-22 0 15,0 0-15,0 0 0,22 0 16,-22-21-16,21-1 0,-21 22 16,22-21-16,-22 21 0,0-21 0,0 0 15,0 0-15,-21 0 16,0-1-16,0 1 0,0 0 0,-21 0 16,-21 0-16,21 21 0,-22 0 15,22-21-15,-21 21 0,-1 0 0,22 0 16,-21 21-16,0-21 0,-1 21 15,22 0-15,-21 0 0,21 0 0,-1 22 16,1-22-16,0 0 0,21 21 16,0-20-16,0 20 0,0-21 0,0 0 15,0 22-15,21-22 0,0 0 16,1 0-16,20 21 16,-21-42-16,0 22 0,0-22 0,1 0 15,-1 0-15,0 21 0,0-21 16,0 0-16,0 0 0,1 0 0,-22-21 31,0-1-31,-22 1 16,1 21-16,0-21 0,0 21 0,0 0 15,-22 0-15,22 0 0,0 0 0,-21 0 16,21 0-16,-22 42 16,22-20-16,21 20 15,0-21-15,0 0 0,0 0 0,0 1 16,0-1-16,21 0 0,0 0 15,1-21-15,-1 21 0,21 0 0,-21-21 16,22 0-16,-22 0 0,21 22 0,0-22 16,1 0-16,-22 0 0,21 0 15,1 0-15,-22-22 0,21 1 16,0 21-16,-20-21 0</inkml:trace>
  <inkml:trace contextRef="#ctx0" brushRef="#br0" timeOffset="19032.93">14351 1418 0,'0'0'0,"0"106"31,42-42-15,-21-43-16,1 0 0,-1 21 15,0-21-15,0 1 0,0-1 0,0 0 16,1 0-16,-1 0 0,0-21 15,0 0 1,-21-21 0,0 0-1</inkml:trace>
  <inkml:trace contextRef="#ctx0" brushRef="#br0" timeOffset="19231.82">14626 1461 0,'-106'42'31,"85"-21"-31,0 0 0,0 0 16,0 22-16,-1-22 0,1 21 0,0-21 15,0 22-15,0-22 0,0 21 16,21-21-16,-22 1 0,22-1 0,-21 0 16,21 0-16,0 0 0,21-21 15,1 0 1,-1 0-16,21 0 0,-21 0 0</inkml:trace>
  <inkml:trace contextRef="#ctx0" brushRef="#br0" timeOffset="19552.64">15049 1482 0,'-21'0'0,"-42"63"31,42-42-31,-1 22 0,22-1 16,0 0-16,-21 22 0,0-22 16,21 22-16,-21-22 0,21 22 0,0-22 15,0 21-15,0-20 0,0 20 0,0 1 16,0-1-16,0-20 0,-21 20 16,21 1-16,0-1 0,0 1 0,0-22 15,-21 0-15,21 1 0,0-1 0,0 0 16,0 1-16,0-22 0,0 0 15,0 0-15,0 0 0,0-42 32,0 0-32,21 0 15,-21 0-15,21-1 0,-21-20 16,0 0-16</inkml:trace>
  <inkml:trace contextRef="#ctx0" brushRef="#br0" timeOffset="19812.98">14944 1524 0,'0'0'16,"0"-42"-16,0 21 0,0-1 0,21 1 0,0 0 15,0 0-15,0 21 0,0 0 16,22 0-16,-22 0 0,21 0 16,1 0-16,20 0 0,-21 0 15,1 0-15,-1 21 0,0 0 0,1 0 16,-1 1-16,-21-1 0,0 0 15,-21 0-15,0 0 0,0 0 0,0 1 16,-42 20-16,21-21 0,-21 0 0,-1 0 16,-20 1-16,20-1 0,-20 0 15,-1-21-15,1 21 0,-1 0 0,1-21 16,21 21-16,-22-21 0</inkml:trace>
  <inkml:trace contextRef="#ctx0" brushRef="#br0" timeOffset="20900">2286 3344 0,'21'0'0,"0"0"16,0 0-16,1 0 0,-1 0 15,0 0-15,21-21 0,1 0 16,-1 21-16,0-21 0,1 0 0,-1 0 16,21-1-16,-20 1 0,-22 0 15,21 21-15,1-21 0,-22 0 0,0 0 16,0-1-16,-21 1 0,0 0 15,0 0-15,0 0 0,-42 0 0,21-1 16,-22 1-16,1 0 0,0 21 16,-1-21-16,1 21 0,-22 0 15,22 0-15,0 0 0,-22 21 16,22-21-16,0 21 0,-22 0 0,43 22 16,-21-22-16,20 21 0,1 22 15,0-22-15,21 22 0,0-22 0,0 0 16,0 22-16,21-22 0,0 0 15,1-20-15,-1 20 0,21-21 0,-21 0 16,22 0-16,-1 1 0,0-22 16,1 0-16,-1 0 0,0 0 15,22 0-15,-22 0 0,-21 0 0,22 0 16,-1-22-16,-21 22 0,0-21 16,0 21-16,-21-21 0,0 0 15,-21 21-15,-21-21 16,0 21-16,-1 0 0,1 0 15,-22 0-15,22 0 0,-21 0 0,-1 21 16,22-21-16,-22 21 0,22 21 16,0-20-16,-1-1 0,1 21 15,0 0-15,20 1 0,1-22 0,21 21 16,0 1-16,0-1 0,0 0 16,0 1-16,0-22 0,21 21 0,1-21 15,20 0-15,-21 1 0,21-1 16,1 0-16,-1-21 0,0 0 15,1 0-15,20 0 0,-20 0 16,-1-21-16,21 0 0,-20-1 0,20-20 16,-20 21-16,20-21 0</inkml:trace>
  <inkml:trace contextRef="#ctx0" brushRef="#br0" timeOffset="21196.3">3387 2773 0,'-22'42'0,"44"-84"0,-65 148 0,22-43 0,0 1 16,0-1-16,21 1 0,-21 20 15,21 1-15,-22-21 0,22 20 0,0-20 16,0-1-16,0 1 0,0-1 15,0-20-15,-21 20 0,21-21 0,0 1 16,0-1-16,0-21 0,0 22 16,0-22-16,0 0 0,21 0 0,1-21 15,-1 0 1,-21-21-16,21 21 0,0-21 16,0 0-16</inkml:trace>
  <inkml:trace contextRef="#ctx0" brushRef="#br0" timeOffset="23173.39">3556 3662 0,'0'0'0,"0"21"31,21-21-15,0 0-1,0 0-15,1 0 0,20-21 16,-21 0-16,0 21 0,0-21 15,1-1-15,20 22 0,-21-21 16,0 0-16,0 0 0,-21 0 16,0 0-16,0-1 0,0 1 15,0 0-15,-21 21 0,0 0 16,0 0-16,0 0 0,0 0 16,-22 0-16,22 21 0,-21 0 0,21 1 15,-1 20-15,1-21 0,0 21 16,21 1-16,0-22 0,0 21 0,0-21 15,0 22-15,0-22 0,0 0 16,0 0-16,21 0 0,0 1 0,1-1 16,-1-21-16,21 0 15,-21 0-15,0 0 0,22 0 0,-1 0 16,0 0-16,-20 0 0,20-21 0,0 21 16,1-22-16,-1 1 0,0 0 15,-21 0-15,22 0 0,-22 0 0,0-1 16,0-20-16,0 21 0,1-21 15,-22 20-15,0 1 0,0 0 0,0 0 16,0 0-16,0 0 0,-22 21 31,22 21-31,-21 0 0,21 0 0,0 0 16,0 22-16,-21-22 16,21 21-16,0-21 0,-21 0 0,21 22 15,0-22-15,0 0 0,0 0 16,0 0-16,0 1 0,0-1 15,0 0-15,0-42 47,0 0-47,0-1 16,0 1-16,0 0 0,21-21 0,-21 21 16,21-22-16,0 1 0,-21 21 15,22-22-15,-1 1 0,0 21 0,0-21 16,0 20-16,22 1 0,-22 0 15,0 21-15,0 0 0,0 0 16,0 0-16,22 21 0,-22 0 0,0 1 16,0 20-16,22-21 0,-22 0 15,0 0-15,0 22 0,0-22 0,0 0 16,-21 0-16,0 0 0,22 1 0,-22-1 16,21 0-16,-21 0 0,21 0 15,-21 0-15,21-42 47,-21 0-47,21 21 0,-21-21 16,0 0-16,21 0 15,1-22-15,-1 22 0,0-21 0,0 21 16,0-22-16,0 1 0,1 21 16,-1-22-16,21 22 0,-21 0 0,0 0 15,-21 0-15,22 21 0,-1 0 0,-21 21 16,21 0-1,-21 0-15,0 0 0,21 22 0,-21-22 16,0 0-16,0 21 0,0-20 16,0-1-16,0 0 0,0 0 0,0 21 15,21-20-15,-21-1 0,21-21 0,1 21 16,-22 0-16,21-21 0,0 21 16,0-21-16,0 21 0,0-21 15,1 0-15,-1 0 0,21 0 0,-21 0 16,22 0-16,-22 0 0,21-21 15,0 0-15,-20 21 0,20-21 0,0 0 16,-21 0-16,1-1 0,20 1 16,-21 0-16,0 0 0,0-21 0,-21 20 15,0-20-15,0 21 0,0-21 0,0 20 16,0 1-16,0 0 0,0 0 16,-21 21-16,0 0 0,0 0 15,0 0-15,-22 21 0,22 0 16,0 0-16,0 1 0,0 20 0,21-21 15,0 21-15,-21-20 0,21 20 16,0-21-16,0 21 0,0-20 16,0-1-16,21 0 0,-21 0 0,21 0 15,0-21-15,0 21 0,22 1 0,-22-22 16,21 0-16,-21 0 0,22 0 16,-22 0-16,21 0 0,-21 0 0,22 0 15,-22 0-15,0-22 0,0 1 16,21 0-16,-20 21 0,-1-21 0,0 0 15,-21 0-15,21-1 0,0 1 0,0-21 16,-21 21-16,0 0 0,0-1 16,0-20-16,22 42 0,-22-21 0,0 0 15,0 42 1,-22-21 0,1 21-16,21 0 0,0 0 0,-21 1 15,21-1-15,-21 21 0,21-21 16,0 0-16,0 1 0,0-1 15,0 0-15,0 0 0,0-42 63,0 0-63,21 0 0,0-1 16,0 1-16,-21 0 0,22 0 0,-1-21 15,0 20-15,0-20 16,0 21-16,0-21 0,22-1 0,-22 22 15,0-21-15,0 21 0,0 21 16,1-22-16,-1 22 16,-21 22-16,21-1 0,-21 0 0,21 0 15,-21 0-15,0 22 0,0-22 16,21 0-16,-21 21 0,21-21 0,-21 1 16,0-1-16,0 0 0,22 0 15,-1 0-15,-21 0 0,21-21 16,0 0-16,0 0 0,0 0 15,1 0-15,-1 0 0,0 0 16,0 0-16,21 0 0,-20-21 16,-1 0-16,0 0 0,21 0 0,-21 0 15,1-1-15,-1-20 0,0 21 16,0-21-16,0-1 0,0-20 0,1 20 16,-22 1-16,0-21 15,21 20-15,-21-20 0,21 20 0,-21 1 0,0 0 16,0 21-16,0-1 0,0 1 0,0 0 15,0 42 1,0 0-16,0 1 16,-21 20-16,21 0 0,-21 1 0,-1 20 15,22 1-15,0-22 0,0 21 16,-21 1-16,21-22 0,0 22 0,0-22 16,0 0-16,0 1 0,0-22 15,0 21-15,0-21 0,0 1 0,21-1 16,1 0-16,-22 0 0,21-21 0,0 0 15,0 0-15,0 0 16,0 0-16,1 0 0,-1-21 16,0 21-16,0-21 0,0 0 15,-21-1-15,21 1 0,-21-21 16</inkml:trace>
  <inkml:trace contextRef="#ctx0" brushRef="#br0" timeOffset="23361.17">6985 3239 0,'-21'0'16,"42"0"-16,-63 21 0,20-21 0,22 21 16,0 0-16,0 0 15,22-21-15,-1 21 0,0-21 16,21 0-16,-21 0 0,22 0 0,-22 0 16,21 0-16,1 0 0,-22 0 0,21 0 15,-21 0-15,22 0 0,-22 0 16,0-21-16,0 0 0,0 21 15</inkml:trace>
  <inkml:trace contextRef="#ctx0" brushRef="#br0" timeOffset="24116.3">7959 3323 0,'-22'0'0,"44"0"0,-44-21 16,1 0-16,21 0 0,-21 21 15,21-21-15,0-1 0,0 1 0,0 0 16,0 0-16,0 0 0,0 0 16,0-1-16,21 22 0,0-21 0,1 0 15,-1 21-15,0 0 0,0 0 16,21 0-16,-20 0 0,-1 0 15,0 21-15,0 0 0,0 1 0,0 20 16,1 0-16,-1 1 0,-21-1 16,0 0-16,0 1 0,0-1 0,0 0 15,0 1-15,0-1 0,0-21 16,0 21-16,0-20 0,0-1 0,-21 0 16,21 0-16,-22 0 0,1-21 15,21 21-15,-21-21 16,21-21-1,0 0-15,0 0 16,0-21-16,0 20 16,0 1-16,21-21 0,0 0 0,1-1 15,-1 1-15,21-22 0,-21 22 16,22 0-16,-1-22 0,0 43 0,1-21 16,-1 21-16,0-1 0,1 1 0,-1 21 15,0 0-15,-21 0 0,22 21 16,-22 1-16,0-1 0,-21 0 0,0 21 15,0 1-15,0-1 0,0 0 16,0 1-16,0-1 0,0 0 0,0-21 16,-21 22-16,0-22 0,21 21 15,0-21-15,-21 1 0,21-1 0,-22-21 16,22 21-16,0 0 0,-21-21 16,21-21 15,21 0-31,1 0 15,-1-1-15</inkml:trace>
  <inkml:trace contextRef="#ctx0" brushRef="#br0" timeOffset="24544.38">9250 3090 0,'0'64'16,"-21"-22"-1,-1-21-15,1 22 0,21-1 0,0 0 16,0 1-16,-21-1 0,21-21 16,0 22-16,-21-1 0,21-21 0,0 21 15,0-20-15,0-1 0,0 0 16,21 0-16,-21 0 0,21-21 0,0 21 16,1-21-16,-1 0 0,0 0 0,0 0 15,21 0-15,-20 0 0,-1 0 16,21-21-16,-21 21 0,0-21 0,22 0 15,-22 0-15,21 0 0,-21-1 0,1-20 16,-1 21-16,-21-21 16,0-1-16,0 1 0,0 0 0,0-22 15,0 22-15,-21-1 0,-1 1 16,1 21-16,0-21 0,0 20 0,0 1 16,-22 21-16,22 0 0,0 0 0,0 0 15,0 0-15,-22 0 0,22 21 16,0 1-16,0-1 0,21 0 0,0 0 15,-21 21-15,21-20 0,0-1 16,0 0-16,0 0 0,0 0 16,21-21-16,0 0 0,21 0 15,-20 0-15</inkml:trace>
  <inkml:trace contextRef="#ctx0" brushRef="#br0" timeOffset="24804.61">10223 2858 0,'0'0'16,"-42"42"-1,42-21 1,-21 0-16,0 22 0,0-1 0,-1-21 16,1 43-16,21-22 0,-21 0 15,21 22-15,-21-22 0,21 22 16,0-22-16,0 0 0,0 1 0,0-1 15,0-21-15,0 0 0,21 0 0,0 1 16,0-1-16,1 0 0,20-21 16,-21 0-16,0 0 0,0 0 0,1 0 15,-1 0-15,0 0 0,0-21 0,0 21 16</inkml:trace>
  <inkml:trace contextRef="#ctx0" brushRef="#br0" timeOffset="24996.5">9969 3217 0,'-21'0'0,"42"0"0,-63 0 0,21 0 0,21 22 16,42-22 15,-21 0-31,1 0 0,20 0 0,0 0 16,1 0-16,-1-22 0,-21 1 15,21 21-15,1-21 0</inkml:trace>
  <inkml:trace contextRef="#ctx0" brushRef="#br0" timeOffset="26203.98">11493 3175 0,'0'0'16,"-21"21"-16,0-21 15,21-21 1,0 0 0,0 0-16,0 0 15,21-1-15,0 1 0,1 0 16,-1 0-16,0-21 0,-21 20 15,21 1-15,-21 0 0,0 0 0,0 0 16,0-22-16,0 22 0,0 0 16,0 0-16,0 0 0,0 0 15,0-1-15,0 44 16,0-1 0,0 0-16,0 21 0,-21 1 0,0-1 15,21 0-15,-21 22 0,21-1 0,0-20 16,0 20-16,0 1 0,-22-1 15,22 1-15,0-1 0,0-21 0,-21 22 16,21-22-16,0 1 0,0-22 16,-21 21-16,21-21 0,0 0 0,0 1 15,-21-1-15,0-21 0,21 21 0,-21-21 16,-1 0 0,1 0-16,0 0 0,0 0 0,0 0 15,-22-21-15,22 0 0,0-1 0,0 1 16,-21 0-16,20-21 0,1 21 15,0-22-15,0 1 0,0 0 0,0-1 16,-1 22-16,1-21 0,21 21 16,0 63-1,0-21-15,0 0 16,21 22-16,1-22 16,-22 21-16,42 0 0,-21-20 0,0-1 15,0 21-15,22-21 0,-22 0 0,0 1 16,21-1-16,-20-21 0,20 21 15,-21-21-15,21 0 0,-20 0 0,20 0 16,-21 0-16,21 0 0,-20 0 16,20-21-16,-21 21 0,21-21 0,-20-1 15,-1 1-15,0 0 0,0 0 0,-21 0 16,0-22-16,21 1 0,-21 21 16,21-21-16,-21-1 0,0 1 0,22 0 15,-22 20-15,0-20 0,0 21 16,0 42-1,0 21 1,0-20-16,0 20 0,0-21 16,0 21-16,0 1 0,0-22 0,0 21 15,0-21-15,0 1 0,0-1 16,0 0-16,0 0 0,0 0 0,0 0 16,0 1-16,0-44 31,0 1-16,21 0-15,0 0 0,-21-21 16,21 20-16,0 1 0,0-21 16,1 0-16,-1-1 0,0 1 15,0 0-15,21 20 0,1-20 16,-22 21-16,21 0 0,1 0 0,-22 21 16,21 0-16,-21 0 0,0 21 0,1 0 15,-22 21-15,0-21 0,0 22 16,0-1-16,0 0 0,0 1 0,0-22 15,0 21-15,0-21 0,0 22 16,0-22-16,0 0 0,0 0 0,0 0 16,-22-21-16,22 22 0,22-22 31,-1 0-31,0-22 16,0 1-16,-21 0 0,21 0 15</inkml:trace>
  <inkml:trace contextRef="#ctx0" brushRef="#br0" timeOffset="26488.83">12933 2731 0,'0'0'0,"0"-22"0,0 44 16,0-1-1,-21 0-15,-1 21 0,1 1 16,0-1-16,21 0 0,-21 22 15,0-22-15,0 22 0,-1-1 0,22 1 16,-21-22-16,0 21 0,21-20 16,0 20-16,0-20 0,-21-1 0,21-21 15,0 0-15,0 22 0,0-22 16,0 0-16,0 0 0,21-21 31,0-21-15,0 0-16,-21 0 0,0-1 15</inkml:trace>
  <inkml:trace contextRef="#ctx0" brushRef="#br0" timeOffset="26691.71">12552 3260 0,'0'0'0,"0"42"16,21-42-1,0 21-15,0-21 16,0 0-16,1 0 0,-1 0 16,0 0-16,21 0 0,-21-21 0,1 21 15,20 0-15,0-21 0,-21 0 16,22 21-16,-1-21 0,0-1 0,1 22 16</inkml:trace>
  <inkml:trace contextRef="#ctx0" brushRef="#br0" timeOffset="27436.93">13166 3429 0,'0'21'0,"0"-42"0,0 63 0,21-42 47,0 0-47,0-21 0,0 21 16,0-21-16,1 21 0,-1-21 15,0 0-15,0 21 0,0-21 16,0-1-16,1 1 0,-22 0 16,0 0-16,0 0 0,0 0 15,0-1-15,-22 22 16,1 0-16,0 22 0,0-1 16,0 0-16,0 0 0,-1 0 0,1 22 15,0-22-15,0 21 0,0 0 16,21-20-16,0 20 0,0-21 0,0 21 15,0-20-15,0-1 0,0 0 0,0 0 16,21-21-16,0 21 0,0-21 16,0 0-16,1 0 0,-1 0 15,0 0-15,21 0 0,-21 0 0,1 0 16,-1 0-16,21 0 0,-21-21 16,0 21-16,1-21 0,-1 0 0,0 0 15,0-1-15,0 1 0,0-21 16,1 21-16,-22-22 0,21 22 0,0-21 15,-21 21-15,21-22 0,0 1 0,0 21 16,-21 0-16,22 0 0,-1-1 16,0 22-16,0 0 0,0 0 0,22 0 15,-22 22-15,0-1 0,0 21 16,0-21-16,0 22 0,1-1 16,-1 0-16,0-21 0,0 22 0,-21-1 15,0-21-15,0 22 0,0-22 16,0 0-16,0 0 0,0 0 0,0 0 15,0 1-15,-21-22 16,0 0-16,0 0 31,21-22-31,0 1 16,0 0-16,0 0 0,0 0 0,0 0 16,0-1-16,21-20 0,0 21 0,0-21 15,-21-1-15,21 22 0,22-21 16,-22 21-16,0-1 0,0 1 15,0 0-15,0 0 0,1 21 0,-1 0 16,0 0-16,0 0 0,0 0 16,0 0-16,1 21 0,-1 0 0,0-21 15,0 21-15,0 1 0,0-22 16,1 21-16,-1 0 0,0-21 0</inkml:trace>
  <inkml:trace contextRef="#ctx0" brushRef="#br0" timeOffset="27930.05">14880 3493 0,'0'0'15,"21"0"-15,0 0 0,1 0 16,-1-22-16,-21 1 16,0 0-16,0 0 0,0 0 15,0 0-15,0-1 0,0-20 16,0 21-16,0 0 0,0 0 0,0-1 16,-21 22-16,-1 0 0,1 0 15,0 0-15,0 0 0,0 22 0,0-1 16,-1 0-16,1 0 0,0 21 0,-21 1 15,42-22-15,-21 21 0,-1 1 16,1-22-16,0 21 0,21 0 0,0-20 16,0-1-16,0 0 0,0 0 15,0 0-15,0 0 0,0 1 0,21-22 16,0 0-16,1 0 16,-1 0-16,0 0 15,0 0-15,0 0 0,0 0 0,1-22 16,-1 1-16,0 21 0,0-21 0,0 0 15,0 0-15,1 0 0,-1-22 16,0 22-16,0-21 0,-21-1 0,0 22 16,21-21-16,-21 21 0,21 0 15,-21-1-15,0 1 0,0 42 16,0 1-16,-21-1 16,0 0-16,21 21 0,0-21 15,-21 22-15,0-22 0,21 21 0,0-21 16,-21 1-16,21-1 0,0 0 15,0 0-15,0 0 0,0 0 16,21-21-16,0 0 0,0 0 16,0 0-16,22 0 0,-22 0 0,0 0 15,21 0-15,-21-21 0,22 0 16,-1 21-16</inkml:trace>
  <inkml:trace contextRef="#ctx0" brushRef="#br0" timeOffset="28452.82">15642 3217 0,'0'-42'16,"0"84"-16,0-105 0,-21 63 16,0 0-16,0 0 15,-1 21-15,1 0 0,0 0 16,0 22-16,0-1 0,21-21 0,-21 22 16,-1-1-16,22 0 0,-21-21 15,21 22-15,0-22 0,0 21 0,0-21 16,0 1-16,0-1 0,21 0 0,1 0 15,-1 0-15,0-21 0,0 0 16,0 21-16,0-21 0,1 0 0,-1 0 16,21 0-16,-21 0 0,0 0 15,22 0-15,-22-21 0,0 0 0,0 21 16,22-21-16,-22 0 0,0-22 0,0 22 16,0-21-16,-21 0 15,21-1-15,1-20 0,-1 20 0,0-20 16,-21-1-16,21 22 0,-21-21 0,21 20 15,-21 1-15,0 0 0,0-1 16,0 22-16,0 0 0,0 42 31,0 0-31,-21 0 0,21 22 16,-21-1-16,21 0 0,-21 1 16,21 20-16,-21 1 0,21-22 0,0 0 15,0 22-15,0-22 0,0 1 0,0-1 16,0-21-16,-22 21 0,22-20 15,0-1-15,0 0 0,0 0 16,0 0-16,0 0 0,22-21 31,-1 0-31,0 0 0,0 0 0,0 0 16,0-21-16,1 0 0,-1 0 16,0 0-16,0 0 0,0-1 0</inkml:trace>
  <inkml:trace contextRef="#ctx0" brushRef="#br0" timeOffset="28635.71">15854 3344 0,'0'0'0,"-21"0"0,-1 0 15,1 0-15,0 0 0,21 22 16,21-22 15,0 0-31,1 0 0,-1 0 0,0 0 16,21 0-16,1 0 0,-1 0 15,0 0-15,1 0 0,-1-22 0,0 1 16,22 21-16,-1-21 0</inkml:trace>
  <inkml:trace contextRef="#ctx0" brushRef="#br0" timeOffset="29153.52">16849 3281 0,'0'-21'16,"0"-43"0,-22 64-16,22-21 15,-21 0-15,21 0 0,-21 21 16,21-21-16,-21 21 0,0 0 0,0 0 16,-1 0-16,1 0 0,0 21 15,0 0-15,0 21 0,0-21 16,-22 22-16,22-1 0,0 0 0,0 1 15,0-1-15,-1 0 0,1 1 16,21-22-16,0 21 0,0-21 16,0 22-16,0-22 0,0 0 0,0 0 15,0 0-15,21-21 16,1 0-16,-1 0 0,0 0 16,0 0-16,0 0 0,0 0 0,1-21 15,-1 0-15,0 0 0,0 0 16,0 0-16,0-1 0,1-20 0,-1 0 15,0 21-15,0-22 0,-21 1 16,21 0-16,0 20 0,-21-20 0,22 21 16,-22 42 15,0 0-31,-22 0 0,22 22 0,-21-22 16,21 21-16,0-21 0,-21 22 15,21-22-15,0 0 0,0 0 0,0 0 16,0 1-16,21-1 0,0 0 0,1-21 15,-1 21-15,0-21 0,0 0 16,0 0-16,0 0 0,1 0 0,20 0 16,-21 0-16,0 0 0</inkml:trace>
  <inkml:trace contextRef="#ctx0" brushRef="#br0" timeOffset="29679.63">17399 2921 0,'-21'-21'0,"42"42"0,-63-63 16,20 21-16,1 21 0,0 0 16,0 0-16,0 21 0,0 0 0,-1 0 15,1 0-15,0 22 0,0-22 0,21 21 16,-21 0-16,21 22 0,-21-22 16,21 1-16,0 20 0,-22-21 0,22 1 15,0-1-15,0 0 0,0-20 16,0 20-16,0-21 0,0 0 0,0 0 15,0 1-15,0-1 0,0 0 16,0-42 15,22 0-15,-1-1-16,0 1 16,0-21-16,-21 21 0,21-22 0,22 22 15,-22-21-15,0 21 0,21-22 16,1 22-16,-22 0 0,21 0 0,0 0 15,1 21-15,-1 0 0,0 0 16,-20 0-16,20 21 0,-21 0 0,0 0 16,0 0-16,1 22 0,-22-22 0,21 21 15,-21-21-15,0 22 16,0-22-16,-21 21 0,-1-21 0,1 1 16,0-1-16,0 0 0,-21 0 15,20 0-15,-20-21 0,0 21 0,-1 1 16,22-22-16,-21 0 0,21 0 0,0 21 15,-22-21-15,22 0 0,0 0 16,0 0-16,21-21 16,0-1-1,21 1-15,-21 0 0,21 0 16,21 0-16</inkml:trace>
  <inkml:trace contextRef="#ctx0" brushRef="#br0" timeOffset="29964.47">18119 2815 0,'-43'43'31,"22"-22"-31,21 21 16,0-21-16,0 22 0,-21-1 0,21 0 15,0 1-15,0 20 0,-21 1 16,21-22-16,0 21 0,0-20 0,0-1 15,0 0-15,0 1 0,0-1 16,0-21-16,0 22 0,0-22 16,0 0-16,0 0 0,0 0 15,21-21 17,0 0-32,0-21 0,-21 0 15,21 21-15,1-21 0</inkml:trace>
  <inkml:trace contextRef="#ctx0" brushRef="#br0" timeOffset="30324.2">18267 3471 0,'63'0'32,"-42"0"-32,1 0 15,-1 0-15,0 0 0,21 0 16,-21 0-16,22 0 0,-1 0 0,-21-21 15,22 21-15,-1-21 0,-21 21 16,0-21-16,0 0 0,1 21 0,-22-21 16,0-1-16,0 1 0,0 0 15,-22 21-15,1 0 16,-21 0-16,21 0 0,-22 21 0,1 0 16,0 1-16,-1-1 0,22 0 15,-21 0-15,21 0 0,0 0 16,-1 22-16,1-22 0,21 0 15,0 0-15,0 0 0,0 1 0,0-1 16,0 0-16,0 0 0,21 0 16,1-21-16,-1 0 0,0 0 15,0 0-15,21 0 0,-20 0 0,20 0 16,-21 0-16,21 0 0,1-21 0,-1 0 16,-21 21-16</inkml:trace>
  <inkml:trace contextRef="#ctx0" brushRef="#br0" timeOffset="30563.97">20151 3535 0,'0'0'0,"-22"0"15,22 21 1,-21-21 15,0 0-15,0 0 0</inkml:trace>
  <inkml:trace contextRef="#ctx0" brushRef="#br0" timeOffset="32000.53">3217 5101 0,'0'0'0,"0"21"0,0 1 15,21-22 1,1 0-16,-1 0 16,21 0-16,-21 0 0,22-22 15,-1 22-15,0-21 0,1 0 16,-1 0-16,0 0 0,1 0 0,-22-22 16,21 22-16,-21 0 0,0 0 15,1 0-15,-1-1 0,-21 1 16,0 0-16,0 0 0,-21 0 15,-1 21-15,1 0 0,-21 0 16,0 0-16,-1 0 0,1 0 16,0 0-16,-22 0 0,22 21 0,-22 0 15,22 21-15,0-20 0,-22 20 16,22-21-16,-1 21 0,22 1 0,-21-1 16,21-21-16,0 22 15,-1-22-15,22 21 0,0-21 0,0 0 16,0 1-16,0-1 0,0 0 15,22-21-15,-1 0 0,0 0 0,0 0 16,0 0-16,22 0 0,-1 0 16,-21 0-16,21 0 0,1 0 0,-1-21 15,-21 21-15,0-21 0,1 21 16,-1 0-16,-42 0 16,-1 0-16,1 0 15,-21 0-15,0 0 0,20 21 0,-20 0 16,0-21-16,-22 21 0,22 0 15,21 0-15,-22 1 0,1-1 16,0 0-16,21 21 0,-1-21 0,1 22 16,21-1-16,0 0 0,0 1 15,0-1-15,0-21 0,21 22 0,1-22 16,-1 21-16,0-21 0,21-21 16,-21 21-16,22-21 0,-22 22 0,21-22 15,1 0-15,20 0 0,-21-22 16,22 1-16,-1 0 0,1 0 0,-1-21 15,1 20-15,-1 1 0</inkml:trace>
  <inkml:trace contextRef="#ctx0" brushRef="#br0" timeOffset="32276.69">4127 4826 0,'-42'85'16,"21"-43"-16,0 22 16,0-22-16,21 0 0,0 22 15,-22-22-15,1 0 0,21 22 0,0-22 16,0 1-16,0-1 0,0 0 0,0 1 16,-21-1-16,21 0 0,0 1 15,0-22-15,0 0 0,0 0 16,0 0-16,0 0 0,21-21 15,0 0-15,1 0 16,-1 0-16,-21-21 0,21 0 16,0 0-16,0 0 0</inkml:trace>
  <inkml:trace contextRef="#ctx0" brushRef="#br0" timeOffset="34264.11">4170 5461 0,'0'21'47,"21"-21"-47,0 0 0,0 0 0,0 0 15,1 0-15,-1 0 0,0 0 16,21-21-16,-21 0 0,1 21 0,20-21 16,-21 21-16,0-21 0,22 21 15,-22-22-15,0 1 0,-21 0 16,21 21-16,-21-21 0,0 0 15,-21 21 1,0 0-16,0 0 0,-1 0 0,1 0 0,-21 21 16,21 0-16,-22 0 15,22 0-15,0 1 0,0-1 0,0 0 16,0 21-16,21-21 0,0 1 16,0 20-16,0-21 0,0 21 0,0-20 15,0-1-15,21 0 0,0 0 0,0-21 16,0 21-16,0-21 0,1 0 15,-1 0-15,21 0 0,0 0 0,-20 0 16,20-21-16,0 0 0,1 0 16,-1 0-16,0-1 0,1 1 0,-22 0 15,21 0-15,0-21 0,1 20 16,-22 1-16,21-21 0,-21 21 16,1-22-16,-1 22 0,0-21 0,-21 21 0,0 0 15,21-1-15,-21 1 16,0 42 15,0 1-31,0-1 0,0 0 0,0 0 16,0 0-16,0 22 0,0-22 0,0 0 15,0 21-15,0-21 0,21 1 16,-21-1-16,0 0 0,0 0 0,0 0 16,0 0-16,0 1 0,0-1 15,21-21 1,-21-21-1,22-1-15,-22 1 16,0 0-16,0 0 0,21 0 16,0 0-16,-21-22 0,21 22 0,0 0 15,0-21-15,-21 20 0,22-20 16,-1 21-16,0-21 0,0 20 0,0 1 16,0 21-16,1 0 0,-1 0 15,0 0-15,0 0 16,-21 21-16,0 1 0,21 20 15,-21-21-15,21 0 0,-21 0 0,0 1 16,0 20-16,0-21 0,0 0 0,0 0 16,22 1-16,-22-1 15,21 0-15,-21 0 0,21 0 0,-21 0 16,21-21-16,-21 22 16,21-22-16,0 0 0,1 0 15,-1 0-15,0-22 0,0 1 0,0 21 16,22-21-16,-22 0 0,0 0 15,21 0-15,-21-1 0,1 1 0,-1-21 16,21 21-16,-21 0 0,-21-22 16,21 22-16,1 0 0,-22-21 0,21 20 15,-21 1-15,0 0 0,0 42 32,0 0-32,0 1 15,0-1-15,0 0 0,0 0 16,0 0-16,0 0 0,0 1 15,0-1-15,0 21 0,0-21 0,21 0 16,-21 1-16,21-1 0,0 0 0,0 0 16,-21 0-16,22-21 0,-1 21 15,0-21-15,0 22 0,0-22 0,0 0 16,22 0-16,-22 0 0,21 0 16,-21-22-16,22 1 0,-22 21 0,21-21 15,-21 0-15,22 21 0,-22-21 0,0 0 16,21-1-16,-20 1 0,-22 0 15,21 0-15,-21-21 0,0 20 0,0 1 16,0 0-16,0-21 16,0 21-16,0-1 0,-21 1 0,21 0 15,-22 21-15,1 0 0,0 0 0,0 0 16,0 0-16,0 0 16,-1 21-16,22 0 0,0 1 0,0 20 15,0-21-15,0 0 0,0 22 16,0-22-16,0 0 0,0 21 0,0-21 15,22 1-15,-1-1 0,0 0 0,0 0 16,0 0-16,22 0 16,-22-21-16,21 0 0,0 0 0,1 0 15,-22 0-15,21 0 0,1 0 0,-1-21 16,0 21-16,1-21 0,-1 0 16,-21 0-16,0 0 0,22-1 0,-22 1 15,-21 0-15,0 0 0,21 0 0,-21-22 16,0 22-16,0 0 0,0-21 15,0 21-15,0-1 0,-21 1 0,21 0 16,-21 0-16,21 42 16,0 0-1,-22 0-15,22 22 0,0-22 0,0 0 16,0 21-16,0-20 16,0 20-16,0-21 0,0 21 0,0-20 15,0-1-15,0 21 0,22-21 0,-22 0 16,0 1-16,0-1 15,21-21 1,0 0 0,-21-21-16,0-1 0,0 1 15,21 0-15,43-127 16,-43 106-16,-21-1 16,21 22-16,0-21 0,0 21 15,-21-22-15,21 22 0,1 21 0,-1-21 16,0 21-1,0 21-15,-21 0 0,0 0 16,21 1-16,0-1 0,1 21 0,-22-21 16,21 22-16,0-22 0,-21 0 15,21 0-15,0 21 0,0-20 0,-21-1 16,22 0-16,-1-21 0,0 21 0,0 0 16,0-21-16,0 0 0,22 0 15,-22 0-15,0 0 0,21 0 0,-20 0 16,20-21-16,-21 0 0,21 0 15,-20 0-15,20-1 0,-21 1 0,0 0 16,0-21-16,1 21 0,-1-22 16,0 1-16,0 0 0,-21-22 15,0 22-15,21-22 0,0 1 0,-21-1 0,0 1 16,0 20-16,22 1 0,-22 0 16,0 21-16,0-22 0,0 22 15,0 42 1,0 0-16,0 1 0,-22 20 15,1 0-15,0 22 0,21-22 0,-21 22 16,21-1-16,-21 1 0,21-1 0,0-21 16,0 22-16,0-22 0,0 1 15,0-1-15,0-21 0,21 21 0,0-20 16,-21-1-16,21 0 0,0 0 16,1 0-16,-1-21 0,0 0 0,0 0 15,0 0-15,0 0 0,22 0 16,-22 0-16,21 0 0,-21-21 0,1 0 15,20 0-15,-21 0 0,0-1 16,0-20-16,1 21 0,-1 0 0</inkml:trace>
  <inkml:trace contextRef="#ctx0" brushRef="#br0" timeOffset="34468.01">8043 5144 0,'-21'21'15,"42"-42"-15,-63 42 0,21-21 0,21 21 16,21-21 0,0 0-16,0 0 15,0 0-15,22 0 0,-22 0 0,21 0 16,1-21-16,-22 21 0,21-21 16,0 21-16,-20-22 0,20 1 0,-21 21 15,21-21-15,-20 0 0,20 0 0</inkml:trace>
  <inkml:trace contextRef="#ctx0" brushRef="#br0" timeOffset="35256.44">9504 5334 0,'0'-21'0,"0"42"0,-21-63 16,21 21-16,0-1 16,0 1-16,0 0 0,0-21 15,0 21-15,21-1 0,0 1 16,0 0-16,0 0 0,22 0 0,-22 0 16,21-1-16,0 22 0,1 0 0,-22 0 15,21 0-15,1 0 0,-22 0 16,0 22-16,21-1 0,-21 21 0,-21-21 15,22 22-15,-22-1 16,21-21-16,-21 21 0,0 1 0,0-1 16,0-21-16,0 22 0,0-1 0,0-21 15,-21 21-15,21-20 0,-22-1 16,22 0-16,-21 0 0,21 0 0,0 0 16,-21-21-1,21-21 1,0 0-1,0 0-15,0 0 0,0 0 16,0-22-16,21 22 0,0 0 16,1-21-16,-1 20 0,0-20 0,0 0 15,0-1-15,22 1 0,-1-21 16,0 20-16,1 1 0,-1 0 16,0 20-16,1-20 0,-1 21 0,0 0 15,-21 21-15,22 0 0,-22 0 16,0 0-16,0 21 0,-21 0 0,0 21 15,0-20-15,0 20 0,0 0 0,0 1 16,0-1-16,0 0 0,0 1 16,-21-1-16,0-21 0,0 21 0,21-20 15,0 20-15,-21-21 0,-1 0 16,22 0-16,0 1 0,0-1 0,0 0 16,0-42 30,0 0-46,22-1 0,-1 1 16,-21 0-16</inkml:trace>
  <inkml:trace contextRef="#ctx0" brushRef="#br0" timeOffset="35724.24">11134 4911 0,'0'0'0,"0"21"31,0 0-31,-22 0 0,1 0 16,21 1-16,-21 20 0,0 0 0,0 1 15,0-1-15,-1 0 0,22 1 16,-21-1-16,21-21 0,-21 21 0,21 1 16,0-1-16,0 0 0,0-20 0,0 20 15,0-21-15,0 0 0,21 0 16,0 1-16,1-22 0,-1 21 0,0-21 15,0 0-15,21 0 0,-20 0 0,-1 0 16,0 0-16,21 0 16,-21-21-16,22-1 0,-22 1 0,0 0 15,0 0-15,0 0 0,1 0 0,-1-22 0,0 22 16,-21-21-16,21-1 16,-21 1-16,0 0 0,0-1 0,0-20 15,0 21-15,0-1 0,-21 1 16,0 0-16,0-1 0,-1 22 0,1 0 15,0 0-15,0 21 0,0-21 0,-22 21 16,22 0-16,0 0 0,0 21 16,0 0-16,0 0 0,-1-21 0,1 21 15,21 0-15,-21 1 0,21-1 16,0 0-16,0 0 0,0 0 0,21 0 16,0 1-16,1-22 0,20 0 15,-21 0-15,0 0 0,22 0 16,-22 0-16</inkml:trace>
  <inkml:trace contextRef="#ctx0" brushRef="#br0" timeOffset="36008.19">12107 4636 0,'0'0'0,"0"-22"0,0 44 31,-21-1-31,0 0 0,0 21 0,0 1 16,-1-1-16,1 0 0,0 22 16,0-22-16,0 22 0,0-22 0,-1 21 15,22-20-15,0 20 0,0-20 0,0-1 16,0-21-16,0 21 0,0-20 16,0-1-16,0 21 0,0-21 0,0 0 15,22 1-15,-1-22 16,0 0-16,0 0 15,0 0-15,0-22 0,1 22 16,-22-21-16</inkml:trace>
  <inkml:trace contextRef="#ctx0" brushRef="#br0" timeOffset="36823.73">11430 4995 0,'0'0'0,"-21"0"0,0 0 15,42 0 1,0 0-16,21 0 0,-21 0 15,22 0-15,-1-21 0,0 21 0,22 0 16,-1-21-16,1 21 0,-22 0 16,22-21-16,-1 21 0,-20-21 0,-1 21 15,0 0-15,-21 0 0,22 0 16,-22 0-16,0 0 16</inkml:trace>
  <inkml:trace contextRef="#ctx0" brushRef="#br0" timeOffset="37691.8">14139 4678 0,'0'-21'16,"-84"-43"-1,62 64-15,-20 0 16,0 0-16,21 0 0,-22 0 16,1 21-16,0 1 0,-1-1 0,1 0 15,21 21-15,-22 1 0,22-1 16,0 21-16,0-20 0,0 20 0,21-20 15,0 20-15,0-21 0,0 1 0,0-1 16,21 0-16,0 1 0,0-22 16,0 21-16,1-21 0,20 1 0,-21-1 15,21 0-15,1 0 0,-1 0 16,0-21-16,1 0 0,-1 0 16,0 0-16,1 0 0,-1 0 0,0 0 15,1 0-15,20-21 0,-20 0 0,-1 0 16,-21 0-16,21-1 0,1 1 15,-1-21-15,0 21 0,-20-22 0,-1 1 16,21-21-16,-21 20 0,0-20 16,1-1-16,-1 22 0,0-22 0,0 22 15,-21-21-15,21 20 0,0 1 0,-21 0 16,22 20-16,-22 1 0,0 0 16,0 0-16,0 0 0,-22 42 31,1 0-31,21 0 0,-21 22 15,21-22-15,-21 21 0,0 0 0,21 22 16,0-22-16,0 22 0,-21-1 16,21-20-16,-22 20 0,22-21 0,0 1 15,0 20-15,0-42 0,0 22 16,0-1-16,0-21 0,0 0 0,0 1 16,22-1-16,-1-21 0,-21 21 0,21-21 15,0 0-15,0 0 0,0 0 16,1 0-16,-1 0 0,0 0 0,0-21 15,0 21-15,0-21 0,22-1 16,-22 1-16,0 0 0,0 0 16,0 0-16,1-22 0,-1 22 0,0 0 15,0-21-15,-21-1 0,0 22 0,21-21 16,-21 21-16,0 0 0,0 42 31,-21 0-15,0 21-16,21-21 0,0 1 0,0 20 15,-21-21-15,21 0 0,0 22 0,0-22 16,0 0-16,0 0 16,0 0-1,21-21 1,-21-21-16,0 0 0</inkml:trace>
  <inkml:trace contextRef="#ctx0" brushRef="#br0" timeOffset="37883.69">15282 4763 0,'0'0'0,"-21"0"31,0 0-15,21 21-16,0 0 15,0 0-15,21 0 16,0-21-1,0 0-15,1 0 0,-1 0 16,0 0-16</inkml:trace>
  <inkml:trace contextRef="#ctx0" brushRef="#br0" timeOffset="38156.24">15833 4805 0,'-22'0'16,"1"0"-16,0 0 15,0 0-15,0 21 0,-22 0 16,22 0-16,0 22 0,0-22 0,0 21 16,21 1-16,-21-1 0,21 0 15,-22 1-15,22-1 0,0 0 0,0-21 16,0 22-16,0-22 0,0 21 16,0-21-16,0 1 0,22-22 15,-1 21-15,0-21 0,21 0 0,-21 0 16,1 0-16,20 0 0,-21 0 0,21 0 15,1 0-15,-22 0 0,21-21 16,1 21-16,-22-22 0,21-20 0,-21 21 16,22-21-16,-22 20 0,21-20 0</inkml:trace>
  <inkml:trace contextRef="#ctx0" brushRef="#br0" timeOffset="39608.08">16319 4572 0,'-21'42'15,"21"1"1,-21-22-16,0 21 0,0 22 0,21-22 16,-21 22-16,-1-22 0,22 21 15,-21-20-15,21-1 0,-21 22 0,0-43 16,21 21-16,0 0 0,-21-20 0,21-1 16,-21 0-16,21 0 0,0 0 15,-22 0-15,22-42 47,22 0-47,-1 0 0,0-21 16,0 20-16,21 1 0,-20 0 15,20-21-15,-21-1 0,21 22 0,-20-21 16,20 0-16,-21 20 0,21 1 0,-20 0 16,-1 0-16,0 0 0,0 21 15,0 0-15,0 0 0,-21 21 31,0 0-31,-21-21 0,0 21 16,21 0-16,-21-21 0,0 22 0,-22-22 0,22 21 16,0 0-16,0-21 0,0 21 15,0 0-15,-1-21 0,1 21 16,0 1-16,21-1 0,0 0 16,-21 0-16,21 0 0,0 0 0,0 1 15,0-1-15,0 0 0,0 0 16,21 0-16,0-21 0,0 0 15,1 21-15,20-21 0,-21 0 0,21 0 16,1 0-16,-1 0 0,0 0 16,1 0-16,-1 0 0,22 0 0,-22 0 15,0-21-15,1 21 0,-1-21 0,0 0 16,-21 21-16,22-21 0,-1 0 16,-21-1-16,22 1 0,-22 0 15,0-21-15,0 21 0,-21-1 0,0-20 16,0 21-16,0-21 0,0 20 15,0 1-15,-21 0 0,0 21 16,0 0-16,-1 0 0,1 0 16,-21 0-16,21 0 0,0 21 0,-1 0 15,1 22-15,0-22 0,0 21 0,0-21 16,0 22-16,-1-22 0,22 21 16,0-21-16,-21 1 0,21-1 0,0 0 15,0 0-15,0 0 16,0 0-16,21-21 0,1 0 15,-1 0-15,0 0 0,0 0 16,0 0 0,0-21-16,1 21 0,-1-21 0,0 0 15,0 0-15,0 0 0,0-1 0,1 1 16,-22 0-16,21 0 0,0-21 16,0 20-16,-21 1 0,0 0 0,21 21 15,-21-21-15,0 42 16,0 0-1,0 0-15,0 1 0,0-1 0,0 0 16,0 0-16,0 0 0,0 0 16,0 1-16,0-1 0,21 0 15,1-21-15,-1 0 0,0 0 16,21 0-16,-21 0 16,1 0-16,-1 0 0,0 0 0,21 0 15,-21 0-15,1-21 0,20 21 16,-21-21-16,0-1 0,0 1 0,1 0 15,-22-21-15,21-1 0,0 1 0,-21 0 16,21-1-16,-21-20 0,21 21 16,-21-22-16,21 22 0,-21-22 0,0 22 15,22 0-15,-22 20 0,21-20 16,-21 21-16,0 0 0,0 42 31,-21 0-31,-1 0 0,1 22 0,21-1 16,-21 0-16,0 1 0,21 20 15,-21-21-15,21 22 0,0-22 16,0 1-16,0-1 0,0 0 0,-21 1 16,21-22-16,0 21 0,0-21 15,0 0-15,0 1 0,0-1 0,0 0 16,0-42 15,0 0-31,0-1 16,0-20-16,0 21 15,21 0-15,-21 0 0,42-22 0,-21 1 16,0 21-16,1-22 0,20 22 16,-21-21-16,21 21 0,-20 0 15,20 21-15,0-22 0,-21 22 0,22 0 16,-22 0-16,21 22 0,-21-22 16,22 21-16,-22 0 0,0 21 0,0-21 15,0 22-15,1-22 0,-22 21 0,0-21 16,0 1-16,0-1 0,0 21 15,-22-21-15,1 0 0,-21 1 0,21-22 16,0 21-16,-1 0 0,-20-21 16,21 21-16,-21-21 0,20 0 15,1 0-15,0 0 0,0 0 0,0 21 16,0-21-16,21-21 31,0 0-31,0 0 0,21 0 16,0-1-16,0 1 0</inkml:trace>
  <inkml:trace contextRef="#ctx0" brushRef="#br0" timeOffset="39891.93">18711 4487 0,'-63'85'15,"63"-43"-15,-21 1 16,-1-1-16,22 0 0,0 22 16,-21-1-16,0-20 0,21 20 0,0-20 15,0 20-15,0-21 0,0 1 16,-21-22-16,21 21 0,0-21 0,0 1 16,0-1-16,0 0 0,0 0 0,0 0 15,0 0 1,21-21-1,-21-21-15,21 0 16,0 21-16,1-21 0,-1 0 16</inkml:trace>
  <inkml:trace contextRef="#ctx0" brushRef="#br0" timeOffset="40272.18">18881 5059 0,'0'0'0,"0"21"0,0 0 15,21-21 1,0 21-16,0-21 16,0 0-16,0 0 0,1 0 0,-1 0 0,0 0 15,0 0-15,0 0 16,22-21-16,-22 0 0,0 21 0,21-21 16,-21 0-16,1 0 0,-1-1 15,0 1-15,0 0 0,-21-21 0,0 21 16,0-22-16,0 22 0,0 0 0,0 0 15,0 0-15,0-1 0,-21 22 16,0 0-16,0 0 0,-22 22 0,22-1 16,0 21-16,-21-21 0,20 22 15,-20-1-15,21 0 0,0 1 0,0-1 16,21-21-16,-22 21 0,22-20 0,0 20 16,0-21-16,0 0 15,0 0-15,22 1 0,-1-1 0,0-21 16,0 0-16,0 0 15,0 0-15,1 0 0,20 0 0,-21 0 16,21 0-16,-20-21 0,20-1 0,0 1 16</inkml:trace>
  <inkml:trace contextRef="#ctx0" brushRef="#br0" timeOffset="40507.81">20468 5355 0,'0'21'15,"-21"-21"16,21-21-15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3T01:54:40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1863 3577 0</inkml:trace>
  <inkml:trace contextRef="#ctx0" brushRef="#br0" timeOffset="1675.11">1863 3577 0,'0'-21'47,"0"0"-32,0 0 1,-22 0 0,22-1 31,-21 22-16,21 22 16,0-1-32,0 0-15,0 0 16,0 0-16,0 0 16,0 1-16,0-1 15,0 0-15,0 0 0,0 0 16,0 0-16,0 1 15,0-1-15,0 0 0,0 0 0,0 0 16,0 0-16,0 1 16,0-1-16,0 0 15,0 0-15,0 0 16,0 0-16,0 1 0,0-1 16,0 0-16,0 0 0,0 0 0,0 0 15,0 1-15,0-1 16,0 0-16,0 0 0,0 0 0,0 0 15,0 1-15,0-1 0,0 0 16,0 0-16,0 0 0,0 0 16,0 1-16,0-1 0,0 0 15,0 0-15,0 0 16,0 0-16,0 1 16,0-1-16,0 0 0,0 0 15,0 0 1,0 0-16,0 1 0,0-1 15,0 0-15,0 0 0,0 0 16,0 0-16,-21 1 0,21-1 16,0 0-16,0 0 0,0 0 15,0 0-15,0 1 0,0-1 16,0 0-16,0 0 0,0 0 16,0 0-16,0 1 0,0-1 0,0 0 15,0 0-15,0 0 0,0 0 16,0 1-16,0-1 15,0 0-15,0 0 0,0 0 16,0 0-16,0 1 0,0-1 0,0 0 16,0 0-16,0 0 15,0 0-15,0 1 0,0-1 0,0 0 16,0 0-16,0 0 16,0 0-16,0 1 0,0-1 15,0 0-15,0 0 0,0 0 16,0 0-16,0 1 0,0-1 15,0 0-15,0 0 0,0 0 16,0 0-16,0 1 0,0-1 16,0 0-16,0 0 15,0 0-15,0 0 0,0 1 0,0-1 16,0 0-16,0 0 0,0 0 16,0 0-16,0 1 0,0-1 0,0 0 15,21 0-15,-21 0 16,0 0-16,0 1 0,0-1 0,0 0 15,0 0-15,0 0 0,0 0 0,0 1 16,0-1-16,0 0 0,0 0 16,0 0-16,0 22 0,0-22 0,0 0 15,0 0-15,0 0 0,0 22 16,21-22-16,-21 0 0,0 0 0,0 0 16,0 0-16,0 1 15,0-1-15,0 0 0,0 0 0,0 0 16,0 0-16,0 1 0,0 20 0,0-21 15,0 0-15,0 0 0,0 1 16,0-1-16,0 0 0,0 0 0,0 0 16,0 0-16,0 1 15,0-1-15,0 0 0,0 0 0,0 0 16,0 0-16,0 1 0,0-1 16,0 0-16,0 0 0,0 0 0,0 0 15,0 1-15,0-1 0,0 0 0,0 0 16,0 0-16,0 0 0,0 1 15,0-1-15,0 0 0,0 0 16,0 0-16,0 0 16,0 1-16,0-1 0,0 0 15,0 0-15,0 0 0,0 0 16,0 1-16,0-1 16,0 0-16,0 0 0,-21-21 0,21 21 15,0 0-15,0 1 0,0-1 16,0 0-16,0 0 0,0 0 15,0 0-15,0 1 0,0-1 16,0 0-16,0 0 16,0 0-16,0 0 15,0 1-15,0-1 0,0 0 16,0 0-16,0 0 16,0 0-16,-21 1 0,21-1 15,0 0-15,0 0 16,0 0-16,0 0 15,0 1-15,0-1 16,0 0-16,0 0 16,0-42 46,0 0-46,0 0-16,0-1 0,0 1 15,0-21-15,0 0 0,0-22 0</inkml:trace>
  <inkml:trace contextRef="#ctx0" brushRef="#br0" timeOffset="5919.1">1884 3450 0,'0'0'0,"-21"0"15,-1 0 1,1 0-16,42 0 78,1 0-62,-1 0-16,0 0 15,0 0-15,0 0 0,0 21 16,1-21-16,-1 0 0,21 0 15,-21 0-15,0 0 0,22 0 0,-22 0 16,21 22-16,-21-22 0,22 0 16,-1 0-16,0 0 0,1 0 0,-1 0 15,0 0-15,1 0 0,-1 0 16,0 0-16,1 0 0,-1 0 0,22 0 16,-22 0-16,0 0 0,1 0 15,-1 0-15,21 0 0,-20 0 16,-1 0-16,0 0 0,1 0 15,-1 0-15,22 0 0,-22 21 0,0-21 16,22 0-16,-22 0 0,22 0 16,-22 0-16,0 0 0,22 0 0,-22 0 15,0 0-15,1 0 0,-1 0 16,0 0-16,-20 0 0,20 0 0,0 0 16,1 0-16,-22 0 0,21 0 15,0 0-15,1 0 0,-22 0 0,21 0 16,1 0-16,-1 0 15,0 0-15,1 0 0,20 0 0,-21 0 16,1 0-16,-1 0 0,0 0 0,22 0 16,-22 0-16,1 0 0,-1 0 15,0 0-15,1 0 0,-1 0 0,0 0 16,-21 0-16,22 0 0,-1 0 16,0 0-16,-20 0 0,20 0 0,-21 0 15,21 0-15,1 0 0,-1 0 16,0 0-16,-20 0 0,20 0 0,0 21 15,1-21-15,20 0 0,-21 0 16,1 0-16,-1 0 0,0 0 16,1 0-16,-1 0 0,0 0 0,-20 0 15,20 0-15,0 0 0,1 0 16,-1 0-16,-21 0 0,21 0 0,-20 0 16,20 0-16,-21 0 0,21 0 15,-20 0-15,20 0 0,-21 0 0,21 0 16,-20 0-16,-1 0 0,21 0 15,-21 0-15,22 0 0,-22 0 0,0 0 16,21 0-16,-21 0 0,1 0 16,20 0-16,-21 0 0,0 0 0,22 0 15,-22 0-15,0 0 0,0 0 0,21 0 16,-20 0-16,-1 0 0,0 0 16,0 0-16,0 0 15,0 0-15,1 0 16,-1 0-16,0 0 47,-21 21-16,0 0-31,0 0 16,0 1-16,0-1 15,0 0-15,0 0 0,0 0 16,0 0-16,0 1 0,-21 20 15,21-21-15,0 0 16,0 0-16,0 1 0,0 20 0,0-21 16,0 21-16,0-20 0,0 20 15,0 0-15,0-21 0,0 22 0,0-1 16,0-21-16,0 22 0,21-22 0,-21 21 16,21 0-16,-21-20 0,0 20 15,0-21-15,21 0 0,-21 22 0,21-22 16,-21 0-16,0 0 0,0 21 15,22-20-15,-22-1 0,0 0 0,0 21 16,0-21-16,21 1 0,-21 20 0,0-21 16,21 21-16,-21-20 15,0 20-15,0-21 0,0 0 0,0 22 16,21-22-16,-21 0 0,0 21 0,0-21 16,21 1-16,-21 20 0,0-21 15,0 0-15,0 0 0,0 1 0,0 20 16,0-21-16,0 0 0,0 0 0,0 1 15,0 20-15,0-21 0,0 0 16,0 0-16,21 1 0,-21 20 0,0-21 16,0 0-16,0 22 0,0-22 15,0 0-15,0 21 0,0-21 0,0 22 16,0-22-16,0 0 0,22 0 0,-22 22 16,0-22-16,0 0 0,0 0 15,0 0-15,0 0 0,0 1 16,0-1-16,0 0 0,0 0 0,0 0 15,0 0-15,0 1 16,0-1-16,0 0 0,0 0 0,0 0 16,0 0-16,0 22 0,0-22 0,0 21 15,0-21-15,0 22 0,0-22 16,0 21-16,0-21 0,0 22 0,0-22 16,-22 21-16,22-21 0,0 22 0,0-22 15,0 0-15,0 0 0,0 22 16,0-22-16,0 0 0,0 0 0,0 0 15,0 0-15,0 1 0,0 20 0,0-21 16,0 0-16,0 0 16,0 1-16,0 20 0,0-21 0,0 0 15,0 22-15,0-22 0,0 0 0,0 0 16,0 21-16,0-20 0,0-1 16,0 0-16,0 0 0,0 0 0,0 0 15,0 1-15,0 20 0,0-21 0,0 0 16,0 0-16,0 22 0,0-22 0,0 0 15,0 21-15,0-20 0,0-1 16,0 0-16,0 0 0,22 0 16,-22 0-16,0 1 0,0-1 0,0 0 15,0 0-15,21 0 0,-21 0 16,0 1-16,0-1 0,0 0 16,0 0-16,0 0 0,0 0 15,0 1-15,0-1 16,0 0-1,0 0-15,0 0 16,0 0 0,0 1-1,0-1-15,0 0 16,0 0-16,0 0 16,0 0-1,0 1-15,0-1 16,0 0-16,0 0 15,0 0 1,0 0-16,0 1 16,0-1-1,0 0 1,0 0 0,0 0-1,0 0 1,0 1-16,0-1 31,0 0-15,-21-21-1,21 21-15,-22 0 32,22 0-17,-21-21 1,21 22-16,-21-22 15,0 0-15,21 21 16,-21-21-16,0 21 16,-1-21-16,1 0 15,0 21-15,0-21 16,0 0-16,0 0 16,-1 0-16,1 0 0,0 0 15,0 0-15,0 21 0,0-21 0,-1 0 16,1 0-16,0 0 0,0 0 0,-21 21 15,20-21-15,1 0 0,-21 0 16,21 0-16,0 0 0,-1 0 0,-20 0 16,21 0-16,0 22 0,0-22 0,-1 0 15,1 0-15,0 0 0,-21 0 16,21 0-16,-1 0 0,1 0 0,0 0 16,0 0-16,0 0 0,0 0 15,-1 0-15,1 0 0,0 0 0,-21 0 16,21 0-16,-1 0 0,1 0 0,-21 0 15,21 0-15,0 0 0,-22 0 16,22 0-16,-21 0 0,-1 0 0,22-22 16,-21 22-16,0 0 0,20 0 0,-20 0 15,21 0-15,-21 0 0,-1 0 16,22 0-16,-21 0 0,21 0 0,-1 0 16,-20 0-16,21 0 0,0 0 15,-22 0-15,22 0 0,0 0 0,-21 0 0,21 0 16,-1 0-16,-20-21 0,21 21 15,0 0-15,-22 0 0,22 0 16,0 0-16,0 0 0,0-21 0,-22 21 16,22 0-16,0 0 0,0 0 0,0 0 15,0 0-15,-1 0 0,1 0 16,0 0-16,0 0 0,0 0 0,0 0 16,-1 0-16,-20 0 0,21 0 0,0 0 15,0 0-15,-1 0 0,1 0 16,0-21-16,-21 21 0,21 0 0,-1 0 15,1 0-15,0 0 0,-21 0 0,21 0 16,-1 0-16,1 0 0,0 0 16,-21-21-16,21 21 0,-1 0 0,1 0 15,0 0-15,-21 0 0,21 0 16,-1 0-16,-20 0 0,21 0 0,-21 0 16,20-21-16,-20 21 0,21 0 15,0 0-15,-22 0 0,22 0 0,-21 0 16,21 0-16,-22 0 0,22-22 0,-21 22 15,21 0-15,-22 0 0,22 0 16,-21 0-16,21 0 0,-22 0 0,22 0 16,-21 0-16,21-21 0,-22 21 0,22 0 15,-21 0-15,21 0 0,0 0 16,-22 0-16,22 0 0,0 0 0,0 0 16,0 0-16,-22 0 0,22 0 0,0 0 15,0 0-15,-22 0 16,22-21-16,-21 21 0,21 0 0,-22 0 15,1 0-15,21 0 0,-21 0 0,-1 0 16,1 0-16,0 0 0,-1 0 16,22 0-16,-21 0 0,-1 0 15,22 0-15,-21 0 0,0 0 0,20 0 16,-20 0-16,21 0 0,-21 0 0,20 0 16,1 0-16,-21 0 0,21 0 15,0 0-15,-1 0 0,1 0 0,0 0 16,0 0-16,0 0 0,0 0 15,-1 0-15,1 0 16,0 0 0,0 0 31,0 0-32,0 0 16,-1 0-15,1 0 0,0 0-1,21-21 79,0 0-78,21 21 15,-21-21-15,0-1 15,21 22-31,-21-21 31,22 21-15,-22-21-16,0 0 0,0 0 15,0 0 1,0-1 0,0 1-1,0 0-15,0 0 31,0 0 1,-22 21-17,1 0 1,21-21 31</inkml:trace>
  <inkml:trace contextRef="#ctx0" brushRef="#br0" timeOffset="6088.18">1820 8319 0</inkml:trace>
  <inkml:trace contextRef="#ctx0" brushRef="#br0" timeOffset="11751.57">2328 2265 0,'0'-21'15,"0"0"79,21-1-78,1 1-16,-1 21 0,-21-21 0,21 21 15,0-21-15,0 0 16,0 0-16,1 21 0,-22-22 0,0 1 16,21 0-16,-21 0 0,0 0 15,0 0-15,0-1 0,-21 1 0,-1 0 16,1 0-16,0 21 0,0-21 16,-21 21-16,-1 0 0,1 0 15,0 0-15,20 21 0,-20 0 0,0 0 16,-1 0-16,1 1 0,21 20 15,-21 0-15,20-21 0,1 22 0,0-22 16,21 21-16,0-21 0,0 1 16,0 20-16,0-21 0,0 0 0,21 0 15,0 1-15,1-1 16,-1 0-16,0 0 0,0-21 0,0 21 16,0 0-16,22 1 0,-1-1 15,-21 0-15,22 0 0,-1 0 0,-21 0 16,21 1-16,-20-1 0,-1 0 15,0 0-15,0 0 0,-21 0 0,0 1 16,0-1-16,0 0 0,-21 0 16,-21 0-16,20 0 0,-20 1 0,0-1 15,-22-21-15,22 21 0,0-21 16,-22 0-16,22 0 0,-1 0 0,1 0 16,0 0-16,21 0 0,-22-21 15,22 0-15,-21-1 0,21-20 16,21 21-16,-22-21 0,22-1 15,0 22-15,0-21 0,0-1 16,0 1-16,0 21 0,0-21 0,0 20 16,22 1-16,-1 0 0,0 0 15,0 21-15,0 0 0,0 0 0,1 0 16,-1 0-16,21 0 0,-21 0 16,0 0-16,1 21 0</inkml:trace>
  <inkml:trace contextRef="#ctx0" brushRef="#br0" timeOffset="12447.18">2646 2731 0,'0'0'0,"21"0"0,0 0 15,-21-22 1,21 1-16,0 0 0,1 0 15,-1 0-15,-21 0 0,21-22 16,0 22-16,0 0 0,0 0 0,-21-22 16,0 22-16,0 0 0,0 0 15,0 0-15,0 0 0,-21 21 16,0 0 0,0 21-16,0 0 0,0 0 15,-1 0-15,1 22 0,0-22 0,0 21 16,0 0-16,0-20 0,-1 20 15,22 0-15,0-21 0,0 22 0,0-22 16,0 0-16,0 0 0,0 0 16,22 1-16,-1-22 0,0 21 0,0-21 15,0 0-15,0 0 0,1 0 16,20 0-16,-21 0 0,0 0 0,0 0 16,1 0-16,-1-21 0,0 21 15,0-22-15,0 1 0,0 0 16,1 0-16,-1 0 0,0-22 15,0 22-15,0-21 0,-21 0 0,21-1 16,1 1-16,-1 0 0,-21-1 16,0 1-16,21-22 0,0 22 0,-21-21 15,0 20-15,0-20 0,0 20 16,0 1-16,0 0 0,0-1 0,0 22 16,0 0-16,0 0 0,0 0 15,0 42 1,0 0-16,-21 0 0,21 0 15,-21 22-15,21-1 0,-21 0 0,21 1 16,0 20-16,0-20 0,-22 20 16,22-21-16,-21 22 0,21-22 15,0 22-15,0-22 0,0 22 0,0-22 16,-21 0-16,21-21 0,0 22 16,0-22-16,0 0 0,0 0 0,0 0 15,0 1-15,0-1 0,21-21 16,0 0-16,1 0 15,-1 0 1,0-21-16,-21-1 0,0 1 0,21 0 16</inkml:trace>
  <inkml:trace contextRef="#ctx0" brushRef="#br0" timeOffset="12822.96">3260 2625 0,'0'21'16,"0"0"-1,21-21 1,0 0-16,0 0 0,0 0 16,0-21-16,22 21 0,-22-21 15,0 0-15,0 21 0,22-22 0,-22 1 16,0 0-16,0 21 0,0-21 16,0 0-16,1 0 15,-44 21 1,1 0-16,0 0 15,-21 0-15,21 21 0,-1 0 16,-20 0-16,21 21 0,0-20 0,0-1 16,-1 0-16,1 21 0,21-21 15,-21 1-15,21-1 0,0 0 0,0 0 16,0 0-16,0 0 0,21-21 16,0 22-16,1-22 0,20 0 15,-21 0-15,0 0 0,0 0 0,22 0 16,-22 0-16,21 0 15,-21-22-15,22 1 0,-1 0 0,-21 0 16,22 0-16,-22 0 0,0-1 16,21 1-16</inkml:trace>
  <inkml:trace contextRef="#ctx0" brushRef="#br0" timeOffset="13292.69">3979 2455 0,'0'22'31,"-21"-22"-31,21 21 15,-21 0-15,21 0 0,0 0 16,0 0-16,0 1 0,0 20 0,0-21 16,0 0-16,0 0 0,0 1 15,0-1-15,0 0 0,0 0 16,0 0-16,0 0 0,-21-21 16,21 22-16,-21-22 31,21-22-16,0 1-15,0 0 16,-22 0-16,22 0 0,0 0 16,0-22-16,0 22 0,0-21 15,22 21-15,-1-1 0,-21-20 0,42 21 16,-21 0-16,0-22 0,22 22 16,-22 21-16,21-21 0,1 21 15,-22 0-15,21 0 0,0 0 0,1 21 16,-22 0-16,21 1 0,-21-1 15,1 0-15,-1 0 0,0 21 0,-21-20 16,0 20-16,0-21 0,0 21 16,0-20-16,-21-1 0,0 0 0,-1 0 15,1 0-15,0 0 0,0 1 0,0-1 16,0-21-16,21 21 16,0-42 15,0 0-31,0-1 0,21 22 0,0-21 15</inkml:trace>
  <inkml:trace contextRef="#ctx0" brushRef="#br0" timeOffset="13555.54">4953 2477 0,'-21'0'15,"0"21"-15,21 0 0,-22 0 16,1 0-16,21 0 0,0 1 16,0-1-16,-21 21 0,21-21 0,0 0 15,-21 1-15,21-1 16,0 0-16,0 0 0,0 0 0,0 0 16,0 1-16,0-44 46,0 1-30</inkml:trace>
  <inkml:trace contextRef="#ctx0" brushRef="#br0" timeOffset="13935.32">4911 2223 0,'-22'-22'0,"44"44"0,-65-44 16,22 22-16,0 0 0,0 0 15,0 0-15,-1 0 0,1 0 16,0 22-16,21-1 0,0 0 16,0 0-16,0 0 0,0 0 15,0 1-15,21-22 0,0 21 16,1-21-16,-1 21 0,0-21 0,21 0 16,-21 0-16,1 0 0,20 0 0,0-21 15,1 0-15,-22 21 16,0-22-16,0 1 0,-21 0 15,0 0-15,0 0 0,0 0 16,0-1-16,-21 1 16,21 0-16,-21 0 0,0 21 0,-22 0 15,22 0-15,0 0 0,0 0 16,0 0-16,-22 0 0,22 21 0,0-21 16,0 21-16,21 0 0,0 1 15,-21-1-15,21 21 0,0-21 0,0 0 16,0 1-16,0-1 0,21 21 15,0-21-15,-21 0 0,21 1 0,0-1 16,0 0-16</inkml:trace>
  <inkml:trace contextRef="#ctx0" brushRef="#br0" timeOffset="14388.06">5334 2519 0,'0'-21'31,"0"42"-15,0 0-16,0 21 16,0-20-16,0-1 0,0 0 15,0 21-15,0-21 0,0 22 16,0-22-16,0 0 0,0 0 15,0 22-15,0-22 0,0 0 16,0 0-16,21 0 16,0-21-16,0 0 0,1 0 15,-1 0-15,0-21 0,0 21 0,21-21 16,-20 0-16,20 0 0,-21-1 16,0 1-16,22 0 0,-22 0 0,0-21 15,0 20-15,-21 1 0,21-21 16,-21 21-16,21-22 0,-21 22 15,0 0-15,0 0 0,0 42 32,-21 0-17,21 0-15,0 1 0,0-1 0,0 0 16,0 0-16,0 0 16,0 0-16,0 1 0,21-22 15</inkml:trace>
  <inkml:trace contextRef="#ctx0" brushRef="#br0" timeOffset="15087.66">6181 2540 0,'0'0'0,"-22"0"31,1 0-15,21 21-16,-21-21 0,21 21 0,0 1 15,-21-1-15,21 0 0,0 21 16,0-21-16,0 1 0,0-1 0,0 0 16,0 0-16,0 0 0,0 0 15,0 1-15,0-1 16,0-42 31,0-1-47,21 22 0,-21-21 15,0 0-15,21 0 0,-21 0 16,21-22-16,1 22 0,-22 0 0,21-21 16,0 21-16,0-22 0,0 22 15,0-21-15,1 21 0,-1-1 0,0 22 16,0-21-16,21 21 0,-20 0 0,-1 0 16,0 21-16,0-21 0,-21 22 15,21 20-15,0-21 0,1 0 0,-22 22 16,0-22-16,0 21 0,0-21 15,0 0-15,0 22 0,0-22 16,0 0-16,0 0 0,0 0 0,0 1 16,0-1-16,-22-21 31,1 0-31,0 0 16,21-21-1,0-1-15,0 1 0,0 0 0,0 0 16,0 0-16,21-22 0,0 1 15,1 21-15,-1-21 0,21-1 0,0 1 16,1 0-16,-1-1 0,0 22 0,22 0 16,-22 0-16,22 0 0,-22 21 15,0 0-15,1 21 0,-22 0 16,0 0-16,0 21 0,0-20 16,-21 20-16,0 0 0,0 1 0,0-1 15,0-21-15,0 21 0,-21 1 0,21-22 16,-21 21-16,0-21 0,0 1 15,0-1-15,-1 0 0,1 0 0,0-21 16,21 21-16,-21-21 0,0 0 16</inkml:trace>
  <inkml:trace contextRef="#ctx0" brushRef="#br0" timeOffset="16307.48">16891 3662 0,'0'0'16,"0"-21"-16,0 0 15,0-1-15,0 1 16,0 0-16,0 0 15,0 0-15,-21 21 16,21-21-16,0 42 31,-21-21-15,21 21-16,-22 0 0,22 0 16,0 0-16,0 22 0,-21-22 0,21 0 15,-21 21-15,21 1 0,-21-22 16,21 21-16,0 1 0,0 20 0,-21-21 15,21 22-15,-21-1 0,21 1 0,-22-1 16,22 22-16,0-21 0,0-1 16,0 22-16,-21-22 0,21 22 0,0 0 15,-21-1-15,21 1 0,0 0 16,0-1-16,-21 1 0,21 0 16,-21-1-16,21 1 0,0 0 0,-21-1 15,21 1-15,-22 0 0,1-22 0,0 22 16,21-22-16,-21 22 0,0-22 15,0 22-15,21 0 0,0-22 0,-22 22 16,22 0-16,-21-22 0,21 22 0,0-22 16,0 1-16,0-1 0,0 1 0,0-1 15,0 1-15,0-22 0,0 22 16,0-1-16,0-21 0,0 22 0,0-22 16,0 1-16,0-1 0,0 0 0,0 1 15,0-1-15,0 0 0,0-21 16,0 22-16,0-22 0,0 0 15,0 0-15,0 0 0,0 1 0,0-1 16,0 0-16,0 0 0,0 0 0,0 0 16,-21 1-16,21 20 0,-21-21 0,21 0 15,0 22-15,0-22 0,-21 0 16,21 0-16,0 21 0,-21-20 0,21-1 16,0 0-16,0-42 31,0 0-31,21-1 15,0-20-15,0 0 0,0-1 0,0-20 0,22-1 16</inkml:trace>
  <inkml:trace contextRef="#ctx0" brushRef="#br0" timeOffset="18914.88">16806 3493 0,'21'0'16,"1"0"-16,-1 0 15,0 0-15,0 0 0,0 0 16,22 0-16,-1 0 0,0 0 0,1 0 15,20-22-15,1 22 0,-1 0 16,1 0-16,20-21 0,-20 21 0,20-21 16,-20 21-16,-1 0 0,22 0 15,-21-21-15,20 21 0,1 0 16,0 0-16,-1 0 0,1 0 0,0-21 16,-1 21-16,22 0 0,-21 0 15,-1 0-15,1 0 0,0 0 0,-1 0 16,1 0-16,0 0 0,21 0 15,-22 0-15,1 0 0,21 0 0,-22 0 16,1 0-16,0 0 0,-22 0 16,1 0-16,20 0 0,-20 0 0,-1 0 15,1 0-15,-1 0 0,1 0 16,-1 0-16,1 0 0,-22 0 0,22 0 16,-1 0-16,1 0 15,-1-21-15,-20 21 0,20 0 0,-21 0 16,22 0-16,-22 0 0,1 0 15,20 0-15,-21 0 0,1 0 0,-1 0 16,0 0-16,1 0 0,20 0 0,-20 0 16,-1 0-16,0 0 0,-21 0 15,22 0-15,-1 0 0,-21 0 0,22 0 16,-22 0-16,21 0 0,-21 0 16,0 0-16,22 0 0,-22 0 0,0 21 15,21-21-15,-20 21 0,-1-21 16,21 0-16,-21 0 0,0 0 0,1 0 15,20 0-15,-21 21 16,0-21-16,0 0 0,1 0 0,20 0 16,-21 21-16,0-21 0,0 0 15,1 0-15,-1 0 0,0 0 0,-21 21 16,21-21-16,0 0 0,0 0 16,1 0-16,-22 22 15,21-22 1,-21 21-16,0 0 15,0 0-15,0 0 16,0 0 0,0 1-16,0-1 0,0 0 15,0 0-15,0 0 16,0 0-16,0 1 0,0-1 0,0 0 16,0 0-16,0 0 0,0 22 0,-21-22 15,21 21-15,0 0 0,0 1 16,0-1-16,0 0 0,0 1 0,0-1 15,0 0-15,0 22 0,0-22 16,0 1-16,0-1 0,0 0 0,0 1 16,0-1-16,0 0 0,0 1 0,0 20 15,21-21-15,-21 1 0,0-1 16,0 22-16,0-22 0,0 0 0,0 22 16,0-22-16,0 0 15,0 22-15,0-22 0,0 1 0,0 20 16,0-21-16,0 1 0,0 20 0,0-20 15,0 20-15,-21-21 0,-1 22 16,22-1-16,0-20 0,-21 20 0,0-20 16,0 20-16,21-21 0,-21 1 0,0 20 15,21-20-15,-22-1 0,1 21 16,21-20-16,0 20 0,-21 1 0,21-22 16,-21 22-16,21-22 0,-21 21 0,21 1 15,0-22-15,0 1 0,0-1 16,0 21-16,0-20 0,0-1 0,0 0 15,0 22-15,0-22 0,0 1 16,0 20-16,0-21 0,0 1 16,0 20-16,0-20 0,0-1 0,0 0 15,0 1-15,0-1 0,0 0 16,0-21-16,0 22 0,0-1 0,0-21 16,0 22-16,21-1 0,-21-21 0,21 21 15,-21 1-15,0-22 0,0 21 16,0-21-16,21 22 0,-21-22 0,0 21 15,0-21-15,0 22 0,21-22 0,-21 0 16,0 0-16,0 22 0,0-22 16,0 0-16,0 0 0,0 0 15,22 0-15,-22 1 0,0-1 16,0 0-16,0 0 16,0 0-1,-22 0-15,1 1 16,21-1-1,-21-21 1,21 21-16,-21-21 16,21 21-16,-21-21 15,21 21 1,-21-21-16,-1 21 16,1-21-16,0 0 0,0 22 15,0-22-15,0 0 16,-1 21-16,1-21 0,0 0 15,0 0-15,0 0 0,0 0 0,-22 0 16,22 21-16,-21-21 0,21 0 0,-22 0 16,1 0-16,0 0 0,-1 0 15,-20 0-15,20 0 0,-20 0 0,21 0 16,-22 0-16,1 0 0,-1 0 0,1 0 16,-1 0-16,1 0 0,-1 0 0,1 0 15,-1 0-15,1 0 0,-1 0 16,-21 0-16,22 0 0,-1 0 0,1 0 15,-1 0-15,1 0 0,-22 0 16,22 0-16,-1 0 0,-20 0 16,20 0-16,-21 0 0,22 0 0,-22 0 15,1 0-15,20 0 0,-21 0 0,1 0 16,20-21-16,1 21 0,-22 0 0,22 0 16,-1 0-16,1-21 0,-1 21 15,1 0-15,-1 0 0,1 0 0,-1-22 16,22 22-16,-22 0 0,1 0 0,-1 0 15,22 0-15,-22-21 0,22 21 0,-21 0 16,20 0-16,1 0 0,0-21 16,-1 21-16,1 0 0,0 0 0,-1-21 15,22 21-15,-21 0 0,-1 0 16,22-21-16,0 21 0,-21 0 0,21 0 16,-22 0-16,22 0 0,-21-21 15,-1 21-15,22 0 0,-21 0 0,21 0 16,-22 0-16,1 0 0,21-22 0,-21 22 15,20 0-15,1 0 0,-21 0 16,21 0-16,0 0 0,-1-21 0,1 21 16,0 0-16,0 0 0,-21 0 0,20 0 15,1-21-15,0 21 0,0-21 0,0 21 16,0 0-16,-22 0 0,22-21 16,0 21-16,0 0 0,0 0 15,-1 0-15,1 0 0,0-21 16,0 21-1,0 0-15,0 0 32,21-22-32,-22 22 0,1 0 31,0-21-31,0 21 0,0-21 16,0 21-1,-1 0-15,22-21 16,-21 21-16,0 0 15,21-21 1,0 0 47,0-1-48,0 1 1,0 0-16,0 0 0</inkml:trace>
  <inkml:trace contextRef="#ctx0" brushRef="#br0" timeOffset="19835.46">17314 2286 0,'0'0'0,"21"0"0,1 0 16,-22-21-16,0 42 47,0 0-47,-22 22 0,1-1 0,0 0 15,0 22-15,21-22 16,-21 22-16,0-22 0,-1 0 0,1 1 16,0 20-16,0-42 0,21 22 15,-21-1-15,0-21 0,21 0 0,-22 0 16,22 1-16,0-1 0,-21-21 15,21-21 17,0-1-32,0 1 15,0-21-15,21 21 0,-21-22 0,22 22 16,-1-21-16,0-22 0,0 22 16,0-21-16,0 20 0,1-20 0,20-1 15,-21 22-15,21 0 0,-20-1 16,20 1-16,-21 21 0,0 0 15,0-1-15,1 1 0,-1 21 0,0 0 16,0 0-16,0 21 0,-21 1 16,0-1-16,21 0 0,-21 21 0,22 1 15,-22-1-15,0 0 0,0 22 16,0-22-16,0 0 0,0 22 0,0-22 16,0 1-16,0-1 0,0 0 0,0-21 15,0 1-15,0 20 16,0-21-16,0 0 0,-22 0 0,22 1 15,-21-22-15,21 21 16,-21-21 0,0 0-16,0 0 0,0 0 15</inkml:trace>
  <inkml:trace contextRef="#ctx0" brushRef="#br0" timeOffset="20271.7">17124 2836 0,'21'0'16,"0"0"-16,0 0 15,0 0-15,1 0 0,20-21 0,0 21 16,1-21-16,-1 21 0,21-21 16,-20 21-16,-1-21 0,22 21 15,-22-21-15,0-1 0,1 22 0,-1-21 16,0 0-16,1 0 0,-22 0 15,0 0-15,0-1 0,21 1 0,-20 0 16,-22 0-16,21 0 16,-21 0-16,0-1 0,0 44 31,0-1-31,0 21 16,-21-21-16,21 22 0,0-1 15,0 0-15,-22 1 0,22 20 16,-21-21-16,21 1 0,-21-1 0,21 22 15,0-22-15,-21 0 0,21 1 16,-21-1-16,21 0 0,-21 1 0,21-1 16,0-21-16,0 21 0,-22-20 15,22-1-15,0 0 0,-21-21 0,21 21 16,0-42 15,0 0-31,0 0 0</inkml:trace>
  <inkml:trace contextRef="#ctx0" brushRef="#br0" timeOffset="20575.53">17886 2604 0,'0'-22'16,"0"44"-16,0-65 0,0 22 0,21 0 15,-21 0-15,0 0 0,21 21 0,0-22 16,0 22-16,1-21 0,-1 21 15,0-21-15,21 21 0,-21 0 0,22 0 16,-1 0-16,0 0 0,-20 21 16,20 0-16,-21 1 0,0-1 0,0 0 15,-21 21-15,0-21 0,0 22 16,-21-22-16,-21 0 0,21 0 16,-22 0-16,1 1 0,21-1 0,-21 0 15,-1-21-15,22 21 0,0-21 16,0 0-16,0 21 0,-1-21 15,44 0 17</inkml:trace>
  <inkml:trace contextRef="#ctx0" brushRef="#br0" timeOffset="20875.39">18605 2477 0,'-42'127'15,"42"-85"-15,-21-21 16,21 21-16,0 22 0,-21-22 0,0 1 16,21-1-16,-22 21 0,22-20 15,-21 20-15,0-20 0,0 20 16,0 1-16,0-1 0,21-21 0,-22 1 15,1 20-15,0-20 0,0-1 0,21-21 16,0 21-16,0-20 0,0-1 16,0 0-16,21-42 31,0 0-15,-21-1-16,0 1 0</inkml:trace>
  <inkml:trace contextRef="#ctx0" brushRef="#br0" timeOffset="21196.25">18669 2540 0,'0'0'0,"42"0"0,1 0 16,-1 0-16,0 0 0,1 0 0,-22 21 15,21 0-15,-21 1 0,-21 20 16,0-21-16,0 21 0,0 1 0,0-1 16,0-21-16,-21 22 0,-21-22 15,21 0-15,-22 0 0,1 0 0,21 0 16,-22 1-16,1-1 0,0 0 16,21-21-16,-22 0 0,22 0 0,0 0 15,0 0-15,21-21 31,21 0-15,-21-1-16,21-20 0,21 21 16</inkml:trace>
  <inkml:trace contextRef="#ctx0" brushRef="#br0" timeOffset="21702.97">19537 2138 0,'0'0'0,"-21"0"15,-1 0-15,22 21 0,-21 0 16,0 0-16,0 1 0,0-1 16,0 0-16,-1 21 0,1 1 0,0-1 15,0 0-15,21 1 0,-21 20 16,0-21-16,21 1 0,0 20 0,0-20 15,0-22-15,0 21 0,0 0 16,0-20-16,0-1 0,0 0 0,0 0 16,21 0-16,0-21 0,0 0 15,0 0-15,0 0 0,22 0 16,-22 0-16,0 0 0,0-21 0,22 0 16,-22 21-16,0-21 0,21 0 15,-21-1-15,1-20 0,-1 21 0,-21 0 16,0 0-16,21-1 0,-21 1 15,0 0-15,0 42 32,0 0-32,0 1 0,-21-1 0,21 0 15,0 0-15,-21 0 0,-1 0 0,22 1 16,-21-1-16,21 0 16,0 0-16,0 0 15,21-21 16,-21-21-15,22 0-16,-1 21 0,-21-21 16,0 0-16,0-1 0</inkml:trace>
  <inkml:trace contextRef="#ctx0" brushRef="#br0" timeOffset="21879.86">19748 2477 0,'0'-22'15,"0"44"-15,0-65 16,-21 43 15,21 21-31,0 1 31,21-22 1,1 0-32,-1 0 0</inkml:trace>
  <inkml:trace contextRef="#ctx0" brushRef="#br0" timeOffset="22159.7">20087 2413 0,'0'-21'0,"0"42"0,-21-42 32,0 21-32,0 21 15,-1 0-15,1 0 0,21 1 0,-21 20 16,0-21-16,0 0 0,21 22 15,0-22-15,0 21 0,0-21 0,0 0 16,0 22-16,0-22 0,0 0 16,0 0-16,0 0 0,0 1 15,0-1-15,21-21 0,0 21 16,0-21-16,0 0 0,1 0 16,20 0-16,-21 0 0,0 0 15,22 0-15,-22 0 0,0 0 16,21-21-16,-21 21 0,1-21 0</inkml:trace>
  <inkml:trace contextRef="#ctx0" brushRef="#br0" timeOffset="22616.09">20532 2582 0,'0'0'0,"21"-21"0,-21 0 0,0-21 0,0 21 16,0-1-16,0 1 0,-21 21 16,-1 0-16,1 0 0,0 0 15,0 0-15,0 21 0,0 1 0,-1-1 16,1 21-16,0-21 15,0 22-15,-21-22 0,20 21 0,1 0 16,21-20-16,-21 20 0,21-21 16,-21 0-16,21 0 0,0 22 0,0-22 15,0 0-15,0 0 16,21-21-16,0 0 0,0 0 16,1 0-16,-1 0 0,0 0 15,0 0-15,0-21 0,0 21 16,1-21-16,-1 0 0,0 0 0,0-1 15,0-20-15,0 21 0,1-21 16,-1 20-16,0-20 0,0 0 0,-21 21 16,0-22-16,21 22 0,-21 0 15,0 42 1,-21 21 0,0-20-16,21 20 0,0-21 15,-21 21-15,0 1 0,21-22 0,0 21 16,0-21-16,0 1 0,0-1 15,0 0-15,0 0 0,0 0 0,0 0 16,21-21-16,0 0 16,0 0-16,0 0 0,0 0 15,1 0-15,-1 0 0,0-21 0,0 21 16,0-21-16,0 0 16</inkml:trace>
  <inkml:trace contextRef="#ctx0" brushRef="#br0" timeOffset="22911.92">21103 2159 0,'-21'0'0,"42"0"0,-63 0 16,42 21 0,-21 0-16,21 1 0,-22-1 0,1 0 15,21 21-15,-21 1 0,0-1 0,21 0 16,-21 1-16,0 20 15,-1-21-15,22 1 0,0-1 0,-21 0 16,0-20-16,21 20 0,0-21 16,0 0-16,0 0 0,0 1 0,0-1 15,0 0-15,0 0 16,21-21 0,0 0-16,1-21 15,-22 0-15,21 0 0,0 21 16,0-22-16,21 1 0,-20 0 0</inkml:trace>
  <inkml:trace contextRef="#ctx0" brushRef="#br0" timeOffset="23151.49">21378 2477 0,'-21'0'31,"0"21"-31,0 0 16,0 0-16,21 0 0,-22 0 0,22 1 15,-21-1-15,0 0 0,21 0 16,0 0-16,-21 0 0,21 22 0,-21-22 16,21 0-16,-21 0 0,21 0 15,0 1-15,0-1 16,0 0-16,0 0 16,21-21-16,0 0 0,0 0 0,0 0 15,0 0-15,1 0 0,20-21 16,-21 21-16</inkml:trace>
  <inkml:trace contextRef="#ctx0" brushRef="#br0" timeOffset="23856.14">21611 2646 0,'21'-21'16,"-21"42"0,0 0-1,-21 0-15,21 0 0,0 1 16,0-1-16,0 0 15,-21 0-15,21 0 0,0 0 16,0 1 0,21-22-1,-21-22 17,0 1-32,0 0 15,0 0-15,0 0 0,0 0 16,0-22-16,0 22 0,0 0 0,0 0 15,0-22-15,0 22 0,21 0 16,0-21-16,22 21 0,-22-1 0,0 22 16,21-21-16,1 21 0,-1 0 15,0 0-15,1 0 0,-1 0 0,-21 21 16,22 1-16,-22-1 16,0 0-16,0 0 0,-21 0 0,0 22 15,0-22-15,0 21 0,0-21 16,0 0-16,0 22 0,0-22 0,0 0 15,0 0-15,0 0 0,0 1 0,-21-1 16,0 0-16,21 0 16,-21-21-16,-1 0 31,22-21-15,0 0-16,0 0 0,0-1 15,0 1-15,22 0 0,-1-21 16,0 21-16,0-22 0,0 1 0,0 0 15,22-22-15,-1 22 0,0 21 16,1-22-16,-1 22 0,22 0 0,-1 0 16,-21 21-16,22 0 0,-22 0 15,1 0-15,-1 21 0,-21 0 0,0 0 16,-21 22-16,0-22 0,0 21 16,0 0-16,0 1 0,-21-22 0,0 21 15,0 1-15,0-1 0,-1-21 0,1 0 16,0 22-16,0-22 0,0 0 15,0 0-15,-1-21 0,1 21 16,0 0-16,0-21 0,0 0 31,0-21-31,-1 21 16,22-21-16</inkml:trace>
  <inkml:trace contextRef="#ctx0" brushRef="#br0" timeOffset="24072.01">21780 1990 0,'-21'0'0,"42"0"0,-63 0 16,42-21-16,-21 21 15,0 0-15,0 0 31,-1 0-15,1 0 0</inkml:trace>
  <inkml:trace contextRef="#ctx0" brushRef="#br0" timeOffset="24247.91">20786 2138 0,'0'21'15,"0"0"1,21-21-16,0 0 0,0 0 0,0 21 16,22-21-16,-22 0 0,0 0 0,0 0 15,21 0-15,-20 0 0,-1 22 16,0-22-16</inkml:trace>
  <inkml:trace contextRef="#ctx0" brushRef="#br0" timeOffset="90864.07">2180 9398 0,'0'-21'16,"-21"21"-1,21 21 16,0 0-15,0 22-16,0-22 0,0 21 16,0-21-16,0 22 0,0-1 0,0 21 15,0-20-15,0-1 0,0 22 16,0-22-16,-21 0 0,21 1 0,0-1 16,0 0-16,-21 1 0,21-22 15,0 21-15,0-21 0,0 0 0,0 1 16,0-1-16,0-42 62,0-1-62,0-20 0,0 21 16,0 0-16,0-22 0</inkml:trace>
  <inkml:trace contextRef="#ctx0" brushRef="#br0" timeOffset="91154.9">2117 9525 0,'0'0'0,"-22"0"0,1 0 31,21-21-31,43 21 16,-22-21-1,0 21-15,21 0 0,1 0 0,-1-21 16,0 21-16,1 0 0,-1 0 16,21-22-16,-20 22 0,-1-21 0,0 21 15,1 0-15,-22 0 0,0 0 0,21 0 16,-63 21 31,0-21-47,0 22 0</inkml:trace>
  <inkml:trace contextRef="#ctx0" brushRef="#br0" timeOffset="91418.75">2222 9927 0,'0'0'0,"0"21"31,22-21-15,-1 0-16,0 0 15,0 0-15,0 0 0,0-21 0,1 21 16,-1 0-16,0 0 0,0 0 16,0-21-16,0 21 0,1 0 15,-1 0 1,0 0-1,0 0-15</inkml:trace>
  <inkml:trace contextRef="#ctx0" brushRef="#br0" timeOffset="92039.83">3133 9948 0,'0'0'0,"0"-21"16,21 21-16,-21-21 0,0 0 16,0 0-1,0 0-15,0-1 0,0 1 0,0 0 16,0 0-16,-21 0 0,21 0 16,-22 21-16,22-22 0,-21 1 15,0 0-15,0 21 0,0 0 0,0 0 16,-1 0-16,1 0 0,0 0 15,21 21-15,-21 0 0,0 1 0,0-1 16,-1 0-16,1 21 0,0-21 16,0 22-16,0-22 0,21 21 0,0 1 15,-21-22-15,21 21 0,0-21 16,0 0-16,0 22 0,0-22 0,0 0 16,0 0-16,0 0 0,21 1 15,0-22-15,0 0 16,0 0-16,0 0 15,1 0-15,-1 0 0,0 0 0,0-22 16,-21 1-16,21 21 0,0-21 16,1 0-16,-1 0 0,0 0 0,-21-1 15,0-20-15,21 21 0,-21-21 16,21 20-16,-21 1 0,0-21 0,0 21 16,0 0-16,0-1 0,0 1 0,21 21 15,-21 21 16,0 1-31,0-1 0,0 0 16,0 21-16,0-21 0,0 1 0,0-1 16,0 21-16,0-21 0,0 0 15,0 1-15,0-1 0,0 0 16,0 0-16,0 0 0,22-21 47,-22-21-47,21 21 15</inkml:trace>
  <inkml:trace contextRef="#ctx0" brushRef="#br0" timeOffset="92551.54">3725 9737 0,'0'0'0,"-21"0"15,0 0 1,0 0-16,0 0 0,-1 0 0,1 21 16,0-21-16,0 21 0,0 0 0,0-21 15,-1 21-15,1 1 0,0-1 16,0 0-16,21 0 0,0 0 16,0 0-1,21-21 1,0 22-16,0-22 0,1 0 15,-1 0 1,0 0-16,0 0 0,0 0 0,0 0 16,1 0-16,-1 0 0,0 0 0,0 21 15,0-21-15,0 0 0,1 0 16,-1 21-16,0 0 16,-21 0-16,0 0 15,0 1-15,-21-22 16,0 21-16,-1-21 0,1 21 0,-21-21 15,21 21-15,-22-21 0,22 0 16,-21 0-16,21 21 0,0-21 0,-22 0 16,22 0-16,0 0 0,0 0 0,0 0 15,-1 0 1,1 0-16,0 0 16,21-21-16,-21 0 15,21 0 1,0 0-16,0-1 15,21 22-15,0-21 0,-21 0 0</inkml:trace>
  <inkml:trace contextRef="#ctx0" brushRef="#br0" timeOffset="92963.51">4191 9356 0,'0'0'0,"-21"0"16,21-21-16,-21 21 31,-1 0-31,22 21 0,0 0 15,0 0-15,-21 0 0,21 0 16,0 22-16,-21-1 0,21-21 16,0 43-16,0-22 0,-21 0 15,21 1-15,-21-1 0,21 0 0,-21 1 16,21-22-16,0 21 0,0-21 0,0 22 16,0-22-16,0 0 0,0 0 15,0 0-15,21 1 16,0-22-16,0 0 0,0 0 15,0 0 1,-21-22-16,22 1 0,-1 21 16,0-21-16,-21 0 0,21 0 15</inkml:trace>
  <inkml:trace contextRef="#ctx0" brushRef="#br0" timeOffset="93222.81">4000 9800 0,'22'0'47,"-1"0"-47,0 0 0,0 0 16,0-21-16,0 21 15,1 0-15,-1 0 16,-21-21-16,21 21 0,0 0 16,0 0-16,0 0 0,1 0 15,-1-21-15</inkml:trace>
  <inkml:trace contextRef="#ctx0" brushRef="#br0" timeOffset="93664.57">4551 9821 0,'21'0'15,"0"-21"-15,0 21 16,-21-21-16,21 21 0,1-21 0,-1 21 15,-21-21-15,21 0 0,0 21 16,-21-22-16,21 1 0,0 0 16,-21 0-16,-21 21 31,0 0-31,0 0 16,0 0-16,0 0 0,-1 21 15,22 0-15,-21-21 0,0 21 16,21 1-16,-21 20 0,21-21 0,0 0 15,0 0-15,0 1 0,0-1 16,0 0-16,0 0 0,0 0 0,0 0 16,0 1-16,0-1 0,21-21 15,-21 21-15,21-21 16,0 0-16,1 0 0,-1 0 16,0 0-16,0 0 0,0 0 0,0 0 15,1 0-15,-1 0 16,0-21-16,21 21 0,-21-21 0,1-1 15</inkml:trace>
  <inkml:trace contextRef="#ctx0" brushRef="#br0" timeOffset="94151.29">5080 9652 0,'0'0'0,"-21"-42"31,21 21-31,0-1 16,0 1-16,21 21 16,0-21-16,0 21 0,0 0 15,1 0-15,-1 0 0,21 0 16,-21 0-16,22 21 0,-22 0 0,21-21 16,-21 22-16,0-1 0,22 0 0,-22 0 15,0 0-15,-21 0 0,0 22 16,0-22-16,0 0 0,0 0 0,0 0 15,0 1-15,0-1 0,0 0 0,-21 0 16,0 0-16,0 0 0,-1 1 16,1-22-16,21 21 0,-21-21 0,0 21 15,21-42 32,0 0-47,0-1 0,0-20 16,21 21-16,0 0 0,0-22 15,-21 1-15,22 0 0,-1 21 0,0-22 16,0 1-16,-21 21 0,21 0 0,0-1 16,-21 1-16,22 0 0,-1 21 31,0 0-15,-21 21-1</inkml:trace>
  <inkml:trace contextRef="#ctx0" brushRef="#br0" timeOffset="98384.52">18203 9589 0,'0'0'0,"0"21"0,21-21 47,1 0-47,-1-21 0,0 21 16,0-22-16,0 1 0,0 21 15,1-21-15,-1 0 0,0 21 0,0-21 16,0 0-16,-21-1 0,21 1 15,-21 0-15,0 0 16,0 0-16,-21 21 0,0-21 0,0 21 16,-21 0-16,20 0 0,1 0 15,-21 0-15,21 0 0,-22 0 16,22 0-16,-21 0 0,21 0 0,0 0 16,-1 0-16,1 21 0,0-21 15,21 21-15,0 0 0,-21-21 0,21 21 16,0 0-16,0 1 15,0-1-15,0 0 0,21 0 16,0 0-16,0-21 0,1 21 16,-1-21-16,0 22 0,21-1 15,-21-21-15,22 21 0,-22-21 0,21 21 16,-21 0-16,22-21 0,-22 21 16,21 1-16,-21-22 0,1 21 0,-1-21 15,0 21-15,0-21 0,0 21 16,0 0-16,-21 0 15,0 1-15,-21-1 16,0 0-16,0-21 0,-21 21 0,-1-21 16,22 21-16,-21-21 0,-1 0 15,1 0-15,0 21 0,-1-21 0,1 0 16,0 0-16,21 0 0,-22 0 16,22 0-16,-21 0 0,21-21 0,-1 0 15,1 21-15,0-21 0,0 0 16,0 0-16,0 21 0,-1-22 0,1 1 15,0 0-15,21 0 0,-21 0 16,0 0 0,21-1-1,21 22-15,0 0 16,0-21-16,0 0 0,1 21 16,-1-21-16,0 21 0,21-21 0,1 21 15</inkml:trace>
  <inkml:trace contextRef="#ctx0" brushRef="#br0" timeOffset="98707.34">18775 9292 0,'0'0'0,"0"-21"0,0 0 16,0 0-1,0 42 32,0 0-47,0 0 0,0 22 16,0-22-16,0 0 0,0 0 0,0 21 15,0-20-15,0 20 0,0 0 16,0-21-16,0 22 0,0-22 0,0 21 16,0 1-16,-21-22 0,21 0 15,0 21-15,-22-21 0,22 1 16,0-1-16,0 0 0,22-21 47,-1-21-47,0 0 0</inkml:trace>
  <inkml:trace contextRef="#ctx0" brushRef="#br0" timeOffset="99271.37">19198 9440 0,'0'0'16,"0"-21"-16,-21 21 31,0 0-31,0 0 16,-1 21-16,22 1 0,0-1 15,-21 0-15,0 0 0,21 0 16,-21 22-16,21-22 0,0 0 0,0 0 15,-21 21-15,21-20 0,0-1 16,0 0-16,0 0 0,0 0 0,0 0 16,21 1-16,0-22 15,0 0-15,0 0 0,1 0 16,-1 0-16,0 0 16,0 0-16,0 0 0,0 0 0,1-22 15,-1 1-15,0 21 0,0-21 16,0 0-16,-21 0 0,21 0 0,1-1 15,-22-20-15,0 21 0,21 0 16,-21-22-16,0 22 0,0 0 0,0-21 16,0 21-16,0-1 0,0 1 0,-21 0 15,21 0-15,-22 21 0,1 0 16,0-21-16,-21 21 0,21 0 16,-1 0-16,1 0 0,0 0 0,0 21 0,0 0 15,0-21-15,-1 21 16,1 0-16,0 1 0,21 20 0,0-21 15,0 0-15,0 0 0,0 22 0,0-22 16,0 0-16,0 0 0,0 0 16,0 1-16,0-1 0,0 0 0,21-21 15,0 21-15,1-21 16,-1 21-16,0-21 0,0 0 16,0 0-16,0 0 0,1 0 15,-1-21-15,0 21 0</inkml:trace>
  <inkml:trace contextRef="#ctx0" brushRef="#br0" timeOffset="100215.26">19664 9419 0,'0'-42'15,"0"21"-15,21 21 16,0 0-1,-21 21 17,0 0-32,0 0 15,0 0-15,0 1 0,0-1 0,0 21 16,0-21-16,0 0 0,0 22 16,0-22-16,0 0 0,0 0 15,0 0-15,0 1 0,0-1 0,0 0 16,0 0-16,21-21 15,0 0 1,1 0-16,-1 0 0,0-21 16,0 0-16,0 0 15,0-1-15,-21 1 0,22 0 16,-1 0-16,0 0 0,0-22 0,0 22 16,0 0-16,22 0 15,-22-21-15,0 42 0,0-22 0,0 1 16,1 21-16,-22-21 0,21 21 15,-21 21 17,0 0-32,0 1 0,0-1 15,0 0-15,0 0 16,0 0-16,0 0 0,0 1 0,0-1 16,0 0-16,0 0 0,0 0 0,0 0 15,21-21 1,-21 22-16,21-22 0,0 0 0,0 0 15,1 0-15,-1 0 16,0 0-16,21-22 0,-21 22 16,1-21-16,-1 21 0,21-21 0,-21 0 15,0 0-15,1 21 0,-1-21 16,0-1-16,0 1 0,0-21 0,0 21 16,-21 0-16,0-1 0,0-20 0,0 21 15,0 0-15,0 0 0,0-1 16,0 1-16,-21 0 0,0 0 0,0 21 15,0 0-15,0-21 0,-1 21 16,1 0-16,0 0 0,0 0 0,0 0 16,0 0-16,-1 21 0,1-21 15,21 21-15,0 0 16,21 0 0,1-21-16,-1 0 0,0 0 15,0 0-15,0 0 0,0 0 16,1 0-16,-1 0 0,21 0 0,-21 0 15,0 0-15,1-21 0,-1 21 0,0 0 16,0-21-16,0 21 16,0-21-16,1 21 0,-22-21 0,21 21 15,0-21-15,-21-1 16,21 22-16,-21-21 16,21 21-16,-21 21 62,-21 1-46,0-1-1</inkml:trace>
  <inkml:trace contextRef="#ctx0" brushRef="#br0" timeOffset="101375.2">14457 11599 0,'0'0'0,"-21"0"0,-1 0 0,1 0 0,0 0 16,0 0-16,0 0 0,0 0 15,-1 0 1,44 0 15,-1 0-31,21 0 16,-21 0-16,22 0 0,-1 0 0,0 0 15,22 0-15,-1 0 0,1 0 16,-1 0-16,1 0 0,20 0 0,1-21 16,-21 21-16,20 0 0,1 0 0,-22-21 15,1 21-15,-1 0 0,1 0 16,-1-21-16,-20 21 0,-1 0 0,0 0 15,-20 0-15,-1 0 0,0 0 0,-21-21 16,21 21-16,-21-21 31,0-1-15,-21 22-16,21-21 0,-21 21 0,0-21 16,-1 21-16,1-21 0,0 21 0,0-21 15,0 21-15,-22-21 0,22-1 16,0 22-16,0-21 0,0 21 0,21-21 15,-21 21-15,-1 0 0,1-21 16,42 21 15,1 0-15,-1 0-16,0 0 0,0 0 0,21 0 16,-20 0-16,-1 0 0,0 0 15,0 0-15,21 0 0,-20 0 0,-1 0 16,0 0-16,0 0 0,0 0 15,0 0-15,1 0 16,-22 21-16,0 0 16,0 0-16,0 1 15,0-1-15,0 0 0,0 0 16,-22 21-16,22-20 0,-21-1 0,0 21 16,-21-21-16,21 0 0,-1 22 0,1-22 15,0 0-15,0 0 0,0 0 16,0 1-16,-1-1 0,1 0 15,0 0-15,0 0 0,21 0 16,-21-21-16,21 22 16,0-44 31,0 1-47</inkml:trace>
  <inkml:trace contextRef="#ctx0" brushRef="#br0" timeOffset="103043.21">16764 11345 0,'0'64'32,"0"-43"-32,0 0 0,21-21 15,0 21-15,0-21 16,1 0-16,-1 0 15,0 0-15,0 0 16,0-21-16,0 21 0,1-21 0,-1 0 16,0 21-16,0-21 0,0 0 15,0-1-15,1 1 0,-1 21 0,0-21 16,-21 0-16,0 0 0,0 0 16,21-1-16,-21 1 0,0 0 0,0 0 15,0 0-15,0 0 16,-21 21-16,0 0 15,21 21 1,-21 0-16,21 0 0,-22 21 0,22-20 16,-21 20-16,21 0 0,0 1 0,0-1 15,0 0-15,0 1 0,-21-1 16,21 0-16,0-21 0,-21 22 16,21-1-16,0 0 0,0-20 0,0 20 15,0-21-15,0 21 0,-21-20 16,21-1-16,0 0 0,-21 0 0,21 0 15,0 0-15,0 1 16,-22-22-16,1 0 16,0 0-16,0 0 0,21-22 15,-21 1-15,0 21 0,-1-21 16,1 0-16,0 0 0,0-22 0,0 22 16,0 0-16,-1 0 0,1 0 15,0 0-15,21-1 0,0 1 16,-21 0-16,0 0 15,21 42 1,0 0 0,0 0-16,21 1 0,0-22 0,0 21 15,-21 0-15,21 0 0,1 0 0,-22 0 16,21 1-16,0-1 0,0 0 16,0 0-16,0 0 0,1-21 0,-1 21 15,0-21-15,21 0 0,-21 0 16,1 0-16,20 0 0,-21 0 0,21 0 15,1-21-15,-22 21 0,21-21 16,-21 0-16,1 0 0,20 21 16,-21-21-16,0-1 0,0 1 0,1-21 15,-1 21-15,0 0 0,-21-1 0,0 1 16,0-21-16,0 21 0,0 0 16,0-1-16,0 1 0,0 42 31,0 1-16,0-1-15,0 0 0,0 0 0,0 0 16,0 0-16,0 1 0,0-1 16,0 0-16,0 0 0,0 0 15,0 0-15,0 1 0,0-1 16,0 0 0,0-42 15,0 0-31,0-1 15,21 1-15,0 0 0,-21-21 16,0 21-16,21-1 0,1 1 16,-1 0-16,-21-21 0,21 21 0,-21-1 15,21 22-15,-21-21 0,21 21 0,-21-21 16,21 21-16,1 21 16,-1 0-16,-21 1 0,0-1 15,0 0-15,21 0 0,-21 0 16,21 0-16,-21 1 0,0-1 15,0 0-15,21 0 0,-21 0 0,21 0 16,-21 1-16,22-22 0,-22 21 0,21-21 16,0 0-16,0 0 15,0 0-15,0 0 0,1 0 0,-1 0 16,0-21-16,0 21 16,0-22-16,0 1 0,1 0 0,-22 0 15,21 0-15,0-22 0,0 22 0,0-21 16,-21 0-16,0-1 0,21 1 15,-21 0-15,22-1 0,-22 1 0,0-22 16,0 22-16,0 0 0,0-1 16,0 22-16,0-21 0,0 21 15,0 0-15,0 42 32,0 0-32,0 0 0,0 21 0,0 1 15,0-1-15,0 0 0,0 1 0,-22-1 16,22 22-16,0-22 0,-21 0 15,21 1-15,0-22 0,0 21 0,0-21 16,0 22-16,0-22 0,0 0 0,0 0 16,21 0-1,1 0-15,-1-21 0,0 0 16,0 0-16,0 0 16,0 0-16,1-21 15,-1 0-15,-21 0 16,21 0-16,0 0 0,-21-1 0,21 1 15,-21 0-15</inkml:trace>
  <inkml:trace contextRef="#ctx0" brushRef="#br0" timeOffset="103327.04">17949 11472 0,'0'0'0,"-21"0"15,42 0 17,0 0-17,1 0-15,-1 0 0,0 0 16,0 0-16,0 0 0,0 0 0,1 0 16,-1 0-16,0-21 0,0 21 0,0 0 15,0 0 1,1 0-1,-1 0-15,0 0 16,0 0 0</inkml:trace>
  <inkml:trace contextRef="#ctx0" brushRef="#br0" timeOffset="103751.71">18415 11621 0,'0'21'16,"21"-21"15,0 0-15,0 0-16,1 0 0,-1-21 16,0 21-16,0-22 0,0 1 15,0 0-15,1 21 0,-22-21 16,0 0-16,21 21 0,-21-21 0,0-1 15,-21 22 1,-1 0 0,1 0-16,0 0 0,0 0 0,0 22 15,21-1-15,-21 0 0,-1-21 16,22 21-16,-21 0 0,21 0 0,0 1 16,0-1-16,0 0 0,0 0 15,0 0-15,0 0 16,0 1-16,21-22 0,1 0 15,-22 21-15,21-21 0,0 0 16,0 0-16,0 0 0,0 0 16,1 0-16,-1 0 0,0 0 15,0 0-15,0 0 16,0-21-16,1 21 0,-1-22 16,0 22-16,0-21 0</inkml:trace>
  <inkml:trace contextRef="#ctx0" brushRef="#br0" timeOffset="104231.54">18881 11599 0,'0'0'0,"0"-21"15,0 0 1,0 0-16,0 0 16,21 21-16,0-21 0,-21-1 15,21 22-15,0 0 0,-21-21 0,21 21 16,1 0-16,-22-21 0,21 21 15,0 0-15,0 0 0,0 0 16,-21 21-16,21 0 16,1 1-16,-22-1 15,0 0-15,0 0 0,21 0 16,-21 0-16,21 1 0,-21-1 16,0 0-16,0 0 0,0 0 15,0 0-15,0 1 16,-21-1-1,0-21 1,-1-21 0,22-1-1,0 1-15,0 0 16,0 0-16,0 0 0,0 0 0,22-1 16,-22 1-16,21 0 0,0 0 15,-21 0-15,21 0 0,0-1 16,0 1-16,1 21 0,-22-21 0,21 21 15,0 0-15,-21-21 0,21 21 16,0-21-16,0 21 0,1 0 16,-1 0-16,0 0 0,21 0 0,-21 0 15,1 0-15,20 0 0,-21 0 16,0 0-16</inkml:trace>
  <inkml:trace contextRef="#ctx0" brushRef="#br0" timeOffset="105402.88">19748 11409 0,'-21'-21'31,"0"21"-15,21 21-1,0 0 1,0 0-16,-21 0 0,21 1 0,0-1 15,-21 0-15,21 0 0,0 0 0,0 0 16,-21 1-16,-1-1 16,22 0-16,-21 0 0,21 0 15,0 0-15,0 1 16,-21-22 0,21-22 15,0 1-31,0 0 15,21 0-15,-21 0 16,21 0-16,-21-1 0,22 1 0,-22 0 16,21-21-16,0 21 0,0-1 15,-21 1-15,21 0 0,0 0 0,1 0 16,-1 21-16,-21-21 0,21 21 16,0 0-16,0 0 15,0 0-15,-21 21 0,0 0 16,22 0-16,-22 0 15,0 0-15,0 1 0,0-1 0,0 21 16,0-21-16,0 0 0,0 1 0,0-1 16,0 0-16,0 0 15,21 0-15,0-21 0,-21 21 16,21-21-16,0 0 0,0 0 0,1 0 16,-1 0-16,21 0 15,-21 0-15,0-21 0,1 21 0,20-21 16,-21 0-16,0 21 0,22-21 0,-22 0 15,0-1-15,21 1 16,-21 0-16,1 0 0,-1-21 0,0 20 16,0 1-16,0-21 0,-21 21 0,0 0 15,0-1-15,0 1 16,-21 21-16,0 0 0,0 0 16,0 0-16,-1 0 0,1 0 15,0 0-15,0 21 0,0 1 0,0-1 16,21 0-16,-22 0 0,22 0 0,-21 0 15,21 1-15,0 20 0,0-21 16,0 0-16,0 0 0,0 1 0,0-1 16,0 0-16,0 0 0,21-21 0,1 21 15,-1 0-15,21-21 16,-21 22-16,0-22 0,22 0 0,-22 0 16,21 0-16,1 0 0,-22 0 0,21 0 15,0 0-15,1 0 0,-22 0 16,21 0-16,1-22 0,-22 1 0,21 0 15,-21 0-15,22 0 0,-22 0 0,0-22 16,21 22-16,-21-21 0,1-1 16,-1 1-16,0 0 0,0-22 0,0 22 15,0 0-15,1-1 0,-22 1 0,0 0 16,0-1-16,0 22 0,0 0 16,0 0-16,0 0 0,0-1 15,0 1-15,-22 21 16,1 0-16,0 0 15,0 0-15,0 21 0,0-21 0,21 22 16,-22-1-16,1 21 0,0-21 16,21 22-16,0-1 0,-21 0 0,21 1 15,-21-1-15,21 0 0,0 1 0,-21-1 16,21 0-16,0 1 0,0-1 16,0-21-16,0 21 0,0-20 0,0 20 15,0-21-15,21 0 0,0 0 0,0 1 16,0-22-16,0 21 0,1 0 15,-1-21-15,0 0 0,0 21 16,0-21-16,22 0 0,-22 0 0,0 0 16,0 0-16,0 0 0,0 0 15,1 0-15,-1-21 0,21 21 0,-21-21 16,0 0-16,1-1 0,20 22 0,-21-21 16,0 0-16,22 0 0,-22 0 15,0 0-15,0-1 0,-21 1 0,21 0 16,-21 0-16</inkml:trace>
  <inkml:trace contextRef="#ctx0" brushRef="#br0" timeOffset="105743.69">20807 11282 0,'-21'0'15,"42"0"-15,-64 0 0,22 0 0,42 0 32,1 0-32,20 0 0,-21 0 0,21 0 15,1 0-15,-1 0 0,22-21 0,-22 21 16,0 0-16,1 0 0,20 0 16,-21 0-16,1-21 0,-1 21 15,0 0-15,1 0 0,-22 0 0,0 0 16,0 0-16,0 0 0,1 0 15,-22-22-15,21 22 0,0 0 16,-42 0 31,0 0-31</inkml:trace>
  <inkml:trace contextRef="#ctx0" brushRef="#br0" timeOffset="107235.46">14203 13250 0,'-21'0'16,"-1"0"-1,1 0-15,0 0 16,0 0-16,0 0 0,0 0 0,-1 0 16,1 22-16,0-22 0,0 0 0,0 0 15,0 0-15,-1 0 0,65 0 63,-22 0-63,0 0 15,21 0-15,1 0 0,-1 0 16,0 0-16,22 0 0,-22 0 0,22 0 16,-1 0-16,1 0 15,-1 0-15,1 0 0,-1 0 0,22 0 16,-22-22-16,22 22 0,-21-21 0,20 21 15,-20 0-15,-1-21 0,1 21 16,-1 0-16,-20 0 0,-1-21 0,0 21 16,-21 0-16,1 0 0,-1 0 15,0-21-15,-21 0 16,0-1 0,-21 22-16,0 0 0,-1-21 15,1 21-15,-21-21 0,21 21 0,0-21 16,-22 0-16,22 21 0,0-21 15,-21 21-15,20-22 0,-20 22 16,21 0-16,-21-21 0,20 21 0,1 0 16,0 0-16,21-21 0,-21 21 15,42 0 32,0 21-47,22-21 0,-22 0 16,21 0-16,0 0 0,1 21 15,-1-21-15,0 0 0,1 0 0,-1 0 16,0 0-16,-20 0 0,20 22 16,0-22-16,-21 0 0,22 0 0,-22 0 15,0 0-15,0 0 16,-21 21 0,0 0-1,-21 0 1,21 0-16,-21-21 0,0 21 15,0 1-15,-22-1 0,22 0 0,-21 0 16,21 21-16,-22-20 0,1-1 16,0 0-16,-1 21 0,1-21 0,0 1 15,20-1-15,-20 0 0,0 0 16,21 0-16,-1 0 0,1 1 0,0-1 16,0-21-16,21 21 0,-21-21 0,21 21 15,0-42 63,0 0-62,0 0-16</inkml:trace>
  <inkml:trace contextRef="#ctx0" brushRef="#br0" timeOffset="110775.72">17208 12869 0,'-21'0'0,"21"-21"47,0 0-32,21 21-15,-21-21 0,22 0 0,-1 0 16,-21-1-16,0 1 0,21 0 15,0 0-15,-21 0 16,0 0-16,21-1 0,-21 1 0,0 0 16,0 42 15,-21 0-15,0 22-16,21-1 0,0 0 15,-21 1-15,21 20 0,-21-20 0,-1 20 16,22 1-16,-21-22 0,0 21 15,21-20-15,-21-1 0,0 0 0,0 1 16,-1-22-16,22 21 0,-21-21 16,0 1-16,21-1 0,0 0 15,-21 0-15,0 0 0,0-21 16,-1-21 0,22 0-16,-21 21 15,21-21-15,-21 0 0,21-1 16,0 1-16,0-21 0,0 21 0,-21-22 15,21 22-15,0-21 0,0 21 0,0-22 16,0 1-16,0 21 0,0-21 16,0 20-16,0 1 0,0 0 15,21 42 1,0-21-16,-21 21 0,21 1 16,1 20-16,-1-21 15,0 0-15,0 0 0,0 22 0,0-22 16,1 0-16,20 0 0,-21 0 0,0 1 15,0-1-15,1 0 0,-1 0 16,21 0-16,-21-21 0,0 0 0,1 21 16,20-21-16,-21 0 0,0 0 0,22 0 15,-22 0-15,0 0 0,21-21 16,-21 0-16,1 21 0,20-21 0,-21 0 16,0 0-16,0-1 0,1 1 15,-1 0-15,0-21 0,0 21 0,-21-1 16,21-20-16,-21 21 0,21 0 0,-21 0 15,0-1-15,0 1 16,0 42 0,0 1-1,0-1-15,0 21 0,0-21 16,0 0-16,0 1 0,0-1 0,0 21 16,0-21-16,0 0 0,0 1 15,0-1-15,0 0 0,22 0 16,-1-21-16,-21 21 0,21-21 15,0 0-15,0 0 0,0 0 16,1 0-16,-1 0 0,21 0 0,-21 0 16,0-21-16,1 21 0,-1-21 15,21 0-15,-21 21 0,0-21 16,1-1-16,-22 1 0,21 0 0,-21-21 16,21 21-16,-21-1 0,0-20 15,0 21-15,0-21 0,0 20 0,-21-20 16,0 0-16,21 21 0,-22-1 15,1-20-15,0 21 0,0 0 0,0 21 16,0 0-16,-1 0 0,1 0 16,-21 0-16,21 0 0,0 0 0,-1 21 15,22 21-15,-21-21 0,0 22 0,21-22 16,-21 21-16,21 1 0,-21-22 16,21 21-16,0 0 0,0-20 15,0 20-15,0-21 0,0 21 0,0-20 16,21-1-16,0 0 0,0 0 15,0-21-15,1 21 0,-1-21 0,21 0 16,-21 0-16,22 0 0,-22 0 16,21 0-16,0 0 0,1 0 0,20 0 15,-20 0-15,-1-21 0,21 21 0,-20-21 16,-1 0-16,22 0 0,-22-1 16,-21 1-16,21 0 0,1-21 0,-22 21 15,0-1-15,0-20 0,-21 21 16,0-21-16,0 20 0,0 1 0,0-21 15,0 21-15,0 0 0,0-1 16,-21 22-16,0 0 16,0 0-16,0 0 0,-1 0 0,-20 22 15,21-1-15,0-21 0,0 21 16,-1 21-16,1-21 0,0 1 0,0-1 16,0 0-16,21 21 0,0-21 0,0 1 15,0-1-15,0 21 0,0-21 16,0 0-16,0 1 0,0-1 15,0 0-15,21-21 16,0 0-16,0 0 0,0 0 16,1 0-16,-1 0 0,21 0 0,-21 0 15,0 0-15,1-21 16,-1 0-16,0 21 0,0-22 0,-21 1 16,21 0-16,0 0 0,-21 0 0,0 0 15,0-22-15,22 22 0,-22 0 16,0 0-16,0 0 0,0-1 0,0 1 15,0 0-15,0 42 32,0 0-17,0 1-15,0-1 0,0 0 16,-22 0-16,22 0 0,0 0 0,0 1 16,0-1-16,0 0 0,0 0 15,0 0-15,0 0 0,22 1 16,-1-22-16,-21 21 0,21 0 0,0-21 15,0 21-15,0-21 0,1 0 16,-1 0-16,0 0 0,21 0 0,1 0 16,-22 0-16,21 0 0,0 0 0,1 0 15,-1-21-15,-21 0 0,22 21 16,-1-21-16,0-1 0,1 1 0,-22 0 16,21 0-16,-21 0 0,0-22 15,1 22-15,-1-21 0,-21 21 0,0-22 16,0 22-16,0 0 0,0 0 0,0 0 15,-21 0-15,-1-1 16,1 1-16,0 21 0,-21 0 0,21 0 16,-1 0-16,-20 0 0,21 21 15,0 1-15,0-1 0,-22 0 0,22 0 16,0 0-16,0 0 0,0 1 0,21 20 16,0-21-16,-22 0 0,22 22 15,0-22-15,0 0 0,0 0 0,0 0 16,0 0-16,0 1 0,0-1 15,22-21-15,-1 0 0,0 0 16,0 0-16,0 0 0,0 0 16,1 0-16,-1 0 0,21-21 15,-21-1-15,0 22 0,1-21 16,-1 0-16,0-21 0,0 21 0,0-1 16,0-20-16,1 0 0,-1-1 15,21-20-15,-21 21 0,0-22 0,1 22 16,-1-1-16,-21-20 0,21 21 15,0-1-15,-21 22 0,0-21 0,0 21 16,0-1-16,0 1 0,0 0 0,-21 42 31,0 0-31,21 22 16,-21-22-16,21 21 0,-22 22 16,22-22-16,0 0 0,0 22 0,0-22 15,0 22-15,0-22 0,0 0 16,0 1-16,0-1 0,22 0 15,-1-20-15,0-1 0,0 21 0,0-42 16,0 21-16,1 0 0,20 1 0,-21-22 16,0 0-16,0 0 0,22 0 15,-22 0-15,0 0 0,21 0 0,-20 0 16,20-22-16,-21 1 0,0 0 0,22 0 16,-22 0-16,21 0 0,-21-1 15,0-20-15,1 21 0,20 0 0,-21-22 16</inkml:trace>
  <inkml:trace contextRef="#ctx0" brushRef="#br0" timeOffset="113567.5">21082 12700 0,'0'0'0,"21"-21"16,0 0-16,0 0 15,-21-1 1,22 22-16,-1-21 0,-21 0 0,21 21 15,0-21-15,0 0 0,-21 0 0,0-1 16,21 1-16,-21 0 0,0 0 16,0 0-16,0 0 0,-21 21 15,0-22-15,0 22 0,-21 0 16,20 0-16,-20 0 0,21 22 16,-21-1-16,-1-21 0,22 21 0,-21 0 15,21 0-15,-1 0 0,1 22 16,21-22-16,0 0 0,0 0 0,0 0 15,0 22-15,0-22 0,21 0 0,1 0 16,-1 0-16,0 1 16,0-1-16,21 0 0,-20 0 0,-1 0 15,21 0-15,-21 1 0,22-1 16,-22 0-16,0 0 0,0 0 0,0 0 16,22-21-16,-43 22 0,21-1 0,0-21 15,-21 21-15,0 0 0,0 0 16,0 0-16,-21 1 15,0-1-15,-1-21 0,-20 21 0,21-21 16,0 0-16,0 21 0,-22-21 16,22 0-16,0 0 0,0 0 0,-22 0 15,22 0-15,0 0 16,0 0-16,0-21 0,0 0 0,-1 21 16,22-21-16,-21-1 0,0 1 0,21 0 15,-21 0-15,21 0 0,0 0 16,-21-22-16,21 22 0,0 0 0,0 0 15,0 42 17,0 0-17,21 0-15,-21 0 0,21 1 16,0-1-16,0 0 0,1 0 0,-1 0 16,0 0-16,0 1 15,21-1-15,-20-21 0,-1 21 16,0-21-16,0 0 0,21 0 0,-20 0 15,20 0-15,0 0 0,1 0 16,-1 0-16,0 0 0,1 0 0,-1 0 16,0-21-16,1 21 0,-1-21 0,0-1 15,-21 22-15,22-21 0,-22 0 16,0 0-16,0-21 0,0 20 0,1 1 16,-1-21-16,-21 21 0,0-22 15,0 22-15,0 0 0,0-21 0,0 21 16,0-1-16,0 1 0,-21 21 31,-1 0-31,1 0 0,0 21 16,0 1-16,0-1 0,0 0 15,21 0-15,-22 0 0,22 22 0,-21-22 16,21 21-16,0-21 0,0 0 0,0 22 16,0-22-16,0 0 0,0 0 15,0 0-15,0 1 0,0-1 0,21 0 16,1-21-16,-1 21 0,0-21 0,0 0 15,0 0-15,0 0 0,1 0 16,-1 0-16,0 0 0,0 0 0,0 0 16,22 0-16,-22-21 0,0 0 15,0 0-15,0-1 0,0 1 16,1 0-16,-1 0 0,0-21 0,0 20 16,-21-20-16,0 21 0,0-21 15,21 20-15,-21-20 0,0 21 0,0 0 16,0 0-16,0 42 31,-21 0-15,21 0-16,0 0 15,0 0-15,0 1 16,21-22 0,0 0-1,1 0-15,-1 0 16,0 0-16,0-22 15,-21 1-15,21 21 0,-21-21 16,21 0-16,1 0 16,-22 0-16,0 42 47,0 0-47,0 0 0,0 0 15,0 0-15,0 1 0,0-1 16,0 0-16,0 0 0,0 0 0,0 0 15,0 1-15,0-1 0,0 0 16,0 0-16,0 0 0,0 0 16,0 1-16,0-1 15,21-21-15,0 0 16,0 0-16,0 0 16,0 0-16,1-21 0,-1 21 15,-21-22-15,21 22 0,0-21 16,0 0-16,-21 0 0,21 0 0,1 0 15,-22-22-15,21 22 0,0 0 0,-21-21 16,21 20-16,-21 1 0,21 0 16,-21 0-16,0 0 0,21 0 0,-21 42 47,0 0-47,0 0 15,0 0-15,0 0 0,0 1 16,0 20-16,0-21 0,0 0 0,0 0 15,0 1-15,0-1 0,0 0 0,0 0 16,0 0-16,22-21 16,-22 21-16,21-21 15,0 0-15,-21 22 0,21-22 16,0 0-16,0 0 0,1 0 0,-1 0 16,0 0-16,0-22 0,0 1 0,0 21 15,1-21-15,-1 0 16,21 0-16,-42 0 0,21-1 0,0 1 15,1-21-15,-1 21 0,0-22 16,0 22-16,0 0 0,-21-21 0,21 21 16,-21-1-16,22 22 0,-22-21 0,0 0 15,0 42 17,0 0-32,0 1 0,0-1 15,-22 21-15,22-21 0,-21 0 16,21 1-16,0 20 0,0-21 0,0 0 15,0 0-15,0 1 0,0-1 16,0 0-16,0 0 0,0 0 16,0 0-16,21 1 0,1-22 15,-1 21-15,0-21 16,0 0-16,0 0 0,0 0 16,1 0-16,-1 0 0,21-21 15,-21 21-15,0-22 0,1 1 0,20 21 16,-21-21-16,0 0 0,22 0 0,-22 0 15,0-22-15,0 22 0,0-21 16,0 21-16,1-22 0,-22 22 0,0-21 16,0 21-16,0-1 0,0 1 15,0 0 1,-22 21-16,1 21 16,0 0-16,0-21 0,0 22 15,0 20-15,-1-21 0,22 0 0,-21 22 16,0-22-16,0 21 0,21-21 0,0 0 15,0 22-15,0-22 0,0 0 16,0 0-16,0 0 0,0 1 0,0-1 16,21-21-16,-21 21 15,21-21-15,0 0 0,1 0 16,-1 0-16,0 0 0,21 0 0,-21 0 16,1-21-16,-1 21 0,21-21 15,-21-1-15,0 22 0,22-21 16,-22 0-16,0 0 0,0-21 0,0 20 15,1 1-15,-1-21 0,0 21 16,-21-22-16,0 22 0,21 0 0,-21 0 16,0 0-16,0 0 0,-21 21 31,0 0-31,0 0 0,-1 0 16,22 21-16,0 0 15,0 0-15,0 0 16,22-21-16,-1 0 15,0 0-15,0 0 16,0 0-16,0 0 0,1 0 0,-1-21 16,0 21-16,0-21 0,0 21 15,-21-21-15,21 21 0,1 0 0,-1-21 16,-21-1-16,0 44 31,0-1-31,0 0 0,0 0 16,0 0-16,0 0 0,0 22 0,0-22 15,0 0-15,-21 21 0,21-20 0,0-1 16,-22-21-16,22 21 0,0 0 16,0 0-16,22-21 15,-1 0-15,0 0 16,0 0-16,0 0 0,0 0 0,1 0 16,-1-21-16,0 21 15,-21-21-15,21 21 0,0-21 0,0 21 16,-21-21-16,22-1 0,-1 1 15,-21 0-15,21 21 0,-21-21 16,0 0-16,0 0 0</inkml:trace>
  <inkml:trace contextRef="#ctx0" brushRef="#br0" timeOffset="156902.37">7535 4784 0,'-21'21'0,"0"-21"16,21 21-16,-21-21 15,0 21 1,21 0 15,-22-21-31,22 22 16,-21-22-1,21 21-15,-21-21 32,21 21-32,-21-21 15,21 21-15,-21-21 16,21 21-1,-21-21-15,21 21 16,-22 1 0,1-22-1,21 21 1,-21-21-16,21 21 16,21-42 62,0 21-78,1-21 15,-1 21-15,0-22 0,0 1 16,21 0-16,1 0 0,-1 0 0,0-22 16,22 22-16,-1-21 0,1 21 15,-1-22-15,1 22 0,-1-21 16,1 21-16,21-22 0,-22 22 0,1-21 15,-1 21-15,1 0 0,-1-22 16,1 22-16,-1-21 0,1 21 0,-22-22 16,21 22-16,1 0 0,-1-21 15,1 20-15,-22 1 0,22-21 0,-22 21 16,0 0-16,1-1 0,-1 1 16,0-21-16,1 21 0,-22 21 15,0-21-15,21-1 0,-20 1 0,-1 21 0,0-21 16,0 21-16,-21-21 0,21 21 15,0 0-15,-21-21 0,22 21 16,-22-21 0,21 21-16,-21-22 47,-21 22-47,-1 0 15,22-21-15</inkml:trace>
  <inkml:trace contextRef="#ctx0" brushRef="#br0" timeOffset="157523.12">9334 3704 0,'-21'0'0,"21"21"47,0 1-32,21-22 16,-21 21-31,22-21 0,-1 0 0,0 0 16,0 0-16,0 0 0,22 0 16,-22 0-16,0 0 0,21 0 0,-21 0 15,22 0-15,-22 0 0,0 0 16,21 0-16,-20 0 0,-1 0 0,0 0 16,0 0-16,0-21 0,0 21 15,1 0-15,-44 0 63,1 0-63,0 21 0,0 0 0,21 0 15,-21 0-15,0 22 0,-1-1 16,1-21-16,0 21 0,0 22 0,0-22 16,0 1-16,-1-1 0,1 0 15,0 1-15,21-22 0,-21 21 0,21-21 16,-21 22-16,0-22 0,21 0 0,0 0 15,-22 0-15,22 0 16,-21 1-16,21-1 16,0-42 46,-21-1-62,21 1 0,0 0 0,-21 0 16</inkml:trace>
  <inkml:trace contextRef="#ctx0" brushRef="#br0" timeOffset="158542.82">10139 2307 0,'0'0'0,"0"21"15,-21-21-15,42 0 32,0 0-32,0 0 0,0-21 15,22 0-15,-22 21 0,21-21 0,-21 21 16,0-21-16,22 0 0,-22-1 15,0 22-15,0-21 0,0 0 0,22 0 16,-43 0-16,21 21 0,-21-21 0,21-1 16,-21 1-16,0 0 0,0 0 15,0 0-15,-21 0 0,0 21 16,-22 0-16,22 0 0,0 0 16,-21 0-16,-1 0 0,22 0 15,-21 21-15,0-21 0,-1 21 0,1 0 16,0 0-16,20 0 0,-20 1 15,21-1-15,0 0 0,0 0 0,-1 0 16,22 0-16,0 1 0,0-1 16,0 0-16,0 0 0,0 0 15,0 0-15,22 1 0,-1-1 16,0-21-16,-21 21 0,42 0 0,-21 0 16,1-21-16,-1 21 0,0 1 0,21-22 15,-21 21-15,1 0 0,20-21 16,-21 21-16,21 0 0,-20-21 0,-1 21 15,0 1-15,0-22 16,0 21-16,0 0 0,1 0 16,-22 0-16,0 0 0,0 1 15,0-1-15,0 0 16,-22 0-16,1 0 0,0-21 0,0 21 16,-21 1-16,-1-22 0,22 21 0,-21-21 15,-1 0-15,1 0 0,-21 0 16,20 0-16,1 0 0,0 0 0,-1 0 15,1 0-15,21 0 0,-22 0 16,22-21-16,0 21 0,0-22 0,-21 1 16,20 0-16,1 0 15,0 21-15,21-21 0,-21 0 16,21-1-16,0 1 0,0 0 16,0 0-1,21 21-15,0 0 16,0 0-16,1 0 0,-1-21 0,0 21 15,21 0-15</inkml:trace>
  <inkml:trace contextRef="#ctx0" brushRef="#br0" timeOffset="159287.54">10647 2392 0,'0'21'16,"-21"0"0,21 0-1,0 1-15,0-1 0,0 0 0,-22 0 16,22 0-16,0 0 0,0 1 16,0-1-16,0 0 0,0 0 15,0 0-15,0 0 0,22 1 16,-1-22-16,0 0 15,0 0-15,0 21 0,0-21 16,1 0-16,-1 0 0,0 0 0,0 0 16,21-21-16,-20 21 0,-1-22 15,0 1-15,0 21 0,0-21 0,22 0 16,-43 0-16,21 0 0,0-1 16,0 1-16,-21 0 0,0 0 0,0 0 15,0 0-15,0-1 0,0-20 16,0 21-16,0 0 0,0 0 15,-21 42 17,21 0-17,0 21-15,-21-21 0,21 1 16,0 20-16,0-21 0,0 21 16,0-20-16,0 20 0,0 0 0,0-21 15,0 22-15,-21-1 0,21 0 16,0 1-16,0-1 0,0 0 0,0 1 15,0-1-15,0 22 0,-22-22 0,22 21 16,0-20-16,0 20 0,0-20 16,0-1-16,-21 0 0,21 1 0,0-1 15,0 0-15,-21-21 0,21 1 0,0 20 16,0-21-16,-21 0 0,21 0 16,-21-21-16,0 22 0,-1-22 15,22 21-15,-21-21 0,0 0 16,0 0-16,0 0 0,0 0 0,-22 0 15,22 0-15,-21 0 0,21-21 16,-1 21-16,-20-22 0,0 22 0,21 0 16,-1-21-16,1 0 0,0 21 0,0 0 15,0-21-15,0 21 0,-1-21 16,22 0-16,0-1 16,0 1-16,0 0 0,0 0 15,0 0-15,22 0 0,-1-22 16,-21 22-16,21-21 0,0 21 15</inkml:trace>
  <inkml:trace contextRef="#ctx0" brushRef="#br0" timeOffset="159883.22">11155 2413 0,'0'21'31,"0"0"-31,0 1 16,0-1-16,0 0 0,0 0 16,0 0-16,0 22 0,0-22 0,0 0 15,0 21-15,0-21 0,0 1 0,0-1 16,0 0-16,0 0 0,0 0 15,0 0-15,0 1 16,0-44 47,0 1-63,0 0 0,0 0 15,0 0-15,0 0 0,0-1 0,0-20 16,0 21-16,0-21 0,21 20 15,0 1-15,0-21 0,0 21 0,1 0 16,-1-1-16,0 1 0,0 0 16,21 0-16,-20 21 0,-1 0 0,0 0 15,21 0-15,-21 0 0,1 21 16,-22 0-16,21 0 0,0 1 0,-21-1 16,21 21-16,-21-21 0,0 22 0,0-22 15,0 21-15,0-21 0,0 0 16,0 22-16,0-22 0,-21 0 15,0 0-15,21 0 0,-21-21 0,21 22 16,-22-1-16,22 0 16,0-42 15,0 0-15,22-1-16,-1 1 0,0-21 15</inkml:trace>
  <inkml:trace contextRef="#ctx0" brushRef="#br0" timeOffset="160187.29">11917 2371 0,'0'0'0,"-21"-21"31,-1 21-31,1 0 0,0 0 0,0 0 0,0 21 16,0-21-16,-1 21 0,1 0 15,21 0-15,-21 0 0,0 22 0,21-22 16,-21 0-16,21 21 0,0-20 0,0 20 16,0-21-16,0 21 0,0-20 15,0-1-15,0 21 0,0-21 0,21 0 16,0 1-16,0-1 0,0 0 16,1-21-16,-1 21 15,0-21-15,0 0 0,0 0 0,22 0 16,-22 0-16,0 0 0,0 0 15,0-21-15,0 0 0,22 0 16,-22-1-16,0 1 0</inkml:trace>
  <inkml:trace contextRef="#ctx0" brushRef="#br0" timeOffset="160719.94">12277 2117 0,'0'0'15,"0"21"1,0 0-16,-22 0 0,1 0 16,0 22-16,21-22 15,0 0-15,0 21 0,-21-20 0,21 20 16,0 0-16,-21 1 0,21-1 0,0 0 16,-21 1-16,21-1 0,0-21 15,0 21-15,0-20 0,0 20 0,0-21 16,0 0-16,0 0 0,-22 1 0,22-1 15,-21-21 1,21 21-16,0-42 31,0 0-15,0-1-16,0-20 16,0 21-16,0-21 0,21 20 15,1-20-15,-1 0 0,0-1 0,0 1 16,0 21-16,0 0 0,22 0 0,-22-1 15,0 1-15,0 21 0,22 0 16,-22 0-16,0 0 0,0 21 0,0 1 16,0-1-16,1 0 0,-1 21 15,-21-21-15,0 1 0,0 20 0,0-21 16,0 0-16,0 0 0,0 22 0,0-22 16,0 0-16,0 0 15,0 0-15,-21 1 0,-1-1 16,22 0-1,0-42 17,0 0-32,0-1 15</inkml:trace>
  <inkml:trace contextRef="#ctx0" brushRef="#br0" timeOffset="161154.68">12721 2519 0,'0'-21'16,"0"0"0,21 21-1,0 0 1,-21 21-16,22-21 15,-1 21-15,-21 0 0,0 0 0,21 0 16,-21 22-16,21-22 0,-21 0 0,0 21 16,0-20-16,0-1 0,0 21 15,0-21-15,0 0 0,0 1 16,0-1-16,0 0 0,-21 0 16,0 0-1,21-42 16,0 0-15,0 0-16,0 0 0,0-1 16,0 1-16,0-21 0,0 21 0,0-22 15,21 22-15,-21-21 0,21 21 16,0 0-16,-21-1 0,21-20 0,1 21 16,-1 0-16,0 21 15,0-21-15,0 21 16,0 0-16</inkml:trace>
  <inkml:trace contextRef="#ctx0" brushRef="#br0" timeOffset="161659.39">13314 2477 0,'0'0'0,"-21"-22"16,-1 22-16,1 0 16,0 0-16,0 0 15,0 22-15,0-1 0,-1 0 16,22 0-16,0 21 0,-21-20 16,0-1-16,21 21 0,0-21 0,0 0 15,0 1-15,-21-1 0,21 0 16,0 0-16,0 0 0,0 0 0,0 1 15,0-1-15,21-21 0,0 21 16,0-21-16,1 0 16,-1 0-16,0 0 0,0 0 0,0 0 15,0 0-15,1-21 0,-1 0 16,0 21-16,0-22 0,0 1 16,0 0-16,1 0 0,-1-21 0,-21 20 15,0-20-15,0 21 0,0-21 0,0-1 16,0 22-16,0-21 0,0 21 15,0-22-15,-21 22 0,-1 0 0,1 21 16,0-21-16,0 21 0,0 0 16,0 0-16,-1 0 0,1 21 0,0-21 15,0 21-15,0 0 0,21 0 0,0 22 16,-21-22-16,21 0 0,0 21 16,0-20-16,0-1 0,0 0 0,0 0 15,0 0-15,0 0 16,21-21-16,0 0 0</inkml:trace>
  <inkml:trace contextRef="#ctx0" brushRef="#br0" timeOffset="162203.29">13695 2434 0,'-21'0'15,"21"21"1,-22 1-16,22-1 0,-21 0 16,21 0-16,0 0 0,0 0 0,0 1 15,0 20-15,0-21 0,0 0 16,0 0-16,0 1 0,0-1 0,0 0 16,0 0-16,-21 0 0,21 0 15,0 1 1,-21-22 15,21-22-15,0 1-16,0 0 0,0 0 15,0 0-15,0 0 0,0-1 16,21-20-16,0 21 0,0-21 16,-21 20-16,22-20 0,-1 21 0,0-21 15,0 20-15,0 1 0,0 0 16,1 0-16,20 21 0,-21 0 0,0 0 15,0 0-15,1 0 0,-1 21 0,0 0 16,-21 0-16,21 1 0,-21 20 16,0-21-16,21 21 0,-21-20 0,0 20 15,0-21-15,0 0 0,0 0 16,0 22-16,-21-22 0,21 0 0,-21-21 16,21 21-16,0 0 0,-21 1 15,21-44 32,21 1-31</inkml:trace>
  <inkml:trace contextRef="#ctx0" brushRef="#br0" timeOffset="162467.14">14287 2455 0,'0'22'32,"0"-1"-32,0 0 0,0 0 15,-21 0-15,21 0 0,-21 22 0,21-22 16,0 0-16,0 0 0,0 0 16,0 1-16,-21-1 0,21 0 0,0 0 15,-21 0-15,21 0 0,0 1 16,0-1-1,0-42 17,0-1-17,21 1-15</inkml:trace>
  <inkml:trace contextRef="#ctx0" brushRef="#br0" timeOffset="162671.01">14330 2265 0,'0'0'0,"-21"0"0,-1 0 16</inkml:trace>
  <inkml:trace contextRef="#ctx0" brushRef="#br0" timeOffset="163535.14">11366 3556 0,'0'-21'0,"64"-43"31,-43 43-31,0 21 16,0-21-16,1 21 0,-1 0 0,0 0 16,0 0-16,0 0 15,0 0-15,1 21 0,-1 0 16,-21 1-16,0-1 16,0 0-16,0 0 0,0 0 0,0 0 15,-21 1-15,-22-1 0,22 0 16,0-21-16,0 21 0,-22 0 15,22 0-15,-21 1 0,21-1 0,0-21 16,-1 21-16,1-21 16,42 0 15,1 0-31,-1 0 16,0 0-16,0 0 0,0 0 15,0 0-15,1 0 0,-1 0 0,0 0 16,0 0-16,0 0 0,22 0 0,-22 0 15,0 0-15,0 21 0,0-21 16,0 21-16,1 0 0,-1 1 16,-21-1-16,0 0 0,21 0 0,-21 0 15,0 0-15,0 22 0,0-22 16,0 21-16,0-21 0,-21 1 0,0 20 16,-1-21-16,1 21 0,-21-20 0,21-1 15,0 0-15,-22 0 0,22 0 16,-21 0-16,21 1 0,-22-1 0,22-21 15,-21 0-15,21 21 0,-22-21 0,22 0 16,-21 0-16,21 0 0,-1 0 0,1 0 16,0 0-16,0 0 15,0-21-15,0 21 0,21-21 0,-22 21 0,22-22 16,0 1-16,0 0 16,0 0-16,0 0 15,0 0-15,22 21 0,-1-22 16,0 1-16,0 0 0,0 21 0</inkml:trace>
  <inkml:trace contextRef="#ctx0" brushRef="#br0" timeOffset="164143.82">12361 3514 0,'0'-21'16,"-63"-43"-1,42 64-15,-1 0 16,1 0-16,0 0 0,-21 0 16,21 0-16,-1 0 0,1 21 0,0 0 15,0 1-15,0-1 0,0 0 16,-1 21-16,1-21 0,21 1 15,0 20-15,0-21 0,0 0 0,0 0 16,0 22-16,0-22 0,0 0 16,0 0-16,21 0 15,1-21-15,-1 0 0,0 0 0,0 0 16,0 0-16,0 0 0,1 0 16,-1 0-16,0 0 0,0 0 0,21-21 15,-20 21-15,-1-21 0,0 0 0,0 0 16,0 21-16,0-43 0,1 22 15,-22 0-15,21 0 0,-21-21 0,21 20 16,-21-20-16,0 21 0,0-21 0,0 20 16,0 1-16,0 0 15,0 0-15,0 42 16,0 0 0,0 22-16,0-22 0,0 0 15,0 21-15,0-21 0,0 1 0,0 20 16,0-21-16,0 0 0,0 0 0,0 1 15,0-1-15,0 0 0,21-21 16,-21 21-16,21-21 0,0 21 16,1-21-16,-1 0 15,0 0-15,0 0 16,0-21-16,0 21 0,-21-21 0,22 0 16,-1 21-16,0-21 0,0-1 15,0-20-15,0 21 0</inkml:trace>
  <inkml:trace contextRef="#ctx0" brushRef="#br0" timeOffset="164410.93">12975 3217 0,'0'0'0,"0"-21"0,0 0 0,0 0 0,0 0 15,-21 21 1,0 0-16,0 0 16,21 21-16,-22 0 0,1 0 15,21 22-15,0-1 0,0-21 16,-21 21-16,21 1 0,0-1 0,0 0 15,-21 1-15,21-22 0,0 21 16,0-21-16,0 22 0,0-22 16,0 0-16,0 0 0,0 0 0,0 1 15,0-1-15,0 0 0,0 0 16,21-21 15,0 0-31,0 0 0,1-21 16,-1 0-16,0 21 0</inkml:trace>
  <inkml:trace contextRef="#ctx0" brushRef="#br0" timeOffset="164682.79">13462 3387 0,'-21'0'31,"0"0"-31,-1 21 15,1 0-15,0 0 0,0 0 16,0 22-16,21-22 0,0 0 16,0 0-16,-21 0 0,21 1 0,-22-1 15,22 0-15,0 0 0,-21 0 0,21 0 16,0 1-16,0-1 16,0 0-1,21-21 1,1 0-16,-1 0 15,0 0-15,0 0 0,0-21 16,0 21-16</inkml:trace>
  <inkml:trace contextRef="#ctx0" brushRef="#br0" timeOffset="165498.73">13801 3493 0,'21'-22'0,"-21"1"31,-21 21-15,-1 21-16,22 1 0,-21-22 16,0 21-16,21 0 0,0 0 0,-21 0 15,21 0-15,-21 1 0,21-1 16,-21 0-16,21 0 0,0 0 0,0 0 16,0 1-16,0-1 0,0 0 15,0 0 1,21-21-16,0 0 0,0 0 15,0 0-15,0 0 0,1 0 16,-1-21 0,-21 0-1,0 0-15,0-1 0,0 1 16,0 0-16,0 0 0,0 0 16,0 0-16,0-1 0,0 1 0,0 0 15,0 0-15,0 0 0,0 0 0,0-1 16,0 1-16,21 21 0,0-21 15,0 0-15,0 21 0,1 0 16,-1 0-16,0 0 0,21 0 16,-21 0-16,1 0 0,20 21 0,-21 0 15,0-21-15,22 21 0,-22 1 0,0-1 16,0 0-16,0 21 0,0-21 16,-21 1-16,0-1 0,0 0 15,0 0-15,0 0 0,0 0 0,0 1 16,0-1-16,0 0 15,-21-21-15,0 21 16,0-21-16,0 0 31,21-21 1,0 0-32,0 0 15,0-1-15,21 1 0,0 0 0,0-21 16,0 21-16,1-22 0,-1 22 0,21-21 15,-21-1-15,22 22 16,-1 0-16,-21-21 0,21 42 0,1-21 16,-22-1-16,21 22 0,-21 0 0,1 0 15,-1 22-15,0-1 0,0 0 16,-21 0-16,21 21 0,-21-20 0,0 20 16,0-21-16,0 21 0,0-20 15,0 20-15,0-21 0,-21 0 0,21 0 16,-21 1-16,0-1 0,21 0 0,0 0 15,-21-21-15,21 21 0,-22-21 16,22 21-16,-21-21 16,0 0-1,0 0 1,21-21-16,0 0 0,-21 0 16,0-21-16</inkml:trace>
  <inkml:trace contextRef="#ctx0" brushRef="#br0" timeOffset="165742.93">14033 3154 0,'0'0'0,"-21"0"0,0 0 15,-21 0 1,21 0-16,-1 0 31,1 0 16,0 0-31</inkml:trace>
  <inkml:trace contextRef="#ctx0" brushRef="#br0" timeOffset="166030.79">12890 3344 0,'0'0'16,"-21"22"-16,0-22 0,0 21 16,42-21-1,0 0 1,0 0-16,22 0 0,-22 0 0,0 0 15,21 0-15,-20-21 0,20 21 16,-21 0-16,0 0 0,22 0 0,-22 0 16,0 0-16,0 0 0,0 0 31,-21-22-15</inkml:trace>
  <inkml:trace contextRef="#ctx0" brushRef="#br0" timeOffset="169431.54">16806 5419 0,'0'0'0,"0"21"0,21-21 47,-21-21 15,-21 21-46,0-21-16,0-1 0,0 22 15,21-21-15,-21 0 0,-1 21 0,1-21 16,0 0-16,0 0 16,0-1-16,0 1 0,-1-21 0,1 21 0,0 0 15,0-22-15,-21 1 0,20 21 16,1-22-16,-21 1 0,21 0 15,-22-1-15,1 1 0,21 21 0,-21-21 16,-1-1-16,22 1 0,-21 21 16,-1-22-16,22 1 0,-21 21 0,21 0 15,-22-22-15,22 22 0,0 0 0,-21 0 16,21-21-16,-1 20 0,1 1 16,0 0-16,0 0 0,0 0 0,0 0 15,-1 21-15,1-22 0,0 1 16,21 0-16,-21 0 0,21 0 15,-21 21-15,21-21 16,0-1 0,0 1 15,0 0 0,0 0-15,-21 21-1,-1-21-15,22 0 16</inkml:trace>
  <inkml:trace contextRef="#ctx0" brushRef="#br0" timeOffset="170079.16">15960 3916 0,'21'0'31,"-42"-21"-15,-1 21-1,1 0 1,0 0-16,0 0 0,0 0 0,0-21 15,-22 21-15,22 0 0,-21 0 0,-1 0 16,1 0-16,0-22 0,-1 22 16,1 0-16,0 0 0,21 0 0,-22 0 15,22 0-15,0 0 0,0-21 16,0 21-16,-1 0 0,1 0 0,0 0 16,21-21-1,-21 21 1,21 21 46,0 0-46,0 1-16,0-1 0,0 0 16,0 0-16,0 0 0,0 22 0,21-22 15,-21 21-15,21-21 0,-21 22 16,0-22-16,21 21 0,-21 0 0,22-20 15,-22 20-15,0 0 0,21-21 16,-21 22-16,21-22 0,-21 0 0,0 21 16,21-20-16,-21-1 0,21 0 0,-21 0 15,0 0-15,21-21 16,-21 21-16,0 1 0,0-1 16,0 0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3T01:57:55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804 677 0,'21'-21'0,"-21"0"16,22 0-16,-22 0 16,0 0-16,0-1 15,0 1-15,0 0 16,0 42 15,0 0-15,0 1-16,0-1 15,0 0-15,0 0 0,0 0 0,0 22 16,0-22-16,-22 21 0,22-21 16,0 22-16,0-22 0,0 21 15,0-21-15,0 22 0,0-22 16,0 0-16,0 0 0,0 0 16,0 0-16,0 1 0,0-44 31,22 22-16,-22-21-15,0 0 0,21 0 16,0 0-16,-21-22 0,21 22 0,0-21 16,-21 0-16,21 20 0,1-20 15,-22 0-15,21 21 0,-21-1 0,0 1 16,21 0-16,-21 0 0,21 21 16,0 0-16,0 0 31,-21 21-31,0 0 15,0 0-15,0 1 0,0 20 0,0-21 16,0 0-16,0 22 0,0-22 16,0 0-16,0 21 0,0-21 15,22 1-15,-1-1 0,-21 0 0,21-21 16,0 21-16,0-21 0,0 0 16,1 0-16,-1 0 0,0 0 0,0 0 15,21-21-15,-20 0 0,-1 0 16,0-1-16,21 1 0,-21 0 15,-21-21-15,22 21 0,-22-22 0,21 22 16,-21-21-16,0-1 16,0 22-16,0-21 0,0 0 0,0 20 15,0 1-15,0-21 0,-21 21 16,-1 0-16,22-1 0,-21 22 16,0 0-16,0 0 15,0 0-15,0 0 0,-1 0 16,1 0-16,21 22 15,0-1 1,21-21 0,1 0-16</inkml:trace>
  <inkml:trace contextRef="#ctx0" brushRef="#br0" timeOffset="579.66">1736 191 0,'0'0'16,"0"-22"-1,0 44-15,0-1 0,0 0 16,0 0-16,0 0 0,0 0 16,-22 22-16,22-1 0,0-21 15,0 22-15,0-1 0,0 0 0,0-21 16,0 22-16,0-1 15,-21-21-15,21 22 0,0-1 0,0-21 16,-21 21-16,21-20 0,0 20 16,0-21-16,0 0 0,0 0 0,0 1 15,0-1-15,0-42 47,0-1-47,0 1 0,0 0 16,0 0-16,0-21 0,0 20 15,0-20-15,0 21 0,21-21 0,0 20 16,1-20-16,-1 21 0,0 0 16,0 0-16,0-1 0,0 1 15,1 0-15,-1 21 0,0 0 0,0 0 16,0 21-16,0 0 0,1-21 16,-1 22-16,-21 20 0,0-21 15,21 0-15,-21 0 0,21 22 0,-21-22 16,0 0-16,0 21 0,0-20 15,0 20-15,0-21 0,0 0 0,0 22 16,0-22-16,0 0 0,0 0 16,0 0-16,0 0 15,0 1-15,0-44 63</inkml:trace>
  <inkml:trace contextRef="#ctx0" brushRef="#br0" timeOffset="3796.02">2646 656 0,'0'0'0,"21"0"31,0 0-15,-21-21-1,0 0-15,0 0 0,0 0 16,0-1-16,0 1 16,0 0-16,0 0 0,-21 0 15,0 21-15,0 0 16,-1 0-16,1 0 0,0 0 16,0 0-16,0 0 0,-22 21 0,22 0 15,0 0-15,-21 22 0,21-22 16,-1 21-16,1-21 0,21 22 15,0-1-15,-21 0 0,21-21 0,0 22 16,0-1-16,0-21 0,0 0 16,0 1-16,0-1 0,21 0 0,-21 0 15,21-21-15,1 0 0,-1 0 16,0 0-16,0 0 0,0 0 16,0 0-16,1-21 0,-1 0 15,0 21-15,0-43 0,0 22 16,0 0-16,1-21 0,-1 21 0,0-1 15,0-20-15,0 0 0,0 21 16,-21-22-16,0 22 0,22-21 16,-22 21-16,0-1 0,21-20 15,-21 21-15,0 42 16,0 0 0,0 0-16,-21 22 0,21-22 15,-22 21-15,22-21 0,0 22 16,0-22-16,0 21 0,0-21 0,0 22 15,0-22-15,0 0 0,0 0 16,22 0-16,-1-21 0,0 22 16,0-22-16,0 0 0,0 0 15,22 0-15,-22-22 0,0 1 16,0 0-16,22 0 0,-22 0 16,0 0-16,0-1 0,0 1 0,0-21 15,-21 21-15,22-22 0,-22 22 16,21-21-16,-21 0 0,0 20 0,21-20 15,-21 0-15,0-1 0,0 1 16,0 21-16,0-21 0,0 20 16,0 1-16,0 42 15,0 1 1,0 20-16,-21-21 0,21 21 0,-21 1 16,21-1-16,0 0 0,-22 1 15,22-22-15,0 21 0,0 1 16,0-1-16,0-21 0,0 0 15,0 22-15,0-22 0,0 0 0,22-21 16,-1 21-16,0 0 0,0-21 16,0 0-16,0 0 0,1 0 15,-1 0-15,-21-21 0,21 0 16,0 0-16,0 0 0,0-1 0,-21 1 16,0 0-16</inkml:trace>
  <inkml:trace contextRef="#ctx0" brushRef="#br0" timeOffset="3989.58">3133 466 0,'0'21'32,"21"-21"-32,0 0 15,0 0-15,0 0 0,0 0 16,1 0-16,-1 0 0,0 0 15,21 0-15,-21 0 0,1-21 0,-1 21 16,0 0-16,0 0 0</inkml:trace>
  <inkml:trace contextRef="#ctx0" brushRef="#br0" timeOffset="4360.39">4762 614 0,'0'0'0,"0"-21"0,0 0 15,0-1-15,0 1 0,-21 0 16,21 0-16,-21 21 0,0-21 15,0 42 1,0-21 0,21 21-16,0 0 0,0 0 0,-22 22 15,1-22-15,21 0 0,-21 21 16,21-20-16,-21 20 0,21-21 0,0 0 16,-21 0-16,21 22 0,0-22 15,0 0-15,0 0 0,21-21 31,0 0-31,0 0 16,0-21-16</inkml:trace>
  <inkml:trace contextRef="#ctx0" brushRef="#br0" timeOffset="4740.18">5122 487 0,'0'0'0,"0"-21"0,21-22 16,-42 43-1,0 0-15,0 0 16,0 22-16,0-1 0,-22-21 0,22 21 16,0 0-16,-21-21 0,20 21 15,1 0-15,0 1 0,21-1 16,0 0 0,0 0-16,21-21 15,0 0-15,1 21 16,-1-21-16,0 21 0,0-21 0,21 22 15,-20-22-15,20 21 0,-21-21 0,0 21 16,0-21-16,1 21 0,-1-21 16,-21 21-16,0 0 0,21-21 0,-21 22 15,0-1-15,0 0 16,-21-21-16,0 21 0,-1-21 16,1 0-16,-21 21 0,21-21 15,-22 0-15,22 0 0,0 0 16,-21 0-16,21 0 0,-1 0 15,1 0-15,0-21 0,0 0 0,21 0 16,-21 0-16,21-22 16</inkml:trace>
  <inkml:trace contextRef="#ctx0" brushRef="#br0" timeOffset="4929.07">4572 254 0,'-21'-21'16,"0"21"-16,-1 0 16,22 21 15,22-21 0</inkml:trace>
  <inkml:trace contextRef="#ctx0" brushRef="#br0" timeOffset="5643.78">6858 572 0,'0'0'0,"21"0"0,0-22 0,0 22 16,-21-21-16,22 0 0,20 0 16,-21 21-16,0-21 0,0 0 0,1-1 15,-1 1-15,0 0 0,-21 0 16,0 0-16,21 0 0,-21-1 0,0 1 16,0 0-16,0 0 0,-21 21 15,0-21-15,0 21 0,-22 0 0,1 0 16,0 0-16,-22 0 0,22 0 0,-22 21 15,22 0-15,0 0 0,-1 0 16,1 1-16,0-1 0,20 0 16,1 0-16,0 0 0,21 0 15,0 22-15,0-22 0,0 0 0,42 0 16,-20 0-16,20 1 0,-21-1 16,21 0-16,1 0 0,20 0 0,-20 0 15,-1 1-15,0 20 0,1-21 16,-1 0-16,0 0 0,-21 1 0,22 20 15,-22-21-15,-21 0 0,0 0 16,0 1-16,0 20 0,-21-21 0,0 0 16,-1-21-16,-20 21 0,0 1 0,-22-1 15,22-21-15,-22 21 0,1-21 16,21 0-16,-22 0 0,22 0 16,-1 0-16,1 0 0,0 0 15,21 0-15,-1-21 0,1 0 0,0-1 16,0 1-16,21 0 0,-21 0 15,21 0-15,0 0 0,0-1 0,0-20 16,0 21-16,0 0 0,0 0 16,21-1-16,0 22 0,21-21 0,-20 0 15,20 21-15,0-21 0,1 21 0</inkml:trace>
  <inkml:trace contextRef="#ctx0" brushRef="#br0" timeOffset="6340.4">7302 656 0,'22'0'0,"-22"21"15,-22 1 1,22-1-16,0 0 0,-21 0 0,21 0 16,-21 22-16,21-22 0,-21 0 15,21 0-15,0 21 0,0-20 0,0-1 16,0 0-16,0 0 0,0 0 0,0 0 15,21-21 1,0 0 0,0 0-16,1 0 0,-1-21 15,0 0-15,0 21 0,0-21 0,22 0 16,-22-22-16,0 22 0,21 0 16,-21 0-16,1 0 0,-1 0 0,0-1 15,-21-20-15,0 21 0,21 21 16,-21-21-16,0 0 0,21 21 0,-21 21 47,0 0-47,-21 0 0,21 0 15,-21 22-15,21-22 0,0 21 16,0 0-16,-21 1 0,21-1 0,-21 22 16,21-22-16,0 21 0,0-20 0,0 20 15,0 1-15,0-1 0,0 22 16,0-22-16,0 22 0,0 0 0,0-22 15,0 22-15,0 0 0,0-22 16,0 1-16,0 20 0,0-20 0,0-1 16,0 1-16,0-1 0,0 1 0,0-1 15,0-20-15,0-1 0,0 21 16,-22-20-16,22-22 0,-21 21 0,0-21 16,21 1-16,-21-1 0,0 0 15,0-21-15,-1 0 0,1 0 0,-21 0 16,21 0-16,-22-21 0,1 0 15,0-1-15,-22 1 0,22-21 0,-22 0 16,22-1-16,-21 1 0,20-22 0,-20 22 16,20-21-16,1 20 0,0-20 15,21 20-15,-1 1 0,1-21 0,21 20 16,-21 1-16,21 0 0,0-1 16,0 1-16,21 0 0,0-22 0,22 22 15,-22-1-15,21-20 0,1 21 0,-1-22 16,21 22-16,-20-22 0,-1 22 15,22-22-15</inkml:trace>
  <inkml:trace contextRef="#ctx0" brushRef="#br0" timeOffset="6807.13">7683 889 0,'22'0'16,"-44"0"-16,44-21 0,-1 21 0,-21-21 15,0 42 16,0 0-31,0 0 0,0 0 0,0 1 16,0 20-16,0-21 0,-21 21 16,21-20-16,0-1 0,0 21 0,0-21 15,0 0-15,0 1 0,0-1 16,0 0-16,-22 0 16,22-42 15,0 0-31,0 0 15,0-1-15,0 1 0,0 0 0,0-21 16,22 21-16,-22-22 0,21 22 16,0-21-16,0-1 0,0 1 0,22 21 15,-22-21-15,21 20 0,0 1 16,1 21-16,-1 0 0,0 0 0,1 0 16,-1 0-16,-21 0 0,22 21 15,-22 22-15,0-22 0,-21 21 16,0 1-16,0-1 0,0-21 15,0 21-15,0 1 0,0-22 0,-21 0 16,0 21-16,21-20 0,-22-1 0,1 0 16,0 0-16,21 0 15,-21-21-15,21 21 0,21-42 32,0 0-32,0 21 15,1-21-15</inkml:trace>
  <inkml:trace contextRef="#ctx0" brushRef="#br0" timeOffset="7068.78">8763 635 0,'0'-21'16,"-21"21"-16,0 0 16,-1 0-16,1 0 0,0 21 0,-21-21 15,21 21-15,-22 22 0,22-22 16,0 21-16,0-21 0,-22 22 0,43-1 15,-21 0-15,0 1 0,21-1 16,-21 0-16,21-21 0,0 22 0,0-22 16,0 0-16,0 21 0,0-20 15,0-1-15,21 0 0,0-21 16,0 0-16,1 0 0,20 0 16,-21 0-16,21 0 0,1 0 15,-1 0-15,0-21 0,22-22 0,-22 22 16</inkml:trace>
  <inkml:trace contextRef="#ctx0" brushRef="#br0" timeOffset="8563.95">9186 445 0,'0'0'16,"0"-22"-16,-21 22 16,0 0-16,0 22 15,21-1-15,-21 0 0,-1 0 0,1 21 16,21 1-16,0-1 0,-21 0 15,21 1-15,-21-1 0,21 0 0,0 1 16,0-1-16,0 0 0,0 1 16,0-1-16,0 0 0,0-20 0,0-1 15,0 21-15,0-21 0,-21-21 16,21 21-16,0 1 0,0-44 31,0 1-15,0 0-16,0 0 15,0 0-15,21 0 0,0-22 16,0 22-16,0-21 0,-21-1 0,22 22 16,20-21-16,-21 0 0,0 20 15,0 1-15,1 0 0,-1 21 0,0 0 16,0 0-16,0 0 16,-21 21-16,21 22 0,-21-22 15,0 21-15,0 0 0,0-20 0,0 20 16,0-21-16,0 21 0,0-20 15,0-1-15,0 0 0,0 0 0,0 0 16,0 0-16,0 1 16,22-22-1,-1 0-15,0 0 16,0-22-16,0 22 0,0-21 16,22 0-16,-22 0 0,0 0 0,0-22 15,22 22-15,-22-21 0,0 21 16,-21-22-16,0 22 0,0 0 0,0 0 15,0 0-15,0 0 0,0-1 16,-21 22-16,0 0 16,-1 0-16,1 0 15,0 22-15,21-1 16,0 0-16,0 0 16,0 0-16,0 0 15,21 1-15,-21-1 0,21 21 0,-21-21 16,0 0-16,0 1 0,22-1 15,-22 0-15,0 0 0,21 0 0,-21 0 16,0 1-16,0-1 16,0 0-16,0 0 15,21-21-15,0 0 0,0 0 16,0 0-16,1 0 16,-1 0-16,0 0 0,0-21 0,21 21 15,-20-21-15,20 0 0,0-1 16,-21 1-16,22 0 0,-22 0 0,0-21 15,0 20-15,0 1 0,1 0 16,-22 0-16,21 0 0,-21 0 16,0-1-16,-21 44 31,-1-1-31,1 0 0,21 0 16,-21 0-16,0 22 0,21-22 15,0 0-15,0 0 0,-21 0 0,21 0 16,0 1-16,0-1 0,0 0 0,0 0 15,21-21 1,0 0 0,0 0-16,0 0 0,1 0 15,-1 0-15,0 0 16,0-21-16,0 0 0,-21 0 16,21-1-16,-21 1 0,0 0 15,0 0-15,0 0 0,0 0 0,0-22 16,0 22-16,-21 0 0,0 0 15,21 0-15,-21-1 0,0 1 0,0 0 16,21 0-16,0 0 16,21 21-1,0 0 1,0 0-16,0 0 16,0 0-16,1 0 0,20 0 0,-21 0 0,0 0 15,0 0-15,22 21 16,-22-21-16,0 21 0,0 0 0,0 0 15,-21 1-15,0-1 0,22 0 16,-22 0-16,0 0 0,0 0 0,21 1 16,-21 20-16,0-21 0,0 0 0,0 0 15,0 1-15,0-1 16,0 0-16,0 0 0,-21-21 16,-1 0 15,22-21-16,0 0 1,0 0-16,0-1 0,22 1 16,-1 0-16,0 0 0,0 0 15,0-22-15,22 1 0,-22 21 0,21-21 16,-21 20-16,22 1 0,-22 0 16,21 0-16,-21 0 0,0 21 0,1 0 15,-1 0-15,0 21 0,-21 0 16,0 21-16,0-20 0,0 20 0,0-21 15,0 21-15,0 1 0,0-22 0,0 21 16,0-21-16,0 1 0,0-1 16,0 0-16,-21 0 0,21 0 0,0 0 15,-21-21-15,21 22 0,21-44 47,0 1-47</inkml:trace>
  <inkml:trace contextRef="#ctx0" brushRef="#br0" timeOffset="8761.87">11176 1037 0,'0'64'32,"-21"-43"-32,21 0 0,-21 0 15,21 0-15,0 1 16,-22-1-16,22 0 15,0 0-15</inkml:trace>
  <inkml:trace contextRef="#ctx0" brushRef="#br0" timeOffset="8947.78">11134 868 0,'0'0'0,"0"-21"0,0 0 0,0-1 16,-22 22-16,1 0 15,0 0 1,21 22 0,0-1-1</inkml:trace>
  <inkml:trace contextRef="#ctx0" brushRef="#br0" timeOffset="9713.34">11303 1122 0,'0'0'0,"0"-21"16,21 21-16,0-21 15,0-1-15,1 22 0,-1-21 16,0 21-16,0 0 0,0 0 16,0 0-16,1 0 0,-1 0 15,-21 21-15,21 1 0,-21-1 16,0 0-16,0 0 0,0 0 16,0 0-16,0 1 0,0-1 0,-21 0 15,0 0-15,-1-21 0,1 21 0,0 0 16,0 1-16,0-22 0,-22 21 15,22 0-15,0-21 0,0 21 16,0-21-16,21 21 31,21 0 1,0-21-32,0 22 15,0-22-15,1 21 0,-1 0 0,0-21 16,21 21-16,-21 0 0,1 22 15,-1-22-15,0 0 0,0 21 0,0 1 16,0-22-16,1 21 0,-22-21 0,0 22 16,0-1-16,0 0 0,0-21 15,0 22-15,-22-22 0,-20 21 16,21-21-16,0 22 0,-22-22 0,22 0 16,-21 0-16,0 0 0,20 1 15,-20-1-15,21-21 0,-21 21 0,-1-21 16,22 0-16,-21 0 0,-1 0 0,22 0 15,-21 0-15,0 0 0,20 0 16,-20-21-16,21 0 0,-21-1 0,20 22 16,1-21-16,0 0 0,0 0 0,21 0 15,0 0-15,-21-22 0,21 22 16,0 0-16,0-21 0,0 20 0,0 1 16,0-21-16,21 21 0,0 0 0,-21-1 15,21 1-15,0 0 16,22 0-16,-22 0 0,0 0 0,0-1 15,22 1-15</inkml:trace>
  <inkml:trace contextRef="#ctx0" brushRef="#br0" timeOffset="10263.41">12192 1249 0,'21'0'0,"-42"0"0,63-21 16,-42 0-16,0-1 16,0 1-1,-21 21-15,0 0 0,0 0 0,0 0 16,-1 0-16,1 0 0,-21 0 0,21 21 16,0-21-16,-22 22 0,22-1 15,0 0-15,0 0 0,0 0 0,-1 0 16,1 1-16,0-1 0,21 0 15,-21 0-15,21 0 0,0 0 16,0 1-16,21-22 16,0 0-1,0 0-15,1 0 16,-1 0-16,0 0 0,0 0 0,0-22 16,0 22-16,22-21 0,-22 0 15,0 21-15,0-21 0,0 0 0,1 0 16,20-1-16,-21 1 0,0 0 15,-21 0-15,21 0 0,1 0 0,-22-1 16,0 1-16,0 42 31,0 1-31,0-1 16,-22 0-16,22 0 0,-21 0 16,21 0-16,0 1 0,0-1 15,0 0-15,0 0 0,0 0 0,0 0 16,0 1-1,21-22 17,1 0-32,-1 0 15,0-22-15</inkml:trace>
  <inkml:trace contextRef="#ctx0" brushRef="#br0" timeOffset="10551.28">12658 953 0,'0'0'0,"0"-43"16,21 22-16,-21-21 0,21 21 0,-21-1 16,0 44-1,0 20 1,0-21-16,0 21 16,0 1-16,-21-1 0,0-21 0,21 22 15,-22-1-15,22 0 0,0-21 16,0 22-16,-21-22 0,21 0 0,-21 0 15,21 0-15,0 1 0,0-1 0,0 0 16,-21-21 0,21 21-16,0-42 47,0 0-47,21 0 15</inkml:trace>
  <inkml:trace contextRef="#ctx0" brushRef="#br0" timeOffset="10823.42">13081 1058 0,'0'0'16,"21"0"0,-21 22-1,0-1-15,-21-21 0,0 21 16,21 0-16,-21 0 0,21 0 0,0 1 15,-22-1-15,1 0 0,21 0 16,-21 0-16,21 0 16,0 1-16,-21-22 0,21 21 0,-21-21 15,21 21 1,21-21 0,0 0-16,0 0 15,0 0-15,1-21 0,-1 21 16,0-21-16</inkml:trace>
  <inkml:trace contextRef="#ctx0" brushRef="#br0" timeOffset="11535.74">13420 1122 0,'0'0'0,"21"-21"0,-21 0 16,0 42 15,0 0-31,-21-21 0,-1 21 0,1 0 16,21 0-16,-21 1 0,21-1 0,-21-21 15,21 21-15,0 0 0,0 0 16,0 0-16,0 1 16,21-22 46,-21-22-62,0 1 0,21 21 16,-21-21-16,21 21 0,-21-21 0,0 0 15,22 0-15,-22-1 0,21 1 16,0 0-16,0 0 0,-21 0 0,21 0 16,0-1-16,1 1 0,-1 21 15,21-21-15,-21 21 0,0 0 16,1 0-16,-1 0 16,-21 21-16,0 0 0,0 1 15,0-1-15,0 0 0,0 0 0,0 21 0,0-20 16,0-1-16,0 21 15,0-21-15,0 0 0,0 1 0,0-1 16,0 0-16,0 0 16,0 0-16,-21-21 15,21-21 32,0 0-47,0 0 16,21 0-16,-21-1 15,21 1-15,0 0 0,0 0 0,0 0 16,1-22-16,-1 22 0,21 0 16,-21-21-16,22 21 0,-22-1 0,0 1 15,21 0-15,-21 21 0,-21 21 16,0 0-16,0 1 16,0 20-16,0-21 0,0 21 0,0-20 15,-21 20-15,21-21 0,0 21 16,-21-20-16,21-1 0,-21 0 0,21 0 15,0 0-15,0 0 0,-21-21 16,21 22-16,-21-22 16,21-22 15,0 1-31,-22 21 16</inkml:trace>
  <inkml:trace contextRef="#ctx0" brushRef="#br0" timeOffset="11747.65">13716 826 0,'0'0'16,"-21"0"-16,0 0 0,-1 0 16,1 0-1,0 0 16,0 0 1,0 0-32</inkml:trace>
  <inkml:trace contextRef="#ctx0" brushRef="#br0" timeOffset="11963.66">12827 847 0,'0'0'0,"0"21"31,21-21-15,0 0-16,0 0 0,1 0 16,-1 0-16,0-21 0,21 21 15,-21-21-15,1 21 0,-1 0 0,0-22 16,0 22-16,0 0 0,0 0 15</inkml:trace>
  <inkml:trace contextRef="#ctx0" brushRef="#br0" timeOffset="12907.7">1863 1926 0,'0'-21'16,"21"21"15,0 0-31,0 0 16,0 0-16,0 0 0,1 0 0,20 0 15,-21 0-15,21 0 0,1 0 16,-1 0-16,22 0 0,-22 0 0,21 0 16,1 0-16,21 0 0,-22-21 15,22 21-15,-1 0 0,22 0 0,-21-21 16,21 21-16,0 0 16,21-21-16,-22 21 0,44-22 0,-22 22 15,21 0-15,0-21 0,21 21 0,1 0 16,-1-21-16,0 21 0,1 0 15,-1-21-15,0 21 0,22 0 0,-22 0 16,22-21-16,-22 21 0,0 0 16,1 0-16,20 0 0,-21 0 0,1 0 15,20 0-15,-20 0 0,-1-21 16,21 21-16,-20 0 0,20 0 16,-20 0-16,-1 0 0,21 0 0,-20 0 15,20 0-15,-20 0 0,-1 0 16,0 0-16,22 0 0,-22 0 0,0 0 15,1 0-15,-1 0 0,0 0 16,1 21-16,-1-21 0,-21 0 0,22 0 16,-1 0-16,-21 0 0,0 0 0,22 21 15,-22-21-15,0 0 0,21 0 16,-21 0-16,1 0 0,-1 0 0,-21 0 16,21 0-16,0 0 0,-21 0 15,0 0-15,0 0 0,-21 0 0,0 0 16,0 0-16,-22 0 0,-20 0 15,-1 0-15,1 0 0,-22 0 16,0 0-16,-20 0 0,-1 0 0,0 0 16,-42 0 15,0 0-31</inkml:trace>
  <inkml:trace contextRef="#ctx0" brushRef="#br0" timeOffset="14316.43">974 3196 0,'0'0'0,"-22"-21"0,1 21 16,21-21-16,-21 21 16,0 0-1,21 21 1,0 0-16,0 0 15,0 1-15,0-1 0,0 0 16,21 0-16,0-21 16,0 21-16,1-21 0,-1 0 15,0 0-15,0 0 16,0 0-16,0-21 0,22 0 0,-22 0 16,0 0-16,0-1 0,0 22 15,1-21-15,-22 0 0,21 0 0,-21 0 16,0 0-16,0-1 0,0 1 15,0 0-15,0 0 16,0 0-16,0 0 0,-21 21 16,-1 21 15,22 21-15,0-21-16,0 22 0,0-1 0,0 0 15,0 22-15,0-1 0,0-20 16,0 20-16,0 1 0,0-1 0,0 1 15,0-1-15,0-21 0,0 22 16,0-22-16,0 1 0,0-1 0,0 0 16,0 1-16,0-1 0,0-21 15,0 21-15,0-20 0,-21-1 16,0-21-16,0 21 0,0-21 16,0 0-16,-1 0 15,-20 0-15,21 0 0,0 0 0,0-21 16,-1 0-16,-20-1 0,21 1 15,0 0-15,0 0 0,-1 0 0,-20 0 16,21-22-16,0 22 0,0 0 16,-1 0-16,1 0 0,21-1 15,0 1-15,0 0 16,21 21 0,1-21-16,-1 21 15,21-21-15,-21 21 0,22-21 0</inkml:trace>
  <inkml:trace contextRef="#ctx0" brushRef="#br0" timeOffset="14648.24">1630 3175 0,'0'-21'0,"0"42"0,21-63 15,-21 21-15,0-1 16,0 44 15,0-1-31,0 21 0,0-21 16,0 22-16,0-1 0,0 21 15,-21-20-15,21-1 0,0 22 16,0-22-16,0 0 0,-21 22 16,21-22-16,-22 0 0,22 1 0,-21-1 15,21-21-15,0 22 0,0-1 16,0-21-16,0 0 0,0 0 0,0 1 15,0-1-15,21-21 0,1 0 16,-1 0-16,0 0 0,0 0 16,0-21-16,0-1 15,-21 1-15,0 0 0,22 0 0,-22 0 16</inkml:trace>
  <inkml:trace contextRef="#ctx0" brushRef="#br0" timeOffset="14843.36">1439 3598 0,'0'22'31,"21"-22"-31,1 0 16,-1 0-16,0 0 0,0 0 0,0 0 15,0 0-15,1 0 0,-1 0 16,0 0-16,0 0 0,0 0 0,0 0 15,1 0-15</inkml:trace>
  <inkml:trace contextRef="#ctx0" brushRef="#br0" timeOffset="15211.5">2984 3493 0,'0'0'0,"0"-22"15,-21 22 1,0 0-16,21-21 16,-21 21-16,0 0 15,21 21-15,-21-21 16,21 22-16,0-1 0,0 0 15,0 0-15,0 0 0,0 0 16,0 22-16,0-22 0,0 0 0,0 0 16,0 0-16,0 1 0,0 20 15,0-21-15,0 0 0,-22 0 0,1 1 16,21-1-16,0 0 16,0 0-1,-21-21-15,42 0 31,-21-21-31</inkml:trace>
  <inkml:trace contextRef="#ctx0" brushRef="#br0" timeOffset="15571.57">3344 3450 0,'0'0'31,"-21"0"-16,-21 0-15,21 21 16,-1-21-16,1 22 0,0-1 16,0 0-16,0 0 0,0 0 0,21 0 15,0 1-15,0-1 16,0 0-16,0 0 0,0 0 16,21-21-16,0 21 0,0-21 0,0 22 15,0-22-15,22 0 0,-22 21 16,0-21-16,0 21 0,0-21 0,1 21 15,-22 0-15,21-21 16,-21 21-16,0 1 0,0-1 16,-21-21-16,-1 0 0,1 21 15,0-21-15,-21 0 16,21 0-16,-1 21 0,-20-21 0,21 0 16,0 0-16,0 0 0,-1 0 15,1-21-15,21 0 0,-21 21 16,21-21-16</inkml:trace>
  <inkml:trace contextRef="#ctx0" brushRef="#br0" timeOffset="15773.65">3006 3239 0,'0'0'0,"-22"0"16,44 21 46</inkml:trace>
  <inkml:trace contextRef="#ctx0" brushRef="#br0" timeOffset="16452.25">4974 3789 0,'21'-21'0,"-42"42"0,42-63 0,-21 20 15,0 1-15,21 0 0,-21 0 16,0 0-16,0-22 0,0 22 0,0-21 15,0 21-15,0-22 0,-21 22 16,21 0-16,-21 0 0,0-21 0,0 42 16,0-22-16,-22 22 0,22 0 0,0 0 15,-21 0-15,20 22 0,-20-1 16,21 0-16,-21 0 0,20 21 0,-20 1 16,21-1-16,0 0 0,0 1 15,21-1-15,0 0 0,0 1 16,0-22-16,0 21 0,0-21 0,0 22 15,0-22-15,0 0 0,21 0 16,0-21-16,21 0 0,-21 21 0,1-21 16,-1 0-16,21 0 0,-21 0 0,22-21 15,-22 0-15,21 21 0,-21-21 16,22 0-16,-22 0 0,0-22 0,21 22 16,-21 0-16,1 0 0,-1-22 0,0 22 15,-21 0-15,0-21 0,21 21 16,-21-1-16,0-20 0,0 21 15,0 42 1,0 0 0,-21 0-16,21 1 0,0-1 15,0 21-15,0-21 0,0 0 16,0 1-16,0-1 0,0 0 0,0 0 16,0 0-16,0 0 0,21-21 15,0 0-15,0 0 0,1 0 16,-1 0-16,21 0 0</inkml:trace>
  <inkml:trace contextRef="#ctx0" brushRef="#br0" timeOffset="16896.08">6964 3133 0,'0'-21'0,"-106"21"16,85 0 0,0 0-16,-22 0 0,22 21 0,0 0 0,0 0 15,0 0-15,21 22 16,0-1-16,0 21 0,0-20 0,0 20 15,0 1-15,0-1 0,0 1 0,0-1 16,-22 22-16,22-22 0,-21 22 16,21 0-16,0 21 0,0-22 0,-21 1 15,21 21-15,-21-22 0,0 22 0,21 0 16,-21-21-16,21 21 0,-22-1 0,1-20 16,0 21-16,21-21 0,-21-1 15,0 1-15,0 0 0,-1-22 0,1 22 16,0-22-16,0 1 0,21-22 0,-21 22 15,21-43-15,-21 21 0,21-21 0,-22 0 16,22 1-16,0-44 16,0 1-1,0 0-15,0-21 0,0-1 0,0 1 16</inkml:trace>
  <inkml:trace contextRef="#ctx0" brushRef="#br0" timeOffset="17279.86">6562 3514 0,'-22'-21'0,"44"42"0,-65-85 0,22 43 0,0-21 16,21 21-16,0-1 0,0 1 15,0 0-15,0 0 0,21 0 16,0 0-16,0 21 0,22 0 15,-1 0-15,0 0 0,22 0 0,-22 0 16,22 21-16,-22 0 0,22 0 16,-22 21-16,0-20 0,1 20 0,-1 0 15,-21-21-15,0 22 0,-21-22 0,0 21 16,0-21-16,0 22 16,0-22-16,-21 0 0,-21 0 0,21 0 15,-1 1-15,-20-1 0,21-21 0,0 21 16,0-21-16,-22 0 0,22 0 15,0 0-15,21-21 47,21 21-47,-21-21 0,21-1 0,0 22 16,1-21-16,-1 0 0</inkml:trace>
  <inkml:trace contextRef="#ctx0" brushRef="#br0" timeOffset="17707.79">7260 3366 0,'0'0'0,"0"-22"15,0 1 1,21 0-16,0 0 0,1 0 16,-22 0-16,21 21 0,0-22 15,0 22-15,0 0 0,0 0 16,1 0-16,-1 0 0,0 0 0,0 0 15,0 22-15,0-1 0,22 0 16,-43 0-16,21 0 0,0 22 0,-21-22 16,21 21-16,-21-21 0,0 0 0,0 22 15,0-22-15,0 0 16,-21 0-16,0 0 0,21 1 0,-21-22 16,0 0-16,21 21 15,0-42 1,0-1-1,0 1-15,0 0 16,0 0-16,0 0 0,0 0 16,0-1-16,0 1 0,21 0 0,-21 0 15,21 0-15,-21 0 0,0-1 16,21 1-16,0 0 0,0 21 16,1-21-1,-1 21-15,0 0 16,0 0-16,0 0 15</inkml:trace>
  <inkml:trace contextRef="#ctx0" brushRef="#br0" timeOffset="18199.68">8234 3069 0,'0'0'0,"-21"0"31,-1 21-31,1 1 16,21-1-16,-21 0 0,0 0 15,21 21-15,0-20 0,-21 20 0,21-21 16,-21 0-16,21 22 0,0-22 16,-22 0-16,22 0 0,0 21 0,0-20 15,0-1-15,0 0 0,22-21 16,-1 21-16,0-21 15,0 0-15,0 0 0,0 0 0,1 0 16,-1 0-16,0 0 0,0-21 0,0 21 16,0-21-16,22 0 15,-22 21-15,0-22 0,21 1 0,-20-21 0,-1 21 16,0 0-16,0-22 0,0 22 16,-21-21-16,0 21 0,0-22 15,0 22-15,0-21 0,-21 21 0,0-1 16,0 1-16,0 0 0,-1 21 15,-20 0-15,21 0 0,0 0 0,0 0 16,-1 0-16,1 0 0,0 0 0,0 21 16,21 0-16,-21-21 15,21 22-15,0-1 0,0 0 0,0 0 16,0 0-16,0 0 0,0 1 0,0-1 16,0 0-16,0 0 15,21 0-15,0-21 0,0 21 16,0-21-16,1 0 0</inkml:trace>
  <inkml:trace contextRef="#ctx0" brushRef="#br0" timeOffset="18519.5">9207 3048 0,'0'0'0,"0"-21"0,0 0 16,-21 21-1,0 0-15,0 0 16,0 0-16,0 21 0,-1 0 16,1 0-16,0 0 0,0 1 15,0-1-15,21 21 0,-21-21 0,21 0 16,-22 22-16,22-22 0,-21 21 16,21-21-16,0 1 0,0-1 0,0 0 15,0 0-15,0 0 0,0 0 0,21 1 16,1-22-16,-1 0 15,0 0-15,0 0 0,0 0 0,0 0 16,1 0-16,-1 0 0,0 0 0,0-22 16,0 1-16,0 0 0,1 0 15,-1 0-15,0 0 0,0-1 16</inkml:trace>
  <inkml:trace contextRef="#ctx0" brushRef="#br0" timeOffset="19655.93">9461 3175 0,'0'21'31,"22"-21"16,-1 0-31,-21-21-16,21 21 0,-21-21 0,21 21 15,-21-21-15,21 21 0,-21-21 16,0-1-16,0 1 0,0 0 16,0 0-16,-21 21 31,0 0-15,0 0-16,0 21 0,21 0 15,0 0-15,0 1 0,-22-1 16,22 0-16,0 21 0,-21-21 0,21 1 15,0 20-15,0-21 0,0 0 16,0 0-16,0 1 0,0-1 16,0 0-16,0 0 0,21-21 0,-21 21 15,22-21-15,-1 0 0,0 0 0,0 0 16,0 0-16,22 0 16,-22 0-16,0 0 0,0-21 0,21 0 15,-20 21-15,-1-21 0,21 0 0,-21-1 16,0 1-16,22-21 0,-22 21 15,0-22-15,21 22 0,-20 0 0,-1-21 16,0 21-16,-21-1 0,21 1 16,-21 0-16,21 0 0,-42 42 47,21 0-47,0 0 0,-21 1 15,21-1-15,0 0 0,0 0 0,0 0 16,0 0-16,0 1 0,0-1 15,21 0-15,-21 0 0,21 0 0,-21 0 16,21 1-16,1-1 0,-22 0 16,21-21-1,-21-21 32,-21 0-47,-1-1 16,22 1-16,0 0 0,-21 21 15,0 0-15,0 0 16,21 21 0,0 0-1,0 1-15,0-1 16,0 0-16,0 0 0,0 0 16,21-21-16,0 0 0,0 21 15,1-21-15,-1 0 0,0 0 16,0 0-16,0 0 0,0 0 0,22 0 15,-22 0-15,0 0 0,21-21 16,-20 21-16,-1-21 0,21 21 16,-21-21-16,0 0 0,22 0 0,-22-1 15,0 1-15,0 0 0,0-21 16,1 21-16,-1-22 0,0 22 0,-21 0 16,0 0-16,0-22 0,0 22 0,0 0 15,0 0-15,0 0 16,-21 21-16,0 0 15,-1 0-15,22 21 0,0 0 16,0 0-16,0 0 0,0 1 16,0 20-16,0-21 0,0 21 0,0-20 15,0-1-15,0 21 0,0-21 0,22 0 16,-1 1-16,-21-1 16,21 0-16,-21 0 0,0 0 0,0 0 15,0 1-15,-21-22 31,0 0-31,-1 0 16,1 0-16,0 0 16,0-22-1,21 1-15,0 0 0,-21 21 16,21-21-16,0 0 0</inkml:trace>
  <inkml:trace contextRef="#ctx0" brushRef="#br0" timeOffset="20888.3">11726 3344 0,'0'0'0,"-21"0"0,0 0 16,0 0 15,21-21-31,0 0 0,0 0 16,0 0-16,0 0 0,21 21 0,-21-22 15,21 1-15,0-21 0,0 21 16,-21 0-16,22-1 0,-1 1 0,-21 0 16,0-21-16,21 21 0,-21-1 0,21 1 15,-21 0-15,0 0 16,0 0-16,0 42 16,0 0-1,0 0-15,-21 0 0,0 22 16,21-22-16,-21 21 0,-1 1 0,22-1 15,0 0-15,0 1 0,-21-22 0,21 21 16,0 0-16,0-20 0,0-1 16,0 0-16,0 0 0,0 0 0,21-21 15,1 21-15,-1-21 0,0 0 0,21 0 16,-21 0-16,1 0 0,20 0 16,-21 0-16,21-21 0,-20 21 15,20-21-15,-21 0 0,21 21 0,-20-21 16,-1 0-16,0-1 0,0-20 15,-21 21-15,21 0 0,-21-22 0,0 22 16,0-21-16,0 21 0,0-22 0,-21 22 16,0 0-16,0-21 0,-22 21 15,22-1-15,0 22 0,0-21 0,-21 21 16,20 0-16,1 0 0,0 0 16,0 0-16,21 21 31,21-21-31,0 0 15,0 0-15,1 0 0,20 0 16,-21 0-16,21 0 0,1 0 0,-1 0 16,-21 0-16,22 0 0,-1 0 15,0-21-15,1 0 0,-22 21 0,21-21 16,-21 0-16,22 21 0,-22-21 0,0-1 16,0 22-16,0-21 0,-21 0 15,0 0-15,21 21 0,-21-21 16,-21 21 15,21 21-31,0 0 16,-21 0-16,21 0 0,0 1 15,0 20-15,-21-21 0,21 21 0,0-20 16,0 20-16,-21 0 0,21 1 16,0-1-16,0 21 0,-21-20 15,21-1-15,-22 22 0,22-1 0,0-21 16,0 22-16,-21-1 0,21-20 0,-21 20 15,21 1-15,-21-1 0,21 1 16,0-1-16,0 1 0,0-1 0,0 1 16,0-1-16,0 1 0,-21-1 0,21-20 15,0 20-15,-21-21 0,21 1 0,0-1 16,-22 0-16,22 1 0,0-1 16,0-21-16,0 22 0,0-22 0,0 0 15,-21 0-15,21 0 0,0 0 16,-21-21-16,0 0 15,0 0-15,21-21 16,-21 0-16,21 0 0,0 0 0,-22-22 16,1 1-16,0 21 0,0-21 0,21-22 15,-21 22-15,0-22 0,-1 22 16,1-43-16,0 22 0,0-1 0,21-20 16,0 20-16,0 1 0,0-1 0,0 1 15,0 20-15,21-20 0,0 20 16,0 1-16,1 0 0,-1-1 0,21 1 15,-21 21-15,22-21 0,-22 20 16,21-20-16,-21 21 0,22 0 16,-1-22-16,-21 22 0,21 0 0,-20-21 15,-1 21-15,21-1 0</inkml:trace>
  <inkml:trace contextRef="#ctx0" brushRef="#br0" timeOffset="22783.74">13864 2963 0,'0'0'0,"0"-63"31,0 42-31,0 0 0,0-1 0,0 1 16,0 0-16,0 0 16,0 42 15,0 0-31,0 0 15,0 1-15,-21-1 0,21 21 0,-21-21 16,21 0-16,0 22 0,0-22 16,-21 0-16,21 21 0,0-20 0,0-1 15,-22 0-15,22 0 0,0 0 16,0-42 31,0 0-32,22 0-15,-22 0 0,21-1 16,-21 1-16,21 0 16,0 0-16,0 0 0,-21 0 0,21-1 15,1 1-15,-1-21 0,0 21 16,0 0-16,0-1 0,-21 1 0,21 21 16,1 0-16,-1 0 0,0 0 0,0 0 15,0 0-15,-21 21 0,21 1 16,-21-1-16,22 0 0,-22 21 15,0-21-15,0 1 0,21-1 0,-21 21 16,0-21-16,0 0 0,21 1 0,-21-1 16,0 0-16,0 0 15,21 0-15,0-21 16,0 0 0,1-21-16,-1 0 15,0 0-15,0 21 0,-21-21 16,21-1-16,0 1 0,1 0 15,-1 0-15,0 0 0,0 0 0,0-1 16,0-20-16,1 21 0,-1 0 16,-21 0-16,21 21 0,0-22 15,0 1-15,-21 42 16,0 1 0,0-1-16,0 0 0,0 21 15,0-21-15,0 1 0,0-1 0,21 0 16,-21 0-16,0 0 0,0 0 15,22 1-15,-22-1 0,0 0 0,0 0 16,21 0-16,0 0 0,0-21 16,0 0-16,0 0 15,1 0-15,20 0 16,-21 0-16,0 0 0,22 0 0,-1-21 16,-21 0-16,21 21 0,1-21 15,-22 0-15,21 0 0,-21-1 0,1 1 16,20 0-16,-42 0 0,21 0 0,-21 0 15,0-22-15,0 22 0,0 0 16,0 0-16,0 0 0,0-1 0,-21 1 16,0 0-16,0 21 0,-1 0 15,1 0-15,0 0 0,-21 0 0,21 0 16,-1 0-16,1 21 0,0 0 0,0 1 16,-21-1-16,42 21 15,-22-21-15,1 0 0,21 22 0,-21-22 16,21 0-16,0 0 0,0 22 0,0-22 15,0 0-15,0 0 0,0 0 16,21-21-16,0 0 0,1 21 16,-1-21-16,0 0 0,0 0 15,0 0-15,0 0 0,1-21 16,-1 21-16,0-21 0,0 0 0,0 21 16,0-21-16,1 0 0,-22-1 0,21 1 15,0 0-15,0 0 0,-21 0 16,0 0-16,21-1 0,-21-20 0,21 21 15,-21 0-15,0 0 0,0-1 16,0 44 15,0-1-31,0 0 0,-21 0 16,21 0-16,0 22 0,-21-22 0,21 0 16,0 0-16,0 0 0,0 0 0,0 1 15,0-1-15,0 0 0,0 0 16,21-21-16,0 0 15,1 0-15,-1 0 0,0 0 0,0 0 16,0 0-16,0 0 0,1-21 16,-1 21-16,0-21 0,21 0 0,-21-1 15,1 1-15,-1 0 0,0 0 16,0-21-16,0 20 0,0-20 16,1 21-16,-1-21 0,-21-1 0,0 1 15,21 21-15,-21-22 0,21 1 16,-21 0-16,0 21 0,0-22 0,0 22 15,0 0-15,0 0 0,0 42 32,0 0-32,-21 21 0,21-20 15,-21 20-15,21 0 0,0 1 16,-21-1-16,-1 0 0,22 1 0,-21-22 16,21 21-16,0 0 0,0-20 15,0-1-15,0 21 0,0-21 16,0 0-16,0 1 0,0-1 15,21-21-15,1 0 0,-1 0 16,0 0-16,0 0 16,0 0-16,0 0 0,1 0 0,-1-21 15,0 21-15,0-22 0,-21 1 0,21 0 16,-21 0-16,21 0 0</inkml:trace>
  <inkml:trace contextRef="#ctx0" brushRef="#br0" timeOffset="22971.65">15621 2773 0,'0'21'0,"0"-42"0,-21 42 0,21 0 15,0 0 1,21-21 0,0 0-16,0 0 15,0 0-15,1 0 0,-1 0 16,0 0-16,0 0 0,0 0 0,0-21 15,22 21-15,-22-21 0,21 21 0</inkml:trace>
  <inkml:trace contextRef="#ctx0" brushRef="#br0" timeOffset="24983.51">16489 2709 0,'0'-21'0,"0"42"0,0-63 16,0 21-16,-21 21 31,-1 0-31,1 0 0,0 21 16,0 0-16,-21 0 0,20 1 16,1 20-16,0-21 15,0 21-15,-21-20 0,20 20 0,1 0 16,21-21-16,-21 22 0,21-22 0,0 0 15,0 21-15,0-20 0,0-1 16,0 0-16,21 0 0,22 0 16,-22-21-16,0 0 0,21 0 0,1 0 15,-1 0-15,0 0 0,1 0 16,-1 0-16,0 0 0,22-21 0,-22 0 16,0 0-16,-20 0 0,20-1 15,-21 1-15,21 0 0,-20-21 0,-1 21 16,21-22-16,-21 1 0,0 0 0,-21-1 15,22 1-15,-22 0 16,21-1-16,-21 1 0,0 0 0,0-1 16,0 1-16,0 21 0,0 0 0,0-1 15,0 1-15,-21 21 16,21 21-16,-22 1 0,1-1 16,0 0-16,0 21 0,21-21 15,0 22-15,-21-1 0,0 0 0,21 1 16,-22-1-16,22 0 0,0 1 0,-21-1 15,21 0-15,-21-20 0,21 20 16,-21-21-16,21 21 0,0-20 0,0-1 16,0 0-16,0 0 0,0 0 15,21-21 17,0-21-17,0 0-15,1 0 0,-22 0 16,21-1-16,0 1 0,0 0 15,-21 0-15,0 0 0,21 0 16,0-1-16,1 22 16,-22 22-1,0-1 1,0 0-16,0 0 0,0 0 16,0 0-16,21 1 15,0-1-15,0 0 16,0-21-16,0 0 0,1 21 15,-1-21-15,0 0 0,21 0 0,-21 0 16,22 0-16,-22 0 0,21 0 16,-21 0-16,22 0 0,-22-21 0,0 21 15,0-21-15,0 0 0,1 21 16,-22-22-16,0 1 0,0 0 0,0 0 16,0 0-16,21 0 0,-21-1 0,0 1 15,0 0 1,0 42-1,-21 0 1,-1 1-16,22-1 0,0 0 16,0 0-16,-21 0 0,21 0 0,0 1 15,0-1-15,0 0 16,0 0-16,0 0 0,0 0 16,21-21-16,1 22 0,-1-22 15,0 0-15,0 0 0,0 0 16,0 0-16,22 0 0,-22-22 0,0 22 15,0-21-15,22 21 0,-22-21 0,0 0 16,0 0-16,21 0 0,-20-1 16,-1 1-16,0 0 0,0 0 0,-21 0 15,0 0-15,21-1 0,-21 44 47,-21-1-47,21 0 0,-21 0 16,0 0-16,0 0 0,21 1 15,0-1-15,0 0 0,-22-21 0,22 21 16,-21-21-16,21 21 16,0-42 31,21 21-47,-21-21 0,22 0 0,-22 0 0,21 21 15,0-22-15,-21 1 16,21 0-16,0 0 0,0 0 0,1 0 15,-22-1-15,21 22 0,0-21 16,0 21 0,-21 21-1,0 1-15,0-1 16,0 0-16,0 0 0,0 0 16,64 43-1,-43-43-15,0-21 16,21 21-16,-21-21 0,22 0 0,-22 0 15,21 0-15,-21 0 0,22 0 16,-22 0-16,21 0 0,-21 0 0,22 0 16,-22 0-16,21 0 0,-21-21 15,1 0-15,-1 21 0,0-21 16,0-1-16,0 1 0,-21-21 0,0 21 16,21 0-16,-21-22 0,0 22 15,0-21-15,0 21 0,0-1 0,0 1 16,0 0-16,-21 21 15,0 0-15,0 0 16,-21 0-16,20 21 0,1 0 0,-21 1 16,21-1-16,-22 0 0,22 0 15,0 0-15,0 0 0,0 1 0,21-1 16,0 0-16,0 0 0,0 0 16,0 0-16,0 1 15,0-1-15,21-21 16,0 0-16,0 0 0,0 0 15,1 0-15,-1 0 0,0 0 16,0-21-16,0-1 0,0 22 0,1-21 16,-1 0-16,0 0 0,-21 0 0,21 0 15,0 21-15,0-22 0,-21 1 16,0 0-16,0 0 0,22 21 0,-22-21 16,0 42-1,0 0 1,-22 0-16,22 0 15,-21 1-15,21-1 0,-21 0 16,0 21-16,0-21 0,21 22 0,-21-1 16,-1 0-16,1 1 0,0-1 0,21 22 15,-21-22-15,0 0 0,21 22 16,-21-1-16,21-20 0,-22 20 0,22-21 16,0 22-16,0-1 0,0 1 15,0-1-15,0 1 0,0-1 0,0 1 16,0-1-16,0-20 0,0 20 0,0 1 15,0-22-15,-21 22 0,21-22 16,-21 0-16,0 1 0,21-1 16,-21 0-16,0-21 0,-1 22 0,1-22 15,0 21-15,0-21 0,0-21 0,0 22 16,21-1-16,-22-21 0,1 0 16,0 0-16,21-21 15,0-1 1,0 1-16,0 0 0,0 0 0,0 0 15,0 0-15,0-22 0,0 22 16,0-21-16,0-1 0</inkml:trace>
  <inkml:trace contextRef="#ctx0" brushRef="#br0" timeOffset="25235.47">17843 2794 0,'-21'0'62,"21"21"-62,0 0 16,0 1-16</inkml:trace>
  <inkml:trace contextRef="#ctx0" brushRef="#br0" timeOffset="26491.87">1397 5419 0,'0'0'0,"21"0"31,0-21-15,0-1-16,1 22 0,-1-21 15,0 0-15,0 0 0,0 0 0,0 0 16,-21-1-16,0 1 15,0 0-15,0 0 0,0 0 0,-21 0 16,0-1-16,0 22 16,-21 0-16,20 0 0,-20 0 0,0 0 15,-1 0-15,1 0 0,0 0 16,-1 22-16,22-1 0,-21 0 0,21-21 16,-22 21-16,22 0 15,21 0-15,0 1 0,0-1 0,0 0 16,0 0-16,0 0 0,0 0 15,0 22-15,21-22 0,1 0 0,20 0 16,-21 0-16,0 1 0,22-1 16,-22 0-16,21 0 0,-21 21 0,0-20 15,22-1-15,-22 0 0,0 0 16,-21 0-16,0 22 0,0-22 0,0 0 16,0 0-16,0 21 0,-21-20 15,0-1-15,0 0 0,-22 0 0,22 0 16,-21-21-16,-1 21 0,1-21 15,0 0-15,-1 0 0,-20 0 16,42 0-16,-22 0 0,1-21 16,0 0-16,-1 0 0,1 0 0,0 0 15,-1-22-15,22 22 0,-21-21 16,21-1-16,0 22 0,-1-21 16,1 0-16,21 20 0,0-20 0,0 21 15,0 0-15,0 0 0,0-1 16,21 22-16,1-21 0,20 21 0,-21 0 15,21 0-15,1-21 0,-1 21 16,0 0-16,1 0 0,-1 0 0,22 0 16</inkml:trace>
  <inkml:trace contextRef="#ctx0" brushRef="#br0" timeOffset="26896.01">1587 5715 0,'0'0'0,"85"-63"31,-64 41-31,0 1 0,-21 0 16,22 0-16,-1 0 15,0 0-15,0-1 0,0 1 0,-21 0 16,0 0-16,0 0 0,0 0 15,0-1-15,-21 22 16,0 0-16,0 0 16,0 22-16,-1-22 0,1 21 0,0 0 15,0 21-15,0-21 0,0 22 16,-1-22-16,1 21 0,21 1 0,0-1 16,0-21-16,0 21 0,0-20 15,0 20-15,0-21 0,0 0 0,0 0 16,21 1-16,1-1 15,-1-21-15,0 0 0,0 0 0,21 0 16,-20 0-16,-1 0 16,0 0-16,21-21 0,-21 21 0,1-22 15,20 1-15,-21 0 0,0 0 16</inkml:trace>
  <inkml:trace contextRef="#ctx0" brushRef="#br0" timeOffset="27199.84">2582 4699 0,'0'0'0,"-21"0"16,0 0-16,21 21 16,-21 0-16,21 22 0,0-1 15,-21 0-15,21 22 0,-22-1 0,22-20 16,-21 20-16,0 1 0,21-1 15,-21-20-15,0 20 0,21 1 0,-21-22 16,-1 21-16,1-20 0,21-1 16,0 0-16,-21 1 0,21-22 0,-21 0 15,21 21-15,0-20 16,0-1-16,21-21 16,0 0-1,-21-21-15,21-1 0,1 1 0,-22 0 16,21 0-16</inkml:trace>
  <inkml:trace contextRef="#ctx0" brushRef="#br0" timeOffset="27631.89">2582 5525 0,'0'21'0,"21"0"15,1-21-15,-1 0 16,0 0-16,0 0 16,0 0-16,-21-21 0,21 21 15,1-21-15,-1 21 0,0-22 0,0 1 16,0 0-16,-21 0 0,21 21 16,-21-21-16,0 0 0,0-1 15,0 1-15,0 0 0,-21 21 16,0 0-16,0 0 0,0 0 15,0 0-15,-1 0 0,1 21 16,0-21-16,0 21 0,0 1 16,0-1-16,-1 21 0,1-21 0,21 0 15,0 22-15,-21-22 0,21 0 16,0 21-16,0-20 0,0-1 16,0 0-16,0 0 0,21-21 0,-21 21 15,21-21-15,1 0 0,-1 0 16,0 0-16,0 0 0,0 0 0,0 0 15,1 0-15,-1 0 0,0 0 0,21 0 16,-21-21-16,22 0 0,-22 21 16,0-21-16,0 0 0,22-1 0,-22-20 15</inkml:trace>
  <inkml:trace contextRef="#ctx0" brushRef="#br0" timeOffset="28115.61">3154 5313 0,'0'0'0,"0"21"31,0 0-31,0 0 0,0 22 16,0-22-16,0 0 0,0 0 15,0 0-15,0 22 0,-21-22 0,21 0 16,0 21-16,0-20 0,0-1 0,0 0 16,0 0-16,0 0 0,0 0 15,0 1 1,0-44 15,0 1-31,0 0 16,0 0-16,0 0 15,0 0-15,0-22 0,0 22 0,21 0 16,-21-21-16,21 20 0,0-20 16,0 21-16,0-21 0,1 20 0,-1 1 15,21 0-15,-21 0 0,0 21 0,22 0 16,-22 0-16,21 0 0,-21 0 15,1 21-15,20 0 0,-21 0 0,0 1 16,0-1-16,1 21 0,-1-21 16,0 22-16,-21-22 0,0 21 15,0-21-15,0 0 0,0 22 0,0-22 16,0 0-16,0 0 0,0 0 16,0 1-16,0-1 0,-21-21 15,21-21 16,0-1-15,21 1-16,-21 0 16</inkml:trace>
  <inkml:trace contextRef="#ctx0" brushRef="#br0" timeOffset="28347.74">3979 5292 0,'0'21'0,"0"0"0,0 0 0,0 0 16,0 1-16,0-1 0,0 0 0,0 0 16,0 0-16,-21 22 0,21-22 15,-21 0-15,21 0 0,0 0 0,0 0 16,0 1-16,-21-1 0,21 0 0,0 0 16,0 0-1,0-42 16,0 0-31,21 0 16</inkml:trace>
  <inkml:trace contextRef="#ctx0" brushRef="#br0" timeOffset="28719.57">4000 5017 0,'0'0'0,"-21"0"0,0 21 15,0 0-15,21 0 0,0 0 0,0 0 16,-21 1-16,21-1 0,0 0 16,0 0-16,0 0 0,21 0 15,-21 1-15,21-22 0,0 0 16,0 0-16,1 0 16,-1 0-16,0 0 0,0 0 15,0-22-15,-21 1 0,0 0 16,21 0-16,-21 0 0,0 0 15,0-1-15,0 1 0,0 0 0,0 0 16,0 0-16,-21 0 0,21-1 16,-21 1-16,0 21 0,0 0 15,0 0-15,-1 0 16,22 21-16,-21 1 0,21-1 0,-21 0 16,21 21-16,-21-21 0,21 22 15,0-22-15,0 0 0,0 21 16,0-20-16,0-1 0,0 0 0,0 0 15,21 0-15,0 0 0,0 1 0</inkml:trace>
  <inkml:trace contextRef="#ctx0" brushRef="#br0" timeOffset="29876.83">4424 5334 0,'0'0'0,"-21"0"31,-1 21-15,1 0-16,0 1 0,21-1 15,0 21-15,-21-21 0,21 0 16,-21 1-16,21 20 0,0-21 0,0 21 16,0-20-16,0-1 0,0 0 15,0 0-15,0 0 0,0 0 0,0 1 16,21-1-16,0-21 0,0 0 15,0 0-15,1 0 0,-1 0 16,0 0-16,0 0 0,21 0 0,-20 0 16,-1-21-16,21-1 0,-21 1 0,0 0 15,1 0-15,-1 0 16,21-22-16,-21 22 0,-21-21 0,21 21 16,-21-22-16,22 22 0,-22-21 0,0 21 15,0 0-15,0-1 0,0 1 16,0 0-16,0 42 31,0 0-31,-22 1 0,22-1 16,-21 0-16,21 21 0,0-21 0,0 1 15,0 20-15,0-21 0,0 0 0,0 0 16,0 1-16,0-1 0,21 0 16,1 0-16,-1-21 0,0 0 0,21 21 15,-21-21-15,22 0 0,-22 0 16,21 0-16,1 0 0,-22-21 15,21 0-15,0 21 0,-20-21 0,-1 0 16,21-1-16,-21 1 0,0-21 0,1 21 16,-1 0-16,-21-22 0,21 22 15,-21 0-15,0-21 0,0 20 0,0 1 16,0-21-16,0 21 16,0 0-16,-21 21 0,0 0 15,21 21-15,-22 0 0,22 0 16,0 0-16,0 0 0,0 22 15,-21-22-15,21 0 0,0 21 0,0-20 16,0 20-16,0-21 0,0 0 16,-21 22-16,21-22 0,0 0 15,0 0-15,0 0 0,0 0 16,0-42 15,0 0-31,0 0 16,0 0-16,21 0 0,-21-1 0,21-20 15,1 21-15,-22-21 0,21 20 16,0-20-16,-21 21 0,21-21 0,0 20 16,0-20-16,-21 21 0,22 0 0,-1 21 15,0 0-15,0 0 16,0 21 0,-21 21-16,0-21 0,0 1 15,21-1-15,-21 0 0,0 21 16,22-21-16,-22 1 0,0-1 0,0 0 15,0 0-15,21 0 0,-21 0 0,21 1 16,-21-1-16,21 0 16,0-21-16,0 0 15,-21-21 1,22 0-16,-1-1 0,-21 1 16,21 0-16,0 0 0,0 0 0,0 0 15,1-22-15,-1 22 0,0-21 0,0 21 16,0-22-16,22 22 15,-22 0-15,0 0 0,0 0 0,21-1 16,-20 22-16,-1 0 0,0 0 16,-21 22-16,0-1 0,0 0 15,0 0-15,0 0 0,0 22 0,0-22 16,0 21-16,0 0 0,0-20 0,0 20 16,0-21-16,0 21 0,0-20 15,0 20-15,0-21 0,0 0 0,21 0 16,0-21-16,-21 22 0,21-1 0,22-21 15,-22 0-15,0 0 0,0 0 16,22 0-16,-22-21 0,0-1 0,21 22 16,-21-21-16,1 0 0</inkml:trace>
  <inkml:trace contextRef="#ctx0" brushRef="#br0" timeOffset="32054.58">8043 5059 0,'0'-21'0,"0"0"16,21 21-16,1-22 15,-1 22-15,0-21 0,-21 0 16,21 21-16,0-21 0,0 0 0,1 0 16,-1-1-16,0-20 0,0 21 15,0 0-15,0 0 0,1-22 0,-1 22 16,0 0-16,0 0 0,-21 0 0,0-1 16,0 1-16,0 0 0,0 0 15,0 0-15,-21 0 0,0 21 0,-22 0 16,22 0-16,-21 0 0,0 0 0,-1 0 15,1 0-15,0 0 16,-1 21-16,1 21 0,0-21 0,-1 0 16,1 22-16,21-1 0,0 0 0,-1 1 15,22-1-15,0 0 0,0 1 16,0-1-16,0 0 0,22-20 0,-1 20 16,0 0-16,0-21 0,0 22 0,22-22 15,-22 0-15,21 21 0,-21-20 16,22-1-16,-22 21 0,21-21 0,-21 0 15,0 1-15,1-1 0,-1 0 0,-21 0 16,0 0-16,0 0 16,-21 1-16,-1-1 0,-20 0 0,21-21 15,-21 21-15,-1-21 0,1 0 16,-22 0-16,22 0 0,-21 0 16,20 0-16,1 0 0,0 0 0,-1 0 15,1-21-15,0 0 0,20 21 0,1-21 16,0-1-16,0 1 0,0 0 15,0-21-15,21 21 0,-22-22 0,22 22 16,0-21-16,0 21 0,0-22 0,0 22 16,0 0-16,0 0 0,0 0 15,0-1-15,22 22 16,-1 0-16,0 22 0,0-1 16,-21 0-16,21 21 0,0-21 0,-21 1 15,22-1-15,-22 21 0,0-21 16,21 0-16,0 22 0,-21-22 15,21 0-15,0 0 0,-21 0 0,21 1 16,1-1-16,-1 0 0,0 0 0,21 0 16,-21-21-16,1 0 0,20 0 15,0 0-15,-21 0 0,22 0 0,-1 0 16,0 0-16,1 0 0,-1-21 0,0 0 16,1 0-16,-1 0 0,0-1 15,1 1-15,-22 21 0,21-42 0,-21 21 16,1 0-16,-1-1 0,0 1 0,0 0 15,-21 0-15,0-21 0,21 20 16,-21 1-16,0 0 0,0 0 16,0 0-16,0 42 31,0 0-31,0 0 0,0 0 16,0 22-16,0-22 0,0 0 0,0 21 15,0-20-15,0 20 0,-21 0 0,21 1 16,0-1-16,0 21 0,0-20 15,-21 20-15,21-20 0,0 20 0,-21 1 16,21-1-16,0 1 0,0-1 0,-21-21 16,21 22-16,-22 21 0,22-22 15,-21 1-15,0-1 0,0 1 16,21-1-16,-21 1 0,0-22 0,-1 21 16,22-20-16,-21-1 0,21 0 0,-21-20 15,21 20-15,-21-21 0,21 0 16,-21-21-16,21-21 15,0 0-15,0-21 16,0 20-16,0-20 0,21 0 0,0-1 16,-21 1-16,21-21 0,-21-1 0,21 1 15,1-22-15,-22 21 0,21-20 16,0-1-16,-21 22 0,21-43 16,-21 21-16,21 0 0,-21 1 0,0-1 0,21 0 15,1 1-15,-22-1 16,21 22-16,-21-1 0,0 22 0,21-22 15,0 22-15,0 0 0,0 20 0,-21 1 16,22 0-16,-1 0 0,0 0 16,0 21-16,0 0 0,0 0 0,1 0 15,-1 21-15,0 0 0,0 0 0,0 0 16,0 1-16,1 20 0,-1-21 16,-21 21-16,0-20 0,0-1 0,0 21 15,0-21-15,0 0 0,0 1 0,0-1 16,0 0-16,-21 0 0,21 0 15,-22-21-15,1 0 0,0 21 0,0-21 16,0 0-16,0 0 16,-1-21-1,1 0-15,21 0 16,-21 21-16,21-21 0,0 0 0,0-1 16,0 44 15,0-1-16,21 0-15,0-21 0,-21 21 16,22-21-16,-1 0 0,0 21 16,0-21-16,0 0 0,0 0 15,1 0-15,-1 0 0,0 0 0,0 0 0,0 0 16,22 0-16,-22 0 0,21 0 16,-21 0-16,0-21 0,22 0 15,-22 21-15,0-21 0,0 0 0,0 21 16,1-22-16,-1 1 0,0 0 0,0 0 15,-21 0-15,0 0 0,0-1 16,0-20-16,21 21 0,-21 0 0,0 0 16,0-1-16,-21 22 15,0 0 1,0 0-16,21 22 16,0-1-16,-21-21 0,21 21 0,-22 0 15,22 0-15,0 0 0,0 1 16,0-1-16,0 0 0,0 0 0,0 0 15,0 0-15,0 1 0,0-1 0,0 0 16,22 0-16,-1-21 0,-21 21 16,21-21-16,0 0 0,0 0 0,0 0 15,1 0-15,-1 0 0,21 0 16,-21 0-16,0 0 0,22 0 16,-1-21-16,0 21 0,1-21 0,-1 0 15,-21 0-15,22 21 0,-22-22 0,21 1 16,-21 0-16,0 0 0,-21 0 15,0-22-15,22 22 0,-22 0 16,0 0-16,0 0 0,0 0 0,0-1 16,-22 22-16,1 0 15,0 0-15,0 0 0,0 22 16,0-1-16,-1 0 0,22 0 16,0 0-16,0 0 0,-21 1 0,21-1 15,0 21-15,0-21 0,0 0 16,0 1-16,0-1 0,0 0 15,0 0-15,21 0 0,1-21 0,-1 21 16,0-21-16,0 0 0,0 0 16,22 0-16,-1 0 0,0 0 15,1 0-15,-1 0 0,21 0 0,-20 0 16,-1 0-16,22-21 0,-22 0 0,0 21 16,1-21-16,-1 0 0,0 0 15</inkml:trace>
  <inkml:trace contextRef="#ctx0" brushRef="#br0" timeOffset="32559.37">10668 5122 0,'0'0'0,"0"-21"0,0 0 0,0 0 0,0 0 16,-21 0-16,0-1 0,-1 22 15,1 0-15,0 0 16,0 0-16,0 0 0,0 0 0,-1 22 16,1-1-16,0 0 0,0 0 15,0 0-15,0 0 0,-1 1 16,22 20-16,-21-21 0,0 0 0,21 22 15,-21-22-15,21 0 0,0 0 0,0 0 16,0 22-16,0-22 16,0 0-16,21 0 0,0-21 0,0 0 15,22 21-15,-22-21 0,0 0 16,0 0-16,0 0 0,1-21 0,-1 21 16,0-21-16,0 0 0,0 0 15,0-1-15,1 1 0,-1 0 0,0 0 16,0-21-16,0 20 0,-21-20 0,21 0 15,1-1-15,-22-20 16,21 21-16,0-22 0,-21 22 0,0-1 16,21-20-16,-21 21 0,21-1 0,-21 1 15,21 21-15,-21-22 0,0 22 16,0 0-16,0 0 0,0 0 0,0 42 31,0 21-31,0-21 16,0 22-16,0-1 0,-21 22 0,21-22 15,0 21-15,-21 1 0,21-1 0,0 1 16,0-22-16,0 22 0,0-22 16,0 0-16,0-20 0,0 20 0,21-21 15,0 0-15,1 0 0,-1 1 16,0-22-16,0 0 0,0 0 0,0 0 16,22 0-16,-22 0 0,0-22 15,21 1-15,-20 0 0</inkml:trace>
  <inkml:trace contextRef="#ctx0" brushRef="#br0" timeOffset="33671.74">12594 4911 0,'0'0'0,"0"-21"0,0-64 16,0 43 0,0 20-16,0 1 0,0 0 15,0 0-15,0 0 16,-21 21-16,21 21 16,-21 0-16,21 21 0,-21-20 15,21 20-15,0-21 0,0 21 0,-22 1 16,22-1-16,-21 0 0,21 1 0,-21-22 15,21 21-15,-21-21 0,0 22 16,21-22-16,0 0 0,-21 0 0,-1 0 16,22 1-16,22-22 47,-22-22-47,21 1 0,0 21 0,-21-21 15,21 0-15,0 0 0,-21-22 0,21 22 16,1 0-16,-1-21 0,-21 21 15,21-1-15,0-20 0,0 21 0,0 0 16,1 0-16,-1 21 16,-21 21-1,0 21-15,0-21 0,0 0 16,0 1-16,21-1 16,-21 21-16,0-21 0,0 0 0,0 1 0,21-1 15,-21 0-15,0 0 0,21 0 16,0 0-1,1-21-15,-1 0 0,0 0 16,0 0-16,0 0 0,0 0 16,1 0-16,-1 0 0,0-21 0,0 21 15,0-21-15,22 0 0,-22 0 16,0 0-16,0-1 0,0-20 0,0 21 16,1-21-16,-1-1 0,0 22 15,-21-21-15,21-1 0,-21 1 0,21 21 16,-21-21-16,0 20 0,0 1 15,0 0-15,0 42 32,0 0-32,0 22 0,-21-22 0,21 21 15,-21-21-15,21 22 0,0-1 16,0-21-16,0 22 0,0-22 0,0 21 16,0-21-16,0 0 0,0 1 0,0-1 15,0 0-15,21 0 16,0-21-16,0 0 0,1 0 15,-1 0-15,0 0 0,0 0 16,0 0-16,0 0 0,1-21 16,-1 0-16,0 0 0,0 21 15,0-22-15,0 1 0,1 0 0,-1-21 0,0 21 16,-21-1-16,21 1 0,-21 0 16,21 21-16,-21-21 15,0 42 1,0 0-16,0 0 0,-21-21 15,21 22-15,-21-1 0,21 0 0,-21 0 16,21 0-16,0 0 0,0 1 16,0-1-1,21-21 1,0 0-16,-21-21 16,21-1-16</inkml:trace>
  <inkml:trace contextRef="#ctx0" brushRef="#br0" timeOffset="34047.48">13716 4509 0,'0'0'0,"-21"0"0,21 21 15,-21-21-15,21 21 0,0 0 0,0 0 16,0 0-16,0 1 15,21-22 1,0 0-16,0 0 16,0 0-16,0 0 0,1-22 15,-1 22-15,-21-21 16,0 0-16,0 0 16,0 0-16,0 0 0,0-1 15,0 1 1,-21 21-16,21-21 0,-22 21 15,1 0-15,0 0 16,0 0-16,21 21 0,-21 0 0,0-21 16,21 22-16,-22-1 0,22 21 0,0-21 15,0 0-15,0 1 16,0-1-16,0 0 0,0 0 0,0 0 16,0 0-16,0 1 0,22-22 0</inkml:trace>
  <inkml:trace contextRef="#ctx0" brushRef="#br0" timeOffset="34368.3">14436 4382 0,'0'0'0,"0"-43"0,0 22 0,0 0 15,0 0-15,-22 21 16,22 21-16,-21-21 15,0 21-15,0 21 0,21-20 16,-21 20-16,0 0 0,-1-21 0,1 22 16,21-1-16,-21 0 0,0 22 0,0-22 15,0 1-15,-1-1 0,22 0 16,-21 22-16,0-43 0,0 21 0,21 1 16,0-22-16,0 21 0,-21-21 0,21 0 15,0 1-15,0-1 0,21-21 31,0 0-31,0 0 16,0-21-16,1-1 0,20 1 16,-21 0-16</inkml:trace>
  <inkml:trace contextRef="#ctx0" brushRef="#br0" timeOffset="34863.17">14753 4360 0,'0'0'0,"0"-21"0,0 0 0,0 0 0,0 42 31,-21 21-31,0-20 0,21-1 16,-21 21-16,21 0 0,-22 1 0,1-1 15,21 0-15,-21 1 16,0-1-16,0 22 0,0-22 0,-1 0 16,22 1-16,-21-1 0,0 0 0,21 1 15,0-22-15,-21 0 0,21 21 16,-21-21-16,21 1 0,0-44 47,21 1-47,-21 0 0,21 0 15,0 0-15,0 0 0,-21-22 0,22 1 16,-1 21-16,0-22 0,0 1 16,0 0-16,0-1 0,1 22 0,-1 0 15,0 0-15,0 0 0,0 21 16,-21 21-1,0 0-15,0 0 0,0 22 16,0-1-16,0-21 0,0 21 0,0 1 16,0-1-16,0-21 0,0 22 15,0-22-15,0 0 0,0 0 0,0 0 16,0 0-16,21-21 0,1 22 16,-1-22-16,0 21 0,0-21 0,0 0 15,0 0-15,1 0 0,-1 0 0,0 0 16,0-21-16,0-1 0,0 1 0,1 0 15,-1 0-15,0 0 0,0-22 16,-21 22-16,21-21 0,-21 0 16</inkml:trace>
  <inkml:trace contextRef="#ctx0" brushRef="#br0" timeOffset="35076.05">14118 4657 0,'-21'0'16,"42"0"-16,-63 0 0,42 21 0,21-21 31,0 0-15,0 0-16,22 0 0,-22 0 0,21 0 15,-21 0-15,0-21 0,22 21 16,-22 0-16,0 0 0</inkml:trace>
  <inkml:trace contextRef="#ctx0" brushRef="#br0" timeOffset="35812.67">16933 4826 0,'-21'0'0,"-21"0"31,42-21-15,0 0-1,0 0-15,0-1 0,0 1 16,21 0-16,-21 0 0,21 0 16,-21 0-16,0-1 0,0 1 15,0 0-15,0 0 0,0 0 0,-21 0 16,0 21-16,0 0 0,-1 0 0,1 0 15,0 0-15,-21 0 0,-1 21 16,22 0-16,-21 0 0,0 21 0,20-20 16,-20 20-16,21 0 0,0 1 15,0-1-15,-1 0 0,1 1 16,21-1-16,0 0 0,0 1 0,0-22 16,0 0-16,0 0 0,21 0 15,1 0-15,-1 1 0,21-22 0,-21 0 16,0 0-16,22 0 0,-22 0 0,21 0 15,-21-22-15,22 1 0,-1 21 16,-21-21-16,22 0 0,-22 0 0,21-22 16,-21 22-16,22 0 0,-22-21 0,0 21 15,0-22-15,0 1 0,-21 21 16,0 0-16,0-1 0,0 1 0,0 0 16,0 42-1,-21 0 1,21 1-16,-21-1 0,21 21 15,-21-21-15,21 0 0,0 1 16,0-1-16,0 0 0,0 0 0,0 0 16,0 0-16,21-21 0,0 0 15,0 22-15,0-22 0,1 0 16,20 0-16,-21 0 0,21 0 0,-20 0 16,20-22-16,0 1 0,1 21 0,-22-21 15,21 0-15</inkml:trace>
  <inkml:trace contextRef="#ctx0" brushRef="#br0" timeOffset="36116.5">17611 4551 0,'0'-21'0,"0"42"0,0-63 0,-22 42 31,1 0-31,0 21 0,21 0 0,-21 0 16,0 0-16,0 22 0,-1-1 0,1 0 15,21 1-15,-21 20 0,0 1 16,21-1-16,0-21 0,-21 22 0,21-1 15,-21 1-15,-1-1 0,22 1 0,-21 21 16,0-22-16,21 1 0,-21-1 16,0 1-16,0-1 0,-1 1 15,1-1-15,0 1 0,0-1 0,21-21 16,-21 1-16,0-1 0,-1 0 0,22-20 16,-21 20-16,21-21 0,0 0 15,0-42 1,21 0-16,1 0 15,-1-22-15,-21 22 0,21-21 0,0 0 16,0-22-16,0 1 0,1 20 16</inkml:trace>
  <inkml:trace contextRef="#ctx0" brushRef="#br0" timeOffset="36419.67">17568 4741 0,'0'0'0,"21"-63"0,1 42 0,-22-22 16,0 22-16,0 0 0,21 0 15,0 0-15,0 0 0,-21-1 0,21 22 16,0 0-16,1-21 0,-1 21 16,0 0-16,0 0 0,0 0 15,0 21-15,1 1 0,-22-1 0,0 0 16,21 0-16,-21 0 0,0 22 16,0-22-16,0 0 0,0 21 0,-21-21 15,-1 1-15,1-1 0,-21 0 16,21 0-16,-22 0 0,1 0 15,0-21-15,21 22 0,-1-22 0,1 0 0,0 0 16,0 0-16,42 0 31,0 0-15,0-22-16,1 22 16,20-21-16,-21 21 0</inkml:trace>
  <inkml:trace contextRef="#ctx0" brushRef="#br0" timeOffset="36751.51">18415 4530 0,'-64'21'16,"43"-21"-16,0 21 0,0 0 15,21 0-15,-21 22 0,0-22 0,-1 21 16,1 1-16,21-1 0,-21 21 0,21-20 15,-21 20-15,0 1 0,21-1 16,0 1-16,-21-1 0,-1 1 0,1-1 16,0 22-16,21-22 0,-21 1 0,0 21 15,0-22-15,-1 1 0,1-1 16,0 1-16,0-1 0,0-21 0,0 1 16,-1-1-16,1 0 0,0 1 15,21-1-15,-21-21 0,21 0 0,-21 1 16,0-1-16,21-42 31,21 21-31,0-22 0,0 1 0,-21-21 16,21 21-16,22-22 0,-22 1 0</inkml:trace>
  <inkml:trace contextRef="#ctx0" brushRef="#br0" timeOffset="37096.41">18351 4657 0,'0'0'0,"0"-43"0,0 22 0,0 0 0,0 0 16,0 0-16,0 0 0,0-1 15,0 1-15,22 21 16,-1 0-16,0 0 0,0 0 16,0 0-16,0 0 0,22 21 0,-22 1 15,0-1-15,0 0 0,0 0 0,1 0 16,-22 0-16,0 22 0,0-22 15,0 0-15,0 0 0,0 0 0,0 1 16,-22-1-16,1 0 0,-21 0 16,21 0-16,-22-21 0,22 21 0,-21-21 15,21 22-15,-22-22 0,22 0 16,-21 0-16,21 0 0,0 0 16,-1 0-16,1 0 0,0 0 0,21-22 31,21 22-16,-21-21-15,43 0 0,-22 21 0</inkml:trace>
  <inkml:trace contextRef="#ctx0" brushRef="#br0" timeOffset="37583.74">19008 4170 0,'0'0'0,"0"-21"0,0 0 0,0-1 0,-22 22 32,22 22-32,-21-1 15,0 21-15,0-21 0,21 22 16,-21 20-16,21-21 0,0 1 0,-21-1 16,21 0-16,-22 1 0,22-1 0,0 0 15,-21 1-15,21-1 0,0 0 16,0-20-16,0-1 0,0 21 0,0-21 15,0 0-15,0 1 0,21-1 16,1-21-16,-1 0 16,0 0-16,0 0 0,0-21 15,0 21-15,1-22 16,-1 1-16,0 0 0,0 0 0,0 0 16,-21 0-16,21-1 0,1-20 0,-22 21 15,0 0-15,21 0 0,-21-1 16,21 1-16,-21 42 31,-21 1-31,0-1 0,21 0 16,0 0-16,0 0 0,-22 0 15,22 1-15,0-1 0,-21 0 0,21 0 16,0 0-16,0 0 0,0 1 16,21-22 15,1 0-31,-22-22 15</inkml:trace>
  <inkml:trace contextRef="#ctx0" brushRef="#br0" timeOffset="37767.91">19283 4466 0,'0'0'0,"0"-21"16,-21 21 15,-1 0-16,22 21-15,0 0 16,22-21 0,-1 0-1,0 0-15,0 0 0</inkml:trace>
  <inkml:trace contextRef="#ctx0" brushRef="#br0" timeOffset="38526.69">19727 4445 0,'0'0'0,"0"-21"0,-21 21 31,0 0-31,0 0 0,0 0 16,-1 0-16,1 21 0,0 0 0,0 0 16,21 1-16,-21-1 0,0 0 15,-1 0-15,22 21 0,0-20 0,0-1 16,0 21-16,0-21 0,0 0 0,0 1 15,0 20-15,0-21 0,0 0 16,0 0-16,22 1 0,-1-1 16,0-21-16,0 0 0,21 0 15,-20 0-15,20 0 0,0 0 16,1 0-16,-1 0 0,0 0 0,1 0 16,-1-21-16,-21 21 0,21-22 15,1 1-15,-1 0 0,0 0 0,1 0 16,-22-22-16,21 22 0,-21 0 0,22 0 15,-22-21-15,0 20 0,-21-20 16,0 21-16,21-21 0,-21 20 0,0 1 16,0 0-16,0 0 0,-21 21 15,0 0-15,0 0 16,0 0-16,-1 0 0,1 0 0,0 21 16,0 0-16,-21 0 0,20 1 15,1 20-15,0-21 0,21 0 16,-21 0-16,21 1 0,0-1 0,-21 0 15,21 0-15,0 0 0,0 0 16,0 1-16,0-1 0,0 0 0,21 0 16,0-21-16,0 0 15,0 0-15,1 0 16,-1 0-16,0 0 0,0-21 0,0 21 16,0-21-16,1 0 0,-1-1 0,0 1 15,0 0-15,-21 0 0,21 0 16,0 0-16,1-1 0,-22-20 0,0 21 15,0 0-15,21 0 0,-21-1 0,0 1 16,0 0 0,-21 42-1,21 0-15,0 1 16,-22-1-16,1 0 0,21 0 16,0 21-16,0-20 0,0-1 0,0 0 15,0 0-15,0 0 0,0 0 0,0 1 16,0-1-16,21-21 15,1 21-15,-1-21 16,0 0-16,0 0 0,0-21 16,0 21-16,1-21 0,-1 21 15,21-22-15,-21 1 0,0 0 0,1 0 16</inkml:trace>
  <inkml:trace contextRef="#ctx0" brushRef="#br0" timeOffset="38815.53">21018 3874 0,'-42'42'32,"21"0"-32,0 1 0,0-1 15,-1 0-15,22 1 0,-21 20 0,0-21 16,0 1-16,0 20 0,21-20 15,0-1-15,-21 0 0,21 1 0,-22-22 16,22 0-16,0 21 0,0-21 0,0 1 16,0-1-16,0 0 15,22-21 1,-1 0-16,0 0 0,0 0 0,21 0 16,-20 0-16,-1-21 15,0 21-15,0-21 0,0-1 0</inkml:trace>
  <inkml:trace contextRef="#ctx0" brushRef="#br0" timeOffset="39044.4">21336 4276 0,'0'0'0,"-21"21"32,0 0-17,21 0-15,-22 0 0,1 1 0,21 20 16,-21-21-16,21 0 0,-21 0 0,21 1 15,-21 20-15,21-21 16,0 0-16,0 0 0,0 1 0,0-1 16,21-21-1,0 0 1,0 0-16,22 0 16,-22 0-16,0 0 0</inkml:trace>
  <inkml:trace contextRef="#ctx0" brushRef="#br0" timeOffset="39796.97">21717 4382 0,'0'0'16,"0"-22"-16,0 1 15,-21 21 1,0 21-16,-1 1 0,1-22 0,0 42 16,21-21-16,-21 0 0,0 0 15,0 1-15,21-1 0,-22 0 16,22 21-16,0-21 0,0 1 0,0-1 15,0 0-15,0 0 0,0 0 16,22-21 0,-1 0-16,0 0 15,0 0-15,-21-21 16,21 21-16,-21-21 0,0 0 16,0 0-16,0-1 0,21 1 0,-21 0 15,22 0-15,-22-21 0,21 20 0,0-20 16,0 0-16,-21 21 0,21-22 15,0 22-15,1 0 0,-1-21 16,0 20-16,0 1 0,0 21 16,0-21-16,1 21 0,20 0 0,-21 0 15,0 0-15,0 21 0,1-21 0,-1 21 16,0 1-16,-21-1 0,21 21 16,-21-21-16,0 0 0,0 22 0,0-22 15,0 0-15,0 0 0,0 22 16,0-22-16,0 0 0,0 0 0,0 0 15,-21 0-15,0 1 0,21-1 16,0 0 0,-21-21-16,-1 0 15,22-21 17,0 0-32,0-1 0,22 1 15,-1 0-15,-21 0 16,21-21-16,0 20 0,21 1 0,-20-21 15,-1 21-15,21 0 0,-21-22 0,22 22 16,-1 0-16,0-21 0,1 42 16,-22-22-16,21 1 0,-21 21 0,22 0 15,-22 0-15,0 0 0,0 21 16,0 1-16,-21-1 0,0 21 0,0-21 16,0 22-16,-21-1 0,-21 0 0,21-21 15,-1 22-15,22-1 16,-21-21-16,21 22 0,-21-22 0,21 21 15,-21-21-15,21 0 0,0 1 0,0-1 16,-21 0-16,0 0 16,21-42 15,0 0-15,0 0-16,0-1 0</inkml:trace>
  <inkml:trace contextRef="#ctx0" brushRef="#br0" timeOffset="40027.83">22246 3831 0,'-21'0'15,"42"0"-15,-63 0 0,21 0 0,-1 21 16,22 1 0,-21-22-16,0 21 31</inkml:trace>
  <inkml:trace contextRef="#ctx0" brushRef="#br0" timeOffset="40260.69">20934 4212 0,'-43'21'0,"86"-42"0,-128 64 0,64-22 16,0-21-16,21 21 0,0 0 16,21-21-1,0 0-15,0 0 0,22 0 16,-1 0-16,-21 0 0,21 0 15,1 0-15,-1 0 0,-21 0 0,22-21 16,-1 21-16,-21 0 0,0 0 16,0 0-16,1 0 0,-22 21 15</inkml:trace>
  <inkml:trace contextRef="#ctx0" brushRef="#br0" timeOffset="41360.24">3048 7260 0,'0'0'0,"21"0"0,0-21 0,-21 0 16,21 21-16,1-21 0,-1 0 16,0-1-16,0 1 0,21 0 15,-20 21-15,-1-21 0,0 0 0,0 0 16,21-1-16,-20 1 0,-1 0 15,-21 0-15,0 0 0,0 0 16,-21-1 0,-1 22-16,1-21 0,0 21 0,-21 0 15,-1 0-15,1 0 0,0 0 0,-22 0 16,22 0-16,0 21 16,-1 1-16,1-22 0,0 21 0,-1 0 15,22-21-15,0 21 0,0 0 16,21 0-16,0 1 0,0-1 15,21 0-15,0 0 0,0 0 0,0 0 16,22 22-16,-22-22 0,21 0 16,-21 21-16,22 1 0,-1-22 0,-21 21 15,22 1-15,-1-22 0,-21 21 16,21-21-16,-20 22 0,-1-22 0,0 21 16,-21-21-16,0 22 0,0-22 0,-21 0 15,0 21-15,-1-21 16,-20 1-16,0-1 0,-1-21 0,1 21 15,-21 0-15,20-21 0,-20 0 0,-1 0 16,1 0-16,-1 0 0,1 0 16,-1 0-16,22 0 0,-22-21 0,22 0 15,0 21-15,-1-21 0,1-1 0,0 1 16,21 0-16,-1-21 0,1 21 16,0-22-16,0 1 0,21 21 0,0-22 15,0 1-15,0 0 0,0 21 16,0-1-16,21 1 0,21 0 0,1 0 15,-1 21-15,0 0 0,22 0 16,-1 0-16,1 0 0</inkml:trace>
  <inkml:trace contextRef="#ctx0" brushRef="#br0" timeOffset="41652.07">3514 7260 0,'0'0'0,"-22"-84"32,1 84-17,0 0-15,0 0 0,21 21 16,0 0-16,0 0 0,-21 21 16,21 1-16,-21-1 0,-1 0 15,22 22-15,0-22 0,0 22 0,0-1 16,-21 1-16,21-1 0,0 22 0,0 0 15,0-1-15,0 1 0,-21 0 16,21-1-16,0 22 0,0-21 0,0 21 16,0-1-16,0-20 0,-21 21 0,0-21 15,0-1-15,-1 1 0,1 0 16,0-22-16</inkml:trace>
  <inkml:trace contextRef="#ctx0" brushRef="#br0" timeOffset="43348.46">3387 7959 0,'0'0'15,"0"-64"-15,0-20 0,0-1 0,0 21 16,0 1-16,0-1 0,0 22 0,0 0 15,0-22-15,0 22 0,0 21 16,0-22-16,0 22 0,21 0 16,0 0-16,0 21 0,0 0 0,22 0 15,-22 0-15,21 21 0,0 0 16,-20 0-16,20 1 0,0 20 0,-21 0 16,22-21-16,-22 22 0,-21-1 0,0-21 15,0 22-15,0-22 0,0 21 16,0-21-16,0 0 0,-21 1 0,0-1 15,-1 0-15,-20 0 0,21-21 0,0 0 16,0 0-16,-1 0 0,1 0 16,0 0-16,0 0 0,0 0 0,0-21 15,21 0-15,-22 0 0,1 21 16,21-22-16,0 1 16,21 42 15,1 1-16,-1-1-15,0-21 0,-21 21 16,21-21-16,0 21 0,0-21 0,1 0 16,-1 0-16,21 0 0,-21 0 15,0 0-15,22 0 0,-22 0 0,0 0 16,21 0-16,-20 0 0,20-21 0,-21 21 16,21-21-16,-20 0 0,-1 21 15,21-22-15,-21 1 0,0-21 16,1 21-16,-1 0 0,0-22 0,0 22 15,0-21-15,-21 21 0,0-22 16,0 22-16,0-21 0,0 21 0,0-1 16,-21 22-16,0 0 15,0 0-15,0 0 0,21 22 16,-22-22-16,1 21 0,0 21 0,21-21 16,0 0-16,-21 22 0,21-22 0,0 0 15,0 21-15,0-20 0,0 20 16,21-21-16,-21 0 0,21 0 15,0 1-15,1-22 0,-1 21 0,21 0 16,-21-21-16,0 0 0,22 0 0,-1 0 16,-21 0-16,22 0 0,-1 0 15,0 0-15,1-21 0,-1 0 0,0-1 16,1 22-16,-1-21 0,-21 0 0,21 0 16,-20 0-16,-1-22 0,0 22 15,-21 0-15,0 0 0,0-21 0,0 20 16,0 1-16,0 0 0,0 0 0,-21 0 15,0 21-15,-1 0 0,1 0 16,0 0-16,0 0 0,0 0 0,0 0 16,-1 21-16,1 0 0,21 0 15,0 0-15,0 1 0,0 20 16,0-21-16,0 0 0,0 22 0,0-22 16,0 0-16,0 0 0,21 0 0,1 0 15,-1 1-15,0-22 0,0 21 16,0 0-16,0-21 0,1 0 0,20 0 15,-21 0-15,0 0 0,22 0 0,-22 0 16,21 0-16,-21-21 0,22 21 0,-22-21 16,21-1-16,-21 1 0,0 0 15,22 0-15,-22 0 0,21-22 0,1 22 16,-22-21-16,21 0 0,0 20 0,1-20 16,-1 0-16,-21 21 15,22-22-15,-1 22 0,-21 0 0,21 0 16,-20 21-16,-1 0 0,0 0 0,-21 21 15,0 0 1,0 0-16,0 0 0,0 1 16,0-1-16,0 0 0,0 0 0,0 0 15,0 0-15,0 1 0,0-1 16,0 0 0,0-42 15,0 0-16,0-1-15,0 1 16,0 0-16,0 0 16,-21 0-16,21 0 0,-21 21 0,-1-22 15,22 1-15,-21 21 0,0 0 16,0-21-16,0 21 0,0 0 16,-1 0-16,1 21 0,0 0 0,0-21 15,0 22-15,0 20 0,-1-21 16,1 0-16,0 22 0,21-22 0,-21 21 15,21-21-15,-21 22 0,21-22 0,0 21 16,0-21-16,0 0 0,0 1 0,0-1 16,0 0-16,0 0 0,21-21 15,0 21-15,0-21 0,0 0 16,1 0-16,-1 0 0,0 0 16,0 0-16,0 0 0,0-21 0,22 0 15,-22 21-15,0-21 0,0 0 16,22-1-16,-22-20 0,0 21 0,0-21 15,0-1-15,0 1 0,1 0 0,-1-1 16,-21-20-16,21 20 0,-21-20 16,21 21-16,-21-1 0,0-20 0,0 20 15,0 1-15,0 21 0,0-21 0,0 20 16,0-20-16,0 21 16,-21 21-16,0 21 15,21 0-15,-21 22 0,21-1 16,0 0-16,0 1 0,0-1 0,0 21 15,0 1-15,0-22 0,0 22 16,0-22-16,0 0 0,21 1 0,0-1 16,0 0-16,0-20 0,0-1 0,1 0 15,20 0-15,-21 0 0,0-21 16,22 0-16,-22 0 0,0 0 0,0 0 16,0 0-16,0 0 0,1-21 0,-1 21 15,0-21-15,0 0 0,0 21 0,0-21 16,-21-1-16,0 1 15,22 21-15,-1-21 0</inkml:trace>
  <inkml:trace contextRef="#ctx0" brushRef="#br0" timeOffset="43656.51">7408 7726 0,'0'0'0,"-21"0"78</inkml:trace>
  <inkml:trace contextRef="#ctx0" brushRef="#br0" timeOffset="62172.12">2434 9462 0,'-21'0'0,"0"0"15,21-22 1,0 1-16,0 0 15,-21 21-15,21-21 0,0 0 16,0 42 31,0 0-47,0 0 0,21 0 16,-21 22-16,21-22 0,-21 42 0,0-20 15,0-1-15,21 22 0,-21-22 0,0 21 16,0-20-16,0-1 0,0 0 15,0 1-15,0-1 0,0 0 0,0 1 16,0-22-16,0 0 0,0 0 16,0 0-16,0 1 15,0-44 1,0 1 0,0 0-16,0 0 0</inkml:trace>
  <inkml:trace contextRef="#ctx0" brushRef="#br0" timeOffset="62515.58">2773 9779 0,'0'0'0,"0"21"0,42 64 15,-42-64 1,0 0-16,21 0 15,0-21-15,1 22 0,-1-22 16,0 0 0,0 0-16,-21-22 15,0 1-15,0 0 16,0 0-16,-21 21 16,0 0-16,0-21 15,-1 21-15,1 0 0,0 0 16,0 0-16,0 0 0,0 0 15,21 21 1,0 0-16,0 0 16,21-21-1,0 0-15,0 0 0</inkml:trace>
  <inkml:trace contextRef="#ctx0" brushRef="#br0" timeOffset="65644.05">5016 9313 0,'0'-21'0,"0"42"0,0-63 15,0 21-15,0 0 0,0 0 16,0-1-16,22 22 16,-1 0-1,-21 43-15,0-22 0,0 21 16,0 1-16,0-1 0,0 21 0,-21 1 16,-1-22-16,22 22 0,-21-1 0,0-20 15,0 20-15,0-21 0,0 1 16,-1-1-16,1-21 0,21 22 0,-21-22 15,21 0-15,0 0 0,0 0 0,0 0 16,21-21 15,-21-21-15,21 0-16,1-21 0,-22 21 16,21-1-16,0-20 0,-21 21 0,21-21 15,0-1-15,-21 1 0,21 0 0,1-1 16,-1 22-16,-21 0 0,21 0 15,0 21-15,0 0 0,-21 21 16,21 21-16,-21-21 0,0 1 0,22 20 16,-22 0-16,0-21 0,21 22 15,-21-22-15,0 0 0,0 21 0,21-20 16,0-1-16,-21 0 0,21-21 0,0 21 16,1-21-16,-1 0 0,0 0 15,0 0-15,21 0 0,-20 0 16,20 0-16,-21 0 0,0-21 0,22 0 15,-22 0-15,0-1 0,21 1 16,-21 0-16,1-21 0,-1-1 0,0 22 16,0-21-16,0-22 0,-21 22 0,21 0 15,1-1-15,-22 1 0,0-21 16,0 20-16,21 22 0,-21-21 0,0-1 16,0 22-16,21 0 0,-21 0 15,0 63 1,-21-21-1,0 1-15,21 20 0,-22 0 16,22 1-16,-21 20 0,21-21 16,-21 1-16,21 20 0,-21-20 0,21-1 15,0 0-15,0 1 0,0-1 16,0-21-16,42 0 0,-42 0 0,43 1 16,-22-1-16,0 0 0,0 0 0,21-21 15,-20 0-15,20 0 0,0 0 0,-21 0 16,22 0-16,-22 0 0,21 0 15,1 0-15,-22-21 0,0 0 0,21 0 16,-21-1-16,1 1 0,20 0 16,-21 0-16,0-21 0,-21 20 0,21-20 15,-21 0-15,22-1 0,-22 22 0,0-21 16,0 0-16,0-1 0,0 22 16,0 0-16,-22 0 0,1 0 15,0-1-15,0 22 0,0 0 0,-22 0 16,22 0-16,0 22 0,0-1 15,0 21-15,0-21 0,-1 22 16,22-1-16,-21 0 0,0 1 0,0-1 16,21-21-16,-21 21 0,21 1 0,0-22 15,0 21-15,0-21 0,0 1 16,0-1-16,0 0 0,21 0 16,0-21-16,0 0 0,0 0 15,1 0-15,-1 0 0,0 0 16,0-21-16,0 21 0,0-21 15,1 0-15,-1-1 0,0 1 0,0-21 16,-21 21-16,21 0 0,-21-22 16,21 1-16,-21 21 0,0-22 0,0 1 15,0 21-15,0-21 0,0 20 0,0 1 16,0 0-16,0 0 16,0 42-1,0 0-15,0 0 0,0 22 16,0-22-16,0 0 0,0 21 15,0 1-15,0-22 0,0 21 0,0-21 16,0 22-16,0-22 0,22 0 16,-22 0-16,21 0 0,0 1 0,0-1 15,0 0-15,0-21 0,1 0 16,-1 21-16,0-21 0,21 0 0,-21 0 16,1 0-16,20 0 0,-21 0 0,21-21 15,-20 21-15,20-21 0,-21 0 16,0-1-16,0 1 0,1 0 15,-1-21-15,0 21 0,0-22 0,-21 22 0,21-21 16,0-1-16,-21 1 0,0 21 16,22 0-16,-22-22 0,21 43 15,-21-21-15,0 0 0,0 42 32,0 0-32,0 1 0,0-1 15,0 0-15,0 0 0,0 21 0,0-20 16,0-1-16,0 0 0,0 21 15,0-21-15,0 1 0,0-1 0,0 0 16,21 0-16,-21 0 0,21-21 16,0 0-16,0 21 0,1-21 0,-1 0 15,0 0-15,0 0 0,0 0 16,0 0-16,1-21 0,-1 0 0,21 21 16,-21-21-16,0-21 0,1 20 15,-1 1-15,0-21 0,0 0 16,0-1-16,0 1 0,1 0 0,-1-22 15,0 22-15,0-1 0,0-20 0,-21 21 16,0-1-16,21 1 0,1 0 16,-22-1-16,0 1 0,0 0 0,0 20 15,0 1-15,0 0 0,0 0 0,0 42 32,-22 0-32,1 0 0,21 22 15,0-22-15,-21 21 0,21 1 0,-21-1 16,21 0-16,-21 1 0,21-1 15,0 0-15,0 1 0,-21-1 16,21 21-16,-22-20 0,22-1 0,0 0 16,0-20-16,0 20 0,0 0 15,0-21-15,22 1 0,-1-1 0,0 0 16,0 0-16,0-21 0,0 0 0,22 0 16,-22 0-16,21 0 0,-21 0 15,22 0-15,-22-21 0,21 21 0,-21-21 16,22 0-16,-22-1 0,0-20 0,0 21 15,0 0-15,1-22 0,-1 22 16,-21-21-16,21 21 0,-21-22 0,21 22 16,-21 0-16,0 0 0,0 0 0,0 0 15,0 42 17,0 0-32,0 0 15,0 0-15,-21 0 0,21 1 0,0-1 16,0 21-16,0-21 0,0 0 15,0 1-15,0-1 0,0 21 0,0-21 16,21 0-16,0-21 0,-21 22 0,21-1 16,1-21-16,-1 0 0,0 21 15,0-21-15,21 0 0,-20 0 0,-1 0 16,21-21-16,-21 21 0,22-21 0,-22-1 16,21 1-16,-21 0 0,0 0 15,22-21-15,-22 20 0,0-20 16,0 21-16,22-21 0,-22 20 0,0-20 15,-21 21-15,21 0 0,0 0 16,-21 42 0,-21 0-1,21 0-15,-21 0 0,0 0 0,21 1 16,0-1-16,-21 21 0,-1-21 16,22 0-16,-21 1 0,21-1 0,0 0 15,0 0-15,-21 0 0,21 0 0,0 1 16,0-1-16,0 0 15,0-42 17,0 0-32,21-1 15,0 1-15,-21 0 0,22 0 16,-1-21-16,-21 20 0,21-20 0,0 21 16,-21-21-16,21 20 0,0 1 0,1 0 15,-1 0-15,-21 0 0,21 21 16,0 0-16,0 0 0,-21 21 15,21-21-15,-21 21 0,22 0 16,-22 0-16,0 1 0,0-1 16,21 0-16,-21 0 0,21 0 15,0 0-15,-21 1 0,21-1 0,0 0 16,1-21-16,-1 21 0,0-21 0,0 0 16,21 21-16,-20-21 0,20 0 15,0 0-15,1 0 0,-1 0 0,0 0 16,1 0-16,-22-21 0,21 0 0,0 21 15,1-21-15,-22 0 0,21-1 16,-21-20-16,1 21 0,20 0 16,-21-22-16,0 22 0,0-21 0,-21 21 0,0-22 15,0 22-15,0 0 0,0 0 16,0 0-16,-21 0 0,0 21 0,0 0 16,0 0-16,-22 0 0,22 0 0,0 0 15,-21 0-15,21 21 0,-1 0 16,1 0-16,0 21 0,0-20 15,0 20-15,21-21 0,-21 21 0,21-20 16,0-1-16,0 21 0,0-21 0,0 0 16,0 1-16,0-1 0,0 0 15,21-21-15,0 21 0,0-21 0,0 0 16,0 0-16,1 0 0,20 0 16,-21 0-16,21-21 0,-20 21 0,-1-21 15,21 0-15,-21-1 0,0 1 16,-21 0-16,22 0 0,-1 0 0,-21 0 15,0-1-15,0 1 0,0 0 0,0 0 16,0 0-16,0 0 16,0-1-16,0 44 31,-21-1-31,-1 0 0,22 0 0,-21 0 16,0 0-16,21 22 0,-21-22 15,0 21-15,21 22 0,-21-22 0,21 0 16,-22 22-16,22-1 0,0 1 0,0-1 15,0 1-15,0-1 0,0 22 0,0-21 16,0-1-16,0 22 16,0-22-16,0 22 0,0-22 0,0 1 0,0-1 15,0 1-15,0-1 0,0 1 0,0-1 16,0-20-16,0 20 0,0-20 16,0-1-16,0 0 0,0 1 0,-21-22 15,0 21-15,0-21 0,0-21 16,0 21-16,-1 1 0,1-22 0,0 0 15,0 0-15,0 0 0,0 0 16,-1-22-16,1 1 0,0 0 0,21 0 16,-21-21-16,21 20 0,-21-20 15,21 0-15,0-1 0,-21 1 0</inkml:trace>
  <inkml:trace contextRef="#ctx0" brushRef="#br0" timeOffset="65915.89">8445 8996 0,'-21'0'15,"0"0"1,0 0 46,0 0-46,0 0-16,-1 0 0,1 0 0,0 0 16</inkml:trace>
  <inkml:trace contextRef="#ctx0" brushRef="#br0" timeOffset="66123.77">7345 9250 0,'0'0'0,"0"21"0,0 0 0,21-21 16,0 0-16,0 0 16,0 0-16,1 0 0,-1 0 15,0 0-15,0 0 0,0 0 0,0 0 16,22 0-16,-22-21 0,0 21 0,0 0 15,0-21-15,1 21 0,-1-21 16,-21 0-16,0-1 16,0 1-16</inkml:trace>
  <inkml:trace contextRef="#ctx0" brushRef="#br0" timeOffset="66311.72">6943 9144 0,'0'0'0,"0"21"32,21-21-17,0 0-15,0 0 16,0 0 0,-21-21-1</inkml:trace>
  <inkml:trace contextRef="#ctx0" brushRef="#br0" timeOffset="67395.45">10943 9271 0,'42'0'15,"-20"0"-15,-1-21 16,21 21-16,-21-21 0,22 0 0,-22-1 16,21 22-16,-21-21 0,22 0 15,-22 0-15,0 0 0,0-22 0,0 22 16,0 0-16,-21 0 0,0 0 15,0 0-15,0-1 0,-21 22 16,-21 0-16,0 0 0,-1 0 16,1 0-16,-22 0 0,1 22 0,21-1 15,-22 0-15,22 0 0,-1 0 0,1 0 16,21 1-16,0-1 0,0 0 16,21 0-16,0 0 0,0 0 15,0 1-15,21-1 0,0 0 0,21 0 16,-21 0-16,1 0 0,20 1 15,0-1-15,-21 0 0,22 0 16,-22 21-16,21-20 0,-21-1 0,1 0 0,-1 21 16,-21-21-16,0 1 15,0-1-15,0 0 0,0 0 0,-43 0 16,22-21-16,0 21 0,-21-21 16,-1 0-16,1 0 0,21 0 15,-21-21-15,-1 0 0,1 0 0,21 0 16,-22 0-16,22-22 0,0 22 0,0-21 15,21 21-15,-21-22 0,0 22 16,21-21-16,0 21 0,-22-1 0,22 1 16,0 0-16,0 0 0,0 0 15,22 21 1,-1 0-16,-21 21 0,21 0 16,0 0-16,-21 0 0,21 1 15,-21-1-15,21 21 0,1-21 0,-22 22 16,21-22-16,0 21 0,0-21 0,0 0 15,0 22-15,1-22 0,-1 0 16,21 0-16,-21-21 0,22 21 0,-22-21 16,21 0-16,-21 0 0,22 0 0,-1 0 15,0-21-15,1 0 0,-1 0 16,-21 0-16,21 0 0,1-22 0,-22 22 16,21-21-16,-21 21 0,22-22 15,-22 1-15,0 0 0,21-1 0,-20 1 16,-1-22-16,0 22 0,0 0 15,0-1-15,0 1 0,1 0 0,-22-1 16,0 22-16,0 0 0,-22 42 31,1 0-31,21 1 0,-21 20 0,0 0 16,21-21-16,0 22 0,-21-1 0,21 0 16,-21-20-16,21 20 0,0 0 15,-22-21-15,22 22 0,0-22 0,0 0 16,0 0-16,0 0 0,0 1 0,0-1 15,0 0-15,0 0 0,22-21 16,-1 0-16,-21 21 0,21-21 16,0 0-16,0 0 0,0 0 15,1-21-15,-22 0 0,21 0 16</inkml:trace>
  <inkml:trace contextRef="#ctx0" brushRef="#br0" timeOffset="67591.34">11536 9250 0,'21'0'47,"0"0"-47,0-21 16,0 21-16,1 0 0,20 0 15,-21-21-15,0 21 0,22 0 0,-22 0 16,0-22-16,21 22 0,-21-21 15,1 21-15,-1-21 0</inkml:trace>
  <inkml:trace contextRef="#ctx0" brushRef="#br0" timeOffset="68591.23">12319 9419 0,'21'0'16,"-21"-21"-16,21 0 15,-21 0-15,21 21 0,-21-21 16,0-1-16,0 1 0,0 0 0,22 0 16,-22-21-16,0 20 0,0 1 0,0-21 15,0 21-15,0 0 0,-22-22 16,22 22-16,-21 0 0,0 0 0,0 21 15,0 0-15,-22 0 0,22 0 16,0 0-16,-21 21 0,21 0 0,-22 0 16,22 0-16,0 22 0,-21-1 15,20 0-15,1 1 0,21-22 0,-21 21 16,21 1-16,-21-1 0,21 0 0,0 1 16,0-22-16,0 21 0,0-21 15,21 0-15,0 1 0,-21-1 0,43-21 16,-22 0-16,0 0 0,0 0 0,21 0 15,1 0-15,-22 0 0,21-21 16,-21-1-16,22 1 0,-1 0 0,-21 0 16,0 0-16,22 0 0,-22-1 0,0-20 15,0 21-15,-21 0 0,21-22 16,-21 22-16,22-21 0,-22 21 0,0-22 16,0 1-16,0 21 0,0-21 15,0 20-15,0 1 0,0 0 16,0 42-1,-22 22 1,22-22-16,-21 0 0,21 21 16,0 1-16,0-22 0,0 21 0,0 0 15,0-20-15,0 20 0,0-21 0,0 21 16,21-20-16,-21-1 0,22 0 16,-1 0-16,0-21 0,0 21 0,0-21 15,22 0-15,-22 0 0,0 0 0,21 0 16,-21-21-16,1 21 0,20-21 15,0 0-15,-21 0 0,22-1 16,-22 1-16,21 0 0,-21 0 0,22-21 16,-22-1-16,0 22 0,0-21 0,22-1 15,-22 1-15,0-21 0,0 20 16,-21-20-16,21 20 0,0-20 0,1 21 16,-1-1-16,-21 1 0,0 0 0,21-1 15,-21 22-15,0 0 0,0 0 16,0 42-1,-21 0-15,0 21 0,21 1 0,-22-1 16,1 22-16,0-1 0,0 1 16,21-1-16,-21 1 0,0-22 0,21 21 15,-22-20-15,22 20 0,0-20 16,0-22-16,0 21 0,0-21 16,0 22-16,0-22 0,22 0 0,-1-21 15,0 21-15,21-21 0,-21 0 0,1 0 16,20 0-16,-21 0 0,0-21 15,22 21-15,-22-21 0</inkml:trace>
  <inkml:trace contextRef="#ctx0" brushRef="#br0" timeOffset="68815.61">13102 9017 0,'-42'0'0,"84"0"0,-105 0 15,41 0-15,1 0 0,21 21 0,0 0 32,21-21-32,1 0 0,-1 0 15,0 0-15,0 0 0,21 0 0,1 0 16,-1 0-16,-21 0 0,22 0 16,-1 0-16,0 0 0,-21 0 0,22 0 15,-22 0-15,21-21 0,-21 21 0</inkml:trace>
  <inkml:trace contextRef="#ctx0" brushRef="#br0" timeOffset="70579.88">13695 9419 0,'0'0'0,"-21"0"0,21-21 31,21 21-15,0-21-16,0 0 0,-21 0 0,21 21 15,0-22-15,1 1 0,-1 0 16,0 0-16,-21 0 0,0 0 0,21-22 16,-21 22-16,0 0 0,0 0 15,0 0-15,0-1 0,0 1 16,-21 21-16,0 0 0,0 0 15,-1 0-15,1 21 0,0 1 16,21-1-16,-21 0 0,0 0 0,0 0 16,21 0-16,0 22 0,0-22 0,0 21 15,0-21-15,0 1 0,0-1 16,0 21-16,0-21 0,0 0 0,0 1 16,21-22-16,0 21 0,0 0 0,0-21 15,0 0-15,22 0 16,-22 0-16,21 0 0,-21 0 0,22 0 15,-1 0-15,-21 0 0,22-21 0,-1 0 16,0 21-16,1-22 0,-22 1 16,21 0-16,-21 0 0,0 0 0,1 0 15,-1-22-15,0 22 0,0 0 0,-21 0 16,0-22-16,21 22 0,-21 0 0,0 0 16,0 0-1,0 42 1,0 0-16,0 0 0,0 0 15,-21 1-15,21-1 0,0 0 16,0 0-16,0 21 0,-21-20 0,21-1 0,0 0 16,0 0-16,0 0 0,0 0 15,0 1-15,0-1 0,0 0 16,0 0-16,0 0 16,21-42 15,0 0-31,-21 0 0,21 21 15,-21-21-15,0-1 0,22-20 0,-1 21 16,-21 0-16,21 0 0,0-22 16,-21 22-16,21 0 0,0-21 15,-21 20-15,0 1 0,22 0 0,-1 0 16,0 21 0,-21 21-16,21 0 15,-21 0-15,0 1 0,21-1 0,-21 0 16,0 0-16,0 0 0,0 0 0,0 1 15,21-1-15,-21 0 0,0 0 16,0 0-16,22-21 0,-22 21 0,21 1 16,0-22-16,0 0 15,0 0-15,0 0 16,1 0-16,-1 0 16,-21-22-16,21 1 0,0 21 15,-21-21-15,21 0 0,0 0 16,1 0-16,-1-22 0,0 22 0,0 0 15,0 0-15,0-22 0,1 22 0,-1 0 16,-21 0-16,21 0 0,0 0 16,-21 42-1,0 0 1,0 0-16,0 0 0,0 0 16,0 1-16,0-1 0,0 21 0,0-21 15,0 0-15,0 1 0,0-1 0,0 0 16,0 0-16,0 0 0,0 0 0,21 1 15,0-22 1,1 0-16,-1 21 0,0-21 0,0 0 16,21 0-16,-20 0 0,20 0 0,-21 0 15,21 0-15,-20-21 0,20 21 16,-21-22-16,21 1 0,-20 0 0,-1 0 16,0 0-16,0 0 0,0-1 0,0 1 15,1-21-15,-22 21 0,0 0 16,0-1-16,0-20 0,0 21 0,0 0 15,-22 0-15,1 21 0,0 0 16,0 0-16,0 0 0,0 21 16,-1 0-16,22 0 0,-21 0 15,21 22-15,0-22 0,0 0 16,0 0-16,0 0 0,0 22 16,0-22-16,21 0 0,1 0 15,-1 0-15,0 0 0,0-21 0,0 0 16,0 22-16,1-22 0,20 0 15,-21 0-15,0 0 0,0 0 0,22 0 16,-22 0-16,0-22 0,21 1 0,-20 21 16,-1-21-16,0 0 0,0 0 0,21 0 15,-20-1-15,-22 1 16,21 0-16,0-21 0,-21 21 0,21-1 0,-21 1 16,0 0-16,0 0 0,0 0 15,0 42 1,0 0-1,-21 0-15,21 0 0,-21 1 16,21-1-16,-21 21 0,21-21 16,0 0-16,0 1 0,0-1 0,0 0 15,0 0-15,-22 0 0,22 0 16,0 1-16,0-1 16,0-42 15,0-1-16,22 1-15,-22 0 0,21 0 16,0 0-16,0 0 0,0-1 16,0-20-16,1 21 0,-1-21 0,0 20 15,21-20-15,-21 21 0,22-21 16,-22 20-16,0 1 0,21 0 0,-20 21 16,-1 0-16,0 21 0,-21 0 15,21 1-15,-21 20 0,0-21 16,0 21-16,0-20 0,0 20 0,0-21 15,0 0-15,0 22 0,0-22 0,21 0 16,-21 0-16,0 0 0,0 0 16,0 1-16,21-22 0,-21 21 0,0 0 15,22-21 17,-1 0-17,-21-21-15,0 0 0,21-1 16,0 1-16,0 0 0,-21 0 0</inkml:trace>
  <inkml:trace contextRef="#ctx0" brushRef="#br0" timeOffset="70872.07">17145 8551 0,'0'0'0,"0"-21"15,-21 21-15,0 21 16,21 1-1,0 20-15,0 0 0,-22 1 16,22-1-16,0 0 0,-21 22 0,21-1 16,0-20-16,0 20 0,0-21 0,-21 1 15,21-1-15,-21 0 0,0 1 16,21-1-16,-21-21 0,21 22 0,0-22 16,0 0-16,-22 0 0,22 0 0,-21 0 15,21 1-15,0-1 0,21-21 47,1 0-47,-1 0 0,0-21 16,21-1-16,-21 1 0</inkml:trace>
  <inkml:trace contextRef="#ctx0" brushRef="#br0" timeOffset="71319.87">17759 9081 0,'0'0'0,"21"0"0,-21-22 16,-21 22-1,0 0 1,-1 0-16,-20 0 16,21 0-16,-21 22 0,-1-1 0,22-21 0,-21 21 15,21 0-15,-1 0 0,1 0 0,0 1 16,0-1-16,21 0 16,0 0-16,0 0 0,0 0 15,21-21-15,0 22 16,0-22-16,1 0 0,-1 21 15,0-21-15,0 0 0,21 0 0,-20 21 16,-1-21-16,0 0 0,0 0 0,0 21 16,0-21-16,-21 21 0,22-21 15,-1 21-15,-21 1 32,-21-22-32,-1 0 15,1 0-15,0 0 0,0 0 16,-21 0-16,20 21 0,1-21 15,-21 0-15,21 0 0,0 0 0,-22 0 16,22 0-16,0 21 0,0-21 0,0 0 16,-1 0-16,1 21 15,0-21-15,0 0 16,0 0-16,21-21 31,0 0-15</inkml:trace>
  <inkml:trace contextRef="#ctx0" brushRef="#br0" timeOffset="71759.71">16764 8805 0,'-21'0'15,"42"0"1,0 0-16,0 0 0,22 0 16,-1 0-16,0 0 0,1 0 0,-1 0 15,21 0-15,1 0 0,-22 0 16,22 0-16,-1 0 0,1 0 0,-22 0 15,22 0-15,-22 0 0,0 0 16,-21 0-16,22 0 0,-22 0 0,0 0 16,-42 0 15,0 0 0,42 22 16,-21-1-31,0 0-16,0 0 15,-21-21-15</inkml:trace>
  <inkml:trace contextRef="#ctx0" brushRef="#br0" timeOffset="75827.39">4212 11430 0,'21'0'0,"0"0"16,-21-21 15,0 0-31,0 0 16,0-1-16,0 1 0,0 0 15,0 0-15,0 0 0,0 0 16,0-1-16,-21 22 16,21-21-16,-21 21 0,21-21 15,0 42 17,0 0-32,0 1 0,0-1 15,0 0-15,0 21 0,0 1 16,0-22-16,0 21 0,0 0 0,0 1 15,0-1-15,0 0 0,0 1 16,0-1-16,0 0 0,0 1 0,0-1 16,0-21-16,0 22 0,0-1 0,0-21 15,0 21-15,0-20 0,0-1 16,0 0-16,0 0 0,0 0 0,0 0 16,0-42 15,0 0-31</inkml:trace>
  <inkml:trace contextRef="#ctx0" brushRef="#br0" timeOffset="76208.17">4572 11599 0,'21'64'32,"-21"-43"-32,0 0 15,21-21 1,-21 21-16,21-21 16,1 0-16,-1 0 15,0 0-15,0 0 16,0-21-16,-21 0 15,0 0 1,0 0-16,0 0 16,-21 21-1,0 0 1,21 21 15,21-21 0</inkml:trace>
  <inkml:trace contextRef="#ctx0" brushRef="#br0" timeOffset="78176.05">6032 11155 0,'0'0'0,"0"21"15,0 0-15,0 0 16,0 1-16,0-1 0,0 0 16,22 0-16,-22 0 15,21-21-15,-21 21 0,21-21 16,0 0-16,0 0 16,0 0-16,1 0 0,-1 0 15,0-21-15,0 0 0,21 0 0,-20 0 16,-1 0-16,21-1 15,-21 1-15,22 0 0,-22 0 0,21 0 16,-21-22-16,0 22 0,22 21 0,-22-21 16,0 0-16,-21 0 0,0 0 15,0-1-15,0 1 16,-21 21-16,0 0 16,0 0-16,-1 0 15,1 21-15,0 1 0,21-1 16,-21 0-16,21 21 0,0 1 15,0 20-15,0-21 0,0 22 0,0-1 16,0-20-16,0 20 0,0-20 0,0 20 16,0-21-16,0 1 0,0-1 15,0 0-15,0 1 0,21-1 16,-21 0-16,0-20 0,0-1 0,0 21 16,0-21-16,0 0 0,0 1 0,0-1 15,-21-21 16,0 0-31,0 0 0,-1 0 16,1-21-16,0-1 0,0 1 0,0 0 16,0 0-16,-1 0 0,-20 0 15,21-1-15,-21-20 0,20 21 0,-20 0 16,21 0-16,-21-1 0,20 1 16,1 21-16,21-21 0,-21 21 15,21 21-15,0 0 16,0 1-16,21-1 15,0 21-15,1-21 0,-1 0 0,0 22 16,0-22-16,0 0 0,0 0 16,1 0-16,-1 1 0,0-1 0,0 0 15,0 0-15,0-21 0,1 0 0,20 0 16,-21 0-16,21 0 0,-20 0 16,20 0-16,0-21 0,1 0 0,-1 0 15,21-1-15,-20 1 0,-1 0 16,0 0-16,1-21 0,-1 20 15,0 1-15,-20-21 0,-1 21 0,0 0 16,0-22-16,0 22 0,-21 0 0,0 0 16,0 0-16,0-1 0,0 1 15,0 0-15,-21 21 16,21 21 0,-21 0-16,21 1 0,0-1 15,0 0-15,-21 0 0,21 0 0,-21 22 16,21-22-16,0 0 0,-22 21 0,22-21 15,0 1-15,0-1 16,0 0-16,0 0 0,0 0 0,0 0 16,0 1-16,22-22 31,-1-22-31,0 1 0,-21 0 16,21 0-16,0 0 0,-21 0 0,21-1 15,-21-20-15,0 21 0,22 0 16,-22-22-16,21 22 0,-21 0 0,0-21 15,0 21-15,21-1 0,-21 1 0,21 0 16,-21 0-16,21 21 16,0 21-1,1 0-15,-22 0 16,0 1-16,0-1 0,21 0 16,-21 0-16,21 0 0,-21 0 0,21 1 15,-21-1-15,0 0 0,21 0 0,0-21 16,-21 21-16,0 0 0,22-21 0,-1 0 15,0 22-15,0-22 16,0 0-16,0 0 0,1 0 16,-1-22-16,-21 1 0,21 0 0,0 21 15,-21-21-15,0 0 0,21 0 16,0-22-16,-21 22 0,0 0 0,0 0 16,22-22-16,-22 22 0,21 0 0,-21-21 15,0 21-15,0-1 16,21 22-1,0 0-15,-21 22 16,0-1-16,0 0 0,0 0 16,0 0-16,0 0 0,0 1 0,21-1 15,-21 0-15,0 0 0,21 0 0,-21 0 16,0 1-16,22-1 0,-1 0 16,0 0-16,0-21 0,0 0 15,0 21-15,1-21 0,20 0 0,-21 0 16,21 0-16,-20 0 0,20 0 15,-21 0-15,0 0 0,22-21 0,-22 0 16,0 0-16,0 21 0,0-21 16,0-1-16,1-20 0,-1 21 15,-21 0-15,0 0 0,21-1 0,-21-20 16,21 21-16,-21 0 0,0 0 0,0-1 16,0 1-16,0 0 15,0 42 16,0 0-31,0 1 16,0-1-16,0 0 0,0 21 16,0-21-16,0 22 0,0-1 0,0 64 15,0-43-15,0 1 0,0-1 16,0 22-16,0-21 0,-21 20 16,21-20-16,-21 20 0,21-20 0,-21 21 15,21-22-15,0 22 0,-22-22 0,1 22 16,21 0-16,-21-22 0,21 1 0,0-1 15,0 1-15,0-22 0,0 0 16,0 1-16,0-22 0,0 21 0,0-21 16,-21 0-16,21-42 31,0 0-31,0 0 0,0-21 0,0 20 16,21-20-16,-21-21 0,21 20 0</inkml:trace>
  <inkml:trace contextRef="#ctx0" brushRef="#br0" timeOffset="80044.57">8170 11705 0,'0'0'16,"-21"-21"-16,21-21 0,0 21 0,-21-1 0,21 1 16,0 0-16,0 0 0,0 0 15,0 0-15,0-1 0,0 1 0,21 0 16,0 0-16,0 21 0,1 0 0,-1 0 15,21 0-15,-21 0 0,0 0 16,22 0-16,-22 21 0,21 0 16,-21 0-16,1 1 0,-1 20 0,0-21 15,0 0-15,-21 22 0,0-22 16,0 0-16,0 0 0,0 0 0,0 0 16,0 1-16,-21-1 0,0 0 0,0-21 15,-1 21-15,1-21 0,0 0 16,0 0-16,0 0 0,0 0 15,-1 0-15,1 0 0,0 0 0,0 0 16,0 0-16,21-21 16,-21 21-1,42 0 17,0 0-17,0 0-15,0 0 0,0 0 16,1 0-16,-1 0 0,0 0 0,21 0 15,-21 0-15,22 0 0,-22 0 16,21 0-16,-21-21 0,22 21 0,-1-21 16,-21-1-16,22 1 0,-1 0 0,-21 0 15,21 0-15,-20-22 0,20 22 16,-21-21-16,0 0 0,22-1 0,-22 1 16,-21 0-16,21-1 0,0-20 0,-21 20 15,21 22-15,-21-21 0,0 0 16,0 20-16,0 1 0,0 0 15,0 0-15,-21 21 0,0 0 16,0 0-16,0 0 0,-1 0 0,22 21 16,-21 0-16,0 0 0,21 1 15,0 20-15,0-21 0,0 21 0,-21 1 16,21-1-16,0 0 0,0 1 0,0-1 16,0 0-16,0 1 0,0-1 15,0 0-15,0-20 0,0 20 0,0-21 16,21 0-16,0 22 0,-21-22 15,21 0-15,1-21 0,-1 21 16,0 0-16,0-21 0,0 0 0,0 0 16,1 0-16,-1 0 0,21 0 0,-21 0 15,0 0-15,1-21 0,-1 0 16,0 21-16,0-21 0,0 0 0,0-22 16,1 22-16,-1 0 0,-21 0 0,0-22 15,21 22-15,-21-21 0,21 21 16,-21 0-16,0-1 0,0 1 0,-21 42 47,21 1-47,0-1 0,0 0 0,0 0 15,0 0-15,0 22 0,0-22 16,0 0-16,0 0 0,0 0 0,0 0 16,0 1-16,21-22 0,-21 21 15,0 0-15,21-21 0,-21 21 0,21-21 16,1 0-16,-1 0 0,0 0 15,0 0-15,0 0 0,22 0 16,-22 0-16,0 0 0,0-21 16,0 0-16,0 21 0,1-21 0,20-1 15,-21-20-15,0 21 0,0 0 0,1-22 16,20 22-16,-21-21 0,0 21 16,0 0-16,1-1 0,-1 1 15,0 0-15,-21 0 0,21 0 0,-21 42 47,0 0-31,0 0-16,21-21 31,-21-21 0,0 0-31,0 0 16,0 0-16,0-1 15,-21 22 17,0 0-32,0 22 15,0-22-15,-1 21 0,22 21 16,-21-21-16,0 0 0,21 22 0,0-22 16,-21 21-16,21-21 0,0 22 0,0-22 15,0 0-15,0 0 0,0 22 0,0-22 16,0 0-16,21 0 0,0 0 15,0 0-15,1-21 0,-1 0 16,21 0-16,-21 0 0,0 0 0,22 0 16,-22 0-16,21 0 15,-21 0-15,1 0 0,-1-21 0,21 0 0,-21 0 16,0 0-16,1 0 0,-1-1 16,0 1-16,0 0 0,0-21 15,-21 21-15,21-22 0,-21 22 0,22-21 16,-22 21-16,0-1 0,0 1 0,0 0 15,0 0-15,0 0 0,0 42 32,0 0-32,0 0 0,0 0 15,0 1-15,0 20 0,0-21 0,0 0 16,0 22-16,0-22 0,0 0 16,0 0-16,0 0 0,0 0 0,0 1 15,0-1-15,0 0 0,21 0 16,0-21-16,0 0 15,0 0-15,0 0 0,1 0 0,-1 0 16,0 0-16,21 0 0,-21 0 0,1-21 16,-1 0-16,21 0 0,-21 21 0,0-43 15,22 22-15,-22 0 0,0 0 16,0-22-16,0 1 0,1 0 0,-1-1 16,0 1-16,-21 0 0,0-1 0,21-20 15,-21 21-15,21-1 0,-21 1 16,0 0-16,21-1 0,-21 22 0,0-21 15,0 21-15,-21 21 32,0 21-32,0 21 0,21-21 15,-21 22-15,21-1 0,0 21 0,0-20 16,-21 20-16,21-20 0,0-1 16,0 21-16,0-20 0,0-1 0,0 0 15,0 1-15,0-1 0,0-21 0,0 0 16,21 22-16,0-22 0,-21 0 0,21-21 15,0 21-15,0 0 0,1-21 16,-1 0-16,0 0 0,0 0 0,0 0 16,0 0-16,22 0 15,-22-21-15,0 0 0,0 0 16,0 0-16,1 0 0,-1-1 0,0 1 16,0 0-16,0-21 0</inkml:trace>
  <inkml:trace contextRef="#ctx0" brushRef="#br0" timeOffset="80287.42">11176 11282 0,'0'0'0,"0"21"0,-21-21 0,21 21 15,21 0 1,0-21-16,0 0 15,0 0-15,1 0 0,20 0 0,-21 0 16,0 0-16,0-21 0,1 21 16,-1-21-16,0 21 0,0-21 0,21 0 15,-20 0-15,-1-1 0,0 1 16,-21 0-16,0 0 16</inkml:trace>
  <inkml:trace contextRef="#ctx0" brushRef="#br0" timeOffset="80521.48">10562 11028 0,'0'21'15,"0"0"1,0-42 31,0 0-32,-21 21 1</inkml:trace>
  <inkml:trace contextRef="#ctx0" brushRef="#br0" timeOffset="80691.38">9842 11049 0,'0'0'0,"-21"21"15,21 0 17,-21-21-32,0 0 15</inkml:trace>
  <inkml:trace contextRef="#ctx0" brushRef="#br0" timeOffset="82684.25">12361 11197 0,'21'-21'0,"-42"42"0,42-63 0,-21 21 16,22 21-16,-22-21 0,0 42 31,0 0-31,0 0 15,-22 21-15,22-20 0,0 20 0,0 0 16,-21 1-16,21-1 0,-21 0 0,21 1 16,0-22-16,0 21 0,0-21 0,0 22 15,0-22-15,-21 0 0,21 0 16,0 0-16,0 0 0,0 1 16,21-22 15,-21-22-31,21 22 15,0-21-15,-21 0 0,0 0 0,22 0 16,-22 0-16,21-1 0,0 1 0,-21-21 16,0 21-16,0-22 0,21 22 15,-21-21-15,0 21 0,21 0 0,-21-1 16,0 1-16,0 0 0,0 42 16,0 0-1,0 1-15,0-1 0,21 0 0,-21 21 16,0-21-16,0 22 0,22-22 0,-22 0 15,21 21-15,0-20 0,-21-1 16,21 21-16,0-21 0,-21 0 16,21 1-16,1-22 0,-1 21 0,0-21 15,0 0-15,0 0 0,0 0 16,22 0-16,-22 0 0,0 0 16,0 0-16,22-21 0,-22-1 0,0 1 15,21 0-15,-21 0 0,1 0 0,-1-22 16,0 22-16,0-21 0,0 0 15,22-1-15,-43 1 0,21-22 0,0 22 16,0-21-16,0 20 0,0 1 16,-21 0-16,0-1 0,0 22 0,22 0 15,-22 0-15,0 0 0,0-1 0,0 44 32,-22-1-32,22 0 0,-21 21 0,0-21 15,21 22-15,0-1 0,-21 0 16,21 1-16,-21-1 0,21 0 0,0 1 15,0-1-15,0 0 0,0 1 0,0-1 16,0-21-16,0 0 0,21 22 16,0-22-16,0 0 0,0 0 0,1-21 15,-1 21-15,0-21 0,0 0 0,0 0 16,22 0-16,-22 0 0,21 0 16,-21 0-16,22 0 0,-1 0 0,-21-21 15,21 0-15,-20 0 0,20 0 16,-21 0-16,21-1 0,-20-20 0,-1 21 15,0-21-15,0 20 0,0-20 16,0 0-16,-21 21 0,22-22 0,-22 1 16,0 21-16,0 0 0,0-1 0,0 1 15,-22 21-15,1 0 0,0 0 16,0 0-16,0 0 0,0 21 0,-1-21 16,1 43-16,0-22 0,0 0 0,0 21 15,0-20-15,-1 20 0,22 0 16,0-21-16,0 22 0,0-1 0,0-21 15,0 0-15,0 22 0,0-22 0,0 0 16,0 0-16,0 0 0,0 1 16,0-1-16,22-21 15,-1 0-15,0 0 16,0 0-16,0 0 0,0-21 16,1-1-16,-1 1 15,0 21-15,-21-21 0,21-21 0,0 21 16,-21-1-16,21-20 0,-21 21 0,22-21 15,-22 20-15,0-20 0,21 21 16,-21-21-16,0 20 0,0 1 0,0 0 16,0 42-1,0 0 1,0 22-16,0-22 0,0 0 16,-21 0-16,21 22 0,0-22 0,0 0 15,0 0-15,0 21 0,0-20 0,0-1 16,21 0-16,0-21 0,-21 21 15,21 0-15,0-21 0,0 21 0,1-21 16,-1 0-16,0 0 0,0 0 0,0 0 16,0 0-16,1 0 0,-1 0 15,0 0-15,21-21 0,-21 0 0,1 21 16,-1-21-16,0 0 0,0 0 0,0-22 16,0 22-16,1-21 0,-22 21 15,21-22-15,0 1 0,0 21 16,-21-22-16,21 22 0,-21 0 0,21 0 15,-21 0-15,0 42 16,0 0 0,0 0-16,0 0 0,0 1 0,0-1 15,0 0-15,-21 21 0,21-21 16,0 1-16,0-1 0,0 0 0,0 0 16,0 0-16,0 0 0,0 1 0,21-1 15,1 0-15,-1-21 16,0 0-16,0 0 0,0 0 15,0 0-15,1 0 0,-1 0 16,0 0-16,0 0 0,21-21 16,-20 0-16,-1 21 0,0-22 0,21-20 15,-21 21-15,1-21 0,20-1 0,-21 1 16,0 0-16,0-22 0,1 22 16,-1-22-16,0 22 0,-21-22 0,0 22 15,0 0-15,0-1 0,0 1 0,0 0 16,0 21-16,0-1 0,-21 1 15,0 21-15,-1 0 0,1 0 16,21 21-16,-21 1 0,21 20 0,-21-21 16,21 21-16,0 1 0,0-1 15,0 22-15,0-22 0,0 21 16,0-20-16,0-1 0,21 22 0,-21-22 16,0 0-16,0 1 0,21-22 0,-21 21 15,21-21-15,1 22 0,-22-22 16,21 0-16,0 0 0,0-21 0,0 21 15,0-21-15,1 0 0,-1 0 16,0 0-16,0 0 0,0 0 16,0 0-16,1 0 0,-1-21 0,21 0 15,-21 0-15,0 21 0,1-21 0,-1-22 16,0 22-16,0 0 0,0 0 16,0-22-16,1 22 0,-22-21 0,21 0 15,0 20-15</inkml:trace>
  <inkml:trace contextRef="#ctx0" brushRef="#br0" timeOffset="82917.13">15155 10986 0,'-21'21'0,"42"-42"0,-42 63 16,21-21-1,21-21-15,22 0 16,-22 0-16,0 0 0,21 21 0,-21-21 0,22 0 15,-22 0-15,21 0 0,-21 0 16,22 0-16,-22-21 0,21 21 16,-21 0-16,1-21 0,-1 21 0,0-21 15,0 21-15,0-21 0,0-1 16,-21 1-16,0 0 16,0 0-16</inkml:trace>
  <inkml:trace contextRef="#ctx0" brushRef="#br0" timeOffset="83140">14541 10795 0,'0'0'0,"-21"21"0,0-21 0,0 0 0,0 0 78,0 0-78,-1 21 15,1-21-15,-21 0 0</inkml:trace>
  <inkml:trace contextRef="#ctx0" brushRef="#br0" timeOffset="84167.66">4000 13166 0,'0'-21'15,"0"-1"1,0 1-16,0 0 16,0 0-16,0 0 15,22 0-15,-1-1 0,-21 1 16,21 0-16,0 21 0,0-21 16,0 0-16,1 21 0,-1 0 0,0 0 15,0 0-15,0 0 0,0 21 16,1 0-16,-1 0 0,21 22 15,-21-1-15,-21-21 0,21 21 0,-21 22 0,0-22 16,0 1-16,0-1 0,-21 0 16,0 22-16,0-22 0,-21 0 15,20 1-15,-20-1 0,21 0 0,-21-20 16,20 20-16,-20-21 0,21 0 16,-21 0-16,20 1 0,1-22 0,0 0 15,0 0-15,0 0 0,0 0 16,-1-22-16,22 1 15,0 0-15,0 0 0,0 0 0,0-22 16,0 22-16,0-21 0,0 21 16,0-22-16,0 22 0,0-21 0,22 21 15,-1 0-15,0-1 16,0 1-16,0 21 0,0 0 0,1 0 0,-1 0 16,0 0-16,0 21 0,0 1 15,0-1-15,1 0 0,-1 21 16,0-21-16,0 22 0,0-22 0,0 0 15,-21 21-15,0-20 0,22-1 16,-1 0-16,-21 0 0,0 0 0,21 0 16,0-21-16,0 0 15,0 0 1,1 0-16,-1-21 16,0 21-16</inkml:trace>
  <inkml:trace contextRef="#ctx0" brushRef="#br0" timeOffset="84371.71">4847 13377 0,'0'0'0,"21"0"0,0 22 78,1-22-78,-1 0 16,0 0 0,0 0-16</inkml:trace>
  <inkml:trace contextRef="#ctx0" brushRef="#br0" timeOffset="85212.81">6265 12996 0,'0'0'0,"-42"-21"15,21 0-15,0 21 0,-1 0 16,22 21 15,0 0-31,0 1 16,0-1-16,0 0 0,22-21 0,-1 21 0,0-21 15,21 0 1,-21 0-16,1 0 0,20 0 0,-21 0 16,21 0-16,1-21 0,-1 21 15,0-21-15,-20 0 0,20-1 0,0 1 16,-21 0-16,1 0 0,20 0 0,-42-22 16,0 22-16,21 0 0,-21 0 15,0 0-15,0 0 0,-21-1 0,0 1 16,-22 0-16,22 0 0,-21 0 0,0 21 15,-1 0-15,1 0 0,0 0 16,-1 0-16,1 0 0,0 21 16,20 0-16,-20 0 0,0 22 0,-1-22 15,22 21-15,-21 0 0,21 1 16,0-1-16,-1 0 0,22 1 0,0-1 16,0 0-16,0 1 0,22-22 15,-1 21-15,0-21 0,0 1 0,21-1 16,-20 0-16,-1 0 0,21-21 0,-21 0 15,22 21-15,-22-21 0,21 0 16,0 0-16,-20 0 0,20 0 0,-21 0 16,0 0-16,0 0 0,-21-21 15,-21 21 1,-21-21-16,21 21 16,-22 0-16,1 0 0,0 0 0,-1 0 15,1 0-15,21 0 0,-21 21 16,-1-21-16,1 21 0,21 0 0,0 1 15,-1-1-15,1 0 0,21 0 0,0 21 16,0-20-16,0 20 0,0-21 16,21 21-16,1-20 0,-1-1 0,0 0 15,0 0-15,0 0 0,22 0 0,-22-21 16,21 0-16,-21 0 0,22 0 16,-1 0-16,0 0 0,1 0 0,-1-21 15,0 21-15,1-21 0,-1 0 16,0 0-16,1 0 0,-1-22 15,0 22-15</inkml:trace>
  <inkml:trace contextRef="#ctx0" brushRef="#br0" timeOffset="85443.56">7027 13145 0,'0'0'0,"21"-22"0,-21 1 16,22 21-16,-1 0 15,0 0-15,-21 21 0,0 1 16,21-1-16,0 0 0,0 0 0,-21 0 15,22 22-15,-1-22 0,-21 0 16,21 21-16,-21-21 0,0 1 16,21 20-16,0-21 0,-21 0 0,21 0 15,-21 1-15,0-1 0,22 0 16,-1 0-16,0-21 16,0 0-1,0 0-15,-21-21 0,21 0 16</inkml:trace>
  <inkml:trace contextRef="#ctx0" brushRef="#br0" timeOffset="85684.44">7535 13145 0,'0'0'0,"-42"-22"32,21 44-32,0-1 15,-22 0-15,22 0 0,0 0 0,0 0 16,0 1-16,-22-1 0,22 21 0,0-21 15,0 0-15,0 22 0,-1-22 16,1 21-16,-21-21 0,21 22 0,0-22 16,-1 0-16,22 21 0,0-20 0,0-1 15,0 0-15,0 0 0,0 0 16,22-21-16,-1 21 0,0-21 16,0 0-16,21 0 0,-20-21 15,-1 0-15,21 0 0</inkml:trace>
  <inkml:trace contextRef="#ctx0" brushRef="#br0" timeOffset="86040.23">7895 13102 0,'0'-21'0,"0"42"0,0-63 0,0 21 0,0 0 16,0 42 15,-21 0-31,21 21 0,0-21 0,0 22 15,0-1-15,0 0 0,0 22 16,0-22-16,0 22 0,0-1 16,0-20-16,0 20 0,0 1 0,0-1 15,0 1-15,0-1 0,-21 1 0,21-1 16,0 1-16,0-1 0,0 1 0,0-22 16,-21 21-16,21 1 0,-22-1 15,22 1-15,0-1 0,0-20 0,-21-1 16,0 0-16,21 1 0,-21-1 0,21-21 15,0 0-15,0 1 0,0-44 32,0 1-32,21 0 0,-21 0 15,21-21-15,-21-1 0,0 1 16,0 0-16,21-22 0,-21 1 16,22-1-16</inkml:trace>
  <inkml:trace contextRef="#ctx0" brushRef="#br0" timeOffset="87816.05">7874 13504 0,'0'-63'0,"0"126"0,0-190 16,0 85-16,0-21 0,0 20 0,0 22 16,0-21-16,0 21 0,21-22 15,-21 22-15,21 0 0,0 0 0,1 21 16,-1-21-16,21-1 0,-21 22 0,22 0 16,-22 0-16,21 0 0,-21 0 15,22 0-15,-22 22 0,0-1 16,0 0-16,0 0 0,0 0 0,-21 0 15,0 22-15,0-22 0,0 0 0,0 0 16,0 0-16,-21 1 0,0-1 16,0 0-16,-21 0 0,20 0 0,-20-21 15,21 21-15,-21 1 0,20-22 0,-20 0 16,21 0-16,0 0 0,0 0 16,-1 0-16,1 0 15,0 0-15,42 0 47,0 21-47,1-21 0,-22 21 16,21-21-16,0 21 0,0-21 15,0 0-15,0 21 0,1-21 0,20 0 16,-21 0-16,21 0 0,-20 0 0,20 0 16,-21 0-16,21 0 0,-20-21 15,20 0-15,0 21 0,1-21 0,-22 0 16,21-1-16,0 1 0,1 0 0,-1-21 15,0 21-15,1-22 0,-1 1 16,-21 0-16,22-1 0,-22 1 16,0-22-16,0 22 0,0 0 0,0-1 0,-21 1 15,22 0-15,-22-1 0,0 22 16,0 0-16,0 0 0,0 0 16,-22 21-16,1 0 0,0 0 15,0 0-15,0 21 16,0 0-16,21 21 0,-22-20 0,22 20 15,-21 0-15,21 1 0,0-1 0,0 0 16,0 22-16,0-22 0,0-21 16,0 22-16,0-1 0,0 0 0,0-21 15,0 22-15,0-22 0,0 0 0,21 0 16,1 0-16,-1-21 0,0 22 16,-21-1-16,21-21 0,0 0 0,0 0 15,1 0-15,-1 0 0,0 0 0,0-21 16,0-1-16,0 1 0,1 21 15,20-21-15,-21 0 0,0-21 16,0 20-16,1 1 0,-1-21 0,-21 21 16,21-22-16,-21 1 0,21 21 0,-21 0 15,0-22-15,0 22 0,0 0 16,0 42 0,0 0-1,-21 1-15,21-1 0,0 0 0,0 0 16,0 21-16,0-20 0,0-1 0,0 21 15,0-21-15,0 0 0,0 1 0,21-1 16,-21 0-16,21 0 0,0-21 16,-21 21-16,22-21 0,-1 0 15,0 0-15,0 0 0,0 0 0,0 0 16,1 0-16,-1 0 0,0 0 16,0 0-16,0-21 0,0 21 0,1-21 15,-1 0-15,0 0 0,0-1 0,0-20 16,0 21-16,1 0 0,-1-22 15,0 22-15,0-21 0,0 21 0,-21 0 16,21-1-16,-21 1 0,22 21 0,-22-21 16,21 42 31,0-21-16,-21-21-16,21 0-15,-21 0 16,0 0-16,0-1 16,0 1-1,-21 42 1,0 1 0,0-1-16,21 0 0,-22 21 0,22-21 15,-21 1-15,21 20 0,-21-21 16,21 0-16,0 22 0,0-22 15,0 0-15,0 21 0,0-21 0,0 1 16,0-1-16,0 0 0,21 0 16,-21 0-16,21-21 0,1 21 15,-1-21-15,0 0 0,21 0 16,-21 0-16,1 0 0,-1 0 0,21 0 16,-21 0-16,0-21 0,22 21 15,-22-21-15,0 0 0,21 0 0,-20 0 16,-1-1-16,0 1 0,0-21 15,0 21-15,0 0 0,1-22 0,-1 22 16,0 0-16,-21 0 0,21 0 16,-21-1-16,0 44 31,0-1-31,0 0 0,-21 0 16,21 0-16,0 0 0,0 1 0,-21-1 15,21 21-15,0-21 0,0 0 0,0 1 16,0-1-16,0 0 0,0 0 15,21 0-15,0 0 16,0-21-16,0 0 0,1 0 16,-1 0-16,0 0 15,0 0-15,0 0 0,0 0 0,22 0 16,-22-21-16,0 0 0,21 21 0,-20-21 16,-1 0-16,0-22 0,21 22 0,-21-21 15,1 21-15,-1-22 0,0 1 16,0 0-16,0-1 0,0-20 0,1 21 15,-22-1-15,0 1 0,21 0 0,-21-1 16,0 1-16,0 21 0,0-22 16,0 22-16,-21 0 0,-1 21 15,1 21-15,21 0 16,0 1-16,0 20 0,0 0 16,0-21-16,0 22 0,0-1 0,0 0 15,0 22-15,0-22 0,0 1 16,0-1-16,0 0 0,0-21 15,0 22-15,0-1 0,0-21 0,0 0 16,0 22-16,0-22 0,0 0 0,0 0 16,21 0-16,1-21 0,-1 0 15,0 0-15,0 0 0,0 0 16,0 0-16,22 0 0,-22 0 0,21 0 16,-21-21-16,22 0 0,-22 0 15,0 0-15,21 0 0,-20-22 0</inkml:trace>
  <inkml:trace contextRef="#ctx0" brushRef="#br0" timeOffset="88107.88">11091 12827 0,'-21'21'0,"42"-42"0,-42 63 0,0-42 0,21 22 16,0-1-16,21-21 15,0 0-15,0 0 0,22 0 16,-22 0-16,0 0 0,21 0 16,-20 0-16,20 0 0,-21 0 0,21-21 0,-20 21 15,-1-22-15,21 22 0,-21-21 16,0 21-16,1-21 0,-1 21 16,0-21-16,-21 0 0,0 0 15,0-1 1,-21 1-16,0 21 0,-1 0 15,1 0-15,0-21 0,-21 21 0,-1 0 16,1 0-16</inkml:trace>
  <inkml:trace contextRef="#ctx0" brushRef="#br0" timeOffset="88295.77">10647 12700 0,'0'21'16,"0"-42"15,0 0-15,-21 0-16,-1 21 16,1-21-16,-21 21 0</inkml:trace>
  <inkml:trace contextRef="#ctx0" brushRef="#br0" timeOffset="88472.25">9758 12615 0,'0'0'0,"-21"0"0,-1 0 0,1 0 0,21 22 16,-21-22-16,0 0 16</inkml:trace>
  <inkml:trace contextRef="#ctx0" brushRef="#br0" timeOffset="90424.69">12869 12848 0,'0'-21'0,"0"42"15,0-63-15,0 0 0,0 20 0,0 1 0,0 0 16,0 0-16,0 0 15,0 42 1,-21 0 0,0 21-16,21-20 0,-21 20 15,0 0-15,21 22 0,0-22 0,-22 0 16,1 1-16,21-1 0,0 0 0,-21-20 16,0 20-16,21-21 0,-21 21 15,21-20-15,0-1 0,0 0 16,0 0-16,21-21 31,0-21-31,0 0 16,0 0-16,-21-1 0,22 1 15,-1 0-15,0 0 16,0 0-16,0-22 0,22 22 0,-22-21 16,0 21-16,0-22 0,21 22 0,-20-21 15,-1 42-15,0-21 0,0 21 16,0 21-16,-21 0 15,0 0-15,0 22 0,0-22 0,0 21 16,0 0-16,0-20 0,0 20 16,0-21-16,0 21 0,0-20 0,0-1 15,0 0-15,0 0 0,0 0 16,21-21-16,1 21 16,-1-21-16,0 0 0,0 0 0,0 0 15,22 0-15,-22 0 0,0-21 16,0 21-16,0-21 0,22 0 15,-22 0-15,0 0 0,0-1 0,21 1 16,-20-21-16,-1 21 0,0-22 0,0 1 16,0 0-16,-21-1 0,0 1 15,21 0-15,-21-1 0,22 1 0,-22 0 16,0-1-16,0 22 0,0 0 16,0 0-16,0 42 15,0 0-15,0 22 16,0-1-16,-22-21 0,22 21 15,0 22-15,0-22 0,0 1 0,0-22 16,0 21-16,0 0 0,0 1 16,0-22-16,0 21 0,0-21 15,0 1-15,22-1 0,-1 0 0,0 0 16,0 0-16,0 0 0,22-21 0,-22 0 16,0 0-16,21 0 0,-21 0 15,1 0-15,20 0 0,0 0 0,-21 0 16,22-21-16,-1 21 0,0-21 0,-20 0 15,20 0-15,0 0 0,-21-1 16,1 1-16,-1 0 0,0-21 16,0 21-16,-21-22 0,0 22 0,0-21 0,0 21 15,0-22-15,0 1 0,0 21 16,0 0-16,0-1 0,0 1 16,-21 21-16,0 0 0,0 0 0,-1 0 15,1 21-15,0 1 0,0-1 16,-21 0-16,20 21 0,1-21 0,0 22 15,0-22-15,0 21 0,21 1 0,0-22 16,-21 0-16,21 21 0,0-21 16,0 1-16,0-1 0,0 0 0,0 0 15,0 0-15,21-21 0,0 0 16,0 0-16,0 0 16,0 0-16,1 0 0,-1 0 0,0 0 15,0-21-15,0 0 0,0 0 16,1 21-16,-1-21 0,0-22 15,0 22-15,-21 0 0,21-21 16,0 20-16,-21-20 0,0 21 0,22-21 16,-22 20-16,21 1 0,-21 0 0,0 42 31,0 0-31,0 1 0,-21 20 16,21-21-16,-22 0 0,22 22 0,0-22 15,0 0-15,0 0 0,0 21 16,0-20-16,0-1 0,0 0 15,0 0-15,22-21 0,-1 21 16,0-21-16,0 0 0,0 0 16,0 0-16,1 0 15,-1 0-15,0 0 0,0-21 0,0 21 16,0-21-16,1 0 0,-1 0 16,0 21-16,0-43 0,0 22 0,0 0 15,1 0-15,-1-22 0,0 22 0,0-21 16,0 21-16,-21-22 0,0 22 15,21 0-15,-21 0 0,0 42 32,0 0-32,0 0 0,0 1 15,-21-1-15,21 21 0,0-21 16,0 22-16,0-22 0,0 0 0,0 0 0,0 0 16,0 0-16,0 1 0,0-1 15,0 0-15,0 0 0,21-21 16,1 0-16,-1 21 0,0-21 0,0 0 15,0 0-15,0 0 0,22 0 0,-22 0 16,0 0-16,21-21 0,-20 21 16,20-21-16,-21 0 0,21 0 0,-20-1 15,-1 1-15,21 0 0,-21-21 0,0 21 16,22-22-16,-22 1 0,0 0 16,0-1-16,0 1 0,1-22 15,-1 1-15,0 21 0,-21-1 0,21 1 0,-21 0 16,0-1-16,21 22 0,-21-21 15,21 42-15,-21 21 16,0 21 0,0-21-16,-21 22 0,21-1 15,-21 0-15,0 1 0,0 20 0,21-20 16,-21 20-16,-1-21 0,22 1 0,0-1 16,-21 0-16,21 1 0,0-22 0,-21 21 15,21-21-15,0 1 0,0-1 16,0 0-16,0 0 0,0 0 15,21-21-15,0 0 0,1 0 16,-1 0-16,0 0 0,0 0 16,0 0-16,0 0 15,1-21-15,-1 0 0,0 21 0,0-21 16,0 0-16,0-1 0,1 1 16,-1-21-16,21 21 0,-21 0 0</inkml:trace>
  <inkml:trace contextRef="#ctx0" brushRef="#br0" timeOffset="90700.53">15642 12996 0,'-21'0'16,"21"22"-16,-21-22 0,42 0 31,0 0-31,0 0 15,0-22-15,1 22 16,-1 0-16,0-21 0,0 21 0,-21-21 16,21 0-16,0 21 0,1 0 0,-1-21 15,0 21-15,-21-21 0,21 21 16,-21-22-16,21 22 0,-21-21 16,0 0 15,0 0-31</inkml:trace>
  <inkml:trace contextRef="#ctx0" brushRef="#br0" timeOffset="90975.82">14732 12785 0,'-21'0'16,"0"-21"46,-1 21-62,22-22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3T01:59:43.9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635 572 0,'0'-22'16,"0"44"15,0-1-31,0 0 16,0 0-16,0 0 0,0 0 15,0 1-15,0-1 0,0 0 16,21 0-16,0 0 0,0 0 15,1 1-15,-1-1 16,0-21-16,0 0 0,0 0 16,0 0-16,1 0 0,-1 0 0,0 0 15,0-21-15,0 21 0,0-22 16,-21 1-16,22 0 0,-1 0 0,0 0 16,0 0-16,0-22 0,0 22 15,-21 0-15,0 0 0,0-22 16,0 22-16,0 0 0,0-21 0,0 21 15,0-1-15,0-20 0,0 21 16,0 0-16,0 0 0,-21-1 16,0 22-1,0 0-15,0 0 16,21 22-16,0-1 0,0 0 16,-21 0-16,21 0 0,0 22 15,0-22-15,0 0 0,0 21 0,0-21 16,0 22-16,0-22 0,0 21 15,0 1-15,0-1 0,0 0 0,0 1 16,21-1-16,-21 21 0,21-20 16,-21-1-16,0 0 0,0 22 15,21-22-15,-21-21 0,0 22 0,21-1 16,-21-21-16,0 22 0,0-22 16,0 0-16,0 0 0,0 0 15,0 0-15,0 1 0,0-1 16,-21-21-1,0 0 1,0 0-16,0 0 0,21-21 16,-22 21-16,1-22 0,0 1 0,0 0 15,-21 21-15,20-21 0,1 0 16,-21 0-16,21-1 0,-22 1 0,22 0 16,0 0-16,0 21 0,0 0 15,0-21-15,21 42 31,0 0-31,0 0 16,0 0-16,0 1 0,21-1 16,-21 0-16,21-21 0,0 21 15,0 0-15,0 0 0,1 1 0,-1-22 16,21 21-16,-21-21 0,0 0 16,22 21-16,-22-21 0,21 0 15,1 0-15,-1 0 0,-21 0 0,21-21 16,1 21-16,-1-21 0,0-1 15,1 1-15,-1 21 0,-21-21 0,22 0 16,-22-21-16,21 20 0,-21 1 16,-21 0-16,21-21 0,-21 21 15,22-22-15,-22 1 0,0 21 16,0-22-16,0 22 0,0 0 16,0-21-16,0 21 0,0-1 15,-22 22-15,1 0 16,21 22-16,0-1 0,-21 0 15,0 0-15,21 0 0,-21 22 16,21-22-16,0 21 0,0-21 16,0 22-16,-21-22 0,21 21 0,0-21 15,0 0-15,0 22 0,0-22 16,0 0-16,0 0 0,0 0 0,0 1 16,0-1-16,0 0 15,0-42 32,0 0-47,0-1 0,0 1 16,0 0-16,0 0 0,21-21 15,-21 20-15,0-20 0,0 21 0,0-21 16,21 20-16,0-20 0,-21 21 16,21 0-16,-21 0 0,0-1 15,21 22-15,1 0 0,-1 0 16,0 0-16,0 0 15,0 22-15,-21-1 0,21 0 16,-21 0-16,22 0 0,-22 0 16,21 1-16,-21-1 0,0 0 0,0 21 15,0-21-15,21 1 0,-21-1 16,0 0-16,0 0 0,0 0 16,21-21-16,-21 21 15,21-21-15,0 0 16,1 0-16,-1-21 15,0 0-15,0 0 16,-21 0-16,0 0 0,21-1 0,0 1 16,-21-21-16,22 21 0,-22-22 15,21 22-15,0-42 16,0 42-16,-21-1 0,0 1 16,21 0-16,0 21 0,-21-21 15,0 42 1,0 0-1,0 0-15,0 1 0,0-1 16,0 0-16,0 0 0,0 0 16,0 0-16,0 1 0,0-1 0,0 21 15,0-21-15,0 0 0,0 1 16,0-1-16,22 0 0,-22 0 0,21 0 16,-21 0-16,21-21 15,0 0-15,0 0 16,0 0-16,1 0 0,-1 0 15,0 0-15,0 0 0,0-21 0,0 0 16,1 0-16,-1 0 0,0 0 16,0-1-16,0 1 0</inkml:trace>
  <inkml:trace contextRef="#ctx0" brushRef="#br0" timeOffset="379.75">2498 910 0,'0'-21'15,"0"42"-15,0-63 0,0 21 0,-22 21 0,22-21 0,-21 21 32,21 21-17,0 0 1,0 21-16,0-21 0,0 22 16,0-22-16,0 21 0,0 1 0,0-1 15,0 0-15,0 1 0,0 20 16,0-21-16,0 22 0,0-1 0,0 1 15,0 21-15,0-22 0,0 22 16,0-1-16,0 1 0,0-21 0,0 20 16,0 1-16,0-22 0,0 22 0,0-21 15,-21-1-15,21 1 16,0-1-16,0 1 0,0-22 0,0 0 16,0 1-16,0-22 0,0 0 15,0 0-15,0-42 16,0 0-1,0 0-15,0-1 0,0-20 0,0 0 16,0-22-16,21 22 0,-21-22 0,21-20 16,-21 20-16,22-20 0</inkml:trace>
  <inkml:trace contextRef="#ctx0" brushRef="#br0" timeOffset="755.54">2519 953 0,'0'-22'0,"0"44"0,0-65 16,-21 22-16,21 0 0,0 0 15,0 0 1,21 21-16,0-22 0,0 22 0,21-21 16,-20 21-16,20 0 0,0 0 15,1 0-15,-1 0 0,-21 21 0,21 1 16,1-1-16,-22 0 0,21 0 15,-21 0-15,-21 22 0,0-22 0,0 21 16,0-21-16,0 22 16,0-22-16,-21 21 0,0-21 0,-21 0 15,-1 22-15,1-22 0,0 0 16,21 0-16,-22-21 0,1 21 0,21-21 16,0 0-16,-22 22 0,22-22 15,0 0-15,42-22 47,-21 1-47,21 21 0,0-21 16,1 0-16,-1 0 0,21 0 15</inkml:trace>
  <inkml:trace contextRef="#ctx0" brushRef="#br0" timeOffset="1300.26">3323 402 0,'0'0'0,"-21"0"15,0 21 1,21 1 0,-21-1-16,21 0 0,-22 21 0,22-21 15,0 22-15,0-1 0,0 0 16,-21 1-16,21-1 0,0 22 15,-21-22-15,21 21 0,0-20 16,-21-1-16,21 0 0,0 1 0,0-1 16,0 0-16,0-20 0,0 20 15,0-21-15,21 0 0,0 0 0,0 1 16,1-22-16,-1 21 16,0-21-16,0 0 0,0 0 0,0 0 15,1-21-15,-1-1 0,0 22 16,21-21-16,-21 0 0,-21-21 15,22 21-15,-1-1 0,0-20 0,-21 21 16,0-21-16,21 20 0,-21 1 0,21 0 16,-21 0-16,0 0 0,0 42 47,0 0-47,0 0 0,0 0 15,0 1-15,-21-1 0,21 0 0,0 0 16,0 0-16,0 0 0,0 22 15,0-22-15,0 0 0,0 0 16,0 0-16,21-21 16,-21 22-1,21-22 1,-21-22-16,0 1 16,22 21-16,-22-21 0,21 0 0</inkml:trace>
  <inkml:trace contextRef="#ctx0" brushRef="#br0" timeOffset="1620.07">3704 847 0,'0'21'16,"21"-21"0,0 0-16,1 0 15,-1 0-15,0 0 16,0-21-16,-21 0 0,0-1 15,21 22-15,-21-21 16,0 0-16,-21 0 16,0 21-16,0 0 15,0 0-15,-1 0 0,1 0 0,0 0 16,0 0-16,0 0 16,0 21-16,-1-21 0,22 21 0,0 0 15,0 1-15,0-1 16,0 0-16,0 0 0,0 0 15,0 0-15,22-21 16,-1 22-16,0-22 0,0 0 16,0 21-16</inkml:trace>
  <inkml:trace contextRef="#ctx0" brushRef="#br0" timeOffset="2531.23">4191 974 0,'0'-21'16,"0"42"-16,0-64 0,0 22 15,0 0-15,0 0 0,0 0 16,0 0-16,0-1 16,-21 22-16,21-21 0,-21 21 15,-1 0-15,1 0 0,0 21 16,0-21-16,0 22 15,21 20-15,-21-21 0,-1 21 0,1-20 16,21 20-16,0 0 0,0 1 16,0-1-16,0-21 0,0 21 0,0 1 15,0-22-15,0 21 0,0-21 16,0 1-16,21-1 0,-21 0 0,22 0 16,-1 0-16,0-21 0,0 0 15,21 0-15,-20 0 0,-1 0 16,0 0-16,21 0 0,-21 0 15,22-21-15,-22 0 0,21 0 0,-21 0 16,22-1-16,-22 1 0,0-21 0,0 21 16,0-22-16,1 22 0,-1-21 15,-21 0-15,0 20 0,0-20 0,0 21 16,0 0-16,0 0 0,0-1 16,0 1-16,0 42 31,-21-21-31,-1 22 0,22 20 0,-21-21 15,21 0-15,0 22 0,0-22 16,0 21-16,-21-21 0,21 22 16,0-22-16,0 21 0,0-21 15,0 0-15,0 1 0,0-1 0,0 0 16,21 0-16,0-21 0,-21 21 0,22-21 16,-1 0-16,0 0 0,0 0 15,0 0-15,22 0 0,-22 0 0,0-21 16,21 21-16,-21-21 0,22 0 15,-22 0-15,21-1 0,-21-20 0,1 0 16,-1 21-16,0-22 0,0-20 16,0 20-16,0-20 0,1 21 0,-22-22 15,0 22-15,0-22 0,0 22 0,0 0 16,0-1-16,0 1 16,0 0-16,0 20 0,0 1 0,0 0 15,0 42 16,0 0-31,-22 1 0,22 20 16,0-21-16,0 21 0,0 1 0,0-1 16,-21 0-16,21 22 0,0-22 15,0 1-15,0 20 0,-21-21 0,21 1 16,0-1-16,0 0 0,0 1 0,0-22 16,0 21-16,0-21 0,0 1 15,21-1-15,0 0 0,-21 0 0,22-21 16,-1 21-16,0-21 15,0 0-15,0 0 0,0 0 16,1 0-16,-1 0 0,0 0 0,0-21 16,0 0-16,0 21 0,1-21 15,-1 0-15,0-1 0,0 1 0,0-21 16,-21 21-16,21-22 0</inkml:trace>
  <inkml:trace contextRef="#ctx0" brushRef="#br0" timeOffset="2751.38">5080 868 0,'0'0'0,"21"21"16,0-21-16,0 0 15,1 0-15,-1 0 0,0 0 16,0-21-16,0 21 0,0-21 0,22 0 15,-22 21-15,0-22 0,0 1 16,0 21-16,1-21 0,-1 0 0,0 21 16,-21-21-16,21 21 0</inkml:trace>
  <inkml:trace contextRef="#ctx0" brushRef="#br0" timeOffset="3087.08">4424 635 0,'0'0'0,"0"21"0,21-21 16,0 0-16,0 0 0,22 0 15,-22 0-15,0 0 0,21 0 16,-21-21-16,22 0 0,-22 21 15,0-21-15,0 21 0,-21-21 0,0-1 16,-21 22 0,0-21-16,-21 21 0,20 0 0,-20 0 15,21 0-15,-21 0 0,20 0 16,-20 0-16,21 0 0,0 0 0,0 21 16,21 1-16,0-1 15,0 0-15,0 0 16,21-21-16,0 21 0,0-21 15</inkml:trace>
  <inkml:trace contextRef="#ctx0" brushRef="#br0" timeOffset="3575.82">6117 550 0,'0'0'0,"0"-21"0,21 0 0,-21 0 15,0 42 17,0 0-32,0 0 15,0 1-15,0 20 0,0 0 16,0-21-16,0 22 0,0-1 15,-21 0-15,0 1 0,21-1 0,0 0 16,-21 1-16,21-1 0,-21 0 16,21-20-16,-22-1 0,22 21 0,0-21 15,0 0-15,0 1 0,0-1 16,22-21 0,-1-21-1,0 21-15,0-22 0,-21 1 16,21 0-16</inkml:trace>
  <inkml:trace contextRef="#ctx0" brushRef="#br0" timeOffset="4031.55">6562 677 0,'0'0'0,"0"22"31,-22-22-31,1 21 0,0 0 0,-21 21 16,21-21-16,-1 1 0,-20 20 15,21-21-15,0 0 0,-22 22 0,22-22 16,0 0-16,0 0 0,0 0 0,0 0 16,-1 1-16,22-1 15,22-21 17,-22-21-32,21-1 0,0 1 15,21 0-15,-21 0 0,1 0 16,-1-22-16,21 1 0,-21 21 0,0-21 15,1 20-15,-1 1 0,0 0 16,0 0-16,-21 0 0,21 21 16,0 0-16,-21 21 15,0 0-15,0 21 0,0-20 16,0-1-16,0 21 0,22-21 0,-22 22 16,21-22-16,-21 0 0,21 0 15,-21 0-15,21 0 0,0 1 0,-21-1 16,21-21-16,1 0 15,-1 21-15,0-21 0,0 0 0,0 0 16,0 0-16,1 0 0,-1 0 0,0-21 16,21 0-16,-21-1 0,1 1 15,-1 0-15,0 0 0,0-21 0,-21 20 16,21-20-16</inkml:trace>
  <inkml:trace contextRef="#ctx0" brushRef="#br0" timeOffset="4259.42">7070 318 0,'0'0'0,"-22"0"16,1 0-16,0 0 16,0 21-16,21 0 0,-21 0 0,0 21 15,21-20-15,0 20 0,-22 0 16,1 1-16,21-1 0,-21 0 0,21 22 16,0-22-16,0 0 0,0 1 15,-21-1-15,21-21 0,0 22 0,0-1 16,0-21-16,0 0 0,0 22 15,0-22-15,0 0 0,21-21 32,0 0-32,0 0 0,1 0 0,-1-21 15</inkml:trace>
  <inkml:trace contextRef="#ctx0" brushRef="#br0" timeOffset="5007">7514 741 0,'0'-64'16,"0"43"-16,-21 0 15,0 0-15,0 0 0,-1 0 16,1 21-16,0 0 16,0 0-1,0 0-15,0 21 0,21 0 0,-22 0 16,1 21-16,0 1 0,0-1 15,0 0-15,0 1 0,-1-1 0,22 0 16,-21 1-16,21-1 0,-21 0 16,21-20-16,0 20 0,0-21 0,0 0 15,0 0-15,0 1 0,0-1 16,21-21-16,0 0 0,1 0 16,-1 0-16,0 0 15,0-21-15,0-1 0,0 22 0,1-21 16,-1-21-16,-21 21 0,21 0 0,0-22 15,0 1-15,-21 0 16,21-1-16,-21 1 0,22 0 0,-22-1 16,0 22-16,0-21 0,0 21 15,0-1-15,21 22 0,-21-21 0,0 42 32,0 1-32,0 20 0,0-21 15,0 0-15,0 22 0,0-1 16,0-21-16,0 21 0,0-20 0,0 20 15,0-21-15,0 0 0,21 0 0,0 1 16,-21-1-16,21 0 0,0 0 16,1-21-16,-1 0 0,0 0 0,0 0 15,0 0-15,0 0 16,1 0-16,-1 0 0,0-21 0,21 0 16,-21 0-16,1-1 0,-1 1 0,0-21 15,-21 21-15,21-22 0,0 1 16,0 21-16,-21-21 0,0 20 0,0-20 15,22 21-15,-22 0 0,0 0 16,0 42 0,0 0-1,0 0-15,0 21 0,0-20 0,0-1 16,0 0-16,0 21 0,0-21 0,-22 1 16,22-1-16,0 0 0,0 0 15,0 0-15,0 0 0,0 1 16,22-22-1,-1 0-15,0 0 16,-21-22 0,21 1-16,-21 0 0,21 0 15</inkml:trace>
  <inkml:trace contextRef="#ctx0" brushRef="#br0" timeOffset="5383.78">7959 360 0,'0'0'0,"-22"0"16,-20 0-16,21 0 0,0 0 16,0 21-16,21 0 0,0 0 0,-22 1 15,22-1-15,0 0 0,0 0 16,0 0-16,0 0 0,22-21 0,-1 22 16,0-22-16,0 0 0,0 21 0,0-21 15,22 0-15,-22 0 0,0 0 16,0 0-16,0 0 0,22 0 0,-22 0 15,-21-21-15,21-1 0,0 1 16,0 21-16,-21-21 0,0-21 0,0 21 16,0-1-16,0 1 0,0-21 15,0 21-15,-21 0 0,0 21 16,0-22-16,0 22 0,0 0 0,-22 0 16,22 0-16,0 22 0,0-1 15,0 0-15,-1 0 0,1 21 0,21-20 16,0-1-16,0 0 0,0 21 15,0-21-15,0 1 0,0-1 0,21 0 16,22-21-16,-22 21 0,0-21 16,21 21-16,1-21 0,-1 0 0,-21 0 15</inkml:trace>
  <inkml:trace contextRef="#ctx0" brushRef="#br0" timeOffset="5695.65">8657 212 0,'-21'0'0,"-21"106"15,20-85-15,1 21 16,0 0-16,21 1 0,-21-22 16,0 21-16,21 1 0,-21-1 0,21 0 15,0 1-15,0-1 0,0 0 16,0 1-16,0-1 0,0-21 0,0 21 15,0-20-15,0 20 0,21-21 0,-21 0 16,21 0-16,-21 1 16,21-22-16,0 21 0,0-21 0,1 0 15,-1 0-15,0 0 0,0 0 16,0 0-16,0-21 0,1-1 16,-1 1-16,0 0 0,0 0 0,0 0 15,-21-22-15,21 1 0,-21 21 16</inkml:trace>
  <inkml:trace contextRef="#ctx0" brushRef="#br0" timeOffset="5903.53">8445 614 0,'0'0'0,"-21"21"0,21 0 16,0 0-1,21-21-15,1 0 16,-1 0-16,21 0 0,-21 0 15,22 0-15,-22 0 0,21 0 0,0 0 16,1 0-16,-22 0 0,21 0 16,1-21-16,-22 21 0,21 0 0,-21-21 15,0 21-15,1-21 0,-1 21 16</inkml:trace>
  <inkml:trace contextRef="#ctx0" brushRef="#br0" timeOffset="6958.69">889 1820 0,'0'0'0,"-21"0"15,0-21-15,-1 21 0,1 0 16,0-21 0,42 21 15,0 0-31,1 0 0,-1 0 16,21 21-16,-21-21 0,22 0 15,-1 0-15,0 0 0,1 0 0,-1 0 16,21 0-16,22 0 0,-21 0 15,20 0-15,1 0 0,0 0 16,-1 0-16,22 0 0,-21 0 16,21 0-16,21 0 0,0 0 0,0-21 15,21 21-15,-21 0 0,21 0 16,0-21-16,0 21 0,0 0 0,1-21 16,20 21-16,-21 0 0,21-21 15,-20-1-15,20 22 0,0 0 0,-21 0 16,22-21-16,-1 21 0,-21 0 15,0 0-15,22-21 0,-22 21 0,0 0 16,0 0-16,0 0 0,-21-21 16,22 21-16,-22 0 0,21 0 0,0-21 15,-21 21-15,21 0 0,-21 0 16,0 0-16,0-21 0,0 21 16,0 0-16,0 0 0,-21 0 0,21-22 15,-21 22-15,-22 0 0,22 0 16,-21 0-16,-22 0 0,1 0 0,-1-21 15,1 21-15,-22 0 0,1 0 0,-22 0 16,0 0-16,0 0 0,0 0 16,-21-21-16,0 0 31,-21 21-15,21-21-1,0 0 1</inkml:trace>
  <inkml:trace contextRef="#ctx0" brushRef="#br0" timeOffset="7099.61">8742 1524 0,'0'0'0,"21"21"31,-21 0-16,0 1-15</inkml:trace>
  <inkml:trace contextRef="#ctx0" brushRef="#br0" timeOffset="8491.34">635 2752 0,'0'-21'0,"21"21"0,-21-22 15,0 1-15,0 0 16,0 0-16,0 0 16,0 0-16,-21-1 0,0 22 0,0-21 15,-1 0-15,1 0 0,-21 21 16,21 0-16,0 0 0,-22 0 15,1 0-15,21 0 0,-22 0 16,22 21-16,-21 0 0,21 0 16,-22 1-16,22 20 0,0-21 0,0 21 15,21-20-15,0 20 0,0-21 16,-21 0-16,21 22 0,0-22 0,0 0 16,0 0-16,0 0 15,21-21-15,0 0 0,0 21 16,0-21-16,22 0 0,-22 0 15,0 0-15,0-21 0,22 21 16,-22-21-16,21 0 0,-21 0 0,0 0 16,22-1-16,-22 1 0,21 0 15,-21-21-15,1 21 0,-1-22 16,0 1-16,0 0 0,-21-1 16,0 1-16,0 0 0,0-1 15,0 22-15,0-21 0,0-1 0,0 22 16,0 0-16,0 0 0,0 0 15,-21 42 1,21 21-16,0-21 16,0 22-16,0-1 0,0 0 15,0 1-15,-21-1 0,21 22 0,0-22 16,0 0-16,0-21 0,0 22 16,0-1-16,0-21 0,0 0 0,0 1 15,0-1-15,0 0 16,0 0-16,0 0 0,21-21 31,0 0-31,0-21 16</inkml:trace>
  <inkml:trace contextRef="#ctx0" brushRef="#br0" timeOffset="8927.59">825 2688 0,'0'-21'16,"0"0"0,0 0-16,0 0 15,0-1-15,0 1 16,0 0-16,22 21 0,-1-21 16,0 21-16,0 0 0,0 0 0,0 0 15,1 0-15,-1 21 16,0 0-16,0 0 0,0 1 15,0-1-15,1 21 0,-22-21 0,0 22 16,0-22-16,0 21 0,0-21 16,0 0-16,0 22 0,0-22 0,0 0 15,-22 0-15,22 0 16,-21-21 0,21-21 15,0 0-31,0 0 0,0 0 15,0 0-15,0-1 0,0 1 16,21 0-16,-21-21 0,22 21 0,-22-1 16,21-20-16,-21 21 0,21 0 15,0 0-15,0-1 0,0 22 16,1-21-16,-1 21 0,0-21 16,0 21-16,0 0 0</inkml:trace>
  <inkml:trace contextRef="#ctx0" brushRef="#br0" timeOffset="9164.45">1587 2582 0,'0'0'0,"0"22"0,0-1 16,0 0-16,-21 21 0,21-21 15,0 1-15,0-1 0,0 0 16,-21 0-16,21 0 0,0 0 0,0 1 15,0-1-15,0 0 16,0-42 31,0 0-31</inkml:trace>
  <inkml:trace contextRef="#ctx0" brushRef="#br0" timeOffset="9499.51">1566 2328 0,'0'0'0,"-21"0"0,0 0 16,0 22-16,0-1 15,42-21 16,0 0-15,0 0 0,-21-21-16,21 21 15,-21-22-15,0 1 16,-21 21 0,0 0-1,0 0-15,0 21 16,21 1-1,0-1-15,0 0 0,0 0 16,21 0-16,0 0 0,-21 1 16,21-22-16,0 21 0</inkml:trace>
  <inkml:trace contextRef="#ctx0" brushRef="#br0" timeOffset="9787.45">1863 2477 0,'0'21'16,"0"0"-16,0 0 0,0 0 16,0 0-16,0 22 0,0-22 15,0 0-15,0 21 0,21-20 0,-21 20 16,0-21-16,0 0 0,0 0 15,0 1-15,0-1 0,0 0 0,21 0 16,0-21 15,-21-21-15,21 0-16,0 21 16</inkml:trace>
  <inkml:trace contextRef="#ctx0" brushRef="#br0" timeOffset="10023.78">2180 2392 0,'0'0'15,"0"21"1,0 0-16,-21 0 0,21 1 16,-21-1-16,0 21 0,21-21 0,-22 0 15,1 22-15,21-22 16,-21 21-16,0-21 0,0 22 0,21-22 15,-21 0-15,21 0 0,-22 22 16,1-22-16,21 0 0,21-21 47</inkml:trace>
  <inkml:trace contextRef="#ctx0" brushRef="#br0" timeOffset="10435.54">2201 2794 0,'0'0'0,"21"0"16,1 0-1,-1 0-15,0 0 0,0 0 16,106-63-1,-106 41 1,-21 1-16,21 0 0,-21 0 16,22 21-16,-22-21 0,0 0 0,0-1 15,0 1-15,-22 0 16,1 21-16,0 0 16,0 0-16,0 21 15,0 0-15,-1 1 0,1-1 0,21 0 16,-21 0-16,21 21 0,-21-20 15,21-1-15,0 0 0,0 0 0,0 0 16,0 0-16,0 1 0,0-1 16,0 0-16,21 0 0,0-21 15,0 0-15,1 0 0,-1 0 16,0 0-16,0 0 0,0 0 16,22 0-16,-22-21 0,0 21 15,0-21-15</inkml:trace>
  <inkml:trace contextRef="#ctx0" brushRef="#br0" timeOffset="10819.61">2688 2455 0,'0'0'16,"64"-21"-1,-43 21-15,0 0 16,0 0-16,-21 21 0,21 1 0,0-22 15,1 42-15,-1-21 16,-21 0-16,21 22 0,0-22 0,-21 0 16,21 21-16,-21-21 0,21 22 15,-21-22-15,0 0 0,0 21 0,0-20 16,0-1-16,0 0 0,-21-21 16,0 21-16,21 0 0,-21-21 15,21-21 16,0 0-31,0 0 16,21 0-16,-21-1 0,21-20 16,0 21-16,-21-21 0,22 20 0,-1-20 15,-21 0-15,21 21 0,0-22 16,-21 22-16,0-21 0,21 21 16,0-1-16,-21 1 0,22 21 15,-1 0-15</inkml:trace>
  <inkml:trace contextRef="#ctx0" brushRef="#br0" timeOffset="11099.45">3408 2773 0,'0'0'0,"21"-21"0,-21 0 15,0-1-15,0 1 16,0 0-16,0 0 0,0 0 16,0 0-16,-21 21 15,0 0-15,-1 0 16,1 0-16,0 21 0,0 0 16,21 0-16,0 0 15,-21 0-15,21 1 0,0-1 16,21-21-16,0 0 15,0 0-15</inkml:trace>
  <inkml:trace contextRef="#ctx0" brushRef="#br0" timeOffset="12075.33">3873 2307 0,'22'127'31,"-22"-84"-31,0-22 0,0 21 16,21 0-16,-21 1 0,0-1 0,0 0 16,0-20-16,0 20 0,0-21 15,0 0-15,0 0 0,0 1 0,0-1 16,0 0-16,-21-21 31,-1-21-15,22 0-16,0-1 15,-21 1-15,21 0 0,0 0 0,0-21 16,0-1-16,0 1 0,21 0 16,1-1-16,-1 1 0,0 0 0,0 20 15,0-20-15,0 21 0,1 0 0,20 0 16,-21 21-16,21 0 0,-20 0 15,20 0-15,0 0 0,-21 21 0,22 0 16,-1 0-16,-21 21 0,0-20 16,1 20-16,-1-21 0,0 21 15,-21-20-15,21 20 0,-21-21 0,0 21 16,0-20-16,0-1 0,0 0 16,0 0-16,0 0 0,-21-21 0,21 21 15,-21-21-15,21-21 31,0 0-15,0 0-16,0 0 0,0 0 0,0-1 16,0-20-16,21 0 0,0 21 15,0-22-15,0 1 0,1 0 0,20-1 16,-21 1-16,21 21 0,1 0 0,-22-1 16,21 1-16,1 0 0,-1 21 15,-21 0-15,21 0 0,-20 21 0,-1 0 16,0 1-16,0-1 15,-21 0-15,0 21 0,0-21 0,0 22 16,0-1-16,0-21 0,-21 22 16,0-22-16,0 21 0,-22-21 0,22 0 15,0 22-15,0-22 0,0 0 0,-1-21 16,1 21-16,42-21 31,1 0-31,-1-21 16,0 0-16</inkml:trace>
  <inkml:trace contextRef="#ctx0" brushRef="#br0" timeOffset="12587.43">5376 2350 0,'0'0'16,"-21"0"-16,0 0 0,0 0 15,0 0-15,-1 0 16,1 0-16,0 21 0,0 0 0,0 0 16,0 21-16,-1-20 0,1-1 15,0 21-15,0 0 0,21-20 16,0 20-16,-21-21 0,21 21 0,-21-20 0,21-1 16,0 21-16,0-21 15,0 0-15,0 1 0,21-22 16,0 0-16,0 0 0,21 0 15,-20 0-15,-1 0 0,0 0 16,0-22-16,0 1 0,0 21 0,1-21 16,-1 0-16,0 0 0,0-22 15,0 22-15,0 0 0,-21-21 0,0 21 16,22-22-16,-22 1 0,0 21 16,0-22-16,0 22 0,0 0 0,0 0 15,0 0-15,0 0 0,0 42 31,-22 0-31,22 0 0,0 0 16,0 22-16,0-22 0,-21 21 16,21-21-16,0 0 0,0 22 0,0-22 15,0 0-15,0 0 0,0 0 16,21 1-16,-21-1 0,22 0 0,-1-21 16,0 0-16,0 0 0,0 0 15,22 0-15,-22 0 0,0 0 16,21 0-16,-21-21 0,22 0 0,-22-1 15</inkml:trace>
  <inkml:trace contextRef="#ctx0" brushRef="#br0" timeOffset="13055.68">5905 2307 0,'-21'0'31,"0"21"-31,21 1 0,-21-1 16,21 0-16,0 0 0,-21 21 0,21-20 15,0-1-15,-21 21 0,21-21 16,0 0-16,0 22 0,0-22 0,0 0 16,0 0-16,0 0 15,0 1-15,0-1 16,0-42 15,0-1-15,0 1-16,0 0 15,0 0-15,0-21 0,0 20 0,0-20 16,21 21-16,0-21 0,-21-1 0,21 22 16,0-21-16,0 21 0,22-1 15,-22 1-15,0 0 0,21 21 0,-20 0 16,20 0-16,-21 0 0,0 0 16,0 21-16,1 0 0,-1 1 15,-21-1-15,0 21 0,0-21 0,0 22 16,0-1-16,0-21 0,0 21 0,0-20 15,0 20-15,0-21 0,0 0 16,-21 0-16,-1 1 0,22-1 16,-21 0-16,21 0 0,-21-21 15,42 0 17,0-21-32,1 0 0,-1 21 15</inkml:trace>
  <inkml:trace contextRef="#ctx0" brushRef="#br0" timeOffset="13587.44">6752 2180 0,'0'0'0,"-21"0"0,-21 0 16,20 0-16,1 0 15,0 0-15,0 21 0,0 1 0,0-1 16,-1 0-16,1 21 0,0-21 0,0 22 16,21-1-16,-21 0 0,21 1 15,-21-22-15,21 21 0,0 1 0,0-22 16,0 0-16,0 21 16,0-21-16,21 1 0,0-22 0,0 21 15,0-21-15,0 0 0,1 0 16,-1 0-16,0 0 0,0 0 15,21 0-15,-20-21 0,-1-1 0,0 1 16,0 21-16,0-21 0,-21-21 16,21 21-16,1-1 0,-1 1 0,-21-21 15,0 0-15,0 20 0,0-20 0,0 21 16,0-21-16,0 20 0,0 1 16,0 0-16,0 0 0,0 42 31,0 0-16,0 0-15,-21 1 0,21 20 0,0-21 16,0 21-16,0 1 0,0-22 16,0 21-16,0-21 0,0 22 0,0-22 15,21 0-15,-21 0 0,21 0 16,0-21-16,0 22 0,22-22 0,-22 0 16,21 0-16,-21 0 0,22 0 0,-1 0 15,-21 0-15,21 0 0,1 0 16,-22 0-16,21-22 0,1 1 0,-1 21 15</inkml:trace>
  <inkml:trace contextRef="#ctx0" brushRef="#br0" timeOffset="14311.03">7556 2244 0,'0'0'0,"-42"0"15,0 0-15,21 0 0,-22 21 16,1 0-16,0 0 0,20 0 0,-20 1 15,0-1-15,21 0 0,-1 0 16,1 21-16,0-20 0,21-1 0,-21 21 16,21-21-16,0 0 0,0 1 15,0-1-15,0 0 0,21 0 16,0-21-16,0 0 0,1 0 0,-1 0 16,0 0-16,0 0 15,0 0-15,22 0 0,-22 0 0,0-21 16,0 0-16,0 21 0,0-21 0,1-1 15,-1 1-15,0 0 0,-21 0 16,0 0-16,0 0 0,21-1 0,-21 1 16,0 0-16,0 0 0,0 0 15,0 0-15,0 42 32,0 0-17,0 0-15,0 0 0,0 22 0,0-22 16,0 21-16,0-21 0,0 22 15,0-1-15,-21 0 0,21 1 16,0-1-16,0 0 0,0 1 0,0-1 16,0 0-16,0 22 0,0-22 15,0 22-15,0-1 0,0-21 0,0 22 16,0-1-16,0 1 0,0-1 0,21 1 16,-21-22-16,21 22 0,-21-1 15,0-20-15,0 20 0,21-21 0,-21 22 16,22-22-16,-22 1 0,21-1 0,-21 21 15,0-41-15,0 20 0,0 0 16,0-21-16,0 22 0,0-22 16,0 0-16,0 0 0,-21-21 0,-1 21 15,1 1-15,0-22 0,-21 0 0,21 0 16,-1 0-16,-20 0 0,21 0 0,0 0 16,-22-22-16,22 1 0,0 0 15,0-21-15,0 21 0,0-22 0,-1 1 16,1-22-16,21 22 0,0-21 0,-21-1 15,21 1-15,-21-1 0,21 1 16,0-1-16,0-21 0,0 1 0,0 20 16,0-20-16,0-1 0,21 21 0,0 1 15,-21-1-15,21 1 16,1-1-16,-1 22 0,21 0 0,-21-1 16,0-20-16,1 21 0,-1-1 15,21 22-15,-21-21 0</inkml:trace>
  <inkml:trace contextRef="#ctx0" brushRef="#br0" timeOffset="14691.39">7747 2413 0,'0'21'16,"0"0"-1,21-21 1,0 0-16,0 0 0,1-21 15,-1 0-15,0 21 0,0-21 16,0 21-16,22-21 0,-22 0 0,0-1 16,0 22-16,0-21 0,0 0 15,1 0-15,-1 0 0,-21 0 0,0-1 16,0 1-16,-43 21 16,22 0-1,0 21-15,-21 1 0,21-1 0,-22 0 16,22 0-16,0 21 0,0 1 15,0-22-15,-1 21 0,1 1 0,21-1 16,0-21-16,0 21 0,0-20 16,0-1-16,0 0 0,0 0 15,0 0-15,21 0 0,1-21 0,-1 0 16,0 0-16,0 0 0,21 0 16,-20 0-16,20 0 0,-21 0 0,21-21 15,-20 0-15,20 0 0,0 0 0</inkml:trace>
  <inkml:trace contextRef="#ctx0" brushRef="#br0" timeOffset="14943.16">8657 2074 0,'-21'0'15,"0"0"-15,0 22 0,-1-1 16,1 21-16,0-21 0,21 0 15,-21 22-15,0-22 0,21 21 16,-21 1-16,21-1 0,0-21 0,0 21 16,0 1-16,0-22 0,0 21 15,0-21-15,0 1 0,0-1 0,0 0 16,21 0-16,0 0 0,0 0 0,0-21 16,0 0-1,1 0-15,-1 0 0,0 0 0,0-21 16</inkml:trace>
  <inkml:trace contextRef="#ctx0" brushRef="#br0" timeOffset="15247.25">8953 2096 0,'0'-22'0,"0"44"0,22-44 0,-22 1 15,21 21-15,0 0 16,0 0-16,0 0 0,0 0 15,1 0-15,20 21 0,-21 1 16,0-1-16,-21 0 0,21 0 16,-21 0-16,0 22 0,22-1 0,-22 0 15,0 1-15,0-1 0,0 0 16,0 22-16,0-22 0,0-21 0,-22 22 16,1-1-16,0-21 0,0 21 0,0-20 15,-22-1-15,22 0 0,0-21 16,0 21-16,21 0 0,-21-21 0,0 0 15,21-21 1,21 21 0,0-21-16</inkml:trace>
  <inkml:trace contextRef="#ctx0" brushRef="#br0" timeOffset="15561.58">9483 2561 0,'21'0'32,"0"0"-32,0-21 15,-21 0-15,0 0 16,0 0-1,0-1 1,-21 22-16,0 0 0,0 0 16,-1 0-16,1 0 15,21 22-15,0-1 16,-21 0-16,21 0 16</inkml:trace>
  <inkml:trace contextRef="#ctx0" brushRef="#br0" timeOffset="16287.28">9948 1757 0,'0'0'0,"0"21"31,0 21-16,0-20-15,-21-1 0,21 21 16,0 0-16,0 1 0,0-1 0,0 0 16,-21 1-16,0-1 0,21 0 0,-21 1 15,-1-22-15,22 21 0,0 1 16,-21-1-16,21-21 0,0 21 0,0-20 16,0-1-16,0 0 0,0 0 0,0 0 15,21-21-15,1 21 16,-1-21-16,0 0 0,0 0 15,0 0-15,0 0 0,22-21 0,-22 21 16,0-21-16,0 0 0,0 0 16,22 0-16,-22-1 0,0 1 0,0-21 15,-21 21-15,21 0 0,-21-1 16,22 1-16,-22 0 0,0 0 0,21 21 16,-42 0 15,-1 0-31,22 21 0,-21 0 0,21 0 15,0 1 1,0-1-16,0 0 16,21-21-1,1 0-15,-1 0 16,-21-21-16,21 0 0,0 21 16</inkml:trace>
  <inkml:trace contextRef="#ctx0" brushRef="#br0" timeOffset="16455.18">10435 1969 0,'0'0'0,"0"-22"0,0 1 15,-21 21 48,21-21-63,-21 21 0</inkml:trace>
  <inkml:trace contextRef="#ctx0" brushRef="#br0" timeOffset="16651.07">9758 2117 0,'0'0'0,"63"0"31,-42 0-31,1 0 16,20 0-16,0 0 0,1 0 0,-1 0 15,0 0-15,1 0 0,20 0 0,-21-21 16</inkml:trace>
  <inkml:trace contextRef="#ctx0" brushRef="#br0" timeOffset="17367.55">10689 2159 0,'0'0'0,"-63"106"32,41-85-32,22 0 0,-21 0 15,21 1-15,0-1 0,0 0 16,-21 0-16,21 21 0,-21-20 0,21-1 15,0 0-15,-21 0 0,21 0 16,0 0-16,-21-21 16,21 22-16,0-44 31,0 1-15,0 0-16,0 0 0,0 0 15,0 0-15,0-22 0,0 22 16,21 0-16,0-21 0,0 20 0,0-20 15,0 21-15,22 0 0,-22 0 16,21-1-16,1 1 0,-1 0 0,0 0 16,1 21-16,-22 0 0,21 0 0,-21 0 15,22 21-15,-22 0 0,0 0 16,0 1-16,0-1 0,0 0 0,-21 0 16,22 0-16,-22 0 0,0 1 0,0-1 15,0 0-15,0 21 0,0-21 16,-22 1-16,1-1 0,0 0 15,21 0 1,-21-21-16,0 0 16,21-21-1,0 0-15,0 0 16,0-1-16,21 1 0,0 0 16,0 0-16,0 0 0,1-22 0,20 22 15,-21 0-15,21-21 0,-20 21 16,20-1-16,0 1 0,-21 0 0,22 0 15,-22 21-15,0 0 0,21 0 16,-20 0-16,-22 21 0,0 0 0,21 0 16,-21 1-16,0-1 0,0 21 0,0-21 15,0 0-15,0 22 0,0-22 16,0 0-16,-21 21 0,21-20 16,-22-1-16,22 0 0,-21-21 0,0 21 15,21 0-15,0 0 16,0-42 15,21 0-31,0 0 16</inkml:trace>
  <inkml:trace contextRef="#ctx0" brushRef="#br0" timeOffset="17723.34">11747 2286 0,'0'0'0,"22"0"16,41-21-1,-42 21-15,0 0 0,22-21 16,-22 21-16,0-21 0,0 21 0,0-22 16,1 22-16,-22-21 0,0 0 15,0 0-15,-22 0 16,1 21-16,0 0 0,0 0 15,0 0-15,-22 0 0,22 0 16,0 0-16,-21 21 0,21 0 0,-1 0 16,1 0-16,21 22 0,-21-22 15,21 0-15,0 21 0,-21 1 16,21-22-16,0 0 0,0 21 0,0-20 16,0-1-16,0 0 0,21 0 0,0 0 15,0 0-15,1-21 0,-1 0 16,0 22-16,0-22 0,0 0 0,22 0 15,-22 0-15,21-22 0,-21 22 0</inkml:trace>
  <inkml:trace contextRef="#ctx0" brushRef="#br0" timeOffset="18535.53">12742 1630 0,'0'0'0,"-21"-21"0,-42 0 31,41 21-31,1 0 0,-21 0 16,21 0-16,0 42 0,-1-21 0,1 21 16,0 1-16,0-1 0,0 22 15,0-22-15,-1 21 0,1-20 0,0-1 16,21 22-16,-21-22 0,21 0 16,-21 1-16,21-1 0,0 0 0,0 1 15,0-1-15,0-21 0,0 21 0,21-20 16,0-1-16,0 0 0,0 0 15,22-21-15,-22 0 0,21 0 0,-21 0 16,22 0-16,-22 0 0,21 0 16,1 0-16,-1-21 0,-21 0 0,21 0 15,1-1-15,-1 1 0,0-21 0,1 21 16,-1 0-16,0-22 16,-20 22-16,20-21 0,-21-1 0,0 1 15,0 0-15,-21-1 0,0 1 0,0-21 16,0 20-16,0-20 0,0 20 15,-21-20-15,-21 21 0,21-1 0,0 1 16,-22 21-16,1-22 0,0 22 16,-1 21-16,1 0 0,0 0 0,-1 0 15,1 0-15,21 21 0,-22 1 0,1-1 16,0 21-16,21 22 0,-1-22 16,1 21-16,0 1 0,21-22 0,-21 22 15,21-22-15,0 0 0,0 22 16,0-22-16,0-21 0,21 22 15,0-1-15,0-21 0,1 0 0,-1 1 16,0-1-16,0 0 0,0-21 16,0 0-16,1 21 0,20-21 0,-21 0 15,21 0-15,-20 0 0,20-21 16,-21 21-16,21-21 0,-20 21 0</inkml:trace>
  <inkml:trace contextRef="#ctx0" brushRef="#br0" timeOffset="19002.25">13335 2032 0,'0'0'0,"0"-21"31,-21 42-15,0-21-16,21 21 0,-22 0 16,1 22-16,0-22 0,21 0 0,0 0 15,-21 0-15,21 1 0,-21 20 16,21-21-16,0 0 0,0 0 0,0 1 15,0-1-15,0 0 0,21-21 16,0 21-16,0-21 16,0 0-16,1 0 0,-1 0 0,0 0 15,0-21-15,0 21 0,0-21 16,1 0-16,-1 21 0,0-22 0,0 1 16,0 0-16,0 0 0,1 0 15,-22-22-15,0 22 0,21 0 16,-21 0-16,21 0 0,-21-22 0,0 22 15,0 0-15,0 42 32,0 0-32,-21 1 0,21-1 15,-21 0-15,21 21 0,0-21 16,-22 1-16,22-1 0,-21 21 0,21-21 16,0 0-16,0 1 0,0-1 15,0 0-15,0 0 0,21-21 31,1 0-31,-1 0 0,0 0 0,0 0 16,-21-21-16,21 21 0,0-21 16,1 0-16,-1-1 0</inkml:trace>
  <inkml:trace contextRef="#ctx0" brushRef="#br0" timeOffset="19263.77">14097 1545 0,'-64'85'32,"43"-64"-32,0 21 15,0 22-15,0-22 0,21 1 0,-21-1 16,-1 21-16,22-20 0,-21-1 0,21 0 16,0 1-16,0-1 0,-21-21 15,21 22-15,0-22 0,0 0 0,-21 0 16,21 21-16,0-20 15,0-1-15,21-21 16,0 0-16,0 0 16,1-21-16,-1-1 15,0 22-15</inkml:trace>
  <inkml:trace contextRef="#ctx0" brushRef="#br0" timeOffset="19635.56">14457 1969 0,'0'0'16,"0"-22"-16,-43 22 16,22 0-16,0 0 15,0 22-15,-21-22 0,20 21 16,1 0-16,-21 0 0,21 0 0,0 0 16,-1 1-16,1-1 0,21 0 15,0 0-15,0 0 0,0 0 16,0 1-16,21-1 15,1-21-15,20 0 0,-21 0 16,21 21-16,-20-21 0,20 0 0,-21 0 16,0 21-16,22-21 0,-22 0 0,0 21 15,0-21-15,-21 21 16,0 1-16,0-1 0,-21-21 16,0 21-16,0-21 0,-22 0 0,22 21 15,-21-21-15,21 0 0,-22 21 16,22-21-16,-21 0 0,21 0 0,-1 0 15,1 0-15,-21 0 0,21 0 16,0 0 0,21-21-16,0 0 0,0 0 15</inkml:trace>
  <inkml:trace contextRef="#ctx0" brushRef="#br0" timeOffset="19871.43">13822 1820 0,'21'0'32,"0"0"-17,0 0-15,22-21 0,-22 21 0,21 0 16,-21 0-16,22-21 0,-1 21 15,-21 0-15,21 0 0,-20 0 0,-1-21 16,0 21-16,0 0 0,0 0 16</inkml:trace>
  <inkml:trace contextRef="#ctx0" brushRef="#br0" timeOffset="20399.12">15007 1884 0,'0'0'0,"-85"21"31,64 0-31,0 22 0,0-22 16,0 21-16,0-21 0,21 22 16,-22-1-16,22 0 0,-21-21 15,21 22-15,0-1 0,-21 0 0,21-20 16,0 20-16,0-21 0,0 21 15,0-20-15,0-1 0,0 0 0,0 0 16,21-21-16,0 0 0,1 21 0,-1-21 16,0 0-16,21 0 0,-21 0 15,22-21-15,-22 0 0,21 0 0,-21 0 16</inkml:trace>
  <inkml:trace contextRef="#ctx0" brushRef="#br0" timeOffset="20694.95">15515 1799 0,'0'0'0,"21"0"15,22 0 1,-22 0-16,0 21 0,0 1 0,0 20 16,0-21-16,-21 0 0,22 22 15,-1-22-15,0 21 0,0 0 0,-21-20 16,0 20-16,0 0 0,0-21 0,0 22 15,0-22-15,0 21 16,-21-21-16,0 22 0,-22-22 0,22 0 16,0 0-16,-21 0 0,21 1 0,-22-1 15,22 0-15,0-21 0,0 0 16,0 21-16,-1-21 0,22-21 31,0 0-31,22 21 0,-1-21 16</inkml:trace>
  <inkml:trace contextRef="#ctx0" brushRef="#br0" timeOffset="20994.78">16129 2223 0,'0'0'0,"0"21"0,0 0 15,21-21 1,0 0 0,0 0-16,1 0 0,-22-21 15,21 21-15,-21-21 16,0-1-16,0 1 16,-21 21-1,-1 0 1,1 0-16,0 0 0,0 0 15,0 0 1</inkml:trace>
  <inkml:trace contextRef="#ctx0" brushRef="#br0" timeOffset="21447.62">16700 1990 0,'0'0'0,"0"63"16,0-42-16,0 1 15,0-1-15,0 0 0,0 0 16,0 0-16,-21 0 0,21 1 0,-21-1 16,21 0-16,0 0 0,0 0 0,-21 0 15,21 1-15,0-1 16,21-42 15</inkml:trace>
  <inkml:trace contextRef="#ctx0" brushRef="#br0" timeOffset="21855.41">16722 1651 0,'0'0'15,"-22"106"1,22-85 0,0 0-16,0 0 0,0 1 15,22-22-15,-1 0 16,0 0-16,0 0 0,0 0 0,0 0 16,1 0-16,-1 0 0,0 0 15,0-22-15,0 22 0,0-21 0,-21 0 16,22 21-16,-22-21 0,21 0 15,-21 0-15,0-1 0,0 1 0,0 0 16,-21 0-16,-1 21 0,1-21 16,0 0-16,0 21 0,0 0 0,0 0 15,-1 0-15,1 0 0,0 0 16,0 0-16,0 0 0,21 21 16,0 0-16,-21 0 0,21 0 0,0 22 15,0-22-15,0 21 0,0-21 16,0 22-16,0-1 0,21-21 0,0 21 15,-21-20-15,21-1 0,0 0 16,22 0-16</inkml:trace>
  <inkml:trace contextRef="#ctx0" brushRef="#br0" timeOffset="22551.02">17314 2011 0,'-42'0'15,"21"0"1,0 21-16,21 0 0,-22 0 16,22 1-16,-21-1 0,21 0 0,0 0 15,0 0-15,-21 22 0,21-22 16,0 0-16,0 0 0,-21 0 16,21 0-16,0 1 0,0-44 62,0 1-46,0 0-16,0 0 0,0 0 0,0 0 15,0-1-15,0 1 0,21 0 16,0 0-16,-21-21 0,21 20 0,22-20 16,-22 21-16,0 0 0,0 0 0,22-1 15,-22 22-15,0 0 0,21 0 16,-21 0-16,1 0 0,-1 22 0,0-1 15,0 0-15,-21 0 0,21 0 16,-21 0-16,21 1 0,-21-1 0,0 21 16,0-21-16,0 0 0,0 1 15,0-1-15,0 0 16,-21 0-16,0-21 0,0 0 16,0 0-16,0 0 0,-1 0 15,22-21 1,0 0-1,0 0-15,22-1 16,-1 1-16,0 0 0,0 0 0,0-21 16,22 20-16,-22 1 0,21-21 0,0 21 15,1 0-15,-22 21 0,21-22 16,1 22-16,-22 0 0,21 0 0,-21 22 16,0-1-16,1-21 15,-22 21-15,0 21 0,21-21 0,-21 1 16,0-1-16,0 0 0,0 0 15,0 21-15,-21-20 0,-1-1 0,1 0 16,0 0-16,0 0 0,0 0 16,0 1-16,42-22 47,0-22-47,0 1 0</inkml:trace>
  <inkml:trace contextRef="#ctx0" brushRef="#br0" timeOffset="22844.25">18394 1905 0,'-21'0'16,"21"21"-16,-22 0 15,1 1-15,0 20 0,21-21 0,-21 0 16,21 22-16,0-22 0,-21 21 0,0 0 15,21 1-15,-22-1 0,1 0 16,21 22-16,-21-1 0,0 1 0,21-1 16,-21 1-16,0-1 0,21 1 15,-22-22-15,22 22 0,-21-1 16,0 1-16,21-22 0,0 22 0,-21-22 16,0 0-16,21 1 0,-21-1 0,21 0 15,-22-21-15,22 1 0,0-1 16</inkml:trace>
  <inkml:trace contextRef="#ctx0" brushRef="#br0" timeOffset="23200.05">18288 2032 0,'0'0'0,"42"-148"32,-21 127-32,1 0 0,-1 21 15,0-22-15,21 22 0,1-21 0,-1 21 16,0 0-16,1 0 0,-22 21 0,21 1 16,-21-1-16,22 21 0,-22-21 15,-21 0-15,0 22 0,0-22 0,0 21 16,0-21-16,0 1 0,-21-1 15,-1 0-15,1 0 0,-21 0 16,0 0-16,20-21 0,-20 22 0,0-22 16,-1 0-16,1 0 0,0 21 15,21-21-15,-22 0 0,22 0 0,0 0 16,0 0-16,0 0 0,21-21 16,0-1-1,21 1-15,0 21 0,0-21 16,0 0-16</inkml:trace>
  <inkml:trace contextRef="#ctx0" brushRef="#br0" timeOffset="23671.59">19177 1524 0,'0'0'0,"-21"0"0,0 0 0,-1 21 15,1-21-15,0 43 0,0-22 0,0 21 16,0-21-16,-1 22 0,1-1 16,0 0-16,21 22 0,-21-22 0,0-21 15,21 22-15,-21-1 0,21 0 16,0-21-16,0 1 0,0 20 0,0-21 16,0 0-16,0 0 0,21 1 15,0-22-15,0 0 16,0 0-16,0 0 0,22 0 15,-22 0-15,0 0 0,0 0 16,0-22-16,1 22 0,-1-21 0,0 0 16,0 0-16,0 0 0,0 0 0,1-1 15,-1 1-15,-21 0 0,0 0 16,0 0-16,21 0 0,-21-1 0,0 44 31,0-1-31,-21 0 16,21 0-16,-21 0 0,21 0 15,0 1-15,0-1 0,0 0 16,0 0-16,0 0 16,21-21 15,0 0-31,0 0 16,-21-21-16,21 21 0</inkml:trace>
  <inkml:trace contextRef="#ctx0" brushRef="#br0" timeOffset="23843.49">19473 1799 0,'0'0'16,"0"-21"-16,-21 21 31,0 0-31,0 0 16,21 21-16,0 0 15,21-21 1,0 0-16,0 0 0,0 0 15,1 0-15,-1 0 0</inkml:trace>
  <inkml:trace contextRef="#ctx0" brushRef="#br0" timeOffset="24304.25">19960 1757 0,'-63'0'31,"41"0"-31,1 0 0,-21 0 15,21 0-15,-22 21 0,22 0 0,-21 0 16,21 1-16,0-1 0,-1 21 16,1-21-16,0 22 0,21-22 0,-21 0 15,21 21-15,0-21 0,0 1 16,0-1-16,0 0 0,0 0 0,21 0 16,0 0-16,0-21 0,1 22 0,-1-22 15,0 0-15,0 0 0,21 0 16,-20 0-16,20 0 0,0 0 0,1 0 15,-22 0-15,21 0 0,0-22 16,1 22-16,-22-21 0,21 0 16,1 0-16,-22 0 0,21 0 0,-21-1 15,0 1-15,1 0 0,-22 0 16,0-21-16,21 20 0,-21 1 16,0 0-16,-21 21 15,21 21-15,-22 0 16,1-21-16,21 22 0,0-1 0,-21 0 15,21 0-15,-21 0 0,21 0 16,0 1-16,0-1 0,0 0 0,0 0 16,0 0-16,0 0 15,21-21 1,0 0-16,0 0 0,1 0 16,-22-21-16,21 0 15</inkml:trace>
  <inkml:trace contextRef="#ctx0" brushRef="#br0" timeOffset="24491.15">20468 1630 0,'0'-21'0,"0"42"16,-21-42-16,0 21 0,0 0 0,-1 0 31,1 0-31,0 0 0,21 21 16,0 0-16,0 0 15,21-21 1,0 0-16,1 0 16</inkml:trace>
  <inkml:trace contextRef="#ctx0" brushRef="#br0" timeOffset="24764.58">20870 1524 0,'0'0'0,"-21"0"31,21 21-15,-21 0-16,0 1 0,0 20 0,-1-21 15,1 21-15,0 1 0,0-1 16,0 0-16,0 1 0,-1-1 0,1 0 16,21-20-16,-21 20 0,0-21 15,21 21-15,0-20 0,0-1 0,0 0 16,0 0-16,0 0 0,21-21 15,0 0 1,0 0-16,64 0 16,-64 0-16,22 0 0,-1-21 0,0 21 15,1-21-15</inkml:trace>
  <inkml:trace contextRef="#ctx0" brushRef="#br0" timeOffset="25539.14">21315 1461 0,'0'0'0,"-43"21"31,22 21-31,0-21 0,0 0 0,0 22 0,0-1 16,-1 0-16,1 22 0,0-22 16,-21 1-16,42-1 0,-21 0 0,-1 1 15,1-1-15,21-21 0,-21 21 16,21-20-16,0-1 0,0 0 15,0 0-15,0 0 0,0 0 16,21-21-16,0 0 0,1 0 16,-1 0-16,0 0 0,0 0 15,0 0-15,0-21 0,1 0 16,-1 21-16,0-21 0,0 0 0,0 0 16,0-1-16,-21 1 0,22 21 0,-22-21 15,21 0-15,-21 42 47,0 0-47,-21 0 16,21 1-16,-22-1 0,22 0 15,0 0-15,0 0 0,0 0 16,0 1 0,22-22-16,-1 0 0,21 0 15,-21 0-15,0 0 0,1 0 0,20 0 16,-21 0-16,21 0 0,-20 0 0,20 0 15,-21-22-15,21 1 0,-20 21 16,-1-21-16,21 0 0,-21 0 0,-21 0 16,21-1-16,1 1 15,-22-21-15,21 42 0,-21-21 0,0 0 0,0-1 16,0 44 15,-21-1-31,-1 0 0,1 0 0,0 0 16,0 22-16,0-22 0,21 0 15,-21 21-15,-1-21 0,1 22 0,0-1 16,0 0-16,21 1 0,0-1 16,-21 22-16,21-22 0,0 21 0,-21-20 15,21 20-15,0-20 0,0-1 0,0 21 16,0-20-16,-22-1 0,22 0 16,0 1-16,-21-1 0,21 0 15,0 1-15,-21-1 0,21 0 0,0-20 16,0 20-16,0-21 0,-21 0 15,21 0-15,-21 1 0,21-1 16,-21-21-16,-1 0 0,1 0 16,21-21-1,0-1-15,0 1 0,-21 0 16,21-21-16,0 21 0,0-22 0,-21 22 16</inkml:trace>
  <inkml:trace contextRef="#ctx0" brushRef="#br0" timeOffset="25779.47">20764 1926 0,'0'0'0,"-21"0"0,21-21 31,21 21-31,1 0 0,-1 0 15,0 0-15,0 0 0,0 0 16,22-21-16,-22 21 0,0 0 0,0 0 16,0 0-16,0-21 0,1 21 15,-1-21-15,-21-1 16,0 1-16</inkml:trace>
  <inkml:trace contextRef="#ctx0" brushRef="#br0" timeOffset="28103.03">22288 1884 0,'0'-21'16,"0"0"-1,0 42 1,0 0-1,0 0-15,0 0 0,0 0 16,0 22-16,0-22 0,-21 21 0,21-21 16,-21 22-16,0-22 0,21 0 15,0 0-15,-21 22 0,21-22 16,-21 0-16,-1 0 0,22 0 16,0 0-16,0-42 46,22 0-30,-22 0-16,21 21 0,-21-21 0,21 0 16,0-1-16,0 22 0,-21-21 0,21 0 15,1 21-15,-22-21 0,21 21 16,0 0-16,0 0 16,-21 21-1,0 0-15,0 0 0,0 1 16,0-1-16,0 0 0,0 0 0,0 0 15,0 0-15,0 1 0,0-1 16,21 0-16,-21 0 0,21 0 0,1 0 16,-1-21-16,0 0 15,0 0-15,0 0 0,22 0 0,-22 0 16,21 0-16,0 0 0,1 0 0,-22-21 16,21 0-16,1 0 15,-1 0-15,0 0 0,-21-1 0,22 1 16,-22 0-16,0 0 0,0-21 15,-21 20-15,0-20 0,0 21 0,0-21 16,0-1-16,0 22 0,0-21 16,-21 21-16,0-22 0,0 22 0,-22 0 15,22 0-15,0 21 0,0 0 0,0 0 16,0 0-16,-22 0 0,22 0 16,21 21-16,-21-21 0,0 42 0,21-21 15,-21 1-15,21-1 0,0 21 16,0-21-16,0 0 0,0 1 0,0-1 15,21 0-15,0 0 0,21 0 16</inkml:trace>
  <inkml:trace contextRef="#ctx0" brushRef="#br0" timeOffset="28770.76">23495 2096 0,'0'0'0,"0"-22"0,0 1 15,0 0-15,0 0 0,0 0 0,-21 21 16,0-21-16,-1 21 0,1-22 16,0 22-16,0 0 0,0 0 0,-22 22 15,22-1-15,0 0 0,0 0 16,-21 0-16,20 22 0,1-22 16,0 0-16,0 21 0,0-21 0,0 22 15,21-22-15,0 21 0,0-21 16,0 1-16,0-1 0,0 0 0,0 0 15,21 0-15,0-21 0,0 0 16,0 0-16,0 0 0,22 0 16,-22 0-16,0-21 0,0 21 0,0-21 15,1 0-15,20 0 0,-21-1 16,0 1-16,0 0 0,1 0 0,-22 0 16,21-22-16,0 22 0,0-21 0,-21 21 15,0 0-15,0-1 16,21 1-16,-21 0 0,0 42 31,-21 0-31,0 1 16,21 20-16,-21-21 0,21 0 0,-21 0 15,21 1-15,0-1 0,0 0 16,0 0-16,0 0 0,0 0 0,0 1 16,21-22-16,0 21 0,0-21 15,0 0-15,0 0 0,1 0 0,-1 0 16,0 0-16,0 0 0,21-21 15,-20 21-15,-1-22 0,0 1 0,0 0 16,0 21-16,0-21 0,1-21 16,-1 20-16,0 1 0,0 0 15,0 0-15,-21 0 0,0 0 0,0 42 32,-21 0-17,0 0-15,21 0 0,-21 0 16,21 1-16,-21-22 0,21 21 15,-22 0-15,22 0 0,0 0 16,0 0 0</inkml:trace>
  <inkml:trace contextRef="#ctx0" brushRef="#br0" timeOffset="29103.47">24045 1842 0,'0'0'0,"-21"0"15,21-22 63,21 22-78,0-21 16,-21 0-16,0 0 16,-21 21-1,0 0 1,0 0-16,0 0 0,0 21 16,-1 0-16,22 0 0,-21 1 0,0-1 15,21 0-15,-21 0 0,21 0 16,0 0-16,0 1 0,21-22 15,0 0 1</inkml:trace>
  <inkml:trace contextRef="#ctx0" brushRef="#br0" timeOffset="29387.3">24299 1757 0,'0'0'0,"0"21"31,0 0-31,-21 0 0,21 1 16,-21 20-16,0-21 0,0 21 0,-1 1 15,22-1-15,-21-21 0,0 22 16,0-1-16,0-21 0,21 21 0,0-20 16,0-1-16,-21 0 15,21 21-15,0-21 0,0 1 16,0-1-16,21-21 0,0 21 15,0-21-15,0 0 0,0 0 16,1 0-16,-1 0 0,0 0 0,0-21 16,0 21-16,0-21 0,1-1 15,-22 1-15</inkml:trace>
  <inkml:trace contextRef="#ctx0" brushRef="#br0" timeOffset="29583.19">24257 2011 0,'0'0'0,"0"21"31,21-21-15,0 0-1,0 0-15,1-21 0,-1 0 16,0 21-16</inkml:trace>
  <inkml:trace contextRef="#ctx0" brushRef="#br0" timeOffset="30147.61">25463 1609 0,'0'-21'0,"0"-1"16,-21 22-16,0 0 0,0 0 15,0 0-15,0 0 0,-1 22 16,1 20-16,0-21 0,-21 21 16,21 1-16,-1-1 0,1 22 0,0-22 15,0 21-15,0-20 0,0 20 16,-1-20-16,1 20 0,21-21 0,-21 22 16,21-22-16,0 22 0,0-22 0,0 0 15,0 22-15,0-22 0,0 1 16,0-22-16,0 21 0,21 0 0,0-20 15,1-1-15,-1 0 0,0 0 16,0-21-16,0 0 0,0 0 16,1 0-16,-1 0 0,0 0 0,0 0 15,0 0-15,22-21 0,-22 0 16</inkml:trace>
  <inkml:trace contextRef="#ctx0" brushRef="#br0" timeOffset="30812.25">25696 1863 0,'0'0'0,"-21"0"0,21-21 15,0-1 1,21 22-1,0 0-15,1 0 0,-1 0 16,0 0-16,0 0 0,0 0 16,0 0-16,22 0 0,-22 22 0,0-1 15,0-21-15,0 21 0,-21 0 16,0 0-16,22 0 0,-22 1 16,0-1-16,0 0 0,-22 0 0,1 0 15,0 0-15,0 1 0,-21-22 0,20 21 16,-20 0-16,0-21 0,21 0 15,-22 21-15,22-21 0,0 0 16,0 0-16,0 0 0,-1 0 16,44 0 15,-1-21-31,0 21 0,0 0 16,21 0-16,-20 0 0,-1 0 0,21 0 15,-21 0-15,0 0 0,22 0 0,-22 0 16,0 0-16,21 0 0,-20 0 15,-1 0-15,0 21 0,0 0 0,0-21 16,0 21-16,-21 1 16,0-1-16,0 0 0,0 0 0,0 0 15,0 0-15,-21 1 0,0-1 16,0-21-16,-21 21 0,-1 0 16,1-21-16,0 0 0,-1 21 0,1-21 15,0 0-15,-1 0 0,1 0 16,21 0-16,0 0 0,-1 0 0,1 0 15,0 0-15,0-21 0,21 0 16,0 0 0,0 0-1,21 21 1,0 0-16,0 0 16,1-22-16,-1 22 15,21 0-15,-21 0 0</inkml:trace>
  <inkml:trace contextRef="#ctx0" brushRef="#br0" timeOffset="31176.04">26501 2477 0,'0'0'15,"-22"0"-15,1 0 32,21-22-32,0 1 15,0 0-15,0 0 16,21 21-16,-21-21 16,22 21-16,-1 0 15,-21 21 1,0 0-16,0 0 15,0 22-15,0-22 16,0 0-16,0 0 0,0 0 0,-21 0 16,-1 1-16,1-1 0,0 0 15,-21 0-15,21 0 0,-1-21 0,-20 21 16,0-21-16,21 0 0,-1 0 16,-20 0-16,21 0 0,0 0 0</inkml:trace>
  <inkml:trace contextRef="#ctx0" brushRef="#br0" timeOffset="32087.66">26966 1736 0,'0'0'0,"21"0"32,1-21-32,20 21 0,-21 0 15,21 0-15,1 0 0,-1 0 0,0 0 16,22-22-16,-22 22 0,1 0 16,20 0-16,-21 0 0,1 0 0,-1 0 15,-21 0-15,0 0 0,1 0 16,-44 0-1</inkml:trace>
  <inkml:trace contextRef="#ctx0" brushRef="#br0" timeOffset="32379.31">27263 1715 0,'0'21'0,"0"21"16,0-21-16,0 22 0,0-1 0,0 0 16,0 1-16,0-1 0,0 0 15,0 1-15,0-1 0,0 0 0,0-21 16,0 22-16,0-22 0,0 21 16,-22-21-16,22 22 0,-21-22 15,0 0-15,21 0 0,0 0 0,0 1 16,-21-1-16,21 0 15,21-21 17,0 0-32,0-21 0,1 0 0</inkml:trace>
  <inkml:trace contextRef="#ctx0" brushRef="#br0" timeOffset="32595.03">27665 2159 0,'0'0'15,"0"21"1,-21-21-16,21 21 16,0 1-16,-22-1 0,1-21 15,21 21-15,-21 0 0,21 0 0,0 0 16,0 1-16,-21-1 0,21 0 16,0 0-16</inkml:trace>
  <inkml:trace contextRef="#ctx0" brushRef="#br0" timeOffset="32782.92">27644 2096 0,'0'0'0,"0"-22"0,0-20 31,0 21-31,0 42 47,0 0-32,21-21 1,0 0-16,0 21 0</inkml:trace>
  <inkml:trace contextRef="#ctx0" brushRef="#br0" timeOffset="33467.64">27940 2096 0,'-64'84'31,"64"-63"-31,-21 1 0,21-1 16,0 0-16,0 0 0,0 0 0,0 0 15,0 1-15,0-1 0,-21 0 16,21 0-16,0 0 15,0 0-15,-21 1 16,21-44 31,0 1-47,0 0 0,0 0 16,0 0-16,21 0 0,0-1 15,0 1-15,1 0 0,-22 0 0,21 0 16,21-22-16,-21 22 0,0 0 0,1 0 15,20 0-15,-21 0 0,21 21 16,-20 0-16,-1 0 0,21 0 16,-21 0-16,0 21 0,1 0 15,-1 0-15,0 0 0,-21 0 0,21 1 16,-21-1-16,0 21 0,0-21 16,0 0-16,0 1 0,0-1 0,0 0 15,-21 0-15,21 0 0,-21-21 16,21 21-16,-21-21 0,21 22 15,0-44 17,0 1-32,0 0 15,21 0-15,0 0 0,0 0 16,0-1-16,0 1 0,1 0 16,-1 0-16,0 0 0,0-22 15,0 22-15,0 0 0,1 21 0,-1-21 16,0 21-16,0 0 15,-21 21-15,0 0 16,0 0-16,0 1 0,0-1 0,0 21 16,0-21-16,0 0 0,0 1 15,0-1-15,0 0 0,-21 0 0,0 0 16,0 0-16,21 1 16,21-44 30</inkml:trace>
  <inkml:trace contextRef="#ctx0" brushRef="#br0" timeOffset="33842.05">28829 2244 0,'21'0'0,"0"0"16,0 0 0,1 0-16,-1 0 0,0-21 0,0-1 15,0 22-15,0-21 16,-21 0-16,22 0 0,-22 0 16,0 0-1,-22 21-15,1 0 16,-21 0-16,21 0 0,0 0 15,-1 21-15,-20-21 0,21 21 0,0 21 16,0-21-16,-1 1 0,1 20 0,21-21 16,0 21-16,-21-20 0,21-1 15,0 0-15,0 21 0,0-21 16,0 1-16,0-1 0,21 0 16,-21 0-16,21-21 0,1 0 15,-1 0-15,0 0 0,21 0 16,-21 0-16,22 0 0,-22 0 0,21-21 15,1 21-15</inkml:trace>
  <inkml:trace contextRef="#ctx0" brushRef="#br0" timeOffset="34259.81">29443 1905 0,'0'0'16,"0"21"-1,0 0-15,0 1 0,0-1 16,0 21-16,-21 0 0,21-20 0,0 20 16,-22 0-16,1 1 0,0-1 15,21-21-15,0 21 0,0 1 0,0-22 16,0 21-16,0-21 0,0 1 16,0-1-16,0 0 0,21 0 15,0-21-15,1 0 0,-1 0 16,0 0-16,0 0 0,21 0 0,-20-21 15,-1 0-15,0 0 0,21-1 16,-21 1-16,1 0 0,-1 0 16,0 0-16,0-22 0,0 22 0,0-21 15,1 21-15,-1-22 0,-21 1 16,0 21-16,0-21 0,0-1 0,21 22 16,-21-21-16,0 21 0,0-1 15,0 1-15,-21 21 31,21 21-31,0 1 16,0-1-16,0 0 0,0 0 16,0 0-16,0 0 0,0 1 15</inkml:trace>
  <inkml:trace contextRef="#ctx0" brushRef="#br0" timeOffset="34731.54">30035 2223 0,'0'0'0,"0"21"16,-21 0-16,0 0 0,21 0 0,-21 0 15,21 1-15,-21-1 0,21 0 16,0 0-16,0 21 0,0-20 0,0-1 16,0 0-16,0 0 0,0 0 15,-21 0-15,21 1 16,0-44 31,0 1-47,0 0 0,21 21 15,-21-21-15,21-21 0,-21 20 0,21 1 16,0-21-16,0 21 0,-21-22 0,43 22 16,-22-21-16,0 21 0,21 0 15,-20-22-15,20 22 0,0 0 0,-21 0 16,22 21-16,-22 0 0,21 0 15,-21 0-15,22 0 0,-22 21 0,0 0 16,-21 0-16,0 0 16,0 1-16,0 20 0,0-21 0,0 0 15,0 0-15,0 22 0,0-22 16,0 0-16,0 0 0,-21 0 0,0 1 16,21-1-16,-21-21 0,21 21 0,-22-21 15,22 21 1,0-42-1,22 21 1,-22-21-16</inkml:trace>
  <inkml:trace contextRef="#ctx0" brushRef="#br0" timeOffset="34959.33">30776 2159 0,'0'42'15,"0"-20"-15,0-1 0,-21 0 16,0 0-16,21 0 0,0 0 16,0 1-16,-21 20 0,21-21 0,-21 0 15,21 0-15,0 1 0,0-1 16,0 0-16,0 0 0,0 0 16,0 0-16,0-42 31,21 21-31,0-21 15</inkml:trace>
  <inkml:trace contextRef="#ctx0" brushRef="#br0" timeOffset="35324.12">30903 1947 0,'-21'0'0,"-85"0"31,85 22-31,0-1 0,21 0 0,0 0 16,0 0-16,0 0 16,0 1-16,0-1 15,21-21 1,0 0-16,0 0 0,1 0 16,-1 0-16,0 0 0,-21-21 15,21 21-15,-21-22 0,21 1 16,-21 0-16,0 0 0,0 0 15,0 0-15,0-1 0,0 1 16,0 0-16,0 0 0,0 0 0,-21 21 16,0 0-16,0 0 15,0 0-15,-1 21 16,1-21-16,21 21 16,0 0-16,0 0 0,-21 1 0,21-1 15,0 0-15,0 0 16</inkml:trace>
  <inkml:trace contextRef="#ctx0" brushRef="#br0" timeOffset="35695.93">31369 1799 0,'0'0'0,"0"-21"0,0 0 15,0 0-15,-21 42 32,21 0-17,0 21-15,-21-20 0,-1 20 0,1 0 16,21 1-16,-21-1 0,0 0 16,0 1-16,0-1 0,21 0 0,-22 1 15,1-1-15,0 0 0,21 1 16,0-22-16,-21 21 0,21 0 0,0-20 15,0-1-15,0 0 16,0 0-16,0 0 0,0 0 0,0 1 16,21-22-16,0 0 15,0 0-15,22 0 0,-22 0 16,0 0-16,0-22 0,0 22 16,1-21-16,-1 0 0,0 0 0,0 0 15,0 0-15,0-22 0,1 22 16</inkml:trace>
  <inkml:trace contextRef="#ctx0" brushRef="#br0" timeOffset="35932.78">31178 2117 0,'0'0'0,"-21"0"15,0 0 1,42 0-1,0 0-15,1 0 0,-1 0 16,0 0-16,0 0 0,21 0 16,-20 0-16,20 0 0,-21 0 0,0 0 15,0 0-15,1 0 0,-1 0 16,0 0-16,0 0 16,0 0-1</inkml:trace>
  <inkml:trace contextRef="#ctx0" brushRef="#br0" timeOffset="36259.21">31623 2286 0,'21'0'0,"0"0"16,0 0-1,1-21 1,-22 0 0,0 0 15,-22 21-15,1 21-1,21 0 1</inkml:trace>
  <inkml:trace contextRef="#ctx0" brushRef="#br0" timeOffset="37087.89">32343 2032 0,'42'-42'16,"-42"21"0,0-1-1,-21 22-15,0 0 16,-1 0-16,1 0 0,0 0 0,0 22 15,0-1-15,0 0 0,-22 0 16,22 0-16,21 0 0,-21 1 16,21-1-16,-21 0 0,21 0 0,0 0 15,0 0-15,0 1 0,0-1 16,21 0-16,0 0 0,21 0 16,-20 0-16,-1-21 0,0 22 15,21-1-15,-21-21 0,1 21 16,-1 0-16,0-21 0,-21 21 15,0 0-15,-21 1 16,-22-22 0,22 0-16,-21 0 0,0 0 0,-1 0 15,1 0-15,21 0 0,-22 0 16,1 0-16,21 0 0,0 0 16,0 0-16,-1 0 0,22-22 0,0 1 15,0 0 1,0 0-16,22 0 0,-1 21 15</inkml:trace>
  <inkml:trace contextRef="#ctx0" brushRef="#br0" timeOffset="37391.71">32639 1990 0,'0'-21'0,"0"42"0,0-21 15,0 21 1,-21 0-16,0 0 0,21 22 16,-22-22-16,1 0 0,21 21 15,-21 1-15,21-22 0,0 21 0,0-21 16,0 22-16,0-22 16,0 0-16,0 0 0,0 0 0,0 0 15,0 1-15,0-1 0,0 0 16,21-21-16,0 21 0,1-21 15,-1 0-15,0 0 0,0 0 16,0 0-16,0-21 16,1 21-16,-1-21 0,0 0 0,0 21 15,0-22-15</inkml:trace>
  <inkml:trace contextRef="#ctx0" brushRef="#br0" timeOffset="37594.69">32575 2223 0,'22'0'31,"-1"0"-15,0 0-16,0 0 0,0 0 15,0 0-15,1 0 0,-1 0 0,0-22 16,0 22-16,0 0 0,-21-21 15</inkml:trace>
  <inkml:trace contextRef="#ctx0" brushRef="#br0" timeOffset="37771.58">32618 2032 0,'0'0'0,"0"-21"31,21 21-31,0 0 16,0 0-16,0 0 16,1 0-16,-1 0 15,0 0-15</inkml:trace>
  <inkml:trace contextRef="#ctx0" brushRef="#br0" timeOffset="38079.42">33316 2032 0,'0'0'0,"0"-21"31,0 0-31,-21 21 16,0 0-1,0 0-15,0 0 0,-22 21 0,22 0 16,0 0-16,-21 22 0,20-22 16,1 0-16,0 21 0,0-21 15,0 22-15,21-22 0,-21 0 0,21 21 16,0-20-16,0-1 0,0 0 16,0 0-16,0 0 0,21 0 0,0-21 15,0 0-15,0 0 16,0 0-16,22 0 0</inkml:trace>
  <inkml:trace contextRef="#ctx0" brushRef="#br0" timeOffset="38634.69">31835 2985 0,'0'-22'16,"0"44"31,0-1-47,0 0 0,0 0 16,0 0-16,0 0 0,-22 22 0,22-22 15,-21 21-15,0-21 0,21 22 16,-21-22-16,21 0 0,-21 21 0,21-20 15,0-1-15,-21 0 16,21 0-16</inkml:trace>
  <inkml:trace contextRef="#ctx0" brushRef="#br0" timeOffset="38879.64">32152 2921 0,'0'21'15,"-21"0"1,0 1-16,21-1 0,-21 21 16,-1-21-16,22 22 0,0-22 15,-21 21-15,0-21 0,21 22 0,-21-22 16,21 0-16,0 0 0,0 0 15,0 0-15,0 1 0,-21-1 0,21 0 16</inkml:trace>
  <inkml:trace contextRef="#ctx0" brushRef="#br0" timeOffset="39055.54">31813 3196 0,'0'0'0,"0"-21"31,22 21-15,-1 0-16,0-21 15,0 21-15,0 0 0,0 0 0,22 0 16,-22 0-16,21 0 0,1-21 16,-1 21-16,0 0 0,1-21 0,-1 21 15</inkml:trace>
  <inkml:trace contextRef="#ctx0" brushRef="#br0" timeOffset="39299.4">32575 2921 0,'-21'0'15,"0"0"1,21 21-16,-21 0 0,0 22 16,0-22-16,21 21 0,-22-21 15,22 22-15,-21-1 0,0-21 0,21 22 16,0-22-16,0 21 0,-21-21 15,21 22-15,-21-22 0,21 0 0,0 0 16,0 0-16,21-42 47,0 0-47,-21 0 16,21 0-16</inkml:trace>
  <inkml:trace contextRef="#ctx0" brushRef="#br0" timeOffset="39663.51">32533 2985 0,'0'0'0,"21"-43"0,0 22 0,-21 0 16,22 0-16,-1 0 0,0-1 15,0 22-15,0 0 0,0 0 0,1 0 16,-22 22-16,0-1 16,21-21-16,-21 42 0,0-21 15,0 0-15,0 1 0,0-1 16,-21 0-16,-1 0 0,22 0 0,-21 0 15,0 1-15,0-1 0,0-21 16,0 21-16,-1-21 0,1 0 0,0 0 16,0 0-16,0 0 0,0 21 15,21 0 48,0 0-63,21 1 15,-21-1-15,21 0 0,-21 0 0,21 0 16,-21 0-16,21 1 16,0-22-16,-21 21 0,22-21 15,-1 0 1,0 0-16,0 0 0</inkml:trace>
  <inkml:trace contextRef="#ctx0" brushRef="#br0" timeOffset="40031.3">33295 3048 0,'42'-21'0,"-84"42"0,106-63 0,-43 21 0,-21-1 16,-21 22 0,-22 0-1,22 0-15,-21 0 0,-1 0 16,22 22-16,-21-1 0,21 0 0,-22 0 15,22-21-15,0 21 0,21 0 16,0 1-16,0-1 0,0 0 16,0 0-16,0 0 0,0 0 15,21 1-15,0-22 16,1 21-16,-1 0 0,0-21 0,0 21 16,-21 0-16,21 0 0,-21 1 15,0-1-15,0 0 16,0 0-16,0 0 15,-21-21-15,0 0 0,21 21 16,-21-21-16,0 0 0,-1 0 16,1 22-16,0-22 0,0 0 0,0 0 15,0 0-15,-1 0 0,1 0 16,0 0-16,0 21 0</inkml:trace>
  <inkml:trace contextRef="#ctx0" brushRef="#br0" timeOffset="40782.97">32237 3852 0,'-21'22'0,"-1"-1"15,22 0-15,0 0 16,0 0-16,-21-21 0,21 21 16,0 1-16,-21-1 0,21 0 0,0 0 15,0 0-15,0 0 0,0 1 16,-21-22-16,21 21 15,0-42 17,0-1-17,0 1-15,0 0 0,21 0 16,0 0-16,0 0 0,-21-22 16,22 22-16,-1 0 0,0-21 15,0 20-15,-21 1 0,21-21 16,0 21-16,1 21 0,-22-21 0,21 21 15,0 0 1,-21 21-16,0 0 0,0 0 16,0 0-16,0 0 0,0 1 15,0-1-15,0 21 0,0-21 0,0 0 16,0 1-16,0-1 0,0 0 16,0 0-16,0 0 0,21-21 15,0 0 1,0 0-1,1-21 1,-1 0-16,-21 0 0,21 0 16,0-1-16,-21 1 0,21 0 15,-21 0-15,21 0 0,1-22 0,-1 22 16,-21 0-16,21 21 0,-21-21 16,21 21-16,-21 21 15,0 0 1,0 0-16,0 1 0,0-1 15,0 0-15,0 0 0,-21 0 0,21 0 16,-21 1-16,21-1 16,0 0-16,0 0 15,21-21 1</inkml:trace>
  <inkml:trace contextRef="#ctx0" brushRef="#br0" timeOffset="41158.75">33210 3747 0,'0'-22'0,"0"44"0,0-65 16,-21 43 0,0 0-16,0 0 0,-21 21 0,20 1 15,-20-22-15,21 21 16,-21 0-16,20 0 0,1 0 0,0 0 15,0 1-15,21-1 0,0 0 16,0 0-16,0 0 0,0 0 16,21 1-16,0-22 15,0 21-15,1-21 0,-1 21 0,0-21 16,0 21-16,0 0 16,0 0-16,-21 1 15,0-1 1,0 0-16,-21-21 15,0 0-15,0 0 0,0 0 16,0 0-16,-1 0 0,1 0 16,0 0-16,0 0 0,0 0 15,0 0-15,-1 0 0,1 0 0,21-21 16</inkml:trace>
  <inkml:trace contextRef="#ctx0" brushRef="#br0" timeOffset="41651.32">32173 4466 0,'21'-21'16,"-21"0"-1,0 42 1,0 0-16,0 0 16,0 1-16,-21-1 0,21 0 0,0 21 15,-21-21-15,21 22 0,0-22 16,0 0-16,0 21 0,0-20 15,0-1-15,0 0 0,0 0 16,0 0-16,0 0 0,0-42 47,0 0-47</inkml:trace>
  <inkml:trace contextRef="#ctx0" brushRef="#br0" timeOffset="41895.21">32194 4509 0,'0'0'0,"0"-22"16,22 1-16,-22 42 31,0 1-31,21-1 0,-21 0 0,0 21 16,21-21-16,0 1 16,-21-1-16,21 0 0,0 21 0,1-21 15,-22 1-15,21-1 0,0-21 16,0 21-16,0 0 0,0-21 15,1 0 1,-1 0-16,0 0 16,-21-21-16,21 0 0,-21 0 15,0-1-15,21 22 0</inkml:trace>
  <inkml:trace contextRef="#ctx0" brushRef="#br0" timeOffset="42091.1">32597 4530 0,'21'-21'0,"-64"169"0,65-275 0,-1 84 0,-21 22 16,0 0-16,0 0 0,0 42 31,-21-21-31,-1 21 0,22 22 0,-21-22 16,21 0-16,0 21 0,-21-21 15,21 1-15,-21 20 0,21-21 0,0 0 16,0 0-16,-21 1 0,21-1 16,0 0-16,0 0 15,0 0-15,21-21 31,0 0-31</inkml:trace>
  <inkml:trace contextRef="#ctx0" brushRef="#br0" timeOffset="42460.39">32914 4551 0,'0'0'16,"21"-21"-16,0 0 0,1-1 0,-1 1 15,-21 0-15,-21 21 31,-1 0-31,1 0 0,-21 21 0,21-21 16,0 21-16,-1 1 0,1-1 16,21 0-16,-21 0 0,21 0 15,0 0-15,0 1 16,0-1-16,21-21 16,0 21-16,1-21 0,-1 21 15,0-21-15,0 21 0,0-21 16,-21 21-16,21-21 0,1 22 15,-22-1-15,0 0 16,-22 0 0,1-21-16,0 0 15,0 0-15,0 0 16,0 21-16,-1-21 16,22-21 15,0 0-31,22 21 15</inkml:trace>
  <inkml:trace contextRef="#ctx0" brushRef="#br0" timeOffset="42835.17">33380 4276 0,'0'0'0,"0"-21"0,-21 21 15,21 21 1,0 0 0,0 21-16,0-21 0,0 1 15,0 20-15,0-21 0,0 21 16,0-20-16,0 20 0,0 0 16,0-21-16,0 22 0,0-1 0,0 0 15,0 1-15,-22-22 0,1 21 16,0 1-16,0-22 0,0 21 0,-22-21 15,22 22-15,-21-22 0,0 0 16,20 0-16,-20 0 0,0 0 0,21-21 16,-1 22-16,1-22 15,0 0-15,0 21 0,21-42 47,0-1-31,21 1-16,0 21 0,0-21 15</inkml:trace>
  <inkml:trace contextRef="#ctx0" brushRef="#br0" timeOffset="43067.79">33549 4826 0,'0'0'16,"0"-21"-1,0 42 32,0 0-31,0 0-16,-21 1 16,21-1-16,-21-21 0,21 21 15,0 0-15</inkml:trace>
  <inkml:trace contextRef="#ctx0" brushRef="#br0" timeOffset="43343.63">33464 5207 0,'0'0'15,"0"21"-15,-21-21 0,21 21 0,-21-21 16,21 22-16,0-1 16,-21-21-16,0 21 15,0-21 1,-1 21-16,1-21 16,0 0-16,0 0 0,0 21 15,0-21-15,-22 0 0,22 0 0,-21 0 16,21 0-16,-22 0 0,-20 21 15,20-21-15,1 0 0</inkml:trace>
  <inkml:trace contextRef="#ctx0" brushRef="#br0" timeOffset="58343.22">9715 4297 0,'0'-21'15,"0"0"17,-21 21-32,21-22 15,0 1 1,0 0 0,0 0-1,0 0 1,0 0 15,0-1 0,0 1-15,0 0 0,0 0-1,0 0 1,0 0-1,0-1 1,0 1 0,0 42 77,0 1-77,0-1-16,0 0 0,0 0 0,0 0 16,0 0-16,0 1 15,0-1-15,0 0 0,0 0 0,0 0 16,0 22-16,0-22 0,0 0 16,0 0-16,0 0 0,0 0 0,0 1 15,0-1-15,0 0 16,0 0-16,0 21 0,21-20 0,-21-1 15,0 0-15,0 0 0,0 21 0,0-20 16,0-1-16,0 21 0,0-21 16,0 22-16,0-22 0,0 21 0,0-21 15,0 22-15,0-1 0,0-21 16,0 21-16,0 1 0,0-22 0,0 21 16,0 1-16,0-22 0,0 21 0,0-21 15,0 22-15,0-1 0,0-21 16,0 21-16,-21 1 0,0-22 0,21 21 15,-21 1-15,21-1 0,0-21 16,-21 21-16,21 1 0,0-1 0,-21-21 16,21 22-16,0-1 0,0-21 15,0 21-15,0-20 0,0 20 16,0-21-16,0 0 0,0 22 0,0-22 16,0 0-16,0 21 0,0-21 0,0 1 15,0-1-15,0 0 0,0 21 0,0-21 16,0 1-16,0 20 0,0-21 15,0 0-15,0 22 0,0-22 0,0 0 16,0 21-16,0-21 0,0 22 0,0-22 16,0 0-16,0 0 15,0 22-15,0-22 0,0 0 0,0 0 0,0 0 16,0 0-16,0 1 16,0-44 15,0 1-31,0 0 0,0 0 0,0-21 15,21-1-15,0-20 0</inkml:trace>
  <inkml:trace contextRef="#ctx0" brushRef="#br0" timeOffset="61291.53">9821 3979 0,'0'0'0,"-21"0"15,0 0 1,0 0-1,42 22 48,0-22-63,0 0 16,0 0-16,1 21 0,20-21 15,-21 0-15,21 21 0,1-21 16,-22 0-16,21 0 0,1 21 15,-1-21-15,0 0 0,1 0 0,-1 0 16,0 0-16,1 21 0,20-21 16,-21 0-16,1 0 0,-1 0 0,22 0 15,-1 0-15,1 0 0,-1 0 16,1 0-16,20 0 0,-20 0 0,20 0 16,-20 0-16,21-21 0,-22 21 15,1 0-15,-1 0 0,22 0 0,-22 0 16,1 0-16,20 0 0,1-21 15,0 21-15,-22 0 0,22 0 0,0 0 16,-1 0-16,-20-21 0,20 21 16,-20 0-16,-1 0 0,1-21 15,-1 21-15,1 0 0,-1 0 16,1 0-16,-1 0 0,22-22 0,-21 22 16,20 0-16,-20 0 0,20 0 15,-20 0-15,21 0 0,-22 0 0,1 0 16,-1 0-16,1 0 0,-1 0 15,1 0-15,-1 0 0,1 0 0,-1 0 16,22 0-16,-22 0 0,22 0 16,-22 0-16,1 0 0,-1 0 0,22 0 15,-43 0-15,22 0 0,-1 0 16,1 0-16,-1 0 0,1 0 16,-22 0-16,22 0 0,-1 0 0,1 0 15,20 0-15,-20 0 0,-1 0 16,22 22-16,-21-22 0,-1 0 0,22 0 15,-22 0-15,1 0 0,-1 0 16,1 0-16,-22 0 0,22 0 0,-1 0 16,1 0-16,-1 0 0,1 0 15,-1 0-15,1 0 0,-1 0 0,1 0 16,-1 0-16,-21 0 16,22 0-16,-22 0 0,1 0 0,-1 0 15,0 0-15,-21 0 0,22 0 0,-22 0 16,21 0-16,-21 0 0,1 0 15,20 0-15,-21 0 0,0 0 16,22 0-16,-22 0 0,0-22 0,0 22 16,0 0-16,0 0 0,1 0 15,-1 0-15,0 0 0,0 0 0,0 0 16,0 0 0,-21 22 15,0-1-16,0 0-15,0 0 16,0 0-16,0 0 0,0 1 16,0-1-16,0 0 15,-21 0-15,21 0 0,-21 0 0,21 1 16,0-1-16,-21 0 0,21 0 16,-21 0-16,21 0 0,-21 1 0,21-1 15,0 21-15,0-21 0,0 0 0,0 1 16,0-1-16,0 0 0,0 0 15,0 0-15,0 0 0,0 22 0,0-22 16,21 0-16,-21 21 0,0-20 16,0 20-16,0-21 0,0 21 15,0 1-15,0-22 0,0 21 0,0 1 16,0-1-16,0 0 0,0-21 16,-21 22-16,21-1 0,-22 0 0,22-20 15,0 20-15,-21 0 0,21-21 16,-21 22-16,21-1 0,-21-21 0,21 22 15,0-1-15,0 0 0,0 1 16,0-1-16,0-21 0,0 21 0,0 1 16,0-1-16,0 0 0,0-20 0,0 20 15,-21 0-15,21-21 0,0 22 16,0-22-16,0 21 0,0-21 0,0 22 16,0-22-16,0 0 0,0 21 15,0-20-15,0-1 0,0 21 16,-21-21-16,21 22 0,0-22 0,0 0 0,0 21 15,-22-21-15,22 1 0,0-1 16,0 0-16,0 0 0,0 0 16,0 0-16,0 1 0,0-1 0,-21-21 15,21 21-15,-21-21 0,21 21 16,0 0-16,-21-21 0,0 0 16,21 21-16,-21-21 0,21 22 15,-22-22 1,1 0-16,0 21 15,0-21 1,21 21 0,-21-21-16,0 0 15,-1 21-15,1-21 16,0 0-16,0 21 16,0-21-16,0 0 0,-1 0 15,1 21-15,0-21 0,-21 0 16,21 0-16,-1 0 0,1 22 15,0-22-15,-21 0 0,21 0 0,-1 0 16,-20 0-16,21 0 0,-21 0 0,20 0 16,-20 0-16,0 0 0,-1 0 15,22 0-15,-21 0 0,0 0 16,-1 0-16,-20 0 0,20 0 0,1 0 16,-21 0-16,-1 0 0,22 0 15,-22 0-15,1 0 0,-1 0 0,1 0 16,-1 0-16,22 0 0,-22 0 0,1 0 15,-1 0-15,22 0 0,-21 0 16,-1 0-16,22 0 0,-22 0 0,1 0 16,-1 0-16,1 0 0,20 0 0,-20 0 15,-1 0-15,1 0 0,-1 0 16,1 0-16,21 0 0,-22 0 0,22 0 16,-22 0-16,22 0 0,0 0 0,-1 0 15,1 0-15,0 0 16,-1 0-16,-20 0 0,20 0 0,1 0 15,-21 0-15,20 0 0,-20 0 0,-1 0 16,1 0-16,20 0 0,-20 0 16,-1 0-16,1 0 0,-1 0 0,22 0 15,0 0-15,-22 0 0,22 0 0,0 0 16,20 0-16,-20 0 0,0 0 16,21 0-16,-22 0 0,1 0 0,21 0 15,-22 0-15,22 0 0,-21 0 0,0 0 16,-1 0-16,1 0 0,0 0 15,-1 0-15,1 0 0,0 0 0,-1 0 16,1 0-16,21 0 0,-22 0 16,1 0-16,0 0 0,-1 0 15,22 0-15,-21 0 0,0 0 0,20 0 16,-20 0-16,21 0 0,-21 0 0,20 0 16,1 0-16,-21 0 0,21 0 15,0 0-15,-22 0 0,22 0 0,0 0 16,-21-22-16,20 22 0,-20 0 15,0 0-15,21 0 0,-22 0 0,1 0 16,21 0-16,-22 0 0,1 0 0,21 0 16,-21 0-16,20 0 0,-20 0 15,21 0-15,0 0 0,-22 0 16,22 0-16,-21 0 0,21 0 0,-22 0 16,22 0-16,-21 0 0,21 0 15,0 0-15,-22 0 0,22 0 0,0 0 16,-21 0-16,20 0 0,1 0 0,-21 0 15,21 0-15,0 0 0,-22 0 16,22 0-16,0 0 0,0 0 0,0 0 16,-1 0-16,1 0 0,0 0 0,0 0 15,0 0 1,0 0-16,-1 0 31,1 0-31,0 0 31,0 0-15,21-21-16,-21 21 16,0 0-16,-1 0 15,1 0 1,0 0-16,0 0 16,0 0-16,0 0 15,-1 0 1,1 0-16,0 0 0,0 0 15,0 0-15,0 0 0,-1 0 16,1 0-16,0 0 0,-21 0 16,-1 0-16,22 0 15,0 0-15,0 0 16,0 0-16,0 0 0,-1 0 16,1 0-16,0 0 0,0 0 0,0 0 15,0 0-15,-1 0 16,1 0-16,0 0 15,42 0 64,0 0-79</inkml:trace>
  <inkml:trace contextRef="#ctx0" brushRef="#br0" timeOffset="62247.79">3852 9292 0,'0'-21'0,"0"42"0,0-63 15,0 21-15,0 0 16,0-1-16,-21 22 16,21 22 15,0-1-15,-21 0-16,21 0 0,-21 21 0,21 1 15,-21-1-15,21 0 0,0 22 0,-22-1 16,22 1-16,0-1 0,0 22 15,0-21-15,0 20 0,0-20 0,0 20 16,0-20-16,0 21 16,0-22-16,0 22 0,0-1 0,0-20 15,0-1-15,0 1 0,0-1 0,0 1 16,0-22-16,0 1 0,0-1 16,0 21-16,0-41 0,-21 20 0,0 0 15,21 1-15,0-22 0,0 0 16,-21 0-16,21 0 0,0 0 0,-21-21 15,21-21-15,0 0 16,0 0-16,0 0 0,0-22 16,0 1-16</inkml:trace>
  <inkml:trace contextRef="#ctx0" brushRef="#br0" timeOffset="64019.45">3746 9250 0,'-21'0'16,"42"-21"77,1 21-93,-1 0 0,0 0 16,21 0-16,-21 0 0,22-21 0,-1 21 16,0 0-16,1 0 0,-1-22 15,22 1-15,-1 21 0,22 0 0,-22 0 16,22-21-16,21 21 0,-22 0 0,1-21 15,21 21-15,-21 0 0,-1 0 16,1 0-16,21-21 0,0 21 0,21 0 16,-22 0-16,22 0 15,0 0-15,-21 0 0,21 0 0,-21 0 16,21 0-16,0 0 0,0 0 0,0 0 16,0 0-16,-21 0 0,21 0 15,-21 0-15,0 0 0,-1 21 0,1-21 16,0 0-16,0 0 0,-21 21 15,20-21-15,1 0 0,-21 0 0,0 0 16,-1 0-16,1 0 0,-22 0 16,22 0-16,0 0 0,-22 0 0,22 0 15,0 0-15,-22 0 0,22 0 0,-22 0 16,1 21-16,-1-21 0,1 0 16,-1 0-16,-20 0 0,20 0 15,-21 0-15,1 0 0,-1 0 16,-21 0-16,22 0 0,-1 0 0,0 0 15,-21 0-15,22 0 0,-1 0 0,-21 0 16,22 0-16,-22 0 0,21 0 16,-21 0-16,0 0 0,1 0 0,-1 0 15,0 0-15,0 0 0,0 0 16,0 0-16,1 0 0,-1 0 16,0 0-16,0 0 15,-21 21-15,0 1 16,0-1-1,0 0 1,0 0-16,0 0 0,0 0 16,0 1-16,0-1 0,0 0 15,0 0-15,0 0 0,0 0 16,0 22-16,-21-22 0,21 21 0,-21 1 16,0-22-16,21 21 0,0 0 0,0 22 15,-22-22-15,1 1 0,21-1 16,0 0-16,0 1 0,-21 20 0,0-21 15,21 1-15,-21-1 0,21 0 16,0 1-16,0-1 0,-21 0 0,21 1 16,-22-1-16,22 0 0,-21 1 0,21-1 15,0 0-15,0 1 0,0-1 16,0 0-16,-21-20 0,21 20 16,0 0-16,0-21 0,-21 22 0,21-22 15,0 21-15,0-21 0,0 22 0,0-22 16,0 0-16,0 21 0,-21-20 15,21-1-15,0 21 0,0-21 0,-21 0 16,21 1-16,0-1 0,0 0 0,-22 0 16,22 0-16,-21-21 0,0 21 15,21 1-15,-21-22 0,0 0 0,0 0 16,21 21-16,-22 0 0,1-21 0,-21 0 16,21 0-16,0 21 0,-22-21 15,22 0-15,-21 0 0,-1 0 16,1 21-16,0-21 0,-22 0 0,1 0 15,-1 0-15,1 0 0,-1 0 0,1 0 16,-1 0-16,1 0 0,-1 0 16,1 0-16,-1 0 0,1 0 0,-1 0 15,1 0-15,-22 0 0,0 0 0,1 0 16,-1 0-16,0 0 0,1 0 16,-22 0-16,21 0 0,1 0 0,-1 0 15,0-21-15,1 21 0,-1 0 0,21 0 16,-20 0-16,20 0 0,-20 0 15,20-21-15,1 21 0,-22 0 0,21 0 16,1 0-16,-1 0 0,1-21 16,-1 21-16,1 0 0,-1 0 15,-20 0-15,20 0 0,-20-21 0,-1 21 16,21 0-16,-20 0 0,-1 0 0,22 0 16,-22-22-16,21 22 0,22 0 15,-21 0-15,20 0 0,1 0 0,0 0 16,-1 0-16,1-21 0,0 21 0,-1 0 15,1 0-15,-22 0 0,22 0 16,0 0-16,-1 0 0,1 0 0,-21 0 16,20 0-16,1 0 0,-22 0 0,22 0 15,0 0-15,-1 0 0,1 0 16,0 0-16,-1 0 0,22 0 16,-21 0-16,0 0 0,20 0 0,-20 0 15,21 0-15,-21 0 0,20 0 16,-20 0-16,21 0 0,-21 0 0,-1 0 15,1 0-15,21 0 0,-22 0 16,1 0-16,21 0 0,0 0 0,0 0 16,-1 0-16,1 0 0,0 0 0,21-21 15,0 0 1,-21 21-16,21-21 16,0 0 46,0-1-46,0 1-1,0 0-15</inkml:trace>
  <inkml:trace contextRef="#ctx0" brushRef="#br0" timeOffset="65070.85">16108 8932 0,'0'-21'0,"0"42"0,0-63 16,0 21-16,0 0 31,-21 21-15,21 21-1,0 0-15,0 0 0,0 0 0,0 1 16,0 20-16,0 0 0,0 1 15,0-1-15,0 21 0,0-20 0,0-1 16,0 22-16,0-22 0,0 21 16,0 1-16,0-1 0,0 1 0,21-1 15,-21 1-15,0-1 0,0-20 0,0 20 16,21-20-16,-21 20 0,0-21 16,0 1-16,0 20 0,0-20 0,0-1 15,0 0-15,0 22 0,-21-22 16,21 0-16,0 1 0,-21-22 15,-1 21-15,22 1 0,-21-22 0,21 0 16,0 0-16,0 0 0,0 0 0,0 1 16,0-1-16,0-42 47,0-1-47,0 1 15,0-21-15,0 21 0,0 0 16</inkml:trace>
  <inkml:trace contextRef="#ctx0" brushRef="#br0" timeOffset="67078.75">16087 8911 0,'-22'0'16,"22"-21"-16,0 0 78,22 21-63,-1 0-15,0 0 16,0 0-16,0 0 0,22 0 0,-1 0 16,0-21-16,1 21 0,20 0 15,-21 0-15,22-21 0,-22 21 0,22-22 16,-22 22-16,22 0 0,-22 0 16,21-21-16,1 21 0,-1 0 0,1 0 15,-1 0-15,1-21 0,-1 21 16,1 0-16,21 0 0,-22 0 0,1 0 15,20 0-15,-20 0 0,-1 0 16,1 0-16,20-21 0,-20 21 16,21 0-16,-22 0 0,22 0 15,-1 0-15,1 0 0,0 0 0,-1 0 16,1 0-16,0 0 0,-22 0 16,22 0-16,-22 0 0,22 0 0,0 21 15,-22-21-15,22 0 0,21 0 16,-22 21-16,1-21 0,0 0 0,21 0 15,-22 0-15,1 21 0,-22-21 16,22 0-16,-21 0 0,20 0 0,1 0 16,-22 0-16,22 0 0,-21 0 15,20 22-15,1-22 0,-22 0 0,22 0 16,-21 0-16,-1 0 16,1 0-16,-1 0 0,1 21 0,-22-21 15,0 0-15,22 0 0,-22 0 16,0 0-16,1 0 0,20 0 0,-20 0 15,-1 0-15,0 0 0,1 0 16,20 0-16,-21 0 0,1 0 0,-1 0 16,22 0-16,-22 0 0,0 0 15,1 0-15,-1 0 0,-21 0 0,21 0 16,-20 0-16,-1 0 0,21 0 16,-21 0-16,0 0 0,1 0 15,-1 0-15,0 21 31,-21 0-15,0 0 0,0 0-16,0 1 0,0-1 15,0 0-15,0 21 0,0-21 16,0 22-16,0-22 0,0 21 0,0-21 16,0 22-16,0-22 0,0 21 15,0-21-15,0 22 0,0-1 0,0 0 16,0 1-16,0-1 0,0 0 15,0 1-15,0-1 0,0 0 0,0 1 16,0-1-16,-21 0 0,21 1 16,0-22-16,0 21 0,0 1 15,-21-22-15,21 21 0,-22-21 0,22 0 16,0 22-16,0-22 0,0 0 0,-21 21 16,21-20-16,0-1 0,0 0 15,0 21-15,0-21 0,0 1 0,-21-1 16,21 0-16,0 0 0,0 21 15,0-20-15,0-1 0,0 0 16,-21 0-16,21 0 0,-21-21 16,21 21-16,0 1 0,-21-22 15,21 21-15,-22 0 0,1-21 16,0 21-16,0 0 16,0-21-16,0 21 15,-1-21-15,-20 0 0,21 22 0,0-22 16,-22 0-16,22 0 0,-21 0 15,21 21-15,-22-21 0,1 0 0,0 0 16,-1 0-16,22 0 0,-21 0 0,0 0 16,-1 0-16,1 0 0,-22 0 15,22 0-15,0 0 0,-22 0 0,1 0 16,-1 0-16,1 0 0,-1 0 16,1 0-16,-1 0 0,1 0 15,-22 0-15,22 0 0,-1 0 0,1 0 16,20 0-16,-20 0 0,-1 0 15,1 0-15,-1 0 0,-20 0 0,20 0 16,-21 0-16,1 0 0,-1 0 0,0 0 16,1 0-16,-1 0 0,0-21 15,1 21-15,20 0 0,1 0 0,-1 0 16,1 0-16,-1 0 0,22 0 16,0 0-16,-22 0 0,22 0 0,-22 0 15,22 0-15,-22 0 0,1 0 0,-1 0 16,1 0-16,-1 0 0,1 0 15,-1 0-15,1 0 0,21 0 16,-22 0-16,1 0 0,-1 0 0,22 0 16,-22 0-16,22 0 0,0 0 15,-1 0-15,1 0 0,0 0 0,-1 0 16,1 0-16,0 0 0,-1 0 0,-20 0 16,20 0-16,1 0 0,0 0 15,-1 0-15,-20 0 0,21 0 0,-1 0 16,1 0-16,0 0 0,20 0 15,-20 0-15,21 0 0,-21 0 0,20 0 16,1 0-16,-21 0 0,21 0 0,0 0 16,-1 0-16,-20 0 0,21 0 15,0 0-15,-22 21 0,22-21 16,0 0-16,0 0 0,-21 0 0,20 0 16,1 0-16,0 0 0,0 0 15,0 0-15,0 0 0,-22 0 0,22 0 16,0 0-16,0 0 15,0 0-15,-1 0 47,1 0-15,0 0-17,0 0 1,0 0-1,0 0 1,-1 0-16,22 21 47,0 0 0</inkml:trace>
  <inkml:trace contextRef="#ctx0" brushRef="#br0" timeOffset="68387">11917 13631 0,'0'0'16,"-21"-21"-16,21 0 0,0 0 16,0 0-16,0 0 0,0-1 15,-22 22-15,22 22 31,0-1-15,0 21-16,0-21 0,0 22 0,0-1 16,0 0-16,0 1 0,0-1 0,0 21 15,0-20-15,0 20 16,0 1-16,0-1 0,0 22 0,22-22 16,-22 22-16,21 0 0,-21-1 15,0 1-15,0 0 0,0-22 0,0 22 16,0 0-16,0-1 0,0-20 0,0 20 15,-21 1-15,-1-21 0,1-1 16,21 1-16,-21-1 0,0-21 0,0 22 16,0-22-16,-1 1 0,22-1 0,0-21 15</inkml:trace>
  <inkml:trace contextRef="#ctx0" brushRef="#br0" timeOffset="70008.09">11747 13674 0,'22'-21'47,"-1"21"-47,0 0 0,0 0 16,0 0-16,0 0 16,22 0-16,-1 0 0,-21 0 0,43 0 15,-22 0-15,0 0 0,22 0 16,-1-22-16,1 22 0,-1 0 0,1 0 15,-1 0-15,1 0 0,-1 0 16,22-21-16,0 21 0,-1 0 0,22 0 16,-21 0-16,21 0 0,0 0 15,-1 0-15,-20 0 0,21 0 0,21-21 16,-21 21-16,21 0 0,-21 0 16,21 0-16,-22 0 0,22 0 0,-21 0 15,0 0-15,0 0 0,0 0 16,0 0-16,-1 0 0,1 0 15,0 0-15,0 0 0,-21 0 16,20 0-16,-20 0 0,21 0 0,-21-21 16,-1 21-16,22 0 0,-21 0 15,21 0-15,-22-21 0,22 21 0,-21 0 16,-1 0-16,1-21 0,-21 21 16,20 0-16,-20-22 0,-1 22 0,22 0 15,-22-21-15,1 21 0,-1-21 0,1 21 16,-1 0-16,1-21 0,-1 21 15,1 0-15,-1 0 0,-20 0 0,20-21 16,-20 21-16,-1 0 16,0 0-16,-21 0 0,22 0 0,-22 0 15,0 0-15,0 0 0,0 0 0,1 0 16,-1 0 0,0 0-1,-21 21 16,0 0-15,0 0-16,0 0 0,0 1 16,-21 20-16,21-21 0,-21 21 0,21-20 15,0 20-15,0 0 0,-22 1 16,22-1-16,0 0 0,-21 1 16,21-1-16,0 0 0,0 1 0,0-1 15,0 0-15,0 1 0,0-1 16,0 21-16,0-20 0,0-1 0,0 22 15,0-22-15,0 0 0,0 22 16,0-22-16,0 0 0,0 1 0,0-1 16,0 0-16,0-20 0,0 20 0,0 0 15,0-21-15,0 22 0,0-22 16,0 21-16,0-21 0,0 22 16,21-22-16,-21 0 0,0 0 0,22 22 15,-22-22-15,0 0 0,0 0 16,0 0-16,0 0 0,0 1 15,-22-22 1,1 21-16,0-21 0,0 0 0,0 0 16,0 21-16,-1-21 0,1 0 0,-21 0 15,0 0-15,-1 0 0,1 0 16,0 21-16,-1-21 0,1 0 0,-22 0 16,22 0-16,-21 21 0,20-21 0,-20 0 15,-1 0-15,1 21 0,20-21 16,-20 0-16,-1 0 0,-20 0 0,20 22 15,-20-22-15,-1 0 0,0 0 0,1 0 16,-22 21-16,21-21 0,-21 0 16,22 0-16,-1 0 0,-21 21 15,21-21-15,1 0 0,-22 0 0,21 0 16,-21 0-16,22 21 0,-1-21 16,-21 0-16,22 0 0,-1 0 0,0 0 15,-21 0-15,1 0 0,20 0 0,-21 0 16,0 0-16,0 0 0,1 0 15,20 0-15,0 0 16,-84 0-16,84 0 0,22 0 0,-1 0 16,1 0-16,20 0 0,-20 0 0,-1 0 15,22 0-15,-21 0 0,20 0 16,-20 0-16,-1 0 0,1 0 0,-1 0 16,1 0-16,-1 0 0,1 0 15,-1 0-15,1 0 0,-1 0 0,22 0 16,-22 0-16,22 0 0,-21 0 15,20 0-15,1 0 0,0 0 0,-1 0 16,1 0-16,21 0 0,-22 0 0,1 0 16,0 0-16,21 0 0,-1 0 15,1 0-15,0 0 0,0 0 0,0 0 16,0 0-16,21-21 94,0 0-94,0 0 15</inkml:trace>
  <inkml:trace contextRef="#ctx0" brushRef="#br0" timeOffset="70911.58">22585 5292 0,'0'0'0,"0"-21"32,0 42-32,0 0 15,0 21-15,0-21 0,0 22 16,0 20-16,0-20 0,0 20 16,21 1-16,-21-1 0,0-21 15,0 22-15,0-22 0,0 22 0,0-22 16,0 0-16,0-20 0,0 20 0,0 0 15,0-21-15,0 1 0,0-1 16,0 0-16,0 0 0,-21 0 16,21-42 15</inkml:trace>
  <inkml:trace contextRef="#ctx0" brushRef="#br0" timeOffset="72342.75">22648 5271 0,'0'0'0,"21"21"47,22-21-47,-22 0 0,0 0 16,21 0-16,1 0 15,-1 0-15,0 21 0,22-21 0,-22 0 16,22 0-16,-1 0 0,22 0 0,0 0 16,-1 0-16,22 0 0,0 0 15,0 0-15,0 0 0,21 0 0,-22 0 16,22 0-16,0 0 0,0 0 15,0 0-15,22 0 0,-22 0 0,0 0 16,0 0-16,0 0 0,0 0 16,0 0-16,21 0 0,-21 0 0,0 0 15,0 0-15,-21 0 0,-1 0 16,-20 0-16,21 0 0,-21 0 0,-22 0 16,22 0-16,-22 0 0,1 0 15,-1 0-15,1 0 0,-22 0 16,0 0-16,1 0 0,-1 0 0,0 0 15,1 0-15,-1 0 0,-21 0 16,0 0-16,1 0 0,-1 0 0,0 0 16,0 0-16,0 0 0,0 21 15,1-21-15,-1 21 16,-21 0 0,0 1-16,0-1 0,0 0 15,0 0-15,0 0 0,0 0 16,0 1-16,0 20 0,0-21 0,0 21 15,0-20-15,0 20 0,0 0 16,0-21-16,0 22 0,-21-1 16,21-21-16,0 22 0,-22-1 0,22-21 15,0 21-15,0-20 0,0-1 16,-21 21-16,21-21 0,-21 0 0,21 22 16,0-22-16,0 0 0,0 0 15,-21 0-15,21 1 0,0-1 0,-21 0 16,21 0-16,-21 0 0,21 0 15,-22 1-15,1-1 0,0-21 16,0 21-16,0-21 0,-22 21 16,22-21-16,0 0 15,0 21-15,0-21 0,-22 0 0,22 0 16,-21 0-16,0 21 0,20-21 16,-20 0-16,0 0 0,-1 0 0,-20 0 15,21 0-15,-1 0 0,-20 0 16,-1 0-16,1 0 0,-1 0 0,1 0 15,-22 0-15,0 0 0,-20 0 0,20 0 16,-21 0-16,0 0 0,22 0 16,-22 0-16,21 0 0,-21 0 0,0 0 15,22 0-15,-1 0 16,-21 0-16,22 0 0,20 0 0,-21 0 16,22 0-16,-22 0 0,22 0 0,-1 0 15,1 0-15,-22 0 0,0 0 16,22 0-16,-22 0 0,1 0 0,-1 0 15,21 0-15,-20 0 0,20 0 16,1 0-16,-1 0 0,22 0 0,-22 0 16,22 0-16,0 0 0,-1 0 0,1 0 15,21 0-15,-21 0 0,-1 0 16,22 0-16,-21 0 0,21 0 0,-22 0 16,22 0-16,-21 0 0,-1 0 15,22 0-15,-21 0 0,21 0 16,0 0-16,-1 0 0,-20 0 0,21 0 15,0 0-15,0 0 16,-1 0-16,1 0 0,21-21 16,-21 21-16,0 0 15,0 0 1,0 0 0,21-21-16,-22 21 0,1 0 15,0 0 1,21-21-16,-21 21 15,21-21 79,21 21-78,-21-21-16,21 21 15,-21-22-15,0 1 16,21 21-16,-21-21 0,22 0 16,-22 0-16,0 0 15,0-1-15,0 1 16,0 0-16,0 0 16,0 0-1,21 21 1,-21-21-16,0-1 15,0 1-15,0 0 0</inkml:trace>
  <inkml:trace contextRef="#ctx0" brushRef="#br1" timeOffset="82691.55">10520 4509 0,'21'-22'0,"0"22"16,-21-21-16,21 21 15,-21-21-15,21 21 0,-21-21 0,0 0 16,0 0-16,0-1 15,0 1-15,0 0 16,0 0 0,-21 21-16,0 0 0,0 0 0,0 0 15,0 0-15,-1 0 0,1 0 16,0 0-16,0 21 0,-21 0 16,20 0-16,1-21 0,0 22 0,-21-1 15,21 0-15,-1 0 0,1 0 16,0 0-16,21 1 0,-21-1 15,21 0-15,0 0 16,0 0 0,21-21-16,0 0 0,0 21 15,1-21-15,-1 22 0,0-22 16,0 0-16,0 21 0,22-21 0,-22 21 16,0-21-16,21 21 0,-21-21 15,1 21-15,-1 0 0,0 1 16,0-1-16,0 0 0,0 0 15,-21 0-15,0 0 0,0 1 0,0-1 16,0 0-16,-21 0 0,0 0 0,0 0 16,0 1-16,0-1 0,-22 0 15,22-21-15,-21 0 0,21 21 0,-22-21 16,22 0-16,-21 0 0,21 0 16,-1 0-16,-20 0 0,21-21 0,0 0 15,0 21-15,21-21 0,-22-1 16,1 22-16,0-21 0,21 0 0,0 0 15,-21 0-15,21 0 0,-21-1 16,21 1-16,0 0 0,0 0 16,0 0-16,0 0 15,21 21-15,0 0 16,0 0-16,0 0 0,1 0 16,20 0-16,-21 0 0,0 0 15,0 0-15,1 0 0,-1 0 0</inkml:trace>
  <inkml:trace contextRef="#ctx0" brushRef="#br1" timeOffset="83127.3">10816 4932 0,'0'0'0,"21"0"0,0 0 31,1 0-31,-1-21 16,0 0-16,0-1 15,0 22-15,-21-21 0,21 0 0,1 0 16,-1 0-16,-21 0 0,21-1 16,-21 1-16,21 0 0,-21 0 0,0 0 15,0 0-15,0-1 0,0 1 31,-21 21-31,0 0 0,0 0 16,-1 0-16,1 0 0,0 21 16,0 1-16,0-1 0,0-21 0,-1 21 15,22 0-15,0 0 0,-21 22 0,21-22 16,-21 0-16,21 0 0,0 0 16,0 22-16,0-22 0,0 0 15,0 0-15,0 0 0,21-21 16,-21 21-16,21-21 0,1 0 0,-1 22 15,0-22-15,0 0 16,0 0-16,0 0 0,1 0 0,-1 0 16,0 0-16,0-22 0</inkml:trace>
  <inkml:trace contextRef="#ctx0" brushRef="#br1" timeOffset="83687.98">11599 4678 0,'0'-21'0,"0"42"0,0-63 31,-21 42-15,0 0-16,0 0 0,0 0 16,-1 0-16,1 0 0,0 0 0,0 21 15,0 0-15,0-21 0,-1 21 0,22 0 16,-21 0-16,0 1 0,21-1 15,0 0-15,-21 0 0,21 0 0,-21-21 16,21 21-16,0 1 0,0-1 16,0 0-16,21-21 15,0 0 1,0 0-16,0 0 16,1 0-16,-1-21 15,0 21-15,0-21 0,0-1 16,-21 1-16,21 0 0,1 21 0,-1-21 0,-21 0 15,0 0-15,0-1 16,21 1-16,-21 0 0,0 0 16,0 42 15,0 0-15,0 0-16,0 22 0,-21-22 15,21 0-15,0 0 0,0 22 0,0-22 16,0 0-16,0 0 0,0 0 15,0 0-15,0 1 16,0-1 0,21-21-16,0 0 0,0 0 15,0 0 1,1 0-16,-1 0 16,-21-21-16,21-1 0,0 1 15,-21 0-15</inkml:trace>
  <inkml:trace contextRef="#ctx0" brushRef="#br1" timeOffset="84138.72">11790 4699 0,'0'-21'31,"0"0"-31,21 21 16,-21-21 0,21 21-16,0 0 0,0 0 15,1 0-15,-1 0 0,0 0 16,0 0-16,0 21 0,0-21 16,1 21-16,-1-21 0,0 21 0,-21 0 15,0 0-15,21 1 16,-21-1-16,0 0 0,0 0 0,0 0 15,0 0-15,0 1 16,-21-1-16,0 0 0,0-21 0,21 21 16,-22-21-16,1 0 0,21-21 47,0 0-32,0 0-15,0-1 0,0 1 16,0 0-16,21 0 15,1 0-15,-22 0 16,21 21-16,0-22 16,0 22-16,0-21 0,0 21 15,1-21-15</inkml:trace>
  <inkml:trace contextRef="#ctx0" brushRef="#br1" timeOffset="84468.63">12552 4551 0,'-106'42'31,"85"-42"-31,21 21 16,-21 1-16,21-1 0,-22 0 0,22 21 15,-21-21-15,21 1 0,0-1 16,0 0-16,0 0 0,0 0 0,0 0 16,0 1-16,0-1 0,0 0 15,21-21-15,1 0 0,-1 0 16,0 0-16,0 0 0,0 0 16,0 0-16,1 0 0,-1 0 15,0 0-15,0 0 0,0-21 0,0 0 16,1-1-16,-1 1 15,0 0-15,0 0 0</inkml:trace>
  <inkml:trace contextRef="#ctx0" brushRef="#br1" timeOffset="85019.31">12912 4403 0,'0'0'0,"0"21"0,0 0 0,0 0 16,0 0-16,0 1 0,0-1 15,0 0-15,0 0 0,0 0 16,0 0-16,0 1 0,0-1 0,0 0 16,0 0-16,0 0 0,0 0 0,0 1 15,0-1-15,0 0 0,0 0 16,-22 0-16,22 0 15,-21-21 1,21-21 15,0 0-15,0 0-16,0 0 16,0 0-16,0-1 0,21 1 15,1 0-15,-22 0 0,21 21 0,0-21 16,0 0-16,0 21 0,0 0 15,1-22-15,-1 22 0,0 0 0,0 0 16,0 0-16,0 0 0,1 0 16,-22 22-16,21-22 0,-21 21 15,21 0-15,-21 0 0,0 0 16,0 0-16,0 1 16,0-1-16,0 0 0,0 0 0,-21-21 15,21 21-15,-21-21 0,21 21 16,-22-21-16,22 22 15,0-1 1,-21-21 0,21-21-1,0-1-15,0 1 0</inkml:trace>
  <inkml:trace contextRef="#ctx0" brushRef="#br1" timeOffset="86944.69">14139 4699 0,'21'0'47,"1"0"-47,-22-21 0,21 21 16,0 0-16,0-21 0,0 0 0,0 21 15,22-22-15,-22 1 0,0 21 16,0-21-16,0 0 0,1 0 0,-22 0 16,21-1-16,-21 1 0,21 0 15,-21 0-15,0 0 0,21-22 0,-21 22 16,0 0-16,0 0 0,0 0 15,0 0-15,0-1 0,0 1 16,0 0-16,-21 21 0,0-21 16,0 21-16,-1 21 15,22 0-15,0 0 0,-21 22 16,21-1-16,-21 0 0,21 1 16,0-1-16,-21 0 0,0 22 0,0-22 15,-1 22-15,22-22 0,-21 22 16,0-1-16,0 1 0,21-1 0,-21 1 15,21-1-15,-21-21 0,21 22 16,0-22-16,-22 22 0,22-22 0,-21 0 16,21 1-16,0-22 0,0 21 0,0-21 15,0 22-15,0-22 16,0 0-16,0 0 0,21-21 16,1 21-16,-1-21 0,0 0 15,0 0-15,21-21 0,-20 0 16,-1 0-16,0 0 0,21 0 0,-21-1 15,1-20-15,-1 21 0,0-21 16,0 20-16,-21-20 0,0 0 0,0-1 16,0 1-16,0 0 0,0-1 15,0 1-15,0 0 0,-21-1 0,-21 1 16,20 0-16,1-1 0,-21 22 0,21-21 16,0 21-16,-22 0 0,22 21 15,0-22-15,0 22 0,21-21 16,21 21 15,0 0-31,0-21 0,0 21 0,22 0 16,-22 0-16,21-21 0,1 0 15,-22 21-15,21-21 0,0 21 0,-20-22 16,20 22-16,-21-21 0,21 0 16,-20 21-16,20-21 0,-21 21 0,0-21 15,0 21-15,-21-21 16,22 21-16,-22-22 0,-22 22 47,22 22-47,-21-1 0,0 0 15,21 0-15,-21-21 0,21 21 16,0 0-16,0 1 0,0-1 0,0 0 16,0 0-16,0 0 0,0 0 15,0 1-15,0-1 0,21 0 16,0-21-16,0 0 0,1 0 15,-1 0-15,0 0 0,0 0 16,0 0-16,0 0 0,1 0 0,-1-21 16,0 21-16,0-21 0,0-1 15,0 1-15,1 21 0,-1-21 0,0 0 16,0 0-16,-21 0 0,0-1 16,0 1-16,0 0 0,0 0 15,0-21-15,-21 20 0,0 22 0,0-21 16,-1 0-16,1 0 0,0 21 15,0 0-15,0 0 0,0 0 0,-1 0 16,1 0-16,0 0 16,21 21-16,-21-21 0,21 21 0,0 0 15,0 1-15,0-1 0,0 0 16,0 0-16,0 0 16,21 0-16,0-21 15,0 0 1</inkml:trace>
  <inkml:trace contextRef="#ctx0" brushRef="#br1" timeOffset="87387.44">15409 4551 0,'21'-42'31,"1"42"-31,-22-22 0,21 22 16,0-21-16,0 21 16,0 0-16,0 0 0,1 0 15,-1 0-15,0 21 0,-21 1 16,21-1-16,-21 0 0,0 0 0,0 0 16,0 0-16,0 1 15,0-1-15,0 0 0,-21 0 0,21 0 16,-21 0-16,0 1 15,-1-22-15,22 21 0,0-42 32,0-1-32,0 1 15,0 0-15,22 0 0,-1 0 16,0-22 0,-21 22-16,21 0 0,0 0 0,0 0 15,-21 0-15,22-1 0,-1 1 16,-21 0-16,21 21 0,0-21 0,0 21 15,0 0-15,-21-21 0,22 21 16,-1 0-16,0 0 0,-21 21 16</inkml:trace>
  <inkml:trace contextRef="#ctx0" brushRef="#br1" timeOffset="88166.77">10096 5588 0,'0'0'0,"0"-21"16,0 42 31,0 21-47,-21-20 0,21-1 16,0 0-16,-21 21 0,0-21 15,21 22-15,-21-22 0,0 0 0,21 21 16,-22-20-16,1-1 0,21 0 0,0 0 15,-21 0-15,0-21 0,21 21 16,-21 1-16,21-1 16,0-42 15,21 21-31,-21-22 16,21 1-16</inkml:trace>
  <inkml:trace contextRef="#ctx0" brushRef="#br1" timeOffset="88427.34">10329 5525 0,'0'84'32,"0"-63"-32,0 1 15,0 20-15,0-21 0,0 21 0,0-20 16,-21 20-16,0-21 0,21 21 0,0-20 15,-21-1-15,0 0 0,21 21 16,-22-21-16,22 1 0,0-1 16,0 0-16,0-42 62</inkml:trace>
  <inkml:trace contextRef="#ctx0" brushRef="#br1" timeOffset="88667.47">9948 5800 0,'0'0'16,"-21"0"-16,42 0 31,0 0-16,1 0-15,-1 0 0,0 0 0,0 0 16,0 0-16,0 0 0,1 0 16,-1 0-16,0 0 0,0 0 15,0 0-15,0 0 0,1 0 0,-1 0 16,-21-21-16,21 21 16,0 0-16</inkml:trace>
  <inkml:trace contextRef="#ctx0" brushRef="#br1" timeOffset="88935.37">10499 5630 0,'21'0'16,"0"0"-16,0 0 15,0 0-15,0 0 16,1 0-16,-1 0 0,0 0 16,0 0-16,0-21 0,0 21 15,1 0-15,-1 0 0,0 0 16</inkml:trace>
  <inkml:trace contextRef="#ctx0" brushRef="#br1" timeOffset="89200.22">10710 5609 0,'0'0'0,"-21"0"32,21 21-32,0 1 15,0-1-15,0 0 16,0 0-16,0 0 0,0 0 0,0 22 15,0-22-15,0 0 0,-21 0 0,21 0 16,0 1-16,-21-1 0,21 0 16,0 0-16,0 0 0,0 0 15,0 1-15,0-1 32,0-42-17,0-1 1,21 22-16</inkml:trace>
  <inkml:trace contextRef="#ctx0" brushRef="#br1" timeOffset="89439.12">11028 5588 0,'0'0'0,"0"21"0,0 0 0,0 1 15,-21-1-15,-1 21 0,22-21 0,-21 22 16,21-22-16,-21 0 0,0 0 0,21 21 16,0-20-16,-21-1 0,21 0 15,-21-21-15,21 21 0,0 0 0,0-42 47,21 21-47</inkml:trace>
  <inkml:trace contextRef="#ctx0" brushRef="#br1" timeOffset="89663.25">11007 5567 0,'0'0'0,"0"21"16,0 0-16,0 0 15,21 1-15,-21 20 0,21-21 16,-21 0-16,0 0 0,0 1 15,21-1-15,-21 0 0,21 0 16,-21 0-16,0 0 0,21-21 16,1 22-16,-1-22 15,0 0 1,0-22 0</inkml:trace>
  <inkml:trace contextRef="#ctx0" brushRef="#br1" timeOffset="89896.24">11472 5546 0,'0'0'0,"-21"21"0,0 0 0,0 0 16,0 0-16,-1 1 0,1-1 15,-21 21-15,21-21 0,0 0 0,-1 1 16,1-1-16,0 0 0,21 0 15,-21 0-15,21 0 16,21-21 15,-21-21-31,21 21 0,0-21 0</inkml:trace>
  <inkml:trace contextRef="#ctx0" brushRef="#br1" timeOffset="90127.11">11472 5503 0,'0'43'31,"0"-1"-31,0-21 0,0 0 0,0 1 0,0 20 16,0-21-16,0 0 0,-21 22 16,21-22-16,0 0 0,0 0 0,0 0 15,0 0-15,-21 1 0,21-1 0,0 0 16,21-21 31,0-21-47</inkml:trace>
  <inkml:trace contextRef="#ctx0" brushRef="#br1" timeOffset="90394.89">11726 5546 0,'21'0'16,"-21"21"0,0 0-16,0 0 0,0 0 15,0 22-15,-21-22 0,21 0 16,0 21-16,0-20 0,0 20 16,-21-21-16,21 0 0,0 0 0,0 22 15,-21-22-15,21 0 16,0 0-16,0 0 0,0 1 15,21-22-15,0 0 0,0 0 16,1 0-16,20 0 16,-21 0-16,0 0 0,0-22 0,1 22 15,-1-21-15,0 0 0,-21 0 0</inkml:trace>
  <inkml:trace contextRef="#ctx0" brushRef="#br1" timeOffset="90902.6">12658 5588 0,'0'0'0,"-22"0"0,22-21 16,43 21 15,-22-21-31,0 21 0,0 0 16,22 0-16,-22 0 0,21 0 0,0 0 15,1-21-15,-1 21 0,0 0 0,1 0 16,-1 0-16,-21 0 0,22 0 16,-22 0-16,0 0 0,0 0 0,0 0 15,-21-22-15</inkml:trace>
  <inkml:trace contextRef="#ctx0" brushRef="#br1" timeOffset="91172.45">13017 5503 0,'0'22'15,"0"-1"-15,0 0 16,0 0-16,0 0 0,0 22 16,0-22-16,0 21 0,0 0 0,-21-20 15,21 20-15,0 0 0,0-21 16,-21 22-16,21-22 0,-21 0 0,0 21 15,21-20-15,0-1 0,-21 0 0,21 0 16,-22-21-16,22 21 0,22-21 31,-1 0-15,0 0-16,0 0 0,0 0 16,0-21-16,1 0 0</inkml:trace>
  <inkml:trace contextRef="#ctx0" brushRef="#br1" timeOffset="91603.2">13335 5821 0,'-21'-21'16,"0"0"-1,21-1-15,0 1 16,21 21-1,0 0-15,0-21 0,0 21 0,0 0 16,1 0-16,20 0 0,-21 21 16,0 0-16,0 1 0,22-1 0,-22 0 15,0 0-15,0 0 0,-21 0 16,0 1-16,21-1 0,-21 0 0,0 0 16,0 0-16,0 0 0,0 1 15,-21-22-15,0 21 0,0-21 16,0 0-1,21-21 17,0-1-32,0 1 15,0 0-15,0 0 0,0 0 16,21 0-16,-21-1 0,21 1 0,-21 0 16,21 0-16,0 0 0,-21 0 0,22-1 15,-1 1-15,-21 0 0,21 21 16,0-21-16,0 21 0,0 0 15,1-21-15,-1 21 16</inkml:trace>
  <inkml:trace contextRef="#ctx0" brushRef="#br1" timeOffset="92222.84">13928 5906 0,'0'0'0,"63"0"32,-42 0-32,0-22 0,1 1 15,-1 21-15,-21-21 16,21 21-16,0-21 0,0 0 0,-21 0 16,21-1-16,-21 1 15,0 0-15,0 0 0,0 0 16,0 0-16,-21 21 15,0 0 1,0 0-16,0 0 0,21 21 16,-21 0-16,-1 0 0,22 0 15,0 0-15,0 22 0,0-22 0,0 0 16,0 0-16,0 0 0,0 1 0,0-1 16,0 0-16,0 0 0,22 0 15,-1-21 1,0 21-16,0-21 15,0 0-15,0 0 0,1 0 0,-1 0 16,0 0-16,0 0 0,0 0 0,22 0 16,-22-21-16,21 0 0,-21 21 15,22-21-15,-22 0 0,21 0 0,0-1 16,-20 1-16,-1 0 0,0 0 16,0 0-16,0 0 0,-21-1 0,21 1 15,-21 0-15,-21 42 31,0-21-31,0 21 0,21 1 16,-21-1-16,0 0 0,21 0 16,-22 0-16,22 0 0,0 1 15,0-1-15,0 0 0,0 0 0,0 0 16,0 0-16,0 1 16,22-22-16,-1 0 15,0 0-15,0 0 0,0 0 16,0 0-16,1 0 15,-1 0-15,0-22 0</inkml:trace>
  <inkml:trace contextRef="#ctx0" brushRef="#br1" timeOffset="93001.4">11769 6329 0,'0'0'0,"21"0"0,63-42 32,-84 20-32,22 22 0,-22-21 15,0 0 1,-22 21-16,1 0 16,0 0-16,0 0 15,0 0-15,0 0 0,-1 0 16,1 0-16,0 21 0,21 0 15,0 1 1,0-1-16,0 0 0,0 0 16,21 0-1,0-21-15,1 21 0,-1 1 0,21-1 0,-21-21 16,0 21-16,22 0 16,-22 0-16,0 0 0,0 1 0,0-22 15,1 21-15,-22 0 0,0 0 0,0 0 16,0 0-16,-22 1 15,1-1-15,-21-21 0,21 21 0,-22-21 16,22 0-16,-21 21 0,0-21 0,20 0 16,-20 0-16,21 0 0,-21 0 15,20 0-15,-20-21 0,21 21 0,0-21 16,0 0-16,-1 21 0,1-22 16,0 1-16,21 0 0,0 0 0,-21 0 15,21 0-15,0-1 0,0 1 0,0 0 16,0 0-1,0 0-15,21 21 0,0-21 0,0 21 16,1-22-16,-1 22 0,0-21 16,21 21-16,-21 0 0</inkml:trace>
  <inkml:trace contextRef="#ctx0" brushRef="#br1" timeOffset="93263.25">12192 6202 0,'-21'42'31,"0"-21"-31,-1 1 0,22-1 16,-21 0-16,21 21 0,0-21 0,0 22 16,-21-1-16,21-21 0,-21 22 0,21-22 15,0 0-15,0 0 0,0 21 16,0-20-16,0-1 0,0 0 15,0 0 1,21-21-16,0 0 0,0 0 16,1 0-16,-1-21 15</inkml:trace>
  <inkml:trace contextRef="#ctx0" brushRef="#br1" timeOffset="93471.72">11980 6435 0,'0'0'0,"0"-21"31,21 21-15,1 0-16,-1 0 16,0 0-16,21 0 0,-21-22 0,1 22 15,-1 0-15,21 0 0,-21 0 16,0 0-16,22 0 0,-22 0 15,0 0-15,0 0 0,0 0 0</inkml:trace>
  <inkml:trace contextRef="#ctx0" brushRef="#br1" timeOffset="93903.46">12509 6498 0,'-21'-21'32,"21"0"-32,0 0 15,0 0 1,21 21-16,1 0 16,-1 0-16,0 0 0,0 0 0,0 0 15,0 21-15,1 0 0,-1 0 16,0 0-16,-21 0 0,21 1 0,-21-1 15,21 0-15,-21 0 0,0 0 16,0 0-16,0 1 0,0-1 0,0 0 16,-21 0-16,0-21 0,21 21 15,-21-21-15,0 0 0,-1 0 32,22-21-17,0 0-15,0 0 16,0 0-16,0-1 0,0 1 15,0 0-15,22 0 0,-22 0 0,21 0 16,-21-1-16,21 1 0,-21 0 16,21 0-16,0 0 0,-21 0 0,21-1 15,1 22-15,-1-21 0,0 21 16,0 0-16</inkml:trace>
  <inkml:trace contextRef="#ctx0" brushRef="#br1" timeOffset="94383.19">13166 6350 0,'-22'0'16,"1"0"-16,21 21 0,-21 0 0,0-21 16,21 22-16,-21-1 0,21 0 0,-21 0 15,21 21-15,0-20 0,-22-1 16,22 0-16,0 0 0,-21 0 0,21 0 15,0 1-15,0-1 0,0 0 0,0 0 16,0 0 0,21-21-16,1 21 0,-1-21 15,0 0-15,0 0 16,0 0-16,22 0 0,-22 0 0,0-21 16,21 0-16,-21 21 0,1-21 0,-1 0 15,21 0-15,-21-1 0,0 1 16,1-21-16,-22 21 0,21 0 0,-21-1 15,21-20-15,-21 21 0,0 0 0,0 0 16,0-1-16,0 1 0,0 0 16,-21 21-1,21 21-15,-21-21 16,21 21-16,-22 1 0,22-1 16,0 0-16,0 21 0,0-21 0,0 1 15,0-1-15,0 21 0,0-21 16,0 0-16,0 1 0,0-1 15,0 0-15,0 0 16,22-21-16,-1 0 0,0 0 16,0 0-16,0 0 0,22 0 15</inkml:trace>
  <inkml:trace contextRef="#ctx0" brushRef="#br1" timeOffset="94715">13864 6329 0,'0'-21'16,"-21"21"-16,0 0 15,0 0-15,21 21 0,-22 0 0,1 0 16,0-21-16,21 21 0,0 22 16,0-22-16,-21 0 0,21 0 0,-21 22 15,21-22-15,0 0 0,0 0 16,0 0-16,0 0 0,0 1 0,0-1 15,0 0-15,0 0 0,21-21 16,0 21-16,0-21 16,0 0-16,1 0 0,-1 0 15,0 0-15,21 0 0,-21-21 0,1 21 16,20-21-16,-21 0 0,0 0 16,22-1-16,-22 1 0,21-21 0,-21 21 15,0-22-15,1 1 0,-1 0 0,0 21 16,0-22-16,0 1 0,0 0 15,-21 20-15</inkml:trace>
  <inkml:trace contextRef="#ctx0" brushRef="#br1" timeOffset="95319.65">14287 6138 0,'0'-42'31,"0"84"-31,-21-63 16,21 42-16,-21 1 0,0-1 16,21 0-16,0 0 0,0 21 0,-21 1 15,21-22-15,0 21 0,-21 1 0,21-22 16,0 21-16,0 0 0,0-20 15,0-1-15,0 21 0,0-21 0,0 0 16,0 1-16,21-1 16,0-21-16,0 0 0,0 0 15,0 0-15,1 0 0,-1 0 0,0 0 16,0 0-16,0-21 0,22 21 16,-22-22-16,0 1 0,-21 0 0,21 0 15,0-21-15,0 20 0,-21 1 16,0 0-16,0 0 0,0 0 15,0 0-15,0-1 0,0 1 16,0 42 0,0 1-1,0-1-15,0 0 0,0 0 0,0 0 16,0 0-16,0 1 0,0-1 16,0 0-16,0 0 0,0 0 0,0 0 15,0 1-15,0-1 16,22-21-16,-1 0 0,-21 21 0,21-21 15,0 0-15,0 0 0,0 0 0,1 0 16,-1 0 0,0-21-16,0 21 0,-21-21 0,21-1 15,-21 1-15,21 0 0,1 0 0,-22 0 16,0 0-16,0-1 0,21-20 16,-21 21-16,0 0 0,0 0 0,21-1 15,-21 1-15,0 42 31,0 1-31,0-1 0,0 0 16,0 0-16,0 0 0,0 0 16,0 1-16,0 20 0,0-21 0,0 0 15,0 0-15,0 1 0,0-1 16,21-21 0,0 0-16,0 0 15,1 0-15,-1 0 0,0 0 16</inkml:trace>
  <inkml:trace contextRef="#ctx0" brushRef="#br1" timeOffset="95724.42">15134 6350 0,'0'0'0,"0"-21"31,21 21-31,-21-21 15,21 21-15,1 0 0,-1 0 0,0 0 16,0 0-16,0 0 0,0 21 16,1 0-16,20-21 0,-21 42 0,0-20 15,-21-1-15,21 0 0,1 0 0,-22 0 16,0 0-16,0 1 0,0-1 16,0 0-16,0 0 0,0 0 0,0 0 15,0 1-15,-22-22 16,1 0-1,21-22 17,0 1-32,0 0 15,0 0-15,0 0 0,21 0 0,1-1 16,-22 1-16,0 0 0,21 0 16,-21-21-16,21 20 0,0 22 0,-21-21 15,0 0-15,21 21 0,-21-21 16,21 21-16,1-21 0,-1 21 15,0 0-15,0 0 0</inkml:trace>
  <inkml:trace contextRef="#ctx0" brushRef="#br1" timeOffset="96159.17">15811 6541 0,'22'0'16,"-1"0"-16,0 0 15,0-22-15,0 22 16,-21-21-16,21 21 0,1-21 0,-22 0 16,21 21-16,0-21 0,0 0 0,-21-1 15,0 1-15,21 0 0,-21 0 16,0 0-16,0 0 15,0-1-15,-21 22 16,0 0-16,0 0 16,0 0-16,-1 22 0,1-1 0,0 0 15,21 0-15,-21 21 0,0-20 16,0-1-16,21 21 0,0-21 0,0 0 16,0 1-16,0 20 0,0-21 0,0 0 15,0 0-15,0 1 16,21-1-16,0-21 0,0 21 15,0-21-15,0 0 0,1 0 16,-1 0-16,0 0 0,21 0 0,-21 0 16,1 0-16,-1-21 0,0 21 15,-21-21-15,21-1 0,0 1 16,-21 0-16,0 0 0</inkml:trace>
  <inkml:trace contextRef="#ctx0" brushRef="#br1" timeOffset="96490.98">14139 6244 0,'0'0'0,"-127"0"31,148 0-15,1 0-16,-1 0 0,0 0 15,21 0-15,1 0 0,-22 0 0,21 0 16,0 0-16,1 0 0,-1 0 16,0 0-16,1-21 0,-1 21 0,0 0 15,1 0-15,-22 0 0,21 0 16,-21 0-16,1 0 0,-1-21 15</inkml:trace>
  <inkml:trace contextRef="#ctx0" brushRef="#br1" timeOffset="98755.67">4297 5376 0,'-21'0'0,"-1"0"16,1 0-16,0 0 0,0 0 0,0 0 16,0 0-1,21-21-15,-22 21 0,1 0 16,0 0-1,0 0-15,21-21 0,21 21 94,0 0-94,0 0 0,1 0 16,-1-21-16,21 21 0,0 0 0,1 0 15,-1 0-15,0 0 0,22 0 16,-22 0-16,22 0 0,-1 0 0,1-21 16,-1 21-16,1 0 0,-1 0 0,1 0 15,-1 0-15,1 0 0,-1 0 16,1 0-16,-1 0 0,1 0 0,-1 0 16,22 0-16,0 0 0,-1 0 15,22-21-15,-21 21 0,21 0 16,-1 0-16,-20 0 0,21 0 0,0 0 15,0-22-15,-1 22 0,22 0 16,-21 0-16,0 0 0,-21 0 0,21 0 16,-22 0-16,1 0 0,0 0 15,-22 0-15,22 0 0,-22 0 0,22 0 16,-22-21-16,1 21 0,-1 0 16,1 0-16,-1 0 0,1 0 0,-22 0 15,22 0-15,-22 0 0,0 0 0,1 0 16,-22 0-16,21 0 0,-21 0 15,22 0-15,-22 0 0,0 0 0,21-21 16,-20 21-16,-1 0 16,0 0-16,0 0 0,0 0 0,0 0 15,1 0-15,-1 0 0,0 0 16,0 0 0,0 0-1,-21-21 1,-21 21-1,0-21 1,21 0 0</inkml:trace>
  <inkml:trace contextRef="#ctx0" brushRef="#br1" timeOffset="99327.34">8530 4805 0,'0'0'0,"0"21"0,0 0 15,0 0-15,0 1 16,0-1-16,0 0 0,21-21 16,-21 21-16,21 0 0,1 0 0,-22 1 15,21-22-15,0 21 0,0 0 16,0-21-16,0 21 0,1-21 16,20 0-16,-21 0 0,0 0 0,0 0 15,1 0-15,-1 0 0,0 0 16,0 0-16,0 0 0,0 0 0,1 0 15,-1 0 1,-42 0 31,-1 0-47,1 0 0,0 0 0,0 21 16,21 0-16,-42 1 0,-1-1 15,22 0-15,0 0 0,0 21 16,0-20-16,-22-1 0,22 0 15,-21 0-15,21 0 0,-22 0 0,22 22 16,-21-22-16,21 0 0,-1 0 0,-20 0 16,21 1-16,0-1 0,0 0 15,-1 0-15,22 0 16,-21-21 0,21-21-1,-21 0-15,0 0 16,21 0-16</inkml:trace>
  <inkml:trace contextRef="#ctx0" brushRef="#br1" timeOffset="100679.29">2371 4149 0,'0'21'16,"0"-42"-16,-22 42 0,1-21 0,0 21 15,42-21 17,0 0-32,1 0 15,20-21-15,0 21 0,1-21 0,-1 0 16,0-1-16,1 1 0,-1 21 16,0-42-16,1 21 0,-1 0 0,0-1 15,-21 1-15,1 0 16,-1 0-16,0 0 0,0 0 0,-21-1 15,0 1-15,0 0 16,0 0-16,0 0 0,0 0 0,-21-1 16,0 1-16,0 21 15,-1 0-15,1 0 0,0 0 0,0 0 16,0 0-16,0 0 0,-1 0 16,1 21-16,0 1 0,0-1 0,0 0 15,21 21-15,-21 1 0,21-1 16,0 0-16,0 22 0,0-1 0,0 1 15,0-1-15,0 1 0,0-1 16,0 1-16,0-1 0,0 1 16,0-1-16,0 1 0,0-1 15,0 22-15,0-22 0,0 1 0,-22-1 16,22 1-16,-21-1 0,21 1 16,-21-1-16,21-20 0,0-1 0,0 0 15,0 1-15,0-1 0,0 0 16,0-20-16,0-1 0,0 0 0,21 0 15,0-21-15,1 0 0,-1 0 0,0 0 16,0-21-16,0 0 0,22 0 16,-22-1-16,0 1 0,0 0 15,21 0-15,-20-21 0,-1 20 0,0-20 16,0 21-16,0-21 0,0-1 16,-21 1-16,0-22 0,0 22 15,0 0-15,0-1 0,0-20 0,-21 21 16,-21-1-16,21 1 0,-22 0 15,1-1-15,0 22 0,-1-21 0,1 21 16,0-1-16,-1 1 0,1 21 16,0-21-16,21 21 0,-22 0 0,22 0 15,0-21 1,42 21 0,0 0-16,0 0 15,1 0-15,20-21 0,-21 21 0,21 0 16,1-21-16,-1-1 0,0 22 15,1-21-15,-1 21 0,0-21 16,-20 0-16,20 0 0,-21 0 0,21 21 16,-20-22-16,-1 1 0,0 0 15,0 0-15,-21 0 0,0 42 47,-21 0-47,21 0 16,-21 0-16,21 1 0,-21-1 15,21 21-15,-22-21 0,22 0 16,0 1-16,0-1 0,0 0 0,0 0 0,0 0 16,0 0-1,0-42 17,0 0-17</inkml:trace>
  <inkml:trace contextRef="#ctx0" brushRef="#br1" timeOffset="100899.16">3069 4106 0,'0'0'0,"0"22"47,0-1-32,0 0 1,21-21-16,0 21 16,1-21-16,-1 0 15,0 0-15,0 0 16</inkml:trace>
  <inkml:trace contextRef="#ctx0" brushRef="#br1" timeOffset="101386.91">3429 4382 0,'-42'84'16,"84"-168"-16,-84 189 0,20-83 16,22-1-16,0 0 15,0 0-15,0 0 0,0 0 16,0 1-1,0-44 32,0 1-31,0 0-16,0 0 16,0 0-16,0 0 0,0-1 0,0 1 15,0 0-15,22 0 0,-1-21 16,0 20-16,0 1 0,0 0 0,22 0 15,-22 0-15,21 21 0,-21 0 16,22-21-16,-22 21 0,21 0 0,-21 21 16,22-21-16,-22 21 0,0 0 15,0 0-15,0 0 0,-21 1 16,0-1-16,0 21 0,0-21 0,0 0 16,0 1-16,0-1 15,0 0-15,0 0 0,-21-21 0,0 21 16,0-21-16,21 21 15,21-42 32,0 0-47</inkml:trace>
  <inkml:trace contextRef="#ctx0" brushRef="#br1" timeOffset="101947.59">4318 4191 0,'0'0'16,"-21"-21"-16,0 21 0,-1 0 16,1 0-16,0 0 0,0 0 15,0 21-15,0 0 16,-1 0-16,1 22 0,0-22 0,0 0 15,0 21-15,21-20 0,-21 20 16,21-21-16,-22 0 0,22 22 16,0-22-16,0 0 0,0 0 0,0 0 15,0 0-15,22-21 16,-1 0-16,0 0 16,0 0-16,0 0 0,0 0 15,1 0-15,-1 0 0,0-21 0,0 21 16,0-21-16,0 0 0,1 21 0,-1-21 15,0 0-15,0-1 0,0-20 16,-21 21-16,21-21 0,1 20 0,-1-20 16,0 0-16,-21 21 0,0-22 15,21 1-15,-21 0 0,0 20 0,0-20 16,0 21-16,0 0 16,0 0-16,0-1 0,0 1 0,-21 21 15,0 21 1,21 1-16,-21 20 15,21 0-15,-22-21 0,22 22 16,0-1-16,0 0 0,0 1 0,0-1 16,0 0-16,0-20 0,22 62 15,-1-63-15,-21 1 16,21-1-16,0-21 0,-21 21 0,21-21 16,0 0-16,1 0 0,-1 0 15,0 0-15,0 0 0,0 0 0,0 0 16</inkml:trace>
  <inkml:trace contextRef="#ctx0" brushRef="#br1" timeOffset="102840.1">5038 4170 0,'21'0'16,"0"0"0,0-21-16,0 0 0,0 21 15,1-22-15,-1 22 0,0-21 0,0 0 16,0 0-16,0 0 0,1 0 16,-1 21-16,0-22 0,-21 1 0,0 0 15,0 0-15,0 0 16,0 0-16,-21-1 15,0 22-15,-1 0 0,1 0 0,-21 0 16,21 0-16,0 0 0,-22 0 16,22 0-16,-21 0 0,21 22 0,-22-1 15,22 0-15,-21 0 0,21 0 16,-1 0-16,22 1 0,0-1 0,0 21 16,0-21-16,0 0 0,0 1 15,22-22-15,-1 21 0,0 0 0,0-21 16,0 0-16,0 21 0,1-21 15,-1 0-15,0 0 0,21 0 16,-21 0-16,1 0 0,-1 0 0,0 0 16,0-21-1,-42 21 1,0 0-16,0 0 16,-22 0-16,22 0 0,-21 0 15,21 21-15,-22-21 0,22 21 0,-21 0 16,21 1-16,-22-1 0,22 0 15,0 21-15,0-21 0,0 1 0,-1-1 16,22 21-16,-21-21 0,21 0 16,0 1-16,0-1 0,0 0 0,21-21 15,1 21-15,-1-21 0,0 0 16,0 0-16,21 0 0,-20 0 16,20 0-16,-21 0 0,21 0 0,-20 0 15,20 0-15,0-21 0,-21 21 16,22-21-16,-1 0 0,-21-1 0,22 1 15,-22 0-15</inkml:trace>
  <inkml:trace contextRef="#ctx0" brushRef="#br1" timeOffset="103110.94">5567 3747 0,'0'0'0,"-21"21"31,-1 0-31,22 0 0,-21 21 16,21-20-16,0 20 0,-21 21 0,21-20 16,0-1-16,0 0 0,0 22 0,0-22 15,-21 1-15,21-1 0,-21 0 16,21 1-16,-21-22 0,21 21 0,0-21 16,0 0-16,0 1 0,-22-1 15,22 0-15,0 0 0,0-42 47,22 21-47,-1-21 0</inkml:trace>
  <inkml:trace contextRef="#ctx0" brushRef="#br1" timeOffset="103506.72">5546 4424 0,'0'21'0,"21"-21"16,0 0-16,0 0 15,0 0-15,0 0 16,1-21-16,-1 21 0,0-21 16,0 21-16,0-21 0,0 21 15,1-22-15,-22 1 0,21 0 16,-21 0-1,-21 21 1,-1 0-16,1 0 0,0 0 0,0 0 16,0 21-16,0-21 0,-1 21 15,1 0-15,21 1 0,-21-1 0,0 0 16,21 0-16,0 0 0,0 0 0,0 1 16,0-1-16,0 0 15,0 0-15,0 0 16,21-21-16,0 0 15,0 0-15,1 0 0,20 0 0,-21 0 16,21 0-16,-20 0 0,20-21 0,-21 21 16,21-21-16,-20 0 0,-1 21 15</inkml:trace>
  <inkml:trace contextRef="#ctx0" brushRef="#br1" timeOffset="104187.28">6096 4276 0,'-21'21'16,"0"0"-16,-1 0 16,22 0-16,0 1 0,0-1 15,0 0-15,0 0 0,0 0 16,0 0-16,0 1 16,0-1-16,0 0 15,0-42 32,0 0-31,0-1-16,0 1 15,0 0-15,0 0 0,0 0 16,0 0-16,22-1 0,-1 1 16,0 0-16,-21 0 0,21 0 0,0 0 15,0 21-15,1 0 0,-1 0 0,0 0 16,0 0-16,0 0 15,-21 21-15,21 0 0,1 0 16,-22 0-16,0 0 0,0 1 16,21-1-16,-21 0 0,0 0 0,0 0 15,0 0-15,0 1 0,0-1 16,0 0-16,0-42 62,0 0-46,0-1-16,0 1 16,21 0-16,0 0 0,0 0 0,-21 0 15,21-22-15,1 22 0,-1 0 0,21 0 16,-21 0-16,0-1 0,1 22 16,20 0-16,-21 0 0,0 0 0,0 0 15,1 0-15,-1 22 0,-21-1 16,21 0-16,-21 0 15,0 0-15,0 0 0,0 1 0,0-1 0,0 0 16,0 0-16,-21 0 0,21 0 16,-21 1-16,21-1 15,-22-21-15,22 21 16,22-42 15</inkml:trace>
  <inkml:trace contextRef="#ctx0" brushRef="#br1" timeOffset="104575.05">6943 4403 0,'0'0'0,"21"0"15,0 0-15,0 0 0,0 0 16,0-21-16,1 21 0,-1-22 16,0 1-16,0 21 0,0-21 15,0 21-15,-21-21 0,0 0 16,0 0-16,-21 21 31,0 0-31,0 21 0,0 0 16,0-21-16,-1 21 0,1 0 15,0 22-15,21-22 0,-21 0 0,21 0 16,0 0-16,0 0 0,0 1 16,0-1-16,0 0 0,0 0 15,21-21-15,0 21 16,0-21-16,1 0 0,-1 0 0,0 0 16,21 0-16,-21 0 0,1 0 0,20 0 15,-21-21-15,0 21 0,0-21 16,22 21-16</inkml:trace>
  <inkml:trace contextRef="#ctx0" brushRef="#br1" timeOffset="105033.79">7578 4255 0,'-22'21'16,"1"-21"-16,21 21 15,0 0-15,-21 0 0,21 0 16,-21 1-16,21-1 0,0 0 0,-21-21 15,21 21-15,0 0 0,0 0 0,0 1 16,0-1-16,0 0 16,-21-21-16,21 21 0,0-42 62,0 0-62,0 0 16,21 21-16,-21-22 0,21 1 0,0 0 15,0 0-15,0 0 0,-21-22 0,43 22 16,-22 0-16,0 0 0,0 0 16,0 0-16,1-1 0,20 22 0,-21 0 15,0 0-15,0 0 0,1 22 16,-22-1-16,0 0 0,21 0 0,-21 0 16,0 0-16,0 1 0,0-1 0,0 0 15,0 0-15,-21 0 16,21 0-16,0 1 0,-22-1 15,22 0-15,22-21 47,-22-21-31,21 0-16</inkml:trace>
  <inkml:trace contextRef="#ctx0" brushRef="#br1" timeOffset="105327.62">8213 3789 0,'-22'85'16,"1"-64"-16,21 21 15,0 0-15,0 1 0,-21-1 0,0 0 16,21 22-16,-21-22 0,21 1 15,0-22-15,0 21 0,-21 0 0,21-20 16,-22 20-16,22-21 0,0 0 0,0 0 16,0 1-16,0-1 15,22-21 1,-1 0-16,0 0 16,0 0-16,0 0 15,0 0-15,1-21 0,-22-1 0,21 1 16,0 0-16,0 0 0</inkml:trace>
  <inkml:trace contextRef="#ctx0" brushRef="#br1" timeOffset="105571.48">8001 4022 0,'0'0'0,"-21"0"0,42 0 31,0 0-31,21 0 0,-20 0 0,20 0 16,-21 0-16,21 0 0,-20 0 16,20 0-16,-21 0 0,21 0 0,-20 0 15,20-21-15,-21 21 0,21 0 0,-20 0 16,-1 0-16,0 0 0,0 0 16,-21 21-1,-21 0 1</inkml:trace>
  <inkml:trace contextRef="#ctx0" brushRef="#br1" timeOffset="106843.75">2328 6371 0,'0'0'0,"21"21"0,106-21 31,-105 0-31,20-21 0,0 0 0,1 21 16,-1-21-16,0 0 0,1 21 16,-1-21-16,-21-1 0,21 1 0,-20 0 15,-1 21-15,0-21 0,0 0 0,-21 0 16,0-1-16,0 1 16,0 0-16,0 0 0,-21 0 15,0 21-15,0-21 0,-1 21 16,1-22-16,0 22 0,0 0 0,0 0 15,0 0-15,-1 22 0,22-1 16,-21 0-16,0 0 0,21 21 0,-21 1 16,21-1-16,0 0 0,-21 22 15,21-22-15,-21 22 0,21-1 16,0 1-16,0-1 0,-22-20 16,22 20-16,0 1 0,-21-1 0,21-21 15,0 22-15,0-1 0,0 1 0,-21-1 16,21 1-16,0-1 0,-21 1 15,21-1-15,0-20 0,0-1 0,0 0 16,0 1-16,0-22 0,0 21 16,21-21-16,0 1 0,0-1 15,1-21-15,-1 0 0,0 0 16,0-21-16,0-1 0,0 1 16,1 0-16,-1 0 0,0-21 0,21 20 15,-21-41-15,1 21 16,-1-1-16,-21-20 0,21-1 0,-21 22 15,21-22-15,-21 22 0,0-21 0,0-1 16,0 22-16,-21-22 0,0 22 16,-22 0-16,22-1 0,-21 1 0,0 21 15,-1 0-15,1-1 0,0 1 16,-1 21-16,1-21 0,0 21 0,20 0 16,1 0-16,0 0 0,0 0 15,21 21-15,21-21 16,0 0-1,0 0-15,22 0 0,-22 0 0,21 0 16,1 0-16,-1-21 0,0 0 16,1 21-16,-1-21 0,0 0 15,1-1-15,-1 1 0,0 0 0,1 0 16,-22-21-16,21 20 0,-21 1 16,0 0-16,1 0 0,-22 0 15,0 42 16,0 0-15,-22 0-16,22 0 0,0 1 16,0-1-16,0 0 0,0 0 15,0 0 1,0 0-16,0-42 47,0 0-32,0 0-15</inkml:trace>
  <inkml:trace contextRef="#ctx0" brushRef="#br1" timeOffset="107014.66">3111 6160 0,'0'21'31,"0"0"-15,22-21-1</inkml:trace>
  <inkml:trace contextRef="#ctx0" brushRef="#br1" timeOffset="107499.38">3387 6350 0,'0'0'0,"0"21"0,0 0 0,0 1 16,0-1-16,0 0 0,0 0 15,-22 0-15,22 0 0,0 1 16,-21-22-16,21 21 0,-21-21 15,21-21 17,0-1-17,0 1-15,0 0 0,0 0 16,0 0-16,0-22 16,0 22-16,21 0 0,0 0 0,1 0 15,20 0-15,-21-1 0,21 1 0,1 0 16,-1 0-16,0 0 0,1 21 15,-1 0-15,0 0 0,-20 0 0,20 0 16,0 21-16,-21 0 0,1 0 16,-1-21-16,0 43 0,-21-22 0,0 0 15,0 0-15,0 0 0,0 0 0,0 22 16,0-22-16,-21 0 0,0 0 16,-1 0-16,22 1 0,-21-1 15,0-21-15,21 21 16,0-42 15,0 0-15,0-1-16,21 1 0</inkml:trace>
  <inkml:trace contextRef="#ctx0" brushRef="#br1" timeOffset="108036.16">4381 6160 0,'0'0'0,"-42"-22"31,21 22-31,0 0 0,0 0 0,-1 0 16,1 0-16,0 0 16,0 22-16,0-1 0,0-21 0,-1 21 15,1 0-15,0 0 0,0 0 16,21 1-16,0 20 0,0-21 0,0 0 15,0 0-15,0 1 0,0-1 0,0 0 16,0 0-16,0 0 0,21-21 16,0 0-16,0 0 15,1 0-15,-1 0 16,0 0-16,0 0 0,0-21 0,0 0 0,1 0 16,-1 21-16,21-21 0,-21-1 15,0 1-15,1 0 0,-1-21 16,0 21-16,0-1 0,0-20 0,-21 21 15,21-21-15,1 20 0,-22-20 16,0 21-16,0-21 0,0 20 0,0-20 16,0 21-16,0-21 0,0 20 0,0 1 15,0 0-15,0 42 32,0 0-32,0 1 0,0-1 15,0 0-15,0 21 0,0 1 0,0-1 16,0-21-16,0 21 0,0 1 0,0-1 15,0-21-15,0 22 16,0-1-16,0-21 0,0 21 0,0-20 16,0-1-16,0 0 0,0 0 0,21 0 15,0-21-15,0 0 16,21 0-16,-20 0 0,-1 0 0</inkml:trace>
  <inkml:trace contextRef="#ctx0" brushRef="#br1" timeOffset="108895.79">5186 6096 0,'0'0'16,"-21"0"-16,-1 0 0,1 0 15,42 0 32,1 0-31,-1-21-16,0 21 15,0-21-15,0 21 0,22-21 0,-22 21 16,0-22-16,0 1 0,0 21 0,0-21 16,-21 0-16,0 0 15,0 0-15,0-1 16,-21 22-16,0 0 0,0 0 16,0 0-16,0 0 0,-1 0 0,-20 0 15,21 0-15,0 0 0,0 0 16,-1 22-16,1-1 0,0 0 0,0-21 15,0 42-15,0-21 0,21 1 16,0-1-16,0 0 0,0 0 16,0 0-16,0 0 0,21 1 15,0-22-15,0 21 0,0-21 16,0 21-16,1-21 0,-1 0 0,0 0 16,0 0-16,0 0 0,0 0 0,1 0 15,-1 0-15,-42 0 47,-1 0-47,-20 0 0,21 0 0,0 0 16,-22 0-16,22 0 0,-21 21 0,21-21 15,0 21-15,-1 0 16,1 1-16,0 20 0,0-21 0,21 0 16,0 22-16,0-22 0,0 21 0,0-21 15,0 22-15,0-22 0,21 0 16,0 0-16,0 0 0,1-21 0,-1 0 15,0 21-15,0-21 0,0 0 16,0 0-16,22 0 0,-22 0 0,21-21 16,1 0-16,-1 21 0,0-42 0,1 21 15,-1-1-15,0 1 0</inkml:trace>
  <inkml:trace contextRef="#ctx0" brushRef="#br1" timeOffset="109163.63">5884 5821 0,'0'-21'0,"0"42"0,-21-42 16,0 21-16,0 0 15,0 21-15,21 0 0,-22 21 16,22-20-16,-21 20 0,21 0 0,0-21 16,0 22-16,0-1 0,0 0 15,0 1-15,0-1 0,0 0 0,-21 1 16,21-1-16,0-21 0,-21 22 15,21-22-15,0 21 0,0-21 0,0 0 16,0 1-16,0-1 0,0 0 16,21-21-1,0 0-15,0 0 16,-21-21-16,22 0 0,-1-1 0,0 1 16</inkml:trace>
  <inkml:trace contextRef="#ctx0" brushRef="#br1" timeOffset="109549.03">5948 6308 0,'21'21'32,"0"-21"-32,0 0 0,0 0 15,1 0-15,-1 0 16,0 0-16,0-21 0,0 21 0,0-21 15,1-1-15,-1 22 0,-21-21 16,21 21-16,-21-21 0,0 0 16,-21 21-1,0 0-15,-1 0 16,1 0-16,0 0 0,0 0 0,0 0 16,0 21-16,-1 0 0,1 0 0,0 1 15,0-1-15,0 0 16,0 0-16,21 21 0,0-20 0,0-1 15,0 21-15,0-21 0,0 0 0,0 1 16,21-1-16,0-21 16,0 0-16,21 0 0,-20 0 15,-1 0-15,0 0 0,21 0 0,-21 0 16,1-21-16,-1-1 0,21 1 16,-21 0-16,0 0 0</inkml:trace>
  <inkml:trace contextRef="#ctx0" brushRef="#br1" timeOffset="110230.85">6456 6160 0,'-21'21'31,"21"0"-31,-22 0 0,22 0 16,0 0-16,0 1 0,0-1 0,0 0 15,0 0-15,0 0 0,0 0 16,0 1-16,0-1 0,0 0 0,0 0 15,0 0-15,0 0 16,-21-21 0,0 0-1,21-21 1,0 0-16,0 0 16,0 0-16,0 0 0,0-1 0,0-20 15,0 21-15,0 0 0,0 0 16,0-1-16,0 1 0,21-21 0,0 21 15,1 0-15,-1 21 0,0-22 0,0 22 16,0 0-16,22 0 0,-22 0 16,0 0-16,0 0 0,0 0 0,0 22 15,1-1-15,-1-21 0,-21 21 16,21 0-16,0 0 0,-21 0 0,0 1 16,0-1-16,21 0 0,-21 0 0,0 0 15,0 0-15,0 1 16,0-1-16,0 0 0,-21-21 15,21 21-15,-21-21 16,0 0-16,0-21 16,21 0-1,0 0-15,0-1 16,0 1-16,21 0 0,0 0 0,-21 0 16,21 0-16,0-1 0,0 1 0,1 0 15,-1 0-15,0 0 0,0 0 16,0 21-16,0 0 0,1-22 0,-1 22 15,0 0-15,0 0 16,-21 22-16,0-1 0,21 0 16,-21 0-16,0 0 0,0 0 15,0 1-15,0-1 0,0 0 0,0 0 16,0 0-16,0 0 0,0 1 16,0-1-16,-21 0 0,21 0 15,0-42 16,21 0-15</inkml:trace>
  <inkml:trace contextRef="#ctx0" brushRef="#br1" timeOffset="110622.74">7197 6329 0,'0'0'0,"21"0"31,0 0-31,0-21 16,0 21-16,0-21 0,1 21 16,-1 0-16,0-22 15,-21 1-15,21 0 16,-21 0-16,0 0 15,-21 21 1,0 0-16,0 0 0,-1 0 0,1 0 16,0 0-16,0 0 0,0 21 15,0 0-15,-1-21 0,1 21 0,0 0 16,21 1-16,0-1 0,0 21 0,0-21 16,0 0-16,0 1 0,0-1 15,0 0-15,21-21 0,-21 21 0,21 0 16,1-21-16,-1 0 0,21 0 0,-21 0 15,0 0-15,1 0 0,-1 0 16,21-21-16,-21 21 0,22-21 16,-22 0-16,0 21 0</inkml:trace>
  <inkml:trace contextRef="#ctx0" brushRef="#br1" timeOffset="111099.47">7683 6160 0,'-21'0'15,"21"21"1,0 0-16,-21 0 0,21 0 16,0 0-16,0 1 0,0-1 0,0 0 15,0 0-15,0 0 16,0 0-16,0 1 0,-21-1 16,21 0-16,0 0 0,-21-21 46,21-21-30,0 0-16,0 0 16,0-1-16,0 1 0,0 0 0,0 0 15,21 0-15,0 0 0,0-1 16,0-20-16,1 21 0,-1 0 0,0 0 16,21-1-16,-21 1 0,22 0 15,-22 21-15,21 0 0,-21 0 0,22 0 16,-22 0-16,0 21 0,0 0 15,0-21-15,1 43 0,-1-22 16,-21 0-16,21 0 0,-21 22 0,0-22 16,0 0-16,0 21 0,0-21 0,-21 1 15,0 20-15,-1-21 0,22 0 16,-21 0-16,21 1 0,-21-22 16,21-22 15,21 22-31,-21-21 15,21 0-15,1 0 0,-1 0 0</inkml:trace>
  <inkml:trace contextRef="#ctx0" brushRef="#br1" timeOffset="111363.5">8530 5906 0,'-21'0'16,"21"21"-16,-21 0 0,21 0 16,0 0-16,-21 0 0,-1 1 0,22-1 15,-21 21-15,21-21 0,0 22 0,0-22 16,0 0-16,-21 0 16,21 21-16,0-20 0,0-1 0,-21 0 15,21 0-15,0 0 0,0 0 0,0 1 16,0-1-16,21-21 15,0 0 1,0 0-16,1 0 0</inkml:trace>
  <inkml:trace contextRef="#ctx0" brushRef="#br1" timeOffset="111755.83">8932 6117 0,'0'0'0,"0"-21"0,-21 21 16,0 0-16,0 0 16,0 0-16,-1 21 0,1 0 0,0-21 15,0 22-15,0-1 0,0 0 0,-1-21 16,1 21-16,21 0 0,-21 0 16,21 1-16,0-1 15,21-21-15,0 0 16,1 0-16,-1 0 0,0 0 15,0 0-15,0 21 0,22-21 0,-22 0 16,0 21-16,0-21 0,0 0 16,-21 21-16,21-21 15,-21 21-15,0 1 16,-21-1-16,0-21 0,0 21 16,0-21-16,0 0 0,-22 21 15,22-21-15,0 0 0,0 0 0,0 0 16,-1 0-16,1 0 0,0 0 0,0 0 31,21-21-31,0 0 16,0 0-16,0-1 0</inkml:trace>
  <inkml:trace contextRef="#ctx0" brushRef="#br1" timeOffset="112054.9">8276 6011 0,'0'0'0,"0"-21"16,21 21 0,22-21-16,-22 0 0,21 21 0,0 0 15,-20-21-15,41 21 16,-21 0-16,1-21 0,20 21 0,-20 0 15,-1-22-15,0 22 0,1 0 0,-1 0 16,0-21-16,1 21 0,-22 0 16,0 0-16,0 0 0,0 0 15,0 0 1,-21-21-16,22 21 16,-1 0-16,0 0 0</inkml:trace>
  <inkml:trace contextRef="#ctx0" brushRef="#br1" timeOffset="113687.44">8488 5884 0,'21'0'16,"-21"-21"-16,21 0 0,-21 0 15,21 0 1,-21 0-16,21 21 0,-21-22 15,0 1 1,0 42 31,0 1-47,0-1 0,0 21 0,0-21 16,0 0-16,0 1 0,0 20 15,0-21-15,0 0 0</inkml:trace>
  <inkml:trace contextRef="#ctx0" brushRef="#br1" timeOffset="134604.07">10287 7049 0,'0'0'0,"21"-22"15,0 22-15,0-21 16,1 0 0,-1 0-16,-21 0 15,0 0 1,21 21-16,-21-22 15,-21 22 17,0 0-32,-1 0 15,1 0-15,0 0 16,0 22-16,0-22 0,0 21 16,-1-21-16,-20 21 0,21 0 0,0-21 15,0 21-15,-1 0 16,-20-21-16,21 22 0,-21-1 0,20 0 15,1 0-15,-21 0 0,0 22 0,20-22 16,-20 0-16,0 21 0,21-21 16,-22 22-16,1-22 0,0 21 0,20-21 15,-20 22-15,0-22 0,21 0 16,-22 21-16,1-20 0,21-1 0,-22 0 16,1 21-16,21-21 0,-21 1 0,-1-1 15,1 0-15,21 0 0,-22 0 16,1 0-16,0 1 0,-1-1 0,22 0 15,-21 0-15,0 0 0,-1 0 16,22 1-16,-21-1 0,21 21 16,-22-21-16,1 0 0,21 1 0,-22-1 15,1 0-15,21-21 0,0 21 16,-22 0-16,22 0 0,0 1 0,0-1 16,0 0-16,0 0 0,-1 0 0,1-21 15,0 21-15,-21 1 0,21-1 16,-1 0-16,1-21 0,0 21 0,0 0 15,0-21-15,0 21 0,-1 1 0,1-22 16,0 21-16,0-21 0,-21 21 16,20 0-16,1-21 0,0 21 0,0-21 15,0 21-15,0-21 0,-1 0 16,1 22-16,0-22 0,0 21 0,0-21 16,21 21-16,-21-21 0,-1 21 15,1-21-15,0 21 0,0-21 16,21 21-16,-21-21 0,0 0 0,-1 22 15,1-22-15,0 21 0,0-21 0,0 21 16,0-21-16,-1 0 0,22 21 16,-21 0-16,0-21 0,21 21 15,-21-21-15,21 22 0,-21-22 16,0 0-16,21 21 0,-22-21 16,22 21-16,-21 0 0,0-21 15,21 21-15,-21-21 16,21 21-16,-21-21 15,0 0-15,21 22 16,0-44 78,0 1-79,0 0-15,0 0 16,0 0-16</inkml:trace>
  <inkml:trace contextRef="#ctx0" brushRef="#br1" timeOffset="135226.75">7472 8467 0,'0'0'0,"0"-21"16,0-1 15,0 44 0,0-1-31,0 0 16,0 0-16,-21 0 0,-1 0 16,1 1-16,0-1 15,0 0-15,21 0 0,-21 0 0,0 0 16,21 1-16,-22-1 0,1 0 0,0 0 16,21 0-16,-21-21 15,21 21-15,-21-21 16,42 0 78,0-21-94,0 21 15,0 0-15,1 0 0,-1 0 16,0 0-16,21 0 0,-21 0 0,1 0 15,20 0-15,-21 0 0,21 0 16,-20 0-16,20 0 0,-21 0 16,21 0-16,-20 0 0,20 0 0,-21 21 15,0-21-15,0 0 0,1 0 16,-1 0-16,0 22 0,0-22 16,0 0-1,-21-22 16,0 1-31,-21 21 16</inkml:trace>
  <inkml:trace contextRef="#ctx0" brushRef="#br1" timeOffset="136415.14">6308 7578 0,'0'0'0,"-22"21"31,22-42 0,0 0-15,22-1-16,-1 22 15,-21-21-15,21 21 0,0-21 0,0 21 16,0-21-16,1 21 16,-1 0-16,-21-21 0,21 21 0,0 0 15,0 0 1,-21 21 0,0 0-16,0 0 15,0 0-15,0 1 0,0-1 16,0 0-16,0 0 0,0 0 0,0 0 15,0 1-15,0-1 0,0 0 16,0 0-16,0 0 16,21-21-1,1 0 1,-1 0-16,0 0 0,0 0 16,21-21-16,-20 21 0,-1-21 0,0 0 15,21 21-15,-21-21 0,1-1 16,20-20-16,-21 21 0,0 0 15,0 0-15,1-1 0,-1-20 0,0 21 16,-21 0-16,21 0 16,-21-1-16,0 1 0,0 42 62,0 1-62,0-1 0,0 0 16,0 0-16,0 0 0,-21 0 0,21 1 15,0-1-15,0 0 16,0 0-16,0 0 0,-21 0 0,21 1 16,0-1-16,0 0 0,-21 0 0,21 0 15,0 0-15,0 1 0,0-1 16,0 0-16,0 0 0,0 0 0,0 0 16,0 1-16,0-1 0,0 0 0,0 0 15,0 0-15,0 0 0,0 1 16,0-1-16,0 0 15,0 0-15,-22 0 16,1-21-16,21 21 16,-21-21-16,0 0 15,0 0-15,0 0 0,-1 0 0,1 0 16,0 0-16,0 0 0,0 0 0,-22-21 16,22 21-16,0-21 0,0 21 15,0-21-15,0 21 0,-1-21 16,1 21-16,0-21 0,0 21 0,0-22 15,21 1-15,0 0 32,21 0-17,0 21 1,0 0-16,0-21 0,1 21 0,-22-21 16</inkml:trace>
  <inkml:trace contextRef="#ctx0" brushRef="#br1" timeOffset="136948.91">7197 7620 0,'0'-21'16,"21"21"-16,0 0 15,-21-21-15,21 21 16,0 0-16,0-21 16,1-1-16,-1 22 0,-21-21 15,21 0-15,0 21 0,-21-21 16,21 0-16,-21 0 0,0-1 15,-21 22 17,0 0-17,0 0-15,21 22 16,-21-22-16,-1 21 0,1 0 0,21 0 16,0 0-16,-21 0 0,0 1 0,21-1 15,0 0-15,0 0 0,0 0 16,0 0-16,0 1 0,0-1 15,0 0-15,0 0 16,21-21 0,0 0-1,0 0 1,1 0-16,-1 0 16,0-21-16,0 21 15,0-21 1</inkml:trace>
  <inkml:trace contextRef="#ctx0" brushRef="#br1" timeOffset="137462.63">7832 7408 0,'0'0'15,"0"-21"-15,-22 21 31,1 0-31,0 0 0,0 0 16,0 0-16,0 0 16,-1 0-16,1 21 0,0 1 0,21-1 15,-21-21-15,0 21 16,0 0-16,21 0 0,0 0 16,0 1-1,0-1 1,21-21-16,0 0 0,0 21 15,0-21-15,0 0 0,1 0 16,-1 0-16,0 21 0,0-21 16,0 0-16,-21 21 15,21-21-15,-21 21 16,0 1 0,-21-22-1,0 0-15,0 21 0,0-21 16,0 0-16,-1 0 0,1 21 0,0-21 15,21 21-15,-21-21 0,0 0 0,0 0 16,-1 0 0,1 0-16,0 0 62,0 0-46</inkml:trace>
  <inkml:trace contextRef="#ctx0" brushRef="#br1" timeOffset="145671.28">4318 9800 0,'0'-21'31,"0"0"0,0 0 0</inkml:trace>
  <inkml:trace contextRef="#ctx0" brushRef="#br1" timeOffset="146143.01">4297 9652 0,'0'0'0,"0"-21"15,0 0-15,0 0 0,0-1 16,0 1-16,0 0 0,0 0 16,0 42 30,0 0-46,0 0 0,0 22 0,0-22 16,0 21-16,0 1 0,0-1 0,0 0 16,-21 1-16,21-1 0,0 0 15,-22-21-15,22 22 0,-21-1 0,21 0 16,0-20-16,0 20 0,-21 0 16,21-21-16,0 1 0,-21 20 0,21-21 15,0 0-15,-21 0 0,21 1 0,0-1 16,0 0-16,0-42 31,0 0-15,0-1-16,0 1 0,0 0 15,0 0-15,0 0 0,0 0 0</inkml:trace>
  <inkml:trace contextRef="#ctx0" brushRef="#br1" timeOffset="146722.68">4233 9737 0,'0'-21'16,"0"-1"0,0 1-16,0 0 15,0 0-15,0 0 16,21 0-16,1-1 0,-1 1 0,21 21 15,-21-21-15,22 0 0,-1 21 0,0 0 16,1-21-16,-22 21 0,21 0 16,0 0-16,-20 21 0,20 0 0,-21-21 15,0 42-15,0-20 0,-21-1 16,0 0-16,0 21 0,0-21 0,0 22 16,-21-22-16,0 21 0,0-21 0,-21 22 15,-1-22-15,22 21 16,-21-21-16,-1 1 0,1-1 0,21 0 15,-21 0-15,20 0 0,-20-21 0,21 21 16,0-21-16,0 0 0,-1 0 16,1 0-16,0 0 15,0 0-15,0 0 16,21-21 0,21 21-1,0 0 1,0 0-16,0 21 0,1-21 15,-1 22-15,0-1 0,0-21 16,0 21-16,0 0 0,-21 0 16,22 0-16,-1-21 0,0 22 0,-21-1 15,21 0-15,0 0 0,0 0 16,1 0-16,-1 1 16,0-22-16,0 0 15,0 0-15,0 0 16,1-22-16,-1 1 15,-21 0-15,0 0 0</inkml:trace>
  <inkml:trace contextRef="#ctx0" brushRef="#br1" timeOffset="147175.42">4784 10118 0,'21'0'47,"0"0"-32,0 0-15,0-21 16,0-1-16,1 22 0,-1-21 16,0 21-16,0-21 0,-21 0 15,21 0-15,-21 0 16,0-1-16,-21 22 15,0-21 1,0 21-16,0 0 0,-1 0 0,1 0 16,0 0-16,0 0 0,0 21 0,0-21 15,21 22-15,-22-1 0,1 0 16,21 0-16,0 0 0,0 0 16,0 1-16,0-1 0,0 0 0,0 0 15,0 0-15,0 0 0,0 1 16,0-1-16,0 0 0,21-21 0,-21 21 15,22-21-15,-22 21 0,21-21 16,0 0-16,0 0 0,0 0 16,0 0-16,1 0 0,-1 0 15,0 0-15,0 0 0,0 0 16,0-21-16,1 0 0,-1 0 16,0 0-16,0-1 0,-21 1 0</inkml:trace>
  <inkml:trace contextRef="#ctx0" brushRef="#br1" timeOffset="147462.26">5292 9631 0,'0'-21'0,"0"42"0,-22-21 47,22 21-47,0 0 0,0 0 0,0 1 16,-21 20-16,21-21 0,0 21 15,0 1-15,-21-22 0,21 21 0,0 1 16,0-22-16,0 21 0,0-21 16,-21 0-16,21 22 0,0-22 0,-21 0 15,21 0-15,0 0 0,0 1 0,0-1 16,21-21 15,0 0-31,0-21 16,-21-1-16,21 22 0,1-21 0</inkml:trace>
  <inkml:trace contextRef="#ctx0" brushRef="#br1" timeOffset="147974.96">5503 9885 0,'0'21'31,"0"0"-31,-21 0 15,21 1-15,0-1 0,0 0 16,0 0-16,0 0 16,-21 0-16,21 1 0,0-1 0,0 0 15,0 0-15,0 0 0,0 0 16,0 1-16,21-22 16,0 21-1,0-21-15,1 0 0,-1 0 16,0 0-16,0-21 0,0 21 15,0-22-15,1 1 0,-1 21 0,0-21 16,0 0-16,-21 0 0,21 0 0,0-1 16,-21 1-16,22 0 0,-22 0 15,0 0-15,0 0 0,0-1 16,0 1-16,0 0 0,0 42 47,0 0-47,0 1 0,0-1 15,0 0-15,-22 0 0,22 0 16,0 0-16,0 1 0,0-1 0,-21 0 16,21 0-16,0 0 0,0 0 0,0 1 15,0-1-15,0 0 16,0 0 0,21-21-1,1 0-15,-1 0 16,0-21-16,0 21 15,-21-21-15,0 0 0,0-1 0,21 1 16</inkml:trace>
  <inkml:trace contextRef="#ctx0" brushRef="#br1" timeOffset="148363.74">5990 9970 0,'0'0'0,"0"-22"0,0 1 31,21 21-31,0 0 16,1 0-16,-1 0 16,0 0-16,0 0 0,0 0 15,-21 21-15,21 1 0,-21-1 16,22 0-16,-1 0 0,-21 0 16,21 0-16,-21 1 0,0-1 0,0 0 15,0 0-15,0 0 0,0 0 16,0 1-16,0-1 0,0 0 15,-21-21-15,0 0 16,21-21 15,0 0-15,0-1-16,0 1 16,0 0-16,0 0 0,21 0 15,-21 0-15,21-1 0,-21 1 0,21 0 16,-21 0-16,21 0 0,0 0 15,-21-1-15,22 22 0,-1-21 16,0 21-16</inkml:trace>
  <inkml:trace contextRef="#ctx0" brushRef="#br1" timeOffset="148927.54">6646 9906 0,'-21'0'31,"0"0"-31,0 0 16,21 21-16,-21 0 0,21 1 16,0-1-16,0 0 15,0 0-15,0 0 0,0 0 0,0 1 16,0-1-16,0 0 0,0 0 15,0 0-15,0 0 16,0 1-16,0-1 16,0 0-1,0-42 17,0 0-32,0-1 15,0 1-15,0 0 16,0 0-16,0 0 0,0 0 0,0-1 15,0 1-15,21 0 0,0 0 0,0 0 16,0 0-16,0-1 0,22 1 16,-1 0-16,-21 0 0,22 21 0,-1 0 15,0 0-15,1 0 0,-22 0 0,21 0 16,-21 21-16,0 0 16,1 0-16,-1 1 0,0-1 0,-21 0 15,0 0-15,0 0 0,0 0 0,0 1 16,0-1-16,0 0 0,0 0 15,-21 0-15,0 0 0,21 1 16,-22-1-16,1-21 0,21 21 16,0-42 31,21 21-47,1-21 0</inkml:trace>
  <inkml:trace contextRef="#ctx0" brushRef="#br1" timeOffset="149351.29">7451 9927 0,'0'-21'0,"-22"21"31,1 0-31,0 0 0,21 21 16,-21-21-16,0 21 0,0 1 15,-1-22-15,1 21 0,21 0 16,-21 0-16,21 0 0,0 0 16,0 1-1,21-22 1,0 21-16,1-21 0,-1 0 16,0 0-16,0 0 0,0 21 15,0-21-15,1 0 0,-1 0 0,-21 21 16,21-21-16,0 0 0,-21 21 15,21-21-15,-21 21 16,0 1-16,0-1 16,-21-21-16,0 0 0,0 21 15,0-21-15,-1 0 0,1 0 0,0 21 16,0-21-16,0 0 16,0 0-16,-1 0 46,22-21-46,0 0 0,0 0 16</inkml:trace>
  <inkml:trace contextRef="#ctx0" brushRef="#br1" timeOffset="149707.1">5270 9694 0,'85'-42'31,"-64"42"-31,22 0 16,-1 0-16,0 0 0,22-21 0,-22 21 16,22 0-16,-22 0 0,0 0 0,1 0 15,-1-21-15,0 21 0,1 0 16,-22 0-16,21 0 0,-21 0 0,0 0 16,1 0-1,-22 21-15,21-21 0,-21 21 16</inkml:trace>
  <inkml:trace contextRef="#ctx0" brushRef="#br1" timeOffset="150235.39">8467 9843 0,'0'-22'15,"0"44"-15,21-44 0,-21 1 0,21 0 0,-21 0 16,21 21-16,-21-21 0,0 42 31,0 0-15,0 21-16,0-20 15,0 20-15,0-21 0,0 21 0,0-20 16,0 20-16,0-21 0,0 21 0,0-20 16,0-1-16,0 21 0,-21-21 15,21 0-15,0 1 0,-21-1 16,21 0-16,-21-21 31</inkml:trace>
  <inkml:trace contextRef="#ctx0" brushRef="#br1" timeOffset="150903.01">8086 10097 0,'0'0'0,"42"0"31,-21 0-15,0 0-16,22 0 0,-22 0 0,21 0 15,0 0-15,1-22 0,20 1 16,-20 21-16,20-21 0,-21 21 0,22-21 16,-22 0-16,22 21 0,-22-21 0,0-1 15,-20 1-15,20 0 0,-21 21 16,0-21-16,-21 0 0,0 0 0,0-1 15,0 1-15,0 0 16,0 0-16,-21 21 16,0 0-16,0 0 0,0 0 15,-1 0-15,1 21 0,21 0 16,0 0-16,0 1 0,0-1 16,0 0-16,0 21 0,0-21 0,0 1 15,0 20-15,0-21 0,0 0 0,0 0 16,0 1-16,0-1 0,0 0 15,0 0-15,0 0 0,0 0 0,0 1 16,0-1 0,-21-21 15,0-21-15,21-1-1,0 1-15,0 0 0,0 0 16,0 0-16,21 0 0,0 21 0,0-22 15,1 1-15,-1 0 0,0 0 16,21 21-16,-21-21 0,1 21 0,20 0 16,-21 0-16,21 0 0,-20 0 0,-1 0 15,0 21-15,0 0 16,0-21-16,0 21 0,-21 0 0,22 1 16,-22-1-16,0 0 0,0 0 15,0 0-15,0 0 0,-22 1 16,1-1-16,0 0 0,0 0 15,0-21-15,21 21 0,0 0 32,21-42-17,0 0-15,0 0 16</inkml:trace>
  <inkml:trace contextRef="#ctx0" brushRef="#br1" timeOffset="151290.78">9313 10097 0,'21'0'16,"1"0"-1,-1 0 1,0 0-16,0 0 0,0 0 16,0 0-16,1 0 0,-1-22 15,0 22-15,0 0 16,0-21-16,-21 0 0,21 21 15,-21-21-15,0 0 0,-21 0 32,0 21-32,0 0 0,0 0 15,0 0-15,-1 0 0,1 0 0,0 21 16,0-21-16,0 21 0,0 0 16,-1 0-16,1 0 0,21 1 0,-21-1 15,21 0-15,0 0 0,0 0 0,0 0 16,0 1-16,21-1 0,0-21 15,1 21-15,-1 0 0,0-21 0,0 0 16,21 21-16,-20-21 0,20 0 0,-21 0 16,21 0-16,1 0 0,-22 0 15,21 0-15,1-21 0,-1 0 0,-21 21 16,0-21-16,0 21 0,1 0 16,-22-21-16</inkml:trace>
  <inkml:trace contextRef="#ctx0" brushRef="#br1" timeOffset="152335.29">4064 10986 0,'0'0'0,"21"0"0,0-22 0,0 22 15,1-21-15,-22 0 0,21 21 0,0-21 16,-21 0-16,21 21 0,-21-21 0,0-1 16,0 1-1,-21 21-15,0-21 0,0 21 16,-1-21-16,1 21 0,0 0 0,0 0 15,0 0-15,0 0 16,-1 21-16,1 0 0,0 0 0,0 1 16,0-1-16,0 0 0,21 0 0,-22 0 15,22 0-15,0 1 0,-21-1 16,21 21-16,0-21 0,0 0 0,0 1 16,0-1-16,0 0 15,21-21-15,1 0 0,-1 0 16,0 0-16,0 0 0,0 0 0,0-21 15,1 21-15,-1-21 16,0-1-16,0 1 0,0 0 16,0 0-16,-21 0 0,22 0 15,-22-1-15,21 1 0,-21 0 16,0 0-16,0 0 0,0 0 0,0-1 16,0 1-16,0 0 15,0 42 16,0 0-31,0 1 0,0-1 16,0 0-16,0 0 0,0 0 0,0 0 16,0 1-16,0-1 0,0 0 0,0 0 15,0 0-15,0 0 0,0 1 16,0-1-16,21 0 0,-21 0 16,21-21-16,0 0 15,0 0 1,1 0-16,-1 0 0</inkml:trace>
  <inkml:trace contextRef="#ctx0" brushRef="#br1" timeOffset="152890.99">4657 10901 0,'0'0'0,"0"-21"0,0 0 16,-22 21-16,1-22 0,0 1 15,0 21-15,0 0 16,0 0-16,-1 0 0,1 0 16,0 0-16,0 0 0,0 21 0,0-21 15,21 22-15,-22-1 0,1 0 0,21 0 16,-21 0-16,0 0 16,21 1-16,0-1 0,-21 21 0,21-21 15,0 0-15,0 1 0,0-1 0,0 0 16,0 0-16,21-21 15,0 21-15,0-21 16,0 0-16,1 0 0,-1 0 16,0-21-16,0 0 15,0 0-15,0 0 0,22-1 0,-22 1 16,0 0-16,0 0 0,0 0 16,1 0-16,-1-1 0,0-20 0,-21 21 15,21 0-15,-21-22 0,21 22 0,-21 0 16,0-21-16,21 21 0,-21-1 15,0 1-15,0 0 0,0 0 0,0 42 47,-21-21-47,21 42 0,-21-20 16,21-1-16,0 0 0,0 21 0,0-21 16,0 1-16,0 20 0,0-21 15,0 0-15,0 0 0,0 1 0,0-1 16,0 0-16,0 0 0,0 0 0,0 0 15,0 1-15,0-1 16,21-21 0,0 0-1,1 0-15</inkml:trace>
  <inkml:trace contextRef="#ctx0" brushRef="#br1" timeOffset="153491.64">5292 10795 0,'0'0'16,"0"-21"-16,-22 21 0,1 0 0,0 0 15,0 0-15,0 0 16,0 0-16,-1 0 0,1 21 0,0 0 15,0-21-15,0 21 0,0 1 0,-1-1 16,1 0-16,0 0 16,0 0-16,21 0 0,-21 1 0,21-1 15,0 0-15,-21 21 0,21-21 0,0 1 16,0-1-16,0 0 16,0 0-16,21 0 15,0-21-15,0 0 0,0 0 16,0-21-16,1 0 15,-1 21-15,0-21 0,0 0 0,0-1 16,0 1-16,-21 0 0,22 0 0,-1 0 16,0 0-16,0-22 0,0 22 15,-21 0-15,21-21 0,-21 20 0,22-20 16,-22 21-16,0-21 0,0 20 16,0 1-16,0-21 0,0 21 15,0 0-15,0-1 0,0 44 31,0-1-31,0 0 16,0 21-16,-22-21 0,22 1 0,0 20 16,0-21-16,0 21 0,0-20 15,0 20-15,0-21 0,0 0 0,0 0 16,0 22-16,0-22 0,0 0 0,0 0 16,0 0-16,0 1 15,0-1-15,22-21 31,-1 0-15,-21-21-16,21 21 0,-21-22 16</inkml:trace>
  <inkml:trace contextRef="#ctx0" brushRef="#br1" timeOffset="153987.43">5461 10964 0,'0'-21'16,"0"0"-16,0 0 16,21 0-1,0 0-15,0 21 16,1 0-16,-22-22 0,21 22 0,0 0 15,0 0-15,0 0 16,0 0-16,-21 22 0,22-22 0,-22 21 16,21 0-16,-21 0 0,0 0 15,0 0-15,0 1 0,0-1 16,0 0-16,0 0 16,0 0-16,0 0 0,0 1 15,-21-22-15,21 21 16,-22-21-16,22-21 31,0-1-15,0 1-16,0 0 0,0 0 15,0 0-15,22 21 0,-22-21 0,21-1 16,0 1-16,-21 0 0,0 0 16,21 0-16,-21 0 0,21-1 0,0 22 15,-21-21-15,22 21 0,-1-21 16,0 21-1,0 0-15,0 0 16</inkml:trace>
  <inkml:trace contextRef="#ctx0" brushRef="#br1" timeOffset="155095.1">6032 10986 0,'22'0'16,"-1"-22"-1,-21 1-15,21 0 16,0 21-16,-21-21 0,21 21 0,-21-21 16,0 0-16,21-1 15,-21 1-15,0 0 0,-21 21 47,0 0-47,0 0 0,0 21 16,21 0-16,-21-21 0,-1 22 0,22-1 15,-21 0-15,21 0 16,0 0-16,0 0 0,0 1 0,0-1 16,0 0-16,0 0 15,0 0-15,0 0 16,21-21-16,1 0 15,-1 0-15,0 0 16,0 0-16,0 0 0,0 0 16,1-21-16,-22 0 0,21 21 0,0-21 15,0 21-15,0-21 0,0 0 0,1-1 16,-1 1-16,-21 0 0,21 0 0,0 0 16,-21 0-16,21-1 0,0 1 15,-21 0-15,22 21 0,-22-21 0,0 0 16,-22 21 15,22 21-31,-21 0 16,0 0-16,0 0 0,21 1 15,0-1-15,0 0 0,0 0 16,0 0-16,0 0 16,21 1-16,0-1 15,0-21-15,-21 21 16,22-21-16,-1 0 15,-42 0 32,-1 0-47,1 0 16,0 0-16,0 0 16,21-21-16,-21 21 15,0 0 1,21 21 15,0 0-31,0 0 16,21 0-16,-21 1 15,21-22 1,0 0-16,0 0 0,0 0 16,1 0-16,-1 0 0,0 0 15,0 0-15,0 0 0,0-22 16,1 22-16,-1-21 0,0 21 0,0-21 15,0 0-15,0 21 0,1-21 0,-1 0 16,0-1-16,0 22 0,-21-21 16,0 0-16,21 0 0,-21 0 0,21 0 15,-21-1-15,0 1 0,-21 21 32,0 0-32,0 0 15,21 21-15,0 1 16,0-1-16,0 0 0,0 0 15,0 0-15,0 0 0,0 1 16,0-1-16,21 0 0,-21 0 16,21-21-16,-21 21 0,0 0 0,0 1 15,0-1 1,0 0 0,-21-21-16,0 0 15,0 0-15,0 0 16,-1 0-16,22-21 15,0 0-15,0-1 0</inkml:trace>
  <inkml:trace contextRef="#ctx0" brushRef="#br1" timeOffset="155951.62">7408 10901 0,'21'0'31,"1"0"-15,-1-21-16,0 21 0,0 0 15,0-21-15,0-1 0,1 22 16,-1-21-16,0 21 0,0-21 0,0 21 16,-21-21-16,0 0 0,0 0 15,0-1-15,-21 22 16,0 0-1,0 0-15,0 0 0,-22 0 16,22 0-16,0 0 0,0 22 16,0-1-16,-1 0 0,1 0 0,0-21 15,21 21-15,0 0 0,0 1 16,-21-1-16,21 0 0,0 0 0,0 0 16,0 0-16,0 1 0,21-22 15,-21 21-15,21-21 16,0 0-16,1 0 0,-1 0 15,0 0 1,0 0-16,-21-21 31,-21 21-31,0 0 0,0 0 16,-1 0-16,1 0 16,0 0-16,0 0 0,0 0 0,-22 21 15,22-21-15,0 21 0,0 0 0,0-21 16,0 21-16,-1 22 0,22-22 15,0 0-15,0 0 0,0 21 0,0-20 16,0-1-16,0 0 0,0 0 0,0 0 16,0 0-16,0 1 0,22-1 15,-1-21-15,0 21 0,0-21 0,0 0 16,0 0-16,1 0 0,20 0 16,-21 0-16,0 0 0,0 0 15,1-21-15,20 21 0,-21-21 0,0-1 16,22 1-16</inkml:trace>
  <inkml:trace contextRef="#ctx0" brushRef="#br1" timeOffset="156239.46">7937 10647 0,'0'0'0,"0"-21"0,-21 42 46,21 0-46,-21 0 0,0 22 0,21-22 16,0 21-16,0-21 0,-21 22 0,21-1 16,-21-21-16,21 21 15,-22 1-15,22-1 0,-21-21 0,21 22 16,0-1-16,0-21 0,0 21 0,-21-20 16,21-1-16,0 0 0,0 0 15,0 0-15,0 0 16,21-21-16,0 0 15,1-21-15,-1 0 16,-21 0-16</inkml:trace>
  <inkml:trace contextRef="#ctx0" brushRef="#br1" timeOffset="156623.48">7895 11176 0,'21'21'15,"0"-21"-15,1 0 16,-1 0 0,0 0-16,0 0 0,0-21 15,0 0-15,1 0 16,-1 21-16,-21-21 0,0-1 16,21 22-16,-21-21 0,0 0 0,0 0 15,-21 21 1,0 0-1,-1 0-15,1 0 16,0 21-16,0-21 0,21 21 16,-21 0-16,21 1 0,0-1 15,0 0-15,-21 0 0,21 21 0,0-20 16,0-1-16,0 0 0,0 0 16,0 0-16,0 0 15,21-21-15,0 0 0,0 0 16,0 0-16,0 0 0,1 0 15,-1 0-15,0 0 0,0 0 16,0 0-16,-21-21 0,21 0 0,1 0 16,-1 0-16</inkml:trace>
  <inkml:trace contextRef="#ctx0" brushRef="#br1" timeOffset="157367.1">8382 10986 0,'0'21'31,"0"0"-15,0 0-16,0 0 15,0 0-15,0 1 0,0-1 0,0 0 16,0 0-16,0 0 16,0 0-16,-21 1 0,21-1 15,0 0 1,-21-21-1,21-21 17,0 0-32,0-1 15,0 1-15,0 0 0,0 0 0,0 0 16,0 0-16,0-1 0,0 1 0,21 0 16,-21 0-16,0 0 0,21 21 15,0-21-15,0 21 16,0 0-16,1 0 15,-22 21 1,21 0-16,-21 0 0,21-21 16,-21 21-16,0 0 0,21 1 0,-21-1 15,0 0-15,0 0 0,0 0 0,0 0 16,0 1-16,0-1 0,0 0 16,0 0-16,0-42 62,0 0-62,0 0 0,0-1 16,0 1-16,21 0 0,0 0 15,-21-21-15,22 20 0,-1 1 0,0 0 16,-21 0-16,21 0 0,0 0 0,0-1 16,1 22-16,-1 0 0,0 0 15,0 0 1,0 22-16,0-1 0,-21 0 15,0 0-15,0 0 0,0 0 16,0 1-16,0-1 0,0 0 16,0 0-16,0 0 0,0 0 0,0 1 15,0-1-15,0 0 16,-21-21-16,21 21 16,0-42 30,0 0-46,0 0 16,0-1-16,0 1 0,0 0 16</inkml:trace>
  <inkml:trace contextRef="#ctx0" brushRef="#br1" timeOffset="157758.88">8975 11070 0,'0'0'0,"21"0"0,0-21 16,0 21 0,0 0-16,0-21 15,1 21-15,-22-21 0,21 21 16,0-21-16,-21-1 16,-21 22 15,0 0-16,-1 0-15,1 22 16,0-1-16,21 0 0,-21-21 16,21 21-16,0 0 0,0 0 0,0 1 15,-21-1-15,21 0 0,0 0 16,0 0-16,0 0 0,0 1 16,21-22 15,0 0-31,0 0 15,0 0-15,-21-22 0,22 22 0,-1-21 16,0 0-16,0 0 16,-21 0-16,21 0 0,-21-1 0,21 1 15</inkml:trace>
  <inkml:trace contextRef="#ctx0" brushRef="#br1" timeOffset="158239.6">9334 10880 0,'0'0'16,"0"21"-1,0 0 1,0 0-16,0 0 0,0 1 16,0-1-16,0 0 15,0 0-15,-21 0 0,21 0 16,0 1-16,0-1 0,-21-21 16,21 21-16,0 0 15,0-42 32,0 0-31,0 0-16,0-1 0,0 1 15,21 0-15,-21 0 0,0 0 16,21 0-16,1-1 0,-1 1 16,0 0-16,0 21 15,0 0-15,0 0 16,1 21-1,-22 0-15,0 1 0,0-1 16,0 0-16,21 0 0,-21 0 16,0 0-16,21 1 0,-21-1 15,0 0-15,0 0 0,0 0 16,0 0-16,0 1 31,0-44 0,0 1-31,0 0 16,0 0-16,0 0 0,0 0 0</inkml:trace>
  <inkml:trace contextRef="#ctx0" brushRef="#br1" timeOffset="158527.44">9737 10605 0,'0'21'16,"0"0"-16,0 0 0,0 0 16,-22 0-16,22 22 0,0-22 15,0 0-15,0 0 0,0 0 0,-21 22 16,21-22-16,0 0 0,-21 0 0,21 0 16,0 22-16,0-22 0,0 0 15,-21-21-15,21 21 0,0 0 0,0 1 16,0-1-16,21-21 47,0-21-32,0 21-15,-21-22 0,0 1 16,22 21-16</inkml:trace>
  <inkml:trace contextRef="#ctx0" brushRef="#br1" timeOffset="158893.23">9948 10859 0,'0'0'0,"-21"21"47,0 0-47,0 0 16,0-21-16,-1 21 0,1 0 16,21 1-16,0-1 0,0 0 15,0 0 1,21-21-16,1 0 15,-1 0-15,-21 21 0,21-21 16,0 0-16,0 21 16,-21 1-16,0-1 15,0 0-15,0 0 16,0 0 0,-21-21-16,0 21 15,0-21-15,0 0 0,21 22 16,-22-22-1,1 0 1,21-22-16,0 1 16,0 0-16,0 0 0,0 0 15,0 0-15</inkml:trace>
  <inkml:trace contextRef="#ctx0" brushRef="#br1" timeOffset="159223.04">9546 10774 0,'21'0'16,"0"-21"0,1 21-16,-1 0 0,21 0 0,-21-21 15,22 21-15,-22-22 0,21 22 0,0 0 16,1 0-16,-22 0 0,21-21 15,1 21-15,-1 0 0,0 0 16,-21 0-16,22 0 0,-22 0 0,0 0 16,0 0-16,0 0 31,-42 0 16</inkml:trace>
  <inkml:trace contextRef="#ctx0" brushRef="#br1" timeOffset="160299.56">16319 6964 0,'0'21'63,"0"0"-48,0 0 1,22 1-16,-1-1 16,0 0-16,0 0 0,0 0 15,22 0-15,-22 22 0,21-1 0,0 0 16,-20-20-16,20 20 0,0 21 0,-21-20 16,22-1-16,-1 0 0,-21 1 15,0-1-15,22 0 0,-22 1 0,0-1 16,0 0-16,22 1 0,-22-1 15,0 0-15,21 1 0,-21-1 0,22 22 16,-22-22-16,21 0 0,1-21 16,-22 22-16,21-1 0,-21-21 15,0 22-15,22-22 0,-22 0 0,0 21 16,0-21-16,-21 1 0,21-1 0,-21 0 16,22-21-16,-22 21 0,21 0 15,-21 0-15,0-42 78,0 0-62,-21 0 0,-1 0-16,1 21 0</inkml:trace>
  <inkml:trace contextRef="#ctx0" brushRef="#br1" timeOffset="160628.37">17039 8297 0,'-21'0'16,"21"22"-1,0-1-15,21-21 16,0 21-16,0 0 0,1-21 16,-1 21-16,0 0 0,0-21 0,0 22 15,0-22-15,1 21 0,-1 0 0,0-21 16,0 21-16,0-21 0,0 0 16,1 21-16,-1-21 0,-21 21 15,21-21-15,0 0 16,0-21 31</inkml:trace>
  <inkml:trace contextRef="#ctx0" brushRef="#br1" timeOffset="160895.22">17653 8149 0,'0'-21'16,"0"42"-16,0-21 31,0 21-15,0 1-16,0-1 0,0 0 16,-21 0-16,21 21 15,0-20-15,0-1 0,0 0 0,-21 0 16,21 0-16,-22 0 0,22 1 15,0-1-15,0 0 16,0 0-16</inkml:trace>
  <inkml:trace contextRef="#ctx0" brushRef="#br1" timeOffset="161255.01">18140 7557 0,'-21'42'32,"21"-21"-32,-22 21 0,22-20 15,-21 20-15,21-21 0,0 21 0,0 1 16,-21-1-16,21 0 0,0 1 16,-21-1-16,21-21 0,0 22 0,0-22 15,0 0-15,0 0 0,-21 0 0,21 0 16,0 1-16,0-1 15,0-42 17,0-1-32</inkml:trace>
  <inkml:trace contextRef="#ctx0" brushRef="#br1" timeOffset="161547.84">18119 7557 0,'0'-22'0,"0"44"0,0-22 15,21 21 1,0-21-16,-21 21 0,21 0 0,0 0 16,0 22-16,1-22 0,-1 0 0,0 21 15,0-21-15,0 22 16,-21-22-16,21 21 0,1-21 0,-1 22 15,0-22-15,-21 0 0,0 0 16,0 0-16,21 1 0,-21-1 0,21-21 16,-21 21-16,21-21 31,-21-21-31,22 0 16,-22-1-16</inkml:trace>
  <inkml:trace contextRef="#ctx0" brushRef="#br1" timeOffset="161855.07">18754 7430 0,'-22'42'31,"1"-21"-31,0 0 0,21 22 0,-21-22 15,0 21-15,0-21 0,-1 22 16,22-22-16,-21 21 0,0-21 0,0 22 16,0-22-16,21 21 0,-21-21 0,21 0 15,-22 22-15,22-22 0,0 0 16,0 0-16,0 0 0,0 1 16,0-1-16,0 0 15,22-21 1,-1 0-1,0-21-15,0 0 16</inkml:trace>
  <inkml:trace contextRef="#ctx0" brushRef="#br1" timeOffset="162721.01">18944 7789 0,'0'22'32,"-21"-22"-32,0 21 15,21 0-15,-21-21 0,21 21 16,0 0-16,0 0 0,-22 1 16,22-1-16,0 0 0,0 0 15,0 0-15,0 0 0,0 1 16,0-1-16,22 0 0,-1 0 15,0-21-15,0 0 0,0 21 16,0-21-16,1 0 16,-1 0-16,0 0 0,0 0 15,0 0-15,0 0 16,1 0-16,-22-21 0,21 0 16,0 0-16,-21 0 0,21-1 15,-21 1-15,0 0 0,0 0 16,0 0-16,0 0 0,0-22 0,0 22 15,21 0-15,-21 0 0,0 0 0,0-1 16,0 1-16,0 0 0,0 0 16,-21 0-16,0 21 0,21-21 15,-21 21-15,0 0 0,-1 0 16,1 0-16,0 0 16,0 21-16,0 0 0,0 0 15,-1 0-15,1 0 0,0 1 16,21-1-16,0 0 0,-21 0 15,21 0-15,-21 0 0,21 1 0,0 20 16,0-21-16,0 0 0,0 0 16,0 1-16,0-1 0,0 0 15,21 0-15,0-21 0,-21 21 0,21-21 16,0 0-16,1 0 16,-1 0-16,0 0 15,0 0-15,0 0 16,-21-21-16,21 21 15,1-21-15,-22 0 0,0 0 0,21-1 16,-21 1-16,21 0 0,-21 0 16,21-21-16,-21 20 0,0 1 0,0-21 15,0 21-15,0 0 0,0-1 0,0 1 16,0 0-16,0 0 0,-21 21 16,0-21-16,0 21 0,-1 0 15,1 0-15,0 0 16,0 0-16,0 21 0,21 0 0,-21-21 15,-1 21-15,1 0 0,0-21 16,0 22-16,21-1 0,-21 0 16,0 0-16,21 0 0,0 0 0,-22 1 15,1-1-15,21 0 0,-21 0 0,21 0 16,0 0-16,0 1 16,0-1-16,0 0 15</inkml:trace>
  <inkml:trace contextRef="#ctx0" brushRef="#br1" timeOffset="164479.29">16489 9398 0,'21'0'16,"0"0"-16,0 0 0,0 0 15,1 0-15,20 0 0,-21 0 16,21 0-16,-20 0 0,20 0 0,0 0 16,-21 0-16,22 0 0,-22 0 0,21 0 15,-21 0-15,1 0 0,20 0 16,-21 0-16,-21-21 0,21 21 0,0 0 16,-42 0 15,0 0-31,0 0 15,0 0-15,0 0 0,-1 0 16</inkml:trace>
  <inkml:trace contextRef="#ctx0" brushRef="#br1" timeOffset="164803.09">16785 9440 0,'-21'64'15,"21"-43"1,0 0-16,0 22 0,0-22 0,-21 21 16,21-21-16,0 22 0,-21-1 0,21 0 15,0-21-15,0 22 0,-22-1 16,22-21-16,-21 22 0,21-22 0,-21 21 15,21-21-15,0 0 0,0 1 0,0-1 16,0 0-16,0 0 16,0 0-16,0-42 47,21 0-47,0 21 15</inkml:trace>
  <inkml:trace contextRef="#ctx0" brushRef="#br1" timeOffset="165066.94">16954 9885 0,'0'21'15,"0"0"-15,0 0 16,-21 1-16,21-1 0,0 0 15,0 0-15,0 0 16,0 0-16,-21 1 0,21-1 16,0-42 46,0-1-62</inkml:trace>
  <inkml:trace contextRef="#ctx0" brushRef="#br1" timeOffset="165270.82">16954 9694 0,'0'0'0,"0"-21"16,0 0-1,0 42 32,0 0-31,22-21-16,-1 22 15</inkml:trace>
  <inkml:trace contextRef="#ctx0" brushRef="#br1" timeOffset="166083.35">17251 9779 0,'-64'42'31,"64"-20"-15,0-1-16,-21 0 15,21 0-15,0 0 16,0 0-16,-21 1 0,21-1 15,0 0 1,0 0-16,0 0 0,0 0 16,-21-42 46,21 0-46,0 0-16,-21 0 15,21 0-15,0-1 0,0 1 16,0 0-16,0 0 16,21 0-16,0 0 0,-21-1 0,21 1 15,0 0-15,0 21 0,1-21 16,-1 21-16,0 0 0,0 0 0,0 0 16,0 0-16,1 0 0,-1 21 0,0-21 15,0 21-15,0 0 0,-21 1 16,21-1-16,1 0 0,-22 0 0,0 0 15,0 0-15,0 1 0,0-1 16,0 0-16,0 0 0,0 0 16,0 0-1,-22-21 1,1 0 0,21-21 15,0 0-31,0 0 0,0 0 15,0 0-15,0-1 0,21 1 16,1 0-16,-1 0 0,-21 0 16,42 0-16,-21-1 0,0 1 0,22 21 15,-22-21-15,0 0 0,21 21 16,-20 0-16,-1 0 0,0 0 0,0 0 16,0 0-16,0 21 0,1 0 0,-1 0 15,-21 1-15,0 20 16,0-21-16,0 0 0,0 0 15,0 1-15,0-1 0,-21 0 0,21 0 16,-22 0-16,1 0 16,21 1-16,-21-1 0,0-21 15,21 21 1,0-42 15,21 0-15,-21-1-16,21 1 0</inkml:trace>
  <inkml:trace contextRef="#ctx0" brushRef="#br1" timeOffset="166519.1">18097 9864 0,'0'0'0,"22"0"0,-1 0 15,0 0-15,0-21 0,0-1 16,0 22-16,1-21 0,-1 0 16,-21 0-16,21 21 15,-21-21-15,0 0 0,0-1 16,0 1-16,-21 0 15,0 21-15,-1 0 16,1 0-16,0 0 0,0 21 16,0 0-16,0 1 0,-1-1 0,22 0 15,-21 0-15,21 0 0,-21 0 16,21 22-16,0-22 0,0 0 0,0 21 16,0-20-16,0-1 0,0 0 15,0 0-15,0 0 16,0 0-16,21-21 0,0 0 15,1 0-15,-1 0 16,0 0-16,0 0 0,0 0 16,0 0-16,22 0 0,-22 0 0,21-21 15,-21 0-15,22 0 0,-1 0 0</inkml:trace>
  <inkml:trace contextRef="#ctx0" brushRef="#br1" timeOffset="167031.51">19071 9292 0,'-85'43'32,"64"-22"-32,0 0 15,21 0-15,-21 21 0,0-20 0,0 20 16,-1 0-16,1 1 0,0-1 0,21 0 15,-21 1-15,21-1 0,-21 0 16,21 1-16,0-22 0,0 21 0,0-21 16,0 0-16,0 22 0,0-22 0,21 0 15,0-21-15,0 21 16,0 0-16,1-21 0,-1 0 0,0 22 16,0-22-16,21 0 0,-20 0 0,-1 0 15,0 0-15,21 0 0,-21 0 16,22-22-16,-22 1 0,0 21 0,21-21 15,-20 0-15,-1 0 0,0 0 0,21-22 16,-42 22-16,21-21 0,1-1 16,-1 1-16,-21 0 0,0-1 0,0 1 15,0 0-15,0-1 0,0 1 16,-21 0-16,-1 21 0,1-22 0,0 22 16,0 0-16,-21 0 0,20 0 0,-20-1 15,21 22-15,-21 0 16,20 0-16,1 0 0,0 0 0,0 0 15,0 0-15,0 22 0,21-1 0,-22 0 16,22 0-16,-21 0 0,21 0 16,0 1-16,0-1 0,0 0 0,0 0 15,0 0-15,0 0 0,0 1 16,0-1-16</inkml:trace>
  <inkml:trace contextRef="#ctx0" brushRef="#br1" timeOffset="167387.34">19473 9673 0,'-21'0'31,"21"21"-15,21 1-16,-21-1 0,0 0 0,21 0 16,-21 0-16,22 0 0,-22 1 15,0 20-15,0-21 0,0 0 16,0 0-16,0 1 0,0-1 0,0 0 16,0 0-16,0 0 15,0 0-15,0 1 16,21-22 15,0-22-15,0 1-16,0 0 15,0 0-15</inkml:trace>
  <inkml:trace contextRef="#ctx0" brushRef="#br1" timeOffset="167615.21">19939 9610 0,'0'0'0,"-21"21"16,0-21-16,-1 21 16,1 0-16,0 0 0,0 1 0,0 20 15,0-21-15,-1 0 0,1 22 16,0-22-16,0 0 0,0 21 0,0-21 16,21 1-16,0-1 0,-22-21 15,22 21-15,0 0 0,-21-21 0,21 21 16,21-21-1,1 0-15,-1 0 16,0 0-16,0 0 0</inkml:trace>
  <inkml:trace contextRef="#ctx0" brushRef="#br1" timeOffset="168026.98">19939 9885 0,'0'21'16,"21"-21"15,0 0-31,0 0 16,1 0-16,-1 0 0,0 0 15,-21-21-15,21 21 16,-21-21-16,0 0 15,0-1-15,0 1 16,-21 21 0,0 0-16,0 0 15,-1 0-15,1 0 0,21 21 16,-21-21-16,0 22 0,0-1 0,21 0 16,0 0-16,0 0 0,-21-21 0,21 21 15,0 1-15,0-1 16,0 0-16,0 0 0,0 0 15,21 0-15,0-21 16,0 0-16,0 22 0,0-22 16,1 0-16,-1 0 0,21 0 15,-21 0-15,0 0 0,1-22 0,-1 22 16</inkml:trace>
  <inkml:trace contextRef="#ctx0" brushRef="#br1" timeOffset="168463.73">20362 9821 0,'0'-21'0,"0"42"0,0-63 0,0 21 16,0 0-16,0 0 15,21 21 1,1 0 0,-1 0-16,0 21 15,0 0-15,0 0 0,0 0 16,-21 0-16,0 1 0,22-1 15,-22 0-15,0 0 0,0 0 0,0 0 16,0 1-16,0-1 0,0 0 16,0 0-16,-22 0 15,1-21-15,21 21 16,-21-21-16,0 0 0,21-21 47,0 0-47,21 0 15,0 0-15,-21 0 16,21-1-16,1 1 0,-1 0 0,0 0 16,0 0-16,0-22 0,0 22 0,1 0 15,-1 0-15,0 0 0,0 0 16,0-1-16,0 22 16,-21 22-1,0-1 1,0 0-16,0 0 0,0 0 15</inkml:trace>
  <inkml:trace contextRef="#ctx0" brushRef="#br1" timeOffset="168743.6">20891 9970 0,'-21'0'47,"21"21"-16,0-42 16</inkml:trace>
  <inkml:trace contextRef="#ctx0" brushRef="#br1" timeOffset="168951.7">21018 9970 0,'22'0'110</inkml:trace>
  <inkml:trace contextRef="#ctx0" brushRef="#br1" timeOffset="169139.56">21124 10012 0,'21'0'78</inkml:trace>
  <inkml:trace contextRef="#ctx0" brushRef="#br1" timeOffset="169627.28">21611 9843 0,'-21'0'0,"-21"-64"31,20 43-31,1 21 0,21-21 16,0 0-16,0-1 15,0 1-15,0 0 0,0 0 16,21 0-16,1 0 0,-1-1 0,0 22 16,0-21-16,0 0 0,0 21 15,1 0-15,-1-21 0,0 21 0,0 0 16,0 0-16,0 0 0,1 0 15,-1 0-15,0 0 0,0 0 16,0 0-16,-21 21 0,0 0 16,0 0-16,0 1 0,0-1 15,0 0-15,0 0 0,0 0 0,0 22 16,-21-22-16,0 21 0,0-21 0,-22 0 16,22 22-16,0-22 0,0 0 15,0 0-15,0 0 0,21 1 0,-22-1 16,22 0-16,-21-21 0,21 21 0,0 0 15,21-21 17</inkml:trace>
  <inkml:trace contextRef="#ctx0" brushRef="#br1" timeOffset="170134.99">21653 10245 0,'0'42'16,"22"-42"-1,-1 0-15,0 0 16,0 0-16,0 0 15,-21-21 1,0 0-16,0 0 16,0-1-1,-21 22-15,0 0 0,0 0 16,0 0-16,-1 0 16,1 0-16,21 22 0,-21-22 15,21 21-15,0 0 16,0 0-16,0 0 15,0 0 1,21-21 0,0 0-16,1 0 15,-1 0-15,0-21 16,-21 0 0,0 0-16,0 0 15,-21 21 32,0 0-47</inkml:trace>
  <inkml:trace contextRef="#ctx0" brushRef="#br1" timeOffset="176909.18">16573 10732 0,'-21'0'16,"0"0"31,21 21-32,0 0 1,0 0 0,0 0-16,-21 0 0,21 1 15,0-1-15,-21 0 16,21 0-16,0 0 0,0 0 15,0 22-15,-21-22 0,21 0 0,-22 21 16,22 1-16,-21-1 0,21-21 16,0 22-16,0 20 0,-21-21 0,0 1 15,21-1-15,-21 0 0,21 22 0,0-22 16,-21 1-16,-1-1 0,1 0 16,21 22-16,0-22 0,-21 22 0,0-22 15,0 21-15,21-20 0,0 20 16,-21-20-16,21 20 0,-22-21 0,1 1 15,21 20-15,0-20 0,-21-1 0,0 0 16,21 1-16,0-1 0,-21 0 16,0-21-16,21 22 0,-22-1 15,22 0-15,0 1 0,-21-1 0,21-21 16,0 22-16,0-1 0,0-21 0,-21 21 16,21-20-16,0-1 0,0 0 15,0 21-15,0-21 0,0 1 0,0-1 16,0 0-16,0 0 0,-21-21 0,21 21 15,0 0-15,0 1 0,0-1 16,0 0-16,0 0 16,0 0-16,-21-21 15,21 21-15,-21 1 16,21-44 78,0 1-94,0 0 15,0 0-15,0 0 16</inkml:trace>
  <inkml:trace contextRef="#ctx0" brushRef="#br1" timeOffset="177331.66">15621 12869 0,'0'-21'15,"0"42"-15,0-63 0,0 21 16,0 0-16,0 0 15,21 42 17,-21 0-32,21-21 15,0 21-15,1 0 0,-1 0 16,0 1-16,0-1 0,0 0 16,0 21-16,1-21 0,-1 1 0,0-1 15,0 0-15,0 0 0,0 0 0,-21 0 16,0 1-16,0-1 0,0 0 15,22-21-15,-22 21 0,0 0 0,0 0 16,0 1-16,0-1 16,0-42 46,0-1-62,0 1 16,21 0-16</inkml:trace>
  <inkml:trace contextRef="#ctx0" brushRef="#br1" timeOffset="177695.39">16489 12764 0,'0'-22'16,"-21"44"15,-1-1-31,1-21 0,0 21 16,0 21-16,0-21 0,0 1 0,-1-1 16,-20 21-16,21-21 0,0 22 15,0-22-15,-1 21 0,-20-21 0,21 0 16,0 1-16,0-1 0,-1 0 0,1 0 15,21 0-15,-21 0 0,0 1 16,0-22-16,21 21 16,0-42 62</inkml:trace>
  <inkml:trace contextRef="#ctx0" brushRef="#br1" timeOffset="180227">12319 14288 0,'0'-22'16,"0"1"-1,0 0 1,0 0-16,0 0 15,0 0 1,0-1-16,0 1 16,0 0-16,0 0 15,-21 21 1,21 21 0,-21 0-16,21 0 15,0 1-15,-22-1 0,22 0 16,0 21-16,0-21 0,0 22 0,-21-1 15,21 0-15,-21 1 0,21-22 16,0 21-16,0 1 0,-21-1 16,21-21-16,0 21 0,-21-20 0,21-1 15,0 0-15,0 0 0,0 0 16,-21 0-16,21 1 0,0-1 16,0-42 15,0-1-16,0 1-15,0 0 0,0 0 16</inkml:trace>
  <inkml:trace contextRef="#ctx0" brushRef="#br1" timeOffset="180527.83">12213 14161 0,'0'0'0,"21"0"16,0 0-16,-21 21 16,22-21-16,-22 21 0,21 0 0,0 0 15,-21 0-15,21 22 0,-21-22 0,21 21 16,-21-21-16,0 22 0,21-1 16,-21 0-16,22-20 0,-22 20 0,0-21 15,0 21-15,0-20 0,0 20 16,0-21-16,21 0 0,-21 0 15,0 1-15,0-1 0,0 0 0,0 0 16,21-21-16,-21-21 31,0 0-15,21 21-16</inkml:trace>
  <inkml:trace contextRef="#ctx0" brushRef="#br1" timeOffset="180818.98">12700 14012 0,'0'0'0,"0"22"16,-21-1-16,21 0 15,-21 0-15,21 21 0,0-20 16,-22 20-16,1 0 0,0 1 0,21 20 15,-21-21-15,21 1 0,-21-1 0,0 0 16,21 1-16,-22-1 0,22 0 16,0-20-16,-21-1 0,21 21 0,0-21 15,0 0-15,0 1 16,21-44 15,-21 1-31,22 0 16</inkml:trace>
  <inkml:trace contextRef="#ctx0" brushRef="#br1" timeOffset="181271.73">12785 14457 0,'0'63'15,"0"-41"-15,-22-1 16,22 0-16,0 0 0,0 0 16,0 0-16,0 22 0,0-22 0,0 0 15,0 0-15,0 0 0,0 1 16,0-1-16,22-21 16,-1 0-16,0 0 15,0 0-15,21 0 0,-20 0 0,-1 0 16,0-21-16,21 21 0,-21-22 15,22 1-15,-22 0 0,0 0 0,0 0 16,0 0-16,-21-1 0,0-20 16,0 21-16,0 0 0,0-22 15,0 1-15,0 21 0,-21 0 0,21-22 16,-42 22-16,21 0 0,0 0 16,-1 21-16,1 0 0,0 0 0,0 0 15,-21 0-15,20 0 0,1 21 0,0-21 16,0 21-16,21 0 0,-21 1 15,0-1-15,21 0 0,0 0 0,0 0 16,0 0-16,0 1 16,0-1-16,21-21 15,0 0-15,0 0 0,0 0 0</inkml:trace>
  <inkml:trace contextRef="#ctx0" brushRef="#br1" timeOffset="182295">13695 14224 0,'0'-21'0,"0"42"0,-21-63 16,-1 42 0,1 0-16,0 0 0,0 0 0,0 0 15,0 0-15,-1 0 16,1 0-16,0 0 0,21 21 15,-21 0-15,0 0 16,21 0-16,0 1 0,0-1 0,0 0 16,0 0-16,0 0 0,0 0 15,21-21-15,-21 22 0,21-1 0,0-21 16,0 21-16,1 0 0,-1 0 0,0 0 16,0 1-16,0-1 15,0 0-15,1 0 0,-1 0 0,-21 0 16,0 1-16,0-1 15,0 0-15,0 0 0,0 0 0,0 0 16,-21-21-16,-1 22 0,-20-1 0,21-21 16,0 21-16,0-21 0,-22 0 15,22 0-15,0 0 0,0 0 16,-22 0-16,22 0 0,0 0 0,0 0 16,0 0-16,0 0 0,21-21 0,-22 0 15,1-1-15,21 1 16,-21 0-16,21 0 0,0 0 0,0 0 15,0-1-15,-21 1 0,21 0 16,0 42 15,21 0-31,-21 1 16,21-1-16,0 0 0,1 0 16,-1 0-16,0 0 15,0 1-15,0-22 0,0 21 16,1-21-16,-1 21 0,0-21 15,0 0-15,0 0 0,0 0 0,1 0 16,-1 0-16,0 0 16,0-21-16,0 21 0,0-21 0,1-1 15,-1 22-15,-21-21 0,21 0 0,0 0 16,0 0-16,-21 0 0,21-1 16,-21 1-16,22 0 0,-22 0 15,0 0-15,0 0 0,21-1 0,-21 44 47,0-1-47,0 0 0,-21 0 16,21 0-16,0 0 0,0 1 15,0-1-15,0 0 0,0 0 0,0 0 16,0 0-16,0 1 16,21-1-16,0-21 0,0 0 15,0 0-15,0 0 0,1 0 16,-1 0-16,0 0 0,0 0 15,0 0-15,0 0 0,1-21 16,-1-1-16,0 1 0,-21 0 16,21 0-16,-21 0 0,21 0 0,-21-1 15,0 1-15,0 0 0,0 0 16,0 0-16,0 0 0,0 42 31,-21-21-15,21 21-16,0 0 0,0 0 0,0 0 15,0 1-15,0-1 16,0 0-16,0 0 0,0 0 16,0 0-16,21-21 15,0 0 1,1 0-16,-1 0 16,0 0-16</inkml:trace>
  <inkml:trace contextRef="#ctx0" brushRef="#br1" timeOffset="182586.84">14499 14436 0,'-63'0'31,"41"21"-31,1 0 0,0 0 16,0 0-16,21 1 0,-21-1 15,21 0-15,-21 0 0,21 21 0,0-20 16,0-1-16,0 0 0,0 0 0,0 0 16,0 0-16,0 1 0,0-1 15,0 0-15,0 0 0,21-21 16,0 21-16,0-21 16,0 0-16,0 0 0,1 0 15,-1-21-15,0 21 0,0-21 16,0 0-16,0 0 0,1-1 15</inkml:trace>
  <inkml:trace contextRef="#ctx0" brushRef="#br1" timeOffset="183075.56">14732 14245 0,'0'-21'0,"0"42"0,0-63 0,0 21 0,-21 42 46,21 0-46,0 0 0,0 0 0,0 1 16,0 20-16,0-21 0,0 21 16,0 1-16,0-22 0,0 21 0,0 1 15,0-22-15,0 21 0,0-21 0,0 0 16,-21 22-16,21-22 0,0 0 16,0 0-16,0 0 0,0 1 15,0-1 1,-22-21-1,22-21 1,0-1 0,0 1-16,0 0 0,0 0 15,22 0-15,-1-22 0,-21 22 16,21 0-16,0-21 0,0 21 0,0-1 16,22 1-16,-22 0 0,0 0 15,0 0-15,22 21 0,-22 0 16,0 0-16,0 0 0,0 21 0,0 0 15,1 0-15,-22 0 0,0 1 16,21-1-16,-21 0 0,0 21 0,0-21 16,0 1-16,0-1 0,0 0 0,-21 0 15,-1 0-15,22 0 0,-21-21 0,0 22 16,0-1-16,21 0 16,-21-21-16</inkml:trace>
  <inkml:trace contextRef="#ctx0" brushRef="#br1" timeOffset="183959.42">15388 14266 0,'0'0'0,"-21"0"0,0 0 15,42 0 48,0 0-63,0 0 0,0 0 0,1 0 15,-1-21-15,0 21 0,0 0 0,21-21 16,-20 21-16,-1 0 0,-21-21 16,21 21-16,0-21 0,-21 0 15,0-1-15,0 1 16,-21 21-16,0 0 15,0-21-15,-1 21 0,1 0 16,0 0-16,0 0 0,0 21 16,0-21-16,-1 21 0,-20 1 15,21-1-15,0 0 0,0 21 0,-1-21 16,1 22-16,21-22 0,0 21 16,0-21-16,0 22 0,0-22 0,0 0 15,0 0-15,0 0 0,21 1 0,1-1 16,-1-21-16,0 0 0,21 21 15,-21-21-15,1 0 0,-1 0 0,0 0 16,0 0-16,0 0 0,0 0 0,1-21 16,-22 0-1,0-1-15,0 1 0,-22 0 32,1 21-32,0 0 0,0 0 15,0 0-15,-22 0 0,22 0 0,0 21 16,0 0-16,0 1 0,-22-1 15,22 0-15,21 0 0,-21 0 0,0 0 16,21 1-16,0 20 0,0-21 0,0 0 16,0 0-16,0 1 0,0-1 15,0 0-15,21-21 0,0 21 0,0 0 16,1-21-16,-1 0 0,0 0 0,0 0 16,0 0-16,0 0 0,22 0 15,-22 0-15,21 0 0,-21 0 16,22-21-16,-22 0 0,21 0 0,-21 0 15</inkml:trace>
  <inkml:trace contextRef="#ctx0" brushRef="#br1" timeOffset="184247.26">16065 14034 0,'0'0'0,"-42"0"31,21 21-31,0 0 0,21 0 0,-21 0 16,21 0-16,0 22 0,0-1 0,0 0 0,-22 1 16,22 20-16,0-20 15,-21-1-15,21 0 0,0 1 0,0-1 16,0 0-16,0-21 0,-21 22 0,21-22 16,0 0-16,-21 0 0,21 0 15,0 1-15,0-1 0,0 0 16,21-21 15,-21-21-31,21 0 0,0-1 16,1 1-16</inkml:trace>
  <inkml:trace contextRef="#ctx0" brushRef="#br1" timeOffset="184624.95">16065 14647 0,'0'22'16,"22"-22"0,-1 0-1,0 0-15,0 0 0,0 0 0,0 0 16,1-22-16,-1 22 16,0-21-16,-21 0 0,21 21 15,-21-21-15,21 0 0,-21 0 16,0-1-16,-21 22 15,0 0 1,0 0-16,0 0 0,-1 22 16,1-22-16,21 21 0,-21 0 15,0 0-15,21 0 0,0 0 0,-21 1 16,21-1-16,0 0 0,0 0 0,0 0 16,0 0-16,0 1 15,0-1-15,21-21 0,0 0 16,0 0-16,0 21 0,1-21 15,20 0-15,-21 0 16,21 0-16,-20 0 0,20-21 0,0 21 16,-21-21-16,1 21 0</inkml:trace>
  <inkml:trace contextRef="#ctx0" brushRef="#br1" timeOffset="185307.45">16658 14478 0,'0'0'0,"-21"21"15,21 0-15,0 1 16,0-1-16,0 0 16,0 0-16,-21 0 0,21 0 0,0 1 15,0-1-15,0 0 0,-21 0 16,21 0-16,0 0 16,0 1-16,0-1 15,0-42 16,0-1-15,0 1-16,0 0 16,0 0-16,0 0 0,0 0 15,0-1-15,21-20 0,-21 21 0,21 0 16,0-22-16,0 22 0,0-21 0,1 21 16,-1 0-16,0 21 0,0 0 15,0 0-15,0 0 0,1 0 0,-1 0 16,0 42-1,0-21-15,-21 0 0,0 0 0,0 1 16,0 20-16,0-21 0,0 0 0,0 0 16,0 1-16,0-1 0,0 0 15,0 0-15,0 0 0,0 0 16,0 1-16,0-44 47,0 1-32,0 0-15,0 0 16,0 0-16,21 0 0,0-1 16,1 1-16,-1 0 0,0-21 0,0 21 15,0-1-15,22 1 0,-22 0 16,0 21-16,21-21 0,-21 21 0,1 0 16,-1 0-16,-21 21 0,21 0 15,-21 0-15,0 1 0,0-1 16,0 0-16,0 21 0,0-21 0,-21 1 15,21-1-15,0 0 0,-21 0 0,21 0 16,-22 0-16,1 1 16,21-1-16,21-21 47,1 0-32,-22-21-15</inkml:trace>
  <inkml:trace contextRef="#ctx0" brushRef="#br1" timeOffset="185695.52">17441 14626 0,'0'21'0,"0"1"16,21-22 15,1 0-31,-1 0 0,0 0 15,0 0-15,0 0 16,-21-22-16,21 1 0,1 0 16,-22 0-1,0 0-15,0 0 0,0-1 16,0 1 0,-22 21-16,1 0 0,0 0 15,0 21-15,0-21 16,21 22-16,0-1 0,-21 0 15,21 0-15,-22 0 0,22 0 0,0 1 16,0-1-16,0 0 16,0 0-16,0 0 15,0 0-15,22-21 0,-22 22 16,21-22-16,0 0 0,0 0 0,0 0 16,0 0-16,1 0 0,-1 0 15,0 0-15,0 0 0,0-22 0,0 1 16</inkml:trace>
  <inkml:trace contextRef="#ctx0" brushRef="#br1" timeOffset="186151.26">17865 14520 0,'0'0'0,"0"-21"0,0 42 32,0 1-17,0-1-15,0 0 0,-22-21 0,22 21 16,0 0-16,0 0 0,0 1 0,-21-1 15,21 0-15,0 0 16,0 0-16,0 0 0,-21-21 16,21 22-16,0-44 47,0 1-32,0 0-15,0 0 16,21 0-16,0 0 15,1-1-15,-22-20 0,21 21 0,0 0 16,0 0-16,21-1 0,-20 1 16,-1 21-16,0 0 0,0 0 0,0 0 15,0 0-15,1 21 0,-1-21 0,-21 22 16,0-1-16,0 0 0,0 0 16,0 0-16,0 0 0,0 1 0,0-1 15,0 0-15,0 0 0,0 0 0,-21-21 16,21 21-16,0 1 0,-22-1 15,22 0 1,0-42 15,22 21-31,-22-21 16,21-1-16</inkml:trace>
  <inkml:trace contextRef="#ctx0" brushRef="#br1" timeOffset="186439.16">18500 14224 0,'0'0'0,"0"21"16,-22 0 0,1 1-16,0-1 0,21 21 0,-21-21 15,21 22-15,0-22 0,-21 21 16,0 0-16,21 1 0,-22-22 0,22 21 15,0-21-15,-21 1 0,21-1 0,-21 0 16,21 0-16,0 0 0,0 0 16,0 1-16,0-1 15,21-21 1,0 0-16,1 0 0,-1 0 16,0 0-16,-21-21 0,21-1 15,0 22-15,0-21 0,1 0 0</inkml:trace>
  <inkml:trace contextRef="#ctx0" brushRef="#br1" timeOffset="186639.05">18267 14520 0,'0'0'0,"0"22"15,21-22 1,0 0-16,0 0 0,0 0 15,22 0-15,-22 0 0,0 0 16,0 0-16,22 0 0,-22 0 16,0 0-16,0 0 0,0-22 0,0 22 15,1 0-15</inkml:trace>
  <inkml:trace contextRef="#ctx0" brushRef="#br1" timeOffset="187531.54">19050 14266 0,'-42'-21'31,"20"21"-31,22 21 32,22-21-17,-1 0 1,0 0-16,0 0 0,0 0 15,0 0-15,1 0 0,-1-21 0,0 21 16,21 0-16,-21-21 0,1 0 16,-1 21-16,-21-21 15,0 0-15,0-1 16,0 1-16,-21 21 0,-1-21 16,1 21-16,0 0 0,0 0 15,0 0-15,0 0 0,-22 0 0,22 0 16,0 0-16,0 0 0,0 21 15,-1 0-15,22 1 0,-21-1 16,21 0-16,0 21 0,0-21 0,0 1 16,0 20-16,0-21 0,0 21 15,0-20-15,0-1 0,0 0 0,21 0 16,1 0-16,-1-21 0,-21 21 16,21-21-16,0 0 0,0 0 15,0 0-15,1 0 16,-22-21-1,0 0 1,-22 21-16,1-21 16,0 21-16,0 0 0,0 0 0,0 0 15,-1 0-15,1 21 0,0-21 16,0 21-16,0 0 0,21 1 0,0-1 16,-21 0-16,21 21 0,0-21 0,0 1 15,0-1-15,0 0 0,0 0 16,0 0-16,0 0 0,21 1 15,0-1-15,0-21 0,0 0 16,0 0-16,22 0 0,-22 0 16,0 0-16,21 0 0,-20 0 0,20 0 15,-21-21-15,21 21 0,-20-22 0,-1 22 16,0-21-16</inkml:trace>
  <inkml:trace contextRef="#ctx0" brushRef="#br1" timeOffset="187759.41">19410 14457 0,'0'127'16,"0"-254"-16,0 148 16,0 0-16,0 0 15,0 1-15,0-1 0,21 0 0,0 0 16,-21 0-16,21 0 0,0 1 16,-21-1-16,0 0 0,22-21 0,-1 21 15,-21 0-15,21 0 16,0-21-16,0 0 15,0 0 1,-21-21-16,22 0 16,-1 0-1</inkml:trace>
  <inkml:trace contextRef="#ctx0" brushRef="#br1" timeOffset="187959.29">19706 14499 0,'0'-42'0,"0"127"0,0-128 0,-21 1 16,0 42-1,0 21-15,-1 0 0,1-21 16,0 21-16,0 1 0,-21-1 0,20 0 16,1 0-16,0 0 0,0-21 0,0 21 15,0 1-15,-1-1 0,1 0 16,21 0-16,-21 0 0,21 0 16,21-21 15,0 0-31,1 0 0,-1 0 0</inkml:trace>
  <inkml:trace contextRef="#ctx0" brushRef="#br1" timeOffset="188307.09">19918 14415 0,'0'0'16,"-21"0"-1,21 21 1,-22 0-16,22 0 0,0 0 0,0 0 16,0 1-16,0 20 15,0 0-15,0 1 0,0-22 0,0 21 16,0 22-16,-21-22 0,21 0 0,-21 22 16,21-22-16,0 22 0,-21-1 15,0 1-15,0-1 0,-1 22 0,1-22 16,0 1-16,0-22 0,0 22 0,0-22 15,-1 0-15,22 22 0,-21-43 0,21 21 16,-21 1-16,21-22 0,0 21 16,0-21-16,0 0 0,0 1 0,0-44 47,0 1-47,21 0 15,-21 0-15</inkml:trace>
  <inkml:trace contextRef="#ctx0" brushRef="#br1" timeOffset="188662.89">19833 14647 0,'0'0'0,"0"-21"0,0-21 15,0 21-15,0 0 16,0-1-16,0 1 0,0 0 15,21 0-15,0 0 0,1 21 0,-1-21 16,0 21-16,0 0 0,0 0 0,22 0 16,-22 0-16,0 21 0,0 0 15,0 0-15,-21 0 0,0 22 0,21-22 16,-21 0-16,0 0 0,0 21 16,0-20-16,0-1 0,-21 0 0,0 0 15,0 0-15,0-21 0,0 21 0,-1 1 16,1-22-16,0 0 0,0 0 15,0 0-15,21 21 0,-21-21 16,-1 0-16</inkml:trace>
  <inkml:trace contextRef="#ctx0" brushRef="#br1" timeOffset="199711.92">17145 11853 0,'0'-21'16,"-21"21"-16,0 21 47,21 1-47,0-1 0,0 0 15,0 0-15,0 0 0,0 0 16,0 1-16,0-1 0,0 0 0,0 0 15,0 0-15,0 0 0,0 1 16,0-1-16,21-21 16,0 0-16,0 0 15,0 0-15,0 0 0,1 0 0,-1 0 16,21-21-16,-21 21 0,0-22 16,22 1-16,-22 0 0,0 0 0,21 0 15,-20 0-15,-1-1 0,0 1 16,0 0-16,0 0 0,-21 0 15,0 0-15,21-1 0,-21 1 0,0 0 16,0 0-16,0 42 31,0 0-15,-21 22-16,21-22 0,-21 21 0,21 0 16,0 1-16,0-1 0,0 22 15,0-22-15,0 0 0,0 1 0,0-1 16,0 0-16,0 1 0,0-1 0,0 0 15,0-21-15,0 22 16,0-22-16,0 0 0,0 0 0,0 0 16,0 1-16,0-1 0,-21-21 0,21 21 15,-21-21-15,0 0 16,-1 0-16,1 0 16,21-21-16,-21 21 15,21-21-15,-21-1 0,21 1 16,0 0-16,0 0 0,0 0 0,0-22 15</inkml:trace>
  <inkml:trace contextRef="#ctx0" brushRef="#br1" timeOffset="200495.17">17759 12129 0,'21'-22'31,"0"1"-15,0 21-16,0-21 16,-21 0-16,22 21 0,-22-21 0,21 0 15,-21-1-15,0 1 0,0 0 16,0 0-16,0 0 15,-21 21 1,-1 21 0,1 0-16,0 0 15,21 22-15,0-22 0,-21 0 0,0 0 16,21 21-16,0-20 0,-21-1 0,21 21 16,0-21-16,0 0 0,0 1 15,0-1-15,0 0 0,0 0 16,21-21-16,0 0 0,0 0 0,0 0 15,0 0 1,1 0-16,-1 0 0,0 0 0,0 0 16,0 0-16,0 0 0,1-21 0,-1 0 15,0 0-15,0 21 0,0-22 16,0 1-16,22-21 0,-22 21 0,0 0 16,0-22-16,0 22 0,1-21 0,-1 21 15,-21-1-15,21-20 0,-21 21 16,21 0-16,-21 0 0,0-1 15,-21 22 1,0 0-16,0 0 16,-1 0-16,1 22 0,0-1 0,21 0 15,-21 0-15,21 0 0,0 0 16,0 1-16,0-1 0,0 0 16,0 0-16,0 0 15,0 0-15,21-21 0,-21 22 0,21-1 16,0-21-16,1 21 15,-1 0-15,0 0 16,-21 0 0,21-21-16,-21 22 15,0-1-15,-21 0 16,0-21 0,0 0-16,-1 0 15,1 0-15,0 0 16,0 0-1,21-21 1,-21 0 0,21-1-16</inkml:trace>
  <inkml:trace contextRef="#ctx0" brushRef="#br1" timeOffset="201447.72">17526 5334 0,'21'0'78,"0"0"-62,0 0-16,1 0 15,-1 0-15,0 0 16,0 0-16,0 0 0,0 0 0,1 0 16,-1 0-16,21 0 0,-21 0 0,0 0 15,1 0-15,20 0 16,-21 0-16</inkml:trace>
  <inkml:trace contextRef="#ctx0" brushRef="#br1" timeOffset="201639.61">18288 5292 0,'85'0'15,"-276"21"-15,297-42 0,21 21 0,-106 0 0,0 0 16,0 0-16,1 0 0,-1 0 0,0 0 16,0 0-16,0 0 15,0 0 1,1 0-16,-1 0 15,0 0-15,0 0 16,0 0-16,0 0 0,22 0 16,-22 0-16,0 0 0,21 0 0,-20-21 15,20 21-15</inkml:trace>
  <inkml:trace contextRef="#ctx0" brushRef="#br1" timeOffset="201835.49">19410 5271 0,'0'0'0,"21"0"0,0 0 0,0 0 15,0 0-15,1 0 0,-1 0 16,0 0-16,0 0 16,0 0-16,0 0 0,1 0 15,-1 0-15,0 0 16,0 0-16,0 0 0,0 0 0,1 0 16,-1 0-16,0 0 0,0 0 0,21 0 15,-20 0-15,-1 0 0,0 0 16,21 0-16,-21 0 0,1 0 0,20 0 15</inkml:trace>
  <inkml:trace contextRef="#ctx0" brushRef="#br1" timeOffset="201998.85">20278 5271 0,'-64'0'15,"128"0"-15,-43 0 0,0 0 16,0 0 15,0 0-15,0 0-1,1 0-15,-1 0 16,0 0-16,0 0 16,0-22-16,0 22 0</inkml:trace>
  <inkml:trace contextRef="#ctx0" brushRef="#br1" timeOffset="202367.91">20764 5249 0,'43'0'15,"-170"0"-15,211 0 0,-20 0 0,-43 0 16,0 0-16,0 0 31,1 0-31,-1 0 16,0 0-1,0 0 1,0 0 0,0 0-16,1 0 15,-1 0-15,0 0 0,0-21 16,0 21-16,0 0 15,1 0-15,-1 0 0,0 0 16,0 0-16,0 0 31,0 0-15,1 0 0,-1 0-1,0 0-15,0 0 16,0 0-16</inkml:trace>
  <inkml:trace contextRef="#ctx0" brushRef="#br1" timeOffset="203255.42">24045 6816 0,'0'-21'16,"0"42"30,0 0-30,-21 0-16,21 0 16,0 0-16,0 1 0,0 20 15,0-21-15,0 0 0,0 22 16,0-22-16,0 21 0,0-21 0,0 22 16,0-22-16,0 21 0,0 0 0,0-20 15,0 20-15,0-21 0,0 21 16,0-20-16,0 20 0,0-21 0,0 21 15,0-20-15,0-1 0,0 21 0,-21-21 16,21 0-16,-21 1 0,0 20 16,21-21-16,-22 0 0,22 22 15,-21-22-15,0 0 0,21 0 0,0 21 16,-21-20-16,0-1 0,21 21 16,-21-21-16,21 0 0,-22 22 0,22-22 15,-21 0-15,0 0 0,21 0 0,0 1 16,-21-1-16,21 0 0,-21 0 15,0 0-15,21 0 0,0 1 16,0-1-16,0 0 16,0 0-16</inkml:trace>
  <inkml:trace contextRef="#ctx0" brushRef="#br1" timeOffset="203415.33">23728 8573 0,'0'42'0,"-21"-190"0,42 254 0,-21-43 15,0-42-15,0 0 16,0 1-16,0-1 16,-21-21-16,21 21 15,0 0-15,0 0 16,0 0-16</inkml:trace>
  <inkml:trace contextRef="#ctx0" brushRef="#br1" timeOffset="203671.18">23707 9229 0,'0'0'0,"0"21"0,-22-21 0,22 21 16,-21-21-16,21 21 0,-21-21 0,0 21 15,21 1-15,-21-22 16,21 21-16,-21-21 15,21 21 1,-22-21 15,1 21-15</inkml:trace>
  <inkml:trace contextRef="#ctx0" brushRef="#br1" timeOffset="203859.61">23474 9419 0,'-43'21'16,"107"-42"-16,-128 64 0,107-86 16,-107 86-16,43-43 0,0 0 0,0 0 15,0 0-15,-22 0 0,22 0 16,0 0-16,0 0 0,-22 0 16,22 0-16,-21 0 0,0 21 15,20-21-15,-20 0 0,21 0 0,0 0 16,0 0-16,-1 0 0,1 0 0,0 0 15,0 0-15,0 0 16,21-21-16,-21 21 0</inkml:trace>
  <inkml:trace contextRef="#ctx0" brushRef="#br1" timeOffset="204710.37">23156 5546 0,'0'-21'15,"0"42"16,0 0-31,0 0 16,0 0-16,0 22 0,0-1 16,0 0-16,0-21 0,0 22 15,0-1-15,0 0 0,0-20 0,0 20 16,0-21-16,0 0 0,0 22 16,0-22-16,0 0 0,0 0 15,0 0-15</inkml:trace>
  <inkml:trace contextRef="#ctx0" brushRef="#br1" timeOffset="205047.18">23199 5588 0,'0'-21'0,"0"42"0,-22-63 16,22-1-16,0 22 0,0 0 15,0 0-15,0 0 0,0 0 16,22 21-16,-1-22 16,0 22-16,0 0 0,0 0 15,22 0-15,-1 0 0,-21 0 0,21 22 16,1-1-16,-1 0 0,0 0 16,-20 0-16,-1 0 0,0 1 0,-21-1 15,0 0-15,0 0 0,-21 0 16,0 0-16,-1 1 0,-20-1 15,21 0-15,-21 0 0,20-21 0,-20 21 16,21-21-16,0 0 0,0 21 0,-1-21 16,1 0-16,21 22 15,21-22 17,1 0-32,-1 0 0</inkml:trace>
  <inkml:trace contextRef="#ctx0" brushRef="#br1" timeOffset="205474.99">23728 5757 0,'-43'43'32,"43"-22"-32,-21-21 15,0 21-15,21 0 0,-21 0 16,21 1-16,0-1 0,0 0 0,0 0 15,0 0-15,0 0 0,0 1 16,0-1-16,0 0 16,21-21-16,0 21 0,0-21 0,1 0 15,-1 0-15,0 0 16,0 0-16,21 0 0,-20 0 0,-1 0 16,0 0-16,21-21 0,-21 0 0,1 21 15,-1-21-15,0-1 0,0 1 16,0 0-16,-21 0 0,0 0 0,0 0 15,0-22-15,0 22 0,0 0 0,0-21 16,0 20-16,-21 1 0,0 0 16,0 21-16,0-21 0,-1 21 0,-20 0 15,21 0-15,0 0 0,0 0 16,-1 0-16,1 21 0,0-21 0,0 21 16,21 0-16,0 1 0,0-1 0,0 0 15,0 0-15,0 0 16,0 0-16,21-21 15,0 22-15,0-22 0,1 0 0,-1 0 16</inkml:trace>
  <inkml:trace contextRef="#ctx0" brushRef="#br1" timeOffset="205754.92">24342 5609 0,'0'-21'0,"0"42"0,0-84 0,0 42 16,0-1-16,0 1 0,0 0 15,0 42 17,-22 0-32,22 1 0,0-1 15,-21 0-15,21 21 0,-21 1 0,21-22 16,0 21-16,0-21 0,0 22 16,-21-22-16,21 21 0,0-21 0,0 0 15,0 1-15,0-1 0,0 0 0,0 0 16,0 0-16,21-21 31,0 0-31,0-21 0,1 0 16,-1 0-16</inkml:trace>
  <inkml:trace contextRef="#ctx0" brushRef="#br1" timeOffset="206191.73">24617 5419 0,'0'-21'0,"0"42"0,0-21 31,-21 21-15,21 21-16,-22-21 0,22 1 15,0 20-15,-21-21 0,0 21 0,21 1 16,-21-22-16,21 21 0,0-21 0,0 22 16,0-22-16,0 21 0,0-21 15,0 1-15,0-1 0,0 0 16,0 0-16,0 0 0,21-21 15,0 0 1,0 0-16,1 0 0,-1 0 0,0 0 16,0 0-16,0-21 0,0 0 0,1 21 15,-1-21-15,0 0 0,-21-1 16,21 1-16,-21 0 0,21 0 0,-21 0 16,21 21-16,-21-21 0,0 42 31,0 0-31,0 0 15,0 0-15,-21 0 0,21 1 16,-21-22-16,21 21 0,0 0 16,0 0-16,0 0 0,0 0 15,21-42 32,0 0-47</inkml:trace>
  <inkml:trace contextRef="#ctx0" brushRef="#br1" timeOffset="206355.63">24892 5609 0,'0'0'0,"0"-21"0,-21 21 16,0 0 0,-1 0-16,1 0 15,21 21-15,0 0 0,0 1 16,0-1-1,0 0-15,21-21 0,1 21 16,-1-21-16</inkml:trace>
  <inkml:trace contextRef="#ctx0" brushRef="#br1" timeOffset="206827.92">25167 5757 0,'-21'0'15,"0"0"1,21 22-16,0-1 0,0 0 0,0 0 16,-21 0-16,21 0 0,0 1 15,-22-1-15,22 0 0,0 0 16,-21 0-16,21 0 0,-21 1 16,21-1-1,0-42 32,0-1-47,0 1 16,0 0-16,21 21 0,0-21 15,-21 0-15,22 0 0,-1-22 0,0 22 16,21 0-16,-21 0 0,1 0 16,20-1-16,-21 22 0,0-21 0,22 21 15,-22 0-15,0 0 0,0 0 16,0 0-16,-21 21 0,21 1 0,-21-1 15,22 0-15,-22 0 0,0 0 0,0 0 16,0 1-16,0-1 0,0 0 16,0 0-16,0 0 0,0 0 15,-22 1-15,1-22 0,21 21 16,-21-21 0,0 0-16,42 0 31,0 0-31</inkml:trace>
  <inkml:trace contextRef="#ctx0" brushRef="#br1" timeOffset="207430.68">25866 5800 0,'0'-21'0,"0"-22"15,-22 43 1,1-21-16,0 21 0,0 0 15,0 0-15,0 0 0,-1 0 16,1 21-16,0 0 0,0 1 16,21-1-16,0 0 0,-21 0 0,0 0 15,21 0-15,-22 1 0,22-1 0,0 0 16,0 0-16,0 0 0,0 0 16,0 1-16,22-22 15,-1 0-15,0 0 0,0 0 0,0 0 16,0 0-16,1-22 15,-1 22-15,0-21 0,0 21 0,0-21 16,0 0-16,1 21 0,-1-21 16,-21 0-16,0-1 0,21 1 15,0 0-15,-21 0 0,0 42 47,0 0-47,-21 0 0,21 1 0,-21-1 16,21 0-16,0 0 0,-21 21 0,21-20 15,-22 20-15,1-21 0,21 21 16,0 1-16,0-1 0,-21 0 0,21 1 16,0-1-16,0 22 0,0-22 0,0 21 15,0-20-15,0-1 0,0 22 16,-21-22-16,21 0 0,0 1 16,0-1-16,-21-21 0,21 21 0,-21-20 15,-1-1-15,22 0 0,-21 0 0,0-21 16,0 21-16,0-21 15,0 0-15,-1 0 0,1 0 16,0 0-16,0-21 0,0 0 0,0 21 16,-1-21-16,1 0 0,0-1 15,21 1-15,-21 0 0,21 0 16,0 0-16,0 0 0,0-1 16,0 1-16,0-21 0,21 21 0,0 0 15</inkml:trace>
  <inkml:trace contextRef="#ctx0" brushRef="#br1" timeOffset="207715.52">26691 5567 0,'0'-21'0,"-42"21"31,21 21-31,21 0 0,-22 0 16,22 22-16,0-22 16,0 21-16,0-21 0,0 22 0,-21-1 15,21-21-15,0 21 0,0-20 0,-21-1 16,21 0-16,0 0 0,0 0 16,0 0-16,0 1 0,-21-22 15,42-22 16</inkml:trace>
  <inkml:trace contextRef="#ctx0" brushRef="#br1" timeOffset="208015.28">26606 5546 0,'0'-21'15,"0"42"-15,0-64 0,0 22 0,0 0 16,0 0-16,0 0 0,22 21 15,-1-21-15,0 21 0,0 0 0,0-22 16,0 22-16,1 0 0,-1 0 16,0 0-16,0 0 0,0 0 0,-21 22 15,0-1-15,21-21 0,-21 21 16,0 0-16,0 0 0,0 0 0,0 1 16,-21-1-16,0 0 0,0 0 0,0 0 15,-22 0-15,22-21 0,0 22 16,0-1-16,0-21 0,0 0 15,-1 21-15,22 0 16,22-21 15,-1 0-31,0 0 0</inkml:trace>
  <inkml:trace contextRef="#ctx0" brushRef="#br1" timeOffset="208371.39">26839 5821 0,'0'0'0,"0"21"0,-21-21 0,21 21 16,21-21 15,0 0-31,1 0 16,-1-21-16,0 0 15,0 21-15,0-21 0,-21 0 16,21 21-16,-21-22 0,0 1 15,0 0-15,-21 21 16,0 0 0,0 0-16,0 0 0,0 21 15,-1 0-15,1 1 0,0-1 16,0 21-16,21-21 0,0 0 16,0 1-16,0-1 0,0 0 15,0 0-15,0 0 0,0 0 16,21-21-16,0 22 15,0-22-15,1 0 0,-1 0 0,0 0 16,0 0-16,0 0 0,0 0 16,22 0-16</inkml:trace>
  <inkml:trace contextRef="#ctx0" brushRef="#br1" timeOffset="208763.25">27157 5757 0,'0'0'15,"0"-21"-15,0 0 16,21 21-16,0 0 16,0 0-1,0 0-15,1 0 16,-22 21-16,0 0 0,21 1 0,-21-1 16,21 0-16,-21 0 0,0 0 15,0 0-15,0 1 0,0-1 0,0 0 16,0 0-16,0 0 0,0 0 15,0 1-15,-21-22 16,0 0-16,-1 0 16,22-22 15,0 1-31,0 0 16,0 0-16,0 0 0,0 0 15,0-1-15,22 1 0,-1 0 16,-21 0-16,21 21 0,-21-21 15,21 0-15,0 21 0,0 0 16,1-22-16,-1 22 0,0 0 16,0 0-16,0 0 15,0 0-15</inkml:trace>
  <inkml:trace contextRef="#ctx0" brushRef="#br1" timeOffset="208983.27">27644 5736 0,'21'0'0,"-21"21"31,0 1-31,-21-1 16,21 0-16,-22 0 15,22 0-15,0 0 0,0 1 16,-21-1-16,21 0 16,0 0-16,-21-21 0,21 21 0,0 0 15,0-42 32</inkml:trace>
  <inkml:trace contextRef="#ctx0" brushRef="#br1" timeOffset="209163.3">27686 5715 0,'0'0'0,"0"-21"0,0 0 15,0 0-15,0-1 0,0 1 0,0 0 16,0 0-16,0 42 47,0 0-32,0 0-15,0 1 16,0-1-16</inkml:trace>
  <inkml:trace contextRef="#ctx0" brushRef="#br1" timeOffset="209608.14">28046 5694 0,'0'0'0,"-21"0"15,-1 0-15,1 0 0,0 0 16,0 21-16,0 0 0,0 0 15,21 1-15,-22-1 0,1 0 16,21 0-16,0 0 0,-21 0 0,21 1 16,-21-1-16,21 0 0,0 0 15,0 0-15,0 0 0,0 1 0,0-1 16,0 0-16,21-21 0,0 0 16,0 0-16,1 0 15,-1 0-15,0 0 0,0 0 0,0 0 16,0 0-16,1 0 0,-1-21 0,0 21 15,0-21-15,0-1 16,0 1-16,-21 0 0,0 0 0,22 0 16,-22 0-16,0-1 0,21-20 15,-21 21-15,0 0 0,0 0 0,0-1 16,-21 1-16,-1 0 0,1 21 16,0 0-16,0 0 0,0 0 15,0 0-15,-1 0 0,1 0 0,0 21 16,21 0-16,-21 1 0,21-1 15,0 0-15,0 0 16</inkml:trace>
  <inkml:trace contextRef="#ctx0" brushRef="#br1" timeOffset="210237.81">28787 5715 0,'-22'-21'0,"44"42"0,-65-63 0,43 21 15,-21-1-15,0 22 0,0 0 16,0 0-16,-1 0 0,1 22 16,0-22-16,0 21 15,0 21-15,0-21 0,-1 0 0,1 1 16,0 20-16,0-21 0,0 0 15,21 0-15,-21 22 0,21-22 0,0 0 16,-22 0-16,22 0 0,0 1 16,0-1-16,22 0 15,-1-21-15,0 0 0,0 0 16,0 0-16,0 0 0,1 0 16,-1 0-16,0 0 0,0-21 15,0 0-15,0 21 0,1-22 16,-1 1-16,0 0 0,0 0 15,0-21-15,0 20 0,1-20 0,-1 0 16,0-1-16,0 1 0,0 0 16,0-1-16,-21-20 0,22 21 0,-1-1 15,-21 22-15,0-21 0,0 21 0,21-22 16,-21 22-16,0 0 0,0 0 16,0 42 15,0 0-31,-21 0 0,0 0 15,21 1-15,-22 20 0,1 0 0,0 1 16,21-1-16,-21 0 16,21 1-16,-21-1 0,21-21 0,0 21 15,0 1-15,0-22 0,0 21 16,0-21-16,0 1 0,0-1 0,21 0 16,0 0-16,0-21 0,0 21 0,1-21 15,-1 0-15,0 0 16,0 0-16,0 0 0,0 0 0,1 0 15,-1 0-15,0 0 0,0-21 0,0 0 16,0 21-16</inkml:trace>
  <inkml:trace contextRef="#ctx0" brushRef="#br1" timeOffset="210346.75">29125 5821 0,'-21'0'16,"42"0"-16,-84 0 0,42 0 0,-1 0 0,1 0 15,0 0-15</inkml:trace>
  <inkml:trace contextRef="#ctx0" brushRef="#br1" timeOffset="-196005.54">26670 8678 0,'21'-63'31,"0"63"-16,-21-21-15,0 42 63,0 0-47,0 0-16,-21 0 0,21 1 15,0-1-15,-21 0 0,21 21 0,0-21 16,0 22-16,0-1 0,-21-21 0,21 22 15,-21-22-15,21 21 0,0-21 16,0 0-16,0 22 0,0-22 16,0 0-16,0 0 0,0 0 0,0 1 15,0-1-15,21-21 16,0 21-16,0-21 0,-21 21 0,21-21 16,0 0-16,1 0 0,-1 0 0,0 0 15,0 0-15,0 0 0,0 0 16,22 0-16,-22 0 0,0-21 0,0 0 15,0 21-15,1-21 0,-1-1 0,0 1 16,0 0-16,0 0 0,0 0 16,-21 0-16,0-1 0,22-20 15,-22 21-15,0-21 0,21 20 0,-21-20 0,0 0 16,0 21-16,0-22 0,0 22 16,0 0-16,-21 0 0,21 0 15,-22-1-15,22 1 0,-21 21 16,0-21-16,0 21 0,0 0 0,0 0 15,-1 0-15,1 0 0,0 0 16,0 0-16,0 0 0,0 0 16,-1 21-16,1 0 0,0-21 0,21 22 15,-21-1-15,21 0 0,-21 0 16,0 0-16,21 0 0,0 22 0,0-22 16,-22 0-16,22 0 0,0 0 0,0 1 15,0-1-15,0 0 0,0 0 16,0 0-16,0 0 0,0 1 15,22-22 1,-1 0-16,0 0 16</inkml:trace>
  <inkml:trace contextRef="#ctx0" brushRef="#br1" timeOffset="-195549.8">27326 8975 0,'0'21'16,"0"0"15,21-21-16,0 0-15,1 0 32,-1 0-32,-21-21 15,21 21 1,-21-21-16,0 0 16,0-1-16,-21 22 46,21 22-30,0-1 0,0 0-16,21-21 47,0 0-32,0 0-15,0 0 16,1-21-16</inkml:trace>
  <inkml:trace contextRef="#ctx0" brushRef="#br1" timeOffset="-195217.43">27919 8721 0,'-21'0'16,"21"-21"0,21 21-1,0 0-15,0 0 16,0 0-16,0 0 0,22 0 16,-22 0-16,0 0 0,21 0 0,1 0 15,-22 0-15,0 0 0,21 0 0,-20 0 16,-1 0-16,0 0 0,0 0 15,-42 0 17,0 0-32,0 0 0,-1 0 15,1 0-15,0 0 0,0 0 16,0 0-16</inkml:trace>
  <inkml:trace contextRef="#ctx0" brushRef="#br1" timeOffset="-194637.76">28025 8678 0,'-64'0'31,"64"22"-31,-21-22 0,21 21 16,-21 0-16,21 0 16,-21 0-16,-1 0 0,22 1 0,-21-1 15,21 0-15,0 0 0,-21-21 16,21 21-16,-21 0 0,21 1 0,0-1 15,-21 0 1,42-21 47,0-21-63,0 21 0,-21-21 15,21 21-15,1 0 0,-22-22 16,21 22-16,0 0 0,0 0 0,0-21 15,0 21-15,1 0 0,-1 0 16,0 0-16,0 0 0,0 0 0,0 0 16,1 21-16,-1-21 0,0 22 0,0-1 15,0 0-15,-21 0 16,21-21-16,-21 21 0,0 0 16,0 1-16,0-1 0,0 0 15,0 0-15,0 0 16,-21-21-16,0 21 0,0-21 0,0 22 15,0-22-15,-1 21 0,1-21 0,0 21 16,0-21-16,0 0 0,0 21 16,-1-21-16,1 0 0,0 0 0,0 21 15,0-21-15,0 0 16,-1 0 0,1 0-1,21-21 16,0 0-31,0 0 16,21 21-16</inkml:trace>
  <inkml:trace contextRef="#ctx0" brushRef="#br1" timeOffset="-193937.28">28977 8827 0,'0'0'0,"21"-22"0,-21 1 0,21 21 16,1-21-16,-22 0 0,21 21 15,0-21-15,-21 0 0,0-1 16,-21 22 15,0 0-31,-1 0 0,1 0 16,-21 0-16,21 0 0,0 0 16,-1 22-16,1-22 0,0 21 0,0-21 15,0 21-15,0-21 0,21 21 16,0 0-16,0 0 15,0 1-15,0-1 16,0 0-16,0 0 16,21-21-16,0 21 0,0-21 0,0 21 15,-21 1-15,21-1 0,1-21 16,-1 21-16,0 0 0,0-21 16,0 21-16,0 0 0,1 1 15,-1-22-15,-21 21 0,0 0 16,21-21-16,-21 21 0,0 0 15,0 0 1,-21-21 0,0 0-16,-1 0 0,1 22 15,0-22-15,0 0 0,0 0 0,0 0 16,-1 0-16,1 0 0,0 0 16,0 0-16,0 0 0,0 0 0,-1 0 15,1 0-15,0 0 0,0 0 16,0 0-1,0 0 1,42 0 31,0 0-31,-21-22-16,21 22 0,0 0 15,0-21-15</inkml:trace>
  <inkml:trace contextRef="#ctx0" brushRef="#br1" timeOffset="-192929.58">29295 9038 0,'21'0'16,"0"0"0,0 0-16,0 0 0,0 0 15,1 0 1,-1 0-16,0 0 0,0 0 0,-21-21 0,21 0 16,0 21-16,1-21 0,-22 0 15,21-1-15,-21 1 16,21 21-16,-21-21 0,0 0 0,0 0 15,0 0-15,-21 21 32,0 0-32,-1 21 15,22 0-15,-21 0 0,21 0 16,-21 22-16,21-22 0,-21 0 0,21 0 16,0 21-16,0-20 0,0-1 15,0 0-15,0 0 0,0 0 0,0 0 16,0 1-16,0-1 15,21-21 1,0 21-16,0-21 16,1 0-16,-1 0 15,0 0-15,0-21 16,0 21-16,0-21 0,1-1 0,-22 1 16,21 0-16,0 0 0,0 0 15,0 0-15,22-22 0,-22 22 0,0-21 16,0 21-16,21-1 0,-20-20 15,20 21-15,-21 0 0,0 21 0,0-21 16,1 21-16,-1 0 16,-21 21-1,0 0-15,0 0 16,0 0-16,0 0 0,-21-21 16,21 22-16,-22-1 0,22 0 15,0-42 48,0 0-63,22 21 0,-22-22 0,0 1 15,21 0-15,-21 0 16,0 0-16,0 0 0,0-1 0,0 1 16,0 0-1,-21 21-15,-1 0 0,1 0 16,0 0-16,0 21 0,0 0 0,0 1 15,-1-1-15,1 0 0,0 0 16,0 0-16,21 22 0,-21-22 0,0 21 16,-1-21-16,22 0 0,0 22 15,0-22-15,0 0 0,0 0 0,0 0 16,0 1-16,0-1 0,0 0 16,22 0-16,-1-21 15,0 0-15,0 0 0,0 0 16,0 0-16,1 0 0,-1 0 15,0 0-15,0 0 16,0 0-16,0 0 0,1-21 0,20 0 16,-21 0-16,0 21 0,-21-22 15,21 1-15,1 21 0,-1-21 16</inkml:trace>
  <inkml:trace contextRef="#ctx0" brushRef="#br1" timeOffset="-189793.68">27686 9970 0,'0'0'0,"0"21"15,0 0 1,21-21 31,0 0-32,0-21-15,1 0 16,-22-1-16,0 1 16,0 0-16,0 0 0,21 21 15,-21-21-15,0 0 0,0-1 0,0 1 16,0 0-16,0 0 15,0 42 32,0 0-47,0 0 0,-21-21 16,21 22-16,0-1 0,0 21 16,0-21-16,0 0 0,0 1 0,0 20 15,0-21-15,0 0 0,0 0 0,0 1 16,0-1-16,0 0 0,0 0 15,0 0-15,0 0 0,0 1 16,0-1-16,0 0 16,-22-21-16,22 21 15,-21-21-15,0 0 16,0 0-16,21 21 0,-21-21 16,0 0-16,-1 0 15,1 0-15,0 0 0,0 0 16,0 0-16,0 0 0,-1 0 15,1 0-15,0 0 16,0 0-16,0 21 16,42-21 15,0 0-15,0 0-16,0 0 0,1 0 15,-1 0-15,0 0 0,0 0 0,0 0 16,22 0-16,-22 0 0,21 0 15,-21 0-15,0 0 0,1 0 16,-1 0-16,0 0 0,0 0 0,0 0 16,0 0-16,1 0 47,-1 0-32,-21-21-15,21 0 16,0 21-16</inkml:trace>
  <inkml:trace contextRef="#ctx0" brushRef="#br1" timeOffset="-189181.18">28702 9885 0,'21'-21'16,"0"21"-16,-21-21 0,21 21 16,1-22-16,-1 1 0,0 21 15,-21-21-15,21 21 0,-21-21 16,21 21-16,-21-21 0,0 0 16,0-1-16,-21 22 31,0 0-31,0 0 0,0 0 15,-1 0-15,1 0 0,0 22 0,0-22 16,0 21-16,0-21 0,-1 21 16,1 0-16,21 0 0,-21 0 15,21 1-15,0-1 0,0 0 16,0 0-16,0 0 0,0 0 16,21-21-16,0 22 0,-21-1 0,22 0 15,-1-21-15,0 21 0,0 0 16,0 0-16,0-21 0,1 22 15,-22-1-15,21-21 0,-21 21 16,0 0 0,0 0-16,-21 0 15,-1-21-15,1 0 16,-21 22-16,21-22 0,0 0 16,-1 0-16,1 0 0,0 0 0,0 0 15,0 0-15,0 0 0,-1 0 16,1 0-16,0 0 15,0 0 1,21-22 62</inkml:trace>
  <inkml:trace contextRef="#ctx0" brushRef="#br1" timeOffset="-188257.38">29231 10118 0,'0'-21'0,"0"42"0,21-42 16,0-1-16,1 1 15,-22 0-15,21 0 0,0 0 16,-21 0-16,0-1 0,21 1 0,-21 0 16,21 0-16,-21 0 15,0 0-15,-21 21 31,0 0-31,21 21 0,-21 0 0,0 0 16,21 0-16,-22 0 0,1 1 16,21-1-16,-21 21 0,21-21 15,0 0-15,0 1 0,0-1 0,0 0 16,0 0-16,0 0 0,0 0 16,0 1-16,21-1 15,0-21-15,1 0 0,-22 21 0,21-21 16,0 0-16,0 0 0,0 0 15,0 0-15,1 0 0,-1 0 0,0 0 16,0-21-16,0 21 0,0-21 16,1-1-16,-1 1 15,0 0-15,-21 0 0,21 0 16,-21 0-16,21-1 0,0-20 16,-21 21-16,22 0 0,-1 0 15,0-1-15,0 1 0,0 0 0,0 21 16,1 0-16,-1 0 0,0 0 15,0 0-15,0 0 16,-21 21 0,0 0-1,0 1 1,0-44 31,0 1-32,0 0-15,0 0 16,0 0 0,-21 21 15,0 0-31,0 21 0,0 0 16,-43 85-1,43-85-15,21 0 0,0 0 16,0 1-16,-21-1 0,21 0 15,0 0-15,0 0 0,0 0 16,0 1-16,21-22 16,0 0-16,0 0 15,0 0-15,1 0 0,-1 0 16,0 0-16,0 0 0,0 0 16,0 0-16,1 0 0,-1 0 0,0-22 15,0 1-15,0 21 16,-21-21-16,21 21 0,-21-21 31,-21 21-31,0 0 0</inkml:trace>
  <inkml:trace contextRef="#ctx0" brushRef="#br1" timeOffset="-187382.07">26649 11155 0,'21'0'31,"-21"-21"-31,0 0 16,21 21-16,-21-22 15,21 22-15,-21-21 0,0 0 0,21 21 16,1-21-16,-22 0 0,21 0 16,-21-1-16,21 1 0,-21 0 15,21 21-15,-21-21 0,0 0 0,0 42 47,0 0-47,0 0 0,0 0 0,0 1 16,0-1-16,0 0 0,0 21 0,0-21 15,0 22-15,-21-1 0,21-21 16,0 22-16,-21-22 0,21 0 16,0 21-16,0-21 0,0 1 0,0-1 15,0 0-15,0 0 0,0 0 16,0 0-16,0 1 0,0-1 15,-21 0 1,-1-21-16,1 0 0,0 0 16,0 0-16,0 0 0,0 0 15,-1 0-15,1 0 0,0 0 16,0 0-16,0-21 0,0 21 16,-1 0-1,1 0 1,42 0 15,1 0-31,-1 0 0,0 0 16,21 0-16,-21 0 0,22 0 15,-22 0-15,21 0 0,-21 0 0,22 0 16,-22 0-16,0 0 0,0 0 0,0 0 16,-21-21 46,22-1-62</inkml:trace>
  <inkml:trace contextRef="#ctx0" brushRef="#br1" timeOffset="-187133.22">27263 11240 0,'-22'0'16,"1"0"-16,42 0 78,1 0-47,-1-22-31</inkml:trace>
  <inkml:trace contextRef="#ctx0" brushRef="#br1" timeOffset="-186829.39">27686 11028 0,'0'-21'15,"21"21"1,0 0 0,0 0-16,1-21 0,-1 21 15,0 0-15,0 0 0,0 0 0,0 0 16,1 0-16,-1 0 0,0 0 0,0 0 15,0 0-15,-42 0 47,0 0-47,0 0 16,0 0-16,-1 0 0,1 0 0,0 0 16</inkml:trace>
  <inkml:trace contextRef="#ctx0" brushRef="#br1" timeOffset="-186313.68">27707 10964 0,'0'0'0,"-21"0"16,21 22-16,-21-22 16,0 21-16,21 0 15,-22 0-15,1 0 0,21 0 16,-21 1-16,21-1 0,0 0 16,0 0-16,-21 0 15,21 0-15,-21-21 0,21 22 16,0-44 46,21 22-62,0 0 16,-21-21-16,21 21 0,0 0 16,1 0-16,-1 0 15,0 0-15,0 0 0,0 0 16,0 0-16,1 0 0,-1 21 15,0-21-15,0 22 0,0-22 16,-21 21-16,21 0 0,1 0 0,-22 0 16,0 0-16,0 1 15,0-1-15,-22 0 16,1 0-16,0-21 0,0 21 0,0 0 16,-22-21-16,22 22 0,0-22 0,0 0 15,0 21-15,-22-21 0,22 0 16,21 21-16,-21-21 0,0 0 0,0 0 15,0 0-15,-1 0 16,1 0-16,0 0 16,21-21 15,0 0-15,21-1-16,0 1 0,1 21 15,-22-21-15</inkml:trace>
  <inkml:trace contextRef="#ctx0" brushRef="#br1" timeOffset="-185645.51">28808 11155 0,'0'0'0,"0"-21"0,0 0 15,0-1 1,21 22-16,0-21 0,0 21 16,-21-21-16,0 0 0,21 0 15,-21 0-15,0-1 16,-21 22-1,0 0-15,0 0 16,-21 0-16,20 0 16,1 0-16,0 0 0,0 22 0,0-22 15,0 21-15,-1-21 0,1 21 0,21 0 16,0 0-16,-21 0 16,21 1-16,0-1 0,0 0 0,0 0 15,0 0-15,21 0 16,0 1-16,1-22 0,-22 21 15,21-21-15,0 21 0,0-21 0,0 21 16,0-21-16,1 21 16,-1-21-16,0 21 0,0 1 15,0-22-15,0 21 0,-21 0 16,0 0-16,0 0 16,-21-21-1,0 21-15,0-21 0,-21 0 0,20 0 16,1 22-16,-21-22 0,21 0 15,0 0-15,-22 0 0,22 0 0,0 0 16,0 0-16,0 0 0,-1 0 0,1 0 16,0 0-16,0 0 15,0 0-15,21-22 16,-21 22 0,21-21-1,21 0 16,0 21-15</inkml:trace>
  <inkml:trace contextRef="#ctx0" brushRef="#br1" timeOffset="-184705.48">29062 11303 0,'21'0'31,"0"0"-15,0-21-16,0 21 0,-21-21 0,22 21 15,-1-21-15,0-1 0,-21 1 16,21 0-16,-21 0 0,0 0 15,0 0-15,0-1 0,0 1 16,-21 0 0,0 21-16,0 0 15,-1 0 1,22 21-16,-21 0 16,21 1-16,-21 20 0,21-21 0,0 0 15,0 0-15,0 22 0,0-22 0,0 0 16,0 0-16,0 0 0,0 1 15,0-1-15,0 0 0,21-21 0,-21 21 16,21-21-16,-21 21 0,22-21 16,-1 0-16,0 0 0,0 0 15,0 0-15,0 0 16,1-21-16,-1 0 16,0 0-16,0 0 0,-21-1 15,21 1-15,0 0 0,1 0 0,20-21 16,-21 20-16,0-20 0,0 21 15,1 0-15,-1 0 0,0 21 0,0-22 16,0 22-16,-21-21 0,21 21 16,1 0-1,-22 21-15,0 1 0,0-1 16,0 0-16,0 0 16,0 0-1,0-42 32,0 0-47,0 0 16,0 0-16,0-1 15,0 1-15,0 0 16,-22 21 15,1 0-31,0 21 16,0 0-16,21 1 0,-21 20 0,0-21 15,-1 0-15,1 22 0,21-22 0,-21 21 16,21-21-16,-21 0 0,21 22 16,0-22-16,0 0 0,0 0 15,0 0-15,21 1 0,0-1 0,0-21 16,1 21-16,-1-21 0,0 21 16,0-21-16,0 0 0,0 0 15,1 0-15,-1 0 0,0 0 16,0 0-16,0-21 0,0 0 15,1 0-15,-1 21 16,-21-22-16,0 1 0,21 21 0,-21-21 16,21 21-16,-42 0 47</inkml:trace>
  <inkml:trace contextRef="#ctx0" brushRef="#br1" timeOffset="-181577.42">27157 12425 0,'-21'0'32,"-1"0"-17,22-21 1,0 0-1,0-1-15,22 1 16,-1 21-16,-21-21 0,21 0 0,0 21 16,0-21-16,0 21 15,1-21-15,-1 21 0,0 0 0,0 0 16,0 0-16,0 0 16,1 21-16,-1 0 0,-21 0 0,0 0 15,21 0-15,-21 1 0,0 20 0,0-21 16,0 21-16,0-20 0,0 20 15,-21-21-15,0 21 0,-1-20 0,1-1 16,-21 21-16,21-21 0,-22 0 16,22 22-16,-21-22 0,21 0 0,-22-21 15,22 21-15,0 0 0,-21-21 16,21 0-16,-1 22 0,1-22 16,0 0-16,0 0 0,0 0 15,0-22-15,21 1 0,0 0 16,0 0-16,0 0 15,0-22-15,0 22 0,0 0 0,21 0 16,0 0-16,0 0 0,0-1 16,0 1-16,1 0 0,20 21 0,-21-21 15,0 21-15,0 0 0,1 0 0,-1 0 16,0 0-16,-21 21 16,21 0-16,0 0 15,-21 1-15,21-1 0,-21 0 0,0 0 16,22 0-16,-22 0 0,21 1 15,-21-1-15,21 0 0,-21 0 0,0 0 16,21-21-16,0 21 0,-21 1 0,21-22 16,-21 21-16,22-21 15,-1 0-15,0 0 16,0 0-16,0-21 16,-21-1-16</inkml:trace>
  <inkml:trace contextRef="#ctx0" brushRef="#br1" timeOffset="-181061.78">28257 12319 0,'22'0'0,"-44"0"0,65-21 16,-22 0-16,0 21 0,0-21 0,-21-1 15,0 1-15,-21 21 31,0 0-15,0 0-16,-22 21 0,22 1 16,0-22-16,0 21 0,0 0 15,0-21-15,-1 21 0,22 0 0,0 0 16,-21-21-16,21 22 0,0-1 16,0 0-16,0 0 0,21 0 15,1-21-15,-22 21 0,21-21 16,0 22-16,0-22 0,21 21 15,-20-21-15,-1 21 0,0-21 0,0 0 16,0 21-16,0-21 0,1 21 16,-22 0-16,0 1 15,0-1-15,0 0 16,-22-21-16,1 0 16,0 21-16,0-21 0,0 0 0,-22 0 15,22 21-15,0-21 0,-21 0 0,-1 0 16,22 0-16,-21 0 0,21 0 15,0 0-15,-1 0 0,1 0 0,0 0 16,0-21-16,0 0 0,21 0 16,0 0-1,0-1-15,21 1 16,0 21-16,0 0 0,0 0 16,1-21-16,-1 21 0,0 0 0,21-21 15,-21 21-15</inkml:trace>
  <inkml:trace contextRef="#ctx0" brushRef="#br1" timeOffset="-180237.83">28533 12531 0,'0'0'0,"21"0"0,0 0 16,0 0-16,0 0 15,0 0-15,1 0 16,-1-21-16,0 21 0,0 0 0,-21-22 15,21 22-15,0-21 0,1 21 0,-1-21 16,-21 0 0,0 0-16,0 0 0,0-1 15,-21 22 1,-1 0-16,1 0 16,0 22-16,0-1 0,0-21 0,0 21 15,-1 0-15,22 0 0,0 0 16,0 1-16,0-1 0,0 0 0,0 0 15,0 0-15,0 0 0,0 1 0,0-1 16,0 0-16,22 0 16,-1-21-16,0 0 0,0 21 0,0-21 15,22 0-15,-22 0 0,21 0 16,-21 0-16,22 0 0,-22 0 16,21-21-16,-21 21 0,22-21 0,-22 0 15,21 21-15,-21-21 0,22-1 16,-22 1-16,0 0 0,21 0 0,-21-21 15,1 20-15,-1 1 0,21 0 0,-21 0 16,-21 0-16,21 0 0,1-1 16,-1 22-16,0 0 15,-21 22 1,0-1 0,0 0-1,21-21 1,0 0 15,-21-21 0,0 0-31,0-1 16,0 1-16,-21 21 31,0 0-31,21 21 16,-21-21-16,0 22 0,-1-1 15,1 0-15,0 21 0,0-21 16,0 1-16,0-1 0,21 0 0,0 21 16,0-21-16,0 1 0,0-1 15,0 0-15,0 0 0,21 0 16,0-21-16,0 0 16,0 0-16,0 0 0,22 0 0,-22 0 15,0 0-15,0 0 0,0-21 0,1 21 16,-1-21-16,0 21 0,0-21 15,0 0-15,0 21 0,1-22 0,-22 1 16,0 0-16,-43 21 31</inkml:trace>
  <inkml:trace contextRef="#ctx0" brushRef="#br1" timeOffset="-179504.93">26860 13610 0,'-21'0'0,"42"0"0,-63-21 15,21 21-15,21-21 0,0 0 0,0 0 16,0-1-16,0 1 15,0 0-15,0 0 0,21 0 16,0 0-16,0 21 0,22-22 16,-22 1-16,0 21 0,0 0 15,0 0-15,22 0 0,-22 0 0,0 0 16,0 21-16,0 1 16,-21-1-16,22 0 0,-22 21 0,0 1 15,0-22-15,0 21 0,0 0 0,-22 1 16,1-1-16,0 0 0,0-20 15,0 20-15,-22 0 0,1-21 0,21 1 16,-21 20-16,20-21 0,-20 0 0,21-21 16,0 21-16,0 1 15,-1-22-15,1 0 0,0 0 0,0 0 0,0 0 16,0-22 0,21 1-16,-22 0 0,22 0 15,0 0-15,0 0 0,0-22 0,0 22 16,0 0-16,0-21 0,0 20 0,0 1 15,22 0-15,-1 0 0,0 21 16,0 0-16,0 0 16,0 21-16,1 0 0,-1 0 15,0 1-15,0-1 0,0 0 16,0 0-16,1 0 0,-1 0 0,0 1 16,0-1-16,-21 0 0,21 0 15,0-21-15,-21 21 0,22-21 16,-22 21-16,21-21 0,0 0 31,0 0-31,-21-21 16</inkml:trace>
  <inkml:trace contextRef="#ctx0" brushRef="#br1" timeOffset="-179278.06">27432 13653 0,'21'0'63,"0"0"-48,0 0-15,1 0 16,-1-22-16,0 22 0,0 0 15,0-21-15</inkml:trace>
  <inkml:trace contextRef="#ctx0" brushRef="#br1" timeOffset="-179025.21">27940 13462 0,'0'-21'16,"21"0"0,0 21-16,0 0 15,1 0-15,-1 0 0,21-21 16,-21 21-16,0 0 16,1 0-16,-22-22 31,-22 22-16,1 0-15,0 0 0,0 0 0</inkml:trace>
  <inkml:trace contextRef="#ctx0" brushRef="#br1" timeOffset="-178585.46">27940 13377 0,'-42'22'0,"-22"41"32,170-148-32,-233 191 0,106-106 0,0 21 0,21 1 0,-22-1 15,1 0-15,21 0 0,0 0 16,0 0-1,21-21 17,1 0-32,-1 0 15,0 0-15,0-21 0,0 21 16,0 0-16,1 0 0,-1 0 16,0 0-16,0 0 0,0 0 15,0 0-15,1 21 0,-1-21 16,-21 22-16,21-1 0,0-21 15,-21 21-15,21 0 0,-21 0 0,0 0 16,0 1-16,0-1 0,0 0 16,0 0-16,0 0 15,-21-21-15,0 21 0,0-21 0,0 0 16,-1 22-16,1-22 0,-21 0 16,21 0-16,0 0 0,-1 21 15,1-21-15,0 0 0,0 0 16,0 0-16,0 0 15,21-21 1,0-1 15,0 1-31,21 21 16,0 0-16,0-21 0,0 0 0</inkml:trace>
  <inkml:trace contextRef="#ctx0" brushRef="#br1" timeOffset="-178109.73">28892 13462 0,'22'-21'0,"-44"42"0,44-63 16,-22 21-16,-22 21 15,1-22-15,0 22 0,0 0 16,-21 0-16,20 0 0,1 0 0,0 0 15,0 0-15,0 0 0,0 0 16,-1 0-16,1 22 0,0-1 16,21 0-16,-21 0 0,21 0 15,0 0-15,0 1 0,0-1 16,0 0-16,0 0 0,0 0 0,0 22 16,21-22-16,0 0 0,0 0 0,1 0 15,-1 0-15,0 1 16,0-1-16,0-21 0,0 21 0,-21 0 15,22 0-15,-22 0 16,0 1 0,-22-22-16,1 0 15,0 0-15,0 0 0,0 0 16,0 0-16,-1 0 0,1 0 16,-21 0-16,21 0 0,0 0 0,-1 0 0,1 0 15,0 0 1,21-22-16,-21 22 0,21-21 31,21 21-15,0 0-16,-21-21 0,21 21 15,22 0-15</inkml:trace>
  <inkml:trace contextRef="#ctx0" brushRef="#br1" timeOffset="-177281.42">29041 13780 0,'0'0'0,"21"-22"16,0 1-16,0 0 15,0 21-15,0-21 0,1 0 16,-1 0-16,0-1 0,0 1 0,0 0 16,22 0-16,-22 0 0,-21 0 15,21-1-15,-21 1 0,0 0 16,0 0-16,-21 21 15,0 0 1,-1 0-16,22 21 0,-21-21 0,0 42 16,0-20-16,21-1 0,0 0 15,-21 21-15,21-21 0,-21 1 0,21 20 16,0-21-16,0 0 0,0 0 0,0 22 16,0-22-16,0 0 15,21 0-15,0 0 0,0-21 16,21 22-16,-20-22 0,-1 0 15,0 0-15,0 0 0,21 0 0,-20 0 16,-1 0-16,0 0 0,0-22 0,0 1 16,22 0-16,-22 0 0,0 0 15,0 0-15,21-22 0,-20 22 0,-1-21 16,0 21-16,21-22 16,-21 22-16,1-21 0,-1 21 0,-21-1 15,21 1-15,0 21 0,0 0 16,-21 21-1,0 1-15,0-1 16,0 0-16,0 0 0,0 0 16,0 0-16,0 1 15,21-22-15,-21-22 47,0 1-31,0 0-16,0 0 0,0 0 15,0 0-15,0-1 0,0 1 16,0 0-16,-21 21 31,0 21-31,0 0 0,0 1 16,0-1-16,-1 21 0,22-21 0,-21 22 16,0-1-16,0-21 0,21 21 0,-21-20 15,21-1-15,0 21 0,0-21 16,0 0-16,0 1 0,21-1 15,0-21-15,0 0 0,-21 21 16,21-21-16,1 0 0,20 0 16,-21 0-16,0 0 0,0 0 0,1-21 15,20 0-15,-21 21 0,0-22 16,0 1-16,1 21 0,-1-21 0,0 0 16,0 0-16,-21 0 0,-21 21 31,0 0-31,-22 0 15,22 21-15</inkml:trace>
  <inkml:trace contextRef="#ctx0" brushRef="#br1" timeOffset="-176509.79">27749 14584 0,'0'0'0,"0"-21"0,-21 21 16,21-21-16,0-1 15,21 22 1,1 0-16,-1 0 0,0 0 16,0 0-16,0 0 0,0 0 15,1 22-15,-1-1 0,0-21 0,0 21 16,0 0-16,-21 0 0,0 0 0,0 1 15,0-1-15,0 0 0,0 0 16,-21 0-16,21 0 16,-21-21-16,-21 22 0,20-22 0,1 21 0,0-21 15,0 0-15,-21 0 16,20 21-16,1-21 0,0 0 16,21-21 15,0 0-31,21 21 15,0 0 1,1 0-16,-1 0 16,0 0-16,0 0 0,0 0 0,0 21 15,1 0-15,-1-21 0,0 21 16,0 0-16,0-21 0,-21 21 16,21 1-16,1-1 0,-22 0 15,0 0-15,0 0 0,0 0 16,-22-21-16,1 22 15,0-22-15,0 0 0,0 21 0,0-21 16,-22 0-16,22 21 0,0-21 0,0 0 16,0 0-16,-1 0 0,1 0 15,0 0-15,0 0 0,0-21 16,0 0-16,-1-1 16,22 1-1,0 0 16,22 0-15,-1 21-16</inkml:trace>
  <inkml:trace contextRef="#ctx0" brushRef="#br1" timeOffset="-176045.3">28723 14647 0,'0'0'0,"0"-21"0,0 0 0,0 0 16,0 0-16,0 0 15,0-1-15,-21 22 16,0 0 0,0 0-16,-1 0 0,1 22 0,0-22 15,0 21-15,0 0 0,21 0 16,-21-21-16,21 21 0,-22 0 0,22 1 15,0-1-15,0 0 0,0 0 16,0 0-16,0 0 0,22 1 16,-1-22-16,0 21 15,0-21-15,-21 21 0,21 0 0,0-21 16,1 21-16,-1 0 16,0 1-16,-21-1 15,0 0 1,0 0-1,-21-21-15,0 0 16,-1 0-16,1 0 0,0 0 16,0 0-16,-21 0 0,20 0 0,-20 0 15,21 0-15,0 0 0,0 0 0,-1 0 16,1 0-16,0 0 16,42 0-1,0 0 1</inkml:trace>
  <inkml:trace contextRef="#ctx0" brushRef="#br1" timeOffset="-175197.22">29019 14944 0,'43'-43'15,"-43"22"1,21 0-16,0 0 16,-21 0-16,21 0 0,-21-1 15,21 1-15,-21 0 0,22 21 0,-22-21 16,0 0-16,-22 21 31,1 0-31,0 21 0,0 0 16,21 0-16,-21 0 0,0 1 15,21-1-15,0 0 0,0 0 0,0 0 16,0 0-16,0 1 0,0-1 0,0 0 16,0 0-16,21 0 15,0-21-15,0 0 0,21 0 16,-20 21-16,-1-21 0,21 0 16,-21 0-16,22 0 15,-22 0-15,21-21 0,-21 21 0,22-21 16,-22 21-16,0-21 0,21 0 0,-21 0 15,1-1-15,20 1 0,-21 0 16,0 0-16,0 0 0,1-22 0,-1 22 16,0 0-16,-21 0 0,21 0 15,-21 42 32,0 0-47,0 0 16,21-21 31,0 0-32,-21-21-15,0 0 16,0 0-16,0 0 16,0-1-16,0 1 15,-21 21 1,0 0-16,0 0 0,0 0 15,21 21-15,-21 1 16,-1-1-16,1 0 0,21 0 0,-21 0 16,0 22-16,0-22 0,0 0 15,21 0-15,0 0 0,-22 0 16,22 1-16,0-1 0,0 0 0,0 0 16,0 0-16,0 0 0,22-21 15,-1 0-15,0 0 16,0 0-16,0 0 0,0 0 0,1 0 15,20 0-15,-21-21 0,0 0 0,0 21 16,1-21-16,20 0 0,-21 21 16,0-21-16,0-1 0,22 1 0,-22 21 15,-21-21-15,21 21 0,-21-21 16,0 0 0,0 0-16</inkml:trace>
  <inkml:trace contextRef="#ctx0" brushRef="#br1" timeOffset="-173849.92">25336 3069 0,'-21'0'16,"0"21"-16,0-21 0,0 0 16,0 0-1,42 0 17,21 0-32,-21 0 0,0 0 15,22 0-15,-22 0 0,21 0 16,1 0-16,-1 0 0,21 0 15,-20 0-15,-1 0 0,0 0 0,1 0 16,-1 0-16,0 0 0,1 0 16,-1 0-16,-21 0 0,22 0 0,-22 0 15,0 0-15,0 0 16,-42 0 31,0 0-32,0 0 1,-1 0-16,1 0 16,0 0-16,0 22 15,0-22-15,0 0 0</inkml:trace>
  <inkml:trace contextRef="#ctx0" brushRef="#br1" timeOffset="-173417.38">25209 3175 0,'0'0'0,"-84"21"16,84 0 0,21-21 15,0 0-31,0 0 15,0 0-15,22 0 0,-22 0 0,21 0 16,1 0-16,-1 0 0,0 0 0,1 0 16,20 0-16,-21 0 0,22 0 15,-22 0-15,22 0 0,-22 0 0,0 0 16,1 0-16,-1 0 0,0 0 16,-20 0-16,-1 0 0,0 0 0,0 0 31,-42 22 78,0-1-109,0-21 16,-1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3T02:08:20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8530 15282 0,'21'0'16,"0"0"0,1 0 15</inkml:trace>
  <inkml:trace contextRef="#ctx0" brushRef="#br0" timeOffset="3194.68">9419 1037 0,'-21'0'31,"0"0"-16,0 0 1,-1 0-16,1 0 0,0 0 31,0 0-31,0 0 0,0 0 16,-1 0-16,1 0 0,0 0 16,0 0-16,0 0 0,0 0 15,-1 0-15,1 0 0,0 0 16,21-21 15,21 21-15,22 0-16,-22 0 15,21 0-15,0-21 0,1 21 0,-1 0 16,0 0-16,1 0 0,20 0 16,-20 0-16,20 0 0,1 0 15,-1 0-15,1-21 0,-1 21 16,1 0-16,-22 0 0,21 0 0,-20 0 15,20-21-15,-42 21 0,22 0 16,-22 0-16,0 0 0,0 0 0,-21-22 16,0 1-1,-42 21 1,21-21-16,0 0 0,-1 21 16,-20-21-16,21 21 0,-21-21 15,20-1-15,1 22 0,-21-21 0,21 21 16,0-21-16,-1 21 0,1 0 15,0-21-15,0 21 0,21-21 16,-21 21-16,42 0 47,0 21-31,0 0-16,0-21 0,1 0 0,-1 21 15,21-21-15,-21 21 0,0-21 16,22 0-16,-22 0 0,21 22 15,-21-22-15,22 0 0,-22 0 0,0 0 16,21 21-16,-20-21 0,-1 0 16,0 0-16,0 0 0,-21 21 15,21-21-15,-21 21 16,0 0 0,0 0-16,-21-21 0,0 22 15,0-1-15,0 0 0,-1 0 0,-20 0 16,21 0-16,-21 1 0,20-1 15,-20 0-15,21 0 0,0 0 16,0 0-16,-22 1 0,43-1 0,-21 0 16,0 0-16,0-21 0,0 21 15,21 0-15,0 1 0,0-1 0,-22-21 16,22 21-16,0 0 16,22-21 62,-22-21-78,21 21 0,0-21 15,0 21-15</inkml:trace>
  <inkml:trace contextRef="#ctx0" brushRef="#br0" timeOffset="3968.23">10837 1101 0,'21'-21'16,"-42"42"-16,64-42 0,-43-1 0,21 1 15,0 21-15,-21-21 0,0 0 0,0 0 16,0 0-16,0-1 16,0 1-16,0 0 0,0 0 0,-21 0 15,0 21-15,-1-21 16,1 21-16,0 0 0,-21 0 0,21 0 16,-1 0-16,1 0 0,0 0 15,0 21-15,0 0 0,0 0 16,-1 0-16,22 0 0,-21 1 15,21-1-15,-21 0 0,21 0 16,0 0-16,0 0 16,21-21-16,0 0 15,1 0-15,-1 0 0,21 0 16,-21 0-16,0 0 0,1 0 16,-1-21-16,0 21 0,21-21 0,-21 21 15,1-21-15,-1 0 0,0 21 16,-21-21-16,21 21 0,-21-22 15,21 22-15,-21-21 0,-21 42 47,21 1-47,-21-22 16,21 21-16,-21 0 0,21 0 0,0 0 16,0 0-16,0 1 0,0-1 15,0 21-15,0-21 0,0 0 0,0 1 16,0-1-16,0 0 15,0 0-15,0 0 0,-21 0 0,21 1 16,0-1-16,-22 0 16,22 0-16,-21-21 0,21 21 15,-21-21-15,0 0 0,0 0 16,0 0-16,-1 21 16,1-21-16,0 0 0,0 0 0,0 0 15,0 0-15,-1 0 16,1 0-16,0 0 0,21-21 0,-21 21 15,21-21 1,0 0 0,21 0-1,0 0 1,0 21-16,1-22 0,-1 22 16,0-21-16</inkml:trace>
  <inkml:trace contextRef="#ctx0" brushRef="#br0" timeOffset="4480.96">11218 910 0,'0'-42'32,"-21"63"-1,0 0-16,21 0-15,-21 1 0,21-1 16,0 0-16,0 21 0,-21-21 0,21 1 16,0 20-16,-22-21 0,22 0 0,0 0 15,0 1-15,0-1 0,0 0 16,0 0-16,0 0 0,0 0 16,22-21-16,-1 22 15,0-22-15,0 0 16,0 0-16,0 0 15,1 0-15,-1 0 16,0-22-16,0 1 0,0 0 16,0 0-16,1 0 15,-22 0-15,21-1 0,-21-20 0,0 21 16,0 0-16,0-22 0,0 22 16,0 0-16,0-21 0,0 21 0,0-1 15,0 1-15,-21 0 0,-1 21 16,22-21-16,-21 21 0,0 0 15,0 0-15,0 21 16,21 0-16,-21 0 0,21 1 16,0-1-16,0 0 15,0 0-15,0 0 0,0 0 16,0 1-16,21-22 16,0 0-16,0 0 0,0 0 15</inkml:trace>
  <inkml:trace contextRef="#ctx0" brushRef="#br0" timeOffset="4836.83">11663 1143 0,'0'21'15,"0"0"1,21-21 31,0-21-47,-21 0 15,0 0-15,0 0 16,0 0-16,0-1 0,0 1 16,0 0-16,-21 42 46,21 0-30,-21-21-16,21 22 0,0-1 16,21-21 15,0 0-31</inkml:trace>
  <inkml:trace contextRef="#ctx0" brushRef="#br0" timeOffset="5156.33">11938 953 0,'0'0'0,"0"21"47,0 0-47,-21-21 15,21 21-15,0 0 0,-21 22 0,-1-22 16,22 0-16,-21 0 0,21 21 15,-21-20-15,0 20 0,21-21 0,-21 0 16,0 22-16,-1-22 0,1 0 16,0 21-16,21-21 0,-21 1 0,0-1 15,21 0-15,-21 0 0,21 0 16,0 0-16,-22-21 16,22 22-16,0-44 46,22 22-46,-22-21 16,21 21-16</inkml:trace>
  <inkml:trace contextRef="#ctx0" brushRef="#br0" timeOffset="5516.89">12044 1482 0,'0'0'0,"21"0"15,0 0 1,0 0 0,0 0-1,-21-21-15,0-1 0,22 22 16,-22-21-16,0 0 15,-22 21 32,22 21-47,-21-21 16,21 21-16,0 1 16,0-44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3T02:08:49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868 275 0,'-21'0'15,"21"21"-15,0 1 32,0-1-1,0 0-31,21-21 15,0 0 1,0 0-16,0 0 0,0 0 16,1 0-16,-1-21 15,21 21-15,-21-21 0,0-1 0,22 1 16,-22 0-16,21 0 0,-21 0 16,1 0-16,-1-1 0,-21 1 0,0 0 15,0 0-15,0 0 0,0-22 16,0 22-16,-21 0 0,-1 21 15,1 0-15,0 0 0,0 0 0,0 0 16,0 0-16,-1 0 0,1 0 16,-21 0-16,21 0 0,0 0 0,-22 21 15,22 0-15,-21 22 0,21-1 16,-1 0-16,-20 1 0,21-1 16,0-21-16,0 22 0,-1-1 15,22 0-15,0-21 0,0 22 16,0-22-16,0 21 0,0-21 0,22 1 15,-22-1-15,21 0 0,21 0 16,-21 0-16,0 0 0,1-21 0,20 0 16,-21 0-16,0 0 0,0 0 15,22 0-15,-22 0 0,0 0 16,0 0-16,0 0 0,1-21 0,-1 21 16,0-21-16,-21 0 15,0 0 1,-21 21-16,0 0 15,-22 0-15,22 0 0,0 0 16,-21 21-16,-1 0 0,22 0 0,-21 0 16,21 1-16,-22-1 0,22 21 15,0-21-15,0 22 0,-22-1 16,43 0-16,-21 1 0,0-1 0,21-21 16,0 21-16,0-20 0,0 20 15,0-21-15,0 0 0,21-21 0,0 21 16,1 1-16,-1-22 0,0 0 15,0 0-15,0 0 0,0 0 16,1 0-16,-1 0 0,0 0 0,21 0 16,-21 0-16,1-22 15,-1 22-15,0-21 0,0 0 0,0 0 16,0 0-16,1 0 0,-1-1 16,0 1-16</inkml:trace>
  <inkml:trace contextRef="#ctx0" brushRef="#br0" timeOffset="254.91">1249 656 0,'0'-21'31,"21"21"-31,-21 21 0,21 0 16,0 1-1,0 20-15,1-21 0,-1 0 0,-21 0 16,21 22-16,0-22 0,0 0 15,0 21-15,1-20 0,-1-1 0,0 0 16,0-21-16,-21 21 0,21 0 16,0-21-16,-21 21 15,22-21-15,-1-21 16,-21 0 0,0 0-16</inkml:trace>
  <inkml:trace contextRef="#ctx0" brushRef="#br0" timeOffset="510.86">1609 614 0,'-22'42'0,"44"-84"0,-44 105 0,1-41 15,0 20-15,0-21 0,-21 21 16,20 1-16,1-1 0,0-21 15,0 22-15,-21-1 0,20-21 16,1 21-16,0-20 0,0 20 16,21-21-16,-21 0 0,21 0 15,21-21 1,0-21 0,0 0-16,0 0 0,1 0 0,20 0 15</inkml:trace>
  <inkml:trace contextRef="#ctx0" brushRef="#br0" timeOffset="850.67">1884 550 0,'0'-21'31,"0"42"-15,0 1-1,0-1-15,0 21 0,0-21 0,0 22 16,0-1-16,0 0 0,0 1 16,0 20-16,21 1 0,-21-22 15,21 21-15,-21 1 0,0-1 0,0 1 16,0-1-16,0 1 0,0-1 16,0 1-16,0 21 0,0-22 0,0 1 15,0-1-15,0-21 0,0 22 16,0-22-16,0 1 0,0-22 0,0 21 15,0-21-15,0 0 16,0-42 0,0 0-16,0 0 15,0 0-15,0-22 0,0 1 0</inkml:trace>
  <inkml:trace contextRef="#ctx0" brushRef="#br0" timeOffset="1234.45">1841 529 0,'0'0'0,"0"-21"0,0 0 16,0 0-16,22 21 15,-22-21-15,21 21 16,0 0-16,0 0 0,0 0 0,22 0 15,-22 0-15,0 0 0,21 21 16,-21-21-16,1 21 0,-1 0 16,0 21-16,0-20 0,0-1 0,-21 0 15,0 21-15,0-21 0,0 22 16,-21-22-16,0 21 0,0-21 16,0 22-16,-22-22 0,22 0 15,0 0-15,-21 0 0,20 1 0,1-1 16,0 0-16,0-21 0,0 0 15,0 21-15,21-42 32,0 0-32,21 0 15,-21-1-15,21 1 0,0 0 16</inkml:trace>
  <inkml:trace contextRef="#ctx0" brushRef="#br0" timeOffset="1731.17">2371 191 0,'0'21'32,"0"21"-32,0-21 15,0 22-15,0-22 0,0 21 16,0 0-16,0 1 0,0-1 0,-22 0 15,1 1-15,21-1 0,0 0 16,-21 1-16,21-1 0,-21 0 16,21 1-16,0-1 0,0-21 15,0 0-15,0 22 0,21-22 16,0 0-16,0-21 0,1 0 16,-1 0-16,0 0 0,0 0 15,0 0-15,0-21 0,22 0 0,-22 0 16,0-1-16,0 1 0,0 0 15,1-21-15,-1 21 0,0-1 0,0-20 16,-21 21-16,0 0 0,0 0 16,21-1-16,-21 1 0,0 0 15,0 42 17,0 0-17,0 1-15,0-1 0,0 0 16,0 0-16,0 0 0,0 0 0,0 1 15,0-1-15,0 0 0,0 0 16,0 0-16,21-21 31,-21-21-15</inkml:trace>
  <inkml:trace contextRef="#ctx0" brushRef="#br0" timeOffset="2863.52">3111 508 0,'0'0'16,"-21"0"0,0 0-1,21 21-15,-21 0 16,0 1-16,21-1 0,-21 0 16,21 0-16,0 0 0,0 22 15,-22-22-15,22 21 0,0-21 16,0 22-16,0-22 0,0 0 0,0 21 15,0-21-15,0 1 0,0-1 16,22 0-16,-1 0 0,0-21 16,0 0-16,0 0 0,0 0 15,1 0-15,-1 0 0,21 0 0,-21-21 16,0 21-16,22-21 0,-22 0 16,21-22-16,-21 22 0,1 0 15,-1 0-15,0-22 0,0 22 0,0-21 16,-21 21-16,0 0 0,21-22 15,-21 22-15,0 0 0,0 0 16,0 0-16,-21 21 31,0 0-31,21 21 16,-21 0-16,21 0 0,-21 0 0,21 0 16,0 1-16,0 20 0,0-21 15,0 21-15,0-20 0,0-1 0,0 21 16,0-21-16,0 0 0,21 1 15,0-22-15,-21 21 0,21 0 0,0-21 16,1 0-16,-1 0 0,0 0 16,0 0-16,0-21 15,0 0-15,1 21 0,-1-22 16,0 1-16,0 0 0,0-21 0,0 21 16,1-22-16,-1 22 0,-21 0 15,21-21-15,0 20 0,-21-20 0,0 21 16,0 0-16,21 0 0,-21-1 15,0 1-15,21 0 0,-21 0 16,0 0-16,0 0 0,0-1 0,0 1 16,0 0-16,0 0 15,0 0-15,0 0 0,-21-1 16,21 1-16,0 0 16,-21 21-1,21 21 1,0 0-1,0 1-15,0 20 16,0-21-16,0 21 0,0 1 0,0-22 16,0 21-16,0 1 0,-21-22 15,21 21-15,0-21 0,0 22 0,0-22 16,0 21-16,0-21 0,0 0 16,0 1-16,21-1 0,0 0 0,-21 0 15,0 0-15,21 0 0,1-21 16,-1 22-16,0-22 0,0 0 15,0 0 1,0 0-16,1 0 0,-22-22 0,21 1 16,0 0-16,0 21 0,0-21 15,-21-21-15,21 20 0,-21 1 0,0-21 16,22 21-16</inkml:trace>
  <inkml:trace contextRef="#ctx0" brushRef="#br0" timeOffset="3098.38">3746 466 0,'0'0'0,"22"0"0,-1 0 0,0 21 15,0-21-15,0 0 0,0 0 0,1 0 16,-1 0-16,0 0 0,21 0 15,-21-21-15,1 21 0,-1-21 0,0 21 16,0-22-16,0 22 0,0-21 16,1 21-16,-1-21 0,-21 0 15,0 0-15</inkml:trace>
  <inkml:trace contextRef="#ctx0" brushRef="#br0" timeOffset="3491.14">2709 445 0,'0'0'0,"0"21"0,21-21 47,1 0-31,-1-21-16,0 21 0</inkml:trace>
  <inkml:trace contextRef="#ctx0" brushRef="#br0" timeOffset="4046.82">4593 318 0,'0'0'0,"0"-22"0,-21-20 31,21 21-31,0 42 16,0 0-16,0 0 15,0 1-15,0 20 0,0 0 0,0 22 16,0-22-16,0 0 0,0 22 16,0-22-16,0 22 0,0-22 0,-21 0 15,21 22-15,0-43 16,0 21-16,0 1 0,0-22 0,0 0 16,0 0-16,21 0 0,0-21 15,0 0-15,22 0 0,-22 0 16,0 0-16,0-21 0,21 0 15,-20 0-15</inkml:trace>
  <inkml:trace contextRef="#ctx0" brushRef="#br0" timeOffset="4510.55">5122 487 0,'-106'21'16,"64"0"-1,0 0-15,-1 1 0,1-1 0,0 0 16,21 0-16,-22 0 0,22 0 16,-21 1-16,21-1 0,-1 0 15,1 21-15,0-21 0,21 1 0,0-1 16,0 0-16,0 0 16,21-21-1,0 0 1,1-21-16,-1 0 0,21 0 0,-21-1 15,22 1-15,-22 0 0,21-21 0,-21 21 16,22-22-16,-22 22 0,21 0 16,-21-21-16,0 20 0,1 1 15,-1 0-15,-21 0 0,21 21 16,-21 21 0,0 0-16,0 0 0,0 1 15,0 20-15,0-21 0,21 21 16,-21 1-16,21-22 0,-21 21 0,0 1 15,21-22-15,-21 0 0,22 21 16,-1-21-16,-21 1 0,21-22 16,0 21-16,0 0 0,0-21 0,1 0 15,-1 0-15,0 0 16,0-21-16,0 0 16,-21-1-16,21 1 0,1 0 0,-1 0 15</inkml:trace>
  <inkml:trace contextRef="#ctx0" brushRef="#br0" timeOffset="4758.41">5482 339 0,'0'0'0,"0"-21"0,-42-1 31,21 44-31,21-1 16,0 0-16,-22 21 0,22-21 0,0 22 15,0-1-15,0 0 0,-21-20 16,21 20-16,0 0 0,0 1 0,0-1 15,0-21-15,0 21 0,0-20 16,0 20-16,0-21 0,0 0 0,21 0 16,-21 1-16,22-1 0,-1 0 15,0-21-15,0 0 0,0 0 16,0 0-16,1 0 0,-1 0 16,0-21-16,0 21 0,21-21 0</inkml:trace>
  <inkml:trace contextRef="#ctx0" brushRef="#br0" timeOffset="5482.82">5990 550 0,'0'-21'0,"0"0"16,-21 21-16,0 0 16,0 0-16,-1 0 0,1 0 0,0 0 15,-21 21-15,21 0 0,-1 1 16,1-1-16,0 0 0,0 0 0,0 21 15,0-20-15,-1 20 0,1 0 16,21 1-16,-21-1 0,21-21 0,0 21 16,0-20-16,0 20 0,0-21 15,0 0-15,0 0 0,21-21 16,0 22-16,1-22 0,-1 0 16,0 0-16,0 0 0,0-22 15,0 22-15,1-21 0,-1 0 0,0 0 16,0 0-16,0 0 0,0-22 15,1 22-15,-22-21 0,21 21 0,-21-22 16,21 22-16,-21-21 0,0 21 16,0-1-16,0-20 0,0 21 0,0 0 15,0 0 1,0 42 0,21 0-1,-21 0-15,0 0 0,0 22 0,0-22 16,21 0-16,-21 21 0,0-21 15,0 1-15,0 20 0,21-21 0,-21 0 16,22 0-16,-22 1 0,21-1 16,0 0-16,0-21 0,0 0 15,0 0-15,1 0 16,-1 0-16,0-21 0,0 0 16,0-1-16,-21 1 0,21 0 15,1 0-15,-1-21 0,-21 20 0,0 1 16,0 0-16,21-21 0,-21 21 15,0-1-15,0 1 0,21 0 16,-21 0-16,0 0 0,0 42 31,0 0-31,0 0 16,0 0-16,0 1 0,0 20 0,0-21 16,0 0-16,0 22 0,0-22 15,0 0-15,0 0 0,0 0 0,0 0 16,0 1-16,0-1 0,0 0 15,0-42 17,21 0-17,-21-1-15,21 1 0,-21 0 16</inkml:trace>
  <inkml:trace contextRef="#ctx0" brushRef="#br0" timeOffset="5862.72">6329 318 0,'0'21'0,"0"-42"0,-21 42 0,21 0 15,0 0-15,0 0 0,0 0 0,0 1 16,0-1-16,0 0 0,0 0 16,0 0-16,0 0 15,21-21-15,0 0 0,0 0 16,0 0-16,0 0 0,1 0 15,-1 0-15,-21-21 16,0 0-16,21 21 0,-21-21 0,0 0 16,0 0-16,0-1 0,0 1 15,0 0-15,0 0 0,0-21 0,-21 20 16,0 22-16,-1-21 0,1 0 16,0 21-16,0 0 0,0 0 15,0 21-15,21 0 16,0 1-16,-22-1 0,22 0 0,-21 0 0,21 0 15,0 0-15,0 1 16,0-1-16,0 0 0,0 0 0,0 0 16,21 0-16,1-21 15,-1 0-15,21 0 0,-21 0 16,0 0-16</inkml:trace>
  <inkml:trace contextRef="#ctx0" brushRef="#br0" timeOffset="6150.56">6900 64 0,'0'0'0,"0"21"0,0 0 0,0 0 0,0 0 16,-21 22-16,21-1 0,-21 0 15,0 22-15,0-22 0,21 0 0,-22 22 16,22-22-16,-21 22 0,21-22 15,0 0-15,0 1 0,0-1 0,0 0 16,0-20-16,0 20 0,0-21 16,0 0-16,21 0 0,-21 1 0,22-1 15,-1 0-15,0-21 16,0 0-16,0 0 0,0 0 16,1-21-16,-1 21 0,0-21 15,0-1-15,-21 1 0,21-21 16</inkml:trace>
  <inkml:trace contextRef="#ctx0" brushRef="#br0" timeOffset="6386">6689 550 0,'21'0'31,"0"0"-31,0 0 16,21 0-16,-20 0 0,-1 0 0,21 0 16,-21-21-16,0 21 0,22 0 15,-22 0-15,0 0 0,21 0 0,-20-21 16,-1 21-16,0 0 16,0 0-16</inkml:trace>
  <inkml:trace contextRef="#ctx0" brushRef="#br0" timeOffset="7419.41">656 1461 0,'-21'0'0,"42"0"0,-63 0 15,21 0-15,-1 0 0,1 0 16,0 0-16,0 0 0,0 0 16,42 0 30,21 0-30,-21 0-16,22 0 0,-22 0 16,21-22-16,1 22 0,-1 0 0,0 0 15,1 0-15,-1 0 0,0 0 16,1 0-16,20 0 0,1 0 16,-1 0-16,22 0 0,-1 0 15,22 0-15,0 0 0,-21 0 16,21 0-16,21 0 0,0 0 0,0 0 15,21-21-15,0 21 0,21 0 16,-21 0-16,22-21 0,-1 21 0,22 0 16,-22 0-16,0-21 0,22 21 15,-22 0-15,0 0 0,22 0 0,-22 0 16,1-21-16,-22 21 0,0 0 16,0-21-16,0 21 0,0 0 0,1 0 15,-22 0-15,0 0 0,-22 0 16,1 0-16,0 0 0,0 0 15,-21 0-15,-1 0 0,-20 0 0,20 0 16,-20 0-16,-22 0 0,1 0 16,-1 0-16,-21 0 0,0 0 0,0 0 15,1 0-15,-44 0 32,1 0-17,21-22-15,-21 22 0,0 0 0,0-21 16,0 0-1</inkml:trace>
  <inkml:trace contextRef="#ctx0" brushRef="#br0" timeOffset="7563.33">6625 1270 0,'0'21'47,"0"0"-32,-21 1 1</inkml:trace>
  <inkml:trace contextRef="#ctx0" brushRef="#br0" timeOffset="17558.9">529 2180 0,'0'-21'63,"0"0"-32,0 0-15,0 0-1,0-1-15,-21 1 16,0 21 0,21 21-1,0 1-15,0-1 0,-21 21 16,21-21-16,0 43 0,-22-22 15,22 22-15,0-22 0,-21 21 0,21 1 16,0-22-16,0 22 0,-21-22 16,21 0-16,-21 1 15,21-1-15,-21-21 0,21 22 0,0-22 16,0 0-16,0 0 0,0 0 16,0-42 15,0 0-16,21 0-15,0 0 0,0-1 16</inkml:trace>
  <inkml:trace contextRef="#ctx0" brushRef="#br0" timeOffset="17863.72">847 2350 0,'-22'63'16,"1"-21"0,0-20-16,0-1 0,0 21 15,0 0-15,-1-20 0,-20 20 0,21-21 16,0 21-16,-22 1 0,22-22 16,-21 0-16,21 21 0,0-20 0,-1-1 15,1 0-15,0-21 16,0 21-16,0-21 0,21-21 47,21 0-47,0 21 0,0-43 0,-21 22 15,21 0-15,1-21 0,-1-1 16,0 1-16,0 0 0</inkml:trace>
  <inkml:trace contextRef="#ctx0" brushRef="#br0" timeOffset="18075.59">868 2413 0,'21'21'16,"-42"-42"-16,63 85 0,-42-43 0,0 21 16,21 0-16,-21-20 0,21 20 0,-21 0 15,22-21-15,-22 22 16,0-22-16,0 0 0,0 0 0,21 0 16,-21 1-16,0-1 0,21-21 15,0 21-15,0-21 16,0 0-16,1 0 15,-1-21-15,0 0 0,0-1 16,0-20-16,-21 21 0,0-21 16</inkml:trace>
  <inkml:trace contextRef="#ctx0" brushRef="#br0" timeOffset="18339.45">1206 1947 0,'-21'43'16,"21"20"0,0-20-16,0-1 0,0 0 0,0 22 15,0-22-15,0 22 0,0-1 16,0-21-16,0 22 0,-21-22 16,21 22-16,0-22 0,0 0 0,-21-20 15,21 20-15,0-21 16,0 0-16,0 0 0,0 1 0,0-1 15,21-21 1,0 0 0,0-21-16,1-1 0,-22 1 15</inkml:trace>
  <inkml:trace contextRef="#ctx0" brushRef="#br0" timeOffset="18735.03">1460 2582 0,'0'0'0,"22"0"0,-1 0 16,0 0-16,0 0 0,0-21 0,0 21 15,-21-21-15,22 0 0,-1 0 16,0 21-16,-21-21 0,0-1 15,21 1-15,-21 0 0,0 0 0,0 0 16,0 0-16,0-1 16,-21 22-16,0 0 0,0 0 15,-1 0-15,1 22 0,0-1 16,0 0-16,0 0 0,0 21 16,-1-20-16,22 20 0,-21 0 15,21-21-15,0 22 0,0-1 16,0-21-16,0 0 0,0 22 0,0-22 15,21 0-15,1-21 0,-1 21 16,-21 0-16,21-21 0,21 0 0,-21 0 16,1 0-16,-1 0 0,21 0 15,-21 0-15,22-21 0,-1 0 0,-21 0 16,21 0-16</inkml:trace>
  <inkml:trace contextRef="#ctx0" brushRef="#br0" timeOffset="19290.71">2159 1969 0,'0'21'0,"0"-42"0,-21 63 0,21-21 16,0 0-16,0 22 0,-21-1 0,21 0 15,-22 1-15,22-1 0,0 0 16,0 1-16,0 20 0,0-21 0,0 1 15,-21-1-15,21 0 0,0 1 16,-21-1-16,21-21 0,0 0 0,0 1 16,-21-1-16,21 0 15,0 0-15,0-42 32,0 0-32,0 0 15,0-1-15,0 1 0,0 0 16,0-21-16,0 21 0,21-22 0,0 22 15,0-21-15,-21-1 0,22 22 16,-1 0-16,21 0 0,-21 0 0,22 0 16,-22 21-16,21 0 0,0 0 15,1 0-15,-22 0 0,21 0 16,1 21-16,-22 0 0,21 0 0,-21 0 16,0 22-16,1-22 0,-22 0 15,0 21-15,0-21 0,0 22 16,-22-22-16,-20 21 0,21-21 0,-21 1 15,-1 20-15,22-21 0,-21 0 16,-1 0-16,1-21 0,21 22 0,-21-22 16,20 0-16,1 0 0,0 0 15,0 0-15,0 0 0,0 0 16,21-22-16,0 1 0,-22 21 16,22-21-16,0 0 0,0 0 15,0 0-15,22-22 0,-22 22 16,21 0-16,21 0 15</inkml:trace>
  <inkml:trace contextRef="#ctx0" brushRef="#br0" timeOffset="19583.66">2900 2011 0,'0'0'0,"0"21"31,0 0-31,0 0 16,0 22-16,0-1 0,0 0 0,0 1 0,0-1 15,0 0-15,0 1 16,0-1-16,0 22 0,0-22 0,-21 0 16,21 1-16,0-22 0,0 21 15,-22 0-15,22-20 0,0-1 0,0 0 16,0 0-16,0 0 15,22-42 1,-22 0 0,21 21-16,-21-21 0</inkml:trace>
  <inkml:trace contextRef="#ctx0" brushRef="#br0" timeOffset="19934.46">2730 2223 0,'0'0'0,"-42"-22"0,21-20 0,0 21 15,0 0-15,-1 0 0,1-1 16,21 1-16,0 0 0,0 0 16,0 0-16,21 21 15,22-21-15,-22 21 0,21 0 0,1 0 16,-1 0-16,0 0 0,22 21 16,-22 0-16,0 0 0,22 21 0,-22-20 15,1-1-15,20 21 16,-21 0-16,1-20 0,-22 20 0,21 0 15,-21 1-15,-21-1 0,0 0 16,0 1-16,0-1 0,-42 0 0,21 1 16,-21-22-16,-1 21 0,1-21 15,0 22-15,-1-22 0,1 0 0,0 0 16,20 0-16,-20 0 0,0-21 0,21 22 16,-22-22-16,22 0 0,0 0 15,21-22 16,0 1-31,21 0 0,0 0 0,0 0 16</inkml:trace>
  <inkml:trace contextRef="#ctx0" brushRef="#br0" timeOffset="20411.18">3577 2434 0,'0'-21'0,"0"0"0,0 0 16,0 0-16,0-1 16,0 1-16,0 0 15,0 0-15,21 0 0,0 21 16,1 0-16,-1 0 0,0 0 15,0 0-15,0 0 0,0 0 0,1 21 16,-1-21-16,0 21 0,0 0 16,0 22-16,0-22 0,1 21 0,-1 0 15,-21-20-15,0 20 0,0 0 16,0-21-16,0 22 0,0-22 0,0 21 16,0-21-16,0 1 0,0-1 0,-21 0 15,-1 0-15,1 0 16,0-21-1,21-21 1,0 0-16,0 0 0,0 0 16,0-1-16,0 1 0,0 0 15,0-21-15,0 21 0,0-22 0,0 22 16,0-21-16,21 21 0,-21-22 0,21 22 16,1 0-16,-1 0 0,-21 0 15,21-1-15,0 1 0,0 21 0,0-21 16,1 21-16</inkml:trace>
  <inkml:trace contextRef="#ctx0" brushRef="#br0" timeOffset="20651.05">4339 2265 0,'0'21'0,"0"0"15,0 0-15,0 1 0,0-1 0,0 21 16,0-21-16,0 0 0,-21 1 15,21 20-15,0-21 0,-21 0 0,21 0 16,0 1-16,0-1 0,0 0 16,0 0-16,0 0 0,0 0 15,0-42 17,0 0-17,0 0-15,0 0 16</inkml:trace>
  <inkml:trace contextRef="#ctx0" brushRef="#br0" timeOffset="20810.96">4318 2138 0,'0'0'0,"-42"-21"32,42 42-1,0 0-31,21 0 0,0 0 15,0-21 1</inkml:trace>
  <inkml:trace contextRef="#ctx0" brushRef="#br0" timeOffset="21182.75">4614 2244 0,'0'21'15,"0"0"-15,0 0 16,0 0-16,0 1 16,21-1-16,-21 21 0,22-21 0,-22 0 15,0 1-15,0 20 16,0-21-16,0 0 0,0 22 0,0-22 16,0 0-16,0 0 0,0 0 15,0 0-15,21-21 31,0-21-15,-21 0-16,21 0 0,-21 0 0,21 0 16,-21-22-16,21 22 0,1-21 15,-22 21-15,21-22 0,0 22 0,-21-21 16,21 21-16,-21-1 0,0 1 16,21 0-16,0 0 0,1 0 0,-1 21 15,0 0 1,-21 21-1,0 0-15</inkml:trace>
  <inkml:trace contextRef="#ctx0" brushRef="#br0" timeOffset="21534.54">5080 2561 0,'0'0'0,"21"0"0,0 0 0,0 0 15,1-21-15,-1 21 16,0-21-16,0 0 0,0 21 16,0-21-16,1-1 0,-22 1 0,21 0 15,0 0-15,-21 0 16,0 0-16,0-1 0,0 1 16,-21 21-1,0 0-15,-1 0 0,1 0 0,0 0 16,0 21-16,0 1 0,0-1 15,-1 0-15,1 21 0,21-21 0,-21 22 16,21-22-16,0 21 0,0-21 16,0 1-16,0-1 0,21 21 0,0-21 15,1-21-15,-1 21 0,0-21 16,0 0-16,0 0 0,0 0 16,1 0-16,20 0 0,-21 0 0,0 0 15,0 0-15,22-21 0,-22 21 16,0-21-16,-21 0 0</inkml:trace>
  <inkml:trace contextRef="#ctx0" brushRef="#br0" timeOffset="21855.36">5524 2434 0,'0'0'0,"0"-21"0,0-21 0,0 21 0,0-1 15,0 1-15,0 0 0,22 21 16,-22-21-16,21 0 0,0 21 16,0 0-16,0 0 0,0 0 15,1 0-15,-1 21 0,0 0 16,-21 0-16,21 0 0,0 1 0,0-1 15,-21 21-15,0-21 0,22 0 16,-22 22-16,0-22 0,0 21 0,0-21 16,0 1-16,0-1 0,0 0 15,0 0-15,0 0 0,-22-21 0,22 21 16,-21-21-16,0 0 16,0 0-16,21-21 15,0 0-15,0 0 0,0-21 16,0 20-1,21 1-15,0-21 0,0 21 0,1-22 16,-1 1-16,0 21 0,0-21 0,0 20 16,0 1-16,22 0 0,-22 0 15,0 0-15,0 0 0,0 21 0,1-22 16</inkml:trace>
  <inkml:trace contextRef="#ctx0" brushRef="#br0" timeOffset="22403.47">6477 2032 0,'0'0'16,"21"64"0,-21-22-16,0-21 15,0 0-15,0 22 0,0-22 16,0 21-16,0 0 0,-21 1 15,21-1-15,-21-21 0,0 22 0,21-1 16,0-21-16,-22 21 0,1-20 16,21-1-16,-21 0 0,21 0 0,0 0 15,21-21 17,0 0-32,1-21 0,-1 0 0,0 0 15,0 0-15,0-1 0,0-20 16</inkml:trace>
  <inkml:trace contextRef="#ctx0" brushRef="#br0" timeOffset="22844.21">6858 2223 0,'0'0'0,"0"21"16,-21 0-16,0 0 0,-1 0 16,-20 22-16,21-22 0,-21 0 15,20 21-15,-20-21 0,0 22 0,21-22 16,-22 0-16,22 0 0,0 0 15,0 1-15,0-1 0,-1 0 0,1-21 16,21-21 15,0 0-31,21-1 16,1 1-16,-1 0 16,0-21-16,-21 21 0,21-22 0,0 22 15,0-21-15,22 21 0,-22-22 16,0 22-16,21 0 0,-20 21 0,20-21 15,-21 21-15,0 0 0,0 0 0,1 0 16,20 21-16,-42 0 0,21 0 16,0 0-16,0 1 0,-21 20 0,22-21 15,-22 0-15,21 22 0,-21-22 16,21 0-16,0 0 0,-21 0 0,21 0 16,0 1-16,-21-1 0,22-21 15,-1 0-15,0 0 0,0 0 16,0 0-16,0 0 15,1-21-15,-1-1 16,0 1-16,-21 0 0,0 0 0,21-21 16,0 20-16,-21-20 0,0 0 15,0-1-15</inkml:trace>
  <inkml:trace contextRef="#ctx0" brushRef="#br0" timeOffset="23058.89">7302 1884 0,'0'0'0,"-21"63"31,21-41-31,-21 20 0,21-21 16,0 21-16,-21 1 0,21-1 16,0 0-16,0 22 0,0-22 15,0 1-15,0-1 0,-21 0 16,21 1-16,0-1 0,-21-21 0,21 0 16,0 22-16,0-22 0,0 0 15,0 0-15,21-21 16,0 0-16,0 0 0,0-21 15,0 0-15,1 0 0,-1-1 16</inkml:trace>
  <inkml:trace contextRef="#ctx0" brushRef="#br0" timeOffset="23743.12">7832 2223 0,'0'-22'0,"0"44"0,0-65 16,0 22-16,0 0 0,-22 21 15,1 0-15,0 0 16,0 0-16,0 0 0,0 0 0,-1 0 16,-20 21-16,21 0 0,0 0 15,0 1-15,-22 20 0,22-21 0,21 0 16,-21 22-16,0-1 0,0 0 0,-1-21 16,22 22-16,0-1 0,0-21 15,-21 22-15,21-22 0,0 0 0,0 21 16,0-21-16,0 1 15,21-22-15,1 0 16,-1 0-16,0 0 0,0 0 0,0-22 16,22 1-16,-22 0 0,21 0 15,-21 0-15,22-22 0,-22 22 0,0-21 16,21 0-16,-21 20 0,1-20 16,-22 0-16,21 21 0,-21-22 0,21 22 15,-21 0-15,0 0 0,0 0 0,0 42 31,0 0-15,0 0-16,0 21 0,0-20 16,0-1-16,0 21 0,0-21 15,0 0-15,0 22 0,0-22 0,0 0 16,0 0-16,0 0 0,0 1 16,0-1-16,21-21 0,0 0 0,0 21 15,1-21-15,-1 0 16,21 0-16,-21 0 0,0-21 0,1 0 15,-1 21-15,0-22 0,0 1 0,0 0 16,0-21-16,1 21 0,-22-1 16,0 1-16,21-21 0,-21 21 0,0 0 15,0-1-15,0 1 16,0 42 0,0 1-16,0-1 15,0 0-15,0 0 0,0 0 16,0 0-16,0 22 0,0-22 0,0 0 15,0 0-15,0 0 16,0 1-16,21-22 31,0 0-31,-21-22 16,0 1-16,0 0 0,21 0 0</inkml:trace>
  <inkml:trace contextRef="#ctx0" brushRef="#br0" timeOffset="24102.91">8318 1947 0,'0'0'0,"-21"-21"0,-42 0 31,42 42-31,-1 0 0,1-21 0,0 43 16,21-22-16,0 0 0,-21 0 0,21 0 16,0 1-16,0-1 0,0 0 15,0 0-15,21-21 0,0 0 16,0 0-16,1 0 15,-1 0-15,0 0 0,0 0 0,0-21 16,0 21-16,1-21 0,-1 0 16,-21-1-16,0 1 15,0 0-15,0 0 0,0-21 0,0 20 16,0 1-16,-21 0 0,-1 0 16,1 0-16,0 0 0,0 21 0,0 0 15,0 0-15,-1 0 16,1 21-16,0 0 0,0 0 0,21 0 15,0 0-15,0 1 0,0 20 0,0-21 16,0 0-16,21 0 0,0-21 16,0 22-16,1-1 0,-1-21 0,0 0 15,21 0-15,-21 0 0</inkml:trace>
  <inkml:trace contextRef="#ctx0" brushRef="#br0" timeOffset="24379.75">8890 1778 0,'0'0'0,"-21"0"16,0 21-1,-1 0-15,1 22 0,0-22 16,0 21-16,0 1 0,0-22 16,-1 21-16,1 0 0,0 1 0,0-1 15,0 0-15,0 22 0,-1-22 16,22 1-16,0-1 0,0 0 0,0-21 15,0 22-15,0-22 0,0 0 16,0 0-16,0 0 0,22 1 16,-1-22-16,0 0 0,0 0 0,0 0 15,0 0-15,1 0 0,-1 0 16,21-22-16,-21 1 0,0 0 0,1 0 16,20 0-16,-21 0 0</inkml:trace>
  <inkml:trace contextRef="#ctx0" brushRef="#br0" timeOffset="24562.65">8530 2138 0,'-21'0'0,"42"0"0,-42 21 0,21 0 16,21-21-16,0 0 15,0 0-15,1 0 0,-1 21 0,21-21 16,0 0-16,-20 0 0,20 0 0,-21 0 15,21 0-15,-20-21 0,20 21 16,-21-21-16</inkml:trace>
  <inkml:trace contextRef="#ctx0" brushRef="#br0" timeOffset="25466.75">10626 2074 0,'0'0'0,"21"-42"31,-21 63-31,0 0 16,21 1-16,-21-1 0,0 21 15,0 0-15,0-20 0,0 20 0,0 0 16,0 1-16,0-1 0,0 0 16,0-21-16,0 22 0,0-22 0,0 21 15,0-21-15,0 1 16,21-22-16,0 0 15,0 0 1,1-22-16,-1 1 0,-21 0 16,21 0-16,0 0 0,0-22 0,0 22 15,-21-21-15,22 21 0,-1 0 16,0-22-16,0 22 0,-21-21 0,21 21 16,-21-1-16,21 22 0,1 0 31,-22 22-31,0-1 0,0 0 15,21 21-15,-21-21 0,0 22 16,0-22-16,0 21 0,21 1 0,0-22 16,0 0-16,-21 21 0,21-21 0,1 1 15,20-1-15,-21-21 0,0 21 16,0-21-16,22 0 0,-22 0 0,21 0 16,-21 0-16,22 0 0,-22-21 15,21 0-15,1-1 0,-22 1 0,21 0 16,-21 0-16,0-21 0,1-1 0,-1 22 15,0-21-15,0-1 16,-21 1-16,0 0 0,0-1 0,0 1 16,0 0-16,-21-1 0,0 1 0,0 0 15,-1-1-15,1 22 0,0 0 16,-21 21-16,21 0 0,-1 0 0,1 0 16,-21 0-16,21 21 0,0-21 15,-1 21-15,1 1 0,0-1 0,21 0 16,0 0-16,0 0 0,0 0 15,0 1-15,21-1 0,0 0 0,1 0 16,20-21-16,-21 21 0,21-21 16,1 0-16,-1 0 0,0 0 0,1 0 15</inkml:trace>
  <inkml:trace contextRef="#ctx0" brushRef="#br0" timeOffset="25698.61">12255 2201 0,'0'0'0,"0"22"16,22-22-16,-1 0 15,0 0-15,0 0 16,-21 21-16,21-21 0,0 0 16,1 0-16,-1 0 0,0 0 15,0 0-15,0 0 0,0 0 0,1 0 16,-1 0-16,0 0 15,-42 0 1,0 0 0</inkml:trace>
  <inkml:trace contextRef="#ctx0" brushRef="#br0" timeOffset="25841.54">12213 2371 0,'-21'21'0,"0"0"31,42-21-16,0 0-15,0 0 16,0 0-16,22 0 0,-22 0 0,0 0 16,21-21-16,-20 0 0,20 21 15</inkml:trace>
  <inkml:trace contextRef="#ctx0" brushRef="#br0" timeOffset="26594.98">13504 2244 0,'0'0'0,"-84"-64"32,62 43-32,22 0 0,0 0 15,0-22-15,0 22 0,0 0 16,0 0-16,0 0 0,22 0 15,-1-1-15,0 22 0,21 0 16,-21-21-16,1 21 0,20 0 0,-21 0 16,21 21-16,-20 1 0,20-1 0,-21 0 15,0 21-15,22-21 0,-22 22 16,0-22-16,-21 21 0,0-21 0,0 22 16,0-1-16,0-21 0,0 22 15,0-22-15,-21 21 0,21-21 0,-21 0 16,-1 1-16,1-1 0,21 0 15,-21-21-15,21 21 16,-21-21-16,0 0 0,21-21 16,0 0-1,0 0-15,0-1 0,0 1 16,0-21-16,0 21 0,21 0 0,0-22 16,0 22-16,0-21 0,1-1 15,20 22-15,-21-21 0,21 0 0,1-1 16,-1 22-16,22 0 0,-22 0 15,0 0-15,22-1 0,-22 22 0,0 0 16,-20 22-16,20-1 0,-21 0 16,0 0-16,-21 21 0,0-20 15,0 20-15,0 0 0,0 1 0,0-1 16,-21 0-16,0-21 0,0 22 16,0-1-16,-1-21 0,1 22 0,0-22 15,21 0-15,-21 0 0,0 0 16,21 0-16,0-42 31,21 21-31,-21-21 16,21 0-16,0 0 0,0 0 0,-21-1 15,22-20-15</inkml:trace>
  <inkml:trace contextRef="#ctx0" brushRef="#br0" timeOffset="26999.14">14626 2244 0,'0'0'0,"0"21"31,21-21-31,0 0 0,1 0 16,-1 0-16,-21-21 0,21 21 16,0 0-16,0-21 0,0 21 15,-21-22-15,22 1 0,-1 21 0,-21-21 16,21 0-16,-21 0 15,0 0-15,0-1 16,0 1-16,-21 21 0,0-21 0,-1 21 16,1 0-16,0 0 0,0 0 15,0 0-15,0 0 0,-1 21 0,1 0 16,0 22-16,0-22 16,21 0-16,-21 21 0,21-20 0,0 20 15,0-21-15,0 21 0,0-20 0,0 20 16,0-21-16,0 0 0,0 0 15,0 1-15,0-1 0,0 0 0,21-21 16,0 0-16,0 21 0,0-21 16,1 0-16,-1 0 15,0 0-15,21-21 0,-21 0 0,1 0 16,20-1-16,-21 1 0,21 0 16,1 0-16</inkml:trace>
  <inkml:trace contextRef="#ctx0" brushRef="#br0" timeOffset="27235">15430 1947 0,'-42'64'15,"21"-22"1,21-21-16,-21 22 0,21-22 0,0 21 16,-21 1-16,-1-22 0,22 21 15,0-21-15,0 22 0,-21-22 16,0 21-16,21-21 0,-21 0 0,21 1 15,0-1-15,0 0 0,0 0 16,21-21 0,0 0-16,0 0 15,22-21-15,-22 0 0,21 0 16,-21-1-16</inkml:trace>
  <inkml:trace contextRef="#ctx0" brushRef="#br0" timeOffset="27454.87">15769 2180 0,'-21'0'16,"0"0"0,0 21-16,-1-21 0,1 22 15,0-1-15,-21 0 0,21-21 0,-1 21 16,-20 0-16,21 0 0,0 1 0,0-1 16,-1 0-16,1-21 0,0 21 15,0 0-15,21 0 16,21-21 15,0-21-31,0 0 0,1 0 16,-1 0-16</inkml:trace>
  <inkml:trace contextRef="#ctx0" brushRef="#br0" timeOffset="27647.12">15748 2117 0,'21'21'16,"-21"0"-1,0 0-15,0 0 0,0 1 16,21-1-16,-21 0 0,0 0 16,0 0-16,0 0 0,21 1 0,-21-1 15,0 0-15,22-21 0,-1 0 16,-21 21-16,21-21 0,0 0 0,0 0 16,0 0-16,1-21 15,-1 0-15,0 21 0</inkml:trace>
  <inkml:trace contextRef="#ctx0" brushRef="#br0" timeOffset="27842.87">16171 1990 0,'0'0'15,"0"-21"-15,0-1 0,-21 22 16,0 22-16,0-1 0,0 0 16,-1 0-16,22 0 0,-21 22 15,0-1-15,0-21 0,21 21 0,0 1 16,0-22-16,-21 21 0,21 1 15,-21-22-15,21 0 0,0 21 16,0-21-16,0 1 0,0-1 16,21-21-1</inkml:trace>
  <inkml:trace contextRef="#ctx0" brushRef="#br0" timeOffset="28822.11">18267 1651 0,'0'-21'16,"0"42"-16,-21-42 16,-1 21-16,22 21 15,0 0-15,-21 22 16,21-1-16,-21 0 0,21 22 15,-21-22-15,21 22 0,0-22 0,0 21 16,-21-20-16,0-1 0,21 0 16,0 22-16,-22-22 0,1 1 15,0-22-15,21 21 0,-21 0 0,21-20 16,0-1-16,0 0 0,0 0 16,0-42-1,0 0 1,21 0-16,-21-22 0,21 22 15,0-21-15,1 21 0,-1-22 0,0 1 16,21 0-16,-21 20 0,1-41 16,20 21-16,0-1 0,-21 1 15,22 21-15,-1-22 0,-21 22 16,22 0-16,-22 21 0,0 0 0,0 0 16,-21 21-16,0 22 0,21-22 15,-21 21-15,0-21 0,0 22 0,21-1 16,-21 0-16,0 1 0,0 20 0,0-21 15,0 1-15,0-1 0,0 0 16,0 1-16,22-1 0,-1-21 0,0 22 16,-21-22-16,21 0 0,0-21 15,0 21-15,1-21 0,20 0 0,-21 0 16,0 0-16,22-21 0,-22 0 16,21 0-16,-21-1 0,0-20 15,22 0-15,-22-1 0,0 1 0,0 0 16,0-1-16,1 1 0,-1-21 15,0-1-15,0 1 0,0-1 0,-21 1 16,0-1-16,0 1 0,0-1 16,0 22-16,0-22 0,0 22 0,0 21 15,-21-22-15,0 22 16,0 21-16,0 0 0,-1 0 16,22 21-16,-21 22 0,21-22 15,0 21-15,0 1 0,0-1 0,0 0 16,0 1-16,0-1 0,0 0 15,0 1-15,0-1 0,0-21 16,0 21-16,0-20 0,0-1 0,21 0 16</inkml:trace>
  <inkml:trace contextRef="#ctx0" brushRef="#br0" timeOffset="29198.89">19325 2307 0,'0'0'0,"21"0"0,-21 21 0,21-21 31,1 0-31,-1 0 0,0 0 16,0-21-16,0 21 15,0-21-15,1 0 0,20 21 0,-21-21 16,0 0-16,0 21 0,1-22 0,-1 1 16,0 0-16,0 0 0,-21 0 15,0 0-15,0-1 0,0 1 0,0 0 16,0 0-16,-21 21 15,0 0-15,0 0 0,-1 0 0,1 0 16,0 21-16,0 0 0,0 0 16,0 1-16,-1-1 0,1 21 0,21-21 15,0 22-15,-21-22 0,21 0 0,0 21 16,0-21-16,0 1 0,0-1 16,0 0-16,0 0 0,21 0 15,0-21-15,1 21 0,-1-21 16,0 0-16,21 0 0,-21 0 0,1 0 15,20 0-15,-21-21 0,21 0 16,1 0-16,-22 0 0,21 0 0,-21-1 16</inkml:trace>
  <inkml:trace contextRef="#ctx0" brushRef="#br0" timeOffset="29706.6">20172 1588 0,'0'0'0,"0"-22"0,0 1 0,0 0 0,-21 21 15,-1 0-15,1 21 16,21 0-16,-21 1 0,0 20 0,21 0 16,-21 22-16,21-22 0,0 22 15,0-22-15,-21 21 0,21-20 0,0-1 16,-22 0-16,22 1 0,0-1 16,0 0-16,0-20 0,0-1 0,0 21 15,0-21-15,0 0 0,0 1 16,0-1-16,0-42 31,0-1-15,0 1-16,0 0 0,0 0 15,0 0-15,0 0 16,0-1-16,22-20 0,-1 21 0,0-21 16,0 20-16,0 1 0,0-21 15,22 21-15,-22 21 0,21-21 0,-21-1 16,22 22-16,-22 0 0,21 0 15,1 22-15,-22-1 0,21 0 0,-21 0 16,22 0-16,-22 22 0,0-22 0,-21 21 16,0-21-16,0 0 0,0 22 15,0-22-15,-21 0 0,-22 21 16,22-20-16,-21-1 0,0 0 0,-1 0 16,1 0-16,0 0 0,-1 1 15,22-22-15,-21 21 0,21-21 16,-1 0-16,1 0 0,21-21 15,0-1-15,0-20 16,43 21-16,-22 0 16,0-22-16,0 22 0</inkml:trace>
  <inkml:trace contextRef="#ctx0" brushRef="#br0" timeOffset="29975.44">21103 1588 0,'-21'63'16,"21"-21"-16,-21 1 0,0-1 15,21 22-15,-22-1 0,1-21 16,21 22-16,-21-22 0,0 22 0,21-22 16,-21 0-16,21 22 0,0-22 15,-21 1-15,21-22 0,-22 21 0,22-21 16,0 0-16,0 1 0,0-1 15,0 0-15,0-42 32,0 0-17,0-22-15,0 22 0,0 0 0</inkml:trace>
  <inkml:trace contextRef="#ctx0" brushRef="#br0" timeOffset="30354.44">20637 1863 0,'-21'-43'15,"42"86"-15,-63-128 0,21 64 0,0-21 0,21 20 16,0 1-16,0 0 0,0 0 16,0 0-16,21 21 0,0-21 0,0-1 15,22 22-15,-22-21 0,21 21 16,22 0-16,-22 0 0,21 0 16,1 0-16,-1 0 0,1 21 15,-1 1-15,1-1 0,-1 21 0,1 0 16,-1 1-16,1-1 0,-1 22 15,-20-22-15,-1 21 0,0-20 0,1-1 16,-43 22-16,0-22 0,0 0 0,-21 1 16,-1-1-16,-20 0 0,0 1 15,-1-1-15,-20-21 0,-1 21 0,22-20 16,-21 20-16,-1-21 0,22 0 16,-22 0-16,22 1 0,0-1 0,-1-21 15,22 21-15,0-21 0,0 21 16,0-21-16,-1 0 15,22-21 1,22 21 0,-1-21-16,0 0 0,0-1 0,21 1 15,-20 0-15,-1 0 0,21 0 16</inkml:trace>
  <inkml:trace contextRef="#ctx0" brushRef="#br0" timeOffset="30779.36">21611 2138 0,'0'0'16,"0"-21"-16,0 0 0,0-1 15,0 1 1,21 21-16,0 0 0,1-21 16,-1 0-16,0 21 0,21 0 15,-21 0-15,1 0 0,20 0 0,-21 0 16,0 21-16,0 0 0,22 0 15,-43 1-15,21-1 0,0 21 0,-21-21 16,21 22-16,-21-22 0,0 21 16,0 0-16,0-20 0,0 20 0,0-21 15,0 21-15,-21-20 0,21-1 16,-21 0-16,0-21 0,21 21 16,-21-21-16,-1 0 15,22-21 1,0 0-16,0-22 15,0 22-15,22 0 16,-1 0-16,-21-21 0,21 20 0,0 1 16,0-21-16,0 21 0,-21 0 0,22-1 15,-1 1-15,0 0 0,0 0 16,0 21-16,0-21 0,1 21 16,-1 0-1,0 0-15</inkml:trace>
  <inkml:trace contextRef="#ctx0" brushRef="#br0" timeOffset="30994.91">22331 2096 0,'0'21'32,"0"0"-32,0 0 0,0 0 0,0 0 15,-21 1-15,21-1 0,0 0 16,0 21-16,0-21 0,0 1 0,0-1 15,-22 0-15,22 0 16,0 0-16,0-42 47,0 0-47,22 21 0,-22-21 16</inkml:trace>
  <inkml:trace contextRef="#ctx0" brushRef="#br0" timeOffset="31174.81">22352 1926 0,'0'-21'16,"0"42"-16,0-63 0,-21 42 15,21 21 32,0 0-47,0 0 16,21 1-16,0-1 0,-21 0 15,21-21-15</inkml:trace>
  <inkml:trace contextRef="#ctx0" brushRef="#br0" timeOffset="31558.59">22712 2096 0,'-21'21'47,"21"0"-47,0 0 0,0 0 0,0 0 16,0 1-16,0 20 0,0-21 15,0 0-15,0 0 0,0 1 0,0-1 16,0 0-16,0 0 0,0 0 0,21-21 16,-21 21-16,21-21 15,0 0 1,-21-21-1,21 0-15,0 0 0,-21 0 16,0 0-16,22-1 16,-1 1-16,0-21 0,0 21 0,-21 0 0,21-1 15,0-20-15,1 21 0,-22 0 16,21 0-16,-21-1 0,21 22 16,-21-21-16,21 21 15,-21 21 16</inkml:trace>
  <inkml:trace contextRef="#ctx0" brushRef="#br0" timeOffset="31875.07">23199 2159 0,'0'0'0,"21"0"0,0 0 15,-21-21 1,21 21-16,-21-21 16,0 0-16,0-1 15,-21 22 1,0 0 0,21 22-16,-21-1 0,-1 0 15,1 0-15,21 0 0,0 0 16,-21 1-16,21-1 0,-21 0 0,21 0 15,0 0-15,0 0 0,0 1 16,0-1-16,0 0 0,21-21 0,0 21 16,0-21-16,1 0 15,-1 21-15,0-21 0,0 0 16,0 0-16,0 0 0,1-21 16</inkml:trace>
  <inkml:trace contextRef="#ctx0" brushRef="#br0" timeOffset="32242.86">23474 2138 0,'0'0'0,"0"-21"16,0 0-16,21 21 15,-21-22-15,21 22 16,0 0-16,0 0 16,1 0-16,-1 0 0,0 0 0,0 22 15,0-1-15,22 0 0,-22 0 16,0 0-16,0 0 0,0 1 0,-21 20 15,0-21-15,0 0 0,0 0 16,0 1-16,0-1 0,0 0 0,0 0 16,0 0-16,0 0 0,-21 1 15,0-22-15,0 0 0,21 21 0,-21-21 16,-1 0 0,22-21-1,0-1-15,0 1 16,22 0-16,-1 0 15,0 0-15,0 0 0,0-1 0,0-20 16,1 21-16,-1 0 0,21 0 16,-21-1-16,0 1 0,1 0 0,-1 0 15,0 21-15,0-21 0,-21 0 16,0-1-16</inkml:trace>
  <inkml:trace contextRef="#ctx0" brushRef="#br0" timeOffset="32756.56">24320 1990 0,'0'0'0,"0"-21"0,0-1 15,0 1-15,0 0 16,0 0-16,0 0 0,0 0 0,0-1 15,0 1-15,0 0 0,0 0 16,0 0-16,0 0 0,0 42 31,0 0-31,0 21 0,0-21 16,0 22-16,0-1 0,0 0 16,0 22-16,0-22 0,0 1 15,0-1-15,0 0 0,0 1 16,0-1-16,0 0 0,0-21 0,0 22 15,0-22-15,0 0 0,0 0 16,0 0-16,0 1 0,0-1 0,22-21 47,-22-21-47,21-1 0,0 1 16,-21 0-16</inkml:trace>
  <inkml:trace contextRef="#ctx0" brushRef="#br0" timeOffset="33006.94">24744 2053 0,'0'21'15,"-21"1"-15,-1-1 0,1 0 16,-21 0-16,21 0 0,0 0 16,-1 1-16,1-1 0,0 0 0,0 0 15,0 0-15,0 0 0,-1 1 16,1-1-16,21 0 0,0 0 0,-21 0 15,42-21 32,-21-21-47,21 0 16,1 0-16,-1 21 0,0-21 0,0-22 16,0 22-16,0 0 0</inkml:trace>
  <inkml:trace contextRef="#ctx0" brushRef="#br0" timeOffset="33186.83">24765 2117 0,'21'127'32,"0"-106"-32,-21 0 0,0 21 15,21-20-15,1-1 0,-1 0 16,-21 0-16,21 0 0,0 0 0,0 1 16,0-22-16,-21 21 0,22-21 15,-1 0-15,0 0 0,0 0 16,0 0-16,0-21 15,1-1 1,-22 1-16</inkml:trace>
  <inkml:trace contextRef="#ctx0" brushRef="#br0" timeOffset="33442.69">25188 1715 0,'0'84'31,"0"-63"-31,-21 22 0,21-1 16,-21 0-16,21 22 0,0-22 0,0 1 15,0-1-15,0 0 0,-21 1 16,21-1-16,0-21 0,0 21 0,-21-20 16,21 20-16,0-21 0,0 0 15,0 0-15,0 1 0,0-1 16,21-21-1,0 0-15,0 0 16,0-21-16</inkml:trace>
  <inkml:trace contextRef="#ctx0" brushRef="#br0" timeOffset="34157.29">25802 2074 0,'0'0'16,"0"-21"-16,-21 0 0,0 21 0,0 0 16,-1 0-16,1 0 0,-21 0 15,21 0-15,0 0 0,-1 21 16,1 0-16,-21 1 0,21-1 0,0 21 16,-1-21-16,1 22 0,0-22 0,0 21 15,0 0-15,0-20 16,21 20-16,0-21 0,0 21 0,0-20 15,0 20-15,0-21 0,0 0 16,0 0-16,21 1 0,0-22 16,0 0-16,0 0 15,0 0-15,1 0 0,-1 0 0,0 0 16,0-22-16,0 1 16,0 0-16,1 0 0,-1 0 0,0 0 15,21-22-15,-21 22 0,1-21 16,-1 21-16,0-22 0,0 1 0,0 21 15,0 0-15,1-1 0,-1 1 16,0 0-16,-21 42 31,0 0-31,0 1 0,-21-1 16,0 0-16,-1 21 0,22-21 0,0 22 16,0-22-16,0 0 0,0 21 15,0-20-15,0-1 0,0 21 0,0-21 16,22 0-16,-1-21 0,0 22 0,0-1 15,0-21-15,0 0 16,1 0-16,-1 0 0,0 0 16,0 0-16,0 0 0,0 0 15,1-21-15,-1-1 0,0 1 0,0 0 16,0 0-16,0 0 0,1 0 16,-22-22-16,21 22 0,0-21 0,0 21 15,0-1-15,-21 1 0,0 0 16,21 21-16,-21 21 31,0 0-31,0 1 0,0-1 0,0 0 16,0 0-16,0 0 0,-21 0 15,21 1-15,0-1 0,0 0 16,0 0 0,0-42 15,0 0-31</inkml:trace>
  <inkml:trace contextRef="#ctx0" brushRef="#br0" timeOffset="34506.93">26331 1990 0,'0'0'15,"-21"0"-15,0 0 0,21 21 0,0 0 16,-21 0-16,21 0 15,0 1-15,21-1 16,0-21 0,0 0-16,0 0 0,1 0 0,-1 0 15,0 0-15,-21-21 16,21-1-16,-21 1 16,0 0-16,0 0 0,0 0 15,0 0-15,0-1 0,-21 1 0,21 0 16,-21 21-16,0-21 0,-1 21 15,1 0-15,0 0 0,0 0 16,0 0-16,21 21 0,0 0 16,-21 0-16,21 1 0,0-1 15,0 0-15,0 0 0,0 0 0,0 0 16,21 1-16,0-1 0,0-21 16,0 21-16,0-21 0</inkml:trace>
  <inkml:trace contextRef="#ctx0" brushRef="#br0" timeOffset="34818.75">26797 1926 0,'0'0'15,"21"-42"-15,-21 21 0,0-22 0,0 22 16,0-21-16,21 21 0,-21 0 16,0-1-16,0 1 0,0 42 15,0 1 1,0-1-16,0 21 0,-21-21 15,21 22-15,-21-1 0,21 0 0,-21 22 16,0-22-16,-1 0 0,22 1 16,-21-1-16,21 0 0,-21 1 0,21-1 15,0 0-15,0 1 0,0-22 16,0 21-16,0-21 0,0 1 0,0-1 16,0 0-16,0 0 0,0 0 15,21-21-15,0 0 0,1 0 16,-1 0-16,0 0 0,0 0 15,0-21-15,0 0 16,1 0-16,-1-22 0,0 22 0</inkml:trace>
  <inkml:trace contextRef="#ctx0" brushRef="#br0" timeOffset="35056.62">26712 2180 0,'0'0'0,"-21"0"15,42 0 1,0 0 0,1 0-16,-1 0 0,0 0 15,0 0-15,21 0 0,-20 0 16,-1 0-16,0 0 0,0 0 16,0 0-16,-42 0 46,0 0-46,0 0 0</inkml:trace>
  <inkml:trace contextRef="#ctx0" brushRef="#br0" timeOffset="37550.93">27728 1630 0,'0'0'0,"0"-21"0,21 21 0,-21-21 0,22 21 16,-22-22-16,21 1 0,-21 0 15,0 0-15,0 0 16,0 0-1,0-1-15,0 1 16,-21 21 0,-1 0-16,1 0 0,-21 21 15,21 1-15,0-1 16,-22 0-16,22 21 0,-21 22 0,21-22 16,-22 22-16,1 20 0,21-20 15,-22-1-15,1 22 0,21-22 0,0 1 16,0 21-16,-1-22 0,1 22 15,21-22-15,0 1 0,0 20 0,0-41 16,0 20-16,21 1 0,1-22 16,-22 0-16,21 1 0,0-1 15,21-21-15,-21 0 0,1 22 0,-1-22 16,0 0-16,0 0 0,21-21 16,-20 21-16,-1-21 0,0 0 0,0 0 15,0 0-15,0 0 0,1 0 16,-1 0-16,0 0 0,0-21 0,0 0 15,-21 0-15</inkml:trace>
  <inkml:trace contextRef="#ctx0" brushRef="#br0" timeOffset="63823.04">28342 2244 0,'0'0'0,"21"-21"0,0 21 16,-21-22-16,22 1 16,-22 0-16,0 0 0,0 0 0,0 0 15,0-1-15,0 1 0,-22 0 16,1 21-16,0-21 0,-21 0 0,-1 21 15,1 0-15,0 0 0,-22 0 16,22 0-16,-22 0 0,22 21 16,0 0-16,-1 0 0,1 0 15,0 1-15,21 20 0,-22-21 0,22 0 16,0 22-16,21-22 0,0 0 16,0 0-16,0 21 0,0-20 0,0-1 15,21 0-15,0 0 16,22 0-16,-22-21 0,0 0 0,21 0 15,-21 0-15,22 0 0,-1 0 16,0 0-16,-20 0 0,20 0 0,0-21 16,-21 0-16,22 0 0,-1 0 15,-21-1-15,0 1 0,1-21 0,20 21 16,-21-22-16,0 22 0,0-21 16,1 0-16,-1-1 0,0 1 15,-21 0-15,21-1 0,0 1 16,-21 0-16,21 20 0,-21-20 0,0 21 15,0 0-15,0 63 32,0-21-32,-21 22 0,0-1 15,21 0-15,-21 1 0,0-1 0,21 0 16,-21 1-16,21-1 0,0-21 16,0 21-16,0-20 0,0 20 0,0-21 15,0 0-15,0 0 16,0 1-16,21-22 31,0 0-31,0 0 16</inkml:trace>
  <inkml:trace contextRef="#ctx0" brushRef="#br0" timeOffset="64254.79">28702 2053 0,'0'0'0,"0"-21"16,0 0-1,21 0-15,0 21 0,0-21 16,1 21-16,-1 0 16,0 0-16,0 0 0,0 0 0,-21 21 15,21 0-15,1 0 0,-22 0 16,0 0-16,0 22 0,0-22 0,0 0 15,0 21-15,0-20 0,0 20 16,0-21-16,0 0 0,0 0 0,0 1 16,-22-1-16,22 0 0,-21 0 15,21 0-15,-21-21 16,21-21 0,0 0-1,0 0-15,0 0 16,0-1-16,0 1 0,0 0 0,21 0 15,0 0-15,-21 0 0,22-1 16,-1 1-16,0 0 0,0 0 0,0 0 16,0 0-16,1-1 15,-1 22-15,0 0 0,0 0 0,0-21 16,0 21-16</inkml:trace>
  <inkml:trace contextRef="#ctx0" brushRef="#br0" timeOffset="64474.67">29337 2074 0,'0'22'0,"0"-44"0,0 65 0,0-22 16,0 0-16,-21 0 0,21 0 15,0 1-15,0-1 0,0 0 16,0 0-16,0 0 0,-21-21 15,21 21-15,0 1 16</inkml:trace>
  <inkml:trace contextRef="#ctx0" brushRef="#br0" timeOffset="64686.55">29379 1905 0,'0'0'0,"-21"0"32,21 21-1,0 0-16,0 1 1</inkml:trace>
  <inkml:trace contextRef="#ctx0" brushRef="#br0" timeOffset="65126.29">29570 2053 0,'21'0'16,"-21"21"0,0 1-16,0-1 15,0 0-15,0 0 16,0 0-16,0 0 0,0 1 0,0-1 16,0 0-16,0 0 15,0 0-15,0 0 0,0 1 16,0-1-16,0 0 15,21-21 1,0-21 15,-21 0-15,21 21-16,-21-22 0,22 1 0,-22 0 16,21 0-16,0 21 0,0-21 15,0 0-15,0-1 0,22 1 0,-22 0 16,21 0-16,-21 0 0,1 0 15,20 21-15,-21 0 0,-21-22 0,21 22 16,0 0-16,1 0 16,-22 22 31</inkml:trace>
  <inkml:trace contextRef="#ctx0" brushRef="#br0" timeOffset="65495.08">30014 2223 0,'21'0'0,"1"0"15,-1 0-15,0 0 16,0 0-16,0 0 0,0 0 15,-21-22-15,22 22 0,-22-21 16,21 21-16,-21-21 0,0 0 16,-43 21-1,22 0-15,0 0 16,0 21-16,0 0 0,0-21 16,-1 21-16,1 1 0,0-1 0,0 0 15,21 0-15,0 0 0,-21 0 16,21 1-16,0-1 0,0 0 0,0 0 15,0 0-15,21 0 16,0-21-16,0 0 16,0 0-16,1 0 15,20 0-15,0 0 0,1 0 0,-1 0 16,0 0-16,-21 0 0,22-21 16</inkml:trace>
  <inkml:trace contextRef="#ctx0" brushRef="#br0" timeOffset="65938.83">30522 2201 0,'0'0'0,"0"-21"15,0 0 1,21 0 0,1 21-1,-1 0-15,0 0 0,0 0 0,0 0 16,0 0-16,1 0 0,-1 0 15,0 0-15,0 21 0,0-21 16,0 21-16,-21 0 0,0 1 16,0-1-16,0 21 0,0-21 0,0 0 15,0 1-15,0-1 0,0 0 16,0 0-16,0 0 0,0 0 0,0 1 16,-21-1-16,0-21 15,0 21-15,0-21 16,0 0-1,21-21-15,0 0 16,0-1-16,0 1 16,0 0-16,0 0 0,0 0 0,21 0 15,0-1-15,0 1 0,0 0 16,0-21-16,1 21 0,-1-1 0,21 1 16,-21 0-16,0 21 0,1-21 15,-1 21-15,0 0 0,0 0 16,0 0-16,0 21 15,-21 0-15,0 0 16</inkml:trace>
  <inkml:trace contextRef="#ctx0" brushRef="#br0" timeOffset="66366.58">31242 2604 0,'-21'0'0,"-22"21"15,22-21 1,21-21-1,0-1 1,0 1-16,21 0 16,-21 0-16,22 21 0,-1-21 15,0 0-15,0 21 0,0-22 16,22 22-16,-22 0 0,0-21 16,0 21-16,0 0 0,0 0 0,-21 21 15,0 1-15,0-1 0,0 0 16,0 21-16,-21-21 0,-21 22 15,21-22-15,-22 21 0,1-21 0,0 1 16,-22-1-16,22 0 0,0 0 16,-22 0-16,22 0 0,-1-21 15,-20 0-15,42 22 0,-22-22 0,22 0 16,-21 0-16,21 0 0</inkml:trace>
  <inkml:trace contextRef="#ctx0" brushRef="#br0" timeOffset="67031.2">31919 2159 0,'0'-21'0,"0"42"0,0-63 16,0 21 0,21 21-1,1 0-15,-22-22 0,21 22 0,0 0 16,0 0-16,0 0 16,0 0-16,22 0 0,-1 0 0,-21 0 15,22 0-15,-22 0 0,0 0 16,0 22-16,0-22 0,-21 21 0,0 0 15,0 0-15,0 0 0,0 0 16,0 1-16,-21-22 0,0 21 16,0 0-16,0 0 0,-1 0 0,-20-21 15,21 21-15,0-21 0,0 0 16,-1 0-16,1 0 0,0 22 0,0-22 16,42-22 30,0 22-30,0 0-16,1 0 0,-1 0 16,0 0-16,21 0 0,-21 0 15,22 0-15,-22 0 0,21 0 0,1 0 16,-22 22-16,0-1 0,0 21 16,0-21-16,-21 0 0,0 1 0,0 20 15,0-21-15,-21 0 0,0 0 16,0 1-16,0-1 0,-22-21 15,22 21-15,-21-21 0,21 0 0,-22 0 16,1 0-16,0 0 0,20 0 16,-20 0-16,0 0 0,21 0 15,-1 0-15,1 0 0,0 0 16,0 0-16,0 0 0,21-21 31,21 21-15,0-21-16</inkml:trace>
  <inkml:trace contextRef="#ctx0" brushRef="#br0" timeOffset="67462.95">32385 1715 0,'21'0'0,"0"0"16,0 21-16,1 0 0,20-21 16,-21 21-16,21 21 0,1-20 15,-1-1-15,0 21 0,1-21 0,-22 22 16,21-1-16,1 0 0,-22-21 15,0 22-15,0 20 0,0-20 16,-21-1-16,0 21 0,0-20 16,0 20-16,0-20 0,-21 20 15,0-21-15,-21 1 0,-1-1 0,1 0 16,0-20-16,-1-1 0,-20 21 16,20-42-16,1 21 0,-21 0 0,20 1 15,22-22-15,-21 0 0,21 21 16,-22-21-16,22 0 0,0 0 15,42 0 17,0-21-32,22 21 0,-22-22 15</inkml:trace>
  <inkml:trace contextRef="#ctx0" brushRef="#br0" timeOffset="67687.32">33168 2667 0,'0'-42'31,"-21"42"-31,42 21 62,-21 0-62,0 0 16</inkml:trace>
  <inkml:trace contextRef="#ctx0" brushRef="#br0" timeOffset="67894.21">33147 3069 0,'0'0'0,"-21"0"0,21 21 0,-21-21 16,21 22-16,-22-22 0,1 21 15,0 0-15,0-21 0,0 0 16,0 21-16,-1-21 0,1 0 16,0 0-16,-21 0 0,-1 0 15,1 21-15,0-21 0</inkml:trace>
  <inkml:trace contextRef="#ctx0" brushRef="#br0" timeOffset="69313.96">593 3831 0,'0'0'0,"0"-21"16,0 0-16,0 0 15,0 42 17,0 0-32,0 21 15,0-20-15,0 20 0,0-21 16,0 21-16,0 1 0,0-1 16,0 0-16,0-20 0,0 20 0,-22-21 15,22 21-15,0-20 0,-21-1 16,21 0-16,0 0 0</inkml:trace>
  <inkml:trace contextRef="#ctx0" brushRef="#br0" timeOffset="69578.81">952 3895 0,'0'21'31,"-21"0"-31,0 0 16,0 0-16,-21 1 0,20-1 15,-20 0-15,21 0 0,-21 21 16,20-20-16,-20-1 0,0 0 16,21 0-16,-1 0 0,1 0 15,0 1-15,0-1 0,0 0 0,21 0 16,21-21 15,0-21-31,0 21 0,0-21 16,1 0-16</inkml:trace>
  <inkml:trace contextRef="#ctx0" brushRef="#br0" timeOffset="69807.67">889 3895 0,'42'42'15,"-84"-84"-15,84 105 16,-21-42-16,-21 1 0,22-1 0,-22 21 16,0-21-16,21 0 0,-21 22 15,21-22-15,0 0 0,-21 0 0,0 0 16,21 1-16,0-1 0,-21 0 16,22 0-16,-1-21 0,0 0 15,0 0-15,0 0 16,0-21-16,1 0 0,-1 0 15,0-1-15,0 1 16</inkml:trace>
  <inkml:trace contextRef="#ctx0" brushRef="#br0" timeOffset="70039.55">1397 3641 0,'0'0'0,"0"-21"0,0-1 15,0 1-15,-21 42 16,0 1-16,21 20 15,-22-21-15,22 21 0,0-20 0,-21 20 16,21 0-16,-21 1 16,21 20-16,-21-21 0,21 22 0,-21-22 0,0 1 15,-1-1-15,22 0 16,0-21-16,0 22 0,0-22 0,0 0 16,0 0-16,22-21 31,-1 0-31,0 0 0,0-21 0</inkml:trace>
  <inkml:trace contextRef="#ctx0" brushRef="#br0" timeOffset="70342.05">1714 4001 0,'0'0'0,"0"21"16,0 0-16,0 0 0,0 0 0,0 43 31,22-64-31,-1 0 0,0 0 16,0 0-16,0-21 15,0-1-15,1 22 0,-22-21 16,21 0-16,-21 0 0,0 0 0,0 0 16,0-1-16,0 1 15,-21 21-15,-1 0 16,1 0-16,0 0 15,0 0-15,0 21 0,0 1 0,21-1 16,-22 0-16,22 0 16</inkml:trace>
  <inkml:trace contextRef="#ctx0" brushRef="#br0" timeOffset="72036.45">2815 3768 0,'0'0'15,"0"-21"-15,0-1 0,0 1 16,0 0-16,0 0 0,0 0 16,0 0-16,0-1 0,0 1 15,0 0-15,21 0 0,-21 42 47,0 0-47,0 22 0,0-22 16,0 21-16,0 0 0,0 1 0,-21-1 15,21 0-15,-21 22 0,21-22 16,0 1-16,-21-1 0,0 0 0,21 1 16,0-1-16,0 0 0,0-21 15,0 22-15,0-22 0,0 0 0,0 0 16,0 0-16,21-21 0,0 0 15,0 0-15,0 0 0,22 0 16,-22 0-16,0 0 0,0-21 16,21 0-16,-20 0 0,20-21 15,-21 20-15,0-20 0,22 0 0,-22-22 16,21 22-16,-21 0 0,0-1 16,1-20-16,-1 20 0,0 1 0,0 0 15,0-1-15,-21 1 0,0 0 16,0-1-16,0 1 0,0 21 0,0 0 15,0 0-15,0 42 32,0 21-32,0-21 0,0 22 15,0-1-15,0-21 0,-21 21 16,21 1-16,-21 20 0,21-20 0,-21-1 16,21 0-16,0 1 0,0-1 15,0 0-15,0 1 0,0-22 0,0 21 16,0-21-16,0 0 0,21 1 15,0-1-15,0-21 0,0 0 0,1 0 16,-1 0-16,0 0 0,0 0 16,0 0-16,22-21 0,-22-1 0,21 1 15,-21 0-15,22 0 0,-22 0 16,0-22-16,0 22 0,0-21 0,0 0 16,1 20-16,-22-20 0,21 21 15,-21 0-15,0-22 0,0 22 16,0 0-16,-21 21 31,21 21-31,-22 0 0,22 1 16,-21-1-16,21 21 0,0-21 15,0 22-15,-21-22 0,21 21 0,-21 0 16,21-20-16,0-1 0,-21 21 0,21-21 16,0 0-16,0 1 15,0-1-15,21-42 31,0 21-15,0-22-16,-21 1 0,21 0 0,1 0 16,-1-21-16,-21 20 0,21-20 15,0 0-15,0 21 0,-21-22 0,21 22 16,1 0-16,-1 0 0,-21 0 16,21-1-16,0 1 0,0 21 15,0 21 1,-21 1-16,0-1 0,22 0 15,-22 0-15,0 0 0,0 0 0,0 22 16,0-22-16,21 21 0,-21-21 16,0 1-16,0-1 0,21 0 0,0 0 15,0 0-15,-21 0 16,21 1-16,1-22 0,-1 0 16,0 0-16,0 0 0,0 0 0,0 0 15,1 0-15,-1 0 0,21-22 16,-21 1-16,22 0 0,-22 0 0,0-21 15,21 20-15,-21 1 0,1-21 16,-1 0-16,0-1 0,0 1 16,0 21-16,-21-22 0,0 1 0,0 0 15,0-1-15,0 1 0,21 0 0,-21-1 16,0 22-16,0-21 0,0 21 0,0 0 16,0-1-16,0 1 15,0 42 1,0 1-16,0 20 15,0-21-15,0 21 0,0-20 0,0 20 16,0 0-16,0 1 0,-21-22 0,21 21 16,0 0-16,0 1 0,0-22 15,0 21-15,0 1 0,0-22 0,0 21 16,0-21-16,0 0 0,0 1 16,0-1-16,21 0 0,1-21 15,-1 0-15,0 0 0,0 0 16,0 0-16,0-21 0,1 21 15,-1-21-15,-21-1 0,21 1 16,0 0-16,0 0 0,0 0 16,1 0-16,-1-22 0,0 22 0,0 0 15,0-21-15,-21 20 0,21 1 0,-21 0 16,0 0-16,0 0 16,0 42-1,0 0-15,0 0 16,0 0-16,0 22 0,0-22 0,0 0 15,0 21-15,0-20 0,0-1 0,0 21 16,0-21-16,0 0 0,22 1 16,-22-1-16,21-21 0,-21 21 15,21-21-15,0 0 0,0 0 16,0 0-16,1 0 16,-22-21-16,21 0 0,-21-1 15,0 1-15,21 0 0,-21 0 16,21 0-16,-21 0 0</inkml:trace>
  <inkml:trace contextRef="#ctx0" brushRef="#br0" timeOffset="72326.28">5228 3535 0,'0'42'31,"0"-21"-31,21-21 32,-21-21-32,0 0 15,0 0-15,0 0 16,-21 21-16,0-21 16,0 21-16,0 0 0,-1 0 15,1 0-15,0 0 16,0 0-16,21 21 15,0 0-15,-21-21 16,21 21-16,-21-21 0,21 21 16</inkml:trace>
  <inkml:trace contextRef="#ctx0" brushRef="#br0" timeOffset="72539.41">4233 3768 0,'0'0'0,"0"21"0,0 0 31,21-21-15,1 0 0,-1 0-16,0 0 0,21 0 0,1 0 15,-1-21-15,0 21 0,22-21 16,-22 21-16,22-21 0,-22-1 0</inkml:trace>
  <inkml:trace contextRef="#ctx0" brushRef="#br0" timeOffset="72851.23">5630 3323 0,'0'0'0,"0"-21"0,0 0 16,-21 21-16,0 0 15,0 21-15,0 0 16,21 0-16,-22 1 0,1 20 16,21 0-16,-21 1 0,0-1 0,21 0 15,-21 1-15,0-1 0,21 0 0,0 22 16,-22-22-16,1 0 0,21 1 16,0-1-16,0 0 0,0-20 0,0 20 15,0-21-15,0 0 0,0 0 16,0 1-16,0-1 0,21 0 15,1-21-15,-1 0 0,0 0 0,0 0 16,0 0-16,0 0 0,1 0 16,-1-21-16,0 0 0,0-1 0,0 1 15,22-21-15,-22 21 0,0 0 0</inkml:trace>
  <inkml:trace contextRef="#ctx0" brushRef="#br0" timeOffset="73378.14">7070 3133 0,'0'-21'0,"0"-1"15,-22 22 1,1 0-16,0 0 0,-21 22 0,21-1 16,-22 21-16,22 0 0,0 22 15,-21-22-15,20 22 0,1-1 0,-21 22 16,21-22-16,0 1 0,-22-1 0,22 1 16,0 21-16,0-22 0,0 1 15,21-1-15,0 1 0,-22-1 0,22 1 16,0-22-16,0 0 0,0 1 15,0-1-15,0-21 0,22 0 16,-1 0-16,0 1 0,0-1 0,21 0 16,-20-21-16,20 0 0,0 0 0,-21 0 15,22 0-15,-1-21 0,0 0 16,1-1-16,-1-20 0,0 21 0,1-21 16,-1-1-16,0 1 0</inkml:trace>
  <inkml:trace contextRef="#ctx0" brushRef="#br0" timeOffset="73974.46">7408 3408 0,'0'0'0,"-21"0"0,0 0 0,0 21 16,21 0-16,-21 0 0,21 1 15,0-1-15,0 0 16,21-21-1,0 0-15,0 0 0,0 0 16,0 0-16,1 0 0,-1 0 16,0-21-16,0 21 0,0-21 0,22-1 15,-22 22-15,0-21 0,-21 0 0,0 0 16,21 21-16,-21-21 0,0 0 16,0-1-16,-21 1 0,0 21 15,-22 0-15,22 0 16,0 0-16,-21 0 0,-1 0 0,22 0 15,-21 0-15,21 21 0,-22 1 16,1-1-16,21 0 0,0 0 0,0 0 16,-1 22-16,1-22 0,21 0 0,0 21 15,0-21-15,0 1 0,0-1 16,0 0-16,21 0 0,1-21 0,-22 21 16,21-21-16,0 0 0,0 0 15,0 0-15,22 0 0,-22 0 16,0 0-16,21 0 0,-21 0 0,1 0 0,-1 0 15,0 0-15,0 0 0,-21-21 16,0 0-16,-21 21 16,0 0-16,0 0 15,-1 0-15,-20 0 0,21 0 16,0 21-16,-22-21 0,22 21 0,0 0 16,-21 1-16,21-1 0,-1 0 15,22 0-15,-21 21 0,21-20 0,0-1 16,0 21-16,0-21 0,0 0 0,0 1 15,21-22-15,1 21 0,-1-21 16,0 0-16,0 0 0,0 0 16,0 0-16,1 0 0,20 0 0,-21 0 15,0-21-15,22 21 0</inkml:trace>
  <inkml:trace contextRef="#ctx0" brushRef="#br0" timeOffset="74483.2">7578 3683 0,'0'-21'0,"0"42"0,0-63 16,21 42-16,0 0 0,0 0 15,0-21-15,0 21 0,1 0 0,-1 0 16,0 0-16,0 0 0,0 0 16,22 21-16,-43 0 0,21 0 15,-21 0-15,21 0 0,-21 1 0,0-1 16,0 0-16,-21 0 0,0 0 0,-1 0 15,1-21-15,0 22 0,0-1 16,-21 0-16,20 0 0,1-21 0,0 0 16,21 21-16,-21-21 15,21-21 1,21 0 0,0 21-16,-21-21 0,21 0 15,1-1-15,20 1 0,-21-21 0,0 21 16,0 0-16,1-1 0,-1 1 15,0 0-15,0 0 0,0 0 16,0 0-16,1 21 0,-1 0 16,-42 21-1,-1 0 1,1 0-16,0 0 0,0 0 16,0 22-16,0-22 0,-1 0 0,1 0 15,0 22-15,21-22 0,0 0 0,-21 0 16,21 0-16,0 0 0,0 1 15,0-1-15,21-21 16,0 0-16,0 0 16,22 0-16,-22 0 0,21 0 15,1-21-15,-1 21 0,0-22 0,1 1 16,-1 0-16</inkml:trace>
  <inkml:trace contextRef="#ctx0" brushRef="#br0" timeOffset="74750.42">8509 3535 0,'-21'0'0,"42"0"0,-63 0 0,20 0 16,1 0-16,0 0 0,0 0 0,0 0 15,0 0-15,-22 21 0,22 0 0,0 0 16,0 1-16,0 20 0,-1-21 16,1 0-16,0 22 0,21-22 15,0 0-15,-21 0 0,21 21 0,0-20 16,0-1-16,0 0 0,0 0 15,0 0-15,0 0 0,21 1 16,0-22-16,0 0 0,1 0 0,-1 0 16,21 0-16,-21 0 0,0 0 15,22 0-15,-22-22 0,0 1 0,21 0 16,-20 0-16,-1 21 0,21-21 16,-21 0-16</inkml:trace>
  <inkml:trace contextRef="#ctx0" brushRef="#br0" timeOffset="75450.24">8636 3620 0,'0'0'16,"-21"0"-16,0 0 15,21 21-15,0 0 0,-22 0 16,22 0-16,0 0 16,22-21-1,-1 0 1,0 0-16,0 0 0,0 0 15,0 0-15,1 0 0,-1-21 0,0 21 16,0-21-16,-21 0 0,21 21 16,-21-21-16,0 0 15,0-1-15,-21 22 16,0-21-16,0 21 0,0 0 16,-1 0-16,1 0 0,0 0 0,0 21 15,0-21-15,0 22 0,-1-1 0,1 0 16,21 0-16,0 21 0,-21-20 15,21-1-15,-21 0 0,21 0 0,0 0 16,0 0-16,0 1 0,0-1 0,0 0 16,21-21-16,-21 21 0,21-21 15,0 0-15,1 0 0,-1 0 0,21 0 16,0 0-16,-20 0 16,20 0-16,0 0 0,1 0 0,-1-21 15,0 0-15,1 0 0,-1-1 0,0 1 16,-21 0-16,22 0 0,-22 0 15,0 0-15,0-22 0,0 22 0,-21 0 16,22-21-16,-22 20 0,0 1 0,0 0 16,-22 21-1,1 0-15,21 21 16,-21 0-16,0 1 0,21-1 16,0 21-16,-21-21 0,21 22 0,-21-22 15,-1 21-15,22 0 0,-21 1 0,21-1 16,-21 22-16,21-22 15,-21 21-15,0 1 0,21-22 0,-21 22 16,-1-1-16,1 1 0,21-1 0,-21 1 16,0-1-16,0 22 0,-22 0 0,22-22 15,0 22-15,0-22 0,0 1 16,0-1-16,-1-20 0,22 20 0,0-21 16,-21-20-16,21 20 0,0-21 0,0 0 15,21-21 1,1-21-1,-22 0-15,21 0 0,0-22 0,0 1 16,0 0-16,22-1 0,-22-20 0,0-1 16</inkml:trace>
  <inkml:trace contextRef="#ctx0" brushRef="#br0" timeOffset="75767.06">9080 3895 0,'0'0'0,"0"-43"16,0-20-16,0 42 0,0-22 0,0 1 15,0 21-15,0 0 0,0 0 0,0-1 16,0 1-16,22 21 0,-1-21 16,0 0-16,0 21 0,0 0 0,0 0 15,1 0-15,20 0 0,-21 21 16,0 0-16,0 0 0,1 1 0,-1 20 16,-21-21-16,0 0 0,0 22 15,0-22-15,0 0 0,0 21 16,0-21-16,-21 1 0,21-1 0,-22 0 15,-20 0-15,21-21 0,0 21 0,0 0 16,-22-21-16,22 0 0,0 22 16,0-22-16,0 0 0,-1 0 0,22-22 31,0 1-31,22 0 0,-1 0 16,0 0-16,0 0 0,21-22 0,-20 22 15,-1-21-15</inkml:trace>
  <inkml:trace contextRef="#ctx0" brushRef="#br0" timeOffset="76011.07">9800 3196 0,'-63'85'32,"41"-43"-32,1 1 15,-21-22-15,21 21 0,0 22 16,-1-22-16,1 0 0,0-21 0,0 22 15,21-1-15,0 0 0,-21-20 0,21-1 16,0 21-16,0-21 0,0 0 16,0 1-16,21-22 15,0 0 1,0 0-16,0 0 0,22 0 16,-22 0-16,0-22 0,0 1 0,0 0 15</inkml:trace>
  <inkml:trace contextRef="#ctx0" brushRef="#br0" timeOffset="76198.33">9567 3577 0,'0'0'0,"-21"0"0,0 0 16,0 0-16,0 21 0,-1-21 16,22 22-1,22-22 1,-1 0-16,21 0 15,-21 0-15,0 0 0,22 0 16,-1 0-16,-21-22 0,22 22 0,-1 0 16</inkml:trace>
  <inkml:trace contextRef="#ctx0" brushRef="#br0" timeOffset="76567.07">9991 3683 0,'0'21'0,"0"-42"0,-22 42 15,22 0-15,22-21 32,-1 0-32,0 0 15,0 0-15,0 0 0,0 0 0,1-21 16,-1 0-16,0 21 0,-21-21 16,21 21-16,0-21 0,0 0 15,-21-1-15,-21 22 16,0 0-1,0 0-15,0 0 0,0 0 0,-22 0 16,22 0-16,0 22 0,0-22 0,-22 21 16,22 0-16,0 0 15,21 0-15,-21 0 0,21 1 0,0-1 16,0 0-16,0 0 0,0 0 0,21 0 16,0 1-16,0-22 15,1 21-15,-1-21 0,0 0 0,21 0 16,-21 0-16,22 0 0,-1 0 0,0 0 15,1 0-15,20 0 0,-20 0 16,-1-21-16,0 21 0</inkml:trace>
  <inkml:trace contextRef="#ctx0" brushRef="#br0" timeOffset="77031.05">10753 3598 0,'0'0'0,"0"-42"0,0 21 15,0 0-15,-22 0 0,1 21 16,0-22-16,-21 22 0,21 0 15,-1 0-15,1 22 0,0-22 16,0 21-16,-21 0 0,20 21 0,1-21 16,0 1-16,0 20 0,0-21 0,0 21 15,21-20-15,-22 20 0,22-21 16,0 0-16,0 0 0,0 1 0,0-1 16,22 0-16,-1-21 0,0 21 0,0-21 15,0 0-15,0 0 16,1 0-16,20 0 0,-21 0 0,0-21 0,0 21 15,1-21-15,-1 0 0,0-1 16,0-20-16,0 21 0,0 0 16,1-22-16,-1 1 0,0 0 0,0-1 15,0-20-15,0 21 0,1-22 0,20 1 16,-21 20-16,0 1 0,0 0 16,1 20-16,-1 1 0,-21 0 0,0 0 15,0 0-15,-21 42 16,-1 0-16,1 0 15,21 22-15,-21-1 0,0 0 0,0 22 16,0-22-16,-1 0 0,22 22 16,0-22-16,-21 1 0,21-1 15,-21 0-15,21 1 0,0-22 0,0 21 16,0-21-16,0 0 0,0 1 16,0-1-16,0 0 0,21-21 15,0 0-15,1 0 16,-1-21-16</inkml:trace>
  <inkml:trace contextRef="#ctx0" brushRef="#br0" timeOffset="77623.41">12128 3196 0,'0'0'0,"-21"0"15,-42-63-15,20 42 16,22 21-16,0 0 0,-21 0 16,-1 0-16,22 0 0,-21 0 15,0 21-15,20 0 0,-20 0 0,0 21 16,21 1-16,-1-1 0,1 22 16,0-22-16,0 21 0,0-20 0,0-1 15,-1 22-15,1-22 0,21 0 0,-21 1 16,21-1-16,0-21 0,0 21 15,0-20-15,0-1 0,0 0 0,21 0 16,0 0-16,1 0 0,-1-21 0,0 0 16,0 0-16,21 0 0,-20 0 15,20 0-15,-21 0 0,21 0 0,1-21 16,-1 0-16,22 0 0,-22 0 16</inkml:trace>
  <inkml:trace contextRef="#ctx0" brushRef="#br0" timeOffset="78343">12255 3577 0,'-21'0'0,"-63"21"16,62 1-1,1-1-15,0 0 0,0 21 0,0-21 16,0 1-16,21-1 0,0 21 16,-22-21-16,22 0 0,0 1 0,0 20 15,0-21-15,0 0 0,22 0 16,-1 1-16,0-22 15,0 0-15,0 0 0,0 0 0,22 0 16,-22 0-16,0 0 0,21 0 0,-20 0 16,-1-22-16,0 22 0,0-21 15,0 0-15,0 0 0,-21 0 16,0 0-16,0-1 0,0 1 0,0 0 16,-21-21-16,0 21 0,0-1 15,0 1-15,21 0 0,-21 0 16,21 0-16,0 0 15,0-1-15,21 22 16,0 0-16,0 0 0,0 0 16,0 0-16,1 0 15,20 0-15,-21 22 0,0-22 0,0 21 16,22 0-16,-22 0 0,0 21 0,-21-20 16,21-1-16,-21 0 0,21 0 15,-21 0-15,0 22 0,0-22 0,0 0 16,0 0-16,0 0 0,-21 0 15,21 1-15,-21-22 0,21 21 16,-21-21-16,0 0 16,21-21-1,0-1-15,0 1 16,0 0-16,0 0 0,0 0 16,0 0-16,21-22 0,0 22 15,0-21-15,-21 21 0,21-22 0,1 22 16,20 0-16,-21 0 0,0 0 15,22-1-15,-1 1 0,0 21 0,1 0 16,-22 0-16,21 0 0,0 21 0,-20 1 16,-1-1-16,0 0 0,0 0 15,-21 21-15,0-20 0,0 20 0,0-21 16,0 0-16,-21 22 0,0-22 0,0 0 16,-1 0-16,1 0 0,0 0 15,0 1-15,0-1 0,0-21 0,-1 21 16,1-21-16,42-21 31,1 21-15,-1-21-16,0-1 0,0 1 15,0 0-15</inkml:trace>
  <inkml:trace contextRef="#ctx0" brushRef="#br0" timeOffset="79085.57">13801 3683 0,'0'0'0,"0"-21"0,-22-64 31,1 64-31,0 21 0,0 0 16,0-21-16,0 21 0,-1 0 0,1 0 15,0 0-15,-21 21 0,21 0 16,-1 0-16,1 22 0,-21-22 0,21 0 15,0 21-15,-1-20 0,1 20 0,21-21 16,0 21-16,-21-20 0,21 20 16,0-21-16,0 0 0,0 0 0,0 1 15,21-1-15,0-21 0,22 21 16,-22-21-16,0 0 0,0 0 16,0 0-16,22-21 0,-22 21 15,0-21-15,0-1 0,0 22 0,22-21 16,-22-21-16,0 21 0,0 0 15,0-22-15,-21 22 0,22-21 0,-1-1 16,0 1-16,0 0 0,-21-1 16,21-20-16,0 21 0,1-22 0,-1 22 15,0-1-15,0 1 0,0 0 0,0 21 16,-21-1-16,0 1 0,0 42 16,-21 1-1,0-1-15,0 21 0,0 0 16,0 22-16,-1-22 0,1 22 15,0-22-15,0 0 0,21 22 0,0-22 16,-21 1-16,21-1 0,0-21 16,0 21-16,0-20 0,0 20 0,0-21 15,0 0-15,0 0 0,21-21 0,-21 22 16,21-22-16,0 21 0,0-21 16,1 0-16,-1 0 0,0 0 0,0-21 15,0-1-15,22 1 0,-22 21 0,0-21 16,21 0-16,-21 0 0,1 0 15,-1-1-15,0-20 0,21 21 0,-42 0 16,21 0-16,1-1 16,-22 44-1,0-1-15,-22-21 16,22 21-16,-21 0 0,21 0 16,0 0-16,0 1 0,0-1 0,0 0 15,0 0-15,0 0 0,0 0 16,21-21-16,1 0 0,-1 0 15,0 0-15,0 0 0,21 0 16,-20 0-16,-1-21 0,0 0 0,0 0 16,0 21-16</inkml:trace>
  <inkml:trace contextRef="#ctx0" brushRef="#br0" timeOffset="79418.38">14541 3408 0,'0'0'0,"-21"21"0,0 0 0,21 0 16,0 1-16,0-1 15,0 0-15,0 0 16,21-21 0,0 0-16,1 0 15,-1-21-15,-21 0 16,0 0-1,0-1-15,0 1 0,0 0 16,0 0-16,-21 0 0,-1 21 16,-20 0-16,21 0 15,0 0-15,0 0 0,-1 21 0,1-21 16,0 21-16,0 0 0,0 0 16,21 1-16,0-1 0,0 0 15,0 0-15,0 0 0,21-21 16,0 21-16,0-21 0,22 0 15</inkml:trace>
  <inkml:trace contextRef="#ctx0" brushRef="#br0" timeOffset="79694.55">15049 3260 0,'0'-21'0,"0"42"0,0-64 16,-21 43-1,0 22-15,0 20 16,0-21-16,0 21 0,-1 1 0,1-1 16,0 22-16,0-22 0,0 0 15,0 1-15,21-1 0,0 0 0,0 1 16,-22-22-16,22 21 0,0-21 0,0 22 16,0-22-16,0 0 15,0 0-15,0 0 0,0 0 16,22-21-16,-1 0 0,0 0 15,0 0-15,0 0 0,0 0 16,1-21-16,-1 21 0,0-21 0</inkml:trace>
  <inkml:trace contextRef="#ctx0" brushRef="#br0" timeOffset="80060.05">14859 3704 0,'-21'0'0,"42"0"0,-63 0 16,20 0-1,22 21-15,22-21 16,-1 0 0,0 0-16,21 0 0,-21 0 0,22 0 15,-1 0-15,0 0 0,1 0 0,-1 0 16,22 0-16,-22 0 0,21 0 16,-20-21-16,-1 21 0,0 0 0,1 0 15,-22-21-15,0 21 0,0 0 16,-42 0-1,0 21 1,0 0-16,0 1 16,-1-1-16,1 0 0,0 0 0,0 0 15,0 0-15,0 1 0,21-1 0,0 0 16,0 0-16,0 0 0,0 0 16,0 1-16,21-22 15,0 0-15,0 0 16,0 0-16,0 0 0,1-22 0,-1 22 15,21-21-15,-21 0 0,0 0 0,1 0 16</inkml:trace>
  <inkml:trace contextRef="#ctx0" brushRef="#br0" timeOffset="80410.85">15769 3366 0,'0'0'0,"0"-22"15,-42 1-15,21 0 0,-1 21 16,1 0-16,0 0 0,0 0 15,0 21-15,0 0 0,-1 1 0,22-1 16,0 0-16,0 0 0,0 0 16,0 0-16,0 1 0,0-1 15,22-21-15,-1 0 0,0 0 16,0 0-16,0 0 0,0 0 16,1 0-16,-1 0 0,0 0 15,-21-21-15,21-1 0,-21 1 16,0 0-16,0 0 15,0 0-15,0 0 0,0-1 16,0 1-16,-21 0 0,21 0 16,-21 21-16,0 0 0,-1 0 0,1 0 15,0 0-15,0 21 0,0 0 16,0 0-16,-1 1 0,1-1 0,0 21 16,21-21-16,0 0 0,0 22 0,0-22 15,0 0-15,0 0 0,0 0 16,21 1-16</inkml:trace>
  <inkml:trace contextRef="#ctx0" brushRef="#br0" timeOffset="81146.55">16044 3556 0,'-21'0'0,"42"0"0,-63 0 0,21 0 15,0 0-15,-1 0 0,1 0 0,0 21 16,0 0-16,21 1 0,-21-1 16,21 0-16,-21 0 0,21 0 0,0 0 15,0 1-15,0-1 0,0 0 16,0 0-16,21-21 16,-21 21-16,21-21 0,0 0 15,0 0 1,-21-21-1,0 0 1,0 0-16,0 0 16,0-1-16,0-20 0,0 21 0,0 0 15,0 0-15,0-1 0,21-20 16,1 21-16,-1 0 0,0 0 0,0-1 16,21 1-16,-20 0 0,20 21 0,-21 0 15,21 0-15,-20 0 16,-1 0-16,21 21 0,-21 0 0,0 22 0,1-22 15,-1 0-15,-21 21 16,0-20-16,0 20 0,0-21 0,0 21 16,0-20-16,0-1 0,0 0 0,-21 21 15,-1-21-15,1 1 16,21-1-16,-21 0 0,0-21 16,0 0-16,0 0 15,-1 0 1,22-21-16,0 0 15,0-1-15,22 1 0,-1 0 16,0-21-16,0 21 0,21-22 16,1 22-16,-1-21 0,0-1 0,1 1 15,-1 21-15,22 0 16,-22 0-16,0-1 0,1 1 0,-1 21 16,0 0-16,-21 0 0,1 21 0,-1 1 15,-21-1-15,0 0 0,0 0 16,0 0-16,0 22 0,0-22 0,-21 21 15,-1 0-15,1-20 0,0-1 16,0 21-16,0-21 0,0 0 0,-1 1 16,22-1-16,-21 0 0,21 0 0,-21-21 15,21 21-15,-21-21 0,21-21 47,21 0-47</inkml:trace>
  <inkml:trace contextRef="#ctx0" brushRef="#br0" timeOffset="81601.39">17399 3471 0,'0'-84'31,"-21"63"-31,0 21 16,-1 0-16,1 0 15,0 0-15,0 21 0,0 0 0,-22 0 16,22 0-16,0 0 0,0 1 16,-21-1-16,20 21 0,1-21 0,21 0 15,0 1-15,0-1 0,0 0 16,0 0-16,21 0 16,1-21-16,-1 0 0,0 0 15,0 0-15,0 0 0,22 0 16,-22 0-16,0 0 0,0 0 0,0 0 15,22 0-15,-22 0 0,0 0 0,0 0 16,0 21-16,-21 1 16,0-1-16,0 0 15,0 0-15,0 0 0,-21-21 16,0 21-16,0-21 0,0 22 16,-1-22-16,1 0 0,0 21 0,0-21 15,-21 21-15,20-21 0,1 0 16,0 0-16,0 0 0,0 0 0,0 0 15,-1 0-15,1 0 0,0 0 0,0 0 16,21-21-16,0 0 16,0-1-16,0 1 15,0 0-15</inkml:trace>
  <inkml:trace contextRef="#ctx0" brushRef="#br0" timeOffset="82154.83">18224 3641 0,'0'0'0,"-21"0"16,0 0-16,0 21 0,0 0 16,0 0-16,21 0 15,0 1 1,21-22 0,0 0-1,0-22-15,0 22 16,-21-21-16,0 0 15,21 0-15,-21 0 16,0 0-16,-21 21 16,0 0-16,0 0 15,21 21 1,-21-21-16,21 21 0,0 0 16,0 0-16,21-21 62,0-21-62,-21 0 16,0 0 15,21 21 0,0 0-31,1 0 0</inkml:trace>
  <inkml:trace contextRef="#ctx0" brushRef="#br0" timeOffset="93542.92">13652 5398 0,'0'-22'0,"0"1"16,0 0-16,0 0 0,0 0 15,0 0-15,0-1 16,0 1-16,0 0 0,0 0 16,0 42 15,0 0-15,0 0-16,0 1 0,0-1 0,0 0 15,0 21-15,0-21 0,0 1 16,0 20-16,0 0 0,0-21 0,0 22 15,0-1-15,0-21 0,0 22 16,0-1-16,0-21 0,0 21 0,0-20 16,0-1-16,0 0 0,0 0 15,0 0-15,0 0 0,0 1 0,0-1 16,0 0-16,0-42 47,0 0-32</inkml:trace>
  <inkml:trace contextRef="#ctx0" brushRef="#br0" timeOffset="93922.58">14055 5694 0,'0'0'0,"21"0"32,0 0-17,0-21-15,-21 0 16,0-1-1,-21 22 17,0 0-17,0 0 1,21 22-16,0-1 16,0 0-1,21-21 1,0 0-1</inkml:trace>
  <inkml:trace contextRef="#ctx0" brushRef="#br0" timeOffset="94818.07">15219 5271 0,'-21'0'0,"42"0"0,-64 0 15,22 0-15,0 0 0,0 0 16,0 0-16,0 0 0,-1 21 15,22 0 1,0 0-16,22 0 16,-1-21-16,0 0 0,0 21 15,21-21-15,-20 0 0,20 0 16,0 0-16,1 0 0,-1 0 0,0 0 16,1 0-16,-22 0 0,21 0 0,0 0 15,-20-21-15,20 21 0,-21-21 16,0 0-16,0 21 0,1-21 0,-22 0 15,0-1-15,0 1 0,0 0 16,0 0-16,-22 0 0,1 0 16,-21 21-16,21-22 0,-22 1 15,22 0-15,-21 21 0,0 0 16,20 0-16,-20 0 0,0 0 0,21 0 16,-22 21-16,22 0 0,-21 1 0,21 20 15,-1-21-15,1 21 0,0-20 16,21 20-16,0-21 0,0 21 0,0-20 15,0 20-15,0-21 0,0 0 0,21 0 16,0 1-16,1-1 0,20 0 16,-21-21-16,0 21 0,22-21 0,-1 0 15,-21 0-15,21 0 0,-20 0 16,20 0-16,-21 0 0,0 0 0,0 0 16,1 0-16,-22-21 0,21 21 15,-21-21 1,-21 21-16,-1 0 0,1 0 15,0 0-15,-21 0 0,21 0 0,-22 0 16,22 21-16,-21 0 0,21 0 16,-22 0-16,22 1 0,0-1 0,0 0 15,0 0-15,-1 21 0,1-20 16,21-1-16,0 0 0,0 0 0,0 0 16,0 0-16,0 1 0,21-1 15,1-21-15,-1 0 0,21 0 16,-21 0-16,22 0 0,-22 0 15,21 0-15,0 0 0,-20 0 0,20 0 16,0-21-16,1-1 0</inkml:trace>
  <inkml:trace contextRef="#ctx0" brushRef="#br0" timeOffset="95094.68">16214 4911 0,'-22'21'16,"1"21"-16,-21 64 15,21-42-15,21-22 16,-21 0-16,-1 22 0,22-22 0,-21 0 16,0 22-16,21-22 0,-21 1 0,21-1 15,-21 0-15,0 1 0,21-1 16,0-21-16,0 21 0,0-20 0,-22-1 15,22 0-15,0 0 0,0 0 16,22-21 0,-1 0-16,0 0 15,0-21-15</inkml:trace>
  <inkml:trace contextRef="#ctx0" brushRef="#br0" timeOffset="95479.46">16235 5652 0,'0'42'15,"0"-21"1,21-21 0,0 0-16,0 0 0,22-21 0,-22 21 15,0-21-15,0 21 16,21-21-16,-20-1 0,-1 1 0,0 0 15,0 21-15,0-21 0,0 0 0,-21 0 16,22-1-16,-22 1 0,0 0 16,0 0-16,-22 21 0,1 0 15,0 0-15,0 0 0,0 0 0,0 0 16,-1 21-16,-20 0 0,21 0 16,0 1-16,0-1 0,-1 0 0,1 21 15,0-21-15,21 1 0,0-1 16,0 0-16,0 21 0,0-21 15,0 1-15,0-1 0,21 0 0,0-21 16,1 21-16,20-21 16,0 0-16,-21 0 0,22 0 0,20 0 15,-20 0-15,-1 0 0,21-21 0,-20 0 16</inkml:trace>
  <inkml:trace contextRef="#ctx0" brushRef="#br0" timeOffset="96810.16">17208 5398 0,'0'0'16,"-21"0"-16,0 21 0,0-21 0,0 21 15,0 0-15,21 0 0,-22 0 0,22 1 16,-21-1-16,21 21 16,0-21-16,0 0 0,0 22 0,0-22 15,0 0-15,0 0 0,0 0 0,0 1 16,0-1-16,0 0 15,0 0-15,0-42 47,0 0-47,0 0 0,0-1 16,0 1-16,0 0 0,0-21 16,0 21-16,0-22 0,0 22 0,0-21 15,0 21-15,0-22 0,0 22 0,21 0 16,1-21-16,-1 42 15,0-22-15,0 22 0,0 0 0,22 0 16,-22 0-16,0 0 0,0 22 0,0-1 16,0 0-16,1 0 0,-1 21 15,0-20-15,-21 20 0,0 0 0,0-21 16,0 22-16,21-22 0,-21 0 0,0 21 16,0-20-16,0-1 0,0 0 15,21 0-15,0-21 16,1 0-1,-1 0 1,-21-21-16,0 0 0,21 0 0,0-1 16,0-20-16,0 21 15,-21-21-15,22 20 0,-1-20 0,0 21 16,0-21-16,0 20 0,0 1 0,1-21 16,-1 21-16,-21 0 0,21 21 15,0 0-15,-21 21 16,0 0-16,0 0 15,0 0-15,-21 0 0,21 1 16,-21 20-16,21-21 0,0 0 0,0 0 16,0 1-16,0-1 0,0 0 0,0 0 15,0 0-15,0 0 0,0 1 16,21-22-16,0 0 0,0 0 16,0 0-16,22 0 0,-22 0 15,0 0-15,21 0 0,-20 0 16,-1-22-16,0 1 0,21 21 0,-21-21 15,1 0-15,-1 0 0,0 0 16,21-22-16,-42 22 0,21-21 0,-21 21 16,22-1-16,-22-20 0,0 21 0,0 0 15,0 0-15,0-1 0,-22 22 16,1 0-16,0 0 16,0 22-16,0-22 0,0 21 15,-1 21-15,22-21 0,-21 0 16,21 1-16,-21 20 0,21-21 0,0 21 15,0-20-15,0-1 0,0 0 16,0 0-16,0 0 0,21 0 16,0 1-16,1-22 0,-1 21 0,0-21 15,0 0-15,0 0 0,0 0 0,1 0 16,-1 0-16,0 0 0,21 0 16,-21-21-16,22-1 0,-22 22 0,21-21 15,-21 0-15,1 0 0,-1 0 0,0 0 16,0-22-16,0 22 0,0 0 15,-21-21-15,0 20 0,0 1 0,0 0 16,0 42 15,0 0-31,0 1 16,-21 20-16,21-21 0,0 0 16,0 0-16,-21 1 0,21-1 0,-21 0 15,21 0-15,-21 0 0,21 0 0,0 1 16,0-1-16,-21-21 15,21-21 17,0-1-17,0 1-15,0 0 0,21 0 0,0 0 16,-21 0-16,21-1 0,0-20 16,0 21-16,1-21 0,20 20 15,-21-20-15,21 21 0,-20 0 0,20 0 16,0-1-16,-21 1 0,1 21 0,20 0 15,-21 0-15,0 0 0,-21 21 16,0 1-16,21-1 0,-21 0 0,0 0 16,0 21-16,0-20 0,0 20 15,0 0-15,0-21 0,-21 22 0,21-22 16,-21 21-16,21-21 0,0 1 0,0-1 16,0 0-16,0 0 15,21-21 1,0 0-16,1 0 0,-1 0 15,0 0-15,0-21 0,0 0 16,-21 0-16</inkml:trace>
  <inkml:trace contextRef="#ctx0" brushRef="#br0" timeOffset="97103.01">19516 5101 0,'0'-21'16,"0"42"-16,0-63 0,0 21 0,0 0 15,-22 21-15,1 0 0,0 21 16,0 0-16,21 0 0,-21 21 16,21-20-16,-21 20 15,21 0-15,0 1 0,0-1 0,-22 0 16,22 1-16,-21-1 0,0 0 0,21-21 16,0 22-16,0-1 0,-21 0 15,21-20-15,0-1 0,0 0 0,0 0 16,0 0-16,0 0 0,0 1 0,0-1 15,21-21 1,0 0-16,0 0 0,1 0 16,-1-21-16,0 21 0,0-22 15,0 1-15,0 0 0</inkml:trace>
  <inkml:trace contextRef="#ctx0" brushRef="#br0" timeOffset="97286.9">19304 5334 0,'-21'0'0,"42"0"0,-63 21 16,42 0-1,21 1 1,0-22-16,21 0 16,-21 0-16,1 0 0,-1 0 15,0 0-15,21 0 0,-21 0 0,22 0 16,-1-22-16,0 22 0</inkml:trace>
  <inkml:trace contextRef="#ctx0" brushRef="#br0" timeOffset="97550.78">20320 4995 0,'0'0'0,"-21"-21"0,0 21 15,-1 0-15,1 0 0,0 21 16,0 1-16,0-22 0,0 42 15,21-21-15,-22 21 0,22-20 0,-21 20 16,21 0-16,-21 1 0,21-1 0,0 0 16,0 1-16,0-1 0,-21 0 15,21-21-15,0 22 0,0-1 16,0-21-16,0 0 0,0 1 0,0-1 16,0 0-16,0 0 0,0 0 15,21-21 1,0 0-16,0 0 15,1 0-15,-1 0 0</inkml:trace>
  <inkml:trace contextRef="#ctx0" brushRef="#br0" timeOffset="97894.75">20595 5334 0,'0'0'0,"-21"21"16,0 0-16,0 1 0,-1-1 0,1 0 15,21 0-15,-21 0 0,0 22 0,0-22 16,21 0-16,0 0 0,0 0 16,0 0-16,0 1 0,0-1 0,0 0 15,0 0-15,21-21 16,0 0 0,0 0-16,0 0 0,1 0 0,-1 0 15,0-21-15,0 0 0,0 0 16,0-1-16,1 1 0,-1 0 0,-21 0 15,0 0-15,21-22 0,-21 22 16,0 0-16,0 0 0,0 0 16,-21 21-16,0 0 0,-1 0 15,1 0-15,0 0 0,0 0 0,0 0 16,0 0-16,-1 0 0,1 0 16,0 21-16,0-21 0,0 0 15</inkml:trace>
  <inkml:trace contextRef="#ctx0" brushRef="#br0" timeOffset="98086.63">20024 5271 0,'0'0'0,"0"21"16,21-21-1,0 0-15,0 0 0,21 0 0,-20 0 16,20 0-16,-21 0 0,21 0 16,1 0-16,-1-21 0,-21 21 0</inkml:trace>
  <inkml:trace contextRef="#ctx0" brushRef="#br0" timeOffset="98842.93">21124 4784 0,'0'0'0,"0"21"16,0 0 0,0 0-16,0 0 15,0 22-15,0-1 0,0 22 0,0-22 16,0 0-16,0 1 0,0-1 16,0 21-16,0-41 0,-21 20 0,21 0 15,-21 1-15,21-22 0,0 0 0,0 0 16,-21 21-16,0-20 15,21-1-15,-22-21 0,22 21 16,0-42 0,0 0-1,0-1-15,0 1 0,0 0 16,0 0-16,0 0 0,0 0 16,22-1-16,-1-20 0,0 21 15,0 0-15,0 0 0,22-22 0,-22 22 16,21 0-16,0 21 0,-20 0 15,20 0-15,0 0 0,1 0 0,-22 0 16,21 21-16,-21 0 0,0 0 0,1 22 16,-1-22-16,-21 0 0,0 0 15,0 22-15,0-22 0,0 0 0,-21 0 16,-1 0-16,-20 0 0,21 1 0,-21-1 16,-1 0-16,1-21 0,0 21 15,20-21-15,-20 0 0,0 21 0,21-21 16,-22 0-16,22 0 0,0 0 0,21-21 31,0 0-15,21 0-16,0 0 0,0 21 0,1-22 15</inkml:trace>
  <inkml:trace contextRef="#ctx0" brushRef="#br0" timeOffset="99222.71">21780 5376 0,'22'0'0,"-1"0"15,0 0 1,0 0-16,0 0 16,0-21-16,1 21 0,20-21 0,-21 0 15,0 21-15,0-21 0,-21 0 0,0-1 16,0 1-16,0 0 15,0 0-15,-21 0 0,0 21 16,0 0-16,0-21 0,-22 21 16,22 0-16,-21 0 0,21 0 0,-22 21 15,22 0-15,-21 0 0,21 0 16,0 0-16,-1 1 0,1 20 0,21-21 16,-21 0-16,21 0 0,0 1 15,0 20-15,0-21 0,0 0 0,21 0 16,0-21-16,1 22 0,-1-1 15,0-21-15,0 21 0,21-21 0,1 0 16,-22 0-16,21 0 0,-21 0 16,22 0-16,-1 0 0,0 0 0,-20-21 15,20 21-15,0-21 0</inkml:trace>
  <inkml:trace contextRef="#ctx0" brushRef="#br0" timeOffset="99950.29">22860 5017 0,'0'0'0,"0"-22"0,0 1 0,0 0 0,-21 0 16,0 21-16,-1 0 0,1 0 0,-21 0 15,21 0-15,-22 21 0,22 0 16,-21 0-16,21 22 0,0-22 0,-22 21 16,22 1-16,0-1 0,0 0 15,0 1-15,-1-1 0,22-21 0,-21 21 16,21-20-16,-21 20 0,21-21 0,0 0 15,0 22-15,0-22 0,0 0 16,21 0-16,0-21 0,1 21 16,-1-21-16,0 0 0,21 21 0,1-21 0,-22 0 15,21 0-15,0 0 0,1 0 16,-1-21-16,0 0 0,22 0 16,-22 21-16,1-42 0,-1 20 0,-21 1 15,21-21-15,1 21 0,-22-22 16,0 1-16,21-21 0,-20 20 0,-1-20 15,0-1-15,-21 22 0,21-22 16,0 1-16,-21 21 0,21-1 0,-21 1 16,0 0-16,0 20 0,0 1 0,0 0 15,-21 21 1,0 21-16,0 22 16,21-22-16,-21 42 0,0-20 15,21-1-15,-22 21 0,22 1 0,-21-22 16,21 22-16,-21-22 0,21 0 0,0 1 15,0-1-15,0 0 0,0 1 16,0-1-16,0-21 0,0 0 0,0 22 16,0-22-16,21 0 0,0-21 0,1 21 15,-1 0-15,0-21 0,0 0 16,0 0-16,0 0 0,22 0 0,-22-21 16,0 21-16,0-21 0,0 0 15,1 0-15,20 0 0,-21-1 0,0 1 16,0 0-16,1-21 0,-1 21 15,0-1-15,-21 1 0,21 0 16,0 21-16,-21 21 16,0 0-1,0 1-15,-21-22 0,21 21 16,0 0-16,-21 0 0,21 0 0,0 0 16,0 1-16,0-1 0,0 0 15,0 0 1,21-21-16,0 0 0,0 0 15,1 0-15,-1-21 0,-21 0 16,21 21-16,0-21 0,-21-1 16</inkml:trace>
  <inkml:trace contextRef="#ctx0" brushRef="#br0" timeOffset="100151.18">23812 4974 0,'0'0'0,"-21"0"0,0 0 0,0 0 15,0 0-15,0 0 16,21 21-16,-22-21 0,22 22 0,-21-1 16,21 0-16,0 0 15,0 0-15,0 0 16,0 1 0,21-22-16,1 0 15,-1 0-15,0 0 0,0 0 0,0 0 16</inkml:trace>
  <inkml:trace contextRef="#ctx0" brushRef="#br0" timeOffset="100418.57">24320 5101 0,'0'0'16,"0"-21"-16,-21 21 0,0-21 0,0 21 15,0 0-15,0 0 16,-1 0-16,1 21 0,0 0 0,0 0 15,0 1-15,0-1 0,21 21 16,-22-21-16,1 0 0,0 22 16,21-22-16,0 21 0,-21-21 0,21 1 15,-21-1-15,21 0 0,0 0 0,0 0 16,0 0-16,0 1 0,21-1 16,0-21-16,0 21 0,0-21 0,1 0 15,20 0-15,-21 0 0,0 0 16,22 0-16,-1 0 0,-21 0 0,21-21 15</inkml:trace>
  <inkml:trace contextRef="#ctx0" brushRef="#br0" timeOffset="101430.84">24828 4953 0,'0'0'0,"22"-169"31,-22 126-31,0 22 0,0 0 0,-22 21 16,1 0-1,0 0-15,0 21 0,0 22 16,21-22-16,-21 21 0,-1 0 0,22 22 16,-21-22-16,0 1 0,21 20 15,-21-21-15,21 1 0,0-1 0,-21 0 16,21-20-16,-21 20 0,21-21 16,0 21-16,-22-20 0,22-1 15,0 0-15,0 0 0,0-42 47,0 0-31,22 0-16,-22-1 0,21 1 15,0 0-15,0 0 0,0-21 0,0 20 16,1-20-16,20 21 0,-21-21 0,21 20 16,-20 1-16,-1 21 0,0 0 15,0 0-15,0 0 0,-21 21 31,0 1-31,-21-1 16,0 0-16,0-21 0,21 21 0,-21-21 16,-1 21-16,1-21 0,0 0 15,0 0-15,0 0 0,0 0 0,-1 0 16,1 0-16,0 0 16,0 0-1,21 21 1,0 1-1,0-1-15,0 0 16,0 0-16,0 0 0,0 0 0,0 1 16,0-1-16,0 0 0,21 0 15,0 0-15,0-21 16,1 21-16,20 1 0,0-22 0,1 21 16,20-21-16,-21 0 0,22 0 15,-1 0-15,-20 0 0,-1 0 0,22 0 16,-22 0-16,-21-21 0,21-1 0,-20 22 15,20-21-15,-21 0 0,0-21 16,0 21-16,1-1 0,-1-20 0,-21 21 16,0-21-16,21-1 0,-21 1 0,0 0 15,0 20-15,0 1 0,0 0 16,0 0-16,-21 21 0,0 0 16,-1 0-16,1 21 15,0 0-15,-21 0 0,21 1 0,-1 20 16,-20-21-16,21 21 0,0-20 0,0 20 15,21-21-15,0 21 0,-22-20 16,22-1-16,0 0 0,0 0 0,0 0 16,0 0-16,22-21 0,-22 22 0,21-22 15,0 0-15,0 0 16,0 0-16,0 0 0,1 0 16,-22-22-16,21 1 0,0 21 15,-21-21-15,21 0 0,0-21 0,-21 20 16,0 1-16,21-21 0,1 21 0,-22-22 15,0 22-15,21 0 16,-21 0-16,21 0 0,-21 0 0,0 42 31,-21 0-31,0 0 0,21 0 16,0 0-16,0 1 0,0-1 0,0 0 16,0 0-16,0 0 0,0 0 0,0 1 15,0-1-15,0 0 0,21 0 16,0-21-16,0 0 0,21 21 15,-20-21-15,20 0 0,0 0 0</inkml:trace>
  <inkml:trace contextRef="#ctx0" brushRef="#br0" timeOffset="101967.07">26035 4847 0,'0'0'16,"0"-21"-16,0-21 0,0 21 0,0-1 15,-21 1-15,0 21 0,-1 0 16,1 0-16,0 21 16,0 1-16,0 20 0,0-21 0,21 21 15,0 1-15,0-1 0,-22 0 16,22 1-16,0-1 0,0 0 16,0 1-16,0-22 0,0 21 0,0-21 0,0 22 15,0-22-15,0 0 16,0 0-16,0 0 0,0 1 0,0-1 15,-21-21 17,21-21-32,0-1 15,0 1-15,0 0 0,0 0 16,0 0-16,0 0 0,0-1 16,0-20-16,21 21 0,1 0 0,-1 0 15,0-1-15,0 1 0,21 21 16,-20 0-16,-1 0 0,21 0 15,-21 0-15,0 21 0,22-21 0,-22 22 16,0-1-16,0 0 0,0 0 16,-21 0-16,0 0 0,0 1 0,0-1 15,0 0-15,0 0 0,0 0 16,0 0-16,-21 1 0,0-22 0,0 21 16,0-21-16,0 21 0,-1-21 0,1 0 15,-21 0-15,21 21 0,0-21 16,-1 0-16,-20 0 0,21 0 0,0 0 15,0 0-15,21-21 32,0 0-32,21 0 15,0 21-15</inkml:trace>
  <inkml:trace contextRef="#ctx0" brushRef="#br0" timeOffset="102270.98">26628 4678 0,'0'0'0,"0"21"32,0 0-32,-22 22 0,1-22 0,21 21 15,-21 0-15,21 22 0,0-22 16,-21 22-16,21-22 0,-21 0 0,21 1 15,-21 20-15,21-42 0,0 22 0,0-1 16,0-21-16,-22 0 0,22 22 16,0-22-16,0 0 0,0 0 15,0 0-15,22-21 32,-1-21-32,0 21 0,0-21 15,-21 0-15,21 0 0</inkml:trace>
  <inkml:trace contextRef="#ctx0" brushRef="#br0" timeOffset="102678.26">26797 5228 0,'0'21'0,"-21"-21"16,21 22-16,21-22 31,0 0-31,0 0 0,0 0 15,1 0-15,-1 0 0,0 0 0,0-22 16,0 22-16,0-21 16,1 21-16,-1-21 0,0 0 0,-21 0 15,21 0-15,0-1 0,0 1 0,-21 0 16,0 0-16,-21 21 16,0 0-16,0 0 15,-21 0-15,20 21 0,1 0 16,-21 0-16,21 22 0,0-22 0,-1 21 15,1-21-15,0 1 0,0 20 16,21-21-16,0 0 0,0 0 0,0 1 16,0-1-16,0 0 0,0 0 0,42 0 15,-21 0-15,1-21 16,20 22-16,0-22 0,1 0 16,-1 0-16,-21 0 0,21 0 15,1 0-15,-22 0 0,0 0 0,0 0 16,0-22-16,1 1 0,-1 21 0,0-21 15,0 0-15,0 21 0</inkml:trace>
  <inkml:trace contextRef="#ctx0" brushRef="#br0" timeOffset="102927.14">27728 5694 0,'0'0'0,"-42"21"31,21-21 31</inkml:trace>
  <inkml:trace contextRef="#ctx0" brushRef="#br0" timeOffset="104374.61">13864 7112 0,'21'-21'15,"-21"0"1,0 0-1,0-1-15,0 1 16,-21 0-16,21 0 16,0 0-16,-21 0 15,21-1 1,0 1 0,21 21-16,0 0 0,0 0 15,1 0-15,-1 21 0,0 1 0,0-1 16,21 0-16,-20 21 0,-1 1 15,0-1-15,0 0 0,-21 1 0,21-1 16,-21 0-16,0 22 0,0-22 16,0 0-16,0 1 0,-21-22 0,0 21 15,0-21-15,-22 22 0,22-22 0,-21 0 16,0 0-16,-1 0 0,22 1 16,-21-1-16,-1-21 0,22 0 15,-21 21-15,21-21 0,0 0 0,-1 0 16,1 0-16,0 0 0,0-21 15,21 0-15,0-1 0,0 1 16,0 0-16,0 0 0,0 0 0,0 0 16,0-22-16,0 22 0,0 0 15,0 0-15,0 0 0,0-1 0,21 1 16,0 0-16,0 21 0,1 0 16,-1 0-16,0 21 15,-21 0-15,21 1 0,0-1 0,0 0 16,1 0-16,-22 0 0,21 22 0,0-22 15,-21 0-15,21 0 0,0 0 16,-21 0-16,0 1 16,0-1-16,21-21 0,-21 21 0,22 0 15,-22 0 1,21-21-16,0 0 0,0 0 16</inkml:trace>
  <inkml:trace contextRef="#ctx0" brushRef="#br0" timeOffset="104570.5">14457 7493 0,'0'0'0,"21"0"16,-21 21 15,-21-21-15,42 0 15,0 0-31</inkml:trace>
  <inkml:trace contextRef="#ctx0" brushRef="#br0" timeOffset="106174.58">15409 6964 0,'-21'0'16,"42"0"-16,-63 21 0,21-21 0,21 21 0,-21-21 15,21 21-15,0 1 16,21-22-16,0 0 16,0 0-16,21 0 0,-20 0 0,20 0 15,0 0-15,-21 0 0,22 0 16,-1-22-16,0 22 0,1-21 0,-1 21 16,0-21-16,1 21 0,-1-21 15,-21 21-15,0-21 0,1 0 16,-1 21-16,-21-22 0,0 1 0,0 0 15,-21 0-15,-1 21 0,1-21 16,0 21-16,-21 0 0,21-21 16,-22 21-16,22 0 0,-21 0 0,-1 0 15,1 21-15,0 0 0,21 0 0,-22 0 16,22 0-16,-21 22 0,21-22 16,-1 21-16,1 1 0,21-1 15,0-21-15,0 21 0,0-20 0,0 20 16,21-21-16,22 0 0,-22 0 15,0 1-15,21-1 0,1-21 0,-22 0 16,21 0-16,1 0 0,-1 0 16,-21 0-16,21 0 0,-20 0 0,-1 0 15,0 0-15,-21-21 0,0-1 16,0 1 0,-42 21-16,20 0 0,-20-21 0,0 21 15,-1 0-15,1 0 0,0 0 0,-22 0 16,22 0-16,0 0 0,-1 21 15,1 0-15,21 1 0,-22-1 16,22 0-16,0 21 0,0-21 0,0 22 16,21-1-16,0-21 0,0 22 15,0-22-15,0 0 0,0 21 0,21-21 16,0 1-16,0-1 0,22 0 0,-22-21 16,21 21-16,-21-21 0,22 0 15,-1 0-15,0 0 0,1 0 0,-1 0 16,0 0-16,-21 0 0,22-21 0,-1 0 15,0 0-15,1-1 0,-1 1 16,0 0-16,1-21 0,-1 21 0,-21-22 16,22 1-16,-1 0 0,-21-1 15,21 1-15,-20-22 0,-1 22 0,0 0 16,-21-1-16,0 1 0,21 0 0,-21-1 16,0 1-16,0 0 0,0 21 15,0-1-15,0 1 0,0 0 16,0 42-1,0 0-15,-21 22 0,21-22 16,0 21-16,-21 1 0,21-1 16,0 0-16,0 1 0,0 20 0,0-21 15,-21 1-15,21-1 0,-22 0 0,22 1 16,0-1-16,0-21 0,0 22 16,0-22-16,0 0 0,0 0 0,22 0 15,-1 0-15,0-21 0,21 0 0,-21 0 16,1 0-16,20 0 0,-21 0 15,21 0-15,1 0 0,-22 0 16,21-21-16,1 0 0,-1 21 0,-21-21 16,21 0-16,1 0 0,-22-22 15,0 22-15,0 0 0,0-21 0,1 20 16,-22-20-16,0 0 0,0 21 0,0-22 16,0 22-16,0 0 0,0 0 15,-22 21-15,1 0 0,0 0 16,0 0-16,0 21 0,0 0 0,-1 0 15,1 0-15,0 22 16,0-22-16,21 21 0,0 1 0,-21-22 0,21 21 16,0-21-16,0 0 0,0 1 0,21 20 15,0-21 1,0 0-16,0 0 0,22-21 0,-22 0 16,0 0-16,21 0 0,-20 0 0,-1 0 15,21 0-15,-21 0 0,0-21 16,1 21-16,-1-21 0,0 21 0,0-21 15,0 0-15,0 0 0,-21-1 16,0 1-16,0 0 31,-21 21 16,0 0-31,0 0-1</inkml:trace>
  <inkml:trace contextRef="#ctx0" brushRef="#br0" timeOffset="106522.38">15452 7049 0,'0'0'0,"-43"0"0,1 0 0,21 0 0,0 0 15,21 21 1,21-21-16,21 0 0,0 0 16,22 0-16,-22 0 0,22 0 0,-1 0 15,22 0-15,-22 0 0,22 0 0,0 0 16,-22 0-16,22 0 0,0 0 15,-1 0-15,1 0 0,-22 0 0,22 0 16,-43 0-16,22 0 0,-22 0 16,-21 0-16,1 0 0,-1 0 0,-42 0 31,-1 0-31,-20 21 0,0-21 16,-1 0-16,-20 0 0,21 0 0,-22 21 15,1-21-15,-22 0 0</inkml:trace>
  <inkml:trace contextRef="#ctx0" brushRef="#br0" timeOffset="106754.24">15494 7366 0,'0'0'0,"-21"21"0,0 0 15,21 1-15,0-1 0,0 0 16,21-21-16,0 0 16,0 21-16,21-21 0,1 0 0,-1 0 15,0 0-15,1 0 0,20 0 0,1 0 16,-1 0-16,1 0 0,-1 0 15,22 0-15,-22 0 0,1-21 0,21 21 16,-22 0-16,1-21 0,-22 21 0,0 0 16,-21 0-16,22 0 0,-86 0 31,22 0-31,-21 0 0,0 0 0,-1 0 16,-20 0-16</inkml:trace>
  <inkml:trace contextRef="#ctx0" brushRef="#br0" timeOffset="106927.14">15600 7514 0,'-21'21'0,"42"-42"0,-64 42 0,43 1 16,43-22-1,-22 0-15,21 0 0,-21 0 16,22 0-16,20 0 0,-20 0 0,20 0 16,1 0-16,-1 0 0,1 0 0,20-22 15,-41 22-15,20 0 0,1 0 16,-1-21-16,-21 0 0,1 21 0,-1-21 15,0 21-15,1-21 0</inkml:trace>
  <inkml:trace contextRef="#ctx0" brushRef="#br0" timeOffset="107254.96">17462 6943 0,'0'0'16,"0"-21"-16,-21 21 0,42 21 31,1 0-15,-1 21-16,0-21 0,0 22 0,0-1 16,22 22-16,-22-22 0,0 21 15,0-20-15,0-1 0,0 22 16,-21-22-16,0-21 0,22 21 0,-22 1 15,0-22-15,0 0 0,0 0 0,0 0 16,0 1-16,0-44 47,21 1-31,-21 0-16,21-21 0</inkml:trace>
  <inkml:trace contextRef="#ctx0" brushRef="#br0" timeOffset="107502.82">18055 6943 0,'0'0'16,"0"-43"-16,0 22 0,0 0 0,0 0 0,0 42 31,-21 21-31,0-20 16,0 20-16,-1 0 0,1 1 0,0 20 15,0-21-15,0 22 0,-22-22 16,22 1-16,0 20 0,0-21 0,0 1 15,0-22-15,21 21 0,-22-21 0,22 1 16,0-1-16,0 0 0,0 0 16,22 0-16,-1-21 15,0 0-15,0 0 0,0 0 16,0 0-16,1-21 0,-1 0 16,0 0-16,0 0 0</inkml:trace>
  <inkml:trace contextRef="#ctx0" brushRef="#br0" timeOffset="107706.7">18288 7133 0,'-21'43'15,"21"-22"-15,0 21 16,-21-21-16,-1 22 0,22-22 16,-21 0-16,21 21 0,0-21 0,0 1 0,0-1 15,0 0-15,0 0 16,0 0-16,0 0 0,0 1 15,21-22 17,1-22-32</inkml:trace>
  <inkml:trace contextRef="#ctx0" brushRef="#br0" timeOffset="107894.88">18415 6943 0,'0'0'0,"0"-21"0,-21 21 16,0 0 0,21 21-1,0 0 1,0 0 0,0 0-16,21-21 15,0 0-15,-21 21 0</inkml:trace>
  <inkml:trace contextRef="#ctx0" brushRef="#br0" timeOffset="108322.63">18838 7049 0,'0'0'0,"-21"0"47,0 0-47,0 0 0,-22 21 15,22-21-15,0 21 0,0 0 16,0 0-16,-22 0 0,22 1 0,0-1 16,0 0-16,0 0 0,0 0 15,-1 0-15,22 1 0,0-1 16,0 0-16,22 0 16,-1-21-16,21 21 0,-21-21 0,0 21 15,22-21-15,-22 0 0,0 22 16,0-22-16,0 21 0,1-21 0,-1 0 15,0 21-15,0-21 0,-21 21 16,21-21 0,-21 21-16,0 0 15,-21-21-15,0 0 16,0 22-16,0-22 0,-1 0 0,1 0 16,-21 21-16,21-21 0,0 21 0,-22-21 15,22 0-15,-21 0 0,21 0 16,-1 0-16,22-21 31,22 21-31,-1-21 16</inkml:trace>
  <inkml:trace contextRef="#ctx0" brushRef="#br0" timeOffset="108571.49">19156 7133 0,'0'0'0,"21"0"15,-21 21-15,0 1 16,0-1-16,0 21 0,0-21 16,0 0-16,0 22 0,0-22 0,0 21 15,0-21-15,0 22 0,0-22 0,0 0 16,0 0-16,0 0 0,0 1 16,-21-22-16,21 21 0,0 0 15,0-42 32,0 0-47</inkml:trace>
  <inkml:trace contextRef="#ctx0" brushRef="#br0" timeOffset="108754.38">19283 7027 0,'0'0'0,"0"-21"0,0 0 16,0 0-16,-21 21 0,-1-21 15,1 21-15,42 0 63,1 0-63,-1 0 16,0 0-16,0-21 0</inkml:trace>
  <inkml:trace contextRef="#ctx0" brushRef="#br0" timeOffset="109246.1">19706 6816 0,'0'21'31,"0"0"-31,0 0 0,-21 0 16,21 1-16,-21 20 0,21-21 0,0 21 15,0 1-15,-21-1 0,21 0 0,-22 1 16,22-1-16,0 0 0,0 1 15,-21-1-15,21-21 0,0 22 0,0-22 16,0 0-16,0 21 0,0-21 16,0 1-16,0-1 15,0-42 17,0-1-17,0 1-15,0 0 0,21 0 16,-21-21-16,22 20 0,-1-20 15,21 21-15,-21-21 0,22-1 0,-22 22 16,21-21-16,0 21 0,43-22 16,-43 22-16,1 21 0,-22 0 15,21 0-15,1 21 0,-1 0 0,-21 1 16,0-1-16,0 21 0,1-21 0,-22 22 16,0-22-16,0 21 15,0-21-15,0 22 0,-22-22 0,1 21 16,0-21-16,0 0 0,-21 1 0,20-1 15,-20-21-15,0 21 0,21 0 16,-22-21-16,1 0 0,0 21 0,20-21 16,1 0-16,0 0 0,0 0 0,0 0 15,21-21 1,0 0-16,21 0 0,21 0 16</inkml:trace>
  <inkml:trace contextRef="#ctx0" brushRef="#br0" timeOffset="110523.37">20637 6837 0,'0'0'0,"0"-21"0,0 0 0,0-1 0,0 1 16,0 0-16,-21 21 16,21 21-1,-21 0-15,21 1 0,-21 20 0,21 0 16,0-21-16,0 22 0,0-1 15,-21 0-15,21 22 0,-21-22 0,21 1 16,0-1-16,0 0 0,0 1 0,0-1 16,0 0-16,0-21 15,0 1-15,0 20 0,0-21 16,0 0-16,21-21 0,0 0 0,0 0 16,0 0-16,0 0 0,1 0 15,-1 0-15,21-21 0,-21 0 0,0 0 16,22 0-16,-22-1 0,0 1 0,21 0 15,-20-21-15,-1-1 0,21 22 16,-21-21-16,0 21 0,1 0 0,-22-1 16,0 1-16,21 21 0,-21 21 31,0 1-31,0-1 0,0 21 16,-21-21-16,21 0 0,0 22 15,0-22-15,0 0 0,0 0 16,0 0-16,0 1 0,0-1 0,0 0 15,21 0-15,0-21 0,0 21 16,0-21-16,0 0 0,1 0 0,-1 0 16,0 0-16,0 0 0,0 0 0,0 0 15,1 0-15,-1-21 0,0 0 16,0 0-16,0 0 0,0-22 0,1 1 16,-22 0-16,21-1 0,0 1 0,0-22 15,0 22-15,0-21 0,-21 20 16,22 1-16,-1-22 0,0 22 0,-21 0 15,0 21-15,0-22 0,0 22 16,0 0-16,0 42 16,-21 21-1,21-20-15,-21-1 0,-1 21 16,22 0-16,0 1 0,-21-1 16,21 0-16,-21 1 0,21 20 0,0-20 15,0-1-15,0-21 0,0 21 16,0 1-16,0-22 0,0 0 0,0 21 15,0-20-15,0-1 16,21-21-16,0 0 0,1 0 16,-1 0-16,0 0 0,0 0 15,0-21-15,0-1 0,1 1 16,-1 0-16,0 0 0,0 0 16,-21-22-16,21 22 0,0 0 0,1-21 15,-1 21-15,0-1 0,-21 1 16,0 42-1,0 1 1,0-1-16,-21 0 0,21 0 0,-21 0 16,-1 0-16,22 22 0,0-22 15,0 0-15,0 0 0,0 0 0,0 1 16,0-1-16,22 0 0,-1 0 16,0 0-16,0 0 0,21-21 15,-20 0-15,-1 0 0,21 0 0,-21 0 16,0 0-16,1 0 0,-1 0 15,0-21-15,0 0 0,0 0 0,0 0 16,1 0-16,-1-22 0,0 22 0,-21-21 16,21-1-16,-21 1 0,21 21 15,-21 0-15,0-22 0,0 22 0,0 0 16,0 42 15,0 22-31,0-22 16,0 0-16,-21 21 0,0 1 0,0-22 15,21 21-15,-21 0 16,-1 22-16,1-22 0,0 1 0,0 20 16,21-21-16,-21 22 0,21-22 0,0 22 15,0-1-15,0 1 0,0-1 16,-21 1-16,21-1 0,0 1 0,0-1 16,-22 1-16,22-1 0,0 1 0,0-1 15,0 1-15,0-1 0,0-20 16,0 20-16,0-21 0,-21 1 0,21-1 15,0 0-15,-21-20 0,21 20 0,0-21 16,-21-21-16,0 21 0,0-21 16,-1 0-16,1 0 15,0-21-15,0 0 0,21 0 16,0 0-16,0-1 0,0 1 0,0-21 16,0 21-16,0-22 0,0 22 0,0-21 15,0 0-15,0-1 0</inkml:trace>
  <inkml:trace contextRef="#ctx0" brushRef="#br0" timeOffset="110763.23">21463 7070 0,'0'0'0,"-21"-21"0,21-1 16,21 22-1,0 0-15,0 0 0,0 0 0,22 0 16,-22 0-16,21 0 0,-21 0 16,22-21-16,-22 21 0,21 0 0,-21 0 15,22 0-15,-22-21 0,0 21 0,0 0 16,-21-21-16,0 0 16,0 0-16,-21-1 0,-21 1 15</inkml:trace>
  <inkml:trace contextRef="#ctx0" brushRef="#br0" timeOffset="110931.14">21082 6752 0,'-21'0'0,"42"0"0,-63 0 0,42 21 32,0 1-17,0-1 1,21-21-1,0 0-15</inkml:trace>
  <inkml:trace contextRef="#ctx0" brushRef="#br0" timeOffset="111938.84">23474 6943 0,'0'0'16,"-21"0"-16,21-21 0,-22-1 0,1 1 15,0 21-15,0 0 16,0 0-16,0 21 16,-1 1-16,1-1 0,0 0 0,0 21 15,0 1-15,0-1 0,-1 0 0,1-21 16,0 22-16,21-1 15,0 0-15,0-20 0,0 20 0,0-21 16,0 0-16,0 0 0,21 1 16,0-22-16,1 0 0,20 0 15,-21 0-15,21 0 0,-20 0 0,20-22 16,-21 1-16,21 0 0,1 21 0,-1-21 16,-21-21-16,22 20 0,-22 1 15,0 0-15,-21-21 0,0 21 0,0-22 16,0 22-16,0-21 0,0 21 15,-21-1-15,0-20 0,-1 21 0,-20 0 16,21 0-16,0 21 0,0-22 0,-1 22 16,1-21-16,0 21 0,42 0 47,0 0-47,22 0 0,-22 0 15,21 0-15,1-21 0,-1 21 0,0 0 16,1-21-16,-1 21 0,21 0 0,-20-21 15,-1 0-15,0 21 0,-20 0 16,20 0-16,-21-22 0,0 22 0,-21 22 47,0-1-47,0 0 0,-21 0 16,21 0-16,0 22 0,-21-1 15,21 0-15,0 1 0,0 20 16,0 1-16,0-1 0,0 1 0,0-1 15,0 22-15,0-22 0,0 1 0,0-1 16,0 1-16,0-1 0,0 1 16,0-1-16,0 1 0,0-1 0,0 1 15,0-1-15,0 1 0,0-22 0,-21 22 16,21-22-16,0 21 0,0-20 16,0-1-16,0-21 0,0 22 0,0-1 15,0-21-15,0 0 0,0 0 0,0 1 16,0-44 15,0 1-31,0 0 0,0 0 16,0 0-16,0-22 0,0 22 0,0-21 15,0 0-15,0-22 0,0 22 0,0-22 16,0 1-16,0-1 0,21 1 16,-21-22-16,21 22 0,-21-1 0,0-21 15,21 22-15,0-1 0,1 1 0,-1-1 16,0 1-16,0-1 0,0 22 15,0-21-15,1 20 0,20 1 0,-21 0 16,21-1-16</inkml:trace>
  <inkml:trace contextRef="#ctx0" brushRef="#br0" timeOffset="112314.62">25760 6519 0,'0'0'0,"-43"0"0,22-21 15,-21 21-15,21 0 0,-22 0 16,22 0-16,0 0 0,0 21 0,0 1 15,0-1-15,21 0 0,0 21 16,-22 1-16,22-1 0,0 0 0,0 1 16,0-1-16,0 0 0,0 1 15,0-22-15,0 21 0,0 0 0,0-20 16,0-1-16,0 21 0,0-21 0,0 0 16,0 1-16,-21-44 46,0 1-46,0 0 16,0 0-16</inkml:trace>
  <inkml:trace contextRef="#ctx0" brushRef="#br0" timeOffset="113107.17">24807 6879 0,'0'0'0,"-21"-21"0,0 21 0,42 0 31,0 0-31,22 0 0,-22 0 0,21 0 15,0 0-15,22 0 0,-22 0 0,22 0 16,-1 0-16,1 0 0,-22 0 16,22-21-16,20 21 0,-20-21 0,-1 0 15,22 21-15,-22-22 0,1 1 16,-1 0-16,1 0 0,-22 0 16,1-22-16,-1 22 0,-21 0 0,0-21 15,0 21-15,-21-22 0,0 22 16,0 0-16,0 0 0,0 0 0,0-1 15,-21 22-15,0 0 0,0 0 0,0 0 16,21 22-16,-21-1 0,-1 21 16,1-21-16,0 22 0,21-1 0,-21 0 15,0 1-15,0-1 0,-1 21 16,22-20-16,-21-22 0,0 21 16,21 1-16,0-1 0,-21-21 0,0 0 15,21 22-15,-21-22 0,21 0 0,0 0 16,0 0-16,21-42 31,0 21-15,-21-21-16,21 0 0,0 0 15,0-1-15,1 1 0,-1 0 0,0 0 16,0 0-16,0 0 0,0-22 16,1 22-16,-1 0 0,0 21 0,0-21 15,0 21-15,-21 21 16,0 0-1,0 0-15,0 0 0,0 1 16,0-1-16,0 0 0,0 0 0,21 0 16,-21 0-16,22 1 0,-1-1 15,-21 0-15,21-21 0,0 0 16,-21 21-16,21-21 0,0 0 0,1 0 16,-1 0-16,0 0 0,0 0 15,21 0-15,-20 0 0,-1-21 0,0 0 16,0 21-16,0-21 0,0-1 0,1 1 15,-1 0-15,0 0 0,-21 0 16,0 0-16,0-1 0,21-20 0,-21 21 16,0 0-16,0 0 0,0-1 15,-21 22 1,0 0-16,0 0 16,21 22-16,-22-1 0,22 0 0,-21 21 15,21-21-15,0 1 0,0-1 16,0 0-16,0 0 0,0 0 0,0 0 15,0 1-15,0-1 0,0 0 16,21-21-16,1 0 16,-1 0-16,0 0 0,0 0 15,0 0-15,-21-21 0,21 0 0,22 21 16</inkml:trace>
  <inkml:trace contextRef="#ctx0" brushRef="#br0" timeOffset="113734.82">27538 6308 0,'-21'0'0,"42"0"0,-64 0 0,22 0 16,21 21-1,0 0 1,21-21-16,1 0 15,-1 0-15,0 0 0,0 0 16,0 0-16,0 0 0,1 0 16,20 0-16,-21-21 0,0 21 0,22 0 15,-22-21-15,0 0 0,21 21 0,-21-22 16,1 22-16,-22-21 0,0 0 16,-22 0-1,1 21-15,0 0 0,-21 0 0,-1 0 16,1 21-16,0 0 0,-1 0 15,-20 1-15,21 20 0,-1 0 0,1-21 16,21 22-16,-22-1 0,22 0 16,0 1-16,21-1 0,0 0 15,0-20-15,0 20 0,0-21 0,0 0 16,21 0-16,22 1 0,-22-1 16,0-21-16,0 21 0,0-21 0,22 21 15,-22-21-15,0 0 0,0 0 0,0 0 16,0 0-16,22 0 0,-22 0 15,0-21-15,-21 0 0,21 21 0,-21-21 16,0-1-16,0 1 0,0 0 16,-21 21-16,0 0 15,0 0-15,0 0 0,-22 0 0,22 21 16,-21 0-16,21 1 0,-1-1 16,-20 21-16,21-21 0,0 0 15,0 1-15,-1-1 0,22 0 0,0 0 16,0 0-16,0 0 0,0 1 15,0-1-15,22 0 16,-1-21-16,0 0 0,0 0 16,0 0-16,22 0 0,-22 0 15,0 0-15,0-21 0,0 21 0,22-21 16,-22-1-16</inkml:trace>
  <inkml:trace contextRef="#ctx0" brushRef="#br0" timeOffset="114039.63">28321 6244 0,'0'-42'0,"0"84"0,0-105 0,0 42 16,0-1-16,-21 22 16,0 22-1,-1-1-15,1 21 0,21-21 0,-21 22 16,0-1-16,21 21 0,0-20 15,0 20-15,-21-20 0,21 20 0,0-21 16,-21 1-16,21-1 0,0 0 16,0 1-16,0-22 0,0 21 0,0-21 15,0 1-15,0-1 0,0 0 16,0 0-16,0 0 0,21-21 31,0 0-31,0 0 16,-21-21-16,21 0 0,0 21 0</inkml:trace>
  <inkml:trace contextRef="#ctx0" brushRef="#br0" timeOffset="114382.48">28427 6795 0,'0'21'0,"21"-21"15,0 0 1,0 0-16,0 0 0,1 0 15,-1 0-15,0 0 0,0 0 16,0-21-16,0 21 16,1-22-16,-22 1 0,21 0 15,-21 0-15,21 0 0,-21 0 16,0-1-16,-21 22 16,0 0-16,-1 0 15,1 0-15,-21 22 0,21-1 16,0 0-16,-1 0 0,1 0 0,0 0 15,0 22-15,0-22 0,21 0 16,-21 0-16,21 0 0,0 1 16,0-1-16,0 0 15,21 0-15,0-21 0,0 0 0,0 0 16,0 0-16,1 0 0,20 0 16,0 0-16,-21 0 0,22 0 0</inkml:trace>
  <inkml:trace contextRef="#ctx0" brushRef="#br0" timeOffset="115078.97">29168 6604 0,'0'0'0,"-22"0"16,22 21 0,-21 0-16,0 1 0,21-1 15,0 0-15,-21 0 0,21 21 0,-21-20 16,21-1-16,0 0 0,0 0 15,0 0-15,0 0 0,0 1 16,0-1-16,0 0 16,0-42 31,0 0-47,0-1 15,0 1-15,0 0 0,21 0 0,0 0 16,0 0-16,0-22 0,1 22 15,-1-21-15,-21 21 0,42-22 0,-42 22 16,21 0-16,0 0 0,1 21 16,-1 0-16,0 0 0,0 0 0,0 0 15,-21 21-15,0 0 0,21 0 16,-21 22-16,0-22 0,0 21 0,0-21 16,0 0-16,0 1 0,0 20 0,-21-21 15,21 0-15,0 0 0,0 1 16,0-1-16,-21-21 15,21 21 1,-21-21-16,21-21 16,0 0-1,21-1-15,0 1 16,-21 0-16,21 0 0,1 0 0,-1-22 16,21 22-16,-21-21 0,22 21 15,-22 0-15,21-22 0,-21 22 0,22 0 16,-22 21-16,0 0 0,21 0 15,-21 0-15,1 0 0,-22 21 0,0 0 16,21 0-16,-21 1 0,0-1 16,0 21-16,0-21 0,0 0 15,0 1-15,-21 20 0,21-21 0,0 0 16,-22 0-16,1 1 0,0-1 16,21 0-1,-21-21-15,21-21 47,21 21-47,0-21 16,-21-1-16</inkml:trace>
  <inkml:trace contextRef="#ctx0" brushRef="#br0" timeOffset="115474.24">29972 6795 0,'21'0'47,"0"0"-47,0 0 15,1-22-15,-1 1 16,0 21-16,-21-21 0,21 21 0,0-21 16,0 0-16,-21 0 15,22 21-15,-22-22 0,0 1 0,-22 21 31,1 0-15,0 0-16,21 21 0,-21 1 0,0-1 16,0 21-16,-1-21 0,1 0 15,0 1-15,21-1 0,0 0 0,-21 0 16,21 0-16,0 0 0,-21 1 0,21-1 16,0 0-16,0 0 15,21-21-15,0 0 16,-21 21-16,21-21 0,0 0 15,1 0-15,-1 0 0,0 0 0,21 0 16,-21 0-16,1 0 0,-1-21 16,21 0-16,-21 21 0,0-21 15,22 0-15,-22 21 0,0-22 0</inkml:trace>
  <inkml:trace contextRef="#ctx0" brushRef="#br0" timeOffset="115986.46">30649 6710 0,'0'0'16,"21"-21"-16,-21 42 31,0 0-31,-21 0 16,0-21-16,21 21 0,-21 1 15,0-1-15,21 0 0,-21 0 0,-1 0 16,22 0-16,-21 1 0,0-1 16,0 0-16,21 0 15,-21-21-15,21 21 16,-21-21-1,21-21 32,0 0-47,0 0 16,0 0-16,21-1 0,0 1 0,0 0 16,0 0-16,0 0 0,1 0 15,20-1-15,-21 1 0,0 0 0,22 0 16,-22 0-16,21 21 0,0 0 0,-20 0 15,20 0-15,0 0 16,-21 0-16,1 21 0,-1 0 0,-21 0 16,0 0-16,21 22 0,-21-22 15,0 21-15,0-21 0,0 1 0,-21-1 16,0 0-16,21 0 0,-22 0 16,1 0-16,0-21 0,0 22 0,21-1 15,-21-21-15,21 21 0,21-42 63,0 21-63,-21-21 15,21-1-15,0 1 0,1 0 0,-1 0 16,0 0-16</inkml:trace>
  <inkml:trace contextRef="#ctx0" brushRef="#br0" timeOffset="116314.79">31475 6414 0,'0'0'0,"21"-22"0,-21 1 0,0 0 0,21 21 16,-21-21-16,0 0 15,0 42 1,-21 0 0,21 0-16,-21 0 0,0 22 15,-1-22-15,1 21 0,0-21 16,21 22-16,-21-1 0,0-21 0,0 22 15,21-22-15,-22 21 0,22-21 16,-21 22-16,0-22 0,21 0 0,0 0 16,0 21-16,0-20 0,-21-22 0,21 21 15,0 0-15,0 0 0,0 0 16,21-21-16,-21 21 16,21-21-16,0 0 15,1 0-15,-1 0 0,0 0 16,0 0-16,0-21 15,0 21-15,1-21 0,-1 21 16,0-21-16,21 0 0</inkml:trace>
  <inkml:trace contextRef="#ctx0" brushRef="#br0" timeOffset="116614.28">31348 6541 0,'-43'0'0,"86"0"0,-107 0 0,22 0 15,63 0 17,0 21-32,0-21 0,1 0 15,20 0-15,-21 0 0,21 0 16,-20 0-16,-1 0 0,21 0 0,-21 0 16,22 0-16,-22 0 0,21 0 15,-21 0-15,0 0 0,1 0 0,-1 0 16,0 0-16,0 0 0,0 0 15,0 0 1,-21 21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3T02:11:02.9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10901 1461 0,'-21'0'16,"21"21"-16,0 0 0,0 0 0,0 0 15,0 0-15,0 1 0,0-1 16,0 21-16,0 0 0,0-20 0,0 20 16,0 0-16,0 1 0,0-1 15,0 21-15,0-20 0,0-1 0,0 0 16,0 1-16,0-1 0,0 0 16,0 22-16,0-22 0,0 22 15,0-22-15,-22 22 0,22-1 16,-21 1-16,21-22 0,0 21 0,0-20 15,-21-1-15,21 0 0,-21 1 0,21-1 16,0 0-16,0-20 0,0-1 16,0 21-16,0-21 0,0 0 0,0 1 15,0-1-15,0-42 47,0-1-31,0 1-16,0 0 0,0 0 15</inkml:trace>
  <inkml:trace contextRef="#ctx0" brushRef="#br0" timeOffset="2152.46">10816 1545 0,'0'0'0,"21"-21"15,0 21-15,1 0 16,-1 0-16,0 0 0,0-21 0,0 21 16,0 0-16,22 0 0,-22 0 15,21 0-15,1-21 0,-1 21 16,0 0-16,1 0 0,-1 0 15,0 0-15,1-21 0,-1 21 0,0 0 16,1 0-16,-1 0 0,0 0 16,22 0-16,-1 0 0,1 0 0,-1 0 15,1 0-15,20 0 0,1 0 16,0 0-16,-1 0 0,1 0 0,-21 0 16,20 0-16,1 0 0,0 0 15,-1 0-15,1 0 0,0 0 16,-1 0-16,22 0 0,-21 0 0,21 0 15,-22 0-15,1 0 0,0 0 16,-1 0-16,-20 0 0,20 0 0,22 0 16,-21 0-16,0 0 0,-1 0 15,22 0-15,-21 0 0,-1 0 0,1 0 16,0 0-16,-1 0 0,1 0 16,21 0-16,-21 0 0,-1 0 0,22 0 15,-21 0-15,21 0 0,-22 0 16,1 0-16,0 0 0,-1 0 0,-20 0 15,20 21-15,-20-21 0,-1 0 16,22 0-16,0 21 0,-1-21 16,1 0-16,21 21 0,-21-21 15,-1 0-15,1 21 0,0-21 0,-1 21 16,1-21-16,0 22 0,-1-22 16,1 21-16,0-21 0,-1 0 0,1 21 15,0-21-15,-22 0 0,22 0 16,-1 21-16,-20-21 0,-1 0 15,1 0-15,-1 0 0,1 0 0,-1 0 16,1 0-16,-1 0 0,-20 0 16,20 0-16,1 0 0,-1 0 0,1 0 15,-1 0-15,1 0 0,-22 0 16,22 0-16,-22 0 0,0 0 16,1 0-16,-1 0 0,-21 0 15,0 0-15,0 0 0,1 0 16,-1 0-16,0 0 0,0 0 15,0 0 1,0 0 0,-21 21 15,0 0-15,0 1-16,0-1 15,0 0-15,0 0 0,0 0 16,-21 0-16,21 1 15,-21-1-15,21 21 0,0-21 16,-21 0-16,21 22 0,0-22 0,0 21 16,-21-21-16,21 22 0,-21-22 15,21 21-15,-22 1 0,22-1 0,0 0 16,0 1-16,-21 20 0,21-21 16,0 22-16,-21-22 0,21 22 0,0-22 15,-21 22-15,21-22 0,0 0 16,0 1-16,0-1 0,-21 0 0,21 1 15,-21-1-15,21 0 0,-22-21 16,22 22-16,-21-1 0,21 0 0,-21-20 16,0 20-16,21 0 15,-21-21-15,0 1 0,-1-1 0,22 0 16,0 0-16,-21 0 0,0 0 16,0 1-16,0-1 0,0 0 15,-1 0-15,1-21 16,0 21-16,0-21 0,0 0 0,21 21 15,-21-21-15,-1 0 0,1 22 0,0-1 16,0-21 0,0 0-16,0 21 0,-1-21 15,1 0-15,-21 21 16,21-21-16,0 0 0,-1 0 0,-20 0 16,21 0-16,-21 21 0,-1-21 15,1 0-15,0 0 0,-1 0 16,-20 0-16,-1 0 0,1 0 0,-1 0 15,1 0-15,-1 0 0,1 0 16,-1 0-16,1 0 0,-1 0 0,1 0 16,-1 0-16,1 0 0,-22 0 15,22 0-15,-22 0 0,0 0 0,1 0 16,-22 0-16,0-21 0,21 21 0,-21 0 16,1 0-16,20-21 0,-21 21 15,0-21-15,0 21 0,1 0 0,-1 0 16,0 0-16,21 0 0,-21-21 15,22 21-15,-1 0 0,0 0 16,1 0-16,-1 0 0,0 0 0,1 0 16,-1 0-16,-21 0 0,22 0 15,-22 0-15,0-22 0,21 22 0,1-21 16,-1 21-16,0 0 0,1 0 16,20 0-16,-21-21 0,1 21 0,-1 0 15,0 0-15,22-21 0,-22 21 0,1 0 16,20-21-16,1 21 0,-22 0 15,21-21-15,1-1 0,-1 22 0,1 0 16,-22-21-16,22 21 0,-1 0 16,1 0-16,-1-21 0,1 21 15,-1 0-15,22 0 0,-22 0 16,22-21-16,0 21 0,-1 0 0,1 0 16,0 0-16,-1 0 0,1 0 0,21-21 15,-21 21-15,-1 0 0,1 0 16,0 0-16,-1 0 0,22 0 0,-21 0 15,-1 0-15,1 0 0,21 0 16,-21 0-16,20 0 0,1 0 0,-21 0 16,21 0-16,0 0 0,-1 0 15,1 0-15,0 0 16,0 0 0,0 0-16,0 0 0,-1 0 15,1 0-15,0 0 0,0 0 16,0 0-16,0 0 0,-1 0 15,1 0 17,21-21-17,-21 21 48,0 0-48,0 0 1,0 0-16,-1 0 0,1 0 16,0 0-16,0 0 15,0 0-15,0 0 0,-1 0 16,1 0-16,0 0 16,21-22-1,0 1-15,0 0 16,0 0-16,0 0 0,21 0 15,0-1-15,-21 1 0,0 0 16,22 0-16,-1 21 0</inkml:trace>
  <inkml:trace contextRef="#ctx0" brushRef="#br0" timeOffset="3004.28">4741 6392 0,'0'22'31,"0"-1"-31,0 21 0,0 0 0,0 1 16,0-1-16,0 22 0,0-1 16,0 1-16,0 20 0,-21 1 15,0 0-15,21 20 0,-21-20 0,0 21 16,21 0-16,-22-22 0,1 1 15,21 21-15,0-21 0,-21-1 0,21 1 16,0 0-16,-21-1 0,21-20 0,0-1 16,0 1-16,0-1 0,0 1 15,0-22-15,0 0 0,21 1 0,-21-22 16,21 21-16,0-21 0,-21 1 16,22-1-16,-1-21 0,0 0 15,0 0-15,-21-21 16,0-1-16,21 1 0,-21 0 15,21-21-15</inkml:trace>
  <inkml:trace contextRef="#ctx0" brushRef="#br0" timeOffset="4012.7">4699 6795 0,'0'0'0,"21"0"31,0 0-31,0 0 0,1 0 16,20-22-16,0 22 0,1 0 0,-1 0 15,0 0-15,22 0 0,-1 0 0,22-21 16,0 21-16,-1-21 0,43 21 16,-21 0-16,21-21 0,0 21 0,21 0 15,-21-21-15,43 21 0,-22 0 16,21-21-16,0-1 0,1 22 0,-22 0 16,21 0-16,1-21 15,-1 21-15,-21 0 0,21 0 0,-20-21 16,-1 21-16,-21 0 0,21 0 0,0 0 15,0-21-15,0 21 0,-21 0 16,22 0-16,-22 0 0,0 0 0,0 0 16,-22 0-16,22 0 0,-21 0 15,-21 0-15,0 0 0,-1 0 0,-20 0 16,-1 0-16,1 21 0,-22-21 16,0 0-16,1 0 0,-1 0 0,-21 0 15,22 0-15,-22 0 0,0 0 0,0 0 16,0 0-16,0 21 0,1-21 15,-1 0-15,-21 21 0,0 1 16,0-1-16,0 0 0,0 21 16,0 1-16,0-1 0,0 0 0,0 1 15,0 20-15,-21-21 0,-1 22 0,22-1 16,-21 1-16,21 21 0,0-22 16,0 1-16,0-1 0,0 1 0,0-1 15,0 1-15,0-1 0,0 1 0,0-1 16,0 22-16,0-22 0,0 1 15,0-1-15,0-20 0,0 20 0,0-21 16,0 22-16,0-22 0,0 1 0,0-1 16,0-21-16,0 0 0,0 22 15,-21-22-15,21 0 0,-21 0 16,-21-21-16,20 21 0,1 0 0,0-21 16,-21 0-16,21 0 0,-22 22 15,1-22-15,0 0 0,-22 0 0,22 0 16,-22 0-16,22 0 0,-22 0 0,1 0 15,-1 0-15,-20 0 0,20 0 0,1 0 16,-22 0-16,0 0 0,-20 21 16,-1-21-16,-21 0 0,0 0 0,0 0 15,-21 21-15,-22-21 0,1 21 0,0-21 16,-22 21-16,22-21 16,-22 21-16,1 1 0,-1-1 0,1-21 0,-1 21 15,1 0-15,20 0 0,-20 0 16,21 1-16,-1-1 0,1 0 15,21-21-15,0 21 0,21-21 0,0 21 16,21-21-16,0 0 0,21 0 0,1 0 16,20 0-16,1 0 0,20 0 15,1 0-15,21 0 0,0 0 0,-1-21 16,1 21-16,0-21 0,0 21 0,21-21 16,0 0-1,0-1 1,21 1-16,0 0 15,0 21-15,1-21 0,20 21 16</inkml:trace>
  <inkml:trace contextRef="#ctx0" brushRef="#br0" timeOffset="4699.29">17484 6202 0,'0'0'16,"0"21"-1,0 0 1,0 22-16,0 20 0,0 1 16,0 20-16,0 1 0,0 0 0,0 20 15,0 22-15,0-21 0,0 21 16,0 0-16,0-21 0,0 0 0,0 0 16,0 0-16,0-22 0,0 22 0,0-21 15,0-1-15,0-20 0,-22-1 16,22 1-16,0-22 0,0 1 0,-21-1 15,21 0-15,0-21 0,-21 1 0,21-1 16,0-42 15,0-1-31,0 1 0,0-21 0,0 0 16,21-1-16,0 1 0,-21-22 16</inkml:trace>
  <inkml:trace contextRef="#ctx0" brushRef="#br0" timeOffset="5731.7">17695 6519 0,'0'0'15,"-21"-63"-15,0 42 0,0-22 0,0 22 16,-1 0-16,1 0 0,0 0 0,0 0 16,0 21-16,21-22 15,-21 22 1,42 0-1,21 0-15,0 0 0,22 0 16,-1 0-16,1 0 0,21 0 0,-1 0 16,22 0-16,21 0 0,21 0 15,0 0-15,1 0 0,20 0 0,0 0 16,22 0-16,-1 22 0,22-22 16,-22 0-16,22 21 0,21-21 0,-21 0 15,-22 0-15,22 21 0,-22-21 16,-20 0-16,20 0 0,-21 0 0,1 0 15,-22 21-15,0-21 16,-21 0-16,0 0 0,0 0 0,-21 0 16,21 0-16,-21 0 0,-22 0 15,1 0-15,0 0 0,-22 0 0,1 0 16,-22 0-16,0 21 0,-20-21 16,20 0-16,-21 0 0,0 21 0,0-21 15,-21 22-15,22-1 16,-22 0-16,0 0 0,0 0 15,0 0-15,0 1 0,0-1 16,0 21-16,0-21 0,0 22 0,0-22 16,0 21-16,0 0 0,0 1 15,0-1-15,-22-21 0,22 22 16,0 20-16,0-21 0,0 22 16,-21-1-16,21 1 0,0-1 0,0 1 15,0-1-15,0 1 0,0-1 16,0 1-16,0-1 0,0 1 0,0-1 15,0 1-15,0-1 0,0-20 16,0 20-16,0 1 0,0-22 0,0 0 16,0 1-16,-21-1 0,0-21 0,0 22 15,0-22-15,-1 0 0,1 0 16,0 0-16,0 0 0,0 1 0,0-1 16,-1-21-16,-20 21 0,21-21 15,-21 21-15,20-21 0,-20 0 16,0 21-16,-1-21 0,-20 21 0,21-21 15,-22 0-15,22 0 0,-22 22 16,1-22-16,-1 0 0,1 0 0,-1 0 16,1 0-16,-22 0 0,0 0 15,1 0-15,-1 0 0,0 0 0,1 0 16,-22 0-16,21 0 0,1 0 0,-22 0 16,-21 0-16,0 0 0,0 0 15,0 0-15,0-22 0,-21 1 0,-1 21 16,1 0-16,0 0 0,0-21 15,0 21-15,0 0 0,21 0 0,0 0 16,21 0-16,-21 0 0,21 0 16,0 0-16,-21 0 0,21 0 0,0 0 15,1 0-15,-22 0 0,42 21 16,-21-21-16,0 0 0,0 0 0,1 0 16,20 0-16,0 0 0,1 0 15,-1 0-15,21 0 0,1 0 0,21 0 16,-1 0-16,1 0 0,0 0 0,-1 0 15,22 0-15,0 0 0,0 0 16,0 0-16,-1 0 0,1 0 16,0 0-16,0 0 0,0 0 0,0 0 15,-1 0-15,1 0 16,21-21-16,21 21 31,1 0-31,-1 0 0,0 0 16</inkml:trace>
  <inkml:trace contextRef="#ctx0" brushRef="#br0" timeOffset="6376.77">12763 11515 0,'0'0'0,"-21"-43"0,0 22 15,0-21-15,0 0 0,0 20 16,21 1-16,0 0 0,0 0 0,0 42 31,0 21-31,21 1 0,0 20 16,0 1-16,0-1 0,22 1 0,-22 20 16,0 22-16,0-21 0,0 0 15,0 20-15,1-20 0,-22 0 0,21-1 16,-21 1-16,0 0 0,0-1 0,0 1 15,0 0-15,0-22 0,0 22 16,0-22-16,0 1 0,0-1 0,0 1 16,0-22-16,-21 1 0,-1-1 0,22 0 15,-21-21-15,21 1 0,0-1 16,0 0-16,0-42 31,0 0-31,0-22 0,0 22 16,0-21-16,0-1 0,0-20 0,0 21 15,21-43-15</inkml:trace>
  <inkml:trace contextRef="#ctx0" brushRef="#br0" timeOffset="7328.37">12679 11621 0,'-21'-22'15,"42"44"-15,-64-65 0,22 22 0,0 0 16,21 0-16,0 0 0,0-1 15,21 22 1,0 0-16,1 0 16,20 0-16,21 0 0,1 0 0,21 0 15,20 0-15,1 0 0,21 0 16,0 0-16,21 22 0,1-22 0,20 0 16,0 0-16,1 0 0,20 0 0,-21 0 15,43 21-15,-21-21 0,20 0 16,-20 0-16,20 0 0,1 0 0,0 21 15,-22-21-15,22 0 0,-22 0 16,1 21-16,21-21 0,-22 0 0,-21 21 16,1-21-16,-1 0 15,-21 0-15,0 0 0,-21 0 0,0 0 16,0 0-16,-21 0 0,0 0 0,0 0 16,-43 0-16,22 0 0,-21 0 15,-22 0-15,0 0 0,1 21 0,-1-21 16,-21 0-16,0 0 0,-21 22 15,0-1-15,0 0 0,0 0 16,0 0-16,0 0 16,0 1-16,0-1 0,0 21 0,0 0 15,0 1-15,0-1 0,0 0 0,0 22 16,0-1-16,0 1 16,0-22-16,0 22 0,0-1 0,21 1 15,-21-1-15,0-20 0,0 20 0,22 1 16,-22-1-16,0 1 0,0-1 15,0 1-15,0-1 0,0-21 0,0 22 16,0-22-16,0 22 0,0-22 16,-22 0-16,22-20 0,-21 20 0,21 0 15,0-21-15,-21 1 0,0 20 0,0-21 16,0 0-16,-1 0 0,1-21 16,0 22-16,-21-1 0,21-21 0,-22 0 15,22 21-15,-21-21 0,-22 0 16,22 0-16,-22 0 0,22 0 15,-43 0-15,22 0 0,-1 0 0,-20 0 16,-1 0-16,-21 0 0,0 0 16,1 0-16,-22 0 0,0 0 0,0-21 15,0 21-15,0-21 0,-22 21 16,1-22-16,-21 22 0,21-21 0,-22 21 16,1-21-16,21 0 0,-21 21 0,-1-21 15,1 21-15,0 0 0,20-21 16,1 21-16,-21 0 0,42 0 0,-21 0 15,21 0-15,0 0 0,0 0 0,21 0 16,-21 0-16,21-22 16,0 22-16,-21 0 0,0 0 0,21 0 0,-21 0 15,22 0-15,-22 0 0,21-21 16,0 21-16,0 0 0,0 0 16,0 0-16,22 0 0,-22 0 0,21 0 15,1-21-15,20 21 0,22 0 0,-1 0 16,1 0-16,21-21 0,0 21 15,0 0-15,42-21 32,0 21-32,0 0 0,0 0 15,0 0-15,1 0 0,-1 0 0,21 0 16,-21-21-16,22 21 0,-1-22 0,0 1 16</inkml:trace>
  <inkml:trace contextRef="#ctx0" brushRef="#br0" timeOffset="8215.85">23008 2307 0,'0'0'0,"0"21"0,0 1 0,0 20 16,0 0-16,0 1 0,0 20 0,0-21 15,0 1-15,0 20 0,0-20 16,0 20-16,0-21 0,-21 1 0,21-1 15,-21 0-15,21 1 0,0-22 0,-21 21 16,21-21-16,-22 22 0,22-22 16,0 0-16,0 0 0,0 0 0,0 1 15,0-1-15,22-21 16,-1 0-16,0-21 16,0-22-16,0 22 0,0 0 15</inkml:trace>
  <inkml:trace contextRef="#ctx0" brushRef="#br0" timeOffset="9471.79">23262 2265 0,'0'0'0,"-21"0"0,0 0 16,42 0 15,0 0-15,0 0-16,22 0 0,20 0 0,1 0 15,20 0-15,1 0 0,21 0 16,0 0-16,21 0 0,-22 0 0,44 0 16,-1 0-16,21 0 0,0 0 15,1 0-15,-1 0 0,43 21 0,-22-21 16,22 0-16,0 21 0,-1-21 15,1 21-15,0 1 0,-1-22 16,-20 21-16,-1-21 0,-20 21 16,20-21-16,-21 21 0,1-21 0,-22 0 15,-21 0-15,0 0 0,-21 0 16,-22 0-16,1 0 0,-21 0 16,-1 0-16,1-21 0,-22 21 0,0-21 15,-21 21-15,1 0 0,-1 0 16,0 0-16,0-21 0,0 21 15,-21 21 1,0 0-16,0 0 16,0 0-16,0 0 0,0 1 15,0 20-15,0-21 0,-21 21 16,21 1-16,-21-22 0,21 21 16,0 1-16,0-1 0,0 0 0,0-21 15,0 22-15,0-1 0,0 0 16,0 1-16,0-1 0,0 0 0,0 1 15,0-1-15,0 22 0,0-22 16,0 0-16,0 1 0,0-1 0,0 0 16,0-21-16,0 1 0,0 20 15,0-21-15,0 0 0,0 0 16,-21-21-16,0 0 0,-1 22 16,1-22-16,0 0 15,-21 0-15,21 0 0,-22 0 16,1 0-16,0 0 0,-22 0 0,1 0 15,-22 0-15,0 0 0,1 0 16,-1 0-16,0 0 0,-21 0 0,1 0 16,20 0-16,-42 0 0,21 0 15,-21 0-15,0 0 0,-21-22 0,21 22 16,-21-21-16,0 0 0,-22 21 16,1-21-16,-22 0 0,1 0 0,-1-1 15,1-20-15,-1 21 0,1 21 0,-1-21 16,22 0-16,0 21 0,21 0 15,-1 0-15,22 0 0,0 0 16,22 0-16,-1 0 0,21 0 16,0 0-16,22 0 0,-1 0 0,1 0 15,21 0-15,-1 0 0,1 0 16,0 0-16,20 0 0,1 0 0,0 0 16,0 0-16,42 0 62,0 0-46,-21-22-16,0 1 0,0 0 15,0 0 1,-21 21 0,0 0-1,0 0-15,0 0 16,-1 0-16,1 21 0,0-21 15,0 0-15,21 21 16,-21-21-16,0 0 16,-1-21-1,22 0 1,0 0 0,-21 21-16,21-21 0,0-1 15,0 1 1,0 0-16,0 0 0,0 0 15,0 0-15,0-1 0,0 1 16,0 0-16,0 0 0,0 0 0,0 0 16,0-1-16,0 1 0,0 0 15,21 0-15,1 0 0,-1 0 0,-21-1 16,21 1-16,0 0 16,-21 0-16,0 0 15</inkml:trace>
  <inkml:trace contextRef="#ctx0" brushRef="#br1" timeOffset="38192.07">11790 1778 0,'0'-21'0,"0"0"16,21 0 0,-21-1-16,0 1 15,0 0-15,0 0 0,0 0 16,0 0-16,0-1 16,0 1-16,-21 0 0,0 0 15,21 0-15,-22 21 16,1 0-16,0 0 15,0 0-15,0 0 16,0 21-16,-1 0 0,1 0 16,0 0-16,0 1 0,0 20 15,21 0-15,-21 1 0,-1-1 16,22 0-16,-21 1 0,21-1 0,0 0 16,0 1-16,0-1 0,0 0 15,0 1-15,0-1 0,0-21 0,0 0 16,0 22-16,21-22 0,1 0 15,-1 0-15,0-21 0,0 21 0,0-21 16,0 21-16,1-21 0,20 0 16,-21 0-16,0 0 0,22-21 0,-22 0 15,21 21-15,-21-21 0,22 0 0,-22 0 16,0-1-16,21 1 0,-21 0 16,1 0-16,-1 0 0,0 0 0,0-1 15,0 1-15,-21 0 16,21 0-16,-21 0 0,22 0 0,-22-1 15,-22 44 17,1-1-32,21 0 0,-21-21 15,0 21-15,21 0 0,-21 22 16,21-22-16,0 0 0,-21 0 0,21 0 16,0 0-16,0 1 15,0-1-15,0 0 0,21-21 16,0 0-16,0 0 0,0 0 15,22 0-15,-22 0 0,21 0 16,-21 0-16,22-21 0,-1 21 16,-21-21-16,0-1 0,22 1 15,-22 21-15,0-21 0,0 0 0,-21 0 16,0-22-16,0 22 0,0 0 0,0 0 16,0-21-16,0 20 0,0-20 15,0 21-15,-21 0 0,21 0 0,-21-1 16,0 22-16,-1 0 0,-20 0 15,21 0-15,0 0 0,0 0 0,-22 22 16,22-1-16,0 21 0,-21-21 16,20 0-16,1 22 0,21-22 15,-21 21-15,21-21 0,0 1 0,0-1 16,0 21-16,0-21 0,0 0 16,21-21-16,-21 22 0,21-1 0,1-21 15,20 21-15,-21-21 0,21 0 16,-20 0-16,20 0 0,-21 0 0,21 0 15,-20 0-15,20 0 0,-21-21 0,21 21 16,-20-21-16,20 21 0,-21-22 16,0 1-16,0 0 0,1 0 0,-1 0 15,-21 0-15,21-1 0,-21 1 16,21 0-16,-21 0 0,0 0 16,0 42 15,0 0-31,0 0 15,0 0-15,0 1 0,0-1 16,0 0-16,0 0 0,0 0 0,0 0 16,0 1-16,0-1 15,0 0-15,0 0 16,21-42 15,0 0-15,-21 0-16,0-1 0,22 1 15,-1 0-15,-21 0 0,21 0 16,0 0-16,-21-22 0,21 22 0,0 0 16,-21 0-16,22 0 0,-1-1 15,0 22-15,0 0 16,0 0-16,-21 22 16,0-1-16,21 0 0,-21 0 0,0 0 15,22 0-15,-22 1 0,0-1 0,0 0 16,21 0-16,-21 0 0,21 0 15,0 1-15,-21-1 0,21 0 0,0-21 16,1 21-16,20-21 0,-21 0 16,21 0-16,-20 0 0,20 0 15,0 0-15,-21 0 0,22 0 0,-1 0 16,0 0-16,-20-21 0,20 0 16,-21 21-16,21-21 0,-20-1 0,-1 1 15,-21 0-15,21 0 0,-21 0 16,0-22-16,0 22 0,0 0 0,0-21 15,0 21-15,0-22 0,0 22 0,-21 0 16,21 0-16,-21 21 0,-1 0 16,1 0-16,0 0 0,0 0 15,0 0-15,0 21 0,-22 0 16,22 0-16,0 22 0,0-22 16,0 21-16,-1-21 0,22 0 0,0 22 15,0-22-15,0 0 0,0 0 16,0 0-16,0 1 0,0-1 0,0 0 15,22-21-15,-1 21 0,0-21 16,0 0-16,0 0 0,0 0 16,1 0-16,-1 0 0,0 0 0,0 0 15,0 0-15,0-21 0,-21 0 16,22 0-16,-1-1 0,0 1 0,-21 0 16,21 0-16,0-21 0,-21-1 15,0 22-15,21-21 0,1-1 0,-22-20 16,0 21-16,21-1 15,-21 1-15,21-22 0,0 43 0,-21-21 16,0 21-16,21 0 0,-21-1 0,21 22 16,-21 22-1,0-1-15,0 21 0,-21 0 16,21 1-16,-21-1 0,21 0 16,0 22-16,-21-22 0,21 1 0,-21-1 15,21 0-15,0-21 0,0 22 16,0-22-16,0 21 0,0-21 0,0 1 15,0-1-15,21 0 0,0-21 16,0 0-16,0 0 16,1 0-16,-1 0 0,0 0 15,21 0-15,-21 0 0,1 0 0,20-21 16,-21 0-16,0 21 0,22-22 16,-22 1-16,0 0 0,0 0 0,0 0 15,0-22-15,-21 22 0,0 0 16,22 0-16,-22 0 0,0 0 15,0 42 1,-22 0 0,1 0-16,21 21 0,0-20 15,-21-1-15,21 0 0,0 0 16,0 0-16,0 0 0,0 1 0,0-1 16,0 0-16,21 0 15,0-21-15,1 21 16,-1-21-16,0 0 0,0 0 15,0 0-15,0 0 0,1 0 16,-1 0-16,0-21 0,0 0 0,0 21 16,0-21-16,1 0 0,-22-1 0,21-20 15,0 21-15,-21 0 0,21-22 16,0 1-16,0 0 0,-21-1 0,22 1 16,-22 0-16,21-1 0,-21 1 15,0 0-15,21-1 0,-21 1 16,0 21-16,0-21 0,0 20 15,-21 44 17,21 20-32,-21-21 0,21 21 0,0 22 15,-22-22-15,22 1 0,-21-1 0,21 0 16,0 1-16,0-1 0,0 0 16,0-21-16,0 22 0,0-22 0,0 0 15,0 0-15,0 0 0,0 1 16,0-1-16,21 0 15,1-21-15,-1 0 0,0 0 16,0 0-16,0 0 0,0 0 16,1-21-16,-1 0 0,21 21 15,-21-22-15,0 1 0,1 0 16,20 0-16,-21 0 0,0 0 0,0-1 16,1 1-16,-1 0 0,0 0 0,-21 0 15,0 0-15,0-1 16,0 44-1,0-1-15,-21-21 0,21 21 16,-21 0-16,21 0 0,-22 0 0,22 22 16,0-22-16,0 0 0,0 0 0,0 0 15,0 1-15,0-1 16,0 0-16,0 0 0,22-21 16,-1 21-16,0-21 0,0 0 15,0 0-15,0 0 16,1 0-16,20 0 0,-21 0 0,0 0 15,0-21-15,22 21 0,-22-21 16,0 21-16,21-21 0,-20 0 0,-1-1 16,0 1-16,0 0 0,0 0 0,0 0 15,-21 0-15,0-1 0,22 1 16,-1 21-16,-21 21 31,-21 1-31,21-1 16,-22 0-16,22 0 15,0 0-15,0 0 0,0 1 0,0-1 16,0 0-16,0 0 16,22-21 15,-1 0-31,0 0 0,0 0 16,0-21-1,-21 0-15,0 0 16,0-1-16,0 1 15,0 0-15,0 0 0,0 0 0,-21 0 16,21-1-16,-21 1 0,21 0 16,0 0-16,-21 21 15,21-21-15,0 0 0,0-1 16,0 1-16,21 0 16,0 21-16,-21-21 15,21 21-15,0-21 0,1 21 16,-1 0-16,0 0 0,0 0 0,0 0 15,0 0-15,1 0 0,-1 0 16,0 0-16,0 21 0,0-21 0,-21 21 16,21 0-16,1 0 0,-22 1 0,0-1 15,0 0-15,0 21 0,0-21 16,0 1-16,0-1 0,0 0 16,0 0-16,0 0 0,0 0 15,0 1-15,0-1 0,0 0 0,0 0 16,0 0-16,-22-21 0,22 21 15,-21-21-15,21 22 16,0-44 15,0 1-31,0 0 16,0 0-16,0 0 16,21 0-16,-21-1 0,22 1 0,-1 0 15,0 0-15,-21-21 0,21 20 16,0 1-16,22-21 0,-22 0 0,0 20 15,0-20-15,21 21 0,-20 0 16,-1 0-16,0-1 0,0 22 16,0 0-16,0 0 0,1 0 0,-1 22 15,-21 20-15,0-21 0,0 21 16,0-20-16,0 20 0,0-21 0,0 21 16,-21-20-16,-1-1 0,22 0 15,-21 0-15,21 0 0,0 0 0,-21 1 16,0-22 31,21-22-32,0 1-15,0 0 16,0 0-16,0 0 0</inkml:trace>
  <inkml:trace contextRef="#ctx0" brushRef="#br1" timeOffset="38403.94">15833 1651 0,'0'0'16,"-22"0"-16,1 0 46,0 0-46,0 0 16,0 0 0</inkml:trace>
  <inkml:trace contextRef="#ctx0" brushRef="#br1" timeOffset="38614.82">14838 1778 0,'0'0'0,"-21"21"16,21 0 0,21-21-1,0 0 1,0 0-16,0 0 0,0 0 16,1 0-16,-1 0 0,0-21 15,0 21-15,-21-21 0,0 0 0,0 0 16</inkml:trace>
  <inkml:trace contextRef="#ctx0" brushRef="#br1" timeOffset="38783.73">14499 1672 0,'0'0'0,"-21"0"15,42 0 16,0 0-15,22 0-16,-22 0 0,0 0 16,21 0-16</inkml:trace>
  <inkml:trace contextRef="#ctx0" brushRef="#br1" timeOffset="39235.47">17441 1990 0,'0'-43'31,"0"65"-15,0-1-1,-21 0-15,21 0 0,-21 0 16,21 0-16,0 1 0,-21-1 16,0 0-16,-1 0 0,22 0 15,-21 0-15,21 1 0,-21-1 0,21 0 16,-21-21-16,21 21 16,21-21-1,0 0 1,0 0-16</inkml:trace>
  <inkml:trace contextRef="#ctx0" brushRef="#br1" timeOffset="39648.26">17928 1969 0,'21'0'16,"-42"0"-16,21 0 31,-21 0-31,-21 0 0,20 0 15,-20 0-15,21 0 0,0 0 16,0 21-16,-1-21 0,1 0 0,0 0 16,21 21-16,21-21 31,0 0-31,1 0 16,-1 0-16,0 0 0,0 0 0,0 0 15,22 0-15,-22 21 0,0-21 16,0 0-16,0 21 0,0-21 15,1 21-15,-1 1 16,0-1-16,-21 0 0,0 0 16,0 0-16,0 0 15,-21-21-15,0 22 16,-1-22-16,1 0 0,0 0 0,0 0 16,0 0-16,0 21 0,-1-21 15,1 0-15,0 0 0,0 0 0,0 0 16,21-21-1,0-1 1,0 1-16,0 0 0</inkml:trace>
  <inkml:trace contextRef="#ctx0" brushRef="#br1" timeOffset="39868.12">17589 1651 0,'0'0'16,"0"-21"-16,-21 21 47,21 21-47,-21 0 15,0-21-15,21 21 16,-21 1-16,0-22 0</inkml:trace>
  <inkml:trace contextRef="#ctx0" brushRef="#br1" timeOffset="40676.67">12785 2667 0,'0'0'15,"21"0"-15,0 0 0,-21-21 0,21 0 16,0 0-16,0-1 16,1 22-16,-22-21 0,0 0 0,21 0 15,-21 0-15,0 0 0,0-1 16,0 1-16,-21 0 16,-1 21-16,1 0 15,0 0-15,-21 0 0,21 21 16,-22-21-16,22 21 0,0 1 0,-21-1 15,20 0-15,1 0 0,0 0 16,21 0-16,0 1 0,0-1 16,0 0-16,0 0 0,0 0 15,21 0-15,0-21 0,1 22 16,-1-22-16,0 21 0,21 0 16,-21-21-16,22 21 0,-22-21 0,21 21 15,1 0-15,-22 1 0,21-1 0,-21 0 16,22 0-16,-43 0 0,21 0 15,-21 1-15,0-1 0,-21 0 16,-1 0-16,1-21 16,-21 21-16,0-21 0,-1 21 0,1-21 15,-22 0-15,22 0 0,0 0 0,-22 0 16,22 0-16,-22 0 0,22 0 16,0 0-16,-1 0 0,1-21 0,21 21 15,0-21-15,0 21 0,-1-21 0,22 0 16,-21 0-16,21-1 15,0 1-15,0 0 0,21 0 0,1 0 16,-1 21-16,0-21 0,0-1 16,21 22-16,1-21 0,-22 0 15,21 21-15,1 0 0</inkml:trace>
  <inkml:trace contextRef="#ctx0" brushRef="#br1" timeOffset="41652.11">13398 2879 0,'0'0'0,"0"-21"31,0-1-31,0 1 0,-21 21 16,0-21-16,0 0 0,0 21 15,0-21-15,-1 21 0,1 0 0,0 0 16,0 0-16,0 0 0,0 0 15,-1 21-15,1 0 0,-21-21 0,-64 127 32,85-85-32,0-20 0,21-1 15,0 0-15,-21 21 0,21-21 0,0 1 16,0-1-16,0 0 0,0 0 16,0 0-16,21-21 0,0 0 0,0 21 15,0-21-15,22 0 0,-22 0 0,0 0 16,21-21-16,-21 0 15,22 21-15,-22-21 0,21 0 0,-21 0 16,1-1-16,20 1 0,-21 0 0,0 0 16,0-21-16,-21 20 0,0 1 15,22-21-15,-22 21 0,0 0 0,0-22 16,0 22-16,0 0 0,0 0 16,-22 21-1,22 21 1,0 0-16,-21 0 0,21 0 0,-21 1 15,21 20-15,0-21 0,0 0 0,0 0 16,0 22-16,0-22 0,0 0 16,0 0-16,0 0 0,21 1 15,0-1-15,1-21 0,-1 0 16,0 0-16,0 0 0,0 0 16,0 0-16,22 0 0,-22 0 0,0-21 15,0 21-15,0-22 0,1 1 16,-1 0-16,0 0 0,0 0 0,0-22 15,0 22-15,-21-21 0,0 0 0,22 20 16,-22-20-16,21 0 0,-21-1 16,0 1-16,0 0 0,0-1 0,0 22 15,0 0-15,0 0 0,0 0 16,0 42 0,0 0-16,0 0 0,0 22 15,0-1-15,-21 0 0,21 1 16,0-22-16,0 21 0,-22 0 0,22 1 15,0-22-15,0 21 0,0-21 16,0 1-16,0 20 0,0-21 0,0 0 16,0 0-16,22-21 0,-1 0 15,0 0-15,0 0 16,0 0-16,0 0 0,1 0 16,-1-21-16,0 0 0,0 21 0,0-21 15,22 0-15,-43 0 0,21-1 16,0 1-16,0 0 0,-21 0 0,21 0 15,-21 0-15,0-1 16,0 44 0,0-1-1,0 0-15,0 0 0,-21 0 16,21 0-16,0 1 0,-21-1 0,21 0 16,0 0-16,0 0 0,0 0 15,0 1 1,0-44 15,21 1-31</inkml:trace>
  <inkml:trace contextRef="#ctx0" brushRef="#br1" timeOffset="41836">14224 2604 0,'0'0'0,"0"-22"0,0 1 0,0 42 78</inkml:trace>
  <inkml:trace contextRef="#ctx0" brushRef="#br1" timeOffset="42035.89">13695 2773 0,'0'0'0,"21"0"31,0 0-16,0 0-15,0 0 0,1 0 0,-1 0 16,0 0-16,0 0 16,0-21-16,22 21 0</inkml:trace>
  <inkml:trace contextRef="#ctx0" brushRef="#br1" timeOffset="42523.75">14647 2815 0,'0'0'0,"0"-21"47,-21 21-47,0 0 15,0 0-15,21-21 0,-21 21 16,-1 0-16,1 0 0,0 0 0,0 0 15,0 21-15,-22-21 0,43 21 0,-21-21 16,0 21-16,0-21 0,21 22 16,0-1-16,0 0 0,0 0 15,21-21 1,0 0-16,22 21 0,-22-21 0,0 0 16,21 0-16,-21 0 0,1 21 15,20-21-15,-21 0 0,0 22 16,0-22-16,1 0 0,-1 21 0,0-21 15,-21 21-15,0 0 0,0 0 16,0 0 0,-21-21-16,0 0 0,-1 22 15,1-22-15,-21 0 0,21 0 16,-22 0-16,22 0 0,-21 0 0,21 0 16,0 0-16,-1 0 0,1 0 0,0 0 15,0 0-15,0 0 16,0 0-16,21-22 15,0 1 1</inkml:trace>
  <inkml:trace contextRef="#ctx0" brushRef="#br1" timeOffset="43688.09">14859 3027 0,'21'0'0,"0"0"0,0 0 15,1 0-15,20 0 0,0 0 16,1-21-16,-1 0 0,0 21 0,1-22 16,-1 1-16,0 21 0,22-21 15,-22 0-15,0 0 0,-20 0 0,20-1 16,-21-20-16,0 21 0,0 0 16,1-22-16,-1 1 0,-21 21 0,21-21 15,-21-1-15,0 1 0,0 0 0,0 20 16,0-20-16,0 21 15,0 0-15,-21 21 0,0 0 16,-1 0-16,1 0 0,0 0 16,-21 21-16,21 0 0,-1 21 0,-20 1 15,21-1-15,0 0 0,0 1 0,-1 20 16,1 1-16,0-22 0,0 22 16,21-22-16,0 21 0,-21 1 0,21-1 15,-21 1-15,21-1 0,0 1 16,0-1-16,0 1 0,-22-1 0,22 22 15,-21-21-15,21-1 0,0 1 0,-21-1 16,0 1-16,0 20 0,21-20 16,-21-1-16,-1 1 0,1-1 15,0 1-15,0-22 0,0 0 0,0 22 16,21-43-16,0 21 0,0-20 0,0-1 16,0 0-16,0 0 0,21-21 15,0 0-15,0 0 0,0 0 0,22-21 16,-22 0-16,21 0 0,0-1 0,1-20 15,20 21-15,-20-21 0,-1-1 16,21-20-16,-20 20 0,20-20 0,-20-1 16,-1 1-16,-21-1 0,21 1 0,-20-1 15,-1 1-15,-21-1 0,0 1 16,0-1-16,0 1 0,-21-1 0,-22 1 16,22 21-16,-21-1 0,-1 1 15,1 21-15,0-22 0,-1 22 16,-20 21-16,42-21 0,-22 21 0,1-21 15,21 21-15,0 0 0,0 0 16,42 0 15,0 0-31,0 0 0,0 0 16,22 0-16,-22-21 0,21 21 0,-21 0 16,22-21-16,-22-1 0,21 22 0,-21-21 15,22 21-15,-22-21 0,21 0 16,-21 0-16,0 0 0,1 21 0,-1-22 15,0 1-15,0 0 16,0 0-16,-21 42 31,0 0-15,0 0-16,0 1 0,-21-1 0,21 0 16,0 0-16,0 0 15,-21 0-15,21 1 0,0-1 16,0 0-1,0-42 32,0 0-47,0-1 16,0 1-16</inkml:trace>
  <inkml:trace contextRef="#ctx0" brushRef="#br1" timeOffset="43875.99">15811 2836 0,'22'0'94,"-1"0"-79,-21 22-15</inkml:trace>
  <inkml:trace contextRef="#ctx0" brushRef="#br1" timeOffset="44259.78">16065 3069 0,'0'0'0,"-21"0"0,42 0 47,1-21-47,-1 21 0,0-21 0,0 21 15,0-21-15,0 0 0,1 21 16,-1-22-16,-21 1 0,21 0 16,-21 0-16,0 0 0,-21 21 31,0 0-31,-1 0 0,1 0 15,0 0-15,0 21 0,0-21 16,0 21-16,21 0 0,-22 0 16,22 1-16,0-1 0,-21 0 0,21 0 0,0 0 15,0 0 1,0 1-16,0-1 0,21 0 16,1-21-16,-22 21 0,21-21 15,0 0-15,21 0 0,-21 0 0,1 0 16,20 0-16,-21 0 0,21 0 0,-20 0 15,20 0-15,0 0 0</inkml:trace>
  <inkml:trace contextRef="#ctx0" brushRef="#br1" timeOffset="44875.45">17039 2836 0,'0'0'0,"0"-21"0,-21 0 15,0 21-15,0 0 0,-1-21 16,-20 21-16,21 0 16,0 0-16,0 0 0,-1 0 0,1 21 15,0-21-15,0 21 0,0 0 16,0 1-16,-1-1 0,1 0 0,0 0 16,21 21-16,0-20 0,0-1 15,-21 0-15,21 0 0,0 0 0,0 0 16,0 1-16,0-1 15,0 0-15,21-21 0,0 0 16,0 0-16,1 0 16,-1 0-16,0 0 0,0 0 15,0 0-15,0 0 0,1-21 16,-1 0-16,0-1 0,0 1 0,-21 0 16,21 0-16,0 0 0,1-22 15,-22 22-15,21-21 0,0 0 0,-21-1 16,21 22-16,-21-21 0,21-1 15,0 1-15,-21 21 0,22 0 0,-22-22 16,0 22-16,0 0 16,0 0-16,-22 42 31,22 0-31,-21 22 0,0-22 16,0 21-16,21 0 0,0-20 0,0 20 15,-21 0-15,21 1 0,0-1 0,0 0 16,0-21-16,0 22 0,0-1 15,0-21-15,0 0 0,0 22 0,0-22 16,21 0-16,0 0 0,-21 0 16,21-21-16,0 22 0,1-22 0,-1 0 15,0 0-15,0 0 0,0 0 16,0 0 0,1 0-16,-1 0 0,0-22 15,-21 1-15,21 0 16,0 21-16,-21-21 0,0 0 0,21 21 15,1-21-15</inkml:trace>
  <inkml:trace contextRef="#ctx0" brushRef="#br1" timeOffset="45093.32">17420 3281 0,'-21'21'31,"0"-21"-31,21 21 32</inkml:trace>
  <inkml:trace contextRef="#ctx0" brushRef="#br1" timeOffset="46059.77">11366 3704 0,'22'0'0,"-44"0"0,65-21 16,-22 21-16,0-21 0,-21 0 15,21 21-15,0 0 16,-21-21-16,-21 21 31,0 21-31,0 0 16,0 21-16,0-21 0,-22 1 15,22 20-15,0 0 0,-21 1 0,-1 20 16,1 1-16,0-22 0,-1 21 0,-20 1 16,20 21-16,-20-22 0,-1 1 15,1-1-15,-1 1 0,1-1 16,-22 22-16,22-22 0,-22 22 0,0-22 15,1 22-15,-1-21 0,-21-1 16,22 22-16,-1-22 0,0 1 0,1-1 16,-1 1-16,21-1 0,-20 1 0,20-1 15,-20 1-15,20-22 0,1 22 16,-1-22-16,1 21 0,-1-20 0,1-1 16,20 0-16,1-20 0,0 20 0,-1-21 15,1 0-15,21 0 0,0 1 16,-1-1-16,1 0 0,0-21 0,0 0 15,21-21 17,0 0-17,0-1-15,0 1 0,21 0 16</inkml:trace>
  <inkml:trace contextRef="#ctx0" brushRef="#br1" timeOffset="46536.14">8890 5503 0,'0'0'16,"0"-21"-16,-21 42 31,21 1-31,0-1 15,0 21-15,-21-21 0,21 22 0,-22-22 16,22 21-16,-21-21 0,21 22 16,-21-22-16,0 21 0,21-21 0,-21 22 15,0-22-15,-1 0 0,1 0 0,21 0 16,-21 0-16,0 1 0,0-1 16,42-21 15,0 0-16,0 0-15,0 0 0,22-21 16,-22 21-16,0 0 0,21 0 0,-20 0 16,20 0-16,0 0 0,-21 0 0,22 0 15,-1 0-15,-21 0 0,22 0 16,-22 21-16,21-21 0,-21 0 0,0 0 16,22 0-16,-22 0 0,0 0 15,-21-21 32,-21-1-47,0 1 16,0 21-16</inkml:trace>
  <inkml:trace contextRef="#ctx0" brushRef="#br1" timeOffset="47548.53">6308 4170 0,'0'0'0,"-22"0"16,1-21-16,0 0 16,0 21-16,21-22 0,0 1 0,-21 0 15,21 0-15,-21 21 0,21-21 16,0 0-16,0-1 0,0 1 0,0 0 16,21 21-16,0-21 15,0 21-15,0 0 16,0 0-16,1 0 0,-1 0 0,0 0 15,0 0-15,0 0 0,0 21 0,1 0 16,-1 0-16,0 22 0,0-22 16,-21 21-16,0-21 0,0 22 0,0-22 15,0 21-15,0-21 0,0 1 16,21 20-16,-21-21 0,0 0 0,21 0 16,-21 1-16,22-22 15,-1 0 1,0 0-16,0 0 0,0-22 15,0 1-15,1 0 0,-1 21 16,0-42-16,0 21 0,0-1 0,0 1 16,1-21-16,-1 0 0,0 20 15,0-20-15,-21 21 0,0-21 0,21 20 16,-21-20-16,21 21 0,-21 0 16,0 0-16,0-1 15,-21 44 16,21-1-31,-21 0 0,21 0 16,0 21-16,0 1 0,0-1 0,0 0 16,0 1-16,0-1 0,-21 22 15,21-22-15,0 21 0,0-20 0,0 20 16,0-20-16,0 20 0,0-21 0,0 22 16,0-22-16,0 22 0,0-1 15,0-20-15,0 20 0,0-21 0,0 1 16,-21-1-16,21 0 0,0 1 15,0-22-15,-21 0 0,-1 0 16,1 0-16,21 1 0,-21-1 0,0-21 16,0 0-16,0 0 0,-1 0 0,1 0 15,0 0-15,0 0 0,0 0 16,-22-21-16,22-1 0,0 1 0,-21 0 16,21 0-16,-22 0 0,22 0 0,0-1 15,0-20-15,0 21 0,-1 0 16,22 0-16,0-1 0,0 1 15,0 0-15,0 0 0,0 0 0,0 0 16,0-1-16,0 1 0,22 0 16,-1 0-16,0-21 0,0 20 0,0 1 15,0-21-15</inkml:trace>
  <inkml:trace contextRef="#ctx0" brushRef="#br1" timeOffset="48355.07">7218 4212 0,'21'-21'16,"0"0"-1,0 21-15,-21-21 16,21 0-16,1-1 0,-1 1 15,-21 0-15,0 0 0,0 0 16,21 0-16,-21-1 0,0 1 16,0 0-16,0 0 0,-21 21 31,0 0-31,-1 0 0,1 21 16,0-21-16,0 21 0,0 0 15,21 22-15,-21-22 0,-1 21 16,22-21-16,-21 22 0,21-1 0,0-21 15,0 22-15,0-22 0,0 21 16,0-21-16,0 0 0,0 1 0,0-1 16,21 0-16,1-21 0,-1 21 15,0-21-15,0 0 16,0 0-16,0 0 0,1 0 0,-1 0 16,0-21-16,0 21 0,21-21 0,-20 0 15,-1-1-15,0 22 0,0-21 16,85-85-1,-85 64-15,21 0 16,-20 21-16,-1-22 0,0 22 0,-21-21 16,21 21-16,-21-1 0,21 1 0,-21 0 15,0 0 1,-21 21 0,0 0-16,0 21 0,0-21 15,21 21-15,-22 0 0,22 1 16,-21-1-16,21 0 0,0 0 0,0 0 15,0 0-15,0 1 0,0-1 16,0 0-16,0 0 0,0 0 0,0 0 16,21 1-16,1-22 0,-1 21 15,0-21 1,0 21-16,0 0 16,0-21-16,-21 21 0,0 0 15,-21-21 1,0 22-16,0-22 15,0 0-15,0 0 0,-1 0 16,1 0-16,-21 0 0,21 0 0,0 0 16,-1 0-16,1 0 15,42 0 32</inkml:trace>
  <inkml:trace contextRef="#ctx0" brushRef="#br1" timeOffset="49696.5">5143 7620 0,'0'0'0,"-21"0"0,0 0 16,0 0-16,0 0 15,21-21-15,-21 21 16,21-21-16,-22 21 0,22-21 15,0-1 1,22 22 0,-1 0-1,0 0-15,0 22 16,0-1-16,-21 0 0,21 0 0,-21 0 16,0 0-16,22 1 0,-22 20 0,21-21 15,-21 0-15,0 22 0,0-22 16,0 21-16,0-21 0,0 0 15,0 22-15,0-22 0,0 0 0,0 0 16,-21 0-16,21 1 0,0-1 16,-22-21-1,22-21 1,0-1-16,0 1 16,0-21-16,0 21 0,0 0 0,22-22 15,-1 22-15,-21-21 0,21-1 16,0 22-16,-21-21 0,21 21 15,0-22-15,1 22 0,-1-21 0,0 21 16,0 0-16,0-1 0,0 22 16,1 0-16,-1 0 0,0 0 0,0 0 15,0 0-15,0 22 0,-21-1 16,0 0-16,22 0 0,-22 21 16,21-20-16,-21-1 0,0 0 0,0 21 15,0-21-15,0 1 0,0-1 0,0 0 16,0 0-16,0 0 0,0 0 15,0 1-15,0-1 0,0 0 16,0 0-16,21-42 31,-21 0-15,0 0-16,21 21 0,0-22 0</inkml:trace>
  <inkml:trace contextRef="#ctx0" brushRef="#br1" timeOffset="50076.28">5694 7747 0,'0'21'0,"21"-21"32,0 0-32,0 0 15,0 0-15,1 0 0,-1-21 16,0 21-16,0-21 0,-21 0 15,21 21-15,0-21 0,1-1 16,-22 1-16,0 0 16,0 0-1,-22 21-15,1 0 0,0 0 0,0 0 16,0 21-16,0 0 0,21 0 16,-22 1-16,22-1 15,0 0-15,-21 0 0,21 0 0,0 0 16,0 1-16,0-1 0,0 0 15,0 0-15,0 0 16,0 0-16,21-21 0,1 0 16,-1 22-16,0-22 0,0 0 0,0 0 15,0 0-15,1 0 0,-1 0 16,0 0-16,0-22 0,0 22 0,0-21 16</inkml:trace>
  <inkml:trace contextRef="#ctx0" brushRef="#br1" timeOffset="50891.81">6138 7620 0,'0'0'0,"0"-42"31,21 21-31,1 21 16,-22-22-16,21 22 16,0 0-16,0 0 0,0 0 15,0 0-15,1 22 0,-22-1 16,0 0-16,21 0 0,-21 0 15,21 0-15,-21 1 0,0-1 0,0 0 16,0 0-16,0 0 0,0 0 0,-21 1 16,0-1-16,-1 0 0,1 0 15,0-21-15,0 21 0,0 0 0,0 1 16,-1-22 0,22-22-1,22 1 1,-1 21-16,0-21 0,-21 0 15,21 0-15,0 0 0,0-1 16,-21 1-16,22-21 0,-1 21 0,0 0 16,-21-1-16,21 1 0,0 0 0,0 0 15,-21 0-15,22 0 0,-1 21 16,-21-22-16,0 44 31,0-1-31,0 0 0,-21 0 16,-1 21-16,22-20 0,-21-1 15,21 0-15,0 0 0,-21 21 16,21-20-16,0-1 0,0 0 0,0 0 16,0 21-16,0-20 15,0-1-15,0 0 0,21-21 16,0 21-16,1-21 0,-1 0 0,0 0 16,0 0-16,0 0 0,0-21 15,1 21-15,-1-21 0,21 0 0,-21-1 16,0 22-16,22-42 0,-22 21 0,0 0 15,21 0-15,-20-1 16,-1-20-16,0 21 0,0-21 0,0 20 0,0-20 16,1 21-16,-22-21 0,0-1 0,21 1 15,-21 0-15,0-1 16,21 22-16,-21-21 0,0 21 0,0-1 16,0 1-1,0 42 1,-21 1-16,21-1 0,-21 21 0,-1 0 15,22-20-15,0 20 0,0 0 16,-21 1-16,21-1 0,-21 0 0,21 1 16,0-22-16,-21 21 0,21-21 0,0 22 15,0-22-15,0 0 0,0 0 16,0 0-16,0 0 0,0 1 16,21-22-16,0 0 15,0 0 1,1 0-16,-1 0 0,-21-22 15,21 1-15,0 0 0,-21 0 16,21 0-16</inkml:trace>
  <inkml:trace contextRef="#ctx0" brushRef="#br1" timeOffset="51099.69">6794 7599 0,'0'0'0,"22"0"15,-1 0 1,0 0-16,21 0 16,-21 0-16,1 0 0,-1 0 0,21 0 15,-21 0-15,0 0 0,22 0 0,-22-21 16,0 21-16,0 0 0,0 0 16,-21-21-16,22 21 0,-1 0 15,-21-22-15</inkml:trace>
  <inkml:trace contextRef="#ctx0" brushRef="#br1" timeOffset="52656.1">7641 7493 0,'0'0'0,"0"-21"15,0 0-15,0 0 16,0-1-16,0 1 0,0 0 0,0 0 16,0 0-16,21 0 0,-21-1 15,0-20-15,0 21 0,0 0 0,0 0 16,0-1 0,0 1-16,0 42 15,0 1-15,0 20 16,0-21-16,0 21 0,0 1 15,0-1-15,0 22 0,-21-22 0,21 21 16,0-20-16,0-1 0,-21 0 0,21 1 16,-21-1-16,0 0 0,21 1 15,0-22-15,-22 21 0,1-21 0,21 1 16,-21-1-16,21 0 0,0 0 0,0 0 16,-21-21-1,21-21 1,0 0-1,0 0-15,0 0 0,0-22 0,0 22 16,0 0-16,0 0 0,0-22 16,0 22-16,0 0 0,0 0 0,0-21 15,0 20-15,0 1 0,0 0 0,0 0 16,21 21 0,-21 21-1,0 0-15,0 0 0,21 1 16,-21-1-16,21 0 0,-21 0 15,22 0-15,-1 0 0,-21 1 0,21-1 16,0 0-16,-21 0 0,21-21 0,0 21 16,1-21-16,-22 21 15,21-21-15,0 0 0,0 0 0,0 0 16,0 0-16,1 0 0,-1 0 0,0 0 16,0-21-16,0 21 0,0-21 15,1 0-15,-1 21 0,0-21 0,0 0 16,0-1-16,-21 1 0,21-21 0,-21 21 15,22 0-15,-22-1 0,0-20 16,21 21-16,-21 0 0,21 0 0,-21-1 16,0 1-16,0 42 31,-21 1-31,21-1 16,-21 0-16,21 21 0,0-21 15,-22 1-15,22-1 0,0 0 0,0 0 16,0 0-16,0 0 0,0 1 15,0-1-15,0 0 0,22-21 0,-1 21 16,0-21-16,0 0 0,0 0 16,0 0-16,1 0 0,-1 0 15,0 0-15,0 0 0,0-21 0,0 21 16,1-21-16,-1 0 0,0-1 0,0 1 16,0 0-16,0 0 0,1 0 15,-22 0-15,21-22 0,-21 22 0,21 0 16,-21-21-16,0 20 0,0 1 0,0 0 15,0 42 17,0 0-32,0 1 0,-21-1 15,21 0-15,0 0 0,-21 0 16,21 22-16,0-22 0,0 0 0,0 0 16,0 0-16,0 0 0,0 1 15,-22-22-15,22 21 16,0-42 31,0-1-47,22 22 0,-22-21 15,0 0-15,21 0 0,0 0 0,0 0 16,-21-22-16,21 22 0,0 0 16,-21 0-16,22-22 0,-1 22 0,0 0 15,0 21-15,0-21 0,0 21 0,1 0 16,-1 21-1,-21 0-15,0 0 0,0 22 16,0-22-16,0 0 0,0 0 0,0 0 16,0 1-16,0-1 0,21 0 15,-21 0-15,0 0 0,21 0 0,0 1 16,0-1-16,1-21 0,-1 0 16,-21 21-16,21-21 0,0 0 15,21 0-15,-20 0 0,-1 0 16,0 0-16,21 0 0,-21-21 0,22 21 15,-22-21-15,0 21 0,21-22 0,-20 1 16,-1 0-16,0 0 0,0 0 16,0 0-16,0-1 0,1-20 0,-1 21 15,-21-21-15,0 20 0,21-20 0,-21 21 16,0 0-16,0 0 0,0-1 16,-21 22-1,0 22-15,-1-1 16,22 0-16,-21 21 0,21-21 15,0 1-15,-21 20 0,21-21 16,0 0-16,0 22 0,0-22 0,0 0 16,0 0-16,0 0 0,0 0 15,0 1-15,21-1 0,0-21 16,1 21-16,-1-21 0,0 0 16,0 0-16,0 0 0,0 0 15,1 0-15,-22-21 16,21 21-16,0-21 0,-21-1 0,21 22 15,0-21-15,-21 0 0,21 0 0,1 0 16,-22 0-16,0-1 0,21 1 16</inkml:trace>
  <inkml:trace contextRef="#ctx0" brushRef="#br1" timeOffset="53200.62">8107 7197 0,'0'42'16,"21"-42"0,0 0-1,0-21-15,0 21 0,-21-21 16,0 0-16,0-1 16,0 1-1,-21 21-15,0 0 16,0 0-16,0 0 15,21 21-15,-21-21 0,21 22 0,0-1 16,0 0 0,0 0-1,21-21 17</inkml:trace>
  <inkml:trace contextRef="#ctx0" brushRef="#br1" timeOffset="55187.39">17251 3874 0,'-21'-22'0,"-1"22"0,1 0 16,21-21 0,-21 21-16,0 0 0,0-21 15,21 42 32,0 0-31,21 1-16,0 20 0,0-21 15,0 21-15,22 1 0,-1 20 0,0 1 16,1-1-16,20 1 0,-20-1 0,-1 1 16,21-1-16,1 1 0,-22 20 15,22-20-15,-1 21 0,1-1 16,-22 1-16,22 0 0,-1-22 0,1 22 15,-1-22-15,1 22 0,-22-22 16,21 1-16,-20-1 0,20 1 0,-42-1 16,22 1-16,-1-22 0,-21 1 15,0-1-15,1 0 0,-1 1 0,0-22 16,-21 0-16,21 0 0,-21 0 0,0 0 16,0-42 15,0 0-16,0 0-15,0 0 16,0 0-16,0-1 0,0 1 16,0 0-16,-21 0 15,0 0-15,0 0 0,21-1 16,-22 1-16</inkml:trace>
  <inkml:trace contextRef="#ctx0" brushRef="#br1" timeOffset="55496.22">18140 5609 0,'0'0'0,"-21"21"16,21 1-16,0-1 16,0 0-16,21 0 15,0 0-15,0 0 0,0-21 16,0 22-16,1-1 0,-1 0 0,21-21 15,-21 21-15,22 0 0,-22-21 16,21 21-16,-21-21 0,0 0 0,22 22 16,-22-22-16,0 0 0,0 0 0,0 0 15,1 0-15,-1 0 16,0 0-16,0 0 16,0-22-1,-21 1-15,0 0 16,0 0-16,21 21 15</inkml:trace>
  <inkml:trace contextRef="#ctx0" brushRef="#br1" timeOffset="55735.49">18859 5419 0,'0'-21'0,"0"42"0,-21-42 15,0 21 1,21 21-16,-21 0 0,0 0 15,21 0-15,-21 22 0,21-22 0,-22 21 16,1 0-16,21-20 0,0-1 0,0 21 16,-21-21-16,21 0 15,-21 1-15,21-1 0,0 0 0,0 0 16,0 0-16,0 0 16,0-42 15,21 0-31</inkml:trace>
  <inkml:trace contextRef="#ctx0" brushRef="#br1" timeOffset="56075.3">18986 4466 0,'0'0'16,"-21"0"-16,21 21 15,0 1 1,-21 20-16,21-21 0,0 21 16,0 1-16,-21-1 0,21 0 0,0 1 15,0-1-15,0 22 0,0-22 16,0 0-16,-21 1 0,21-22 15,0 21-15,0-21 0,0 0 16,0 22-16,-21-43 0,21 21 0,0 0 16,0-42 15,0 0-15</inkml:trace>
  <inkml:trace contextRef="#ctx0" brushRef="#br1" timeOffset="56392.12">18986 4403 0,'0'0'0,"22"42"31,-22-21-31,21 0 16,0 1-16,-21-1 0,21 0 0,0 21 15,0 1-15,-21-22 0,22 21 16,-1 0-16,-21 1 0,21-1 0,0-21 16,-21 22-16,0-1 0,21-21 0,-21 0 15,21 0-15,-21 1 0,0-1 16,0 0-16,0 0 0,22-21 0,-22-21 47,0 0-32,0 0-15,0-1 0,0-20 16,0 21-16</inkml:trace>
  <inkml:trace contextRef="#ctx0" brushRef="#br1" timeOffset="56687.94">19600 4233 0,'-84'106'32,"62"-63"-32,1-22 15,0 21-15,0 0 0,0 1 0,0-1 16,21 0-16,-22 1 0,1-1 0,21 0 16,-21 1-16,21-1 0,0-21 15,-21 22-15,21-22 0,0 0 0,-21 0 16,21 0-16,0 0 0,0 1 15,0-1-15,0-42 47,21 21-47,0-22 0,0 22 16,-21-21-16</inkml:trace>
  <inkml:trace contextRef="#ctx0" brushRef="#br1" timeOffset="57467.5">19706 4699 0,'-42'21'32,"21"0"-32,-1-21 0,22 22 0,0-1 0,-21 0 15,0 0 1,21 0-16,0 0 0,0 1 0,0-1 15,0 21-15,0-21 16,0 0-16,21-21 0,0 22 16,1-22-16,-1 21 0,21-21 15,-21 0-15,0 0 0,1 0 16,-1 0-16,0 0 0,0 0 0,0 0 16,0 0-16,1 0 15,-1-21-15,0-1 0,0 1 16,-21 0-16,21-21 0,-21 21 15,0-22-15,21 22 0,-21 0 16,0-21-16,0 20 0,0-20 0,0 21 16,0 0-16,0 0 0,0-1 15,-21 22-15,0-21 0,0 0 0,0 21 16,0 0-16,-1 0 0,1 0 0,-21 0 16,21 0-16,0 0 0,-1 21 15,1 0-15,0 1 0,0-1 0,0 0 16,0 0-16,-1 0 0,1 0 15,21 22-15,0-22 0,0 21 0,0-21 16,0 1-16,0-1 0,0 21 0,0-21 16,0 0-1,0 1-15,0-1 0,21-21 0,-21 21 16,22-21-16,-1 0 0,0 0 16,0 0-16,0 0 0,0 0 15,1 0-15,-1 0 0,0 0 16,0 0-16,0-21 0,-21 0 15,21 21-15,1-22 0,-1 1 0,-21-21 16,21 21-16,0 0 0,-21-22 0,0 22 16,21-21-16,-21 21 0,21-1 15,-21-20-15,0 21 0,0 0 0,0 0 16,0-1-16,-21 22 16,0-21-16,0 21 0,0 0 0,0-21 15,-1 21-15,-20 0 0,21 0 0,-21 0 16,20 0-16,-20 21 0,21-21 15,0 21-15,-22 1 0,22-1 0,0 0 16,21 21-16,-21-21 0,21 1 16,-21 20-16,21-21 0,-21 0 0,21 0 15,0 1-15,0-1 0,0 0 0,0 0 16,0 0-16,0 0 0,0 1 16,0-1-16</inkml:trace>
  <inkml:trace contextRef="#ctx0" brushRef="#br1" timeOffset="58496.09">17801 6837 0,'0'0'16,"-21"0"-16,42 0 31,0 0-31,0 0 16,22 0-16,-22 0 0,0 0 15,21 0-15,1 0 0,-1 0 0,0 0 16,1 0-16,20 0 0,-20 0 15,-1 0-15,21 0 0,-20 0 0,-22 0 16,21 0-16,-21-21 0,1 21 0,-1 0 16,-42 0-1,-1 0 1,1 0-16,0 0 0,-21 0 0,21 0 16,-22 21-16,22-21 0,-21 0 15,21 0-15,-1 0 0,1 21 0,0-21 16,0 0-16,0 0 0,0 0 15,-1 0-15,1 0 16,21 21 15,0 0-15,0 1-16,0-1 16,0 0-16,0 21 15,0-21-15,-21 1 0,21 20 0,0 0 16,0-21-16,0 22 0,0-1 0,0 0 15,0 1-15,-21-1 0,21-21 16,0 22-16,0-22 0,-21 21 0,21-21 16,0 0-16,0 22 0,0-22 15,0 0-15,0 0 0,0 0 16,-21-21-16,21 22 0,21-44 31,-21 1-15,21 21-16,0-21 0,-21 0 0</inkml:trace>
  <inkml:trace contextRef="#ctx0" brushRef="#br1" timeOffset="58711.96">18309 7324 0,'0'21'31,"0"0"-31,0 0 0,0 0 0,0 1 16,0-1-16,0 0 0,0 0 15,0 0-15,0 0 0,-21 1 16,21-1-16,-21-21 0,21 21 16,0-42 31</inkml:trace>
  <inkml:trace contextRef="#ctx0" brushRef="#br1" timeOffset="58899.85">18351 7218 0,'0'0'0,"0"-21"0,0 0 0,0-1 0,0 1 15,-21 21 17,21 21 14,0 1-46,0-1 16,21-21-16</inkml:trace>
  <inkml:trace contextRef="#ctx0" brushRef="#br1" timeOffset="59595.98">18521 7366 0,'0'0'0,"0"127"31,0-106-31,0 0 16,0 1-16,0-1 0,-21 0 16,21 0-1,0-42 16,0 0-31,0 0 16,0-1-16,0 1 16,21 0-16,-21 0 0,21-21 0,0 20 15,-21 1-15,21 0 0,0 0 16,-21 0-16,22 0 0,-1-1 16,0 1-16,0 21 0,0 0 0,0 0 15,1 0-15,-1 0 0,-21 21 16,21 1-16,-21-1 0,21 0 15,-21 0-15,21 0 0,-21 0 0,0 22 16,0-22-16,0 0 0,0 0 0,0 0 16,0 1-16,0-1 0,0 0 15,0 0-15,0 0 16,-21-21 0,0 0-1,21-21 1,0 0-16,0 0 15,0 0-15,0-1 0,21 1 16,0 0-16,0 0 0,1-21 0,-1 20 16,0 1-16,0-21 0,21 21 15,-20 0-15,20-22 0,-21 43 0,21-21 16,-20 0-16,20 21 0,-21 0 0,0 0 16,0 21-16,1 0 0,-22 0 15,0 1-15,0 20 0,0-21 16,0 0-16,0 0 0,0 1 15,0-1-15,0 0 0,0 0 16,-22 0-16,1 0 0,0 1 16,21-1-16,-21-21 0,0 21 15,42-42 17,0 0-17,0 21-15</inkml:trace>
  <inkml:trace contextRef="#ctx0" brushRef="#br1" timeOffset="59983.76">19389 7430 0,'21'0'0,"0"0"16,0 0-16,0 0 0,0-22 15,1 22-15,-1 0 0,0 0 16,0-21-16,0 21 0,22-21 0,-22 21 15,0-21-15,0 21 0,0-21 0,0 21 16,1-21-16,-22-1 0,21 22 16,-21-21-16,0 0 0,0 0 0,0 0 15,0 0-15,-21 21 16,-1 0 0,1 0-16,0 0 0,-21 21 0,21 0 15,-1 21-15,-20-21 16,21 1-16,0 20 0,0-21 0,-1 0 15,22 22-15,0-22 0,-21 0 0,21 0 16,0 21-16,0-20 0,0-1 16,0 0-16,0 0 0,0 0 15,21-21-15,1 0 0,-22 21 0,21-21 16,21 0-16,-21 0 0,0 0 16,1 0-16,20 0 0,-21 0 0,21 0 15,-20 0-15,20 0 0,-21-21 0,0 0 16</inkml:trace>
  <inkml:trace contextRef="#ctx0" brushRef="#br1" timeOffset="60735.3">20574 6879 0,'0'0'0,"-64"21"31,43 1-31,0-1 16,0 21-16,21-21 0,-21 22 0,0-1 16,-1 0-16,1 1 0,21-1 0,0 0 15,-21 1-15,0-1 0,21 0 16,-21 1-16,21-1 0,-21-21 0,21 21 16,0-20-16,0 20 0,0-21 0,21 0 15,0 0-15,0-21 0,0 22 16,22-1-16,-1-21 0,-21 0 15,21 0-15,1 0 0,-1 0 0,0 0 16,1 0-16,-1-21 0,0 21 16,1-22-16,-1 1 0,0 0 0,1 0 15,-22 0-15,0-22 0,21 22 0,-20-21 16,-1 0-16,-21-1 0,0 1 16,21 0-16,-21-22 0,0 22 0,0-22 15,0 22-15,0 0 0,-21-1 16,21 1-16,-21 0 0,-1 20 0,1 1 15,0 0-15,0 21 0,-21 0 0,20 0 16,1 0-16,-21 0 0,21 21 16,-22-21-16,22 43 0,0-22 15,0 0-15,0 21 0,0 1 0,-1-22 16,1 21-16,21 0 0,0 1 16,0-1-16,0-21 0,0 22 0,0-22 15,21 21-15,-21-21 0,22 0 16,-1 1-16</inkml:trace>
  <inkml:trace contextRef="#ctx0" brushRef="#br1" timeOffset="61164.05">21188 7281 0,'0'0'0,"0"22"47,0-1-47,0 0 0,0 0 0,0 0 16,0 22-16,0-22 0,21 0 0,-21 0 15,0 21-15,21-20 0,-21-1 16,21 0-16,-21 0 0,0 0 0,0 0 16,0 1-16,0-44 62,0 1-62,0 0 16,0 0-16,0 0 0,21 0 15,-21-1-15,0 1 0,0-21 0,22 21 16,-22 0-16,21-1 0,-21 1 16,0 0-16,0 0 0,21 0 0,-21 0 15,21-1-15,0 22 0,-21-21 16,21 21-1,1 0-15,-1 0 16</inkml:trace>
  <inkml:trace contextRef="#ctx0" brushRef="#br1" timeOffset="61512.85">21505 7430 0,'43'0'31,"-22"0"-31,0 0 16,0 0-16,0 0 0,-21-22 15,21 1-15,1 21 0,-22-21 16,0 0-16,21 21 0,-21-21 0,0 0 16,0-1-16,0 1 15,-21 21 1,-1 0-16,1 0 15,0 21-15,0 1 16,0-1-16,0 0 0,-1 0 0,22 21 16,0-20-16,0-1 0,0 0 0,0 21 15,0-21-15,0 1 0,0-1 16,0 0-16,0 0 0,22-21 16,-1 21-16,0-21 15,0 0-15,0 0 16,0 0-16,1 0 0,-1 0 15,0-21-15,0 21 0,-21-21 16</inkml:trace>
  <inkml:trace contextRef="#ctx0" brushRef="#br1" timeOffset="61916.19">21865 7324 0,'0'0'15,"0"-21"-15,21-1 0,0 1 16,-21 0-16,0 0 0,22 21 15,-1 0-15,-21-21 0,21 21 0,0 0 16,0 21 0,-21 0-16,21 0 0,-21 0 15,0 1-15,0 20 0,0 0 0,0-21 16,0 22-16,0-22 0,0 21 16,0-21-16,0 1 0,0-1 0,-21 0 15,21 0-15,0 0 0,-21 0 16,21-42 31,0 0-47,21 21 0,-21-21 15,21 0-15,-21 0 0,22-1 0,-22 1 16,21 0-16,0 0 0,-21 0 16,0 0-16,21-1 0,0 1 15,-21 0-15,0 0 0,21 21 16,1 0 15,-22 21-31,0 0 16,0 0-16,0 1 0</inkml:trace>
  <inkml:trace contextRef="#ctx0" brushRef="#br1" timeOffset="62112.08">22267 7662 0,'21'0'94</inkml:trace>
  <inkml:trace contextRef="#ctx0" brushRef="#br1" timeOffset="62296.32">22415 7662 0,'0'-21'62,"22"21"-46,-1 0-16,0-21 0</inkml:trace>
  <inkml:trace contextRef="#ctx0" brushRef="#br1" timeOffset="62626.13">22712 7451 0,'0'0'16,"0"-21"-16,0-1 0,0 1 16,0 0-16,0 0 15,0 0-15,0 0 0,21-1 16,0 1-16,0 0 0,0 0 0,1 0 16,20 0-16,0-1 0,-21 22 0,22 0 15,-22 0-15,21 0 0,-21 0 16,1 0-16,-1 22 0,-21-1 0,0 0 15,0 21-15,0-21 0,0 22 16,0-1-16,-21-21 0,-1 22 16,-20-1-16,21-21 0,0 0 0,-22 22 15,22-22-15,0 0 0,-21 0 16,21 0-16,-1-21 0,1 21 0,0 1 16,0-22-16,21 21 0,-21-21 0,21 21 15,0 0 1</inkml:trace>
  <inkml:trace contextRef="#ctx0" brushRef="#br1" timeOffset="62887.98">22712 8022 0,'0'0'0,"0"21"15,0 1-15,21-1 16,0-21-16,0 0 15,0 0-15,1 0 16,-1 0-16,0 0 16,-21-21-16,0-1 15,0 1 1,-21 21 0,0 0-16,-1 0 15,1 0-15,0 0 16,0 0-16,21 21 0,-21 1 15,0-22-15,-1 21 16</inkml:trace>
  <inkml:trace contextRef="#ctx0" brushRef="#br1" timeOffset="64051.91">17738 8700 0,'0'0'0,"0"-22"16,0 1-16,0 0 16,0 0-16,0 0 31,0 42-16,0 0 1,0 0-16,-22 22 0,22-1 0,-21 0 16,21 1-16,-21 20 0,21 1 0,0-1 15,0-21-15,-21 22 0,0-1 16,0 1-16,21-1 0,-22 1 0,1-1 16,0 22-16,21-21 0,-21 20 0,0-20 15,21 20-15,0-20 16,-21-1-16,-1 1 0,1-1 0,21 1 15,-21-1-15,21 1 0,0-1 0,-21 1 16,21-1-16,-21 1 0,21-22 16,0 22-16,0-22 0,0 0 0,0 1 15,0-1-15,0-21 0,0 0 0,0 1 16,0-1-16,0 0 0,0 0 0,0 0 16,-21 0-16,21 1 15,0-44 32,0 1-31,0 0-16,0 0 15,0 0-15</inkml:trace>
  <inkml:trace contextRef="#ctx0" brushRef="#br1" timeOffset="64427.7">17018 10393 0,'0'21'31,"0"0"-16,21 0-15,0 1 0,0 20 0,1-21 16,-1 0-16,0 0 0,-21 22 0,21-22 16,0 0-16,0 21 0,1-20 15,-22-1-15,0 0 0,21 0 0,-21 0 16,0 0-16,21 1 0,-21-1 0,0 0 16,0 0-16,0 0 15,0 0 1,21-42 31,0 0-47,0 21 0,1-21 15,-1 0-15,0 0 0</inkml:trace>
  <inkml:trace contextRef="#ctx0" brushRef="#br1" timeOffset="64723.53">17949 10372 0,'0'0'0,"21"-21"0,1 21 0,-22-22 16,0 1-16,-22 42 31,1 1-31,21-1 0,-21 0 16,-21 0-16,21 0 0,-1 22 0,1-1 16,-21-21-16,21 21 0,-22 1 15,22-1-15,-21 0 0,0-20 0,-1 20 16,1 0-16,0 1 0,-1-22 0,1 21 15,21-21-15,-22 22 0,1-22 16,21 0-16,0 0 0,-22 0 0,22 0 16,21 1-16,-21-1 0,0 0 15,21-42 17,0 0-32,21 21 15,0-22-15,-21 1 0</inkml:trace>
  <inkml:trace contextRef="#ctx0" brushRef="#br1" timeOffset="65675.2">12615 11663 0,'0'0'0,"21"0"0,1 0 15,-1 0-15,0 0 0,0 0 16,21 0-16,-20 0 0,-1 0 0,21 0 15,0 0-15,-20 0 0,20 0 16,0 0-16,1 0 0,20 0 16,-21 0-16,1 0 0,20 0 0,-20 0 15,20 0-15,-21 0 0,1 0 0,-1 0 16,0 0-16,1 0 0,-1 0 0,0 0 16,-20 21-16,-1-21 0,0 0 15,0 0-15,-21 21 31,-21-21-31,0 0 16,0 0-16,-1 0 0,1 0 16,0 0-16,0 21 15,0-21-15</inkml:trace>
  <inkml:trace contextRef="#ctx0" brushRef="#br1" timeOffset="65967.17">13335 11769 0,'-21'0'15,"42"0"-15,-42 21 0,0 0 0,-1 0 16,22 0-16,-21 1 0,21 20 0,0-21 16,-21 21-16,0 1 0,21-1 15,-21 0-15,21 1 0,-21-1 16,21 0-16,-22 1 0,1-1 0,21 0 15,0 1-15,-21-1 0,0-21 16,0 22-16,21-22 0,-21 0 0,21 0 16,0 0-16,0 0 0,-22-21 15,44 0 17,-22-21-17</inkml:trace>
  <inkml:trace contextRef="#ctx0" brushRef="#br1" timeOffset="66192.05">13377 12340 0,'0'0'0,"21"0"0,-21 21 47,0 1-47,0-1 0,0 0 16,0 0-16,0 0 0,0 0 15,0 1-15,-21-22 0,21 21 0,0 0 16,0-42 31</inkml:trace>
  <inkml:trace contextRef="#ctx0" brushRef="#br1" timeOffset="66375.94">13525 12171 0,'0'-21'16,"0"42"-16,0-63 0,0 20 0,0 1 16,0 0-16,0 42 47,0 0-47,0 1 15,22-22-15,-1 21 16</inkml:trace>
  <inkml:trace contextRef="#ctx0" brushRef="#br1" timeOffset="67045.64">13695 12171 0,'0'21'15,"0"0"1,0 0-16,0 1 0,0-1 15,0 0-15,-21 0 16,21 0-16,0 0 0,0 1 16,0-1-16,0 0 0,0 0 15,0 0-15,0 0 0,0 1 16,0-44 31,0 1-47,0 0 0,0 0 15,21 0-15,-21-22 16,21 22-16,0 0 0,-21 0 0,21 0 16,0-22-16,-21 22 0,22 0 15,-1 0-15,0 21 0,0-21 0,0 21 16,0 0-16,1 0 16,-22 21-16,21 0 15,-21 0-15,21 0 0,-21 1 16,0-1-16,0 0 0,0 0 15,0 0-15,0 0 0,0 1 16,0-1-16,-21-21 16,21 21-1,-21-21-15,21-21 16,0 0 0,0-1-16,0 1 15,0 0-15,0 0 0,21 0 16,0 0-16,0-1 0,0 1 0,0 0 15,1 0-15,-1 0 0,0 21 0,0 0 16,0 0-16,0 0 16,1 0-16,-22 21 0,21 0 0,-21 0 15,0 0-15,0 1 0,0-1 0,0 0 16,0 0-16,0 0 0,0 0 0,0 1 16,0-1-16,0 0 0,-21-21 15,21 21-15,-22-21 0,22 21 16,22-42 31,-22 0-47,21 21 0,0-21 0,-21 0 15</inkml:trace>
  <inkml:trace contextRef="#ctx0" brushRef="#br1" timeOffset="67379.45">14351 12298 0,'0'0'0,"0"21"15,21-21-15,0 0 16,0 0-16,1 0 0,-1 0 16,0 0-16,0 0 0,0-21 0,0 21 15,1-21-15,-1 0 0,0 21 16,0-22-16,0 22 0,0-21 0,-21 0 16,0 0-1,-21 21 1,0 0-16,0 0 15,0 0-15,0 0 0,-1 21 0,1 0 16,0 0-16,0 1 0,0-1 0,21 0 16,0 0-16,-21 0 0,21 0 15,0 1-15,-22-1 0,22 0 0,0 0 16,0 0-16,22-21 16,-22 21-16,21-21 0,0 0 15,0 0-15,0 0 16,0 0-16,1 0 0,-1-21 0,21 21 15,-21-21-15,0 21 0</inkml:trace>
  <inkml:trace contextRef="#ctx0" brushRef="#br1" timeOffset="68960.13">15388 11726 0,'0'0'0,"0"-21"16,0 0-16,-21 0 16,0 21-16,0-21 0,-1 21 15,1 0-15,0 0 0,0 0 16,0 0-16,0 0 0,-1 21 0,1 0 16,0 0-16,0 0 0,21 22 15,0-1-15,-21 0 0,21 1 16,0 20-16,-21-20 0,21 20 0,0-21 15,0 1-15,0 20 0,0-20 0,0-22 16,0 21-16,0 0 0,0-20 16,0-1-16,21 0 0,0 0 0,0 0 15,0-21-15,22 0 0,-22 0 0,0 0 16,0 0-16,21 0 0,-20 0 0,20 0 16,-21-21-16,21 21 15,1-21-15,-1 0 0,-21 0 0,22-1 0,-22-20 16,21 21-16,-21-21 0,0 20 0,-21-20 15,0 0-15,0-1 16,0-20-16,0 21 0,0-1 0,0 1 16,-21 0-16,0 20 0,0-20 0,0 21 15,0-21-15,-22 20 0,22 1 16,-21 0-16,-1 0 0,22 21 0,-21 0 16,0 0-16,20 0 0,-20 0 0,0 0 15,21 21-15,-22 0 0,22 0 16,0 1-16,0 20 0,21 0 0,0 1 15,0 20-15,0-21 0,0 22 0,0-22 16,0 22-16,21-22 0,-21 0 16,21 1-16,0-1 0,22-21 0,-22 0 15,0 22-15,21-22 0,-21-21 16,22 21-16,-22-21 0,21 0 0,-21 0 16,22 0-16,-22 0 0,21 0 15,1 0-15,-22 0 0,21-21 0,-21 0 16,0 0-16,1-1 0,-1 22 0,0-42 15,0 21-15,0 0 0,-21 0 16,21-22-16,-21 22 0,0 0 0,0-85 31,0 127-15,0 0 0,0 22-16,0-22 0,0 0 15,0 0-15,0 0 0,0 22 16,0-22-16,0 0 0,0 0 0,0 0 15,0 1-15,0-1 0,22-21 16,-1 0-16,0 0 0,0 0 16,0 0-16,0 0 15,1 0-15,-1 0 0,-21-21 16,21-1-16,0 22 0,-21-21 0,0 0 16,21 0-16,0 0 0,-21 0 15,22-1-15,-22-20 0,0 21 0,0 0 16,0 0-16,0-1 0,0 1 15,0 42 17,0 1-32,0-1 0,0 21 0,0-21 15,0 0-15,0 1 0,0 20 0,0-21 16,0 0-16,21 0 0,0 1 16,-21-1-16,21 0 0,0 0 0,-21 0 15,21-21-15,1 21 0,-1-21 0,0 0 16,0 0-16,0 0 15,0 0-15,1 0 0,-1 0 0,0 0 16,0-21-16,0 0 0,0 0 0,1 0 16,-1 0-16,0-1 0,0 1 15,0 0-15,0-21 0,-21-1 16,22 22-16,-1-42 0,0 20 0,-21 1 16,21 0-16,0-22 0,0 22 0,1 0 15,-1-1-15,0 1 0,0 0 16,0-1-16,0 22 0,-21 0 0,0 0 15,0 0-15,22 21 0,-22 21 32,-22 0-32,1 0 0,21 21 0,-21-20 15,0 20-15,0 0 0,0 1 0,-1 20 16,22-21-16,-21 22 0,0-22 16,21 1-16,-21-1 0,21 0 15,0 1-15,0-1 0,-21 0 0,21-21 16,0 1-16,0-1 0,0 0 15,0 0-15,21 0 0,0 0 16,0-21-16,0 0 0,1 0 16,-1 0-16,0 0 0,0 0 0,0-21 15,0 21-15,1-21 16,-1 0-16,0 0 0,0 0 0,0-1 16,0 1-16,-21 0 0</inkml:trace>
  <inkml:trace contextRef="#ctx0" brushRef="#br1" timeOffset="69200.03">16552 11959 0,'0'0'0,"21"21"31,1-21-31,-1 0 0,0 0 0,0 0 16,0 0-16,0 0 0,22 0 15,-22 0-15,0 0 0,21 0 0,-20 0 16,-1-21-16,0 21 0,0 0 0,0 0 16,0 0-16,1 0 0,-1 0 15</inkml:trace>
  <inkml:trace contextRef="#ctx0" brushRef="#br1" timeOffset="69907.45">15811 12933 0,'43'0'15,"-22"0"1,0 0-16,0 0 0,-21-21 15,21 21-15,1-21 0,-1-1 0,0 22 16,0-21-16,0 0 0,0 21 0,1-21 16,-1 0-16,-21 0 0,0-1 15,0 1-15,0 0 0,-21 21 16,-1-21-16,1 21 0,0 0 0,0 0 16,0 0-16,-22 0 0,22 0 15,0 0-15,-21 21 0,21 0 0,-1 0 16,1-21-16,0 22 0,0 20 0,21-21 15,0 0-15,0 0 0,0 1 16,0-1-16,0 0 0,0 0 16,21 0-16,0 0 0,0-21 15,1 0-15,20 22 0,-21-22 0,0 0 16,0 0-16,1 0 0,-1 0 16,0 0-16,0 0 0,0 0 15,-21-22-15,-21 22 16,0-21-16,0 21 15,-22 0-15,22 0 0,-21 0 0,21 0 16,-22 0-16,22 0 0,-21 21 0,21-21 16,-22 22-16,22-1 0,0 0 15,0 0-15,0 0 0,21 0 0,0 1 16,0-1-16,0 0 0,0 0 16,0 0-16,0 0 0,0 1 0,21-1 15,0-21-15,21 21 0,-20 0 16,-1-21-16,21 0 0,-21 21 0,22-21 15,-22 0-15,21 0 0,0 0 0,1 0 16,-22-21-16,21 21 0,1-21 0,-22 0 16</inkml:trace>
  <inkml:trace contextRef="#ctx0" brushRef="#br1" timeOffset="70160.31">16319 12996 0,'0'22'31,"0"-1"-31,22 0 0,-1-21 16,-21 21-16,21 0 0,0 0 15,-21 1-15,21-1 0,0 0 0,1-21 16,-22 21-16,21 0 0,0-21 0,0 21 16,0-21-16,-21 22 15,21-22 1,-21-22-1,0 1-15,0 0 16,22 0-16,-22 0 16,21 21-16</inkml:trace>
  <inkml:trace contextRef="#ctx0" brushRef="#br1" timeOffset="70357.19">16658 12975 0,'-85'21'31,"64"1"-31,0-1 0,0 0 15,0 0-15,0 0 0,-1 0 16,1 1-16,0-1 0,0 0 0,0 0 16,0 0-16,-1 0 0,1-21 0,21 22 15,0-1-15,0 0 0,0 0 16,21-21 15,1 0-31,-1 0 0,0 0 0,0-21 16</inkml:trace>
  <inkml:trace contextRef="#ctx0" brushRef="#br1" timeOffset="70743.97">16870 13018 0,'0'0'16,"0"-22"-16,0 44 47,0-1-47,0 0 0,0 0 15,0 0-15,0 22 16,0-22-16,0 0 0,0 0 0,0 21 16,0-20-16,-21 20 0,21 0 0,0-21 15,-22 22-15,22-1 0,-21 0 0,0 22 16,21-22-16,-21 1 0,0-1 16,0 21-16,-1-20 0,1 20 0,0-20 15,0 20-15,0-21 0,21 22 0,-21-1 16,-1-20-16,1 20 0,0-20 0,0 20 15,0-21-15,0 1 0,-1-1 16,22 0-16,-21 1 0,0-22 0,21 21 16,-21-21-16,21 1 0,0-1 15,0-42 1,0-1-16,21 1 16,-21 0-16,21 0 0,0-21 15,1 20-15,-1-20 0,0 0 0,0-22 16,21 22-16,-20-22 0,-1 1 0</inkml:trace>
  <inkml:trace contextRef="#ctx0" brushRef="#br1" timeOffset="71044.8">16849 13504 0,'0'-63'0,"0"126"0,0-190 15,0 85-15,0 0 0,0-1 0,0 1 16,0 0-16,0-1 0,0 1 16,0 21-16,0-21 0,0 20 0,21 1 15,-21-21-15,21 42 0,0-21 16,0 0-16,-21-1 0,21 22 0,1 0 15,20-21-15,-21 21 0,0 0 16,0 0-16,22 0 0,-22 0 0,0 21 16,0 1-16,0-1 0,1 0 0,-1 0 15,0 0-15,-21 0 0,0 22 16,0-22-16,0 0 0,0 0 0,0 22 16,-21-22-16,0 0 0,-22 0 0,22 0 15,0 0-15,-21-21 0,20 22 16,-20-22-16,21 21 0,-21-21 0,20 0 15,1 0-15,0 0 0,0 0 0,0 0 16,0 0-16,-1 0 16,22-21-16,0-1 0,0-20 0,0 21 15</inkml:trace>
  <inkml:trace contextRef="#ctx0" brushRef="#br1" timeOffset="72231.73">18394 9313 0,'-21'0'0,"42"0"0,-64 22 15,22-22 1,21-22-1,0 1-15,0 0 16,0 0-16,21 0 16,1 0-16,-1-1 0,0 22 15,0-21-15,21 21 0,-20 0 16,-1-21-16,0 21 0,0 0 16,0 0-16,0 0 0,1 0 0,-22 21 15,21 0-15,-21 1 0,0-1 16,0 0-16,0 0 0,0 0 0,0 0 15,0 1-15,0-1 0,-21 0 16,-1 0-16,22 0 0,-21 0 0,0 1 16,21-1-16,0 0 0,0 0 15,21-21 1,0 0 0,1 0-16,-1 0 0,0-21 0,21 21 15,-21-21-15,1 0 16,-1 21-16,0-22 0,21 1 0,-21 0 15,1 0-15,-1 0 0,0 0 0,0-1 16,-21 1-16,21 0 0,0 0 16,-21 0-16,0 42 47,0 0-32,0 0-15,0 0 0,0 1 0,-21-1 16,21 21-16,-21-21 0,21 0 15,0 22-15,0-1 0,-21-21 0,0 22 16,21-1-16,0 0 0,0 1 16,-21-1-16,21 0 0,0 1 0,0-1 15,0 0-15,0 1 0,0-22 0,0 21 16,0-21-16,0 22 0,0-22 16,0 0-16,0 0 0,0 0 0,-22-21 15,22 21-15,-21-21 16,0 22-16,0-22 0,0 0 15,0 0-15,-1 0 0,1 0 16,0-22-16,0 22 0,0 0 16,0-21-16,-1 21 0,1-21 0,21 0 15,-21 21-15,0-21 0,21 0 32,0-1-32,0 1 15,0 0-15,21 0 0,0 0 16</inkml:trace>
  <inkml:trace contextRef="#ctx0" brushRef="#br1" timeOffset="73031.3">19177 9462 0,'-21'-22'15,"21"1"1,21 0 0,0 21-16,-21-21 0,21 21 0,0-21 15,1 21-15,-22-21 0,21-1 16,0 1-16,-21 0 16,0 0-16,0 0 15,-21 21 1,0 0-1,-1 0-15,22 21 0,-21-21 0,0 21 0,0 0 16,21 0-16,-21 1 0,21-1 16,-21 0-16,21 0 0,0 21 15,0-20-15,0-1 0,0 0 0,0 0 16,0 0-16,0 0 0,0 1 0,0-1 16,0 0-16,21-21 15,0 0-15,0 0 0,0 0 16,0 0-16,1 0 0,-1 0 15,0 0-15,0-21 0,0 21 16,22-21-16,-22-1 0,0 1 0,0 0 16,21 0-16,-20 0 0,20 0 15,-21-22-15,21 22 0,-20 0 0,-1 0 16,21 0-16,-21-1 0,0 1 16,-21 0-16,0 0 0,0 0 0,-21 21 31,0 0-31,0 0 15,0 21-15,0 0 0,-1-21 0,-20 21 16,42 0-16,-21 1 0,0-22 0,21 21 16,0 0-16,-21 0 0,21 0 15,0 0-15,0 1 16,21-22-16,0 0 0,0 21 0,0-21 16,0 0-16,-21 21 0,22-21 15,-1 0-15,0 21 0,0-21 16,0 0-16,-21 21 0,21 0 15,1 1-15,-22-1 16,0 0-16,-22 0 16,1-21-16,0 21 15,-21-21-15,21 0 0,-1 21 0,1-21 16,0 0-16,-21 0 0,21 22 0,-1-22 16,1 0-16,0 0 0,0 0 15,0 0-15</inkml:trace>
  <inkml:trace contextRef="#ctx0" brushRef="#br1" timeOffset="75845.11">18986 2646 0,'0'0'0,"22"0"78,-1 0-78,0 0 16,0 0-16,21 0 0,1 0 16,20 0-16,1 0 0,-1 0 0,22 0 15,-22 0-15,22 0 0,0 0 16,21 0-16,-22 0 0,1-21 0,0 21 15,20 0-15,1 0 0,0 0 16,21 0-16,-21 0 0,0 0 16,21 0-16,-21 0 0,-1 0 0,1 21 15,21-21-15,-21 0 0,21 0 16,-21 21-16,0-21 0,0 0 0,-1 21 16,-20-21-16,0 0 0,-1 0 15,-20 0-15,-1 0 0,1 0 0,-1 0 16,-20 0-16,20 21 0,-20-21 15,-1 0-15,0 0 0,1 0 0,-1 0 16,-21 0-16,21 0 0,1 0 16,-22 0-16,21 0 0,1 0 15,-22 0-15,21 0 0,0 0 16,-20 0-16,20 0 0,-21 0 0,21 0 16,-20 0-16,-1 0 0,21 0 15,-21 0-15,0 0 0,1 0 16,-1 0-16,-21 22 94,-21-22-94,21 21 15,-22-21-15</inkml:trace>
  <inkml:trace contextRef="#ctx0" brushRef="#br1" timeOffset="76928.82">25379 3768 0,'0'0'0,"21"-21"0,0 21 0,-21-22 16,0 1-1,21 21 1,-21 21 46,0 1-62,-21 20 0,21-21 16,0 0-16,0 22 0,0-1 0,-21 0 16,21 22-16,0-22 0,0 22 15,-21-1-15,21 1 0,0-1 0,0 1 16,0-1-16,0 1 0,0-1 15,0 22-15,0-1 0,0 1 16,0 0-16,0-1 0,0-20 16,0 21-16,0-22 0,0 22 0,0-22 15,0 1-15,0 20 0,0 1 0,0-21 16,0 20-16,0-20 0,0 20 16,-21-20-16,21 21 0,0-22 0,0 1 15,-22 20-15,22-20 0,-21 20 16,21-20-16,-21-1 0,21 1 0,0-1 15,0 1-15,-21-1 0,21 1 0,-21-22 16,21 22-16,-21-22 0,21 22 16,0-22-16,-22 21 0,22-20 0,-21-1 15,0 0-15,21 22 0,0-43 16,0 21-16,-21 1 0,21-22 16,-21 21-16,0-21 0,21 1 0,0-1 15,0 0-15,-22-21 0,22 21 16,-21-21-16,0 0 15,21 21-15,-21-21 32,0 0-32,0-21 15,-1 21-15,1 0 0,0 0 0,0 0 16,-21 0-16,20 0 0,-20 0 16,0 0-16,-1 0 0,1 0 0,-21 0 15,20 0-15,-20 0 0,-1 0 16,22 0-16,-22 0 0,1 0 15,21 0-15,-22 0 0,1 21 0,20-21 16,-20 0-16,-1 0 0,22 0 0,0 0 16,-1 0-16,1 0 0,21-21 0,0 0 15,-1 0-15</inkml:trace>
  <inkml:trace contextRef="#ctx0" brushRef="#br1" timeOffset="77663.44">23622 2519 0,'0'0'16,"-21"-21"-16,21 0 0,-21-1 0,21 1 15,-22 0-15,22 0 16,0 0-16,0 42 31,-21 0-31,21 21 0,0 1 16,0-1-16,0 0 0,0 22 0,0-22 15,0 22-15,0-22 0,0 0 16,-21 1-16,21-1 0,0 0 0,0 1 16,0-1-16,0-21 0,-21 0 15,21 22-15,-21-22 0,21 0 0,0 0 16,0 0-16,0-42 31,-21 21-15,21-21-16,0 0 0</inkml:trace>
  <inkml:trace contextRef="#ctx0" brushRef="#br1" timeOffset="77992.25">23474 2625 0,'0'0'0,"-21"-21"0,21-22 0,0 1 16,-22 21-16,22-22 0,0 22 0,0-21 16,0 21-16,0 0 0,0-1 15,22 1-15,-1 0 0,0 21 0,0-21 16,21 21-16,-20-21 0,20 21 16,0 0-16,1 0 0,20 0 15,-21 21-15,-20 0 0,20 0 16,-21 0-16,0 22 0,-21-22 0,0 21 15,0-21-15,0 22 0,-21-1 16,-21-21-16,-1 22 0,1-22 0,0 0 16,-22 21-16,22-21 0,-22 1 15,22-22-15,0 21 0,21 0 0,-22-21 16,22 0-16,21 21 0,0 0 16,21-21-1,0 0-15,1 0 16,-1 0-16</inkml:trace>
  <inkml:trace contextRef="#ctx0" brushRef="#br1" timeOffset="78400.07">24109 2773 0,'-64'63'31,"43"-41"-31,0-22 15,0 21-15,0 0 0,-1 0 0,1 0 16,0 0-16,21 1 0,0-1 16,0 0-16,0 0 15,21-21 1,0 21-16,22-21 0,-22 0 16,0 0-16,0 0 0,22 0 0,-22 0 15,0 0-15,0-21 0,21 0 16,-20 21-16,-1-21 0,0 21 0,0-21 15,0-1-15,-21 1 0,0 0 0,0 0 16,0 0-16,0 0 0,0-1 16,0-20-16,-21 21 0,0 0 0,0 0 15,0-1-15,-1 1 0,-20 21 16,21 0-16,-21 0 0,20 0 0,1 0 16,0 21-16,0-21 15,0 22-15,21-1 0,-21 63 16,21-62-1,0-1-15,21-21 0,0 0 16,0 0-16,0 0 0</inkml:trace>
  <inkml:trace contextRef="#ctx0" brushRef="#br1" timeOffset="78687.91">24532 2455 0,'0'0'16,"-21"0"-16,0 0 15,0 0-15,-1 43 0,22-22 16,-21 0-16,0 21 0,0 1 16,21-22-16,0 21 0,-21 1 0,21-1 15,-21-21-15,21 21 0,0-20 16,0-1-16,0 21 0,0 22 15,0-43 1,0 0-16,21-21 16,0 0-16,0 0 15,0-21 1</inkml:trace>
  <inkml:trace contextRef="#ctx0" brushRef="#br1" timeOffset="79139.64">24701 2413 0,'0'0'0,"0"21"16,0 0-16,0 1 0,-21-1 16,21 21-16,-21 0 0,0-20 0,0 20 0,21 0 15,-21 1-15,21-1 0,-22-21 16,22 21-16,-21-20 0,21-1 15,0 0-15,0 21 0,0-21 16,0 1-16,0-1 16,21-21-16,1 0 0,-1 0 15,0 0-15,0 0 16,0 0-16,0 0 0,1 0 0,-1-21 16,0 21-16,0-22 0,0 1 0,0 21 15,-21-21-15,22 0 16,-1 0-16,-21 0 15,0 42 1,-21 0 0,-1 0-16,1 0 15,21 0-15,0 1 0,-21-22 16,21 21-16,0 0 16,21-21-1,0-21 16,1 0-31,-22-1 0</inkml:trace>
  <inkml:trace contextRef="#ctx0" brushRef="#br1" timeOffset="79303.6">24977 2667 0,'0'0'0,"-22"0"16,1 0-16,21 21 0,-21-21 0,21 21 15,0 1-15,0-1 16,0 0 0</inkml:trace>
  <inkml:trace contextRef="#ctx0" brushRef="#br1" timeOffset="79763.34">25082 2815 0,'0'0'0,"0"21"16,0 1-16,0-1 0,0 0 15,0 0-15,-21-21 0,21 21 16,0 0-16,0 1 0,0-1 16,-21-21-16,21 21 0,-21-21 15,0 0 32,21-21-31,0 0-16,0-1 0,0 1 15,21 0-15,-21 0 16,21 0-16,0 0 0,22-1 0,-22 1 16,0 0-16,21 21 0,-21-21 15,22 21-15,-22 0 0,0 0 0,0 0 16,22 21-16,-22 0 15,-21 0-15,21 1 0,-21 20 0,0-21 16,0 0-16,0 0 0,0 1 16,0-1-16,0 0 0,0 0 15,-21 0-15,0-21 0,-1 21 0,22 1 16,-21-22-16,0 0 16,42 0 15,0 0-16,-21-22-15,22 22 0,-1-21 16</inkml:trace>
  <inkml:trace contextRef="#ctx0" brushRef="#br1" timeOffset="80399.98">26014 2773 0,'0'-21'15,"-21"21"-15,-1 0 0,1 0 16,-21 0-16,21 0 0,-22 21 0,1-21 16,21 21-16,-21 0 0,20 0 15,-20 1-15,21-1 0,0 0 0,0 0 16,-1 0-16,22 0 0,0 1 16,0-1-16,0 0 15,22-21-15,-1 0 16,0 0-16,0 0 0,0 0 0,0 0 15,22 0-15,-22 0 0,0 0 16,21 0-16,-20-21 0,-1 0 16,0 21-16,0-22 0,0 22 0,0-21 15,-21 0-15,22 0 16,-22 0-16,21 21 0,-21-21 0,0 42 47,-21 0-47,-1 0 0,1 0 15,21 0-15,-21 1 0,0 20 0,21-21 16,-21 21-16,0 1 0,21-1 0,0 0 16,-22 1-16,1-1 0,21 0 15,-21 1-15,0 20 0,21-20 16,0-1-16,-21 0 0,21 22 16,-21-22-16,-1 0 0,22 1 0,-21-22 15,0 21-15,0 1 0,0-1 16,0 0-16,-1 1 0,1-22 0,-21 21 15,21-21-15,-22 0 0,1 1 0,21-1 16,-21 0-16,-22-21 0,22 0 0,-1 0 16,1 0-16,0 0 0,-22-21 15,22 0-15,-22-22 0,22 22 0,-21 0 16,20-21-16,1-1 0,0 22 0,-1-21 16,22-1-16,0 22 0,0-21 15,21 21-15,-21-22 0,21 22 16,0-21-16,0 21 0,21 0 15,21-1-15,-21-20 0,22 21 0,-1-21 16,21 20-16,-20-20 0,20 21 0</inkml:trace>
  <inkml:trace contextRef="#ctx0" brushRef="#br1" timeOffset="80690.81">26437 2646 0,'-63'63'31,"41"-41"-31,1 20 0,0-21 16,0 21-16,0 1 0,21-22 0,-21 21 15,-1-21-15,22 22 0,0-22 16,-21 0-16,21 0 0,-21 0 0,21 1 15,0-1-15,-21 0 0,21 0 16,21-21 15,0-21-31,-21 0 16</inkml:trace>
  <inkml:trace contextRef="#ctx0" brushRef="#br1" timeOffset="81007.63">26374 2519 0,'21'-21'16,"-42"42"-16,42-63 0,0 42 0,0-22 0,0 22 16,0-21-16,1 21 15,20 0-15,-21 0 0,0 0 16,0 21-16,1-21 0,-1 22 0,0 20 15,-21-21-15,0 21 0,0-20 16,0 20-16,0 0 0,0-21 0,-42 22 16,20-22-16,1 21 0,-21-21 15,21 1-15,-22-1 0,1-21 0,21 21 16,-21 0-16,20-21 0,1 0 16,0 0-16,0 21 0,42-21 46,0 0-46,0 0 0,1 0 0</inkml:trace>
  <inkml:trace contextRef="#ctx0" brushRef="#br1" timeOffset="81367.73">26501 3006 0,'21'0'31,"0"0"-15,0 0-16,0 0 15,0 0-15,1 0 0,-1-21 16,0-1-16,0 22 0,-21-21 16,0 0-16,-21 21 31,0 0-31,0 0 0,-1 0 0,-20 21 15,21-21-15,0 21 0,0 1 16,-1-1-16,1-21 0,21 21 0,0 0 16,0 0-16,0 0 0,0 1 15,0-1-15,0 0 16,21-21-16,1 21 16,-1-21-16,0 0 0,0 0 15,0 0-15,0 0 0,1 0 0,-1 0 16,0 0-16,0-21 0</inkml:trace>
  <inkml:trace contextRef="#ctx0" brushRef="#br1" timeOffset="81755.5">26924 2900 0,'0'0'0,"21"0"31,0 0-31,0 0 15,1 0-15,-1 0 16,0 0-16,0 0 0,0 21 16,-21 0-16,21 0 15,-21 1-15,0-1 0,22 0 0,-22 0 16,0 0-16,0 0 0,0 1 0,0-1 16,-22 0-16,1-21 0,21 21 15,-21 0-15,0-21 0,0 0 0,0 0 31,-1 0-31,22-21 32,0 0-32,0 0 15,22 21-15,-22-21 0,21-1 16,0 1-16,0 0 0,0 21 0,0-21 16,-21 0-16,22 0 0,-1-1 15,0 1-15,0 21 0,0-21 0,0 21 16,1 0-16,-1 0 0,0-21 0,0 21 15</inkml:trace>
  <inkml:trace contextRef="#ctx0" brushRef="#br1" timeOffset="81984.55">27474 2942 0,'0'0'0,"-63"85"15,42-64 1,21 0-16,0 0 16,0 1-16,-22-22 0,22 21 15,22-42 32,-22-1-31</inkml:trace>
  <inkml:trace contextRef="#ctx0" brushRef="#br1" timeOffset="82164.44">27495 2773 0,'-21'0'31,"21"21"-16,0 0-15,0 0 16,0 1 0</inkml:trace>
  <inkml:trace contextRef="#ctx0" brushRef="#br1" timeOffset="82583.5">27749 2963 0,'0'0'0,"-21"0"0,0 22 15,0-22-15,21 21 0,-42-21 0,42 21 16,-22-21-16,1 21 0,0 0 0,0 0 16,0-21-16,21 22 15,0-1-15,-21 0 0,21 0 16,0 0-16,0 0 15,21-21 1,-21 22-16,21-22 0,0 0 16,0 0-16,0 0 0,1 0 15,-1-22-15,-21 1 0,21 21 16,0-21-16,-21 0 0,21 21 0,-21-21 16,21 0-16,1-1 0,-22 1 15,0 0-15,0 0 0,0 0 16,0 0-16,-22-1 15,1 22 1,0 0-16,0 0 0,0 0 0,0 0 16,-1 0-1,22 22-15,0-1 32,22-21-32</inkml:trace>
  <inkml:trace contextRef="#ctx0" brushRef="#br1" timeOffset="83120.38">28003 2985 0,'-21'0'32,"0"0"-32,0 21 15,0-21-15,0 21 0,-1-21 16,1 21-16,21 0 0,-21 0 0,21 1 15,-21-1-15,21 0 0,-21 0 16,21 0-16,0 0 0,0 1 16,0-1-16,0 0 15,21-21 1,0 0-16,0 0 16,0 0-16,1 0 0,-22-21 15,21 0-15,0 21 0,-21-22 16,21 1-16,0 0 0,0 0 0,-21 0 15,22 0-15,-1-22 0,0 22 16,0 0-16,0-21 0,0 20 0,1-20 16,-1 0-16,0 21 0,0-22 15,0 1-15,0 21 0,22-22 0,-22 22 16,-21 0-16,21 0 0,-21 0 16,0 42-16,0 0 15,-21 0-15,0 0 0,0 22 16,-1-22-16,1 21 0,21 1 15,-21-22-15,0 21 0,21 0 0,-21-20 16,21 20-16,0 0 0,0-21 16,0 1-16,0 20 0,0-21 0,0 0 15,0 0-15,0 1 0,21-1 16,0-21-16,0 0 16,0 0-16,22 0 0,-22 0 15,21 0-15,-21 0 0,22 0 16,-1 0-16,0 0 0,1 0 0</inkml:trace>
  <inkml:trace contextRef="#ctx0" brushRef="#br1" timeOffset="84296.33">19156 2688 0,'0'0'0,"-21"21"16,-1-21-16,1 0 0,0 22 15,0-22-15,0 0 16,21-22 15,21 1-15,21 0-16,-21 0 15,1 21-15,20-21 0,-21 0 0,21-1 16,-20 1-16,20 0 0,0 0 16,1 0-16,-22 0 0,21-1 0,0 1 15,-20 0-15,-1 0 0,0 0 16,0 21-16,-42 0 31,0 0-31,0 21 0,-1 0 16,-20 0-16,21 0 0,0 1 15,-22-1-15,22 0 0,-21 0 0,21 0 16,0 0-16,-1 1 0,1-1 16,0 0-16,0 0 0,21 0 15,-21-21-15,21 21 16,0 1 15,21-22-31,0 21 16,0-21-16,0 21 15,1-21-15,-1 21 0,0 0 0,21-21 16,-21 21-16,1-21 0,20 22 0,-21-22 16,0 0-16,22 21 0,-22-21 15,0 0-15,0 0 0,-21 21 0,21-21 16,0 0-1,-21 21 32</inkml:trace>
  <inkml:trace contextRef="#ctx0" brushRef="#br1" timeOffset="84447.56">19748 3154 0,'0'0'0,"0"21"0,0 0 16,0 0-16,0 1 16,0-1-16,0 0 0,22-21 15,-1 0-15,0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3T02:17:31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2731 0,'0'0'0,"0"21"0,0 0 0,0 42 16,21-20-16,-21 20 0,21 1 0,-21-1 16,0 22-16,0 0 0,0-1 15,21 1-15,-21 0 0,0-1 0,0 1 16,0-22-16,0 22 0,0 21 16,0-21-16,0-1 0,0 1 0,0 0 15,-21-1-15,21-20 0,-21 20 16,21-20-16,0-1 0,0 1 0,0-1 15,0 1-15,0-1 0,0-20 16,0-1-16,21 0 0,0 1 0,-21-1 16,21-21-16,-21 0 15,0 1-15,0-1 0,0 0 0,0 0 16,21-21 0,-21-21-1,0 0-15,22-22 0,-22 1 0,0 0 16,21-22-16,0 1 0</inkml:trace>
  <inkml:trace contextRef="#ctx0" brushRef="#br0" timeOffset="1122.98">2709 2328 0,'0'0'16,"21"0"-16,1 0 0,-1 0 15,0 0-15,0 0 16,21 0-16,-20 0 0,-1 0 16,21-21-16,0 21 0,1 0 15,20 0-15,22 0 0,0-21 0,20 21 16,1 0-16,0 0 0,21-21 16,0 21-16,0 0 0,21 0 0,0-21 15,22 21-15,-22 0 0,21 0 16,22-21-16,-22 21 0,22 0 0,-1-22 15,-21 1-15,22 21 0,-1-21 16,1 21-16,-1-21 0,1 0 16,-1 21-16,1 0 0,-1-21 0,-20 21 0,20 0 15,-42 0-15,22 0 0,-22 0 16,-21 0-16,0 0 0,0 0 16,-21 0-16,0 0 0,-1 0 15,1 0-15,-21 0 0,0 0 0,-22 0 16,1 0-16,-1 0 0,-21 0 15,1 0-15,-22 0 0,0 0 0,0 0 16,0 0-16,-21 21 16,0 0-1,0 0-15,0 0 0,-21 0 0,0 1 16,21 20-16,-21 0 16,21 1-16,-21-1 0,0 21 0,21 1 0,0-1 15,0 1-15,0-1 0,0 1 16,0 21-16,0-22 0,0 1 15,0 20-15,21-20 0,-21 20 0,21 1 16,0 0-16,-21-1 0,21-20 16,-21 21-16,21-1 0,-21-20 0,0 20 15,22 1-15,-22 0 0,21-22 0,-21 22 16,0-22-16,0 1 0,0-1 16,0 1-16,0-22 0,0 1 0,0 20 15,0-21-15,0 1 0,0-1 0,0 0 16,0 1-16,0-1 0,0 0 15,0-20-15,0 20 0,0-21 0,-21 0 16,21 0-16,-22 1 0,1-1 16,0 0-16,0 0 0,0-21 15,0 21-15,-22 0 0,22-21 0,-21 0 16,21 22-16,-22-22 0,1 0 0,0 21 16,-1-21-16,1 0 0,-22 21 15,1-21-15,-1 21 0,1-21 0,-1 0 16,1 21-16,-22-21 0,1 0 0,-1 0 15,0 21-15,-21-21 0,1 0 16,-22 0-16,0 22 0,0-22 0,-22 0 16,22 0-16,-42 0 0,21 21 0,0-21 15,-22 0-15,22 0 0,-21 21 0,0-21 16,-1 0-16,1 21 0,-22-21 16,22 0-16,-21 21 0,-1 0 15,1-21-15,-1 22 0,1-22 0,20 21 16,1-21-16,0 21 0,20-21 15,1 21-15,0 0 0,21-21 0,0 21 16,0 1-16,0-22 0,21 21 16,0-21-16,22 0 0,-22 0 0,42 0 15,-20 0-15,41 0 0,-20 0 16,42 0-16,-22 0 0,22 0 0,21-21 16,0-1-1,0 1-15,0 0 0,0 0 16,0-21-16,21-22 0,1 22 0</inkml:trace>
  <inkml:trace contextRef="#ctx0" brushRef="#br0" timeOffset="1679.66">2963 2434 0,'0'0'0,"21"-21"16,-42 21-1,0 0-15,0 0 16,0 0-16,0 0 0,-1 0 0,-20 0 16,21 21-16,-21 0 0,-1-21 15,1 22-15,21-1 0,-22 0 16,22 0-16,-21 0 0,21 0 15,21 1-15,0 20 0,0-21 16,0 21-16,0 1 0,0 20 0,21 1 16,0-1-16,0 22 0,0 0 0,1-1 15</inkml:trace>
  <inkml:trace contextRef="#ctx0" brushRef="#br0" timeOffset="2671.52">3577 2921 0,'0'0'0,"0"42"0,0 1 15,0-1-15,0 0 0,0 1 16,0-1-16,0-21 0,0 22 16,0-22-16,21 0 0,0-21 0,1 21 15,-1-21-15,0 0 0,0 0 16,0 0-16,0-21 0,1 0 0,-1 0 15,0-1-15,0 1 0,0-21 16,0 21-16,1-22 0,-1 22 0,0-21 16,-21 0-16,21-1 0,-21 1 15,21 0-15,-21 20 0,0-20 0,0 21 16,0-21-16,0 20 0,0 1 16,0 0-16,0 42 31,0 0-16,-21-21-15,21 22 0,0-1 16,0 0-16,0 0 16,21-21-16</inkml:trace>
  <inkml:trace contextRef="#ctx0" brushRef="#br0" timeOffset="3064.3">4657 2646 0,'-22'0'31,"1"21"-31,-21-21 0,0 21 16,-1 0-16,1 1 0,0 20 0,-1-21 16,22 0-16,-21 0 0,21 1 15,-1-1-15,1 0 0,21 0 0,0 0 16,0 0-16,0 1 15,21-22-15,1 0 0,-1 0 0,21 0 16,-21 21-16,22-21 0,-1 0 16,0 0-16,22 0 0,-22 21 0,0-21 15,-20 0-15,20 21 0,-21-21 16,0 21-16,0 0 0,-21 1 16,0-1-16,-21 0 15,-21 0-15,0-21 0,20 21 16,-41-21-16,21 21 0,-1-21 0,1 0 15,0 22-15,20-22 0,-20 0 16,0 0-16,21 0 0,-1 0 0,1 0 16,0-22-16,0 22 0,0-21 15,0 0-15,-1 0 0,22 0 0</inkml:trace>
  <inkml:trace contextRef="#ctx0" brushRef="#br0" timeOffset="3335.14">3725 2667 0,'0'0'0,"0"21"0,0 127 31,0-105-31,-21-22 0,21 21 16,0-21-16,0 22 0,-21-22 0,0 0 16,21 0-16,0 0 0,-21 1 15,21-1-15,0 0 0,21-21 16,0 0 0</inkml:trace>
  <inkml:trace contextRef="#ctx0" brushRef="#br0" timeOffset="3587">4932 2688 0,'0'0'16,"0"-21"-16,0 42 62,0 0-46,0 1-16,0-1 16</inkml:trace>
  <inkml:trace contextRef="#ctx0" brushRef="#br0" timeOffset="3770.91">4995 3027 0,'0'0'0,"0"21"15,0 0-15,-21-21 16,0 0-16,21 21 16,-21-21-1,42 0 16,0-21-15</inkml:trace>
  <inkml:trace contextRef="#ctx0" brushRef="#br0" timeOffset="4043.82">5588 2667 0,'0'0'0,"0"21"0,0 22 15,0-22-15,-21 21 16,0 0-16,21-20 0,-22 20 0,22 0 16,-21-21-16,0 1 0,21 20 15,-21-21-15,21 0 0,0 0 16,0 1-16,0-1 15,21-21 1,0 0-16,-21-21 16,21-1-16</inkml:trace>
  <inkml:trace contextRef="#ctx0" brushRef="#br0" timeOffset="4738.85">7112 2477 0,'0'0'16,"21"-22"-16,0 22 15,-21 22 1,0-1-16,0 0 16,0 0-16,0 0 15,0 0-15,0 1 0,0-1 0,0 0 16,0 21-16,0-21 0,0 22 16,0-22-16,0 21 0,0-21 0,0 1 15,0 20-15,0-21 0,0 0 16,0 0-16,0 1 0,0-1 0,0 0 15,0 0-15,0 0 0,0 0 16,0 1-16,-21-22 16,21 21-1,-21-21-15,0 0 0,0 21 0,-22-21 16,22 0-16,-21 0 0,-22 0 0,22 0 16,-22 0-16,22 0 15,-21 0-15,-1 0 0,1 0 0,-22 0 16,21-21-16,1 21 0,-22 0 15,1 0-15,-1 0 0,0 0 0,1 0 16,-1 0-16,0 0 0,22 0 0,-1 21 16,22-21-16,0 0 0,-1 21 15,1-21-15,21 21 0,0-21 0,-1 0 16,1 0-16,21 21 0</inkml:trace>
  <inkml:trace contextRef="#ctx0" brushRef="#br0" timeOffset="5080.06">6011 2604 0,'0'0'0,"64"-22"0,20 22 16,-20 0-16,-1 0 0,22 0 15,-21 0-15,-1 0 0,-21 0 0,1 0 16,-1 0-16,0 0 0,-20 0 16,-1 0-16,0 0 0,-42 0 31,0 0-31,-1 22 0,1-22 0</inkml:trace>
  <inkml:trace contextRef="#ctx0" brushRef="#br0" timeOffset="5627.75">3387 3704 0,'-22'21'31,"1"1"-31,21-1 16,0 0-16,0 0 0,0 21 15,0-20-15,0 20 0,0 0 0,0 1 16,0-1-16,0 0 0,-21 1 16,21-22-16,0 21 0,-21 0 0,21-20 15,0-1-15,0 0 0,0 0 16,0 0-16,0-42 31,0 0-15,0 0-16,0 0 0,0-1 15</inkml:trace>
  <inkml:trace contextRef="#ctx0" brushRef="#br0" timeOffset="5922.82">3323 3683 0,'0'0'0,"0"-21"0,21 21 16,0 0-16,1 0 15,-1 0-15,0 0 0,0 0 16,0 0-16,22 21 0,-22-21 16,0 21-16,0-21 0,0 21 0,0 1 15,-21-1-15,0 0 16,0 0-16,-21 0 0,0 0 16,0 1-16,0-1 0,-22 0 15,22-21-15,0 21 0,-21 0 0,21-21 16,-1 21-16,1-21 0,42-21 47</inkml:trace>
  <inkml:trace contextRef="#ctx0" brushRef="#br0" timeOffset="6472.55">3873 3747 0,'0'63'16,"0"-42"-16,-21 22 0,0-22 15,21 0-15,0 21 0,-21-21 16,0 1-16,21 20 0,-21-21 0,21 0 16,-22 0-16,22 1 0,0-1 15,0 0-15,0 0 0,22-42 47,-1 21-47,-21-21 0,21 0 16,0-1-16,-21 1 0,0 0 0,21 0 15,0 0-15,-21 0 0,0-1 16,22 1-16,-22 0 0,21 0 0,0 21 16,0 0-1,0 21 1,-21 0-16,0 0 0,0 1 0,21-1 15,-21 0-15,22 0 16,-22 0-16,21-21 0,-21 21 0,21 1 16,0-22-1,0 0-15,0 0 16,1 0-16,-22-22 0,21 22 16,-21-21-16,0 0 0,0 0 15,0 0-15,0 0 0,0-1 0,0 1 16,0 0-16,0 0 0,0-21 15,0 20-15,0 1 0,0 0 0,0 0 16,0 0-16,-21 21 31,21 21 1</inkml:trace>
  <inkml:trace contextRef="#ctx0" brushRef="#br0" timeOffset="6723.27">4424 3683 0,'0'42'31,"0"-20"-31,-21-1 0,21 0 0,0 0 16,0 0-16,0 0 0,-22 1 0,22-1 15,0 0-15,0 0 0,0 21 16,0-20-16,0-1 0,0 0 16,0 0-16,0 0 0,0 0 15,0-42 17,0 0-32,0 0 15</inkml:trace>
  <inkml:trace contextRef="#ctx0" brushRef="#br0" timeOffset="7024.09">4297 3725 0,'0'0'15,"0"-21"-15,0 0 0,0 0 16,0 0-16,21 21 16,0 0-16,0 0 0,0 0 15,1 0-15,20 0 0,-21 21 0,21 0 16,-20-21-16,-1 21 0,0 0 15,21 1-15,-21-1 0,-21 0 0,22 0 16,-22 0-16,0 0 0,0 1 16,0-1-16,0 0 0,-22 0 0,1 0 15,0 22-15,0-22 0,0 0 0,-22 0 16,22 0-16,0-21 0,0 21 16,0 1-16,0-22 0,-1 21 15,1-21-15,0 0 16,21-21-1,0-1 1</inkml:trace>
  <inkml:trace contextRef="#ctx0" brushRef="#br0" timeOffset="7226.98">5038 3747 0,'0'21'63,"0"0"-47</inkml:trace>
  <inkml:trace contextRef="#ctx0" brushRef="#br0" timeOffset="7418.93">5038 3979 0,'0'22'0,"-22"-22"16,22 21-1,-21-21-15,42 0 47,1 0-47,-22-21 0,21-1 16,0 22-16,0-21 0</inkml:trace>
  <inkml:trace contextRef="#ctx0" brushRef="#br0" timeOffset="7699.77">5757 3641 0,'0'21'0,"0"0"0,0 0 0,0 0 16,0 1-16,-21-1 0,21 0 15,0 21-15,0-21 0,0 1 16,0 20-16,-21-21 0,21 0 0,-21 22 15,21-22-15,-21 0 0,21 0 16,0 0-16,0 0 0,0-42 47,21 0-47</inkml:trace>
  <inkml:trace contextRef="#ctx0" brushRef="#br0" timeOffset="8243.45">5800 3556 0,'0'0'0,"0"-21"15,21 21 1,0 0-16,0 0 16,0 0-16,0 0 0,22 0 0,-1 0 15,0 0-15,1 0 0,20 0 16,1-21-16,20 21 0,1 0 0,0 0 15,21-21-15,-22 21 0,22 0 16,-21 0-16,-1-22 0,1 22 0,0 0 16,-22 0-16,1-21 0,-22 21 15,0 0-15,1 0 0,-22 0 16,0 0-16,0 0 0,0 0 0,1 0 16,-22 21-1,0 1 1,0-1-16,0 0 15,0 0-15,0 0 0,0 0 16,0 1-16,0-1 0,0 0 0,0 0 16,0 0-16,0 0 0,0 1 15,0-1-15,0 0 0,0 0 16,0 0-16,0 0 0,0 1 16,0-1-16,-22-21 15,1 21-15,0 0 16,0-21-16,0 21 15,-22-21-15,22 21 0,-21-21 0,0 0 16,-1 22-16,-20-22 0,-1 0 16,-20 0-16,-1 21 0,0-21 0,1 0 15,-22 0-15,21 0 0,0 21 0,1-21 16,20 0-16,1 0 0,20 0 16,-20 0-16,42 0 0,-22-21 0,22 0 15,0 21-15,21-22 0,0 1 16,0 0-16</inkml:trace>
  <inkml:trace contextRef="#ctx0" brushRef="#br0" timeOffset="8728.19">5715 2667 0,'0'21'31,"42"-21"-15,1 21-16,-1-21 0,0 0 16,22 0-16,20 0 0,-20 0 0,21 0 15,20 0-15,1-21 16,0 21-16,0-21 0,0 21 0,0-21 15,-1 21-15,1 0 0,-21-21 16,0 21-16,-22 0 0,1 0 0,-22 0 16,0-21-16,-21 21 0,1 0 15,-44 21 1,1-21 0,0 21-16,0-21 0,0 21 0,-22 0 15,22 0-15</inkml:trace>
  <inkml:trace contextRef="#ctx0" brushRef="#br0" timeOffset="9219.15">4424 4720 0,'0'0'0,"21"43"16,-21 20-16,0-21 0,0 1 0,0 20 15,0-20-15,0-1 0,0 0 0,-21 1 16,0-1-16,-1 0 0,22-21 15,0 1-15,0 20 0,-21-21 0,21 0 16,0 0-16,0 1 16,-21-22-16,21-22 31,0 1-31,0 0 0,0-21 16,0 21-16,0-22 0,21 22 0</inkml:trace>
  <inkml:trace contextRef="#ctx0" brushRef="#br0" timeOffset="9823.59">4424 4657 0,'0'0'0,"0"-21"0,21 21 15,0 0 1,0 0-16,0 0 0,1 0 0,-1 0 16,21 0-16,0 0 0,22-22 0,-1 22 15,1 0-15,-1 0 0,1-21 16,21 21-16,-1 0 0,-20-21 0,42 21 15,-22-21-15,1 21 0,21-21 16,-22 21-16,22 0 0,-21-21 0,0 21 16,-1 0-16,-20 0 0,20 0 0,-20-22 15,-1 22-15,1 0 0,-1 0 16,-20 0-16,-1 0 0,0 0 16,1 0-16,-1 0 0,-21 0 15,0 0-15,1 0 0,-1 0 0,0 0 16,-21 22-1,21-22-15,-21 21 0,0 0 16,0 0-16,0 0 0,0 0 16,0 1-16,0 20 0,0-21 0,0 0 15,0 22-15,0-1 0,0 0 16,0-21-16,0 22 0,0-1 0,0 0 16,21 1-16,-21-22 0,21 21 15,1-21-15,-22 22 0,0-22 16,21 0-16,-21 0 0,0 0 0,21 1 15,-21-1-15,0 0 16,-21-21-16,0 21 0,-22-21 16,22 0-16,-21 21 0,-22-21 0,22 0 15,-22 0-15,-20 0 0,-1 0 16,0 0-16,-42 0 0,22 0 0,-44 0 16,22 0-16,-21 0 0,0 0 0,0 0 15,0 0-15,21 0 0,0 0 16,0 0-16,21 0 0,21 0 15,1 0-15,-1 0 0,21 0 0,22 0 0,0 0 16,-1 21-16,1-21 16,21 0-16,0 0 0,21-21 15,0 0-15,0 0 16,21 0-16</inkml:trace>
  <inkml:trace contextRef="#ctx0" brushRef="#br0" timeOffset="10099.43">4720 4699 0,'-21'-21'32,"0"42"-32,21 0 0,0 0 15,-21 22-15,21-1 0,0 0 16,0 1-16,0-1 0,0 0 0,0-20 15,0 20-15,0 0 0,0-21 0,0 22 16,0-22-16,0 0 0,0 0 16,0 0-16,21-21 0,-21 22 0,21-22 15,0 0-15,0 0 16,0 0-16,1 0 0,-1-22 16,0 22-16,-21-21 0,21 0 0,0 0 15</inkml:trace>
  <inkml:trace contextRef="#ctx0" brushRef="#br0" timeOffset="10451.23">5016 4953 0,'0'21'15,"-21"0"-15,21 1 16,-21-1-16,0 0 0,21 0 0,0 0 16,-21 0-16,21 1 0,-21-22 0,21 21 15,0 0-15,0 0 0,0 0 16,0 0-16,21-21 15,0 0-15,0 0 16,0 0-16,0 0 0,1 0 16,-1 0-16,0-21 0,0 0 0,0 0 15,0 21-15,1-21 0,-22 0 16,0-1-16,0 1 0,0 0 0,0 0 16,0 0-16,0 0 0,0-1 0,-22 22 15,1 0-15,0 0 16,0 0-16,0 0 0,0 0 0,-1 0 15,1 22-15,0-22 0,0 21 16,0 0-16,21 0 0,0 0 16,0 0-16,0 1 0,21-22 15,0 0 1,0 0-16,0 0 0</inkml:trace>
  <inkml:trace contextRef="#ctx0" brushRef="#br0" timeOffset="10974.93">5482 4953 0,'0'-21'16,"0"0"-1,-21 21 1,0 0-16,0 21 0,-1 0 16,1-21-16,21 21 0,-21 0 0,21 1 15,-21-22-15,21 21 16,0 0-16,0 0 15,21-21 17,0 0-32,0 0 0,1-21 15,-22 0-15,21 21 16,-21-21 0,21 21-16,0 21 15,-21 0 1,0 0-16,0 0 0,21 0 15,0 1-15,-21 20 0,22-21 16,-22 21-16,0-20 0,0 20 0,21 0 16,-21 1-16,0-1 0,0 0 0,0 1 15,0-1-15,0 21 0,0-20 16,-21-1-16,21 0 0,-22 1 0,1-1 16,0 0-16,-21-20 0,21 20 0,-1-21 15,1 0-15,-21 0 0,21 1 16,0-1-16,-22-21 0,22 0 0,0 0 15,-21 0-15,20 0 0,1 0 0,-21-21 16,21-1-16,0-20 0,-1 21 0,1-21 16,0-1-16,0 1 15,21 0-15,0-1 0,0 1 0,0 21 16,0-22-16,0 1 0,0 21 0,21 0 16,0 0-16,-21-1 0,21 1 15,1 0-15</inkml:trace>
  <inkml:trace contextRef="#ctx0" brushRef="#br0" timeOffset="11227.8">5800 4932 0,'0'0'0,"-22"21"0,1 0 0,21 0 15,0 1-15,0-1 0,0 0 0,-21 0 16,21 0-16,-21 0 16,21 1-16,0-1 0,0 0 15,-21-21-15,21 21 16,0-42 0,0 0-1</inkml:trace>
  <inkml:trace contextRef="#ctx0" brushRef="#br0" timeOffset="11411.59">5884 4826 0,'0'0'16,"0"21"15,0 0-16,0 1 1,21-22-16,1 0 16</inkml:trace>
  <inkml:trace contextRef="#ctx0" brushRef="#br0" timeOffset="11807.17">6223 4974 0,'0'0'0,"0"21"0,0 1 16,0-1-16,0 0 0,0 0 15,0 0-15,0 0 0,0 1 16,0-1-16,0 0 16,-21-21-16,0 0 46,21-21-30,0 0-16,-22 21 0,22-22 16,0 1-16,0 0 0,0 0 0,0-21 15,0 20-15,22 1 0,-1-21 0,-21 21 16,21 0-16,0-1 0,21 1 16,-20 21-16,-1 0 0,0 0 0,0 0 15,0 21-15,0 1 0,1-1 16,-22 21-16,21-21 0,0 22 0,-21-1 15,0 0-15,0-21 0,0 22 0,0-22 16,0 21-16,0-21 16,21-21-1,0 0-15</inkml:trace>
  <inkml:trace contextRef="#ctx0" brushRef="#br0" timeOffset="12659.68">8064 1990 0,'0'21'0,"0"-42"0,0 63 16,0-21-16,0 0 0,-21-21 47,0 0-47,21-21 15,0 0-15,0 0 16,0 0-16,0-22 0,0 22 15,21-21-15,0 0 0,22-1 16,-22 1-16,21-22 0,1 22 0,-1-21 16,21 20-16,22 1 0,0-22 15,21 22-15,21-21 0,0 20 16,21 1-16,0-22 0,0 43 16,43-21-16,-22 0 0,0 20 0,22 1 15,-22 21-15,0 0 0,1 0 16,-1 21-16,0 1 0,-20-1 0,-1 21 15,-42-21-15,21 22 0,-43-22 16,22 21-16,-42 0 0,20 1 0,-20-22 16,-22 21-16,22 1 0,-22-22 15,-21 21-15,0 0 0,0-20 0,1 20 16,-22-21-16,0 0 0,0 0 16,0 1-16,0-1 0,0 0 0,0 0 15,-22-21-15,1 0 16,0 0-16,0 0 15,0 0-15,0 0 0,-1 0 0,-20 0 16,21 0-16,0 0 0,0-21 16</inkml:trace>
  <inkml:trace contextRef="#ctx0" brushRef="#br0" timeOffset="12895.55">11515 1545 0,'0'0'0,"0"21"15,21 1 1,-21-1-16,21 21 0,0-21 16,-21 0-16,21 22 0,0-22 15,1 0-15,-1 0 0,0 0 0,0 1 16,0-1-16,0 0 0,1-21 16,-22 21-16,21-21 0,0 21 0,0-21 15,0 0-15,0 0 16,1 0-16,-22-21 15,0 0-15,21 0 0,0 0 16</inkml:trace>
  <inkml:trace contextRef="#ctx0" brushRef="#br0" timeOffset="13075.45">12192 1482 0,'0'0'0,"-21"21"16,0 0-16,-1 21 15,22-20-15,-21 20 0,0-21 16,0 21-16,0-20 0,0 20 0,-22-21 16,22 0-16,0 0 0,21 22 15,-21-43-15,0 21 0,-1 0 0,22 0 16</inkml:trace>
  <inkml:trace contextRef="#ctx0" brushRef="#br0" timeOffset="13708.09">12912 2731 0,'0'0'0,"-22"-22"0,1 1 0,21 0 0,0-21 16,-21 21-16,21-22 0,-21 1 15,21 0-15,0 20 0,0-20 0,0 21 16,-21-21-16,21 20 0,0 1 16,-21 0-16,21 0 0,0 0 15,-22 21-15,22-21 0,0 42 32,0 0-32,0 0 0,0 21 0,0 1 15,0 20-15,0 1 0,0 20 16,0-20-16,22 21 0,-1-22 0,-21 22 15,21-22-15,0 22 0,0 21 16,-21-22-16,0 1 0,21 0 0,-21-1 16,22 1-16,-22 0 0,0-22 0,0 22 15,0 0-15,0 20 0,0-20 16,-22-21-16,1 20 0,21 1 0,-21-22 16,21 1-16,0-1 0,-21-20 15,21 20-15,-21-20 0,21-1 16,0-21-16,0 21 0,0-20 0,0-1 15,0-42 1,0-1 0,0 1-16,0-21 0,0 21 15,0-22-15,0 1 0,0-21 0,21 20 16,0-20-16,0-22 0,-21 22 16</inkml:trace>
  <inkml:trace contextRef="#ctx0" brushRef="#br0" timeOffset="14767.69">12933 2223 0,'0'0'0,"0"-22"16,0 1-16,21 21 16,0 0-1,0-21-15,0 21 16,1 0-16,-1 0 0,0 0 16,21 0-16,1 0 0,-1 0 15,21 0-15,1 0 0,-1 0 0,1 0 16,21 0-16,-1-21 0,1 21 15,0 0-15,20 0 0,1 0 0,21 0 16,0 0-16,0 0 0,0 0 16,0 0-16,21 0 0,1 0 0,20 0 15,-21 0-15,0 0 0,0 0 16,1 0-16,-1 0 0,0 0 0,0 0 16,-21 0-16,0-21 0,-21 21 15,0 0-15,-22 0 0,1 0 16,-21 0-16,-22-21 0,21 21 0,-41 0 15,20 0-15,-21 0 0,0 0 16,0 0-16,1 0 0,-1 0 16,0 0-1,-21 21 1,0 0 0,0 0-16,0 0 0,0 0 0,0 1 15,0-1-15,0 0 0,0 21 16,0 1-16,0-1 0,0 0 0,0 22 15,0-1-15,0 1 0,0 20 0,0-20 16,0-1-16,0 22 16,0-21-16,0 20 0,0 1 0,0 0 15,0-22-15,0 22 0,0-1 16,0-20-16,0-1 0,21 1 0,0-1 16,-21 1-16,21-22 0,-21 22 0,0-1 15,22-20-15,-22-1 0,21 21 16,-21-20-16,0-1 0,0 0 0,21-20 15,-21 20-15,0 0 0,21-21 16,-21 1-16,0 20 0,0-21 0,0 0 16,0 0-16,0 1 0,-21-1 15,0 0-15,0-21 16,21 21-16,-22-21 0,1 0 0,0 21 16,0-21-16,-21 0 0,20 0 0,1 21 15,0-21-15,-21 0 0,21 0 16,-1 22-16,-20-22 0,0 0 0,-1 0 15,1 0-15,0 0 0,-22 0 0,1 0 16,-1 0-16,-20 0 0,-1 0 16,0 0-16,-21 0 0,1 0 0,-1 0 15,0 0-15,-42 0 0,21 0 0,-21 0 16,21 0-16,-22 21 0,22-21 16,0 21-16,0-21 0,0 21 15,0-21-15,0 21 0,0 0 0,22-21 16,-1 22-16,0-22 0,0 0 15,0 0-15,0 0 0,1 0 0,-22 0 16,21 0-16,-21 0 0,21 0 0,0 0 16,0-22-16,0 22 0,22 0 0,-1 0 15,22 0-15,-1 0 0,22 0 16,21 0-16,-22 0 0,43-21 0,-21 21 16,42 0 15,0 0-31,1 0 15,-22-21-15,21 21 16</inkml:trace>
  <inkml:trace contextRef="#ctx0" brushRef="#br0" timeOffset="14975.57">12742 4720 0,'-21'0'94</inkml:trace>
  <inkml:trace contextRef="#ctx0" brushRef="#br0" timeOffset="21903.69">10435 550 0,'0'0'0,"0"-21"16,0 0-16,-21 21 31,21 21-15,0 0-16,-21 1 0,21-1 15,-21 21-15,21 0 0,-22 1 16,22 20-16,0 1 0,-21-1 0,21 1 16,-21-22-16,21 22 0,0-22 15,0 0-15,0 1 0,0-1 0,0-21 16,0 0-16,21 0 0,-21 1 15,21-22-15,1 0 16</inkml:trace>
  <inkml:trace contextRef="#ctx0" brushRef="#br0" timeOffset="22135.56">10541 889 0,'0'0'16,"0"64"-16,0-1 0,-21 1 0,21-1 15,0-21-15,0 22 0,-21-22 16,21 22-16,0-22 0,0-21 0,0 22 15,-22-1-15</inkml:trace>
  <inkml:trace contextRef="#ctx0" brushRef="#br0" timeOffset="22963.09">9885 2307 0,'0'0'0,"0"-21"16,21 21-16,0 0 16,0 0-16,0-21 0,22 21 15,-22 0-15,21-21 0,1 0 0,-1 21 16,0 0-16,1-22 0,-1 22 15,-21-21-15,21 21 0,1 0 0,-22-21 16,21 21-16,-21 0 0,1 0 16,-1 0-16,-42 0 31,-1 0-15,-20 0-16</inkml:trace>
  <inkml:trace contextRef="#ctx0" brushRef="#br0" timeOffset="23214.94">10075 2244 0,'0'42'31,"0"-21"-31,0 0 16,0 1-16,0-1 0,21 0 15,1 0-15,-22 21 0,0-20 0,21 20 16,0-21-16,-21 21 0,0-20 15,0 20-15,0-21 0,0 21 0,0-20 16,0-1-16,0 0 0,0 0 16,0 0-16,0 0 0,0 1 0,0-1 15</inkml:trace>
  <inkml:trace contextRef="#ctx0" brushRef="#br0" timeOffset="23435.19">10350 2688 0,'0'0'0,"43"64"31,-43-43-31,0 0 0,0 0 0,0 0 16,0 1-1,0-44 32</inkml:trace>
  <inkml:trace contextRef="#ctx0" brushRef="#br0" timeOffset="23620.08">10393 2604 0,'0'0'0,"-21"0"32,-1 0-32,22 21 15,0 0 1,0 0-16,0 0 16,22-21-16,-1 0 15,0 0 1,0 0-16</inkml:trace>
  <inkml:trace contextRef="#ctx0" brushRef="#br0" timeOffset="24279.7">10668 2688 0,'0'0'0,"0"21"0,0 1 0,0-1 15,0 0-15,0 0 0,0 0 0,0 0 16,0 1-16,0-1 0,0 0 15,0 0-15,0 0 0,0 0 16,-21 1-16,21-1 16,0-42 31,0-1-47,0 1 0,0 0 15,0 0-15,0 0 0,0 0 16,0-1-16,0-20 0,0 21 0,21 0 15,-21 0-15,0-1 0,0 1 16,21 21-16,0 0 16,0 21-16,1 1 15,-1-1-15,-21 0 16,21 0-16,-21 0 0,21 0 16,0 1-16,0-1 15,1 0-15,-1 0 16,0-21-1,0 0-15,0 0 16,0 0-16,1 0 0,-1-21 16,0 21-16,0-21 15,0 0-15,0-1 0,-21 1 16,22 0-16,-22 0 0,0 0 16,0 0-16,0-1 0,21-20 15,-21 21-15,0 0 16,0 0-16,0 42 15,0 0 1,0 0-16,0 0 0,0 22 0,0-22 16,0 0-16,0 21 0,0-21 0,0 1 15,21-1-15,0 0 0,0 0 16,-21 0-16,21 0 0,22 1 0,-22-1 16,0-21-16,0 21 0,0-21 15,1 0-15,20 0 0,-21 0 0,0 0 16,0 0-16,22 0 0,-22 0 0,0-21 15,21 0-15,-20 21 16,-1-22-16,0 1 0,-21-21 0</inkml:trace>
  <inkml:trace contextRef="#ctx0" brushRef="#br0" timeOffset="24779.42">10414 1143 0,'0'0'0,"21"0"0,-21-21 31,0 42-15,0 0-16,0 0 15,0 1-15,0 20 0,0-21 0,-21 21 16,21-20-16,-21-1 0,21 21 15,0-21-15,-21 0 0,-1 1 0,22-1 16,0 0-16</inkml:trace>
  <inkml:trace contextRef="#ctx0" brushRef="#br0" timeOffset="25183.18">10139 1397 0,'0'0'0,"21"21"47,-21 0-47,21 1 0,0-1 15,0 0-15,1 0 0,-1 21 16,0-20-16,0 20 0,0 0 0,0-21 16,1 22-16,-1-22 0,0 0 15,0 0-15,0 0 0,0 1 0,1-1 16,-1-21-16,0 0 0,0 21 16,0-21-16,0 0 0,1 0 15,-1 0-15,-21-21 16,21 0-16,0 21 0,-21-22 0,0 1 15,21 0-15,0 0 0,-21-21 16,0 20-16,0 1 0,0-21 0,0 21 16,0 0-16,0-1 0,0 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3T02:19:34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1037 0,'21'0'16,"-21"21"15</inkml:trace>
  <inkml:trace contextRef="#ctx0" brushRef="#br0" timeOffset="2164.88">1333 804 0,'-21'0'31,"21"22"-31,-21-22 0,21 21 0,0 0 16,0 0-16,0 0 0,0 0 16,0 1-16,0-1 0,0 0 15,0 0-15,0 0 16,21 0-16,0-21 0,1 0 16,-1 0-16,0 0 0,0 0 15,0 0-15,22 0 0,-1 0 16,-21-21-16,21 0 0,1 0 0,-1 0 15,-21 0-15,22-1 0,-1 1 16,-21-21-16,0 21 0,0-22 16,1 22-16,-1-21 0,0 21 0,-21-22 15,21 22-15,-21 0 0,0 0 16,0-21-16,0 20 0,0 1 16,0 0-16,0 0 15,-21 0-15,0 21 16,0 0-16,-1 0 15,1 21 1,21 0-16,0 0 0,0 0 16,0 22-16,0-22 0,-21 21 15,21 22-15,0-22 0,0 22 16,0-1-16,0 1 0,0-1 16,0 1-16,0-1 0,0 1 0,0-1 15,0-21-15,0 22 0,0-1 16,-21 1-16,21-1 0,0 1 15,0-22-15,-21 22 0,21-22 16,-21 0-16,21 1 0,0-1 0,0-21 16,0 0-16,0 1 0,0-1 15,0 0-15,-22-21 16,1 0 0,0-21-16,0 0 0,0-1 15,0 1-15,-1 0 0,1-21 0,0-1 16,0 1-16,-21 0 0,20-1 15,1 22-15,0-21 0,0 21 16,0 0-16,0-1 0,-1 1 0,1 21 16,0 0-16,0 0 15,21 21 1,0 1-16,0 20 16,0-21-16,0 0 0,21 22 15,0-22-15,-21 21 0,43 0 0,-22-20 16,0-1-16,0 21 0,21-21 15,-20 0-15,20 1 0,-21-22 16,21 21-16,1-21 0,-22 0 0,21 0 16,1 0-16,-1 0 0,0 0 15,-21-21-15,22-1 0,-1 1 0,-21 0 16,22 0-16,-22 0 16,0 0-16,0-22 0,0 1 0,0 21 15,-21-22-15,0 1 0,22 0 16,-22-1-16,0 22 0,0 0 15,0-21-15,0 21 0,0-1 16,0 1-16,0 42 31,0 1-31,-22-1 0,22 0 16,0 21-16,-21-21 0,21 22 0,0-1 16,0-21-16,0 22 15,0-1-15,0-21 0,0 21 0,0-20 16,0-1-16,0 0 0,0 0 15,0 0-15,0 0 0,21-21 47,1-21-47,-22 0 0,0 0 0,0 0 16,21-22-16,-21 22 0,21-21 16,-21 0-16,0-1 0,21 1 15,0 0-15,-21 20 0,0 1 0,21-21 16,1 21-16,-22 0 0,0-1 15,21 22-15,0 0 16,0 0 0,-21 22-16,0-1 0,21 0 0,-21 0 15,21 0-15,-21 0 0,0 22 16,0-22-16,0 21 0,22-21 0,-22 1 16,21 20-16,-21-21 0,0 0 15,21 0-15,0 1 0,-21-1 16,21 0-16,0-21 0,1 0 0,-1 0 15,0 0-15,0 0 0,0 0 16,0 0-16,22 0 0,-22-21 0,0 0 16,0-1-16,22 1 0,-22-21 15,0 21-15,0-22 0,0 22 16,-21-21-16,0 21 0,21 0 16,-21-22-16,22 22 0,-22 0 0,0 0 15,0 42 32,0 0-47,0 0 0,-22 0 16,22 22-16,0-22 0,0 21 15,0-21-15,0 22 0,0-22 0,0 0 16,0 21-16,0-20 0,0-1 16,22 0-16,-1 0 0,0-21 0,-21 21 15,21-21-15,0 0 16,0 0-16,22 0 0,-22 0 0,0 0 15,0 0-15,22-21 0,-22 0 16,21 21-16,-21-42 0,22 20 0,-22 1 16,0-21-16,21 21 0,-21-22 15,1 1-15,-1 21 0,-21-21 0,0 20 16,21 1-16,-21 0 0,0 0 16,0 0-16,0 0 0,0-1 0,0 1 15,0 42 32,0 1-47,0-1 16,0 0-16,0 0 0,0 0 15,0 22-15,0-1 0,0 0 0,0 1 16,0 20-16,0-21 0,21 22 16,-21-22-16,0 22 0,0-1 0,21 1 15,-21 20-15,0 1 0,21 0 16,-21-1-16,0 1 0,0 0 0,0-22 15,0 22-15,0 0 0,0-22 16,0 1-16,0 20 0,0-20 0,0-1 16,0-20-16,0 20 0,0-21 15,0 1-15,0-22 0,0 21 0,0-21 16,0 1-16,0-1 0,0-42 31,22-1-15,-22-20-16,0 21 0,0-21 0,0-22 15,0 22-15,21-22 0,-21 1 16,0-1-16,0 1 0,21-22 0,-21 0 16</inkml:trace>
  <inkml:trace contextRef="#ctx0" brushRef="#br0" timeOffset="2492.69">3408 1715 0,'-21'-43'0,"42"86"16,-64-128-16,22 64 0,21-22 15,-21 22-15,21-21 0,-21 21 0,21 0 16,0-1-16,0 1 0,0 0 16,0 0-16,21 21 0,0-21 0,22 21 15,-22 0-15,21 0 0,0 0 16,1 0-16,-1 0 0,0 21 0,1 0 16,-1 0-16,0 22 0,-20-22 15,-1 21-15,0-21 0,-21 22 0,0-1 16,0 0-16,0-21 0,0 22 15,-21-1-15,0-21 0,-22 0 0,22 22 16,-21-22-16,21-21 16,-22 21-16,22 0 0,-21-21 0,21 0 15,-1 0-15,1 21 0,0-21 16,0 0-16,21-21 16,0 0-16,0 0 15,0 0-15,21-22 0,0 22 16</inkml:trace>
  <inkml:trace contextRef="#ctx0" brushRef="#br0" timeOffset="3028.38">4085 931 0,'0'0'0,"0"-21"16,0-21-1,0 63 1,0 0 0,0 0-16,0 22 0,0-1 0,0 0 15,0 1-15,-21-1 0,21 0 16,-21 22-16,21-22 0,0 1 0,0 20 16,-21-21-16,21 22 0,-22-22 15,22 22-15,0-22 0,0 0 0,0 1 16,0-1-16,0 0 0,0-20 15,0-1-15,22 0 0,-22 0 16,21 0-16,0 0 0,0-21 16,0 0-16,0 0 0,1 0 15,-1-21-15,0 0 0,0 0 0,0 0 16,0 0-16,1-22 0,-1 22 16,0-21-16,0-1 0,0 22 0,-21-21 15,0 0-15,21 20 0,-21 1 16,0 0-16,0 0 0,0 0 0,0 42 47,0 0-47,0 0 0,0 22 15,0-22-15,0 0 0,0 21 0,0-21 16,-21 22-16,21-22 0,0 0 16,0 0-16,0 0 0,0 1 0,0-1 15,0 0-15,21-42 31,-21 0-15,0-1-16</inkml:trace>
  <inkml:trace contextRef="#ctx0" brushRef="#br0" timeOffset="3212.37">4551 1334 0,'-21'-22'15,"-1"22"-15,22 22 47,0-1-47,0 0 16,22-21-16,-1 21 16</inkml:trace>
  <inkml:trace contextRef="#ctx0" brushRef="#br0" timeOffset="4076.41">4995 1397 0,'0'0'0,"0"-21"0,0 0 16,-21 21 15,0 0-31,0 0 16,0 21-16,-1 0 15,1 0-15,0 22 0,21-22 16,-21 0-16,0 21 0,21 1 16,0-22-16,-21 21 0,21 0 15,0 1-15,0-22 0,0 21 0,0-21 16,0 1-16,0-1 0,0 0 16,21 0-16,-21 0 0,21-21 0,0 0 15,0 0-15,0 0 0,22 0 0,-22 0 16,0 0-16,21-21 0,-20 0 15,-1 0-15,21 0 0,-21-1 0,0-20 16,22 0-16,-22 21 0,0-22 16,0 1-16,0 0 0,-21 20 0,0 1 15,22-21-15,-22 21 0,0 0 16,21 21-16,-21-22 0,0 1 16,0 42-1,0 1 1,-21-22-16,21 21 0,-22 0 15,22 21-15,0-21 0,-21 1 0,21 20 16,0-21-16,0 21 0,0-20 16,0 20-16,0-21 0,0 0 0,0 0 15,0 1-15,0-1 0,21 0 0,1-21 16,-1 0-16,-21 21 16,21-21-16,0 0 0,0 0 0,0 0 0,22-21 15,-22 21-15,0-21 0,21 0 16,-20-1-16,-1-20 0,21 21 15,-21-21-15,0-1 0,22 1 16,-22 0-16,0-1 0,0-20 0,0 20 16,1-20-16,-1 21 0,0-22 15,-21 1-15,0 20 0,0-20 0,0 20 16,0 1-16,0 0 0,0-1 16,0 22-16,0-21 0,0 21 0,-21 21 31,21 21-31,-21 0 0,21 0 15,-22 22-15,22-1 0,0 21 16,0-20-16,0 20 0,-21-20 0,21 20 16,0-21-16,0 1 15,0-1-15,0 22 0,0-22 0,0 0 16,0 1-16,0-1 0,0 0 16,0-21-16,0 22 0,0-22 0,21 0 15,-21 21-15,22-42 0,-1 22 0,0-1 16,0-21-16,0 0 15,0 0-15,1 0 0,20 0 0,-21 0 16,0 0-16,0-21 0,1-1 16,-1 1-16,0 21 0,0-21 15,0-21-15,0 21 0,-21-1 0,0-20 16,0 21-16</inkml:trace>
  <inkml:trace contextRef="#ctx0" brushRef="#br0" timeOffset="4308.28">5800 1355 0,'0'0'0,"42"0"32,-21 0-32,0 0 0,0 0 0,1 0 15,-1 0-15,21 0 0,-21 0 0,0-21 16,1 21-16,20 0 0,-21-22 15,0 22-15,0 0 0,1-21 0,-1 21 16,0 0-16,-21-21 0,0 0 16,21 21-16,-21-21 0</inkml:trace>
  <inkml:trace contextRef="#ctx0" brushRef="#br0" timeOffset="4517.17">5207 1207 0,'-21'0'0,"42"0"0,-42 21 15,0-21 1</inkml:trace>
  <inkml:trace contextRef="#ctx0" brushRef="#br0" timeOffset="5068.52">6943 1185 0,'0'0'15,"21"-21"-15,0 0 0,0 0 0,-21-21 16,0 20-16,21 1 0,-21 0 15,0 42 17,0 0-32,0 1 0,-21 20 15,21 0-15,0 1 0,-21-1 0,0 0 16,0 22-16,21-22 0,0 22 16,-22-22-16,1 21 0,0-20 0,21-1 15,0 22-15,-21-22 0,21-21 16,0 21-16,0-20 0,0-1 0,0 0 15,0 0-15,0 0 0,21-21 16,0 0 0,0 0-16,1 0 0,-1 0 15,0-21-15,0 0 0,0 0 16</inkml:trace>
  <inkml:trace contextRef="#ctx0" brushRef="#br0" timeOffset="5548.76">7408 1355 0,'0'-21'0,"0"42"0,21-42 0,-42 21 32,0 21-32,0 0 0,0 0 15,0 0-15,-1 0 0,-20 22 0,21-22 16,-21 21-16,-1-21 0,1 22 16,21-22-16,-22 21 0,1-21 15,21 1-15,0-1 0,0 0 16,-1 0-16,1-21 0,21 21 0,-21-21 0,42 0 47,0-21-47,-21 0 15,22 0-15,-1-22 0,0 22 0,0-21 16,0 21-16,0-22 0,1 1 16,-1 21-16,0-21 0,0 20 0,0-20 15,0 21-15,-21 0 0,22 0 16,-1 21-16,0 0 0,0 0 15,-21 21-15,21 0 16,-21 21-16,21-21 0,-21 22 16,0-1-16,0 0 0,0 1 0,22-1 15,-22 0-15,21 1 0,-21-1 16,0 0-16,21-20 0,0-1 0,0 0 16,-21 0-16,21 0 0,1-21 15,-1 0-15,0 21 0,21-21 0,-21 0 16,1 0-16,20 0 0,-21-21 15,0 21-15,0-21 0,22 0 0,-22 0 16,0-22-16,0 22 0,22-21 0,-22 0 16,0-1-16</inkml:trace>
  <inkml:trace contextRef="#ctx0" brushRef="#br0" timeOffset="5795.72">8022 931 0,'0'0'0,"0"-21"0,-21 42 15,0 22 1,0-22-16,21 21 0,-22 1 0,1-1 16,21 21-16,-21-20 0,0-1 15,0 22-15,21-22 0,-21 21 0,-1-20 16,22-1-16,0 0 16,-21 22-16,0-43 0,21 21 0,-21 1 0,21-22 15,0 21-15,0-21 0,0 1 16,0-1-16,0 0 0,0 0 15,21-21 1,0-21-16,0 21 16,1-21-16</inkml:trace>
  <inkml:trace contextRef="#ctx0" brushRef="#br0" timeOffset="6555.08">8488 1439 0,'0'0'0,"21"-21"0,42-127 32,-63 127-17,0 0-15,-21 21 16,0 0-16,0 0 0,0 0 16,0 21-16,-1-21 0,-20 21 0,21 0 15,0 22-15,0-22 0,-1 21 0,1-21 16,0 22-16,0-1 0,0 0 15,21 1-15,-21-1 0,21-21 0,-22 21 16,22 1-16,0-1 0,0-21 16,0 0-16,0 1 0,0-1 0,0 0 15,22 0-15,-1-21 16,0 0-16,0 0 0,0 0 0,0 0 16,1 0-16,-1 0 0,0-21 0,0 0 15,0 0-15,22-1 0,-22 1 16,0 0-16,0-21 0,0-1 0,0 22 15,1-21-15,-22 0 0,21-1 16,-21 22-16,21-21 0,-21 21 0,0-22 16,0 22-16,0 0 0,0 42 31,0 21-15,0-20-16,0-1 0,-21 21 0,21 0 15,0 1-15,-21-1 0,21-21 16,0 22-16,0-1 0,0-21 15,0 0-15,0 22 0,0-22 0,0 0 16,21-21-16,0 21 0,0 0 16,0-21-16,0 0 0,1 0 0,20 0 15,-21 0-15,0 0 0,22 0 0,-22-21 16,0 0-16,21 0 0,-21 0 16,22-1-16,-22-20 0,0 21 0,21-21 15,-20-1-15,-1 22 0,-21-21 16,21 21-16,-21-1 0,21-20 0,-21 21 15,0 0-15,0 42 32,0 0-32,0 0 15,0 22-15,0-22 0,0 0 16,0 21-16,0-21 0,0 1 0,0-1 16,0 0-16,0 0 0,0 0 15,0 0-15,0 1 0,0-1 0,0 0 16,21-21-16,0 0 15,1 0-15,-1-21 16,0 0-16,-21-1 0,21 1 16,-21 0-16,0 0 0</inkml:trace>
  <inkml:trace contextRef="#ctx0" brushRef="#br0" timeOffset="6932.87">9186 1016 0,'-21'0'0,"42"0"0,-63 21 16,21 0-16,0 1 0,-1-1 0,22 0 15,-21 0-15,21 21 0,0-20 16,0-1-16,0 0 0,0 0 0,21 0 16,1 0-16,-1 1 0,0-1 0,0-21 15,0 0-15,0 0 16,1 0-16,-1 0 0,0 0 0,0 0 15,0 0-15,0-21 0,1-1 16,-1 1-16,-21 0 16,0 0-16,0 0 0,0-22 15,0 22-15,0-21 0,0 21 0,0 0 16,0-22-16,-21 22 0,-1 0 16,1 21-16,0 0 0,0 0 15,0 0-15,0 0 0,-1 21 0,1 0 16,0 0-16,0 1 0,21-1 15,0 21-15,-21-21 0,21 22 0,0-22 16,0 21-16,0-21 16,0 0-16,0 1 0,21-1 0,0-21 15,0 21-15</inkml:trace>
  <inkml:trace contextRef="#ctx0" brushRef="#br0" timeOffset="7296.61">10096 931 0,'0'0'0,"0"-21"0,-21 21 32,0 0-32,0 21 0,21 1 0,-21-1 15,0 0-15,-1 21 0,1 1 16,0-1-16,21 0 0,-21 1 0,0-1 15,0 0-15,-1 1 0,22-1 0,0 21 16,-21-20-16,21-1 0,-21 0 16,21 1-16,0-22 0,0 21 0,0 1 15,0-22-15,0 0 0,21 21 16,-21-21-16,21 1 0,1-22 16,-1 21-16,0-21 0,0 0 0,0 0 15,0 0-15,1 0 0,-1 0 0,0 0 16,21 0-16,-21-21 0,1-1 15,20 1-15,-21 0 0,0 0 16,0-21-16,22 20 0,-22-20 0,0 0 16,-21 21-16,0-1 0</inkml:trace>
  <inkml:trace contextRef="#ctx0" brushRef="#br0" timeOffset="7520.48">9821 1376 0,'0'0'0,"-21"0"0,0 21 0,63-21 32,-21 0-32,1 0 15,20 0-15,0 0 0,1 0 16,-1 0-16,0 0 0,1 0 0,-1 0 16,-21 0-16,21 0 0,-20 0 15,-1 0-15,0 0 0,0 0 0,0-21 16,0 21-16,-21-21 15</inkml:trace>
  <inkml:trace contextRef="#ctx0" brushRef="#br0" timeOffset="9741.48">15007 741 0,'0'0'16,"21"-21"-16,0 0 0,1-1 16,-22 1-1,0 0 1,0 42 46,0 0-62,0 1 0,0-1 16,0 0-16,0 21 16,0-21-16,0 22 0,0-22 0,0 21 15,0 1-15,0-1 0,0 0 16,0-21-16,0 22 0,0-1 0,0 0 16,0 1-16,0-1 0,0 0 15,0-20-15,0 20 0,0 0 16,0 1-16,0-1 0,0 0 0,0 1 15,0 20-15,0-21 0,0 1 16,0 20-16,0-20 0,0-1 0,0 0 16,0 1-16,0-1 0,0 0 0,0 1 15,0-1-15,-22 0 0,22 1 16,0-1-16,0-21 0,-21 21 0,21 1 16,0-1-16,0 0 0,0 1 15,0-1-15,0 0 0,0 1 0,0-1 16,0 0-16,0 1 0,-21-1 0,21 0 15,-21 1-15,21-1 16,0 0-16,0 1 0,0-1 0,-21 0 16,21 1-16,0-1 0,-21 22 0,21-22 15,0 0-15,-22 1 0,22 20 16,0-21-16,0 1 0,0-1 0,0 0 16,0 1-16,0-1 0,0 0 0,0 1 15,0-1-15,0 0 0,0 1 16,0-1-16,0 22 0,0-22 0,-21 0 15,21 22-15,0-22 0,-21 22 0,21-22 16,0 0-16,0 22 0,0-22 16,-21 22-16,21-22 0,-21 0 0,21 22 15,0-22-15,0 22 0,0-1 16,0 1-16,0-1 0,0 1 16,0-1-16,-21 1 0,21-1 0,0 1 15,0-1-15,0 1 0,0-1 0,0 1 16,0-1-16,0 1 0,0-1 15,-22 1-15,22-1 0,0 1 0,0-1 16,0 1-16,0-1 0,0 1 0,0-1 16,0 1-16,-21-1 0,21 22 15,-21-22-15,21 22 0,0-22 0,0 22 16,-21-21-16,21 20 0,-21-20 0,21-1 16,0 22-16,0-22 0,-21 22 0,21-21 15,0-1-15,-22 22 16,22-22-16,0 1 0,0-1 0,0 22 15,-21-22-15,21 1 0,0-1 0,-21 22 16,21-21-16,0 20 0,0-20 16,0-1-16,0 1 0,0-1 0,0 1 15,0-1-15,0 1 0,0-1 0,0 1 16,0-1-16,0 1 0,0 20 0,0-20 16,21-1-16,-21 1 0,21-22 15,-21 22-15,0-1 0,0 1 0,22-1 16,-22 1-16,21-1 0,-21 22 0,0-22 15,0 1-15,0-1 0,21 1 0,-21-1 16,0 1-16,21-22 16,-21 22-16,0-1 0,0-20 0,0 20 15,0 1-15,0-1 0,21-21 0,-21 22 16,0-1-16,0 1 0,0-22 0,0 22 16,0-22-16,0 22 0,0-1 15,0-21-15,0 22 0,0-1 0,0 1 16,0-1-16,-21 1 0,21-1 0,0 1 15,0-1-15,0-20 0,0 20 16,-21 1-16,21-22 0,0 22 0,0-1 16,0-21-16,0 22 0,0-1 0,0 1 15,-21-22-15,21 22 0,0-1 0,0 1 16,0-1-16,0-20 16,0 20-16,-21 1 0,21-22 0,-22 21 15,22 1-15,0-1 0,-21 1 0,21-1 16,0 1-16,0-22 0,0 22 0,0-22 15,0 22-15,-21-22 0,21 21 16,0-20-16,0 20 0,0-20 0,-21 20 16,21 1-16,0-1 0,0-21 0,0 22 15,0-1-15,-21 1 0,21-22 16,0 22-16,-21-1 0,21 1 0,0-22 16,0 22-16,0-1 0,0 1 15,0-1-15,-22 1 0,22-1 0,0 1 0,0-1 16,-21-21-16,21 22 15,0-1-15,0 1 0,0-1 0,0 1 16,0-22-16,0 22 0,0-1 0,0 1 16,0-1-16,0 1 0,0-1 15,0 1-15,0-22 0,0 22 0,-21-1 16,21-21-16,0 22 0,0-22 0,0 22 16,0-22-16,0 22 0,0-1 15,0-21-15,0 1 0,0 20 0,0-20 16,0-1-16,0 0 0,0 1 0,0-1 15,0 0-15,-21 1 0,21-1 0,0 0 16,0-21-16,0 22 0,0-1 16,0-21-16,0 22 0,0-22 15,0 21-15,0-21 0,0 0 0,0 22 16,0-22-16,0 0 0,0 0 16,0 0-16,0 1 0,0-1 0,0 0 15,0 0-15,0 0 0,0 0 16,0 1-16,0-1 0,0 0 0,0 0 15,-21 0-15,21 0 0,0 1 0,0-1 16,0 0-16,-21 0 0,21 0 16,0 22-16,0-22 0,0 0 0,0 0 15,0 0-15,0 0 0,0 22 0,0-22 16,0 0-16,0 0 16,0 0-16,0 22 0,0-22 0,0 0 15,0 0-15,0 0 0,21 1 16,-21-1-16,0 0 0,21-21 15,-21-21 48,0 0-47,0-1-16,0 1 0,0 0 15,0 0-15,0-21 16</inkml:trace>
  <inkml:trace contextRef="#ctx0" brushRef="#br0" timeOffset="11444.59">16023 1355 0,'0'0'0,"-21"0"0,42 0 63,0 0-63,0 0 0,1 0 16,20-21-16,-21-1 0,0 22 0,22-21 15,-22 0-15,21 21 0,-21-21 0,22 0 16,-22 21-16,0-21 0,21-1 15,-21 1-15,-21 0 0,22 0 0,-22 0 16,0 0-16,0-1 16,0 1-16,-22 21 0,1 0 15,-21 0-15,21 0 0,-22 0 16,22 0-16,-21 21 0,0 1 16,20-1-16,-20 0 0,0 0 15,21 21-15,-22-20 0,22 20 0,0-21 16,21 21-16,0-20 0,-21-1 15,21 21-15,0-21 0,0 0 0,0 1 16,21-1-16,0-21 0,0 21 16,22-21-16,-1 0 0,0 21 0,1-21 15,-1 0-15,0 0 0,22 0 0,-22 0 16,0 0-16,-20 0 16,20 0-16,-21 0 0,0 0 0,0 0 0,-21-21 15,-21 21 1,0 0-16,-21 0 15,-1 0-15,22 0 0,-21 0 0,0 0 16,-1 21-16,1-21 0,0 21 16,-1 0-16,1 1 0,21-1 0,-22 0 15,22 21-15,0-21 0,0 22 16,0-1-16,21-21 0,0 22 0,0-22 16,0 21-16,0-21 0,0 0 15,21 1-15,0-1 0,0-21 0,0 21 16,22 0-16,-22-21 0,21 0 15,1 0-15,-1 0 0,-21 0 0,21 0 16,1 0-16,-1 0 0,0-21 0,1 0 16,-22 0-16,21 21 15,-21-22-15,1 1 0,20 0 0,-21 0 16</inkml:trace>
  <inkml:trace contextRef="#ctx0" brushRef="#br0" timeOffset="11665.46">16806 1524 0,'0'0'15,"0"-21"-15,21 21 0,1 21 32,-22 0-32,21 0 15,-21 22-15,21-22 0,-21 0 16,0 21-16,21-20 0,-21 20 0,21-21 0,0 0 16,-21 22-16,0-22 15,22-21-15,-22 21 0,21 0 0,-21 0 16,21-21-16,0 0 15,0 0 1,0-21-16,1 21 0,-22-21 0,0 0 16</inkml:trace>
  <inkml:trace contextRef="#ctx0" brushRef="#br0" timeOffset="11888.33">17208 1482 0,'0'0'0,"-63"0"31,42 0-31,0 21 0,-1 0 0,1 0 16,-21 0-16,21 22 0,-22-22 16,22 21-16,0-21 0,-21 22 0,21-1 15,-1-21-15,-20 22 0,21-22 16,0 21-16,21-21 0,-21 0 0,21 1 16,-22-1-16,22 0 15,22-21-15,-1 0 16,21-21-16,-21 0 0,0-1 15,22 22-15</inkml:trace>
  <inkml:trace contextRef="#ctx0" brushRef="#br0" timeOffset="12232.66">17420 1461 0,'0'0'15,"0"-22"-15,-21 44 31,0-22-31,21 21 16,-21 0-16,21 21 0,0-21 0,-22 22 16,22-1-16,-21 0 0,21 1 0,-21 20 15,21-20-15,0 20 16,0-21-16,-21 22 0,21-1 0,-21 1 16,21-1-16,0 1 0,0-1 0,-21 1 15,21 21-15,-22-22 0,22 1 16,-21 20-16,21-41 0,-21 20 0,0 1 15,21-22-15,-21 0 0,21 1 0,0-1 16,0-21-16,0 0 0,0 0 16,0-42-1,0-21 1,0 21-16,0-22 16,0 1-16,21 0 0,0-22 0,-21 1 0,21-1 15,0-20-15</inkml:trace>
  <inkml:trace contextRef="#ctx0" brushRef="#br0" timeOffset="12560.48">17357 1566 0,'0'-21'15,"0"42"-15,0-84 0,-22 42 0,22 0 0,0-1 16,0 1-16,0 0 16,0 0-16,22 21 0,-1 0 15,0-21-15,0 21 0,21 0 0,1 0 16,-22 0-16,21 0 15,1 0-15,-1 21 0,-21 0 0,21 0 0,-20 0 16,-1 1-16,0-1 16,-21 21-16,0-21 0,0 0 0,0 22 15,0-22-15,-21 21 0,-22-21 0,22 1 16,-21-1-16,0 0 0,-1 0 16,1 0-16,0-21 0,-1 21 0,22-21 15,0 0-15,-21 0 0,20 0 16,1 0-16,21-21 31,21 0-31,1 0 0,-22 0 16,42 21-16,-21-21 0,0-1 0,0 1 15</inkml:trace>
  <inkml:trace contextRef="#ctx0" brushRef="#br0" timeOffset="14008.61">17949 1101 0,'0'0'0,"21"-43"0,1 22 16,-22-21-16,0 21 0,21 0 0,-21-1 16,21 22-1,-21 22-15,0-1 0,0 0 16,0 21-16,0 1 0,0-1 16,0 0-16,0 1 0,-21 20 0,21-21 15,-21 1-15,-1-1 0,22 0 16,-21 1-16,21-1 0,0 0 15,0 1-15,0-1 0,0-21 16,0 22-16,0-22 0,0 0 0,0 0 16,0 0-16,21-21 15,-21 21-15,22-21 0,-1 0 0,0 0 16,0 0-16,0-21 0,0 0 16,1 21-16,20-21 0,-21 0 0,0-22 15,0 22-15,1-21 0,-1 21 0,0-22 16,0 1-16,0 0 0,0 21 15,-21-22-15,0 22 0,0 0 0,0 0 16,22 0-16,-22 42 31,0 0-31,-22 0 16,22 0-16,0 22 0,0-22 0,0 21 16,0 0-16,0-20 0,0 20 0,0 0 15,0-21-15,0 1 0,0-1 16,22 0-16,-1 0 0,0 0 0,0-21 15,0 0-15,0 0 16,1 0-16,-1 0 0,0 0 0,0 0 16,0-21-16,0 21 15,22-21-15,-22 0 0,0-22 0,0 22 0,0-21 16,1 21-16,-1-22 0,0 1 16,0 0-16,21 21 0,-20-22 15,-1 1-15,0 21 0,-21 0 0,21-1 16,0 1-16,-21 0 0,21 21 15,-21 21 1,0 0-16,0 1 16,0-1-16,0 0 0,0 0 15,0 0-15,0 0 16,22-42 31,-22 0-32,0 0-15,0 0 16,0 0-16,0-1 0,0 1 16,-22 21-1,1 0-15,0 0 16,21 21-16,-21-21 0,0 22 16,0-1-16,21 21 0,0-21 15,0 22-15,-22-22 0,22 21 0,-21-21 16,21 22-16,0-1 0,0-21 15,0 21-15,0-20 0,0 20 0,0-21 16,21 0-16,-21 0 16,22-21-16,-1 22 0,0-1 0,0-21 15,0 0-15,0 0 0,22 0 0,-22 0 16,0 0-16,21 0 0,-20-21 16,-1-1-16,21 1 0,-21 0 0,0 0 15,1 0-15,20-22 0,-21 22 16,0-21-16,0 0 0,1 20 0,-22-20 15,21 0-15,0 21 0,-21-1 0,0 1 16,0 0-16,0 0 0,0 42 31,0 0-31,-21 0 16,21 1-16,-21-1 0,21 21 16,0-21-16,0 22 0,0-22 15,0 0-15,0 21 0,0-21 0,0 1 16,21-1-16,0 0 0,0 0 0,0-21 15,0 21-15,1-21 0,-1 0 16,0 0-16,0 0 0,0 0 0,0 0 16,1 0-16,-1 0 0,21-21 15,-42 0-15,42 0 0,-42 0 0,22-1 16,-1 1-16,0-21 0,0 0 16,0-1-16,0 1 0,1 0 0,-1-1 15,-21 1-15,21-22 0,0 22 16,0 0-16,0-1 0,1 1 15,-22 0-15,0 21 0,21-1 0,-21 1 16,0 42 0,0 1-1,-21-1-15,-1 21 0,1-21 16,21 22-16,-21-1 0,0 0 0,21 1 16,-21-1-16,0 0 0,21 1 15,-22-1-15,22 0 0,0-21 0,0 22 16,0-1-16,0-21 0,0 22 15,0-22-15,0 0 0,0 0 0,0 0 16,0 0-16,22-21 0,-1 22 16,0-22-16,0 0 15,0 0-15,0 0 0,1 0 16,-1 0-16,0-22 0,0 22 16,0-21-16,0 0 0,1 0 0,-1 0 15,0 0-15,0-22 0,0 22 16,0 0-16,1-21 0,-22 20 0,0 1 15</inkml:trace>
  <inkml:trace contextRef="#ctx0" brushRef="#br0" timeOffset="14212.5">19981 1355 0,'21'0'0,"1"0"0,-1 0 0,0 0 16,0 0-16,0 0 16,0 0-16,1 0 0,-1 0 0,0 0 15,0 0-15,0-21 0,-21-1 16</inkml:trace>
  <inkml:trace contextRef="#ctx0" brushRef="#br0" timeOffset="14432.37">19600 1185 0,'0'0'0,"-21"0"0,0 0 0,0 0 0,0 0 16,21 22-16,-22-22 15,22-22 48,-21 1-48</inkml:trace>
  <inkml:trace contextRef="#ctx0" brushRef="#br0" timeOffset="14576.29">18986 1143 0,'-21'0'15,"42"0"-15,-63 0 0,42 21 16,-21-21-16,0 0 31</inkml:trace>
  <inkml:trace contextRef="#ctx0" brushRef="#br0" timeOffset="15044.02">21018 1312 0,'0'0'0,"-21"-84"32,21 63-32,0-1 0,0 1 0,0 0 15,0 0-15,0 0 0,0-22 0,0 22 16,0 0-16,0 0 0,0 0 15,0 42 1,0 0-16,0 21 16,0 1-16,0 20 0,0-20 15,0 20-15,0-21 0,0 22 0,-21-1 16,21-20-16,-21 20 0,21-20 16,-21-1-16,21 0 0,0 1 0,0-22 15,0 21-15,0-21 0,0 0 16,0 1-16,0-1 0,21-21 31,0 0-31,0 0 0,0-21 0,1-1 16,-1 1-16</inkml:trace>
  <inkml:trace contextRef="#ctx0" brushRef="#br0" timeOffset="15296.62">21442 1376 0,'0'-21'0,"0"42"0,-21-42 31,-1 42-31,1 0 0,-21 0 0,21 0 16,0 1-16,-1-1 0,1 21 15,-21-21-15,21 0 0,0 22 0,-1-22 16,1 0-16,21 0 0,-21 0 16,0 1-16,0-1 0,21 0 15,21-42 32,-21 0-47,21-1 16,0 1-16,0 0 0</inkml:trace>
  <inkml:trace contextRef="#ctx0" brushRef="#br0" timeOffset="15504.5">21421 1334 0,'0'0'0,"21"0"16,0 0-16,-21 21 15,0 0-15,0 0 0,21 0 0,-21 0 16,21 22-16,-21-1 0,21-21 16,-21 22-16,22-22 0,-1 0 15,-21 0-15,21 0 0,0 0 16,0 1-16,0-1 0,1-21 16,-1 0-16,0 0 0,0 0 15,0 0-15,0 0 0,1-21 16,-1 21-16,-21-22 0,21 1 0</inkml:trace>
  <inkml:trace contextRef="#ctx0" brushRef="#br0" timeOffset="15748.36">22013 1037 0,'21'-21'16,"-42"42"-16,42-63 0,-21 21 0,0 0 0,0 42 15,0 21 1,-21 0-16,0 1 0,0-1 0,21 22 15,-21-22-15,0 21 0,-1-20 16,1 20-16,0-20 0,0-1 0,0 21 16,21-20-16,0-22 0,0 21 15,0 1-15,-21-22 0,21 0 0,0 0 16,0 0-16,0 0 0,21-21 31,0 0-31,0 0 0,21 0 16,-20-21-16</inkml:trace>
  <inkml:trace contextRef="#ctx0" brushRef="#br0" timeOffset="16448.56">22754 1312 0,'0'0'0,"0"-21"0,0 0 15,-21 21-15,0-21 0,0 21 16,-22 0-16,22 0 0,0 0 0,-21 0 15,-1 0-15,22 21 0,-21 0 16,21 0-16,-22 1 0,1-1 16,21 21-16,0-21 0,-22 22 15,22-22-15,0 21 0,21 0 0,-21-20 16,21 20-16,0-21 0,0 21 16,0-20-16,0-1 0,0 0 0,0 0 15,0 0-15,21 0 16,0-21-16,0 0 0,0 0 15,1 0-15,-1 0 0,0-21 16,0 21-16,-21-21 0,21 0 16,0 0-16,1 0 0,-1-1 0,0-20 15,0 21-15,0-21 16,0 20-16,-21-20 0,22 0 0,-1 21 16,-21-22-16,21 22 0,-21 0 15,21 21-15,-21-21 0,0 42 31,0 0-31,0 0 0,0 0 16,0 22-16,0-22 0,21 0 16,-21 0-16,21 0 0,-21 22 0,22-22 15,-1 0-15,-21 0 0,21-21 0,0 21 16,0 1-16,0-22 0,1 0 16,-1 0-16,0 0 15,0 0-15,0 0 0,0 0 16,1-22-16,-1 1 0,0 0 15,0 21-15,-21-42 0,21 21 16,0-1-16,1 1 0,-1-21 0,-21 21 16,21 0-16,0-1 0,-21 1 15,0 0-15,0 42 16,0 0 0,0 1-16,0 20 0,0-21 0,0 0 15,-21 22-15,21-22 0,0 0 16,-21 21-16,21-21 0,0 1 15,0-1-15,0 0 0,21-21 32,0-21-17,-21 0-15,21-1 16,0 1-16</inkml:trace>
  <inkml:trace contextRef="#ctx0" brushRef="#br0" timeOffset="16777.37">23135 1207 0,'0'21'16,"0"-42"-16,0 63 0,21-42 31,0 0-31,1 0 16,-1 0-16,0 0 0,-21-21 15,21 0-15,-21-1 16,0 1-16,0 0 0,0 0 16,0 0-16,0 0 0,-21 21 15,21-22-15,-21 22 0,0 0 16,-1 0-16,1 22 0,0-1 16,21 0-16,-21 0 15,21 0-15,-21 0 0,21 1 16,0-1-16,0 0 15,21-21-15,0 0 16,0 0-16</inkml:trace>
  <inkml:trace contextRef="#ctx0" brushRef="#br0" timeOffset="17076.71">23749 974 0,'0'0'0,"-64"21"31,43 0-31,0 0 16,0 0-16,0 1 0,21 20 15,-21 0-15,21-21 0,-22 22 0,22-1 16,0-21-16,0 22 0,0-1 16,0-21-16,0 21 0,0 1 0,0-22 15,0 21-15,0-21 0,0 1 16,0 20-16,0-21 0,0 0 0,0 0 15,0 1-15,22-22 0,-22 21 16,21-21-16,0 0 16,0 0-16,0 0 0,0 0 15,-21-21-15,22-1 0,-1 22 16,0-21-16</inkml:trace>
  <inkml:trace contextRef="#ctx0" brushRef="#br0" timeOffset="17316.57">23516 1376 0,'0'0'0,"-21"0"0,0 0 0,0 0 0,21 21 15,21-21 1,0 0 0,0 21-16,21-21 0,1 0 15,-22 0-15,21 0 0,1 0 0,-1 0 16,0 0-16,1 0 0,-1 0 15,0 0-15,-21-21 0,22 21 16,-22 0-16,0 0 0,0 0 0,0 0 16,-42 0-1</inkml:trace>
  <inkml:trace contextRef="#ctx0" brushRef="#br0" timeOffset="19324.84">1651 2328 0,'0'-21'32,"21"21"-1,0 0-31,0 0 0,1 0 15,-1 0-15,0 0 16,0-21-16,0 21 0,0 0 0,1 0 16,-1 0-16,0 0 0,21 0 15,-21 0-15,22-21 0,-1 21 0,-21 0 16,43 0-16,-22 0 0,0-21 16,22 21-16,-1 0 0,1 0 0,-1 0 15,22-21-15,-21 21 0,20 0 16,1 0-16,-22 0 0,22-22 0,-21 22 15,20 0-15,1 0 0,0 0 16,-1 0-16,22 0 0,-21 0 16,21 0-16,-1 0 0,-20 0 0,21 0 15,-21 0-15,20 0 0,1 0 16,0 0-16,0 0 0,0 0 0,0 0 16,-1 0-16,1 0 0,21 0 15,-21 0-15,0 0 0,0 0 0,21 0 16,-21 0-16,21 0 0,0 0 0,-22 0 15,22 22-15,-21-22 0,21 0 16,0 0-16,0 0 0,21 0 0,-21 0 16,0 0-16,530 0 31,-530 0-31,21 0 0,-21 0 0,0 0 16,0 0-16,0 0 0,0 0 15,0 0-15,21 0 0,-21 0 0,0 0 16,0 0-16,0 0 0,21 0 0,-21 0 15,21 0-15,-21 0 0,21 0 16,-21 0-16,0 0 0,22 0 0,-22 0 16,0 0-16,0 0 0,21 0 15,-21 0-15,0 0 0,0 0 0,-21 0 16,21 0-16,0 0 0,0 0 0,0 0 16,-22 0-16,22 0 0,0 0 15,0 0-15,-21 0 0,21 0 16,0 0-16,-21 0 0,21 0 0,0 0 15,0 0-15,0 0 0,0 0 16,-21 0-16,21 21 0,0-21 0,0 0 16,0 0-16,-21 0 0,21 0 15,-21 0-15,21 0 0,-22 0 0,1 0 16,0 0-16,21 0 0,-21 0 0,0 0 16,21 0-16,-21 0 0,-1 0 15,1 0-15,0 0 0,0 0 0,0 0 16,0 0-16,-1 0 0,1 0 15,0 0-15,0 0 0,0 0 0,0 0 16,-22 0-16,22 0 0,-21 0 16,21 0-16,-1 0 0,1 0 15,0 0-15,0 0 0,0 0 0,-22 0 16,22 0-16,0 0 0,0 0 16,21 0-16,-21 0 0,21 0 0,-21 0 15,21 0-15,-22 0 0,1 0 0,0 0 16,21 0-16,-21 0 0,21 0 15,-21 0-15,21 0 0,0 0 0,0 0 16,-21 0-16,21 0 0,-22 0 16,22 0-16,22 0 0,-22 0 0,0 0 15,0 0-15,0 0 16,0 0-16,0 0 0,0 0 0,0 0 16,21 0-16,-21 0 0,0 0 15,0 0-15,0 21 0,0-21 0,-21 0 16,42 0-16,-21 0 0,0 21 15,0-21-15,0 0 0,-21 0 0,21 21 16,-22-21-16,1 0 0,21 21 0,-21-21 16,21 0-16,0 22 0,-21-1 15,0-21-15,0 21 0,-1-21 16,-20 21-16,21-21 0,-21 21 0,20-21 16,-20 21-16,0-21 0,-1 22 15,-20-22-15,-1 0 0,1 0 16,-22 0-16,1 0 0,-1 0 15,-21 21-15,0-21 0,0 0 0,1 0 16,-65 0 15,22 0-15,-21-21-16</inkml:trace>
  <inkml:trace contextRef="#ctx0" brushRef="#br0" timeOffset="20642.09">233 3514 0,'0'0'15,"-64"0"1,43 0-16,0 0 16,0 0-16,42 0 47,21 0-47,-21 0 0,22 0 15,20 0-15,-20 0 0,20 0 16,1 0-16,-1 0 0,1 0 0,-1 0 15,1 0-15,-1 0 0,-21 0 16,22 0-16,-22 0 0,1 0 0,-1 0 16,0 0-16,1 0 0,-1 0 15,-21 0-15,0 0 0,0 0 16,1 0-16,-44 0 31,1 0-15,0 0-16,21-21 0,-21 21 15,0 0-15,0 0 0</inkml:trace>
  <inkml:trace contextRef="#ctx0" brushRef="#br0" timeOffset="21020.92">995 3366 0,'0'0'0,"21"0"0,-21 21 15,21-21-15,21 21 0,-20-21 16,-1 21-16,0-21 0,21 0 0,-21 21 16,1 0-16,20-21 0,-21 0 15,0 22-15,0-22 0,22 0 0,-22 21 16,0-21-16,-21 21 15,0 0-15,0 0 16,-21-21-16,0 21 16,0 1-16,-22-22 0,22 21 0,-21 0 15,21-21-15,-22 21 0,22 0 16,-21 0-16,21-21 0,-1 22 16,1-1-16,0-21 0,0 21 0,0-21 15,21 21-15,-21-21 0,42 0 31,21 0-31</inkml:trace>
  <inkml:trace contextRef="#ctx0" brushRef="#br0" timeOffset="21905.59">2582 3260 0,'0'0'0,"21"0"16,1 0-16,-1 0 0,0 0 0,0-21 16,0-1-16,0 22 15,1-21-15,-1 0 0,21 0 0,-21 21 16,0-21-16,1 0 0,-22-1 0,21 1 16,-21 0-16,21 0 0,-21 0 15,0 0-15,0-1 0,-21 1 16,0 0-16,-1 21 0,-20-21 15,21 21-15,-21 0 0,-1 0 0,-20 0 16,20 0-16,-20 0 0,21 21 16,-1-21-16,-20 21 0,20 0 15,1 1-15,0-1 0,-1 0 0,22 0 16,0 0-16,21 0 16,0 22-16,0-22 0,0 0 0,0 0 15,21 0-15,0 1 0,1-1 16,20 0-16,-21 0 0,21-21 0,1 21 15,-1 0-15,0-21 0,1 22 16,20-1-16,-20 0 0,-1 0 0,0 0 16,1 0-16,-1 1 0,-21-1 15,0 0-15,0 0 0,1 0 0,-22 22 16,0-22-16,0 0 0,-22 0 16,1 0-16,-21 22 0,21-22 15,-22 0-15,-20 0 0,21-21 16,-22 21-16,22 0 0,-22 1 0,1-22 15,20 0-15,1 0 0,0 0 16,-1 0-16,1 0 0,21 0 0,-21 0 16,20-22-16,1 1 0,0 0 15,0-21-15,21 21 0,-21-1 16,21-20-16,0 21 0,0-21 16,0-1-16,0 1 0,0 0 0,0-1 15,0 1-15,0 21 0,21-22 16,0 22-16,0 0 0,0 0 0,1 0 15,20 21-15,0 0 0,-21 0 16,22 0-16</inkml:trace>
  <inkml:trace contextRef="#ctx0" brushRef="#br0" timeOffset="22596.28">3027 3196 0,'0'0'0,"0"21"31,-21-21-15,21 22-16,-22-1 0,22 0 16,0 0-16,0 21 0,0-20 0,0-1 15,0 21-15,0-21 0,0 0 16,0 22-16,0-22 0,0 0 0,0 0 15,22 0-15,-1-21 16,0 0-16,0 0 0,0 0 16,0 0-16,1 0 0,-1 0 15,0-21-15,0 0 0,21 21 0,-20-21 16,-1 0-16,0 0 0,0-1 16,0-20-16,0 21 0,-21 0 15,0 0-15,22-22 0,-22 22 0,0-21 16,0 21-16,0-1 0,0 1 15,0 0-15,0 0 0,0 0 16,0 0-16,0 42 31,0 21-31,0-21 0,0 22 16,0-1-16,0 0 0,0 1 16,0-1-16,0 21 0,0-20 0,0 20 15,0-20-15,-22-1 0,22 21 16,0-20-16,0 20 0,0-20 0,0 20 15,0 1-15,0-22 0,0 21 16,0-20-16,0 20 0,0-20 16,0-1-16,0 0 0,0 1 0,0-1 15,0 0-15,0-21 0,0 1 16,-21 20-16,21-21 0,-21 0 0,0-21 16,0 21-16,0-21 0,-1 0 0,1 0 15,0 0-15,-21 0 0,21 0 16,-1-21-16,-20 0 0,21 21 0,-21-42 15,20 21-15,-20-1 0,21-20 16,-21 0-16,20 21 0,1-22 0,0 1 16,21 0-16,0-22 0,0 43 15,0-21-15,0-1 0,0 1 16,21 0-16,0 20 0,1-20 0,-1 0 16,21 21-16,0-22 0</inkml:trace>
  <inkml:trace contextRef="#ctx0" brushRef="#br0" timeOffset="23107.99">3598 3154 0,'0'0'0,"0"21"47,0 0-47,0 0 0,0 1 15,0-1-15,0 0 0,0 0 0,0 0 16,0 0-16,0 22 0,0-22 16,0 0-16,0 0 0,0 0 0,0 1 15,0-1-15,0 0 16,0-85 31,0 43-32,0 0-15,0 0 0,0 0 16,0-22-16,21 22 0,1-21 0,-22 21 16,21-22-16,0 22 0,0 0 15,0-21-15,22 21 0,-22 21 0,21-22 16,-21 22-16,0 0 0,22 0 16,-22 0-16,21 0 0,-21 22 0,1-22 15,-1 42-15,0-21 0,-21 0 16,0 22-16,21-22 0,-21 21 0,0-21 15,0 22-15,0-22 0,0 21 0,0-21 16,-21 0-16,0 1 0,21-1 16,0 0-16,-21 0 0,-1 0 15,22 0 1,0-42 0,0 0-1,22 0-15</inkml:trace>
  <inkml:trace contextRef="#ctx0" brushRef="#br0" timeOffset="23393.02">4487 3006 0,'-21'0'0,"42"0"0,-63 0 0,21 0 15,0 0-15,-1 0 16,-20 0-16,21 21 0,0 0 0,0 0 15,-1 0-15,1 22 0,0-22 16,0 21-16,21 1 0,0-1 0,0-21 16,0 21-16,0 1 0,0-22 15,0 21-15,0-21 0,0 1 0,0-1 16,0 0-16,21-21 0,0 21 0,0-21 16,1 0-16,-1 0 0,0 0 15,0 0-15,21 0 0,-20-21 0,20 0 16,-21 21-16,21-21 0,-20-22 15,20 22-15,0 0 0</inkml:trace>
  <inkml:trace contextRef="#ctx0" brushRef="#br0" timeOffset="23908.74">4805 2752 0,'-43'106'15,"43"-85"-15,0 21 16,0-21-16,0 22 0,0-1 16,0 0-16,0 1 0,0-1 0,0 0 15,0 1-15,0-1 0,0 0 16,0 1-16,0-22 0,0 0 16,0 21-16,0-21 0,-21 1 0,21-1 15,0 0-15,0-42 47,0 0-47,0-1 16,0 1-16,0 0 0,0-21 15,0 21-15,0-22 0,0 22 0,21-21 16,1 21-16,-1-22 0,0 22 0,0 0 16,0 0-16,22 0 0,-22-1 15,21 1-15,0 21 0,-20 0 0,20 0 16,-21 0-16,21 0 15,-20 21-15,20 1 0,-21-1 0,0 0 16,0 21-16,-21-21 0,0 22 0,22-22 16,-22 21-16,0-21 0,0 22 15,0-22-15,0 0 0,0 21 0,-22-20 16,1-1-16,21 0 0,-21-21 16,0 21-16,21 0 0,-21-21 0,21 21 15,0-42 16,0 0-31,0 0 0,0 0 16,0 0-16,21-1 0</inkml:trace>
  <inkml:trace contextRef="#ctx0" brushRef="#br0" timeOffset="24305.92">5397 3069 0,'0'0'0,"22"-21"16,-1 21-16,0-21 16,0 21-16,0 0 0,0 0 15,1 0 1,-1 0-16,0 0 0,0 0 16,0 21-16,-21 0 0,21 0 15,1 22-15,-22-22 0,0 21 0,0-21 16,0 22-16,0-22 0,0 21 0,0-21 15,0 22-15,0-22 0,0 0 16,0 0-16,0 0 0,-22 1 0,1-1 16,0 0-16,21-42 31,0 0-15,0-1-16,0 1 0,0 0 15,0 0-15,21 0 0,0 0 16,-21-22-16,22 1 0,-1 21 0,0-22 15,0 1-15,0 21 0,0 0 16,1-22-16,-1 22 0,0 0 0,0 0 16,0 21-16,0-21 0,1 21 15</inkml:trace>
  <inkml:trace contextRef="#ctx0" brushRef="#br0" timeOffset="24828.73">6265 3048 0,'-21'0'15,"42"0"-15,-63-21 0,21 21 16,0 0-16,-1 0 0,1 21 15,0-21-15,0 21 0,0 0 16,0 1-16,-1 20 0,22-21 16,-21 21-16,0 1 0,21-22 0,0 21 15,0 1-15,0-22 0,0 21 0,0-21 16,0 0-16,21 1 16,0-1-16,1 0 0,-1-21 0,0 0 15,0 21-15,0-21 0,0 0 16,1 0-16,20 0 0,-21 0 0,0-21 15,0 21-15,1-21 0,-1 0 0,0-1 16,0 1-16,0 0 0,0 0 16,1 0-16,-1-22 0,-21 1 0,21 21 15,-21-21-15,0-1 0,0 1 16,0 21-16,0-22 0,0 22 0,-21-21 16,0 21-16,-1 21 0,1-21 0,0 21 15,0 0-15,0 0 16,0 0-16,-22 0 0,22 0 0,0 21 15,0-21-15,0 21 0,-1 0 16,1-21-16,21 21 0,0 0 0,0 1 16,0-1-16,0 0 0,0 0 0,0 0 15,0 0-15,21 1 0,1-22 16,-1 0-16,0 0 0</inkml:trace>
  <inkml:trace contextRef="#ctx0" brushRef="#br0" timeOffset="25332.68">6773 3048 0,'0'0'0,"0"-21"0,0 0 15,-21 21 17,0 21-32,21 0 15,0 0-15,0 0 0,0 1 16,0 20-16,0-21 0,0 0 0,0 22 15,0-22-15,0 0 0,0 0 16,0 0-16,0 0 0,0 1 0,0-1 16,0 0-16,-21-21 31,21-21-15,0 0-16,0-1 15,0 1-15,0-21 16,0 21-16,0 0 0,0-22 0,21 22 15,-21-21-15,21 21 0,0-22 16,0 22-16,1-21 0,-1 21 0,21-1 16,-21 1-16,0 21 0,1 0 15,20 0-15,-21 0 0,0 0 0,0 0 16,1 21-16,-22 22 0,21-22 16,-21 0-16,0 21 0,0 1 15,0-22-15,0 21 0,0 1 16,0-22-16,0 21 0,0-21 0,0 0 15,0 1-15,0 20 0,0-21 16,-21 0-16,21-42 47,0 0-47,21 0 0</inkml:trace>
  <inkml:trace contextRef="#ctx0" brushRef="#br0" timeOffset="25580.54">7429 2963 0,'0'43'16,"0"-22"0,0 0-16,0 0 0,0 0 0,0 1 15,0 20-15,0-21 0,0 0 0,0 0 16,0 1-16,-21-1 0,21 0 15,0 0-15,-21 0 0,21 0 32,0-42-17,0 0-15,0 0 16</inkml:trace>
  <inkml:trace contextRef="#ctx0" brushRef="#br0" timeOffset="25753.44">7429 2900 0,'0'0'0,"0"-21"0,0 0 0,-21 21 31,0 0-15,21 21 15,21-21-15,0 0-16</inkml:trace>
  <inkml:trace contextRef="#ctx0" brushRef="#br0" timeOffset="26376.65">7683 3006 0,'22'0'16,"-1"0"-1,0 0-15,0 0 16,0 0 0,0 0-16,1 0 15,-22 21-15,21 0 16,-21 0-16,0 0 0,0 22 16,0-22-16,0 0 0,-21 0 0,-1 0 15,1 22-15,0-22 0,0 0 16,-21 0-16,20 0 0,1 1 0,0-1 15,-21 0-15,21-21 0,21 21 0,-22 0 16,1-21-16,0 0 16,42 0 15,0 0-31,1 0 16,-1-21-16,0 21 0,0 0 15,0 0-15,0 0 0,1 0 16,20 0-16,-21 21 0,0-21 15,0 21-15,1 1 0,20-1 0,-21 0 16,0 0-16,0 0 0,1 22 16,-1-1-16,0-21 0,-21 21 0,21 1 15,-21-1-15,0-21 0,0 22 0,0-1 16,0 21-16,0-20 0,0-1 16,0 0-16,-21 1 0,0-1 0,0 0 15,-22-20-15,22 20 0,-21-21 0,-1 0 16,1 0-16,0 1 15,-1-1-15,1 0 0,-21-21 0,20 0 16,-20 0-16,20 0 0,1 0 0,0 0 16,-1 0-16,1 0 0,0-21 15,21 0-15,-22-1 0,22 1 0,21 0 16,-21-21-16,21 21 0,0-22 0,0 1 16,0 0-16,0-1 0,21 1 15,-21 0-15,21-22 0,22 22 0,-22-1 16,21-20-16,-21 21 0</inkml:trace>
  <inkml:trace contextRef="#ctx0" brushRef="#br0" timeOffset="26752.37">8086 3217 0,'0'0'0,"21"0"15,0 0 1,0-21-16,0 21 0,-21-21 16,21 21-16,1-21 0,-1 0 15,0 0-15,-21-1 16,0 1-16,-21 21 31,0 0-15,-1 0-16,1 0 0,-21 21 0,21 1 15,0-1-15,-1 21 0,22-21 16,0 22-16,-21-22 0,21 21 0,0 0 16,0-20-16,0-1 0,0 21 15,0-21-15,0 0 0,0 1 0,21-1 16,1-21-16,-1 21 0,0 0 0,0-21 16,0 0-16,0 0 15,1 0-15,-1 0 0,0 0 0,0 0 0,-21-21 16,21 21-16,-21-21 0</inkml:trace>
  <inkml:trace contextRef="#ctx0" brushRef="#br0" timeOffset="27641.88">9440 3366 0,'0'0'0,"21"0"16,1 0-1,-1 0 1,0 0-16,-21-22 15,21 22-15,0-21 0,-21 0 16,0 0-16,0 0 0,0 0 16,0-1-16,0 1 15,0 0-15,0 0 0,0 0 0,-21-22 16,0 22-16,0 0 0,0 0 16,-1 0-16,1 21 0,0 0 15,0 0-15,0 0 0,-22 0 16,22 0-16,-21 0 0,21 21 0,-22 0 15,22-21-15,-21 42 0,21-20 16,0-1-16,-1 21 0,1 0 0,21 1 16,0-1-16,0 0 0,0-20 15,0 20-15,0-21 0,0 21 0,0-20 16,0-1-16,0 0 0,0 0 0,21-21 16,1 0-16,-1 0 0,0 0 15,21 0-15,-21 0 0,1-21 16,-1 21-16,0-21 0,21 0 0,-21-1 15,1 1-15,20-21 0,-21 21 16,0-22-16,0 22 0,22-21 16,-22 0-16,0-1 0,-21 22 15,21-21-15,-21-1 0,21 22 0,-21-21 16,0 21-16,0 0 0,0-1 16,-21 22-1,0 0-15,21 22 16,-21-1-16,21 0 0,0 21 0,0-21 15,0 1-15,0 20 0,0 0 16,0-21-16,0 22 0,0-22 0,0 21 16,0-21-16,0 1 0,0-1 15,21 0-15,0 0 0,-21 0 0,21-21 16,1 0-16,-1 0 0,0 0 16,0 0-16,0 0 0,0 0 15,22 0-15,-22 0 0,21-21 0,-21 0 16,1 0-16,20 0 0,-21-1 0,0 1 15,0 0-15</inkml:trace>
  <inkml:trace contextRef="#ctx0" brushRef="#br0" timeOffset="28000.2">10118 2709 0,'0'0'16,"0"-21"-16,0 0 0,0 0 0,0 0 15,0 42 1,0 0-1,0 0-15,0 0 16,0 1-16,0-1 16,0 0-1,21-21 17,-21-21 14,0 0 1,-21 21 0</inkml:trace>
  <inkml:trace contextRef="#ctx0" brushRef="#br0" timeOffset="31000.29">9483 2879 0,'0'-21'0,"-22"21"15,1 0-15,0 0 0,0 0 16,0 21-1,0 0-15,-1 0 0,1-21 0,21 21 16,-21 22-16,0-22 0,0 0 16,0 21-16,-1 1 0,22-22 0,0 21 15,-21 0-15,21 1 0,-21-1 0,21 0 16,0-20-16,0 20 0,0-21 16,0 21-16,0-20 0,0-1 0,0 0 15,0 0-15,21-21 0,0 21 0,1-21 16,-1 0-16,21 0 15,-21 0-15,0 0 0,1 0 16,-1 0-16,0 0 0,21-21 16,-21 0-16,22 21 0,-22-21 0,21 0 15,-21-22-15,22 22 0,-22 0 0,0-21 16,21 20-16,-20-20 0,-1 0 16,-21-1-16,21 1 0,-21 0 0,0 21 15,0-22-15,0 1 0,0 0 0,0 20 16,0-20-16,-21 0 0,0 21 15,-1-22-15,1 22 0,0 0 16,0 0-16,-21 0 0,20 21 0,1 0 16,-21 0-16,21 0 0,0 0 15,-1 0-15,-20 0 0,21 21 0,0 0 16,-22 21-16,22-21 0,0 22 16,0-22-16,0 21 0,0 1 0,-1-1 15,22 0-15,0 1 0,0-1 16,0 0-16,0 1 0,0-1 0,0 0 15,0 1-15,22-22 0,-1 0 0,0 0 16,0 0-16,21 0 0,-20 1 16,-1-22-16,21 0 0,-21 0 15,22 0-15,-1 0 0,0 0 0,-21 0 16,22-22-16,-1 22 0,22-21 0,-22 0 16,0 0-16,-21 0 0,22 0 15,-1-1-15,0 1 0,-20-21 16,-1 21-16,0 0 0,0-1 0,0-20 15,-21 21-15,21 0 0,-21 0 0,0-1 16,-21 22 0,21 22-1,-21-22-15,0 21 0,0 21 16,21-21-16,0 22 0,-21-22 0,-1 21 16,22 0-16,-21-20 0,21 20 15,0-21-15,0 0 0,0 22 16,-21-22-16,21 0 0,0 0 0,0 0 15,0 0 1,21-21 0,0-21-1,-21 0-15,22 0 0,-1 0 16,0 0-16,-21-22 0,0 22 16,21-21-16,-21 21 0,21-22 0,-21 22 15,0-21-15,21-1 0,1 22 16,-22 0-16,21 0 0,-21 0 0,0 42 47,0 0-47,0 0 0,0 0 15,0 1-15,0-1 0,0 0 0,0 0 16,0 0-16,0 22 0,0-22 16,0 0-16,0 0 0,21-21 15,-21 21-15,21-21 16,0 0-16,0 0 15,1-21 1,-22 0-16,0 0 16,0 0-16,0-1 0,0-20 0,0 21 15,0-21-15,0 20 0,0-20 16,0 0-16,0-1 0,0 1 16,0 0-16,0-1 0,0 22 0,0-21 15,0 0-15,0-1 0,0 1 0,0 21 16,0 0-16,0-1 0,0 1 15,0 0-15,0 42 16,0 0 0,21 1-16,-21 20 0,0 0 0,21-21 15,-21 22-15,0-1 0,0 0 0,0 1 16,0-1-16,0 22 0,0-22 16,0 0-16,0 1 0,0-1 0,0 0 15,0 1-15,0-22 0,0 21 16,0-21-16,0 0 0,0 1 15,21-1-15,-21 0 0,21 0 0,0-21 16,1 0 0,-1 0-16,0 0 0,0 0 15,0 0-15,0 0 0,1-21 0,-1 0 16,21 21-16,-21-21 0,-21-1 16,21 1-16,1 0 0,-1 0 0,0-21 15,0 20-15,-21 1 0,0-21 0,0 21 16,0 0-16,21-1 0,-21 1 15,0 42 17,-21-21-32,21 22 15,0-1-15,0 0 0,0 21 0,0-21 16,0 1-16,0-1 0,0 0 16,0 21-16,0-21 0,0 1 15,0-1-15,0 0 0,21-21 0,0 0 16,1 21-16,-1-21 0,0 0 15,0 0-15,0 0 0,22 0 0,-22 0 16,0 0-16,21-21 0,-21 0 0,1 21 16,20-21-16,-21-1 0,0 1 15,0 0-15,1 0 0,-1-21 16,0 20-16,0 1 0,0-21 0,-21 21 16,0-22-16,0 22 0,0 0 15,0 0-15,21 0 0,-21 0 16,0 42-1,0 0 1,0 21-16,-21-21 0,21 1 16,0 20-16,-21-21 0,21 21 15,0 1-15,0-1 0,0 0 0,0 1 16,-21-1-16,21 0 0,0 1 0,0-1 16,0 0-16,0 1 0,0 20 15,0-20-15,0-1 0,0 21 16,0-20-16,0-1 0,21 22 0,-21-22 15,0 0-15,0 1 0,0-1 0,0 0 16,0-21-16,0 22 0,0-1 16,0-21-16,0 0 0,0 22 0,0-22 15,0 0-15,0 0 0,0 0 0,0 1 16,-21-44 15,0 1-31,21 0 16,-21 0-16,21 0 0,0-22 0,-22 1 15,1 21-15,21-43 0,0 22 16,0-21-16,0-1 0,0 1 16,0-1-16,0-21 0,0 22 0,0-1 15,21 1-15,1-22 0,-1 22 16,0-1-16,0 1 0,21-1 0,-20 22 16,-1 0-16,21-1 0,-21 1 15,0 21-15,22 0 0,-22-22 0,0 43 16,0-21-16,0 0 0</inkml:trace>
  <inkml:trace contextRef="#ctx0" brushRef="#br0" timeOffset="32516.71">42 5059 0,'0'21'16,"0"0"-1,21-21 17,1 0-32,-1 0 0,0-21 0,0 0 15,0 0-15,22 0 0,-22-1 16,21 1-16,0-21 0,-20 21 16,20-22-16,-21 22 0,21-21 0,-20 21 15,-1-22-15,21 22 0,-42-21 16,21 21-16,-21-22 0,21 22 0,-21-21 15,0 21-15,0 0 0,0-1 16,0 1-16,-21 21 16,0 0-16,0 0 15,0 0-15,21 21 0,-21 1 16,21-1-16,-22 21 0,22 0 0,0 1 16,-21 20-16,0 1 0,21-1 15,-21 1-15,0 20 0,0-20 0,21 21 16,-22-22-16,1 22 0,21-22 15,0 22-15,0-22 0,0 22 16,0-21-16,0-1 0,0 1 0,0-1 16,0-21-16,0 22 0,21-22 15,1-21-15,-1 22 0,0-22 0,0 0 16,0 0-16,22-21 16,-22 0-16,0 0 0,21 0 0,-21-21 15,22 0-15,-1 0 0,-21 0 16,0-22-16,22 22 0,-22-21 0,0-1 15,0 1-15,-21-21 0,0 20 16,0-20-16,0 20 0,0-20 0,-21 21 16,0-22-16,0 22 0,0-1 15,-22-20-15,1 21 0,-22-1 0,22 1 16,-21 0-16,20 20 0,1 1 16,-22 0-16,22 0 0,0 21 15,21 0-15,-22 0 0,22 0 16,42 0-1,0 0 1,1 0-16,20 0 0,0 0 16,1 0-16,-1 0 0,0-21 0,22 0 15,-22-1-15,0 1 0,1 0 16,-1 0-16,0 0 0,1 0 16,-22-22-16,21 22 0,-21 0 0,1 0 15,-22 0-15,0-1 0,21 22 16,-21-21-16,-21 21 31,-1 21-15,22 1-16,0-1 0,-21 0 15,21 0-15,-21-21 0,21 21 0,0 0 16,0 1-16,0-1 0,0 0 16,0 0-1,21-21 1,-21-21-1</inkml:trace>
  <inkml:trace contextRef="#ctx0" brushRef="#br0" timeOffset="32704.64">847 4530 0,'0'0'0,"0"-21"16,-22 21-1,1 0-15,21 21 16,0 0-16,0 0 16,0 0-16,0 0 15,0 1 1,21-22-16</inkml:trace>
  <inkml:trace contextRef="#ctx0" brushRef="#br0" timeOffset="33140.44">1079 4741 0,'0'22'15,"0"-44"-15,0 65 0,0-22 0,0 0 16,0 21-16,0-20 0,0-1 16,0 0-16,0 0 0,0 0 0,0 0 15,0 1-15,0-1 16,-21 0-16,0-21 31,21-21-15,0 0-1,0-1-15,0 1 0,0 0 0,0 0 16,0 0-16,21-22 0,0 1 16,1 21-16,-1-21 0,0 20 0,0 1 15,0 0-15,22 0 0,-22 0 16,21 21-16,-21 0 0,0 0 15,22 0-15,-22 0 0,0 21 0,0 0 16,0 0-16,1 22 0,-22-22 16,0 21-16,0 0 0,0-20 0,0 20 15,0-21-15,0 0 16,-22 22-16,22-22 0,-21 0 0,21 0 16,0 0-16,-21 0 15,42-21 1,0-21-1,1 0-15,-1 0 0</inkml:trace>
  <inkml:trace contextRef="#ctx0" brushRef="#br0" timeOffset="33668.33">2117 4636 0,'0'0'0,"-22"-22"0,1 22 16,0-21-16,0 21 0,0 0 16,0 0-16,-1 0 15,1 0-15,0 21 0,-21-21 0,21 22 16,-1-1-16,1 0 0,0 0 16,0 21-16,0-20 0,21 20 0,-21-21 15,21 21-15,0-20 0,0 20 16,0-21-16,0 0 0,0 0 0,21 1 15,0-22-15,0 0 16,0 0-16,0 0 0,1 0 0,-1 0 16,0-22-16,0 1 15,0 0-15,0 0 0,22 0 0,-22 0 16,0-1-16,-21-20 0,21 21 16,0-21-16,1 20 0,-1-20 0,-21 0 15,0 21-15,21-22 0,-21 1 16,21 0-16,-21 20 0,0-20 0,0 0 15,0 21-15,0-22 0,0 22 16,0 0-16,-21 63 31,21-21-31,0 22 0,0-22 16,0 21-16,0 1 16,0-1-16,0 0 0,0 22 0,0-22 15,0 0-15,0 1 0,0-1 16,0 0-16,0-20 0,0-1 0,21 0 15,0 0-15,-21 0 0,21-21 16,1 0-16,-1 0 0,0 0 0,0 0 16,0-21-16</inkml:trace>
  <inkml:trace contextRef="#ctx0" brushRef="#br0" timeOffset="34426.94">2730 4551 0,'0'0'15,"-42"0"-15,21 0 0,-21 0 16,20 0-16,1 21 0,0-21 0,21 21 31,21-21-15,22 0 0,-22 0-16,0 0 0,0 0 0,0 0 15,22 0-15,-22-21 0,0 0 0,21 21 16,-21-21-16,1 21 0,-1-21 15,0 21-15,-21-22 0,0 1 16,0 0 0,-21 21-16,0 0 0,-1 0 15,1 0-15,-21 0 16,0 0-16,20 0 0,-20 21 0,0-21 16,-1 21-16,1 1 0,21-22 15,-21 21-15,20 0 0,1 0 0,0 21 16,0-20-16,21-1 0,0 0 15,0 0-15,0 0 0,0 0 0,0 1 16,21-1-16,0-21 0,0 21 16,1-21-16,-1 0 0,21 0 0,0 0 15,-20 0-15,20 0 0,0 0 0,-21 0 16,22 0-16,-1 0 0,-21 0 16,0-21-16,1 21 0,-1 0 0,-21-21 15,-21 21 1,-1 0-1,1 0-15,-21 0 0,21 21 16,-22-21-16,22 21 0,-21 0 0,0 0 16,20 0-16,-20 1 0,21 20 15,0-21-15,0 0 0,21 0 0,0 22 16,0-22-16,0 0 0,0 0 16,0 0-16,21 1 0,0-22 15,0 0-15,21 0 0,-20 0 0,20 0 16,-21 0-16,21 0 0,1 0 15,-1-22-15,-21 1 0,22 21 0,-1-21 16,-21 0-16,21-21 16,1 20-16,-22 1 0,21-21 0</inkml:trace>
  <inkml:trace contextRef="#ctx0" brushRef="#br0" timeOffset="34700.75">3302 4255 0,'0'0'0,"-21"-22"0,21 1 0,-21 21 16,21 21 0,-22 1-16,22 20 0,0-21 15,0 21-15,0 1 0,0-1 0,-21 0 16,21 22-16,0-22 16,0 1-16,0 20 0,0-21 0,-21 1 15,21 20-15,-21-20 0,21-1 16,-21-21-16,21 21 0,0-20 0,0 20 15,0-21-15,0 0 0,21-21 32,0 0-32,0 0 0,0-21 15,-21 0-15,22 0 0,-1 0 16,0-1-16</inkml:trace>
  <inkml:trace contextRef="#ctx0" brushRef="#br0" timeOffset="35084.61">3365 4847 0,'-21'21'16,"21"1"-1,0-1-15,21-21 32,1 0-32,-1-21 0,0 21 15,0-22-15,-21 1 0,21 21 0,0-21 16,1 0-16,-1 21 0,0-21 0,-21 0 15,0-1-15,21 1 16,-21 0-16,-21 21 16,0 0-1,0 0-15,-1 0 0,1 0 16,0 0-16,0 21 0,0 0 0,0-21 16,21 43-16,-22-22 0,1 0 15,21 0-15,-21 0 0,21 22 0,0-22 16,0 0-16,0 0 0,0 0 15,0 1-15,21-1 0,0 0 16,1-21-16,-1 0 0,21 0 0,-21 0 16,0 0-16,22 0 0,-22 0 15,21 0-15,-21-21 0,1 21 0,20-21 16,-21-1-16,21 1 16</inkml:trace>
  <inkml:trace contextRef="#ctx0" brushRef="#br0" timeOffset="35748.26">3916 4678 0,'0'0'0,"-21"0"32,21 21-17,-22 0-15,22 0 16,-21 1-16,21 20 0,0-21 0,0 0 16,0 0-16,-21 1 0,21-1 0,0 0 15,0 0-15,0 0 16,0 0-16,0 1 0,0-1 15,-21-21 1,21-21 0,0-1-1,0 1-15,0 0 16,0 0-16,0 0 0,0-22 0,21 22 16,0 0-16,-21-21 0,21 21 0,1-1 15,-22-20-15,21 21 0,0 21 16,0-21-16,0 21 0,0 0 15,1 0-15,-1 0 16,-21 21-16,21-21 0,0 21 16,-21 0-16,0 0 0,21 1 0,-21-1 15,21 0-15,-21 0 0,0 21 16,0-20-16,0-1 0,0 0 0,0 0 16,0 0-16,0 0 0,0 1 15,-21-22 1,0 0-1,21-22 1,0 1-16,0 0 0,0-21 16,21 21-16,0-1 0,1 1 15,-22-21-15,21 21 0,0-22 16,0 22-16,0 0 0,0-21 0,22 21 16,-22-1-16,0 22 0,0-21 15,22 21-15,-22 0 0,0 0 0,0 0 16,0 21-16,0 1 0,-21-1 15,0 0-15,0 0 0,0 0 16,0 22-16,0-22 0,0 0 0,0 21 16,0-21-16,0 1 0,-21-1 15,0 0-15,21 0 0,-21 0 0,21 0 16,0 1-16,0-44 47,21 1-47</inkml:trace>
  <inkml:trace contextRef="#ctx0" brushRef="#br0" timeOffset="36129.06">4614 4784 0,'0'0'0,"0"21"15,21-21-15,1 0 16,-1 0-16,0 0 15,0 0-15,0 0 16,0 0-16,1-21 16,-1 21-16,-21-21 0,21-1 15,0 1-15,-21 0 16,0 0-16,0 0 16,-21 0-16,0 21 15,0 0-15,-1 0 0,1 0 16,0 0-16,0 0 0,0 21 0,0 0 15,-1 0-15,22 21 0,-21-20 16,21-1-16,0 21 0,0-21 16,0 0-16,0 1 0,0-1 0,0 21 15,0-21-15,21 0 16,1 1-16,-1-22 0,0 0 16,0 0-16,0 0 0,22 0 0,-22 0 15,21 0-15,-21-22 0,22 1 16,-22 21-16,21-21 0,0 0 0</inkml:trace>
  <inkml:trace contextRef="#ctx0" brushRef="#br0" timeOffset="36592.79">5228 4572 0,'0'0'16,"0"-21"-16,-21 21 16,0 0-16,21 21 15,-21 0-15,21 0 0,0 1 16,0-1-16,0 0 0,0 0 15,-22 0-15,22 22 0,0-22 0,0 0 16,0 21-16,0-21 0,-21 1 0,21-1 16,0 0-16,0 0 0,0 0 15,0 0 1,-21-21-16,0 0 31,21-21-31,0 0 0,0 0 16,0 0-16,0 0 0,0-22 15,21 22-15,0-21 0,0 21 0,1-22 16,-1 22-16,0-21 0,21 21 16,-21-22-16,1 22 0,20 0 15,-21 21-15,0-21 0,0 21 0,1 0 16,-1 0-16,0 0 0,0 21 0,0 0 16,-21 0-16,0 0 0,0 1 15,0-1-15,0 21 0,0-21 0,0 22 16,0-22-16,0 21 0,0-21 0,0 0 15,0 1-15,0-1 0,0 0 16,0 0-16,-21 0 0,21 0 16,21-42 15,-21 0-31,21 21 16,1-21-16,-22 0 0</inkml:trace>
  <inkml:trace contextRef="#ctx0" brushRef="#br0" timeOffset="36820.69">5905 4318 0,'0'0'0,"0"-21"0,0 0 0,0 42 31,-21 0-31,21 0 0,-21 0 16,0 1-16,21 20 0,0 0 0,-21-21 15,21 22-15,-21-1 0,21 0 16,-22 1-16,22-1 0,0 0 15,0-20-15,0 20 0,0-21 0,0 0 16,0 22-16,0-22 16,0 0-16,22-21 0,-1 0 15,0 0-15,0 0 0,0 0 0,-21-21 16</inkml:trace>
  <inkml:trace contextRef="#ctx0" brushRef="#br0" timeOffset="37036.56">5800 4530 0,'-22'0'15,"44"0"-15,-65 21 0,22-21 0,0 21 16,21 0-16,0 0 16,21 1-1,0-22-15,22 0 0,-22 0 16,21 0-16,-21 0 0,22 0 0,-22 0 15,21 0-15,-21-22 0,0 22 0,22-21 16,-22 21-16,0-21 0</inkml:trace>
  <inkml:trace contextRef="#ctx0" brushRef="#br0" timeOffset="37834.62">6985 4763 0,'0'0'16,"-21"0"-16,0 21 0,-1-21 0,1 0 16,0 0-16,0 0 0,0 0 15,0 0-15,-22 0 0,22 0 0,0 0 16,0 0-16,0-21 16,-1 21-16,22-22 0,0 1 0,0 0 15,0 0-15,0 0 0,0 0 0,0-1 16,0 1-16,22 0 0,-1 0 15,0-21-15,0 20 0,0 1 16,0 0-16,1 0 0,20 0 0,-21 0 16,0 21-16,0 0 0,1 0 0,-1 0 15,-21 21 1,0 21-16,0-21 16,-21 0-16,-1 1 0,1 20 0,0-21 15,-21 21-15,21 1 0,-22-22 0,1 21 16,21 1-16,0-1 0,-1-21 15,1 21-15,0-20 0,21 20 0,0-21 16,-21 0-16,21 0 0,0 1 16,21-22-16,0 0 15,0 0-15,1 0 0,20 0 16,-21 0-16,0 0 0,22 0 0,-22-22 16,21 1-16,-21 0 0,22 0 15,-22 0-15,0 0 0,21-1 0,-21 1 16,1 0-16,-1 0 0,-21 0 0,0 0 15,21 21-15,-21-22 0,-21 44 32,0-1-32,-1 0 15,22 0-15,-21 21 0,0-20 16,21 20-16,-21 0 0,21-21 0,0 22 16,-21-1-16,21-21 0,-21 22 0,21-1 15,-22-21-15,22 0 0,0 22 16,0-22-16,0 0 0,0 0 15,0 0-15,22-21 32,-1 0-32,0-21 15,0 0-15,-21 0 16,0 0-16,21-1 0,-21 1 0</inkml:trace>
  <inkml:trace contextRef="#ctx0" brushRef="#br0" timeOffset="38928.37">8043 4741 0,'21'-21'47,"1"0"-47,-1 21 16,0-21-16,0 0 0,0 21 15,0-21-15,1-1 0,-1 1 0,0 0 16,0 0-16,0 0 0,0 0 16,-21-1-16,22-20 0,-22 21 0,21 0 15,-21 0-15,0-22 0,0 22 0,0-21 16,0 21-16,0-1 15,0 1-15,0 0 0,0 0 0,0 0 16,-21 21-16,-1 0 0,1 0 16,0 0-16,0 21 15,0 0-15,21 21 0,-21 1 0,-1-1 16,22 0-16,-21 22 0,21-22 16,-21 22-16,0-1 0,21 1 0,-21 20 15,0-20-15,21 21 0,-22-22 0,1 22 16,0-22-16,21 22 0,-21-22 15,0 22-15,0-21 0,21-1 0,-22 22 16,1-22-16,21 1 0,-21-1 0,21 1 16,0-1-16,0-20 0,0-1 15,0 0-15,0 1 0,0-1 16,0-21-16,21 0 0,0 0 0,1 1 16,-1-22-16,0 0 0,21 0 15,-21 0-15,1-22 0,20 1 16,-21 0-16,21-21 0,-20 21 0,-1-22 15,21 1-15,-21 0 0,22-22 0,-22 22 16,0-22-16,0 22 0,0-22 0,-21 1 16,0-1-16,0 22 15,0-21-15,0-1 0,-21 22 0,0-22 0,-21 22 16,20 0-16,-20-22 0,0 22 16,-1 21-16,1-22 0,21 22 15,-21 0-15,-1 0 0,22 0 0,0 21 16,0 0-16,0 0 0,42 0 31,0 0-15,0 0-16,0 0 0,22 0 15,-22 0-15,21 0 0,-21-22 0,22 1 16,-1 21-16,-21-21 0,21 0 0,-20 0 16,20 0-16,-21 21 15,21-22-15,-20 1 0,-1 0 0,0 0 0,0 0 16,0 0-16,-21-1 0,21 1 15,-21 0-15,0 0 0,0 0 16,-21 21 15,0 0-31,21 21 16,0 0-16,0 0 0,0 0 16,0 1-16,0-1 15,0 0-15,0 0 16,0-42 31,0 0-32</inkml:trace>
  <inkml:trace contextRef="#ctx0" brushRef="#br0" timeOffset="39131.92">8572 4360 0,'0'0'15,"0"-21"-15,0 42 63,0 1-47,0-1-16,0 0 15,0 0 1,22-21-16,-1 0 15</inkml:trace>
  <inkml:trace contextRef="#ctx0" brushRef="#br0" timeOffset="39592.66">8932 4530 0,'0'0'0,"0"21"0,-21-21 0,0 21 0,0 0 16,21 0-16,-21-21 0,-1 22 15,22-1-15,-21 0 0,21 0 16,-21 0-16,21 0 0,-21-21 0,21 22 16,-21-22-16,21 21 15,0-42 32,0-1-47,0 1 0,0 0 16,0 0-16,0 0 15,0 0-15,0-1 0,21 1 0,0 0 16,0-21-16,0 21 0,1-1 16,20 1-16,-21 0 0,21 0 15,-20 0-15,20 21 0,-21 0 0,21 0 16,-20 0-16,20 0 0,-21 0 0,0 21 16,0 0-16,-21 0 0,22 0 15,-22 1-15,21-1 0,-21 0 0,0 21 16,0-21-16,0 1 0,0-1 0,0 21 15,-21-21-15,-1 0 0,22 1 16,-21-1-16,21 0 0,-21 0 16,21 0-16,-21-21 15,42 0 1,0-21 0,0 0-16</inkml:trace>
  <inkml:trace contextRef="#ctx0" brushRef="#br0" timeOffset="40132.37">9758 4403 0,'0'0'16,"-21"-21"0,-1-1-16,1 22 0,0 0 15,0 0-15,-21 0 0,20 0 16,1 0-16,0 22 0,0-1 15,0 0-15,-22 0 0,43 0 0,-21 0 16,0 1-16,21-1 0,-21 0 0,21 21 16,0-21-16,0 1 0,0-1 15,0 0-15,0 0 0,0 0 0,0 0 16,21-21-16,0 0 16,0 0-16,1 0 0,-1 0 15,0 0-15,0 0 0,0 0 0,0-21 16,1 21-16,-1-21 0,0 0 15,0 0-15,0 0 0,0-1 16,1 1-16,-1 0 0,0-21 0,0 21 0,0-22 16,-21 1-16,21 0 0,-21-1 15,22 1-15,-22 0 0,0 20 16,0-20-16,0 0 0,21-1 0,-21 22 16,0-21-16,21 21 0,-21 0 15,-21 42 1,0 21-1,21-21-15,-22 22 0,22-1 16,0 0-16,-21 1 0,21-1 0,0 0 16,-21 1-16,21 20 0,0-42 15,0 22-15,0-1 0,0 0 0,0-21 16,0 1-16,0 20 0,0-21 16,0 0-16,0 0 0,0 1 15,21-22-15,0 0 0,1 0 16,-1 0-16,0 0 0,21 0 15</inkml:trace>
  <inkml:trace contextRef="#ctx0" brushRef="#br0" timeOffset="40952.9">10350 4339 0,'0'0'0,"-21"0"16,0 0-16,0 0 0,21 21 16,-21-21-16,0 0 15,21 22-15,21-22 47,0 0-47,0-22 0,0 22 16,0-21-16,1 21 0,-1-21 15,0 21-15,0-21 0,0 0 0,0 21 16,-21-21-16,0-1 0,0 1 16,0 0-16,-21 21 15,0 0-15,-21 0 16,21 0-16,-1 0 0,-20 0 16,21 0-16,0 21 0,-22 0 15,22 1-15,0-1 0,0 0 0,0 0 16,0 0-16,21 22 0,-22-22 15,22 0-15,0 0 0,0 0 0,0 0 16,0 1-16,22-1 0,-1-21 0,0 21 16,21-21-16,-21 0 15,1 0-15,-1 0 0,21 0 0,-21 0 16,0 0-16,22 0 0,-22 0 0,0 0 16,0 0-16,0 0 0,1-21 15,-22 0 1,-22 21-16,1 0 15,0 0-15,-21 0 0,21 0 16,-22 0-16,22 0 0,-21 21 0,21-21 16,-22 21-16,22 0 0,0 0 0,0 0 15,0 1-15,-1-1 0,22 0 16,-21 0-16,21 0 0,0 22 0,0-22 16,0 0-16,0 0 0,0 0 0,21-21 15,1 21-15,-1 1 0,0-22 16,0 0-16,21 0 0,-20 0 0,-1 0 15,21 0-15,-21 0 0,0 0 0,22-22 16,-1 22-16,-21-21 16,22 0-16,-22 0 0,0 0 0,21 0 15,-21-22-15,1 22 0,-1 0 0,0-21 16,0 20-16</inkml:trace>
  <inkml:trace contextRef="#ctx0" brushRef="#br0" timeOffset="41212.75">10795 4043 0,'0'0'0,"0"-21"0,0 0 0,0-1 16,0 65 15,0-22-31,-21 21 0,21-21 16,0 22-16,0-1 0,0 22 16,0-22-16,0 0 0,-21 1 0,21-1 15,0 0-15,-22 1 0,22-1 0,0-21 16,0 21-16,-21-20 0,21 20 15,-21-21-15,21 0 0,0 0 0,0 1 16,0-1-16,0 0 0,0 0 16,21-21-1,0 0-15,-21-21 16,22 0-16,-22 0 0,21-1 16</inkml:trace>
  <inkml:trace contextRef="#ctx0" brushRef="#br0" timeOffset="41633.28">10858 4551 0,'0'0'0,"0"21"0,0 0 15,-21-21-15,21 21 0,0 1 16,21-22 15,1 0-31,-1 0 0,0 0 16,0 0-16,0 0 15,0-22-15,1 22 0,-1-21 16,0 0-16,0 21 0,-21-21 16,21 21-16,0-21 0,-21 0 15,22-1-15,-22 1 0,0 0 16,0 0-16,-22 21 31,1 0-31,0 0 0,0 21 0,0 0 16,0 0-16,-1 1 15,1-1-15,21 0 0,0 21 0,-21-21 16,21 1-16,0-1 0,-21 0 0,21 0 16,0 0-16,0 0 0,0 1 15,0-1-15,21 0 16,0-21-16,0 0 0,1 0 16,20 0-16,-21 0 0,21 0 0,-20 0 15,20 0-15,0-21 0,-21 0 16,22-1-16,-1 22 0,-21-21 0,0 0 15</inkml:trace>
  <inkml:trace contextRef="#ctx0" brushRef="#br0" timeOffset="42360.54">11451 4382 0,'0'0'0,"-21"0"16,0 21-1,21 0 1,0 0-16,0 0 0,0 0 15,0 1-15,0 20 0,0-21 0,0 0 16,0 0-16,0 1 0,0-1 16,0 0-16,0 0 0,0 0 0,0 0 15,0 1-15,0-1 0,-21-21 16,21 21-16,-22-21 16,22 21-16,-21-21 0,21-21 31,0 0-16,0 0-15,0-1 16,0 1-16,0 0 0,0 0 0,0-21 16,21 20-16,1-20 0,-1 21 15,-21-21-15,21 20 0,0-20 0,0 21 16,0-21-16,1 20 0,-1 1 0,0 21 16,0 0-16,0 0 0,0 0 15,1 0-15,-1 0 0,-21 21 0,21 1 16,0-1-16,-21 21 0,0-21 0,0 0 15,21 1-15,-21 20 0,0-21 16,0 0-16,21 0 0,-21 22 0,0-22 16,0 0-16,0 0 15,0 0-15,0 1 0,0-1 16,-21-21 15,21-21-15,0-1-16,0 1 0,0 0 15,0 0-15,0 0 0,0 0 0,0-1 16,0 1-16,21-21 0,1 21 16,-1-22-16,21 22 0,-21-21 0,0 21 15,22-22-15,-1 22 0,-21 0 0,22 0 16,-1 0-16,-21 21 0,0 0 16,22 0-16,-22 0 0,0 21 0,0 0 15,0 0-15,-21 0 0,0 1 16,0 20-16,0-21 0,0 21 15,0-20-15,0 20 0,0-21 0,0 0 16,-21 0-16,21 1 0,-21-1 16,21 0-16,-21 0 0,21 0 0,0 0 15,21-21 17,0-21-17,0 0-15</inkml:trace>
  <inkml:trace contextRef="#ctx0" brushRef="#br0" timeOffset="42769.16">12446 4530 0,'-21'0'0,"21"21"16,-21-21-16,21 21 0,0 0 31,21-21-31,0 0 15,0 0-15,0 0 0,0 0 16,1 0-16,-1-21 0,0 0 16,0 21-16,0-21 15,0 0-15,1 21 0,-1-22 0,-21 1 0,0 0 16,0 0-16,0 0 16,0 0-16,0-1 15,0 1-15,-21 21 16,-1 0-16,1 0 0,0 0 15,21 21-15,-21-21 0,0 22 0,0 20 16,21-21-16,0 0 0,-22 0 16,22 22-16,-21-22 0,21 0 0,0 0 15,0 22-15,0-22 0,0 0 0,0 0 16,0 0-16,21-21 0,1 21 16,-22 1-16,21-22 0,0 0 0,0 0 15,0 0-15,0 0 0,22 0 0,-22 0 16,0 0-16,0 0 0,22-22 15,-22 1-15,0 21 0</inkml:trace>
  <inkml:trace contextRef="#ctx0" brushRef="#br0" timeOffset="43272.87">13039 4360 0,'0'-21'16,"0"42"-16,0-63 0,0 21 0,0 0 15,0 42 1,0 0-16,0 0 15,0 0-15,0 1 0,0-1 16,0 21-16,0-21 0,0 0 16,0 1-16,0-1 0,0 21 0,-22-21 15,22 0-15,0 1 0,-21-22 16,21 21-16,0 0 0,0 0 16,0 0-1,-21-21 1,21-21-1,0 0-15,0 0 16,0 0-16,0-1 16,21-20-16,-21 21 0,21 0 0,1-22 15,-1 22-15,0-21 0,21 21 16,-21-22-16,22 1 0,-1 21 16,0 0-16,1 0 0,-1-1 0,0 22 15,1 0-15,-22 0 0,21 22 0,-21-22 16,1 21-16,-1 21 0,-21-21 15,0 22-15,0-1 0,0-21 0,0 21 16,0 1-16,-21-22 0,-1 21 0,-62 128 31,84-149-31,-21 0 16,21 0-16,-22-21 0,22 21 16,22-21 15,-22-21-31,21 0 15,0 0-15,0 0 0,0-1 16</inkml:trace>
  <inkml:trace contextRef="#ctx0" brushRef="#br0" timeOffset="43572.7">13906 3874 0,'0'21'16,"0"0"-16,0 0 16,0 21-16,0-20 0,0 20 15,0 21-15,-21-20 0,21-1 0,-21 22 16,21-22-16,0 0 0,-21 22 0,21-22 16,-21 0-16,0-20 0,21 20 15,0 0-15,0-21 0,-22 22 0,22-22 16,-21 0-16,21 0 0,0 0 15,0 1-15,21-22 32,1-22-32,-1 1 15,0 0-15,0 0 16</inkml:trace>
  <inkml:trace contextRef="#ctx0" brushRef="#br0" timeOffset="43961.47">14478 4276 0,'0'0'16,"0"-21"0,-21 21-1,0 0-15,-1 0 0,-20 0 0,21 21 16,0 0-16,0-21 0,-22 21 16,22 0-16,0-21 0,21 21 15,-21 1-15,21-1 0,-21-21 0,21 21 16,0 0-16,0 0 15,0 0-15,21-21 0,0 0 0,0 22 16,21-22-16,-20 0 0,-1 21 16,21-21-16,-21 0 0,0 21 0,1-21 15,-1 21-15,0-21 0,0 21 0,-21 0 16,0 1 0,0-1-16,0 0 15,0 0-15,-21-21 0,0 21 16,0-21-16,-22 0 0,22 21 15,0-21-15,0 0 0,-22 0 0,22 0 16,0 0-16,0 0 0,0 0 16,0 0-16,-1 0 15,22-21 1,0 0 0</inkml:trace>
  <inkml:trace contextRef="#ctx0" brushRef="#br0" timeOffset="44325.26">13716 4043 0,'0'0'0,"21"0"32,0-21-32,0 21 0,22 0 15,-22 0-15,21 0 0,1 0 16,-1-21-16,0 21 0,1 0 0,-1 0 16,0 0-16,1 0 0,-1 0 15,0 0-15,-21 0 0,1 0 16,-1 0-16,0 0 0,0 0 15</inkml:trace>
  <inkml:trace contextRef="#ctx0" brushRef="#br0" timeOffset="47116.92">16489 3048 0,'-21'21'0,"21"0"15,0 1 1,21-44 15,0 1-15,21 21-16,-21-21 15,1 0-15,-1 21 0,0-21 0,21 0 16,-21-1-16,1 1 16,-22 0-16,0 0 0,0 0 15,-22 21 1,1 0-16,-21-21 0,21 21 15,-22 0-15,1 0 0,0 0 0,-1 0 16,-20 0-16,21 0 0,-1 0 16,1 0-16,21 21 0,-22-21 0,22 21 15,-21-21-15,42 21 0,-21 0 0,21 0 16,0 1-16,0-1 16,21 0-16,0 0 0,0-21 15,0 21-15,22 0 0,-22 1 16,21-1-16,1 21 0,-22-21 0,21 0 15,0 1-15,1-1 0,-22 21 16,0-21-16,21 0 0,-20 1 16,-22 20-16,0-21 0,0 0 0,0 0 15,0 1-15,-22-1 0,1 0 16,-21-21-16,0 21 0,-1-21 0,1 0 16,-22 21-16,22-21 0,0 0 15,-22 0-15,22 0 0,0 0 0,-1 0 16,1 0-16,0-21 0,20 0 0,1 21 15,0-21-15,21 0 0,0-1 16,-21-20-16,21 21 0,0 0 0,0 0 16,0-22-16,0 22 0,0 0 15,0 0-15,21 0 0,0-1 0,0 1 16,1 21-16,20 0 16,0-21-16,-21 21 0,22 0 0,-1 0 15,0 0-15,1-21 0,-1 21 0,22 0 16</inkml:trace>
  <inkml:trace contextRef="#ctx0" brushRef="#br0" timeOffset="47764.21">16785 3133 0,'0'21'32,"0"0"-32,0 0 0,0 0 15,0 22-15,0-22 16,0 0-16,0 0 0,0 0 15,0 1-15,0-1 0,0 0 0,0 0 16,0 0-16,0 0 16,21-21-16,0 0 0,1 0 0,-1 0 15,0 0-15,0 0 0,0 0 16,22 0-16,-22-21 0,0 0 0,21 21 16,1-21-16,-22 0 0,21 0 15,-21-1-15,0 1 0,22 0 0,-22 0 16,0 0-16,-21 0 0,21-1 15,-21 1-15,0 0 16,0 0-16,0 0 0,-21 21 31,21 21-15,0 0-16,-21 0 0,0 22 0,21-22 16,-21 21-16,21 0 0,0 1 15,0-1-15,0 22 0,0-22 0,0 0 16,0 22-16,-22-22 0,22 22 15,0-1-15,0 1 0,0-1 0,0 1 16,0-1-16,0 1 0,0-1 0,0 1 16,22-1-16,-22 1 0,0-22 15,0 21-15,0-20 0,0-1 16,0-21-16,0 22 0,0-22 0,0 21 16,0-21-16,-22 0 0,1-21 0,0 22 15,0-22-15,0 0 0,0 0 16,-22 0-16,22-22 0,0 1 0,-21 21 15,20-21-15,-20-21 0,0 21 0,21-22 16,-22 22-16,1-21 0,21-1 16,-22-20-16,22 21 0,-21-1 0,21-20 15,0 20-15,21-20 0,0 21 16,0-22-16,0 22 0,0 21 0,21-22 16,-21 1-16,42 21 0,-21-22 15,0 22-15,22 0 0,-1-21 16,0 21-16,1-22 0,20 1 0,-20 0 15,20 20-15,1-20 0</inkml:trace>
  <inkml:trace contextRef="#ctx0" brushRef="#br0" timeOffset="48261.04">17674 3069 0,'0'0'0,"0"-21"16,0 42-1,0 0-15,0 1 16,0 20-16,0-21 16,0 21-16,0-20 0,0 20 0,0-21 15,0 21-15,0-20 0,0 20 16,0-21-16,0 0 0,0 0 0,0 1 16,0-1-16,0 0 15,0-42 16,0 0-31,0-1 16,0 1-16,0 0 0,0-21 16,0 21-16,0-22 0,0 22 15,0-21-15,0-1 0,21 22 16,0-21-16,1 0 0,-1 20 0,21-20 16,0 21-16,1 0 0,-1 0 15,0 21-15,1 0 0,-1 0 0,0 0 16,22 0-16,-43 21 0,21 21 15,1-21-15,-22 22 0,0-22 0,-21 21 16,0 0-16,0 1 0,0-22 0,0 21 16,-21-21-16,0 22 0,0-22 15,-22 0-15,22 0 0,0 0 0,0-21 16,0 22-16,-1-22 0,1 21 16,21-42 15,0-1-31,21 22 0,1-21 15,-1 0-15</inkml:trace>
  <inkml:trace contextRef="#ctx0" brushRef="#br0" timeOffset="48560.87">18775 2921 0,'-21'0'0,"42"0"0,-42-21 0,-1 21 15,1 0-15,-21 0 0,21 0 0,0 0 16,-1 21-16,-20-21 16,21 21-16,0 22 0,0-22 0,-22 21 15,22-21-15,21 22 0,-21-1 16,0 21-16,21-20 0,-21-1 0,21 0 16,0-20-16,0 20 0,0-21 0,0 21 15,21-20-15,0-22 0,0 21 16,0 0-16,0-21 0,22 0 0,-22 0 15,21 0-15,-21 0 0,22 0 16,-1-21-16,0 0 0,1-1 0,-1 1 16,-21 0-16,22-21 0,-1 21 15,-21-22-15</inkml:trace>
  <inkml:trace contextRef="#ctx0" brushRef="#br0" timeOffset="49044.96">19135 2625 0,'-64'84'16,"64"-41"-16,0-1 15,0 0-15,0 1 0,-21-1 0,21 0 16,0 1-16,0-1 0,0 0 16,-21 1-16,21-1 0,0 0 0,0 1 15,0-22-15,0 0 0,-21 0 16,21 0-16,0 1 0,0-1 15,-22-21-15,22-21 32,-21-1-17,21 1-15,0 0 0,0 0 16,0 0-16,0 0 0,21-22 0,-21 22 16,22-21-16,-1-1 0,0 22 15,0 0-15,21-21 0,-20 21 0,20-1 16,-21 22-16,21 0 0,-20 0 15,20 0-15,-21 0 0,0 0 0,0 43 16,22-22-16,-22 0 0,0 21 0,0-20 16,0 20-16,-21 0 15,0-21-15,0 22 0,0-22 0,0 0 16,0 0-16,0 0 0,0 1 16,-21-1-16,21 0 0,0 0 0,-21-21 15,0 21-15,21-42 47,0 0-31,0 0-16</inkml:trace>
  <inkml:trace contextRef="#ctx0" brushRef="#br0" timeOffset="49440.25">19600 3090 0,'0'-21'0,"0"42"0,21-42 16,1 0-16,-1 21 16,0-21-1,0 21-15,0 0 16,0 21-16,1 0 16,-22 0-16,21 1 0,-21-1 15,21 0-15,0 21 0,-21-21 0,0 1 16,21 20-16,-21-21 0,0 21 15,0-20-15,0-1 0,0 0 0,0 0 16,0 0-16,-21-21 0,0 21 16,0 1-16,0-22 15,21-22 1,0 1 0,0 0-16,21 0 0,0 0 15,-21 0-15,21-1 0,0 1 16,0-21-16,-21 21 0,22-22 0,-1 22 15,0-21-15,0 21 0,-21 0 16,21-1-16,0 1 0,1 0 16,-22 0-16,21 21 15,0 0-15</inkml:trace>
  <inkml:trace contextRef="#ctx0" brushRef="#br0" timeOffset="49869">20447 3027 0,'0'0'15,"-21"0"1,0 0-16,-1 0 0,1 21 16,21 0-16,-21 0 0,0 1 0,0-1 15,0 21-15,21-21 0,0 0 16,-22 22-16,22-22 0,0 0 0,-21 21 15,21-20-15,0-1 0,0 0 0,0 0 16,21 0-16,1-21 16,-1 0-16,-21 21 0,21-21 0,0 0 15,0 0-15,0 0 0,1 0 0,-1 0 16,0-21-16,0 21 0,-21-21 16,21 0-16,0 0 0,-21 0 15,0-1-15,0 1 16,0 0-16,0-21 0,0 21 0,-21-1 15,0-20-15,0 21 0,0 0 0,0 0 16,-1-1-16,1 1 0,0 0 16,0 21-16,42 0 47,0 0-47,22 0 15,-22 0-15,0 0 0,21 0 16</inkml:trace>
  <inkml:trace contextRef="#ctx0" brushRef="#br0" timeOffset="50352.72">20849 2985 0,'0'0'0,"0"21"16,0 0 0,0 0-16,0 21 0,-21-20 15,21-1-15,0 0 0,0 21 16,-21-21-16,21 1 0,0-1 0,0 21 15,0-21-15,0 0 0,0 1 16,0-1-16,-21 0 0,21 0 16,-22-21-1,22-21 17,0 0-32,0 0 15,0-22-15,0 22 0,0 0 16,0-21-16,22 20 0,-1-20 0,0 21 15,0-21-15,0 20 0,22-20 16,-22 21-16,0 0 0,21 0 0,-21-1 16,22 1-16,-22 21 0,21 0 15,-21 0-15,1 0 0,20 0 0,-21 21 16,0 1-16,0-1 0,1 0 0,-22 0 16,0 21-16,21-20 0,-21 20 15,0-21-15,0 21 0,0-20 0,0-1 16,0 21-16,0-21 15,0 0-15,0 1 0,0-1 16,-21-21-16,21 21 16,-22-21-1,22-21 1,0 0-16,0-1 16,0 1-16,22 0 0,-22 0 15</inkml:trace>
  <inkml:trace contextRef="#ctx0" brushRef="#br0" timeOffset="50564.61">21590 2985 0,'0'0'0,"0"21"16,0 0-16,0 0 0,0 21 16,0-20-16,-21-1 0,21 0 15,0 0-15,0 21 0,-21-20 0,21-1 16,0 0-16,-22 0 0,22 0 15,0 0-15,0-42 47,0 0-47</inkml:trace>
  <inkml:trace contextRef="#ctx0" brushRef="#br0" timeOffset="50753.5">21611 2836 0,'0'0'16,"-63"-21"15,63 42-15,21-21 15,0 0-31</inkml:trace>
  <inkml:trace contextRef="#ctx0" brushRef="#br0" timeOffset="51420.11">22119 3006 0,'0'0'15,"-21"0"-15,0 0 0,42 0 47,0 0-47,0 0 16,0 0-16,1 0 0,-1 0 16,0 21-16,0-21 0,0 21 15,-21 0-15,21-21 0,-21 21 16,0 1-16,0-1 0,0 0 0,0 0 15,0 21-15,-21-20 0,0-1 0,0 0 16,-21 0-16,20 21 0,1-20 16,-21-1-16,21 0 0,-22 0 15,22-21-15,0 21 0,0 0 0,-21-21 16,42 22-16,-22-22 0,22 21 16,-21-21-16,42 0 15,1 0 1,-1 0-16,0 0 0,0 0 0,0-21 15,0 21-15,1-22 0,-1 22 16,21 0-16,-21 0 0,0 0 0,1 0 16,-1 0-16,0 0 0,0 22 0,0-1 15,0 0-15,1 21 16,-1-21-16,-21 1 0,21-1 0,-21 21 16,21-21-16,0 22 0,-21-1 15,0-21-15,21 21 0,-21 1 16,22-1-16,-22 22 0,0-22 0,0 0 15,0 1-15,0-1 0,0-21 16,-22 21-16,1 1 0,0-22 0,-21 0 16,21 0-16,-22 0 0,22 1 0,-21-22 15,-1 0-15,1 0 0,0 0 16,-1 0-16,1 0 0,21 0 0,-21-22 16,-1 22-16,1-21 0,21 0 0,0 0 15,-22 0-15,22 0 0,21-1 16,0 1-16,0-21 0,0 21 0,0 0 15,0-22-15,0 22 0,21-21 16,0 21-16,1-22 0,20 1 16,0 21-16,-21-22 0</inkml:trace>
  <inkml:trace contextRef="#ctx0" brushRef="#br0" timeOffset="51790.9">22839 3344 0,'0'0'0,"21"-21"16,0 21-16,-21-21 15,21 0-15,0 21 16,1-21-16,-1 21 0,0-21 16,0-1-16,0 1 0,0 0 0,-21 0 15,22 0-15,-22 0 0,21 21 16,-21-22-16,0 1 0,0 0 0,0 0 15,-21 21-15,-1-21 16,1 21-16,0 0 0,0 0 0,0 0 16,0 21-16,-22 0 0,22-21 0,0 42 15,0-20-15,0-1 0,-1 21 16,1-21-16,21 22 0,0-22 0,0 0 16,0 21-16,0-21 0,0 1 15,21-1-15,1 0 0,-1-21 16,0 21-16,0-21 0,0 0 0,0 0 15,1 0-15,-1 0 0,0 0 16,0 0-16,0 0 0,0-21 0,-21 0 16</inkml:trace>
  <inkml:trace contextRef="#ctx0" brushRef="#br0" timeOffset="53117.14">25315 3260 0,'0'-21'16,"0"-1"-16,0 1 0,0 0 15,21 21-15,-21-21 0,0 0 16,0 0-16,22-1 0,-22 1 0,0 0 16,0 0-16,0-21 0,0 20 0,0 1 15,0 0-15,0-21 0,-22 21 16,1-1-16,0 1 0,0 0 0,0 0 16,0 21-16,-1 0 0,-20 0 15,21 0-15,-21 0 0,20 21 0,-20 0 16,0 0-16,21 1 0,-22 20 15,1-21-15,21 21 0,-22 1 16,22-1-16,0 0 0,21 1 0,0 20 16,-21-20-16,21-1 0,0-21 15,0 21-15,0-20 0,0 20 0,21-21 16,0-21-16,0 21 0,1-21 16,-1 0-16,0 0 0,0 0 0,21 0 15,-20 0-15,20 0 0,-21-21 0,0 0 16,22 0-16,-22 0 0,0-1 15,0 1-15,0 0 0,0-21 16,1 21-16,-1-22 0,-21 22 0,0-21 16,21 21-16,-21-22 0,21 22 15,-21-21-15,0 21 0,21-1 0,-21 1 16,0 0-16,0 0 0,0 42 16,0 0-1,0 0-15,0 1 0,0 20 16,0-21-16,0 21 0,0 1 0,0-1 15,0 0-15,0-20 0,0 20 16,0 0-16,0-21 0,0 1 0,0-1 16,21 0-16,1 0 0,-1-21 15,0 21-15,0-21 16,0 0-16,0 0 0,1 0 0,-1 0 0,21-21 16,-21 0-16,0 0 15,1 0-15,20-1 0,-21 1 0,0 0 16,-21-21-16,21-1 0,1 22 0,-22-21 15,21 0-15,-21-1 0,0 1 16,0 21-16,0-22 0,0 1 0,0 0 16,0-1-16,0 22 0,0-21 15,0 21-15,0 0 0,0-1 0,0 44 32,0 20-32,0-21 0,0 21 15,0 1-15,0-1 0,0 22 16,0-22-16,0 0 0,0 22 15,0-22-15,0 0 0,0 1 0,0-1 16,0-21-16,0 22 0,0-22 16,21 0-16,0 0 0,0 0 0,0-21 15,1 0-15,-1 0 0,0 0 16,0 0-16,0 0 0,0 0 16,1-21-16,20 0 0,-21 0 0,0 0 15,0-1-15,-21-20 0,22 0 16,-1 21-16,0-22 0,-21 1 0,0 0 15,21 20-15,0-20 0,-21 0 16,0-1-16,0 22 0,0-21 16,0 21-16,21 0 0,-21-1 0,0 1 15,0 42 1,-21-21-16,21 43 16,0-22-16,-21 0 0,0 21 15,21 1-15,-21-22 0,21 21 0,0 1 16,0-1-16,0 0 0,0 1 0,0-22 15,0 21-15,0-21 16,0 0-16,0 1 0,0-1 0,0 0 0,0 0 16,21-21-16,0 0 0,0 0 15,0 0-15,1 0 16,-1 0-16,0-21 16,0 0-16,0 21 0,0-21 15,1-1-15,-1-20 0,0 21 0,0 0 16</inkml:trace>
  <inkml:trace contextRef="#ctx0" brushRef="#br0" timeOffset="53451.95">27622 2731 0,'-21'-22'16,"0"44"-1,0-1-15,21 21 0,-21-21 16,0 22-16,21-1 0,0 0 16,-22 1-16,1-1 0,0 0 0,21 1 15,0-1-15,-21 0 0,21 1 16,-21-1-16,21-21 0,0 21 0,0-20 15,0-1-15,0 0 0,0 0 0,0 0 32,21-21-32,0 0 15,-21-21-15,21 21 0,-21-21 16,0 0-16,0 0 0</inkml:trace>
  <inkml:trace contextRef="#ctx0" brushRef="#br0" timeOffset="54120.98">27199 2985 0,'0'0'0,"-21"0"0,0 0 16,42 0 15,0 0-31,0 0 0,0 0 16,1 0-16,20 0 0,0 0 15,-21 0-15,22 0 0,-1 0 0,0 0 16,1-22-16,-1 22 0,-21 0 0,43-21 15,-22 0-15,0 21 0,1-21 16,-1 0-16,0 0 0,1-1 0,-1 1 16,-21 0-16,22 0 0,-22 0 15,-21 0-15,0-22 0,0 22 0,0 0 16,0 0-16,0 0 0,0-1 16,-21 22 15,-1 0-31,1 22 0,21 20 0,-21-21 15,0 21-15,0 1 0,21-1 16,-21 0-16,-1 1 0,1-1 0,21 0 16,-21-20-16,0 20 0,0 0 0,21 1 15,-21-22-15,21 21 0,-22-21 16,22 22-16,0-22 0,0 0 0,-21-21 16,21 21-16,0 0 0,-21-21 15,21-21 1,0 0-1,0 0 1,0 0-16,0-1 0,21 1 0,0 0 16,1 0-16,-1-21 0,0 20 15,0 1-15,21-21 0,-20 21 0,20 0 16,0-1-16,1 1 0,-1 21 16,-21 0-16,21 0 0,-20 0 0,20 0 15,-21 0-15,-21 21 0,21 1 0,-21 20 16,0-21-16,0 0 0,0 22 15,0-22-15,0 21 0,0-21 0,0 22 16,0-22-16,0 0 0,-21 0 16,21 0-16,0 0 0,0 1 15,21-44 32,0 1-47,1 0 16,-22 0-16</inkml:trace>
  <inkml:trace contextRef="#ctx0" brushRef="#br0" timeOffset="54512.85">28490 3006 0,'0'0'0,"0"21"15,0 0 1,21-21-1,1 0-15,-1 0 16,0 0-16,0 0 0,0 0 0,0 0 16,1 0-16,-1 0 15,0 0-15,0-21 0,0 0 16,-21 0-16,0-1 16,0 1-1,-21 21-15,0 0 16,0 0-16,0 0 0,-22 21 15,22 1-15,0-1 0,-21 0 0,20 0 16,1 21-16,0-20 16,0-1-16,21 21 0,0-21 0,0 22 15,0-22-15,0 0 0,0 0 0,0 0 16,21 0-16,0-21 0,0 22 16,1-22-16,20 0 0,-21 0 0,0 0 15,22 0-15,-22 0 0,0-22 16,21 22-16,-21-21 0,1 0 0,-1 21 15,0-21-15</inkml:trace>
  <inkml:trace contextRef="#ctx0" brushRef="#br0" timeOffset="57968.97">15303 4424 0,'0'0'0,"0"-21"15,0 42 16,0 0-15,0 0-16,0 0 0,0 22 0,0-22 16,0 0-16,0 21 0,0-20 15,0 20-15,0-21 0,0 21 0,0-20 16,0 20-16,0-21 0,0 0 0,0 0 16,0 1-16,0-1 0,0 0 15,0-42 16,0 0-31,0-1 16,0 1-16,0 0 0,0 0 0,0-21 16,0 20-16,22 1 15,-22-21-15,21 21 0,-21-22 0,0 22 16,0-21-16,21 21 0,0-22 0,0 22 16,-21 0-16,21 0 0,1 21 15,-1 0-15,0 0 0,0 0 16,0 21-16,0 0 15,-21 0-15,22 1 0,-22-1 0,21 21 16,-21-21-16,21 22 0,-21-22 0,0 0 16,0 21-16,0-21 0,0 1 15,0 20-15,0-21 0,0 0 16,0 0-16,21-21 0,0 0 31,0-21-31,1 0 16,-22 0-16,21 0 0,-21 0 0,21-1 15,0 1-15,0 0 0,-21 0 16,21 0-16,1-22 0,-1 22 0,0 0 16,0-21-16,0-1 0,-21 22 15,21 0-15,1-21 0,-1 21 0,-21-1 16,0 44 0,0-1-1,0 0-15,0 0 16,0 0-16,0 22 0,0-22 0,0 0 15,0 0-15,21 21 0,-21-20 16,0-1-16,21 0 0,-21 0 0,0 0 16,21 0-16,0 1 0,1-1 0,-1-21 15,0 21-15,21-21 0,-21 0 16,22 0-16,-22 0 0,21 0 0,-21 0 16,22 0-16,-1-21 0,-21 21 15,22-21-15,-22-1 0,21 22 0,-21-21 16,0 0-16,-21 0 0,22 0 0,-22 0 15,0-1-15,0 1 0,0 0 16,0-21-16,0 21 0,0-1 16,0 1-16,-22 0 0,1 21 15,0 0-15,0 0 16,0 0-16,21 21 0,-21 0 0,-1 1 16,22-1-16,-21 21 0,21-21 0,0 22 15,0-22-15,-21 21 0,21-21 16,0 0-16,0 22 0,0-22 0,0 0 15,21 0-15,-21 0 0,21 1 0,1-1 16,-1-21-16,21 0 0,-21 0 16,0 0-16,22 0 0,-1 0 0,0 0 15,-20 0-15,20-21 0,0-1 16,1 1-16,-22 0 0,21 0 16,0 0-16,-20-22 0,-1 22 0,0-21 15,0 21-15,0-22 0,0 1 16,-21 0-16,0-1 0,22 1 0,-22 0 15,0-1-15,21 1 0,-21 0 0,0-1 16,0 1-16,0 21 0,0-21 16,0 20-16,0 44 31,0-1-31,0 21 0,-21 0 0,21 1 16,-22-1-16,22 0 0,0 1 0,0-1 15,0 0-15,-21 1 16,21-1-16,0 0 0,0 1 0,0-22 15,0 21-15,0-21 0,0 1 0,0 20 16,0-21-16,21 0 16,1-21-16,-1 0 0,0 0 15,0 0-15,0 0 0,22 0 0,-22 0 16,0-21-16,21 0 0,-21 0 16,1 0-16,20-1 0,-21 1 0,0-21 15,0 21-15,1-22 0,-22 22 16,21-21-16,-21 0 0,21-1 0,-21 1 15,0 0-15,0-1 0,0 1 0,0 0 16,0-1-16,0 1 16,0 21-16,0 0 0,21-1 0,-21 44 15,0-1 1,0 0-16,0 21 0,0 1 16,-21-1-16,21 0 0,-21 1 0,21-1 15,0 0-15,0 1 0,-21-1 16,21 0-16,-22 1 0,22-22 0,0 21 15,0-21-15,0 22 0,0-22 0,0 0 16,0 0-16,0 0 16,22-21 15,-22-21-31,21 0 16,-21 0-16,0 0 0,21-1 0,0 1 15,0 0-15,-21 0 0,21 0 0,1 0 16,-1-22-16,-21 22 0,21 0 15,0 0-15,0 0 0,-21-1 0,21 22 16,1 0-16,-1 0 16,-21 22-16,0-1 15,0 0-15,21 0 0,-21 21 0,0-20 16,0-1-16,0 0 0,0 0 16,0 21-16,0-20 0,0-1 0,0 0 15,0 0-15,21 0 0,0-21 16,0 0-1,1 0-15,-1 0 0,0 0 0,0 0 16,0 0-16,0 0 0,1-21 16,-1 21-16,-21-21 0,21 0 15,0 0-15,0-1 0,-21 1 0,0 0 16,21-21-16,1 21 0,-22-1 0,0-20 16,0 21-16,21 0 0,-21 0 15,21 21-15,-21 21 31,0 0-31,0 0 0,0 0 16,0 0-16,-21 1 0,21-1 16,0 21-16,0-21 0,0 0 15,0 1-15,0-1 0,0 0 16,21 0-16,0-21 16,0 0-16,0 0 0,1 0 15,-1 0-15,0 0 0,0 0 0,0 0 16,-21-21-16,21 0 0,1 21 0,-1-21 15,-21-1-15,0 1 0,0 0 16,0 0-16,0 0 0,0 0 0,0-1 16,-21 1-16,21-21 0,-22 21 0,1 0 15,0 21-15,0-22 0,0 1 16,0 21-16,-1 0 16,44 0 15,-1 21-31,21-21 0,-21 0 0,22 0 15,20 0-15,-21 22 0,22-22 16,-1 0-16,-20 0 0,20 0 0,1 0 16,-22 0-16,0 0 0,1 0 0,-1 0 15,0-22-15,-20 22 0,-1 0 16,0-21-16,0 0 0,-21 0 16,-21 21-1,0 0-15,0 0 16,-1 0-16,1 0 0,0 0 0,-21 21 15,21 0-15,-1 0 0,1 22 16,0-22-16,0 0 0,0 21 0,0-20 16,-1-1-16,1 21 0,21-21 0,0 0 15,0 22-15,0-22 0,0 0 16,0 0-16,0 0 0,21 1 16,1-22-16,-1 0 0,0 0 0,0 0 15,0 0-15,0 0 0,1 0 16,-1 0-16,0 0 0,0 0 0,0-22 15,0 1-15,1 0 0,-1 21 16,0-42-16,-21 21 0,21-1 16,-21-20-16,21 21 0,-21-21 0,0-1 15,21 22-15,-21-21 0,0-1 16,22-20-16,-22 21 0,0-1 0,0-20 16,0 20-16,21 1 0,-21 0 0,0-1 15,21 22-15,-21-21 0,0 21 16,0 42-1,0 0 1,0 21-16,0 1 0,0-22 0,0 42 16,-21-20-16,21-1 0,-21 0 0,21 1 15,-22-1-15,22 0 0,0 1 16,0-1-16,-21-21 0,21 22 0,0-22 16,0 21-16,0-21 0,0 0 15,0 1-15,0-1 0,0 0 16,0 0-16,0 0 0,21-21 0,1 0 15,-1 0-15,0 0 0,0 0 0,0 0 16,22 0-16,-22 0 0,21 0 16,-21 0-16,0-21 0,22 0 0,-22 21 15,21-21-15,-21 0 0,1-1 16,-1 1-16,0 0 0,0 0 16,0-21-16,0 20 0,-21 1 0,22-21 15,-22 21-15,0-22 0,0 22 0,0 0 16,0 0-16,-22 21 15,1 0-15,0 0 0,0 21 16,0 0-16,0 0 0,21 1 16,0-1-16,-22 0 0,22 0 0,0 21 15,0-20-15,0-1 0,0 0 0,22 0 16,-1 0-16,0 0 0,0 1 16,0-1-16,0 0 0,1 0 15,-22 0-15,21-21 16,-21 21-16,-21-21 15,-1 0 1,1 0-16,0 0 0,0 0 16,0-21-16,0 21 0,-1 0 15,1-21-15,0 21 0,0-21 0,-21 0 16,20 21-16,1-21 0,0-1 16,0 1-16,0 21 0</inkml:trace>
  <inkml:trace contextRef="#ctx0" brushRef="#br0" timeOffset="58232.19">17166 4297 0,'0'0'15,"-21"0"-15,0 21 0,42-21 16,0 0 0,0 0-16,22 0 0,-22 0 0,21 0 15,22-21-15,-22 21 0,0-21 0,22 21 16,-22 0-16,22 0 0,-22-21 16,0 21-16,1 0 0,-22-22 0,21 22 15,-21 0-15</inkml:trace>
  <inkml:trace contextRef="#ctx0" brushRef="#br0" timeOffset="58760.02">20510 4403 0,'0'-21'16,"0"42"-16,0-64 0,0 22 0,0-21 15,0 21-15,0 0 0,0-1 16,0 44-1,0 20-15,0-21 16,0 21-16,0-20 0,0 20 0,0 0 16,0-21-16,0 22 0,0-22 15,0 21-15,0-21 0,0 1 0,0-1 16,0 0-16,0 0 0,0 0 16,0 0-1,0-42 16,0 0-31</inkml:trace>
  <inkml:trace contextRef="#ctx0" brushRef="#br0" timeOffset="58964.9">20553 4128 0,'0'-22'15,"0"44"-15,0-65 0,0 22 0,0 0 16,-21 21-1,21 21 1,0 0 0,0 0-1,0 1-15,21-22 0,0 21 0,0 0 16,0-21-16,0 21 0,1-21 16,-1 21-16</inkml:trace>
  <inkml:trace contextRef="#ctx0" brushRef="#br0" timeOffset="59444.63">20955 4233 0,'0'22'16,"0"-1"-16,0 0 0,0 0 16,0 0-16,-21 0 0,21 22 15,0-22-15,-21 0 0,21 21 16,0-20-16,0-1 0,0 0 0,0 21 15,0-21-15,0 1 0,0-1 0,0 0 16,0 0-16,0 0 16,0-42 31,0 0-47,0 0 15,0 0-15,0-1 16,0 1-16,0 0 0,0 0 15,21-21-15,0 20 0,0-20 0,-21 21 16,21-21-16,0-1 0,22 22 16,-22-21-16,0 21 0,0-1 0,22 1 15,-22 21-15,0 0 0,21 0 0,-21 21 16,1 1-16,20 20 0,-21-21 16,0 21-16,-21-20 0,0 20 0,21-21 15,-21 21-15,0-20 0,0 20 16,0-21-16,0 0 0,0 0 0,-21 1 15,21-1-15,-21 0 0,0-21 16,21 21-16</inkml:trace>
  <inkml:trace contextRef="#ctx0" brushRef="#br0" timeOffset="60708.91">21823 4085 0,'0'0'0,"0"-21"0,-21 21 0,-1 0 0,1 0 16,0 0-16,-21 0 0,21 0 15,-1 0-15,1 21 16,0 0-16,0 22 0,0-22 0,0 21 16,21 1-16,0-1 0,0 0 0,0 1 15,0-1-15,0 0 0,0-21 16,0 22-16,0-1 0,0-21 0,21 0 16,0 22-16,0-22 0,0 0 15,22 0-15,-22-21 0,21 21 0,-21-21 16,22 0-16,-1 0 0,-21 0 0,21 0 15,1 0-15,-1 0 0,-21-21 16,22 0-16,-22 0 0,21 0 0,-21 0 16,0-1-16,22 1 0,-22 0 15,-21-21-15,21-1 0,0 22 16,-21-21-16,21 0 0,-21-22 0,0 22 16,0-22-16,0 22 0,0-22 15,0 22-15,0 0 0,0-1 0,0 22 16,0-21-16,0 21 0,0 0 15,0 42 1,-21 0-16,21 21 0,0-21 16,0 43-16,-21-22 0,21 1 15,0 20-15,0-21 0,0 22 0,0-22 16,0 1-16,0-1 0,0 0 16,0 1-16,0-22 0,21 21 0,-21-21 15,21 0-15,-21 1 0,22-1 16,-1-21-16,0 21 0,0-21 15,0 0-15,0 0 0,1 0 16,-1 0-16,0-21 0,0 21 16,0-21-16,0-1 0,1 1 15,-1 21-15,0-21 0,0 0 0,-21-21 16,21 20-16,-21 1 0,21 0 16,-21-21-16,0 21 0,0-1 0,0 1 15,22 0-15,-22 0 0,0 0 0,0 42 31,0 0-31,0 0 0,0 0 0,0 1 16,0 20-16,0-21 16,0 0-16,0 22 0,0-22 0,0 0 15,0 0-15,0 0 0,21 0 0,-21 1 16,21-22-16,0 21 0,0-21 16,0 0-16,1 0 0,-1 0 0,0 0 15,0 0-15,0 0 0,0 0 0,1 0 16,20-21-16,-21-1 0,0 22 15,0-21-15,1 0 0,-1 0 0,0 0 16,0-22-16,-21 22 16,0 0-16,21-21 0,-21 21 0,21-22 0,-21 22 15,0-21-15,0 21 0,0-1 16,0 1-16,0 42 16,0 1-16,0-1 15,0 0-15,0 0 0,0 21 16,0-20-16,0 20 0,0-21 0,0 21 15,0-20-15,0-1 0,0 0 0,0 0 16,0 0-16,22 0 0,-1 1 16,0-22-16,0 21 0,21-21 15,-20 0-15,-1 0 0,21 0 0,0 0 16,-20 0-16,20-21 0</inkml:trace>
  <inkml:trace contextRef="#ctx0" brushRef="#br0" timeOffset="62525.5">23939 4318 0,'0'0'0,"-21"-169"31,0 148-31,0-1 0,0 1 0,0 0 16,-1 0-16,1 21 0,0 0 16,0 0-16,0 0 0,0 21 0,-22 43 15,22-43-15,0 21 16,0-21-16,21 22 0,-21-1 0,-1 0 15,22 1-15,0-22 0,0 21 16,-21-21-16,21 0 0,0 22 0,0-22 16,0 0-16,0 0 15,21 0-15,1-21 0,-1 0 16,0 0-16,0 0 0,0 0 16,0 0-16,22 0 0,-22 0 0,0 0 15,0-21-15,0 0 0,22 0 16,-22 21-16,0-42 0,0 20 0,0 1 15,1 0-15,-1-21 0,0-1 0,0 1 16,-21 0-16,21-1 0,0-20 16,1 21-16,-22-1 0,21-20 0,0 20 15,-21 1-15,0 21 16,0-21-16,21 20 0,-21 1 0,0 0 16,0 0-16,0 42 15,-21 0 1,0 0-16,21 22 0,-21-1 0,21 0 15,-22 1-15,22-1 0,-21 0 16,21 22-16,0-22 0,0 1 0,0-1 16,0 0-16,0 1 0,0-1 0,0-21 15,0 0-15,0 22 0,21-22 16,1 0-16,-1 0 0,0 0 16,0-21-16,0 0 15,0 0-15,1 0 16,-1 0-16,0 0 0,0 0 0,-21-21 15,21 21-15,0-21 0,1 0 16,-1 21-16,0-21 0,0-1 0,0 1 16,0 0-16,1-21 0,-22 21 0,21-1 15,0 1-15,-21-21 0,0 21 16,0 0-16,21 21 0,-21 21 16,0 0-1,0 21-15,-21-21 16,21 1-16,0-1 0,0 0 0,0 0 15,0 0-15,0 0 0,0 1 16,0-1-16,0 0 16,21-21-16,0 0 0,0 21 0,1-21 15,-1 0-15,0 0 0,21 0 16,-21 0-16,22 0 0,-1 0 0,-21 0 16,22-21-16,-1 21 0,0-21 0,-21 0 15,22-1-15,-1 1 0,-21 0 16,22 0-16,-22 0 0,0-22 15,0 22-15,0-21 0,0 21 0,-21-22 16,0 22-16,0 0 0,0 42 31,-21-21-31,0 21 16,21 1-16,0 20 0,-21-21 0,0 0 16,21 0-16,-21 1 0,21 20 0,-22-21 15,22 0-15,0 0 16,0 1-16,-21-1 0,21 0 15,-21-21 1,21-21 15,0 0-31,0-1 16,21 1-16,-21 0 0,21 0 16,1 0-16,-22 0 0,21-22 15,0 22-15,0 0 0,-21-21 16,21 20-16,0 1 0,1-21 0,-22 21 15,21 21-15,0-21 0,0 21 16,-21 21 0,0 0-16,0 0 0,0 0 15,0 0-15,0 22 0,0-22 0,0 0 16,21 21-16,-21-20 0,0-1 0,21 0 16,-21 0-16,22 0 0,-1 0 15,0 1-15,0-1 0,0-21 16,0 21-16,1-21 0,-1 0 0,21 0 15,-21 21-15,22-21 0,-22 0 0,21 0 16,0 0-16,-20 0 0,20 0 16,0-21-16,1 21 0,-1-21 15,0 0-15,-21-1 0,22 1 0,-22 0 16,0 0-16,0 0 0,0-22 0,1 1 16,-22 21-16,0-21 0,0-1 15,0 22-15,0-21 0,0 21 0,-22-1 16,1 1-16,0 21 0,0 0 15,0 0-15,0 0 0,-22 0 0,22 0 16,0 21-16,-21 1 0,20 20 16,1-21-16,0 21 0,0-20 15,21 20-15,0-21 0,-21 0 0,21 0 0,0 22 16,0-22-16,0 0 16,0 0-16,21-21 15,-21 21-15,21-21 0,0 0 0,0 0 16,1 0-16,-1 0 0,0 0 15,0 0-15,0-21 0,0 21 0,22-21 16,-22 0-16,0 21 0,0-21 16,0 0-16,-21-1 0,22 1 0,-1 0 15,0 0-15,0 0 0,-21 0 0,21-1 16,-21 1-16,21 21 0,-21-21 16,0 42 15,0 0-31,0 1 0,-21-1 15,0 0-15,0 0 0,21 21 0,-21-20 16,21 20-16,-21-21 0,-1 21 16,1-20-16,21 20 0,-21-21 0,21 21 15,-21 1-15,21-1 0,-21 0 16,21 1-16,0 20 0,0-20 0,0 20 16,0-21-16,0 22 0,0-1 0,0-20 15,0 20-15,0-20 0,0 20 16,21-21-16,0 22 0,-21-22 15,21 22-15,-21-22 0,0 0 0,0 1 16,0-1-16,0-21 0,0 22 0,-21-22 0,0 0 16,0 0-16,-22-21 15,22 21-15,0-21 0,0 21 0,-21-21 16,20 0-16,1 0 0,0 0 0,0 0 16,0 0-16,0 0 0,21-21 15,-22 0-15,22 0 0,0 0 16,0 0-16,0-1 0,0-20 15,0 21-15,0-21 0,0 20 16,0-20-16</inkml:trace>
  <inkml:trace contextRef="#ctx0" brushRef="#br0" timeOffset="62776.36">24955 3937 0,'-21'0'32,"0"0"-17,0 0 1,0 0-1,0 0-15</inkml:trace>
  <inkml:trace contextRef="#ctx0" brushRef="#br0" timeOffset="63196.95">27136 3810 0,'0'-21'0,"0"42"0,-22-42 0,22 0 15,-21 21-15,21-21 0,0-1 16,-21 22-16,21 22 47,0-1-47,0 21 0,0 0 0,0 1 16,0-1-16,0 22 0,0-1 15,0-21-15,0 22 0,0-1 0,0-20 16,0-1-16,0 0 0,0 1 15,0-1-15,0-21 0,0 0 0,0 1 16,0-1-16,0 0 0,0-42 31</inkml:trace>
  <inkml:trace contextRef="#ctx0" brushRef="#br0" timeOffset="63432.81">27241 3852 0,'0'0'0,"0"-21"16,22 0-16,-1 21 16,0 0-16,0 0 0,0 0 0,0 0 15,1 0-15,-1 0 0,0 0 16,0 0-16,0 0 0,0 0 0,1 0 15,-1 0-15,0 0 0,0 21 16,-21 0 0,-21 1-1,0-22-15</inkml:trace>
  <inkml:trace contextRef="#ctx0" brushRef="#br0" timeOffset="63620.7">27157 4128 0,'0'21'16,"21"0"0,0-21-16,0 0 15,0 0-15,1 0 0,-1 0 16,0 0-16,0 0 16,21-21-16,-20 21 0,-1 0 0,21-21 15,-21-1-15,22 22 0,-22-21 16,0 0-16</inkml:trace>
  <inkml:trace contextRef="#ctx0" brushRef="#br0" timeOffset="63944.52">27961 3831 0,'0'-21'0,"0"42"0,0-21 31,0 21-15,-21 1-16,0-1 0,21 0 15,-21 21-15,-1-21 0,1 22 16,0-1-16,21 0 0,-21 1 0,0-1 16,21-21-16,0 22 0,-21-1 15,21 0-15,0-21 0,0 1 0,0 20 16,0-21-16,0 0 0,0 0 0,0 1 16,21-1-16,0-21 15,0 21-15,21-21 0,-20 0 16,-1 0-16,0 0 0,21 0 15,-21 0-15,22 0 0,-22-21 0,21 21 16,-21-21-16,1-1 0,20 22 0,-21-21 16,0 0-16,0 0 15,1 0-15,-22 0 0,0-1 16</inkml:trace>
  <inkml:trace contextRef="#ctx0" brushRef="#br0" timeOffset="64156.4">28003 4233 0,'0'0'0,"0"22"15,22-22 17,-1 0-17,0 0-15,0 0 0,0-22 0,0 22 16,1 0-16,-1-21 0,0 0 15,0 21-15,0-21 0,-21 0 0,21 0 16,-21-1-16</inkml:trace>
  <inkml:trace contextRef="#ctx0" brushRef="#br0" timeOffset="64344.29">28088 3874 0,'21'0'47,"0"0"-31,1-22-16,-1 22 0,0 0 15,0 0-15,0 0 0,0 0 16,-21-21 0</inkml:trace>
  <inkml:trace contextRef="#ctx0" brushRef="#br0" timeOffset="65284.17">29273 3979 0,'22'0'15,"-22"-21"-15,21 21 0,0 0 16,0-21-16,0 0 0,0 21 16,-21-21-16,0 0 15,0-1-15,0 1 0,0 0 16,-21 0 0,0 21-16,0 0 0,0 0 0,0 0 15,-22 0-15,22 0 16,-148 63-1,148-41-15,-1-1 0,22 0 16,0 21-16,-21-21 0,21 1 16,0-1-16,0 0 0,0 0 0,21 0 15,1 0-15,-1 1 0,0-22 16,0 0-16,0 21 0,22-21 0,-22 0 16,21 0-16,-21 0 0,22 0 15,-22 0-15,21 0 0,-21 0 0,0 0 16,1 0-16,-22-21 15,-22 21 1,1 0-16,0 0 16,-21 0-16,21 0 0,-22 0 15,1 0-15,21 0 0,-22 0 0,1 21 16,0 0-16,21 0 0,-22 0 16,22 0-16,0 1 0,0-1 0,21 21 15,-21-21-15,21 0 0,0 1 16,0-1-16,21 0 0,0-21 15,0 21-15,0-21 0,0 0 16,22 0-16,-22 0 0,0 0 16,21 0-16,-20 0 0,-1 0 0,21 0 15,-21 0-15,0-21 16,1 21-16,-1 0 0,0-21 0,0 0 16,-21-1-16,21 22 0,-21 22 46,0-1-46,0 0 0,0 0 16,0 21-16,-21-20 0,21-1 0,-21 21 16,21-21-16,0 22 0,-21-22 0,0 21 15,-1-21-15,22 0 0,0 22 16,-21-22-16,21 0 0,-21 0 0,21 22 16,-21-22-16,21 0 15,21-42 16,0 0-15,0-1-16,1 1 0,-22 0 0</inkml:trace>
  <inkml:trace contextRef="#ctx0" brushRef="#br0" timeOffset="65596.52">30268 3789 0,'-21'21'15,"21"0"1,0 0-16,0 1 0,-21 20 0,21-21 16,-21 21-16,21 1 0,0-1 15,0 0-15,-21 1 0,21-1 0,-22-21 16,1 22-16,21-22 0,0 21 15,-21-21-15,21 0 0,-21 1 0,21-1 16,0 0-16,21-21 47,0-21-31,-21 0-16,21-1 0</inkml:trace>
  <inkml:trace contextRef="#ctx0" brushRef="#br0" timeOffset="65833.27">30268 3831 0,'0'0'0,"0"-21"0,0 0 16,21 21 0,1 0-16,-1 0 15,0 0-15,0 0 0,0 0 16,0 0-16,1 0 0,20 0 15,-21 0-15,0 0 0,0 0 0,1 0 16,-1 0-16,0 0 0,0 0 16,0 0-16,-21 21 0,0 0 15,-21 0 1,0-21-16,0 22 0</inkml:trace>
  <inkml:trace contextRef="#ctx0" brushRef="#br0" timeOffset="66013.25">30268 4106 0,'0'0'0,"21"22"0,1-22 0,-1 0 16,0 0-16,0 0 15,0 0-15,0 0 0,1 0 0,-1 0 16,0 0-16,0-22 0,21 1 15,-20 21-15</inkml:trace>
  <inkml:trace contextRef="#ctx0" brushRef="#br0" timeOffset="66380.39">31221 3747 0,'0'0'0,"-21"-22"16,-1 22-16,1 0 16,0 0-16,0 22 0,0-1 0,0 0 15,-1 0-15,1 0 0,0 0 16,0 22-16,0-1 0,21 0 0,-21 1 16,-1-1-16,22 0 0,-21-20 15,21 20-15,0 0 0,0 1 0,0-22 16,0 0-16,0 0 0,0 0 0,0 0 15,21 1-15,1-1 16,-1-21-16,21 0 0,-21 21 0,0-21 16,22 0-16,-22 0 0,21 0 15,-21 0-15,22 0 0,-22 0 0,21-21 16,1 0-16,-22 21 0,21-22 16,-21 1-16,0 21 0,1-21 0,-1 0 15,0 0-15,0 0 0,-21-1 16,0 1-16,0 0 0,0 0 0</inkml:trace>
  <inkml:trace contextRef="#ctx0" brushRef="#br0" timeOffset="66608.27">31073 4085 0,'0'0'16,"0"21"-16,21-21 15,0 0 1,0 0-16,0 0 0,0 0 16,1 0-16,-1 0 0,0 0 0,21 0 15,-21 0-15,1 0 0,-1 0 16,0-21-16,0 21 0,0-21 16,0 0-16,1 21 0,-22-21 0,0 0 15</inkml:trace>
  <inkml:trace contextRef="#ctx0" brushRef="#br0" timeOffset="66824.52">31284 3789 0,'0'0'0,"21"0"0,1 0 16,-1 0-16,0 0 15,0 0-15,0 0 0,0-21 0,1 21 16,-1 0-16,0 0 16,0 0-16,-21-21 31</inkml:trace>
  <inkml:trace contextRef="#ctx0" brushRef="#br0" timeOffset="67130.35">31940 3344 0,'0'0'0,"0"22"46,0-1-46,0 0 0,-21 0 16,21 0-16,-21 0 0,0 1 16,21-1-16,0 0 15,-21-21-15,21 21 16,-21 0-16,21 0 16,21-21 15</inkml:trace>
  <inkml:trace contextRef="#ctx0" brushRef="#br0" timeOffset="67601.08">32300 3662 0,'0'0'0,"21"0"16,1 0-16,-1 0 0,-42 0 47,-1 0-47,1 0 0,0 0 15,-21 0-15,21 0 0,-22 21 16,22-21-16,-21 21 0,21-21 0,-1 21 16,1 1-16,0-22 0,21 21 15,-21 0-15,21 0 0,0 0 16,0 0-16,21-21 15,0 0-15,0 22 0,1-22 16,-1 0-16,0 0 0,21 0 16,-21 21-16,1-21 0,-1 0 0,0 0 15,0 0-15,0 21 0,0-21 16,-21 21-16,0 0 16,0 0-16,0 1 0,-21-1 15,0 0-15,21 0 16,-42-21-16,21 21 0,-1-21 0,1 21 15,0-21-15,-21 0 0,21 22 16,-1-1-16,1-21 0,0 0 16,21 21-16,-21-21 0,0 0 47,0 0-47,-1 0 15</inkml:trace>
  <inkml:trace contextRef="#ctx0" brushRef="#br0" timeOffset="70309.03">423 7133 0,'-21'0'16,"0"0"-16,0 0 0,0 0 15,-1 0-15,1 0 16,0 0-16,0 0 0,0 0 16,0 0-16,-1 0 0,1 21 15,0-21-15,0 0 16,0 0-16,0 0 0,-1 0 15,1 0 1,42 0 15,1 0-31,20 22 0,0-22 0,1 0 16,20 0-16,-21 0 0,22 21 16,-1-21-16,1 0 0,-1 0 15,1 0-15,-1 0 0,1 0 0,-22 0 16,1 0-16,20 0 0,-21 0 15,1 0-15,-1 0 0,0 0 16,1 0-16,-1 0 0,-21 0 16,22 0-16,-22 0 0,0 0 0,0 0 15,0 0 1,-21-21-16,0-1 16,0 1-16,-21 21 15,0-21-15,0 21 0,0-21 16,-1 21-16,-20-21 0,21 21 0,0-21 15,0 21-15,-22 0 0,22-22 16,0 22-16,0 0 0,0 0 0,-1-21 16,1 21-16,42 0 47,1 0-47,-1 0 15,0 0-15,0 0 0,0 0 16,0 0-16,22 0 0,-22 0 0,0 0 15,0 21-15,22-21 0,-22 0 16,0 22-16,0-22 0,0 21 16,0-21-16,-21 21 0,0 0 0,0 0 15,0 0-15,0 1 0,0 20 16,0-21-16,0 21 0,-21-20 0,0 20 16,0-21-16,0 21 0,0-20 15,-1 20-15,-20-21 0,21 0 16,0 0-16,0 1 0,-1-1 15,1 0-15,0 0 0,0 0 0,21 0 16,-21-21 0,21-21-1,0 0-15</inkml:trace>
  <inkml:trace contextRef="#ctx0" brushRef="#br0" timeOffset="71712.09">2265 6625 0,'0'-21'0,"-21"21"31,21 21-15,0 0-16,0 22 16,0-22-16,0 21 0,0-21 15,-22 22-15,22-1 0,0 0 0,-21 1 16,21-22-16,0 21 0,0 1 15,0-1-15,0 0 0,-21-21 0,21 22 16,0-22-16,-21 0 16,21 0-16,0 0 0,0 1 0,21-44 47,0 1-47,0 0 0,-21 0 15,22-21-15,-1 20 0,-21-20 0,21 21 16,0-21-16,0 20 0,0-20 15,1 21-15,-1-21 0,0 20 0,0-20 16,0 21-16,0 0 0,1 0 16,-22-1-16,21 22 0,0 0 15,0 22 1,-21-1-16,21 0 16,-21 0-16,0 21 0,0-20 15,0-1-15,0 0 0,0 0 0,0 21 16,21-20-16,-21-1 0,22 0 0,-1 0 15,-21 0-15,21-21 0,0 21 16,0-21-16,0 0 0,1 22 0,-1-22 16,0 0-16,0 0 0,0 0 15,0 0-15,1-22 0,-1 22 0,0-21 16,0 0-16,0 0 0,0 0 16,1 0-16,-1-1 0,0 1 0,-21-21 15,21 21-15,-21-22 0,21 22 16,-21-21-16,0 0 0,0-1 15,21 1-15,-21 21 0,22-22 0,-22 1 16,21 21-16,-21 0 0,0 0 16,0-1-16,0 1 0,0 42 31,0 1-31,0 20 16,21-21-16,-21 21 0,0-20 15,0 20-15,0-21 0,0 21 0,0 1 16,21-22-16,-21 21 0,0-21 15,0 1-15,21-1 0,-21 21 0,0-21 16,21 0-16,1 1 16,-1-1-16,0-21 0,0 0 15,0 21-15,0-21 0,22 0 0,-22 0 16,21 0-16,1 0 0,-22 0 16,21-21-16,0 21 0,1-21 0,-22-1 15,21 22-15,1-21 0,-22 0 16,0 0-16,21 0 0,-21 0 0,-21-1 15,22-20-15,-22 21 0,0 0 0,0 0 16,0-1-16,0-20 0,0 21 16,0 0-16,-22 0 0,1 21 15,0 0-15,0 0 16,0 0-16,0 0 0,-1 21 0,22 0 16,-21 0-16,0 0 0,21 0 0,-21 22 15,21-22-15,0 0 0,0 0 16,0 22-16,0-22 0,21 0 0,0 0 15,0 0-15,1 0 16,-1 1-16,0-22 0,0 0 0,0 21 16,0-21-16,1 0 0,-1 0 0,0 0 15,0 0-15,0 0 0,22 0 16,-22-21-16,0-1 0,0 22 0,0-21 16</inkml:trace>
  <inkml:trace contextRef="#ctx0" brushRef="#br0" timeOffset="73664.69">5821 6752 0,'-21'0'0,"21"-21"16,0 0 0,0 0-16,0 0 15,-22-1-15,22 1 0,0 0 16,-21 0-16,21 0 0,0 0 16,-21-1-16,0 1 0,0-21 15,21 21-15,-21 0 0,-1-22 0,1 22 16,0 0-16,-21 0 0,21 0 15,-1 21-15,1-22 0,-21 22 0,21 0 16,0 0-16,-22 0 0,22 22 0,-21-22 16,21 21-16,-1 0 0,-20 21 15,21-21-15,0 22 0,0-1 0,-1 0 16,22 1-16,0-1 0,0-21 16,0 22-16,0-1 0,0-21 0,0 21 15,0-20-15,0-1 0,22 0 0,-1 0 16,0-21-16,0 21 15,21-21-15,-20 0 0,-1 0 16,0 0-16,0 0 0,21 0 16,-20-21-16,20 21 0,-21-21 0,21 0 15,-20 0-15,20-1 0,-21 1 0,21-21 16,-20 0-16,20-1 0,-21 1 16,0 0-16,0-1 0,1-20 0,-1 20 15,0 1-15,-21 0 0,21-22 16,-21 22-16,21 0 0,-21-1 0,0 1 15,0 21-15,0-22 0,0 22 0,0 0 16,0 0-16,0 42 31,-21 0-31,0 0 0,0 22 16,21-1-16,-21 0 0,21 1 0,-22-1 16,22 0-16,-21 22 0,21-1 0,0-20 15,0 20-15,0-20 0,0 20 16,0-21-16,0 22 0,0-22 0,0-21 15,0 22-15,21-22 0,1 21 0,-1-21 16,0-21-16,0 22 0,0-1 16,0-21-16,22 0 0,-22 0 0,0 0 15,0 0-15,22 0 0,-22-21 16,21-1-16,-21 22 0,0-21 16,22 0-16,-22 0 0,0 0 0,0 0 15,0-1-15,1-20 0,-1 21 16,-21-21-16,0 20 0,0-20 0,21 21 15,-21-21-15,0 20 0,0 1 0,0 0 16,21 0-16,-21 42 31,0 0-31,0 0 0,0 22 16,0-22-16,-21 21 0,21-21 0,0 22 16,-21-22-16,21 21 0,0-21 0,0 1 15,0-1-15,0 0 16,0 0-16,0 0 0,0 0 0,21-21 15,0 22-15,0-22 0,0 0 16,1 0-16,-1 0 0,0 0 16,0 0-16,21 0 0,-20-22 0,-1 22 15,0-21-15,-21 0 0,21 0 16,0 0-16,-21 0 0,21-1 0,-21 1 16,0-21-16,0 21 0,0-22 0,0 1 15,-21 21-15,0-21 0,0 20 16,0-20-16,-22 21 0,22 0 0,-21 0 15,21-1-15,-22 1 0,22 21 16,0 0-16,0 0 0,0 0 16,0 0-16,-1 0 0,1 0 15,42 0 1,1 0 0,20 0-16,-21 0 0,21 0 15,-20 0-15,20 0 0,0 0 0,1 0 16,-1 0-16,0-21 0,1 21 0,-1 0 15,0 0-15,-21 0 0,22 0 16,-22 0-16,0 0 0,0 0 0,0 21 16,1 0-16,-22 1 0,21-1 15,-21 0-15,0 21 0,0-21 16,0 22-16,0-22 0,0 21 0,0-21 16,0 1-16,0-1 0,0 0 15,0 0-15,0 0 0,-21 0 0,21 1 16,-22-22-16,22 21 0,0-42 47,0-1-32,0 1-15,0 0 0,0 0 16,22 0-16,-1-22 0,-21 22 0,21-21 16,0 0-16,0 20 0,0-20 15,1 0-15,-1 21 0,21-1 16,-21 1-16,-21 0 0,21 21 0,1 0 15,-1 0-15,-21 21 0,0 0 16,0 1-16,21-1 0,-21 21 0,0-21 16,0 22-16,0-1 0,0 0 15,0-21-15,0 22 0,21-22 0,-21 0 16,0 0-16,0 22 0,21-22 0,0-21 16,1 21-16,-22 0 0,21-21 15,0 0-15,0 21 0,0-21 0,0 0 16,1 0-16,-1 0 0,0 0 0,0-21 15,0 21-15,22-21 0,-22 0 16,0 0-16,21-1 0,-21 1 16,1 0-16,-1-21 0,0 21 0,21-22 15,-21 1-15,1-22 0,-22 22 16,21 0-16,0-1 0,-21 1 0,21 0 16,-21-1-16,0 1 0,0 21 15,0 0-15,0 0 0,0-1 0,-21 22 31,0 22-31,0-1 0,-1 0 16,22 0-16,0 21 0,-21 1 0,21-1 16,-21 0-16,21-20 0,0 20 0,0 0 15,0 1-15,0-1 16,0-21-16,0 0 0,0 22 0,21-22 16,-21 0-16,21-21 0,1 21 15,-1-21-15,0 0 0,0 21 0,0-21 16,0 0-16,1 0 0,-1 0 15,-21-21-15,21 0 16,-21 0-16,0 0 0,0-1 16</inkml:trace>
  <inkml:trace contextRef="#ctx0" brushRef="#br0" timeOffset="73868.57">7726 6329 0,'0'0'0,"0"21"0,0 0 16,0 0-16,0 1 0,0-1 16,21-21-16,0 21 0,0-21 15,0 0-15,1 21 0,-1-21 16,0 0-16,0 0 0,0 0 0,0 0 16,1 0-16,-1 0 15,0-21-15,0 0 0,0 21 0,0-21 16</inkml:trace>
  <inkml:trace contextRef="#ctx0" brushRef="#br0" timeOffset="74596.16">10012 6160 0,'63'-22'16,"-42"1"-1,-21 0-15,22 21 0,-1-21 0,0 0 16,0 0-16,-21-1 0,21 1 16,-21 0-1,21 0-15,-21 0 0,0 0 0,0-1 16,-21 22-16,0 0 15,-21 0-15,21 0 0,-22 0 16,1 22-16,0-22 0,-1 42 0,1-21 16,-22 0-16,22 0 0,0 22 15,-1-22-15,22 21 0,0-21 0,0 22 16,21-22-16,0 0 0,0 21 0,0-20 16,0-1-16,0 0 0,21 0 15,0 0-15,22 0 0,-1 1 0,-21-22 16,43 21-16,-22 0 0,0-21 0,1 21 15,20 0-15,-21-21 16,1 21-16,-1-21 0,0 22 0,-20-1 16,20-21-16,-42 21 0,0 0 0,0 0 15,0 0 1,-42-21-16,20 0 0,-20 22 0,0-22 16,-1 0-16,1 0 0,0 0 15,21 0-15,-22 0 0,1 0 0,0 0 16,20 0-16,1 0 0,0 0 0,0 0 15,0-22-15,0 22 0,21-21 16,0 0-16,0 0 16,21 21-16,0-21 15,0 21-15,0 0 16,0-21-16,22 21 0,-22-22 0,21 1 16,1 21-16,-1-21 0,21 0 0</inkml:trace>
  <inkml:trace contextRef="#ctx0" brushRef="#br0" timeOffset="74912.97">10604 6244 0,'0'21'0,"0"1"16,0-1-16,-21 0 16,21 0-16,-21 21 0,21-20 0,-21 20 15,21 0-15,0 1 0,0-1 16,-21 0-16,21 1 0,-21-1 15,21 21-15,0-20 0,0 20 0,-22 1 16,22-22-16,-21 22 0,21 20 0,-21-20 16,21-1-16,0 1 0,0-1 0,-21 1 15,21-1-15,-21 1 0,21-22 16,-21 0-16,21 1 0,0-1 0,0-21 16,0 22-16,0-22 0,0 0 15,0-42 1,0 0-16,0-1 15,21 1-15,-21 0 0,21 0 0,0-21 16,-21-1-16,0-20 0,0 20 16</inkml:trace>
  <inkml:trace contextRef="#ctx0" brushRef="#br0" timeOffset="75212.64">10456 6519 0,'0'0'0,"0"-42"0,0 0 16,0-1-16,21 22 0,-21 0 0,22 0 15,-1 0-15,0 0 0,0 21 0,0 0 16,22-22-16,-22 22 0,0 0 16,21 0-16,-21 0 0,1 0 0,20 22 15,-21-1-15,0 0 0,0 0 0,1 21 16,-22-20-16,0 20 16,0 0-16,0-21 0,0 22 0,-22-22 15,1 0-15,0 21 0,0-20 0,0-1 16,-22-21-16,22 21 0,0 0 15,0-21-15,0 0 0,21 21 0,-21-21 16,21-21 15,0 0-31,21 0 16,0 0-16,0 21 0,0-22 16</inkml:trace>
  <inkml:trace contextRef="#ctx0" brushRef="#br0" timeOffset="75573.44">11303 6414 0,'0'0'0,"21"-22"0,-21 1 16,0 0-16,0 0 16,0 0-16,21 21 15,-21-21-15,0-1 0,0 1 16,0 0-16,-21 21 15,0 0 1,0 0-16,0 21 16,-1 0-16,1 1 0,0-1 15,0 0-15,0 21 0,0-21 16,-1 22-16,1-22 0,21 21 0,0-21 16,0 22-16,-21-22 0,21 0 15,0 0-15,0 0 0,0 1 0,21-1 16,0-21-16,1 0 15,-1 21-15,0-21 0,21 0 16,-21 0-16,1 0 0,20 0 0,-21 0 16,0 0-16,0-21 0,1 21 0,20-21 15,-21-1-15,0 1 16,0 21-16</inkml:trace>
  <inkml:trace contextRef="#ctx0" brushRef="#br0" timeOffset="76020.92">11832 6244 0,'0'0'0,"21"-63"32,-21 84-17,-21-21-15,21 21 16,0 0-16,-21 0 0,21 22 0,-21-22 16,21 0-16,0 21 0,0-20 0,0-1 15,0 0-15,0 0 0,0 0 16,0 0-16,0 1 0,0-1 15,21 0-15,0-21 16,0 0-16,0 0 0,1 0 16,-1 0-16,0 0 0,0-21 15,0 21-15,-21-21 0,21-1 16,1 1-16,-1 0 0,0 0 0,-21-21 16,21 20-16,0 1 0,-21-21 0,0 21 15,21 0-15,1-1 16,-22 44-1,0-1 1,-22 0-16,22 0 16,0 0-16,0 0 0,0 22 0,-21-22 15,21 0-15,0 0 0,0 0 0,0 1 16,0-1-16,0 0 16,21-21 15,-21-21-31,22 0 15,-22-1-15,21 1 0</inkml:trace>
  <inkml:trace contextRef="#ctx0" brushRef="#br0" timeOffset="76200.82">12213 6054 0,'-42'0'16,"21"0"-1,-1 0-15,22 21 32,22-21-17,-1 21-15,0-21 16,0 0-16</inkml:trace>
  <inkml:trace contextRef="#ctx0" brushRef="#br0" timeOffset="77405.13">12361 6456 0,'0'0'0,"0"21"0,21-21 32,1 0-17,-1 0-15,0-21 0,0 0 16,0 21-16,0-21 0,1-1 0,-1 1 15,0 0-15,0 0 16,0-21-16,0 20 0,22 1 0,-22 0 0,0-21 16,-21 21-16,21-22 0,-21 22 15,21-21-15,-21-1 0,0 22 16,0-21-16,0 21 0,0 0 0,0-1 16,0 1-16,0 42 31,0 1-31,-21-1 0,0 21 0,21-21 15,-21 22-15,0-1 0,21 0 16,0 1-16,-21-1 0,21 0 0,-22 22 16,1-1-16,21 1 0,-21-1 0,0 1 15,21-1-15,0 1 0,-21-22 16,0 22-16,21-1 0,-22-21 16,22 22-16,0-1 0,-21 1 0,21-1 15,0 1-15,0-22 0,0 22 16,0-22-16,0 22 0,0-22 0,0 0 15,21-21-15,-21 22 0,22-22 0,-1 0 16,0 0-16,-21 0 0,21-21 0,0 0 16,0 0-16,1 0 0,-1 0 15,0 0-15,0 0 0,0-21 0,0 0 16,1 0-16,-1 0 0,0-22 0,-21 22 16,21-21-16,-21 0 0,21-22 15,-21 22-15,0-22 0,0 22 0,0-22 16,0 1-16,0-1 0,-21 22 15,0-21-15,0-1 0,-22 22 16,22-22-16,-21 22 0,21 0 0,-22 20 16,22-20-16,0 21 0,-21 0 0,21 0 15,21-1-15,-22 22 16,22-21-16,0 0 16,22 21-16,-22-21 15,21 21-15,21-21 0,-21 21 16,0-21-16,22-1 0,-1 22 0,0-21 15,-20 0-15,20 0 0,0 0 16,1 0-16,-1-1 0,-21 22 16,21-21-16,-20 0 0,-1 0 0,0 0 15,0 21-15,-21-21 0,0-1 16,0 44 31,0-1-32,0 0-15,0 0 0,0 0 16,21 0-16,0-21 16,1 22-16,-1-22 0,0 0 0,0 21 15,0-21-15,0 0 0,1 0 16,-1 0-16,0 0 0,21 0 16,-21 0-16,1 0 0,-1-21 0,21 21 15,-21-22-15,0 22 0,1-21 16,-1 0-16,0 0 0,0 0 15,-21 0-15,21 21 0,-21-22 16,21 22-16,-21 22 31,0-1-31,0 0 0,0 0 0,0 21 16,0 1-16,-21-1 0,0 22 16,0-1-16,0-21 0,21 22 15,-21-1-15,21 1 0,-22-1 0,22 1 16,-21-22-16,0 22 0,21-1 15,-21 1-15,0 20 0,21-20 0,0-1 16,-21 22-16,21-21 0,0-1 0,0 1 16,0-1-16,0 1 0,0-1 15,0-21-15,0 1 0,0 20 0,0-20 16,0-1-16,0-21 0,0 21 0,0-20 16,0-1-16,0 0 0,0 0 15,-22-21-15,1 0 0,0 0 16,0 0-16,0 0 0,0 0 0,-1-21 15,1 0-15,0 0 0,0-1 16,0 1-16,0 0 0</inkml:trace>
  <inkml:trace contextRef="#ctx0" brushRef="#br0" timeOffset="79425">2625 8276 0,'0'0'0,"0"-21"0,0 0 0,0 0 16,0 0-16,0-1 16,-22 1-16,22 0 0,-21 0 0,21 0 15,-21 0-15,21-1 0,-21 1 16,0 0-16,0 21 0,-22-21 0,22 21 15,0-21-15,-21 21 0,-1 0 16,22 0-16,-21 0 0,-1 21 0,1 0 16,21 0-16,-21 22 0,20-22 15,1 21-15,0-21 0,21 22 16,0-1-16,0 0 0,0 1 16,0-22-16,0 21 0,0-21 0,21 22 15,0-22-15,1 0 0,-1-21 16,0 21-16,0-21 0,0 0 15,0 0-15,1 0 0,-1 0 0,0 0 16,0-21-16,0 0 0,0 21 16,1-21-16,-1-1 0,-21 1 0,21 0 15,0 0-15,-21 0 0,0 0 16,21-1-16,-21 1 0,21-21 0,-21 21 16,0 0-16,0-1 0,0 1 15,0 0-15,0 0 0,0 42 31,0 0-15,0 0-16,0 1 0,0-1 0,0 21 16,0-21-16,0 0 0,22 1 15,-22-1-15,0 0 0,21-21 0,0 21 16,-21 0-16,21-21 0,0 0 16,0 0-16,1 0 0,-1 0 0,0 0 15,0 0-15,0 0 0,0 0 16,22 0-16,-22-21 0,0 0 0,0 0 15,0 0-15,-21-1 16,22 1-16,-22 0 0,0 0 0,0 0 16,0 0-16,0-1 15,0 1-15,0 42 32,0 1-17,0-1-15,0 0 0,0 0 16,0 0-16,0 0 0,0 1 0,0-1 15,0 0-15,0 0 16,0 0-16,0 0 0,21-42 47,0 0-31,-21 0-16,0 0 15,21 21-15,0-21 0,-21-1 0,21-20 16,-21 21-16,22 0 0,-22 0 0,21-1 15,-21 1-15,0-21 0,21 42 16,-21-21-16,21 0 0,0 21 0,0 0 16,1 0-1,-22 21-15,0 0 0,21 0 0,-21 21 16,21-20-16,-21 20 0,0-21 16,21 21-16,-21-20 0,21 20 15,-21-21-15,21 0 0,1 0 0,-1 1 16,0-1-16,0 0 0,0 0 15,0-21-15,22 0 0,-22 0 0,21 0 16,-21 0-16,22 0 0,-22 0 0,21-21 16,1 0-16,-22 21 0,0-21 15,21-1-15,-21 1 0,1 0 0,-1 0 16,0 0-16,0-22 0,0 22 16,-21 0-16,21-21 0,-21 21 0,0-1 15,0-20-15,0 21 0,0 0 0,0 0 16,0-1-16,0 44 31,0-1-31,0 0 16,0 0-16,0 21 0,0-20 15,0-1-15,0 0 0,0 0 0,0 0 16,0 0-16,22-21 16,-1 0-16,0 0 0,0 0 15,0 0-15,0 0 0,1 0 0,-1-21 16,0 0-16,21 0 0,-21 21 15,1-21-15,-1 0 0,0-1 0,-21 1 16,21-21-16,-21 21 0,21 0 16,-21-1-16,0-20 0,0 21 0,0 0 15,0-22-15,0 22 0,0 0 16,0 0-16,0 0 16,0 63 15,21-21-31,-21 22 15,22-22-15,-22 42 0,0-20 0,0-1 16,21 21-16,-21 1 0,21-1 0,-21 1 16,21-1-16,0 1 0,0-1 15,1 1-15,-1-1 0,0 22 0,0-21 16,0-1-16,0 22 0,-21-22 16,22 1-16,-1-1 0,-21 22 0,0-22 15,21 1-15,0-1 0,-21 1 16,0-1-16,0 1 0,0-1 0,0-20 15,0 20-15,0-20 0,0-1 0,0-21 16,-21 21-16,21-20 0,-21-1 16,0 0-16,-1-21 0,-20 0 0,21 0 15,0 0-15,-22-21 0,22-22 0,0 22 16,-21-21-16,21 0 0,-1-1 0,1-20 16,0-1-16,21 1 0,0-1 15,0 1-15,-21-1 0,21-20 0,0-1 16,0 0-16,0 1 0,21-1 0,-21 0 15,21 1-15,22-1 0,-22 21 16,0-20-16,21-1 0,1 22 16,-1-22-16,21 21 0,1 1 0</inkml:trace>
  <inkml:trace contextRef="#ctx0" brushRef="#br0" timeOffset="82901.28">5842 7768 0,'0'0'0,"0"-21"0,0 0 15,0 0-15,0 0 0,21 21 16,-42 21 15,0 0-31,0 0 16,-1 21-16,1-20 0,0 20 0,0 0 15,0 1-15,0-1 0,-1 0 16,1 22-16,0-22 0,21 22 0,-21-22 16,21 0-16,0 1 0,0-1 0,0-21 15,0 21-15,0-20 0,0-1 16,0 0-16,0 0 0,21 0 0,0-21 15,0 0-15,1 0 0,-1 0 0,0 0 16,21 0-16,-21 0 0,22-21 16,-1 0-16,-21 0 0,22 0 15,-1-1-15,0 1 0,1 0 0,-1-21 16,-21 21-16,21-22 0,-20 22 16,-1-21-16,21-1 0,-21 22 0,-21-21 15,21 0-15,-21 20 0,22 1 0,-22 0 16,0 42 15,-22 0-31,22 1 0,-21-1 16,21 21-16,0-21 0,-21 22 0,21-22 15,-21 21-15,21-21 0,0 22 16,-21-22-16,21 21 0,0-21 0,0 0 16,0 1-16,0-1 0,21-21 15,0 21-15,0-21 0,0 0 0,1 0 16,-1 0-16,0 0 0,0 0 0,0 0 15,0 0-15,22-21 0,-22 0 16,0-1-16,0 1 0,0 0 0,22 0 16,-22 0-16,0 0 0,-21-22 0,21 1 15,-21 21-15,0-22 0,0 1 16,0 0-16,0-1 0,0 1 0,-21 21 16,0-21-16,0 20 0,0 1 15,-1 0-15,-20 0 0,21 21 16,0 0-16,-22 0 0,22 0 0,0 0 15,0 0-15,0 21 0,-22 0 0,22 0 16,21 22-16,-21-22 0,0 21 16,21 1-16,0-22 0,0 21 0,0 0 15,0 1-15,0-22 0,21 21 0,0-21 16,0 1-16,22-1 0,-22 0 16,0 0-16,21 0 0,1-21 0,-22 0 15,21 0-15,1 0 0,-22 0 0,21 0 16,0 0-16,-20 0 0,20-21 15,0 21-15,-21-21 0,22 0 16,-22 0-16,0-1 0,0 1 0,0 0 16,1 0-16,-22-21 0,0 20 15,0 1-15,0 0 0,0-21 0,0 21 16,0-1-16,-22 22 16,1 22-1,21-1-15,0 0 0,0 0 16,-21 21-16,21-20 0,-21-1 0,21 0 15,0 21-15,0-21 0,0 1 16,-21-1-16,21 0 0,-21 0 16,21 0-16,21-42 47,0 0-47,0 21 15,-21-21-15,21 0 0,0-1 16,-21 1-16,22-21 0,-1 21 0,0 0 15,-21-22-15,21 22 0,0-21 0,-21 21 16,21-1-16,1 1 0,-22 0 16,21 21-16,0 0 15,-21 21-15,0 0 0,0 1 16,0-1-16,0 0 0,21 21 0,-21-21 16,0 1-16,0-1 0,0 0 0,21 21 15,-21-21-15,0 1 0,21-22 0,1 21 16,-22 0-16,21 0 15,0-21-15,0 21 0,0-21 0,22 0 16,-22 0-16,21 0 0,-21 0 0,22 0 16,-22 0-16,21 0 0,-21 0 15,22 0-15,-1-21 0,-21 21 0,21-21 16,-20 0-16,20 0 0,-21-1 0,21-20 16,-20 21-16,-1-21 0,-21 20 15,21-20-15,-21 21 0,0-21 0,0-1 16,0 22-16,0-21 0,-21 21 0,0-1 15,-1 1-15,1 0 16,0 0-16,0 21 0,-21 0 0,20 0 16,-20 0-16,21 0 0,-21 21 0,20 0 15,-20 0-15,21 1 0,0 20 16,0 0-16,-1-21 0,1 22 16,21-1-16,0-21 0,0 22 0,0-1 0,0-21 15,0 0-15,0 22 0,0-22 16,21-21-16,1 21 0,-1 0 0,0-21 15,0 0-15,0 0 0,0 0 0,1 0 16,20 0-16,-21 0 0,0 0 16,22 0-16,-22 0 0,21-21 0,-21 0 15,0 0-15,1-1 0,-1 1 16,0-21-16,0 21 0,-21-22 16,0 1-16,21 0 0,-21-1 0,21 1 15,-21 0-15,0-22 0,0 22 0,0 0 16,0-1-16,0 1 0,0 0 15,0-1-15,0 22 0,0 0 0,0-21 16,0 20-16,0 44 16,0-1-16,0 0 15,0 0-15,0 0 0,0 22 0,-21-1 16,21 0-16,0-21 0,-21 22 16,21-1-16,0 0 0,0 1 0,0 20 15,0-20-15,0-1 0,0-21 0,0 21 16,0 1-16,0-22 0,0 21 15,0-21-15,0 1 0,21-1 16,0 0-16,1 0 0,-1-21 0,0 0 16,0 21-16,0-21 0,0 0 0,1 0 15,-1 0-15,0 0 0,0-21 16,0 21-16,22-21 0,-22 0 16,0 21-16,0-21 0,-21-1 0,21 1 15,0-21-15,-21 21 0,0 0 0,0-22 16,22 22-16,-22 0 0,0-21 0,0 20 15,0 1-15,21 0 0,-21 42 32,0 0-17,0 1-15,0-1 0,0 21 0,0-21 16,0 0-16,0 1 0,0-1 16,0 0-16,0 0 0,0 0 0,0 0 15,21-21-15,0 22 16,0-22-16,0 0 15,1 0-15,-1 0 0,0 0 16,0-22-16,0 1 0,0 21 0,1-21 16,-1 0-16,0-21 0,0 20 15,0-20-15,0 21 0,1-21 16,-1-1-16,-21 1 0,21 0 0,-21-1 16,21 1-16,-21 0 0,21-1 15,0-20-15,1 20 0,-22 1 0,21 21 16,0-21-16,-21 20 0,0-20 0,0 21 15,-21 42 17,0 21-32,-1-20 0,22 20 0,-21 0 15,21 1-15,-21-1 0,21 0 16,-21 1-16,21-1 0,0 0 0,0 22 16,0-22-16,0 0 0,0 1 15,0-1-15,0-21 0,0 22 16,0-22-16,0 21 0,0-21 0,21-21 15,-21 21-15,21-21 0,0 0 0,1 0 16,-1 0-16,0 0 16,0 0-16,0 0 0,22-21 0,-22 0 15,0 0-15,0 0 0,0 0 0,22-1 16,-22-20-16,0 0 16,0 21-16,-21-22 0,21 22 0,0-21 15,1 21-15,-22-1 0,0 1 0,0 0 16,0 0-16,0 42 15,0 0 1,0 0-16,0 1 0,0-1 16,0 0-16,-22 21 0,22-21 15,0 1-15,0-1 0,0 0 0,0 0 16,0 0-16,0 0 0,0 1 0,22-1 16,-1-21-16,0 21 15,0-21-15,0 0 0,0 0 16,1 0-16,-1 0 0,0 0 0,0 0 15,-21-21-15,21 0 0,0 21 16,1-22-16,-1-20 0,-21 21 16,21 0-16,-21-22 0,21 22 0,-21-21 15,0 21-15,21-22 0,-21 22 0,21 0 16,-21 0-16,0 0 0,0 42 31,0 0-15,0 0-16,0 0 0,-21 1 0,21-1 15,0 21-15,0-21 0,0 22 16,0-22-16,0 0 0,0 0 0,0 0 16,0 0-16,0 1 0,0-1 0,21 0 15,1-21-15,-22 21 0,21-21 16,0 0-16,0 0 0,0 0 0,0 0 16,1 0-16,-1 0 0,0-21 15,-21 0-15,0 0 16,21-1-16,-21 1 0,0 0 15,0 0-15,0-21 0,0 20 0,0-20 16,-21 21-16,21-21 0,-21 20 16,0 1-16,-1 0 0,1 0 0,-21 0 15,21 21-15,0 0 0,-1-21 16,1 21-16,42 0 31,1 0-15,-1 0-16,21 0 0,-21 0 15,22 0-15,-22 0 0,21 0 16,-21 0-16,22-22 0,-1 22 0,0 0 0,1 0 16,-1 0-16,-21 0 15,21 0-15,-20 0 0,-1 0 0,0 0 16,0 0-16,-21 22 0,0-1 0,21 0 16,-21 0-16,0 0 0,0 0 15,0 1-15,0-1 0,0 21 0,0-21 16,0 0-16,0 22 0,0-22 0,0 0 15,-21 0-15,21 0 0,0 1 16,-21-1-16,21 0 0,0 0 16,0 0-16,0-42 47,21 0-32,0 0-15,-21 0 0,21-1 0,1 1 16,-1-21-16,0 21 0,0-22 15,0 22-15,22-21 0,-22 0 0,21-1 16,0 1-16,-20 21 0,20-22 16,0 1-16,-21 21 0,43 0 15,-43 21-15,0 0 0,0 0 0,-21 21 16,0 21-16,0-21 0,0 22 16,0-22-16,0 21 15,0 1-15,0-1 0,0 0 0,0-21 16,0 22-16,0-22 0,0 21 0,0-21 0,0 1 15,0-1-15,0 0 0,0 0 16,22-21-16,-22 21 16,21-21-16,0 0 0,0 0 15,0-21-15,0 21 0,1-21 16,-22 0-16,21 0 0,0-1 16,0 1-16,-21 0 0,21 0 0,0-21 15,-21 20-15,0-20 0,22 21 0,-22-21 16,0 20-16,0-20 0,0 21 15,0-21-15,0 20 0,-22-20 16,1 21-16</inkml:trace>
  <inkml:trace contextRef="#ctx0" brushRef="#br0" timeOffset="83144.64">9906 7218 0,'0'0'0,"-21"21"0,21 0 31,0 0-15,-21-21 15,-1 0-31,1 0 15,0 0-15,0 0 0</inkml:trace>
  <inkml:trace contextRef="#ctx0" brushRef="#br0" timeOffset="83372.87">8932 7578 0,'0'0'0,"-21"21"0,21 0 16,21 0-1,0-21-15,1 0 16,20 0-16,-21 0 0,21 0 0,-20 0 16,20 0-16,0 0 0,-21 0 15,22-21-15,-1 21 0,-21 0 0,0 0 16,1 0-16,-1-21 0,0 21 0,0 0 16,-21-21-16,0 0 15,0-1 1,-21 1-16</inkml:trace>
  <inkml:trace contextRef="#ctx0" brushRef="#br0" timeOffset="83548.77">8678 7408 0,'0'0'15,"-21"0"-15,0 0 16,0 0 15</inkml:trace>
  <inkml:trace contextRef="#ctx0" brushRef="#br0" timeOffset="84528.19">15430 6668 0,'0'0'0,"-84"21"16,63-21-16,-1 0 15,44 0 1,-1 21-1,21-21-15,0 0 0,1 0 16,-1 0-16,22 21 0,-1-21 0,22 0 16,-22 0-16,22 0 0,-22 21 0,22-21 15,0 0-15,-1 0 0,1 0 16,0 0-16,-22 0 0,1 0 0,-1 0 16,1 0-16,-22 21 0,-21-21 15,22 0-15,-22 0 0,-42-21 31,-1 21-15,22-21-16,-42 21 0,21-21 0,0 21 16,-22-21-16,1 0 0,0 21 15,21-22-15,-22 1 0,1 21 0,21-21 16,-22 21-16,22 0 0,0 0 0,0-21 16,42 21-1,0 0-15,0 0 16,22 0-16,-1 0 0,0 0 15,1 0-15,-1 0 0,22 0 16,-22 0-16,0 0 0,1 21 0,-1 0 16,-21-21-16,21 21 0,-20 1 15,-1 20-15,-21-21 0,0 21 0,0-20 16,0 20-16,0-21 0,-43 0 0,22 22 16,-21-22-16,21 0 0,-22 0 15,1 0-15,0 0 0,-1 1 0,1-1 16,0 0-16,-1-21 0,22 21 0,0-21 15,0 0-15,0 0 0</inkml:trace>
  <inkml:trace contextRef="#ctx0" brushRef="#br0" timeOffset="85737.19">17822 6435 0,'0'0'16,"0"-21"-16,0-1 0,0 1 0,0 0 16,0 42 15,0 0-31,0 1 15,0 20-15,0-21 0,0 21 0,0 1 16,0-1-16,0-21 0,-21 22 0,21-1 16,0-21-16,0 21 0,0-20 15,0-1-15,0 0 0,0 0 16,0 0-16,0 0 0,21-21 47,-21-21-47,21 0 0,1 0 15,-1 0-15,-21 0 0,0-1 16,21 1-16,0 0 0,-21 0 0,21-21 16,-21-1-16,0 22 0,21-21 15,1 21-15,-22-22 0,0 22 0,0 0 16,21 0-16,-21 0 0,21 21 16,-21 21-1,0 0-15,0 0 0,0 21 16,0-20-16,0-1 0,0 21 15,0-21-15,21 22 0,-21-22 0,0 0 16,21 21-16,-21-21 0,0 1 0,21-1 16,1-21-16,-22 21 0,21 0 15,0-21-15,0 0 0,0 0 16,0 0-16,1 0 0,-1 0 16,21 0-16,-21 0 0,0 0 0,1 0 15,-1-21-15,0 0 0,0 21 0,0-21 16,0-1-16,-21-20 0,22 21 15,-1 0-15,-21-22 0,0 22 16,0-21-16,21 0 0,-21-1 0,21 1 16,-21 21-16,0-22 0,21 22 15,-21 0-15,0 0 0,0 0 0,0 42 32,0 0-17,0 0-15,0 0 0,0 22 16,0-22-16,0 21 0,0 1 0,0-22 15,0 21-15,0-21 0,0 22 16,21-22-16,-21 0 0,22 0 0,-1 0 16,-21 0-16,21 1 0,0-1 15,0-21-15,0 0 0,1 21 16,-1-21-16,21 0 0,-21 0 16,0 0-16,22 0 0,-22-21 0,0 0 15,21-1-15,-20 1 0,20 0 16,-21 0-16,0 0 0,0 0 0,1-22 15,-1 22-15,0-21 0,-21-1 0,0 22 16,21-21-16,-21 0 0,0-1 16,0 22-16,0 0 0,0 0 0,0 0 15,-21-1-15,0 1 0,0 21 16,-1 0-16,1 0 16,0 21-16,0 1 0,0 20 0,0-21 15,-1 21-15,22 1 0,0-1 16,0 0-16,0 1 0,0-1 0,0-21 15,0 22-15,0-1 0,0-21 0,0 0 16,22 0-16,-1 1 0,0-1 16,-21 0-16,21 0 0,0-21 0,0 0 15,1 21-15,-1-21 0,0 0 16,0 0-16,0 0 0,22 0 0,-22 0 16,0 0-16,21-21 0,-21 0 0,1 21 15,20-21-15,0 0 0</inkml:trace>
  <inkml:trace contextRef="#ctx0" brushRef="#br0" timeOffset="86844.08">21145 6668 0,'0'-22'0,"0"-41"31,-21 42-31,0 0 0,0-1 0,21 1 16,-21 0-16,0 0 0,-1 0 16,22 0-16,-21-1 0,0 1 0,0 0 15,0 0-15,0 21 0,-1 0 0,1 0 16,0 0-16,-21 0 0,21 0 15,-1 21-15,1 21 0,0-20 0,0 20 16,0 0-16,0 1 0,21-1 16,-22 0-16,22 1 0,-21-1 15,21-21-15,0 21 0,0-20 0,0-1 0,0 0 16,0 0-16,0 0 0,0 0 16,21-21-16,1 0 0,-1 0 15,0 0-15,0 0 0,21 0 0,-20 0 16,-1 0-16,21 0 0,-21 0 15,22-21-15,-22 0 0,21 0 0,-21 0 16,0 0-16,1-1 0,20-20 16,-21 21-16,0-21 0,0-1 0,-21 1 15,22-22-15,-1 22 0,0 0 0,-21-22 16,0 22-16,0 0 0,0-1 16,21 1-16,-21 0 0,0-1 0,0 1 15,0 21-15,0-22 0,0 22 16,-21 21-1,21 21-15,-21 22 16,21-22-16,0 21 0,0-21 16,0 22-16,0 20 0,0-20 0,0-1 15,0 21-15,0-20 0,0-1 16,0 22-16,0-22 0,0 0 0,0-21 16,0 22-16,0-22 0,0 0 0,21 21 15,0-42-15,-21 22 0,21-1 16,0-21-16,1 0 0,-1 0 0,0 0 15,0 0-15,0 0 0,0 0 16,1 0-16,20 0 0,-21-21 16,0-1-16,22 1 0,-22 0 0,0 0 15,0 0-15,21-22 0,-20 22 16,20-21-16,-21 21 0,0-22 0,0 22 16,1-21-16,-1 21 0,-21 0 15,0-1-15,-21 22 16,-1 22-16,1-1 15,0 0-15,21 0 0,-21 21 16,0-20-16,21 20 0,0-21 0,0 0 16,0 22-16,0-22 0,0 0 15,0 0-15,0 0 0,0 0 16,0 1-16,21-1 0,0-21 16,0 0-16,0 21 0,22-21 15,-22 0-15,0 0 0,0 0 0,22 0 16,-22 0-16,0 0 0,0-21 15,21 21-15,-20-21 0,-1-1 0,0 1 16,0 0-16,0 0 0,0-21 0,1-1 16,-1 22-16,0-21 0,-21-22 15,0 22-15,0 0 0,0-1 0,0 22 16,0-21-16,0 21 0,-21-1 16,0 1-16,-22 21 0,22 0 0,0 0 15,0 0-15,-22 0 0,22 0 16,0 21-16,-21 1 0,21-1 15,-1 0-15,22 21 0,-21-21 0,0 1 16,21 20-16,-21-21 0,21 0 0,0 0 16,0 1-16,0-1 0,0 0 15,0 0-15,0 0 0,0 0 16,21-21-16,0 0 16</inkml:trace>
  <inkml:trace contextRef="#ctx0" brushRef="#br0" timeOffset="88356.28">23855 6350 0,'0'0'0,"21"0"0,0 0 0,-21-21 16,21 0-16,0 21 0,22-21 0,-22 21 16,0-22-16,0 1 0,0 21 15,1-21-15,-1 0 0,21 0 0,-21 0 16,0 21-16,-21-22 0,0 1 16,22 0-16,-22 0 0,0 0 15,0 0-15,0-1 0,-22 22 0,1-21 16,-21 21-16,21-21 0,-22 21 15,1 0-15,21 0 0,-21 0 0,-1 0 16,1 21-16,21 0 0,-22 1 0,22-1 16,0-21-16,0 21 0,0 21 15,21-21-15,0 1 0,0-1 0,0 0 16,0 21-16,21-21 0,0 22 16,0-22-16,22 21 0,-22-21 0,21 22 15,-21-22-15,22 21 0,-22-21 16,0 1-16,21 20 0,-21-21 15,1 0-15,-1 0 0,0 1 0,-21-1 16,0 0-16,0 0 0,0 0 16,-21-21-16,0 0 0,-22 21 15,22-21-15,-21 0 0,-1 0 0,1 0 16,0 0-16,-1 0 0,1 0 16,21-21-16,-21 0 0,-1 21 0,22-21 15,0 0-15,0 0 0,0-1 16,-1 1-16,1 0 0,21 0 15,0 0-15,0 0 0,0-1 0,0 1 16,21 42 0,1 1-1,-1-1-15,0 0 0,0 0 0,0 0 16,22 0-16,-22 1 0,0-1 16,21 0-16,-21 0 0,22 0 0,-1 0 15,-21-21-15,22 22 0,-1-22 16,0 0-16,1 0 0,-1 0 0,0 0 15,-21 0-15,22 0 0,-1 0 0,0-22 16,-20 1-16,20 21 0,-21-21 16,0 0-16,0 0 0,1 0 0,-1-1 15,-21 1-15,0 0 0,21 0 16,-21-21-16,0 20 0,0-20 0,0 0 16,0 21-16,0-22 0,0 22 15,21 0-15,-21 0 0,0 0 16,0-1-16,0 44 15,0 20 1,-21-21-16,21 21 0,-21 1 16,0 20-16,21-20 0,-22-1 0,22 21 15,-21-20-15,21-1 0,0 22 16,-21-22-16,21 0 0,-21 22 0,21-22 16,-21 22-16,21-22 0,-21 21 15,21 1-15,0-1 0,0 1 0,-22-1 16,22-20-16,0 20 0,-21-20 15,21 20-15,0-21 0,0 1 0,0-22 16,0 21-16,0-21 0,0 1 16,0-1-16,-21 0 0,21-42 31,0 0-31,0-1 16,21 1-16,-21 0 0,21 0 0,-21-21 15,22-1-15</inkml:trace>
  <inkml:trace contextRef="#ctx0" brushRef="#br0" timeOffset="88681.1">24447 6414 0,'0'0'0,"0"-43"16,0-84-1,22 106-15,-1 0 0,0 21 16,21-21-16,-21 21 0,22 0 0,-22 0 15,21 0-15,-21 21 0,22-21 16,-22 21-16,0 21 0,0-20 0,0 20 16,1 0-16,-22 1 0,0-1 0,0-21 15,0 21-15,0 1 16,-22-22-16,1 0 0,0 0 0,0 0 16,0 1-16,0-1 0,-22 0 15,22-21-15,0 21 0,0-21 0,0 0 16,-1 0-16,1 0 0,21-21 31,21 21-15,1-21-16,-1 0 0,0 21 15</inkml:trace>
  <inkml:trace contextRef="#ctx0" brushRef="#br0" timeOffset="89051.46">25061 6498 0,'0'0'0,"21"-21"16,1 21-16,-1 0 0,-21-21 0,21 21 15,0-21-15,0 0 0,0 21 16,1-22-16,-1 1 0,0 0 0,21 21 16,-21-21-16,-21 0 0,22 0 15,-1-1-15,-21 1 0,0 0 0,0 0 16,0 0-16,-21 21 15,-1 0-15,1 0 16,0 0-16,0 21 0,-21 0 16,20 0-16,1 22 0,0-22 15,0 0-15,0 21 0,0-21 0,-1 22 16,22-22-16,-21 0 0,21 21 0,0-20 16,0-1-16,0 0 0,0 0 15,21 0-15,1 0 0,-1-21 0,0 22 16,0-22-16,0 0 0,22 21 15,-22-21-15,0 0 0,0 0 0,21 0 16,-20 0-16,-1 0 0,0-21 0,21 21 16,-21-22-16</inkml:trace>
  <inkml:trace contextRef="#ctx0" brushRef="#br0" timeOffset="89488.21">25993 6244 0,'0'0'0,"0"-21"0,-22 21 16,1 0-16,0 0 16,0 21-16,0 0 15,0 1-15,-1 20 0,1-21 0,0 0 16,0 22-16,0-22 0,21 21 16,0-21-16,0 22 0,0-22 0,0 0 15,0 0-15,0 0 0,0 0 16,21-21-16,0 22 0,0-22 0,0 0 15,1 0-15,20 0 0,-21 0 16,0 0-16,22 0 0,-22 0 16,21-22-16,-21 1 0,0 0 0,22 0 15,-22 0-15,21 0 0,-21-1 0,1-20 16,-1 21-16,0 0 0,0-22 16,-21 22-16,0 0 0,21 0 0,-21 0 15,0 0-15,0 42 16,0 0-16,0 0 15,-21 0-15,21 0 0,0 1 16,-21 20-16,21-21 0,-21 0 16,21 0-16,-21 1 0,21-1 0,0 0 15,0 0-15,0 0 0,0 0 16,21-21 15,0-21-31</inkml:trace>
  <inkml:trace contextRef="#ctx0" brushRef="#br0" timeOffset="89657.06">26289 6202 0,'0'0'0,"0"-42"0,0 20 0,0 1 16,-21 21-16,21-21 0,0 0 16,-21 21-16,-1 0 15,1 0 1,0 0-1</inkml:trace>
  <inkml:trace contextRef="#ctx0" brushRef="#br0" timeOffset="91149.08">26543 6435 0,'21'0'31,"0"0"-15,0 0-16,1-21 16,-1 21-16,0-22 0,21 1 0,-21 0 15,22 0-15,-1 0 0,-21 0 16,22-1-16,-22 1 0,21 0 0,-21-21 15,22-1-15,-22 22 0,0-21 16,0 0-16,-21-1 0,0 1 0,0 0 16,0-1-16,0 1 0,0 21 0,0 0 15,0-22-15,-21 43 16,0 0-16,0 0 0,-1 0 16,1 21-16,0 22 0,0-1 15,0 0-15,-22 1 0,22 20 0,0 1 16,21-1-16,-21 1 0,0-1 15,0 1-15,21-1 0,0 1 0,0 20 16,-22-20-16,22-1 0,0 1 0,0-1 16,0-20-16,0 20 0,0 1 15,0-1-15,0 1 0,0-22 0,0 22 16,0-1-16,0 1 0,0-22 0,0 0 16,0 1-16,22-22 0,-1 21 15,-21-21-15,21-21 0,0 0 0,0 0 16,0 0-16,22 0 0,-22 0 15,21-21-15,-21-21 0,22 21 16,-22-22-16,21 1 0,-21 0 0,22-1 16,-22 1-16,0-22 0,0 22 0,-21 0 15,0-22-15,0 22 0,0-22 16,0 22-16,0-21 0,0 20 0,-21-20 16,0 20-16,0 1 0,0-21 15,-1 41-15,1-20 0,0 0 0,0 21 16,0-1-16,0 1 0,-1 21 15,1 0-15,21 21 32,21 1-32,1-22 15,-1 21-15,21-21 0,0 0 0,-20 0 16,20 0-16,0 0 0,1 0 16,-1 0-16,-21 0 0,21 0 0,1 0 15,-22 0-15,21-21 0,-21-1 16,1 22-16,-1-21 0,-21 0 0,0 0 15,21 21-15,-21-21 0,0 0 16,0-1-16,0 1 0,0 0 0,0 0 16,-21 21 15,21 21-31,-21 0 0,21 0 0,0 1 16,0-1-16,0 21 15,0 0-15,0-20 0,0 20 0,0-21 16,0 0-16,0 22 0,21-22 0,0-21 15,0 21-15,0 0 0,0-21 16,1 0-16,-1 0 0,21 0 0,-21 0 16,22 0-16,-22 0 0,21 0 15,-21 0-15,0-21 0,22 0 0,-22 0 16,0-1-16,0 1 0,-21 0 16,21 0-16,-21-21 0,22 20 15,-22-20-15,21 21 0,-21 0 0,0-22 16,0 22-16,21 0 0,-21 0 0,21 0 15,-21 0-15,0-1 0,0 44 32,0-1-32,0 0 0,0 0 15,0 21-15,0 1 0,0-1 16,-21 0-16,0 22 0,0-22 0,-1 1 16,22 20-16,-21 1 0,0-22 0,0 21 15,0-20-15,21 20 0,0 1 16,-21-22-16,21 43 0,0-22 0,0 1 15,0-1-15,0 1 0,0 20 16,0-20-16,0-1 0,0-20 16,0 20-16,0 1 0,0-22 0,0 22 15,0-22-15,0 21 0,0-20 0,0 20 16,0-20-16,0-1 0,0 0 16,0 1-16,0-22 0,-22 0 0,1 0 15,21 0-15,-21 0 0,0-21 0,0 0 16,0 0-16,-1 0 15,1-21-15,21 0 0,-21 0 0,0-21 16,0 20-16,21-20 0,0-21 16,-21 20-16,21-20 0,0 20 0,0-20 0,0-1 15,0-20-15,0 20 16,21-20-16,0-1 0,21 0 0,-21 1 16,22-1-16,-1 21 0,0 1 15,1-1-15,-22 1 0,21 21 0,1-1 16,-1 1-16,-21 21 0,0-22 0,0 22 15</inkml:trace>
  <inkml:trace contextRef="#ctx0" brushRef="#br0" timeOffset="94840.36">16679 7768 0,'0'0'15,"0"-42"-15,21 21 0,-21 0 0,0-1 16,0 1-16,0 0 0,0 0 0,0 0 15,0 0-15,0-1 0,0 1 0,-21 0 16,0 21-16,21-21 16,-21 21-16,0 0 0,0 0 15,-1 0-15,1 21 16,21 0-16,-21 22 0,0-22 0,0 21 16,0 0-16,-1 1 0,22-1 15,-21 0-15,21 22 0,-21-1 0,0-20 16,21 20-16,0-20 0,0 20 15,0-21-15,0 1 0,0-1 16,0-21-16,21 22 0,0-22 0,0 0 16,1 0-16,-1 0 0,21-21 0,-21 0 15,22 0-15,-1 0 0,-21 0 16,21 0-16,-20-21 0,20 0 0,-21 21 16,21-21-16,-20 0 0,20-22 0,-21 22 15,0 0-15,22-21 0,-22 20 16,0-20-16,0 21 0,0-21 0,-21-1 15,21 22-15,1-21 0,-22-1 16,21 22-16,-21 0 0,0 0 16,0 0-16,0 42 15,0 0 1,0 0-16,-21 22 0,-1-22 0,1 21 16,21 0-16,0 1 0,-21-1 0,21 0 15,-21-20-15,21 20 0,0 0 16,0-21-16,0 1 0,0-1 0,0 0 15,21 0-15,0 0 0,0-21 0,22 0 16,-22 0-16,21 0 0,1 0 16,-1 0-16,0 0 0,1-21 0,-1 21 15,0-21-15,1 0 0,-22 21 0,21-21 16,-21-1-16,0 1 16,1-21-16,-22 21 0,0 0 0,0-22 15,0 1-15,0 21 0,-22-22 16,1 22-16,0-21 0,-21 0 0,21 20 15,-22 1-15,1 0 0,21 0 0,-22 21 16,1 0-16,0 0 0,21 0 16,-22 0-16,22 21 0,-21 0 0,21 22 15,-1-1-15,22-21 0,0 21 0,0 1 16,0-1-16,0 0 0,0 1 16,0-22-16,0 0 0,22 21 0,-1-20 15,0-1-15,21-21 0,-21 21 16,22-21-16,-22 0 0,21 0 15,1 0-15,-1 0 0,0 0 0,1 0 16,-1-21-16,0 0 0,-21 21 16,22-22-16,-1 1 0,-21 0 0,0-21 15,22 21-15,-22-1 0,0-20 0,-21 0 16,21 21-16,-21-22 0,21 1 16,-21 21-16,0 0 0,0-1 0,0 1 15,0 42 16,0 1-31,0 20 0,0-21 0,0 0 16,0 0-16,0 22 16,0-22-16,0 0 0,0 0 0,0 0 15,0 1-15,0-1 0,0 0 0,0 0 16,0-42 31,0 0-47,22 0 15,-22-1-15,21 1 0,0 0 0,-21 0 16,0-21-16,21 20 0,-21 1 16,21-21-16,0 21 0,-21 0 0,22 21 15,-22 21 17,21 0-32,-21 0 0,0 0 0,0 22 15,0-22-15,0 0 0,0 21 0,21-21 16,-21 1-16,21-1 0,-21 0 15,21 0-15,0 0 0,-21 0 0,22 1 16,20-1-16,-21-21 0,21 0 0,1 21 16,-22-21-16,42 0 0,-20 0 15,-1 0-15,0 0 0,22-21 0,-22 21 16,1-21-16,-1-1 0,0 1 0,1 21 16,-22-21-16,21-21 0,-21 21 15,0-1-15,-21-20 0,0 21 16,0-21-16,0-1 0,0 22 0,0-21 15,0-1-15,0 22 0,-21-21 16,21 21-16,-21 0 0,0 21 0,0-22 16,-22 22-16,22 0 0,0 0 15,-21 0-15,21 22 0,-1-1 0,-20 0 16,21 0-16,0 21 0,0-20 0,-1 20 16,1 0-16,21-21 0,0 22 15,0-1-15,0-21 0,0 0 0,0 22 16,0-22-16,21 0 0,1-21 0,-1 21 15,0-21-15,0 0 16,0 0-16,0 0 0,1 0 0,-1 0 0,21 0 16,-21 0-16,0 0 0,1-21 15,-1 0-15,0 0 0,-21 0 16,21-1-16,0-20 0,-21 21 0,0-21 16,21-1-16,-21 1 0,22 0 15,-22-1-15,21 1 0,-21 0 0,0-1 16,0 1-16,0 0 0,21-1 0,-21 22 15,0-21-15,0 21 0,0-1 16,0 65 15,0-22-31,0 21 0,0 1 0,-21-1 0,21 0 16,0 22-16,0-22 0,0 22 0,0-1 16,0-21-16,0 1 15,0 20-15,0-20 0,0-22 0,0 21 16,0 0-16,21-20 0,0-1 0,-21 0 15,21-21-15,0 21 0,1-21 16,-1 0-16,0 0 0,0 0 16,0 0-16,0 0 0,1-21 15,-1 21-15,0-21 0,0 0 0,0-22 16,0 22-16,1 0 0,-22-21 0,21-1 16,0 1-16,0 0 15,-21 20-15,0-20 0,21 21 0,-21-21 0,0 20 16,0 44 15,0-1-31,0 0 0,0 0 0,0 0 16,-21 22-16,21-22 0,0 0 0,0 21 15,0-21-15,0 1 0,0-1 16,21 0-16,-21 0 0,21-21 0,1 21 16,-1 0-16,21-21 0,-21 0 15,0 0-15,22 0 0,-22 0 0,21 0 16,-21 0-16,22 0 0,-22-21 0,21 21 15,-21-21-15,1 0 16,20 0-16,-21-22 0,0 22 0,0-21 16,1 0-16,-1-1 0,-21 1 0,21 0 15,-21-22-15,21 22 0,-21-1 16,0 1-16,0-21 0,0 20 0,0 1 16,0 0-16,21 20 0,-21 1 15,0 0-15,0 0 0,-21 21 16,21 21-16,-21 21 15,21-20-15,-21 20 0,0 0 16,21-21-16,0 22 0,0-1 0,0 22 16,0-22-16,0 0 0,0 1 15,0-1-15,0 0 0,0 1 0,21-22 16,-21 21-16,21 0 0,0-20 16,0-1-16,0 0 0,1 0 15,-1-21-15,0 0 0,0 21 0,21-21 16,-20 0-16,-1 0 0,0 0 0,21-21 15,-21 21-15,1-21 0,-1 0 16,0 0-16,0-1 0,0-20 0,0 21 16,1-21-16,-1 20 0,0-20 0,-21 21 15,0-21-15,21 20 0,-21 1 16,0 0-16,21 21 0,-21 21 31,-21 0-31,21 1 16,-21-1-16,21 0 0,0 0 0,0 21 15,0-20-15,0-1 16,0 0-16,0 0 0,0 0 0,0 0 16,0 1-16,0-1 0,21-21 0,0 21 15,0-21-15,1 0 0,-1 0 16,0 0-16,0 0 0,21 0 16,-20 0-16,-1 0 0,0 0 0,0-21 15,0 0-15,0-1 0,1 1 16,-1 0-16,0 0 0,0-21 0,0 20 15,0-20-15,1 21 16,-1 0-16,0-22 0,0 22 0,-21 0 16,21 0-16,-21 42 31,0 0-31,0 0 0,-21 1 16,21 20-16,0-21 0,0 0 0,0 22 15,0-22-15,0 0 0,0 21 16,0-21-16,0 1 0,0-1 0,0 0 15,0 0-15,21-21 16,0 0-16,-21 21 0,22-21 0,-1 0 16,0 0-16,0 0 0,0 0 15,0-21-15,1 21 16,-22-21-16,21 0 0,0 0 0,-21-1 16,0 1-16,0 0 0,21-21 0,-21 21 15,0-22-15,21 1 0,-21 0 16,0 20-16,0-20 0,0 0 0,0 21 15,-21-22-15,0 22 0,0 0 0,0 0 16,-1 21-16,1 0 0,0 0 16,-21 0-16,21 0 0,-1 21 0,1 21 15,0-21-15,0 1 0,0 20 16,21 0-16,0 1 0,0-22 0,0 21 16,0 0-16,0 1 0,0-22 15,21 21-15,0-21 0,0 1 16,0-1-16,22 0 0,-22 0 0,21 0 15,-21-21-15,22 0 0,-1 21 0,-21-21 16,22 0-16,-1 0 0,-21 0 16,21 0-16,1-21 0,-22 0 0,0 21 15,0-21-15,22 0 0,-22 0 0,-21-1 16,21-20-16,0 21 0,0-21 16,-21 20-16,0-20 0,0 21 0,21-21 15,-21 20-15,0 1 0,0 0 16,0 0-16,-21 42 31,21 0-31,-21-21 0,21 43 16,0-22-16,0 0 0,0 0 0,-21 0 15,21 22-15,0-22 0,0 0 0,0 0 16,-21 0-16,21 0 0,0 1 16,0-1-16,0 0 0,0-42 62,0 0-62,21-1 0,-21 1 16,21 0-16,0 0 0,-21-21 0,21 20 15,1-20-15,-1 21 0,0-21 16,0 20-16,21-20 0,-20 21 16,-1 0-16,0 0 0,0-1 0,0 1 15,0 21-15,22 0 0,-22 0 16,0 0-16,-21 21 0,0 1 15,0-1-15,0 0 0,0 21 0,0 1 16,0-22-16,0 21 0,0 0 16,0-20-16,0 20 0,0-21 0,0 21 15,0-20-15,21-1 0,0 0 0,-21 0 16,22-21-16,-1 21 16,0-21-16,0 0 0,0 0 0,0 0 15,1-21-15,-1 21 16,0-21-16,0 0 0,0 0 15,22-1-15,-22-20 0,0 21 16,0 0-16,0-22 0,0 22 16,1-21-16,20 21 0,-42-22 0,21 22 15,-21 0-15,0 0 0,0-21 0,0 20 16,0 1-16,0 0 0,-21 0 16,0 0-16</inkml:trace>
  <inkml:trace contextRef="#ctx0" brushRef="#br0" timeOffset="95096.73">21082 7535 0,'0'0'0,"-21"0"0,-22 0 0,22 0 15,0 0 1,42 0 15,0 0-15,1 0 0</inkml:trace>
  <inkml:trace contextRef="#ctx0" brushRef="#br0" timeOffset="95360.63">20087 7662 0,'0'0'15,"21"0"1,0 0-16,1 0 15,-1 0-15,21 0 0,-21 0 16,0 0-16,22 0 0,-22 0 0,21 0 16,-21 0-16,22 0 0,-22 0 0,0-21 15,0 21-15,0 0 0,1 0 16,-22-21-16,0 0 16,0 0-16,-22 21 15,1-21-15</inkml:trace>
  <inkml:trace contextRef="#ctx0" brushRef="#br0" timeOffset="95580.5">19473 7472 0,'0'0'15,"-21"0"-15,21-21 0,0 0 31,-21 21 1,21 21-17,-21-21-15,0 0 0,-1 21 16</inkml:trace>
  <inkml:trace contextRef="#ctx0" brushRef="#br0" timeOffset="99564.69">825 10795 0,'0'0'0,"22"0"16,-1 0 0,-21 21 62,-21-21-78,-1 0 0,1 0 15,-21 21-15,21-21 0,-22 0 16,1 0-16,0 0 0,-22 22 0,22-22 16,-22 0-16,22 0 0,0 0 15,-22 0-15,22 0 0,21 0 16,-22 0-16,22 0 0,-21 0 15,21 0-15,21-22 32,21 22-17,0 0 1,0 0-16,0 0 0,1 0 0,20 0 16,-21 0-16,43 0 0,-22-21 15,21 21-15,1 0 0,-1 0 0,1-21 16,-1 21-16,22 0 15,-21-21-15,-1 21 0,22 0 0,-22 0 0,1-21 16,-1 21-16,1 0 16,-1 0-16,1 0 0,-22 0 0,22 0 15,-22 0-15,0 0 0,-21 0 16,22 0-16,-22 0 0,0 0 0,0 0 16,-42 0 30,0 0-30,0 0-16,0 0 16,-1 0-16,1 0 0,0-21 0,0 21 15,0 0-15,-22-22 0</inkml:trace>
  <inkml:trace contextRef="#ctx0" brushRef="#br0" timeOffset="100104.4">1143 10245 0,'0'0'0,"-21"0"16,21 21 30,0 0-46,21 0 0,0 0 16,0 1-16,0 20 0,1-21 16,20 0-16,0 0 0,1 1 0,-1-1 15,21 0-15,-20 0 0,-1 0 16,0 0-16,1-21 0,-1 0 0,0 22 16,1-22-16,-1 0 0,-21 0 15,22 0-15,-22 0 0,0 0 0,0 0 16,0 0-16,-42 0 31,0 0-31,0 0 16,0 0-16,-1 0 0,-20 21 0,21-21 15,-21 21-15,20 0 0,-20 0 16,0 0-16,-1 1 0,-20-1 16,21 21-16,-1-21 0,1 22 0,-22-22 15,22 21-15,0 0 0,-1 1 16,22-22-16,0 21 0,0-21 15,0 22-15,0-22 0,21 0 0,0 21 16,0-20-16,0-1 16,0 0-1,21-21 17,0 0-32,-21-21 0,21 21 15,0-21-15</inkml:trace>
  <inkml:trace contextRef="#ctx0" brushRef="#br0" timeOffset="105864.33">2434 9970 0,'-21'0'0,"0"0"15,21 21 1,0 0 0,21 0-16,0 0 15,0-21-15,0 21 0,1 1 16,20-22-16,-21 21 0,21-21 0,1 0 15,-22 21-15,21-21 0,1 0 16,-1 0-16,0 0 0,-21 0 0,22 0 16,-1 0-16,-21-21 0,0 0 0,22 21 15,-22-22-15,0 1 0,0 0 16,0 21-16,-21-21 0,0 0 0,22 0 16,-22-1-16,0 1 0,0 0 15,0 0-15,0 0 0,0 0 16,0-1-16,0 1 15,-22 21-15,22-21 0,-21 21 16,21 21 0,-21 0-16,21 1 0,0-1 15,-21 21-15,21-21 0,0 22 0,0-1 16,0 0-16,0 1 0,0-1 16,0 0-16,0 1 0,0 20 0,0-21 15,21 22-15,0-1 0,-21-20 16,21-1-16,1 22 0,-22-22 0,0 0 15,21 1-15,-21-1 0,0-21 0,0 21 16,0-20-16,0-1 16,0 0-16,0 0 0,-21 0 0,-1 0 15,1-21-15,0 0 0,0 0 16,0 0-16,0 0 0,-1 0 16,1-21-16,-21 21 0,21-21 0,-22 0 15,22 0-15,-21 0 0,0-22 16,20 22-16,-20 0 0,0-21 0,-1 20 15,22-20-15,-21 21 0,21 0 16,0 0-16,21-1 0,0 1 0,21 42 31,0 1-31,0-1 16,0 0-16,0 0 0,22 21 16,-22-20-16,0-1 0,21 21 15,-20-21-15,-1 0 0,21 1 0,-21-1 16,22 0-16,-22 0 0,0 0 0,21 0 15,-21-21-15,1 0 0,20 0 16,-21 0-16,21 0 0,-20 0 0,-1 0 16,21 0-16,-21 0 0,22-21 15,-1 0-15,-21 0 0,21 0 0,-20 0 16,20-22-16,-21 22 0,0-21 0,22-1 16,-22 22-16,0-21 0,-21 0 15,0-1-15,0 1 0,21 0 16,-21-1-16,0 22 0,0-21 15,0 21-15,0-1 0,0 44 16,0 20 0,-21-21-16,21 21 15,0-20-15,0 20 0,0 0 0,0 1 16,0-1-16,0-21 0,0 21 16,0 1-16,0-22 0,21 21 0,0-21 15,-21 1-15,21-1 0,22 0 0,-22-21 16,0 0-16,0 21 0,22-21 15,-22 0-15,21 0 0,-21 0 0,22-21 16,-1 0-16,-21 21 0,21-21 16,-20-1-16,-1 1 0,21-21 15,-21 21-15,-21 0 0,21-22 0,-21 22 16,22-21-16,-22 21 0,0-22 0,0 22 16,0-21-16,0 21 0,0-1 15,0 1-15,0 0 0,-22 21 16,22 21-1,-21 0-15,21 1 0,0 20 16,0-21-16,0 0 0,0 22 0,0-22 16,0 21-16,0-21 0,0 22 15,0-22-15,0 0 0,0 0 0,0 0 16,0 0-16,0 1 0,0-1 16,0 0-16,0-42 46,0 0-46,0-1 16,0 1-16,0-21 0,21 21 0,-21-22 16,22 22-16,-22-21 0,0 0 0,0 20 15,21-20-15,0 0 0,0 21 16,-21-1-16,21 1 0,0 21 16,1 0-16,-1 0 15,0 21-15,-21 1 0,0-1 16,21 21-16,0-21 0,-21 0 15,21 22-15,-21-22 0,0 0 16,22 21-16,-22-20 0,21-1 0,-21 0 16,0 0-16,0 0 0,21 0 0,-21 1 15,21-22-15,-21 21 0,21-21 16,0 0-16,1 0 0,-1 0 16,0 0-16,0 0 0,0-21 0,22 21 15,-22-22-15,21 1 0,-21 0 16,0 0-16,22 0 0,-22-22 15,0 22-15,21-21 0,-20 21 0,-1-22 16,0 1-16,0 21 0,-21-21 16,21 20-16,-21 1 0,21-21 0,-21 21 15,0 0-15,0-1 16,0 44 0,0-1-16,0 21 0,0-21 15,0 0-15,0 22 0,0-22 0,0 21 16,0-21-16,0 22 0,0-22 15,0 0-15,0 21 0,0-20 0,22-1 16,-1 0-16,-21 0 0,21 0 0,0 0 16,0-21-16,0 22 0,1-22 15,-1 0-15,0 0 0,0 0 0,0 0 16,0 0-16,22 0 0,-22-22 0,21 1 16,-21 21-16,22-21 15,-22 0-15,21 0 0,-21 0 0,1-1 16,-1-20-16,0 21 0,0-21 0,-21-1 15,21 22-15,-21-21 0,0-1 16,0 22-16,0-21 0,0 21 0,0 0 16,0-1-16,-21 1 0,0 21 0,0 0 15,0 0-15,-1 0 0,1 0 16,21 21-16,-21 1 0,0-1 0,21 0 16,-21 21-16,21 1 0,0-22 15,0 21-15,0 0 0,0-20 16,0 20-16,0-21 0,21 21 0,0-20 15,-21-1-15,21 0 0,0 0 0,1 0 16,-1 0-16,0-21 16,0 0-16,0 0 0,22 0 0,-22 0 15,0 0-15,21 0 0,-21-21 0,1 0 16,-1 21-16,0-21 0,0 0 16,0 0-16,0-22 0,-21 22 0,22 0 15,-22-21-15,0-1 0,0 22 0</inkml:trace>
  <inkml:trace contextRef="#ctx0" brushRef="#br0" timeOffset="106076.64">4170 10075 0,'0'0'0,"21"0"47,0 0-47,0 0 16</inkml:trace>
  <inkml:trace contextRef="#ctx0" brushRef="#br0" timeOffset="107799.92">6286 10012 0,'0'-21'16,"0"42"-16,0-63 0,0 20 0,-21 22 16,21-21-16,-21 0 0,0 21 15,0 21 1,21 0-16,0 1 0,-21-1 16,21 21-16,0 0 0,0 1 0,0-1 15,0 22-15,0-1 0,0-21 0,0 22 16,0-1-16,0-20 0,0 20 15,0-20-15,0-1 0,0 0 0,0 1 16,0-22-16,0 21 0,21-21 0,0 0 16,0-21-16,0 22 15,0-22-15,1 0 0,20 0 16,-21 0-16,0-22 0,22 1 0,-22 0 0,21 0 16,-21 0-16,22 0 15,-22-22-15,21 1 0,0 21 0,-20-22 16,20-20-16,-21 21 0,0-1 0,0-20 15,1 20-15,-1 1 0,0 0 16,0-22-16,-21 22 0,0 0 0,0-1 16,0 1-16,0 0 0,0-1 0,0 22 15,0 0-15,0 0 0,0 0 16,-21 42 0,21 0-16,-21 21 15,21-21-15,0 22 0,0-1 16,-21 0-16,21 22 0,0-22 0,-22 22 0,22-1 15,0-20-15,0 20 0,0-21 16,0 22-16,0-22 0,0 1 16,0-22-16,22 21 0,-1-21 0,0 0 15,0 1-15,21-1 0,-20-21 0,-1 0 16,21 0-16,-21 0 0,22 0 16,-22 0-16,21-21 0,-21 21 0,0-22 15,22-20-15,-22 21 0,0 0 0,0-22 16,0 22-16,1-21 0,-1 0 15,0-1-15,-21 1 0,21 21 16,-21-22-16,0 1 0,0 21 0,0 0 16,0 0-16,0-1 0,-21 44 31,0-1-31,21 0 16,-21 0-16,21 21 0,0-20 15,0 20-15,0-21 0,-22 21 0,22-20 16,0 20-16,0-21 0,0 0 0,0 22 15,0-22-15,0 0 16,0 0-16,22-42 47,-22 0-47,0 0 0,21-1 16,0 1-16,-21 0 0,21-21 0,-21-1 15,21 22-15,0-21 0,-21 0 16,22 20-16,-1-20 0,-21 21 0,21 0 15,-21 0-15,21 21 0,0 0 16,-21 21 0,21 0-16,-21 0 0,0 0 15,0 22-15,0-22 0,0 21 0,0 0 16,0-20-16,22 20 0,-22-21 16,21 21-16,-21-20 0,21-1 0,-21 0 15,21 0-15,0 0 0,0 0 16,1-21-16,20 0 0,-21 0 15,0 0-15,0 0 0,1 0 16,20 0-16,-21-21 0,0 0 0,22 0 16,-22 0-16,0 0 0,21-22 0,-21 22 15,1-21-15,-1-1 0,0 22 16,0-21-16,0 0 0,-21-1 0,0 22 16,21-21-16,-21 21 0,22-1 0,-22 1 15,0 42 16,0 1-31,0-1 0,0 21 0,-22-21 16,1 22-16,21-1 16,0-21-16,0 21 0,-21 1 0,21-1 15,0-21-15,0 22 0,0-22 0,0 0 16,0 21-16,0-21 0,0 1 16,21-22-16,-21 21 0,21-21 0,22 0 15,-22 0-15,0 0 0,0 0 0,0 0 16,22 0-16,-22 0 0,0-21 15,21-1-15,-20 1 0,-1 0 0,21-21 16,-21 21-16,0-22 0,22 1 16,-22 0-16,0-22 0,0 22 0,0-1 15,-21-20-15,22 21 0,-1-22 16,-21 22-16,21-22 0,-21 22 0,0 0 16,21-22-16,-21 43 0,0-21 15,0 20-15,0 1 0,0 0 0,0 42 16,0 0-1,0 22-15,-21-22 0,0 21 16,21 1-16,-21 20 0,21-21 0,-22 22 16,22-22-16,-21 22 0,0-22 0,21 22 15,0-22-15,0 21 0,-21-20 16,21-1-16,0 0 0,0 1 0,0-22 16,0 21-16,0-21 0,0 1 0,21-1 15,0 0-15,0-21 0,1 0 0,-1 0 16,0 0-16,0 0 15,0 0-15,0-21 0,1 21 0,20-21 16,-21-1-16,0 1 0,22-21 0,-22 21 16,0-22-16,0 1 0</inkml:trace>
  <inkml:trace contextRef="#ctx0" brushRef="#br0" timeOffset="108012.81">8678 10139 0,'0'21'16,"0"-42"-16,21 63 0,1-42 15,-1 0-15,0 0 0,21 0 16,-21 0-16,1 0 0,-1 0 0,0 0 16,21 0-16,-21 0 0,1 0 0,20 0 15,-21 0-15,0-21 0,0 0 16,-21 0-1</inkml:trace>
  <inkml:trace contextRef="#ctx0" brushRef="#br0" timeOffset="108191.85">8170 10012 0,'0'0'0,"-21"0"0,0 0 0,0 21 0,0-21 15,21 21 1,21-21 0,0 0-16,0 0 15,0 0-15,0 0 0,1-21 0</inkml:trace>
  <inkml:trace contextRef="#ctx0" brushRef="#br0" timeOffset="108748.82">10075 9991 0,'0'0'0,"21"-21"0,1-1 16,-1 1-16,0 0 0,0 0 15,0-21-15,-21 20 0,0 1 0,0 0 16,0 0-16,0 0 0,-21 0 16,0 21-16,-21 0 0,20 0 0,-20 0 15,21 21-15,-21 0 0,-1 0 16,1 21-16,0 1 0,-1-22 16,1 21-16,21 22 0,0-22 0,-1 0 15,22 22-15,0-22 0,0 22 16,0-1-16,0-20 0,0 20 0,0-21 15,0 22-15,0-22 0,0-21 0,22 22 16,-1-22-16,0 21 0,21-21 16,-21-21-16,22 22 0,-1-22 0,0 0 15,22 0-15,-22 0 0,22 0 0,-22-22 16,22 1-16,-1 0 0,-21 0 16,22 0-16,-1 0 0,-20-22 0,-1 1 15,0 21-15,1-22 0,-1 1 0,-21 0 16</inkml:trace>
  <inkml:trace contextRef="#ctx0" brushRef="#br0" timeOffset="109592.82">10753 10139 0,'-43'-42'16,"86"147"-16,-43-168 0,-64-1 0,43 43 0,0 21 0,0 0 15,-1 0-15,1 0 0,-21 0 0,21 21 16,0-21-16,-1 22 0,1-1 0,0 21 16,0-21-16,0 0 0,0 22 15,-1-1-15,22 0 0,0 1 0,0-22 16,0 21-16,0 1 0,0-22 15,0 0-15,0 0 0,0 0 0,22 0 16,-1 1-16,0-22 0,0 0 0,21 0 16,-20 0-16,-1 0 0,0 0 15,21 0-15,-21-22 0,1 1 16,20 0-16,-21 0 0,0 0 0,22 0 16,-22-1-16,0-20 0,0 21 0,0-21 15,-21 20-15,0-20 0,0 21 16,0 0-16,0-22 0,0 22 0,0 0 15,0 0-15,-21 21 16,0 0 0,21 21-16,-21 0 0,21 0 0,-21 1 15,21-1-15,0 21 0,0-21 16,0 22-16,0-22 0,0 21 16,0-21-16,0 0 0,21 22 0,0-22 15,0 0-15,0 0 0,0-21 16,1 0-16,-1 0 0,21 0 15,-21 0-15,22 0 0,-22 0 0,21-21 16,-21 0-16,22 0 0,-22 21 0,21-21 16,-21-22-16,0 22 0,1 0 15,-1-21-15,0 20 0,-21-20 0,0 21 16,0 0-16,0-22 0,0 22 0,0 0 16,0 0-16,0 42 31,0 0-31,0 0 15,0 1-15,-21-1 0,21 0 16,0 21-16,0-21 0,0 1 0,0 20 16,0-21-16,0 0 0,0 0 0,0 1 15,0-1-15,0 0 0,-21-21 16,21 21-16,0 0 0,-22-21 16,1 0-1,21-21 1,0 0-16,0 0 0,0 0 15,0-1-15,0-20 0,0 21 0,0-21 16,21 20-16,-21-20 16,22 21-16,-1-21 0,0-1 0,21 22 15,-21-21-15,22 21 0,-1-1 0,0 1 16,-20 0-16,20 21 0,0 0 16,1 0-16,-22 21 0,21 0 0,0 1 15,-20-1-15,20 0 0,-21 21 0,0 1 16,0-1-16,-21 0 0,0-21 15,0 22-15,0-1 0,0 0 0,0-20 16,-21 20-16,0-21 0,21 0 0,-21 0 16,0-21-16,21 22 0,0-44 47,21 1-47,0 0 0</inkml:trace>
  <inkml:trace contextRef="#ctx0" brushRef="#br0" timeOffset="110489.3">12763 9652 0,'0'-21'16,"0"42"-16,0-63 0,0 63 15,0 0-15,0 0 0,0 22 16,0-1-16,0 0 0,0 1 15,0-1-15,-21 21 0,21-20 0,-21-1 16,21 22-16,-21-22 0,21 0 0,0 22 16,-21-22-16,21 0 0,-21 1 15,21-22-15,-22 21 0,22-21 0,0 22 16,0-22-16,0 0 0,0 0 16,0-42 15,0 0-31,0 0 0,0 0 15,22-1-15,-1-20 0,0 21 0,-21-21 16,21 20-16,0-20 0,0 21 0,1-21 16,20 20-16,-21-20 0,0 21 15,22 0-15,-22 0 0,0 21 16,21 0-16,-21 0 0,1 0 0,-1 0 16,0 0-16,0 21 0,-21 0 0,0 0 15,21 0-15,-21 22 0,0-22 16,0 0-16,0 21 0,0-21 0,0 22 15,-21-22-15,21 0 0,-21 0 0,0 0 16,0 1-16,-1-1 0,1-21 16,-21 21-16,21-21 0,0 0 0,-1 0 15,1 0-15,0 0 0,0 0 0,0 0 16,0 0-16,-1-21 0,1 0 0,0 21 16,21-22-16,-21 1 15,0 0-15,21 0 0,0 0 0,0 0 16,0-1-16,21 44 31,-21-1-31,21-21 16,0 21-16,-21 0 0,21-21 0,1 21 15,-1 0-15,0-21 0,0 22 16,0-22-16,22 0 0,-22 21 0,0-21 16,21 0-16,-21 0 0,22 0 0,-1 0 15,-21 0-15,22 0 0,-1 0 16,0 0-16,1-21 0,-1-1 0,0 22 15,1-21-15,-22-21 0,21 21 16,0 0-16,-20-22 0,-1 22 0,0-21 16,0 21-16,0-22 0,0 22 15,-21-21-15,22 21 0,-22-1 0,0-20 16,0 21-16,-22 21 0,1 0 16,-21 0-16,21 0 0,0 0 15,-22 21-15,22 0 0,-21 22 0,21-22 16,-1 21-16,1-21 0,21 22 0,0-1 15,0 0-15,0 1 16,0-22-16,21 21 0,1-21 0,-1 0 16,0 22-16,0-22 0,0-21 0,22 21 15,-22 0-15,21-21 0,0 0 0,-20 0 16,20 0-16,0 0 0,-21-21 16,22 0-16,-22 0 0,21 0 0,-21-1 15,1 1-15,20 0 0,-21 0 0</inkml:trace>
  <inkml:trace contextRef="#ctx0" brushRef="#br0" timeOffset="111524.1">1376 12171 0,'0'0'0,"0"-21"0,0 0 0,21-1 16,0 1-1,-21 0-15,0 0 0,0 0 0,0 0 16,0-1-16,0 1 0,0 0 16,-21 0-16,0 0 0,0 21 15,-1-21-15,1 21 0,-21 0 16,21 0-16,-22 0 0,22 0 15,-21 21-15,0 0 0,20 0 0,-20 0 16,21 22-16,0-1 0,0 0 16,-1 1-16,1 20 0,21-21 0,0 1 15,0-1-15,0 0 0,0-20 16,0 20-16,0-21 0,0 0 0,21 0 16,1 1-16,-1-1 15,0-21-15,0 0 0,21 0 0,-20 0 16,20 0-16,-21 0 0,21-21 15,-20-1-15,20 22 0,0-42 0,-21 21 16,22 0-16,-1-22 0,-21 1 16,22 0-16,-22-1 0,0 1 0,0 0 15,0-22-15,0 1 0,1 20 16,-22-20-16,0 21 0,0-1 0,0 1 16,0 0-16,0-1 0,0 22 15,0 0-15,0 0 0,-22 42 16,1 0-16,21 0 15,0 0-15,0 22 0,-21-1 16,21 0-16,-21 22 0,21-22 16,0 22-16,0-22 0,0 22 0,0-22 15,0 0-15,0 1 0,0-1 16,0 0-16,21-21 0,0 22 0,22-22 16,-22 0-16,21-21 0,-21 21 0,22-21 15,-1 0-15,0 0 0,1 0 16,-1 0-16,-21-21 0,21 0 0,1 0 15,-1 0-15,0-1 0,1 1 16</inkml:trace>
  <inkml:trace contextRef="#ctx0" brushRef="#br0" timeOffset="112804.08">2434 11938 0,'0'0'0,"-21"-21"0,0 0 0,-22 0 15,22 21-15,0-22 0,0 22 0,-21 0 16,20 0-16,1 0 0,-21 0 15,21 0-15,0 22 0,-1-1 0,1 0 16,-21 21-16,21-21 0,0 22 16,-1-1-16,22 0 0,0 1 0,-21-1 15,21 0-15,0 1 0,0-22 16,0 21-16,0-21 0,0 1 0,21-1 16,1 0-16,-22 0 0,21 0 0,0-21 15,21 0-15,-21 0 16,1 0-16,20 0 0,-21-21 0,21 0 15,-20 21-15,-1-21 0,21 0 16,-21-1-16,0 1 0,1 0 0,-1-21 16,0 21-16,0-22 0,-21 22 0,21-21 15,-21 21-15,0-22 0,0 22 16,0-21-16,0 21 0,0-1 0,0 1 16,-21 21-1,21 21-15,-21 1 16,21-1-16,0 0 15,0 21-15,0-21 0,0 1 0,0 20 16,0-21-16,0 21 0,0-20 0,0-1 0,21 0 16,0 0-16,0 0 15,-21 0-15,22-21 0,-1 0 0,0 22 16,0-22-16,0 0 0,22 0 16,-22 0-16,0 0 0,0-22 0,21 22 15,-20-21-15,-1 0 0,0 0 0,0 0 16,0 0-16,0-1 0,1-20 15,-1 21-15,-21 0 0,21-22 0,-21 22 16,0 0-16,0 0 0,0 0 16,0 0-16,0-1 0,0 44 15,0-1 1,0 0-16,0 0 16,0 0-16,0 0 0,0 22 0,0-22 15,0 0-15,0 21 0,0-20 0,0-1 16,0 0-16,0 0 0,21 0 15,0-21-15,-21 21 0,21-21 0,1 0 16,-1 0-16,0 0 0,21 0 16,-21 0-16,22 0 0,-22-21 0,21 21 15,-21-21-15,22 0 0,-22 0 0,0 0 16,21-1-16,-20 1 0,-22 0 16,21 0-16,0-21 0,-21 20 0,0-20 15,0 21-15,0-21 0,0 20 16,0 1-16,0 0 0,0 0 15,0 42 1,0 0-16,0 0 16,0 1-16,0 20 0,0 0 15,0 1-15,0-1 0,0 0 0,0 1 16,0 20-16,0-21 0,0 1 16,0 20-16,0-20 0,0 20 0,0 1 15,0-1-15,0 1 0,0-1 0,21 22 16,-21-22-16,0 22 0,0-22 15,0 1-15,0 21 0,0-22 16,0 1-16,0-1 0,0 1 0,0-1 16,-21-21-16,21 1 0,-21-1 0,0-21 15,-1 0-15,1 1 0,21-1 16,-21-21-16,0 0 0,0 0 0,21-21 16,-21-1-16,-1 1 0,1 0 0,0-21 15,0-1-15,0 1 0,0-21 16,-1 20-16,22-20 0,-21-1 0,21 1 15,0-1-15,0-20 0,0 20 16,21-21-16,1 1 0,-1-1 0,21 22 16,0-22-16,1 21 0,-1-20 0,22 20 15,-1-20-15,-21 20 16,22-21-16,-1 22 0,1-1 0,-1 1 16,-20-1-16,20 22 0,-42 0 0,22-1 15,-22 1-15,0 21 0,-21 0 16,-21 21-1,0 0-15,-22 21 0,22 0 16,-21 0-16,0 0 0,20 1 0,-20 20 16,21-21-16,0 21 0,21-20 0,0 20 15,0-21-15,0 0 0,0 0 16,21 1-16,0-1 0,0 0 0,0 0 16,22 0-16,-22 0 0,0 1 0,0-22 15,0 21-15,1-21 16,-22 21-16,0 0 0,0 0 15,-22-21 1,1 0 0,0 0-16,0 0 0,0 0 0</inkml:trace>
  <inkml:trace contextRef="#ctx0" brushRef="#br0" timeOffset="113000.35">4254 12234 0,'0'0'0,"0"22"0,0-1 15,0 0-15,0 0 0,0 0 16,0 0-16,0 1 0,0-1 16,-21 0-16,0 0 0,0 0 15,0 0-15,0-21 0,-1 22 0,1-22 16,0 21-16,0-21 0</inkml:trace>
  <inkml:trace contextRef="#ctx0" brushRef="#br0" timeOffset="114236.51">4889 11748 0,'0'-22'0,"0"44"0,0-65 0,0 22 0,0 0 15,0 0-15,0 0 16,0 42 0,0 0-16,0 0 0,0 0 15,0 22-15,0-1 0,0 0 16,22 1-16,-22-1 0,0 0 0,0 22 15,0-22-15,0 0 0,0 1 16,0-1-16,0-21 0,0 22 16,0-22-16,0 0 0,0 0 0,0 0 15,0 0 1,0-42 0,0 0-1,0 0-15,0 0 0,21 0 16,0-1-16,-21-20 0,21 0 0,0 21 15,0-22-15,1 1 0,-1 0 0,0-1 16,0 22-16,0-21 0,22 21 16,-22-1-16,21 1 0,-21 0 0,0 21 15,22 0-15,-22 0 0,0 0 16,-21 21-16,21 0 0,-21 1 16,21 20-16,-21-21 0,0 21 0,0 1 15,0-1-15,0-21 0,0 22 0,-21-22 16,21 21-16,0-21 0,-21 0 15,21 22-15,0-22 0,0 0 16,21-21-16,0 0 0,1 0 16,-1 0-16,0 0 0,0 0 15,21 0-15,-20 0 0,20-21 0,0 0 16,-21 0-16,22-1 0,-1 1 0,-21 0 16,22-21-16,-22 21 0,0-22 15,0 22-15,0-21 0,-21 21 16,0-22-16,0 22 0,0 0 0,0 0 15,0 0-15,-21-1 0,0 22 16,0 0-16,0 0 0,-1 0 0,1 0 16,0 0-16,0 0 0,21 22 15,0-1-15,0 0 0,0 0 16,21 21-16,0-20 0,0-1 16,1 0-16,-1 0 0,0 0 15,0 0-15,0 1 0,0 20 0,1-21 16,-1 0-16,0 0 0,-21 1 0,0-1 15,0 0-15,21 0 16,0-21 0,0 0-16,1 0 15,-1 0-15,0 0 0,0 0 0,0-21 16,0 0-16,1 0 0,-1-1 16,21 1-16,-21 0 0,0 0 0,1-21 15,-1 20-15,0-20 0,0 21 16,0-21-16,-21-1 0,21 22 0,-21-21 15,0-1-15,0 22 0,0 0 0,0 0 16,0 0-16,-21 21 16,0 0-16,0 0 15,21 21-15,0 0 0,-21 0 0,21 0 16,0 1-16,0 20 0,0-21 16,0 0-16,0 22 0,0-22 15,0 0-15,0 0 0,21 0 0,0 0 16,0 1-16,0-1 0,-21 0 0,22 0 15,-1-21-15,-21 21 0,21 0 16,-21 1-16,0-1 16,-21 0 15,0-21-31,-1 0 0,1 0 16,0 0-16</inkml:trace>
  <inkml:trace contextRef="#ctx0" brushRef="#br0" timeOffset="114452.39">6964 12213 0,'0'0'0,"0"85"31,0-64-31,0 0 0,-21 0 0,-1 1 15,1-1-15,0 0 16,0-21-16,0 21 0,0 0 0,-22-21 16,22 21-16,0 1 0,0-22 0,0 21 15,-1-21-15,1 0 0</inkml:trace>
  <inkml:trace contextRef="#ctx0" brushRef="#br0" timeOffset="116888.79">7662 11684 0,'0'0'16,"0"-21"-16,0 0 0,0 0 0,0-1 16,21 22-1,1 0-15,-1 0 16,0 22-16,0-1 0,-21 0 16,21 0-16,0 21 0,1-20 15,-22 20-15,0-21 0,21 21 0,-21 1 16,21-22-16,-21 21 0,0-21 0,0 22 15,0-22-15,0 21 0,0-21 16,0 1-16,-21-1 0,21 0 16,-21-21-16,21-21 31,0 0-15,0-1-16,0 1 0,0 0 0,0-21 15,0 21-15,21-22 0,0 22 16,-21-21-16,21-1 0,0 1 0,0 21 15,1-21-15,-22 20 0,21-20 0,21 21 16,-21 0-16,0 0 0,1 21 16,-1 0-16,21 0 0,-21 0 0,0 21 15,1-21-15,20 42 0,-21-21 16,-21 0-16,21 1 0,0 20 0,-21-21 16,22 21-16,-22 1 0,0-22 15,0 21-15,0-21 0,0 1 0,0 20 16,0-21-16,0 0 0,0 0 15,0 1-15,0-44 47,0 1-47,0 0 0,0 0 0,0 0 16,0 0-16,0-22 0,0 22 0,0-21 16,21 21-16,0-22 0,-21 1 15,21 21-15,0-22 0,0 22 16,1-21-16,-1 21 0,0 0 0,0-1 15,0 1-15,0 21 0,1 0 0,-1 0 16,0 0-16,0 21 0,0 1 16,-21-1-16,0 0 0,21 0 0,-21 0 15,0 22-15,0-22 0,0 0 0,0 21 16,0-21-16,0 1 0,0 20 16,0-21-16,0 0 0,0 22 0,0-22 15,0 0-15,0 0 0,0 0 0,0 0 16,22-21-16,-1 22 0,0-22 15,0 0-15,0 21 0,0-21 16,1 0-16,-1 0 0,0 0 16,0 0-16,0 0 0,-21-21 15,21 21-15,1-22 0,-1 22 0,-21-21 16,21 0-16,0 0 0,-21 0 0,21 0 16,-21-1-16,0 1 0,21 0 15,1 0-15,-22 0 0,21 21 0,-21-21 16,0-1-16,0 1 15,21 21 173,-21-21-79,21 21-93,-21-21 0,0 0-1,0 0 1,0-1-16,0 44 47,0-1-32,0 0-15,0 21 0,0-21 16,-21 1-16,21 20 0,0-21 16,0 21-16,0-20 0,0-1 0,0 0 15,0 0-15,0 0 0,0 0 0,0 1 16,0-1-16,21-21 15,0 0-15,0 0 0,1 0 16,-1 0-16,0 0 0,0 0 0,0-21 16,0 21-16,1-22 0,20 1 15,-21 0-15,0 0 0,0 0 16,1-22-16,-1 22 0,0-21 0,0 21 16,-21-22-16,21 1 0,-21 21 15,21-21-15,-21-1 0,22 22 0,-22-21 16,0-1-16,0 1 0,0 21 0,0 0 15,0 0-15,0-1 0,0 1 16,-22 21-16,1 21 16,0 22-16,21-22 0,0 0 15,0 21-15,-21 1 0,21-1 16,0-21-16,0 22 0,-21-1 0,21 0 16,0 1-16,0-1 0,0 0 0,0 1 15,0-22-15,0 21 16,0-21-16,21 0 0,0 1 0,-21-1 15,21 0-15,0 0 0,1-21 0,-1 0 16,0 0-16,0 0 0,0 0 0,0 0 16,1 0-16,-1-21 0,0 0 15,21 0-15,-21-1 0,1 1 0,-1-21 16,0 21-16,0-22 0,0 1 16,0 0-16,-21 21 0,22-22 0,-22 1 15,21 0-15,-21-1 0,0-20 0,0 20 16,0 1-16,0 0 0,0-1 0,0 1 15,0 21-15,0 0 0,0 0 16,0-1-16,0 44 16,0-1-16,0 21 15,0-21-15,0 22 0,0-1 16,0 0-16,0 1 0,0-1 0,0 0 16,0 1-16,0-1 0,0 21 0,0-41 15,0 20-15,0 0 0,0 1 16,0-22-16,0 0 0,0 21 0,21-21 15,0 1-15,0-22 0,22 0 16,-22 0-16,0 0 0,21 0 16,-21 0-16,22 0 0,-22-22 0,0 1 15,21 0-15,-20 0 0,-1 0 16,21-22-16,-21 22 0,0 0 16,1-21-16,-1 21 0,-21-22 0,0 22 15,21-21-15,-21 21 0,0-22 0,21 22 16,-21 0-16,0 0 0,0 0 15,-21 21 1,0 0-16,0 21 16,-1 0-16,1 0 0,21 0 15,0 0-15,0 1 0,0-1 0,0 0 16,0 0-16,0 0 0,0 0 0,0 1 16,0-1-16,0 0 0,21-21 15,1 21-15,-22 0 0,21-21 16,0 21-16,0 1 0,0-1 15,-21 0-15,0 0 16,0 0 0,0 0-1,-21-21-15,0 0 0,0 0 0,0 22 16,-1-22-16,1 0 0,0 0 16,0 0-1,21-22 1,0 1-16,21 21 15,0-21-15</inkml:trace>
  <inkml:trace contextRef="#ctx0" brushRef="#br0" timeOffset="117276.25">10816 11896 0,'0'0'0,"21"0"31,0 0-31,1 0 0,-1-21 16,-21-1-16,21 22 15,0-21-15,0 0 0,0 0 0,1 21 16,-22-21-16,21 0 0,-21-1 0,21 22 16,-21-21-16,0 0 15,0 0-15,0 0 0,0 0 16,-21 21-1,0 21-15,-1 0 16,1 0-16,0 0 0,21 0 0,-21 22 16,0-22-16,0 0 0,21 0 0,-22 22 15,22-22-15,0 0 0,0 0 0,0 0 16,0 0-16,0 1 0,0-1 16,0 0-16,22-21 15,-1 0-15,0 0 0,-21 21 0,21-21 16,0 0-16,0 0 0,1 0 15,20 0-15,-21-21 0,21 21 0,-20-21 16</inkml:trace>
  <inkml:trace contextRef="#ctx0" brushRef="#br0" timeOffset="117562.08">11705 11557 0,'0'0'16,"0"-21"-16,-21 21 0,0 0 15,0 0-15,-1 21 16,1 0-16,0-21 0,0 43 0,0-22 16,0 0-16,-1 0 0,22 21 0,-21-20 15,0 20-15,21-21 0,-21 21 16,21-20-16,0 20 0,0-21 0,0 21 16,0-20-16,0-1 0,0 0 0,0 0 15,0 0-15,21 0 0,0-21 16,0 0-16,1 22 0,-1-22 0,21 0 15,-21 0-15,0 0 0,1 0 0,20-22 16,-21 1-16,0 21 0,0-21 16,22 0-16,-22 0 0,0 0 0,21-22 15,-20 22-15</inkml:trace>
  <inkml:trace contextRef="#ctx0" brushRef="#br0" timeOffset="117851.92">9483 11430 0,'0'21'15,"0"-42"-15</inkml:trace>
  <inkml:trace contextRef="#ctx0" brushRef="#br0" timeOffset="118297.36">12509 11938 0,'0'0'0,"22"-21"15,-1 21-15,0 0 16,0 0 0,0 21-16,-21 0 15,0 0-15,0 22 0,0-22 16,0 0-16,0 0 0,-21 22 0,0-22 15,-21 0-15,20 21 0,-20-21 16,0 1-16,-22 20 0,22-21 0,-22 0 16,1 0-16,-1 22 0</inkml:trace>
  <inkml:trace contextRef="#ctx0" brushRef="#br0" timeOffset="120816.6">5990 13102 0,'0'0'0,"0"-21"0,0 0 0,21 21 16,-21-21-16,0 0 0,21-1 16,1 1-16,-1 0 15,0 21-15,0 0 0,0 0 0,0 0 16,1 0-16,-1 21 0,0 0 15,0 1-15,0 20 0,0-21 0,1 21 16,-1 1-16,0-22 0,-21 21 0,0 1 16,0-22-16,0 21 0,0-21 15,0 22-15,0-22 0,0 0 0,0 0 16,-21 0-16,21 0 0,-21 1 0,21-1 16,-22-21-16,22-21 31,0-1-31,0 1 15,22 0-15,-1 0 0,0-21 16,0 20-16,0 1 0,0-21 0,1 21 16,-1-22-16,0 1 0,21 0 15,-21 21-15,22-22 0,-22 1 0,0 21 16,21 0-16,-20-1 0,-1 1 0,0 21 16,0 21-16,-21 1 15,21-1-15,-21 21 0,0-21 0,0 22 16,21-1-16,-21 0 0,0 1 0,0-22 15,22 21-15,-22 0 0,0 1 16,0-22-16,21 21 0,0-21 0,0 22 16,0-22-16,0 0 0,1-21 0,20 21 15,-21-21-15,21 0 16,1 0-16,-22 0 0,21 0 0,1-21 16,-22 0-16,21 0 0,0 0 0,-20-1 15,20 1-15,-21 0 0,21 0 16,-20 0-16,-1 0 0,0-22 0,-21 22 15,0 0-15,0-21 0,0 20 0,0-20 16,0 21-16,0-21 0,-21 20 16,0-20-16,-1 21 0,1 0 0,0 21 15,0 0-15,0 0 0,0 0 16,-1 0-16,-20 0 0,21 21 0,0 0 16,21 21-16,-21-20 0,-1 20 0,1-21 15,21 21-15,0 1 0,-21-22 16,21 21-16,-21-21 0,21 22 15,0-22-15,0 21 0,0-21 0,0 1 16,21-1-16,0-21 0,0 0 16,1 0-16,-1 0 15,0 0-15,0-21 0,0 21 0,0-22 16,1 1-16,-1 0 0,0 0 16,0 0-16,0 0 0,0-1 0,-21 1 15,0-21-15,22 21 0,-22 0 0,0-22 16,0 22-16,0-21 0,0 21 15,0-1-15,0 1 0,0 42 32,0 1-17,0-1-15,0 21 0,0-21 0,0 0 16,0 22-16,0-22 0,0 21 0,21-21 16,0 1-16,0-1 0,0 0 15,0 0-15,1 0 0,-1-21 0,0 0 16,21 0-16,-21 0 0,22 0 0,-22 0 15,21 0-15,1 0 0,-22-21 16,21 0-16,0 21 0,-20-21 0,20 0 16,-21-1-16,0 1 0,0 0 0,1-21 15,-22 21-15,0-1 0,0 1 16,0-21-16,0 21 0,0 0 16,0-22-16,0 22 0,-22 0 15,1 42 1,21 0-16,-21 0 0,21 1 15,-21 20-15,21-21 0,0 0 0,0 22 16,0-22-16,0 21 0,-21-21 0,21 0 16,0 1-16,0-1 0,0 0 15,0 0-15,21-21 32,0 0-32,-21-21 15,21 0-15,0 21 0,1-21 16,-22-1-16,21 1 0,0 0 0,-21 0 15,21-21-15,-21 20 0,21 1 16,0-21-16,-21 21 0,0 0 0,22-1 16,-22 1-16,21 0 0,-21 42 31,0 0-31,0 1 0,0-1 0,0 0 16,0 0-16,0 0 0,21 0 0,-21 1 15,0-1-15,21 0 0,-21 0 16,0 0-16,21 0 0,0 1 15,1-22-15,-1 0 0,21 0 16,-21 0 0,0 0-16,1 0 0,-1 0 0,21-22 15,-21 1-15,0 21 0,1-21 0,20 0 16,-21 0-16,0 0 0,-21-1 0,21 1 16,1-21-16,-22 21 0,21 0 15,-21-1-15,0 1 0,0 0 0,0 0 16,0 0-16,0 42 15,0 0 1,0 0-16,0 0 0,0 1 0,0 20 16,0-21-16,0 0 0,0 0 0,0 1 15,0-1-15,0 0 0,0 0 16,21-21-16,0 21 0,0-21 16,-21 21-16,21-21 0,1 0 15,20 0-15,-21 0 0,0 0 16,22 0-16,-1-21 0,-21 21 0,21-21 15,-20 0-15,-1 21 0,0-21 0,0 0 16,0-22-16,0 22 0,1 0 0,-22-21 16,0-1-16,0 22 0,0-21 15,0-1-15,0 1 0,-22 0 0,1 21 16,0-22-16,-21 22 0,21 0 16,-22 21-16,1 0 0,0 0 0,20 0 15,-20 0-15,21 0 0,-21 21 0,20 0 16,1 22-16,21-22 0,0 0 15,-21 21-15,21-21 0,-21 22 16,21-22-16,0 21 0,0-21 0,0 1 16,0-1-16,0 0 0,21-21 0,0 21 15,0-21-15,1 0 0</inkml:trace>
  <inkml:trace contextRef="#ctx0" brushRef="#br0" timeOffset="122200.5">10054 12996 0,'0'0'0,"0"-21"16,0 0 0,0 0-1,0 0-15,0 0 0,0-1 16,0 1-16,0 0 0,0 0 15,0 0-15,21 0 0,-21-1 0,0 1 16,-21-21 0,0 42-1,0 0-15,0 0 0,-1 21 0,1 0 16,0 0-16,0 1 0,0-1 0,0 21 16,-1-21-16,22 22 0,-21-1 15,21-21-15,0 21 0,0 1 16,0-22-16,21 21 0,1-21 0,-1 1 15,0 20-15,-21-21 0,42 0 16,-21 0-16,1 1 0,-22-1 0,21-21 16,0 21-16,0 0 0,-21 0 15,0 0 1,-21-21-16,0 0 16,0 0-16,-1 0 0,1 0 0,-21 0 15,21 0-15,0-21 0,-22 21 0,22-21 16,0 0-16,0 0 0,0 0 15,-1-1-15,1 1 0,21-21 0,0 21 16,-21-22-16,21 22 0,-21-21 16,21 21-16,0 0 0,21 21 31,0 21-31,0 21 0,1-21 16,-1 0-16,0 22 0,0-22 15,0 21-15,0-21 0,1 1 0,20 20 16,-21-21-16,0 0 0,0-21 0,22 21 15,-22 1-15,0-22 0,21 0 16,1 0-16,-22 0 0,21 0 0,-21 0 16,22 0-16,-1 0 0,-21-22 0,22 1 15,-1 21-15,-21-21 0,21 0 16,-20 0-16,20 0 0,-21-1 16,0-20-16,0 21 0,1-21 0,-1 20 15,-21-20-15,0 0 0,0 21 16,0-22-16,0 22 0,0 0 0,0 0 15,-21 21-15,-1 0 0,1 0 16,21 21-16,-21 0 16,21 21-16,-21-20 0,21 20 0,0-21 15,0 21-15,0-20 0,0 20 0,0-21 16,0 21-16,0-20 0,21-1 16,0 0-16,0 0 0,1-21 0,-1 21 15,0-21-15,0 0 0,0 0 0,0 0 16,1 0-16,20 0 0,-21 0 15,0 0-15,22-21 0,-22 21 16,21-21-16,-21 0 0,22 0 0,-22-1 16,0 1-16,21 0 0,-21-21 0,1 21 15,-1-22-15,-21 22 0,21-21 16,-21 21-16,21-1 0,-21-20 0,0 21 16,0 42 15,0 0-31,0 0 15,0 1-15,21-22 16,-21 21-16,21-21 16,1 0-1,-1 0-15,-21-21 16,0-1 0,0 1-16,0 0 15,0 0-15,0 0 0,0 0 16,-21-1-16,-1 22 15,1 0-15,0 0 16,0 0-16,0 43 16,0-22-16,-1 0 0,22 21 0,-21-20 15,21 20-15,-21-21 0,21 21 0,0-20 16,0-1-16,0 0 0,0 0 16,21 0-16,0 0 0,1 1 15,-1-22-15,0 21 0,0-21 0,21 0 16,-20 0-16,20 0 0,-21 0 15,0 0-15,22 0 0,-22 0 0,0 0 16,0-21-16,0 21 0,0-22 0,1 1 16,-22 0-16,21 0 0,0 21 15,-21-21-15,21 0 0,-21-1 16</inkml:trace>
  <inkml:trace contextRef="#ctx0" brushRef="#br0" timeOffset="122418.41">12128 13081 0</inkml:trace>
  <inkml:trace contextRef="#ctx0" brushRef="#br0" timeOffset="125139.91">17081 10097 0,'0'0'0,"-21"0"0,42 0 78,1 0-78,-1 0 0,0 0 16,0 0-16,0 0 15,0 0-15,1 0 0,-1 0 0,0 0 16,0 0-16,21 0 0,1 0 16,-22 0-16,21-22 0,1 22 0,-1-21 15,0 0-15,1 21 0,-22-21 0,21 21 16,-21-21-16,22 0 16,-22-1-16,-21 1 0,0 0 15,0 0-15,0 0 16,0 0-16,-21 21 15,-1 0-15,1 0 0,0 0 16,21 21-16,-21 0 0,0 0 16,0 21-16,-1-20 0,1 20 0,0 0 15,0 1-15,21 20 0,0-21 16,0 22-16,0-22 0,0 22 0,0-22 16,0 0-16,0 22 0,0-22 0,0 1 15,0-22-15,0 21 16,0-21-16,-21 22 0,21-22 0,-21 0 15,21 0-15,0 0 0,-22-21 16,1 0-16,0 0 16,0 0-16,0 0 0,0 0 15,-1-21-15,1 0 0,-21 0 16,21 0-16,0-1 0,-1 1 0,-20-21 16,21 21-16,0-22 0,0 1 0,-1 21 15,1-21-15,21 20 0,0 1 16,-21-21-16,21 21 0,-21 21 15,21 21 1,0 21-16,0-21 16,21 22-16,0-22 0,-21 21 0,43 1 15,-22-22-15,0 21 0,0 0 16,21-20-16,-20-1 0,20 21 0,0-21 16,1 0-16,-1-21 0,0 22 0,1-22 15,-1 0-15,0 0 0,1 0 16,-1 0-16,0 0 0,-21 0 0,22 0 15,-1-22-15,0 1 0,-20 21 16,-1-21-16,21 0 0,-21-21 0,0 20 16,1 1-16,-22-21 0,21 21 0,-21-22 15,21 1-15,-21 21 0,0-21 16,0 20-16,0-20 0,0 21 16,0 0-16,0 42 31,0 0-31,0 21 0,0-20 15,0 20-15,0-21 0,-21 21 16,21-20-16,0 20 0,0-21 0,0 0 16,0 0-16,0 1 0,0-1 15,21 0-15,-21 0 0,21-21 0,0 0 16,0 0-16,1 0 0,-1 0 0,0 0 16,0 0-16,21 0 0,-20 0 15,20-21-15,-21 0 0,21 0 16,-20 21-16,20-43 0,-21 22 0,0 0 15,0-21-15,1 20 0,-22-20 16,0 21-16,21-21 0,-21 20 0,0-20 16,0 21-16,0 0 0,0 0 15,0 42 1,0 0-16,0 0 0,0 0 16,0 0-16,0 1 0,-21-1 15,21 21-15,0-21 0,0 0 0,0 1 16,0 20-16,0-21 0,0 0 15,0 0-15,0 1 16,0-1-16,0 0 0,0-42 31,0 0-15,0-1-16,0 1 0,21 0 16,-21 0-16,21-21 0,0 20 15,-21-20-15,21 21 0,0-21 0,1-1 16,-1 22-16,0 0 0,0-21 15,0 20-15,0 22 0,1 0 0,-1 0 16,0 22-16,0 20 16,-21-21-16,0 0 15,0 22-15,0-22 0,0 21 16,0-21-16,0 0 0,0 22 0,0-22 16,0 0-16,0 0 0,0 0 15,0 1-15,0-1 0,21-21 16,-21 21-16,21-21 0,1 0 15,-1 0-15,0 0 0,0 0 16,0-21-16,0 0 0,-21-1 0,22 22 16,20-21-16,-21-21 0,0 21 15,0 0-15,1-22 0,-1 22 0,0-21 16,0-1-16,0 1 0,0 21 0,1-21 16,-1 20-16,0-20 0,0 42 15,0-21-15,-21 0 0,0 42 31,0 0-31,0 21 16,0-20-16,0-1 0,-21 21 0,21 0 16,0-20-16,-21 20 0,21 0 15,0-21-15,0 22 0,0-22 0,0 21 16,0-21-16,0 22 0,0-22 0,21 0 16,0 0-16,0-21 0,1 21 15,20-21-15,0 0 0,1 0 0,-1 0 16,0 0-16,1 0 0,-1 0 0,0 0 15,1-21-15,-1 0 0,0 0 16,1 0-16,-1 0 0,0-22 16,-21 22-16,1-21 0,-1-1 0,0 1 15,0 0-15,-21-1 0,0 1 16,0 21-16,0-21 0,0 20 0,0 1 16,0 0-16,-21 21 15,0 0-15,0 0 0,-1 21 0,1 22 16,0-22-16,0 0 0,0 21 0,21 1 15,0-22-15,0 21 0,0 0 16,0-20-16,0 20 0,0-21 0,0 0 16,21 0-16,0 1 0,0-1 0,0 0 15,1-21-15,-1 0 0,0 21 16,0-21-16,0 0 0,0 0 16,1 0-16,-1 0 0,0-21 0,0 21 15,0-21-15,0 0 0,1-1 16,-22 1-16,0 0 0,0 0 0,21 0 15,-21-22-15,0 22 0</inkml:trace>
  <inkml:trace contextRef="#ctx0" brushRef="#br0" timeOffset="125344.67">19389 10118 0,'-22'0'16,"44"0"-16,-65 21 0,22-21 0,0 0 16,42 0 15,0 0-31,0 0 16,1 0-16</inkml:trace>
  <inkml:trace contextRef="#ctx0" brushRef="#br0" timeOffset="126981.52">20743 10202 0,'0'0'0,"0"-21"0,0 0 16,0 0-16,0 0 15,0 0-15,0-1 0,0 1 0,0 0 16,0 0-16,0 42 31,0 0-31,0 0 0,0 22 16,-21-22-16,21 21 0,0 1 0,0 20 15,0-21-15,-21 1 0,21 20 16,0-20-16,-21-1 0,21 0 0,0 1 16,0-1-16,0-21 0,0 21 15,0-20-15,21-1 0,0 0 16,0 0-16,0 0 0,1-21 0,-1 0 15,21 0-15,-21 0 0,0 0 16,22 0-16,-22 0 0,21-21 0,-21 0 16,22 0-16,-22 0 0,21-1 0,-21 1 15,22-21-15,-22 0 0,21-1 16,-21 1-16,1 0 0,-1-1 0,0 1 16,0-22-16,0 22 0,0 0 0,1-1 15,-22 1-15,0 0 0,0-1 16,21 22-16,-21 0 0,0 0 0,0 42 31,-21 0-31,-1 0 16,1 22-16,21-22 0,-21 21 0,0 22 15,0-22-15,21 0 0,-21 22 0,21-22 16,0 22-16,0-22 0,0 0 16,0 1-16,0-1 0,21-21 0,0 0 15,0 22-15,0-22 0,0-21 16,1 21-16,-1 0 0,0-21 0,21 0 15,-21 0-15,22 0 0,-22 0 0,21 0 16,-21-21-16,22 0 0,-22 21 16,0-21-16,21 0 0,-20-1 0,-1 1 15,0-21-15,0 21 0,-21-22 16,21 1-16,-21 21 0,21-21 16,-21 20-16,0-20 0,0 21 0,0 0 15,0 42 1,-21 0-1,0 0-15,0 22 0,21-22 0,-21 21 16,0-21-16,21 22 0,0-22 16,-22 0-16,22 0 0,-21 0 0,21 0 15,0 1-15,0-1 0,0-42 47,0-1-31,21 22-16,1-21 0,-22 0 15,21 0-15,0-21 0,0 20 0,0 1 16,0-21-16,1 21 0,-1-22 16,0 22-16,0 0 0,0 0 0,0 0 15,1 0-15,-1 21 0,0 0 0,-21 21 16,0 0-16,0 0 16,0 21-16,0-20 0,0 20 0,0-21 15,0 21-15,0-20 0,0 20 16,0-21-16,0 0 0,0 0 0,0 1 15,0-1-15,0 0 0,21 0 16,0-21 0,0 0-16,22 0 0,-22 0 0,21 0 15,-21 0-15,22 0 0,-22 0 0,21-21 16,-21 0-16,22 21 0,-22-21 16,0-1-16,21 1 0,-20 0 0,-1-21 15,0 21-15,0-22 0,0 1 0,0 21 16,1-22-16,-22 1 0,0 0 15,21 21-15,-21-1 0,0 1 0,0 0 16,0 42 0,-21 0-16,-1 22 15,22-22-15,-21 21 0,0 1 0,21-22 16,-21 21-16,21-21 16,0 22-16,0-22 0,0 21 0,0-21 15,0 0-15,0 1 0,0-1 0,21 0 16,0 0-16,22-21 0,-22 21 15,0-21-15,21 0 0,1 0 0,-22 0 16,21 0-16,0 0 0,-20 0 0,20 0 16,-21-21-16,0 0 0,22 0 15,-22 0-15,0-1 0,0-20 16,0 21-16,0-21 0,1-1 0,-22 1 0,21 0 16,0-22-16,0 22 0,0-1 15,-21-20-15,21 21 0,1-1 16,-1 1-16,0 0 0,0-1 15,0 22-15,0 0 0,-21 0 0,0 42 16,0 0 0,-21 0-16,0 22 0,0-1 15,21 0-15,-21 1 0,0-1 0,-1 21 16,1-20-16,0-1 0,0 22 16,21-22-16,0 0 0,0 1 0,-21-22 15,21 21-15,0-21 0,0 22 0,0-22 16,0 0-16,0 0 0,0 0 15,21-21-15,0 0 16,0 0-16,0 0 0,1 0 16,-1 0-16,0-21 15,0 0-15,21 21 0,-20-21 16,-1 0-16,0-1 0,21-20 0,-21 21 16,1 0-16,-1-22 0,0 22 15,0 0-15</inkml:trace>
  <inkml:trace contextRef="#ctx0" brushRef="#br0" timeOffset="127196.4">23241 10372 0,'0'21'0,"21"-21"31,0 0-31,0 0 0,1 0 16,-1 0-16,21 0 0,-21 0 15,0-21-15,22 0 0,-22 21 0,21-22 16,-21 22-16,22-21 0,-22 21 0,0-21 16,0 0-16,-21 0 15,0 0-15,0-1 16</inkml:trace>
  <inkml:trace contextRef="#ctx0" brushRef="#br0" timeOffset="127420.27">22860 10054 0,'0'0'0,"0"21"0,-21-21 16,0 0-16</inkml:trace>
  <inkml:trace contextRef="#ctx0" brushRef="#br0" timeOffset="127928.56">25506 10245 0,'0'-21'15,"0"42"-15,21-42 0,-21-1 0,21 1 0,-21 42 47,0 1-47,0-1 0,0 0 0,-21 21 16,0-21-16,21 22 0,-21-1 16,21 0-16,0 1 0,-22-22 0,1 21 15,21-21-15,-21 1 0,21-1 0,0 0 16,0 0-16,0 0 0,0 0 15,21-21 1,0 0-16,1 0 16,20-21-16,-21 0 15</inkml:trace>
  <inkml:trace contextRef="#ctx0" brushRef="#br0" timeOffset="128272.35">26183 10329 0,'85'-63'15,"-170"126"-15,191-147 0,-106 63 0,-21 21 16,-22 0-16,22 0 16,0 0-16,-21 0 0,-1 21 15,1 0-15,21-21 0,-21 21 0,20 0 16,-20 22-16,42-22 0,-21 0 16,21 0-16,0 0 15,0 0-15,0 1 0,21-22 0,0 21 16,0-21-16,22 0 0,-22 0 15,21 0-15,-21 21 0,22-21 0,-22 0 16,0 0-16,0 0 0,0 21 0,1-21 16,-22 21-16,0 0 15,0 1-15,0-1 0,-22 0 16,1-21-16,0 0 16,0 0-16,0 21 0,-22-21 0,22 0 15,-21 0-15,21 0 0,0 0 16,-1 0-16,-20 0 0,21 0 15,0 0-15,0-21 0,-1 21 16</inkml:trace>
  <inkml:trace contextRef="#ctx0" brushRef="#br0" timeOffset="128496.22">25506 9991 0,'0'0'16,"-21"0"-16,42 21 62,-21 0-62,0 0 16</inkml:trace>
  <inkml:trace contextRef="#ctx0" brushRef="#br0" timeOffset="131596.76">18902 11769 0,'0'-21'16,"0"-1"31,0 1-47,21 21 0,0-21 15,0 21-15,0-21 0,-21 0 16,22 21-16,-1-21 0,0-1 16,-21 1-16,0 0 15,0 0-15,-21 21 16,-22 0-16,22 0 0,-21 0 0,0 0 16,-1 0-16,1 0 0,0 21 15,-22 0-15,22 0 0,-1 1 0,1-1 16,0 0-16,21 0 0,-1 0 15,1 0-15,21 22 0,0-22 0,0 0 16,0 21-16,21-20 0,1 20 0,-1-21 16,21 21-16,0 1 0,-20-22 15,20 21-15,0 1 0,-21-22 0,22 0 16,-22 21-16,0-21 0,0 1 16,0-1-16,-21 0 0,0 0 15,0 0-15,-21-21 0,0 0 16,0 21-16,-21-21 0,20 0 15,-20 0-15,0 0 0,-1 0 0,22 0 16,-21-21-16,0 0 0,20 0 0,1 0 16,-21 0-16,21-1 0,0 1 15,-1 0-15,1-21 0,21 21 0,0-22 16,-21 1-16,21 0 0,0 20 0,0-20 16,0 21-16,0 0 0,0 0 15,21 42 1,0 0-1,-21 0-15,22 0 0,20 22 0,-21-22 16,0 21-16,0 0 0,22-20 0,-22 20 16,0-21-16,21 0 0,-20 22 15,20-43-15,0 21 0,-21 0 0,22-21 16,-1 0-16,-21 0 0,22 0 0,-1 0 16,0 0-16,1 0 0,-1 0 15,21-21-15,-20 0 0,-1-1 0,0 1 16,-20 0-16,20 0 0,-21 0 15,0 0-15,0-22 0,1 1 0,-22 21 16,0-22-16,0 1 0,0 21 0,0-21 16,0 20-16,-22 1 15,1 0-15,0 0 0,0 21 16,0 0-16,21 21 0,-21-21 16,21 42-16,-22-20 0,22 20 15,0-21-15,0 21 0,0 1 0,0-1 16,0-21-16,0 22 0,0-22 15,0 21-15,22-21 0,-1 0 0,0 1 16,0-22-16,0 21 0,0-21 0,22 0 16,-22 0-16,21 0 0,-21 0 15,22 0-15,-22 0 0,21-21 0,-21-1 16,22 22-16,-1-21 0,-21 0 16,0 0-16,22 0 0,-22 0 15,0-22-15,0 22 0,0 0 0,1-21 16,-22 20-16,21 1 0,-21-21 15,21 21-15,-21 0 0,0-1 16,0 44 15,0-1-15,0 0-16,21-21 47,-21-21-32,21 0-15,-21-1 16,0 1-16,0 0 16,0 0-1,-21 21 1,0 0 0,21 21-16,-21 0 0,0 0 0,-1 1 15,1 20-15,21 0 0,-21 1 0,0-22 16,0 21-16,21 0 0,0 1 15,0-1-15,0-21 0,0 22 0,0-22 16,0 0-16,0 0 0,21 0 0,0-21 16,-21 21-16,21-21 15,0 22-15,1-22 0,-1 0 0,21 0 16,-21 0-16,0 0 0,1 0 0,20-22 16,-21 1-16,0 21 0,22-21 15,-22 0-15,21 0 0,-21 0 0,0-22 16,1 22-16,20-21 0,-42 21 15,21-22-15,0 1 0,0 21 0,-21-22 16,0 22-16,0-21 0,0 21 0,22 21 16,-22-21-16,0 42 15,0 0 1,-22 0-16,22 0 0,0 22 16,0-22-16,0 21 0,-21-21 15,21 22-15,0-1 0,0-21 0,0 0 16,0 22-16,0-22 0,21 0 0,-21 0 15,22-21-15,-1 21 0,0-21 16,0 0-16,0 0 0,0 0 0,22 0 16,-22 0-16,21 0 0,-21 0 0,22 0 15,-22 0-15,0-21 0,21 21 16,-20-21-16,-1 0 0,0 0 0,0-22 16,0 22-16,0 0 15,-21-21-15,22-1 0,-22 1 0,0 21 0,0-22 16,0 1-16,0 0 0,0 21 15,-22-1-15,-20-20 0,21 21 16,0 21-16,0 0 0,-22 0 0,22 0 16,-21 0-16,-1 0 0,1 21 0,21 0 15,-21 0-15,20 1 0,1 20 16,0 0-16,0-21 0,21 22 0,0-1 16,0 0-16,0-20 0,0 20 15,21-21-15,0 21 0,0-20 0,22-1 16,-22 0-16,21-21 0,-21 21 0,22-21 15,-1 0-15,-21 0 0,22 0 16,-1 0-16,0 0 0,1 0 0,-1 0 16,0-21-16,1 21 0,-1-21 15,0 0-15,-21-1 0,22 1 16,-22 0-16,0 0 0,0-21 0,0 20 16,-21 1-16,0-21 0,0 21 0,22 0 15,-22-1-15,0 44 16,-22-1-1,22 0-15,-21 0 0,21 0 16,0 0-16,-21 22 0,21-22 0,-21 0 16,21 0-16,0 22 0,0-22 15,0 0-15,0 0 0,0 0 16,0-42 31,21 0-47,0 21 0,-21-21 15,21 0-15,1-1 0,-1 1 0,0 0 16,0-21-16,0 21 0,0-1 16,1-20-16,-1 21 0,0 0 0,-21 0 15,21 21-15,0 0 0,-21 21 32,0 0-32,0 0 0,0 21 0,0-20 15,0-1-15,0 0 16,0 21-16,0-21 0,0 1 0,0-1 15,0 0-15,43-21 0,-22 21 0,21 0 16,0-21-16,1 0 0,-1 21 16,0-21-16,1 0 0,-1 0 0,0 0 15,1 0-15,-1 0 0,0 0 0,1 0 16,-22-21-16,0 0 0,21 0 16,-20 21-16,-1-21 0,0 0 0,-21-22 15,0 22-15,21 0 0,-21-21 16,0-1-16,0 22 0,0-21 0,0-1 15,0 22-15,0 0 0,-21 0 16,0 0-16,21 0 0,-21 21 16,-1 0-16,1 0 0,0 0 15,-21 21-15,21 0 0,-1 21 0,1-21 16,0 22-16,0-1 0,0-21 16,0 22-16,21-1 0,0-21 0,0 0 15,0 22-15,0-22 0,0 0 16,0 0-16,0 0 0,0 0 15,21-21-15,0 0 0,0 0 16,0 0-16,0 0 16,1 0-16,-1 0 0,0-21 0,0 21 15,-21-21-15,21 0 0,0 0 16,1-22-16,-1 22 0,0-21 16,0 21-16,0-22 0,-21 1 0,21-21 15,1 20-15,-1 1 0,-21 0 16,21-1-16,-21 1 0,21 21 0,-21-22 15,0 22-15,0-21 0,0 21 16,0 0-16,0 42 16,0 0-16,0 0 15,-21 0-15,21 0 0,-21 1 0,21 20 16,-21 0-16,21-21 0,0 22 16,0-1-16,0 0 0,0 1 0,-22-1 15,22-21-15,0 22 0,0-22 16,0 21-16,0-21 0,0 0 15,0 1-15,22-1 0,-1-21 16,0 21-16,0-21 16,0 0-16,0 0 0,1 0 0,-1 0 15,0 0-15,0-21 0,0 21 0,0-21 16,22-1-16,-22 1 0,21 0 16,-21 0-16,22 0 0,-1 0 15,-21-1-15,22-20 0,-22 21 0,21-21 16,-21 20-16,-21-20 0,0 21 0,21 0 15,-21 0-15,0-1 0,0 1 0,-21 21 16,0 0-16,0 0 16,0 0-16,-22 0 0,22 0 0,0 21 15,0-21-15,0 22 0,0-1 0,-1 21 16,22-21-16,0 0 0,0 22 16,0-22-16,0 0 0,0 21 0,22-20 15,-1-1-15,0 0 0,0 0 0,-21 0 16,21 0-16,-21 1 0,21-1 15,-21 0-15,0 0 16,-21-21 0,0 0-16,-21 0 15,21 0-15,-1 0 0,-20 0 0,21 0 16,-21 0-16,-1 0 16,1 0-16,-22-21 0,22 21 0</inkml:trace>
  <inkml:trace contextRef="#ctx0" brushRef="#br0" timeOffset="132576.45">15811 10816 0,'0'0'15,"-42"0"-15,21 0 0,-21 0 0,-1 0 0,22 0 16,0-21-16,-21 21 0,20 0 16,1 0-1,21-21 1,21 21-1,1 0-15,-1 0 0,21 0 0,-21 0 16,22 0-16,-1 0 0,21 0 0,-20 0 16,20 0-16,1 0 0,-1 0 15,1 0-15,20 0 0,-20 0 0,-1 0 16,-20 0-16,20 0 0,-20 0 0,20 0 16,-42 0-16,22 0 0,-22 0 15,0 0-15,0 0 0,-21-21 31,-21 21-31,0-21 16,0 21-16,-1 0 0,1-22 0,0 1 16,0 21-16,-21-21 0,20 21 15,1-21-15,0 21 0,0 0 0,0-21 16,0 21-16,-1-21 0,1 21 16,21 21-1,0 0 1,21-21-16,1 21 0,-1-21 15,0 21-15,21 0 0,-21-21 0,22 0 16,-1 0-16,-21 22 0,22-22 16,-22 0-16,21 0 0,-21 0 15,0 0-15,1 0 0,-1 0 0,0 0 16,-42 0 15,0 21-31,-1-21 0,1 21 0,-21-21 16,21 21-16,-22 0 0,22-21 15,-21 21-15,0 1 0,-1-22 0,22 21 16,-21-21-16,-1 21 0,22 0 0,-21-21 16,21 21-16,0 0 0,-1-21 15,1 22-15,0-1 0,0 0 16</inkml:trace>
  <inkml:trace contextRef="#ctx0" brushRef="#br0" timeOffset="133884.1">148 15050 0,'0'0'0,"-21"0"0,-21-22 15,20 22-15,1-21 0,0 21 0,21-21 16,21 21-1,0 0-15,1 0 0,20 0 16,0 0-16,22 0 0,-22 0 16,22 0-16,20 0 0,-20 0 15,-1-21-15,1 21 0,20 0 16,-20 0-16,-1 0 0,1 0 0,-22 0 16,22-21-16,-22 21 0,22 0 15,-22 0-15,-21 0 0,21 0 16,-20 0-16,-44 0 31,1 0-31,0 0 0,0 0 16,-21 0-16,20 0 0,-20 0 0,0 0 15,21-21-15,-22 21 0,22 0 16,-21 0-16,21-22 0,-1 22 0,22-21 16,22 0 15,-1 21-31,0 0 0,21 0 15,-21 0-15,22 0 0,-22 21 16,21-21-16,-21 21 0,22 1 0,-22-22 16,21 21-16,-21 0 0,1 0 15,-22 21-15,0-20 0,0-1 0,0 21 16,-22-21-16,-20 22 0,21-1 16,-21-21-16,-1 21 0,22-20 15,-21 20-15,-1-21 0,1 21 0,21-42 16,0 22-16,0-1 0</inkml:trace>
  <inkml:trace contextRef="#ctx0" brushRef="#br0" timeOffset="134327.64">2244 14796 0,'0'0'0,"0"-22"0,0-41 32,-22 63-17,22 21-15,0 21 16,0 1-16,0-1 0,0 0 16,0 1-16,0 20 0,-21 1 0,21-1 15,0 1-15,0-22 0,-21 22 16,21-22-16,-21 21 0,21-20 15,0-1-15,0 0 0,-21-20 16,21 20-16,0-21 0,0 0 0,0 0 16,21-42 15,-21 0-31</inkml:trace>
  <inkml:trace contextRef="#ctx0" brushRef="#br0" timeOffset="134761.45">2011 15028 0,'-21'-42'0,"42"84"0,-64-126 0,43 41 16,0 1-16,0 0 0,0-1 15,0 1-15,0 0 0,0-1 0,22 22 16,-1 0-16,0 0 0,21 0 16,1 21-16,-1 0 0,21 21 0,1 0 15,21 21-15,-22 1 0,1-1 16,-1 0-16,1 1 0,-1 20 0,-21 1 15,22-1-15,-43 1 0,21-1 16,-20-20-16,-22 20 0,0 1 0,0-22 16,0 0-16,0 1 0,0-1 15,0-21-15,0 0 0,0 0 0,-22 1 16,22-1-16,-21-21 0,21-21 31,0-1-31,0 1 0,0 0 0,0-21 16,0 21-16,0-22 0,0-20 15,0 20-15,0-20 0,0-1 0,21 22 16,1-21-16,-22-1 0,21 1 16,0-1-16,-21 1 0,21-1 0,0 22 15,0-22-15,1 22 0,-1 21 16,0-22-16,0 22 0,0 21 0,0 0 16,1 21-1,-22 1-15,0-1 0,0 0 0,0 0 16,0 0-16,0 22 0,0-22 15</inkml:trace>
  <inkml:trace contextRef="#ctx0" brushRef="#br0" timeOffset="135133.23">3387 14965 0,'0'0'0,"0"21"16,-22-21-16,1 21 0,21 0 0,-21 1 15,21-1-15,-21 21 0,21-21 16,0 22-16,0-1 0,0 0 0,0-21 16,0 22-16,0-22 0,0 0 15,0 0-15,0 0 0,21 1 16,0-1-16,22-21 0,-22 0 16,0 0-16,21 0 0,-21 0 0,22 0 15,-22 0-15,21-21 0,1-1 0,-22-20 16,0 21-16,21 0 0,-21-22 15,1 22-15,-22-21 0,0 0 0,0-1 16,0 22-16,0-21 0,-22-1 16,1 22-16,-21-21 0,21 21 0,-22 0 15,22-1-15,-21 22 0,0 0 16,20 0-16,-20 0 0,21 0 16,-21 0-16,20 0 0,1 22 15,0-22-15,0 21 0,0 0 0,21 0 16,0 0-1</inkml:trace>
  <inkml:trace contextRef="#ctx0" brushRef="#br0" timeOffset="136340.16">5080 14817 0,'0'0'0,"-42"0"31,20 0-31,22-21 15,0-1-15,22 1 16,-22 0-16,21 0 0,0 0 16,0 0-16,-21-1 15,0 1-15,21 0 0,-21 0 0,0 0 16,0 0-16,0-1 0,0 1 16,-21 21-16,0 0 0,0 0 15,0 0-15,-1 0 0,1 0 0,0 21 16,-21 1-16,21-1 0,-1 0 15,1 0-15,21 0 0,0 22 0,0-22 16,0 21-16,0-21 0,0 22 16,0-22-16,0 21 0,0-21 0,21 0 15,1 22-15,-1-22 0,0 0 0,0 21 16,0-20-16,-21-1 0,21 21 16,1-21-16,-1 0 0,-21 22 15,0-22-15,0 0 0,0 0 16,0 0-16,0 1 0,0-1 0,-43 0 15,22 0-15,0 0 0,-21 0 0,-1-21 16,22 22-16,-21-22 0,0 0 16,-22 0-16,22 0 0,-1 0 0,1 0 15,21-22-15,-21 1 0,-1 0 16,22 0-16,0-21 0,-21-1 0,42 1 16,-22 0-16,1-1 0,0 1 15,21 0-15,0-1 0,0 1 0,0 0 16,0 20-16,0-20 0,0 21 15,0 0-15,21 21 16,0 0-16,1 21 0,-1 0 16,0 21-16,0-20 15,0 20-15,0-21 0,1 21 0,-1 1 16,-21-1-16,21 0 0,0 1 16,0-1-16,0-21 0,1 22 0,-1-1 15,0-21-15,0 0 0,0 0 0,0 1 16,22-22-16,-22 0 0,0 0 15,0 0-15,22 0 0,-22 0 0,0 0 16,21 0-16,-21-22 0,1 1 16,20 0-16,-21-21 0,0 21 15,22-22-15,-22 22 0,0-21 16,0-1-16,0 22 0,0-21 0,-21 0 16,0 20-16,0-20 0,0 21 0,22 0 15,-22 0-15,0-1 0,0 44 31,0-1-15,0 0-16,-22 21 0,22-21 0,0 1 16,0 20-16,0 0 0,0-21 0,0 22 15,0-22-15,0 0 16,0 21-16,0-20 0,22-1 0,-1-21 0,0 21 16,0 0-16,21-21 15,-20 0-15,20 0 0,-21 0 0,21 0 16,-20-21-16,20 0 0,-21 0 0,21-1 15,1 1-15,-22 0 0,0 0 16,21-21-16,-20 20 0,-1-20 0,-21 21 16,0 0-16,0-22 0,0 22 15,0 0-15,0 0 0,0 0 0,0 0 16,-21 21 0,-1 0-16,1 21 15,0 0-15,21 0 16,-21 21-16,21-20 0,-21-1 0,21 21 15,0-21-15,0 22 0,0-22 16,0 21-16,0-21 0,0 0 0,0 1 16,21-22-16,0 21 0,0-21 15,0 0-15,1 0 0,-1 0 0,0 0 16,0 0-16,21-21 0,-20 21 0,-1-22 16</inkml:trace>
  <inkml:trace contextRef="#ctx0" brushRef="#br0" timeOffset="136620.92">6329 14796 0,'0'-22'0,"0"44"0,0-65 15,0 22-15,-21 21 16,-1 0-16,1 0 0,0 0 16,0 21-16,0 0 15,21 1-15,0-1 0,-21 21 0,21-21 16,-22 22-16,22-1 0,0-21 0,0 21 15,0 1-15,0-22 0,0 21 16,0-21-16,0 22 0,22-22 0,-1 0 16,-21 0-16,21 0 0,0-21 0,0 0 15,22 0-15,-22 0 0,21 0 16,0 0-16,-20-21 0,20 21 16,0-21-16,1 0 0,-1-21 15,0 20-15,-21-20 0,22 21 0,-22-21 16,0-1-16</inkml:trace>
  <inkml:trace contextRef="#ctx0" brushRef="#br0" timeOffset="137041.68">6816 14499 0,'0'0'0,"0"-42"0,0 21 15,0 0-15,-22-1 0,1 44 16,21-1-16,-21 0 16,21 21-16,-21 1 0,21-1 15,0 0-15,0 22 0,-21-22 16,21 0-16,-21 1 0,21 20 0,0-20 15,0-1-15,-22 0 0,22 1 16,0-22-16,-21 21 0,21-21 0,0 0 16,0 1-16,0-1 0,0 0 0,0-42 31,0 0-15,0-1-16,0 1 0,0 0 15,21 0-15,-21 0 0,22-22 0,-1 22 16,0-21-16,0 21 0,21-22 0,-20 22 15,20-21-15,0 21 0,1 0 16,-1-1-16,0 1 0,1 21 16,-1 0-16,-21 0 0,21 21 0,-20 1 15,-1-1-15,0 0 0,0 0 16,-21 0-16,21 22 0,-21-22 0,0 21 16,0-21-16,0 0 0,-21 22 0,0-22 15,0 0-15,21 0 0,-21 0 16,-1 1-16,1-1 0,21 0 0,0 0 15,0-42 17</inkml:trace>
  <inkml:trace contextRef="#ctx0" brushRef="#br0" timeOffset="137816.1">8022 14838 0,'0'0'15,"0"21"-15,21-42 47,0 21-47,1-21 0,-1 21 0,0-21 16,0-1-16,0 1 0,0 0 15,1 0-15,-1 0 0,21 0 0,-42-22 16,21 22-16,0 0 0,-21 0 0,0 0 16,0-22-16,0 22 15,0 0-15,-21 21 0,0-21 0,0 0 16,-21 21-16,-1 0 0,1 0 16,0 0-16,-1 21 0,1 0 0,0 0 15,-22 0-15,22 22 0,-1-1 16,22 0-16,-21 1 0,21-1 0,0 0 15,21 1-15,0 20 0,0-21 0,0 1 16,0-22-16,0 21 0,21 1 16,0-22-16,21 21 0,-21-21 0,22 0 15,-1 1-15,0-22 0,-20 0 16,20 21-16,0-21 0,1 0 0,-22 0 16,0 0-16,0-21 0,0 21 15,-21-22-15,0 1 0,0 0 16,-42 21-16,21-21 0,-22 21 15,1 0-15,0-21 0,-1 21 0,-20 0 16,21 0-16,-1 0 0,1 0 16,0 21-16,-1 0 0,22 0 0,-21 0 15,21 22-15,-1-1 0,22 0 16,0 1-16,0-1 0,0 0 0,0 1 16,0-22-16,0 21 0,22-21 0,-1 22 15,21-22-15,-21 0 0,22 0 16,-1-21-16,0 0 0,1 21 15,-1-21-15,21 0 0,-20 0 16,20 0-16,-20-21 0,20 0 0,1 0 16,-1 0-16,-21-22 0,22 22 0,-1-21 15,1 0-15,-1-1 0</inkml:trace>
  <inkml:trace contextRef="#ctx0" brushRef="#br0" timeOffset="139877.13">9059 14436 0,'0'0'0,"0"-43"0,0 1 0,0 0 16,0 21-16,0-1 0,-21 22 16,0 0-16,0 0 0,0 43 15,-1-22-15,22 42 0,0-20 16,-21 20-16,21 1 0,0-1 0,-21 1 16,21-1-16,0 1 0,0-1 0,-21 1 15,21-1-15,0 1 0,0-1 16,0 1-16,0-22 0,0 0 0,0 1 15,0-1-15,0-21 0,21 22 16,-21-22-16,21 0 0,0-21 0,1 0 16,20 0-16,-21 0 0,0 0 0,22 0 15,-1-21-15,-21 21 0,21-21 16,-20-1-16,20-20 0,-21 21 16,21-21-16,-20 20 0,-1-20 0,0 0 15,0-1-15,-21 1 0,0 21 16,21-21-16,-21 20 0,0-20 0,0 21 15,0 0-15,-21 0 0,0 21 16,0 0-16,0 0 16,-1 0-16,1 21 0,0 0 0,0 0 15,0 0-15,0 0 0,-1 22 16,1-22-16,21 21 0,0 1 0,0-22 16,0 21-16,0-21 0,0 22 0,21-22 15,1 0-15,-1 0 16,0 0-16,0 0 0,0-21 0,22 22 15,-22-22-15,21 0 0,0 0 0,-20 0 16,20 0-16,0-22 0,22 1 16,-22 21-16,0-21 0,1-21 0,-1 21 15,0-1-15,1-20 0,-1 21 0,-21-21 16,22-1-16,-22 22 0,0-21 16,-21 21-16,0-1 0,21 1 0,-21 0 15,0 0-15,-21 21 16,0 21-1,0 0-15,21 0 16,-22 1-16,22-1 16,0 0-16,0 21 0,0-21 0,0 1 15,0 20-15,0-21 0,0 0 0,0 0 16,0 1-16,0-1 0,0 0 16,0-42 30,0 0-46,0-1 0,0 1 0,22-21 16,-22 21-16,21 0 0,-21-22 16,21 22-16,-21-21 0,0 21 0,0-1 15,21 1-15,-21 0 0,21 21 0,0 0 16,1 0 0,-22 21-1,21 0-15,-21 1 0,21-1 0,-21 0 16,0 0-16,0 0 0,21 0 15,-21 22-15,21-22 0,-21 0 0,21 0 16,-21 0-16,22 1 0,-1-1 16,0-21-16,-21 21 0,21-21 0,0 21 15,0-21-15,1 0 16,-1 0-16,0-21 16,0 0-16,-21 0 0,21-1 0,-21 1 15,21 0-15,1 0 0,-22-21 16,21 20-16,0-20 0,-21 0 15,21 21-15,0-22 0,0 22 0,1-21 16,-1 21-16,0-1 0,0 1 0,-21 0 16,0 0-16,21 21 0,-21 21 31,0 0-31,0 0 16,0 1-16,0-1 0,0 0 0,0 0 15,0 0-15,0 0 0,0 1 0,0-1 16,0 21-16,0-21 0,21 0 15,1 1-15,-22-1 0,21-21 0,0 21 16,0 0-16,0-21 0,0 0 16,1 21-16,-1-21 0,0 0 15,0 0-15,21 0 0,-20-21 0,-1 0 16,0 21-16,21-21 0,-21 0 0,1-1 16,-1-20-16,0 21 0,0 0 15,0-22-15,0 22 0,1 0 0,-22-21 16,0 21-16,0-1 0,0-20 15,0 21-15,0 0 0,-22 0 16,1 21-16,0 0 0,-21 0 0,21 0 16,21 21-16,-22 0 0,1 0 15,0 0-15,21 0 0,0 1 0,0 20 16,0-21-16,0 21 0,0-20 16,0 20-16,0-21 0,0 0 15,21 22-15,0-22 0,1 0 0,-1 0 16,0-21-16,21 21 0,-21-21 15,1 0-15,20 0 0,-21 0 0,21 0 16,1 0-16,-22 0 0,21 0 0,1-21 16,-22 0-16,21 0 0,-21 0 15,0-1-15,1-20 0,-1 21 0,0-21 16,0 20-16,0-20 0,0 21 0,1-21 16,-22 20-16,0-20 0,0 21 15,0 0-15,0 0 0,0 42 31,0 0-15,0 0-16,-22 0 0,22 0 0,0 22 16,0-22-16,-21 0 0,21 0 15,-21 0-15,21 1 0,0 20 0,0-21 16,0 0-16,0 0 0,0 1 16,21-44 15,0 1-31,1 0 15,-22 0-15,21 0 0,0 0 16,0-1-16,0-20 0,0 21 16,1-21-16,-1 20 0,0 1 0,21-21 15,-21 21-15,1 0 0,20 21 16,-21-22-16,0 22 0,0 0 0,1 0 16,-22 22-16,21-1 15,-21 0-15,0 21 0,0-21 16,0 1-16,0-1 0,0 0 0,21 0 15,-21 0-15,0 0 0,21 1 16,0-1-16,-21 0 0,21-21 16,1 21-16,-1-21 0,0 0 0,0 0 15,0 0-15,0 0 0,1 0 16,20 0-16,-21-21 0,0 21 16,0-21-16,22 0 0,-22-1 0,0 1 15,0 0-15,22 0 0,-22-21 16,0-1-16,0 1 0,21 0 0,-20-1 15,-1-20-15,0 20 0,0-20 16,0-1-16,0 1 0,1-1 0,-22 1 16,21 21-16,-21-1 0,0 1 15,0 21-15,0 0 0,0-1 0,-21 22 16,-1 0-16,1 22 0,21 20 16,-21-21-16,0 21 0,21 1 0,-21 20 15,0-20-15,21 20 16,-22 1-16,22-22 0,-21 21 0,0-20 15,21 20-15,0-20 0,-21-1 16,21 0-16,-21 1 0,21-22 0,0 21 16,0-21-16,0 0 0,0 1 0,0-1 15,21 0-15,0 0 0,0-21 16,0 0-16,1 0 0,-1 0 0,0 0 16,0 0-16,0-21 0,22 0 0,-22 0 15,21 21-15,-21-22 0,22-20 16,-22 21-16,21 0 0</inkml:trace>
  <inkml:trace contextRef="#ctx0" brushRef="#br0" timeOffset="140104">12742 14563 0,'-21'21'0,"42"-42"0,-63 42 0,42 0 16,0 0-16,0 0 15,21-21-15,0 0 0,0 0 16,1 0-16,20 0 0,0 0 16,1 0-16,-1 0 0,21 0 0,-20-21 15,20 0-15,-20 21 0,20-21 16,-21 21-16,22-21 0,-22 21 16,1-21-16,-22-1 0,21 22 0,-21 0 15,0 0-15</inkml:trace>
  <inkml:trace contextRef="#ctx0" brushRef="#br0" timeOffset="140945.56">6858 16552 0,'0'0'0,"-21"22"15,21-1 1,0 0 0,21-21-16,0 0 0,0 0 15,22 0-15,-22 0 0,21 0 16,0-21-16,1 21 0,-1-21 0,0-1 15,1 1-15,-22 0 0,21 0 0,1 0 16,-22 0-16,0-1 0,0 1 16,0 0-16,-21 0 0,0-21 0,0 20 15,0 1-15,0 0 0,-42 0 16,21 0-16,0 0 0,-1 21 16,-20 0-16,0 0 0,21 21 0,-22 0 15,1 0-15,0 0 0,20 22 16,1-22-16,0 21 0,0 0 0,0-20 15,21 20-15,-21 0 0,21-21 16,0 22-16,0-22 0,0 0 0,21 21 16,0-20-16,0-22 0,0 21 15,0 0-15,1-21 0,20 0 0,-21 0 16,0 0-16,22 0 0,-22 0 0,0 0 16,0 0-16,0-21 0,0 21 15,-21-21-15,0-1 0,-21 22 16,0 0-1,0 0-15,-21 0 0,-1 0 0,22 0 16,-21 0-16,-1 22 0,-20-22 0,21 21 16,-1 0-16,1 0 0,0 0 15,-1 0-15,1 22 0,21-22 0,0 0 16,-1 21-16,22-20 0,0 20 16,0-21-16,0 21 0,22-20 0,-1-1 15,0 0-15,21 0 0,1 0 16,-1 0-16,0-21 0,1 0 0,-1 0 15,0 0-15,1 0 0,-1 0 0,21 0 16,-20 0-16,-1-21 0,0 0 16,1 0-16,-22 0 0,21 0 15,1-1-15,-22 1 0,0-21 16</inkml:trace>
  <inkml:trace contextRef="#ctx0" brushRef="#br0" timeOffset="141192.57">7662 16595 0,'0'0'0,"21"0"0,1 0 16,-22 21-16,21 0 15,0 0-15,-21 0 0,21 1 0,0-1 16,0 21-16,1-21 16,-1 22-16,0-22 0,0 0 0,0 21 15,0-21-15,1 1 0,-1-1 0,0 0 16,-21 0-16,0 0 0,0 0 15,0-42 32,21 0-47,-21 0 0,21 0 0</inkml:trace>
  <inkml:trace contextRef="#ctx0" brushRef="#br0" timeOffset="141424.57">8086 16574 0,'0'0'0,"0"-22"16,-22 22 0,1 22-16,0-22 15,0 21-15,-21 0 0,20 21 0,1-21 16,-21 22-16,0-22 0,20 21 16,-20 1-16,21-1 0,0-21 0,-22 21 15,22 1-15,0-1 0,0-21 16,0 22-16,0-22 0,21 0 0,0 0 15,0 0-15,0 0 0,21-21 16,0 0 0,0 0-16,21 0 0</inkml:trace>
  <inkml:trace contextRef="#ctx0" brushRef="#br0" timeOffset="141812.74">8657 16425 0,'-21'0'32,"21"22"-32,-21-22 0,21 21 0,0 21 15,0-21-15,-21 0 0,21 22 0,0-1 16,0 0-16,-22 1 0,22 20 15,0-20-15,0 20 0,0 1 0,0-1 16,0 1-16,-21-1 0,21 1 16,0 20-16,-21 1 0,0-22 0,21 43 15,-21-21-15,0 0 0,-1-1 0,1 1 16,21 0-16,-21-22 0,0 22 16,0-22-16,21 1 0,0-1 0,0 1 15,-21-22-15,21 22 16,0-43-16,0 0 0,0 0 0,0 0 15,0-42 1,21 0-16,-21 0 0,21 0 0,0-22 16,0 1-16,0 0 0,22-1 0,-22 1 15,0-22-15</inkml:trace>
  <inkml:trace contextRef="#ctx0" brushRef="#br0" timeOffset="142132.54">8784 17103 0,'-21'-64'15,"42"128"-15,-63-191 0,21 84 0,-1-20 0,-20 21 16,21-1-16,0 1 0,0 0 0,-1-1 16,22 22-16,0-21 0,0 21 15,0-1-15,0-20 0,0 21 16,0 0-16,22 0 0,-1 21 0,21-22 16,0 22-16,-20 0 0,20 0 0,0 0 15,22 0-15,-22 22 0,0-1 16,-20 0-16,20 0 0,0 0 0,-21 22 15,1-1-15,-1-21 0,-21 21 16,0 1-16,0-1 0,-21-21 0,-1 22 16,1-1-16,-21-21 0,21 0 15,-22 22-15,1-22 0,0 0 0,21 0 16,-22-21-16,1 21 0,21-21 0,-22 0 16,22 0-16,0 0 0,21-21 31,0 0-31,21 0 0,0-22 0,22 22 15</inkml:trace>
  <inkml:trace contextRef="#ctx0" brushRef="#br0" timeOffset="142473.34">15917 14393 0,'-21'0'0,"-64"0"31</inkml:trace>
  <inkml:trace contextRef="#ctx0" brushRef="#br0" timeOffset="143032.15">15663 14372 0,'0'0'0,"-21"0"0,0 0 0,0 0 15,0 0-15,-1 21 16,1-21-16,21 22 16,0-1-1,21-21-15,1 0 0,-1 0 16,21 0-16,0 0 0,1 0 0,-1 0 15,0 0-15,22 0 0,-1 0 0,1 0 16,-1 0-16,22 0 0,-21 0 16,20 0-16,-20 0 0,-1 0 0,22-21 15,-22-1-15,-20 22 0,20 0 16,-20-21-16,-1 21 0,-21-21 0,21 21 16,-20-21-16,-22 0 15,-22 0 1,1 21-16,-21 0 0,21 0 15,-22-22-15,1 22 0,0-21 0,-1 21 16,1 0-16,21 0 0,-21 0 16,20-21-16,1 21 0,0 0 0,42-21 47,0 21-47,1 0 0,-1 0 15,0 0-15,21 0 0,-21 0 16,1 0-16,20 0 0,-21 0 0,0 0 15,0 0-15,22 0 0,-22 0 16,0 0-16,0 0 16,-21 21-16,0 0 0,0 22 0,0-22 15,0 21-15,0-21 0,-21 22 0,0-1 16,0 0-16,-22 1 0,22-1 16,-21-21-16,0 21 0,20-20 0,-20 20 15,0-21-15,21 0 0,-22 0 16,22 1-16,0-22 0,0 21 0,0-21 15,42 0 1</inkml:trace>
  <inkml:trace contextRef="#ctx0" brushRef="#br0" timeOffset="146061.69">18965 14055 0,'0'0'0,"0"-21"0,-21 21 16,21-22-16,-21 22 16,0 0-16,0 0 15,-1 0-15,1 22 16,0-1-16,21 0 15,0 0-15,0 0 0,0 0 16,0 1-16,0-1 16,0 0-1,21-21 1,0 0 0,1 0-1,-1 0 1,-21-21 15,21 21-15,0 0 15,0 0-15,-21-21-1,0-1 63,0 1-46,0 0 46,0 42 15,21-21 48,-21-21-32,0 0-62,-21 0-15,0 21-17,0 0-15,0 0 16,0 0-1,21 21 17,21 0-32,0-21 15,0 21-15,0-21 0,0 21 0,1-21 16,-1 0-16,21 0 0,-21 0 16,22 22-16,-1-22 0,0 0 0,1 0 15,-1 0-15,0 0 0,1 0 0,-1-22 16,-21 22-16,21-21 0,1 21 15,-22-21-15,0 21 0,0-21 0,0 21 16,-21-21-16,0 0 16,0-1-16,0 1 0,-21 21 15,0 0-15,0-21 0,0 21 0,0 0 16,-1 0-16,1 0 16,0 0-16,0 0 0,0 21 0,0-21 15,-1 43-15,1-22 0,0 21 16,21 0-16,0 1 0,0-1 0,0 22 15,0-1-15,0 1 0,0-1 0,0 1 16,0-1-16,0 1 0,0-22 16,0 21-16,0-20 0,0-1 0,0 0 15,0 1-15,0-22 0,0 21 0,0-21 16,0 22-16,0-22 0,0 0 16,0 0-16,-21-21 0,0 0 15,0 0 1,-1 0-16,1 0 0,-21-21 15,21 0-15,0 0 0,-1 0 0,1-1 16,-21 1-16,21 0 0,0-21 16,-1 21-16,1-22 0,0 22 0,0-21 15,0 21-15,0-22 0,-1 22 0,22 0 16,0 0-16,-21 0 0,21 63 31,0-21-31,0 0 16,21 22-16,1-22 0,-1 21 0,0-21 15,0 22-15,85 84 16,-85-106 0,21 0-16,1 0 0,-22 0 0,21-21 15,1 0-15,-1 21 0,0-21 0,1 0 16,-1 0-16,0-21 0,1 21 16,-1-21-16,0 0 0,1 0 0,-1 0 15,-21-1-15,21 1 0,-20 0 16,-1-21-16,0 21 0,-21-1 0,0-20 15,0 0-15,0 21 0,0-1 0,0-20 16,0 21-16,0 0 0,-21 42 31,21 0-31,-21 0 0,21 22 16,-22-22-16,22 0 16,0 21-16,0-21 0,0 1 0,0-1 15,0 0-15,0 21 0,0-21 16,0 1-16,22-22 0,-22 21 0,21 0 15,0-21-15,0 0 0,0 0 0,0 0 16,22 0-16,-22 0 0,0 0 16,0-21-16,22 21 0,-22-21 0,0-1 15,0 1-15,0 0 0,0 0 16,1 0-16,-1 0 0,0-1 16,-21 1-16,0-21 0,0 21 0,21 21 15,-21-21-15,0-1 0,0 44 31,0-1-31,0 0 16,-21 0-16,21 0 0,0 0 16,0 1-16,-21-1 0,21 0 0,0 0 15,-21 0-15,21 0 16,0 1-16,0-44 47,21 1-47,0 0 15,-21 0-15,21 0 0,-21 0 16,21-1-16,0 1 0,1 0 0,-1-21 16,0 21-16,-21-1 0,21 1 15,0 0-15,0 21 0,1 0 16,-1 0 0,-21 21-16,0 0 0,0 1 15,0-1-15,0 0 0,0 0 0,0 0 16,0 0-16,0 1 0,0-1 0,0 0 15,0 0-15,21 0 16,-21 0-16,21-21 0,0 22 0,0-22 16,1 0-16,-1 21 0,21-21 0,-21 0 15,22 0-15,-22 0 16,21 0-16,0 0 0,-20-21 0,20-1 16,-21 22-16,21-21 0,-20 0 0,-1 0 15,21 0-15,-21 0 0,0-1 16,1 1-16,-1 0 0,-21 0 0,21 0 15,-21 0-15,21-1 0,-21 1 16,0 42 15,0 1-31,-21-1 0,0-21 16,21 21-16,0 0 0,0 0 0,0 22 16,-21-22-16,21 0 0,0 0 0,0 0 15,0 0 1,0 1-16,21-1 0,0 0 15,0-21-15,0 0 0,0 0 16,22 0-16,-22 0 0,0 0 0,0 0 16,0 0-16,22-21 0,-22 21 0,0-21 15,21-1-15,-20 1 0,20 0 16,-21 0-16,0 0 0,0 0 0,1-1 16,-1-20-16,0 21 0,-21-21 0,0 20 15,0-20-15,0 21 0,0 0 16,0 0-16,-21 21 15,0 0-15,-1 21 0,1 0 16,0 0-16,0 0 16,21 22-16,-21-22 0,21 0 0,-21 0 15,21 21-15,0-20 0,0-1 0,0 0 16,0 0-16,0 0 0,21 0 16,0 1-16,0-22 0,0 21 0,0-21 15,1 0-15,20 0 0,-21 0 16,21 0-16,-20 0 0,20 0 0,0 0 15,-21-21-15,22-1 0,-22 22 0,0-21 16,0 0-16,0 21 0,1-21 16,-1 0-16,0 0 0,-21-1 15,21-20-15,-21 21 0</inkml:trace>
  <inkml:trace contextRef="#ctx0" brushRef="#br0" timeOffset="146283.65">20532 14478 0,'0'0'0,"-22"0"0,1 0 0,0 0 15,21 21 1</inkml:trace>
  <inkml:trace contextRef="#ctx0" brushRef="#br0" timeOffset="147812.28">22945 14309 0,'0'-21'15,"0"42"-15,0-64 0,0 22 16,0 0-16,0 0 0,0 0 0,0 0 16,0-1-16,0 1 0,-22 21 15,1-21-15,0 0 0,0 21 16,0 0-16,0 0 0,-1 21 15,1 0-15,0 0 0,-21 1 0,21 20 16,-1 0-16,1 1 0,0 20 16,0 1-16,0-1 0,0 1 0,21-22 15,0 21-15,-22 1 0,22-22 0,0 1 16,0 20-16,0-21 0,0-20 16,0 20-16,22 0 0,-1-21 0,0 1 15,21-1-15,1 0 0,-22 0 16,21-21-16,0 0 0,1 0 0,-1 0 15,0 0-15,1 0 0,-1-21 0,0 0 16,1 0-16,-1-1 16,0-20-16,1 21 0,-22 0 0,21-22 15,-21 1-15,1 0 0,-22-1 0,0 1 16,0 0-16,0-22 0,0 22 16,0-22-16,0 1 0,-22 21 0,1-22 15,0 22-15,0-1 0,-21 22 16,20 0-16,-20 0 0,0 0 0,-1 21 15,1 0-15,21 0 0,-21 0 0,-1 21 16,1 0-16,0 21 0,20 1 16,1-1-16,0 0 0,0 1 0,0 20 15,21-20-15,0-1 0,0 0 16,0 22-16,21-22 0,0-21 16,21 22-16,-20-1 0,20-21 0,21 0 15,-20 0-15,20 1 0,-20-22 16,20 0-16,1 21 0,-22-21 0,21 0 15,-20 0-15,20 0 0,-20-21 0,20 21 16,-21-22-16,1 1 0,-1 0 16,0 0-16,1 0 0,-22 0 0,0-1 15,0 1-15,0 0 0,-21 0 0,0-21 16,0 20-16,0 1 16,0 0-16,0 42 15,-21 0 1,21 1-16,-21-1 0,0 0 15,21 0-15,0 21 0,0-20 0,0-1 16,0 0-16,0 0 0,0 0 16,0 0-16,21 1 15,0-22-15,0 0 0,22 0 16,-22 0-16,0 0 0,21 0 16,-20 0-16,-1-22 0,21 22 0,-21-21 15,0 0-15,1 21 0,-1-21 0,0 0 16,0 0-16,0-1 0,-21 1 15,0 0-15,21 0 0,-21 0 0,22 0 16,-22-1-16,0 44 31,0-1-31,0 0 0,0 0 16,0 21-16,0-20 0,0-1 0,0 0 16,0 0-16,0 0 15,0 0-15,0 1 0,21-1 16,0-21-16,0 0 0,21 0 15,-20 0-15,20 0 0,-21 0 16,21 0-16,-20-21 0,20-1 0,0 1 16,-21 21-16,22-21 0,-22 0 15,0-21-15,0 20 0,0 1 16,1-21-16,-1 0 0,-21 20 0,0-41 0,0 21 16,21-1-16,-21 1 15,0-22-15,21 22 0,-21 0 0,0-22 16,0 22-16,0 0 0,0 20 0,21 1 15,-21 0-15,0 0 0,0 42 16,0 0 0,-21 22-16,0-1 0,21 0 0,-21 22 15,0-22-15,21 22 0,-22-1 16,1-21-16,21 22 0,0-22 0,0 1 16,0-1-16,0 0 0,0-21 15,0 22-15,0-22 0,0 0 16,0 0-16,21 0 0,1-21 0,-1 22 15,0-22-15,0 21 0,0-21 0,0 0 16,1 0-16,-1 0 0,0 0 16,0 0-16,-21-21 0,0-1 0,21 1 15,-21 0-15,0 0 0</inkml:trace>
  <inkml:trace contextRef="#ctx0" brushRef="#br0" timeOffset="148009.17">24596 14499 0,'0'0'0,"-43"43"16,43-22 0,0 0-1,21-21 1,1 0-16,20 0 0,-21 0 16,0 0-16,0 0 0,22 0 15,-1 0-15,0 0 0,1-21 0,-1 21 16,0-21-16,1-1 0,-22 1 0,21-21 15</inkml:trace>
  <inkml:trace contextRef="#ctx0" brushRef="#br0" timeOffset="148776.89">26268 14245 0,'0'0'0,"21"0"0,0-21 16,0 21-16,0 0 0,-21-21 16,22 21-16,-1-21 0,0 21 15,0-21-15,0 21 0,0-22 16,1 1-16,-1 0 0,0 0 16,0 21-16,0-21 0,0 0 15,1-1-15,-1 1 0,0-21 0,-21 21 16,0 0-16,0-22 0,0 22 0,0 0 15,0 0-15,-21 0 16,0-1-16,-1 22 0,1 0 0,-21 0 16,0 0-16,-1 22 0,1-1 15,21 21-15,-22-21 0,1 22 0,21-1 16,-21 0-16,20 1 0,1-1 0,21 0 16,0 1-16,0-1 0,0 0 15,0-21-15,0 22 0,0-1 0,0-21 16,0 0-16,0 1 0,21-1 15,1 0-15,-1 0 0,0 0 0,0-21 16,0 0-16,0 21 0,1-21 0,-1 0 16,0 0-16,0 0 0,0 0 15,-21-21 1,0 0 0,-21 21-16,0 0 0,0 0 15,-22 0-15,22 0 0,0 0 0,-21 21 16,21 0-16,-1 1 0,-20-1 15,21 0-15,0 0 0,0 21 0,-1-20 16,22-1-16,0 21 0,0-21 0,0 0 16,0 1-16,0-1 0,0 0 15,22 0-15,-1-21 0,21 21 0,-21-21 16,0 0-16,22 21 0,-1-21 16,0 0-16,1 0 0,-1 0 0,0 0 15,1 0-15,-1-21 0,0 21 16,1-21-16,-1 0 0,0 0 15,1 0-15,-1-1 0,-21 1 0,0 0 16,22-21-16</inkml:trace>
  <inkml:trace contextRef="#ctx0" brushRef="#br0" timeOffset="149216.67">26966 14499 0,'21'-63'15,"1"-64"1,-1 106 0,-85 232-16,149-422 0,-85 232 15,21 0-15,-21 0 0,0 21 0,0 1 16,21-1-16,-21-21 0,21 22 15,-21-22-15,0 21 0,22-21 0,-1 0 16,-21 1-16,21-1 16,0 0-16,-21 0 0,21-21 0,0 0 15,1 0-15,-1 0 0,0 0 16,0 0-16,0 0 16,0-21-16,-21 0 0,22 0 15,-1-1-15,-21 1 16,21-21-16,-21 21 0,21 0 0,-21-22 15,0 22-15,0-21 0,0-1 0,21 22 16,-21-21-16,0 21 0,0 0 16,0-1-16,0 1 0,-21 21 15,0 0-15,0 21 0,0 1 16,-22 20-16,1 0 0,21-21 16,-22 22-16,1-1 0,0 0 0,-1 1 15,1-1-15,0-21 0,-1 22 16,22-22-16,-21 21 0,21-21 0,0 0 15,21 1-15,0-1 0,0 0 0,0 0 16,0 0-16,21-21 16,0 0-16,0 0 0,21 0 15,1 0-15,-1 0 0,0 0 16,1-21-16,-1 0 0,0 0 0,22 0 16,-22-1-16</inkml:trace>
  <inkml:trace contextRef="#ctx0" brushRef="#br0" timeOffset="149548.48">27749 14520 0,'254'-190'15,"-635"465"-15,508-360 0,149-147 16,-234 210-16,-21 1 0,-21 0 16,0 0-16,0 42 15,0 21 1,-21-20-16,0 20 0,0 0 0,-1 1 16,1-1-16,0 21 0,0-20 0,0 20 15,0-20-15,21 20 0,-22-21 16,22 22-16,-21-22 0,21 22 0,-21-1 15,21 1-15,0 20 0,0-20 0,0-1 16,-21 1-16,21 21 0,-21-22 16,21 22-16,0-22 0,0 22 15,0-22-15,0 22 0,0 0 0,0-22 16,0 22-16,0-22 0,21 1 16,0-1-16,0 1 0,0-22 0,1 1 15,-1-1-15,21 0 0,-21-21 0,22 1 16,-22-1-16,0 0 0,21-21 15,-21 0-15,1 0 0,-22-21 0,21 0 16,-21-1-16,21 1 0,-21-21 0,0 21 16,0-22-16</inkml:trace>
  <inkml:trace contextRef="#ctx0" brushRef="#br0" timeOffset="149900.51">28321 15071 0,'0'-64'0,"0"128"0,0-191 16,0 84-16,-21-20 0,0 21 0,-1-22 16,1 22-16,21-1 0,0-20 15,0 21-15,0-1 0,0 1 0,0 21 16,21-22-16,1 1 0,-1 21 16,0 0-16,21 0 0,1 21 0,-22 0 15,21 0-15,0 0 0,-20 0 16,20 21-16,-21 0 0,0 21 15,0 1-15,1-1 0,-1 0 0,-21 1 16,0-1-16,0 0 0,0 1 16,0-1-16,0-21 0,-21 0 0,-22 22 15,22-22-15,0-21 0,0 21 16,0 0-16,-22-21 0,22 0 0,-21 21 16,21-21-16,-1 0 0,1 0 0,0 0 15,0 0-15,0 0 0,21 21 16,21-21-1,0 0-15,21 0 16</inkml:trace>
  <inkml:trace contextRef="#ctx0" brushRef="#br0" timeOffset="150096.82">29379 15028 0,'0'0'0,"0"22"16,-21-22 31,0 0-31,0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EB02-C29E-4E5B-90D3-83059EC1A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0A778-86F2-412A-82E6-D93751C3C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C92B-0BBB-42D2-A032-C9CABC02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12CC-A7CD-4586-A6EF-492DE0FC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8567-5664-4295-9E7E-B63AA2A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0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B59D-FE59-4C7C-A59B-0B42FF46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1C13F-DF7C-44FF-BE2E-11E2E00AD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837A-0C70-4281-903E-9F690477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3210-9184-4137-92EC-3C57009B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A817-0C63-46D6-82F6-0AB3DA1F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82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AC0E1-DD36-4C35-A18E-0F75AEA65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B4ACD-A742-4B1B-9F5B-D78962216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6151-EC3B-4A8E-A260-B2F348A4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66AF-647C-4EAB-9D55-2A87E3A7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82A2-631E-4564-AB1F-95618545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1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F021-01A8-45F6-ADC1-2FE9DCF2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50F9-1B9E-4555-84C0-9860EB49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6948-4914-41D0-A76B-4ACC50C2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86F9-DFB3-496F-9242-4A1AD44F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B183-7114-43B7-BE98-54B1EE2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1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E88F-90BE-4B6B-9194-D9CD29D3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7C1E2-D923-40C5-BFF9-8B6DA094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D99A-4068-4FC0-A726-47706EE2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63A1-16E5-47F8-9136-81A4F24E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6BE0-F774-4187-9823-87B79319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9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D5E9-DBD9-4717-BCDD-58D93CEF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B52F-2262-410F-B73A-BF5AB8728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7A03-6556-4051-B6DD-9AD25ADD2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D4831-57DB-456B-8B05-081B0331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2A58-7BB4-44CC-99A2-90EC725F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E2135-91FB-4577-8E7B-8F2409EE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2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B1B1-5476-42E5-BF46-5D901023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B7A4-95A1-48E5-9A01-AE663FB7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2B28B-F602-49AF-8409-4CC1A3E7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5BDAD-B97A-4144-B1BC-DD61FE359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46D2C-F6ED-4EC3-9B96-BE55255F2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F8D5E-3F5D-4401-AEB0-293FB4D3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8E4BC-E4C3-47CC-B291-B1F0552F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98FCC-5BCE-4A4A-B27B-6A07807D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7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AAE3-4783-4B7C-AA6F-D489D78D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26999-9721-4512-8BB0-EB07E390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1AC57-3F9F-474A-952C-04E1ED4B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55110-11B4-4B35-9D13-C0CFE62E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9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737A5-C27E-4850-9EB6-135B266B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37AED-4273-4B11-9065-092248C6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B94AB-8B94-435E-A61D-50EA206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72B7-CDF7-41DB-B6F3-6E187932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FDBE-3BD9-488F-96B0-3D79AFC1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39A0-FAC8-4240-8C11-CFB70851A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CCB7-ABEB-4A6B-82D5-C3BCDF2C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C9251-9708-47B9-87CA-C82788DC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A668-243D-4F17-B517-9AACA1F5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0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F9EB-D829-4790-9E7C-873CD390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CDB82-490E-4C5E-A8C9-1F12B14AB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42C9B-8543-4C3E-A221-04B83B4CE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5B83B-938F-452C-8043-357412A9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FEBAD-A53F-433E-8D25-0DBE17C7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DBE51-0F45-4B1A-AC2B-CDC355AE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4EC00-1648-4412-832F-94BD17BD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01578-C14E-4098-85F0-8365BD33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BD7B-73E4-427A-A0BD-4C932AD1D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9036-EE3D-47FA-AE59-787C8454799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A185-0473-4E1E-921F-42562545D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1F12-13C1-4C15-85C5-8BC1E5CEC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027B-6BF7-46D4-AFC6-47B000C6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3D9D-9288-4B30-A828-8514C2AF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2A1C-02DC-480F-A615-F429A2F0D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7EA479-E127-45CD-A90E-729BDF7CF528}"/>
                  </a:ext>
                </a:extLst>
              </p14:cNvPr>
              <p14:cNvContentPartPr/>
              <p14:nvPr/>
            </p14:nvContentPartPr>
            <p14:xfrm>
              <a:off x="746640" y="350640"/>
              <a:ext cx="6622200" cy="177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7EA479-E127-45CD-A90E-729BDF7CF5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341280"/>
                <a:ext cx="6640920" cy="17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44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3D9D-9288-4B30-A828-8514C2AF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2A1C-02DC-480F-A615-F429A2F0D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6D6BA3-315C-43B4-BC87-C3212B60CF7A}"/>
                  </a:ext>
                </a:extLst>
              </p14:cNvPr>
              <p14:cNvContentPartPr/>
              <p14:nvPr/>
            </p14:nvContentPartPr>
            <p14:xfrm>
              <a:off x="617040" y="670680"/>
              <a:ext cx="8207280" cy="422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6D6BA3-315C-43B4-BC87-C3212B60CF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661320"/>
                <a:ext cx="822600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45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3D9D-9288-4B30-A828-8514C2AF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2A1C-02DC-480F-A615-F429A2F0D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5F4377-E2FE-4C73-908A-145DA0A7F1B8}"/>
                  </a:ext>
                </a:extLst>
              </p14:cNvPr>
              <p14:cNvContentPartPr/>
              <p14:nvPr/>
            </p14:nvContentPartPr>
            <p14:xfrm>
              <a:off x="198000" y="60840"/>
              <a:ext cx="7955640" cy="526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5F4377-E2FE-4C73-908A-145DA0A7F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51480"/>
                <a:ext cx="7974360" cy="52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34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3D9D-9288-4B30-A828-8514C2AF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2A1C-02DC-480F-A615-F429A2F0D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E94B45-0262-4182-BBFE-9DE385C65867}"/>
                  </a:ext>
                </a:extLst>
              </p14:cNvPr>
              <p14:cNvContentPartPr/>
              <p14:nvPr/>
            </p14:nvContentPartPr>
            <p14:xfrm>
              <a:off x="38160" y="76320"/>
              <a:ext cx="1203984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E94B45-0262-4182-BBFE-9DE385C658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66960"/>
                <a:ext cx="12058560" cy="56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E196F6-1249-42F5-92D7-797CFD473030}"/>
                  </a:ext>
                </a:extLst>
              </p14:cNvPr>
              <p14:cNvContentPartPr/>
              <p14:nvPr/>
            </p14:nvContentPartPr>
            <p14:xfrm>
              <a:off x="3070800" y="259200"/>
              <a:ext cx="1303560" cy="524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E196F6-1249-42F5-92D7-797CFD4730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1440" y="249840"/>
                <a:ext cx="1322280" cy="52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62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3D9D-9288-4B30-A828-8514C2AF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2A1C-02DC-480F-A615-F429A2F0D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B71BF8-8D52-4149-AD0B-57B2E67F1B89}"/>
                  </a:ext>
                </a:extLst>
              </p14:cNvPr>
              <p14:cNvContentPartPr/>
              <p14:nvPr/>
            </p14:nvContentPartPr>
            <p14:xfrm>
              <a:off x="129600" y="0"/>
              <a:ext cx="11811240" cy="325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B71BF8-8D52-4149-AD0B-57B2E67F1B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-9360"/>
                <a:ext cx="11829960" cy="32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95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3D9D-9288-4B30-A828-8514C2AF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2A1C-02DC-480F-A615-F429A2F0D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14D99A-358A-4CDF-A0F4-B124AC43D7E6}"/>
                  </a:ext>
                </a:extLst>
              </p14:cNvPr>
              <p14:cNvContentPartPr/>
              <p14:nvPr/>
            </p14:nvContentPartPr>
            <p14:xfrm>
              <a:off x="1645920" y="525960"/>
              <a:ext cx="874800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14D99A-358A-4CDF-A0F4-B124AC43D7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560" y="516600"/>
                <a:ext cx="876672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37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3D9D-9288-4B30-A828-8514C2AF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2A1C-02DC-480F-A615-F429A2F0D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E70A31-A0AA-4D38-AFDB-F7217DACC01D}"/>
                  </a:ext>
                </a:extLst>
              </p14:cNvPr>
              <p14:cNvContentPartPr/>
              <p14:nvPr/>
            </p14:nvContentPartPr>
            <p14:xfrm>
              <a:off x="838080" y="182880"/>
              <a:ext cx="5387760" cy="199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E70A31-A0AA-4D38-AFDB-F7217DACC0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173520"/>
                <a:ext cx="5406480" cy="20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48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3D9D-9288-4B30-A828-8514C2AF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2A1C-02DC-480F-A615-F429A2F0D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31B7CF-26B6-4921-ADB6-2B2BFEB2C80C}"/>
                  </a:ext>
                </a:extLst>
              </p14:cNvPr>
              <p14:cNvContentPartPr/>
              <p14:nvPr/>
            </p14:nvContentPartPr>
            <p14:xfrm>
              <a:off x="7560" y="167760"/>
              <a:ext cx="11643840" cy="651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31B7CF-26B6-4921-ADB6-2B2BFEB2C8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58400"/>
                <a:ext cx="11662560" cy="65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32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2021-10-23T02:22:43Z</dcterms:created>
  <dcterms:modified xsi:type="dcterms:W3CDTF">2021-10-23T02:23:17Z</dcterms:modified>
</cp:coreProperties>
</file>