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1:45:12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2328 0,'-21'0'15,"0"0"1,0 0 0,0 0 15,-1 22-16,1-22 1</inkml:trace>
  <inkml:trace contextRef="#ctx0" brushRef="#br0" timeOffset="837.03">1884 1037 0,'0'-21'15,"0"42"-15,0-63 0,0 21 16,-21 21-16,21-21 0,0-1 15,0 1 1,0 42 15,0 1-31,0-1 0,0 0 16,0 21-16,0 1 0,0-1 16,0 0-16,0 22 0,0-22 0,0 22 15,0-22-15,0 21 0,0 1 16,0-1-16,0 1 0,0-1 0,0 1 15,0-1-15,0 1 0,0-22 16,0 22-16,0-22 0,0 0 0,0-20 16,0 20-16,0-21 0,0 0 15,0 0-15,0 1 0,0-44 32,0 1-17,0 0-15,0 0 0,0-21 16,-22-1-16</inkml:trace>
  <inkml:trace contextRef="#ctx0" brushRef="#br0" timeOffset="1489.17">1736 1249 0,'-22'-21'0,"44"42"0,-44-63 0,1 20 15,0 1-15,21 0 0,-21 0 16,21 0-16,-21 0 0,21-1 16,0 1-16,0 0 0,0 0 15,0 0-15,0 0 0,0-1 0,21 1 16,0 0-16,21 0 0,-20 0 16,20 21-16,0-21 0,1-1 0,-1 22 15,21 0-15,-20-21 0,20 21 16,1-21-16,-1 21 0,1 0 0,-1 21 15,-20 0-15,20 1 0,-21-1 0,1 0 16,-22 21-16,21 1 0,-42-1 16,0 0-16,0 22 0,-21-22 0,-21 0 15,63 22-15,-42-1 0,-43-20 16,1 20-16,-22 1 0,22-1 16,-1 1-16,-21-1 0,22-20 0,-1 20 15,22-21-15,-21-20 0,20 20 16,1-21-16,0 0 0,-1 0 15,22-21-15,-21 0 0,21 0 0,-1 0 16,1 0-16,21-21 0,0 0 16,-21 0-16,21 0 0,0-22 0,0 22 15,0-21-15,0 21 0,21 0 16,0-22-16,1 43 0,-1-21 16,0 21-16,0 0 0,0 0 0,0 0 15,1 21-15,20 0 0,-21 1 16,0-1-16,0 0 0,1 21 0,-22 1 15,21-22-15,0 21 0,0 0 16,0-20-16,0 20 0,-21 0 0,22-21 16,-1 1-16,0 20 0,-21-21 15,21 0-15,0 0 0,-21 1 0,21-1 16,1 0-16,-1-21 16,0 0-16,0 0 15,0 0-15,0 0 16,1-21-16,-1 0 0,0-22 15,0 22-15,-21-21 0,21 21 16</inkml:trace>
  <inkml:trace contextRef="#ctx0" brushRef="#br0" timeOffset="1940.91">2709 1693 0,'0'-21'0,"0"42"15,0-63-15,0 21 0,0 0 0,-21 21 16,0 0-1,0 21-15,0 0 16,21 0-16,-22 0 0,1 22 16,21-1-16,-21-21 0,21 22 0,-21-1 15,21 0-15,0-21 16,0 22-16,0-1 0,0-21 0,0 22 16,0-22-16,0 0 0,0 0 0,0 0 15,21 0-15,0 1 0,0-1 0,1-21 16,-1 0-16,0 0 0,0 0 15,0 0-15,0 0 0,22 0 0,-22 0 16,21-21-16,-21 21 0,22-22 0,-22 1 16,21-42-16,-21 42 0,1-1 15,-22-20-15,0 21 0,0-21 0,0-1 16,0 1-16,0 21 0,-22-22 16,1 1-16,-21 21 0,21 0 15,-22 0-15,1-1 0,-21 22 0,20 0 16,1 0-16,0 0 0,20 22 15,-20-1-15,21 0 0,0 0 0,0 21 16,21-20-16,0-1 0,0 21 0,0-21 16,0 0-16,21 1 0,-21-1 15,21 0-15,21 0 0,-21-21 0,1 0 16,20 0-16,-21 0 0,21 0 0,-20 0 16,20 0-16,0-21 0</inkml:trace>
  <inkml:trace contextRef="#ctx0" brushRef="#br0" timeOffset="2540.57">3641 1143 0,'0'0'0,"-22"0"0,1 0 16,0 0-16,0 21 15,0 0-15,21 1 0,0 20 0,-21-21 16,21 21-16,-22 1 0,22-1 0,-21 0 16,21 1-16,0 20 0,0-20 0,-21 20 15,21-21-15,-21 1 0,21 20 16,-21-20-16,21 41 0,0-41 0,0-1 16,0-21-16,0 21 0,0-20 0,0-1 15,0 0-15,0 0 0,0 0 0,0 0 16,0 1-16,0-44 31,-21 1-15,21 0-16,0 0 0,0 0 15,0-43-15,0 43 0,0 0 0,0-21 16,0 20-16,21-20 0,0 21 0,0 0 16,-21 0-16,21-22 0,22 22 0,-22 0 15,0 0-15,0 21 0,21-21 16,-20-1-16,20 22 0,-21 0 0,21 0 15,1 0-15,-22 0 0,21 0 0,1 22 16,-1-1-16,-21-21 0,21 21 0,1 21 16,-22 1-16,-21-22 0,0 0 0,0 0 15,0 21-15,0-20 0,-21-1 0,0 0 16,-1 21-16,1-21 0,-21 1 0,21-1 16,-22 0-16,1-21 0,21 21 0,-21 0 15,-1-21-15,22 21 0,-21-21 0,21 0 16,-22 0-16,22 22 0,0-22 0,0 0 15,0 0-15,-1 0 0,44-22 47,-1 1-47,21 0 0,-21 0 16</inkml:trace>
  <inkml:trace contextRef="#ctx0" brushRef="#br0" timeOffset="3032.28">4635 1588 0,'-21'-22'32,"0"22"-32,0 0 0,0 0 15,0 0-15,-1 0 0,1 22 0,0-1 16,21 0-16,-42 0 0,21 0 0,-1 22 15,1-22-15,0 21 0,0-21 0,-21 43 16,20-22-16,1-21 0,21 22 0,0-22 16,-21 42-16,21-42 0,0 1 0,0-1 15,0 0-15,0 0 0,0 0 0,0 0 16,21 1-16,0-22 16,1 0-16,20 21 0,-21-21 0,0 0 0,64 0 15,-64 0-15,21 0 0,-20-21 16,20 21-16,0-22 0,-21 22 0,1-21 15,20 0-15,-21 0 0,0-21 0,0 20 16,1-20-16,-1 0 0,0-1 0,-21 1 16,0 0-16,0-1 0,0-41 0,0 41 15,0 1-15,-21 21 0,0 21 0,-1-42 16,-422 190 31,444-127-32,0 0 1,0 0-16,21-21 16,0 0-16,0 0 15,22 0-15,-22 0 0,21 0 0</inkml:trace>
  <inkml:trace contextRef="#ctx0" brushRef="#br0" timeOffset="3392.08">5376 1291 0,'21'-21'0,"-42"42"0,42-63 16,-21 21-16,0 0 15,0 42 17,-21-21-32,42 21 15,-21 21-15,0-21 0,0 22 0,-21-22 16,21 21-16,-21 1 0,21 20 15,-21-21-15,0 22 0,21-22 0,0 22 16,-21-1-16,-1 1 0,22-22 16,-21 22-16,21-22 0,0 0 0,0 1 15,0-1-15,0 0 0,0-21 16,0 22-16,0-22 0,0 0 0,0 0 16,0 0-1,21-21-15,1 0 0,-1 0 16,21 0-16,-21 0 0,0-21 0,1 0 15,-1 21-15,0-21 0,0 0 0,21 0 16,-20-1-16,-1 1 0,0 0 0,21-21 16,-21 21-16,1-22 0,-22 1 0</inkml:trace>
  <inkml:trace contextRef="#ctx0" brushRef="#br0" timeOffset="4060.7">6773 466 0,'0'0'0,"-63"-21"31,42 21-31,-1 0 0,1 0 16,0 0-16,-21 0 0,21 0 16,-1 0-16,1 21 0,0-21 0,0 21 15,0 0-15,0 0 0,-1 0 16,1 22-16,0-22 0,21 21 0,-21-21 16,21 22-16,0 20 0,0-42 0,0 22 15,0-22-15,0 0 0,0 0 0,0 0 16,0 1-16,21-1 0,0 0 15,0-21-15,1 21 0,-1-21 0,0 0 16,21 0-16,1 0 0,-1 0 16,0 0-16,1 0 0,-1-21 15,21 21-15,-20-21 0,20 0 0,-20-1 16,-1 1-16,-21 0 0,21-21 16,-20 21-16,-1-1 0</inkml:trace>
  <inkml:trace contextRef="#ctx0" brushRef="#br0" timeOffset="4652.35">6943 64 0,'0'0'0,"-43"0"0,22-22 0,0 1 0,0 0 16,0 21-16,-22 0 0,22 0 0,-21 0 15,21 0-15,-22 0 0,1 0 16,0 0-16,-1 0 0,1 21 0,0 0 16,-1 1-16,22 20 0,-21-21 15,-1 21-15,1 1 0,21-1 0,-21 0 16,20 1-16,-20-1 0,21 22 16,0-22-16,21 0 0,0 1 15,-21-1-15,21 0 0,0 1 0,0-1 16,0 0-16,0 1 0,21-1 15,0 0-15,0 1 0,0-1 16,0-21-16,22 21 0,-22-20 0,21 20 16,43 0-16,-43-21 15,22-21-15,-1 22 0,1-22 0,-1 0 16,1 0-16,-1 0 0,1 0 16,-1-22-16,1 22 0,-1-21 0,1 0 15,-22 0-15,0-21 0,1-1 16,-1 1-16,-21 0 0,22-1 15,-22-20-15,0-1 0,0 1 0,0-1 16,-21 1-16,0-1 0,0 1 0,0-1 16,0-20-16,-21 20 0,0-21 15,0 1-15,-22-1 0,22 85 16,-21 0-16,21 0 0,-43 0 0,-42 0 16,64 0-16,-21 0 0,20 0 0,-20 0 15,-1 0-15,22 0 0,-22 0 0,22 0 16,-21 0-16,20 0 0,1 0 0,0 0 15,-43 0-15,64 0 0,-22 0 0,22 0 16,0 0-16,0 42 0,0 1 0,21-1 16,0 0-16,0 1 0,0-22 15,0 21-15,-21 1 0</inkml:trace>
  <inkml:trace contextRef="#ctx0" brushRef="#br0" timeOffset="5200.05">5122 1630 0,'-21'0'16,"42"0"15,0 0-15,22 0-16,-1 0 0,0 0 0,1 0 15,-1-21-15,22 21 0,-22 0 0,21-21 16,-20 21-16,20 0 0,-20 0 0,-1-22 16,0 22-16,-21 0 0,1 0 15,-1 0-15</inkml:trace>
  <inkml:trace contextRef="#ctx0" brushRef="#br0" timeOffset="8924.58">1630 2836 0,'0'0'0,"-21"0"31,-1 0-31,1 0 0,-21 0 16</inkml:trace>
  <inkml:trace contextRef="#ctx0" brushRef="#br0" timeOffset="9568.74">1355 2858 0,'-64'0'31,"43"0"-31,0 0 0,0 0 16,21 21 47,21-21-63,0 0 15,0 0-15,0 0 16,0 0-16,22 0 0,-1 0 0,-21 0 15,22 0-15,-1 0 0,21 0 16,-20 0-16,-1-21 0,0 21 16,22 0-16,-22 0 0,1 0 0,-1-22 15,0 22-15,1 0 0,-1 0 16,21 0-16,-20 0 0,20 0 16,1-21-16,20 21 0,1 0 15,-21-21-15,20 21 0,1 0 0,0 0 16,-22 0-16,22 0 0,-1 0 15,-20 0-15,21 0 0,20-21 0,-20 21 16,0 0-16,21 0 0,-22 0 16,22 0-16,-21 0 0,-1-21 15,1 21-15,0 0 0,-1-21 0,1 21 16,21 0-16,0 0 0,-22-22 16,22 22-16,0 0 0,-21 0 15,21-21-15,-22 21 0,-20 0 0,20 0 16,-20-21-16,21 21 0,-22 0 15,1 0-15,-1-21 0,1 21 16,-1 0-16,-21-21 0,22 21 0,-1 0 16,1-21-16,-22 21 0,22-22 15,-22 22-15,0 0 0,1 0 0,-1-21 16,0 21-16,1 0 0,-1 0 16,-21 0-16,0 0 0,1 0 0,-1-21 15,0 21-15,0 0 16,-42 0 46,0 0-62,0 0 16,-1 0-16,1 0 16,0 0-16</inkml:trace>
  <inkml:trace contextRef="#ctx0" brushRef="#br0" timeOffset="9700.74">6244 2540 0,'0'-21'31,"-21"21"32,0 0-48,0 21-15,-1-21 0</inkml:trace>
  <inkml:trace contextRef="#ctx0" brushRef="#br0" timeOffset="10758.47">741 3598 0,'0'-21'0,"0"0"16,-21 0-16,21 0 0,0 0 16,0-1-16,0 1 15,-22 21 1,22 21-1,0 22-15,-21-22 16,21 21-16,0 1 0,0-1 16,-21 0-16,21 22 0,-21-22 15,21 22-15,-21-22 0,21 21 0,0-20 16,-21 20-16,21-20 0,-22-1 16,22 0-16,-21 1 0,21-22 15,0 0-15,0 0 0,0 0 0,0-42 31,0 0-31,21 0 16,1-22-16,-1 1 0,-21 0 16</inkml:trace>
  <inkml:trace contextRef="#ctx0" brushRef="#br0" timeOffset="11035.74">868 4255 0,'0'21'0,"0"0"0,0 0 15,0 0-15,0 0 0,0 1 16,0-65 15,0 22-31</inkml:trace>
  <inkml:trace contextRef="#ctx0" brushRef="#br0" timeOffset="11248.73">529 3958 0,'0'0'0,"0"21"15,21 1 1,0-1 0,1-21-16,-1 0 0,21-21 0,-21 21 15,0 0-15,1 0 0,-1 0 16,0 0-16,0 0 0,0 0 15,-21-22 1</inkml:trace>
  <inkml:trace contextRef="#ctx0" brushRef="#br0" timeOffset="11728.98">1016 3556 0,'21'0'15,"-42"0"-15,42-21 0,-21 0 0,21 21 16,-21-21-16,0-1 0,21 22 0,1-21 16,-1 21-16,-42 0 31,21 21-15,0 1-16,-22-1 0,1 0 15,21 21-15,0 1 0,0-1 0,0 0 16,-21 1-16,21-1 0,-21 0 15</inkml:trace>
  <inkml:trace contextRef="#ctx0" brushRef="#br0" timeOffset="11857.91">931 4318 0,'0'0'0,"0"21"0,0 0 15,0-42 32,0 0-47,0 0 16,0 0-16,0 0 0,0-22 15,0 22-15,0 0 0</inkml:trace>
  <inkml:trace contextRef="#ctx0" brushRef="#br0" timeOffset="12172.73">720 3937 0,'0'21'0,"21"-21"31,0 0-31,0 0 0,0 0 0,22 0 16,-22-21-16,0 0 0,0 21 16,0 0-16,22 0 0,-22-21 0,0 21 15,0 0-15,0 0 16,-42 0 31</inkml:trace>
  <inkml:trace contextRef="#ctx0" brushRef="#br0" timeOffset="13448.24">1058 3747 0,'-21'0'0,"21"-22"16,-21 22-1,0 0-15,0 0 16,21-21-16,-22 21 16,22-21 15,0 42 31,0 0-62,0 22 16,0-22-16,0 21 0,0 1 16,-21-1-16,21 21 0,0-20 15,0 20-15,0-20 0,0 20 16,-21-21-16,21 1 0,-21-1 15,21 0-15,-21-20 0,21 20 0,0-21 16,0 0-16,0 0 16,0-42 15,0 0-15,0 0-16,0 0 15,21 0-15</inkml:trace>
  <inkml:trace contextRef="#ctx0" brushRef="#br0" timeOffset="15548.69">1545 4149 0,'21'0'0,"-42"0"0,63-21 0,-42-1 15,22 22-15,-1-21 0,-21 0 16,21 0-16,-21 0 0,0 0 16,0-1-16,0 1 0,0 0 0,0 0 15,0 0-15,0 0 0,-21-1 16,0 1-16,-1 21 0,1 0 15,0 0-15,0 0 0,-21 0 16,20 0-16,-20 0 0,21 21 0,-21 1 16,20-1-16,-20 21 0,21 0 15,0 1-15,0-1 0,-1 0 16,1 1-16,0-1 0,21 0 0,0 1 16,-21-22-16,21 21 15,0-21-15,0 22 0,0-22 0,21-21 16,0 21-16,0 0 0,1-21 15,-1 0-15,0 0 0,0 0 0,0 0 16,22-21-16,-22 0 0,21 21 16,-21-21-16,0 0 0,22-22 0,-22 22 15,0-21-15,0 21 0,0-22 16,1 1-16,-22 0 0,0-1 16,21 1-16,-21 21 0,21 0 0,-21-22 15,0 22-15,0 0 16,0 42 15,0 0-31,0 0 16,0 22-16,0-22 0,0 21 15,0-21-15,0 22 0,0-22 0,0 0 16,0 0-16,0 22 0,21-22 16,0 0-16,0-21 15,1 0-15,-1 0 0,0 0 16,0 0-16,21 0 0,-20-21 15,-1 0-15,0-1 0,0 1 16,0 0-16,-21-21 0,21 21 0,-21-22 16,22 22-16,-22-21 15,0 21-15,0-1 0,0-20 0,0 21 16,0 0-16,0 42 47,0 0-47,0 21 0,0-20 15,0 20-15,0 0 0,0-21 16,0 22-16,0-22 0,-22 21 0,22-21 16,-21 22-16,21-22 0,0 0 15,0 0-15,0 0 0,0-42 47,0 0-31,0-21-16,0 21 0,0-1 0,0-20 15,0 0-15,21-1 0,1 1 16,-22 21-16,21-21 0,0-1 0,0 22 16,0 0-16,0 0 0,1 0 15,-1-1-15,0 22 0,0 0 0,0 0 16,0 0-16,1 0 0,-1 0 16,21 22-16,-21-1 0,-21 0 0,21 0 15,1 0-15,-1 22 0,0-22 16,0 21-16,-21-21 0,21 0 15,0 22-15,1-22 0,-22 0 16,21 0-16,0 0 0,0 1 0,0-22 16,0 0-16,1 0 15,-1 0-15,0 0 0,21 0 0,-21-22 16,1 22-16,-1-21 0,21 0 16,-21-21-16,0 21 0,1-22 0,20 22 15,-21-21-15,21-1 0,-20 1 16,20 21-16,-21-21 0,21-1 15,1 22-15,-1 0 0,-21 0 0,22 0 16,-1 21-16,-21 0 0,0 0 0,0 0 16,1 0-16,-1 0 0,-21 21 15,0 0-15,0 0 16,0 0-16,0 0 0,0 1 0,0 20 16,0-21-16,0 0 0,0 0 15,0 1-15,0-1 0,21-21 16,-21 21-16,21-21 15,-21-21 17,0 0-32,0-1 0,0 1 0,0 0 15,0 0-15,0 0 0,-21 0 16,0-1-16,0 1 0,21 0 16,-22 0-16,1 21 0,0-21 15,0 21-15,0 0 0,0 0 16,-1 0-16,1 0 0,0 0 0,0 0 15,0 0-15,0 21 0,-1 0 16,1 0-16,0 0 0,0 1 0,0 20 16,0-21-16,-1 21 0,22 1 15,-21-22-15,0 21 0,21 1 0,0-1 16,0-21-16,0 21 0,0-20 16,0-1-16,0 21 0,0-21 0,0 0 15,0 1-15,0-1 16,21-21-16,0 0 0,1 0 0,-1 0 15,0 0-15,21-21 0,-21-1 16,1 22-16,20-42 0,-21 21 16,21 0-16,1-22 0,-22 1 0,21 0 15,1-22-15,-22 22 0,21 0 16,-21-22-16,0 22 0,1-22 0,-22 22 16,0 0-16,0-22 0,0 22 15,0-1-15,0 1 0,0 21 0,0-21 16,0 20-16,0-20 0,0 21 15,0 0-15,-22 0 16,1 21-16,0 21 16,21 0-16,0 0 0,0 21 15,-21 1-15,21-1 16,-21 0-16,21 1 0,0 20 0,-21-20 16,21-1-16,0 21 0,0-20 0,0 20 15,0-20-15,0-1 0,0 0 16,0 1-16,0-1 0,0 0 0,0-21 15,21 1-15,0-1 0,0 0 16,0-21-16,0 0 0,1 21 0,20-21 16,-21 0-16,21 0 0,-20-21 15,20 0-15,0 21 0,-21-43 0,22 22 16,-1-21-16,-21 21 0,22-22 16,-22-20-16,0 21 0,21-1 15,-21 1-15,1 0 0,-22-22 0,21 22 16,-21-1-16,21 1 0,-21 0 15,0-1-15,0 22 0,0 0 0,0 0 16,0 0-16,0 0 0,-21 21 31,21 21-31,-21 0 0,21 0 0,0 0 16,-22 22-16,22-1 0,-21 0 16,21 1-16,-21-1 0,21 0 0,0 1 15,0-1-15,-21 0 0,21 1 16,0-1-16,-21 0 0,21 1 0,0-1 15,0-21-15,0 21 0,0-20 16,0-1-16,0 0 0,21 0 16,0 0-16,0-21 0,0 0 15,1 0-15,-1 0 16,0-21-16,0 0 0,0 0 0</inkml:trace>
  <inkml:trace contextRef="#ctx0" brushRef="#br0" timeOffset="15975.44">4445 3979 0,'0'0'0,"-21"0"0,0 22 16,-1-1-1,22 0 1,22-21-1,-1 0-15,21-21 16,-21 21-16,0-21 0,22-1 0,-22 1 16,0 21-16,0-21 0,0 0 15,1 0-15,-1 0 0,-21-1 0,21 1 16,-21 0-16,0 0 0,0 0 16,0 0-16,-21-1 0,0 22 15,-1 0-15,1 0 0,-21 0 0,21 0 16,-22 0-16,22 22 0,-21-1 15,21 0-15,-22 0 0,22 21 0,0-20 16,0 20-16,0 0 0,21-21 16,0 22-16,0-1 0,0-21 0,0 22 15,0-22-15,0 0 0,21 0 16,0 0-16,0 0 0,22-21 0,-22 0 16,21 0-16,-21 0 0,22 0 15,-1 0-15,-21-21 0,21 0 0,-20 21 16,20-21-16,-21-21 0,21 20 15</inkml:trace>
  <inkml:trace contextRef="#ctx0" brushRef="#br0" timeOffset="16533.13">6308 3471 0,'0'0'16,"0"-21"-16,0 0 0,0 0 0,0-21 0,0 20 16,0-20-16,0 21 0,0-21 15,0 20-15,0 1 0,0 0 16,0 0-16,0 0 0,0 0 0,0 42 47,0 21-47,0 0 0,0 1 15,0-1-15,0 22 0,0-1 0,0 1 16,0-22-16,0 21 0,0 1 16,0-22-16,0 1 0,0 20 0,-22-21 15,1 1-15,21-22 0,-21 21 0,0-21 16,21 1-16,0-1 0,-21 0 15,0 0-15,-1-21 16,22-21 0,0 0-16,0 0 15,0-22-15,22 22 0,-1-21 0</inkml:trace>
  <inkml:trace contextRef="#ctx0" brushRef="#br0" timeOffset="16940.89">6900 3196 0,'0'0'0,"21"-21"16,1 21-16,-22-21 0,-22 21 31,1 21-31,-21-21 16,21 21-16,-22 0 0,1 1 16,21-1-16,-21 0 0,-1 0 0,1 21 15,0-20-15,-1-1 0,1 0 16,21 0-16,-22 0 0,22-21 0,0 21 15,0-21-15,21 22 16,-21-22 0,21 21-1,0 0-15,21-21 16,-21 21-16,0 0 0,21 0 16,0 1-16,0-1 0,-21 0 0,0 0 15,22 0-15,-22 0 0,21 22 16,0-22-16,-21 0 0,21 0 15,0 0-15,0 1 0,1-22 0,-22 21 16,21 0-16,0-21 0,0 21 16,0-21-16,0 21 0,1-21 15,-1 0-15,0 0 0,0 0 16,0 0-16,0-21 16,1 0-16,-1 0 0</inkml:trace>
  <inkml:trace contextRef="#ctx0" brushRef="#br0" timeOffset="17983.3">7048 3725 0,'-21'0'16,"42"0"31,1 0-47,-1 0 0,0-21 15,0 0-15,0 21 0,0-21 16,1 21-16,-22-21 0,0 0 0,21 21 16,-21-22-16,0 1 0,0 0 15,0 0-15,-21 21 16,-1 0 0,1 0-16,0 21 0,0 0 15,-21-21-15,20 43 0,1-22 0,0 0 16,0 0-16,0 21 0,0-20 15,-1-1-15,22 21 0,-21-21 0,21 0 16,0 1-16,0-1 0,0 0 16,21 0-16,1 0 0,-1-21 15,0 0-15,0 0 0,0 0 0,22 0 16,-22 0-16,21 0 0,0 0 16,-20-21-16,20 0 0,-21 21 0,21-21 15,-20 0-15,20-1 0,-21 1 16,0 0-16,22 0 0,-22 0 15,0 0-15,0-1 0,-21-20 0,0 21 16,21 21-16,-21-21 0,0 0 16,21 21-16,-21 21 31,-21-21-31,21 21 0,-21 0 16,21 0-16,0 0 0,-21 1 0,21-1 15,-21 0-15,21 21 0,0-21 16,0 1-16,0-1 0,0 0 15,0 0-15,0 0 0,21-21 16,0 0-16,0 21 0,0-21 16,1 0-16,-1 0 0,21 0 0,0 0 15,-20-21-15,20 0 0,-21 21 16,21-21-16,-20 0 0,20 0 0,-21-22 16,0 22-16,0 0 0,1 0 0,-1-22 15,0 22-15,0 0 0,-21 0 16,0 0-16,21 0 0,-21-1 0,21 22 15,-21-21-15,0 42 32,0 1-17,-21 20-15,21-21 0,-21 0 16,0 22-16,21-22 0,-21 21 16,0 0-16,21-20 0,-22 41 15,1-21-15,21 1 0,0 20 0,-21 1 16,21-1-16,-21-20 0,21 41 0,-21-41 15,21 41-15,0-20 0,0-1 16,0 1-16,0 20 0,0-20 0,0 21 16,-21-1-16,21-20 0,0-1 0,0 1 15,0-1-15,0 1 0,-22-1 16,22-20-16,-21-1 0,21 0 0,-42-21 16,21 22-16,-22-22 0,22 0 15,-21-21-15,0 21 0,-22-21 16,22 0-16,-1 0 0,-20-21 0,21 21 15,-22-21-15,22-21 0,-1 20 0,1-20 16,0 0-16,-1-1 0,1 1 16,21-21-16,0-1 0,-22 1 0,43 20 15,0-20-15,0-1 0,0 22 0,0 0 16,0-22-16,0 22 0,22 21 16,-22-22-16,21 1 0,21 21 0,-21-22 15,0 1-15,1 21 0,20-21 0,-21-1 16,21 1-16,1 0 15,-1-22-15,0 22 0</inkml:trace>
  <inkml:trace contextRef="#ctx0" brushRef="#br0" timeOffset="18550.97">8234 3260 0,'0'-21'0,"0"42"0,0-64 15,0 22-15,-21 42 32,21 1-17,0 20-15,0-21 0,-22 21 16,22 1-16,-21 20 0,21-20 0,-21-1 16,21 21-16,0-20 0,-21-1 0,0 0 15,0 1-15,21-1 0,0 0 16,0-20-16,-22 20 0,22-21 0,0 0 15,0 0-15,0 1 16,0-44 0,0 1-1,0 0-15,0 0 0,0 0 16,0 0-16,22-1 0,-1 1 0,-21-21 16,21 21-16,0 0 15,0-1-15,0-20 0,1 21 0,-1 0 16,0 21-16,0-21 0,0-1 0,0 22 15,1 0-15,20-21 0,-21 21 16,21 0-16,-20 0 0,-1 0 0,21 0 16,-21 21-16,0 1 0,1-1 15,-22 0-15,0 0 0,0 21 0,0-20 16,0-1-16,0 0 0,-22 0 0,1 0 16,-21 0-16,21 1 0,-22-1 15,1 0-15,0 0 0,21 0 0,-22-21 16,22 21-16,-21-21 0,21 0 15,-1 0-15,1 0 0,0 0 16,0 0-16,0 0 0,42-21 31,-21 0-31,21 21 16,0-21-16,22 0 0,-22 21 0</inkml:trace>
  <inkml:trace contextRef="#ctx0" brushRef="#br0" timeOffset="19024.7">9144 3620 0,'0'0'15,"0"-22"-15,0 1 0,0 0 16,0 0-16,-21 0 16,0 21-16,-1 0 15,1 0-15,0 0 0,0 0 0,-21 0 16,20 0-16,1 21 0,-21 21 15,21-21-15,0 1 0,-22 20 0,22 0 16,0-21-16,0 22 0,21-22 0,-21 21 16,21 1-16,0-22 0,0 0 15,0 21-15,0-21 0,0 1 0,0-1 16,21 0-16,0-21 0,0 0 16,0 0-16,0 0 0,1 0 15,20 0-15,-21 0 0,21-21 0,1 21 16,-22-21-16,21-1 0,-21 1 15,22 0-15,-22-21 0,0 21 0,0-1 16,0-20-16,-21 21 0,22 0 0,-22-22 16,0 22-16,0-21 0,0 21 15,-22 0-15,1-1 0,-21 1 0,21 0 16,0 21-16,-22 0 0,22 0 16,-21 0-16,21 0 0,-22 0 0,22 0 15,-21 21-15,21 0 0,-1 1 0,1-1 16,0 0-16,0 0 0,0 0 15,0 0-15,21 1 0,0-1 16,0 0-16,0 0 16,21 0-16,21-21 15,-21 0-15</inkml:trace>
  <inkml:trace contextRef="#ctx0" brushRef="#br0" timeOffset="19780.27">9652 3662 0,'-21'-85'31,"0"64"-31,-1 21 0,1-21 16,0 21-16,0 0 15,0 0-15,21 21 0,-21 0 16,-1 0-16,1 1 0,0 20 0,21-21 15,-21 0-15,0 0 0,21 22 16,-21-22-16,-1 0 0,22 0 0,-21 0 16,21 1-16,0 20 0,0-21 15,0 0-15,0 0 0,0 1 16,21-22 0,1 0-16,-1 0 0,0 0 0,0 0 15,0-22-15,0 22 0,1-21 0,-1 0 16,0 0-16,0 0 0,0 0 15,0-1-15,1 1 0,-22 0 16,21 0-16,0 0 0,-21 0 0,21-1 16,-21 1-16,0 0 0,0 42 47,0 0-47,0 1 15,0-1-15,0 0 0,0 0 16,0 0-16,0 0 0,0 1 15,0-1-15,0 0 16,0 0-16,0 0 0,21-21 16,0 0-1,1 0-15,-1 0 0,0 0 16,0 0-16,0-21 0,0 0 0,1 21 16,-1-21-16,0 0 0,0-1 15,0-20-15,22 21 0,-43 0 0,21 0 16,0-1-16,0 1 0,0 0 0,-21 0 15,21 21-15,-21-21 16,0 42 0,0 0-16,0 0 15,0 0-15,0 1 0,0-1 16,0 0-16,0 0 0,0 0 16,0 0-16,0 1 0,0-1 15,0 0-15,22 0 16,-1-21-16,0 0 15,0 0-15,0 0 16,0 0-16,1 0 0,-1 0 0,0 0 16,0 0-16,0-21 0,0 21 0,1 0 15,20-21-15</inkml:trace>
  <inkml:trace contextRef="#ctx0" brushRef="#br0" timeOffset="20317.18">10731 3598 0,'0'0'0,"0"-21"0,-21 0 16,0 21-16,0 0 0,0 0 15,0 0-15,-1 0 16,1 0-16,0 0 0,0 21 0,0-21 16,0 21-16,-1 1 0,1-1 0,0 0 15,0 21-15,0-21 0,0 1 16,-1-1-16,22 21 0,0-21 0,0 0 15,0 1-15,0-1 0,0 0 16,0 0-16,0 0 0,0 0 16,22-21-16,-22 22 0,21-22 0,0 0 15,0 0-15,0 0 0,0 0 16,1 0-16,-1 0 0,0-22 0,0 1 16,0 0-16,0 0 0,1 0 0,-1-22 15,0 22-15,0-21 0,0 0 16,22-1-16,-22-20 0,0-1 0,0 22 15,0-22-15,0 1 0,1-1 0,20 1 16,-21 21-16,-21-22 16,21 43-16,-21-21 0,21-1 0,-21 22 15,0 0-15,0 0 16,0 42 0,-21 0-16,0 21 0,0 1 15,0-1-15,0 22 0,-1-22 16,1 21-16,0 1 0,0-22 0,0 22 15,21-22-15,0 22 0,-21-22 16,21 0-16,0-21 0,0 22 0,0-22 16,0 0-16,0 0 0,0 0 0,0 1 15,21-22-15,0 0 16,0 0-16,0 0 0,22 0 0,-22 0 16,0-22-16,21 1 0,1 0 15</inkml:trace>
  <inkml:trace contextRef="#ctx0" brushRef="#br0" timeOffset="21129.24">12382 2963 0,'0'-21'16,"0"42"-16,0-63 0,0 21 0,0 0 16,0 0-16,-21 21 31,0 21-31,0 0 0,0 21 15,0 1-15,-1-1 0,1 0 0,0 22 16,0-1-16,0 1 0,-22-1 16,22 1-16,-21-1 0,21 1 0,0-22 15,-1 0-15,1 1 0,0-22 16,0 0-16,0 0 0,21 0 16,0 1-16,0-44 31,0 1-16,0 0-15,21-21 0,0-1 16,0 1-16,0 0 0,1-1 0,-1-20 16,0-1-16,0 1 0,0-1 0,0 22 15,22-21-15,-22 20 0,0-20 16,21 20-16,-20 1 0,20 0 0,-21 21 16,0-22-16,0 22 0,1 21 15,-1 0-15,0 0 16,-21 42-16,21-20 0,-21 20 15,0 0-15,0 22 0,0-22 16,0 22-16,0-1 0,0 1 0,0-1 16,0 1-16,-21-1 0,21-21 15,-21 22-15,21-22 0,0 1 0,0-1 16,0-21-16,0 0 0,0 22 0,0-22 16,-21-21-16,21 21 0,0 0 15,-22-21 1,22-21-1,-21 0 1,0 0-16,21-1 0,-21 1 0</inkml:trace>
  <inkml:trace contextRef="#ctx0" brushRef="#br0" timeOffset="21329.12">11874 3493 0,'22'0'16,"-1"0"-16,0 0 0,0 0 16,0 0-16,22 21 0,-22-21 0,21 0 15,0 0-15,-20 0 0,20 0 0,0 0 16,-21 0-16,22 0 0,-22 0 16,21 0-16,-21 0 0,1 0 15,-1 0-15,0-21 0,21 21 0</inkml:trace>
  <inkml:trace contextRef="#ctx0" brushRef="#br0" timeOffset="21612.76">12996 3196 0,'0'0'0,"21"-21"16,-21 0-16,0 0 15,-21 21-15,0 0 16,0 0-16,0 0 15,-22 0-15,22 21 0,0 0 0,0 21 16,-21-20-16,20 20 16,1 0-16,0-21 0,0 22 0,21-1 15,0 0-15,-21-20 0,21 20 0,0-21 16,0 21-16,0-20 0,0-1 16,0 0-16,0 0 0,0 0 0,21-21 15,0 21-15,0-21 0,0 0 16,22 0-16,-22 0 0,21 0 0,1 0 15,-1-21-15,0 21 0,22-21 0</inkml:trace>
  <inkml:trace contextRef="#ctx0" brushRef="#br0" timeOffset="21940.58">13674 2688 0,'0'0'15,"0"-21"-15,0 0 0,0 0 0,-22 21 16,1 0-16,0 0 16,0 21-16,21 21 15,-21-21-15,0 22 0,21-1 0,-22 0 16,1 1-16,21 20 0,-21-20 0,0 20 16,0-21-16,21 22 0,-21-1 15,-1-20-15,1 20 0,21-20 16,0-1-16,-21 0 0,21 1 15,0-1-15,0-21 0,0 0 0,0 0 16,0 1-16,0-1 0,0 0 0,21-21 31,0 0-15,-21-21-16,22 0 0,-22-1 16,21 1-16,0 0 0,0 0 0</inkml:trace>
  <inkml:trace contextRef="#ctx0" brushRef="#br0" timeOffset="22204.43">13779 3196 0,'0'0'0,"22"0"16,-22 21 0,0 1-1,-22 20-15,1-21 0,21 0 0,0 0 16,-21 22-16,0-22 0,0 0 15,21 21-15,0-20 0,-21-1 0,21 0 16,-22 0-16,22 0 0,-21 0 16,21 1-16,0-1 15,0 0-15,0 0 32,21-21-32,1 0 0,-1 0 15,0-21-15,0 21 0,0-21 0</inkml:trace>
  <inkml:trace contextRef="#ctx0" brushRef="#br0" timeOffset="22985.39">14372 3239 0,'0'0'0,"0"-43"32,-21 43-32,0 0 0,0 0 0,-1 0 15,1 21-15,0-21 0,-21 22 0,21-1 16,-1 21-16,-20-21 0,21 0 15,0 22-15,0-22 0,-1 21 0,1-21 16,0 22-16,21-22 0,-21 0 16,21 0-16,0 0 0,0 1 0,0-1 15,0 0-15,21-21 0,0 21 0,0-21 16,1 0-16,-1 0 0,0 0 16,0 0-16,0 0 0,0 0 0,1 0 15,-1 0-15,0-21 0,-21 0 16,0 0-16,0-1 0,0 1 15,0 0-15,0 0 0,-21-21 0,0-1 16,21 22-16,0-21 0,-22 21 16,22-22-16,0 22 0,0 0 0,0-21 15,0 20-15,22 1 16,-1 21-16,0 0 0,21-21 0,-21 21 16,22 0-16,-1 0 0,0 0 0,-20 0 15,20 0-15,0 21 0,-21 0 16,22 1-16,-22-1 0,0 0 0,0 0 15,0 21-15,-21-20 0,0 20 16,0-21-16,0 21 0,0-20 0,0 20 16,0-21-16,0 0 0,0 0 15,0 1-15,0-1 0,-21-21 16,21 21-16,-21-21 16,0 0-16,21-21 31,0 0-31,0-1 15,0 1-15,0 0 0,0 0 16,0-21-16,0 20 0,21-20 0,0 0 16,0-1-16,1 1 0,-1 0 0,0-1 15,21 22-15,-21 0 0,22-21 16,-22 21-16,21-1 0,1 22 0,-1-21 16,-21 21-16,21 0 0,-20 0 15,20 0-15,-21 21 0,0 1 16,0-1-16,1 0 0,-1 21 0,-21 1 0,0-22 15,0 21-15,0 0 16,0 1-16,0-1 0,0-21 0,-21 22 16,-1-22-16,1 0 0,0 0 15,0 0-15,21 0 0,-21 1 0,0-1 16,-1-21-16,22 21 0,-21-21 16,0 0-1,42 0 1,0-21-1,1 21-15,-1-21 0</inkml:trace>
  <inkml:trace contextRef="#ctx0" brushRef="#br0" timeOffset="23440.75">16002 3175 0,'0'-85'16,"0"170"-1,-21-191-15,0 106 0,21-21 0,-22 21 16,1 0-16,0 0 0,0 0 16,-21 21-16,20 0 0,1 1 15,-21-1-15,21 0 0,-22 21 16,22-21-16,0 1 0,0 20 0,21-21 16,0 0-16,0 0 0,0 1 0,0-1 15,0 0-15,21 0 0,0 0 16,0-21-16,22 0 0,-22 21 15,0-21-15,21 0 0,-20 0 16,-1 0-16,21 0 0,-21 22 0,0-22 16,22 0-16,-22 0 0,0 21 15,0 0-15,-21 0 0,21 0 16,-21 0-16,0 1 0,0-1 16,-21 0-16,0 0 0,-21 0 15,21-21-15,-22 21 0,22 1 16,-21-22-16,-1 21 0,1-21 0,21 0 15,-21 0-15,-1 0 0,22 0 16,-21 0-16,21 0 0,-1 0 0,1 0 16,0 0-16,0 0 0,0-21 0,0 21 15,21-22-15,-22 1 0,22 0 16,0 0-16,-21 0 0,21 0 16,-21-1-16,21 1 0</inkml:trace>
  <inkml:trace contextRef="#ctx0" brushRef="#br0" timeOffset="23861.03">14838 2498 0,'0'0'0,"-21"0"16,-1 0-16,1 0 0,0 21 0,21 0 15,0 0-15,-21-21 0,21 21 16,0 1-16,0-1 16,0 0-16,21-21 15,0 0-15,0 0 0,22 21 0,-22-21 16,21 0-16,-21 0 0,22 0 15,-22-21-15,21 0 0,-21 21 0,1-21 16,-22-1-16,0 1 0,0 0 16,0 0-16,0 0 0,0 0 0,-22-1 15,1 22-15,0 0 0,0 0 16,0 0-16,-22 0 0,22 0 0,0 0 16,0 0-16,0 22 0,21-1 15,0 0-15,-21 0 0,21 0 16,0 0-16,-22 1 0,22-1 0,0 0 15,0 0-15</inkml:trace>
  <inkml:trace contextRef="#ctx0" brushRef="#br0" timeOffset="24190.83">13377 2985 0,'0'0'0,"-21"0"0,0 0 16,21 21-16,21-21 16,0 0-1,22 0-15,-22 0 0,21 0 16,-21 0-16,22 0 0,-1 0 0,0-21 15,1 21-15,-1 0 0,0 0 16,1-22-16,-1 22 0,21-21 16,-41 21-16,-44 0 47,1 0-47,0 0 0,-21 0 0</inkml:trace>
  <inkml:trace contextRef="#ctx0" brushRef="#br0" timeOffset="45544.29">804 6160 0,'21'0'16,"1"0"15</inkml:trace>
  <inkml:trace contextRef="#ctx0" brushRef="#br0" timeOffset="45980.04">974 6181 0,'21'0'16,"-21"-21"-16,0-1 31,-21 22-31,-1 0 16,1 0-16,0 0 0,0 0 0,0 0 15,0 0-15,-1 0 0,-20 0 16,21 0-16,0 0 0,-22 22 0,22-22 16,-21 21-16,21 0 0,-22 0 15,22 0-15,0 0 0,-21 1 16,21-1-16,-1 21 0,1 0 0,0 1 16,0 20-16,0-20 15,21-1-15,0 21 0,0-20 0,0-1 16,0 22-16,0-22 0,0 0 15,0-21-15,0 22 0,21-22 16,0 21-16,0-21 0,22 1 0,-22-1 16,21-21-16,-21 21 0,22-21 15,-1 0-15,-21 0 0,21 0 0,-20 0 16,20 0-16,-21 0 0,21-21 16,-20 0-16,-1 21 0,0-22 15,0 1-15,0 0 0,0 0 16,1 0-16,-1 0 0,0-22 15,0 22-15</inkml:trace>
  <inkml:trace contextRef="#ctx0" brushRef="#br0" timeOffset="46832.41">1270 6519 0,'0'0'16,"0"-21"-16,0 0 15,-21 21 1,0 0-16,-1 21 15,1 0-15,0 1 16,0 20-16,21-21 0,0 0 0,-21 22 16,21-22-16,-21 21 0,21-21 15,-22 22-15,22-22 0,0 21 16,0-21-16,0 0 0,0 1 16,0-1-16,0 0 15,0 0-15,22-21 0,-1 0 16,0 0-16,0 0 0,0 0 15,0 0-15,1-21 0,-1 0 0,0 21 16,-21-21-16,21-1 0,0-20 16,-21 21-16,0 0 0,0-22 0,0 22 15,0-21-15,0 21 0,0 0 16,-21-22-16,0 22 0,0 0 16,0 0-16,-1 21 0,1 0 15,21-21-15,0-1 31,0 1-15,21 21-16,22-21 16,-22 21-16,0 0 0,21 0 0,1-21 15,-22 21-15,21 0 0,1 0 16,-22 0-16,21 0 0,0 0 0,-20 21 16,20-21-16,-21 21 0,0 0 15,0 1-15,1-1 0,-1 0 16,-21 0-16,0 0 0,0 0 0,0 22 15,0-22-15,0 0 0,0 0 16,0 0-16,0 1 0,0 20 16,0-21-16,0 0 0,0 0 15,0 1-15,-21-22 0,21 21 16,-22-21 0,22-21-1,0-1-15,0 1 16,0 0-16,0 0 0,0 0 0,0-22 15,0 22-15,0-21 0,0 0 16,0-1-16,22 1 0,-1 0 0,21-1 16,-21 22-16,22-21 15,-1 21-15,0-1 0,22 1 0,-22 0 16,22 21-16,-22 0 0,0 0 16,1 21-16,-1 0 0,-21 1 0,0-1 15,0 0-15,1 21 0,-22 1 16,0-22-16,0 21 0,0 0 0,0 1 15,-22-22-15,1 21 0,0-21 16,0 1-16,0-1 0,0 21 0,-1-21 16,22 0-16,-21-21 15,21 22-15,0-44 32,0 1-32,21 0 15,1 0-15,-1-21 16</inkml:trace>
  <inkml:trace contextRef="#ctx0" brushRef="#br0" timeOffset="47086.26">2752 6096 0,'0'0'0,"0"-42"16,0 63-1,0 0 1,0 0-16,0 0 15,0 22-15,-22-1 0,1 0 0,21 1 16,-21-1-16,0 22 0,21-22 16,-21 0-16,0 22 0,21-22 0,0 0 15,-22-20-15,22 20 0,-21-21 0,21 0 16,0 0-16,0 1 0,21-22 16,1 0-16,-1 0 15,0-22-15,0 1 0,0 0 16</inkml:trace>
  <inkml:trace contextRef="#ctx0" brushRef="#br0" timeOffset="47293.14">2455 6435 0,'-21'0'0,"42"0"0,-21 0 31,21 0-31,1 0 0,20 0 0,-21 0 16,0-21-16,22 21 0,-1-22 16,-21 1-16,21 21 0,1-21 0,-1 21 15,-21 0-15,22-21 0,-22 21 16,0 0-16</inkml:trace>
  <inkml:trace contextRef="#ctx0" brushRef="#br0" timeOffset="47719.9">2984 6392 0,'0'0'0,"0"-21"31,0 0-31,22 0 16,-1 0-1,0 21-15,0 0 0,0 0 16,0 0-16,1 0 15,-1 0-15,0 0 0,0 21 16,0-21-16,0 21 0,1 21 0,-1-20 16,0-1-16,0 21 0,-21 0 15,0-20-15,0 20 0,0 0 0,0-21 16,0 22-16,0-22 0,0 0 16,-21 0-16,0 0 0,0 1 0,-1-1 15,1-21 1,21-21-1,0-1-15,0 1 0,0-21 16,0 21-16,0 0 0,0-1 16,21-20-16,1 21 0,-1-21 15,-21 20-15,21-20 0,0 21 16,0 0-16,0 0 0,1-1 0,-1 1 16,0 0-16,0 0 0,0 21 15,0 0-15,1-21 0,-1 21 0,0 0 16,0 0-16,0 0 0</inkml:trace>
  <inkml:trace contextRef="#ctx0" brushRef="#br0" timeOffset="48488.86">4064 6244 0,'-21'0'15,"0"0"1,-1 0-16,1 21 0,0 1 0,0-1 15,0 0-15,0 0 0,-1 0 0,1 22 16,0-22-16,-21 21 0,21 0 16,-1-20-16,22 20 0,-21-21 0,21 21 15,0-20-15,0-1 0,0 0 16,0 0-16,0 0 0,0 0 0,21-21 16,1 22-16,-1-22 0,0 0 15,21 0-15,-21 0 0,1 0 0,20 0 16,-21 0-16,0-22 0,22 22 0,-22-21 15,0 0-15,0 0 0,0-21 16,-21 20-16,0-20 0,21 21 16,-21-21-16,0-1 0,0 1 15,0 0-15,0-1 0,-21 22 0,0 0 16,0-21-16,0 42 0,-22-22 0,22 1 16,0 21-16,0 0 0,-21 0 15,20 0-15,1 0 0,0 21 0,0 1 16,0-1-16,0 0 0,-1 0 15,1 0-15,21 22 0,0-22 0,0 0 16,0 21-16,0-21 16,0 1-16,0-1 0,21 0 0,1 0 0,-1 0 15,21-21-15,-21 0 0,0 21 16,22-21-16,-22 0 0,21 0 16,-21 0-16,22-21 0,-22 0 0,21 21 15,-21-21-15,1-21 0,20 20 16,-21 1-16,0-21 0,0 0 0,1-1 15,-1 22-15,-21-21 0,0-1 16,21 1-16,-21 0 0,0-1 0,0 22 16,0-21-16,0 21 0,0 0 15,0-1-15,0 1 0,0 42 47,-21 1-47,21 20 0,0-21 16,0 21-16,0-20 0,0 20 15,-21 21-15,21-20 0,0-1 0,-22 22 16,22-22-16,0 0 0,0 22 16,0-22-16,0 0 0,0 1 0,0-22 15,0 21-15,0-21 0,0 1 0,0-1 16,0 0-16,22-21 0,-1 21 16,0-21-16,0 0 0,0 0 0,0 0 15,1 0-15,-1 0 0,21-21 16,-21 21-16,0-21 0,1 0 15,-1-1-15,0 1 0,0-21 0,0 21 16</inkml:trace>
  <inkml:trace contextRef="#ctx0" brushRef="#br0" timeOffset="49372.26">5355 6562 0,'0'-21'0,"0"42"0,-21-42 0,0 21 15,42 0 17,0 0-32,21 0 15,1 0-15,-1 0 0,22 0 16,-1 0-16,22 0 0,-22 0 0,22 0 16,0 0-16,-1-22 0,-20 1 15,20 21-15,-20 0 0,21-21 0,-22 21 16,1 0-16,-1-21 0,-21 21 15,22 0-15,-22-21 0,-21 21 0,22 0 16,-43-21 0,-21 21-1,-22-22-15,22 22 0,-21-21 16,21 21-16,-22 0 0,22-21 16,0 21-16,0 0 0,0-21 0,-1 21 15,1 0-15,0-21 0,0 21 16,0-21-16,0 21 15,-1 0-15,44 0 63,-1 0-63,0 0 0,21 0 16,1 0-16,-1 0 0,0 0 0,1 0 15,-1 0-15,0 0 0,1 0 16,-22 0-16,21 0 0,-21 0 0,0 0 15,-21 21 1,0 0-16,-21-21 16,0 21-16,0 0 0,-21 0 0,-1 1 15,1 20-15,21-21 0,-22 21 16,1 1-16,0-22 0,21 21 0,-22 1 16,-20 20-16,42-42 15,-1 0-15,1 1 0,0-1 16,0 0-16,21 0 0,0 0 0,21-21 31,21 0-31</inkml:trace>
  <inkml:trace contextRef="#ctx0" brushRef="#br0" timeOffset="50009.35">7810 5927 0,'-21'0'16,"0"21"-1,21 0 1,0 0-16,0 0 0,0 1 0,0-1 16,0 0-16,0 0 0,0 0 15,0 0-15,0 1 16,0-1 46,0 0-62,0 0 16,0 0-16,0 0 0,0 1 0,0 20 16,0-21-16,0 21 0,0 1 15,-21-1-15,21 0 0,-21-20 0,0 20 16,-1 0-16,22-21 0,-21 22 16,0-22-16,0 0 0,0 0 0,0 0 15,-1 1-15,1-22 0,21 21 16,0-42 15,21-1-31,1-20 16,-1 0-16</inkml:trace>
  <inkml:trace contextRef="#ctx0" brushRef="#br0" timeOffset="50387.46">8276 6054 0,'0'0'0,"42"-21"0,-20-1 0,-1 1 16,-42 21-1,-22 21 1,22-21-16,-21 22 0,21-1 0,-22 0 16,1 0-16,0 0 0,-1 0 15,-20 1-15,20-1 0,1 0 0,0 0 16,-1 0-16,22-21 0,-21 21 16,21 1-16,0-22 0,-1 21 15,1-21-15,0 21 0,21 0 16,0 0-1,0 0-15,21 1 16,0-1-16,1 0 0,-1-21 16,0 21-16,0 0 0,0 0 0,0 1 15,22-1-15,-22 21 0,0-21 0,0 0 16,0 1-16,1-1 0,20 0 16,-21 0-16,0 0 15,0 0-15,1-21 0,-1 0 0,0 22 16,0-22-16,0 0 15,0 0-15,1 0 0,-1-22 0,0 1 16,0 21-16,0-21 0,0 0 16,-21-21-16</inkml:trace>
  <inkml:trace contextRef="#ctx0" brushRef="#br0" timeOffset="51332.93">8424 6414 0,'0'21'15,"0"0"-15,21-21 32,1 0-32,-1-21 0,0 21 15,0-21-15,21-1 0,-20 1 16,20 21-16,-21-21 0,0 0 0,0 0 16,1 0-16,-22-1 0,0 1 15,-22 21 1,1 0-16,0 0 0,0 0 0,-21 0 15,20 0-15,-20 21 0,0 1 0,21-1 16,-22 0-16,22 21 16,-21-21-16,21 22 0,-1-1 0,22 0 15,0 1-15,0-22 0,0 21 16,0-21-16,0 1 0,0 20 0,0-21 16,22-21-16,-1 21 0,0 0 0,0-21 15,0 0-15,22 0 0,-22 0 16,21 0-16,0 0 0,1 0 0,-1-21 15,22 0-15,-22 0 0,0 0 16,22 0-16,-22-22 0,0 22 0,1-21 16,-22-1-16,21 1 0,-21 21 0,1-21 15,-1 20-15,-21-20 0,0 21 16,21 0-16,-42 21 31,0 21-31,21 0 16,-22 0-16,1 0 0,21 22 0,0-22 15,-21 0-15,21 21 0,-21-20 16,21 20-16,0-21 0,0 0 0,0 0 16,0 1-16,21-1 0,0 0 0,0 0 15,22-21-15,-22 0 0,0 21 16,21-21-16,1 0 0,-1 0 0,0 0 16,1-21-16,-22 0 0,21 0 15,1 0-15,-1-1 0,0 1 16,-21-21-16,22 21 0,-22-22 0,0 22 0,0-21 15,0 21-15,-21 0 16,0-1-16,0 1 0,0 0 0,-21 21 31,0 0-31,21 21 16,-21 0-16,0 1 0,21 20 0,0-21 16,-21 21-16,21 1 0,-22-1 0,22 0 15,-21 1-15,21-1 0,-21 22 16,21-22-16,0 0 0,0 22 0,0-22 15,-21 22-15,21-1 0,0 22 16,0-22-16,0 1 0,-21-1 0,21 22 16,0-22-16,0 1 0,0-1 0,-21 1 15,21-1-15,-22 1 0,22-1 16,-21-20-16,21 20 0,-21-20 16,21-1-16,-21 0 0,0-21 0,0 22 15,-1-22-15,1 0 0,-21-21 0,21 0 16,-22 0-16,1 0 0,0 0 15,-1 0-15,1-21 0,-21-21 0,20 20 16,1 1-16,21-21 0,-22 0 0,22 20 16,0-20-16,0 0 0,21 21 0,0-1 15,0-20-15,0 21 0,0-21 16,0 20-16,21-20 0,0 21 0,0-21 16,22-1-16,-1-20 0,0 20 0,1-20 15,-1-1-15,22 1 16</inkml:trace>
  <inkml:trace contextRef="#ctx0" brushRef="#br0" timeOffset="51888.73">10118 5927 0,'0'0'0,"-22"0"0,1 0 0,21-21 0,-21 21 16,0 0-16,0 0 15,21 21-15,-21 0 0,-1 0 16,22 0-16,-21 22 0,21-22 16,-21 21-16,21 0 0,0 1 15,-21-22-15,21 21 0,-21 1 0,21-1 16,0 0-16,-21 1 0,21-1 0,0-21 16,0 0-16,0 22 0,0-22 15,0 0-15,0-42 31,0 0-15,0-1-16,0 1 0,0 0 0,0 0 16,0 0-16,0 0 0,0-1 15,0 1-15,21 0 0,0 0 16,21 0-16,1 0 0,-22-1 0,21 1 16,0 0-16,22 21 0,-22-21 15,1 21-15,-22 0 0,21 0 0,0 0 16,-20 0-16,20 0 0,-21 0 15,0 21-15,0 0 0,-21 0 0,0 22 16,0-22-16,0 21 0,0-21 0,-21 22 16,0-22-16,-21 21 0,21-21 15,-22 1-15,1-1 0,0 0 0,-1 0 16,-20-21-16,20 21 0,22-21 16,-21 21-16,0-21 0,20 0 0,1 0 15,0 0-15,21-21 31,0 0-31,21 21 0,22-21 16,-22 0-16,0 21 0,21-21 16,-21 21-16</inkml:trace>
  <inkml:trace contextRef="#ctx0" brushRef="#br0" timeOffset="52348.59">11155 6117 0,'0'-21'0,"0"42"0,-21-63 16,-22 42-16,22 0 0,0 0 15,-21 0-15,20 0 0,-20 0 0,21 0 16,-21 0-16,20 21 0,1 0 16,-21 0-16,21 1 0,0-1 0,-1 0 15,1 21-15,0-21 0,0 22 16,21-1-16,0 0 0,0-20 0,0 20 15,0-21-15,0 21 0,0-20 0,0-1 16,21 0-16,0 0 0,22-21 16,-22 0-16,21 0 0,0 0 0,1 0 15,-1 0-15,0 0 0,1-21 16,-1 0-16,0 0 0,-20-1 16,20 1-16,-21-21 0,0 21 0,0-22 15,-21 1-15,22 21 0,-22-21 16,0 20-16,0-20 0,-22 21 0,1 0 15,0 0-15,-21-1 0,21 1 0,-22 21 16,1 0-16,21 0 0,-22 0 16,1 0-16,0 0 0,-1 0 0,22 0 15,-21 0-15,21 0 0,0 21 16,-1 1-16,1-22 0,21 21 0,-21 0 16,21 0-16,0 0 0,21-21 15,0 21-15,1-21 0,-1 0 16,21 0-16,0 0 0,1 0 15</inkml:trace>
  <inkml:trace contextRef="#ctx0" brushRef="#br0" timeOffset="53532.91">11769 6138 0,'0'0'0,"0"-21"0,-22 0 16,1 21-16,0-21 15,0 21-15,0 0 0,0 0 0,-1 21 16,1 0-16,0-21 16,0 21-16,0 1 0,0-1 0,-1 0 15,22 21-15,0-21 0,0 1 16,0 20-16,0-21 0,0 21 0,0-20 16,0-1-16,0 0 0,0 0 0,22 0 15,-1 0-15,-21 1 0,21-22 16,0 0-16,0 0 0,0 0 15,1 0-15,-1 0 0,0-22 16,0 1-16,-21 0 0,21 0 16,0-21-16,-21 20 0,22-20 15,-22 21-15,21-21 0,0 20 16,-21-20-16,0 21 0,21 0 0,0 0 16,-21-1-16,0 44 31,0-1-31,0 0 0,0 0 15,0 0-15,0 0 0,0 22 16,0-22-16,0 0 0,0 21 0,0-20 16,0-1-16,0 0 0,0 0 0,0 0 15,0 0-15,21 1 0,1-22 16,-1 0-16,0 21 0,0-21 0,0 0 16,22 0-16,-22 0 15,0-21-15,0 21 0,21-22 0,-20 1 16,-1-21-16,21 21 0,-21 0 0,0-22 15,22 22-15,-22 0 0,0 0 16,0 0-16,0-1 0,1 1 0,-1 0 16,-21 42 15,0 0-31,0 1 0,0-1 16,0 0-16,0 0 15,0 0-15,0 0 0,0 1 0,0-1 16,0 0-16,0 0 0,0 0 15,21 0-15,0-21 16,0 22-16,0-22 0,1 0 0,20 0 16,-21 0-16,0 0 0,22 0 15,-22 0-15,21 0 0,-21 0 0,22-22 16,-1 22-16,-21-21 0,21 0 0,-20 0 16,20 21-16,-21-42 0,0 20 15,0 1-15,-21 0 0,22 0 0,-22 0 16,0 0-16,0-1 0,0 1 0,0 0 15,-43 0-15,43 0 0,-21 21 16,0-21-16,0 21 0,0 0 0,-1 0 16,-20 0-16,21 0 15,0 0-15,0 0 0,-1 21 0,-20 0 16,21-21-16,0 21 0,0 0 0,21 0 16,-22 1-16,22-1 0,0 21 15,-21-21-15,21 0 0,0 1 0,0-1 16,0 21-16,0-21 0,21 0 15,1 1-15,-1-22 0,0 0 16,0 0-16,0 0 0,0 0 0,1 0 16,-1 0-16,0 0 0,0-22 15,0 1-15,0 0 0,1-21 0,-1-1 16,0 22-16,0-21 0,0 0 16,0-1-16,1 1 0,-22-22 15,21 22-15,0-21 0,0 20 0,-21-20 16,0 20-16,21 1 0,-21 0 15,0-1-15,21 22 0,-21 0 0,0 0 16,-21 21 0,0 42-16,0-21 15,21 22-15,-21-1 0,0 0 0,-1 1 16,22-1-16,0 22 0,0-22 16,0 0-16,-21 1 0,21 20 0,0-21 15,0 1-15,0-1 0,0 0 16,0 1-16,0-1 0,0-21 0,0 22 15,0-22-15,0 0 16,0 0-16,21-21 0,1 0 16,-1 0-16,0 0 0,21-21 0,1 0 15,-1 0-15,0-1 0,22-20 0</inkml:trace>
  <inkml:trace contextRef="#ctx0" brushRef="#br0" timeOffset="54104.59">13970 6160 0,'0'0'0,"-21"0"0,-22 0 0,22 0 0,0 0 16,0 0-16,0 0 15,42 0 1,0 0-1,21 0-15,1 0 0,-1 0 16,22 0-16,-1 0 0,1 0 0,-1 0 16,1 0-16,-1 0 0,1 0 15,-1 0-15,-21 0 0,22 0 0,-22 0 16,1 0-16,-1 0 0,-21 0 0,0 0 16,0 0-16,-21-22 15,0 1 1,-21 21-16,0-21 0,0 21 15,0 0-15,-22 0 0,1 0 16,21 0-16,-21 0 0,20-21 0,1 21 16,0 0-16,42 0 31,0 0-31,1-21 16,-1 21-16,0 0 0,21 0 0,-21 0 15,22 0-15,-22 0 0,0 0 0,0 0 16,0 0-1,-21 21 1,0 0-16,0 0 16,-21 0-16,0 1 0,0-1 15,0 21-15,-22-21 0,22 0 0,0 22 16,-21-22-16,21 0 0,-22 21 16,22-20-16,0-1 0,0 0 0,0-21 15,-1 21-15,22 0 0,-21-21 16,21-21-1</inkml:trace>
  <inkml:trace contextRef="#ctx0" brushRef="#br0" timeOffset="55577.17">16087 5800 0,'21'-21'47,"0"-1"-32,0 22-15,0-21 0,0 0 16,1 21-16,-1-21 0,21 0 15,-21 0-15,0-1 0,1 22 0,-1-21 16,-21 0-16,0 0 16,-21 21-16,-1 0 0,-20 0 15,0 0-15,-1 0 0,1 21 16,0-21-16,-22 21 0,22 0 0,0 1 16,-1-1-16,22 0 0,0 21 15,0-21-15,0 1 0,21 20 16,0-21-16,0 0 0,0 22 0,21-22 15,0 0-15,0 0 0,0 21 16,0-20-16,22-1 0,-22 0 0,21 21 16,-21-21-16,1 1 0,-1-1 15,0 0-15,0 0 0,-21 0 0,0 0 16,0 1-16,0-1 0,0 0 0,-21 0 16,0-21-16,-22 21 0,22-21 15,-21 0-15,0 0 0,-1 0 0,1 0 16,-22 0-16,22-21 15,0 21-15,-1-21 0,1 0 0,21 21 16,-21-21-16,20-1 0,1 1 0,21 0 16,0 0-16,0 0 0,0 0 15,0-1-15,0 1 0,0 0 16,21 21-16,1 0 0,-1-21 16,21 21-16,-21 0 0,22 0 0,-1-21 15,-21 21-15,21 0 0</inkml:trace>
  <inkml:trace contextRef="#ctx0" brushRef="#br0" timeOffset="55940.87">16510 6160 0,'21'0'0,"0"0"15,0 0-15,1 0 16,-1 0-16,0 0 0,0 0 0,0-22 15,0 1-15,1 21 0,-1-21 0,21 0 16,-21 0-16,0 0 0,-21-1 16,22 22-16,-22-21 0,0 0 0,0 0 15,0 0-15,-22 0 16,1 21-16,0 0 0,0 0 16,-21 0-16,20 21 0,-20-21 15,0 21-15,21 0 0,-22 0 16,1 22-16,21-22 0,0 21 0,-1-21 15,1 0-15,21 22 0,-21-22 16,21 0-16,0 0 0,0 22 0,0-22 16,21-21-16,0 21 0,1 0 15,-1 0-15,21-21 0,0 0 0,-20 0 16,20 0-16,0 0 0,1-21 0,-1 0 16,0 0-16,1 21 0</inkml:trace>
  <inkml:trace contextRef="#ctx0" brushRef="#br0" timeOffset="56225.71">17611 5334 0,'0'0'16,"-22"21"-1,1 0-15,0 1 16,0 20-16,0 21 0,0 1 0,-22-1 15,22 1-15,0-1 0,0 1 16,0-1-16,-22 1 0,22-22 0,0 1 16,0 20-16,0-42 0,21 22 0,-22-1 15,22-21-15,-21 0 16,21 0-16,0 1 0,0-1 0,21-21 31,1 0-31,-1-21 16,21 21-16,-21-22 0,22 1 0,-1-21 15</inkml:trace>
  <inkml:trace contextRef="#ctx0" brushRef="#br0" timeOffset="56596.49">17589 6054 0,'0'0'0,"-21"0"0,21 21 0,0 0 31,21-21-16,1 0-15,-1 0 16,0 0-16,21 0 0,-21 0 0,22 0 16,-22 0-16,0-21 0,21 0 0,-20 21 15,-1-21-15,0-1 0,0 1 16,-21 0-16,0 0 0,0 0 16,-21 21-1,0 0-15,0 0 0,-1 21 16,-20-21-16,21 21 15,0 0-15,-22 0 0,22 1 0,0-1 16,0 21-16,0-21 0,21 0 0,-21 1 16,21-1-16,0 0 0,0 0 15,0 0-15,21-21 0,0 21 16,0-21-16,0 0 0,0 0 16,1 0-16,20 0 0,0 0 0,-21 0 15,22 0-15,-1 0 0,0-21 0,1 0 16,-1 0-16,22 0 0</inkml:trace>
  <inkml:trace contextRef="#ctx0" brushRef="#br0" timeOffset="57068.8">18394 5906 0,'0'0'0,"0"-22"0,-21 22 32,21 22-32,-22-22 15,1 21-15,21 0 0,0 0 16,0 0-16,0 0 0,-21 22 0,21-22 15,0 0-15,0 0 0,-21 0 16,21 1-16,0-1 0,0 0 16,-21-21-16,21 21 0,-21-21 0,21-21 62,0 0-62,0 0 0,0-1 16,0 1-16,0 0 0,21 0 0,0-21 15,0 20-15,0 1 0,0 0 16,1-21-16,-1 21 0,0 21 0,21-22 16,-21 1-16,22 21 0,-1 0 15,-21 0-15,22 0 0,-22 0 0,21 21 16,-21 1-16,0-22 0,-21 42 16,22-21-16,-22 0 0,0 0 0,0 22 15,0-22-15,0 0 0,0 0 0,0 0 16,0 1-16,-22-1 0,22 0 15,-21 0-15,0 0 0,0-21 16,21 21-16,-21-21 16,0 0-16,21-21 31,0 0-31,21 21 16,-21-21-16,21 0 0,21 0 0,-21-1 15</inkml:trace>
  <inkml:trace contextRef="#ctx0" brushRef="#br0" timeOffset="57300.41">19156 5927 0,'0'21'31,"0"0"-31,-21-21 16,21 21-16,-22 0 0,1 1 0,21 20 15,0-21-15,-21 0 0,21 0 0,-21 1 16,21-1-16,-21 0 0,21 0 15,0 0-15,0 0 16,0-42 15,0 0-31,0 0 16,21 0-16,0 0 0,-21-22 16</inkml:trace>
  <inkml:trace contextRef="#ctx0" brushRef="#br0" timeOffset="57480.31">19198 5567 0,'0'0'16,"-21"0"-16,0 0 0,0 0 0,-1 0 15,1 0-15,21 21 47,21-21-31,1 0-16,-22 21 0,21-21 15</inkml:trace>
  <inkml:trace contextRef="#ctx0" brushRef="#br0" timeOffset="57884.07">19558 5800 0,'0'21'31,"0"0"-31,-21 0 16,21 0-1,-21 1-15,-1-1 0,22 0 0,0 0 16,0 0-16,-21 0 0,21 1 16,0-1-16,0 0 0,0 0 0,0 0 15,0 0-15,21 1 0,1-22 16,-1 21-16,0-21 15,21 0-15,-21 0 0,1 0 0,20 0 16,-21 0-16,0-21 0,22-1 16,-22 22-16,0-21 0,0 0 0,21-21 15,-20 21-15,-22-1 0,21-20 16,0 21-16,-21-21 0,21 20 0,-21 1 16,0 0-16,0 0 0,0 0 15,0 0 1,0 42 31</inkml:trace>
  <inkml:trace contextRef="#ctx0" brushRef="#br0" timeOffset="58609.79">20362 5800 0,'-42'0'16,"21"0"-16,21 21 16,0 0-16,-21 0 0,21 0 0,-22 1 15,22-1-15,-21 0 0,21 0 16,0 0-16,0 0 0,-21 1 0,21-1 16,-21 0-16,21 0 0,0 0 0,0 0 15,-21 1-15,0-1 16,21 0-1,0-42 17,0 0-17,0-1-15,0 1 16,0 0-16,21 0 0,0 0 0,0 0 16,0-22-16,0 22 0,1 0 15,-1-21-15,21 20 0,-21 1 0,22 0 16,-1 0-16,-21 0 0,21 0 15,1 21-15,-22 0 0,0 0 0,0 0 16,0 0-16,1 21 0,-22 0 16,21 0-16,-21 0 0,0 0 0,0 22 15,0-22-15,0 21 0,-21-21 0,-1 1 16,22 20-16,-21-21 0,21 0 16,0 0-16,-21 1 0,21-1 0,0 0 15,-21-21-15,21 21 16,-21-21-1,21-21 1,0 0 0,0 0-16,0-1 0,0 1 15,21 0-15,0 0 0,0-21 16,0 20-16,1-20 0,20 21 0,-21 0 16,21-22-16,1 22 0,-1 0 15,0-21-15,1 21 0,-1-1 0,0 22 16,1 0-16,-22 0 0,21 0 15,1 0-15,-1 0 0,-21 43 16,21-22-16,-20 21 0,-22-21 0,0 22 16,0-1-16,0 0 0,0 1 15,0-1-15,0 0 0,0-20 0,0 20 16,0-21-16,0 0 0,-22 0 16,1 1-16,0-1 0,0 0 0,0-21 15,0 0-15,21 21 0,-22-21 16</inkml:trace>
  <inkml:trace contextRef="#ctx0" brushRef="#br0" timeOffset="90288.7">974 9398 0,'0'0'0,"-22"0"0,1 0 0,0 0 15,0 0-15,0 0 16,0 0-16,-1 0 0,1 0 16,0 0-16,0 0 15,0 0 1,0 0-16,42 0 31,0 0-31,21 0 16,-21 0-16,22 0 0,-1 0 15,22 0-15,-1 0 0,1 0 0,-1 0 16,22 0-16,-22-21 0,1 21 16,20 0-16,-20 0 0,-1 0 0,1 0 15,-1 0-15,-20 0 16,-1 0-16,0 0 0,1 0 0,-1 0 16,-21 0-16,0 0 0,1 0 15,-1 0-15,0 0 0,0 0 0,-21-21 47,0 0-16,-21 21-31</inkml:trace>
  <inkml:trace contextRef="#ctx0" brushRef="#br0" timeOffset="90748.44">1778 9123 0,'0'0'15,"-21"-21"-15,42 42 63,0 0-63,0-21 15,22 21-15,-22-21 0,21 21 0,0-21 16,1 0-16,-1 22 0,0-22 16,1 21-16,-1-21 0,0 0 15,22 0-15,-43 0 0,21 0 0,1 0 16,-22 0-16,21 0 0,-21 0 0,1 0 16,-44 21 15,1-21-31,-21 21 0,21-21 15,-22 21-15,1 0 0,0 1 0,-1-1 16,1 0-16,21 0 0,-21 0 16,-1 0-16,1 22 0,0-22 0,20 0 15,-20 21-15,21-20 0,-21-1 16,20 21-16,-20-21 0,21 0 16,0 1-16,21-1 0,-21-21 15,42-21 16,0 21-31,0-22 16,0 1-16,22 0 0</inkml:trace>
  <inkml:trace contextRef="#ctx0" brushRef="#br0" timeOffset="91632.93">2857 9017 0,'0'0'0,"-21"0"0,21-21 15,-21 21-15,0 0 31,21 21-31,0 0 16,0 22-16,0-22 0,0 0 16,0 21-16,0-21 0,0 22 15,0-22-15,0 21 0,0-21 0,0 1 16,0 20-16,0-21 0,0 0 16,0 0-16,0 22 0,-21-22 0,21 0 15,0 0-15,0 0 16,0-42 15,0 0-31,0 0 16,0 0-16,0 0 0,0-1 15,0-20-15,0 21 0,0-21 0,0 20 16,21-20-16,0 21 0,-21-21 16,21-1-16,0 22 0,1-21 0,20 21 15,-21-1-15,0 1 0,22-21 16,-22 42-16,21-21 0,-21 0 0,22 21 15,-22 0-15,21 0 0,-21 0 0,0 21 16,1-21-16,-1 21 0,0 0 16,0 21-16,0-20 0,0 20 0,-21-21 15,0 21-15,0-20 0,0 20 16,22 0-16,-22-21 0,0 1 0,0 20 16,0-21-16,0 0 0,0 0 15,0 1-15,0-1 16,0 0-16,0-42 31,0 0-15,0-1-16,-22 1 0,22 0 15,0-21-15,0 21 0,0-1 0,0-20 16,0 0-16,22-1 0,126-126 31,-106 148-31,0 0 0,1 0 16,20-1-16,-20 1 0,20 21 15,-21 0-15,22 0 0,-22 0 0,1 0 16,-1 21-16,-21 1 0,21-1 16,-20 0-16,-22 0 0,0 21 0,21-20 15,-21 20-15,0 0 0,0-21 0,0 1 16,0 20-16,-21-21 0,21 0 16,0 0-16,-22 1 0,1-1 0,0 0 15,21 0-15,-21-21 16,21 21-1,0-42 1,0 0 0</inkml:trace>
  <inkml:trace contextRef="#ctx0" brushRef="#br0" timeOffset="92198.56">4932 9017 0,'0'-21'0,"0"42"0,0-63 16,0 21-16,-21-1 0,-1 1 0,1 0 15,21 0-15,-21 0 0,-21 0 16,21 21-16,-1-22 0,1 22 0,-21 0 16,21 0-16,0 0 0,-22 0 15,22 22-15,0-22 0,-21 21 16,20 0-16,1 21 0,0 1 0,-21-22 15,21 21-15,-1 0 0,1 1 16,0-1-16,0 0 0,21 1 0,0-1 16,0-21-16,0 22 0,0-22 0,0 0 15,0 0-15,21 0 0,-21 0 16,21 1-16,0-1 0,1-21 0,20 0 16,-21 21-16,0-21 0,22 0 0,-22 0 15,21 0-15,0-21 0,-20 21 16,20-21-16,0-1 0,-21 1 0,22 0 15,-22-21-15,21 21 0,-21-22 16,1 22-16,-1-21 0,0-1 16,-21 1-16,21 0 0,-21-1 0,0 1 15,0 21-15,0-21 0,0 20 0,0 1 16,0 0-16,-21 21 16,0 0-16,21 21 15,0 0-15,0 1 0,-21 20 16,21-21-16,0 21 0,0 1 0,0-22 15,0 21-15,0 1 0,0-22 0,0 0 16,0 21-16,0-21 16,0 1-16,0-1 0,0 0 0,21 0 15,0 0-15,0-21 16,0 0-16,0 0 16,1 0-16,-1 0 0,0-21 0,0 21 15,21-21-15</inkml:trace>
  <inkml:trace contextRef="#ctx0" brushRef="#br0" timeOffset="92504.9">5757 8975 0,'0'-21'16,"0"42"-16,0-85 0,0 43 0,0 0 0,0 0 15,0 0-15,-21 21 0,0-22 0,-21 22 16,20 0-16,1 0 0,0 0 15,-21 22-15,21-1 0,-22 0 0,1 0 16,21 21-16,-22 1 0,22-1 0,0 0 16,0 1-16,0 20 0,0-20 15,21-1-15,0-21 0,0 21 0,0 1 16,0-22-16,0 0 0,21 0 0,0 0 16,21 1-16,-21-1 0,22 0 15,-1-21-15,-21 0 0,22 0 0,-1 0 16,0 0-16,1 0 0,-1 0 15,0-21-15,1 21 0,-22-21 16,0-1-16,21 1 0,-21 0 0,1 0 16</inkml:trace>
  <inkml:trace contextRef="#ctx0" brushRef="#br0" timeOffset="95444.48">7556 8615 0,'0'0'0,"22"-21"0,-1 0 0,0 21 16,0-22-16,0 1 0,-21 0 16,0 0-1,-21 21 17,0 0-32,0 21 0,0 0 15,-1 0-15,1 1 0,0 20 0,0 0 16,0 1-16,-22-1 0,22 21 15,0-20-15,0 20 0,-21-20 0,20 20 16,22-21-16,-21 1 0,21-1 16,0 0-16,0 1 0,0-1 0,0-21 15,0 22-15,21-22 0,1 0 16,-1 0-16,0-21 0,0 21 0,0-21 16,22 0-16,-1 0 0,-21 0 0,21 0 15,1 0-15,-1 0 0,0-21 16,1 21-16,-1-21 0,0 0 0,1 0 15,-1-1-15,0-20 0,1 21 16,-1-21-16,-21-1 0,22 1 0,-22 0 16,0-22-16,0 22 0,-21-22 0,0 1 15,0 20-15,0-20 0,0 21 16,-21-1-16,0 1 0,0 0 0,-1 20 16,-20 1-16,21 0 0,-21 0 0,-1 21 15,22 0-15,-21 0 16,-1 0-16,1 0 0,21 0 0,-21 0 15,20 0-15,-20 21 0,21 0 0,-21 0 16,20 1-16,1-1 0,0 21 16,0 0-16,21 1 0,0-1 0,0 0 15,0 1-15,0-22 0,0 21 0,0 1 16,0-22-16,0 21 0,21-21 16,0 0-16,22-21 0,-22 22 0,21-22 15</inkml:trace>
  <inkml:trace contextRef="#ctx0" brushRef="#br0" timeOffset="95908.22">9186 8636 0,'0'0'0,"21"-21"0,-42 21 31,0 0-31,0 0 0,-21 0 15,-1 0-15,1 0 0,-22 21 0,22-21 16,-21 21-16,20 0 0,1 1 0,0 20 16,-1-21-16,22 0 15,0 0-15,0 22 0,0-22 0,21 0 16,0 0-16,0 0 0,0 1 0,0-1 16,21-21-16,0 21 15,21-21-15,-21 21 0,22-21 0,20 0 16,-20 0-16,-1 21 0,0-21 15,1 0-15,20 21 0,-42-21 0,22 0 16,-1 22-16,-21-22 0,0 21 0,0-21 16,-21 21-16,0 0 15,0 0-15,-21 0 0,0-21 16,0 22-16,-21-22 0,-1 0 0,1 21 16,0-21-16,-1 0 15,22 21-15,-21-21 0,-1 0 0,22 0 16,0 0-16,0 21 0,0-21 0,0 0 15,-1 0-15,1 0 0,0 0 16,0 0-16,0 0 16,0 0-16,-1 0 15,1 0-15,0 0 0,0 0 0</inkml:trace>
  <inkml:trace contextRef="#ctx0" brushRef="#br0" timeOffset="96716.37">1947 9864 0,'21'0'31,"1"0"-31,-22 21 16,21-21-16,0 0 0,0 0 16,0 0-16,0 0 0,1 0 0,-1 0 15,0 0-15,21 0 0,-21 0 0,22 0 16,-1 0-16,0 0 0,1 0 15,20 0-15,1 0 0,-1 0 16,22 0-16,-22 0 0,22 0 0,0 0 16,-1 0-16,1 0 0,21 0 15,-21 0-15,42 21 0,-22-21 0,22 0 16,0 0-16,0 0 0,0 0 0,0 0 16,22 0-16,-1 0 0,0 0 15,0 0-15,21 0 0,-20 0 0,-1 0 16,21 0-16,0 0 15,22 0-15,-22 0 0,1-21 0,-1 0 16,0 21-16,22-21 0,-22 21 0,22-22 16,-22 22-16,0-21 0,1 21 15,20 0-15,-21-21 0,1 21 0,-22 0 16,0 0-16,0 0 0,0-21 16,1 21-16,-22 0 0,-22 0 0,1 0 15,0 0-15,-21 0 0,-1 0 16,-41 0-16,20 0 0,-42-21 0,22 21 15,-22 0-15,0 0 0,0 0 16,-21 21 78,-21-21-94</inkml:trace>
  <inkml:trace contextRef="#ctx0" brushRef="#br0" timeOffset="96860.29">9461 9821 0,'-21'43'31,"21"-64"0</inkml:trace>
  <inkml:trace contextRef="#ctx0" brushRef="#br0" timeOffset="116240.7">2794 11240 0,'0'-22'0,"0"1"15,0 0-15,0 0 32,0 0-17,0 0 63</inkml:trace>
  <inkml:trace contextRef="#ctx0" brushRef="#br0" timeOffset="116561.25">2942 10964 0,'0'-21'0,"0"-21"15,0 21 1,0 0-16,0 42 47,0 0-47,0 0 0,0 0 16,0 22-16,0-1 0,0 0 0,0 22 15,0-22-15,0 22 0,0-1 0,0-21 16,0 22-16,0-22 0,0 22 15,0-22-15,0-21 0,-21 22 0,21-22 16,0 0-16,0 0 16,0 0-16,0 0 0,0-42 31,0 0-15,0-21-16</inkml:trace>
  <inkml:trace contextRef="#ctx0" brushRef="#br0" timeOffset="117008.53">3387 10880 0,'0'0'0,"21"-21"0,0 21 16,-21 21-1,-21-21-15,0 21 16,-22 21-16,22-21 0,-21 1 0,-1 20 15,1-21-15,0 21 0,-1 1 16,1-1-16,0 0 0,-1 1 0,1-1 16,0-21-16,21 22 0,-1-22 0,1 0 15,0 0-15,0-21 16,0 21-16,21-42 31,21 21-15,0 0-16,0 0 15,0 0-15,1 0 0,-1 0 16,0 21-16,21 0 0,-21 1 16,1-1-16,-1 0 0,-21 0 0,21 0 15,0 0-15,0 1 0,0-1 0,1-21 16,-1 21-16,-21 0 0,21-21 16,0 21-16,0 0 0,0-21 15,1 0-15,-1 22 0,0-22 16,0 0-16,0 0 15,-21-22-15,21 1 16,1 0-16,-22 0 16,0 0-16</inkml:trace>
  <inkml:trace contextRef="#ctx0" brushRef="#br0" timeOffset="118052.45">3514 11451 0,'0'21'32,"21"-21"-32,0 0 15,0 0-15,0 0 16,0-21-16,1 0 0,20 21 16,-21-21-16,0 0 0,-21 0 15,21 21-15,1-22 0,-22 1 0,21 0 16,-21 0-16,0 0 0,0 0 15,-21 21 1,-1 0-16,1 0 0,0 0 16,-21 0-16,21 0 0,-1 21 15,1 0-15,0 0 0,0 21 16,0-20-16,0-1 0,21 21 0,0-21 16,-22 22-16,22-22 0,0 0 0,0 21 15,0-21-15,0 1 0,0-1 16,0 0-16,22-21 0,-22 21 15,21-21-15,0 0 0,0 0 0,21 0 16,-20 0-16,20 0 0,-21 0 16,21 0-16,-20 0 0,20 0 0,0-21 15,-21 0-15,1 21 0,20-21 0,-21-1 16,0 1-16,0 0 0,1 0 16,-1-21-16,0 20 0,0 1 0,-21-21 15,21 21-15,0-22 16,-21 22-16,0 0 0,22-21 0,-22 21 15,21-1-15,-21 1 0,0 0 16,0 42 0,0 0-1,0 1-15,0 20 16,0-21-16,0 0 0,0 22 0,-21-22 16,21 21-16,0-21 0,0 0 0,0 1 15,0 20-15,0-21 0,0 0 16,0 0-16,21 1 15,0-22 1,0 0-16,0 0 0,0 0 0,22-22 16,-22 22-16,21-21 0,1 0 0,-22 0 15,21 0-15,0-22 0,-20 22 16,20 0-16,-21 0 0,0 0 16,0 0-16,1-1 0,-22 1 15,0 0-15,0 0 0,21 21 0,-21-21 16,0 0-16,-21 21 15,-1 0 1,1 21-16,0 0 16,0 0-16,21 0 0,0 22 15,-21-22-15,0 21 0,21 0 0,-22 1 16,22-1-16,0 0 0,-21 1 0,21-1 16,-21 0-16,21 1 15,0 20-15,-21-20 0,21 20 0,0-21 16,0 22-16,0-1 0,0-20 0,0 20 15,0-20-15,0-1 0,0 21 16,21-20-16,-21-1 0,0 0 0,0 1 16,0-22-16,0 21 0,0-21 15,-21 22-15,0-22 0,0 21 0,-1-21 16,1 1-16,0-1 0,0-21 0,0 21 16,0-21-16,-1 0 0,-20 0 15,0 0-15,21 0 0,-22 0 0,1-21 16,0 0-16,-1-1 0,22 1 15,-21 0-15,21-21 0,-22 21 0,22-1 16,0-20-16,21 21 0,0 0 16,0-22-16,0 22 0,0-21 15,0 21-15,21-22 0,0 1 0,0 21 16,22-21-16,-22-1 0,21 1 0,1-22 16</inkml:trace>
  <inkml:trace contextRef="#ctx0" brushRef="#br0" timeOffset="118400.46">5122 10922 0,'-21'0'16,"0"0"-1,0 21 1,0 0-16,-1 22 0,22-22 16,0 21-16,-21 1 0,21-1 15,-21 0-15,21 1 0,0-1 0,0 21 16,-21-20-16,21-1 0,0 0 16,-21-20-16,21 20 0,0-21 0,0 21 15,0-20-15,0-1 0,0 0 16,0 0-16,0 0 0,0-42 47,0 0-47,0 0 0,0 0 15</inkml:trace>
  <inkml:trace contextRef="#ctx0" brushRef="#br0" timeOffset="118787.24">4932 11049 0,'-21'0'0,"42"0"0,-64-21 16,22 21-16,0-21 0,21 0 16,-21 21-16,21-22 0,0 1 15,0 0-15,0 0 16,21 0-16,0 21 0,0-21 16,22-1-16,-22 1 0,21 21 0,1-21 15,-1 21-15,0 0 0,1 0 16,-1 0-16,0 0 0,1 0 0,-1 21 15,-21-21-15,21 21 0,1 1 0,-22-1 16,0 21-16,0-21 0,-21 22 16,0-22-16,0 21 0,0 0 15,-21 1-15,-21-22 0,-1 21 0,1 1 16,0-22-16,-1 21 0,1-21 16,0 0-16,-1 1 0,22-1 0,-21 0 15,21-21-15,0 0 0,-1 21 16,22-42 31,22 21-47,-1-21 0,0 21 0,0-21 15,0 21-15,0-22 0,1 22 16</inkml:trace>
  <inkml:trace contextRef="#ctx0" brushRef="#br0" timeOffset="119252.02">5482 11409 0,'-21'0'0,"42"0"0,-63 0 0,21 0 16,21-21 0,0 0-1,0-1-15,0 1 16,0 0-16,21 21 0,0-21 0,0 21 15,0 0-15,0-21 0,1 21 16,-1 0-16,0 0 0,0 0 16,0 21-16,0-21 0,22 21 0,-22 0 15,0 0-15,0 1 0,-21-1 0,21 0 16,-21 21-16,22-21 0,-22 1 16,0 20-16,0-21 0,0 0 0,0 0 15,0 1-15,0-1 0,0 0 0,0 0 16,0-42 15,-22 21-31,22-21 16,0 0-16,0-1 0,0 1 0,0 0 15,0 0-15,0-21 0,0 20 16,22-20-16,-22 21 0,21-21 16,0 20-16,-21 1 0,21-21 0,0 42 15,0-21-15,1 0 0,-1 21 0,0 0 16,0 0-16,0 0 15,0 0-15,1 0 0,-1 0 16,0 0-16</inkml:trace>
  <inkml:trace contextRef="#ctx0" brushRef="#br0" timeOffset="120408.56">6265 11430 0,'21'0'16,"43"-21"0,-43 0-16,0 21 15,-21-21-15,21-1 0,1 1 16,-1 21-16,-21-21 0,0 0 0,0 0 16,21 0-16,-21-1 0,0-20 15,0 21-15,0 0 0,0 0 0,0-1 16,-21 1-16,0 21 0,-1 0 15,1 0 1,0 0-16,0 21 0,0 1 16,0-1-16,21 21 0,0-21 0,-22 22 15,1-1-15,21 0 0,-21 1 16,21-22-16,0 21 0,0 0 0,0-20 16,0-1-16,0 0 0,0 0 0,0 0 15,0 0-15,21 1 0,0-22 16,1 21-16,-1-21 0,0 0 0,0 0 15,0 0-15,0 0 0,1 0 0,20 0 16,-21-21-16,0 21 16,22-22-16,-22 1 0,21 0 0,0 0 0,-20-21 15,20 20-15,-21-20 0,21 0 16,-20-1-16,-1 1 0,21 0 16,-21-1-16,-21 22 0,21-21 0,-21 21 15,22 0-15,-22-1 0,0 1 0,-22 21 31,1 0-31,0 21 0,0 1 0,21-1 16,0 0-16,0 0 0,0 21 16,0-20-16,0-1 0,0 0 0,0 0 15,0 21-15,0-20 0,0-1 0,0 0 16,0 0-16,0 0 16,0 0-16,21 1 0,-21-1 15,0 0-15,21-21 16,-21 21-1,-21-21 17,0 0-32,21-21 15,0 0-15,-21 0 16,21-1 0,-21 22-16,21 22 31,0-1-31,0 0 15,0 0 1,21-21-16,0 0 16,0 21-16,0-21 0,0 0 15,22 0-15,-22 0 0,0 0 16,21 0-16,-20 0 0,20 0 0,-21-21 16,21 0-16,-20 21 0,20-21 0,-21 0 15,21-22-15,-20 22 0,20-21 16,-21 21-16,0-22 0,0 1 0,1 21 15,-1-22-15,0 1 0,-21 21 16,21 0-16,-21 0 0,0-1 16,0 1-16,0 0 0,-21 21 0,0 0 15,0 0-15,-1 0 0,1 0 16,0 21-16,0 0 0,21 1 16,0-1-16,0 0 0,0 21 0,0-21 15,0 1-15,0 20 0,0-21 16,0 0-16,0 0 0,21 1 0,0-1 15,-21 0-15,21 0 0,1 0 16,-1 0-16,-21 1 0,21-22 16,-21 21-16,21 0 0,-21 0 15,0 0 17,-21-21-32,0 0 0,0 0 15,-1 0-15,1 21 0,0-21 16,0 0-16,21 22 15,-21-22 1</inkml:trace>
  <inkml:trace contextRef="#ctx0" brushRef="#br0" timeOffset="134961.78">889 11409 0,'0'0'0,"-42"0"0,20 0 0,1 0 0,0 0 0,-21 0 15,21 0-15,-1 0 16,-20 0-16,21 0 0,0 0 0,0 0 16,-22 21-16,22-21 0,0 0 15,0 0-15,0 0 31,42 21-15,0-21-16,0 0 0,21 0 16,1 0-16,20 0 0,-20 0 15,20 0-15,1 0 0,20 0 0,-20 0 16,-1 0-16,1 0 0,20 0 16,-20-21-16,-1 21 0,22 0 0,-21 0 15,-1-21-15,-21 21 16,22 0-16,-22 0 0,1 0 0,-1-21 15,0 21-15,-21 0 0,1 0 0,-1 0 16,0 0 0,21 0-1,-63 0 1,0 0-16,0 0 16,0 0-1,-1 0-15,1 0 0</inkml:trace>
  <inkml:trace contextRef="#ctx0" brushRef="#br0" timeOffset="135326.57">656 11557 0,'0'0'0,"-21"0"32,84 0-32,-41 0 0,-1 0 0,0 0 15,0 0-15,0 0 0,22 0 0,-1 0 16,0 0-16,22 0 0,-1 0 16,-20-21-16,20 21 0,1 0 15,-1-21-15,1 21 0,-22 0 0,21 0 16,-20-21-16,-1 21 0,0-22 15,1 22-15,-22 0 0,21 0 0,-21 0 16,1-21-16,-1 21 0,-21-21 31,-21 0 1,-1 0-17,1 21-15</inkml:trace>
  <inkml:trace contextRef="#ctx0" brushRef="#br0" timeOffset="135656.38">1482 11007 0,'0'0'0,"-22"0"16,22 21 15,0 0-31,22 0 0,-1 0 15,0 1-15,0-1 16,0 21-16,0-21 0,1 0 0,20 1 16,-21-1-16,0 0 0,22 0 15,-22 0-15,0-21 0,21 21 0,-21-21 16,1 0-16,20 0 0,-21 0 0,0 0 16,0 0-16,1 0 0,-1 0 15,0 0-15,0 0 0,-21-21 16,-21 42-1,0-21-15,0 22 16,-1-22-16,-20 21 0,0 0 16,21 0-16,-22 21 0,1-20 15,-22-1-15,22 0 0</inkml:trace>
  <inkml:trace contextRef="#ctx0" brushRef="#br0" timeOffset="135732.32">1333 11832 0,'0'43'15,"0"-86"-15,0 107 0,-21-43 0,21 0 16,0 0-1</inkml:trace>
  <inkml:trace contextRef="#ctx0" brushRef="#br0" timeOffset="136556.14">423 13780 0,'0'0'0,"-21"21"16,0-21-1,21 21-15,21 0 31,21-21-31,1 0 0,-1 0 16,0 0-16,22 0 0,21 0 16,-22 0-16,22 0 0,-1 0 0,1 0 15,0 0-15,-1-21 0,1 21 16,0-21-16,-1 21 0,-20 0 0,21-21 16,-22 21-16,1-22 0,-22 22 15,0 0-15,1 0 0,-22 0 0,0 0 16,0-21-16,0 21 15,-42 0 1,0 0 0,0 0-16,0 0 0,-22 0 0,22 0 15,-21 0-15,21 0 0,-1 0 16,1 0-16,-21 0 0,21 0 0,0 0 16,-22 0-16</inkml:trace>
  <inkml:trace contextRef="#ctx0" brushRef="#br0" timeOffset="136916.93">466 13970 0,'21'21'15,"0"-21"-15,21 0 16,1 0-16,-1 0 0,21 0 16,1 0-16,-1 0 0,22-21 0,-21 21 15,20-21-15,1 21 0,-22-21 16,22 21-16,0 0 0,-22-21 0,1 21 16,-1 0-16,-20 0 0,20-22 15,-21 22-15,1 0 0,-22-21 16,21 21-16,-21-21 0,1 21 0,-1 0 15,0 0-15,-21-21 16,0 0 0,-21 21-1,0-21-15,-1 21 0</inkml:trace>
  <inkml:trace contextRef="#ctx0" brushRef="#br0" timeOffset="137345.69">1693 13462 0,'0'0'0,"0"21"0,0 0 0,21 1 16,1-1-16,-1-21 0,-21 21 0,21 0 15,0 0-15,21 0 0,-20-21 16,-1 22-16,0-22 0,0 0 0,0 0 16,0 0-16,1 21 0,-1-21 15,0 0-15,0 0 0,0 0 16,0 0-16,22 0 16,-64 0-1,-1 21 1,1-21-16,0 21 0,0 0 15,-21 0-15,20 1 0,-20-1 0,0 21 16,-22-21-16,22 22 0,0-22 16,-1 21-16,1 0 0,21-20 0,-43-1 15,22 0-15,21 0 0,21 21 0,0-20 16,-21-22-16,21 21 0,0 0 16,0 0-1,0-42 1,0 0-16</inkml:trace>
  <inkml:trace contextRef="#ctx0" brushRef="#br0" timeOffset="138160.22">1312 11853 0,'21'0'31,"1"0"-31,-1-21 16,0 0-16,21 0 0,-21 0 0,22 0 16,-1-1-16,0 1 0,1-21 15,-1 21-15,-21-22 0,22 1 0,-22 21 16,21-21-16,-21-1 0,0 22 0,1-21 16,-1 21-16,0-1 0,-21 1 15,0 0-15,21 0 0,-21 42 47,0 0-31,0 0-16,0 1 0,0-1 15,0 0-15,21 0 16</inkml:trace>
  <inkml:trace contextRef="#ctx0" brushRef="#br0" timeOffset="139016.95">3048 13462 0,'0'0'0,"-21"0"0,21-21 0,0 0 15,-21 21-15,21-21 16,0-1-16,0 1 0,0 0 16,-22 21-1,22-21-15,0 42 47,0 0-47,0 0 0,0 22 16,0-1-16,0 0 0,0 22 0,0-1 15,0-20-15,0 20 0,0-20 16,0 20-16,0-21 0,0 1 0,0-22 16,0 21-16,22-21 0,-22 22 15,0-22-15,0 0 0,0 0 16,0 0-16,0-42 47,0 0-47,21 0 0,-21 0 0</inkml:trace>
  <inkml:trace contextRef="#ctx0" brushRef="#br0" timeOffset="139456.54">3387 13335 0,'0'0'16,"-22"21"-1,1-21 1,-21 21-16,21 1 0,-22 20 16,1-21-16,0 21 0,-1-20 15,1 20-15,0 0 0,-1 1 0,1-22 16,0 21-16,-1-21 0,22 0 15,0 1-15,0-1 0,0-21 0,21 21 16,21-21 15,0 0-31,0 0 0,0 0 16,1 0-16,-1 0 0,21 0 0,-21 0 16,0 0-16,22 0 15,-22 21-15,0-21 0,21 21 0,-20 0 16,-1-21-16,0 22 0,0-1 15,0-21-15,0 21 0,1 0 0,-1-21 16,0 21-16,0-21 0,-21 21 16,21-21-16,0 0 15,1 0-15,-1 0 16,0 0-16,0 0 16,0 0-16,-21-21 0,21 0 15,1 0-15,-22 0 0,21 0 0</inkml:trace>
  <inkml:trace contextRef="#ctx0" brushRef="#br0" timeOffset="140485.65">3704 13780 0,'21'0'31,"0"0"-16,1 0-15,-1 0 0,0 0 16,-21-22-16,21 1 0,0 21 0,-21-21 16,21 21-16,-21-21 15,0 0-15,0 0 0,0-1 16,-21 22 0,0 0-16,0 0 15,-21 0-15,42 22 16,-22-1-16,1 0 0,0 0 0,21 0 15,0 0-15,-21 1 0,21-1 16,0 0-16,0 0 0,0 0 0,0 0 16,0 1-16,0-1 0,21-21 15,0 21-15,0 0 0,1-21 16,-1 0-16,0 0 0,0 0 16,0 0-16,22 0 0,-22 0 15,0 0-15,0 0 0,0 0 16,0-21-16,22 0 0,-22 21 0,-21-21 15,21-1-15,0 1 0,0 0 16,1 0-16,-22 0 0,0 0 0,21-1 16,-21 1-16,21 0 0,-21 0 15,0 0-15,0 0 0,0-1 0,0 1 16,0 42 15,0 1-15,0-1-16,0 0 0,0 0 15,0 21-15,0-20 0,0-1 16,0 0-16,0 0 0,0 0 0,0 0 16,0 1-16,21-22 0,0 0 15,-21 21-15,21-21 0,1 0 16,-1 0-16,0 0 0,0 0 0,0 0 16,22-21-16,-22-1 0,0 1 15,21 0-15,-21 0 0,1 0 0,-1 0 16,0-1-16,0 1 0,-21-21 15,21 21-15,-21 0 0,21-1 0,-21 1 16,22 0-16,-22 0 0,0 0 16,0 0-16,0 42 47,0 21-47,0-21 15,0 0-15,0 22 0,0-1 0,0-21 16,0 43-16,-22-22 0,22 0 15,0 1-15,0 20 0,0-20 0,0 20 16,0 1-16,0-1 0,0 1 16,0-1-16,0 1 0,0 20 0,0-20 15,0-1-15,0 1 0,0-1 16,0-20-16,0 20 0,0-21 0,0 1 16,0-1-16,0 0 0,0 1 15,0-22-15,0 21 0,0-21 16,0 1-16,0-1 0,-21-21 0,21 21 15,-21-21-15,0 0 0,0 0 16,0 0-16,-1-21 0,1 21 16,0-21-16,0-1 0,0-20 0,0 21 15,-1 0-15,1 0 0,0-1 16,21-20-16,-21 21 0,21 0 0,-21 0 16,21-1-16,0 1 0,0-21 15,0 21-15,0 0 0,0-22 0,0 1 16,21 0-16,0-1 0,0-20 15,0-1-15,22 1 0</inkml:trace>
  <inkml:trace contextRef="#ctx0" brushRef="#br0" timeOffset="140824.46">5122 13039 0,'0'-21'0,"0"42"0,-21-64 0,0 43 16,0 0-1,21 22 1,0-1-16,-21 0 0,21 21 16,-22-21-16,22 22 0,-21-1 0,21 0 15,0 1-15,0-1 0,0 0 16,-21 22-16,21-22 0,-21 22 0,21-22 15,0 0-15,-21 1 0,21-1 16,0 0-16,0-20 0,0-1 0,0 21 16,0-21-16,21-21 47,-21-21-47,21-21 0,-21 21 15,21-22-15,-21 1 0</inkml:trace>
  <inkml:trace contextRef="#ctx0" brushRef="#br0" timeOffset="143384.68">4974 13250 0,'0'-21'0,"0"42"0,-21-63 15,0 42-15,21-21 0,-21 21 0,21-21 16,0 0-16,0-1 16,0 1-16,0 0 15,21 0-15,0 21 0,0-21 16,21 0-16,-20 21 0,20-22 15,-21 22-15,21 0 0,-20 0 16,-1 0-16,21 0 0,-21 0 0,0 0 16,22 22-16,-22-1 0,0 0 15,-21 21-15,0-21 0,0 22 0,0-22 16,0 0-16,0 21 0,-21-20 16,0 20-16,-22-21 0,1 0 0,0 22 15,-1-22-15,1 0 0,0 0 0,-1 0 16,1 0-16,0-21 15,21 22-15,-1-22 0,1 0 0,0 0 0,0 0 32,21-22-32,0 1 0,0 0 15,21 0 1,0 21-16,0 0 16,1 0-16,-1 0 15,0 0-15,0 0 0,0 21 0,0 0 16,1 0-16,-1 1 0,0 20 15,0-21-15,21 0 0,-20 0 0,-1 22 16,0-22-16,0 0 0,0 0 16,0 0-16,1-21 0,20 22 0,-21-22 15,0 0-15,0 21 0,22-21 0,-22 0 16,21 0-16,-21 0 0,22 0 16,-22 0-16,0-21 0,21-1 15,-20 22-15,20-21 0,-21-21 16,0 21-16,22 0 0,-22-22 0,0 1 15,0 21-15,0-22 0,0 22 16,-21-21-16,0 21 0,0 0 0,0-1 16,0 1-16,-21 21 15,0 0 1,0 0-16,0 0 0,0 0 0,21 21 16,-22 1-16,22-1 0,-21 21 15,21-21-15,0 22 0,0-22 16,0 21-16,0-21 0,0 22 0,0-22 15,0 21-15,21-21 0,1 0 16,-22 1-16,21-1 0,0 0 16,0-21-16,0 21 0,22-21 0,-22 0 15,21 0-15,-21 0 0,22 0 0,-22 0 16,21-21-16,-21 21 0,0-21 16,22 0-16,-22-22 0,0 22 0,0-21 15,0-1-15,-21 1 0,22 0 16,-22-1-16,0 1 0,21 0 0,-21-1 15,0 1-15,0 21 0,0-21 16,0-1-16,0 22 0,0 0 16,0 0-16,0 0 0,-21 21 0,-1 0 15,1 0 1,21 21-16,-21 0 16,21 0-16,-21 0 0,21 22 15,0-22-15,0 21 0,0-21 0,0 22 16,0-1-16,0 0 0,0 1 15,0-1-15,0-21 0,0 21 0,0 1 16,0-22-16,21 21 0,0-21 0,-21 1 16,21-1-16,1 0 0,-22 0 15,21 0-15,0-21 0,0 0 0,0 0 16,0 0-16,1 0 0,20 0 16,-21 0-16,0 0 0,22 0 0,-22-21 15,21 0-15,0 0 16,-20-22-16,20 22 0,0 0 0,-21-21 15,22-1-15,-22 1 0,0 0 0,0 21 16,0-22-16,-21 22 0,0 0 16,0 0-16,0 0 0,0-1 0,-21 22 15,0 0 1,0 0-16,-21 0 0,20 0 0,1 22 16,0-22-16,0 21 0,0 0 15,21 21-15,0-21 0,-21 1 0,21 20 16,0-21-16,0 21 0,0-20 0,0-1 15,0 21-15,0-21 0,0 0 16,21 1-16,0-1 0,-21 0 16,21 0-16,0 0 0,22-21 15,-22 21-15,0-21 0,21 0 0,1 0 16,-1 0-16,0 0 0,1 0 0,-1 0 16,0 0-16,22-21 0,-22 21 15,0-21-15,1 0 0,-1 0 0,0 0 16,1-1-16,-1 1 0,-21-21 15,22 21-15,-1 0 0,-21-22 16,0 22-16,22-21 0,-43 21 0,21-1 16,-21 1-16,0 0 0,0 0 15,0 0-15,0 0 0,-21 21 0,-1-22 16,1 1-16,0 21 0,0 0 16,0-21-16,0 21 0,-1 0 0,1 0 15,0 0-15,0 0 0,0 0 0,0 21 16,-1 0-16,1 1 15,0-22-15,0 42 0,0-21 0,21 0 16,-21 0-16,21 22 0,-22-22 16,22 21-16,0-21 0,0 1 0,0 20 15,0-21-15,0 0 16,0 0-16,0 1 0,0-1 0,0 0 0,22-21 16,-1 0-16,0 21 0,0-21 15,0 0-15,0 0 16,1 0-16,-1-21 0,0 0 0,21 0 15,-21-1-15,1 1 0,-1-21 16,0 0-16,0 20 0,0-20 0,0 0 16,1-1-16,-1 1 0,-21 21 15,0-21-15,0 20 0,0 1 0,21 0 16,-21 0-16,0 0 0,-21 42 31,21 0-15,-21-21-16,21 21 0,0 22 15,0-22-15,0 0 0,0 21 16,0-21-16,0 22 0,0-1 0,0-21 16,0 22-16,0-22 0,0 0 15,0 0-15,21 0 0,0 0 0,-21 1 16,21-22-16,0 0 0,0 21 16,1-21-16,-1 0 0,0 0 0,0 0 15,21 0-15,-20-21 0,20-1 0,0 1 16,-21 0-16,22 0 15,-1 0-15,-21-22 0,22 1 0,-22 0 16,0 21-16,21-22 0,-21 1 16,1 21-16,-1 0 0,-21-22 0,21 22 15,0 0-15,-21 42 47,0 0-47,0 0 16,0 1-16,0-1 0,0 0 0,0 0 15,0 21-15,0-20 0,0-1 16,0 0-16,0 21 0,0-21 0,0 1 16,0-1-16,0 0 0,0 0 15,0 0-15,0 0 0,0 1 16,-21-22 31,0-22-47,0 1 0,21 0 15,-22 21-15,1-21 0,21 0 0,-21 0 16,21-1-16,0 1 16,-21 21-16,21 21 31,0 1-15,21-1-16,-21 0 15,21 0-15,0-21 16,-21 21-16,22-21 0,-1 0 0,0 21 0,0-21 15,0 22-15,0-22 16,22 0-16,-22 0 0,0 0 16,0 0-16,22 0 0,-22 0 15,0 0-15,21-22 0,-21 1 0,22 0 16,-1 0-16,-21 0 0,22 0 16,-1-1-16,-21 1 0,0-21 0,22 21 15,-22 0-15,0-1 0,0 1 16,0 21-16,0-21 0,-21 0 15,22 21-15,-22-21 0,-22 21 47,1 0-47,0 0 16,0 21-16,0 0 0,21 0 16,-21 0-16,21 1 0,0 20 0,-22-21 15,22 0-15,-21 0 0,21 1 16,-21-1-16,21 0 0,0 0 0,0 0 15,0 0-15,0 1 16,21-22-16,0 0 0,1 0 16,-1 0-16,0 0 15,0 0-15,0 0 0,0 0 16,1 0-16,-1 0 0,0 0 0,0-22 16,0 1-16,-21 0 0,21 0 15,-21 0 1,0 0-16,0-1 15,0 1 1</inkml:trace>
  <inkml:trace contextRef="#ctx0" brushRef="#br0" timeOffset="144137.07">8975 13441 0,'21'0'46,"0"0"-46,0-21 0,0 21 16,0 0-16,1-21 0,-1 21 0,0-22 16,0 1-16,0 0 15,-21 0-15,0 0 16,0 0 0,-21-1-16,0 22 15,0 0-15,0 0 16,-1 22-16,1-1 0,0-21 15,0 21-15,0 0 0,0-21 16,-1 21-16,1 0 0,0 1 16,0-1-16,21 0 0,0 0 0,-21 0 15,21 0-15,0 1 0,0-1 16,0 0-16,0 0 0,0 0 0,0 0 16,0 1-16,0-1 0,0 0 15,21-21 1,0 0-1,0 0 1,0 0-16,1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1:58:01.7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1291 0,'0'-21'47,"0"0"-31,0 0-16,0 0 15,0-1 1,-21 22 0,21-21-1,-21 21-15,0 0 0,0 0 16,-1 0-16,1 0 15,0 0-15,0 0 0,0 0 16,0 21-16,-1-21 0,-20 22 0,21-1 16,0 0-16,-22 0 15,22 0-15,0 22 0,0-22 0,0 0 16,0 0-16,-1 21 0,22-20 16,-21 20-16,21 0 0,-21-21 15,21 22-15,0-1 0,0-21 0,0 22 16,0-1-16,0-21 0,0 21 15,0-20-15,0 20 0,21-21 0,0 0 16,1 0-16,-22 1 0,21-1 16,0 0-16,0-21 0,0 21 15,22-21-15,-22 0 0,0 0 0,21 0 16,1 0-16,-22 0 0,21 0 16,0 0-16,1 0 0,-1-21 15,0 0-15,-20 0 0,20-1 16,0 1-16,-21-21 0,22 21 0,-22-22 15</inkml:trace>
  <inkml:trace contextRef="#ctx0" brushRef="#br0" timeOffset="599.78">1990 1080 0,'0'0'0,"0"-22"0,-22 22 47,22 22-47,0-1 0,0 0 15,-21 0-15,21 21 0,-21-20 16,21 20-16,0 0 0,0-21 0,-21 22 16,21-1-16,-21 0 0,21 1 15,0-1-15,0 0 0,-21 1 0,21-22 16,0 21-16,0 1 0,-22-1 15,22-21-15,0 0 0,0 0 16,0 1-16,0-1 0,0 0 0,0 0 31,0-42-15,0 0 0,0 0-16,0-1 0,0 1 15,0-21-15,0 21 0,0-22 16,0 1-16,0 21 0,22-21 0,-1-1 15,0 22-15,0-21 0,0 21 16,0-1-16,1 1 0,-1 0 16,0 0-16,0 0 0,21 21 0,-20 0 15,20 0-15,-21 0 0,0 0 16,22 0-16,-22 0 0,0 21 0,0-21 16,0 21-16,0 0 15,1 22-15,-22-22 0,0 0 0,0 21 16,0-21-16,0 22 0,0-22 15,0 21-15,0-21 0,0 1 0,-22-1 16,22 0-16,-21 0 0,21 0 16,-21 0-16,21 1 15,0-44 17,0 1-32,0 0 15,21 0-15,0 0 0</inkml:trace>
  <inkml:trace contextRef="#ctx0" brushRef="#br0" timeOffset="924.11">2815 1312 0,'0'22'31,"-21"-22"-31,21 21 16,0 0-16,0 0 0,0 0 0,0 0 15,-21 1-15,21-1 0,0 21 16,0-21-16,0 0 0,-21 22 0,21-22 16,0 0-16,-22 21 0,22-20 15,0-1-15,0 0 0,0 0 16,-21-21-16,21-21 31,0 0-15,0 0-16,0-1 0,21-20 15,-21 21-15</inkml:trace>
  <inkml:trace contextRef="#ctx0" brushRef="#br0" timeOffset="1323.88">2857 995 0,'-21'0'0,"42"0"0,-63 0 15,21 21-15,21 0 16,-21 0-16,21 1 0,0-1 0,0 0 16,-21-21-16,21 21 0,0 0 15,0 0-15,0 1 0,21-22 16,0 0-16,0 0 15,0 0-15,0 0 0,1 0 16,20 0-16,-21-22 0,0 1 16,0 0-16,1 0 0,-22 0 0,21 0 15,-21-1-15,0 1 0,0 0 16,0-21-16,0 21 0,0-1 16,-21 1-16,-1 21 15,1 0-15,0 0 0,0 0 16,-21 0-16,20 21 0,1 1 0,0-1 15,0 0-15,0 0 16,0 0-16,21 0 0,0 1 0,-22-1 16,22 0-16,0 0 15,22 0-15,-1-21 0,0 0 16,0 0-16,0 0 16</inkml:trace>
  <inkml:trace contextRef="#ctx0" brushRef="#br0" timeOffset="1679.71">3365 826 0,'0'0'0,"0"-22"0,0 44 31,0-1-31,-21 0 15,21 0-15,0 21 0,-21-20 16,21 20-16,0 0 0,-21 22 16,0-22-16,21 0 0,0 22 0,-21-22 15,-1 22-15,1-22 0,21 22 16,0-22-16,-21 21 0,21-20 0,-21 20 16,21-20-16,-21-1 15,21 0-15,0-21 0,0 22 0,0-22 0,0 0 16,0 0-16,-21 0 15,21-42 17,0 0-32,0-21 15,0 21-15,21-22 0,0 1 0</inkml:trace>
  <inkml:trace contextRef="#ctx0" brushRef="#br0" timeOffset="2363.56">4000 1418 0,'0'0'0,"22"-21"16,-22 0 0,0 0-16,0 0 0,0-1 15,0 1-15,0 0 16,-22 21-16,1-21 15,0 21-15,0 0 16,0 0-16,0 0 0,-1 0 0,-20 21 16,21-21-16,-21 21 0,20 0 15,-20 1-15,21-1 0,-21 0 0,20 0 16,1 21-16,0-20 16,0 20-16,0 0 0,0-21 0,21 22 15,0-1-15,0-21 0,0 22 16,0-22-16,0 0 0,0 0 0,21 0 15,0-21-15,0 21 0,0-21 16,22 0-16,-22 0 0,0 0 0,21 0 16,-21-21-16,22 0 0,-22 21 15,21-21-15,-21-21 0,22 20 0,-22-20 16,0 21-16,21-21 0,-20-1 16,-1 1-16,0 0 0,0-1 15,0-20-15,-21 20 0,21-20 0,1-1 16,-1 22-16,-21-21 0,0-1 15,21 22-15,-21-1 0,21 1 16,-21 21-16,0-21 0,0 20 0,0 1 16,0 0-16,0 42 31,0 22-31,-21-22 16,21 21-16,-21 0 0,21 1 0,0 20 15,0-20-15,-21 20 0,21-21 16,-22 1-16,22 20 0,0-20 0,0-1 15,0 0-15,-21 1 16,21-1-16,0 0 0,0-21 0,0 22 16,0-22-16,0 21 0,0-21 15,0 1-15,0-1 0,21-21 0,-21 21 16,22-21-16,-1 0 0,0 0 16,0 0-16,0 0 0,0-21 15,1 0-15,-1-1 0,0 1 16,0-21-16,0 21 0</inkml:trace>
  <inkml:trace contextRef="#ctx0" brushRef="#br0" timeOffset="2895.89">5757 931 0,'0'0'0,"0"-21"0,0-21 0,0 21 15,0 0-15,0-1 0,0 1 16,0 0-16,0 0 0,0 0 0,0 0 16,0-1-16,0 1 15,-21 21 1,21 21-1,-21 1-15,21 20 0,0-21 16,0 21-16,0 22 0,-21-22 16,21 22-16,-21-1 0,21-20 15,-22 20-15,22-21 0,0 22 16,-21-22-16,21-21 0,0 22 0,-21-1 16,21-21-16,0 0 0,0 1 15,0-1-15,0 0 0,0 0 16,0-42-1,0 0 1,0-22-16</inkml:trace>
  <inkml:trace contextRef="#ctx0" brushRef="#br0" timeOffset="3527.66">5461 953 0,'0'0'0,"-42"-149"31,42 128-31,0 0 0,0 0 0,0 0 16,21 0-16,21-1 0,-21 1 0,22 0 15,-1 21-15,0-21 0,1 0 16,-1 21-16,0 0 0,22 0 0,-22 0 16,0 0-16,1 0 0,-1 0 15,-21 21-15,22-21 0,-22 21 0,21 21 16,-42-20-16,21 20 15,-21 0-15,0 22 0,0-22 0,-21 22 16,0-22-16,-21 0 0,20 1 16,-41-1-16,21 0 0,-1 1 0,1-22 15,0 0-15,-1 0 0,22-21 16,0 21-16,0-21 0,0 0 0,-1 0 16,22-21-1,0 0-15,0 0 0,22 21 16,-1-21-16,0-1 0,0 1 15,21 21-15,-20-21 0,20 0 16,-21 21-16,21 0 0,-20-21 0,20 21 16,0 0-16,-21 0 0,22 0 15,-1 0-15,-21 0 0,22 21 0,-22 0 16,0 0-16,0 0 0,0 1 16,0-1-16,-21 21 0,0-21 0,22 0 15,-22 22-15,0-22 0,0 0 16,0 21-16,0-20 0,-22 20 0,1-21 15,0 0-15,0 22 0,-21-22 16,20 0-16,-20 0 0,-21 0 0,20 0 16,-20-21-16,-1 22 0,-20-22 15,-1 0-15,21 0 0,1 0 16,-1 0-16,1 0 0,21 0 0,-1 0 16,22 0-16,-21 0 0,21-22 15,-1 1-15,22 0 16,0 0-16,22 0 15,-1 0-15,21 21 0,-21-22 16,22 1-16,-1 21 0,0-21 16</inkml:trace>
  <inkml:trace contextRef="#ctx0" brushRef="#br0" timeOffset="3835.49">6477 1207 0,'0'-22'0,"-42"-41"16,42 42-1,0 0-15,0-1 16,21 22-16,0-21 0,0 21 16,0-21-16,0 21 15,1 0-15,-1 0 0,21 0 0,-21 0 16,0 21-16,22 0 0,-22 1 15,21-1-15,-21 21 0,22-21 0,-22 22 16,0-1-16,-21 0 16,0-21-16,0 22 0,0-1 0,0 0 15,-21-20-15,0 20 0,-22 0 16,22-21-16,0 1 0,0-1 0,0 0 16,0-21-16,-1 0 0</inkml:trace>
  <inkml:trace contextRef="#ctx0" brushRef="#br0" timeOffset="3964.41">6752 1228 0,'106'-85'15,"-85"64"1,0 21-16,0-21 0,1 0 16,-1 21-16,-21-22 0,21 22 0,0 0 15</inkml:trace>
  <inkml:trace contextRef="#ctx0" brushRef="#br0" timeOffset="4455.89">7705 1207 0,'0'-22'16,"0"1"-16,0 0 0,-22 0 15,1-21-15,0 20 0,-21-20 16,21 21-16,-22 0 0,1 0 0,21-1 16,-22 22-16,22 0 0,-21 0 15,21 0-15,-22 22 0,22-1 0,0 0 16,0 21-16,0-21 0,-22 22 15,22-1-15,0-21 0,21 22 0,-21-1 16,0-21-16,21 21 0,-21-20 16,21-1-16,0 0 0,0 0 15,0 0-15,0 0 0,0 1 0,21-22 32,0 0-32</inkml:trace>
  <inkml:trace contextRef="#ctx0" brushRef="#br0" timeOffset="5685.02">7006 1016 0,'-21'21'47,"21"0"-47,-21-21 16,0 22-16,-1-1 0,1 0 15,0 0-15,0 0 0,0 22 0,0-22 16,-1 0-16,1 21 0,0-21 16,-21 22-16,21-22 0,-1 0 15,1 21-15,0-20 0,0-1 0,21 0 0,0 0 16,0 0-16,0 0 15,0 1-15,0-1 16,21-21 0,0 0-16,-21-21 15,21-1-15,1 1 16</inkml:trace>
  <inkml:trace contextRef="#ctx0" brushRef="#br0" timeOffset="6344.65">7429 974 0,'-21'0'0,"0"0"31,0 0-15,0 0 0,21 21-16,-21 0 0,-1 0 0,22 0 15,-21 1-15,0 20 0,0-21 16,0 0-16,0 22 0,21-22 0,-22 21 15,1-21-15,21 22 0,-21-22 16,21 0-16,0 21 0,0-21 0,0 1 16,0-1-16,0 0 0,0 21 15,21-21-15,0 1 0,1-1 16,-1-21-16,0 0 0,0 0 16,0 0-16,0 0 0,1 0 15,20-21-15,-21 21 0,21-22 0,-20 1 16,20 0-16,-21 0 0,21 0 15,-20 0-15,-1-22 0,0 22 0,21-21 16,-42 21-16,21-22 0,1 1 16,-22 0-16,0-1 0,0 1 0,0 0 15,0-1-15,-22 1 0,1 21 16,0 0-16,0-1 0,0 1 0,0 0 16,-1 21-16,1 0 0,-21 0 15,21 21-15,0-21 0,-1 21 16,1 22-16,0-22 0,0 21 0,0 1 15,0-22-15,-1 21 16,1 0-16,0-20 0,0-1 0,21 21 16,-21-21-16,21 0 0,0 1 0,0-1 15,0 0-15,0 0 0,0 0 16,21-21-16,0 21 16,0-21-16,0 0 15,22 0-15</inkml:trace>
  <inkml:trace contextRef="#ctx0" brushRef="#br0" timeOffset="6639.48">8255 1101 0,'0'-21'15,"0"42"16,0 0-31,-21 0 16,0 0-16,21 0 0,-22 22 16,1-22-16,21 0 0,-21 21 0,0-20 15,21-1-15,-21 21 0,0-21 16,21 0-16,0 1 0,0-1 0,-22 0 16,22 0-16,0 0 15,0-42 32</inkml:trace>
  <inkml:trace contextRef="#ctx0" brushRef="#br0" timeOffset="7020.05">8403 1207 0,'0'42'16,"0"-21"-16,0 0 0,0 0 15,0 1-15,0-1 0,0 0 0,0 0 16,0 0-16,0 0 0,0 1 16,0-1-16,0 0 15,0 0-15,0 0 0,21 0 16,0-21-16,1 0 0,-1 0 16,0 0-16,0 0 0,0 0 0,0-21 15,22 0-15,-22 21 0,21-21 0,-21 0 16,22 0-16,-22-1 0,0-20 0,21 21 15,-20-21-15,-22 20 0,21-20 16,-21 0-16,21-1 0,-21 22 0,0-21 16,0 21-16,0 0 0,0-1 15,0 1-15,0 0 0,-21 21 0,0 0 0,21-21 16,-22 21-16,1 0 16,0 0-16,0 0 0,0 21 15,0 0-15,21 0 16,-22-21-16,1 22 0</inkml:trace>
  <inkml:trace contextRef="#ctx0" brushRef="#br0" timeOffset="7859.37">8234 1080 0,'0'0'0,"21"0"16,-21-22 0,0 44 46,0-1-62,-21 0 16,21 0-16,-21 0 0,21 0 0,0 22 15,0-22-15,-22 0 0,22 0 0,-21 22 16,21-22-16,0 0 0,0 0 0,-21 0 16,21 0-16,0 1 0,-21-1 15,21 0-15,0 0 0,0 0 16,0 0-16,0 1 0,0-1 15,0-42 48,0-1-63,0 1 16,0 0-16,0 0 0,0 0 15,21 0-15,0 21 0,0-22 0,-21 1 16,22 0-16,-1 0 0,-21 0 15,21 0-15,0-1 0,0 1 0,0 0 16,1 0 0</inkml:trace>
  <inkml:trace contextRef="#ctx0" brushRef="#br0" timeOffset="8596.39">9356 1143 0,'21'0'15,"-21"-21"1,21 21-16,0 0 0,-21-21 0,21 21 16,-21-21-16,0-1 15,21 1-15,-21 0 0,0 0 16,-21 21-1,0 0-15,0 0 0,0 0 16,-22 0-16,22 21 16,0 0-16,0-21 0,0 21 0,0 1 15,-1-1-15,1 0 0,0 0 0,21 0 16,0 0-16,0 1 0,0-1 16,0 0-16,0 0 0,0 0 15,21 0-15,0-21 16,1 22-16,-1-1 0,0 0 15,0 0-15,0-21 0,0 21 0,1-21 16,-1 21-16,0 1 0,0-1 16,-21 0-16,21-21 0,-21 21 0,0 0 15,0 0 1,0 1-16,0-1 0,-21-21 16,21 21-16,-21-21 0,0 0 0,-22 21 15,22-21-15,0 0 0,-21 0 0,21 0 16,-1 0-16,-20 0 0,21 0 0,0 0 15,0 0-15,-1 0 0,1-21 0,0 21 16,0-21-16,0 21 16,21-21-16,0-1 0,0 1 15,21 0 1,0 21 0,0-21-16,0 21 0,1 0 15,-1-21-15</inkml:trace>
  <inkml:trace contextRef="#ctx0" brushRef="#br0" timeOffset="9000.25">9631 1376 0,'0'0'0,"21"0"16,0 0-16,-21-21 0,21 21 15,0 0-15,1 0 16,-1-21-16,0-1 0,0 22 15,0-21-15,0 21 0,1-21 16,-1 21-16,0-21 0,0 0 16,-21 0-16,21-1 0,-21 1 15,0 0-15,0 0 0,0 0 16,-21 21-16,0 0 16,0 0-16,0 0 0,-1 0 15,1 21-15,-21 0 0,21 0 16,0 0-16,-1 1 0,1-1 0,0 0 15,21 21-15,0-21 0,-21 1 0,21-1 16,0 21-16,0-21 0,0 0 0,0 1 16,0-1-16,0 0 0,21 0 15,0-21-15,0 21 16,1-21-16,-1 0 0,0 0 16,0 0-16,0 0 0,0 0 15,1 0-15,-1 0 0,0 0 0,0-21 16,0 21-16,22-21 0,-22 21 0,0-21 15,0 0-15</inkml:trace>
  <inkml:trace contextRef="#ctx0" brushRef="#br0" timeOffset="9383.89">10245 1312 0,'0'0'0,"0"-21"0,0-42 32,0 42-32,0-1 0,0 1 15,0 0-15,0 0 0,0 0 16,21 0-16,0-1 15,0 22-15,0 0 0,-21-21 16,21 21-16,1 0 0,-1 0 16,0 21-16,0 1 15,-21-1-15,21 0 0,-21 0 0,21 21 16,1-20-16,-22-1 0,0 21 0,0-21 16,0 0-16,0 1 0,0 20 0,0-21 15,0 0-15,0 0 0,0 1 16,0-1-16,-22-21 0,22 21 15,-21-21-15,0 0 16,21-21 0,0 0-1,0-1-15,0 1 16,0 0-16,0 0 0,0 0 0,0 0 16,21-22-16,0 22 0,-21-21 0,22 21 15,-1-1-15,0-20 0,0 21 0,0 0 16,0 0-16,1-1 0,-1 1 0,0 0 15,0 0-15</inkml:trace>
  <inkml:trace contextRef="#ctx0" brushRef="#br0" timeOffset="9955.81">12467 1228 0,'0'0'0,"0"-21"0,0-1 0,0 1 16,0 0-16,0 0 16,0 0-1,0 42 1,0 0-1,0 0-15,0 22 0,0-22 16,0 21-16,0 0 0,0 1 0,0-1 16,0 0-16,0 22 0,0-1 15,-21 1-15,0-1 0,0 1 0,-1-1 16,1-20-16,0 20 0,21 1 0,-21-1 16,0-20-16,0-1 0,-1 21 0,1-20 15,0-1-15,0 0 0,21 1 0,0-1 16,-21 0-16,21 1 0,-21-22 0,21 0 15,0 21-15,-22-42 0,22 22 0,0-1 16,0-42 15,0-1-31,0 1 0,0 0 16,0-21-16,0 21 0,0-22 0,0 1 16,0 0-16,0-1 0</inkml:trace>
  <inkml:trace contextRef="#ctx0" brushRef="#br0" timeOffset="10323.36">12298 1270 0,'0'-21'0,"0"42"0,-21-63 0,-1 21 0,22-1 16,0 1-16,-21 0 0,21 0 0,0 0 16,0 0-16,0-1 0,0 1 15,0 0-15,21 21 0,1-21 16,20 0-16,-21 21 0,21-21 15,-20 21-15,20 0 0,0 0 0,1 0 16,-1 0-16,0 0 0,1 0 0,-1 0 16,0 0-16,1 21 0,-1 0 0,-21 0 15,21 0-15,-20 0 0,-22 1 0,0 20 16,0-21-16,0 0 0,0 22 0,0-22 16,-43 0-16,22 0 0,-21 0 15,21 0-15,-22 1 0,22-1 0,-21-21 16,21 21-16,-1-21 0,1 21 0,0-21 15,0 0-15,0 0 0,0 0 0,-1 0 32,22-21-1,22 21-31,-22-21 16</inkml:trace>
  <inkml:trace contextRef="#ctx0" brushRef="#br0" timeOffset="11060.93">13356 1037 0,'0'0'0,"-42"0"31,21 21-31,-1 1 0,1-22 0,-21 21 16,21 0-16,0 0 0,-22 0 0,22 0 15,0 1-15,-21-1 0,20 0 0,1 0 16,21 0-16,-21 0 0,0 1 0,21-1 16,0 0-16,0 0 0,0 0 15,21 0 1,0-21-16,0 0 0,1 0 0,20 0 16,-21 0-16,0 0 0,22 0 0,-22 0 15,0-21-15,21 21 0,-21-21 0,1 21 16,20-21-16,-21 0 0,-21 0 15,21-1-15,0 22 0,-21-21 0,0-21 16,0 21-16,0 0 0,0-1 0,0 1 16,0 0-16,0 0 0,-21 21 15,0-21-15,0 0 16,0 21-16,42-22 47,0 22-47,0 0 0,0 0 0,1 0 15,-1-21-15,21 21 0,-21 0 16,0 0-16,1-21 0,-1 21 0,0 0 16,0 0-16,0 0 0,0 0 15,1 0-15,-1 0 0,0 0 16,-21 21 0,0 0-16,0 1 0,0-1 15,0 0-15,0 0 0,0 21 0,0-20 16,0 20-16,0 0 0,0-21 15,-21 22-15,21-1 0,-21 0 0,21 22 16,-22-22-16,22 22 0,0-1 16,0-20-16,-21 20 0,21 1 0,-21-1 15,21 1-15,0-1 0,0 1 0,-21-22 16,0 21-16,21-20 0,-21 20 0,21 1 16,-22-22-16,22 22 0,0-22 0,0 0 15,-21 1-15,21-1 0,-21 0 0,21 1 16,-21-22-16,21 0 0,0 0 0,0 0 15,-21 0-15,21-42 32,0 0-32,0 0 0,0 0 0,0 0 15,0-22-15,0 1 0,0 0 0,0-1 16</inkml:trace>
  <inkml:trace contextRef="#ctx0" brushRef="#br0" timeOffset="11461.71">13779 1207 0,'0'0'15,"0"-22"-15,0 1 0,0 0 0,0 0 16,0 0-16,0 0 16,0-1-1,0 1 1,22 21-16,-1 0 0,0 0 0,0 0 15,0 0-15,0 0 0,22 0 0,-22 0 16,0 0-16,0 0 0,0 0 16,1 0-16,-1 21 0,0 1 0,0-1 15,-21 0-15,0 0 0,0 0 16,0 0-16,0 22 0,0-22 0,-21 0 16,21 0-16,-21 0 0,0 1 0,-22-1 15,22 0-15,0-21 0,-21 21 0,20 0 16,1-21-16,-21 0 0,21 21 0,0-21 15,-1 0-15,1 0 0,0 0 0,0 0 16,0 0-16,0 0 0,21-21 63,21 21-63</inkml:trace>
  <inkml:trace contextRef="#ctx0" brushRef="#br0" timeOffset="11899.46">14457 1058 0,'0'-21'0,"0"42"0,0-63 16,21 42-16,-42 21 31,21 0-16,-21 1-15,21-1 0,-22 0 0,1 0 16,21 0-16,0 22 0,-42-1 0,42-21 16,0 0-16,0 22 0,0-22 0,0 0 15,0 0-15,0 0 0,0 0 16,0 1-16,0-1 0,0 0 16,42-21-16,-21 0 0,1 0 15,-1 0-15,0 0 0,0 0 0,0 0 16,0 0-16,1-21 0,-1 21 0,0-21 15,0-1-15,0 1 0,0-21 16,1 21-16,-1 0 0,-21-1 0,21-20 16,-21 21-16,0-21 0,0 20 0,0 1 15,0-21-15,0 21 0,0 0 0,0-1 16,0 1-16,0 0 0,-21 21 16,0 0-16,-1 0 15,1 0 1,21 21-16,-21 0 15,21 1-15,0-1 0,0 0 16,0 0-16</inkml:trace>
  <inkml:trace contextRef="#ctx0" brushRef="#br0" timeOffset="12260.25">15113 1016 0,'0'0'16,"0"21"0,0 0-16,0 1 15,0-1-15,0 0 0,0 21 0,0-21 16,0 1-16,0 20 0,0 0 0,0-21 16,-21 64-16,21-43 0,0 1 0,-21-1 15,-1 0-15,22 1 0,-21 20 16,0 1-16,21-22 0,-42 85 0,42-85 15,-21 22-15,-1-22 0,1 22 0,0-22 16,21 22-16,-42 41 0,21-41 0,21-22 16,-22 22-16,22-22 0,-21 0 0,21 1 15,-21 41-15,21-62 0,0-1 0,0 0 16,0 0-16,0 0 0,0 22 0,0-22 16,-21-21-1,21-21 1,0-1-16,0 1 15,0 0-15,0 0 0,0-43 0</inkml:trace>
  <inkml:trace contextRef="#ctx0" brushRef="#br0" timeOffset="12420.16">15113 1122 0,'0'-21'16,"0"42"-16,0-63 0,0 20 0,0 1 16,-42 0-16,42 0 0,0-21 0</inkml:trace>
  <inkml:trace contextRef="#ctx0" brushRef="#br0" timeOffset="12560.08">15579 1122 0,'0'21'0,"-22"21"16,1-20-16,0-1 16,-21 0-16,21 0 0,-1 0 0,-20 0 15,21 1-15,0-22 0,-22 0 0</inkml:trace>
  <inkml:trace contextRef="#ctx0" brushRef="#br0" timeOffset="12660.02">15113 4106 0,'-21'0'15,"0"0"32</inkml:trace>
  <inkml:trace contextRef="#ctx0" brushRef="#br0" timeOffset="14252.12">15092 974 0,'0'-21'63,"21"21"-48,0 0-15,0-22 0,0 22 0,1 0 16,-1-21-16,21 21 0,-21 0 16,22-21-16,-22 21 0,21 0 15,-21 0-15,22 0 0,-22 0 0,21 0 16,-21 0-16,0 0 0,1 0 15,-1 0-15,0 0 0,0 0 0,0 21 16,-21 0-16,21 1 16,1-1-16,-22 0 0,0 0 15,0 0-15,0 0 0,0 1 16,0-1-16,0 0 16,0 0-16,0 0 0,-22 0 15,1 1-15,0-22 16,0 21-16,0-21 0,-22 21 15,22-21-15,-21 21 0,21 0 0,-22-21 16,1 21-16,0-21 0,21 22 16,-22-22-16,22 0 0,-21 21 0,21-21 15,-1 0-15,1 21 0,0-21 16,0 0-16,0 0 0,42-21 62</inkml:trace>
  <inkml:trace contextRef="#ctx0" brushRef="#br0" timeOffset="16224.51">1418 2265 0,'0'21'16,"-21"-21"124,0 0-140</inkml:trace>
  <inkml:trace contextRef="#ctx0" brushRef="#br0" timeOffset="17251.72">1143 2328 0,'0'0'16,"-21"0"-16,0 0 31,-1 0-31,1 0 16,42 0 31,1 0-32,-1 0-15,0 0 0,0 0 16,21 0-16,-20 0 16,-1 0-16,21 0 0,-21 0 15,22 0-15,-1 0 0,21 0 0,-20 0 16,20 0-16,-20 0 0,20 0 15,1 0-15,-1 0 0,1-21 0,20 21 16,-20 0-16,20 0 0,22-21 16,-21 21-16,21 0 0,-22 0 0,22 0 15,0 0-15,-21 0 0,-1 0 16,1 0-16,0 0 0,21 0 0,-22 0 16,1 0-16,21 0 0,0 0 15,-22 0-15,22 0 0,-21 0 16,21 0-16,-22 0 0,22 0 15,0 0-15,0 0 0,0 0 0,-1-21 16,22 21-16,-21 0 0,0 0 16,21 0-16,-21 0 0,0 0 0,21 0 15,-21 0-15,21-21 0,-22 21 16,1 0-16,21 0 0,-21 0 0,0-21 16,21 21-16,0-22 0,0 22 15,0 0-15,0-21 0,0 21 0,0 0 16,0-21-16,0 21 0,0 0 15,21-21-15,0 0 0,-21 21 0,0-21 16,21 21-16,-21-22 0,22 22 16,-1-21-16,0 21 0,0 0 0,-21-21 15,21 21-15,-21 0 0,21-21 16,1 21-16,-22 0 0,21-21 16,-21 21-16,21-21 0,-42 21 0,21 0 15,0 0-15,0-22 0,-21 22 16,21 0-16,0-21 0,-22 21 0,22 0 15,-21 0-15,0-21 0,0 21 16,21-21-16,-21 21 0,21 0 0,0 0 16,0 0-16,-21 0 0,21 0 15,-22 0-15,22 0 0,-21 0 16,0 0-16,21 0 0,-21 0 16,21 0-16,-21 0 0,0 0 0,-22 0 15,22 0-15,-21 0 0,21 0 16,-22 0-16,1 0 0,0 0 0,20 0 15,-20 0-15,0 0 0,-1-21 16,1 21-16,0 0 0,-22 0 0,22 0 16,-22 0-16,1 0 0,21 0 15,-22 0-15,22-21 0,-22 21 0,22 0 16,0-22-16,-22 22 0,22 0 16,-22 0-16,1 0 0,20-21 15,-41 21-15,20 0 0,1 0 0,-22 0 16,0 0-16,1-21 0,-1 21 15,-21 0-15,0 0 0,1 0 0,-1 0 16,0 0-16,0-21 16,-42 21 62,0 0-78,0 0 15</inkml:trace>
  <inkml:trace contextRef="#ctx0" brushRef="#br0" timeOffset="17343.66">16044 1820 0,'0'0'0,"0"22"32</inkml:trace>
  <inkml:trace contextRef="#ctx0" brushRef="#br0" timeOffset="17393.7">15938 1947 0,'-63'0'16</inkml:trace>
  <inkml:trace contextRef="#ctx0" brushRef="#br0" timeOffset="18764.87">2328 4212 0,'0'0'0,"0"-21"0,0 0 16,0 0-1,0 0 1,0-1-16,21 22 63,-21 22-63,22-1 15,-22 0-15,0 0 16,0 0-16,21 0 0,-21 1 0,21 20 15,-21-21-15,0 0 0,0 22 16,21-1-16,-21-21 0,0 21 0,0 1 16,0-1-16,0 0 15,0 1-15,0-1 0,0 22 0,21-1 16,-21 1-16,0-1 0,0 1 16,0-1-16,0 1 0,0-1 0,0 1 15,0-1-15,0 1 0,0 20 16,0-20-16,0 20 0,0 1 0,0-21 15,0 20-15,0-20 0,0 20 16,0-20-16,0 21 0,0-22 0,0 1 16,0 20-16,0 1 0,-21-22 15,21 22-15,0-21 0,0 20 0,0-20 16,0-1-16,0 22 0,0-22 16,0 22-16,0-21 0,0 20 15,0 1-15,0-22 0,0 22 0,0-21 16,21 20-16,-21-20 0,0 20 15,0-20-15,0 21 0,0-22 0,0 22 16,0-22-16,0 22 0,0-22 0,0 22 16,0-21-16,-21-1 0,21 1 15,0-1-15,0 22 0,0-22 0,-21 1 16,21-1-16,0 1 0,0-1 16,0 1-16,0-1 0,0 1 15,0-22-15,0 22 0,0-1 0,0 1 0,0-22 16,0 21-16,0 1 15,0-1-15,0 1 0,0-1 0,0-20 16,21 20-16,-21-20 0,0 20 0,0-21 16,0 22-16,0-22 0,0 1 15,0-1-15,0 0 0,0 1 0,21-1 16,-21 0-16,0 1 0,21-22 0,-21 21 16,0-21-16,0 0 0,0 1 15,0-44 1,0 1-1,-21-21-15,0 0 0,21 20 16</inkml:trace>
  <inkml:trace contextRef="#ctx0" brushRef="#br0" timeOffset="22275.96">2392 4149 0,'0'0'0,"-21"0"0,21-21 15,-22 21-15,22-22 32,22 22 30,-1 0-62,0 0 0,0 0 16,0 0-16,0-21 15,1 21-15,20 0 0,-21 0 0,21 0 16,1 0-16,-1 0 0,0-21 16,1 21-16,-1 0 0,0 0 0,1 0 15,-22 0-15,21 0 0,1 0 16,-1-21-16,0 21 0,1 0 0,20 0 15,-21 0-15,22-21 0,-1 21 16,1 0-16,21 0 0,-22-21 0,22 21 16,-1-22-16,1 22 0,0 0 15,-1 0-15,1-21 0,21 21 0,0 0 16,0 0-16,21-21 0,-22 21 16,22 0-16,-21 0 0,21 0 15,-21-21-15,0 21 0,21 0 0,0 0 16,0 0-16,0-21 0,0 21 15,-21 0-15,21 0 0,0 0 0,0 0 16,21-21-16,-21 21 0,21 0 16,-21 0-16,0 0 0,21-22 0,-21 22 15,21 0-15,-21 0 0,22 0 0,-1 0 16,-21 0-16,21 0 0,-21-21 16,0 21-16,21 0 0,-21 0 0,0 0 15,21 0-15,-21 0 0,-21 0 16,21 0-16,21 0 0,-21 0 0,0-21 15,21 21-15,1 0 0,-22 0 16,0 0-16,-22 0 0,22 0 16,0 0-16,0 0 0,0 0 0,-21 0 15,21 0-15,-21 0 0,0 0 16,0 0-16,0 0 0,-1 0 0,1 0 16,0 0-16,0 0 0,21 0 15,-21 0-15,0 0 0,-1-21 0,-20 21 16,21 0-16,0 0 0,0-21 0,-1 21 15,1 0-15,21 0 0,-21 0 16,-21 0-16,21 0 0,-22 0 16,22 0-16,-21-21 0,-1 21 15,1-22-15,0 22 0,-1 0 0,1 0 16,0-21-16,-1 21 0,-20 0 0,-1 0 16,22 0-16,-43-21 0,22 21 15,-1 0-15,-20 0 0,-1 0 0,0 0 16,1 0-16,-1-21 0,-21 21 15,0 0-15,1 0 0,-1 0 0,0 0 16,0 0 47,-21 21-32,0 0-31,0 0 0,0 1 15,0-1 1,0 0-16,0 0 0,0 0 0,0 0 16,0 1-16,0-1 0,0 0 0,0 0 15,0 21-15,0 1 0,0-22 16,0 21-16,-21 1 0,21-1 0,0 0 16,0 1-16,-21 20 0,21-21 15,0 1-15,0-1 0,0 22 0,0-22 16,0 21-16,0 1 0,0-1 15,0 1-15,-21 21 0,21-22 16,0 1-16,0 20 0,0-20 0,0-1 16,0 1-16,0-1 0,0 22 15,0-22-15,0 1 0,0 21 0,0-22 16,0 22-16,0-22 0,0 1 0,0-1 16,0 1-16,0 20 0,0-20 15,0-1-15,0 22 0,0 0 0,0-1 16,0 1-16,0-21 0,0 20 0,0-20 15,0 20-15,0-20 0,0 21 16,0-1-16,0-20 0,0 20 16,0 1-16,0-21 0,0 20 0,0-20 15,0-1-15,0 22 0,0-22 16,0 1-16,0-1 0,0 22 0,21-21 16,-21-1-16,0 1 0,0-1 0,0 1 15,21-1-15,-21-21 0,0 22 16,0-22-16,0 1 0,0 20 0,21-21 15,-21 1-15,0 20 0,0-20 0,0-1 16,0 0-16,0 1 0,0-1 0,0 0 16,0-21-16,0 22 0,0-1 15,0-21-15,0 22 0,-21-22 0,21 0 16,0 0-16,0 21 0,-21-20 16,21-1-16,0 0 0,0 0 15,0 0-15,0 0 0,-21 22 0,21-22 16,-22 0-16,22 0 0,0 0 0,0 22 15,0-22-15,-21 0 0,21 0 0,-21 0 16,21 1-16,0-1 0,-21 0 16,21 0-16,0 0 0,0 0 0,0 1 15,0-1-15,-21 0 0,21 0 0,-21 0 16,21 0-16,0 1 16,0-1-16,-22-21 15,22 21-15,-21-21 0,0 21 16,0-21-1,0 21-15,0-21 16,-1 0-16,1 21 0,0-21 16,0 0-16,0 22 0,0-22 0,-1 0 15,-20 0-15,21 21 0,0-21 16,-22 0-16,22 0 0,-21 21 0,0-21 16,-1 0-16,1 0 0,0 21 0,-22-21 15,1 21-15,20-21 0,-20 0 0,-1 0 16,1 21-16,-1-21 0,-20 0 15,20 0-15,-21 22 0,1-22 0,-1 0 16,-21 0-16,22 21 0,-22-21 16,21 21-16,-21-21 0,22 0 0,-22 21 15,21-21-15,-21 21 0,0-21 0,-21 0 16,22 21-16,-1-21 0,0 22 16,-21-22-16,21 21 0,0-21 0,-21 0 15,21 21-15,-21-21 0,0 21 0,22-21 16,-22 0-16,21 0 0,0 21 15,0 0-15,-21-21 0,21 0 0,0 22 16,1-22-16,-22 0 0,21 21 0,0-21 16,21 0-16,-21 21 0,1-21 0,-1 0 15,21 21-15,-21-21 16,0 0-16,1 0 0,-1 21 0,21-21 16,-21 0-16,22 0 0,-22 21 0,21-21 15,-21 22-15,22-22 0,-22 0 0,21 0 16,-21 0-16,22 0 0,-22 21 15,21-21-15,0 0 0,-20 0 0,20 21 16,0-21-16,1 0 0,-22 0 0,21 21 16,-21-21-16,22 0 0,-22 0 15,21 21-15,-21-21 0,22 21 0,-1-21 16,0 0-16,1 0 0,-22 0 16,21 0-16,0 0 0,1 0 0,-1 0 15,0 0-15,1 0 0,-1 0 16,22 22-16,-22-22 0,21 0 0,-20 0 15,20 0-15,-20 0 0,20 0 0,-21 0 16,22 0-16,-22 0 0,22 0 16,-1 0-16,1 0 0,-22 0 0,22 0 15,20 0-15,-20 0 0,-1 0 0,22 0 16,-22 0-16,22 0 0,-21 0 16,20 0-16,1 0 0,-22 0 0,22 0 15,0 0-15,-22 0 0,22 0 0,0 0 16,-1 0-16,-20 0 0,20 0 15,1 0-15,0 0 0,-1 0 0,22 0 16,-21 0-16,0 0 0,20 0 16,1 0-16,-21 0 0,21 0 15,0 0-15,-1 0 0,1 0 0,0 0 16,0 0-16,0 0 16,0 0 46,-1 0-62,1 0 16,0 0-1,0 0-15,0 0 16,0 0 0,-1 0-16,1 0 0,0 0 15,0 0 1,0 0-16,0 0 15,-1 0-15,1 0 32,0 0-32,0 0 0,0-22 15,0 22 1,-1 0 0,1 0 30,0 0-14,21-21 46,-21 21-78,21-21 0,0 0 15,0 0 1,0 0-16,0-22 0,0 22 0</inkml:trace>
  <inkml:trace contextRef="#ctx0" brushRef="#br0" timeOffset="24859.18">2603 4932 0,'-21'0'0,"0"21"15,0-21-15,0 0 16,42 0 93,0 0-78,0 0-31,0 0 0,1 0 16,-1 0-16,0 0 16,0 0-16,0 0 0,0 0 15,1 0-15,-1 0 0,0 0 16,0 0-16,0 0 0,0 0 16,1 0-16,-1 0 0,21 0 15,-21 0-15,0-21 0,1 21 0,-1 0 16,0 0-16,0 0 0,0 0 15,0 0-15,1 0 0,20 0 16,-21 0-16,0 0 0,0 0 16,1 0-16,20 0 0,-21 0 0,21 0 15,-20 0-15,20 0 0,-21 0 0,21 0 16,1 0-16,-1 0 0,0 0 16,1 0-16,-1 0 0,0 0 0,22-21 15,-22 21-15,1 0 0,-1 0 16,0 0-16,-21 0 0,22 0 0,-1 0 15,0-21-15,-20 21 0,20 0 16,0 0-16,1 0 0,-1 0 0,0-22 16,22 22-16,-22 0 0,22 0 15,-22 0-15,21-21 0,-20 21 16,20 0-16,-20 0 0,20 0 16,-21-21-16,22 21 0,-22 0 0,1 0 15,-1-21-15,0 21 0,1 0 0,-1 0 16,0-21-16,1 21 0,-1 0 15,0 0-15,1-21 0,-1 21 0,0 0 16,22 0-16,-22 0 0,0 0 16,22-22-16,-22 22 0,22 0 0,-22 0 15,22 0-15,-22 0 0,0 0 16,1 0-16,-1 0 0,21 0 0,-20-21 16,-22 21-16,21 0 0,1 0 0,-1 0 15,0 0-15,1 0 16,-1 0-16,21 0 0,-20 0 0,-1 0 15,0 0-15,22 0 0,-22 0 0,1 0 16,20 0-16,-21-21 0,22 21 16,-22 0-16,1 0 0,-1 0 0,0 0 15,1 0-15,-1 0 0,0 0 16,-21 0-16,22 0 0,-1-21 0,-21 21 16,0 0-16,22 0 0,-22 0 0,0 0 15,21 0-15,-20 0 0,-1 0 16,0 0-16,0 0 0,0-21 0,0 21 15,1 0-15,-1 0 32,-21-21-1,-21 21-15,-1 0-1,22-22-15</inkml:trace>
  <inkml:trace contextRef="#ctx0" brushRef="#br0" timeOffset="25435.98">7641 3937 0,'0'-21'31,"0"0"-15,0 42 31,-21 0-32,21 0-15,0 0 0,0 1 16,0-1-16,0 21 0,0-21 15,0 0-15,0 22 16,0-22-16,0 0 0,0 21 0,0-20 16,0 20-16,21 0 0,-21-21 15,0 1-15,0 20 0,0-21 0,0 21 16,0-20-16,0-1 0,0 21 0,0-21 16,0 0-16,0 1 0,0 20 15,-21-21-15,21 0 0,0 0 0,0 1 16,0-1-16,-21-21 0,21 21 15,0 0-15,-21-21 16,21-21 15,0 0-31,-22 21 0,22-21 16</inkml:trace>
  <inkml:trace contextRef="#ctx0" brushRef="#br0" timeOffset="26440.16">3006 4339 0,'21'0'0,"42"-42"16,-42 21-1,-21 0-15,22 21 0,-22-22 16,21 1-16,-21 0 16,0 0-16,-21 21 31,-1 0-31,1 0 16,0 0-16,0 0 0,0 21 15,0-21-15,-1 21 0,1 0 16,0 1-16,0-22 0,0 21 0,0 0 15,21 0-15,0 0 0,-22-21 16,22 21-16,0 1 0,0-1 16,0 0-1,22-21-15,-1 21 0,0-21 16,0 0-16,0 21 0,0-21 16,1 0-16,-1 0 0,0 21 0,21-21 15,-21 0-15,1 22 0,-1-22 16,0 21-16,0 0 0,0 0 15,-21 0 1,0 0-16,-21 1 16,0-1-16,0-21 0,-22 21 15,22 0-15,0-21 0,-21 21 0,21-21 16,-22 0-16,22 21 0,-21-21 0,21 0 16,-1 0-16,-20 0 0,21 0 15,0 0-15,0 0 0,-1-21 0,1 21 16,21-21-16,-21 21 0,0-21 15,21 0-15,-21 21 0,21-21 0,0-1 16,0 1 0,21 0-1,0 21-15,-21-21 0,21 21 16,0-21-16</inkml:trace>
  <inkml:trace contextRef="#ctx0" brushRef="#br0" timeOffset="27324.42">3365 4149 0,'-42'0'15,"42"21"1,0 0-16,0 0 0,-21 0 15,21 1-15,0-1 0,0 0 0,0 21 16,0-21-16,0 22 0,0-22 16,0 0-16,0 21 0,0-20 0,0-1 15,0 21-15,0-21 0,0 0 16,-21 1-16,21-1 0,0 0 31,0-42 0,0 0-31,0-1 0,0 1 16,0 0-16,0 0 16,0 0-16,21 21 0,-21-21 0,21-1 15,0 1-15,0 0 0,1 0 16,-1 0-16,0 21 0,21-21 0,-21 21 16,1 0-16,-1-22 0,0 22 0,0 0 15,0 0-15,-21 22 16,0-1-16,0 0 15,-21 0-15,0-21 16,0 21-16,0-21 0,-22 21 0,22-21 16,-21 0-16,21 22 15,-1-22-15,1 0 0,0 0 0,0 0 0,0 0 32,42 0-1,-21 21-16,21-21-15,0 21 0,0-21 16,-21 21-16,22 0 16,-1-21-16,-21 21 0,21-21 0,0 22 15,0-22-15,0 0 16,1 21-16,-1-21 0,0 0 0,0 0 16,0 0-16,0 0 0,1 0 15,20 0-15,-21-21 0,0-1 16,0 22-16,1-21 0,-1 21 0,0-21 15,0 0-15,-21 0 16,21 0-16,-21-1 0,0 1 16,0 0-16,0 42 47,-21 0-47,21 1 15,0-1-15,0 0 0,-21 0 16,21 0-16,0 0 15,0-42 48,0 0-47</inkml:trace>
  <inkml:trace contextRef="#ctx0" brushRef="#br0" timeOffset="27529.3">3789 4255 0,'0'21'63,"21"-21"-48,0 0 1</inkml:trace>
  <inkml:trace contextRef="#ctx0" brushRef="#br0" timeOffset="27800.14">4043 4593 0,'0'0'0,"0"-21"63,21 21-48,0-21-15</inkml:trace>
  <inkml:trace contextRef="#ctx0" brushRef="#br0" timeOffset="28079.99">4191 4085 0,'0'0'16,"0"21"0,0 1-1,0-1-15,0 0 0,0 0 16,0 0-16,0 0 0,0 22 16,0-22-16,0 21 0,0-21 0,-21 1 15,21 20-15,0-21 0,0 0 0,0 0 16,0 1-16,0-1 0,0 0 15,0 0 1,0-42 15,0 0-15,0 0 0,-21 21-16</inkml:trace>
  <inkml:trace contextRef="#ctx0" brushRef="#br0" timeOffset="28355.83">3937 4149 0,'0'0'0,"0"-21"15,21 21-15,-21 21 32,0 0-17,0 0-15</inkml:trace>
  <inkml:trace contextRef="#ctx0" brushRef="#br0" timeOffset="28495.75">3979 4424 0,'0'0'16,"0"21"-16,0 0 0,0 0 16,0 1-16,0-1 15,21-21-15,-21 21 0,22-21 47,-1 0-47,0 0 16,-21-21-1</inkml:trace>
  <inkml:trace contextRef="#ctx0" brushRef="#br0" timeOffset="28832.55">4254 4360 0,'-21'0'31,"21"-21"16</inkml:trace>
  <inkml:trace contextRef="#ctx0" brushRef="#br0" timeOffset="29320.01">4022 4170 0,'0'-21'0,"0"42"78,0 0-78,0 0 16,0 0-16,0 1 15,0 20-15,0-21 0,0 0 0,0 0 16,0 22-16,0-22 0,0 0 16,0 0-16,0 0 0,0 1 0,0-1 15,0 0-15,0 0 0,0 0 16,0 0-16,0 1 15,0-44 48</inkml:trace>
  <inkml:trace contextRef="#ctx0" brushRef="#br0" timeOffset="29923.67">4254 4360 0,'0'0'0,"-21"0"0,21-21 31,0 0-15,21 21-1,1-21-15,-1 21 16,0 0-16,0 0 15,0 0-15,0 0 16,-21 21-16,22 0 0,-1-21 16,-21 21-16,21 1 0,-21-1 15,0 0-15,0 0 0,21 0 16,-21 0-16,0 1 0,0-1 16,0 0-16,0 0 0,0 0 15,-21-21 16,0 0-15,21-21 0,0 0-1,0 0-15,0 0 0,0-1 16,0 1-16,0 0 0,0 0 16,21 0-16,-21 0 0,21-1 15,0 22-15,-21-21 0,21 21 16,1 0-16,-22-21 0,21 21 0,0 0 15,0-21 1,0 21-16,0 0 16,1 0-1,-1 0-15</inkml:trace>
  <inkml:trace contextRef="#ctx0" brushRef="#br0" timeOffset="30503.64">5016 4360 0,'0'-21'0,"0"42"0,0-63 16,0 21-16,0 0 15,0 0-15,-21 21 16,0 0-16,0 0 15,0 0-15,0 0 16,-1 0-16,1 0 0,0 21 16,0 0-16,0-21 0,21 21 15,-21 0-15,-1 0 0,22 22 0,0-22 16,-21 0-16,21 0 0,0 0 16,0 1-16,0-1 0,0 0 0,0 0 15,0 0-15,21 0 16,1-21-1,-1 0-15,0 0 0,0 0 16,0 0-16,-21-21 0,21 21 16,1-21-16,-1 0 15,0 0-15,-21 0 0,21-1 16,0 1-16,-21 0 0,21 0 16,-21 0-16,0 0 0,0-1 0,0 1 15,0 0-15,0 42 31,0 0-15,0 1-16,0-1 0,0 0 16,0 0-16,0 0 0,0 0 15,0 1-15,0-1 16,22 0-16,-22 0 16,21-21-16,-21 21 15,21-21-15,0 0 16,0 0-16,0 0 0,1-21 15,-1 21-15</inkml:trace>
  <inkml:trace contextRef="#ctx0" brushRef="#br0" timeOffset="30956.38">5249 4382 0,'-21'0'0,"21"-22"16,0 1-16,0 0 15,0 0 1,0 0-16,21 21 16,0 0-16,-21-21 15,22 21-15,-1 0 16,0 0-16,0 21 0,-21 0 16,0 0-16,21-21 0,-21 21 15,21 0-15,-21 1 0,0-1 0,0 0 16,0 0-16,0 0 15,0 0-15,0 1 0,0-1 16,0 0 0,0-42 31,0 0-47,0-1 15,0 1-15,0 0 16,0 0-16,0 0 0,0 0 15,0-1-15,22 1 0,-1 0 16,0 0-16,0 21 16,-21-21-16,21 21 0,0 0 15,-21-21-15,22 21 0,-1 0 32,0-22-32</inkml:trace>
  <inkml:trace contextRef="#ctx0" brushRef="#br0" timeOffset="31127.28">5736 4233 0,'0'22'31,"0"-1"-31,0 0 16,0 0-16,0 0 15,0 0-15,0 1 16,0-1-16,0 0 15,-21-21-15</inkml:trace>
  <inkml:trace contextRef="#ctx0" brushRef="#br0" timeOffset="31746.85">5800 4509 0,'0'0'16,"21"0"-16,0 0 0,0 0 15,0 0-15,0-22 0,1 22 16,-1-21-16,0 21 0,0-21 16,0 0-16,-21 0 0,21 0 15,-21-1-15,0 1 0,0 0 0,0 0 16,0 0-16,0 0 0,0-1 15,0 1-15,0 0 0,0 0 0,0 0 16,0 42 31,0 0-47,0 0 16,0 0-16,0 1 0,0 20 0,0-21 15,0 0-15,0 0 0,0 1 16,-21 20-16,21-21 0,0 0 0,0 22 15,0-22-15,0 0 0,0 21 16,0-21-16,0 22 0,0-22 0,0 21 16,0 1-16,0-1 0,0 0 0,0 1 15,0-1-15,0 0 0,0 1 16,0-1-16,0 21 0,0-41 16,0 20-16,0 0 0,0 1 0,0-22 15,0 21-15,0-21 0,0 22 16,0-22-16,0 0 0,0 0 0,0 0 15,0 0-15,0 1 0,-21-1 16,21 0-16,-21-21 16,21 21-16,-21-21 15,0 0-15,-1-21 16,22 0-16,-21 0 0,0-1 16,21 1-16,-21 0 0,21-21 0,0 21 15,0-22-15,0 1 0,0 0 16,0-22-16,0 22 0,0-22 15,0 22-15,0-22 0,0 1 0,0 21 16,21-22-16,0 22 0,0-1 16,1 22-16,-1-21 0,-21 0 0,21 20 15,0 1-15,0 0 0,0 0 16,-21 0-16,22 0 0,-1 21 0,-21-22 16,0 1-16,21 21 0,0-21 15,-21 0 1</inkml:trace>
  <inkml:trace contextRef="#ctx0" brushRef="#br0" timeOffset="32067.67">5757 4297 0,'-21'42'16,"21"-21"-1,0 1-15,0-1 16,21 0-16,0-21 16,-21 21-16,22-21 15,-22 21-15</inkml:trace>
  <inkml:trace contextRef="#ctx0" brushRef="#br0" timeOffset="36068.94">7768 4678 0,'0'-21'16,"-21"21"62,0 0-62,0 0-16,-1 21 0,1-21 15,0 0-15,42 0 63,0 0-48,1 0-15,-1 0 0,0 0 16,21 0-16,-21 0 0,22 0 0,-1 0 16,0 0-16,1 0 0,-1 0 0,0 0 15,22 0-15,-22 0 0,1 0 16,20 0-16,1 0 0,-22-21 0,21 21 15,22 0-15,-21 0 0,-1-21 16,22 21-16,-22 0 0,22 0 0,-22 0 16,1 0-16,-1 0 0,1-22 15,-1 22-15,1 0 0,-22 0 0,22 0 16,-22 0-16,22 0 0,-1-21 16,1 21-16,-1 0 0,1 0 0,-1 0 15,22-21-15,-22 21 0,22 0 16,-22 0-16,1-21 0,-1 21 0,22 0 15,-43 0-15,22-21 0,-1 21 0,-20 0 16,20 0-16,-20 0 0,-1 0 16,0 0-16,-21 0 0,22 0 0,-22 0 15,21 0-15,-21 0 0,1 0 16,20-21-16,-21 21 0,0 0 16,0 0-16,1 0 0,-1 0 0,0 0 15,0 0-15,0 0 0,0 0 16,-21-22-1,-21 22 17,0-21-17,21 0-15,-21 0 16</inkml:trace>
  <inkml:trace contextRef="#ctx0" brushRef="#br0" timeOffset="36439.73">11282 3831 0,'0'0'0,"21"0"15,-21 21 32,0 1-47,0-1 0,0 0 0,0 21 16,0-21-16,0 22 15,0-1-15,0-21 0,0 22 0,0-1 16,0-21-16,0 21 0,0-20 0,0 20 16,0-21-16,0 0 0,0 0 15,0 1-15,0-1 0,-21 0 0,21 0 16,0 0-16,0 0 15,0 1-15,-21-22 32,-1 0-17,1 0-15,21-22 16,-21 22-16,0-21 0</inkml:trace>
  <inkml:trace contextRef="#ctx0" brushRef="#br0" timeOffset="36981.43">8213 4085 0,'0'0'0,"0"21"32,0 1-32,0-1 15,0 0-15,0 0 0,0 0 16,0 0-16,0 22 0,0-22 0,0 21 15,0-21-15,-22 1 0,22 20 16,0-21-16,0 0 0,-21 0 0,21 1 16,-21-1-16,21 0 0,0 0 15,-21-42 32,21 0-47,0 0 16</inkml:trace>
  <inkml:trace contextRef="#ctx0" brushRef="#br0" timeOffset="37223.96">8149 4043 0,'0'-21'16,"21"21"-1,0 0-15,1 0 0,-1 0 16,0 0-16,0 0 0,0 0 0,0 0 16,1 0-16,-1 0 0,0 0 0,0 0 15,0 0-15,0 0 16,-21 21 0,-21-21-1,0 21-15,0 0 0</inkml:trace>
  <inkml:trace contextRef="#ctx0" brushRef="#br0" timeOffset="37411.85">8128 4360 0,'42'0'15,"-21"0"1,1 0-16,-1 0 0,0 0 15,0 0 1,0 0-16,0 0 16</inkml:trace>
  <inkml:trace contextRef="#ctx0" brushRef="#br0" timeOffset="37932.55">8742 4276 0,'42'-64'31,"-42"43"-31,0 0 16,-21 21-16,0-21 16,0 21-16,-1 0 0,1 0 0,0 0 15,0 0-15,0 0 0,-22 21 16,22 0-16,0 0 0,0 0 15,0 1-15,0-1 0,-1 21 16,22-21-16,0 0 0,-21 1 0,21-1 16,0 0-16,0 0 0,0 0 0,0 0 15,0 1 1,21-22-16,1 0 16,-1 0-16,0 0 0,0 0 15,0-22-15,0 22 0,1-21 16,-1 21-16,0-21 0,0 0 15,0 0-15,0 0 0,1-1 16,-1 1-16,-21 0 0,0 0 0,21 0 16,-21 0-16,0-1 15,0 44 17,0-1-32,0 0 15,0 0-15,0 0 0,0 0 16,0 1-16,-21-1 0,21 0 15,0 0-15,0 0 16,21-21 0,0 0 15</inkml:trace>
  <inkml:trace contextRef="#ctx0" brushRef="#br0" timeOffset="38236.15">9144 4085 0,'0'0'0,"21"0"15,-42 0 17,0 0-32,21 21 0,-21 1 15,-1-1-15,1 0 0,0 0 16,0 0-16,0 0 0,0 22 15,21-22-15,0 0 0,-22 0 0,22 0 16,0 1-16,0-1 0,0 0 16,0 0-16,0 0 15,22-21-15,-1 0 16,0 0-16,0 0 0,0 0 16,0 0-16,1 0 0,-1 0 15,0-21-15,0 0 0,0 21 16,-21-21-16</inkml:trace>
  <inkml:trace contextRef="#ctx0" brushRef="#br0" timeOffset="38828.81">9377 4043 0,'0'21'0,"0"-42"15,0 84-15,0-41 0,0-1 0,0 21 16,0-21-16,0 0 0,0 22 16,-21-22-16,21 0 0,0 0 0,-22 0 15,22 1-15,0-1 0,0 0 16,0 0 0,0-42 15,0 0-16,0 0-15,0-1 0,0 1 16,0 0-16,0 0 16,22 0-16,-1 0 0,-21-1 0,0 1 15,21 0-15,0 0 0,0 21 16,-21-21-16,21 21 16,-21 21-1,0 0 1,0 0-16,0 0 15,-21 1-15,21-1 16,-21-21-16,0 0 0,21 21 16,-21-21-16,21 21 47,0 0-32,0 0 1,0 1-1,0-1-15,21-21 16,0 0-16,0 0 31,0 0-31,1 0 16,-1 0 0</inkml:trace>
  <inkml:trace contextRef="#ctx0" brushRef="#br0" timeOffset="39216.39">9588 4276 0,'22'0'31,"-1"0"-16,0-21-15,0-1 0,0 22 16,-21-21-16,21 21 0,1-21 16,-22 0-1,-22 21 1,1 0 0,0 0-16,0 21 0,0-21 0,0 21 15,21 0-15,-22 1 16,22-1-16,-21 0 0,0 0 15,21 0-15,0 0 0,0 1 16,0-1-16,21-21 31,0 0-31,1 0 0,-1 0 16,0 0-16,0 0 0,0 0 16,0-21-16,1-1 0,-1 22 15</inkml:trace>
  <inkml:trace contextRef="#ctx0" brushRef="#br0" timeOffset="39765.08">9991 3937 0,'0'0'15,"0"21"-15,0 0 0,0 1 16,0-1-16,0 0 0,0 0 0,0 0 15,0 22-15,0-22 0,0 0 16,-22 0-16,22 21 0,-21-20 0,21-1 16,-21 0-16,21 0 0,0 0 0,-21 0 15,21 1-15,-21-22 16,21 21-16,0-42 47,0-1-32,0 1 1,0 0-16,21 0 0,0 0 0,0 0 16,0-1-16,1 1 15,-1 21-15,0-21 0,0 21 0,0 0 16,0-21-16,1 21 0,-1 0 16,0 0-16,0 0 0,0 0 0,0 0 15,-21 21-15,22-21 16,-22 21-16,0 0 0,0 1 15,0-1-15,0 0 0,-43 0 16,22 0-16,0-21 16,0 21-16,0 1 0,-1-22 0,1 0 15,-21 21-15,21-21 0,0 0 0,-1 0 16,1 0-16,0 0 16,21-21 15,21 21-16,-21-22-15,21 22 0,1-21 16</inkml:trace>
  <inkml:trace contextRef="#ctx0" brushRef="#br0" timeOffset="40451.69">10393 4106 0,'0'22'16,"-21"-1"0,-1 0-16,22 0 15,-21 0-15,0 0 0,21 1 0,-21-1 16,21 0-16,0 0 16,0 0-1,21-21 16,0 0-31,0 0 16,-21-21-16,22 0 16,-22 0-16,0 0 15,0-1-15,0 1 0,0 0 16,0 0-16,-22 21 16,22-21-1,22 21 16,-1 0-31,0 0 16,0 0-16,0 0 16,0 0-1,1 21 1,-22 0-16,0 0 16,0 0-16,0 1 0,0-1 15,0 0-15,-22-21 0,22 21 16,0 0-1,22-21 17,-1 0-32,0 0 15,-21-21-15,21 0 16,0 0-16,-21 0 0,0-1 16,0 1-16,0 0 15,0 0-15,0 0 0,0 0 16,-21 21-1,0 0-15,0 0 16,0 0 15</inkml:trace>
  <inkml:trace contextRef="#ctx0" brushRef="#br0" timeOffset="41068.33">10858 3852 0,'0'22'16,"0"-1"-16,0 0 15,-21 0-15,21 0 16,0 0-16,-21 22 0,21-22 0,0 0 15,0 0-15,0 22 0,0-22 0,0 0 16,-21 0-16,21 0 0,0 0 16,-21-21-16,21 22 0,0-1 15,-21 0 1,-1-21 15,22-21-31,0 0 16,0-1-16,0 1 15,0 0-15,22 21 0,-1-21 16,-21 0-16,21 0 0,0 21 16,-21-22-16,21 1 0,0 21 15,1 0-15,-1-21 0,0 21 0,0 0 16,0 0-16,0 0 16,-21 21 15,-21-21-31,0 0 0,0 21 0,0-21 15,0 0-15,21 22 0,-22-22 16,22 21-16,-21-21 0,0 0 16,21 21-16,0 0 15,0 0 1,0 0-16,0 1 16,0-1-16,21-21 15,0 21-15,1-21 16,-22 21-1,21-21-15,0 0 16</inkml:trace>
  <inkml:trace contextRef="#ctx0" brushRef="#br0" timeOffset="42839.97">11409 4551 0,'-21'0'32,"-1"0"-17,1 0 16,0 0-31,0 0 16,0 0 0,42 0 77,0 0-93,0 0 16,0 0-16,1 0 0,-1 0 16,0 0-16,0 0 0,0 0 15,0 0-15,1 0 0,-1 0 0,0 0 16,0 0-16,21 0 0,-20 0 16,-1 0-16,21 0 0,-21 0 0,22 0 15,-22 0-15,21 0 0,0 0 0,-20 0 16,20 0-16,0 0 0,1 0 15,-1 0-15,0 0 0,1 0 0,-1 0 16,0 0-16,1 0 0,-1 0 16,0 0-16,1-21 0,-1 21 0,0 0 15,-21 0-15,22 0 0,-1 0 16,22 0-16,-22 0 0,0 0 16,22 0-16,-1 0 0,-20 0 0,20-21 15,1 21-15,-1 0 0,1 0 16,-1 0-16,1 0 0,-1 0 0,-21 0 15,22 0-15,-22 0 0,1-22 16,-1 22-16,21 0 0,-20 0 0,-1 0 16,22 0-16,-22 0 0,0 0 15,22-21-15,-1 21 0,-20 0 0,20 0 16,-21 0-16,22 0 0,-1 0 16,-20-21-16,20 21 0,-20 0 0,20 0 15,-21 0-15,1 0 0,-1 0 0,0 0 16,1 0-16,-22 0 15,0 0-15,21 0 0,-20 0 0,-1 0 16,0 0-16,0 0 0,0 0 16,0 0-16,1 0 15,-1 0-15,0 0 16,0 0-16,0-21 16,0 21-16,1 0 15,-44 0 79,1 0-94,0-21 16,0 21-16,-21 0 15</inkml:trace>
  <inkml:trace contextRef="#ctx0" brushRef="#br0" timeOffset="43667.49">12298 4233 0,'0'0'0,"21"0"16,0 0-16,0 0 0,-21-21 15,21 21 1,-21-21-16,0 0 0,0 0 16,0 0-16,0-1 0,-21 1 15,0 0-15,0 21 16,-21 0-16,20 0 0,-20 0 16,0 0-16,21 0 0,-43 0 0,22 0 15,-1 21-15,1 0 0,0 1 16,-1-1-16,22 0 0,-21 21 0,0-21 15,20 1-15,1-1 0,0 21 16,0-21-16,21 22 0,0-22 16,0 0-16,21-21 15,0 0 1,0 0-16,22 0 0,-22 0 16,0 0-16,21 0 0,-20 0 0,20-21 15,0 21-15,-21-21 0,22 21 16,-22-22-16,21 1 0,-21 0 0,1 0 15,20 0-15,-42 0 0,21 21 0,0-22 16,-21 1-16,21 0 0,-21 0 16,0 42 15,0 0-31,-21 0 0,21 1 16,0-1-16,0 0 0,0 0 15,0 0-15,0 0 16,0 1-16,21-22 15,-21 21-15,22-21 0,-1 0 16,0 0-16,0 0 16,0 0-16,-21-21 15</inkml:trace>
  <inkml:trace contextRef="#ctx0" brushRef="#br0" timeOffset="44316.12">12509 4106 0,'0'22'16,"0"-1"-16,0 0 0,0 0 15,0 0-15,0 22 0,0-22 16,0 0-16,-21 0 0,21 0 0,0 0 16,0 1-16,0-1 15,0-42 32,0-1-31,0 1-16,0 0 15,0 0-15,0 0 0,0 0 16,0-1-16,0-20 16,21 21-16,1 0 0,-1 0 0,0-1 15,0 22 1,0 0-16,0 0 15,-21 22-15,22-1 0,-22 0 16,21 0-16,-21 0 0,21 0 0,-21 1 16,0-1-16,0 0 15,21 0-15,-21 0 0,21-21 16,-21 21 0,0-42 30,0 0-46,21 0 0,1 0 16,-22 0-16,21-1 0,-21 1 16,21 0-16,0 0 0,0 0 0,0 0 15,1-1-15,-1 22 16,0 0-16,0 0 0,0 0 16,-21 22-1,0-1-15,0 0 0,0 0 0,0 0 16,0 0-16,0 1 0,0-1 15,0 0-15,-21 0 16,21 0-16,-21-21 0,21 21 16,-21-21-1</inkml:trace>
  <inkml:trace contextRef="#ctx0" brushRef="#br0" timeOffset="44783.86">13335 4064 0,'0'0'0,"0"-21"16,-21 21 15,0 0-31,-1 0 0,1 21 0,0 0 15,0 0-15,0 1 0,0-1 16,21 0-16,-22 0 0,22 0 0,-21 0 16,21 1-16,0-1 0,0 0 15,21-21 17,1 0-17,-1 0-15,0-21 0,0 0 16,0-1-1,0 1-15,-21 0 0,22 0 16,-22 0-16,42 21 16,-42-21-16,0 42 15,0 0 1,0 0-16,0 0 16,0 0-16,0 1 0,0-1 15,0 0-15,21-21 31,0 0-31,0 0 16,1 0-16,-1 0 16,0-21-16</inkml:trace>
  <inkml:trace contextRef="#ctx0" brushRef="#br0" timeOffset="45307.56">13547 4001 0,'21'0'16,"0"0"-16,0 0 15,0 0-15,0 0 16,1 0-16,-1 0 16,0 0-16,0 0 15,-42 21 32,0 0-47,0 0 16,-1 21-16,1-20 0,0-1 15,21 0-15,-21 0 0,0 0 0,0 0 16,21 1-16,-22-1 0,1 0 16,21 0-16,-21-21 0,21 21 15,0-42 32,0 0-31,21 0-16,0 21 0,-21-21 15,22 21-15,-1 0 16,0 0 0,0 0-16,-21 21 15,21-21 1,-21 21-16,21-21 0,-21 21 15,22-21 1,-1 0 0,0 0-1,0 0-15,0-21 16</inkml:trace>
  <inkml:trace contextRef="#ctx0" brushRef="#br0" timeOffset="45948.46">13928 4064 0,'-22'0'0,"44"0"0,-65 0 0,22 0 16,21 21-16,-21-21 0,0 21 16,21 1-1,21-22 16,0 0-15,-21-22 0,21 1-16,-21 0 15,0 0-15,21 21 16,-21-21-16,22 21 16,-1 0-1,0 0-15,0 0 16,-21 21-1,21 0-15,-21 0 16,0 0-16,0 1 0,0-1 16,0 0-16,0 0 0,0 0 15,0 0-15,0 1 16,0-44 31,0 1-32,0 0-15,0 0 16,21 0-16,-21 0 16,22-1-16,-1 1 0,-21 0 0,21 0 15,0 21-15,-21-21 0,21 21 16,0 0-16,-21 21 16,0 0-16,0 0 15,0 0-15,0 1 0,0-1 16,0 0-16,0 0 0,0 0 15,-21 0-15,0-21 16,21 22 0,0-44 15,0 1-15</inkml:trace>
  <inkml:trace contextRef="#ctx0" brushRef="#br0" timeOffset="46092.38">14245 4106 0,'21'0'63,"-21"-21"-63,21 21 15</inkml:trace>
  <inkml:trace contextRef="#ctx0" brushRef="#br0" timeOffset="46680.04">14499 4022 0,'0'0'0,"-21"21"0,0 0 15,0 0-15,-1-21 0,22 21 0,0 1 16,-21-1-16,21 0 0,-21 0 15,21 0-15,0 0 16,21-21 15,0 0-31,1 0 0,-1 0 16,0 0-16,-21-21 16,21 21-16,-21-21 0,0 0 0,21 21 15,0-21-15,-21 42 47,0 0-31,0 0-16,0 0 15,22-21 17,-1 0-32,0 0 15,0 0-15,0 0 0,-21-21 16,21 0-16,-21 0 15,0 0 1,0 0-16,0-1 16,0 44 31,22-22-32,-1 0 16,-42 0 16,-1 21-47,22 0 0</inkml:trace>
  <inkml:trace contextRef="#ctx0" brushRef="#br1" timeOffset="57800.79">3450 3154 0,'0'0'0,"21"0"16,-21-21-1,0 0-15,0-1 16,0 44 46,0-1-62,0 0 0,0 21 16,0 1-16,0-1 0,0 0 16,0 1-16,0-1 0,0 0 0,-21 1 15,21-22-15,0 21 0,0-21 16,0 22-16,0-22 0,0 0 0,0 0 15,0 0 1,0-42 15</inkml:trace>
  <inkml:trace contextRef="#ctx0" brushRef="#br1" timeOffset="58191.57">3387 3196 0,'-22'-42'15,"44"84"-15,-65-105 16,43 42-16,0-1 16,0 1-16,0 0 15,0 0-15,0 0 0,21 21 16,1-21-16,-1 21 0,0 0 15,21 0-15,-21 0 0,22 0 0,-1 0 16,0 0-16,1 0 0,-1 0 16,0 0-16,1 21 0,-1 0 0,-21 0 15,0 0-15,1 0 0,-22 22 16,0-1-16,0-21 0,-22 22 0,1-1 16,0-21-16,-21 21 0,-1-20 15,1 20-15,0-21 0,-1 0 16,1 0-16,0-21 0,21 22 15,-1-22-15,1 0 0,0 0 0,0 0 16,42-22 15,0 22-31,22-21 0,-22 21 16,0-21-16,21 21 0</inkml:trace>
  <inkml:trace contextRef="#ctx0" brushRef="#br1" timeOffset="58732.77">4127 3387 0,'0'-21'16,"0"-22"-1,0 22-15,0 0 0,0 0 16,-21 21-16,21-21 15,-21-1-15,0 22 16,0 0-16,0 0 0,21 22 16,-22-1-16,1 0 0,0 21 0,0-21 15,0 22-15,21-22 16,-21 21-16,-1-21 0,22 22 0,0-22 0,0 21 16,0-21-16,0 1 15,0-1-15,0 0 0,0 0 16,22-21-1,-1 0-15,0 0 0,0 0 16,0 0-16,0-21 0,1 0 16,-1 0-16,0-1 0,0 1 0,0 0 15,0-21-15,1 21 0,-22-1 16,0-20-16,21 21 0,-21-21 0,0 20 16,21 1-16,-21 0 0,0 42 31,0 0-16,0 22-15,-21-22 0,21 0 16,0 21-16,0-20 0,0-1 0,0 0 16,0 0-16,0 0 0,0 0 15,0 1-15,0-1 0,21 0 16,0-21 0,0 0-16,0 0 0,1 0 0,-1 0 15,0-21-15,0 21 0,0-21 16</inkml:trace>
  <inkml:trace contextRef="#ctx0" brushRef="#br1" timeOffset="59148.01">4487 3302 0,'0'0'0,"-21"0"0,21-21 0,-21 0 16,21 0-1,0-1-15,0 1 16,21 0-1,0 21-15,0 0 0,1 0 16,-1 0-16,0 0 0,0 0 16,0 0-16,0 0 0,1 0 0,-1 21 15,0 0-15,0-21 0,0 22 16,0-1-16,1 0 0,-22 0 16,0 0-16,0 0 0,0 1 15,0-1-15,0 0 0,0 0 0,0 0 16,-22 0-1,1-21 1,21-21 0,0 0-1,0 0-15,0 0 0,0 0 16,0-1-16,0 1 0,0 0 0,0 0 16,21 0-16,1-22 0,-22 22 15,21 21-15,0-21 0,0 0 0,0 21 16,0 0-16,1-21 15,-1 21-15,0 0 0,0 0 16</inkml:trace>
  <inkml:trace contextRef="#ctx0" brushRef="#br1" timeOffset="59549.78">5101 3429 0,'0'0'0,"21"0"0,0 0 16,1 0 0,-1 0-16,-21-21 0,21 21 15,0-21-15,0 0 0,0-1 16,1 1-16,-22 0 0,21 0 0,0-21 16,-21 20-16,0 1 0,0 0 15,21 0-15,-21 0 0,0 0 0,0-1 16,-21 22-16,0 0 15,0 0-15,-1 0 0,-20 0 16,21 22-16,0-22 0,0 21 16,-22 21-16,22-21 0,0 0 15,21 22-15,0-22 0,-21 21 0,21-21 16,0 1-16,0 20 0,0-21 16,0 0-16,0 0 0,21 1 0,-21-1 15,21 0-15,0-21 0,0 21 16,1-21-16,-1 0 0,21 0 15,-21 0-15,0 0 0,1 0 16,20 0-16,-21-21 0,21 0 0,-20 0 16,20-1-16,-21 1 0,0 0 15,0 0-15</inkml:trace>
  <inkml:trace contextRef="#ctx0" brushRef="#br1" timeOffset="60032.51">5630 3112 0,'-21'0'31,"21"21"-31,0 0 0,0 0 0,0 0 16,0 0-16,0 22 0,0-22 15,0 0-15,0 0 0,0 0 16,0 1-16,0-1 0,-21 0 0,21 0 16,0 0-16,0 0 15,-21-21 16,21-21 1,0 0-32,0 0 15,0 0-15,0 0 0,0-1 0,0-20 16,21 21-16,0 0 0,0-22 16,0 22-16,1 0 0,-1 0 0,0 0 15,0 0-15,21-1 0,-20 22 16,-1 0-16,0 0 0,0 0 0,0 0 15,0 0-15,1 0 16,-22 22-16,21-22 0,-21 21 0,0 0 0,0 0 16,0 0-16,0 0 0,0 22 15,0-22-15,0 0 0,0 0 16,0 0-16,-21 1 0,21-1 16,0 0-16,0 0 0,-22 0 0,22 0 15,0 1 1,0-44 15,22 1-31,-1 0 0,0 21 16,-21-21-16</inkml:trace>
  <inkml:trace contextRef="#ctx0" brushRef="#br1" timeOffset="60315.34">6265 2836 0,'0'0'0,"0"22"16,-21-1-16,21 0 16,0 0-16,-21 0 15,0 22-15,21-22 0,-21 21 0,21-21 16,0 22-16,-22-1 0,22 0 16,-21-21-16,21 22 0,-21-1 0,21 0 15,0-20-15,0 20 0,0-21 16,0 0-16,0 0 0,0 1 0,0-1 15,0 0-15,21 0 16,0-21-16,1 0 16,-1 0-16,0 0 0,0-21 15,-21 0 1,21 0-16,0-1 0</inkml:trace>
  <inkml:trace contextRef="#ctx0" brushRef="#br1" timeOffset="60611.18">5969 3090 0,'0'0'0,"21"0"31,0 0-31,0 0 16,1 0-16,-1 0 15,0 0-15,0 0 0,0 0 0,0 0 16,1 0-16,-1 0 0,0 0 16,0 0-16,-21 22 78</inkml:trace>
  <inkml:trace contextRef="#ctx0" brushRef="#br1" timeOffset="65660.38">7133 3747 0,'0'21'15,"0"-42"63,-21-1-62,21 1 0,0 0-16,0 0 0,0 0 15,0 0-15,0-1 0,0 1 16,0 0-16,0-21 0,0 21 0,0-1 16,21-20-16,-21 21 0,0-21 0,21 20 15,0-20-15,1 21 0,-22-21 16,21 20-16,0-20 0,-21 21 0,21 0 15,0 0-15,0-1 16,1 1-16,-1 0 0,0 0 0,0 0 16,21 0-16,-20-1 0,20 1 15,-21 21-15,21-21 0,1 0 0,-1 0 16,22 21-16,-22-21 0,21-1 16,-20 22-16,20-21 0,1 21 0,-22-21 15,22 0-15,-22 21 0,21-21 16,-20 21-16,-1 0 0,22-21 0,-22 21 15,0 0-15,1 0 0,20 0 16,-21 0-16,22 0 0,-22 0 0,1 0 16,-1 0-16,21 0 0,-20 21 15,-1-21-15,0 21 0,1 0 16,-1-21-16,0 21 0,-20 0 0,20 1 16,-21-22-16,0 21 0,0 0 15,1 0-15,-1 0 0,0 0 0,0 1 16,-21 20-16,21-21 0,0 0 15,1 0-15,-22 22 0,21-22 0,0 21 16,-21-21-16,0 1 0,21-1 16,-21 0-16,21 0 0,-21 0 0,0 0 15,0 1-15,0-1 16,0 0-16,0 0 31,-21-21 16,0 0-47,0 0 0,0 0 16,-1 0-16</inkml:trace>
  <inkml:trace contextRef="#ctx0" brushRef="#br1" timeOffset="65960.21">9080 3302 0,'22'0'32,"-1"0"-17,0 0-15,0 0 0,0 0 16,0 21-16,-21 0 16,22-21-16,-1 22 0,-21-1 0,21 0 15,0-21-15,-21 21 0,21 0 16,0 0-16,1 1 0,-22-1 15,21-21 1,0 0-16,-21 21 16,0-42 15,0 0-15,0-1-16</inkml:trace>
  <inkml:trace contextRef="#ctx0" brushRef="#br1" timeOffset="66228.56">9610 3112 0,'-22'0'0,"1"21"0,0 0 15,0 0-15,21 0 16,-21 22-16,21-22 0,-21 0 15,21 0-15,-22 0 0,1 22 0,21-22 16,0 0-16,0 0 0,-21 0 16,21 0-16,-21 1 0,21-1 0,0 0 15,0 0 1,0-42 15,0 0-31</inkml:trace>
  <inkml:trace contextRef="#ctx0" brushRef="#br1" timeOffset="66604.5">9927 2625 0,'0'21'32,"0"0"-32,0 0 15,0 0-15,0 22 0,0-22 16,0 0-16,0 21 0,0-20 0,0-1 15,0 0-15,0 21 0,0-21 16,0 1-16,0-1 0,0 0 0,0 0 16,0 0-16,0 0 15,0 1 1,0-44 15</inkml:trace>
  <inkml:trace contextRef="#ctx0" brushRef="#br1" timeOffset="67220.1">10626 2625 0,'0'-21'32,"0"-1"-17,0 1 17,-22 21-32,1 0 0,0 0 15,0 0-15,0 0 16,0 0-16,-1 21 0,1 1 15,21-1-15,-21 0 0,0 0 16,0 0-16,0 0 0,21 22 0,0-22 16,-22 0-16,22 21 0,-21-20 15,21 20-15,0-21 0,0 0 0,0 22 16,0-22-16,0 0 0,0 0 16,0 0-16,21 0 15,1-21-15,-1 0 16,0 0-16,0 0 0,21 0 15,-20 0-15,-1 0 0,0 0 0,0 0 16,0-21-16,0 21 0,1-21 0,-1 0 16,0 21-16,-21-21 15,21 21-15,-21-21 16</inkml:trace>
  <inkml:trace contextRef="#ctx0" brushRef="#br1" timeOffset="68167.83">10774 3747 0,'-21'0'16,"21"-22"15,0 1-31,0 0 16,0 0-16,0 0 0,0 0 15,0-1-15,0-20 0,21 21 16,0-21-16,0 20 0,0-20 0,22 0 15,-22-1-15,21 1 0,-21 0 16,22-1-16,20 1 0,-21 0 0,1 21 16,20-22-16,-20 22 15,20 0-15,-21-21 0,22 20 0,-1 1 0,-20 21 16,20-21-16,1 0 0,-1 21 16,1 0-16,20 0 0,-20 0 15,-1 0-15,22 0 0,-21 0 0,-1 21 16,1-21-16,-1 21 0,1 0 15,-1 1-15,-21-1 0,1 0 0,-22 0 16,21 0-16,-21 22 0,1-22 16,-1 21-16,0 0 0,-21-20 15,0 20-15,0 0 0,21-21 0,-21 22 16,21-22-16,-21 21 0,0-21 0,0 1 16,0-1-16,0 0 0,0 0 15,0 0 1,0-42 31</inkml:trace>
  <inkml:trace contextRef="#ctx0" brushRef="#br1" timeOffset="68431.77">12509 3344 0,'22'22'0,"-1"-1"16,0 0-16,0-21 0,0 21 16,0 0-16,1-21 0,-1 21 0,0 1 15,0-22-15,0 21 0,0 0 0,1-21 16,-22 21-16,21-21 0,0 0 15,0 0-15,0 21 0,0-21 32,1-21-17,-22 0 1</inkml:trace>
  <inkml:trace contextRef="#ctx0" brushRef="#br1" timeOffset="68667.63">13187 3048 0,'-21'21'0,"-1"0"0,1 1 16,0-1-16,0 0 0,0 21 16,0-21-16,-1 22 0,1-22 15,-21 21-15,42-21 0,-21 22 0,0-22 16,-1 0-16,1 0 0,21 0 15,-21 1-15,21-1 0,0 0 16,21-42 15</inkml:trace>
  <inkml:trace contextRef="#ctx0" brushRef="#br1" timeOffset="69027.75">13970 2625 0,'0'0'0,"0"21"31,0 0-15,0 0-16,0 0 0,0 1 0,-21-1 16,21 21-16,-21-21 15,21 0-15,0 1 0,0 20 0,0-21 16,0 0-16,-22 0 0,22 1 0,0-1 16,0 0-16,-21 0 15,21 0-15,0-42 47,0 0-31</inkml:trace>
  <inkml:trace contextRef="#ctx0" brushRef="#br1" timeOffset="70949">14668 2519 0,'0'0'0,"-21"0"15,0 0-15,21 21 0,-21 0 16,0 0-16,0 1 0,-22-1 0,22 0 15,0 21-15,-21-21 16,20 22-16,1-22 0,-21 21 0,21-21 16,0 1-16,21 20 0,0-21 15,-22 0-15,22 0 0,0 1 16,0-1-16,22-21 16,-1 21-16,0-21 0,0 0 0,0 0 15,22 0-15,-22 0 0,21 0 0,-21 0 16,22 0-16,-22-21 0,21 0 15,0 21-15,-20-22 0,20 22 0,-21-21 16,21 0-16,-20 21 0,-1 0 16,0-21-16,0 21 0,0 0 31,-21 21-15,-21 0-16,0-21 0,21 21 15,-21 1-15,0-22 0,-1 21 16,1 0-16,0-21 0,0 21 15,0-21-15,0 0 16,-1 21-16,1-21 0,0 0 16,0 0-16,0 0 0,0 0 15,-1 0-15,1 0 0,0-21 16,0 21-16,21-21 0,0 0 16,-21 0-16,21-1 15,0 1-15,0 0 0,0 0 16,0 0-16,0 0 0,21-22 15,0 22-15,0 0 0,-21 0 0,21 0 16,1-22-16,-1 22 0,0 21 16,0-21-16,0 0 0,0 21 0,1 0 15,-1-21-15,0 21 0,0 0 16,0 0-16,0 0 0,1-22 16,-1 22-16,-42 0 78,-1 0-63,1 0-15,0 0 32,0 0-32,0 22 15,0-1-15,-1 0 16,1-21-16,0 21 0,0 0 0,0 0 15,0 1-15,-1-1 0,1 21 16,0-21-16,0 0 0,0 1 0,21-1 16,0 0-16,-21 0 0,21 0 15,0 0-15,0 1 0,0-1 16,21-21 0,0 0-16,0 0 0,0 21 15,0-21-15,1 0 0,-1 0 0,0 0 16,0 0-16,0 0 0,0 0 15,1 0-15,-1-21 0,0 21 16,-42 0 31,0 0-47,-1 0 16,1 0-16,0 0 0,0 0 0,0 0 15,0 0-15,-1 0 0,1 0 16,0 0-16,0 0 0,0 0 15,0 0-15,-1 0 16,1 0-16,21-21 16,0-1-1,0 1-15,0 0 16,0 0-16,21 0 0,-21 0 16,22-1-16,-1 1 0,0-21 0,21 21 15,-21 0-15,1-1 0,-1 1 0,0 0 16,0 0-16,0 0 15,0 0-15,1 21 0,-1-22 16,0 22-16,0 0 16,0 0-16,0 0 15,-42 0 79,0 0-94,0 0 16,0 0-16,0 0 0,-1 0 15,1 0-15,0 22 0,0-22 16,0 21-16,0-21 0,-1 21 16,1 0-16,0 0 0,0 0 15,0 1-15,21-1 0,0 0 0,-21 0 16,21 0-16,-22 0 0,22 1 15,0-1-15,0 0 0,0 0 16,0 0-16,0 0 16,-21 1-1,21-44 32,21 1-31,-21 0-16,22 0 15,-22 0-15,21 0 0,-21-1 16,0 1-16,21 0 0,0 21 16,0-21-16,-21 0 0,21 0 0,-21-1 15,22 1-15,-1 0 0,0 0 16,0 0-16,0 21 0,0-21 16,1 21-16,-1-22 0,0 22 15,0-21-15,0 21 0,0 0 16,1-21-1,-22 42 17,0 0-32,0 1 15,-22-22 1,22 21 15,-21-21 47,0 0-62,0 0-16,0 21 16</inkml:trace>
  <inkml:trace contextRef="#ctx0" brushRef="#br1" timeOffset="80567.94">3979 4974 0,'0'-21'0,"21"21"16,-21-21 30,0 0-14,0 0-17,0 42 48,0 0-63,0 0 15,0 0-15,0 0 0,0 1 16,0-1-16,0 0 0,0 0 0,0 0 16,0 0-16,0 22 15,0-22-15,0 21 0,0-21 0,0 22 16,0-22-16,0 21 0,0-21 16,0 22-16,0-22 0,0 21 0,0-21 15,0 1-15,0 20 0,0-21 0,22 21 16,-22-20-16,21 20 0,-21-21 15,0 0-15,0 0 0,0 22 0,21-22 16,-21 0-16,0 0 0,0 0 16,0 1-16,0-1 0,0 0 0,0 0 15,0 0-15,0 0 0,0 1 16,0-1-16,0 0 16,0 0-1,0 0 16,0-42 1,0 0-17,0 0-15,-21 21 16,21-21-16</inkml:trace>
  <inkml:trace contextRef="#ctx0" brushRef="#br1" timeOffset="81016.2">3577 5842 0,'0'0'15,"0"-21"-15,-21 21 0,21-21 16,0 0-16,0-1 31,21 1-31,0 21 16,0 0-16,1 0 0,-1 0 0,0 0 15,0 0-15,0 0 0,0 0 16,1 0-16,-1 21 0,0 1 0,0-1 16,0-21-16,0 21 0,-21 0 15,22 0-15,-1 0 0,0 1 0,-21-1 16,21 0-16,-21 0 0,0 0 15,0 0-15,0 1 0,21-1 0,-21 0 16,0 0-16,0 0 16,0 0-16,0 1 15,0-44 48,0 1-48,0 0-15,0 0 16,21 0-16</inkml:trace>
  <inkml:trace contextRef="#ctx0" brushRef="#br1" timeOffset="81435.92">4381 5546 0,'-21'21'31,"0"0"-15,0 0-16,21 0 15,-21 22-15,21-22 0,-21 0 16,-1 0-16,22 22 0,-21-22 0,0 21 15,21-21-15,-21 22 16,0-1-16,0-21 0,-1 21 0,1-20 16,21-1-16,-21 0 0,21 0 0,-21 0 15,0 0-15,21 1 16,0-1-16,-21-21 0,21 21 16,0 0-1,0-42 48,0 0-48,0 0-15,0-1 16</inkml:trace>
  <inkml:trace contextRef="#ctx0" brushRef="#br1" timeOffset="85291.76">3090 6710 0,'0'-21'31,"0"0"-15,0-1 15,0 1-15,-21 21-16,0 0 16,0 0-16,0 0 15,-1 21-15,1 1 0,0-1 16,0 0-16,0-21 0,0 21 15,-1 0-15,1 0 0,0 1 0,21-1 16,-21 21-16,0-21 0,21 0 16,-21 22-16,21-22 0,0 21 15,0-21-15,0 22 0,0-1 0,-22 0 16,22-20-16,0 20 0,0 0 16,0-21-16,0 22 0,22-22 0,-1 0 15,0 0-15,0 0 0,0-21 0,0 22 16,22-22-16,-22 0 0,0 0 15,21 0-15,-20 0 0,20-22 0,-21 22 16,0-21-16,22 0 0,-22 0 0,21 0 16,-21-22-16,0 22 0,1 0 15,-1 0-15,0 0 0,-21 0 16,0-1-16,0 1 0,0 0 0,-21 0 16,0 21-16,-1 0 0,1-21 15,-21 21-15,21 0 0,-22 0 0,22 0 16,-21 0-16,21 0 0,0 21 15,-22-21-15,22 21 0,0-21 16,0 0-16,21 21 0,-21 0 16,42-42 15,0 21-31,0 0 0,0-21 0,0 21 16,1 0-16,-1 0 0,21 0 0,-42-21 15,21 21-15,0 0 0,1 0 16,-1 0-16,0 21 0,-21 0 15,0 0-15,0 1 0,0 20 0,0-21 16,0 21-16,0-20 0,0 20 16,0 0-16,0 1 0,0-1 0,0 0 15,0 1-15,0-1 0,0 0 16,0 1-16,-21-1 0,21 0 0,-21 1 16,21-1-16,-22 0 0,22 1 0,0-22 15,0 21-15,0-21 0,0 0 0,0 22 16,0-22-16,0 0 0,-21-42 31,21 0-31,0 0 16,0-1-16,0 1 0,21 0 15</inkml:trace>
  <inkml:trace contextRef="#ctx0" brushRef="#br1" timeOffset="85719.88">3408 7133 0,'21'0'31,"0"-21"-31,0 0 0,0 21 15,1-21-15,-1 0 0,0 21 0,-21-22 16,21 1-16,0 0 16,-21 0-16,0 0 0,0 0 15,-21 21 1,0 0-16,0 0 0,0 0 0,-1 0 16,1 21-16,0 0 0,0 0 0,0 0 15,21 0-15,-21 1 16,-1 20-16,22-21 0,-21 21 0,21 1 15,0-1-15,0-21 0,0 22 0,0-22 16,0 21-16,21-21 0,1 0 16,-1-21-16,0 22 0,0-22 0,0 0 15,0 0-15,1 0 0,20 0 16,-21 0-16,0-22 0,0 22 0,22-21 16,-22 0-16,0 0 0,21-21 0,-20 20 15,-1-20-15</inkml:trace>
  <inkml:trace contextRef="#ctx0" brushRef="#br1" timeOffset="85985.72">3958 6752 0,'0'21'32,"0"1"-17,0-1-15,0 0 0,0 0 0,0 21 16,0-20-16,0 20 0,0 0 15,0-21-15,-21 22 0,21-1 0,-21 0 16,21 1-16,0-1 0,0-21 0,0 22 16,-21-22-16,21 0 0,0 0 15,0 0-15,-22 0 0,22 1 16,0-44 15,22 1-31,-22 0 0,0 0 16,21-21-16</inkml:trace>
  <inkml:trace contextRef="#ctx0" brushRef="#br1" timeOffset="86084.67">3789 6985 0</inkml:trace>
  <inkml:trace contextRef="#ctx0" brushRef="#br1" timeOffset="86177.61">3895 6964 0,'21'0'16,"0"0"-16,0 0 0,0 0 0,0-21 16,1 0-16,-1 21 0,0-22 15,0 22-15</inkml:trace>
  <inkml:trace contextRef="#ctx0" brushRef="#br1" timeOffset="86828.01">4381 6837 0,'0'21'15,"0"0"-15,-21 0 16,21 1-16,-21-22 0,0 21 16,21 0-16,-21 0 0,21 0 0,0 22 15,-21-22-15,21 0 0,-22 21 0,22-21 16,-21 1-16,21 20 0,0-21 15,0 0-15,-21 0 0,21 1 0,0-1 16,0-42 15,21-1-31,-21 1 16,21 21-16,1-42 0,-1 21 16,0 0-16,-21-1 0,21 1 15,0 0-15,-21 0 0,0 0 0,21 0 16,1 21-16,-22-22 15,0 44 1,0-1-16,0 0 16,0 0-16,0 0 0,0 0 15,0 22-15,0-22 0,0 0 0,21 0 16,-21 0-16,21 1 0,0-22 16,0 21-16,-21 0 0,21-21 15,1 0-15,-1 0 0,0 0 0,0 0 0,21 0 16,-20 0-16,-1 0 15,21-21-15,-21 0 0,0-1 0,22 1 16,-22 0-16,0 0 0,0-21 16,0 20-16,1-20 0,-1 21 0,-21 0 15,0-22-15,0 22 0,0-21 0,0 0 16,0 20-16,0 1 0,0-42 16,-43 42-16,22 42 31,21 0-31,0 0 15,0 0-15,-21 0 0,21 1 0,0 20 16,0-21-16,0 0 0,0 22 16,0-22-16,0 21 0,0-21 0,0 0 15,0 22-15,21-43 0,-21 21 0,21 0 16,-21 0-16,22 0 0</inkml:trace>
  <inkml:trace contextRef="#ctx0" brushRef="#br1" timeOffset="87067.84">5038 7303 0,'21'-22'16,"-42"44"-16,63-65 0,-42 22 0,21 0 15,0 0-15,-21 0 16,0-22-16,0 22 0,0 0 0,0 0 16,21 0-16,-21 42 47,0 0-47,0 0 0,0 0 15,0 0-15,0 1 0,0-1 16,0 0-16,0 0 0,0 0 0,0 0 15,0 1-15,0-1 0,0-42 47,0-1-31,22 1-16,-22-21 0</inkml:trace>
  <inkml:trace contextRef="#ctx0" brushRef="#br1" timeOffset="87241.19">5228 6816 0,'0'-21'0,"0"42"31,0 0-15,-21-21 15,0 0-31,0 0 16</inkml:trace>
  <inkml:trace contextRef="#ctx0" brushRef="#br1" timeOffset="87532.02">3979 7006 0,'21'0'47,"1"0"-47,-1 0 16,0 0-16,0 0 0,0 0 15,0 0-15,-21-21 16,22 21-16,-1 0 0,0 0 16,0 0-16</inkml:trace>
  <inkml:trace contextRef="#ctx0" brushRef="#br1" timeOffset="88336.6">5461 7027 0,'-21'0'0,"0"0"16,-1 0-1,1 0 1,21 22 0,0-1-16,0 0 0,-21-21 15,21 21-15,0 0 0,0 22 0,-21-22 16,21 0-16,0 0 0,0 0 15,0 0-15,0 1 0,0-1 0,0 0 16,0 0 0,0-42 15,0 0-15,0 0-1,0-1-15,0 1 0,0 0 0,0 0 0,0 0 16,0 0-16,0-1 0,21-20 15,-21 21-15,21 0 0,0 0 16,1-1-16,-1 1 0,0 21 0,0-21 16,0 21-16,22 0 0,-22-21 15,0 21-15,0 0 0,21 0 0,-20 0 16,-1 0-16,0 21 0,0 0 16,0 0-16,0 1 15,-21-1-15,0 0 0,0 21 0,0-21 16,0 1-16,0-1 0,0 0 0,0 0 15,0 0-15,-21 0 16,0 1-16,0-1 0,21 0 16,-21-21-1,42-21 17,0 0-32</inkml:trace>
  <inkml:trace contextRef="#ctx0" brushRef="#br1" timeOffset="88908.28">6265 6964 0,'0'-21'0,"0"0"15,-21 21-15,0 0 0,0 0 16,0-22-16,-1 22 0,1 0 15,0 0-15,0 0 0,0 0 0,0 22 16,-1-22-16,22 21 0,-21 0 16,0-21-16,0 21 0,0 0 0,21 0 15,0 1-15,-21-1 0,21 21 0,-22-21 16,22 0-16,0 1 0,0-1 16,0 0-16,0 0 0,0 0 0,22 0 15,-1-21-15,0 0 16,0 0-16,0 0 0,0 0 15,1 0-15,-1 0 0,0 0 0,0-21 16,0 0-16,0 0 0,1 0 16,-1 0-16,0-22 0,0 22 15,-21 0-15,0-21 0,21 20 0,-21-20 16,21 21-16,-21-21 0,0-1 0,0 1 16,0 0-16,0-1 0,0 1 15,0 0-15,0 20 0,0-20 16,0 21-16,0 0 0,0 42 31,0 0-31,0 0 16,0 22-16,0-22 0,0 21 15,0 0-15,0 1 0,0-22 0,0 21 16,0 1-16,0-22 0,0 21 0,0 0 16,0-20-16,0-1 0,0 21 15,0-21-15,0 0 0,0 1 0,0-1 16,0 0-16,0 0 15,22-21 1,-1 0-16,0-21 16,0 0-16</inkml:trace>
  <inkml:trace contextRef="#ctx0" brushRef="#br1" timeOffset="89347.54">6710 6922 0,'-43'0'31,"22"0"-31,0 0 16,21 21-16,-21 0 0,0-21 0,0 21 15,21 0-15,0 0 0,-22 1 0,22-1 16,-21 0-16,21 0 0,0 0 16,0 0-16,0 1 0,0-1 15,0 0-15,0 0 0,0 0 0,21-21 16,1 21-1,-1-21-15,0 0 0,0 0 16,0 0-16,0 0 0,-21-21 0,22 0 16,-1 21-16,0-21 0,0 0 15,0 0-15,0-1 0,1 1 0,-22 0 16,0-21-16,0 21 0,0-1 0,0-20 16,0 21-16,0 0 0,0 0 15,-22-1-15,1 22 0,21-21 0,-21 21 16,0 0-16,0 0 0,-22 0 0,22 0 15,0 0-15,0 0 0,0 21 16,0 1-16,-1-22 0,22 21 0,0 0 16,-21-21-16,21 21 0,-21 0 15,21 0-15,0 1 0,0-1 16,21-21 0,0 0-1,1 0-15</inkml:trace>
  <inkml:trace contextRef="#ctx0" brushRef="#br1" timeOffset="89991.17">7112 6879 0,'-21'-21'15,"0"21"1,-1 0 0,1 0-16,0 21 15,21 0-15,-21 1 16,21-1-16,-21 0 0,21 0 0,0 0 16,0 0-16,0 1 0,-21-1 0,21 0 15,0 0-15,0 0 16,0 0-16,0 1 0,0-1 15,21-21 17,0-21-32,0-1 0,0 1 15,0 0-15,-21 0 16,22 21-16,-1-21 0,-21 0 0,0-1 16,21 22-16,0-21 0,0 0 0,-21 0 15,21 21 1,-21 21-1,22-21-15,-22 21 16,0 0-16,0 1 0,0-1 16,0 0-16,0 0 0,0 0 0,0 0 15,0 1-15,0-1 16,21-21 0,0 0-16,0 0 15,0-21-15,0 21 0,-21-22 16,0 1-16,22 21 0,-1-21 0,-21 0 15,0 0-15,0 0 0,0-1 0,0 1 16,0 0-16,0-21 0,0 21 16,0-1-16,0 1 0,-21 0 0,21 0 15,0 0-15,-22 21 0,-20 21 32,21 0-17,0-21 1</inkml:trace>
  <inkml:trace contextRef="#ctx0" brushRef="#br1" timeOffset="90559.84">7514 6710 0,'0'0'16,"0"-21"-16,0 0 0,21 21 16,-21-22-16,21 1 0,1 0 15,-22 0-15,21 21 0,-21-21 16,21 21-16,-21-21 0,0 42 31,0 0-31,0 0 0,0 0 0,0 0 16,0 22-16,0-22 0,0 21 15,0 1-15,0-22 0,0 21 16,0 0-16,0 1 0,0-22 0,-21 21 0,21-21 16,-21 22-16,-1-22 15,22 21-15,0-21 0,0 1 0,-21-1 16,21 0-16,0 0 0,0 0 15,-21-21-15,21-21 32,0 0-32,0 0 0,0 0 15,21-1-15,0 1 0,-21 0 0,22-21 16</inkml:trace>
  <inkml:trace contextRef="#ctx0" brushRef="#br1" timeOffset="90840.2">7916 6498 0,'0'21'0,"0"43"15,0-43 1,0 0-16,0 22 0,0-22 16,0 21-16,0-21 0,0 22 0,-21-22 15,21 21-15,-21-21 0,21 22 0,0-22 16,-21 21-16,21-21 0,0 0 15,0 1-15,0-1 0,-21 0 0,21 0 16,0 0-16,-22-21 16,22 21-16,0-42 31,0 0-15,0 0-16,-21 21 15</inkml:trace>
  <inkml:trace contextRef="#ctx0" brushRef="#br1" timeOffset="91000.11">7493 6964 0,'0'0'0,"-21"0"16,42 0 15,0 0-31,0 0 0,22 0 16,-22 0-16,0 0 0,21 0 0,-21-21 15</inkml:trace>
  <inkml:trace contextRef="#ctx0" brushRef="#br1" timeOffset="91080.58">7959 6900 0,'0'0'16,"-22"0"15,1 0-31,0 0 16</inkml:trace>
  <inkml:trace contextRef="#ctx0" brushRef="#br1" timeOffset="91716.21">8297 6900 0,'0'0'15,"0"-21"-15,0 0 16,0 0 0,0 0-16,-21 21 15,0 0-15,0 0 16,0 0 0,-1 0-16,1 21 0,0 0 15,0 0-15,0 0 0,0 1 0,-1-22 16,1 21-16,21 0 0,-21 0 15,21 0-15,-21 0 0,21 1 0,0-1 16,0 0-16,0 0 0,0 0 16,0 0-1,21-21-15,0 0 16,0 0-16,1 0 0,-1-21 16,0 0-16,0 21 15,0-21-15,0 21 0,1-21 0,-1 0 16,0-1-16,0 1 0,0 21 0,-21-21 15,21 0-15,-21 0 0,22 0 16,-22-1-16,0 1 0,0 0 16,-22 42 15,22 0-15,0 1-16,-21-1 15,21 0-15,0 0 0,0 0 16,0 0-1,0 1-15,0-1 0,21 0 16,1-21 0,-22 21-16,21-21 0,0 0 15,0 0-15,0 0 16,0 0 0,1-21-16</inkml:trace>
  <inkml:trace contextRef="#ctx0" brushRef="#br1" timeOffset="92012.04">7514 6922 0,'0'21'0,"0"-42"0,-21 42 0,42-21 47,0 0-47,0 0 0,22 0 15,-22 0-15,0 0 0,21 0 16,-20 0-16,-1 0 0,21 0 0,-21-21 15,22-1-15,-22 22 0,21 0 0,-21-21 16</inkml:trace>
  <inkml:trace contextRef="#ctx0" brushRef="#br1" timeOffset="92588.72">8488 6795 0,'-21'0'31,"-1"0"-31,22 21 16,0 0-16,0 0 15,0 0-15,0 0 16,0 1-16,0-1 15,0 0-15,0 0 0,0 0 16,0 0-16,0 1 16,-21-22 46,21-22-62,0 1 16,0 0-16,0 0 15,0 0-15,0 0 0,0-1 16,21 1-16,-21 0 0,22 0 16,-1 0-16,0 0 0,0 21 15,0-22-15,0 22 0,1 0 16,-1 0-16,21 0 0,-21 0 0,0 0 0,1 0 16,-1 0-16,-21 22 0,21-1 15,0 0-15,-21 0 16,0 0-16,0 0 0,0 1 0,0-1 15,0 0-15,0 0 0,-21-21 16,0 21-16,0 0 0,-1-21 16,22 22-1,22-44 32</inkml:trace>
  <inkml:trace contextRef="#ctx0" brushRef="#br1" timeOffset="93171.9">9165 6816 0,'0'-21'16,"-21"-1"-1,0 22-15,0 0 0,21-21 0,-22 21 16,1 0-16,0 0 0,0 0 15,0 0-15,0 0 0,-1 0 16,1 21-16,0 1 0,0-1 16,0-21-16,0 21 0,21 0 0,-22 0 15,22 0-15,-21 1 0,21-1 16,0 0-16,0 0 0,0 0 0,0 0 16,0 1-16,0-1 0,21 0 15,1-21 1,-1 0-16,0 0 0,0 0 0,0 0 15,0 0-15,1 0 0,-1-21 16,0 21-16,0-21 0,0-1 16,0 1-16,1 21 0,-22-21 0,21 0 15,-21-21-15,21 20 0,-21-20 16,0 21-16,0-21 0,21-1 0,-21 1 16,0 0-16,0-1 0,0 1 15,21 21-15,-21-22 0,0 22 0,0 0 16,0 0-16,0 0 0,-21 21 31,21 42-31,0-21 16,0 22-16,0-22 0,0 21 0,0 0 15,0 1-15,0-1 0,0-21 16,0 22-16,0-22 0,0 21 0,0-21 16,0 0-16,0 22 0,0-22 0,0 0 15,0 0-15,0 0 16,0 1-16,21-22 15,0 0-15,1 0 16,-1 0 0,-21-22-16,21 22 15,-21-21-15</inkml:trace>
  <inkml:trace contextRef="#ctx0" brushRef="#br1" timeOffset="93488.72">9652 6435 0,'0'0'0,"-21"-21"15,0 21-15,-22-22 16,43 44-16,0-1 0,0 0 16,0 0-16,0 0 0,0 22 0,0-22 15,-21 21-15,21-21 0,0 22 0,-21-22 16,21 21-16,0 0 0,0-20 15,0-1-15,0 21 0,-21-21 0,21 0 16,0 1-16,0-1 0,0 0 0,0 0 16,-21-21-16,21 21 0,0 0 15,21-21 17,0-21-17,0 21-15,-21-21 16,21 0-16</inkml:trace>
  <inkml:trace contextRef="#ctx0" brushRef="#br1" timeOffset="93935.46">9737 6879 0,'21'0'31,"0"0"-15,0 0-16,0 0 0,0 0 16,1 0-16,-1 0 0,0-21 0,0 21 15,0-21-15,-21 0 0,21 21 0,1-21 16,-1 21-16,-21-22 0,0 1 16,0 0-16,0 0 0,0 0 15,0 0 1,-21 21-1,-1 0-15,1 21 16,0-21-16,0 21 0,21 0 16,-21 0-16,0 0 0,-1 1 0,22-1 15,0 0-15,-21 0 0,0 0 0,21 0 16,0 1-16,0-1 0,0 0 16,0 0-16,0 0 0,0 0 15,21-21-15,0 0 16,1 0-16,-1 0 0,0 0 0,21 0 15,-21 0-15,1 0 16,-1 0-16,0 0 0,0 0 16,0-21-16,0 0 0,1 0 15,-1 0-15,-21 0 16,21 21-16</inkml:trace>
  <inkml:trace contextRef="#ctx0" brushRef="#br1" timeOffset="94107.36">10350 6922 0,'0'0'15,"0"21"-15,0-42 47</inkml:trace>
  <inkml:trace contextRef="#ctx0" brushRef="#br1" timeOffset="103847.57">5842 5249 0,'21'0'16,"0"-21"-16,0 0 15,1 21 1,-22-21 0,21 21-16,0 0 109,-21 21-109,0 0 16,0 0-16,0 1 15,21-22-15,-21 21 0,21 0 0,-21 0 16,0 0-16,0 0 0,21 1 16,-21-1-16,22-21 0,-22 21 15,21 0-15,-21 0 0,0 0 16,21 1-16,0-1 0,-21 0 15,21 0-15,0-21 0,-21 21 0,22 0 16,-1 1-16,0-1 16,0 0-16,0-21 0,-21 21 0,21-21 15,1 0-15,-22 21 0,21-21 0,0 0 16,0 0-16,0 21 0,0-21 16,1 0-16,-1 0 0,0 0 0,21 0 15,-21 0-15,22 0 0,-22 0 16,21 0-16,-21 0 0,22 0 0,-1 0 15,-21 0-15,22 0 0,-22 0 16,21-21-16,-21 21 0,22-21 0,-22 21 16,21 0-16,-21-21 0,22 21 15,-22-21-15,0 21 0,0-21 16,21 21-16,-20-22 0,-1 22 0,21-21 16,-21 0-16,0 21 0,22-21 15,-22 0-15,21 21 0,-21-21 0,22-1 16,-1 22-16,-21-21 0,22 21 15,-1-21-15,0 21 0,1 0 0,-1-21 16,0 0-16,1 21 0,-1 0 0,0 0 16,1-21-16,-22 21 0,21 0 15,0 0-15,1-22 0,-1 22 16,0 0-16,1 0 0,-1-21 0,-21 21 16,22-21-16,-1 21 0,-21 0 15,21 0-15,1-21 0,-22 21 0,21 0 16,-21 0-16,22-21 0,-22 21 15,21 0-15,-21 0 0,22 0 0,-22-21 16,21 21-16,1 0 0,-1 0 0,0 0 16,-21 0-16,22 0 0,-1 0 15,0 0-15,-20 0 0,20 0 0,0-22 16,1 22-16,-22 0 0,21 0 16,-21 0-16,22 0 0,-22 0 15,21 0-15,-21 0 0,0 0 0,22 0 16,-22 0-16,21 22 0,-21-22 15,22 0-15,-1 0 0,0 21 0,-20-21 16,20 0-16,0 21 0,1-21 16,-1 21-16,0-21 0,-21 0 0,22 21 15,-22-21-15,21 0 0,-21 21 0,22-21 16,-22 0-16,0 22 0,0-22 16,0 0-16,1 21 0,-1-21 0,0 21 15,0 0-15,0-21 0,0 21 0,1-21 16,-1 21-16,0-21 0,-21 22 15,21-1-15,0-21 0,0 21 16,-21 0-16,22 0 16,-22 0-16,21-21 0,-21 22 0,0-1 15,0 0-15,21-21 0,-21 21 16,21 0-16,-21 0 16,0 1-1,0-1 1,0 0-16,0 0 15,0-42 79,0 0-94,21 0 16,-21-1-1,21 1-15,-21 0 16,0 0-16,0 0 16,22 0-16,-22-1 0,0 1 15,0 0-15,21 0 16,-21 0-16,21 0 0,-21-1 16,21 22-1,0 0-15,-21-21 16,21 21-16,1 0 0,-1-21 15,0 0-15,0 21 16,0 0-16,0-21 0,1 21 0,20-21 16,0 21-16,-21-22 15,1 22-15,-1 0 0,0 0 16,0-21-16,0 21 0,0-21 0,22 21 16,-22 0-16,0 0 0,0-21 15,0 21-15,22 0 0,-22 0 0,0 0 16,0-21-16,0 21 0,1 0 0,-1 0 15,21 0-15,-21 0 0,0 0 16,1 0-16,-1 0 0,0 0 16,0-21-16,0 21 0,0 0 0,1 0 15,-1 0-15,0 0 0,0 0 16,21 0-16,-20 0 0,-1 0 0,21 21 16,0-21-16,-20 0 0,20 0 15,0 21-15,22-21 0,-22 21 0,0-21 16,22 0-16,-22 21 0,22-21 0,-22 0 15,22 21-15,-22-21 0,0 0 16,1 22-16,20-22 0,-21 0 0,1 0 16,-1 21-16,0-21 0,1 0 15,-1 0-15,22 21 0,-22-21 0,0 0 16,1 0-16,-1 0 0,0 21 16,1-21-16,-1 0 0,0 0 15,1 0-15,-1 0 0,-21 0 0,21 21 16,1-21-16,-22 0 0,21 0 0,-21 0 15,1 0-15,20 0 0,-21 0 16,0 0-16,0 0 0,22 0 0,-22 0 16,0 0-16,0 0 0,22 0 15,-22 21-15,0-21 0,21 0 0,-21 0 16,22 0-16,-22 0 0,21 22 0,1-22 16,-22 0-16,21 0 0,0 0 15,-20 0-15,20 0 0,0 0 16,1 0-16,-1 0 0,0 0 0,1 0 15,-1 0-15,0 0 0,1 0 16,-22-22-16,21 22 0,0 0 0,-20-21 16,20 21-16,-21-21 0,0 21 15,22-21-15,-22 21 0,0-21 0,0 0 16,0-1-16,0 22 0,1-21 16,-22 0-16,21 0 0,0 21 15,-21-21-15,21 0 0,0-1 0,-21 1 16,21 0-16,-21 0 15,22 0-15,-1 0 0,-21-1 16,0 1-16,21 21 0,-21-21 16,21 21-1,-21-21-15,0 0 32,0 0-32,-21 21 15,0 0-15,0 0 0</inkml:trace>
  <inkml:trace contextRef="#ctx0" brushRef="#br1" timeOffset="104773.04">12531 5757 0,'21'0'15,"0"0"-15,0 0 16,0 0-1,0 0-15,-21 22 63,0-1-63,0 0 16,0 0-16,0 21 15,0-20-15,0-1 0,0 0 0,0 21 16,0-21-16,0 22 0,0-22 0,0 21 15,0 1-15,0-22 0,0 21 16,0 0-16,0 1 0,0 20 0,0-20 16,0 20-16,0 1 0,0-22 15,0 21-15,0 1 0,0-1 0,0-20 16,0 20-16,0 1 0,0-1 0,0 1 16,0 20-16,0-20 0,0-1 15,0 1-15,0-1 0,0 22 16,0-43-16,0 22 0,0-1 0,0-20 15,0 20-15,0-20 0,0 20 16,0-21-16,0 1 0,0-1 0,0 0 16,0-20-16,0 20 0,0-21 0,0 0 15,0 0-15,0 1 0,0-1 16,0 0-16,-21-21 47,0 0-47,21-21 15,0 0-15,-21 21 0,21-22 0,-21 1 16,21 0-16</inkml:trace>
  <inkml:trace contextRef="#ctx0" brushRef="#br1" timeOffset="105123.84">12192 7768 0,'21'-42'16,"0"42"-1,0 0-15,1 0 0,-1 0 16,0 0-16,0 21 0,-21 0 16,21 0-16,0-21 0,-21 22 15,22-1-15,-1 0 0,-21 0 16,21 0-16,-21 0 0,0 22 0,21-22 15,-21 0-15,21 0 0,-21 0 0,21 1 16,-21-1-16,0 0 0,0 0 16,0 0-16,22-21 15,-22-21 32,0 0-47,0 0 16,21 21-16,-21-21 0,21-1 15,-21-20-15</inkml:trace>
  <inkml:trace contextRef="#ctx0" brushRef="#br1" timeOffset="105374.8">12848 7641 0,'0'0'0,"21"0"0,-21-21 0,0 42 47,-21 0-47,0 1 15,21-1-15,-21 0 0,0 0 16,21 0-16,-22 22 0,1-1 0,21-21 0,-21 21 16,0 1-16,21-1 0,-21-21 15,0 22-15,21-1 0,-22-21 16,1 21-16,21-20 0,-21-1 0,21 0 16,0 0-16,0 0 15,-21-21-15,21 21 0</inkml:trace>
  <inkml:trace contextRef="#ctx0" brushRef="#br1" timeOffset="106144.17">7726 8594 0,'0'0'0,"21"-21"0,0 21 16,-21-22-16,21 1 16,-21 0-16,0 0 15,-63 0 16,42 21-31,-22 0 0,22 0 0,0 0 16,-21 21-16,20 0 0,-20 0 16,21 0-16,0 1 0,0-1 15,-1 21-15,1 0 0,0 1 0,0-1 16,0 22-16,0-1 0,21-21 16,0 22-16,0-22 0,0 22 0,0-22 15,0 0-15,0 1 0,0-1 16,0-21-16,21 22 0,-21-22 0,21 0 15,0-21-15,21 21 0,-20-21 0,20 0 16,0 0-16,1 0 0,-1 0 16,0 0-16,1 0 0,-1-21 0,21 0 15,-20 0-15,-1 21 0,-21-22 0,22 1 16,-22 0-16,0 0 0,-21-21 16,0 20-16,0 1 0,0 0 0,0 0 15,-42 0-15,20 21 0,1-21 16,-21 21-16,0 0 0,20 0 15,-20 0-15,21 0 0,-21 0 0,20 0 16,-20 0-16</inkml:trace>
  <inkml:trace contextRef="#ctx0" brushRef="#br1" timeOffset="106483.97">7514 9123 0,'0'0'15,"21"0"1,0 0-16,1-21 0,-1 21 16,0 0-16,0 0 0,21 0 0,-20-21 15,20 21-15,0 0 0,-21 0 16,22 0-16,-1 21 0,-21-21 0,22 21 15,-22 0-15,0 0 0,0-21 16,0 43-16,-21-22 0,0 0 0,0 0 16,0 0-16,0 22 0,0-22 15,0 21-15,0 0 0,-21 1 0,0-1 16,21 0-16,-21 22 0,0-1 16,-1-20-16,22 20 0,-21 1 0,21-1 15,-21-20-15,21 20 0,-21-21 0,21 22 16,0-22-16,0 1 0,0-1 15,0 0-15,0 1 0,0-1 0,0-21 16,0 0-16,0 22 0,21-43 0,-21 21 16,21 0-16,-21 0 0,21-21 15,1 0 1,-22-21-16,0 0 16,0 0-16,21-1 0,-21-20 15,21 0-15,-21 21 0,0-43 16,0 22-16</inkml:trace>
  <inkml:trace contextRef="#ctx0" brushRef="#br1" timeOffset="107184.57">8213 9144 0,'21'21'31,"0"-21"-31,0 0 0,0 0 16,0 0-16,1-21 15,-1 0-15,-21 0 0,21 21 16,-21-21-16,21-1 0,-21 1 16,0 0-16,0 0 0,0 0 15,0 0-15,-21 21 16,0 0-16,0 0 0,-1 0 15,1 21-15,0 0 0,0 0 16,0 0-16,21 0 0,-21 1 16,21-1-16,-22 21 0,22 0 0,0-20 15,0-1-15,0 0 0,0 0 0,0 0 16,0 0-16,0 1 0,0-1 16,22 0-16,-1-21 0,-21 21 0,21-21 15,0 0-15,0 21 0,0-21 0,1 0 16,-1 0-16,0 0 15,0 0-15,21 0 0,-20 0 0,-1-21 16,0 21-16,0-21 0,21 0 0,-20 21 16,-1-21-16,0-1 0,0 1 15,0 0-15,0-21 0,1 21 16,-1-22-16,-21 22 0,0-21 0,21-1 16,0 1-16,-21-21 0,0 20 15,0 1-15,21 0 0,-21 20 0,21-20 16,-21 21-16,0 0 0,0 0 0,0-1 15,0 44 1,0-1 0,0 0-16,0 0 0,-21 21 0,21-20 15,-21 20-15,21 0 0,-21 22 16,21-22-16,0 0 0,0 1 0,0-1 16,-21 0-16,21 1 0,0-22 0,-21 21 15,21-21-15,0 22 16,0-22-16,0 0 0,0 0 0,0 0 15,21 22 1,42-43 0,-42 0-16,1-21 0,-22-1 15,0 1-15,0 0 0,21 0 0,-21-21 16</inkml:trace>
  <inkml:trace contextRef="#ctx0" brushRef="#br1" timeOffset="107399.45">8699 9038 0,'-21'0'0,"42"0"0,-21 0 15,22 0 1,-1 0-16,0 0 16,0 0-16,0 0 0,0 0 0,1 0 15,20 0-15,-21 0 0,0-21 16,0 21-16,1 0 0,-1 0 0,0 0 15,-21-21-15,85 21 0,-43 0 0,-63-21 16</inkml:trace>
  <inkml:trace contextRef="#ctx0" brushRef="#br1" timeOffset="108328.92">9334 8954 0,'0'0'0,"0"21"31,-21 0-15,21 0-16,-21 0 0,21 0 0,0 1 16,0-1-16,-42 0 0,84 0 0,-42 0 15,0 0-15,-21 1 0,0-1 16,21 0-16,0 0 0,0 0 15,0 0-15,0 1 0,0-1 16,0-42 15,21 21-15,0-22-16,-21 1 0,21 0 16,-21 0-16,21 0 0,-21 0 15,22-1-15,-1 22 0,-21-21 0,0 0 16,0 0-16,21 21 15,-21 21 1,21-21 0,-21 21-16,0 0 0,0 1 15,0-1-15,0 0 0,21-21 0,-21 21 16,0 0-16,21-21 0,1 0 16,-1 0-16,0 0 15,0 0-15,0 0 0,0 0 0,1 0 16,-1 0-16,21 0 0,-21 0 0,0 0 15,1-21-15,-1 21 0,0-21 0,0 0 16,0 0-16,0-1 0,1 1 16,-1 0-16,-21-21 0,0 21 0,0-1 15,0-20-15,21 21 0,-21-21 0,0 20 16,0-20-16,0 21 0,0 0 16,0 0-16,0 42 31,0 0-31,0 0 0,0 0 15,0 0-15,0 22 0,0-22 0,0 21 16,0-21-16,0 1 0,-21 20 0,21-21 16,0 0-16,0 0 0,0 1 0,0-1 15,0 0-15,21-21 16,0 21-16,0-21 16,0 0-16,1 0 0,-1 0 15,0 0-15,0-21 0,0 0 0,0 21 16,1-21-16,-1-1 15,0 1-15,0 21 0,-21-21 0,21-21 16,-21 21-16,21-1 0,-21 1 16,0 0-16,0 42 31,0 0-31,0 1 16,0-1-16,0 0 0,0 0 15,-21-21-15,21 21 0,0 0 16,0 1-1,0-1 1,0-42 15,0-1-31,0 1 16,0 0-16,0 0 16</inkml:trace>
  <inkml:trace contextRef="#ctx0" brushRef="#br1" timeOffset="108531.8">10223 8763 0,'0'21'78,"0"0"-78,0 1 15,0-1-15,0 0 16,22-21 0,-22 21-16</inkml:trace>
  <inkml:trace contextRef="#ctx0" brushRef="#br1" timeOffset="109059.77">10477 8911 0,'0'21'32,"0"1"-32,0-1 0,0 0 0,0 0 15,0 0-15,0 0 0,0 1 16,-21-1-16,21 0 0,0 0 16,-21 0-16,21 0 0,0 1 15,0-1-15,0 0 0,-21 0 16,21 0-16,0 0 15,0-42 32,0 0-47,0 0 16,0 0-16,0 0 0,0-1 16,21 1-16,-21 0 0,0 0 15,21-21-15,0 20 0,-21 1 0,22 0 16,-1 0-16,0-21 0,0 20 0,0 1 15,0 21-15,1-21 0,-1 0 16,0 21-16,21 0 0,-21 0 0,1 0 16,-1 0-16,21 0 0,-21 21 0,0 0 15,1 0-15,-1 1 0,-21-1 16,0 0-16,0 0 0,0 0 0,0 22 16,0-22-16,0 0 0,0 0 15,0 21-15,0-20 0,-21-1 16,21 0-16,-22-21 0,22 21 0,-21 0 15,0-21-15,21 21 16,-21-21 0,21-21-1,21 21-15,0-21 0,0 0 16</inkml:trace>
  <inkml:trace contextRef="#ctx0" brushRef="#br1" timeOffset="109635.83">11451 8996 0,'0'-21'0,"0"42"0,0-63 0,0 20 16,0 1-16,0 0 16,0 0-16,-21 21 0,0 0 15,0-21-15,-1 21 0,1 0 16,0 0-16,0 0 0,21 21 15,-21 0-15,0 0 0,-1 0 16,1 1-16,0-1 0,0 0 0,0 0 16,0 21-16,-1-20 0,22-1 0,0 0 15,-21 21-15,21-21 0,0 1 16,0-1-16,0 0 0,0 0 16,21-21-16,-21 21 0,22-21 15,-1 0-15,0 0 0,0 0 16,0 0-16,0 0 0,22 0 0,-22-21 15,0 0-15,0 21 0,0-21 0,1 0 16,-1-1-16,0-20 0,-21 21 16,21 0-16,-21-22 0,21 22 15,-21-21-15,0 0 0,0-1 0,0-20 0,0 20 16,0 1-16,0 0 0,0-1 0,0 22 16,0-21-16,0 21 15,0 0-15,0-1 0,0 44 31,0-1-31,0 21 16,0-21-16,0 22 0,0-1 0,0 0 16,0 22-16,0-22 0,0 0 0,-21 1 15,21-1-15,-21-21 0,21 22 16,0-1-16,0-21 0,0 0 0,0 0 16,0 1-16,0-1 0,0 0 15,21-21 1,0 0-1,0 0-15,1 0 0,-1-21 0,0 0 16</inkml:trace>
  <inkml:trace contextRef="#ctx0" brushRef="#br1" timeOffset="110119.73">11917 8954 0,'0'-22'0,"0"44"0,0-65 15,-21 43 32,-1 21-47,1 1 0,0-1 16,0 0-16,21 0 0,-21 0 0,21 0 16,0 1-16,-21-1 0,-1 0 15,22 0-15,0 0 0,-21 0 0,21 1 16,0-1-16,0 0 0,0 0 15,21-21 1,1 0-16,-1 0 0,0 0 16,0 0-16,0 0 0,0-21 15,1 0-15,-1 21 0,0-21 0,21-1 0,-21 22 16,1-21-16,-22 0 16,21 0-16,-21 0 0,21-22 0,-21 22 15,0-21-15,0 21 0,0 0 0,0-22 16,0 22-16,-21 0 0,0 0 15,-1 21-15,1 0 0,0 0 0,0 0 16,0 0-16,0 21 0,-1-21 0,1 21 16,0 0-16,0 0 0,21 1 15,-21 20-15,0-21 0,21 0 0,-22 0 16,22 1-16,0-1 0,0 0 16,0 0-16,0 0 15,22-21 1,-1 0-16,0 0 15</inkml:trace>
  <inkml:trace contextRef="#ctx0" brushRef="#br1" timeOffset="110692.24">12382 8996 0,'0'0'0,"0"-42"31,0 63-15,0 0 0,-21 0-16,21 0 0,-21 0 15,0 1-15,21-1 0,0 0 16,-21 0-16,0 0 0,21 0 0,0 1 16,0-1-1,21-21 16,0-21-31,0 21 0,0-22 16,0 1-16,22 0 0,-22 0 16,0 0-16,0 0 0,-21-1 0,21 22 15,1-21-15,-22 0 0,21 21 16,-21 21 0,0 0-16,0 1 15,0-1-15,0 0 0,0 0 16,0 0-16,0 0 0,0 1 15,0-1-15,0 0 0,0 0 16,21-21-16,0 0 16,0 0-16,0 0 0,1 0 0,20 0 15,-21 0-15,0 0 0,22 0 0,-22-21 16,0 21-16,0-21 0,0 0 16,-21-1-16,0 1 0,0 0 0,0 0 15,0 0-15,0-22 0,0 22 16,0 0-16,0-21 0,0 21 0,-21-1 15,0 1-15,0 21 0,0-21 16,-1 21-16,1 0 0,0 0 16,0 0-16,0 21 15,0-21-15,-1 21 0,1-21 16,0 0-16</inkml:trace>
  <inkml:trace contextRef="#ctx0" brushRef="#br1" timeOffset="111199.6">13081 8615 0,'0'0'0,"0"-21"0,0 0 15,-21 21 17,0 21-32,21 0 15,-22 0-15,1 21 0,21 1 0,0-1 16,0 0-16,-21 1 0,21-1 16,-21 0-16,21 1 0,0-1 15,0-21-15,0 22 0,0-22 0,0 0 16,0 0-16,0 0 0,0 0 15,0 1-15,21-22 32,0-22-17,0 1-15,-21 0 0,22 0 0,-1 0 16,-21 0-16,21-22 0,0 22 16</inkml:trace>
  <inkml:trace contextRef="#ctx0" brushRef="#br1" timeOffset="111440.46">13398 8467 0,'0'0'0,"0"21"31,0 0-31,0 0 0,0 0 0,0 22 16,0-1-16,0 0 0,-21 1 0,21-1 16,-21 0-16,21 1 0,0-1 15,-21 0-15,21 1 0,-21-22 0,0 21 16,21-21-16,0 1 0,0-1 15,0 0-15,0 0 0,0-42 47,-22 0-31,22 0-16,-21-1 0</inkml:trace>
  <inkml:trace contextRef="#ctx0" brushRef="#br1" timeOffset="111648.23">12890 8932 0,'0'22'16,"22"-22"-1,-1 0 1,0 0-16,0 0 16,0 0-16,22 0 0,-22 0 0,0 0 15,0 0-15,21 0 0,-20 0 0,20 0 16,-21 0-16,21-22 15,1 22-15,-22 0 0,21 0 0,1-21 16,-22 21-16,21 0 0,-21-21 0</inkml:trace>
  <inkml:trace contextRef="#ctx0" brushRef="#br1" timeOffset="112563.71">13885 8784 0,'21'-21'0,"-42"42"0,64-63 15,-43 21-15,0 0 0,0-1 16,-22 22-1,1 0-15,0 0 16,0 0-16,0 0 0,-22 0 16,22 0-16,0 22 0,0-1 15,-21 0-15,20 0 0,1 0 0,0 22 16,0-22-16,0 21 0,21-21 0,0 22 16,0-22-16,0 21 0,0-21 15,0 0-15,0 1 0,0-1 0,0 0 16,21-21-16,0 0 0,0 0 15,0 0-15,1 0 0,-1 0 16,0 0-16,0 0 0,0-21 0,22 21 16,-22-21-16,0-1 0,0 1 0,0 0 15,0 0-15,-21 0 0,22 0 16,-22-1-16,21 1 0,-21-21 16,0 21-16,0 0 0,0-1 15,0 1-15,0 0 0,0 42 31,-21-21-31,21 21 0,-22 1 16,22-1-16,0 0 0,0 0 0,0 0 16,0 0-16,0 1 0,0-1 15,0 0-15,22-21 16,-1 21-16,0-21 0,0 0 0,0 0 16,0 0-16,22 0 0,-22 0 15,0 0-15,21 0 0,-20-21 16,-1 0-16,0 21 0,0-21 0,0-1 15,-21 1-15,0 0 16,0 0-16,0 0 0,0 0 0,0-1 16,0 1-16,0 0 0,0 0 0,-21 21 31,0 21-31,21 0 16,-21 0-16,21 1 0,0-1 0,0 21 15,0-21-15,-21 0 0,21 1 16,0-1-16,-22 0 0,22 0 0,0 0 15,0 0-15,0 1 16,-21-1 0,21-42 15,0-1-31,0 1 16,0 0-16,21 0 0,-21 0 0,22 0 15,-1-22-15,-21 22 0,21 0 16,0-21-16,0 20 0,0-20 0,22 21 15,-22 0-15,0 0 0,21 21 0,-20 0 16,-1-22-16,0 22 0,21 0 16,-21 0-16,1 22 0,-1-22 15,0 21-15,-21 21 0,21-21 0,0 0 16,-21 22-16,0-22 0,0 0 16,0 21-16,0-20 0,0-1 0,0 0 15,0 0-15,0 0 0,0 0 0,0 1 16,0-1-1,-21-21-15,21-21 47,0-1-47,21 22 0,-21-21 0,21 0 16,1 0-16</inkml:trace>
  <inkml:trace contextRef="#ctx0" brushRef="#br1" timeOffset="113132.41">15071 8763 0,'0'-21'0,"0"42"0,0-63 16,0 21-1,-22 21-15,1 0 0,0 0 16,0 0-16,0 0 0,0 0 0,-1 21 16,1-21-16,0 21 0,0 0 15,0 0-15,0 22 0,-1-22 0,1 0 16,0 21-16,0-21 0,21 22 0,-21-22 15,21 0-15,0 0 16,0 0-16,0 1 0,0-1 0,0 0 16,0 0-16,21-21 0,0 0 15,0 0-15,0 0 0,1 0 16,-1 0-16,0 0 0,0 0 16,0-21-16,0 0 0,1 21 0,20-21 15,-42-1-15,21 1 0,0 0 16,0-21-16,1 21 0,-1-22 0,0 1 15,-21 0-15,21-1 0,0 1 16,-21 0-16,0-1 0,21 1 0,-21 21 16,22-22-16,-22 1 0,21 21 0,-21-21 15,0 20-15,0 1 16,0 0-16,-21 42 31,21 0-31,-22 22 0,1-22 16,0 0-16,21 21 0,-21 1 0,21-22 15,-21 21-15,21 1 0,-21-1 0,21 0 16,0-21-16,0 22 0,0-22 16,0 21-16,0-21 0,0 1 0,0-1 15,0 0-15,0 0 0,0 0 16,21 0-16,0-21 0,0 22 16,0-22-16,0 0 0,1 0 15,-1 0 1,0 0-16,0-22 0,0 1 0,0 21 15,1-21-15,-1 0 0,0 0 0</inkml:trace>
  <inkml:trace contextRef="#ctx0" brushRef="#br1" timeOffset="113436.67">15727 8467 0,'0'-21'15,"0"42"-15,0-85 0,0 43 0,0 0 16,0 0-16,0 42 31,0 0-31,0 0 0,-21 22 0,21-22 16,-22 21-16,1-21 0,21 22 0,0-1 15,-21 0-15,0 1 0,21-1 16,-21 0-16,21-21 0,0 22 0,-21-1 16,-1-21-16,22 22 0,-21-22 15,21 0-15,0 0 0,0 0 0,0 0 16,0 1-16,0-1 0,0 0 15,21-21 17,1-21-32,-22 0 15,21-1-15,0 1 16,0 21-16</inkml:trace>
  <inkml:trace contextRef="#ctx0" brushRef="#br1" timeOffset="114199.93">15811 8869 0,'0'21'16,"22"-21"-16,-1 0 15,0 0 1,0 0-16,0 0 0,0 0 16,1 0-16,-1-21 0,0 0 15,0 0 1,0-1-16,-21 1 0,0 0 15,0 0-15,0 0 0,0 0 16,0-1 0,-21 22-16,0 0 15,0 22-15,21-1 0,0 0 16,-21 0-16,-1 0 0,22 0 16,-21 1-16,21 20 0,0-21 0,0 0 15,-21 0-15,21 1 0,0 20 0,0-21 16,0 0-16,0 0 15,0 1-15,0-1 0,0 0 0,0 0 16,21-21-16,0 0 0,1 0 16,-1 21-16,0-21 15,0 0-15,0 0 0,0 0 0,22 0 16,-22 0-16,21 0 0,1-21 0,-22 0 16,21 0-16,0 21 0,1-21 15,-1-1-15,0-20 0,1 21 0,-22 0 16,21-22-16,1 1 0,-22 21 15,0-21-15,21 20 0,-42-20 0,21 21 16,-21 0-16,22 0 0,-22-1 0,0 1 16,-22 21 15,1 0-31,0 21 0,0 1 0,0-1 0,0 0 16,-1 0-16,22 21 0,0-20 15,-21-1-15,21 0 0,0 0 16,0 21-16,0-20 0,0-1 0,0 0 15,0 0-15,21 0 16,-21 0-16,22-21 0,-1 22 0,-21-1 16,21-21-16,0 21 0,0 0 15,-21 0-15,0 0 16,0 1-16,0-1 16,0 0-16,-21-21 15,0 0-15,0 0 0,0 0 16,-1 0-16,1 0 0,0 0 15,0 0 1,21-21 0,-21 21-16,21-21 15,-21 21-15,21-22 0,-22 22 16,1-21-16,0 21 0,0 0 0,21-21 16</inkml:trace>
  <inkml:trace contextRef="#ctx0" brushRef="#br1" timeOffset="119747.85">4318 7789 0,'0'0'0,"-21"0"31,0 0-31,-1 0 0,1 0 16,0 0-1,0 0-15,0 0 16,0 0 0,-1 0-1,1 0-15,0 0 16,0 0-16,0 0 15,0 0-15,-1 22 0,1-22 0,-21 0 16,21 21-16,0-21 0,-22 0 0,22 0 16,-21 21-16,21-21 0,-22 0 15,22 0-15,-21 0 0,21 0 0,-1 0 16,1 0-16,0 0 16,0 0-16,0 0 15,42 0 48,0 0-63,0 0 15,0 0-15,1 0 0,-1 0 16,0 0-16,21 0 0,-21 0 0,1 0 16,20 0-16,-21 0 0,21 0 0,-20 0 15,20 0-15,-21 0 0,21 0 16,-20 0-16,20 0 0,-21 0 15,21 0-15,-20 0 0,20 0 16,0 0-16,-21-21 0,22 21 0,-1 0 16,22 0-16,-22 0 0,0 0 0,22 0 15,-22 0-15,22 0 0,-1 0 16,-21 0-16,22-21 0,-1 21 0,-20 0 16,20 0-16,-20 0 0,-1 0 0,0 0 15,1 0-15,-1 0 0,0 0 16,1 0-16,-1-22 0,0 22 0,1 0 15,20 0-15,-21 0 0,1 0 16,-1-21-16,0 21 0,22 0 0,-22 0 16,1 0-16,-1-21 0,21 21 15,-20 0-15,-1 0 0,0 0 16,1 0-16,-1-21 0,0 21 0,-20 0 16,20 0-16,0 0 0,1 0 0,20 0 15,-21 0-15,1 0 0,-1-21 16,22 21-16,-22 0 0,21 0 0,1 0 15,-22 0-15,22 0 0,-1-21 0,1 21 16,-1 0-16,-20 0 0,20 0 16,1 0-16,-22-22 0,21 22 0,-20 0 15,-1 0-15,22 0 0,-22 0 16,21-21-16,1 21 0,-22 0 0,22 0 16,-1 0-16,-20-21 0,20 21 15,1-21-15,-1 21 0,1 0 16,-1 0-16,1-21 0,-22 21 0,21 0 15,-20 0-15,20-21 0,1 21 0,-22 0 16,22 0-16,-22 0 0,21 0 16,-20 0-16,20 0 0,-20-22 0,-1 22 15,0 0-15,1 0 0,20 0 16,-21 0-16,-20 0 0,20 0 0,0 0 16,1-21-16,-22 21 0,21 0 15,-21 0-15,0 0 0,1 0 0,-1 0 16,0 0-1,0 0-15,-21-21 94,0 0-78,-21 21-1</inkml:trace>
  <inkml:trace contextRef="#ctx0" brushRef="#br1" timeOffset="126079.13">8932 9948 0,'0'0'0,"0"-21"15,0 0 1,0 0 0,-21 0-16,0 21 15,21-21-15,-21 21 16,21-22-16,-21 22 0,-1 0 15,22-21-15,-21 21 63,21 21-47,0 1-16,0-1 0,0 0 15,0 0-15,0 0 0,0 0 0,0 1 16,0-1-16,21 0 0,-21 0 15,22 0-15,-1 0 0,0-21 0,-21 22 16,21-1-16,0-21 0,0 21 0,22-21 16,-22 0-16,0 21 0,21-21 15,-20 0-15,20 0 0,-21 0 16,21 0-16,-20 0 0,20 0 0,-21 0 16,0 0-16,22 0 0,-22 0 15,21-21-15,-21 21 0,0-21 0,22 21 16,-1-21-16,-21-1 0,22 22 0,-22-21 15,21 0-15,0 0 0,1 21 16,-1-21-16,0 0 0,1-1 0,-1 1 16,22 21-16,-22-21 0,0 0 0,22 0 15,-22 0-15,22 21 0,-22-22 16,21 1-16,-20 0 0,-1 21 0,22-21 16,-22 0-16,21 0 0,1 21 0,-22-22 15,22 1-15,-1 21 16,1-21-16,-1 21 0,1-21 0,-1 21 15,1-21-15,-1 21 0,1 0 0,-1-21 16,-20-1-16,20 22 0,-21 0 16,1 0-16,20 0 0,-20-21 0,-1 21 15,21 0-15,-20 0 0,20 0 0,-20 0 16,20 0-16,-21 0 0,22 0 16,-22 0-16,22 0 0,-22 0 0,22 0 15,-22 0-15,0 0 0,1 0 16,-1 0-16,-21 0 0,21 0 0,1 0 15,-1 0-15,-21 21 0,22-21 0,-22 22 16,21-22-16,-21 21 16,22-21-16,-22 21 0,21-21 0,-21 21 15,0-21-15,22 21 0,-22 0 0,0-21 16,21 22-16,-20-1 0,-1-21 16,21 21-16,-21 0 0,0-21 0,1 21 15,-1 0-15,0-21 0,0 22 0,0-22 16,-21 21-16,21 0 0,-21 0 15,0 0-15,0 0 16,0 1 0,0-44 62,0 1-63,22 21-15,-22-21 0,21 0 16,-21 0-16,21 21 0,0-21 16,-21-1-16,21 1 0,0 0 0,1 0 15,-1 0-15,0 0 16,0-1-16,21 1 0,-20 0 16,-1 0-16,21 0 0,-21 0 0,22-1 15,-1 1-15,0 21 0,1-21 0,-1 21 16,0-21-16,22 21 0,-22 0 15,22-21-15,-22 0 0,21 21 0,1 0 16,-22 0-16,22-22 0,-1 22 16,-20 0-16,20 0 0,-21 0 0,22 0 15,-22 0-15,1 0 0,20 0 0,-21 0 16,1 0-16,20 0 0,-20 0 16,20 0-16,-21 0 0,22 0 0,-22 0 15,22 0-15,-22 0 0,22 0 0,-22 0 16,21 0-16,-20 0 0,20 22 15,-20-22-15,20 0 0,-21 0 0,1 21 16,-1-21-16,0 21 0,1-21 0,-1 0 16,0 21-16,1-21 15,20 21-15,-20-21 0,-1 21 0,0-21 16,1 22-16,20-22 0,-21 21 0,1-21 16,20 21-16,-20 0 0,-1-21 15,0 0-15,1 21 0,-1-21 0,0 0 16,1 0-16,-22 0 0,0 0 15,21 0-15,-21 0 0,1 0 0,-1 0 16,-21-21-16,21 21 0,0-21 0,-21 0 16,21 0-16,0-1 15,1 1-15,-22 0 0,21 21 16,0 0-16,0-21 16,0 21-16,0 0 15,1 0-15,-1-21 0,0 21 16,0 0-1,-21-21 48,-21 21-47</inkml:trace>
  <inkml:trace contextRef="#ctx0" brushRef="#br0" timeOffset="143059.38">3175 12912 0,'0'0'0,"0"-43"0,0 22 0,0 0 16,0 0-16,-21 0 16,21 42-1,0 21 1,0-21-16,0 22 0,0-1 16,0 22-16,0-22 0,0 21 15,0 1-15,0 21 0,0-1 0,0 1 16,0 21-16,0-22 0,0 22 15,0 21-15,0-21 0,0 21 16,0 0-16,0 0 0,0 0 0,0-21 16,0 21-16,0 0 0,0 21 0,0-21 15,0-21-15,0 21 16,-21 0-16,21 0 0,-22 0 0,1-21 16,21 21-16,-21-21 0,21 21 15,0-22-15,-21 1 0,21 0 0,0 0 16,-21 0-16,21 0 0,0-1 15,0 1-15,0-21 0,0 0 0,0-1 16,0-20-16,0 20 0,0-20 16,0-22-16,0 22 0,0-43 0,0 21 15,0-21-15</inkml:trace>
  <inkml:trace contextRef="#ctx0" brushRef="#br0" timeOffset="144452.57">3175 12912 0,'42'0'0,"-84"0"0,105 0 0,1 0 16,-22-21-16,22 21 0,-1 0 0,1 0 16,-1 0-16,1 0 0,-1-22 15,1 22-15,-1 0 0,1 0 0,20 0 16,-20-21-16,21 0 0,-1 21 16,22 0-16,0-21 0,0 21 0,21-21 15,-21 21-15,21-21 0,0 21 16,21 0-16,0-22 0,0 1 15,0 21-15,0 0 0,22-21 0,-22 21 16,42 0-16,-20-21 0,20 21 0,-20-21 16,20 21-16,22-21 15,-22 21-15,22-22 0,-22 22 0,22-21 16,0 21-16,21-21 0,-22 21 16,1-21-16,21 21 0,0-21 0,-1 21 15,1-21-15,0 21 0,21-22 0,-21 22 16,0 0-16,21 0 0,-21-21 15,21 21-15,0 0 0,0 0 0,0 0 16,0 0-16,-22 0 0,22 0 16,0 0-16,-21 0 0,21 0 15,-21 0-15,0 0 0,21 0 16,-21-21-16,0 21 0,-22 0 0,1 0 16,0 0-16,-1 0 0,1 0 0,-43 0 15,22 0-15,-22 0 0,-21 0 16,0-21-16,1 21 0,-1 0 0,-21 0 15,0 0-15,-21 0 0,-1 0 16,-20 0-16,21 0 0,-43 0 0,22 0 16,-21 0-16,-1 0 0,1 0 15,-22 0-15,21 0 0,-20 0 0,-22 0 16,21 0-16,-21 0 0,1 0 16,-22 21-1,0 0-15,0 0 0,0 1 16,0-1-16,0 0 0,-22 21 15,1-21-15,0 22 0,0 20 0,0-20 16,21 20-16,-21 1 0,-1-1 16,22 1-16,0-1 0,-21 22 0,0-22 15,0 22-15,21 0 0,0 20 0,-21-20 16,21 21-16,-21-21 0,21 20 16,0-20-16,0 21 0,0 0 0,0 0 15,0-1-15,0 1 0,0 0 16,0 0-16,0 0 0,0 0 0,0-1 15,0 22-15,21-21 0,-21 0 16,0 0-16,21-21 0,-21 20 16,0 1-16,0 0 0,21 0 0,-21-21 15,21-1-15,-21 1 0,0 0 0,0-1 16,21 1-16,-21-22 0,0 22 16,0-21-16,0-1 0,0 1 0,0-1 15,0-21-15,0 1 0,0-1 16,0 0-16,0 1 0,-21-1 0,21-21 15,-21 0-15,0 1 0,0-1 0,21 0 16,-21 0-16,-1 0 0,1-21 16,21 21-16,-21-21 0,0 0 15,0 0-15,0 0 16,-22 0-16,22 0 0,-21-21 0,-1 0 16,-20 0-16</inkml:trace>
  <inkml:trace contextRef="#ctx0" brushRef="#br0" timeOffset="145460">4149 13229 0,'0'-21'0,"0"42"0,21-42 16,0 21-16,0-21 0,0 21 0,0-21 15,1 0-15,-1-1 0,0 1 16,0 21-16,-21-21 15,0 0-15,-21 21 16,-21 0 0,20 0-16,1 0 0,-21 21 0,21 0 15,-22-21-15,22 21 0,-21 1 16,21-1-16,-22 0 0,22 0 0,0 0 16,0 0-16,21 1 0,0-1 15,0 0-15,0 0 0,21 0 16,0-21-16,0 21 15,1 1-15,20-22 0,-21 21 0,21-21 16,1 21-16,-1 0 0,0 0 16,-20 0-16,20 1 0,-21-1 15,-21 0-15,0 21 0,0-21 0,0 1 16,-21-1-16,0 21 0,0-21 16,-22 0-16,1-21 0,21 22 0,-22-1 15,22-21-15,-21 0 0,21 0 16,0 0-16,-22 0 0,22 0 0,0 0 15,0-21-15,0-1 0,21 1 16,-22 0-16,22-21 0,-21 21 0,21-1 16,0 1-16,0-21 0,0 21 15,0 0-15,0-1 0,0 1 0,21 0 16,1 0-16,-1 0 16,0 0-16</inkml:trace>
  <inkml:trace contextRef="#ctx0" brushRef="#br0" timeOffset="146000.7">4699 13039 0,'0'42'31,"-21"-21"-31,21 0 0,-21 1 0,21 20 16,-22-21-16,22 21 0,0 1 15,0-1-15,0-21 0,-21 22 0,21-1 16,-21 21-16,0-20 0,21-22 16,-21 21-16,21 1 0,0-22 0,0 0 15,-21 0-15,21 0 0,0 0 16,0-42 15,0 0-31,21 0 0,-21 0 16,21-22-16,0 22 0,0-21 15,0 0-15,1 20 0,-1-20 16,0 21-16,0 0 0,21-22 0,-20 22 16,-1 0-16,21 0 0,-21 21 15,-21-21-15,-21 21 32,0 21-32,-21-21 0,-1 21 15,1 0-15,0 0 0,-1 1 0,1-1 16,0 0-16,-1 0 0,22 0 15,0 0-15,21 1 0,0-1 0,0 0 16,0 0-16,0 0 0,42 0 16,-21 1-16,1-1 0,20-21 15,-21 21-15,21-21 0,-20 0 16,20 0-16,-21 0 0,21 0 16,-20 0-16,20 0 0,-21 0 0,0 0 15,22-21-15,-22 21 0,0-21 16,0 21-16,-21-22 0,21 1 0,0 0 15</inkml:trace>
  <inkml:trace contextRef="#ctx0" brushRef="#br0" timeOffset="146188.59">5101 13441 0,'0'148'31,"0"-106"-31,0-20 16,0-1-16,0 0 0,0 21 15,0-21-15,0 1 0,0-1 16,0 0 0,0-42-1,0 0-15,0-1 16,0 1-16</inkml:trace>
  <inkml:trace contextRef="#ctx0" brushRef="#br0" timeOffset="146332.51">5122 13250 0,'0'22'16,"0"-1"-16</inkml:trace>
  <inkml:trace contextRef="#ctx0" brushRef="#br0" timeOffset="146600.35">5397 13123 0,'-21'0'16,"0"22"-16,21-1 15,0 21-15,0-21 0,0 0 16,-21 22-16,21-22 0,0 21 15,0 1-15,-21-22 0,21 21 0,0 0 16,0 1-16,0-1 0,0 0 16,0-20-16,0-1 0,0 21 0,0-21 15,0 0-15,21-21 32,0 0-32,-21-21 0,21 0 0,0 0 15,1 0-15</inkml:trace>
  <inkml:trace contextRef="#ctx0" brushRef="#br0" timeOffset="146836.22">5694 13102 0,'0'21'0,"0"-42"0,0 64 15,-21-1-15,-1 0 0,22 1 0,-21-22 16,21 21-16,-21 0 0,21 1 15,0-1-15,-21 0 0,21-20 0,-21 20 16,21-21-16,0 21 0,0-20 16,0-1-16,0 0 0,0 0 15,0 0-15,21-21 16,0-21 0,0 21-16,-21-21 0</inkml:trace>
  <inkml:trace contextRef="#ctx0" brushRef="#br0" timeOffset="147239.99">5842 13483 0,'0'0'0,"0"-21"15,0 0-15,0 0 16,0 0-1,21 21-15,0-22 0,0 1 0,1 21 16,-1 0-16,0-21 0,21 21 0,-21 0 16,1 0-16,-1 0 0,0 0 15,0 21-15,0 0 0,-21 1 16,21-1-16,-21 0 0,0 0 16,0 0-16,0 22 0,0-22 0,0 0 15,-21 0-15,0 0 0,0 0 16,0 1-16,21-1 0,-21-21 15,-1 0 1,22-21 0,0-1-16,0-20 15,0 21-15,22 0 0,-22 0 16,21-1-16,-21 1 0,21 0 0,-21 0 16,21 0-16,-21 0 0,21-1 0,0 22 15,1-21-15,-22 0 0,21 21 16,0 0-16,0 0 0</inkml:trace>
  <inkml:trace contextRef="#ctx0" brushRef="#br0" timeOffset="148625.19">6752 13335 0,'0'-21'0,"-42"-21"31,21 42-31,-1-22 0,1 22 0,0 0 16,0 0-16,0 0 15,0 0-15,-1 22 0,1-1 0,0-21 16,-21 21-16,21 0 0,-1 0 0,22 22 16,-21-22-16,0 0 0,21 21 15,-21-21-15,21 22 0,0-1 0,0-21 16,0 0-16,0 1 0,0-1 15,0 0-15,0 0 0,0 0 0,21-21 16,0 0-16,0 0 16,1 0-16,-1 0 0,0 0 0,21 0 15,-21-21-15,1 0 0,-1 0 16,0 0-16,0-1 0,0 1 0,-21-21 16,21 21-16,1-22 0,-22 22 15,21 0-15,-21-21 0,0 21 16,0-1-16,0 1 0,0 0 0,0 0 15,0 0 1,-21 21-16,-1 0 16,1 21-16,21 0 0,0 0 15,0 0-15,-21 1 16,21-1-16,0 21 0,0-21 0,0 0 16,0 22-16,0-22 0,0 0 15,21 0-15,0 0 0,-21 1 0,22-1 16,-1 0-16,0-21 0,21 0 15,-21 0-15,22 0 0,-22 0 16,21 0-16,-21 0 0,22-21 0,-22 0 16,0-1-16,21 1 0,-20 0 15,-1 0-15,0 0 0,-21-22 0,0 22 16,21 0-16,-21 0 0,0-21 0,0 20 16,0 1-16,0 0 15,0 0-15,-21 21 0,0 0 16,0 0-16,21 21 15,0 0-15,0 0 16,0 1-16,0-1 0,0 0 16,0 0-16,0 0 0,21 0 15,-21 1-15,21-1 0,-21 0 16,21 0-16,0 0 16,-21 0-16,21-21 0,-21 22 0,22-22 15,-1 21-15,0-21 0,0 0 16,0 0-16,0 0 15,1 0-15,-1-21 0,0 21 16,0-22-16,0 1 0,0 0 16,-21 0-16,22-21 0,-1 20 0,0 1 15,-21 0-15,0 0 0,0 0 16,21 0-16,-21-1 0,0 1 0,0 0 16,0 42 15,0 0-16,0 1-15,0-1 16,0 0-16,0 0 0,0 0 16,0 0-16,0 1 0,0-1 0,0 0 15,0 0-15,21-21 16,0 0-16,-21 21 0,22-21 0,-1 0 16,0 0-16,21 0 0,-21 0 15,1 0-15,20-21 0,-21 0 0,0 0 16,0 0-16,22-1 15,-22 1-15,0 0 0,-21 0 0,0 0 16,0-22-16,0 22 0,0 0 16,0 0-16,0 0 15,0 0-15,0-1 16,0 44 15,-21-22-31,21 21 0,0 0 16,-21 0-16,21 0 0,-21 0 15,21 1-15,0-1 0,0 0 0,-22 21 16,22-21-16,-21 22 0,21-22 16,0 21-16,0 1 0,0-1 0,0 0 15,0 1-15,0-1 0,0 0 0,0 1 16,0-1-16,0 0 16,0 1-16,0-1 0,0 0 0,0 1 15,0-1-15,0 0 0,0 1 0,0-1 16,0 0-16,0 1 0,-21-1 15,21-21-15,0 21 0,-21-20 0,21 20 16,0-21-16,-21 0 0,0-21 16,-1 21-16,1-21 0,0 0 0,0 0 15,0 0-15,0 0 16,-1 0-16,1 0 0,0 0 16,0-21-16,21 0 0,-21 0 0,0 21 15,-1-21-15,1 0 0,0-1 0,0 1 16,0-21-16,0 21 15,-22 0-15</inkml:trace>
  <inkml:trace contextRef="#ctx0" brushRef="#br0" timeOffset="149303.81">3725 14161 0,'-21'0'0,"42"0"0,-63 0 0,21 0 16,0 21 0,-1-21-16,1 0 0,21 21 31,21-21-16,22 0-15,-22 0 0,0 0 16,21 0-16,1 0 0,-1 0 0,0 0 16,22 0-16,-22 0 0,22 0 15,-1 0-15,1 0 0,20 0 0,1 0 16,0 0-16,21 0 0,-22 0 0,1 0 16,21 0-16,-22 0 0,22 0 15,0-21-15,0 21 0,0 0 16,21 0-16,0 0 0,0 0 0,0 0 15,21 0-15,-21 0 0,21-21 16,0 21-16,0 0 0,1 0 0,20 0 16,-21-22-16,0 22 0,0 0 15,1 0-15,-1-21 0,-21 21 0,21 0 16,-21-21-16,0 21 0,-21-21 0,21 21 16,0 0-16,-21-21 0,-1 21 15,-20 0-15,21 0 0,-43-21 0,22 21 16,-21 0-16,-22 0 0,21 0 15,-20-22-15,-22 22 0,0 0 16,0 0-16,0 0 0,-21-21 16,0 0-1,0 0-15,-21 21 0</inkml:trace>
  <inkml:trace contextRef="#ctx0" brushRef="#br0" timeOffset="149759.54">9102 12806 0,'0'0'16,"0"-21"-16,0 42 31,0 0-15,0 0-16,0 22 0,0-1 0,0 0 15,0 1-15,0 20 0,0 1 16,0-22-16,21 21 0,-21 1 15,0-1-15,0 1 0,21-1 0,-21 1 16,0-1-16,0-20 0,0 20 16,21-20-16,-21-1 0,0 0 0,21 1 15,-21-22-15,0 21 0,0-21 16,0 0-16,0 1 0,0-1 16,-21-21 30,0 0-46,0-21 0,0 21 16</inkml:trace>
  <inkml:trace contextRef="#ctx0" brushRef="#br0" timeOffset="151163.74">9673 13843 0,'0'0'0,"-21"0"0,0 0 16,0 21-16,-1-21 0,1 21 0,0-21 16,0 22-16,0-22 0,0 21 15,-1-21-15,1 0 0,21 21 16,-21-21 0,21 21-1,21-21-15,0 0 16,1 0-16,20 0 0,0 0 0,1 0 15,20 0-15,1 0 0,20 0 0,1 0 16,0 0-16,20-21 0,-20 21 16,21-21-16,0 21 0,0-21 0,21-1 15,21 22-15,-21-21 16,21 21-16,0-21 0,0 0 0,22 21 0,-1-21 16,-21 0-16,21 21 15,-20-22-15,-1 22 0,0 0 0,-21-21 16,21 21-16,-21 0 0,0-21 0,-21 21 15,0 0-15,0 0 0,-22 0 16,1-21-16,-22 21 0,1 0 0,-22 0 16,22 0-16,-22 0 0,-21 0 15,22 0-15,-22 0 0,21 0 0,-21 0 16,0 0-16,1 0 0,-1 0 16,0 0-16,0 0 0,0 0 15,0 0-15,1 0 0,-1 0 0,0-21 16,-21 0-1,0-1 1,0 1-16,0 0 16,-21 0-16,0 21 0</inkml:trace>
  <inkml:trace contextRef="#ctx0" brushRef="#br0" timeOffset="151499.54">14287 12573 0,'0'0'0,"-21"-21"0,21 0 16,0 0-16,0-1 16,0 44-1,0-1 1,0 0-16,0 21 15,-21 1-15,21-1 0,0 21 0,0-20 16,0 41-16,0-20 0,0-1 16,0 1-16,0-1 0,0-20 0,0 20 15,0-20-15,0-1 0,0 0 16,0 1-16,0-1 0,-21-21 16,21 21-16,-21-20 0,21-1 0,0 0 15,0 0-15,-21-21 16,-1 0-16,1 0 0,0 0 0,0 0 15,0-21-15</inkml:trace>
  <inkml:trace contextRef="#ctx0" brushRef="#br0" timeOffset="151968.28">10181 13123 0,'-21'-21'16,"42"42"-16,-63-42 0,21 21 0,-1 0 16,1 21-16,0 1 15,21-1-15,0 0 0,-21 0 0,0 21 16,0-20-16,21 20 0,0 0 0,-22 1 15,22-22-15,-21 21 0,21 0 16,0 1-16,0-22 0,0 21 0,-21-21 16,21 1-16,0-1 0,0 0 15,0 0-15,21-21 32,-21-21-32,0-21 15,21 20-15</inkml:trace>
  <inkml:trace contextRef="#ctx0" brushRef="#br0" timeOffset="152164.19">9991 13123 0,'0'-21'15,"0"42"-15,0-63 0,0 21 0,0 0 16,21 0 0,0 21-16,21 0 0,-21-22 15,1 22-15,20-21 0,0 21 16,-21 0-16,22 0 0,-1-21 15,-21 21-15,0 0 0,1 0 16,-1 0-16,-21 21 0,0 0 16,-43 1-16,22-1 0</inkml:trace>
  <inkml:trace contextRef="#ctx0" brushRef="#br0" timeOffset="152344.07">10012 13399 0,'0'0'0,"0"21"0,0 0 15,0 0-15,21 0 0,42 0 32,-41-21-32,-1 22 0,0-22 15,0 0-15,0 0 0,0 0 16,1 0-16,-1-22 0,0 22 0,0-21 16,21 0-16,-20 21 0,-1-21 15</inkml:trace>
  <inkml:trace contextRef="#ctx0" brushRef="#br0" timeOffset="152811.79">10774 13293 0,'0'0'0,"0"-43"31,0 22-31,-21 21 0,21-21 16,-22 21-16,1-21 15,0 21-15,0 0 0,0 0 0,0 0 16,-1 0-16,1 0 0,0 0 15,0 21-15,21 0 0,-21 0 0,0 1 16,21-1-16,0 21 0,-22-21 0,22 22 16,-21-22-16,21 0 0,0 21 15,0-21-15,0 22 0,0-22 0,0 0 16,0 0-16,0 0 0,0 1 16,21-22-16,1 0 15,-1 0-15,0 0 16,0-22-16,0 22 0,0-21 15,1 0-15,-1 0 0,0-21 0,0 20 16,0 1-16,-21 0 0,21 0 16,-21-21-16,22 20 0,-22 1 0,0 0 15,0 0-15,21 21 0,-21-21 16,0 42 0,0 0-1,0 0-15,-21-21 0,21 21 0,0 1 16,0-1-16,0 0 0,0 0 0,0 0 15,0 0-15,0 1 16,0-1-16,21-21 0,0 0 16,0 0-16,0 0 15,0 0-15,1 0 0,-1 0 0,0 0 16,0-21-16</inkml:trace>
  <inkml:trace contextRef="#ctx0" brushRef="#br0" timeOffset="153072.65">11155 13229 0,'0'0'0,"0"-21"0,0 0 16,-21 21 0,-1 0-1,1 0 1,0 21-16,0 0 0,21 0 0,-21 1 16,0-1-16,21 0 0,-22 21 0,22-21 15,0 1-15,0-1 0,0 0 16,0 0-16,0 0 0,0 0 0,0 1 15,0-1-15,22 0 0,-1-21 16,0 0-16,0 21 0,0-21 0,0 0 16,1 0-16,-1 0 0,0 0 15,0-21-15,0 0 0,0 0 0,1 21 16,-1-22-16,0 1 0,0 0 0</inkml:trace>
  <inkml:trace contextRef="#ctx0" brushRef="#br0" timeOffset="153436.45">11388 13356 0,'21'0'63,"0"0"-63,0 0 15,0 0-15,-21-21 0,21 21 0,1-21 16,-22 0-16,21 0 15,-21-1 1,0 1-16,0 0 16,-21 21-16,-1 0 15,1 0-15,0 0 0,21 21 0,-21 0 16,0 1-16,0-1 0,-1 0 16,22 21-16,0-21 0,-21 1 0,21 20 15,0-21-15,0 21 0,0-20 0,0-1 16,0 0-16,21 0 0,-21 0 15,22 0-15,-1-21 0,0 0 0,0 0 16,0 0-16,22 0 0,-22 0 16,21 0-16,-21-21 0,22 21 0,-1-21 15,0 0-15,1-21 16,-22 20-16</inkml:trace>
  <inkml:trace contextRef="#ctx0" brushRef="#br0" timeOffset="153948.15">12001 12996 0,'0'0'0,"0"-21"0,0 0 0,0 0 16,-21 21 0,21 21-16,-21 0 15,21 0-15,0 1 0,0 20 16,0-21-16,-21 0 0,21 22 0,0-22 16,0 0-16,0 21 0,-21-21 15,21 1-15,0 20 0,0-21 16,0 0-16,0 0 0,-21 1 0,21-1 15,-22-21-15,22 21 0,-21 0 16,21 0-16,-21-21 31,21-21-15,0 0-16,0 0 0,0 0 16,21-1-16,0 1 0,1 0 15,-1 0-15,0 21 0,0-21 0,0 0 16,22-1-16,-22 22 15,21-21-15,-21 21 0,22 0 0,-1 0 0,-21 0 16,0 0-16,0 0 0,22 21 16,-22 1-16,0-1 15,-21 0-15,0 0 0,0 0 16,0 0-16,-21-21 0,-21 22 16,20-1-16,1 0 0,-21-21 0,0 21 15,-1-21-15,22 21 0,-21-21 0,21 0 16,-22 21-16,22-21 15,-21 0-15,21 0 0,-1 0 0,44 0 47,-1-21-47,21 0 0,-21 21 16,22-21-16,-22 21 0,21-21 16</inkml:trace>
  <inkml:trace contextRef="#ctx0" brushRef="#br0" timeOffset="154555.81">12594 13123 0,'-21'0'0,"0"22"0,0-1 0,-1 0 16,1 0-16,0 0 0,0 0 16,0 1-16,21-1 0,-21 0 0,21 0 15,-22 0-15,22 0 0,0 1 16,0-1-16,0 0 15,0 0-15,22-21 16,-1 0-16,0 0 16,0 0-16,0 0 0,0-21 15,-21 0-15,22 21 16,-22-21-16,21-1 0,-21 1 0,21 0 16,-21 0-16,21 0 0,-21 0 15,0-1-15,0 1 16,21 0-16,0 0 15,1 21 1,-22 21 0,0 0-16,0 0 15,21 1-15,-21-1 16,0 0-16,0 0 0,0 0 16,0 0-16,21 1 15,0-22 1,0 0-16,0 0 15,1 0-15,-1 0 16,0-22-16,-21 1 16,0 0-16,0 0 15,0 0-15,0 0 0,0-1 16,0 1-16,-21-21 0,0 21 0,-1 21 16,22-21-16,-21-1 0,0 22 15,0 0-15,21-21 0,-21 21 16,21 21-1,0 1 1,0-1-16,21-21 16,0 0-16,0 0 15,22 0-15,-22 0 0</inkml:trace>
  <inkml:trace contextRef="#ctx0" brushRef="#br0" timeOffset="155120">13187 12869 0,'0'-21'0,"0"42"0,-21-42 16,-1 21-1,22 21-15,-21 1 16,21 20-16,0-21 0,-21 0 16,21 22-16,0-22 0,-21 21 0,21-21 15,0 22-15,0-22 0,0 21 16,0-21-16,0 0 0,-21 1 0,21-1 15,0 0-15,0 0 0,-21 0 16,-1-21 31,22-21-31,0 0-16,0 0 0,0 0 0,0-1 15,0 1-15,22 0 0,-1 0 16,0 0-16,0 21 0,0-21 0,0-1 15,1 1-15,-1 21 0,0 0 16,0 0-16,0 0 16,-42 0 15,0 21-15,0-21-16,0 22 15,-1-1-15,1-21 0,21 21 0,-21-21 16,0 21-16,0 0 15,21 0-15,0 1 0,0-1 16,0 0-16,0 0 0,0 0 16,21-21-16,-21 21 15,21-21-15,0 0 0,0 0 16,1 0-16,-1 0 0,0 0 16,0 0-16,0 0 15,-21-21-15,21 21 0,-21-21 16,22 21-16,-22-21 15</inkml:trace>
  <inkml:trace contextRef="#ctx0" brushRef="#br0" timeOffset="155300.89">13441 13166 0,'0'0'0,"-21"0"15,-1 0-15,1 0 16,0 0-1,42 0 17,0 0-17,1 0-15</inkml:trace>
  <inkml:trace contextRef="#ctx0" brushRef="#br0" timeOffset="155539.76">13652 13039 0,'0'-21'0,"-21"21"47,0 0-47,21 21 0,-21 0 16,0 0-16,21 0 0,-21 0 0,21 1 16,-22-1-16,22 0 0,0 0 0,-21 0 15,21 0-15,0 1 16,0-1-16,0 0 0,0 0 15,21-21 1,1 0-16,-1 0 16,0 0-16,0 0 0,0-21 0</inkml:trace>
  <inkml:trace contextRef="#ctx0" brushRef="#br0" timeOffset="156275.85">13779 13166 0,'0'0'0,"-21"0"15,0 0 1,0 21-16,21 0 16,0 0-16,-21-21 0,21 21 15,0 1-15,0-44 78,0 1-78,21 21 0,-21-21 16,0 0-16,21 0 16,-21 0-16,21 21 0,0-22 0,-21 1 15,22 21 1,-1 0-16,0 0 16,-21 21-16,0 1 15,0-1-15,0 0 0,0 0 16,0 0-16,0 0 15,-21 1 1,0-22 0,-1 0 15,22-22-15,0 1-16,0 0 15,22 0-15,-1 0 0,-21 0 16,21-1-16,0 1 0,0 0 15,0 0-15,1 0 0,-1 0 16,0 21-16,0 0 0,0 0 16,0 0-16,1 0 0,-1 21 0,0 0 15,-21 0-15,0 0 16,0 0-16,0 1 0,0-1 0,0 0 16,-21 0-16,0-21 15,21 21-15,0 0 0,-22-21 16,22-21 15,0 0-15,22 21-16,-22-21 0,21 0 15,0 0-15,0-1 0,0 1 0,-21 0 16,21-21-16,1 42 0,-1-21 0,0 21 16,0 0-16,-21 21 15,0 0-15,0 0 0,0 21 16,0-20-16,0-1 0,0 21 15,0-21-15,-21 0 0,21 1 0,-21-1 16,21 0-16,-21 0 0</inkml:trace>
  <inkml:trace contextRef="#ctx0" brushRef="#br1" timeOffset="171691.7">6667 12869 0,'0'-21'78,"0"0"0</inkml:trace>
  <inkml:trace contextRef="#ctx0" brushRef="#br1" timeOffset="172032.79">6773 12700 0,'0'-21'0,"0"0"16,0 0 0,0-1-1,0 44 16,0-1-15,0 0-16,0 0 0,0 21 16,0-20-16,0-1 0,0 21 0,0-21 15,0 22-15,0-22 16,0 0-16,0 0 0,0 21 0,0-20 16,-21-22-16,21 21 0,0 0 0,0 0 15,-21-21-15,0 0 31,0 0-31,21-21 16,0 0-16,0 0 16</inkml:trace>
  <inkml:trace contextRef="#ctx0" brushRef="#br1" timeOffset="173164.33">6816 12488 0,'0'0'0,"-22"0"16,1 0-16,-21 0 15,21 0-15,0 0 0,-1 0 0,1 0 16,0 0-16,-21 0 0,21 0 0,-1 0 15,1 0-15,0 22 16,0-22-16,0 21 0,0 0 0,-1-21 0,1 21 16,0 0-16,21 0 15,0 22-15,0-22 0,-21 21 0,21-21 16,0 22-16,-21-1 0,21-21 16,0 22-16,0-1 0,0-21 0,0 21 15,0-20-15,0-1 0,0 21 0,21-21 16,0 0-16,0 1 0,-21-1 15,21-21-15,1 21 0,-1 0 0,0 0 16,0-21-16,0 21 0,0-21 16,22 0-16,-22 0 0,0 0 15,21 0-15,-20 0 0,-1 0 0,21 0 16,-21 0-16,22-21 0,-22 21 0,21-21 16,0 0-16,-20 0 0,-1 21 15,21-43-15,-21 22 0,0 0 16,1 0-16,-1-21 0,0 20 0,-21 1 15,0-21-15,0 0 0,0 20 0,0-20 16,0 0-16,0 21 0,0-22 16,0 22-16,0-21 0,0 21 0,-21-1 15,0 1-15,21 0 0,-22 0 16,1 0-16,0 21 0,0-21 0,-21 21 16,20 0-16,-20-22 0,21 22 15,-21 0-15,-1 0 0,1 0 0,0 0 16,20 0-16,-20 0 0,0 0 15,-1 0-15,22 0 0,-21 22 16,0-22-16,20 21 0,1-21 0,0 21 16,-21 0-16,42 0 0,-21 0 15,-1 1-15,22-1 0,-21 21 0,21-21 16,0 22-16,0-22 0,0 21 16,0 0-16,0-20 0,0 20 0,0 0 15,0-21-15,0 1 0,0 20 0,21-21 16,1 0-16,-22 0 0,21 1 15,0-1-15,0 0 0,0 0 0,0 0 16,1-21-16,-1 21 0,21-21 16,-21 0-16,0 0 0,22 0 15,-22 0-15,21 0 0,-21 0 0,22 0 16,-22 0-16,21 0 0,-21 0 16,1-21-16,20 21 0,-21-21 0,21 0 15,-20 0-15,20 0 0,-21-1 16,0-20-16,0 21 0,-21 0 0,22-22 15,-22 1-15,0 21 0,0-21 0,0-1 16,0 1-16,0 0 0,0 20 16,0-20-16,-22 21 0,22 0 0,-21-22 15,0 22-15,0 0 0,0 0 16,-22 21-16,22-21 0,0 0 16,-21 21-16,21 0 0,-22-22 0,22 22 15,-21 0-15,-1 0 0,1 0 16,0 0-16,-1 0 0,1 22 0,0-22 15,-1 21-15,22 0 0,-21 0 16,21 0-16,0 0 0,-1 1 0,1 20 16,0-21-16,21 21 0,0 1 15,0-22-15,0 21 0,0 1 0,0-1 16,0 0-16,0-21 0,0 22 16,0-22-16,21 0 0,0 21 0,-21-20 15,0-1-15,22 0 0,-1-21 16,0 21-16,-21 0 0,21 0 15,0-21-15,0 0 0,-21 22 0,22-22 16,-1 0-16,0 0 16,0 0-16,0 0 0</inkml:trace>
  <inkml:trace contextRef="#ctx0" brushRef="#br1" timeOffset="174699.42">7599 12806 0,'0'0'0,"0"21"16,21 0-16,0 0 15,-21 1-15,21-1 32,-21 0-1,0-42 0,0 0-15,-21-1-1,21 1-15,-21 21 0,21-21 16,-21 0-16,0 0 0,21 0 16,-22 21-16,22-22 0,0 1 15,0 0-15,-21 0 0,21 0 16,-21 0-16,21-1 0,0 1 0,0 0 15,-21 21-15,21-21 0,0 0 16,0 0-16,0-1 0,0 1 0,0 0 16,0 0-16,0 0 0,0 0 15,0-1-15,0 1 0,0 0 0,0 0 16,0 0-16,0 0 0,0-1 16,0 1-16,0 0 15,0 0-15,0 0 0,0 0 16,21-1-16,-21 1 0,0 0 0,21 0 15,-21 0-15,0 0 0,0-1 16,0-20-16,21 21 0,1 0 0,-1 0 16,0-1-16,0 1 0,-21 0 15,21 0-15,0 21 0,1-21 16,20 0-16,-21-1 0,21 22 0,-20-21 16,20 0-16,0 0 0,-21 21 15,22-21-15,-1 0 0,0-1 0,-20 22 16,20-21-16,0 0 15,-21 21-15,22-21 0,-22 0 0,0 21 16,0-21-16,22-1 0,-22 22 0,0-21 16,0 21-16,21-21 0,-20 21 15,20-21-15,-21 21 0,21-21 0,1 21 16,-1-21-16,0 21 0,22-22 16,-22 22-16,1-21 0,-1 21 0,0-21 15,22 21-15,-22 0 0,0-21 16,1 21-16,-1 0 0,-21 0 0,22 0 15,-1 0-15,0 0 0,-21 0 16,22 0-16,-1 0 0,0 0 0,-20 0 16,20 0-16,0 0 0,1 0 15,-1 0-15,0 0 0,1 0 16,-1 21-16,0-21 0,1 0 0,-1 21 16,0 0-16,1-21 0,-1 22 15,-21-22-15,21 21 0,1-21 0,-22 21 16,21 0-16,1 0 0,-22-21 15,21 21-15,-21 1 0,0-1 0,22 0 16,-22-21-16,0 21 0,0 0 16,22 0-16,-22 1 0,0-1 0,0 0 15,0 0-15,22 0 0,-22-21 16,0 21-16,21 1 0,-21-1 16,22 0-16,-22 0 0,0 0 0,21 0 15,-20 1-15,-1 20 0,21-21 16,-21 0-16,0 22 0,1-22 0,-1 0 15,0 21-15,-21-21 0,21 1 0,0 20 16,-21-21-16,21 0 0,-21 0 16,0 1-16,22-1 0,-1 0 0,-21 0 15,0 0-15,0 0 0,21 1 16,-21-1-16,21-21 0,-21 21 0,0 0 16,0 0-16,0 0 15,21-21 1,-21 22-16,-21-22 62,0 0-46,21-22-16,-21 22 0,0-21 0</inkml:trace>
  <inkml:trace contextRef="#ctx0" brushRef="#br1" timeOffset="175080.2">10647 12319 0,'0'0'0,"21"0"62,0 0-62,0 0 0,22 0 0,-22 21 16,0 0-16,21-21 0,-21 22 0,22-1 16,-22-21-16,21 21 0,-21 0 15,1 0-15,20-21 0,-21 21 0,0 1 16,0-22-16,1 21 0,-1 0 16,0 0-16,0 0 15,0-21-15,-21 21 0,21-21 0,-21 22 16,0-1-1,0-42 32,0-1-31,0 1-16,22 0 16</inkml:trace>
  <inkml:trace contextRef="#ctx0" brushRef="#br1" timeOffset="175356.04">11515 12023 0,'0'0'0,"0"-21"0,0 42 31,-22 0-31,22 0 16,0 21-16,-21-20 0,0 20 0,21 0 15,-21 1-15,0-1 0,21 0 16,-21-21-16,-1 22 0,1-1 0,0 0 16,0-20-16,0 20 15,0-21-15,21 21 0,-22-20 0,22-1 16,-21 0-16,21 0 0,0 0 0,0 0 16,0 1-16,0-1 15</inkml:trace>
  <inkml:trace contextRef="#ctx0" brushRef="#br1" timeOffset="176371.46">10223 15050 0,'0'-22'62,"0"1"-62,0 0 16,0 0-16,-21 21 15,21-21-15,-21 21 0,0-21 16,0-1-16,0 22 0,-1 0 0,-20-21 16,21 21-16,-21 0 0,20 0 15,-20 0-15,21 0 0,-21 0 0,20 21 16,-20 1-16,21-1 0,-21 0 15,20 0-15,1 21 0,0-20 0,0 41 16,0-21-16,21 1 0,0-1 16,0 0-16,0 22 0,0-43 0,0 21 15,0 1-15,21-22 0,0 21 16,0-21-16,0 1 0,22-22 16,-22 0-16,0 0 0,0 0 0,22 0 15,-1-22-15,-21 1 16,21 0-16,-20 0 0,20-21 0,-21 20 15,0-20-15,22 0 0,-22-1 16,0 1-16,0-21 0,0 20 0,0 1 16,-21 0-16,0-22 0,22 22 15,-22-1-15,0 1 0,0 0 0,0-1 16,0 1-16,0 21 0,0 0 0,0 0 16,0-1-16,0 1 0,0 42 15,0 1 1,-22-1-16,22 0 0,0 21 15,0 1-15,0-22 0,0 21 0,0 0 16,0 1-16,0-1 16,0 0-16,0 1 0,0 20 0,0-20 15,0-22-15,0 21 0,0 0 0,0-20 16,0-1-16,0 0 0,0 0 16,0 0-16,22 0 0,-1-21 15,0 0-15,0 0 16,0 0-16,0-21 0</inkml:trace>
  <inkml:trace contextRef="#ctx0" brushRef="#br1" timeOffset="176788.74">10499 15282 0,'0'-42'16,"0"21"-16,0 0 15,0 0-15,0-1 0,0 1 16,0 0-16,0 0 0,0 0 16,21 21-16,0 0 0,0 0 15,0 0-15,0 0 16,22 0-16,-22 0 0,0 21 0,21 0 16,-20 0-16,-1 0 0,21 1 15,-21-1-15,0 0 0,1 21 16,-22-21-16,0 1 0,0 20 15,0-21-15,0 0 0,0 22 0,0-22 16,0 0-16,-22-21 0,1 21 0,0 0 16,0-21-1,0 0-15,21-21 16,0 0 0,0 0-16,0 0 0,0-1 15,0 1-15,0 0 0,21 0 0,0 0 16,0 21-16,0-21 0,1-1 15,-1 1-15,21 0 0,-21 0 16,22 0-16,-22 0 0,21-1 16,0 1-16,-20-21 0,20 21 0</inkml:trace>
  <inkml:trace contextRef="#ctx0" brushRef="#br1" timeOffset="176988.14">11345 15007 0,'0'21'0,"-21"-42"15,42 21-15,-21 43 0,0-22 0,0 0 0,0 0 16,0 0-16,0 22 0,0-22 0,0 21 15,0-21-15,-21 22 0,21-22 16,0 0-16,0 21 0,0-21 0,0 1 16,0-1-16,0 0 0,0 0 15,0-42 32,0 0-47,0-22 0,0 22 16,0-21-16,0 21 0</inkml:trace>
  <inkml:trace contextRef="#ctx0" brushRef="#br1" timeOffset="177296.96">11261 14923 0,'-22'0'0,"1"42"15,21-21 1,21-21-1,1 0-15,-1 0 0,0 0 16,0 0-16,0-21 0,0 0 16,1 21-16,-22-21 0,0-1 15,0 1-15,0 0 16,-22 0-16,-20 21 0,21-21 0,0 0 16,-22 21-16,22 0 0,0 0 15,-21 0-15,21 0 0,-1 0 0,1 0 16,21 21-16,0 0 0,0 0 15,0 0-15,0 0 0,0 1 0,21-1 16,1 0-16,-1 0 0,0 0 16,0 0-16,21 1 0,-20-1 15,20 0-15</inkml:trace>
  <inkml:trace contextRef="#ctx0" brushRef="#br1" timeOffset="177567.85">11663 15071 0,'0'0'16,"0"-21"-16,-21 21 0,-1 0 15,22 21 1,0 0-16,0 0 0,0 0 16,22 0-16,-1 1 0,-21-1 15,21 0-15,-21 21 0,0-21 16,21 1-16,-21-1 0,21 0 0,-21 0 15,0 0-15,0 0 0,0 1 0,0-1 16,21-42 31,-21-1-47,0 1 0</inkml:trace>
  <inkml:trace contextRef="#ctx0" brushRef="#br1" timeOffset="177780.82">12001 15007 0,'0'0'16,"-21"21"-16,0 1 15,0-22-15,21 21 0,-21 21 16,0-21-16,-1 0 0,1 1 0,21 20 16,0-21-16,-21 0 0,21 0 0,-21 1 15,21 20-15,0-21 0,0 0 16,0 0-16,0 1 15,21-22 1,0 0-16,0 0 16,1 0-16</inkml:trace>
  <inkml:trace contextRef="#ctx0" brushRef="#br1" timeOffset="178455.88">12277 15219 0,'0'0'0,"0"-21"16,0 0-16,0-1 16,0 1-16,0 0 15,21 0-15,-21 0 0,21 21 0,-21-21 16,21-1-16,-21 1 16,-21 42 15,21 1-31,-21-1 0,0 0 15,-1 0-15,22 21 0,0-20 16,-21 20-16,0-21 0,21 21 0,0-20 16,0 20-16,0-21 0,0 0 0,0 0 15,0 1-15,0-1 0,0 0 16,21-21-16,0 0 0,1 0 16,-1 0-16,0 0 15,0 0-15,0-21 0,0 21 0,1-21 16,-1-1-16,0 1 0,0 0 0,0 0 15,0 0-15,1 0 0,-22-1 16,21-20-16,-21 21 0,0 0 0,0 0 16,0-1-16,0 1 0,0 0 15,0 0-15,0 0 0,21 0 16,0-1 0,0 22-16,0-21 15,1 21-15,-1 0 0,0 0 16,0 0-16,0 0 0,-21 21 15,21 1-15,1-1 0,-1 0 16,0 0-16,0 21 0,-21-20 0,0-1 16,0 21-16,0-21 0,0 22 15,0-22-15,0 0 0,0 0 0,0 0 16,-21 0-16,0 1 0,0-22 16,-1 0-1,22-22 1,0 1-16,0 0 15,0 0-15,22-21 0,-22 20 0,21-20 16,0 21-16,-21-21 0,21-1 16,0 22-16,0 0 0,1-21 0,-1 20 15,0 1-15,0 21 16,0-21-16,0 0 0,1 21 0,20-21 16,-21 21-16,0 0 0</inkml:trace>
  <inkml:trace contextRef="#ctx0" brushRef="#br1" timeOffset="178724.89">13398 15198 0,'0'0'0,"0"21"16,0 0-16,0 0 16,22-21-16,-1 0 15,0 0-15,0-21 0,0 0 16,0 21-16,-21-21 15,0 0-15,22-1 0,-22 1 0,0 0 16,0 0-16,0 0 0,0 0 16,-22 21-16,1 0 0,0 0 15,0 0-15,0 0 0,-22 0 0,22 0 16,21 21-16,-21 0 0,0 0 16,21 0-16,0 0 15</inkml:trace>
  <inkml:trace contextRef="#ctx0" brushRef="#br1" timeOffset="180296.59">14414 14986 0,'0'0'0,"22"0"31,-1-21-31,0 0 15,0 21-15,0-21 0,0-1 0,1 1 16,-1 21-16,0-21 0,0 0 16,0 0-16,-21-22 0,0 22 0,0 0 15,0 0-15,0 0 16,-21 21-16,0 0 16,0 0-16,0 0 0,-22 0 15,22 21-15,-21 0 0,21 0 0,-1 0 16,1 22-16,21-22 0,0 0 15,0 0-15,0 0 0,0 22 16,0-22-16,21 0 0,-21 0 0,22 0 16,-1 22-16,21-22 0,-21 0 15,0 0-15,1 22 0,-1-22 0,0 0 16,0 21-16,-21-21 0,0 1 0,0-1 16,0 0-16,0 0 0,0 0 15,-21-21-15,0 21 0,0 1 0,-1-22 16,-20 0-16,21 0 15,-21 0-15,-1 0 0,22 0 0,-21 0 0,-1-22 16,22 22-16,-21-21 0,21 0 16,0 0-16,-1-21 0,1 20 15,21-20-15,0 21 0,0 0 0,0-22 16,0 22-16,0 0 0,0 0 16,21 21-16,1 0 0,-1 0 15,0 21-15,-21 0 16,21 0-16,-21 1 0,21-1 0,0 0 15,-21 0-15,0 21 0,22-20 16,-1-1-16,-21 0 0,21 0 0,0 0 16,0 0-16,0 1 0,-21-1 15,22-21-15,-1 0 0,21 0 0,-21 0 16,0 0-16,1 0 0,-1 0 16,0 0-16,21 0 0,-21-21 15,1-1-15,-1 1 0,0 0 0,0 0 16,0 0-16,0-22 0,1 22 0,-1-21 15,-21 0-15,0 20 0,0 1 16,0-21-16,0 21 0,0 0 0,0-1 16,0 44 15,0-1-31,0 0 16,0 0-16,0 0 0,0 22 0,-21-22 15,21 0-15,0 21 0,0-21 16,0 22-16,0-22 0,0 0 15,0 0-15,0 0 0,0 1 0,21-22 16,-21 21-16,21-21 16,0 0-16,0 0 0,0 0 0,1 0 15,-22-21-15,21-1 0,0 22 0,0-21 16,0 0-16,0-21 0,1 21 16,-1-22-16,0 22 0,0-21 0,0 21 15,0-22-15,1 22 0,-22 0 16,21 0-16,0 21 0,-21 21 31,-21 0-15,0 0-16,21 0 0,0 22 0,-22-22 15,22 0-15,0 0 0,0 0 16,0 22-16,0-22 0,0 0 0,0 0 16,22 0-16,-1-21 0,0 0 15,0 22-15,0-22 0,0 0 16,22 0-16,-22 0 0,0 0 0,21-22 15,-20 22-15,-1-21 0,0 0 16,0 0-16,0 0 0,0 0 16,1-1-16,-1-20 0,0 21 0,0-21 15,-21-1-15,0 22 0,21-21 16,-21 21-16,21-1 0,-21 1 0,0 0 16,-21 42 15,21 0-31,-21 1 0,21-1 15,0 21-15,0-21 0,0 0 16,0 1-16,0 20 0,0-21 0,0 0 16,0 0-16,0 1 0,0-1 15,21-21-15,0 21 0,1-21 0,-1 0 16,0 0-16,0 0 0,0 0 16,0 0-16,22 0 0,-22 0 15,0 0-15,0-21 0,22 0 0,-22-1 16,0 1-16,-21 0 0,21 0 15,0 0-15,-21-22 0,0 22 0,0 0 16,0 0-16,21 0 0,-21 0 0,0 42 31,0 0-15,0 0-16,0 0 0,0 22 16,-21-22-16,21 0 0,0 0 0,0 21 15,-21-20-15,21-1 0,-21 0 0,21 0 16,0 0-16,0 0 31,0-42-15,0 0-16,0 0 15,21 0-15</inkml:trace>
  <inkml:trace contextRef="#ctx0" brushRef="#br1" timeOffset="180476.48">16087 14880 0,'0'0'0,"0"-21"15,-22 21 1,1 0 0,42 0 31,1 0-32,-1 0-15,21 0 0,-21 0 0</inkml:trace>
  <inkml:trace contextRef="#ctx0" brushRef="#br1" timeOffset="180731.85">16616 14690 0,'0'0'16,"0"-21"-16,0 42 31,0 0-31,-21 0 16,-1 0-16,1 22 0,21-22 0,0 0 15,-21 21-15,0 1 0,0-22 16,21 21-16,-21 0 0,-1-20 0,22 20 16,-21 0-16,21-21 0,-21 22 0,21-22 15,0 21-15,0-21 0,0 1 16,0-1-16,0 0 0,0 0 16,0-42-1,21 21 1</inkml:trace>
  <inkml:trace contextRef="#ctx0" brushRef="#br1" timeOffset="181551.38">16298 15071 0,'0'-21'0,"21"21"32,1 0-17,-1 0-15,0 0 0,0 0 16,0 0-16,0-22 0,22 22 0,-22 0 15,21 0-15,-21-21 0,22 21 0,-1 0 16,-21-21-16,22 21 0,-22-21 16,21 0-16,-21 21 0,0-21 0,1 21 15,-1 0-15,-21-22 16,21 22-16,-42 0 16,0 0-1,-1 0-15,1 0 16,0 22-16,0-1 0,0 0 0,0 0 15,-1 0-15,1 0 0,21 1 16,0-1-16,-21 0 0,21 21 0,0-21 16,0 1-16,0-1 0,0 0 0,0 0 15,0 0-15,21 0 0,0 1 16,1-22-16,-1 0 0,0 21 0,21-21 16,-21 0-16,22 0 0,-22 0 15,21-21-15,-21-1 0,1 1 16,20 21-16,-21-42 0,0 21 0,0 0 15,1-22-15,-22 1 0,21 21 16,0-22-16,-21 1 0,0 0 0,0-22 16,0 22-16,21 0 0,-21-1 15,0 1-15,0 21 0,21 0 0,-21-1 16,0 1-16,0 42 16,0 1-16,0 20 15,-21-21-15,0 21 0,21-20 0,-21 20 16,21 0-16,0 1 0,-21-1 15,-1 0-15,1 1 0,21-22 16,0 21-16,-21 0 0,21-20 0,-21 20 16,21-21-16,-21 0 0,21 0 15,0 1-15,0-1 0,0-42 32,0-1-17,0 1-15,0 0 0,0 0 0,21 0 16,0-22-16,0 22 0,0 0 15,1-21-15,20 21 0,-21-1 0,21-20 16,1 21-16,-1 0 0,0 21 16,-20-21-16,20 21 0,0 0 0,-21 0 15,22 0-15,-22 0 0,0 21 16,0 0-16,-21 0 16,0 0-16,0 0 0,0 1 0,0 20 15,-21-21-15,-21 0 0,21 0 16,-1 1-16,-20-1 0,21 0 0,0 0 15,0-21-15,-1 21 0,1-21 0,21 21 16,21-42 15,1 21-31,-1-21 0</inkml:trace>
  <inkml:trace contextRef="#ctx0" brushRef="#br1" timeOffset="181816.23">17526 14690 0,'0'0'0,"0"-21"15,21 21 1,0-22-16,0 22 0,1 0 16,20 0-16,-21-21 0,21 21 0,1 0 15,-22-21-15,21 21 0,1 0 16,-22 0-16,21 0 0,0 0 0,-20 0 15,-1 0-15,-42 0 47,-1 0-47,1 0 16,0 21-16,0-21 0</inkml:trace>
  <inkml:trace contextRef="#ctx0" brushRef="#br1" timeOffset="182027.11">17822 14669 0,'0'0'0,"0"21"0,-21 0 15,21 0-15,-21 0 16,21 22-16,-21-22 0,21 0 0,-21 0 16,21 21-16,0-20 0,-22-1 15,22 21-15,-21-21 0,21 22 0,0-22 16,0 21-16,-21-21 0,21 0 16,0 22-16,-21-22 0,21 0 15,0 0-15,0 0 0,21-21 47,0-21-47,0 21 0,22-21 0</inkml:trace>
  <inkml:trace contextRef="#ctx0" brushRef="#br1" timeOffset="182351.92">18097 14901 0,'0'0'0,"-21"0"31,21 22-31,-21-1 16,0 0-16,21 0 0,-21 0 16,21 0-16,-21 1 0,21-1 0,0 0 15,-22 21-15,22-21 16,0 1-16,0-1 0,0 0 0,22-21 16,-1 0-16,-21 21 0,21-21 15,0 0-15,0 0 0,0 0 0,1 0 16,20-21-16,-21 21 0,0-21 15,0 0-15,-21-1 0,22 1 0,-22 0 16,0 0-16,0 0 0,0 0 0,0-1 16,0 1-16,0 0 0,-22 21 15,1-21-15,0 0 0,0 21 16,-21 0-16,20-21 0,1 21 0,0 0 16,0 0-16,0 0 0,21-22 15</inkml:trace>
  <inkml:trace contextRef="#ctx0" brushRef="#br1" timeOffset="182799.67">18796 14774 0,'0'-21'16,"0"42"-16,0-63 0,0-43 31,-21 85-31,0 0 16,-1 0-16,1 0 0,0 22 15,21-1-15,-21 0 0,0 21 0,0-21 16,-1 22-16,22-1 0,0 0 16,0 1-16,0-1 0,-21 0 0,21 1 15,0-1-15,0-21 0,0 22 16,0-1-16,0-21 0,21 0 0,-21 0 15,22 1-15,-1-1 0,0 0 16,0-21-16,0 0 0,0 0 16,1 0-16,-1 0 0,0 0 0,0-21 15,21 0-15,-20-1 0</inkml:trace>
  <inkml:trace contextRef="#ctx0" brushRef="#br1" timeOffset="183104.49">19198 14669 0,'0'-22'0,"0"44"16,0-65-16,21 43 0,0 0 16,1 0-16,-1 0 15,0 0-15,0 0 0,21 0 16,-20 21-16,20 1 0,-21-1 16,21 0-16,-20 21 0,20-21 0,-21 22 15,0-22-15,0 21 0,-21 1 0,0-22 16,0 21-16,0 0 0,-21-20 15,0 20-15,0-21 0,-21 21 0,20-20 16,-20-1-16,0 0 0,21 0 16,-22 0-16,22 0 0,0 1 0,0-22 15,0 0-15,42-22 32,0 1-32,0 0 15,21 0-15,-20 0 16</inkml:trace>
  <inkml:trace contextRef="#ctx0" brushRef="#br1" timeOffset="183703.24">19897 14986 0,'0'21'0,"0"0"0,0 1 15,21-22 16,0 0-31,0 0 16,0 0-16,0 0 16,-21-22-16,22 22 0,-22-21 15,0 0-15,-22 0 16,1 21 0,0 0-16,0 0 0,0 0 15,0 0-15,21 21 16,-22-21-16,22 21 0,-21-21 0,21 21 15,0 1-15,0-1 16,21-21 0,1 0-16,-1 0 15,0 0-15,0 0 16,-21-21-16,21 21 0,0-22 16,-21 1-1,0 0-15,0 0 16,-21 21-1,0 0-15,0 0 0,0 0 16,0 0-16,-1 21 16,22 0-1,0 0-15,0 1 32,22-22-32,-1 0 0,0 0 15,0 0 16,-21-22-31,0 1 32,-21 21-32,0 0 15</inkml:trace>
  <inkml:trace contextRef="#ctx0" brushRef="#br1" timeOffset="184732.21">20637 14690 0,'0'0'15,"0"21"1,0 0-1,0 0-15,0 0 0,-21 1 0,21 20 16,-21-21-16,21 21 0,-21-20 16,21 20-16,-21-21 0,21 21 0,0-20 15,0 20-15,0-21 0,0 0 16,0 0-16,0 1 0,21-1 16,0-21-16,0 0 15,0 0-15,1-21 0,-1-1 16,-21 1-16,21 0 0,0 0 15,0 0-15,-21 0 0,21-1 16,1 1-16,-22 0 0,0-21 0,21 21 16,-21-1-16,21 22 0,-21-21 15,0 0-15,21 21 16,0 21 0,0 0-16,-21 1 15,0-1-15,0 0 0,22 0 0,-1 0 16,0 0-16,-21 1 15,21-22-15,0 21 0,-21 0 16,21-21-16,1 0 0,-1 21 0,0-21 16,0 0-16,0 0 15,0 0-15,1 0 0,-1-21 0,0 21 16,0-21-16,0 0 0,0-1 16,-21 1-16,22-21 0,-22 21 15,0 0-15,0-1 0,0-20 0,0 21 16,0-21-16,0 20 0,0 1 15,0 0-15,0 0 0,0 42 32,0 0-17,0 0-15,0 22 0,0-22 0,0 0 16,0 0-16,0 0 16,0 1-16,0-1 0,0 0 0,0 0 15,0 0-15,0 0 0,0 1 16,21-22-16,0 21 0,0 0 0,0-21 15,0 0-15,1 0 0,-1 0 16,21 0-16,-21 0 0,0-21 16,1 21-16,-1-21 0,0-1 0,0 22 15,0-21-15,-21 0 0,0 0 16,21 0-16,-21-22 0,22 22 0,-22 0 16,0 0-16,0 0 15,0 42 1,0 0-1,0 0-15,-22 0 16,22 1-16,0-1 0,-21 0 0,21 0 16,0 0-16,0 0 15,0-42 32,0 0-47</inkml:trace>
  <inkml:trace contextRef="#ctx0" brushRef="#br1" timeOffset="184913.11">21653 14647 0,'0'0'16,"-21"0"0,0 0 15,21 22-31,0-1 15,0 0 1,21-21-16,0 21 16,1-21-16,-1 0 0</inkml:trace>
  <inkml:trace contextRef="#ctx0" brushRef="#br1" timeOffset="185412.82">22056 14838 0,'-22'0'0,"44"0"0,-44 21 0,1 0 16,0 0-1,21 1-15,0-1 0,-21-21 16,21 21-16,0 0 0,0 0 16,0 0-16,0 1 15,0-1-15,0 0 0,0 0 16,0 0-1,0 0-15,-21-21 32,21-21-17,0 0 1,0 0-16,0 0 0,0 0 16,0-1-16,0 1 0,21-21 15,0 21-15,0 0 0,0-1 16,1 1-16,-1-21 0,0 21 15,21 0-15,-21 21 0,22-22 0,-1 22 16,-21-21-16,22 21 0,-1 0 0,-21 0 16,0 21-16,0 1 0,1-1 15,-1 0-15,-21 0 0,0 0 16,0 0-16,0 1 0,0-1 0,0 0 16,0 0-16,-21 0 0,-1 0 0,1-21 15,21 22-15,-21-1 0,0-21 16,21 21-16,21-21 47,0-21-47,0 0 0</inkml:trace>
  <inkml:trace contextRef="#ctx0" brushRef="#br1" timeOffset="185916.53">22945 14796 0,'0'0'0,"0"-22"0,0 1 0,0 0 15,0 0-15,-22 21 16,22-21-16,-21 21 0,0 0 16,0 0-16,-21 0 0,20 0 15,1 21-15,-21-21 0,21 21 0,-22 0 16,22 0-16,-21 22 0,21-22 0,0 0 16,-1 0-16,1 22 15,0-22-15,21 0 0,0 0 0,0 0 16,0 0-16,0 1 0,0-1 15,21 0-15,0-21 0,1 21 0,-1-21 16,0 0-16,0 0 0,0 0 0,0 0 16,1 0-16,20 0 0,-21-21 15,0 0-15,0 0 0,1-1 0,-1 1 16,0 0-16,0-21 0,0-1 16,0 22-16,1-21 0,-1 0 0,-21-22 15,0 22-15,21-22 0,0 22 16,-21-22-16,0 22 0,0 0 0,0-1 15,0 22-15,0 0 0,0 0 16,0 42 0,0 0-16,-21 0 0,21 22 0,-21-1 15,0 0-15,21 1 0,0-1 16,0 22-16,-22-22 0,22 0 0,-21-21 16,21 22-16,0-1 0,-21-21 15,21 0-15,0 22 0,0-22 0,0 0 16,0 0-16,0 0 0,21-21 31,0 0-31,1 0 0,20 0 16,-21 0-16,0-21 0</inkml:trace>
  <inkml:trace contextRef="#ctx0" brushRef="#br1" timeOffset="186288.32">23304 14796 0,'0'0'0,"-21"0"31,0 0-31,21 21 0,-21 0 0,0-21 16,21 21-16,-21 0 0,21 0 15,-22 1-15,1-22 0,21 21 0,0 0 16,0 0-16,0 0 0,0 0 16,21 1-1,1-22-15,-1 0 16,0 0-16,0 0 0,0 0 15,0 0-15,1 0 0,-1-22 0,0 22 16,0-21-16,-21 0 0,21 0 0,0 0 16,-21 0-16,0-1 0,0 1 15,0 0-15,0-21 0,0 21 0,0-1 16,0 1-16,0 0 0,-21 0 16,0 21-16,0 0 0,0 0 15,0 0-15,-1 0 0,1 21 0,0 0 16,0-21-16,0 21 0,21 1 15,-21-1-15,21 0 0,0 0 0,0 0 16,0 0-16,0 1 16,21-22-16,0 21 0</inkml:trace>
  <inkml:trace contextRef="#ctx0" brushRef="#br1" timeOffset="186836.01">23749 14796 0,'0'-22'0,"0"44"0,0-22 47,-21 21-47,0 0 0,-1 0 16,22 0-16,0 0 16,-21 1-16,21-1 0,-21 0 0,21 0 15,0 0-15,21-21 47,0 0-47,1 0 0,-22-21 16,21 21-16,0-21 0,0 0 0,0 21 15,0-21-15,1-1 0,-1 1 0,-21 0 16,21 21-16,-21-21 0,21 21 16,-21 21 15,0 0-31,0 0 15,0 1-15,0-1 0,0 0 16,0 0-16,0 0 16,21-21-16,0 21 0,22-21 15,-22 0-15,0 0 0,0 0 16,0 0-16,1 0 0,-1 0 0,0-21 16,0 21-16,0-21 0,-21 0 0,21 0 15,-21 0-15,22-1 0,-22 1 16,0 0-16,0-21 0,0 21 15,0-1-15,0-20 0,0 21 0,0 0 16,0 0-16,-22-1 0,1 1 16,21 0-16,-21 21 15,0 0-15,0 0 16,21 21 0</inkml:trace>
  <inkml:trace contextRef="#ctx0" brushRef="#br1" timeOffset="187167.82">24828 14139 0,'-21'0'0,"42"0"0,-63 0 16,21 0-16,0 0 0,0 0 0,-1 22 15,1-1-15,0 0 0,0 21 16,0 1-16,0-1 0,-22 0 0,22 1 16,0-1-16,0 21 0,21-20 15,-21-1-15,-1 22 0,22-22 0,-21 0 16,21 1-16,0-1 0,0 0 0,0 1 16,0-22-16,0 21 15,0 0-15,0-20 0,0 20 0,21-21 0,1 21 16,-1-20-16,0-1 0,0 0 15,0-21-15,0 21 0,1-21 16,-1 0-16,21 0 0,-21 0 0,0 0 16,1-21-16,-1 0 0,21 0 15</inkml:trace>
  <inkml:trace contextRef="#ctx0" brushRef="#br1" timeOffset="187560.6">24765 14499 0,'0'21'0,"0"-42"0,0 64 15,0-22-15,-21-21 16,21 21-16,0 0 15,21-21 32,-21-21-31</inkml:trace>
  <inkml:trace contextRef="#ctx0" brushRef="#br1" timeOffset="187707.51">24850 14520 0,'0'-21'0,"-22"42"0,65-42 0,-64 42 0,42-21 47,-21 22-32,-21-22-15,21 21 0,-22-21 16,22 21-16,-21 0 16</inkml:trace>
  <inkml:trace contextRef="#ctx0" brushRef="#br1" timeOffset="190377.24">21040 16404 0,'0'0'0,"21"0"0,-21-21 16,21 21-16,-21-21 0,0 0 0,0 0 16,0-1-16,0 1 0,21 0 15,-21 0-15,0 0 0,0 0 0,0-22 16,0 22-16,0-21 0,-21 21 0,21-22 16,-21 1-16,0 21 0,-1 0 15,1-1-15,-21 1 0,21 21 16,-22 0-16,22 0 0,-21 0 15,21 0-15,-22 21 0,1 1 0,0-1 16,21 0-16,-1 21 0,1 1 16,0-22-16,0 21 0,21-21 0,0 22 15,0-22-15,0 0 0,0 0 0,21 0 16,0 0-16,0 1 0,1-22 16,-1 0-16,21 0 0,-21 0 0,22 0 15,-22 0-15,21 0 0,0 0 16,-20-22-16,20 1 0,0 21 0,-21-21 15,1 0-15,-1-21 0,0 20 16,0 1-16,0-21 0,-21 21 16,21 0-16,-21-1 0,0 1 15,0 0-15,0 42 16,0 0-16,0 1 16,0-1-16,0 0 0,0 0 15,22 0-15,-22 22 0,21-22 0,-21 0 16,21 0-16,0 0 0,0 0 15,0-21-15,22 22 0,-22-22 0,21 21 16,1-21-16,-1 0 0,0 0 16,1 0-16,-1 0 0,0-21 0,1-1 15,-1 22-15,0-21 0,1 0 16,-22 0-16,0 0 0,0 0 16,-21-1-16,0 1 0,0-21 0,0 21 15,-21-22-15,0 22 0,0 0 16,-1 0-16,1 0 0,0 0 0,-21 21 15,21 0-15,-1 0 0,-20 0 16,21 21-16,0 0 0,0-21 0,-1 21 16,1 21-16,21-20 0,0-1 15,0 0-15,0 0 0,0 0 0,0 22 16,0-22-16,0 0 16,21 0-16,1-21 0,-1 0 0,0 21 15,0-21-15,21 0 0,-20 0 0,-1 0 16,21 0-16,-21-21 15,0 21-15,1-21 0,20 0 0,-21 0 16,0-1-16,0 1 0,-21-21 16,22 0-16,-22 20 0,21-20 0,-21 0 15,0-1-15,0 1 0,0 0 0,0-1 16,21 22-16,-21 0 0,0 0 16,0 0-16,0 42 31,0 0-31,-21 0 0,21 0 15,0 22-15,0-1 0,0 0 16,0 1-16,0-1 0,0 0 0,0 1 0,0-22 16,21 21-16,0-21 0,0 22 15,0-22-15,1 0 0,-1 0 16,0-21-16,21 21 0,-21-21 0,1 0 16,20 0-16,-21 0 0,21 0 15,-20 0-15,20 0 0,0 0 0,-21 0 16,1-21-16,-1 0 0,0 0 15,0 0-15,-21 0 0,0-1 0,0-20 16,0 21-16,0-21 0,0 20 16,0 1-16,-21 0 0,0 0 0,0 21 15,-1 0-15,1 0 16,0 0-16,0 21 0,0-21 16,0 21-16,-1 0 0,1 1 0,21 20 15,-21-21-15,21 0 0,-21 0 16,21 1-16,0-1 0,0 0 0,0 0 15,21-21 1,0 21-16,0-21 0,22 0 16,-22 0-16,0 0 0,0 0 15,22-21-15,-22 0 0,0 21 0,0-21 16,0-22-16,0 22 0,1-21 16,-1 21-16,0-22 0,-21 1 0,0 0 15,0-1-15,0 1 0,0 0 0,0-1 16,0 1-16,0 21 15,0 0-15,0 0 0,0-1 0,-21 22 16,21 22 0,0-1-16,-21 0 0,21 0 0,-22 21 15,22 1-15,0-1 0,0 0 0,0 1 16,0-1-16,0 0 0,0-20 16,0 20-16,0 0 0,0-21 0,22 1 15,-1-1-15,0 0 0,-21 0 16,21-21-16,0 0 0,0 0 0,1 0 15,-1 0-15,0 0 16,0 0-16,0 0 0,0-21 0,1 0 16,-1 0-16,0-1 0,-21 1 0,21 0 15,0-21-15,-21 21 0,21-22 16,1 22-16,-22 0 0,0 0 0,21 21 16,0 21-1,-21 0-15,0 0 16,0 0-16,0 1 0,0-1 15,0 0-15,0 0 0,0 0 0,0 0 16,21 1-16,0-22 16,0 0-16,1 0 15,-1 0-15,0 0 0,0 0 16,0 0-16,0 0 0,1 0 16,-1-22-16,0 1 0,0 21 0,0-21 15,-21 0-15,21 0 0,-21 0 16,22-1-16,-22 1 0,0 0 0,0 0 15,0 42 1,0 0 0,0 0-16,0 1 0,0-1 0,0 0 15,0 0-15,0 0 0,0 0 16,0 1-16,0-1 0,0 0 16,21-21-16,0 0 0,0 21 15,0-21-15,0 0 0,1 0 16,-1 0-16,0 0 0,21 0 15,-21-21-15,1 0 0,-1 21 16,0-21-16,0-1 0,0 1 0,0-21 16,1 21-16,-22 0 0,21-22 15,0 22-15,-21 0 0,0 0 0,0 0 16,21 21-16,-21 21 16,0 0-1,0 0-15,0 0 0,0 0 0,0 1 16,0-1-16,0 21 0,0-21 15,0 0-15,0 1 16,0-1-16,0 0 0,21-21 31,0 0-15,1 0-16,-1 0 16,-21-21-16,0 0 0,21-1 15,-21 1-15,21 0 16,-21 0-16,0 0 15,0 0 1,21-1 0,-21 1-16,21 21 0,-21-21 15,0 0-15,22 0 0,-1 21 16,-21-21-16,21-1 0,-21 1 16,21 21-1,-21 21 16,0 1-15,0-1-16,-21-21 16,21 21-16,0 0 0,0 0 15,0 0 1,0-42 31,0 0-47,0 0 0,21 21 15,-21-21-15,21 0 0,-21-1 16,0 1-16,0 0 0,0 0 0,0 0 16,0 0-16,-21 21 31,0 0-31,21 21 16,-21 0-16,21 0 0,0 0 0,0 0 15,0 1-15,0-1 0,0 0 0,0 0 16,0 0-16,0 0 0,0 1 15,0-1-15,21 0 16,0 0-16,0 0 16,-21 0-16,0 1 0,0-1 15,0 0-15,0 0 16,-21-21 0,0 21-16,0-21 0,0 0 15,-1 0-15,1 0 16,0 0-16,21-21 0,-21 21 0,0-21 15,21 0-15</inkml:trace>
  <inkml:trace contextRef="#ctx0" brushRef="#br1" timeOffset="190596.86">23495 15748 0,'-21'0'0,"42"0"0,-63 0 15,42 21 32,21-21-15,0 0-32,0 0 15,0 0-15</inkml:trace>
  <inkml:trace contextRef="#ctx0" brushRef="#br1" timeOffset="191047.59">24596 15748 0,'-22'0'47,"1"21"-47,21 0 16,0 1-16,-21-22 0,21 21 16,0 0-1,21-21 32,-21-21-47,21 0 16,1-1-16,-22 44 62,0-1-62,-22 0 16,22 0-16,-21-21 15,21 21-15,21-21 47,1 0-47</inkml:trace>
  <inkml:trace contextRef="#ctx0" brushRef="#br1" timeOffset="191383.4">24850 15558 0,'21'0'15,"-42"0"-15,63-22 0,-21 22 0,0 0 16,0 0-16,-21 22 0,22-1 16,-1 0-16,-21 0 0,0 0 15,21 0-15,-21 22 0,21-22 0,-21 21 16,0 1-16,0 20 0,0-21 15,0 1-15,0 20 0,-21-20 0,0-1 16,0 0-16,-1 22 0,1-43 16,0 21-16,0 1 0,0-22 15,-22 21-15,22-21 0,-21 0 0,21 1 16,0-1-16,-22-21 0,22 21 16,0-21-16,0 0 0,0 21 0,-1-21 15,44-21 16,-1 0-31</inkml:trace>
  <inkml:trace contextRef="#ctx0" brushRef="#br1" timeOffset="191612.27">25336 16129 0,'-21'0'62,"21"21"-46,0 0 0,0 1-1,-21-22-15,21 21 0,0 0 16</inkml:trace>
  <inkml:trace contextRef="#ctx0" brushRef="#br1" timeOffset="191816.15">25252 16489 0,'0'21'0,"0"-42"0,0 63 16,0-21-16,-21 1 15,21-1-15,0 0 0,-22-21 16,22 21-16,-21 0 0,21 0 15,-21 1-15,0-1 0,0 0 0,0-21 16,-1 21-16,-20 0 0,21 0 16,-21 1-16,-1-22 0,1 21 15,-22 0-15,22-21 0,-21 21 0,20-21 16,-20 0-16,-1 0 0</inkml:trace>
  <inkml:trace contextRef="#ctx0" brushRef="#br1" timeOffset="193663.74">11197 15769 0,'0'0'0,"-21"0"16,21-21 46,0 0 32,21 21-79,0 0-15,0-21 16,1 21-16,-1 0 0,0 0 0,21 0 16,-21 0-16,22 0 0,-22-21 15,21 21-15,1 0 0,-1 0 0,0 0 16,1 0-16,-1 0 0,21 0 0,-20 0 16,20-22-16,1 22 0,-1 0 15,1 0-15,-1 0 0,1 0 0,20 0 16,-20 0-16,21 0 0,-22 0 0,22 0 15,-1 0-15,1 0 16,0 0-16,-1 0 0,22 0 0,-21 0 16,21 22-16,0-22 0,-1 0 15,-20 0-15,21 0 0,0 0 0,0 0 16,-1 0-16,1 0 0,21 0 0,-21 0 16,21 0-16,-21 0 0,0 0 15,21 0-15,-21 0 0,21 0 0,0 0 16,0 0-16,0 0 0,0-22 0,0 22 15,0 0-15,0 0 0,0 0 16,21 0-16,-21 0 0,21 0 0,-21 0 16,0 0-16,0 0 0,21 0 15,-21 0-15,21 0 0,-21 0 16,21 0-16,-21 0 0,0 0 0,0 0 16,0 0-16,22 0 0,-22 0 15,0 0-15,0-21 0,-22 21 0,22 0 16,-21 0-16,0 0 0,0 0 15,0 0-15,0 0 0,-1 0 0,1 0 16,-21 0-16,0 0 0,-1 0 0,-20 0 16,-1 0-16,1 0 0,-22 0 15,0 0-15,1 0 0,-22 0 0,0 0 16,0 0-16,0 0 16</inkml:trace>
  <inkml:trace contextRef="#ctx0" brushRef="#br1" timeOffset="194424.17">20468 16574 0,'0'0'0,"-21"0"0,21 21 16,-21-21-16,0 0 0,42 0 47,0 0-47,21 0 0,1 0 15,-1 0-15,0 0 0,22 0 16,20 0-16,-20 0 0,21 0 0,-1 0 16,22 0-16,-21 0 0,21 0 0,-1 0 15,1 0-15,0-21 0,0-1 16,0 22-16,0-21 0,-22 0 0,1 21 15,21-21-15,-22 21 16,1-21-16,0 21 0,-1-21 0,-20 21 16,21 0-16,-22-22 0,1 22 0,-22 0 15,21 0-15,-20-21 0,-22 21 16,0 0-16,21 0 0,-20 0 16,-22-21-16,21 21 15,-42-21 32,-1 21-31,1 0-16,0 0 0,-21-21 15,21 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2:24:50.4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3471 0,'21'0'32,"-21"22"-32,21-22 0,0 0 0,-21 21 15,21-21-15,1 0 0,-1-127 16,0-254-16,0-43 0</inkml:trace>
  <inkml:trace contextRef="#ctx0" brushRef="#br0" timeOffset="1291.26">1905 677 0,'0'-21'16,"21"21"-16,-21-21 31,0 0 0,0 0-15,-21 21 0,0 0-16,0 0 15,-1 0-15,1 21 16,0 0-16,-21 0 0,21 0 0,-22 1 15,22 20-15,-21-21 0,21 21 16,-22 22-16,1-22 16,21 22-16,-22-22 0,22 22 0,0-22 15,0 21-15,0-20 0,21-1 16,0 22-16,0-22 0,0 0 16,0-21-16,21 22 0,0-22 0,0 21 15,0-21-15,22 1 0,-1-1 16,-21-21-16,22 0 0,-1 0 15,0 0-15,1 0 0,-1-21 0,0 21 16,1-22-16,-1 1 0,-21 0 16,0 0-16,22 0 0,-22 0 0,-21-22 15,0 22-15,21 0 0,-21-21 16,0 20-16,0 1 0,-21 0 16,0 21-16,-1-21 0,1 21 15,-21 0-15,21 0 0,-22 0 16,1 0-16,0 0 0,21 21 0,-22-21 15,1 0-15,21 21 0,0-21 16,-1 0-16,44 0 31,20 0-31,-21 0 16,0-21-16,22 21 0,-22 0 0,21 0 16,-21 0-16,0 0 0,22 0 15,-22 0-15,0 0 0,0 21 16,0-21-16,-21 21 0,0 22 15,0-22-15,0 21 0,0-21 16,0 43-16,0-22 0,0 22 0,0-1 16,-21 1-16,21-1 0,-21 1 15,0-1-15,0 1 0,21-1 0,-21-20 16,21 20-16,-22-21 0,22 1 16,-21-1-16,21 0 0,0-20 0,0-1 15,0 0-15,0 0 0,0-42 31,21 0-15,-21-22-16,22 1 0,-22 0 16,21-1-16</inkml:trace>
  <inkml:trace contextRef="#ctx0" brushRef="#br0" timeOffset="1711.02">2222 1397 0,'0'21'15,"0"-42"-15,-21 42 0,42-21 47,1 0-47,-1-21 0,0 0 16,0 0-16,21 21 0,-20-21 0,-1-1 15,-21 1-15,21 0 0,-21 0 16,0 0-16,-21 21 16,0 0-1,-22 21-15,22 0 0,-21 0 16,21 0-16,-1 1 0,-20-1 0,21 21 16,0-21-16,0 0 0,21 22 15,0-22-15,0 0 0,-22 21 0,22-20 16,0-1-16,0 0 0,0 0 15,22 0-15,-1-21 0,0 0 16,21 0-16,-21 0 16,22 0-16,-22 0 0,21-21 15,1 0-15,-1 0 0,0 0 0,1-22 16,-1 22-16,0-21 0,1-1 16,-1 1-16</inkml:trace>
  <inkml:trace contextRef="#ctx0" brushRef="#br0" timeOffset="1971.87">3027 677 0,'0'0'0,"0"-21"16,-21 21 15,-1 43-31,22-22 0,-21 21 16,21 0-16,-21 22 0,0-1 15,21 1-15,0-1 0,-21 1 0,0-1 16,-1-20-16,22 20 0,-21-20 15,21-1-15,-21 0 0,21-21 0,-21 22 16,21-22-16,0 0 0,0 0 16,0 0-16,21-21 31,0-21-31,-21 0 0,0 0 16,21-21-16,1 20 0,-22 1 0</inkml:trace>
  <inkml:trace contextRef="#ctx0" brushRef="#br0" timeOffset="2164.27">2625 1164 0,'0'0'0,"-22"0"16,44 0 15,-1 0-31,0 0 0,0 0 0,0 0 16,22-21-16,-22 0 15,0 21-15,21-21 0,1 21 0,-22-21 16,21 21-16,0-22 0,-20 1 16,20 0-16</inkml:trace>
  <inkml:trace contextRef="#ctx0" brushRef="#br0" timeOffset="2790.91">3598 783 0,'-21'0'31,"21"21"-31,-21-21 0,0 43 0,21-22 16,-21 21-16,-1-21 15,1 22-15,21 20 0,-21-20 0,0-1 16,21 0-16,-21 1 0,0-1 16,21 0-16,-22 1 0,22-22 0,-21 21 15,0-21-15,21 0 0,0 1 16,0-1-16,21-42 31,0 21-15,1-22-16,-1 1 0,0-21 15,0 21-15,0 0 0,0-22 16,1 22-16,-1 0 0,0 0 0,-21 0 16,21 21-1,0 0-15,-21 21 16,0 0-16,0 0 15,0 0-15,0 0 0,0 1 0,0 20 16,0-21-16,0 0 0,0 0 16,0 1-16,21-1 0,-21 0 0,22-21 15,-1 21-15,0-21 0,0 0 16,0 0-16,0 0 0,22 0 0,-1 0 16,-21 0-16,22-21 0,-1 0 15,-21 0-15,21-1 0,-20 1 0,20-21 16,-21 0-16,0-1 0,0 1 15,1-22-15,-1 1 0,-21-1 16,0 1-16,0 21 0,0-22 16,0 1-16,-21 20 0,-1 22 0,1-21 15,0 21-15,-169-1 32,168 22-32,-20 43 0,21-22 15,0 0-15,21 21 0,0-20 0,0 20 16,0 0-16,0 1 0,0-1 15,0-21-15,0 21 0,21-20 0,0-1 16,0 0-16,0 0 0,1 0 16,20 0-16</inkml:trace>
  <inkml:trace contextRef="#ctx0" brushRef="#br0" timeOffset="3035.77">4487 1080 0,'-21'63'32,"21"-42"-32,-21 0 0,21 1 0,0-1 0,0 21 15,0-21-15,0 0 16,-21 1-16,21-1 0,0 0 0,0 0 0,-21 0 16,21 0-16,0 1 15,0-44 16,0 1-31,0 0 16,21 0-16,-21-21 0,21 20 16</inkml:trace>
  <inkml:trace contextRef="#ctx0" brushRef="#br0" timeOffset="3188.69">4508 783 0,'0'0'0,"-21"-21"16,0 21-1,21 21 1,21 0 0,0 1-16,1-22 0,-22 21 15,21-21-15,0 21 0</inkml:trace>
  <inkml:trace contextRef="#ctx0" brushRef="#br0" timeOffset="3647.43">4932 1016 0,'-21'64'31,"-1"-43"-31,22 0 0,0 0 16,-21 0-16,21 0 0,0 22 16,0-22-16,0 0 0,0 0 0,0 0 15,0 1-15,-21-1 16,21 0-16,-21-21 31,21-21-15,0 0-1,0-1-15,0-20 0,0 21 16,21 0-16,-21-22 0,21 1 16,0 0-16,1 21 0,-1-22 15,21 22-15,-21-21 0,22 21 0,-22-1 16,21 22-16,0 0 0,1 0 15,-1 0-15,0 22 0,1-1 16,-22 0-16,21 0 0,-21 21 0,1 1 16,-22-1-16,0-21 0,0 22 15,0-22-15,0 21 0,-22-21 0,-20 22 16,21-22-16,0 0 0,0 0 16,-1 0-16,1-21 0,0 21 0,42-21 46,-21-21-46,43 0 0,-22 0 16</inkml:trace>
  <inkml:trace contextRef="#ctx0" brushRef="#br0" timeOffset="4164.13">6011 910 0,'0'-21'15,"0"42"-15,-21-63 0,0 42 0,0 0 16,0 0-16,-1 0 0,1 0 0,-21 0 16,21 0-16,0 21 15,-22 21-15,22-20 0,0 20 0,-21 0 16,20-21-16,1 22 0,-21-1 16,21 0-16,0 1 0,-1-1 0,22-21 15,0 22-15,0-22 0,0 0 16,0 0-16,0 0 0,22 0 15,-1-21-15,0 0 0,0 0 16,21 0-16,-20 0 0,20-21 0,0 0 16,1 0-16,-22 0 0,21 0 15,0-22-15,-20 1 0,-1 0 0,21-1 16,-21-20-16,0-1 0,-21 1 16,22-1-16,-1 1 0,-21-1 15,21 1-15,-21-1 0,0 1 16,0 20-16,0 1 0,0 0 0,0 21 15,0-1-15,0 1 0,-21 42 16,21 1-16,-21-1 16,-1 21-16,22 0 0,-21 1 15,0 20-15,21-20 0,0 20 0,-21 1 16,21-1-16,-21 1 0,21-1 16,0-21-16,-21 22 0,21-22 0,0 1 15,0-22-15,0 21 0,0-21 16,0 0-16,21 1 0,0-1 0,0-21 15,0 0-15,0 0 16,1 0-16,-1 0 0,21-21 16,-21-1-16</inkml:trace>
  <inkml:trace contextRef="#ctx0" brushRef="#br0" timeOffset="4547.91">6413 953 0,'-21'0'16,"0"0"-1,0 21-15,21 0 0,-21 0 16,0 0-16,21 0 0,0 22 16,-22-22-16,22 0 0,-21 21 0,21-20 15,0-1-15,0 0 16,0 0-16,0 0 0,0 0 0,0 1 16,21-22-16,1 0 0,-1 21 15,0-21-15,0 0 0,0 0 0,22 0 16,-22-21-16,21 21 0,-21-22 15,22 1-15,-22 0 0,0-21 0,0 21 16,0-22-16,0 1 0,-21 0 16,0-1-16,0 1 0,0 21 0,0-22 15,-21 22-15,0 0 0,-21 0 16,21 21-16,-22 0 0,22 0 0,-21 0 16,-1 21-16,1 0 0,21 0 15,-21 1-15,20-1 0,1 0 16,0 0-16,0 0 0,0 0 15,21 1-15,-21-1 0,21 0 0,0 0 16,0 0-16,21-21 16,21 0-16</inkml:trace>
  <inkml:trace contextRef="#ctx0" brushRef="#br0" timeOffset="5074.6">6964 910 0,'0'0'0,"0"-21"0,-21 21 32,21 21-17,-22 0-15,22 1 0,-21-1 0,21 21 16,0-21-16,0 22 0,0-22 16,0 21-16,0-21 0,0 0 0,0 1 15,0-1-15,0 0 0,0 0 16,0 0-16,0 0 15,21-21 1,1 0-16,-1-21 0,-21 0 16,21 0-16,0 0 0,0 0 15,-21-1-15,21 1 0,1-21 16,-22 21-16,0 0 0,0-1 16,21 22-16,0 0 15,-21 22 1,0-1-16,0 0 0,0 0 15,21 21-15,-21-20 0,21-1 16,-21 0-16,0 0 0,21-21 0,1 21 16,-1 0-16,0-21 15,0 0-15,0 0 0,0 0 0,1 0 16,-1 0-16,0-21 0,0 21 16,0-21-16,0 0 0,1-21 0,-22 20 15,0-20-15,0 21 0,0-21 16,0-1-16,0 1 0,-22 0 15,22-1-15,-21 22 0,0 0 16,0 0-16,0 0 0,0 21 0,-1 0 16,1 0-16,0 0 0,0 0 15,0 21-15,0 0 0,-1-21 16,22 21-16</inkml:trace>
  <inkml:trace contextRef="#ctx0" brushRef="#br0" timeOffset="5499.37">8255 614 0,'0'-21'0,"0"42"0,0-63 0,0 20 15,0 1-15,0 0 0,0 0 16,-21 21 0,21 21-16,-21 0 15,21 0-15,0 22 0,-22-1 0,22 0 16,-21 22-16,0-1 0,0 1 15,21-1-15,-21 1 0,0-1 0,-1 1 16,1-22-16,0 22 0,0-22 16,0 0-16,0-20 0,21 20 0,0-21 15,0 0-15,0 0 0,21-21 32,-21-21-32,42 0 15,-21-21-15,0 21 0,1-22 16,20-20-16,-21 20 0,21-20 0</inkml:trace>
  <inkml:trace contextRef="#ctx0" brushRef="#br0" timeOffset="5719.24">8467 508 0,'0'-21'15,"0"42"-15,0-63 0,21 42 0,-21 21 16,0 0 0,0 21-16,0-20 0,0 41 0,0-21 15,0 1-15,0 20 16,0 1-16,0-22 0,-21 22 0,21-22 15,-22 21-15,22-20 0,0-1 16,-21 0-16,0 1 0,21-22 0,-21 21 16,21-21-16,0 1 0,0-1 15,-21-42 17,0-1-32,21 1 0</inkml:trace>
  <inkml:trace contextRef="#ctx0" brushRef="#br0" timeOffset="5888.14">8022 1101 0,'-21'0'0,"42"0"0,-63 0 16,42 21-1,21-21 1,21 0 0,-21 0-16,22 0 0,-1 0 0,0-21 15,1 21-15,20-21 0,-20 21 16,20-22-16,-21 22 0,22-21 15,-22 21-15,22 0 0</inkml:trace>
  <inkml:trace contextRef="#ctx0" brushRef="#br0" timeOffset="6738.66">9059 953 0,'0'0'0,"0"-22"16,0 1-16,0 0 15,-21 0-15,0 21 16,0 0-16,0-21 0,-1 21 0,1 0 15,0 0-15,0 0 0,0 0 16,-22 21-16,22 0 0,-21 0 0,21 22 16,0-22-16,-22 21 0,22 0 15,0 1-15,-21-1 0,20-21 0,1 22 16,21-22-16,0 21 0,-21-21 16,21 0-16,0 1 0,0-1 0,21 0 15,0-21 1,1 0-16,147-42 31,-127 20-31,1 1 0,-22 0 0,21 0 16,-21-21-16,0 20 0,1-20 0,-1 21 15,0-21-15,-21 20 0,0 1 16,0 0-16,0 0 0,-21 42 31,0 0-31,-1 0 0,1 1 16,21-1-16,-21 21 0,0-21 15,21 0-15,0 22 0,0-22 0,0 0 16,0 0-16,0 0 0,0 1 16,21-22-16,0 0 15,0 0-15,22 0 16,-22 0-16,21 0 0,1 0 0,-1 0 16,0-22-16,1 1 0,-22 0 0,21 0 15,0 0-15,-20-22 0,-1 22 16,0-21-16,0 0 0,0 20 15,-21-20-15,0 21 0,0 0 0,0 0 16,0 42 0,-21 0-1,0 0-15,21 0 0,-21 22 16,21-22-16,-21 0 0,21 21 0,0-21 16,0 1-16,-22-1 0,22 0 0,0 0 15,-21 0-15,21 0 16,0 1-16,-21-22 31,21-22-15,0 1-1,0 0-15,0-21 0,21 21 0,0-22 16,1 22-16,-1-21 0,0-1 16,0 22-16,21-21 0,1 21 0,-22 0 15,21-1-15,1 1 0,-1 21 16,-21 0-16,21 0 0,-20 21 0,20 1 15,-21-1-15,-21 0 0,0 0 16,0 21-16,0-20 0,0-1 16,0 21-16,0-21 0,-21 0 0,0 1 15,0-1-15,-1 0 0,22 0 16,-21-21-16,0 21 0,42-21 31,22 0-31,-1 0 16</inkml:trace>
  <inkml:trace contextRef="#ctx0" brushRef="#br0" timeOffset="7244.37">10414 953 0,'0'-22'0,"0"44"0,0-65 16,0 22-16,0 0 0,-21 0 15,0 21-15,-1 0 0,1 0 16,0 0-16,0 0 0,0 0 0,0 21 15,-22 0-15,22 21 0,-21-20 16,21 20-16,-22-21 0,22 21 0,0 1 16,-21-1-16,20-21 0,1 22 15,21-22-15,0 21 0,0-21 0,0 0 16,0 1-16,21-1 0,1-21 16,-1 0-16,0 0 0,0 0 15,21 0-15,-20 0 0,-1 0 0,21-21 16,-21-1-16,22 1 15,-22 0-15,0 0 0,0-21 0,0-1 16,0 1-16,1 0 0,-1-22 16,-21 22-16,21-22 0,0 1 0,0-1 15,-21 22-15,21-22 0,-21 22 16,22 0-16,-22 21 0,0-1 0,0 1 16,0 42-1,0 1-15,0 20 16,-22 0-16,22 1 0,-21-1 15,0 21-15,21-20 0,0 20 16,-21 1-16,21-22 0,-21 0 0,21 1 16,0-1-16,0 0 0,0-20 15,0 20-15,0-21 0,0 0 0,0 0 16,21-21 0,0 0-16,0 0 0,0 0 0,1 0 15,-1-21-15,0 0 0,21 0 16,-21 0-16</inkml:trace>
  <inkml:trace contextRef="#ctx0" brushRef="#br0" timeOffset="7480.24">11049 677 0,'0'0'0,"0"-42"0,21 21 0,-21 0 16,21 0-16,-21 42 16,-21 0-1,21 0-15,-21 21 0,21-20 0,-21 20 16,0 21-16,-1-20 0,22-1 15,-21 0-15,0 22 0,21-22 0,-21 1 16,0-1-16,21-21 0,-21 21 16,21-20-16,-22 20 0,22-21 0,-21 0 15,21 0-15,0 1 16,21-22-16,1 0 16,-1 0-16,0 0 0,21 0 15,1-22-15</inkml:trace>
  <inkml:trace contextRef="#ctx0" brushRef="#br0" timeOffset="8018.93">11345 1080 0,'0'21'16,"0"0"0,21-21-1,1 0 1,-1 0-16,0 0 0,0-21 0,0 21 15,0-21-15,1 21 16,-1-22-16,0 1 0,0 0 0,-21 0 16,0 0-16,0 0 0,21-1 15,-21 1-15,0 0 0,-21 21 16,0 0-16,0 0 16,0 0-16,-1 0 0,-20 21 0,21 22 15,0-22-15,-22 0 0,22 21 16,0-21-16,-21 22 0,21-1 0,-1-21 15,22 22-15,0-22 0,-21 0 16,21 0-16,0 0 0,0 0 0,0 1 16,21-1-16,1-21 0,-1 0 15,0 0-15,0 0 0,21 0 16,1 0-16,-22 0 0,21 0 0,1 0 16,-1-21-16,0 21 0,1-22 15,-1 1-15,0 0 0,1-21 0,-1 21 16,-21-1-16,21 1 0,-20 0 15,-1 0-15,0 0 0,-21 0 0,0-1 16,0 1-16,0 0 31</inkml:trace>
  <inkml:trace contextRef="#ctx0" brushRef="#br0" timeOffset="8808.48">16214 635 0,'0'0'0,"-22"0"0,1-21 0,21 0 15,-21 21-15,21-21 0,-21 21 0,0-22 16,21 1-16,0 0 16,-21 21-16,21-21 0,0 42 62,0 0-62,0 22 0,0-1 0,0 0 16,0 22-16,0-1 0,0 1 15,0 20-15,0 1 0,0 0 0,0-1 16,0 1-16,-22 21 0,22 0 16,-21 0-16,0 21 0,21 0 0,-21-22 15,0 22-15,0 22 0,21-22 16,-22 21-16,22-21 0,-21 21 15,0 0-15,21 21 0,0-20 0,0-1 16,-21 0-16,21 21 0,0 1 16,0-1-16,0 0 0,0 1 0,0-1 15,0 0-15,0 1 0,0-1 16,21 0-16,-21 1 0,0-1 0,0 0 16,21 1-16,-21-1 0,21 0 0,-21 1 15,22-1-15,-1 0 0,0-21 16,0 1-16,0-1 0,22 0 0,-22 0 15,0-21-15,0 21 0,21-42 0,-20 21 16,-1-21-16,0 0 0,0 0 16,-21-22-16,0-20 0,0-1 15,0-20-15,0-1 0</inkml:trace>
  <inkml:trace contextRef="#ctx0" brushRef="#br0" timeOffset="9790.91">17081 1016 0,'22'-21'0,"-44"42"0,65-63 0,-22 21 0,21-1 16,-21 1-16,1 0 0,-1 0 16,0 0-16,-21 0 0,0-1 0,-21 22 31,0 0-31,-22 0 0,1 0 15,0 22-15,-1 20 0,-20-21 0,20 21 16,-20 22-16,21-22 0,-1 22 16,-20-1-16,20 1 0,22-1 0,-21 1 15,21-22-15,0 22 0,-1-1 16,22-21-16,0 22 0,0-22 0,22 1 16,-1-22-16,0 21 0,21-21 15,1 0-15,-1-21 0,21 0 16,-20 0-16,20 0 0,1 0 0,-1-21 15,1 21-15,-1-21 0,-20 0 16,20-21-16,-42 20 0,22 1 0,-22 0 16,-21 0-16,0-21 0,0 20 15,0 1-15,-21 0 0,-22 0 0,22 0 16,-21 0-16,21-1 0,-22 22 16,22 0-16,-21 0 0,21 0 0,-1 0 15,22 22 16,22-1-31,-1 0 16,0 21-16,0-21 0,0 22 0,22-1 16,-43 0-16,21 22 0,-21-22 15,0 1-15,0 20 0,0-21 0,0 1 16,-21 20-16,-1-20 0,1-1 16,0 0-16,0 1 0,0-1 0,0-21 15,21 21-15,-22-20 0,22-1 0,-21 0 16,21 0-16,0-42 15,21 0 1,1 0-16,-1-22 0,0 22 16,0-21-16</inkml:trace>
  <inkml:trace contextRef="#ctx0" brushRef="#br0" timeOffset="10163.7">17589 1566 0,'22'-21'32,"-1"0"-17,0 21-15,0 0 16,0-21-16,0 0 0,1 0 16,-1-1-16,0 22 0,-21-21 0,0 0 15,0 0-15,0 0 16,-21 21-1,0 0-15,-1 0 0,1 21 16,0 0-16,0 0 0,-21 0 16,20 1-16,1 20 0,0 0 0,21 1 15,0-22-15,-21 21 0,21-21 0,0 22 16,0-22-16,0 0 0,0 0 16,0 0-16,21 0 0,0-21 0,0 0 15,1 0-15,-1 0 16,0 0-16,21 0 0,-21-21 0,22 0 0,-22 0 15,21 0-15,1-22 0,-22 22 16,21-21-16,-21 0 0,22-1 16,-22 1-16</inkml:trace>
  <inkml:trace contextRef="#ctx0" brushRef="#br0" timeOffset="10363.59">18203 1016 0,'0'-42'0,"0"84"0,0-127 0,0 64 0,0 42 31,-21 1-31,0 20 0,0 0 0,0 22 15,21-22-15,-22 22 0,1-22 16,0 21-16,0-20 0,21-1 16,-21 0-16,21 1 0,-21-1 0,21 0 15,0 1-15,0-22 0,0 0 16,0 0-16,0 0 0,21-21 16,0 0-16,0 0 15,0 0-15,0-21 0,1 0 16</inkml:trace>
  <inkml:trace contextRef="#ctx0" brushRef="#br0" timeOffset="10539.49">17970 1291 0,'0'0'0,"-21"0"0,42 0 31,1 0-31,-1 0 16,21-21-16,-21 21 0,43 0 15,-22-21-15,22 0 0,-1 21 16,1-21-16,20-1 0,-20 22 16,-1-21-16</inkml:trace>
  <inkml:trace contextRef="#ctx0" brushRef="#br0" timeOffset="11055.19">18859 1080 0,'0'21'0,"0"21"15,0-21-15,-21 22 0,0-22 0,21 21 16,-21 0-16,0-20 0,0 20 15,-1 0-15,22 1 0,-21-22 16,0 21-16,21-21 0,-21 0 0,21 22 16,0-22-16,0 0 0,0 0 15,21-21 17,0-21-32,0 0 15,1 0-15,-1-22 0,0 22 16,0 0-16,0 0 0,0-21 0,1 20 15,-22 1-15,21 0 16,-21 42 0,0 0-1,0 1-15,0-1 0,0 0 0,0 0 16,0 0-16,0 22 0,0-22 16,0 0-16,21-21 0,0 21 0,-21 0 15,21-21-15,0 0 0,1 0 16,-1 0-16,21 0 0,-21 0 0,22 0 15,-1 0-15,0-21 0,1 0 16,-1 0-16,0 0 0,1-22 0,-22 1 16,21 21-16,-21-22 0,0-20 15,1 21-15,-22-1 0,0-20 0,0-1 16,0 22-16,-22 0 0,1-1 16,0 22-16,-21 0 0,-1 0 15,22 0-15,-21 21 0,0 0 16,20 21-16,-20 0 0,21 21 0,-21-21 15,20 22-15,1-1 0,21 0 16,0 1-16,0-1 0,0 0 0,0 1 16,21-22-16,22 21 0,-22-21 15,21 1-15</inkml:trace>
  <inkml:trace contextRef="#ctx0" brushRef="#br0" timeOffset="11258.08">19791 1397 0,'0'0'0,"-21"21"32,-1 0-17,22 1-15,0-1 0,0 0 16,-21-21-16,21 21 0,-21 0 16,21 0-16,0 1 0</inkml:trace>
  <inkml:trace contextRef="#ctx0" brushRef="#br0" timeOffset="11434.97">19812 1143 0,'0'0'0,"0"-21"15,-21 42 16,21 0-31,0 0 0,0 1 16,0-1-16,0 0 0,0 0 16,21 0-16,0-21 15,-21 21-15,21-21 0</inkml:trace>
  <inkml:trace contextRef="#ctx0" brushRef="#br0" timeOffset="11815.76">20045 1376 0,'0'0'15,"0"21"-15,0 0 0,0 0 0,0 1 16,-21-1-16,21 0 0,0 0 16,-22 0-16,22 0 0,-21 1 15,21-1-15,0 0 16,0-42 15,0 0-15,0-1-16,0 1 0,0 0 15,0 0-15,21-21 16,1 20-16,-1 1 0,0-21 0,21 21 16,1 0-16,-22-1 0,21 1 15,0 21-15,1 0 0,-22 0 0,21 0 16,-21 0-16,1 0 0,-1 21 16,0 1-16,-21 20 0,0-21 0,0 0 15,0 0-15,0 1 0,0-1 16,-21 0-16,0 0 0,21 0 0,-22 0 15,1-21-15,21 22 0,0-1 16,21-21 15,1-21-31,20 21 16</inkml:trace>
  <inkml:trace contextRef="#ctx0" brushRef="#br0" timeOffset="12275.49">20976 1270 0,'0'0'16,"0"-21"-16,0 0 0,0 0 16,-21 21-1,0 0-15,0 0 0,-1 21 16,1 0-16,-21 0 0,21 0 0,0 22 16,-22-22-16,22 21 0,-21-21 15,21 0-15,-1 22 0,22-22 16,0 0-16,0 21 0,0-20 15,0-1-15,0 0 0,0 0 16,22-21-16,-1 0 0,21 0 16,-21 0-16,0 0 0,22 0 0,-22-21 15,21 0-15,-21 0 0,1-1 16,-1 1-16,0 0 0,0-21 0,0 21 16,0-22-16,-21-20 0,0 20 15,22-20-15,-1-1 0,0 1 0,-21-1 16,0 1-16,0 21 15,0-1-15,0 1 0,0 21 0,0 0 16,0 42 0,0 0-16,0 21 0,0 1 15,-21 20-15,21-21 0,-21 1 16,-1 20-16,22-20 0,0-1 0,0 0 16,0 1-16,0-1 0,0 0 15,0-21-15,0 64 16,0-64-1,22-21 1,-1 0-16</inkml:trace>
  <inkml:trace contextRef="#ctx0" brushRef="#br0" timeOffset="12623.3">21336 1312 0,'0'0'0,"-21"0"31,0 0-31,21 22 0,-22-1 0,1-21 15,21 21-15,-21 0 0,21 0 16,-21 0-16,21 1 0,0-1 0,0 0 16,0 0-16,0 0 0,0 0 15,0 1-15,21-22 16,0 0 0,0 0-16,1 0 0,-1 0 0,21 0 15,-21 0-15,0-22 0,22 1 16,-22 0-16,0 0 0,0 0 0,0 0 15,1-1-15,-22-20 0,0 21 16,0-21-16,0 20 0,0 1 0,0 0 16,-22 21-16,1 0 15,0 0-15,0 0 0,-21 0 0,20 0 16,1 21-16,0 0 0,21 1 16,-21-1-16,21 0 0,0 0 15,21-21 1,0 0-16</inkml:trace>
  <inkml:trace contextRef="#ctx0" brushRef="#br0" timeOffset="13095.03">21823 1291 0,'21'0'0,"-21"-21"31,-21 42-31,21 0 0,-21 1 0,-1-1 16,1 0-16,0 0 0,0 0 15,21 0-15,0 1 0,-21-1 0,0 0 16,21 0-16,21-21 47,0 0-47,0 0 16,0-21-16,0 0 0,1 21 0,-1-21 15,0-1-15,0 1 0,-21 0 16,0 0-16,21 21 0,-21-21 15,21 21-15,-21 21 16,0 0-16,0 0 0,0 0 16,0 1-16,0-1 0,0 0 15,0 0-15,0 0 0,0 0 16,22 1 0,-1-22-16,0 0 15,0 0-15,0 0 0,-21-22 16,21 22-16,1-21 0,-22 0 0,0 0 15,21 0-15,-21 0 0,0-1 16,21 1-16,-21 0 0,0-21 0,0 21 16,0-1-16,0-20 0,0 21 15,0 0-15,0 0 32</inkml:trace>
  <inkml:trace contextRef="#ctx0" brushRef="#br0" timeOffset="13342.88">22585 826 0,'0'0'0,"-21"21"16,-1 0-1,22 21-15,-21 1 0,0-1 16,0 0-16,0 22 0,0-22 0,-1 22 15,22-22-15,-21 21 0,0-20 16,21-1-16,0 0 0,-21-20 0,21 20 16,-21-21-16,21 21 0,0-20 15,0-1-15,0 0 16,21-21 0,0-21-16</inkml:trace>
  <inkml:trace contextRef="#ctx0" brushRef="#br0" timeOffset="13574.75">22923 868 0,'0'21'0,"-21"0"16,0 0-16,-106 276 31,106-255-31,0 0 0,0 1 15,-1-1-15,22-21 0,-21 22 0,21-22 16,-21 21-16,21-21 0,0 0 16,0 1-16,0-1 0,21-42 31</inkml:trace>
  <inkml:trace contextRef="#ctx0" brushRef="#br0" timeOffset="13747.65">22373 1355 0,'-21'0'0,"42"0"0,-42 21 15,63 0 1,-21-21 0,1 0-16,20 0 0,0 0 0,1 0 15,-1 0-15,0 0 0,1 0 16,-22-21-16,21 21 0</inkml:trace>
  <inkml:trace contextRef="#ctx0" brushRef="#br0" timeOffset="14183.4">22923 1312 0,'0'0'0,"0"-21"0,0 0 16,0 42 31,-21 0-47,0-21 0,0 22 15,0-1-15,0 0 0,-1 0 16,1 21-16,0-20 0,0-22 0,0 21 16,21 0-16,0 0 0,0 0 0,0 0 15,21-21 17,0 0-17,0 0-15,0-21 0,-21 0 16,22 21-16,-1-21 0,0 0 15,-21 0-15,21-1 0,-21 1 0,21 0 16,-21 0 0,0 42-1,0 0 1,0 0-16,0 1 0,0-1 16,0 0-16,0 0 15,0 0 1,21-21-1,1 0 1,-1-21-16,21 21 0,-21-21 0,0 0 16,1 21-16,-1-21 0,0-1 15,0 1-15,0 0 0</inkml:trace>
  <inkml:trace contextRef="#ctx0" brushRef="#br0" timeOffset="14520.21">23177 1334 0,'0'21'15,"-21"0"1,0 0-16,21 0 0,-21 0 0,21 1 15,-21-1-15,0 0 0,21 0 16,0 0-16,-22 0 16,44-21 31,-22-21-47,21 21 0,-21-21 15,21 0-15,0 0 0,-21 0 16,21-1-16,0 1 0,-21 0 15,0 0 1,22 21-16,-22 21 16,0 0-1,0 43 1,21-43-16,-21 0 31,21-21-31,0 0 0,0 0 16,0 0-16,1 0 0,-1 0 15,0 0-15,21 0 0,-21 0 0,1-21 16</inkml:trace>
  <inkml:trace contextRef="#ctx0" brushRef="#br0" timeOffset="14930.98">23558 1355 0,'0'-21'0,"0"42"0,0-64 16,-21 43-16,0 0 15,0 0-15,0 0 0,0 22 0,-1-1 16,1 0-16,0 0 0,0 0 15,21 0-15,-21 1 16,21-1-16,0 0 0,0 0 16,0 0-1,21-21-15,0 0 16,0 0-16,0 0 0,1 0 16,-1 0-16,0-21 0,0 0 0,0 0 15,0 0-15,-21-1 16,22-20-16,-22 21 0,21-21 0,-21-1 15,21 1-15,-21 0 0,0-1 16,21 1-16,-21 21 0,21-22 0,-21 22 16,0 0-16,0 42 15,0 0 1,-21 1-16,0 20 0,21 0 0,-21-21 16,0 22-16,21-1 0,0-21 15,-22 22-15,22-1 0,-21-21 0,21 0 16,0 0-16,0 1 0,0-1 15,0 0-15,0 0 0,21-21 32,-21-21-17,22 21-15</inkml:trace>
  <inkml:trace contextRef="#ctx0" brushRef="#br0" timeOffset="15175.84">23918 847 0,'0'0'16,"21"-21"-16,-21-1 0,0 44 31,0-1-31,0 21 0,0 0 16,-21 1-16,0-1 0,0 0 0,21 1 16,0 20-16,-21-20 0,0-1 15,21-21-15,-22 21 0,22-20 0,0 20 16,-21-21-16,21 0 0,-21 0 0,21 1 15,0-1-15,21-21 47</inkml:trace>
  <inkml:trace contextRef="#ctx0" brushRef="#br0" timeOffset="15699.54">23918 1439 0,'0'-21'32,"21"21"-32,1-21 15,-1 21-15,0-21 0,0 0 16,0 21-16,-21-21 16,21-1-16,-42 22 31,0 22-31,0-1 15,0 0-15,0 0 0,-1 0 16,22 0-16,-21 1 0,0-1 0,21 0 16,-21 0-16,21 0 15,0 0-15,0 1 0,21-1 16,0-21-16,0 0 16,1 0-16,-1 0 0,0 0 0,21 0 15,-21-21-15,22-1 0,-22 1 16,0 21-16,21-21 0,-20 0 15,-1 0-15,0 0 0,0-1 0,0 1 16,0 0-16,-21 0 16,-21 21-1,0 0-15,21 21 16,-21-21-16,0 21 0,21 0 0,0 1 16,0-1-16,0 0 15,0 0-15,0 0 0,0 0 16,0 1-16,0-1 15,0 0 1,-21-21 0,-1 0-16,1 21 0,0-21 15,-21 0-15,21 0 0,-22 0 0,1 0 16,0 21-16</inkml:trace>
  <inkml:trace contextRef="#ctx0" brushRef="#br0" timeOffset="16986.8">1651 2392 0,'0'0'16,"0"-21"-1,-21 21 1,0-21-1,-1 21-15,1 0 0,0 0 16,0 0-16,0 0 0,0 0 16,-1 0-16,1 0 0,0 0 15,0 0 1,42 0 0,0 0-1,22 0-15,-1 0 0,0 0 16,22 0-16,-22 0 0,43 0 0,-22 0 15,22 0-15,0 0 16,-1 0-16,22 0 0,21-22 0,-21 1 16,21 21-16,0-21 0,0 21 15,0-21-15,0 0 0,21 21 0,0-21 16,0-1-16,1 22 0,-1-21 16,21 0-16,0 21 0,1-21 0,-1 0 15,22 0-15,-22 21 0,21-22 16,1 1-16,-1 0 0,1 0 0,-22 0 15,22 0-15,20-1 0,-20 1 16,21 0-16,-22 0 0,22 0 0,-1 0 16,1-1-16,0 22 0,-22-21 0,22 0 15,0 0-15,-1 0 16,1 0-16,-22-1 0,1 22 0,-22-21 16,22 0-16,-22 0 0,0 21 15,1-21-15,-43 21 0,21-21 0,-42 21 16,21 0-16,-43-22 0,22 22 15,-42-21-15,20 21 0,-41 0 0,20 0 16,-20 0-16,-22 0 0,0 0 0,0 0 16,0 0-16,-21-21 15,21 21 32,-21-21-47,22 21 0,-22-21 16</inkml:trace>
  <inkml:trace contextRef="#ctx0" brushRef="#br0" timeOffset="17975.82">16870 2096 0,'0'0'0,"-43"21"0,22-21 16,-21 0-16,0 0 0,20 21 0,-20-21 15,0 21-15,21-21 0,-22 0 0,22 21 16,0-21-16,0 0 0,0 0 16,-1 0-16,22 21 0,-21-21 0,42 0 31,1 0-31,-1 0 0,0 0 15,21 0-15,-21 0 0,22 0 16,20 0-16,-20 0 0,20 0 16,1 0-16,-1 0 0,22 0 0,-1 0 15,22 0-15,0 0 0,21 0 16,0 0-16,21-21 0,0 0 0,1 21 16,20 0-16,0 0 0,22-21 15,-22 21-15,22 0 0,-1 0 0,1 0 16,-1-21-16,1 21 0,20 0 15,1 0-15,0-21 0,-1 21 0,1 0 16,0 0-16,-1 0 0,1 0 16,-22 0-16,22 0 0,-21 0 0,-1 0 15,22 0-15,-22 0 0,-20 0 16,20 0-16,-21 0 0,1 21 16,-1-21-16,-21 0 0,0 21 0,1-21 15,-22 0-15,0 0 0,-22 0 16,1 21-16,0-21 0,-21 0 0,-22 0 15,1 0-15,-1 0 0,-20 0 16,-1 0-16,0 0 0,-21 0 0,1 0 16,-1 0-1,-21-21 1,-21 21 0,-1 0-16,-20 0 0,0-21 0,-22 21 15</inkml:trace>
  <inkml:trace contextRef="#ctx0" brushRef="#br1" timeOffset="23295.17">1333 2879 0,'0'0'0,"0"-21"15,-21 21 1,21-22-16,0 1 16,0 0-1,0 0-15,0 0 16,21 0-16,1-1 0,-1 1 0,0 21 16,21-21-16,-21 0 15,22 0-15,-1 21 0,0-21 0,1 21 16,-1 0-16,-21 0 0,22 0 15,-1 21-15,-21-21 0,21 42 0,-20-21 16,-22 0-16,0 22 0,0-1 16,0-21-16,-22 22 0,1-1 15,-21-21-15,21 21 0,-43-20 0,22 20 16,0-21-16,-1 0 0,-20 0 16,20 1-16,1-1 0,21-21 0,-21 0 15,20 0-15,1 0 0,0 0 16,0 0-16,21-21 15,0-1 1,21 22 0,0 0-1,22 0-15,-22 22 0,0-22 0,0 21 16,0 21-16,22-21 0,-22 0 16,0 1-16,0 20 0,0-21 0,0 0 15,1 22-15,-1-22 0,0 0 16,0-21-16,0 21 0,0-21 15,1 0-15,-1 0 0,0 0 16,0 0-16,0 0 0,-21-21 16,21 0-16</inkml:trace>
  <inkml:trace contextRef="#ctx0" brushRef="#br1" timeOffset="23673.95">1884 3196 0,'21'0'15,"0"0"-15,0 0 16,0-21-16,1 0 0,-1 21 0,0-21 16,0 0-16,0-1 15,0 1-15,1 0 0,-22 0 16,21 0-16,-21 0 15,-21 21 1,-1 0-16,1 0 0,0 0 0,0 0 16,0 21-16,0 0 0,-1 0 15,1 0-15,0 22 0,21-22 0,0 21 16,-21 0-16,21-20 0,0 20 16,0-21-16,0 21 0,0-20 0,0-1 15,0 0-15,0 0 0,21-21 16,-21 21-16,21-21 0,0 0 15,1 0-15,-1 0 0,21 0 16,-21-21-16,22 0 0,-22 0 16,21-22-16,0 22 0,1-21 0</inkml:trace>
  <inkml:trace contextRef="#ctx0" brushRef="#br1" timeOffset="23931.81">2625 2604 0,'0'-22'0,"0"44"15,0-65-15,0 22 0,0 42 16,0 0-16,0 1 16,0 20-16,0 0 0,-22 1 15,22 20-15,0-21 0,-21 1 16,21-1-16,0 22 0,-21-22 16,0 0-16,0 1 0,21-1 0,0 0 15,-21 1-15,-1-1 0,22 0 16,0-21-16,0 1 0,0-1 0,22-42 31,-1-1-15,-21 1-16,0 0 0,0 0 15,0-21-15</inkml:trace>
  <inkml:trace contextRef="#ctx0" brushRef="#br1" timeOffset="24519.47">2413 3090 0,'0'0'0,"-21"0"0,42-21 47,0 21-47,0 0 0,22-21 15,-22 21-15,21-21 0,0 21 16,1-21-16,-22 0 0,21 21 0,1-22 16,-22 22-16,21 0 0,-21-21 15,0 21-15,1 0 0,-1 0 0,-21 21 47,0 1-47,0-1 16,0 0-16,0 0 0,0 21 15,-21-20-15,21-1 0,-22 0 16,22 21-16,-21-21 0,21 22 0,0-22 16,0 21-16,0-21 0,0 1 15,0-1-15,0 0 0,21-21 16,1 21-16,-1-21 15,0 0-15,0-21 0,21 21 0,-20-21 16,-1 0-16,0-1 0,0-20 16,21 21-16,-20 0 0,-1-22 0,0 22 15,0-21-15,-21 21 0,21 0 16,-21-22-16,0 22 0,0 0 16,0 0-16,0 0 15,-21 21 1,21 21-1,0 0-15,-21-21 0,21 21 0,0 21 16,-21-20-16,21 20 0,0-21 16,0 21-16,0 1 0,0-22 0,0 21 15,0-21-15,0 22 0,0-22 16,0 0-16,21 0 0,0 0 16,0-21-16,0 0 0,1 0 15,-1 0-15,21 0 0,-21 0 16,0 0-16,1-21 0,20 0 15,-21 0-15,0 0 0,-21-22 16</inkml:trace>
  <inkml:trace contextRef="#ctx0" brushRef="#br1" timeOffset="24886.26">3535 3154 0,'0'0'16,"0"-21"-16,-21 21 0,21-21 16,-22 21-16,22-22 0,0 1 15,0 0-15,0 0 16,22 21-16,-1 0 15,0-21-15,0 21 0,0 0 0,0 0 16,1 0-16,20 0 0,-21 0 16,0 0-16,0 21 0,22 0 0,-22 0 15,0 0-15,-21 1 0,21-1 16,-21 0-16,21 21 0,-21-21 0,0 22 16,0-22-16,0 0 0,0 0 15,0 22-15,-21-43 0,21 21 0,-21 0 16,0-21-16,0 0 31,21-21-31,0 0 16,0-1-16,0-20 0,0 21 15,0-21-15,21 20 0,-21 1 16,0-21-16,21 21 0,0 0 0,0-1 16,1 1-16,-1 0 0,0 0 15,0 21-15,0-21 0,0 0 0,1 21 16,-1 0-16,0-22 0,0 22 0,0 0 15,0 0-15</inkml:trace>
  <inkml:trace contextRef="#ctx0" brushRef="#br1" timeOffset="25287.03">4233 2942 0,'0'0'0,"0"21"15,0 1-15,0-1 0,0 0 16,0 0-16,0 0 0,0 0 16,0 1-16,-21 20 0,21-21 15,0 0-15,0 22 0,0-22 16,0 21-16,0-21 0,0 0 0,0 1 15,0-1-15,0 0 0,0 0 16,0 0-16,0-42 31,0 0-15,0 0-16,0 0 0,0-22 16,0 22-16,0-21 0,0 21 0,0-22 15,0 1-15,0 21 0,0-22 0,21 1 16,0 21-16,1-21 15,20 20-15,-21 1 0,21 0 0,1 0 16,-1 21-16,0 0 0,22 0 16,-22 0-16,1 0 0,20 0 0,-21 21 15,1 0-15,-1 0 0,-21 22 16,22-22-16,-43 0 0,0 21 0,0-20 16,0 20-16,0 0 0,0-21 15,0 22-15,-22-22 0,22 0 0,-21 0 16,0 0-16,21 1 0,-21-1 15,21 0-15,21-21 16,0-21-16,0 0 16</inkml:trace>
  <inkml:trace contextRef="#ctx0" brushRef="#br1" timeOffset="25562.87">6032 2455 0,'22'-21'0,"-44"42"0,44-63 16,-22 63 0,0 0-1,0 22-15,-22-1 0,22 0 16,-21 1-16,0-1 0,21 22 0,0-22 16,-21 0-16,0 22 0,0-22 15,21 0-15,-22 1 0,22-22 16,-21 21-16,21-21 0,0 22 0,0-22 15,0 0-15,0 0 0,0 0 16,21-21 0,-21-21-1,22 0-15,-22 0 0</inkml:trace>
  <inkml:trace contextRef="#ctx0" brushRef="#br1" timeOffset="26235.49">5715 2985 0,'0'0'0,"-21"0"0,0 0 15,-1 0-15,22-22 32,22 22-32,-1 0 0,0 0 0,21-21 15,1 0-15,-1 21 0,0-21 16,1 21-16,20-21 0,-21 21 0,1-21 16,-1-1-16,0 22 0,-20 0 0,20 0 15,-21 0-15,0 0 0,-21 22 16,0-1-1,0 0-15,0 0 16,-21 0-16,0 0 0,0 1 16,21-1-16,0 0 0,0 0 0,-21 0 15,21 0-15,0 1 0,0-1 16,21-21 0,0 0-16,0 0 15,21 0-15,-20 0 0,-1-21 0,21 21 16,0-22-16,-20 1 0,20 0 15,-21 0-15,21 0 0,-20 0 0,-1-1 16,0 1-16,0-21 0,-21 21 16,0 0-16,0-1 15,0 44 17,0-1-32,0 0 15,-21 0-15,21 0 0,-21 22 16,21-22-16,-21 21 0,-1-21 15,22 43-15,0-22 0,-21 0 16,0 22-16,21-22 0,-21 22 0,21-1 16,0-20-16,0 20 0,0-21 15,0 22-15,0-22 0,0 1 0,0 20 16,21-21-16,-21 1 0,0-1 0,0 0 16,0 1-16,0-1 0,-21-21 15,0 22-15,0-22 0,-1 0 16,-20 0-16,21-21 0,-21 0 0,20 0 15,-20 0-15,0 0 0,-1-21 16,1 0-16,0 0 0,21-1 0,-22-20 16,22 21-16,0-21 0,0-1 15,21 22-15,0-21 0,0 21 0,0-22 16,0 22-16,0-21 0,21 21 16,0-22-16,0 22 0,22-21 0,-22-1 15,21 1-15,0 0 0,22-1 0</inkml:trace>
  <inkml:trace contextRef="#ctx0" brushRef="#br1" timeOffset="26523.32">6985 2921 0,'0'-21'0,"0"42"16,0 0-1,0 22-15,0-22 0,-21 21 16,21 0-16,-21 22 0,21-22 15,0 22-15,0-1 0,-22 1 0,1-1 16,21 22-16,-21-43 0,21 22 16,-21-1-16,21 1 0,-21-22 0,21 22 15,0-1-15,-21-21 0,21 22 0,-22-22 16,22 1-16,-21-1 0,21-21 16,0 0-16,0 0 0,0 1 15,0-1-15,0-42 16,0-1-16,0 1 15,0 0-15,0-21 0,0-1 0,0 1 16,0-21-16</inkml:trace>
  <inkml:trace contextRef="#ctx0" brushRef="#br1" timeOffset="26786.17">6773 3323 0,'0'-63'0,"0"126"0,0-190 0,0 64 16,0 20-16,0 1 0,0 0 0,0 21 15,0-22-15,21 22 0,1-21 16,-1 21-16,21-1 0,-21 1 15,22 0-15,-1 0 0,0 21 16,-21 0-16,22 0 0,-1 0 0,-21 0 16,0 21-16,1 0 0,-1 0 0,-21 1 15,0 20-15,0-21 0,0 21 16,-21-20-16,-1 20 0,1-21 0,-21 0 16,21 22-16,0-22 0,-22 0 15,22 0-15,0-21 0,0 21 0,0 0 16,-1-21-16,44-21 31,-1 0-31,0 0 0,0 0 16</inkml:trace>
  <inkml:trace contextRef="#ctx0" brushRef="#br1" timeOffset="27086.52">7260 2963 0,'21'0'31,"0"0"-31,1 0 16,-1 0-16,-21-21 0,21 21 0,21-21 16,-21 0-16,1 21 0,-1-21 15,21 0-15,-21-1 0,0 1 0,-21 0 16,0 0-16,0 0 16,-21 21-1,0 0 1,-21 0-16,21 21 0,-1 0 0,1 0 15,21 22-15,-21-22 0,21 0 16,-21 21-16,21-21 0,0 1 0,0-1 16,0 0-16,0 0 0,21-21 15,0 21-15,0-21 0,1 0 16,20 0-16,-21 0 0,0-21 0,22 0 16,-22 0-16</inkml:trace>
  <inkml:trace contextRef="#ctx0" brushRef="#br1" timeOffset="27947.53">9165 2477 0,'-21'0'0,"42"0"0,-84 0 0,41 0 16,1 0-16,0 0 15,0 0-15,21-22 16,0 1 0,0 0-1,-21 21 1,21 21-16,-21 0 16,21 1-16,-22-1 0,22 0 0,0 21 15,-21-21-15,21 22 0,-21-1 16,0 0-16,21 1 0,0-1 0,-21 0 15,21 1-15,-21-1 0,21-21 16,0 0-16,0 1 0,0-1 0,0 0 16,21-21-16,0 0 0,0 0 15,0 0-15,22 0 0,-22 0 16,21-21-16,-21 0 0,22-1 0,-22 1 16,21 0-16,-21 0 0,0 0 15,1-22-15,-1 1 0,-21 21 16,0-21-16,0-1 0,0 22 0,0-21 15,-21-1-15,-1 22 0,1 0 16,-21 0-16,21 0 0,0 21 0,-1 0 16,1 0-16,21-21 0,21 21 31,1 0-15,20 0-16,-21-22 0,21 22 0,1-21 15,-22 0-15,21 21 0,1-21 0,-1 0 16,0 0-16,1 21 15,-1-22-15,0 22 0,-21 0 0,1-21 0,-1 21 16,0 0 0,-21 21-1,0 1-15,-21-1 0,0 0 16,21 21-16,0 1 0,-22-1 0,22 0 16,0 1-16,-21 20 0,21-21 0,0 22 15,0-1-15,0 1 0,0-1 16,0 1-16,0-1 0,0 22 0,0 0 15,0-1-15,0 1 0,0 0 16,0-22-16,0 22 0,0 0 16,0-1-16,0-20 0,0 20 0,0-20 0,0 21 15,0-22-15,0-21 0,0 22 16,0-22-16,0 1 0,0-1 16,0 0-16,-21-21 0,21 1 0,-21-1 15,0-21-15,0 0 0,-1 0 16,1 0-16,0 0 0,0-21 0,0-1 15,0 1-15,-22 0 0,22-21 0,0-1 16,0 1-16,21 0 0,0-22 16,0 22-16,0-22 0,0 22 0,0-21 15,21-1-15,0 1 0,0-1 0,0 1 16,22-22-16</inkml:trace>
  <inkml:trace contextRef="#ctx0" brushRef="#br1" timeOffset="28656.13">11642 1990 0,'0'-21'0,"0"42"0,-22-64 0,1 22 15,21 0-15,-21 0 0,0 0 0,0 21 16,-22 0-16,22 0 16,0 0-16,-21 21 0,-1 0 0,22 21 15,-21 1-15,0-1 0,-1 0 16,1 1-16,0-1 0,20 22 0,-20-22 15,21 21-15,21-20 0,0 20 16,0-20-16,0 20 0,0-21 0,0-20 16,0 20-16,42-21 0,-21 0 15,22 0-15,-1-21 0,0 0 16,1 0-16,-1 0 0,0 0 0,1-21 16,-1 21-16,0-21 0,-20 0 15,20-21-15,0 20 0,-21 1 0,1-21 16,-1 21-16,-21-22 0,0 22 0,0 0 15,-21-21-15,-1 21 0,1-1 16,0 1-16,-21 21 0,21 0 0,-22 0 16,22 0-16,0 0 0,-21 0 15,20 0-15,22 21 32,22 1-32,-1-1 15,0 0-15,21 21 0,-21 1 0,1-22 16,-1 21-16,21 22 0,-21-22 15,-21 0-15,21 1 0,-21 20 0,0-21 16,0 1-16,0 20 0,0-20 0,0-1 16,-21 0-16,21 22 0,-21-22 15,21 0-15,-21 1 0,21-1 0,-21-21 16,21 22-16,-21-22 0,21 0 16,0-42-1,0 0 1,0-22-16,21 1 0,-21 0 15,21-1-15,0 1 0,0 0 16,0-22-16,22 1 0,-22-1 0</inkml:trace>
  <inkml:trace contextRef="#ctx0" brushRef="#br1" timeOffset="29195.33">12107 2201 0,'0'0'0,"0"22"16,-21 20-1,21-21-15,-21 21 0,0 1 0,21-1 16,0 22-16,-21-22 0,-1 0 16,22 22-16,-21-22 0,21-21 0,0 22 15,0-1-15,0-21 0,0 0 0,0 0 16,0 1 0,21-22-16,1 0 0,-1 0 15,0-22-15,0 22 0,0-21 16,0 0-16,1 0 0,-1-21 0,0 20 15,0-20-15,0 0 0,0-1 0,1 1 16,-1 21-16,0-21 0,0 20 16,-21 1-16,21 42 15,-21 1 1,0 20-16,0-21 0,0 0 0,0 22 16,0-22-16,0 0 0,0 0 15,21 21-15,1-20 16,-22-1-16,21-21 0,0 0 0,0 0 15,0 0-15,0 0 0,1 0 16,-1 0-16,0-21 0,0 21 0,21-22 16,-20 1-16,-1-21 0,0 21 0,-21-22 15,0 1-15,0 0 0,0-1 16,0 1-16,0 0 0,-21-1 0,0 22 16,-1-21-16,1 21 0,0 0 15,0-1-15,0 1 0,0 21 0,-1 0 16,-20 0-16,21 0 0,0 21 15,21 1-15,0-1 16,0 0-16,0 0 0,0 0 0,0 0 16,0 1-16,21-1 0,-21 0 15,21 0-15,0 0 0,22-21 0,-22 0 16,0 0-16</inkml:trace>
  <inkml:trace contextRef="#ctx0" brushRef="#br1" timeOffset="29439.19">13314 2138 0,'0'0'0,"21"-21"0,-21-22 0,0 22 0,0 0 16,0 0-16,0 42 31,0 0-31,0 22 0,0-22 16,-21 21-16,21-21 0,-21 22 0,-1-1 15,22 0-15,-21 1 0,21 20 16,-21-21-16,21 1 0,-21-22 0,21 21 15,0 1-15,0-22 0,0 0 16,0 0-16,0 0 0,21-21 16,0 0-16,0-21 15,1 0-15,20 0 0</inkml:trace>
  <inkml:trace contextRef="#ctx0" brushRef="#br1" timeOffset="29667.07">13695 2053 0,'21'-106'15,"-42"212"-15,42-233 0,-21 106 16,0 0-16,0 42 16,0 21-16,0-20 0,0 20 15,-21 0-15,0 1 0,21-1 16,-22 0-16,22 1 0,-21-1 0,21 0 16,-21 1-16,21-1 0,-21 0 15,21 1-15,0-1 0,0-21 0,0 21 16,0-20-16,0-1 0,0 0 15,0-42 17,0 0-32</inkml:trace>
  <inkml:trace contextRef="#ctx0" brushRef="#br1" timeOffset="29851">13208 2371 0,'0'0'0,"-21"0"15,42 0 1,0 0-16,0 0 0,0 0 16,22 0-16,-1 0 0,-21 0 15,22 0-15,-1-21 0,0 21 16,1 0-16,-1-22 0,0 22 0,1 0 16,-22-21-16,21 21 0</inkml:trace>
  <inkml:trace contextRef="#ctx0" brushRef="#br1" timeOffset="30686.37">1503 4678 0,'0'0'16,"-21"0"-1,42-21 1,0 0 0,21 21-16,-21-22 15,1 1-15,20 0 0,-21 0 16,0 0-16,0 0 0,1-1 0,-1 22 16,-21-21-16,0 0 0,0 0 15,0 0-15,0 0 0,-21 21 0,-1 0 16,-20 0-16,21 0 0,-21 0 15,-1 0-15,1 0 0,0 21 16,-1-21-16,22 21 0,-21 0 0,21 0 16,-1-21-16,1 21 0,21 1 15,0-1-15,0 0 0,0 0 0,21 0 16,1 22-16,-1-22 0,21 21 16,0-21-16,1 22 0,-1-1 15,-21 0-15,22-21 0,-1 22 16,0-1-16,-21 0 0,1 1 0,-1-22 15,0 21-15,-21-21 0,0 22 16,0-22-16,-21 0 0,-22 0 0,1 0 16,0 1-16,-1-1 0,-20 0 15,-1-21-15,1 0 0,-1 0 16,1 0-16,-1 0 0,22-21 0,-21 0 16,20-1-16,1 1 0,21-21 15,-22 0-15,22 20 0,0-20 0,0 0 16,0-1-16,21 1 15,0 0-15,0-1 0,0 22 0,21-21 16,0 21-16,0 0 0,22-1 16,-1 22-16,0-21 0,1 0 15,-1 21-15,21-21 0,1 21 0</inkml:trace>
  <inkml:trace contextRef="#ctx0" brushRef="#br1" timeOffset="30959.45">2138 4382 0,'0'0'16,"-21"0"-1,-1 21 1,1 0-16,0 21 0,21-21 16,-21 22-16,21-1 0,-21 0 15,0 1-15,21-1 0,0 0 0,0 22 16,-22-22-16,22 22 0,-21-22 15,21 0-15,0 1 0,0-22 0,0 21 16,0-21-16,0 1 0,0-1 16,0 0-16,21-21 15,1 0 1,-22-21-16,0 0 0,0-1 16</inkml:trace>
  <inkml:trace contextRef="#ctx0" brushRef="#br1" timeOffset="31148.49">1778 4784 0,'0'-21'0,"0"42"0,0-64 31,21 43-31,0-21 16,0 21-16,1 0 0,20 0 15,-21-21-15,21 21 0,-20 0 0,20-21 16,0 21-16,1 0 0,-1-21 15,0 21-15,1 0 0,-22 0 16,21 0-16</inkml:trace>
  <inkml:trace contextRef="#ctx0" brushRef="#br1" timeOffset="31734.67">2540 4826 0,'0'0'16,"-42"0"-1,20-21-15,1 0 16,21 0-16,0-1 0,0 1 16,0 0-16,0 0 15,21 0-15,1 21 0,-1-21 16,21-1-16,-21 22 0,22-21 0,-22 21 16,21 0-16,0-21 0,-20 21 15,20 0-15,-21 0 0,21 0 0,-20 0 16,-1 0-16,0 0 0,0 0 15,-21 21-15,21 0 0,0 1 16,-21 20-16,0-21 16,0 0-16,0 0 0,0 22 0,0-22 15,0 21-15,0-21 0,0 1 16,0-1-16,0 0 0,-21 0 16,0-21-16,0 0 31,21-21-16,0 0-15,0 0 0,0-1 16,0 1-16,0-21 0,0 21 16,21-22-16,0 22 0,0 0 0,-21-21 15,22 21-15,-1-22 0,0 22 16,0 0-16,0 21 0,0-21 0,-21 0 16,22 21-16,-1 0 0,0 0 15,0 21-15,0 0 0,-21 0 16,0 0-16,0 0 0,0 1 15,0-1-15,0 0 0,0 0 0,0 0 16,0 0-16,0 1 0,0-1 16,-21 0-16,21 0 0,-21-21 15,21 21-15,0-42 32,0 0-32,0 0 15,0 0-15</inkml:trace>
  <inkml:trace contextRef="#ctx0" brushRef="#br1" timeOffset="31927.22">3429 4403 0,'0'-21'0,"0"-22"32,-21 43-17,0 0 1,-1 21-1,22 1-15,-21-1 16,21 0 0</inkml:trace>
  <inkml:trace contextRef="#ctx0" brushRef="#br1" timeOffset="32855.28">3704 4487 0,'0'22'0,"0"-44"0,0 65 16,0-22-16,0 0 0,0 0 15,-21 0-15,0 22 0,21-22 0,-21 21 16,21-21-16,-22 22 0,22-22 16,0 21-16,0-21 0,0 1 0,0-1 15,0 0-15,0 0 0,0-42 47,0 0-47,0 0 16,22-22-16,-1 22 0,0-21 0,-21 21 15,21-1-15,0-20 0,0 21 16,1-21-16,-22 20 0,21 1 0,0 0 16,0 21-16,0 0 15,0 0-15,1 21 16,-22 0-16,21 1 0,0-1 15,-21 0-15,0 21 16,0-21-16,21 1 0,0-1 0,-21 0 16,21 0-16,1 0 0,-1 0 15,0-21-15,0 22 0,21-22 16,-20 0-16,20 0 0,0 0 16,-21 0-16,22-22 0,-1 22 0,22-21 15,-22 0-15,0 0 0,1 0 0,-22 0 16,21-22-16,-21 22 0,22 0 15,-22-21-15,0-1 0,0 1 0,-21 21 16,0-22-16,0 1 0,0 21 16,0 0-16,-21 0 0,-21-1 0,20 22 15,-20 0-15,21 0 0,-21 22 16,-1-1-16,1 0 0,21 0 0,0 21 16,-22-20-16,22 20 0,0-21 15,21 21-15,0-20 0,-21 20 16,21-21-16,0 0 0,0 0 0,0 1 15,21-22-15,0 0 0,0 0 16,0 0-16,22 0 0,-22 0 0,21 0 16,1-22-16,-22 22 0,21-21 15,0 0-15,-20 0 0,-1 0 0,0 21 16,0-21-16,0-1 0,-21 1 16,0 0-16,0 42 31,0 0-31,0 1 15,0-1-15,0 0 0,0 21 0,-21-21 16,21 22-16,0 20 0,-21-20 16,21-1-16,0 21 0,0-20 0,0 20 15,0 1-15,0-1 0,0 1 0,0-22 16,0 22-16,0 20 0,0-20 16,21-1-16,-21 1 0,0-1 0,0 1 15,0-1-15,0 1 0,-21-22 0,0 22 16,0-22-16,-1 0 0,1 1 15,0-22-15,0 0 0,0 0 0,-22 0 16,22-21-16,-21 0 0,21 0 16,-22 0-16,1 0 0,0-21 15,-1 0-15,1 0 0,0 0 0,21-1 16,-22 1-16,22-21 0,-21 21 16,21-22-16,21 22 0,-22-21 0,22 0 15,0-1-15,0 1 0</inkml:trace>
  <inkml:trace contextRef="#ctx0" brushRef="#br1" timeOffset="33622.4">16785 2519 0,'0'0'0,"0"-64"32,0 43-32,0 0 0,0 42 31,0 0-31,-21 22 15,21-22-15,0 42 0,0-20 16,-21 20-16,21-20 0,-21 20 0,21 1 16,-22-22-16,22 21 0,0-20 15,-21-1-15,21 0 0,-21 1 0,0-1 16,21 0-16,0-20 0,0-1 0,0 0 16,0 0-16,0 0 0,0-42 31,0 0-31,0 0 0</inkml:trace>
  <inkml:trace contextRef="#ctx0" brushRef="#br1" timeOffset="34014.54">16616 2773 0,'0'-42'0,"0"84"0,0-127 0,0 22 16,0 20-16,0 1 0,21 21 16,0-21-16,21 20 0,-20 1 0,-1 0 15,0 0-15,21 21 0,-21 0 0,22 0 16,-22 0-16,21 21 0,-21 0 15,1 22-15,-1-22 0,-21 21 0,0 0 16,0 1-16,0-1 0,0 0 16,-43-20-16,22 20 0,-21 0 15,0-21-15,-1 22 0,1-22 16,-22 0-16,22 0 0,0 0 0,-1 1 16,22-22-16,-21 0 0,21 0 0,0 0 15,21-22 1,21 1-1,0 21-15,0 0 0,0 0 16,0 0-16,1 0 0,-1 0 0,21 0 16,-21 21-16,0 1 0,22-22 15,-22 21-15,0 0 0,0 0 0,0 21 16,1-20-16,-1-1 0,0 0 16,0 0-16,0 0 0,0-21 0,-21 21 15,22 1-15,-1-22 0,0 0 16,0 0-1,0 0-15</inkml:trace>
  <inkml:trace contextRef="#ctx0" brushRef="#br1" timeOffset="34326.51">17251 3090 0,'21'-21'0,"21"-21"16,-42 21-16,21 21 15,-21-21-15,22 21 0,-22-22 0,21 1 0,-21 0 16,0 0-16,0 0 0,0 0 16,0-1-16,-21 22 15,-1 0-15,1 0 16,0 22-16,0-1 0,21 0 16,-21 21-16,0-21 0,-1 22 0,1-22 15,21 21-15,0 1 0,-21-22 16,21 21-16,0-21 0,0 22 0,0-22 15,0 0-15,0 0 0,21-21 0,0 21 16,1-21-16,-1 0 0,21 0 16,0 0-16,-20 0 0,20-21 15,0 0-15,22 0 0,-22 0 16,-21-1-16,22 1 0,-1-21 0</inkml:trace>
  <inkml:trace contextRef="#ctx0" brushRef="#br1" timeOffset="34543.51">17865 2625 0,'0'0'0,"0"-43"0,0 22 0,0 0 16,0 0-16,-22 42 16,22 21-1,-21-20-15,0 20 0,21 21 0,-21-20 16,0 20-16,0-20 0,21-1 16,-22 21-16,1-20 0,0-1 15,21 0-15,0 1 0,-21-1 0,21-21 0,0 22 16,0-22-16,0 0 15,0 0-15,0 0 0,21-21 16,0 0-16,0 0 16,1 0-16,-22-21 0</inkml:trace>
  <inkml:trace contextRef="#ctx0" brushRef="#br1" timeOffset="34727.48">17589 2942 0,'0'0'0,"22"0"32,-1 0-32,0 0 0,0 0 0,21 0 15,1-21-15,-22 21 0,21-21 16,22 0-16,-22 21 0,22-21 0,-1 21 16,-21-22-16,22 22 0,-22 0 15,1 0-15</inkml:trace>
  <inkml:trace contextRef="#ctx0" brushRef="#br1" timeOffset="35720.44">18351 2836 0,'-21'22'0,"-42"62"32,42-41-32,-1-22 0,1 0 0,0 0 15,0 21-15,0-20 0,21-1 16,0 21-16,0-21 0,-21 0 16,21 1-16,0-1 0,0 0 0,0 0 15,21-21-15,0 0 0,0 0 0,0 0 16,22 0-16,-22 0 0,21 0 15,-21-21-15,22 21 0,-1-21 0,0 0 16,-21-1-16,22 1 0,-22-21 16,21 21-16,-21 0 0,1-22 0,-1 22 15,-21-21-15,0 21 0,21-22 16,-21 22-16,0 0 0,0 0 0,0 0 16,0-1-16,-21 22 15,0 0 1,21 22-16,0-1 0,-22 0 15,1 0-15,21 21 0,-21-20 16,21-1-16,0 21 0,0-21 0,0 0 16,0 22-16,0-22 0,0 0 15,0 0-15,0 0 0,21 1 0,0-22 16,1 0-16,-1 21 0,0-21 16,0 0-16,21 0 0,-20 0 0,-1 0 15,21-21-15,-21-1 0,0 1 0,22 21 16,-22-42-16,0 21 15,0 0-15,0-1 0,1-20 0,-1 21 16,0-21-16,0 20 0,0-20 16,0 21-16,1 0 0,-22 0 0,0-1 15,0 44 1,0-1 0,-22 0-16,22 0 0,-21 21 15,21-20-15,-21-1 0,21 21 0,0-21 16,0 0-16,0 1 0,0 20 15,0-21-15,21 0 0,0 0 16,1-21-16,20 0 0,-21 22 0,21-22 16,-20 0-16,20 0 15,0 0-15,1 0 0,-1-22 0,21 1 16,-20 21-16,-1-21 0,-21 0 16,22 0-16,-22 0 0,21-1 0,-21-20 15,0 21-15,1 0 0,-22-22 0,21 22 16,-21 0-16,0 0 0,21 21 15,-42 0 1,0 21-16,21 0 16,-22 0-16,1 1 0,21-1 0,-21 0 15,0 21-15,0-21 0,0 1 16,21-1-16,-22 0 0,1 0 16,0 0-16,21 0 0,-21-21 15,21 22-15,-21-22 0,21-22 31,0 1-15,0 0-16,21 0 0,-21 0 0,21 0 16,21-22-16,-20 22 0,20-21 15,-21-1-15,21 1 0,1 21 0,-22-21 16,21 20-16,1 1 0,-22 0 0,21 0 16,-21 21-16,22 0 0,-22 21 15,0 0-15,0 0 0,0 1 0,0 20 16,-21-21-16,0 21 15,0-20-15,0 20 0,0-21 0,0 21 16,-21-20-16,0-1 0,0 0 0,0 0 16,21 0-16,-21 0 0,-1 1 15,22-1-15,-21-21 16,21-21 0</inkml:trace>
  <inkml:trace contextRef="#ctx0" brushRef="#br1" timeOffset="36066.83">21950 2286 0,'0'0'0,"-21"42"15,-1-20-15,1 20 16,21 0-16,-21 1 0,0 20 16,0 1-16,0-22 0,21 21 0,-22-20 15,1 20-15,21-20 16,0-1-16,-21 0 0,0-21 0,21 22 15,0-22-15,0 0 0,0 0 0,0 0 16,42-21 15,-42-21-15</inkml:trace>
  <inkml:trace contextRef="#ctx0" brushRef="#br1" timeOffset="36660">21505 2858 0,'-42'0'0,"84"0"15,-105 0-15,42 0 0,42 0 32,21 0-32,-21 0 0,22 21 15,-1-21-15,21 0 0,-20 0 16,20 0-16,1 0 0,-22 0 0,22 0 16,-1 0-16,-21-21 0,22 21 0,-22-22 15,1 22-15,-1 0 0,-21 0 16,0 0-16,0 0 0,-21 22 31,-21-1-31,0 0 0,0-21 16,21 21-16,-21 0 0,0 0 15,-1 1-15,22-1 16,0 0-16,22-21 31,20 0-31,-21 0 0,0 0 0,22 0 16,-22 0-16,21 0 0,-21-21 15,22 0-15,-1 21 0,-21-22 0,21 1 16,1 0-16,-22 0 0,0 0 16,0 0-16,0-1 0,1 1 0,-1 0 15,-21 0-15,0 0 0,0 42 32,0 0-32,-21 0 15,21 0-15,-22 1 0,1 20 16,0 0-16,21 1 0,-21-22 0,0 42 15,0-20-15,-1 20 0,1-21 16,0 22-16,0-1 0,-21 1 0,20-1 16,1-20-16,-21 20 0,21-20 0,-22 20 15,22-21-15,0 1 0,0-1 16,-21-21-16,20 22 0,1-22 0,0 0 16,0-21-16,0 0 0,0 0 15,-1 0-15,1 0 0,0-21 16,21 0-16,0-22 0,0 22 0,0-21 15,0-1-15,0-20 16,0-1-16,21 1 0,0-1 0,1 1 16</inkml:trace>
  <inkml:trace contextRef="#ctx0" brushRef="#br1" timeOffset="36910.86">22966 2731 0,'0'21'15,"0"0"-15,0 0 16,0 21-16,0-20 0,0 20 0,0 0 0,-21 1 16,21 20-16,-22-21 0,1 22 15,21-1-15,-21 1 0,21-1 16,-21 1-16,0-1 0,21-20 16,-21 20-16,-1-20 0,1 20 0,0-21 15,21 1-15,-21-22 0,0 21 0,0-21 16,21 1-16,21-22 31,0-22-31,0 1 0,-21 0 16</inkml:trace>
  <inkml:trace contextRef="#ctx0" brushRef="#br1" timeOffset="37179.98">22818 3006 0,'0'0'0,"0"-43"0,0 1 0,0 0 16,0-1-16,0 1 0,21 21 15,0 0-15,0 0 0,0-1 0,22 1 16,-22 0-16,0 0 0,21 21 16,1 0-16,-22 0 0,21 0 0,0 0 15,-20 0-15,20 21 0,-21 0 16,0 0-16,-21 1 0,0-1 0,0 21 16,0-21-16,0 0 0,0 1 15,-42-1-15,21 0 0,0 0 16,-1 0-16,-20-21 0,21 21 0,0-21 0,0 0 15,-1 22-15,44-22 32,-1 0-17,0 0-15</inkml:trace>
  <inkml:trace contextRef="#ctx0" brushRef="#br1" timeOffset="37451.01">23347 2921 0,'42'-21'15,"-21"21"-15,0-21 16,1 0-16,20 21 0,-21-22 16,0 1-16,22 0 0,-22 0 15,21 0-15,-21 0 0,0-1 16,1 1-16,-1 0 0,-21 0 16,-21 21-1,-1 0-15,1 21 0,-21 0 16,21 0-16,-22 1 0,22 20 0,0-21 15,0 21-15,0-20 0,0-1 0,21 21 16,0-21-16,0 0 0,0 1 16,0-1-16,0 0 0,21-21 15,0 0 1,0 0-16,0 0 0</inkml:trace>
  <inkml:trace contextRef="#ctx0" brushRef="#br1" timeOffset="38247.82">24701 2688 0,'0'0'0,"64"-63"31,-43 63-31,-21 21 31,0 0-31,-21 21 16,0-20-16,0-1 0,21 21 0,-22-21 16,1 0-16,21 22 0,0-22 0,0 0 15,-21 0-15,21 0 0,0 1 16,0-1-16,21-21 31,0 0-31,1-21 16,-1-1-16,-21 1 0,0 0 15,0 0-15,0 0 16,0 0-16,0-1 0,-21 1 0,-1 0 16,1 0-16,0 0 0,21 0 15,0-1-15,-21 1 0,21 0 16,21 0-16,0 21 15,0-21-15,22 21 0,-1-21 0,0 21 16,1-22-16,-1 1 0,0 21 16,22-21-16,-22 0 0,1 0 0,-1 21 15,0-21-15,1-1 0,-22 22 16,0 0-16,0 0 0,-21 22 31,0-1-31,0 0 16,-21 21-16,21 1 0,-21-22 15,0 42-15,21-20 0,0-1 0,-22 21 16,22-20-16,-21 20 0,21 1 0,0-1 16,0 22-16,0 0 0,0 20 15,0-20-15,-21 0 0,21-1 0,0 1 16,-21 0-16,0 21 0,21-22 16,0 1-16,-21-22 0,-1 22 0,1-21 15,0 20-15,21-41 0,0 20 0,-21-21 16,21 1-16,-21-1 0,21-21 15,-21 0-15,-1 1 0,1-22 16,-21 0-16,21 0 0,-22 0 16,22-22-16,-42 1 0,20 0 15,1-21-15,-21 21 0,20-22 0,1-20 16,-22 20-16,43 1 0,-21-21 0,21 20 16,0-20-16,-1 20 0,22 1 15,-21-21-15,21 20 0,0 1 0,0-22 16,21 22-16,22-21 0</inkml:trace>
  <inkml:trace contextRef="#ctx0" brushRef="#br1" timeOffset="38903.44">26839 2159 0,'21'-21'0,"-42"42"0,64-63 0,-43-1 15,0 22-15,0 0 0,0 0 16,0 0-16,0 0 0,-22 21 15,1 0-15,-21 0 16,21 21-16,-22 0 0,-20 0 0,21 21 16,-1 1-16,1 20 0,21-20 15,-22 20-15,22 1 0,0-1 0,21-21 16,0 22-16,0-1 0,0-20 16,0-1-16,21 0 0,0 1 0,1-1 15,20-21-15,0 0 0,1 1 16,-1-22-16,21 0 0,1 0 0,-22 0 15,22 0-15,-22-22 0,0 22 16,1-21-16,-1 0 0,-21 0 16,-21-21-16,0 20 0,0 1 0,0-21 15,-21 21-15,0-22 0,0 22 16,-22 0-16,1 0 0,0 0 0,21 0 16,-22 21-16,22 0 0,0 0 15,0 0-15,21 21 16,0 0-1,21 21-15,21-21 0,-21 22 0,1-1 16,-1 0-16,0 22 0,0-22 16,0 1-16,0 20 0,-21 1 15,0-1-15,0 1 0,0-1 16,0 1-16,-21-1 0,0 1 0,0-1 16,0-21-16,0 22 0,-1-22 0,22 1 15,0-22-15,-21 0 0,21 0 16,0 0-16,21-42 15,1 0-15,-1-21 16,0 20-16,0-20 0</inkml:trace>
  <inkml:trace contextRef="#ctx0" brushRef="#br1" timeOffset="39444.12">27601 2307 0,'0'-21'0,"0"42"0,0-21 31,0 21-31,0 22 0,-21-1 0,0 0 16,21 1-16,0-1 0,-21 0 15,21 1-15,-21-1 0,21 0 0,-22 1 16,22-1-16,-21-21 0,21 22 16,0-22-16,0 0 0,0 0 15,21-21 16,1 0-31,-1-21 0,0 0 0,-21-22 16,21 22-16,0-21 0,0 21 16,1-22-16,-1 22 0,0 0 0,0 0 15,-21 0-15,21 0 0,0 21 16,1 0-16,-22 21 0,0 0 16,21 0-16,0 0 0,-21 0 15,0 1-15,21 20 0,0-21 0,-21 0 16,21 0-16,1 1 0,-1-1 15,0-21-15,0 21 0,0-21 0,22 0 16,-1 0-16,-21 0 0,21 0 0,1 0 16,-1-21-16,-21 0 15,22-1-15,-22 1 0,0 0 0,0-21 16,0 21-16,-21-22 0,0 1 16,0-22-16,0 22 0,0 0 0,-21-22 15,0 22-15,0 21 0,0-22 16,-1 22-16,-20 0 0,21 0 0,0 21 15,0 0-15,-1 0 16,1 21-16,21 0 0,0 22 0,0-22 16,0 21-16,0-21 0,0 22 15,21-22-15,1 0 0,-1 0 0,21 0 16</inkml:trace>
  <inkml:trace contextRef="#ctx0" brushRef="#br1" timeOffset="39702.98">29104 2223 0,'0'0'0,"21"-43"0,-21 1 0,0 21 0,0 0 15,0-1-15,0 1 0,0 42 16,-21 1 0,0-1-16,21 21 0,0-21 15,-21 43-15,0-22 0,-1 0 0,22 22 16,-21-1-16,0-20 0,0 20 15,0-20-15,21-1 0,-21 0 16,21-21-16,0 22 0,-22-22 0,22 0 16,0 0-16,22-21 15,-1 0-15,0 0 16,21-21-16,-21 0 0</inkml:trace>
  <inkml:trace contextRef="#ctx0" brushRef="#br1" timeOffset="39923.37">29464 2138 0,'0'0'0,"0"-21"0,0 0 0,0-1 0,0 44 16,0-1-1,-21 0-15,0 21 16,21-21-16,-22 22 0,22-1 0,-21 0 16,21 1-16,-21-1 0,21 0 15,0 1-15,0-1 0,0-21 0,0 22 16,0-22-16,0 0 0,0 0 15,0 0-15,0 0 0,0-42 32</inkml:trace>
  <inkml:trace contextRef="#ctx0" brushRef="#br1" timeOffset="40083.8">28977 2477 0,'0'0'0,"-21"0"0,0 0 0,42 0 47,21 0-47,-21 0 0,22 0 15,-1 0-15,0 0 0,1 0 16,20-22-16,-20 22 0,-1 0 0,0-21 16</inkml:trace>
  <inkml:trace contextRef="#ctx0" brushRef="#br1" timeOffset="40379.62">29908 2032 0,'0'-21'0,"0"42"0,0-63 0,0 63 47,0 0-31,-21 0-16,21 22 0,-21-22 15,0 0-15,0 0 0,21 21 16,0-20-16,-21-1 0,21 0 0,0 0 15</inkml:trace>
  <inkml:trace contextRef="#ctx0" brushRef="#br1" timeOffset="40760.41">30311 2350 0,'21'-22'0,"-42"44"0,63-44 16,-42 1-16,0 0 0,0 0 15,-21 21 1,0 0-16,-1 0 0,1 0 16,0 0-16,0 0 0,0 0 0,0 0 15,-1 21-15,1 0 0,0-21 16,21 21-16,-21 1 0,21-1 0,0 0 16,0 0-16,21-21 15,0 21-15,0 0 0,1-21 0,-1 22 16,21-1-16,-21-21 15,0 21-15,1 0 0,-1-21 0,0 21 0,-21 0 16,21 1-16,-21-1 16,0 0-16,-21 0 0,0-21 15,-22 21-15,1-21 0,0 0 16,-1 21-16,1-21 0,0 0 0,21 0 16,-22 0-16,22 0 0,0 0 15,42 0 1,21-21-16,-20 21 15</inkml:trace>
  <inkml:trace contextRef="#ctx0" brushRef="#br1" timeOffset="41067.23">31305 2286 0,'0'0'0,"22"-21"0,-22 0 15,0 42 17,0 0-17,0 0-15,-22 0 0,1 22 0,0-22 16,21 21-16,-21-21 0,0 22 15,21-22-15,0 0 0,-21 0 0,21 0 16,-22 1-16,22-1 0,0 0 16,22-21-1,-1 0-15,0 0 16</inkml:trace>
  <inkml:trace contextRef="#ctx0" brushRef="#br1" timeOffset="41403.04">31856 2265 0,'21'0'0,"-42"0"0,42-21 0,-42 21 31,0 0-31,-1 0 0,1 0 16,-21 0-16,21 0 0,0 21 0,-1-21 16,1 21-16,0 0 0,0 0 15,21 1-15,0-1 0,0 0 16,0 0-16,21-21 15,0 21-15,0 0 0,22-21 0,-22 22 16,0-22-16,21 21 0,-20 0 16,-1-21-16,0 21 0,0 0 0,-21 0 15,0 1 1,0-1-16,0 0 0,-21-21 16,0 21-16,0-21 15,-22 0-15,22 0 0,0 0 0,-21 0 16,20 0-16,-20 0 0,21 0 15,0-21-15,0 0 0,-1 21 0,1-21 16,0-1-16</inkml:trace>
  <inkml:trace contextRef="#ctx0" brushRef="#br1" timeOffset="41570.94">31305 1820 0,'-21'-21'15,"42"42"-15,-63-42 0,21 21 47,21 21-47,-21 1 0,-22-1 16,22-21-16</inkml:trace>
  <inkml:trace contextRef="#ctx0" brushRef="#br1" timeOffset="42407.49">18457 4636 0,'-21'0'0,"0"0"32,21-22-32,21 1 15,0 0-15,0 0 0,22 0 0,-22 0 16,0-1-16,21 1 0,-20-21 16,20 21-16,-21 0 0,-21-1 15,0-20-15,0 21 0,0 0 0,0 0 16,-42 21-16,21 0 0,-22 0 15,1 0-15,-22 21 0,22 0 16,0 0-16,-22 0 0,22 22 16,21-22-16,0 0 0,-1 0 0,22 0 15,0 22-15,22-22 0,-1 0 16,0 0-16,21 0 0,1 0 0,20 1 16,-21-1-16,1 21 0,20-21 15,-42 0-15,22 22 0,-1-22 0,-42 0 16,0 21-16,0-20 0,0-1 0,-21 21 15,0-21-15,-22 0 0,-20 1 16,-1-1-16,1 0 0,-1-21 0,1 0 16,-1 21-16,1-21 0,21 0 15,-1 0-15,1-21 0,0 0 16,20 0-16,1-1 0,0 1 16,21-21-16,0 21 0,0-22 0,0 1 15,0 0-15,0 21 0,0-22 0,42 1 16,-20 21-16,20 0 0,0-1 15,22 1-15,-1 0 0,1 0 0,20 0 16,-20 21-16,-1 0 0</inkml:trace>
  <inkml:trace contextRef="#ctx0" brushRef="#br1" timeOffset="42947.7">19071 4614 0,'0'22'0,"0"-44"0,0 65 0,21-43 31,0 0-31,1 0 16,-1 0-16,-21-21 0,21 21 0,0-22 16,0 1-16,0 0 0,1 21 0,-1-21 15,0 0-15,-21 0 0,0-1 16,0 1-16,0 0 0,0 0 0,-21 21 16,-22 0-16,22 0 0,-21 0 15,21 0-15,-22 21 0,22 0 0,-21 0 16,21 1-16,0 20 15,-1-21-15,1 21 0,21 1 0,0-1 16,0-21-16,0 22 0,0-1 0,0-21 16,21 0-16,1 0 0,-1 1 15,0-1-15,21-21 0,-21 0 0,22 0 16,-1 0-16,0 0 0,22-21 16,-22-1-16,22 1 0,-1 0 0,-20 0 15,20 0-15,1-22 0,-22 22 16,0-21-16,1 21 0,-1-22 0,-21 1 15,21 0-15,-20-1 0,-1-20 0,-21 21 16,21-22-16,-21 22 0,21-1 16,-21 1-16,0 0 0,0 21 15,0-1-15,0 44 16,0 20-16,0 0 16,0-21-16,0 43 0,-21-22 0,21 1 15,-21-1-15,0 0 0,21 1 16,0-1-16,-22 0 0,1 1 0,0-22 15,21 21-15,0-21 0,0 0 16,-21 1-16,21-1 0,0 0 0,0 0 16,21-42-1,-21 0 1,0 0-16</inkml:trace>
  <inkml:trace contextRef="#ctx0" brushRef="#br1" timeOffset="43131.59">19706 4445 0,'0'0'0,"-21"0"0,42 0 31,0 0-31,22 0 0,-22-21 0,0 21 16,21 0-16,1 0 0,-1-21 16,0 21-16,22-21 0,-1-1 0,1 22 15,-1-21-15,22 21 0,0-21 16,-1 0-16,-20 0 0,20 21 0,1-21 15</inkml:trace>
  <inkml:trace contextRef="#ctx0" brushRef="#br1" timeOffset="43483.39">21209 4106 0,'0'0'0,"-85"64"16,64-43-1,0 0-15,0 22 0,-22-22 16,22 21-16,0 0 0,-21 1 0,-1-22 15,1 21-15,0-21 0,-1 22 16,1-22-16,21 0 0,-21 0 0,20 0 16,1-21-16,0 0 0,21 22 15,-21-22-15,21-22 32,21 1-32,0 21 0,0-21 15,1 0-15,-1 21 0,0-21 0,0 21 16,0 0-16,0 0 0,1 0 0,-1 0 15,0 21-15,0 0 0,0 0 16,0 0-16,22 1 0,-22-1 0,0 0 16,0-21-16,0 21 0,1 0 15,-1 0-15,0 1 0,0-1 0,0-21 16,0 0-16,1 0 0,-1 0 16,0 0-16,21 0 0,-21 0 15,22-21-15,-22 21 0,21-22 0</inkml:trace>
  <inkml:trace contextRef="#ctx0" brushRef="#br1" timeOffset="43859.69">22098 4149 0,'0'0'0,"21"-43"0,-21 1 16,0 21-16,0 0 0,0 0 0,-21 21 16,0 0-1,-22 0-15,22 0 0,-21 0 16,0 21-16,-1 21 0,1-21 0,0 22 15,-1-22-15,22 21 0,-21 0 16,21 1-16,-1-22 0,1 21 0,21-21 16,0 1-16,0-1 0,0 0 15,21 0-15,22 0 0,-22 0 0,21-21 16,-21 22-16,22-22 0,-1 21 0,0 0 16,-20-21-16,20 21 0,-21-21 15,0 21-15,0 0 0,1 1 0,-22-1 16,0 0-16,-22 0 15,1-21-15,0 21 0,-21-21 16,21 0-16,-22 0 0,1 0 0,0 21 16,-1-21-16,1 0 0,21 0 15,-22 0-15,22 0 0,0 0 0,21-21 16,0 0-16,21 0 16,0 0-16,1 0 15,20-1-15,-21 1 0,21 0 0</inkml:trace>
  <inkml:trace contextRef="#ctx0" brushRef="#br1" timeOffset="44079.56">22648 3979 0,'0'0'0,"-21"0"32,-21 22-32,21 20 0,-1-21 0,-20 21 15,21 1-15,-21-1 0,20 0 16,1 1-16,-21-1 0,21 0 0,0 1 15,21-22-15,0 21 0,-22-21 16,22 22-16,0-22 0,0 0 0,0 0 16,22 0-16,-1-21 15,0 0-15,21 0 0,-21 0 16,1-21-16,-1 0 0</inkml:trace>
  <inkml:trace contextRef="#ctx0" brushRef="#br1" timeOffset="44259.46">22204 4424 0,'-21'0'16,"42"0"-16,-64 0 0,22 0 15,21-21 1,43 21 0,-22-21-16,0 21 0,21-22 0,1 22 15,20-21-15,-21 0 0,22 21 0,-1-21 16,1 21-16,-22 0 0,22 0 15,-22 0-15</inkml:trace>
  <inkml:trace contextRef="#ctx0" brushRef="#br1" timeOffset="44819.14">22860 4403 0,'0'0'16,"-21"0"-16,-22 0 15,43-21-15,0-1 16,0 1-16,0 0 15,0 0-15,22 0 0,-1 0 16,0 21-16,0-22 16,0 22-16,0 0 0,1 0 15,-1 0-15,0 0 0,0 0 16,0 0-16,0 0 0,1 0 16,-1 0-16,0 0 0,0 0 15,0 22-15,-21-1 0,0 0 16,21 21-16,-21-21 0,0 1 0,0 20 15,0-21-15,0 21 0,0-20 0,-21-1 16,0 0-16,21 0 0,-21 0 16,0 0-16,21 1 0,-21-22 0,21-22 47,21 22-47,0-21 0,0 0 15,0 0-15,0 0 0,1 0 16,-1-22-16,0 22 0,0 0 0,0-21 15,22 20-15,-22 1 0,0 0 16,21 0-16,-21 0 0,1 21 16,-1 21-16,-21 0 15,0 0-15,0 0 16,0 22-16,0-22 0,0 0 0,0 0 16,0 0-16,0 1 0,-21-22 0,21 21 15,0 0-15,0 0 16,-22 0-16,22-42 47,22 21-32,-22-21-15,0 0 0,21 0 16,0-1-16</inkml:trace>
  <inkml:trace contextRef="#ctx0" brushRef="#br1" timeOffset="44967.05">23580 4128 0,'0'-22'0,"0"44"0,0-65 0,0 22 0,0 0 15,0 0-15,-22 21 16,1 0 0,21 21-1,0 0-15,0 0 0,21 0 16,1 1-16,20-22 0,-21 21 16,21-21-16</inkml:trace>
  <inkml:trace contextRef="#ctx0" brushRef="#br1" timeOffset="45647.67">23961 4297 0,'0'21'0,"0"0"0,0-63 0,0 105 16,0-20-16,-22-22 0,22 0 0,0 0 15,0 0-15,-21 22 0,21-22 16,-21 0-16,21 0 0,0 0 16,0-42 15,21 0-31,-21 0 15,21 0-15,-21 0 16,22-1-16,-1 1 0,0 0 0,0 0 16,0 0-16,0 0 0,1-1 0,-1 1 15,0 0-15,0 21 16,0 0-16,-21 21 16,0 0-16,0 1 15,0-1-15,0 0 0,0 0 0,21 0 16,-21 0-16,22 1 0,-1-1 15,0 0-15,0-21 16,21 0-16,-20 0 0,-1 0 0,21 0 16,0 0-16,1 0 0,-1 0 0,22-21 15,-22 21-15,0-21 16,22-1-16,-22 1 0,0 0 0,1 0 16,-1 0-16,-21 0 0,0-22 15,-21 22-15,0-21 0,0-1 0,0 22 16,0 0-16,-21 0 0,-21 0 0,21 0 15,0 21-15,-22 0 0,1 0 16,0 21-16,20 0 0,-20 0 0,0 0 16,21 22-16,-22-22 0,22 0 15,0 21-15,0-21 0,21 1 0,0-1 16,0 0-16,0 0 0,0 0 0,0 0 16,21 1-16,0-1 15,0 0-15,0 21 0,1-21 16,-1 22-16,0-22 0,0 21 0,0 22 15,0-22-15,-21 0 0,0 22 16,0-22-16,0 1 0,0 20 0,0-21 16,0 1-16,0-1 0,0 0 0,-21 1 15,0-22-15,0 21 0,0-21 16,0 1-16,-1-1 0,22 0 0,-21-21 16,0 0-16,0 0 0,21-21 31,0 0-31,0-1 0,0 1 0,42 0 15,-21-21-15,22-1 16,-1-20-16</inkml:trace>
  <inkml:trace contextRef="#ctx0" brushRef="#br1" timeOffset="46007.46">25485 4022 0,'0'-43'0,"0"86"0,0-107 0,0 43 0,0 0 16,0 42-1,0 0-15,0 0 16,0 1-16,0-1 0,21 0 16,0 21-16,21-21 0,-21 1 15,43-1-15,-22 0 0,1 0 0,20-21 0,-21 21 16,22-21-16,-22 0 0,1 0 16,-1 0-16,0 0 0,-21 0 15,1 0-15,-1 0 0,0 0 0,-21 21 31,-21 1-31,0-22 0,-22 21 0,22 0 16,-21 21-16,-1-21 0,-20 22 16,21-22-16,-1 21 0,-20 1 0,20-1 15,1-21-15,0 21 0,21-20 0,-22 20 16,1-21-16,21 21 16,-22-20-16,22-1 0,0 0 0,0 0 15,0 0-15,0-21 0,-1 21 0,1-21 16,0 0-16,0 22 0,0-22 15,-22 21-15</inkml:trace>
  <inkml:trace contextRef="#ctx0" brushRef="#br1" timeOffset="47003.41">593 7133 0,'-22'0'15,"44"0"-15,-65 0 0,22 0 0,0-21 16,0 21-16,0-21 0,21 0 16,-22 0-16,22-1 15,0 1-15,0 0 0,0 0 16,22 21-16,-1-21 0,21 0 0,-21 21 15,22 0-15,-1 0 0,21 0 16,-20 0-16,84 63 16,-85-42-16,-21 22 15,0-22-15,1 21 0,-22 22 0,0-22 16,0 0-16,0 1 0,0-1 16,0 0-16,-22-21 0,22 22 0,0-22 15,-21 0-15,21-42 31,0 0-15,0-22-16,0 22 0,0-21 16,0 21-16,0-22 0,0 1 0,21 0 15,-21-1-15,22 1 0,-22 21 16,21-21-16,0 20 0,21 1 16,-21 0-16,1 0 0,20 21 15,-21 0-15,0 0 0,0 0 0,1 0 16,-1 21-16,0 0 0,0 0 15</inkml:trace>
  <inkml:trace contextRef="#ctx0" brushRef="#br1" timeOffset="47531.48">1355 7197 0,'0'0'0,"0"21"0,0 0 15,21-21-15,0 0 0,0 0 16,0 0-16,0 0 16,1-21-16,-1-21 0,21 20 0,-21 1 15,0 0-15,1-21 0,-1 21 16,0-22-16,0 22 0,-21-21 15,0 21-15,0-22 0,0 22 16,0 0-16,0 0 0,-21 21 16,0 0-16,0 0 0,-22 21 15,22 0-15,0 0 0,0 0 0,0 1 16,-1 20-16,1-21 0,0 21 16,21 1-16,-21-1 0,21 0 15,0 1-15,0-1 0,0-21 0,0 0 16,21 1-16,0-1 0,22 0 15,-22-21-15,0 0 0,21 0 0,-21 0 16,22-21-16,-1 21 0,0-43 16,1 22-16,-22 0 0,21-21 15,1-1-15,-1 1 0,-21 0 0,21-1 16,-20 1-16,-1 0 0,0-1 16,0 1-16,-21-21 0,0 20 15,0-20-15,0 20 0,0 1 0,0 0 16,0-1-16,0 22 0,0 0 15,0 0-15,0 42 16,0 21-16,0-20 16,0 20-16,-21 0 0,21 1 0,0-1 15,0 0-15,0 22 0,0-22 16,0 0-16,0 1 0,0-1 0,0-21 16,0 22-16,0-22 15,0 21-15,0-21 0,0 0 0,0 1 16,21-22-1,-21-22 1,0 1-16</inkml:trace>
  <inkml:trace contextRef="#ctx0" brushRef="#br1" timeOffset="48911.32">1884 6922 0,'21'-22'16,"0"22"-16,0 0 15,0 0-15,1-21 16,-1 21-16,21-21 0,-21 0 0,22 21 16,-1-21-16,0 0 0,1 21 15,-1-22-15,0 1 0,22 0 0,-22 21 16,-21-21-16,22 21 0,-22 0 16,0 0-16,0 0 0,0 0 15,-21 21 1,0 0-16,0 0 0,0 1 0,0-1 15,0 21-15,0-21 0,0 0 16,-21 22-16,21-22 0,0 0 16,-21 21-16,21-20 0,0-1 0,0 0 15,0 0-15,0 0 0,0 0 16,0 1-16,21-22 16,0 0-16,0 0 0,1 0 0,-1 0 15,0 0-15,0-22 0,21 1 0,-20 21 16,-1-21-16,0 0 0,21 0 15,-21-22-15,1 22 0,-1 0 0,-21 0 16,21-21-16,-21 20 0,21 1 16,-21 0-16,0-21 0,0 21 15,0-1-15,0 44 32,0-1-32,0 0 15,-21 0-15,21 0 0,0 0 16,0 22-16,-21-22 0,21 0 0,0 21 15,0-20-15,0-1 0,0 0 16,0 0-16,0 0 0,21 0 0,0-21 16,0 0-16,0 0 0,1 0 15,-1 0-15,0 0 0,0 0 0,0 0 16,0-21-16,1 0 0,-1 0 16,0 0-16,0 0 0,21-1 0,-20 1 15,-1-21-15,0 21 0,0 0 16,-21-22-16,21 22 0,-21 0 15,21 0-15,-21 0 0,0-1 16,-21 44 0,0-1-1,21 0-15,0 0 0,0 0 16,0 0-16,0 1 0,0-1 0,0 0 16,0 0-16,0 21 0,0-20 15,21-1-15,0 0 0,1-21 16,-1 0-16,0 0 0,21 0 15,-21 0-15,22 0 0,-1 0 0,0 0 16,1 0-16,-1-21 0,0 0 0,1-1 16,-22 1-16,21 0 0,1 0 15,-22 0-15,0 0 0,0-22 16,0 22-16,0 0 0,-21-21 0,22 20 16,-22 1-16,0 0 15,0 42 1,-22 0-16,22 1 15,-21-22-15,21 42 0,-21-21 0,21 0 16,0 0-16,-21 1 0,21-1 16,-21 0-16,21 0 0,-21 0 0,21 0 15,0 1-15,-22-1 16,22-42 15,0-1-31,0 1 16,0 0-16,0 0 0,22 0 15,-1-22-15,-21 22 0,21-21 0,0 21 16,0-22-16,0 22 0,1-21 16,-22 21-16,21 0 0,0 21 0,0 0 15,0 0-15,0 0 0,1 0 16,-22 21-16,21 0 0,-21 21 16,0-21-16,0 22 0,0-22 0,0 0 15,21 21-15,-21-20 0,21-1 16,-21 0-16,0 0 0,21 0 0,0 0 15,1 1-15,-1-22 0,0 0 16,0 0-16,21 0 0,-20 0 16,20 0-16,0-22 0,1 1 0,-1 21 15,0-21-15,1 0 0,-1 0 16,-21-22-16,21 22 0,1-21 16,-22 21-16,0-22 0,0 1 0,0 0 15,1 21-15,-22-22 0,0 1 0,0 21 16,0 0-16,-22 21 0,1 0 15,0 0-15,0 0 0,0 0 16,-22 21-16,22 21 0,21-21 0,0 0 16,0 22-16,0-22 0,0 0 15,0 21-15,0-20 0,21-1 16,1 0-16,20 0 0,-21 0 0,0-21 16,0 21-16,-21 1 0,0-1 0,0 0 15,0 0-15,-21 0 16,0-21-16,-21 21 0,-1-21 15,22 22-15,-21-22 0,0 0 16,-1 0-16,22 0 0,0 0 0,0 0 16</inkml:trace>
  <inkml:trace contextRef="#ctx0" brushRef="#br1" timeOffset="49336.07">6456 6287 0,'0'-22'0,"0"44"0,0-86 0,0 43 0,0 0 16,0 0-16,0-1 0,0 1 16,-21 64 15,21-22-31,-22 21 0,22 0 16,-21 1-16,21-1 0,0 22 15,-21-1-15,0 1 0,21-22 0,0 21 16,-21-20-16,0 20 0,-1-20 0,22-1 15,0-21-15,0 21 0,0-20 16,0-1-16,0 0 0,22-21 31,-1 0-31,0-21 0,0 0 16,21-1-16,-20-20 0,-1 21 0,21-21 16,0-1-16</inkml:trace>
  <inkml:trace contextRef="#ctx0" brushRef="#br1" timeOffset="49944.74">6816 6244 0,'0'0'15,"21"-21"-15,0-21 0,-21 21 0,0-1 16,0 44 0,0-1-16,-21 21 15,0-21-15,-1 22 0,22 20 16,-21-21-16,21 22 0,0-22 0,-21 22 0,21-22 16,-21 22-16,21-22 0,0 0 15,0-21-15,0 22 0,-21-22 16,21 0-16,0 0 0,0 0 0,21-21 31,-21-21-15,21 0-16,0 0 0,0 0 15,1-22-15,-1 22 0,0-21 0,0 0 16,-21 20-16,21-20 0,0 0 0,1 21 16,-1-1-16,-21 1 0,21 21 15,0 0 1,-21 21-16,0 1 0,0-1 15,0 21-15,0-21 0,0 0 16,0 22-16,0-22 0,21 0 0,-21 21 16,0-20-16,21-1 0,-21 0 15,22-21-15,-22 21 0,21-21 0,0 0 16,0 0-16,0 0 0,0 0 0,1 0 16,-1 0-16,0 0 0,0 0 15,21-21-15,-20 0 0,20 0 0,-21-1 16,21-20-16,1 0 0,-22 21 0,21-22 15,-21 1-15,1 0 0,-1-1 16,-21 1-16,0 21 0,0 0 0,0-1 16,0 1-16,-21 21 15,-1 0-15,-20 21 0,21 1 16,0 20-16,0-21 0,-1 21 0,1 1 16,0-1-16,0 0 0,21 1 15,0-1-15,0-21 0,0 0 0,0 22 16,0-22-16,0 0 0,21-21 15,0 21-15,22-21 0,-22 0 0,0 0 16,21 0-16,1 0 0,-1-21 16,0 0-16,1 0 0,-1 0 0,-21-1 15,21-20-15,-20 21 0,-1-21 0,0 20 16</inkml:trace>
  <inkml:trace contextRef="#ctx0" brushRef="#br1" timeOffset="50143.63">6138 6604 0,'-21'21'16,"42"-42"-16,-63 63 0,63-42 16,0 0-16,22 0 15,-1 0-15,0-21 0,22 0 0,-1 0 16,22 0-16,-22 0 0,22-1 15,0-20-15,-22 21 0,1 0 16</inkml:trace>
  <inkml:trace contextRef="#ctx0" brushRef="#br1" timeOffset="52670.72">9525 6604 0,'-21'0'0,"42"0"0,-63-21 16,42 0-1,0-22-15,0 22 0,0 0 0,0 0 16,0-21-16,0 20 0,0 1 16,0 0-16,0-21 0,0 21 0,0-1 15,0 1-15,0 0 0,0 0 16,-22 0-16,1 21 0,0 0 0,0 0 16,0 0-16,0 0 0,-1 0 15,-20 0-15,21 21 0,0 21 16,-22-21-16,22 22 0,0-1 0,0 0 15,0 1-15,0 20 0,21-20 0,0-1 16,0 0-16,0-21 0,0 22 16,0-22-16,0 0 0,0 0 0,0 0 15,21-21-15,0 0 0,0 0 16,0 0-16,0 0 0,22 0 16,-22-21-16,0 0 0,0 0 0,0 0 15,22 0-15,-22-22 0,0 22 0,0-21 16,0 21-16,1-22 0,-1 1 15,-21 21-15,0-22 0,0 22 0,0 0 16,0 0-16,-21 21 16,-1 21-1,1 21-15,21-20 16,0-1-16,0 21 0,0 0 16,0-20-16,0 20 0,0 0 0,0-21 15,0 22-15,21-22 0,22 0 0,-22 0 16,0 0-16,21 1 0,-20-1 15,20-21-15,0 0 0,1 0 0,-1 0 16,0 0-16,1 0 0,20-21 0,-21 21 16,22-22-16,-22 1 0,1-21 15,20 21-15,-21 0 0,1-22 16,-22 22-16,21-21 0,-21-1 0,1 22 16,-22-21-16,0 0 0,0 20 15,0-20-15,0 21 0,-22 0 0,1 0 16,-21 21-16,21-22 0,-22 22 0,22 0 15,-21 0-15,0 0 0,20 22 16,-20-22-16,21 21 0,-21 0 0,20 21 16,1-21-16,0 22 0,0-1 0,0-21 15,21 22-15,0-1 0,0-21 16,0 21-16,0-20 0,0-1 0,0 0 16,0 0-16,21-21 0,0 21 15,0-21-15,22 0 16,-22 0-16,0-21 0,21 21 0,1-21 15,-22 0-15,21 0 0,-21-22 0,22 22 16,-22-21-16,21-1 0,-21 1 16,0 0-16,1-22 0,-22 22 15,0 0-15,21-1 0,-21 1 0,0 0 0,0-1 16,0-20-16,0 42 0,0-22 16,0 1-16,0 21 0,0 0 0,-21 21 15,-1 21 1,22 0-16,-21 0 0,21 21 15,-21 1-15,21-1 0,0 0 16,0 1-16,0 63 16,0-64-16,0 21 0,0-20 0,0-1 15,0 0-15,21 1 0,0-22 0,1 21 16,-1-21-16,0 1 0,21-1 16,-21-21-16,22 21 0,-1-21 0,0 0 15,22 0-15,-22 0 0,22 0 0,-22-21 16,22 21-16,-1-21 0,-21-1 15,22 1-15,-22 0 0,1-21 0,-1 21 16,-21-1-16,21-20 0,-20 21 0,-22-21 16,0-1-16,0 22 0,0-21 15,0 21-15,0-1 0,-22-20 16,1 21-16,0 21 0,0-21 0,0 21 16,0 0-16,-22 0 0,22 0 15,0 0-15,0 0 0,0 21 0,-1 0 16,-20 0-16,21 0 0,0 22 0,0-22 15,-1 21-15,1 1 0,0-1 16,21-21-16,0 21 0,-21 1 0,21-22 16,0 21-16,0-21 0,0 1 15,0-1-15,21-21 0,0 0 16,0 0-16,1 0 0,-1 0 0,0 0 16,21-21-16,-21-1 0,1 1 15,20 0-15,-21-21 0,0-1 16,0 1-16,1 0 0,-1-1 0,0 1 15,-21 0-15,0-22 0,0 22 16,0 0-16,0-1 0,0 1 0,0 21 16,0-22-16,0 22 0,0 0 0,0 42 31,0 0-31,0 22 0,21-22 16,-21 21-16,0 1 0,21-1 0,-21 0 15,0 1-15,0-1 0,0 0 16,0 1-16,21-1 0,-21-21 0,22 21 15,-1-20-15,-21-1 0,21 0 16,0 0-16,0 0 0,0-21 16,1 0-16,-1 0 0,21 0 0,-21 0 15,0-21-15,22 0 0,-22 0 0,21 0 16,-21-1-16,1-20 0,20 21 16,-21-21-16,0 20 0,0-20 0,1 21 15,-1-21-15,0 20 0,0 1 16,0 0-16,0 21 15,1 0-15,-22 21 16,0 0 0,0 1-16,0-1 0,0 0 15,0 0-15,0 21 0,0-20 0,0-1 16,0 0-16,21 0 16,0 0-16,0-21 0,0 21 15,0-21-15,1 0 0,-1 0 0,0 0 16,21 0-16,-21-21 0,1 0 15,20 21-15,-21-21 0,0 0 0,0 0 16,-21-1-16,22 1 0,-22 0 16,21-21-16,-21 21 0,0-1 0,0 1 15,0 0-15,0 0 0,0 0 16,0 0-16,0 42 31,-21 0-31,-1 0 16,22 0-16,0 0 0,0 1 15,0-1-15,0 21 0,-21-21 16,21 0-16,0 1 0,0 20 0,0-21 16,0 0-16,0 0 0,21-21 0,1 22 15,-1-1-15,0-21 0,0 0 16,0 0-16,0 0 0,22 0 0,-22 0 16,21-21-16,-21-1 0,22 1 0,-22 0 15,21 0-15,-21-21 0,22 20 16,-1-20-16,-21 21 0,22-21 15,-22-1-15,21-20 0,-21 42 16,0-1-16,-21-20 0,0 21 16,0 0-16,-21 21 15,21 21-15,-21 0 16,21 0-16,0 0 0,0 1 16,0-1-16,0 0 0,0 0 0,0 0 15,0 0-15,0 1 0,0-1 16,21-21-16,-21 21 0,21 0 15,1-21-15,-22 21 16,0-42 15,-22 0-31,1 0 16,0 21-16,0-21 16,0 21-16,0 0 15,-1 21 1,22 0-16,0 0 15,0 0-15,0 0 16,0 1-16,22-22 0,-1 0 16,0 0-16,0 0 0,21 0 0,-20 0 15,20 0-15,0 0 0,-21 0 16,22 0-16,-1-22 0,0 22 16,1-21-16,-1 0 0,0 0 0,1 0 15,-22 0-15,21-1 0,1 1 16,-22 0-16,21-21 0,-21 21 0,0-22 15,1 22-15,-1-21 0,-21 21 0,0-1 16,0 1-16,-21 21 16,-1 21-1,1 1-15,21-1 0,-21 0 0,21 0 16,-21 0-16,21 22 0,0-22 16,0 0-16,0 21 0,0-21 0,0 1 15,0-1-15,0 0 0,0 0 0,0 21 16,0-20-16,0-1 15,0 0-15,0 0 0,-21 0 16,0-21-16,-1 0 16,1 0-16,0 0 0</inkml:trace>
  <inkml:trace contextRef="#ctx0" brushRef="#br1" timeOffset="53515.7">3768 8424 0,'0'0'0,"-127"22"31,105-1-31,1 0 0,0 0 16,0 21-16,0-20 0,21 20 0,0-21 16,0 21-16,0 1 0,0-22 15,0 21-15,0 1 0,0-22 0,0 0 16,0 0-16,21 0 0,21-21 0,-21 0 16,1 0-16,20 0 0,-21-21 15,21 0-15,1 0 0,-1 0 16,0-22-16,-20 22 0,20-21 15,-21 21-15,21-22 0,-20 1 0,-22 21 16,0-22-16,0 22 0,0-21 0,0 21 16,-22 0-16,1-1 0,0 1 15,0 0-15,0 0 0,-22 0 0,22 21 16,0 0-16,0-21 16,21-1-1,21 1-15,0 21 0,0-21 16,22 21-16,-22-21 0,21 21 15,-21 0-15,22 0 0,-1 0 0,0 0 16,-20 21-16,20 0 16,0 0-16,1 22 0,-22-22 0,0 21 0,0 1 15,0-1-15,-21 21 0,0-20 16,0 20-16,0 1 0,0-1 16,0 22-16,0 0 0,0-22 0,0 22 15,0-1-15,0-20 0,21 21 16,-21-1-16,22 1 0,-1 0 0,-21-1 15,21 1-15,0-22 0,0 22 0,-21-21 16,0-1-16,21-21 0,-21 22 0,0-22 16,0 1-16,0-1 0,0-21 15,0 21-15,0-20 0,0-1 0,-21-21 16,0 0-16,0 0 0,0 0 16,0-21-16,-1-1 0,-20 1 15,21-21-15,0 0 0,-22-1 16,22-20-16,0-1 0,0-20 0,21 20 15,0-21-15,0 1 0</inkml:trace>
  <inkml:trace contextRef="#ctx0" brushRef="#br1" timeOffset="53786.73">5630 7726 0,'43'-21'0,"-22"0"0,-21-1 31,0 44-15,0-1-16,0 21 0,0-21 15,0 22-15,0 20 0,0-21 16,0 22-16,0-1 0,0 1 0,0-1 16,0 1-16,0-22 0,0 1 15,0-1-15,0 0 0,0-21 0,0 22 16,0-22-16,21-21 15,0 0-15,0 0 16,0 0-16,-21-21 0,0 0 16,22-1-16</inkml:trace>
  <inkml:trace contextRef="#ctx0" brushRef="#br1" timeOffset="54059.71">5588 8107 0,'0'0'0,"-42"-42"0,-1-1 0,1 1 0,21 0 15,-22-1-15,22 1 0,0 21 16,21-22-16,0 22 0,0-21 0,0 21 15,42-22-15,-20 22 0,20 0 0,21-21 16,-20 21-16,20-1 0,-20 1 16,20 0-16,1 21 0,-1 0 0,-21 21 15,1 0-15,-1 1 0,0-1 16,-20 21-16,-1-21 0,0 22 0,-21-1 16,0 0-16,-21 1 0,0-1 0,-1-21 15,-20 21-15,0 1 16,-1-1-16,1 0 0,0-20 0,-1 20 15,1-21-15,0 0 0,21 0 0,-1-21 16,1 0-16,42 0 16,1 0-1,-1-21-15,21 0 0</inkml:trace>
  <inkml:trace contextRef="#ctx0" brushRef="#br1" timeOffset="54526.67">6477 7980 0,'42'-21'16,"-84"42"-16,105-63 0,-63 20 0,0 1 16,-21 0-1,0 21-15,0 0 0,0 0 16,-22 0-16,22 0 0,-21 0 0,21 0 16,0 0-16,-1 0 0,1 21 0,0 22 15,0-22-15,0 0 0,0 21 16,-1 1-16,22-1 0,0 0 0,-21 1 15,21-1-15,0 0 0,-21-21 16,21 22-16,0-22 0,0 0 16,0 0-16,0 0 0,21 1 0,0-22 0,1 0 15,-1 0-15,0-22 16,0 1-16,0 0 16,0 0-16,1 0 0,-1 0 0,0-22 15,0 1-15,0 0 0,0-1 0,1 1 16,-22 21-16,21-22 0,-21 1 15,0 21-15,0 0 0,0 0 0,0 42 32,0 0-32,0 21 0,0-21 15,0 22-15,0-22 0,0 21 0,0 1 16,0-22-16,0 21 0,0 0 16,0-20-16,21-1 0,-21 0 0,21 0 15,-21 0-15,21 0 0,0-21 16,1 0-16,-1 0 0,0 0 15,21 0-15,-21 0 0,22 0 0,-22 0 16,21-21-16,-21 0 0</inkml:trace>
  <inkml:trace contextRef="#ctx0" brushRef="#br1" timeOffset="54879.6">6879 8149 0,'0'-21'0,"0"42"0,-21-63 16,21 21-16,0 0 0,0-1 0,0 1 15,0 0-15,0 0 0,0 0 16,0 0-16,21 21 0,0-22 0,0 22 15,1 0-15,-1 0 0,0 0 0,0 0 16,0 0-16,22 0 16,-22 22-16,0-1 0,0 0 0,0 0 15,-21 21-15,21-20 0,-21-1 0,22 21 16,-22-21-16,0 22 0,0-22 16,0 0-16,0 21 0,0-21 0,-22 1 15,22-1-15,-21-21 0,21-21 31,0-1-31,0 1 16,0 0-16,0 0 0,0-21 0,0 20 16,21-20-16,-21 21 0,22-21 15,-22-1-15,21 22 0,0-21 0,-21 21 16,21-1-16,0 1 0,0 21 16,-21-21-16,22 21 0,-1 0 15,0 0-15,0 0 0,0 0 16,0 0-16,-21 21 0,0 0 0,22 1 15</inkml:trace>
  <inkml:trace contextRef="#ctx0" brushRef="#br1" timeOffset="55579.47">7535 8170 0,'0'0'0,"21"0"16,1 0-16,-1 0 0,0 0 16,0 0-16,0 0 0,-21-21 15,21 21-15,1-21 0,-1 0 0,0 0 16,0-22-16,0 22 0,-21 0 15,0 0-15,0 0 0,0 0 0,0-1 16,0 1-16,-21 0 16,0 21-16,0 0 0,0 0 15,-22 0-15,22 21 0,0 0 0,0 1 16,21-1-16,0 0 0,-21 21 0,21-21 16,0 22-16,0-22 0,0 21 15,0-21-15,0 1 0,21-1 0,-21 0 16,21 0-16,0 0 0,21-21 0,-20 0 15,-1 0-15,0 0 0,21 0 16,1 0-16,-22-21 0,21 21 16,0-21-16,-20 0 0,20 0 0,0-22 15,-21 22-15,1 0 0,-1-21 16,0-1-16,0 22 0,-21-21 0,0 21 16,0-22-16,0 22 0,0 0 0,0 0 15,0 0-15,-21 21 16,21 21-1,-21 0-15,21 0 0,0 0 0,0 0 16,0 22-16,-21-22 16,21 21-16,-22-21 0,22 1 0,0-1 15,0 21-15,0-21 0,-21 0 0,21 1 16,0-44 15,0 1-15,0 0-16,0 0 0,0-21 15,21 20-15,-21-20 0,22 0 0,-1 21 16,0-22-16,0 22 0,0-21 0,22 21 16,-22-22-16,21 22 0,-21 0 0,0 21 15,1 0-15,-1 0 0,0 0 16,0 0-16,-21 21 0,21 0 16,-21 0-16,21 22 0,-21-1 0,0-21 15,0 22-15,0-1 0,0 0 0,0 1 16,0-22-16,0 21 0,0-21 15,0 0-15,0 1 0,0-1 0,22-21 32,-1 0-32,0 0 0,0 0 15,0-21-15,0-1 0,-21 1 0,22 0 16,-1-21-16,0 21 0</inkml:trace>
  <inkml:trace contextRef="#ctx0" brushRef="#br1" timeOffset="55799.34">8932 7493 0,'0'-21'16,"0"42"-16,0-63 0,0 21 0,0 42 16,0 0-16,-21 0 15,0 0-15,-21 127 16,42-105 0,-22-22-16,22 21 0,-21 1 0,21-1 0,0 0 15,0-21-15,-21 22 0,21-1 16,0-21-16,-21 0 0,21 1 0,0-1 15,0 0-15,21-21 16,0 0-16,0 0 16,1 0-16,-1-21 0,0 0 15</inkml:trace>
  <inkml:trace contextRef="#ctx0" brushRef="#br1" timeOffset="55947.26">8636 7832 0,'0'0'0,"-85"-21"31,85-1-31,21 22 16,-21-21-16,43 21 0,-22 0 16,21-21-16,1 21 0,-1-21 0,0 0 15,1 21-15,-1-21 0,0-1 0,1 1 16,-1 21-16</inkml:trace>
  <inkml:trace contextRef="#ctx0" brushRef="#br1" timeOffset="56338.91">10350 7514 0,'0'-21'0,"0"42"0,0-63 15,0 21-15,0 0 0,0-1 0,0 1 16,0 0-16,0 42 31,0 22-31,22-1 0,-22 0 0,0 1 16,0-1-16,0 0 0,0 22 15,0-22-15,0 22 0,0-22 0,0 0 16,-22 22-16,1-22 0,0 0 0,0 1 16,0-1-16,21-21 0,-21 22 15,21-22-15,-22-21 0,22 21 16,0-42 0,0 0-16</inkml:trace>
  <inkml:trace contextRef="#ctx0" brushRef="#br1" timeOffset="56867.12">10096 7662 0,'-21'-42'0,"42"84"0,-42-126 16,21 41-16,0 22 0,0-21 15,0 21-15,0-22 0,0 22 0,21 0 0,22 0 16,-22 0-16,21 21 0,-21-21 16,22-1-16,-1 22 0,0 0 15,1 0-15,-1 22 0,0-1 0,1 0 16,-1 0-16,0 0 0,-20 22 15,-1-1-15,0-21 0,-21 21 0,0 1 16,0-22-16,-42 21 0,20 1 0,-20-22 16,0 21-16,-1 0 0,1-20 15,0-1-15,-1 0 0,1 0 0,0 0 16,-1 0-16,22-21 0,0 0 0,21-21 31,0 0-31,21 0 0,0 0 16,22 0-16,-22-1 0,21 1 0,1 0 15,-1 0-15,0 21 16,1-21-16,-1 0 0,21 21 0,1 0 16,-1 0-16,-20 0 0,20 0 0,1 21 15,-1 0-15,-20 0 0,-1 0 0,0 22 16,-21-22-16,-21 21 0,0-21 16,0 22-16,-21-1 0,-21 0 0,0 1 15,-22-1-15,1 0 0,-1-21 0,1 22 16,-1-1-16,1-21 0,-1 0 15,1 1-15,20-1 0,-20-21 0,20 0 16,1 0-16,0 0 0,21 0 16,-1 0-16,-20 0 0,42-21 15,-21-1-15,21 1 0,0 0 0,0 0 16,0-21-16,0 20 0,0 1 0,21-21 16,0 21-16,22 0 0,-1-1 15,0 1-15,1-21 0,-1 21 0,0 0 16,22-1-16</inkml:trace>
  <inkml:trace contextRef="#ctx0" brushRef="#br1" timeOffset="57239.91">11070 7768 0,'0'-42'32,"0"21"-32,0 0 15,0-1-15,21 22 0,-21-21 16,21 21-16,22-21 0,-22 21 0,0 0 15,0 0-15,22 0 0,-22 0 16,21 0-16,-21 0 0,0 21 0,22 0 16,-22 1-16,21-1 0,-21 0 0,1 21 15,-22-21-15,0 1 0,21-1 16,-21 21-16,0-21 0,0 0 0,0 22 16,-21-22-16,-1 0 0,22 0 0,-21 0 15,0-21 1,21-21-1,0 0 1,0 0-16,0 0 0,0-22 0,21 22 16,-21 0-16,21-21 0,1 21 15,-22-22-15,21 22 0,0-21 0,-21 21 16,21-22-16,0 22 0,0 0 0,1 0 16,-22 0-16,21-1 0,0 1 15,21 21-15,-21-21 0,1 21 0,-1-21 16</inkml:trace>
  <inkml:trace contextRef="#ctx0" brushRef="#br1" timeOffset="57575.77">11938 7535 0,'0'22'0,"0"-44"0,0 65 15,0-22-15,-21 0 0,21 21 16,-21-20-16,-1 20 0,22-21 0,0 21 16,-21-20-16,21-1 0,0 21 0,0-21 15,0 0-15,0 1 0,0-1 16,21 0-16,1-21 0,-1 0 15,0 0-15,0 0 0,21 0 0,-20 0 16,20-21-16,-21 0 0,21 21 0,-20-22 16,20 1-16,-21 0 0,0 0 15,0-21-15,1 20 0,-22 1 16,0-21-16,0 21 0,0-22 0,0 1 0,-22 21 16,1-21-16,0-1 0,0 22 15,0 0-15,-22 0 0,22 21 16,-21 0-16,21 0 0,-22 0 0,1 0 15,21 21-15,-21 0 0,20 0 16,1 0-16,0 22 0,0-22 0,0 21 16,21-21-16,0 22 0,0-22 0,0 21 15,0-21-15,0 1 0,21-1 16,0 0-16,0 0 0</inkml:trace>
  <inkml:trace contextRef="#ctx0" brushRef="#br1" timeOffset="58119.67">12531 7514 0,'0'0'15,"0"21"17,0 1-32,-22-1 0,22 0 0,-21 0 15,21 21-15,0-20 0,-21-1 16,21 0-16,0 0 0,0 0 0,0 0 15,0 1-15,0-1 0,21-21 32,0 0-32,1 0 0,-1 0 15,0 0-15,0-21 0,0-1 16,0 1-16,1 0 0,-1 0 0,-21 0 16,21 0-16,0-1 0,0 1 15,0 0-15,-21 0 0,22 21 16,-22 21-1,0 0-15,0 0 0,0 1 16,0-1-16,0 0 0,0 21 0,0-21 16,0 1-16,0-1 0,0 0 0,0 0 15,21-21-15,0 0 0,0 0 16,0 0-16,0 0 16,1 0-16,-1 0 0,21 0 0,-21-21 15,22 0-15,-22 0 0,0-1 0,0 1 16,0 0-16,0-21 0,-21 21 15,22-22-15,-22 1 0,0 0 0,0-1 16,0 1-16,0 0 0,-22-1 0,1 1 16,0 21-16,0 0 0,0-1 15,0 22-15,-1 0 0,1 0 16,0 0-16,21 22 0,-21-1 16,21 0-16,-21 0 0,21 0 15,0 0-15,0 1 0,0-1 16,21-21-16</inkml:trace>
  <inkml:trace contextRef="#ctx0" brushRef="#br1" timeOffset="58475.81">13674 7303 0,'0'0'0,"-43"0"15,22 0 1,0 0-16,-21 0 0,20 0 0,-20 21 0,21-21 15,0 21-15,0 0 0,-1 0 16,22 0-16,0 1 0,0-1 0,0 0 16,22 0-16,-1-21 0,0 21 15,0 0-15,0-21 16,22 22-16,-22-22 0,0 21 0,21-21 16,-21 21-16,1-21 0,-1 21 0,-21 0 15,0 0 1,0 1-16,-21-1 15,-22-21-15,22 0 0,0 0 0,-21 0 16,20 0-16,-20 0 0,21 21 0,-21-21 16,20 0-16,1 0 0,0 0 15,21-21 1,21 21-16,0-21 0,1-1 16,-1 22-16,0-21 0,21 0 15</inkml:trace>
  <inkml:trace contextRef="#ctx0" brushRef="#br1" timeOffset="59035.51">13801 7557 0,'0'0'0,"21"0"0,0 0 0,0 0 15,0-22-15,0 1 0,1 21 0,-1-21 16,0 0-16,0 0 0,0 21 16,0-21-16,1-22 0,-1 22 0,-21 0 15,0 0-15,0 0 0,0-1 0,0 1 16,0 0-16,-21 21 15,-1 0 1,1 21-16,0 0 0,0 22 0,0-22 16,0 21-16,21-21 0,-22 22 15,22-22-15,0 21 0,0-21 0,0 1 16,0 20-16,0-21 0,22 0 0,-1-21 16,0 21-16,0-21 15,0 0-15,0 0 0,22 0 0,-22 0 16,0 0-16,21 0 0,-20 0 0,-1 0 15,0-21-15,0 0 0,0 21 16,0-21-16,1 0 0,-1 0 0,-21-22 16,21 22-16,0 0 0,-21 0 0,21-22 15,0 22-15,1 0 0,-1 0 16,0 0-16,21 0 0,-21 21 16,1 0-16,20 0 0,-21 0 0,0 0 15,0 21-15,1 0 0,-22 0 16,0 0-16,0 0 0,0 22 0,0-22 15,0 0-15,0 21 0,0-20 0,0-1 16,0 0-16,0 0 0,0 0 0,-22 0 16,1-21-16,21-21 31,0 0-15,0 0-16,0-21 0,21 20 15,1-20-15,-22 0 0,21 21 0,0-43 16,0 22-16,0-1 0,-21 1 15,21 0-15,1 21 0,-1-22 16,-21 22-16,21-21 0,0 21 0,0-1 16</inkml:trace>
  <inkml:trace contextRef="#ctx0" brushRef="#br1" timeOffset="59703.65">17293 6117 0,'-42'0'0,"84"0"0,-127 0 16,43 0-16,0 0 0,-1 0 16,1 0-16,21 0 0,0 0 0,21-21 31,21 21-31,0 0 0,21 0 0,-20 0 16,20 0-16,0 0 0,22 0 0,-1 21 15,-20 0-15,20 1 16,-21-1-16,22 21 0,-22 0 0,-21 1 15,22 20-15,-43-20 0,0-1 0,0 21 16,0-20-16,-21-1 0,-1 0 16,1-20-16,-21 20 0,21-21 0,-22 0 15,22 0-15,0-21 0,0 0 16,0 0-16,0 0 0,21-21 16,0 0-16,0 0 15,0-21-15,0 20 0,21-20 16,-21 0-16,21-1 0,0 1 15,0-21-15,0 20 0,1 1 0,-1 21 16,0-22-16,0 22 0,21-21 16,-20 21-16,20 21 0,-21-21 0,21 21 15,1 0-15,-1 0 0,-21 0 0,22 0 16,-22 0-16,21 21 0</inkml:trace>
  <inkml:trace contextRef="#ctx0" brushRef="#br1" timeOffset="60250.34">18182 6329 0,'85'-21'32,"-64"21"-32,0-21 0,0-1 15,-21 1-15,21 21 0,-21-21 16,22 0-16,-22 0 0,0 0 16,0-1-16,-22 1 0,1 0 15,0 21-15,0 0 0,-21 0 0,20 0 16,-20 0-16,21 0 0,-21 21 15,20 0-15,1 1 0,-21 20 0,42-21 16,-21 21-16,21-20 0,0 20 16,0 0-16,0 1 0,0-1 0,0-21 15,21 21-15,0-20 0,21-1 0,-20 0 16,-1-21-16,21 21 16,0-21-16,1 0 0,-1 0 0,0 0 15,1-21-15,20 0 0,-20 21 0,-1-21 16,21-22-16,-20 22 0,-1-21 15,0 21-15,1-22 0,-22 1 0,21 0 16,-21-1-16,1 1 0,-1-22 16,-21 22-16,0 0 0,21-22 0,-21 22 15,21-22-15,-21 22 0,0 0 0,0 21 16,0-22-16,0 22 0,0 42 31,0 0-31,0 1 0,0 20 16,0 0-16,-21 22 0,21-22 15,0 0-15,-21 1 0,21 20 0,0-20 16,0-1-16,0 0 0,0 1 16,0-1-16,0 0 0,0-21 0,0 22 15,0-22-15,0 0 0,0 0 0,21-21 16,0 0 0,0 0-16,0 0 0,1-21 15,-1 0-15,0 0 0,0 0 16,0-22-16,-21 22 0,0 0 0</inkml:trace>
  <inkml:trace contextRef="#ctx0" brushRef="#br1" timeOffset="60432.24">18732 6096 0,'-21'0'0,"42"0"0,-42 21 0,42-21 31,1 0-31,-1 0 15,21 0-15,-21 0 0,0 0 0,22 0 16,-1-21-16,0 0 0,1 21 16,-1 0-16,0-21 0,-20 21 0,20 0 15,0 0-15</inkml:trace>
  <inkml:trace contextRef="#ctx0" brushRef="#br1" timeOffset="61639.55">19410 6033 0,'0'21'16,"-21"0"-16,-1 0 0,1 0 15,21 0-15,-21 1 0,21-1 0,-21 21 16,21-21-16,0 0 0,0 22 16,0-22-16,0 21 0,0-21 0,0 1 15,0-1-15,0 0 0,21 0 0,0 0 16,0-21-16,1 0 0,-1 0 16,0 0-16,21 0 0,-21 0 0,22 0 15,-1 0-15,-21-21 0,22 0 0,-1 0 16,-21 0-16,0-1 0,22 1 15,-22-21-15,0 21 0,-21 0 16,0-22-16,0 22 0,21 0 0,-21-21 16,0 20-16,0 1 0,0 0 15,0 0-15,-21 21 32,0 21-32,21 0 0,0 0 15,0 1-15,-21-1 0,21 0 0,-22 21 16,22-21-16,0 1 0,0 20 15,0-21-15,0 0 0,0 0 0,0 1 16,0-1-16,0 0 0,22 0 16,-1-21-16,0 0 0,0 0 15,0 0-15,0 0 0,1-21 16,-1 21-16,0-21 0,0 0 0,21-1 16,-20 1-16,-1 0 0,0-21 15,0 21-15,0-1 0,0-20 0,1 21 16,-1-21-16,0 20 0,-21 1 15,21 0-15,-21 0 0,21 0 0,-21 42 32,0 0-17,21 21-15,-21-20 0,0-1 0,0 0 16,0 21-16,0-21 0,0 22 0,22-22 16,-22 0-16,0 0 0,21 0 15,0 1-15,0-22 0,0 21 16,22-21-16,-1 0 0,-21 0 0,21 0 15,22 0-15,-22-21 0,1 21 16,-1-22-16,0 1 0,1 0 0,-1 0 16,-21 0-16,21 0 0,-20-22 15,-1 22-15,0 0 0,0-21 0,-21 20 16,0 1-16,21-21 0,-21 21 16,0 0-16,0 42 15,0 0-15,-21-21 16,0 21-16,0 21 0,21-20 0,-21-1 15,-1 0-15,22 21 0,-21-21 16,0 1-16,0 20 0,21-21 16,0 0-16,-21 0 0,0 1 15,21-1-15,0-42 32,0-1-32,0 1 15,21 0-15,0 0 0,0 0 0,-21 0 16,21-1-16,0-20 0,1 21 0,-1-21 15,0 20-15,0 1 0,0 0 16,0 0-16,1 0 0,-1 21 16,0 0-16,-21 21 15,0 0-15,0 0 0,0 0 16,0 1-16,0-1 0,0 21 16,0-21-16,0 0 0,0 22 0,0-22 15,0 0-15,21 0 0,-21 0 16,21 1-16,0-1 0,1-21 0,-1 0 15,0 21-15,0-21 0,21 0 16,-20 0-16,20 0 0,-21-21 0,0 0 16,22-1-16,-22 1 0,21 0 0,-21 0 15,0 0-15,22 0 0,-22-22 16,0 22-16,0-21 0,-21-1 16,21 22-16,-21-21 0,22 21 0,-22-22 15,0 22-15,0 0 0,0 42 31,0 0-31,0 22 0,0-22 16,0 0-16,0 0 0,0 0 16,0 22-16,0-22 0,0 0 0,0 0 15,0 0-15,0 1 0,0-1 16,0 0-16,-22-21 16,1 0-1,0 0-15,-21 0 0,21 0 16,-22 0-16,22 0 0,0 0 0,-21-21 15,20 21-15,22-21 0</inkml:trace>
  <inkml:trace contextRef="#ctx0" brushRef="#br1" timeOffset="62062.3">23114 5652 0,'0'-22'15,"0"44"-15,0-65 0,0 22 0,0 0 16,21 0-16,0 21 0,0 0 16,-21 42-1,0-21-15,0 22 0,0 20 16,0-21-16,0 1 0,0 20 0,0-20 16,0 20-16,0-21 15,0 1-15,0-1 0,0 0 0,0 1 16,0-22-16,0 21 0,0-21 0,0 1 15,0-1-15,0 0 16,22-21-16,-1 0 0,0-21 16,0 0-16,0 21 0,22-64 15</inkml:trace>
  <inkml:trace contextRef="#ctx0" brushRef="#br1" timeOffset="62671.47">23664 5715 0,'0'-42'16,"0"84"-16,0-105 0,21 41 0,-21 1 15,0 42 1,0 1-16,0 20 0,0 0 16,-21 1-16,0-1 0,21 0 15,-21 22-15,21-22 0,0 0 0,-21 1 16,0-1-16,21 0 0,-22-20 0,22 20 16,0-21-16,0 0 0,0 0 15,0 1-15,0-1 0,22-21 16,-1 0-16,0 0 15,0 0-15,0-21 0,22-1 16,-22 1-16,0 0 0,21 0 0,-21 0 16,1 0-16,20-22 0,-21 22 15,0 0-15,0 0 0,1 0 16,-1 21-16,0 0 0,-21 21 16,0 0-1,0 0-15,0 0 0,0 22 16,0-22-16,0 0 0,0 0 0,0 0 15,0 0-15,21 1 16,0-1-16,0-21 0,1 0 0,-1 21 16,0-21-16,0 0 0,0 0 0,0 0 15,22 0-15,-22 0 0,21 0 16,1-21-16,-1 21 0,0-21 0,1-1 16,-1 1-16,0-21 0,1 21 15,-22 0-15,21-22 0,-21 1 0,0 0 16,-21-1-16,0 1 0,0 21 15,0-22-15,0 22 0,0 0 0,-21 21 16,0 0-16,0 0 0,0 0 16,0 0-16,-1 21 0,1 0 0,0 1 15,21 20-15,0-21 0,0 21 16,0-20-16,0-1 0,0 0 0,0 21 16,0-21-16,21 1 0,22-1 15,-22 0-15,0-21 0,0 0 16,21 0-16,-20 0 0,20 0 15,-21 0-15,21 0 0,1 0 0,-22-21 16,0 21-16,21-21 0,-20-1 0,-22 1 16,0 0-16,0 0 0</inkml:trace>
  <inkml:trace contextRef="#ctx0" brushRef="#br1" timeOffset="62879.87">22966 5948 0,'-21'21'0,"42"-42"0,-42 63 0,21-21 0,0 1 15,21-22-15,0 0 16,0 0-16,21 0 0,1 0 0,-1 0 16,0-22-16,1 1 0,20 21 0,1-21 15,-1 0-15,22 0 0,-22 0 16,1-22-16,-1 22 0,1 0 0,-1 0 15</inkml:trace>
  <inkml:trace contextRef="#ctx0" brushRef="#br1" timeOffset="65347">26966 6265 0,'43'0'16,"-22"-21"-16,0 0 15,0 0-15,0 0 0,0 0 16,1-1-16,-1 1 0,-21-21 0,0 21 16,0-22-16,0 1 0,0 21 0,-21-21 15,-1-1-15,-20 22 0,0 0 16,-1 0-16,1 21 0,0 0 0,-22 0 16,22 21-16,0 0 0,-22 0 15,22 22-15,-1-1 0,22 0 0,-21 1 16,21-1-16,0 0 0,-1 1 15,1-1-15,21 0 0,0-21 0,0 22 16,0-22-16,0 0 0,0 0 0,21 0 16,1-21-16,-1 0 0,21 0 15,-21 0-15,22 0 0,-1 0 0,0-21 16,-21 0-16,22 0 0,-1 0 16,0 0-16,1-1 0,-22 1 15,0 0-15,21-21 0,-20 21 0,-22-22 16,21 22-16,-21-21 0,0 21 0,21-1 15,-21 1-15,0 0 0,0 0 16,0 42 0,0 0-16,0 0 15,0 1-15,0-1 0,21 21 0,0-21 16,0 0-16,1 1 0,-1 20 0,0-21 16,21 0-16,-21 0 0,22 1 15,-1-22-15,0 21 0,1-21 0,20 0 16,1 0-16,-22 0 0,22 0 0,20 0 15,-20 0-15,-1-21 0,1-1 16,-22 1-16,22 21 0,-22-21 0,0-21 16,-21 21-16,1-1 0,-1-20 15,-21 21-15,0-21 0,0-1 0,0 1 16,-21 0-16,-1 20 0,1-20 0,-21 21 16,0-21-16,20 42 0,-20 0 15,0 0-15,-1 0 0,1 0 0,0 21 16,-1 21-16,1-21 0,21 22 15,-21-1-15,20-21 0,1 21 16,0 1-16,0-1 0,21-21 0,0 22 16,0-22-16,0 0 0,0 0 15,21 0-15,0 0 0,22-21 0,-22 0 16,21 0-16,0 0 0,1 0 0,-1 0 16,0-21-16,1 0 0,-1 0 15,0 0-15,1 0 0,-1-1 16,-21-20-16,22 21 0,-22-21 0,0-1 15,-21-20-15,21 20 0,0-20 16,0-1-16,-21 1 0,22-1 0,-1 22 0,-21-21 16,21 20-16,0 1 0,-21 21 15,0-22-15,0 22 16,0 42-16,0 1 16,0-1-16,0 21 0,-21 0 15,21 1-15,-21 20 0,0 1 0,-1-22 16,1 22-16,21-1 0,0-21 15,0 22-15,0-22 0,0-21 0,0 22 16,21-1-16,1-21 0,-1 0 0,0 1 16,0-1-16,21 0 15,-20-21-15,20 0 0,0 0 0,1 0 0,-1 0 16,0 0-16,22 0 0,-22 0 16,22-21-16,-1 0 0,-21-1 0,22 1 15,-22 0-15,1 0 0,-22 0 16,21-22-16,-21 22 0,-21-21 15,0 0-15,0 20 0,0 1 0,0-21 16,-21 21-16,0 0 0,-21 21 16,20 0-16,-20 0 0,0 0 0,-1 21 15,22 0-15,-21 0 0,0 0 0,-1 22 16,22-22-16,0 21 0,0 0 16,0-20-16,21 20 0,-22-21 0,22 0 15,0 22-15,0-22 0,22 0 16,-1 0-16,0-21 15,21 0-15,-21 0 0,1 0 0,20 0 0,-21 0 16,21 0-16,-20 0 0,20-21 16,-21 0-16,21 0 0,-20-22 15,-1 22-15,0-21 0,21-1 0,-21 1 16,1-21-16,-1 20 0,0-20 16,0-1-16,0 1 0,0-1 15,-21 22-15,0-22 0,22 22 0,-22 0 16,0 21-16,0-1 0,0 1 0,0 0 15,-22 42 1,1 22-16,0-22 16,21 21-16,-21 0 0,0 22 0,21-1 15,-21-20-15,21 20 0,0 1 16,0-22-16,0 22 0,0-22 0,0 0 16,0 1-16,0-22 0,21 21 0,0-21 15,0 0-15,0 1 0,0-1 16,1-21-16,-1 0 0,0 0 0,0 0 15,21 0-15,-20 0 0,20 0 16,-21-21-16,0 21 0,22-22 0,-22 1 16,21 0-16,-21-21 0,0 21 15,22-1-15,-22-20 0,0 21 0,21-21 16,-20 20-16,-1 1 0,0 0 16,-21 42-1,0 0 1,0 1-16,0-1 0,0 21 0,0-21 15,0 0-15,0 22 0,0-22 16,0 0-16,0 0 0,0 0 0,0 1 16,0-1-16,21-21 0,0 0 15,0 0-15,22 21 0,-22-21 16,21 0-16,1 0 0,-1 0 0,0-21 16,-21 0-16,22-1 0,-1 1 15,0 0-15,-20 0 0,-1-21 16,21 20-16,-21-20 0,-21 0 0,21-1 15,-21 1-15,0 21 0,0 0 16,0 0-16,0-1 0,-21 22 16,0 22-1,0-1-15,0 0 0,0 0 0,21 21 16,-22-20-16,1-1 0,21 21 16,0-21-16,0 0 0,0 1 0,0-1 15,0 0-15,0 0 0,21 0 0,1-21 16,-1 0-16,21 21 0,-21-21 15,0 0-15,22 0 0,-1 0 0,-21 0 16,22-21-16,-22 21 0,21-21 16,-21 0-16,0 0 0,1 0 15,20-1-15,-21-20 0,0 21 0,0-21 16,1-1-16,-1 1 0,0 21 16,0 0-16,-21-1 0,0 1 0,0 42 31,0 1-31,0-1 0,0 0 0,0 0 15,0 21-15,0-20 0,0 20 16,0-21-16,0 0 0,0 0 0,0 1 16,-21-1-16,21 0 0,0 0 0,0 0 15,0 0 1,-21-21-16,0 0 31,-1-21-31,1 0 0,21 0 16,-21 0-16,0 21 0,0-21 15,0 21 1,-1 0-16,22 21 16,0 0-16,0 0 15,0 0-15,0 0 16,22-21-16,-1 22 0,0-22 16,0 0-16,0 0 0,0 0 0,22 0 15,-22 0-15,21 0 0,1 0 0,-22 0 16,21-22-16,0 1 0,1 0 15,-1 0-15,0 0 0,1 0 16,-1-1-16,0-20 0,1 0 16,-22-1-16,21 1 0,-21-21 0,1 20 15,-1 1-15,-21 0 0,21-1 16,-21 22-16,0 0 0,-21 21 16,0 42-16,-1-21 15,1 22-15,21-22 0,0 21 0,-21 22 16,21-22-16,0 0 0,0 1 15,0-22-15,0 21 0,0 1 0,0-22 16,0 0-16,0 0 0,0 0 0,0 0 16,-21-21-16,21 22 0,-21-22 15,0 0-15,-1 0 0,1 0 16,0 0-16,-21 0 0,21 0 16,-22 0-16,1 0 0,-22 0 0,22-22 15</inkml:trace>
  <inkml:trace contextRef="#ctx0" brushRef="#br1" timeOffset="66316.14">19452 7345 0,'-21'0'0,"42"0"0,-63 21 16,21-21-16,-1 21 0,-20 0 0,21-21 15,0 22-15,0 20 0,-22-21 0,22 21 16,0-20-16,0 20 0,0 0 16,-1-21-16,1 22 0,0-22 15,21 0-15,0 21 0,0-20 0,0-1 16,0 0-16,21-21 16,0 0-16,1 0 0,-1 0 15,21 0-15,-21-21 0,22 0 0,-1-1 16,0 1-16,1 0 0,-1 0 15,-21 0-15,21-22 0,-20 22 0,-22 0 16,0 0-16,0-21 0,0 20 0,-22 1 16,-20 0-16,21 21 0,-21 0 15,20 0-15,-20 0 0,21 0 0,-21 0 16,20 0-16,1 0 0,0 0 16,42 0-1,22 0 1,-22-21-16,21 0 0,22 0 15,-22 21-15,0-22 0,22 1 0,-22 0 16,22 0-16,-22 0 0,0 0 0,1 21 16,-22 0-16,0 0 0,0 21 15,0 21-15,-21-21 0,21 22 0,-21-1 16,0 0-16,0 1 0,0 20 16,0-21-16,0 22 0,-21-1 0,21 1 15,-21-1-15,21 1 0,0-1 0,0 1 16,0-1-16,0 1 0,0-1 0,0 1 15,0-1-15,0 1 16,0-1-16,0 22 0,0-43 0,0 22 16,0-1-16,0 1 0,0-1 0,0-20 15,0 20-15,-21-20 0,0-1 16,0-21-16,21 0 0,-22 22 0,1-43 16,0 21-16,0-21 0,0 0 15,0-21-15,-1 21 0,-20-22 0,21-20 16,-21 21-16,-1-21 0,22-1 15,-21-20-15,-1 20 0,22-20 0,0 21 16,0-1-16,21-20 0,0 20 16,0 1-16,21 0 0,0 21 0,22-22 15,-1 1-15,0 0 0,1-1 16</inkml:trace>
  <inkml:trace contextRef="#ctx0" brushRef="#br1" timeOffset="66572">21082 7070 0,'0'-43'16,"0"86"-16,0-107 0,0 43 0,0 0 0,-21 21 15,0 0-15,-1 21 16,22 21-16,0 1 0,0-1 16,-21 22-16,21-1 0,-21 22 15,21-22-15,-21 1 0,21-1 16,-21-20-16,21 20 0,0-21 0,0 1 15,-21-22-15,21 21 0,0-21 0,0 1 16,0-1-16,0 0 16,21-42-1,-21 0-15,21-1 16,-21 1-16</inkml:trace>
  <inkml:trace contextRef="#ctx0" brushRef="#br1" timeOffset="66850.84">20870 7239 0,'0'0'0,"0"-42"0,0-1 16,0 22-16,0-21 0,0 21 0,0-22 16,21 22-16,1 0 0,-1 0 0,0 0 15,21 0-15,-21-1 0,22 22 16,-1-21-16,-21 21 0,22 0 0,-1 0 16,0 0-16,1 0 0,-1 21 0,-21 22 15,0-22-15,0 21 0,-21 1 16,0-1-16,0 0 0,-21 1 0,0 20 15,-21-21-15,-1 1 0,1-1 16,0 0-16,-22 1 0,22-1 0,0-21 16,-1 22-16,1-22 0,21-21 15,0 21-15,42-21 32,0 0-32,21-21 0,-21 0 0,22 21 15,-22-22-15</inkml:trace>
  <inkml:trace contextRef="#ctx0" brushRef="#br1" timeOffset="67323.57">21759 7408 0,'21'0'0,"-42"0"0,64-21 0,-22 0 16,-21 0-16,0 0 0,0 0 0,0-1 16,0 1-16,-21 0 0,-1 0 15,1 0-15,0 21 0,0-21 16,0 21-16,0 0 0,-1 0 15,22 21-15,-21 0 0,0 21 16,0-21-16,0 22 0,21-1 0,-21 22 16,-1-22-16,1 0 0,0 1 0,0-1 15,0 0-15,0 1 0,21-22 16,0 21-16,0-21 0,0 0 0,0 1 16,21-22-16,0 0 15,0 0-15,21 0 16,-20-22-16,-1 1 0,21 21 0,-21-21 0,0 0 15,22-21-15,-22 20 0,0 1 0,0-21 16,0 0-16,1 20 16,-22-20-16,21 21 0,-21-21 0,0 20 15,0 1-15,0 42 16,0 1 0,0-1-16,0 0 0,0 21 0,0-21 15,0 1-15,0 20 0,0-21 16,0 0-16,0 22 0,0-22 0,21-21 15,0 21-15,-21 0 0,21 0 0,0-21 16,1 0-16,-1 0 0,0 0 0,0 0 16,0 0-16,0 0 0,1 0 15,-1 0-15,0-21 0,-21 0 0,21 21 16,-21-21-16</inkml:trace>
  <inkml:trace contextRef="#ctx0" brushRef="#br1" timeOffset="67639.42">22119 7641 0,'0'-42'15,"0"-64"1,0 85-16,0 190 0,0-359 0,0 169 15,0-1-15,0 1 0,0 0 0,21 0 16,0 21-16,1-21 0,20 0 0,-21 21 16,21 0-16,1 0 0,-1 0 15,-21 0-15,22 21 0,-1 0 0,0 0 16,-21 0-16,22 22 0,-22-22 16,0 0-16,0 21 0,-21-21 15,0 22-15,0-22 0,0 0 0,0 0 16,0 0-16,-21 1 0,0-1 0,0 0 15,0 0-15,-1-21 0,1 0 16,0 0-16,21-21 16,0 0-16,0 0 15,21-22-15,-21 22 16,21 0-16,1-21 0,-1 20 0,21-20 16,-21 0-16,0 21 0,22-22 0,-22 22 15,0 0-15,21 0 0,-20 0 16,-1 21-16,21 0 0,-21 0 15,0 0-15,1 0 0</inkml:trace>
  <inkml:trace contextRef="#ctx0" brushRef="#br1" timeOffset="68583.21">23135 7620 0,'0'0'15,"21"0"-15,0 0 0,1 0 16,-1 0-16,0-21 0,0 0 15,0 0-15,0-1 0,1 1 16,-1 0-16,-21 0 0,21-21 16,-21 20-16,0 1 0,0 0 15,0 0-15,0 0 0,-21 21 16,0 0-16,-1 0 0,1 0 16,0 21-16,-21 0 0,21 0 0,-1 0 15,1 22-15,0-22 0,0 21 16,0-21-16,21 1 0,0 20 0,0-21 15,0 0-15,0 0 0,0 1 0,0-1 16,21 0-16,0-21 0,0 21 16,0-21-16,22 0 0,-22 0 0,0 0 15,21 0-15,-20 0 0,20 0 0,-21-21 16,21 0-16,1 21 0,-1-21 0,-21-22 16,22 22-16,-22 0 15,21-21-15,-21 20 0,0-20 0,-21 0 16,0-1-16,22 22 0,-22-21 0,0 0 15,0 20-15,0 1 0,0 0 16,0 42 0,-22 0-16,22 1 15,0-1-15,0 21 0,0 0 0,-21-20 16,21 20-16,0 0 0,-21-21 0,21 22 16,-21-22-16,21 0 0,0 0 15,0 0-15,0 1 0,0-1 16,0-42 15,0-1-15,0 1-16,0 0 0,0-21 0,21 21 15,0-22-15,0 1 0,1 0 0,20-1 16,-21-20-16,21 20 0,1 1 16,-22 0-16,21 21 0,1-22 0,-1 22 15,0 21-15,-21 0 0,22 0 0,-22 21 16,0 0-16,0 1 0,0 20 15,-21-21-15,0 21 0,22 1 0,-22-1 16,0 0-16,0 1 0,0-1 0,0 0 16,0-20-16,0-1 0,0 0 15,21 0-15,0 0 0,-21 0 16,21-21-16,0 0 0,0 0 0,1 0 16,20 0-16,0 0 0,-21 0 15,22 0-15,-1-21 0,-21 0 0,22 0 16,-22 0-16,0 0 0,21-22 0,-21 1 15,1 0-15,-1-1 0,-21 1 16,21-22-16,0 1 0,-21 21 0,21-1 16,-21-20-16,0 42 0,21-22 0,-21 22 15,22 0-15,-22 0 0,-43 105 32,22-41-17,21-22-15,-21 42 0,0-20 16,0-1-16,21 22 0,0-22 0,-22 0 15,22 1-15,0-1 0,0 0 0,0-21 16,0 22-16,0-22 0,0 0 16,0 0-16,22-21 0,-1 0 0,0 21 15,0-21-15,0 0 0,0 0 16,1-21-16,-1 0 0,0 21 16</inkml:trace>
  <inkml:trace contextRef="#ctx0" brushRef="#br1" timeOffset="68760.2">24659 7197 0,'-21'0'15,"42"0"-15,-63 0 0,63 0 32,0-21-32,0 21 0,22 0 0,-22-22 15,21 22-15,0-21 0,1 21 16,20-21-16,-20 21 0,-1-21 0,0 21 15,22-21-15</inkml:trace>
  <inkml:trace contextRef="#ctx0" brushRef="#br1" timeOffset="68995.1">25739 6943 0,'0'-21'0,"0"42"0,0-21 31,0 21-16,0 0-15,0 21 0,0-20 16,0 20-16,0 0 0,-22 1 0,22-1 16,0 0-16,0 1 0,0-1 0,-21 0 15,21-21-15,0 22 0,-21-22 16,21 0-16,0 0 0,0 0 0,0 1 16,0-44 15</inkml:trace>
  <inkml:trace contextRef="#ctx0" brushRef="#br1" timeOffset="69171">25442 7239 0,'0'0'0,"0"-21"16,21 21-16,1-21 15,-1 21-15,21 0 0,0-21 16,1-1-16,-1 22 0,0 0 15,1 0-15,-1 0 0,0-21 0,1 21 16,-1 0-16,-21 0 0,0 0 16,1 0-16,-22-21 0</inkml:trace>
  <inkml:trace contextRef="#ctx0" brushRef="#br1" timeOffset="70146.91">26924 7027 0,'0'0'0,"21"-21"0,-21 0 0,0 0 16,21 21-16,-21-21 0,0 0 0,0-1 16,0 1-16,-21 21 0,0 0 15,0 0-15,0 0 16,-22 21-16,22 1 0,0-1 16,0 0-16,0 0 0,-22 21 15,22 1-15,0 20 0,0-20 0,21 20 16,-21-21-16,21 22 0,0-22 15,0 1-15,0-1 0,0 0 0,0-21 16,0 1-16,21 20 0,0-42 16,0 21-16,0 0 0,0-21 0,22 0 15,-22 0-15,21 0 0,1 0 0,-1-21 16,21 0-16,-20 0 0,-1 0 16,0-22-16,1 22 0,-1-21 0,0-1 15,-20 1-15,-1-21 0,21 20 16,-42-20-16,21 20 0,-21 1 0,0-21 15,0 20-15,0 1 0,0 0 0,0-1 16,0 1-16,-21 21 0,0 21 16,0 0-16,0 0 15,21 21-15,-22 21 16,22-21-16,-21 22 0,21-1 16,0 0-16,0 1 0,-21 20 0,21-20 15,-21-1-15,21 21 0,-21-20 16,21-1-16,0-21 0,0 22 0,0-22 15,0 0-15,-21 0 0,21 0 0,0 0 16,0-42 15,21 0-31,-21 0 0,21 0 0,0-22 16,0 22-16,0-21 0,1 0 16,-1-1-16,0 1 0,21 0 15,-21-1-15,1 22 0,20 0 0,-21 0 16,0 21-16,0 0 0,1 0 15,20 0-15,-42 21 0,21 0 0,0 0 16,-21 22-16,21-22 0,-21 21 0,0-21 16,0 22-16,0-1 0,0-21 15,0 21-15,0-20 0,0-1 0,0 0 16,0 0-16,0 0 0,0 0 16,22-42 15,-1 21-31,0-21 0,0 0 0,0 0 15,-21-22-15,21 22 16,1-21-16</inkml:trace>
  <inkml:trace contextRef="#ctx0" brushRef="#br1" timeOffset="70336.07">28046 7070 0,'0'0'0,"0"21"0,0 0 0,0 0 15,0 22-15,0-22 0,0 21 16,-21-21-16,-1 22 0,22-22 0,-21 0 15,21 21-15,0-21 0,0 1 16,-21-1-16,21 0 0,21-42 47,-21 0-47,0-1 16,21 1-16</inkml:trace>
  <inkml:trace contextRef="#ctx0" brushRef="#br1" timeOffset="70499.05">28003 6858 0,'-21'0'0,"42"0"0,-63 0 15,21 0 1,0 0-16,21 21 0,-21-21 16,21 21-1,21-21 1,21 0-16,-21 0 0,0 0 0</inkml:trace>
  <inkml:trace contextRef="#ctx0" brushRef="#br1" timeOffset="70739.07">28575 6773 0,'-42'43'31,"20"-22"-31,1 21 0,21-21 0,-21 22 0,21-22 15,0 21-15,0 1 16,0 20-16,0-21 0,0 1 0,0-1 16,0 22-16,0-22 0,0-21 0,0 21 15,0 1-15,0-22 0,0 0 16,0 0-16,0 0 0,0 1 0,21-22 16,0 0-16,1 0 15,20 0-15,-21-22 0,21 1 16</inkml:trace>
  <inkml:trace contextRef="#ctx0" brushRef="#br1" timeOffset="71211.07">29231 7133 0,'0'-21'0,"0"42"0,0-63 0,0 21 16,0 0-16,0-1 0,-21 22 16,0-21-16,-22 0 0,22 21 0,-21 0 15,21 0-15,-22 0 0,1 0 0,21 0 16,-21 0-16,20 21 0,-20 0 15,21 1-15,0-1 0,0 0 0,-1 21 16,1 1-16,21-22 0,-21 21 16,21 0-16,0 1 0,0-22 0,0 21 15,0-21-15,21 1 0,0-1 0,1 0 16,20-21-16,-21 0 0,21 0 16,-20 0-16,20 0 0,-21-21 15,21 21-15,1-21 0,-22-1 0,21 1 16,1-21-16,-22 0 0,0-1 15,21 1-15,-21 0 0,1-1 0,-1 1 16,0-22-16,0 22 0,-21-21 16,0 20-16,21-20 0,-21 20 0,0-20 15,21 42-15,-21-22 0,0 22 0,0 42 32,0 1-32,0 20 0,0 0 0,-21 1 15,21-1-15,-21 21 0,21-20 16,0 20-16,0-20 0,0 20 0,0-21 15,0 22-15,0-22 0,0 1 16,0-1-16,21-21 0,0 21 16,-21-20-16,22-1 0,-1-21 0,-21 21 15,21-21-15,0 0 0,0 0 0,0 0 16,1-21-16,-1 0 0,21-1 16,-21 1-16</inkml:trace>
  <inkml:trace contextRef="#ctx0" brushRef="#br1" timeOffset="71424">30120 6879 0,'21'-42'0,"-42"84"0,63-105 0,-20 42 16,-22-1-16,0 44 15,0-1-15,0 0 16,0 0-16,-22 21 0,22-20 16,-21 20-16,21 0 0,-21-21 0,21 22 15,0-1-15,-21 0 0,0 1 16,21-22-16,-21 21 0,21-21 0,0 22 15,0-22-15,0 0 0,0 0 16</inkml:trace>
  <inkml:trace contextRef="#ctx0" brushRef="#br1" timeOffset="71903">30099 6964 0,'0'0'0,"0"-21"0,0-22 15,0 1-15,0 21 0,21 0 0,0-22 16,0 22-16,22 0 0,-22 21 0,21-21 16,1 21-16,-22 0 0,21 0 15,0 0-15,1 0 0,-1 0 0,-21 0 16,22 21-16,-22 0 0,0 0 16,-21 1-16,0-1 0,0 21 0,0-21 15,0 0-15,-21 22 0,0-22 16,-22 0-16,22 0 0,-21 0 0,-1 1 15,1-22-15,0 21 0,-1-21 16,22 0-16,0 21 0,0-21 16,42 0-1,0 0-15,22 0 0,-22 0 16,21 0-16,-21 0 0,22 0 0,-1-21 16,-21 21-16,0 0 0,22 0 0,-22 0 15,0 0-15,0 0 0,0 21 16,0 0-16,1-21 0,-22 21 0,21 0 15,-21 1-15,0-1 0,0 0 16,0 21-16,0-21 0,0 1 0,-21-1 16,-1 0-16,-20 0 0,21-21 0,-21 21 15,-1 0-15,22-21 16,-21 0-16,-1 22 0,1-22 0,0 0 16,-1 0-16,1 0 0,21 0 0,0 0 15,0 0-15,21-22 31,21 22-31,21-21 0,-21 0 16,0 0-16,22 21 0</inkml:trace>
  <inkml:trace contextRef="#ctx0" brushRef="#br1" timeOffset="72270.89">30840 7006 0,'0'-21'0,"0"0"0,0 0 0,0 0 15,0-1 1,21 22-16,0 0 0,0 0 16,0 0-16,1 0 0,-1 0 15,0 0-15,21 22 0,-21-1 0,1 0 16,-1 0-16,0 0 0,0 0 16,-21 22-16,0-22 0,0 21 0,0-21 15,0 22-15,0-22 0,0 0 16,0 21-16,0-20 0,-21-1 0,21 0 15,-21-21-15,21 21 0,-21-21 16,21-21 15,0 0-31,0 0 0,0-1 16,21 1-16,0 0 0,0-21 16,0 21-16,0-1 0,22-20 0,-22 21 15,0 0-15,21 0 0,-20-1 16,20 1-16,-21 0 0,0 0 0,0 21 15,22 0-15,-22-21 0,0 21 16</inkml:trace>
  <inkml:trace contextRef="#ctx0" brushRef="#br1" timeOffset="72610.75">31708 6922 0,'-22'0'16,"1"21"-1,0 0-15,0 0 0,-21 0 0,20 0 16,1 1-16,-21 20 0,21-21 15,0 21-15,-1 1 0,1-22 0,0 0 16,21 21-16,0-20 0,0-1 16,0 0-16,0 0 0,21 0 15,0-21-15,1 0 0,20 0 0,-21 0 16,0 0-16,22 0 0,-22 0 16,21-21-16,-21 21 0,0-21 0,22 0 15,-22 0-15,0-1 16,0-20-16,0 21 0,-21-21 0,0-1 15,0 1-15,0 21 0,0-22 16,0 22-16,-21-21 0,21 21 0,-21 21 16,0-21-16,-21 21 0,20 0 15,1 0-15,0 0 0,0 21 0,0 0 16,0-21-16,-1 21 0,1 0 0,0 0 16,0 1-16,21-1 0,-21-21 15,21 21-15,0 0 0</inkml:trace>
  <inkml:trace contextRef="#ctx0" brushRef="#br1" timeOffset="73150.59">32004 7027 0,'0'-21'16,"0"42"-16,21-63 0,-21 21 0,0 0 16,-21 42 15,21 0-31,-21 0 0,21 0 15,-21 1-15,21-1 0,-22 0 0,22 21 16,0-21-16,0 1 0,0-1 16,0 0-16,0 0 0,0 0 0,0 0 15,0 1-15,22-22 16,-1 0 0,0-22-16,0 22 15,-21-21-15,21 0 0,0 0 0,1 0 16,-1 0-16,-21-1 0,21 1 15,0 0-15,-21 0 0,0 0 0,21 21 16,-21-21-16,21 21 0,-21 21 31,0 0-31,0 0 0,0 0 16,-21 0-16,21 1 0,0-1 16,0 0-16,0 0 0,0 0 15,21-21 1,1 0-16,-1 0 0,0 0 0,0 0 15,0 0-15,0 0 0,1-21 16,-1 0-16,0 0 0,0 0 0,0-1 16,0 1-16,1 0 0,-22 0 15,0-21-15,0 20 0,0 1 0,0 0 16,0 0-16,0 0 0,0 0 16,0-1-16,-22 22 0,1 0 0,0 0 15,0 0 1,21 22-16,0-1 15,0 0-15,21-21 16,0 0-16</inkml:trace>
  <inkml:trace contextRef="#ctx0" brushRef="#br1" timeOffset="73476.1">32766 7006 0,'0'-21'0,"0"42"0,0-63 15,0 21 1,-21 21-16,0 0 15,-1 0-15,1 0 16,21 21-16,-21-21 16,21 21-16,0 0 15,0 0-15,0 1 0,21-1 16,0 0-16,-21 0 0,22-21 16,-22 21-16,21 0 0,-21 1 15,21-22-15,-21 21 0,0 0 16,0 0-16,0 0 15,-21-21-15,0 0 16,-1 0-16,1 0 0,0 0 16,-21 0-16,21 0 0,-22 0 0,22 0 15,-21 0-15,42-21 0,0 0 32,21 21-32,21 0 15,-21 0-15</inkml:trace>
  <inkml:trace contextRef="#ctx0" brushRef="#br1" timeOffset="74067.38">32872 7154 0,'0'-21'15,"0"42"-15,21-63 0,-21 21 16,21 0-16,0 0 0,0-1 16,1 1-16,-1 0 0,-21 0 15,21 21-15,0 0 16,-42 0 15,0 21-31,0-21 0,-1 21 0,1 0 16,0 22-16,0-22 0,21 0 15,0 0-15,-21 22 0,21-22 0,0 0 16,0 0-16,0 0 0,0 0 16,0 1-16,0-1 0,21-21 15,-21 21-15,21-21 0,0 0 16,0 0-16,1 0 0,-1 0 15,-21-21-15,21 0 0,0 21 16,-21-22-16,21 1 0,-21 0 0,21-21 16,-21 21-16,22-1 0,-1 1 15,-21 0-15,21 0 0,0 0 16,-21 0-16,21-1 0,0 22 16,1 0-16,-1 0 0,0 0 15,-21 22-15,0-1 16,0 0-16,0 0 15,0 0-15,0 0 0,0 22 0,0-22 16,0 0-16,0 0 0,0 0 16,-21 1-16,0-1 0,-1-21 15,22-21 32,0-1-47,0 1 0,0 0 16,22 0-16,-1 0 0,-21 0 15,21-22-15,0 22 0,0 21 0,-21-21 16,21 0-16,1 21 0,-1 0 16,0-21-16,0 21 0,0 0 0,0 0 15,1 0-15,-1 0 0,0 0 16</inkml:trace>
  <inkml:trace contextRef="#ctx0" brushRef="#br1" timeOffset="74379.2">33718 7027 0,'0'0'0,"-21"0"47,0 0-47,0 22 15,0-22-15,0 21 0,21 0 16,-22 0-16,22 0 16,0 0-16,0 1 15,0-1-15,0 0 0,22 0 0,-1 0 16,0 0-16,0 1 15,0-1-15,0 0 0,1-21 0,-1 21 16,0 0-16,-21 0 16,-42-21 15,20 0-31,1 0 0,-21 0 0,0 0 16,-1-21-16,1 21 0,21 0 15,-22 0-15,22 0 0,-21-21 0,21 21 16,0 0-16,-1 0 0,1 0 15</inkml:trace>
  <inkml:trace contextRef="#ctx0" brushRef="#br0" timeOffset="79287.53">2752 11748 0,'0'0'0,"-22"-22"16,1 22-16,21-21 0,0 0 15,0 0-15,0 0 0,0 0 0,0-22 16,0 22-16,21-21 0,1-1 16,-1 22-16,-21-21 0,21 0 0,0 20 15,-21 1-15,21 0 0,-21 0 16,-21 21-1,0 21-15,-21 0 0,20 22 0,-41-22 16,21 21-16,-1 0 0,-20 22 16,20-22-16,1 22 0,0-22 15,-1 22-15,22 20 0,0-20 0,21-1 16,0 22-16,0-22 0,0 1 16,0-1-16,21 1 0,0-22 0,22 1 15,-22-22-15,21 21 0,1-21 16,20-21-16,-21 0 0,22 0 0,-22 0 15,22 0-15,-22-21 0,22 0 16,-22-21-16,21 20 0,1-20 16,-22 0-16</inkml:trace>
  <inkml:trace contextRef="#ctx0" brushRef="#br0" timeOffset="79539.39">3577 11324 0,'0'-42'0,"0"84"0,0-105 0,0 42 15,0 63 1,-21-21-16,0 43 0,0-22 16,-1 21-16,1 1 0,21-1 15,-21 1-15,0-1 0,0 1 0,0 21 16,-1-22-16,1 1 16,0-1-16,21 1 0,0-22 0,0 21 15,0-41-15,0 20 0,0-21 16,0 0-16,0 0 0,21-21 0,0 0 15,1 0-15,20 0 0,-21 0 16,21-21-16,-20 0 0,20 0 0,0-21 16,-21 20-16</inkml:trace>
  <inkml:trace contextRef="#ctx0" brushRef="#br0" timeOffset="79927.69">4085 11705 0,'-63'64'15,"63"-43"-15,-22 0 16,1 21-16,0 1 16,0-1-16,0 0 0,0 1 0,-1-1 15,1 0-15,21 1 0,-21-1 16,21 0-16,0-20 0,0 20 0,0-21 16,0 0-16,21-21 0,0 0 0,1 0 15,-1 0-15,0 0 0,0 0 16,0 0-16,22-21 0,-22-21 0,21 21 15,-21-1-15,22-20 0,-22 0 16,21-1-16,-21 1 0,0 0 0,1-1 16,-1 1-16,-21 0 0,0-1 15,0 1-15,0 21 0,-21-21 0,-1 42 16,-20-22-16,21 22 0,-21 0 16,20 0-16,-20 0 0,0 22 15,-1-1-15,1 0 0,0 0 0,-1 0 16,22 0-16,0 22 0,0-22 15,21 0-15,0 21 0,0-20 0,21-1 16,0 0-16,0 0 0,22 0 16,-22-21-16,21 0 0,1 0 0,20 0 15</inkml:trace>
  <inkml:trace contextRef="#ctx0" brushRef="#br0" timeOffset="80263.69">4953 11811 0,'0'0'0,"42"-21"0,-21 0 15,1 21-15,-22-21 0,-22 21 16,-20 0-16,21 0 16,-21 21-16,-1-21 0,1 21 15,21 0-15,-22 0 0,1-21 0,21 21 16,0 1-16,21-1 0,0 0 16,21 0-16,0-21 15,0 21-15,0-21 0,1 21 16,-1-21-16,21 22 0,-21-1 15,0-21-15,1 21 0,-1 0 0,0 0 0,-21 0 16,0 1 0,0-1-16,0 0 0,-21 0 0,-22 0 15,22 0-15,0-21 0,-21 22 0,-1-22 16,22 0-16,-21 0 0,0 0 16,20 0-16,1 0 0,0 0 0,21-22 15,0 1 1,0 0-16,0-21 0,21 21 0,0-1 0,1-20 15,20 21-15,-21 0 0</inkml:trace>
  <inkml:trace contextRef="#ctx0" brushRef="#br0" timeOffset="80599.5">5165 11896 0,'0'0'0,"21"0"0,0 0 0,0 21 0,0-21 15,0 0-15,1 0 16,-1 0-16,0 0 0,0-21 0,0 21 15,22-21-15,-22-1 0,21 1 0,-21 0 16,22 0-16,-22 0 0,21 0 16,-21-1-16,0 1 0,1 0 0,-1 0 15,-21-21-15,0 20 16,-21 1-16,-1 0 0,-20 21 16,0 0-16,21 0 0,-22 21 0,1 0 15,0 1-15,-1-1 0,22 0 16,0 21-16,-21 1 0,20-22 0,22 21 15,-21 0-15,21 1 0,-21-1 16,21-21-16,0 22 0,0-22 0,0 21 16,0-21-16,0 0 0,21 1 0,0-22 15,22 0-15,-22 0 0,21 0 16,1 0-16,20 0 0,1-22 16,-22 1-16,21 0 0,1 0 0,-1-21 15</inkml:trace>
  <inkml:trace contextRef="#ctx0" brushRef="#br0" timeOffset="80820.37">6435 11430 0,'0'-21'15,"0"42"-15,-22-42 0,1 21 0,0 0 16,0 0-16,0 21 0,0 0 16,-1 22-16,1-1 0,0-21 0,21 21 15,-21 1-15,0-1 0,21 22 0,0-22 16,-21 0-16,21 1 0,0-22 15,0 21-15,0 0 0,0-20 0,21-1 16,0 0-16,0 0 0,0-21 0,22 0 16,-1 0-16,0 0 15,1 0-15,20-21 0,-21 0 0,22 0 16,-22-22-16</inkml:trace>
  <inkml:trace contextRef="#ctx0" brushRef="#br0" timeOffset="81059.24">7048 11324 0,'0'-21'0,"0"42"0,22-63 16,-1 42-16,0 0 0,0 0 15,21 0-15,1 0 0,-1 0 0,0 21 16,1 0-16,-1 0 0,0 22 0,1-22 16,-1 21-16,0 1 15,-20-1-15,-1 0 0,-21 1 0,0-1 16,0 0-16,0-21 0,-21 22 0,-22-1 15,1 0-15,21 1 0,-22-1 16,1 0-16,0-20 0,21 20 0,-22-21 16,22 0-16,0 0 0,21 1 0</inkml:trace>
  <inkml:trace contextRef="#ctx0" brushRef="#br0" timeOffset="81662.97">14351 11070 0,'0'-21'0,"0"42"0,0-63 0,0 21 15,0 0-15,0-1 0,0-20 16,-21 21-16,21 0 0,0 0 0,0-1 15,0 1-15,0 0 0,0 0 16,0 0-16,0 0 0,0-1 0,21 22 16,0 22-1,0-1-15,0 0 0,1 21 16,-1 22-16,0-1 0,0 22 0,0 0 16,-21 20-16,0 1 15,0 21-15,0 0 0,0 0 0,0 21 16,0 1-16,0-1 0,0 0 0,0 21 15,0 1-15,0-1 0,-21 0 16,0 22-16,0-1 0,0-20 0,-1 20 16,1 22-16,0-22 0,0 1 0,0 20 15,0-20-15,-1 21 0,1-22 16,21 22-16,-21-22 0,21 22 0,-21-22 16,21-20-16,0 20 0,0-20 0,0-1 15,0-21-15,21 0 0,0-21 16,0-21-16,1 0 0,-1 0 0,0-22 15,0-20-15,-21-1 16,0-41-16,0-1 0,0-64 16</inkml:trace>
  <inkml:trace contextRef="#ctx0" brushRef="#br0" timeOffset="83291.19">17081 10986 0,'0'0'0,"22"0"0,-1 0 16,21-22-16,-21 1 0,0 0 15,1 0-15,-1 0 0,-21 0 0,21-1 16,-21 1-16,0-21 0,0 0 16,0 20-16,0-20 0,-21 0 0,0-1 15,-22 22-15,1-21 0,0 21 0,-1 0 16,-20 21-16,20 0 0,1 0 16,-21 21-16,20 0 0,1 21 0,0-21 15,-1 22-15,22 20 0,-21-20 16,21-1-16,21 0 0,0 1 0,-22-1 15,22 0-15,0 1 0,0-22 0,0 21 16,0-21-16,22 0 16,-1 1-16,0-22 0,0 0 0,0 0 15,22 0-15,-22 0 0,0 0 0,0-22 16,21 22-16,-20-21 0,-1 0 16,106-85-1,-106 85-15,0 0 0,-21-21 16,21 20-16,-21 1 0,21 0 0,-21 0 15,0 42 1,0 0-16,0 0 16,0 22-16,0-22 0,0 21 0,0 22 15,0-1-15,0 1 16,0-1-16,0 1 0,0-1 0,0 22 16,0-22-16,0 1 0,0-22 0,0 22 15,0-22-15,0 0 0,0 1 16,0-1-16,22-21 0,-1 0 0,0-21 15,21 0-15,-21 0 0,1 0 16,-1-21-16,21 0 0,-21 0 16,0 0-16,22-22 0,-22 1 0,0 0 15,21-1-15,-20-20 0,-1-1 16,0 1-16,0-22 0,0 22 16,0-1-16,1-20 0,-1 20 0,0 22 15,0-22-15,-21 22 0,21 0 16,-21 20-16,21 1 0,-21 0 0,0 0 15,0 42 1,0 0-16,0 0 0,0 1 16,0-1-16,0 21 0,0-21 0,-21 22 15,21-22-15,0 21 0,0 0 0,0-20 16,0 20-16,0-21 0,0 0 16,0 0-16,0 1 0,0-1 0,21-21 15,1 0-15,-1 0 0,0 0 16,0-21-16,0-1 15,0 22-15,1-21 0,-1-21 0,0 21 0,0 0 16,0-1-16,0-20 0,22 21 16,-22-21-16,0 20 0,-21 1 15,21-21-15,0 21 0,-21 0 0,22-1 16,-22 1-16,0 42 31,0 1-31,0-1 0,0 0 0,0 0 16,0 0-16,0 0 0,0 1 15,0 20-15,0-21 0,0 0 0,0 0 16,0 1-16,0-1 0,0 0 16,21-21-16,0 21 0,0-21 15,0 0-15,22 0 0,-22 0 0,0 0 16,21 0-16,-21-21 0,22 0 16,-22 0-16,21-1 0,-21 1 0,1 0 15,-1 0-15,21-21 0,-21 20 0,0-20 16,1 21-16,-1-21 0,0-1 15,0 22-15,0 0 0,-21 0 0,21 21 16,1 0-16,-22 21 16,0 0-16,0 0 15,0 22-15,0-22 0,0 0 0,0 0 16,0 0-16,0 22 0,0-22 0,0 0 16,0 0-16,0 0 15,21 0-15,0-21 0,0 22 0,0-22 16,0 0-16,1 0 0,-1 0 0,21 0 15,-21 0-15,22 0 0,-22-22 16,21 1-16,0 0 0,1 0 0,-1 0 16,0-22-16,1 22 0,-22-21 15,0 0-15,21-1 0,-20-20 0,-22 20 16,0-20-16,21-1 0,-21 1 0,0-1 16,0 1-16,0 21 0,0-22 15,0 43-15,0-21 0,0 20 0,0 1 16,0 0-16,-21 42 15,21 22-15,-22-1 16,22 0-16,0 22 0,0-1 0,0 1 16,0-1-16,0 1 0,0-1 0,0 1 15,0-22-15,0 22 0,0-22 16,0 0-16,0 1 0,0-22 0,0 21 16,0-21-16,22 0 0,-1 1 15,0-1-15,21-21 0,-21 0 0,1 0 16,20 0-16,0 0 0,-21-21 0,22-1 15,-1 1-15,-21 0 0,22 0 16,-22 0-16,0-22 0,0 22 0,-21-21 16,0 0-16</inkml:trace>
  <inkml:trace contextRef="#ctx0" brushRef="#br0" timeOffset="83467.09">19325 10647 0,'-21'0'0,"42"0"0,-42 21 0,42-21 15,21 0 1,-20 0-16,20 0 0,0 0 0,1 0 16,-1-21-16,0 21 0,1-21 0,-1 0 15,0 21-15,1-22 0,-1 1 16,-21 21-16,0-21 0,0 0 0,-21 0 16</inkml:trace>
  <inkml:trace contextRef="#ctx0" brushRef="#br0" timeOffset="83773.92">18923 10435 0,'-21'21'16,"42"-42"-16,-63 64 0,42-22 0,-22 0 15,22 0-15,0 0 0,-21 0 16,21 1-16,0-1 0,21-21 15,1 0-15,-1-21 16,0 21-16,-21-22 16,0 1-16,0 0 0,0 0 15,0 0-15,0 0 0,0-1 16,0 1-16,-21 21 0,0 0 16,-1 0-16,1 21 15,21 1-15,0-1 16,0 0-16,21 21 0,1-21 15,-1 1-15,0-1 0,0-21 16,21 21-16</inkml:trace>
  <inkml:trace contextRef="#ctx0" brushRef="#br0" timeOffset="84055.76">20955 10308 0,'0'0'16,"0"-21"-16,-21 21 16,0 21-1,-1 0-15,1 22 0,-21-22 16,21 21-16,0 1 0,-22-1 0,22 0 16,0 22-16,0-22 0,0 0 15,-1 22-15,22-22 0,0-21 0,0 22 16,0-1-16,0-21 0,0 0 15,0 1-15,22-1 0,-1 0 0,21-21 16,-21 0-16,22 0 0,-22 0 0,21 0 16,0 0-16,1 0 0,-22-21 15,21 0-15</inkml:trace>
  <inkml:trace contextRef="#ctx0" brushRef="#br0" timeOffset="84295.62">21399 10224 0,'22'-22'0,"-44"44"0,65-86 16,-22 43-16,0 0 0,0 21 0,0 0 16,22 0-16,-22 0 0,21 0 0,-21 21 15,22 0-15,-1 21 0,0 1 16,-20-1-16,20 0 0,-21 22 0,0-1 16,0 1-16,-21-1 0,0-20 15,0 20-15,0-20 0,-21 20 0,0-21 16,0 1-16,0-1 0,0-21 0,-22 22 15,22-22-15,-21 0 0,21 0 16,-22 0-16,1 0 0,21 1 16,-22-1-16,22-21 0,-21 21 0</inkml:trace>
  <inkml:trace contextRef="#ctx0" brushRef="#br0" timeOffset="85320.04">3175 12954 0,'-42'0'0,"84"0"0,-106-21 0,43 0 0,0 21 15,0-21-15,0-1 16,42 22 15,0 0-31,21 0 16,1 22-16,20-22 0,1 21 15,20-21-15,22 0 0,0 0 0,0 0 16,0 0-16,21 0 0,21 0 16,21 0-16,1 0 0,-1-21 15,0-1-15,43 22 0,0-21 0,-1 0 16,1 0-16,21 0 0,0 0 15,21-1-15,0 1 0,0 0 0,21 0 16,-21 0-16,21 0 0,0-1 0,21 1 16,1 0-16,-1 0 0,22 0 15,-22 0-15,21-1 0,1 1 0,-1 0 16,22-21-16,0 21 0,-1-1 16,1 1-16,0 0 0,21-21 0,-22 21 15,1-1-15,0-20 0,-1 21 0,22 0 16,-21 0-16,-1-22 0,1 22 15,0 0-15,21 0 0,-22 0 16,-20-1-16,20 1 0,-20 0 0,-1 0 16,1 21-16,-1-21 0,-20 0 15,-1 21-15,0 0 0,-20-22 0,-22 22 16,21 0-16,-21 0 0,-21-21 16,-1 21-16,-20 0 0,-21 0 0,-1-21 15,1 21-15,-43 0 0,0 0 0,-21-21 16,-21 21-16,0 0 0,-22 0 15,-20-21-15,-1 21 0,-20 0 0,-1 0 16,-21 0-16,0 0 0,-21-21 31,-21 21-31,-21 0 0,21 0 16,-43 0-16</inkml:trace>
  <inkml:trace contextRef="#ctx0" brushRef="#br0" timeOffset="86203.53">1968 14097 0,'-21'0'0,"42"0"0,-63 0 15,21 0-15,0 0 0,0 0 16,-1 0-16,44-21 47,20 21-47,-21-21 15,0 0-15,0-1 0,22-20 16,-22 21-16,21-21 0,-21 20 16,1 1-16,-1 0 0,0-21 0,-21 21 15,0-1 1,-21 22-16,0 0 15,-1 22-15,22-1 0,0 0 16,-21 0-16,21 21 0,0 1 0,0-1 16,0 22-16,21-22 0,1 21 15,-1 1-15,0-1 0,0 1 16,0-22-16,-21 22 0,21-1 0,-21-20 16,0 20-16,0-21 0,0 1 15,0-22-15,-21 21 0,0-21 0,0 1 16,0-1-16,0-21 0,-1 21 15,1-21-15,0 0 0,0 0 16,-21 0-16,20 0 0,22-21 16,-21 0-16,0-1 0,0 1 15,21-21-15,0 0 0,0-1 0,0 1 16,0 0-16,0-22 0</inkml:trace>
  <inkml:trace contextRef="#ctx0" brushRef="#br0" timeOffset="86431.4">2709 13737 0,'0'21'16,"0"-42"-16,0 64 0,0-1 15,0 0-15,0 1 0,0-1 0,0 0 16,0 1-16,0-1 0,0 0 16,0 22-16,0-22 0,0 22 0,0-22 15,0 0-15,0 22 0,0-22 16,0-21-16,0 22 0,0-22 0,0 0 15,21 0-15,1-21 16,-1 0-16,-21-21 16,0 0-16,0 0 15,0-1-15</inkml:trace>
  <inkml:trace contextRef="#ctx0" brushRef="#br0" timeOffset="86583.31">2498 14351 0,'0'0'0,"21"-21"15,0 21 1,0 0-16,21-21 0,1 21 0,-22-21 16,21-1-16,1 22 0,-1-21 15,21 0-15,-20 0 0,-1 0 0,22 0 16,-22-1-16,21 1 0,1 0 16</inkml:trace>
  <inkml:trace contextRef="#ctx0" brushRef="#br0" timeOffset="86791.19">3895 13928 0,'-403'63'16,"806"-126"-16,-382 84 0,-21 21 0,0-21 0,0 1 15,0 20-15,0-21 0,0 0 16,0 22-16,0-1 0,0-21 0,0 21 16,0-20-16,0 20 0,0-21 15,0 21-15,0-20 0,0-1 0,0 0 16,0 0-16,0 0 15,0-42 17,21 0-32</inkml:trace>
  <inkml:trace contextRef="#ctx0" brushRef="#br0" timeOffset="87095.02">4445 13949 0,'0'0'0,"21"-21"0,-21 0 15,-21 21 1,0 0-16,0 0 16,-22 0-16,22 21 0,-21 0 15,-1 0-15,1 0 0,21 0 0,0-21 16,0 22-16,21-1 0,0 0 16,0 0-16,0 0 15,21-21-15,21 0 0,-21 21 0,22-21 16,-22 0-16,21 22 0,-21-22 15,22 0-15,-22 21 0,0 0 0,0-21 16,0 21-16,-21 0 16,0 0-16,-21-21 15,0 22-15,0-22 0,-22 0 16,22 21-16,-21-21 0,21 0 0,-22 0 16,22 0-16,-21 0 0</inkml:trace>
  <inkml:trace contextRef="#ctx0" brushRef="#br0" timeOffset="87398.85">3789 13568 0,'-21'0'0,"42"0"0,-64 0 16,22 21-1,21 0-15,0 0 0,21 1 16,1-22-1,-1 0-15,0 0 0,0 0 0,0-22 16,0 1-16,-21 0 0,22 21 16,-22-21-16,0 0 0,0 0 0,0-1 15,0 1 1,-22 21-16,1 0 0,0 0 0,0 0 16,0 0-1,21 21-15,0 1 0,0-1 16,21 21-16,21-21 0,-21 0 15,22 22-15,-22-22 0,21 0 0,1 0 16,20 0-16</inkml:trace>
  <inkml:trace contextRef="#ctx0" brushRef="#br0" timeOffset="88871.01">5482 13568 0,'0'0'15,"-21"0"1,0 0-16,0 0 0,21 21 0,-22 0 16,22 0-16,-21 22 0,21-1 15,0-21-15,0 43 0,0-22 0,0 0 16,0 1-16,0-1 0,0 0 16,0 1-16,0-1 0,0 0 0,0-20 15,0 20-15,0-21 0,0 0 16,21 0-16,1 1 0,-1-1 0,0-21 15,0 0-15,21 0 0,-20 0 16,20 0-16,-21 0 0,21-21 16,1-1-16,-1 1 0,-21-21 0,22 21 15,-1-22-15,0 1 0,-21 0 16,22-22-16,-22 1 0,21-1 0,-21 1 16,1-1-16,-1 1 0,-21-1 15,0 22-15,21 0 0,-21-1 0,0 22 16,0 0-16,-21 21 15,0 21 1,21 21-16,0-20 0,-22 41 0,22-21 16,-21 22-16,21-22 15,0 22-15,0-1 0,0-20 0,0 20 16,0-21-16,0 1 0,0-1 0,0-21 16,21 22-16,1-22 0,-1 0 15,0 0-15,0-21 0,0 0 0,22 0 16,-22 0-16,21 0 0,-21 0 15,22-21-15,-1 0 0,0 0 0,1-1 16,-1 1-16,0-21 0,1 21 16,-22-22-16,21 1 0,-21 0 0,0 21 15,1-22-15,-22 22 0,0 0 16,0 0-16,0 0 0,-22 21 0,1 0 16,-21 21-16,21 0 0,0 0 15,-22 0-15,22 22 0,21-22 16,-21 21-16,21-21 0,0 22 0,0-22 15,0 0-15,0 0 0,21 0 0,-21 0 16,21 1-16,0-1 0,1-21 16,-1 0-16,-21 21 0,21-21 15,-21-21 1,-21 21 0,0-21-16,-1 21 0,1-22 0,0 22 15,0 0-15,0-21 0,0 21 16,-1 0-1,1 0 1,21 21-16,0 1 0,0-1 16,21 0-16,64 0 15,-64-21 1,22 0-16,-1 0 0,0 0 0,22 0 16,-22 0-16,22-21 0,-22 0 15,21 21-15,1-21 0,-1-1 0,-20 1 16,20 0-16,-20 0 0,-1 0 0,21 0 15,-41-1-15,20 1 0,-21 0 16,0-21-16,0 21 0,-21-22 0,0 22 16,0 0-16,0-21 15,0 20-15,0 1 0,-21 21 16,0 0-16,0 0 0,0 21 16,0 1-16,21-1 0,0 21 15,-22-21-15,1 22 0,21-22 0,0 21 16,0 0-16,0-20 0,0 20 15,0-21-15,0 0 0,0 0 0,21 1 16,1-1-16,-1-21 0,0 21 0,21-21 16,-21 0-16,22 0 0,20 0 15,-20 0-15,20-21 0,1 21 0,-1-21 16,1-1-16,-1 1 0,1 0 0,-1 0 16,1 0-16,-22-22 15,21 22-15,-41 0 0,20-21 0,-21 21 16,21-22-16,-42 1 0,0 21 15,22-22-15,-22 1 0,0 21 0,0 0 16,-22 0-16,1-1 0,0 22 0,0 0 16,0 0-16,-22 0 0,22 0 15,0 22-15,0-1 0,-21 0 0,20 0 16,1 21-16,0-20 0,0 20 16,0-21-16,0 0 0,21 22 0,-22-22 15,22 0-15,0 0 0,0 0 0,0 0 16,22 1-16,-1-22 15,0 0-15,21 0 0,-21 0 16,1 0-16,20-22 0,-21 1 0,0 0 16,22 0-16,-22 0 0,21-22 15,-21 1-15,22 0 0,-22-22 0,0 22 16,0-22-16,0 1 0,-21-1 16,0 1-16,21 21 0,-21-22 0,0 1 15,0 20-15,0-20 0,0 42 16,0-22-16,-21 22 0,0 21 15,21 21-15,-21 0 0,0 22 16,21-1-16,-21 0 0,21 22 16,-22-1-16,22 1 0,-21-1 0,21 1 15,0-1-15,0 1 0,0-1 16,0-20-16,0-1 0,0 0 16,21 1-16,1-1 0,-1-21 0,21 0 15,-21 1-15,22-1 0,20-21 16,-21 0-16,22 0 0</inkml:trace>
  <inkml:trace contextRef="#ctx0" brushRef="#br0" timeOffset="89227.8">10372 13187 0,'0'0'0,"-22"0"0,-20 0 0,21 0 16,-21 0-16,-1 0 0,1 0 0,0 0 16,-1 21-16,1 0 0,0 0 15,-22 22-15,22-1 0,21-21 0,-22 43 16,22-22-16,-21 0 0,42 22 15,0-22-15,0 1 0,0-1 0,0 0 16,0 1-16,21-22 0,21 21 16,-21-21-16,22-21 0,-1 21 0,0-21 15,1 0-15,20 0 0,-20 0 16,20-21-16,1 21 0,-22-42 0,21 21 16,1 0-16,-22-22 0,22 1 15,-1 0-15</inkml:trace>
  <inkml:trace contextRef="#ctx0" brushRef="#br0" timeOffset="89468.66">10985 12975 0,'0'0'0,"0"-42"16,0 0-16,0 20 0,0 1 0,-21 0 15,0 21-15,0 0 0,0 21 0,0 0 16,-1 22-16,1-22 0,21 21 16,-21 22-16,0-22 0,0 22 15,21-1-15,-21-21 0,-1 22 0,22-1 16,0 1-16,0-22 0,-21 22 15,21-22-15,0 0 0,0 1 0,0-22 16,21 0-16,1 0 0,-1 0 0,0 1 16,0-22-16,21 0 0,1 0 15,-1-22-15,0 22 0,1-21 0,-1-21 16,0 21-16,1-22 0,-1 22 16,0-21-16,1 0 0</inkml:trace>
  <inkml:trace contextRef="#ctx0" brushRef="#br0" timeOffset="89807.47">11430 13293 0,'-85'63'32,"64"-42"-32,127-84 0,-106 42 0,-127 127 0,106-85 15,0 0-15,21 21 0,0-21 0,0 22 16,0-22-16,0 0 0,0 0 0,0 22 16,21-22-16,0-21 0,0 21 15,0 0-15,0-21 0,1 0 0,-1 0 16,0 0-16,21 0 15,-21 0-15,22-21 0,-22 0 0,21 0 0,-21-1 16,22 1-16,-22 0 0,0-21 16,0 21-16,0-22 0,-21 1 15,0 21-15,0-22 0,0 22 0,-21-21 16,0 21-16,0 0 0,0-1 0,-22 1 16,22 21-16,-21 0 0,21 0 15,-22 0-15,1 21 0,21-21 0,-21 22 16,20-1-16,1 0 0,0 0 15,21 0-15,0 0 0,0 1 0,0-1 16,21 0-16,0 0 0,22-21 0,-22 0 16,21 0-16,22 0 15,-22 0-15,22 0 0</inkml:trace>
  <inkml:trace contextRef="#ctx0" brushRef="#br0" timeOffset="90115.29">12382 13208 0,'0'0'0,"-21"0"16,0 0-16,0 0 0,0 0 16,0 0-16,-1 0 0,1 21 0,-21 0 15,21 1-15,21-1 16,-21 0-16,21 0 0,0 0 16,21-21-16,0 21 0,0 1 15,0-22-15,0 21 0,22-21 16,-22 21-16,0 0 0,21-21 0,-42 21 15,22-21-15,-1 21 0,-21 1 0,0-1 16,-21 0 0,-1-21-16,-20 0 0,21 0 15,-21 0-15,20 0 0,-20 0 16,21 0-16,0 0 0,-22 0 0,43-21 16,0 0-16,0-1 15,22 1-15,-1 21 16</inkml:trace>
  <inkml:trace contextRef="#ctx0" brushRef="#br0" timeOffset="90415.12">12700 13356 0,'21'0'0,"-42"0"0,63 0 0,-21 0 16,1-21-16,-1 21 0,-21-21 0,21 0 15,0 21-15,0-21 0,-21-1 16,21 22-16,-21-21 0,22 0 0,-22 0 15,0 0-15,0 0 0,0-1 0,-22 22 32,1 0-32,0 22 0,0-22 15,0 21-15,0 21 0,21-21 0,0 22 16,0-22-16,0 21 0,0-21 16,0 0-16,0 1 0,0-1 0,21 0 15,0 0-15,0 0 0,21 0 16,1-21-16,-1 0 0,0 0 0,22 0 15,-22 0-15,22-21 0,-1 0 0,-20 21 16,20-21-16,-21 0 0,-20 0 16,-1-1-16</inkml:trace>
  <inkml:trace contextRef="#ctx0" brushRef="#br0" timeOffset="92620.37">1714 15685 0,'0'-22'15,"0"44"-15,0-65 0,0 22 16,-21 0-16,21-21 0,0 20 0,0 1 16,-21 21-16,0-21 0,21 0 0,-21 21 15,0 0-15,-1 0 16,1 21-16,-21 0 0,21 0 16,0 1-16,-1 20 0,1 0 0,21 1 15,0-1-15,0 0 0,0 1 16,0 20-16,0-21 0,21 22 0,1-22 15,-1 1-15,0-1 0,0-21 16,21 0-16,-20 0 0,20 1 16,-21-22-16,21 0 0,-20 0 0,20 0 15,-21-22-15,21 22 0,-20-21 16,20-21-16,-21 21 0,21-22 0,-20 22 16,-1-21-16,0 0 15,0-1-15,-21 22 0,0-21 0,0 21 16,0-1-16,0 1 0,0 0 15,0 42 1,0 0 0,0 1-16,0-1 0,0 0 0,21 21 15,-21-21-15,0 22 0,21-22 16,1 21-16,-1-21 0,-21 1 16,21-1-16,0 0 0,0-21 0,0 0 15,1 0-15,-1 0 16,0 0-16,21-21 0,-21 0 0,1-1 15,-1 1-15,21-21 0,-21 21 16,0-22-16,1 1 0,-1 21 16,-21-21-16,0 20 0,21 1 15,-21 0-15,0 0 0,0 0 0,0 0 16,0 42 0,0 0-1,0 0-15,0 0 0,0 0 16,21 22-16,-21-22 0,0 21 15,0-21-15,0 1 0,21 20 0,0-21 16,-21 0-16,22-21 0,-1 21 16,0-21-16,0 0 0,0 0 15,0 0-15,22-21 0,-22 0 0,21 0 16,-21-21-16,22 20 0,-22-20 16,21 21-16,-21-21 0,22-1 15,-22 1-15,0 0 0,0 20 0,-21-20 16,0 21-16,0-21 0,0 20 15,-21 22-15,0 0 16,0 22-16,0-22 0,-1 21 16,1 0-16,0 0 0,0 0 0,21 0 15,0 1-15,0-1 0,0 0 16,0 0-16,0 0 0,21-21 0,0 21 16,0-21-16,22 0 0,-22 22 15,0-22-15,21 0 0,-20 21 16,-1 0-16,21-21 0,-21 21 0,0 0 15,1 0-15,-22 1 16,0-1-16,21 0 0,-21 0 16,21-21-16,0 0 15,0-21 1,0 0-16,1 0 0,-1-1 0,21 1 16,-21 0-16,22-21 0,-22 21 15,21-22-15,0 22 0,-20-21 0,20-1 16,-21 22-16,0-21 0,0 0 15,1 20-15,-22-20 0,21 21 16,-21 0-16,-21 21 16,-1 0-16,-20 0 15,21 21-15,0 0 0,0 0 0,-1 0 16,1 1-16,21-1 0,0 0 16,0 0-16,0 0 0,0 0 0,0 1 15,21-1-15,1-21 0,-1 21 16,0 0-16,21-21 0,-21 21 0,1-21 15,20 21-15,-21-21 0,0 22 16,0-22-16,1 21 0,-1-21 0,-21 21 16,0 0-16,21-21 15,-21 21-15,21-21 0,0 0 16,0 0-16,1 0 0,-1 0 16,0 0-16,0-21 0,0 0 15,0 0-15,1 21 0,20-21 0,-21-1 16,0-20-16,0 21 0,22 0 15,-22 0-15,0-1 0,-21 1 0,0-21 16,21 21-16,-21 0 0,0-1 16,-21 22-1,0 0-15,0 0 16,0 22-16,21-1 0,0 0 16,-22 0-16,22 21 15,-21-20-15,21-1 0,0 0 0,0 0 16,0 21-16,0-20 0,21-1 15,1-21-15,-1 21 0,0 0 0,21-21 16,-21 0-16,22 0 0,-1 0 16,0 0-16,1 0 0,-1-21 0,0 0 15,1 0-15,-22-1 0,21 1 0,1 0 16,-22 0-16,21 0 0,-21 0 16,-21-1-16,0 1 0,21 0 15,-21 0-15,0 0 0,0 0 0,0 42 47,0 0-47,0 0 0,0 0 0,0 0 16,0 1-16,-21-1 0,21 0 15,0 0-15,0 0 16,0-42 15,0 0-31,21 21 0,1-21 0,-22 0 16,21-1-16,-21 1 0,21 0 15,-21 0-15,21 0 0,-21 0 16,0-1-16,21 1 0,0 21 16,-21 21-1,0 1-15,0-1 0,0 0 16,22 0-16,-22 0 0,21 0 16,-21 1-16,21-1 0,-21 0 0,21 0 15,0-21-15,-21 21 0,21-21 0,1 0 16,-1 0-16,0 0 15,0 0-15,21 0 0,-20-21 0,-1 0 16,21 0-16,0 0 0,1-1 16,-22-20-16,21 21 0,1-21 15,-22-1-15,21 1 0,-21-22 0,22 1 16,-22 21-16,0-22 0,-21 22 16,21-22-16,-21 22 0,0 0 0,0 20 15,0 1-15,0 0 0,-21 21 16,0 0-16,0 21 0,-22 0 15,43 1-15,-21 20 0,21 0 16,-21 1-16,21-1 0,0 21 0,0-20 16,0-1-16,0 0 0,0 1 0,0-1 15,0 0-15,0 1 0,0-22 16,21 0-16,0 0 0,0 0 0,1-21 16,-1 0-16,0 0 15,0 0-15,0 0 0,0 0 0,1-21 16,-1 0-16</inkml:trace>
  <inkml:trace contextRef="#ctx0" brushRef="#br0" timeOffset="92775.28">5482 15282 0,'0'0'16,"-42"0"-16,21 0 0,-1 0 0,22-21 16,0 0-16,22 21 15,-1 0-15,21-21 0,0 0 16,1 21-16,-1-21 0,0-1 0,1 1 15,20 0-15,-20 0 0,-1 0 16,0 0-16</inkml:trace>
  <inkml:trace contextRef="#ctx0" brushRef="#br0" timeOffset="93470.89">7154 15071 0,'-21'0'0,"42"0"0,-84 0 0,20 0 16,1 21-16,-21 21 0,20-21 0,-20 1 15,20 20-15,1 0 0,0 1 16,21-22-16,-22 21 0,22 0 0,21 1 16,0-22-16,0 21 0,0-21 15,0 1-15,0-1 0,21-21 0,22 0 16,-22 0-16,21 0 0,0 0 16,22 0-16,-22 0 0,22-21 0,-22-22 15,22 22-15,-22 0 0,21-21 0,-20-1 16,-1 1-16,0 0 0,-20-1 15,-1 1-15,-21 21 0,0-22 16,0 22-16,-21-21 0,-1 21 16,-20 21-16,0-21 0,-1 21 0,1 0 15,-21 0-15,20 0 0,1 21 0,0 0 16,-1-21-16,22 21 0,0 0 16,21 0-16,0 1 0,21-22 15,0 0-15,22 0 0,-1 0 16,0 0-16,1-22 0,20 1 0,-21 21 15,22-21-15,-22 0 0,22 0 0,-1 21 16,1 0-16,-22-21 0,22 21 16,-1 0-16,-21 21 0,1 0 0,-1 0 15,0 21-15,-20 1 16,-1-1-16,0 22 0,-21-22 0,0 21 16,0 1-16,0-1 0,0 22 0,0-21 15,0 20-15,-21 1 0,0 21 16,-1-22-16,22 22 0,-21-21 0,0 0 15,21-1-15,-21 1 0,0 0 16,0-1-16,-1-20 0,1-1 0,0-20 16,0 20-16,21-42 0,0 0 15,0 1-15,0-44 0,0 1 16,0-21-16,21-22 0,0 1 0,22-1 16,-22-20-16,0-1 0</inkml:trace>
  <inkml:trace contextRef="#ctx0" brushRef="#br0" timeOffset="95000.63">7959 15177 0,'0'-64'0,"0"22"0,-22 783 0,44-1503 0,-22 889 0,0-276 15,0 107-15,0 21 0,0 0 16,0 0-16,0-1 0,0 1 0,21 0 16,0 0-16,0 21 0,0 0 15,22 0-15,-22 0 0,21 21 16,-21 0-16,0 0 0,1 1 0,-1 20 15,-21-21-15,0 21 0,0 1 0,0-22 16,-21 21-16,-1 1 16,1-1-16,-21-21 0,0 21 0,20-20 15,-20-1-15,0 0 0,21-21 16,-22 0-16,22 0 0,0 0 0,0 0 16,0 0-16,21-21 0,0 0 15,21 21 1,0 0-16,0 0 15,0 21-15,22-21 0,-22 21 16,0 0-16,21-21 0,1 21 16,-22-21-16,21 0 0,0 0 0,1 0 15,-1 0-15,0 0 0,1 0 16,20-21-16,1 0 0,-22 0 0,22 0 16,-1-22-16,-21 22 0,22 0 15,-22-21-15,-21-1 0,22 22 0,-22-21 16,-21 21-16,0-22 0,0 22 15,0 0-15,0-21 0,-21 20 0,0 22 16,-1-21-16,1 21 0,0 0 0,0 0 16,-21 0-16,20 21 0,1-21 15,21 22-15,0-1 0,0 21 0,0-21 16,0 0-16,0 22 0,0-22 16,21 0-16,1 21 0,20-20 0,-21-1 15,21 0-15,-20-21 0,20 21 16,0-21-16,1 0 0,-1 0 15,0 0-15,1 0 0,-1-21 0,0 0 16,1 0-16,-22-1 0,21 1 16,-21 0-16,0 0 0,1 0 0,-1-22 15,-21 22-15,0 0 0,0 0 0,0 0 16,-21 21 0,-1 21-1,22 0-15,0 0 0,0 0 16,-21 1-16,21-1 15,0 0-15,0 0 0,0 0 0,0 0 16,0 1-16,0-1 0,21-21 31,-21-21-31,22 21 0,-1-22 16,0 1-16,-21 0 0,21 0 16,0 0-16,0 0 0,1-1 0,-1-20 15,0 21-15,0 0 0,0 21 31,0 0-31,-21 21 16,0 0-16,0 0 16,0 0-16,22 1 0,-1 20 15,-21-21-15,21 0 0,0 0 0,0-21 16,0 22-16,1-1 0,20-21 16,-21 0-16,21 0 0,1 0 0,-1 0 15,0-21-15,1 21 0,-1-22 16,0 1-16,1 0 0,-1 0 0,-21-21 15,22 20-15,-22 1 0,21-21 0,-21 21 16,0 0-16,-21-22 0,0 22 16,0-21-16,0 21 0,0-1 0,0 1 15,-21 21-15,0 0 32,21 21-32,-21 1 0,21-1 0,0 0 15,0 0-15,0 21 0,0-20 0,0-1 16,0 0-16,21 0 0,0 0 15,0 0-15,-21 1 0,22-22 0,20 21 16,-21-21-16,21 0 0,1 0 16,-1 0-16,22 0 0,-1 0 0,1 0 15,20 0-15,-20-21 0,20-1 0,-20 22 16,21-21-16,-22 0 0,1 0 16,-1 0-16,1 0 0,-22-1 0,21 1 15,-20 0-15,-22-21 0,0 21 0,0-1 16,-21-20-16,0 21 0,0-21 15,0 20-15,0 1 0,-42 21 0,21-21 16,-22 21-16,22 0 0,-21 0 16,0 0-16,-1 21 0,1 0 15,0 1-15,20-1 0,-20 21 0,21-21 16,0 22-16,0-22 0,-1 21 16,22-21-16,0 22 0,0-22 0,0 0 15,0 0-15,0 0 0,22 0 0,-1-21 16,0 0-16,0 22 0,0-22 15,22 0-15,-22 0 0,21-22 0,-21 22 16,22-21-16,-22 0 0,21 0 16,-21 0-16,22-22 0,-22 1 15,21 0-15,-21-1 0,0-20 0,22-1 16,-22 1-16,21-22 0,-21 22 0,1-1 16,-1 1-16,-21-1 0,0 1 15,0 20-15,0 22 0,0-21 0,-21 42 16,-1 0-16,-20 21 15,21 0-15,-21 22 0,20-1 0,-20 21 16,21 1-16,0 21 0,21-22 16,0 1-16,0-1 0,0 1 0,0-1 15,21-21-15,0 1 0,0-1 0,0 0 16,1 1-16,-1-22 0,21 0 16,-21 0-16,22-21 0,-1 0 15,0 0-15,1 0 0,-1 0 0,0-21 16,22 21-16,-22-21 0,22 0 0</inkml:trace>
  <inkml:trace contextRef="#ctx0" brushRef="#br0" timeOffset="95939.96">8890 16066 0,'0'0'0,"-21"0"0,0 21 31,21 21-31,0-21 0,0 22 16,-22-1-16,22 0 0,-21 1 0,21-1 15,-21 0-15,21-21 0,0 22 16,0-1-16,0-21 0,0 0 0,0 1 15,0-1-15,21-42 32,0 21-32,1-22 0,-1 1 15,0 0-15,0-21 0,0 21 16,0-1-16,1-20 0,-1 21 0,0 0 16,0 0-16,0 21 15,0 0-15,1 0 16,-1 21-16,0-21 0,-21 21 0,21 0 15,64 85 1,-64-85-16,0 0 0,0 0 16,0-21-16,22 22 0,-22-22 15,21 0-15,-21 0 0,22 0 0,-1 0 16,0 0-16,1-22 0,-1 1 16,0 0-16,1 0 0,-1 0 0,0 0 15,1-22-15,-22 22 0,0-21 0,0-1 16,-21 1-16,0 0 0,0-1 15,-21 1-15,0 0 0,0 21 16,0-22-16,-1 22 0,1 0 16,0 21-16,0 0 0,0 0 0,0 21 15,-1 21-15,22-20 0,-21 20 16,21 0-16,0 1 0,0-1 0,0 0 16,0 22-16,0-43 0,21 21 15,1 1-15,-1-22 0,21 0 0,-21 0 16,22-21-16,-1 0 0,-21 0 0,21 0 15,22 0-15,-22 0 0,1 0 16,-1-21-16,0 0 0,1 0 0,-22-22 16,21 22-16,-21-21 0,22 21 15,-22-22-15,0 1 0,-21 21 16,0-22-16,0 22 0,0-21 0,0 21 16,-21 42-1,21 0-15,0 0 16,-21 0-16,21 22 0,-22-22 15,1 0-15,21 21 0,0-20 0,0-1 16,-21 0-16,21 0 0,-21 0 16,21-42-1</inkml:trace>
  <inkml:trace contextRef="#ctx0" brushRef="#br0" timeOffset="96119.94">10372 15854 0,'0'-21'16,"0"63"-16,0-63 0,0-21 0,-22 42 0,1 0 16,0 0-1,21 21-15,-21-21 0,21 21 16,0 0-16,0 0 0,0 0 0,21 1 16,0-1-16,0 0 0,1 0 15,-1-21-15,0 21 0,0-21 16,0 0-16</inkml:trace>
  <inkml:trace contextRef="#ctx0" brushRef="#br0" timeOffset="96887.92">10837 16066 0,'0'0'0,"0"21"0,0 0 16,0 21-16,0-21 0,0 1 0,0 20 16,0-21-16,-21 0 0,21 22 15,-21-22-15,21 0 0,0 0 0,-21 0 16,21 0-16,0-42 31,0 0-15,0 0-16,21 0 0,0-22 0,0 22 15,0-21-15,22 0 0,-22-1 16,21 1-16,-21 0 0,1 20 16,20-20-16,-21 21 0,0 0 0,0 21 15,1 0-15,-1 0 0,-21 21 16,21 0-16,-21 0 0,0 0 0,0 22 15,0-22-15,0 21 0,0 1 0,0-22 16,0 21-16,21 0 0,0-20 16,0-1-16,1 0 0,-1 0 0,0 0 15,0 0-15,21-21 0,-20 0 16,20 0-16,0 0 0,-21 0 0,22-21 16,-1 0-16,0 0 0,1 0 0,-1 0 15,0-22-15,1 1 16,-1 21-16,0-22 0,-20 1 0,-1-21 15,0 20-15,-21 1 0,0 0 16,0-1-16,-21 1 0,0 21 0,-1 0 16,-20-1-16,0 1 0,21 21 0,-22 0 15,1 0-15,0 0 0,20 21 16,-20 1-16,21-1 0,0 0 0,0 21 16,21 1-16,0-1 0,0 0 15,-22 1-15,22-1 0,0 0 0,0-21 16,0 22-16,0-22 0,22 0 0,-22 0 15,21-21-15,0 0 16,0 0-16,0 0 0,0 0 0,1 0 16,20 0-16,-21-21 0,21 0 0,-20 0 15,20-22-15,-21 1 0,0 21 16,0-21-16,22-22 0,-22 22 0,-21-1 16,0-20-16,21 21 0,-21-22 15,0 22-15,0-22 0,0 22 0,0 0 16,0 20-16,0-20 0,0 63 31,0 0-31,0 22 0,0-1 0,0 0 16,0 1-16,0-1 15,0 0-15,0 22 0,0-22 0,0 1 16,0-1-16,0 0 0,0 1 0,0-1 16,0-21-16,21 0 0,0 22 15,1-43-15,-1 21 0,0-21 0,0 0 16,21 0-16,1-21 0,-22-1 15,21 1-15,1 0 0</inkml:trace>
  <inkml:trace contextRef="#ctx0" brushRef="#br0" timeOffset="97656.75">12531 15875 0,'0'-127'47,"-43"339"-47,86-297 0,-65-42 0,22 148 0,-21 0 15,0 1-15,21-1 0,0 0 16,0 21-16,-21-21 0,21 22 15,0-22-15,0 21 0,0-21 0,0 22 16,0-22-16,0 0 0,0 0 0,21 0 16,0 1-16,0-22 15,22 0-15,-22 0 0,21 0 0,-21-22 16,22 1-16,-1 0 0,-21 0 16,22 0-16,-22 0 0,0-22 0,0 1 15,0 21-15,-21-22 0,0 1 0,0 0 16,0-1-16,-21 22 0,0-21 15,0 21-15,0 0 0,-22-1 0,22 22 16,0 0-16,0 0 0,0 0 16,-1 22-16,1-1 0,0 0 15,0 21-15,21-21 0,0 22 0,0-22 16,0 21-16,0-21 0,0 22 16,0-22-16,0 0 0,0 0 0,21 0 15,0-21-15,0 0 0,22 0 0,-22 0 16,21 0-16,1 0 0,-1-21 15,0 0-15,1 0 0,-1 0 0,0 0 16,1-1-16,-22-20 0,21 21 16,-21 0-16,22 0 0,-22-1 0,0 1 15,0 0-15,0 21 0,0 0 0,-21 21 32,0 0-32,0 1 15,0 20-15,-21-21 0,21 0 0,-21 22 16,21-22-16,0 0 0,0 0 15,0 0-15,0 0 0,21-21 16,0 0 0,1 0-16,-1-21 0,21 0 15,-21 0-15,0 0 0,1 0 0,-1-22 16,0 22-16,0 0 0,0 0 16,0 0-16,22-1 0,-22 1 0,0 0 15,0 21-15,0 0 0,1 0 16,-22 21-1,0 0-15,0 1 0,0-1 0,0 0 16,0 0-16,0 0 0,0 0 16,0 1-16,0-1 0,0 0 0,21-21 15,0 0-15,0 0 16,0-21-16,0 0 0,1-1 16,-1 1-16,0 0 0,-21 0 0,0 0 15,0 0-15,0-22 0,0 22 0,0 0 16,0-21-16,-21 20 0,0 1 15,-1 0-15,1 0 0,0 0 0,0 0 16,0-1-16,0 1 0</inkml:trace>
  <inkml:trace contextRef="#ctx0" brushRef="#br0" timeOffset="98258.97">15600 13081 0,'0'0'0,"0"21"15,21-21-15,0-21 16,0 21-16,0-21 0,1 0 15,-1 0-15,0-22 0,0 22 0,0-21 16,0 21-16,1-22 0,-22 1 16,0 0-16,0 20 0,0-20 0,0 21 15,0 0-15,0 0 0,-22-1 16,1 1-16,0 21 16,21 21-16,0 1 0,0 20 15,0 0-15,0 22 0,21-1 16,0 1-16,1 20 0,-1-20 0,-21-1 15,21-20-15,0 20 0,-21 1 16,0-22-16,0 0 0,0 1 16,0-1-16,0 0 0,0 1 15,0-22-15,-21 21 0,0-21 0,21 1 16,-43-1-16,22-21 0,0 21 0,0-21 16,0 0-16,0 0 0,-1 0 15,1-21-15,0 0 0,21-1 0,-21 1 16,21-21-16,0 0 0,0-1 15,0-20-15</inkml:trace>
  <inkml:trace contextRef="#ctx0" brushRef="#br0" timeOffset="98484.01">16573 12658 0,'0'0'0,"43"-21"16,-22 21-16,0 0 0,-21 21 15,0 0-15,0 21 16,-21 1-16,0-1 0,21 0 0,0 22 15,0-22-15,-21 22 0,21-22 16,-22 21-16,22-20 0,-21-1 0,21 0 16,0 1-16,0-22 0,0 21 15,0-21-15,0 1 0,0-1 0,0 0 16,21 0-16,1-21 0,-1 0 16,0 0-1,-21-21-15</inkml:trace>
  <inkml:trace contextRef="#ctx0" brushRef="#br0" timeOffset="98635.09">16319 13208 0,'233'85'0,"-466"-170"0,255 85 16,-1 0-16,0 0 16,21 0-16,-21 0 0,22-21 0,-1 21 15,0 0-15,22-21 0,-22 0 0,22 21 16,-1-22-16,1 1 0,20 0 15,-20 0-15</inkml:trace>
  <inkml:trace contextRef="#ctx0" brushRef="#br0" timeOffset="98855.12">18055 12933 0,'0'0'0,"0"21"0,0 0 0,0 0 16,0 1-16,0-1 0,-21 0 15,21 21-15,0-21 0,-21 1 0,21 20 16,0-21-16,0 21 0,-21-20 0,21-1 16,-22 0-16,22 0 0,0 0 15,0 0-15,0 1 0,22-22 32,20 0-32,-21-22 15,21 1-15,1 0 0</inkml:trace>
  <inkml:trace contextRef="#ctx0" brushRef="#br0" timeOffset="99155.05">18775 12912 0,'42'-21'0,"-42"-1"0,-296 276 0,592-529 15,-338 339-15,84-149 0,-63 85 16,-21 0-16,20 21 0,-20-21 16,21 21-16,-21 1 15,20-1-15,1 0 0,0 0 0,0 0 16,21 0-16,-21 1 0,21-1 0,0 0 15,0 0-15,21 0 16,0-21-16,0 0 0,22 0 0,-22 21 16,0-21-16,21 22 0,-21-22 15,1 21-15,-1 0 0,0-21 0,-21 21 16,0 0-16,0 0 0,0 1 16,-21-1-16,0-21 15,-1 21-15,-20-21 0,0 0 0,-1 0 16,22 0-16,-21 0 0,0 0 15,20 0-15,-20 0 0,21 0 16,0-21-16,0 0 0,-1 21 0</inkml:trace>
  <inkml:trace contextRef="#ctx0" brushRef="#br0" timeOffset="99307.01">18119 12742 0,'-22'-21'0,"213"339"0,-360-615 0,126 255 0,22 21 0,0 0 16,0 21-16,0 0 15,21 21 1,0 0 0,0 0-16,0 0 15</inkml:trace>
  <inkml:trace contextRef="#ctx0" brushRef="#br0" timeOffset="100564.25">20024 12488 0,'-22'-21'0,"44"42"0,-44-63 0,1 21 15,0 0-15,21 0 0,-21 21 16,0 0-16,21 21 16,0 21-16,0-21 0,0 22 15,0-1-15,0 0 0,0 1 0,0 20 16,0 1-16,0-1 0,0-21 0,-21 22 15,21-22-15,0 1 16,0-1-16,0 0 0,0 1 0,0-22 16,21 0-16,0 0 0,0-21 0,0 0 15,0 0-15,1 0 0,-1 0 16,21 0-16,0 0 0,1-21 0,-22 0 16,21-22-16,1 22 0,-1-21 15,0 0-15,-21-22 0,22 22 0,-22-22 16,21 1-16,-21-1 0,1 22 15,-22-22-15,0 1 0,0-1 0,0 22 16,0 0-16,0-1 0,0 1 0,0 21 16,0 0-16,0 42 15,-22 0 1,1 21-16,21 1 0,0-1 16,-21 0-16,21 1 0,-21 20 0,21-20 15,0 20-15,0 1 0,0-1 0,0-21 16,0 1-16,21 20 0,0-20 15,0-22-15,1 21 0,-1-21 0,0 0 16,21 1-16,-21-1 0,22-21 16,-1 0-16,0 0 0,1 0 0,-1 0 15,0-21-15,1-1 0,-1 1 0,0 0 16,1 0-16,-22-21 0,21-1 16,1 1-16,-22 0 0,0-1 15,21 1-15,-42 21 0,0-22 0,0 1 16,0 21-16,0 0 0,-21 21 15,0 0 1,0 0-16,0 21 0,-1 21 16,22-21-16,0 22 0,-21-22 0,21 21 15,0 1-15,0-22 0,0 21 16,0-21-16,21 22 0,-21-22 0,22 0 16,-1 0-16,0 0 0,0 0 0,0-21 15,0 22-15,1-22 16,-22-22-1,-22 22 1,1-21-16,0 0 0,0 21 0,0-21 16,0 0-16,-1 0 0,1 21 15,0-22-15,21 1 16,-21 21-16,0 0 0,21 21 16,0 1-1,0-1-15,0 0 0,0 0 16,0 0-16,0 0 0,21-21 0,0 22 15,0-1-15,0-21 0,1 0 16,20 21-16,0-21 0,-21 0 0,22 0 16,20 0-16,-20 0 0,-1 0 15,21-21-15,-20 0 0,20-1 16,-20 1-16,20 0 0,-21 0 0,1 0 16,-1-22-16,-21 22 0,22-21 15,-22 0-15,0-1 0,0 1 0,-21 0 16,0 20-16,0-20 0,0 21 0,0 0 15,0 0-15,0-1 0,-21 22 16,0 0-16,21 22 16,-21-22-16,-1 42 0,1-21 15,21 0-15,0 22 0,-21-1 0,21-21 16,-21 21-16,21-20 0,0 20 0,0-21 16,0 21-16,0-20 15,21-1-15,0 0 0,0 0 0,1-21 16,-1 21-16,0-21 0,21 0 0,-21 0 15,22 0-15,-1 0 0,0 0 16,1 0-16,20 0 0,-20-21 0,20 0 16,1 0-16,-1 0 0,-21-1 15,22 1-15,-22 0 0,1-21 0</inkml:trace>
  <inkml:trace contextRef="#ctx0" brushRef="#br0" timeOffset="100979.02">22839 12764 0,'21'-85'15,"-127"0"16,191 255-31,-191-340 0,85 191 16,0-21-16,-1 43 0,1-22 0,-21 21 16,21-21-16,0 22 0,-1-1 15,1 0-15,0-20 0,21 20 0,0 0 16,0-21-16,0 1 0,0-1 0,0 0 16,0 0-16,21-21 0,0 0 15,22 0-15,-22 0 0,0 0 0,21 0 16,1-21-16,-22 0 0,21 0 15,1-1-15,-22 1 0,0 0 0,21-21 16,-21-1-16,1 1 0,-1 0 0,-21-1 16,0 1-16,21-21 0,-21 20 15,0-20-15,21 20 0,-21-20 16,0 21-16,0-1 0,0 1 0,0 0 16,0 20-16,0 1 0,0 42 15,0 1 1,0 20-16,-21 0 0,21 1 15,-21-1-15,21 0 0,-21 1 0,21 20 16,0-21-16,0 22 0,0-22 0,0 1 16,0-1-16,0 0 0,0 1 15,0-22-15,21 21 0,-21-21 0,42 0 16,-21-21-16,0 22 0,1-22 16,-1 0-16,21 0 0,-21 0 15,22-22-15,-1 1 0</inkml:trace>
  <inkml:trace contextRef="#ctx0" brushRef="#br0" timeOffset="101147.44">24363 12319 0,'0'0'0,"0"-21"16,-21 21-1,21 21 16,21-21-15</inkml:trace>
  <inkml:trace contextRef="#ctx0" brushRef="#br0" timeOffset="101395.81">24426 12298 0,'0'-21'15,"0"0"1,0-1-16,0 86 16,-21-128-16,0 64 15,0 0-15,0 22 0,-1-22 16,1 42-16,0-21 0,0 0 0,0 22 15,0-1-15,-22 0 0,22-21 16,0 22-16,0-1 0,0 0 0,-1 1 16,22-1-16,0 0 0,0 1 15,0-1-15,0-21 0,0 22 16,22-22-16,-1 0 0,0 0 0,0 0 16,0-21-16,0 0 0,22 0 0,-22 0 15,21 0-15,1 0 0,-22 0 16,21-21-16,0 0 0,-20 0 0,20 0 15,0-22-15,1 22 0,-1-21 16</inkml:trace>
  <inkml:trace contextRef="#ctx0" brushRef="#br0" timeOffset="101955.49">24850 12425 0,'105'-466'62,"-210"932"-62,210-911 0,-105 467 16,0 20-16,-21 0 0,0 1 0,21 20 15,-21-21-15,0 22 0,0-22 16,-1 22-16,1-22 0,0 22 0,0-22 16,21 0-16,0 22 0,-21-22 0,21 0 15,0 1-15,0-22 0,0 21 16,0-21-16,21 1 0,0-1 0,0 0 16,0-21-16,1 0 0,20 0 0,-21 0 15,21 0-15,-20 0 0,20-21 16,0 0-16,-21-1 0,22 1 0,-1-21 15,-21 21-15,0-22 0,1 22 16,-1-21-16,0 0 0,0 20 16,-21-20-16,0 21 0,0 0 0,0 42 31,0 0-31,-21 0 16,0 0-16,21 1 0,-21 20 0,21-21 15,0 21-15,0-20 0,0 20 16,0-21-16,0 0 0,0 22 0,0-22 15,21 0-15,0-21 0,0 0 16,0 0-16,0 0 0,22 0 16,-22 0-16,21 0 0,1-21 15,-1 0-15,0-1 0,1 1 16,-22 0-16,21-21 0,0 21 0,-20-22 16,-1 1-16,-21 0 0,0-1 0,0 1 15,0 21-15,-21-22 0,-1 22 16,-20 0-16,21 0 0,-21 21 0,-1 0 15,1 0-15,21 0 0,-22 0 0,1 0 16,0 21-16,21 0 0,-1 0 16,1 1-16,0-1 0,21 0 15,0 0-15,0 0 0,21-21 16,22 21-16,-22-21 0,21 0 16</inkml:trace>
  <inkml:trace contextRef="#ctx0" brushRef="#br0" timeOffset="102556.14">26204 12573 0,'212'-127'16,"-170"106"-16,-571 211 0,804-232 16,0-148-16,-253 168 0,-22 1 0,0 0 15,-22 21-15,1 0 16,0 0-16,0 0 0,-21 21 16,20 0-16,1 1 0,0-1 0,0 21 15,21-21-15,-21 0 0,21 1 0,0-1 16,0 0-16,0 0 15,21 0-15,0 0 0,0 1 0,0-1 16,1 0-16,-1 0 0,0 0 16,0 0-16,0-21 0,-21 22 15,-42-22 17,21 0-32,0 0 0,-1-22 15,-20 22-15,21-21 0,0 21 0,-22 0 16,22 0-16,0 0 0,0 0 15,0 0-15,21 21 16,0 1-16,0-1 16,21 0-1,0-21-15,0 21 0,0-21 0,22 0 16,-1 0-16,-21 0 0,22 0 0,-1 0 16,0 0-16,1 0 0,-22-21 15,21 0-15,22 21 0,-22-21 0,0-1 16,1 1-16,-1 0 0,21-21 0,-20 21 15,-1-22-15,0 22 0,1-21 16,-1-1-16,0 22 0,-20-21 0,-1 21 16,-21 0-16,0-1 0,0 1 15,-21 21-15,-1 0 0,1 21 0,-21-21 16,21 22-16,-22 20 0,1-21 0,21 21 16,0-20-16,0 20 15,21 0-15,0-21 0,0 22 0,0-22 16,21 0-16,21 0 0,-21 0 0,0 1 15,22-1-15,-1-21 0,0 0 16,1 0-16,-1 0 0,0 0 0,22 0 16,-22 0-16,1 0 0,20 0 0,-21-21 15,-20-1-15</inkml:trace>
  <inkml:trace contextRef="#ctx0" brushRef="#br0" timeOffset="103743.01">15240 14690 0,'21'0'0,"-42"0"0,63 0 16,-21-21-1,1-1-15,-1-20 16,0 21-16,-21 0 0,21-22 0,-21 22 16,21-21-16,-21 0 0,0 20 15,0-20-15,0 0 0,0 21 16,-21-22-16,-21 22 0,21 0 0,-22 0 15,22 21-15,-21 0 0,-1 0 16,-20 0-16,21 21 0,-1 0 0,1 0 16,0 22-16,-1-1 0,22 21 15,0-20-15,0 20 0,0-20 0,21-1 16,0 0-16,0 1 0,0-1 16,0-21-16,21 21 0,0-20 0,0-22 15,0 21-15,22-21 0,-22 0 0,21 0 16,0 0-16,1 0 0,-1-21 15,0-1-15,1 1 0,-1 0 0,0-21 16,1-1-16,-1 22 0,0-21 16,1 0-16,-22-1 0,0-20 15,-21 20-15,0 22 0,0-21 0,0 21 16,0-22-16,-21 22 16,0 21-16,0 0 0,-1 0 0,1 0 15,0 21-15,0 1 0,0 20 0,21-21 16,0 21-16,0 1 0,0-1 15,0 0-15,0 1 0,21-1 0,-21-21 16,21 22-16,0-22 0,0 0 16,22 0-16,-22 0 0,0 0 15,21-21-15,-20 0 0,20 0 0,-21 0 0,21 0 16,-20 0-16,20-21 16,-21 0-16,21 0 0,1 0 0,-1-22 15,0 1-15,1 0 0,-1-1 16,0 1-16,-20 0 0,20-22 0,-21 22 15,0 0-15,0-22 0,-21 22 0,0-1 16,0 1-16,0 21 0,0 0 16,0 0-16,0-1 0,-21 22 0,0 22 15,0-1-15,0 0 16,0 21-16,21-21 0,0 22 0,0 20 16,0-20-16,0 20 0,0-21 15,0 22-15,0-22 0,0 1 16,0-1-16,21-21 0,0 21 0,0-20 15,0-1-15,22-21 0,-22 0 0,21 0 16,0 0-16,1 0 0,-1 0 16,0 0-16,-20-21 0,20-1 0,0 1 15,1-21-15,-1 21 0,0-22 16,1 1-16,-1 0 0,-21-22 0,21 22 16,-20 0-16,-1-22 0,0 22 15,-21-1-15,0 1 0,0 21 0,0 0 16,0 0-16,0-1 0,-21 22 15,0 22-15,-1-1 16,1 21-16,0-21 0,21 22 16,0-1-16,-21 0 0,21 22 0,0-22 15,0 0-15,0 1 0,0-1 16,21 0-16,-21 1 0,21-22 0,0 21 16,1-21-16,20 1 0,-21-22 0,21 21 15,1-21-15,-1 0 0,0 0 16,22 0-16</inkml:trace>
  <inkml:trace contextRef="#ctx0" brushRef="#br0" timeOffset="103998.86">18859 13843 0,'-84'42'31,"63"1"-31,-1-22 16,1 21-16,0 1 0,0-1 0,0 0 16,0 1-16,-1-1 0,1 0 15,21 1-15,0-1 0,0 0 0,-21-21 16,21 22-16,0-22 0,0 0 16,0 0-16,0 0 0,0 1 0,0-44 31</inkml:trace>
  <inkml:trace contextRef="#ctx0" brushRef="#br0" timeOffset="104713.45">18161 14203 0,'-21'0'16,"275"148"-16,-487-296 16,233 148-16,21 0 0,0 0 15,22 0-15,-1 0 16,0 0-16,1 0 0,20 0 0,1 0 0,-22 0 15,21 0-15,1 0 0,-1 0 16,1-21-16,-1 0 0,1 21 16,-1-22-16,-20 1 0,20 0 0,-20 0 15,20 0-15,-42-22 0,22 22 16,-22 0-16,-21-21 0,0 21 0,0-1 16,0 1-16,0 0 0,-21 0 0,-22 0 15,22 21-15,0 0 0,0 0 16,0 21-16,-1 0 0,1 21 0,0-20 15,21 20-15,-21 0 0,21-21 0,0 22 16,0-1-16,0 0 16,0-20-16,0 20 0,0-21 0,0 21 15,0-20-15,0 20 0,0-21 16,0 0-16,0 0 0,0 1 16,0-44 15,0 1-31,21 0 0,-21 0 0,21 0 15,0 0-15,1-22 0,-1 22 0,0 0 16,0 0-16,0 0 0,22-1 16,-22 22-16,0 0 0,0 0 0,0 0 15,-21 22-15,0-1 16,0 0-16,0 0 0,0 0 16,0 22-16,0-22 0,0 0 0,21 0 15,1 0-15,-1 22 0,0-43 16,0 21-16,0 0 0,0 0 15,22-21-15,-1 0 0,-21 0 0,22 0 16,-1 0-16,0 0 0,1-21 16,-1 0-16,0 0 0,1-1 0,-1-20 15,-21 21-15,21 0 0,1-22 0,-22 1 16,0 21-16,0-21 0,0-1 16,1 1-16,-22 21 0,0-22 0,0 22 15,0 0-15,-22 21 0,1 0 16,0 0-16,0 21 15,0 0-15,0 1 0,-1-1 0,1 21 16,21-21-16,-21 0 0,21 22 0,0-22 16,0 0-16,0 0 0,0 0 15,0 1-15,21-1 0,0-21 0,1 0 16,20 0-16,-21 0 0,0 0 0,22 0 16,-1 0-16</inkml:trace>
  <inkml:trace contextRef="#ctx0" brushRef="#br0" timeOffset="105463.55">22373 13674 0,'-21'-21'0,"42"42"16,-63-85-16,21 43 0,-1-21 0,1 21 16,-21-1-16,21 22 0,-22-21 15,22 21-15,-21 0 0,21 21 0,-22-21 16,1 43-16,0-22 0,-22 21 15,22 22-15,0-22 0,-1 22 0,22-22 16,-21 21-16,21-20 0,-1 20 16,1-20-16,21-1 0,0-21 0,0 21 15,0-20-15,21-1 0,22 0 0,-22-21 16,21 0-16,1 0 0,-1 0 16,0 0-16,1 0 0,20 0 0,-21-21 15,1 0-15,-1 21 0,-21-22 16,22-20-16,-22 21 0,0 0 0,-21 0 15,0-22-15,0 22 0,0-21 0,-21 21 16,0-22-16,-1 22 16,1 0-16,0-21 0,0 42 0,0-22 15,0 1-15,-1 21 0,1 0 16,42-21 0,1 21-16,-1 0 15,21-21-15,-21 21 0,22-21 16,-1 21-16,21 0 0,-20-21 0,20 21 15,-20 0-15,20 0 0,-21 21 16,22 0-16,-22 21 0,-21 1 0,1-1 16,-1 0-16,0 1 0,-21-1 15,0 21-15,0-20 0,0 20 16,0 1-16,0-1 0,0 1 0,0-1 16,0 22-16,0-22 0,0 1 0,0 21 15,0-22-15,0 22 0,0-22 16,0 22-16,0-22 0,0 22 0,0-21 15,-21-1-15,21 22 0,0-43 0,-21 22 16,-1-22-16,22 0 0,-21 1 16,21-22-16,-21 0 0,21 0 0,0-42 15,0 0-15,0 0 16,0-22-16,0 1 16,21 0-16,0-22 0</inkml:trace>
  <inkml:trace contextRef="#ctx0" brushRef="#br0" timeOffset="106991.83">22754 14351 0,'0'-190'0,"0"126"16,0 720-16,0-1354 0,0 994 0,0-635 0,0 297 15,0 0-15,21 21 0,-21-22 0,21 22 16,1 0-16,-1 0 0,0 21 0,21 0 16,-21 0-16,22 0 0,-22 0 15,21 0-15,-21 21 0,22 0 0,-22 0 16,0 0-16,0 1 15,-21-1-15,0 0 0,0 0 0,0 0 16,0 0-16,0 1 0,-21-1 0,0-21 16,0 21-16,0 0 0,-22-21 15,22 0-15,-21 21 0,-1-21 0,1 0 16,0 0-16,21 0 0,-1 0 0,1 0 16,0 0-16,0 0 15,21 21 1,21-21-16,0 0 0,0 22 15,22-22-15,-22 0 0,21 0 0,-21 21 16,22-21-16,-1 0 0,-21 0 0,22 0 16,-1 0-16,0 0 15,-21-21-15,43 21 0,-22-22 0,1 1 16,20 21-16,-21-21 0,22 0 0,-22 0 16,1 0-16,-1-22 0,0 22 15,-21 0-15,1 0 0,-1 0 0,-21-22 16,0 22-16,0 0 0,-21 0 15,-1 21-15,1 0 16,-21 0-16,21 21 0,0-21 0,-1 21 16,1 21-16,0-20 0,0-1 15,0 21-15,21-21 0,-21 22 0,21-22 16,0 0-16,0 21 0,21-21 16,0 1-16,21-22 0,-21 21 0,22 0 15,-1-21-15,0 0 0,1 0 0,-1 0 16,0 0-16,1 0 0,-1-21 15,22 0-15,-22-1 0,0 1 16,1 21-16,-22-42 0,21 21 0,-21 0 16,0-1-16,1 1 0,-1 0 15,-21 0-15,0 0 0,0 0 0,0 42 32,0 0-32,0 0 15,-21 0-15,-1 0 0,22 1 0,-21-1 16,21 0-16,0 0 0,0 0 15,21-21 17,-21-21-17,22 21-15,-1-21 0,-21 0 16,0 0-16,21-1 0,0 1 0,0 0 16,0 0-16,1 0 0,-22 0 15,21 21-15,0 0 0,0 0 16,0 0-16,0 21 15,-21 0-15,22 0 16,-22 0-16,0 0 0,0 1 0,0-1 16,21 0-16,0 0 0,0 0 0,0-21 15,0 21-15,1-21 16,-1 0-16,21 0 0,-21 0 0,22 0 16,-1 0-16,0 0 0,1 0 0,20 0 15,-21 0-15,1-21 0,-1 0 16,0 0-16,-20 21 0,-1-21 0,21 0 15,-21-22-15,-21 22 0,21 0 0,-21-21 16,22 20-16,-22-20 0,0 21 16,0-21-16,0 20 0,0 1 0,-22 21 15,1 0-15,0 0 0,0 0 16,0 21-16,0 22 0,21-22 16,-22 0-16,22 21 0,0 1 15,0-22-15,0 21 0,0-21 0,0 22 16,22-22-16,-22 0 0,21 0 15,21 0-15,-21 1 0,0-22 0,22 0 16,-1 0-16,0 0 0,1 0 0,-1 0 16,22 0-16,-1 0 0,1 0 15,-1-22-15,22 22 0,-22-21 0,22 0 16,-22 21-16,1-21 0,-1 0 0,1 0 16,-22-1-16,1 1 0,-1 0 15,-21 0-15,0 21 0,-21-21 16,0 0-16,0-1 0,-21 1 15,-21 21-15,21 0 0,-22 0 16,1 0-16,-22 0 0,22 0 0,-21 0 16,-1 21-16,22 1 0,-1-1 15,1 0-15,0 0 0,21 0 0,-1 0 16,1 1-16,21-1 0,0 21 0,0-21 16,21 0-16,1 1 15,-1-22-15,0 0 0,21 21 0,1-21 16,-1 0-16,0 0 0,-21 0 0,22 0 15,-1-21-15,0 21 0,-20-22 16,20 1-16,-21 0 0,21 0 0,-20 0 16,-1-22-16,0 22 0,0-21 15,0 0-15,0-22 0,1 1 16,-1 20-16,0-20 0,0-1 0,0 1 16,0-1-16,1 22 0,-22 0 0,0-1 15,21 1-15,-21 21 0,0 0 16,-21 21-16,-1 21 15,1 0-15,0 21 0,0 1 0,0 20 16,0 1-16,-1-1 0,1 1 16,21-1-16,0 1 0,0-1 0,0-21 15,0 22-15,0-22 0,21-21 16,1 22-16,-1-22 0,0 21 0,21-21 16,1-21-16,-1 22 0,0-22 0,1 0 15,20 0-15,1 0 0,-22 0 16,21 0-16</inkml:trace>
  <inkml:trace contextRef="#ctx0" brushRef="#br0" timeOffset="108728.01">18902 15367 0,'-43'0'16,"86"0"-16,-128 0 0,64 0 0,0 0 0,-22 0 15,43 21-15,-21 0 0,21 22 16,0-22-16,0 21 0,0 1 0,0-1 16,0 0-16,0 1 0,0-1 0,0 0 15,0 1-15,0-22 0,0 21 16,0-21-16,0 0 0,0 1 0,0-1 15,0 0-15,21-21 16,1-21-16,-1 0 16,0-1-16,-21 1 0,21 0 0,0 0 15,0-21-15,1 20 0,-1-20 16,0 21-16,-21-21 0,0 20 0,21 1 16,-21 0-16,21 21 0,0 21 31,1 0-31,-22 1 0,21 20 15,0-21-15,0 21 0,0-20 16,0 20-16,1 0 0,-1-21 0,0 1 16,21 20-16,-21-21 0,22-21 0,-1 21 15,0-21-15,1 0 0,-1 0 16,0 0-16,1 0 0,-1-21 0,0 0 16,1 0-16,-22 0 0,21-22 15,1 22-15,-22 0 0,0-21 0,0-1 16,-21 1-16,0 21 0,0-106 15,-42 84 1,42 22-16,-43 0 0,43 0 0,-21 21 16,0 0-16,0 0 0,21 21 0,-21 0 15,21 22-15,0-22 0,0 21 16,0-21-16,0 22 0,0-1 0,21 0 16,0-21-16,-21 22 0,21-1 15,0-21-15,1 22 0,-1-22 0,21 0 16,-21 0-16,22-21 0,-22 0 0,21 0 15,0 0-15,1 0 0,-1-21 16,0 0-16,1 0 0,-1-1 16,-21 1-16,22 0 0,-1-21 0,-21 21 15,0-22-15,0 22 0,-21 0 16,0-21-16,0 20 0,0 1 0,0 0 16,0 42 15,0 22-31,0-22 0,0 0 0,0 21 15,0-21-15,0 22 0,0-22 16,0 0-16,0 21 0,0-20 0,22-1 16,-1 0-16,0-21 0,0 0 15,0 0-15,22 0 0,-1 0 0,0 0 16,1 0-16,-1-21 0,0 0 0,22-1 16,-22 1-16,0 0 15,1-21-15,-1 21 0,-21-1 0,0 1 16,1 0-16,-22 0 0,0-21 0,0 20 15,0 1-15,0 0 16,-22 21-16,1 0 16,0 21-16,21 0 0,-21 1 15,21-1-15,-21 0 0,21 0 16,0 0-16,0 22 0,0-22 0,0 0 16,0 0-16,0 0 0,0 0 15,0 1-15,0-1 16,0-42-1,21-1 1,-21 1-16,21 0 0,0 0 16,-21 0-16,0 0 0,21-1 0,1 1 15,-22 0-15,0 0 0,0 0 16,21 0-16,0 21 0,0 21 31,-21 0-31,21 0 0,-21 0 16,21 0-16,1 1 0,-1-1 15,0 0-15,0 0 0,0 0 16,22-21-16,-1 0 0,0 21 0,1-21 16,-1 0-16,0 0 0,1 0 15,20-21-15,1 0 0,-22 21 0,21-21 16,-20 0-16,-1 0 0,0-1 16,1 1-16,-22 0 0,0 0 15,0-21-15,-21 20 0,0 1 0,0-21 16,0 21-16,-21 0 0,21-22 0,-42 22 15,21 21-15,-1-21 0,-20 21 0,0 0 16,21 0-16,-22 21 0,22 0 16,-21 0-16,21 1 0,-22-1 0,22 21 15,0-21-15,21 0 0,-21 22 0,21-22 16,0 21-16,0-21 0,0 1 16,0-1-16,21 0 0,0 0 15,21-21-15,-20 0 0,-1 0 16,21 0-16,-21 0 0,22-21 15,-22 21-15,21-21 0,-21 0 0,22-1 16,-22 1-16,0 0 0,0-21 0,0 21 16,0-22-16,-21 1 0,0-22 15,0 22-15,0-21 0,0-1 0,0 1 16,0-1-16,0 1 0,0-1 16,0 22-16,0-1 0,0 22 0,0 0 15,0 0-15,0 63 16,0-21-16,0 22 0,0-1 15,0 0-15,0 22 0,0-22 16,0 22-16,0-22 0,0 0 0,0 22 16,0-22-16,0 1 0,0-22 15,22 21-15,-1-21 0,-21 0 0,21 1 16,0-1-16,0 0 0,0-21 0,1 0 16,20 0-16,-21 0 0,21 0 15,1-21-15</inkml:trace>
  <inkml:trace contextRef="#ctx0" brushRef="#br0" timeOffset="109555.54">22712 15388 0,'-43'0'15,"22"148"-15,85-296 0,-128 148 0,43 21 16,0-21-16,21 22 0,-21-1 0,0 21 16,-1-21-16,1 0 0,21 1 0,0 20 15,-21-21-15,21 0 0,0 0 16,0 1-16,0-1 0,0 0 0,21 0 15,0-21-15,1 0 16,-1 0-16,0 21 0,21-21 0,-21 0 16,22 0-16,-1 0 0,-21-21 0,22 0 15,-22 0-15,21 21 0,-21-21 16,0-1-16,-21-20 0,0 21 0,0 0 16,0-22-16,0 22 0,-21-21 0,0 21 15,0-22-15,0 22 16,0 0-16,-1 0 0,1 21 0,0 0 15,-21 0-15,21 21 0,-1 0 0,1 0 16,0 1-16,0 20 0,0-21 16,21 21-16,-21-20 0,21-1 0,0 21 15,0-21-15,0 0 0,21 1 0,0-22 16,21 21-16,-21-21 0,1 0 16,20 0-16,-21 0 0,21 0 0,1 0 15,-22 0-15,21 0 0,1-21 0,-1-1 16,-21 1-16,21 0 15,1 0-15,-22-21 0,21 20 0,-21-20 16,1 21-16,-1-21 0,21 20 0,-21 1 16,-21 0-16,0 0 0,21 21 15,-21 21-15,0 0 16,0 0-16,0 22 0,0-22 16,0 0-16,0 0 0,0 0 0,0 1 15,0-1-15,0 0 0,0 0 0,0 0 16,22-21-16,-1 0 15,0 0-15,0 0 0,0 0 16,0 0-16,1 0 0,20-21 0,-21 0 16,0 0-16,22 0 0,-22-1 15,21 1-15,-21 0 0,0 0 16,22-21-16,-22 20 0,0 1 0,0 0 16,-21 42-1,0 0-15,0 1 16,0-1-16,0 0 0,0 0 0,0 0 15,0 0-15,0 1 0,0-1 16,0 0-16,21 0 0,1-21 16,-1 0-16,0 0 0,21 0 15,-21 0-15,1 0 0,20-21 16,-21 0-16,0 21 0,0-21 16,22-1-16,-22 22 0,-21-21 0,21 0 0,-21 0 15,0 0-15,0 0 16,0-1-16,0 1 0,0 0 0,-21 0 15,0 0-15,0 0 0,-1 21 0,1 0 16,0 0-16,0 0 0,0 0 16,0 0-16,-1 0 15</inkml:trace>
  <inkml:trace contextRef="#ctx0" brushRef="#br0" timeOffset="109815.39">20743 15134 0,'-21'0'0,"42"0"0,-63 0 31,63 0 16,21 0-47,-20 0 0,20-21 0,0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94D8-911F-4CA1-8214-F17F9B17D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4654D-BD15-4A69-AA27-AAAF6DEA3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0E99-E2BE-4765-BF0E-C1EC4436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BB22-7580-4095-A4F2-AEF6224C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14B9-164B-4597-BBC9-79EBF07E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8333-636E-489C-9F1F-447B1489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74944-3EA6-4E98-83CB-503DC753C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EAAB-B4CD-4CC5-A361-16BBFF56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BDD1-8641-45D3-8092-0B668E17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2AFD-F853-46D9-B814-0FA711A6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6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5FF74-DAAC-4F6B-B6BD-40CC40193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257AE-A78F-4253-8598-FD5DE1340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DC4E-E2C4-468A-94A7-8B538772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73DF-1167-43FB-A6D6-CA1F441D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5152-7B59-41F6-85C0-3F015E65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C137-3F06-45BA-A211-8BEBBA92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FDA6-FB65-4FA8-A573-7EE53741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DF79-8207-4A08-B836-7B53AD11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DE41-13F8-4525-BF44-D09BEEFA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4062-5475-4767-8430-A70A5EA6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71D7-9ACC-467E-BC77-321635C3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8C407-4CC3-40A0-981B-82754E0E0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AEA7-5BF0-41EF-A482-A5D842CB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6524-B55B-4145-A252-A47B7A67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8995-3ECD-4FDB-8F70-68B00071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67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0525-1FB3-4ACB-977E-24F5B8F9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C6E6-6C9A-4135-A20B-992A95E6E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30573-AEBF-45B4-BBFF-B13B7DF6F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B010-9EF3-40EB-8B8F-0072BF48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46A8D-F7B8-4542-BCC3-3D0A341D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7776A-A8CB-4600-97E3-38BF7CA1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6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3C1E-19BC-49F4-B5CE-B887C0C7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DC84-BCAA-4F11-B31E-290E4E10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550D0-9155-48A3-B264-D2EAE642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5C3C0-B76C-44AC-93C9-E6459101C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5DF5D-8364-4752-B351-B84F1DCF8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FA7C3-EC02-417D-B98B-E6E1BDC0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1965C-8314-4130-847E-3BB28822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CE27E-7634-4AF1-8DD4-87581C7A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0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E51D-48D1-4ED1-9D52-BDACF10D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73D9-CAC4-4F4D-8820-94DC7D59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967E2-E570-4D5D-80A6-2DB009DC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BF9D3-3A76-4ECF-8616-22DB893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0F897-0400-4648-954E-C9E0DFFF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D7DA9-98B4-461B-99C9-4F402F2F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50BB-F18A-494F-BBFF-733595A8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BA-BDD7-4333-9D07-59619582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6E2B-9F08-44C5-99EE-1623BC45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C37C-FAB6-441F-A154-7343CFEC3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51CC-D8BC-42EA-8DA4-41AFAB0F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A3EB-EC13-40B3-9F04-F9CC2FCD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4209-BE97-4915-9975-EB16093D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8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B838-90D0-4A88-82F3-A5A291DB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B388C-350F-43E7-B1D3-4879B27D3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EC11-5E95-468B-AC7A-7C640851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BD3A5-E4DC-4070-86C0-D8EA295B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E7529-ABB3-4268-9418-A8DE9C13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4968-3911-407E-8904-81B1394C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6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051E2-ACFF-405C-9E6F-390ABF80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794A2-9A6D-4F29-B5C0-5467E489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B0CF-89E1-4F4B-A750-295E2416B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02E4-2C03-4296-A252-C43D9E05CB5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E7C4-45FF-49B6-A011-ABC13D071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EBDC-8952-4716-AF93-088B9BC71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4CE8-8CAD-45BF-B0E8-B3B10FA2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7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609E-285E-4B2C-BA21-6A20383CD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A62F6-E1F3-41FB-B310-DB17BEC07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A8DD6C-AC9E-4ACF-878D-0CAA2FEF0F7E}"/>
                  </a:ext>
                </a:extLst>
              </p14:cNvPr>
              <p14:cNvContentPartPr/>
              <p14:nvPr/>
            </p14:nvContentPartPr>
            <p14:xfrm>
              <a:off x="129600" y="0"/>
              <a:ext cx="753660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A8DD6C-AC9E-4ACF-878D-0CAA2FEF0F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-9360"/>
                <a:ext cx="755532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9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609E-285E-4B2C-BA21-6A20383CD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A62F6-E1F3-41FB-B310-DB17BEC07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93E4DE-DBF1-4C80-808A-C5D3B740CE4B}"/>
                  </a:ext>
                </a:extLst>
              </p14:cNvPr>
              <p14:cNvContentPartPr/>
              <p14:nvPr/>
            </p14:nvContentPartPr>
            <p14:xfrm>
              <a:off x="327600" y="213480"/>
              <a:ext cx="8793720" cy="615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93E4DE-DBF1-4C80-808A-C5D3B740CE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04120"/>
                <a:ext cx="8812440" cy="61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609E-285E-4B2C-BA21-6A20383CD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A62F6-E1F3-41FB-B310-DB17BEC07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C89842-59F7-45FB-B300-4843E9FE573E}"/>
                  </a:ext>
                </a:extLst>
              </p14:cNvPr>
              <p14:cNvContentPartPr/>
              <p14:nvPr/>
            </p14:nvContentPartPr>
            <p14:xfrm>
              <a:off x="159840" y="144720"/>
              <a:ext cx="1200204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C89842-59F7-45FB-B300-4843E9FE5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35360"/>
                <a:ext cx="1202076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23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2022-03-03T02:26:51Z</dcterms:created>
  <dcterms:modified xsi:type="dcterms:W3CDTF">2022-03-03T02:27:10Z</dcterms:modified>
</cp:coreProperties>
</file>