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1:36:11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1101 0,'0'-64'31,"0"128"-31,0-149 0,0 64 0,-21 21 15,0 0 1,0 21 0,21 21-16,0 1 0,-22-1 0,1 22 15,21-22-15,0 21 16,0-20-16,-21 20 0,21 1 0,-21-1 0,21 1 16,0 20-16,0-20 15,-21-22-15,0 22 0,21-22 0,-22 0 16,22 1-16,0-22 0,0 21 15,0-21-15,0 1 16,0-44 0,0 1-1,0 0-15,0-21 0,0-1 0,0 1 16,0 0-16,22-22 0,-22 1 16,21-1-16,-21 1 0,0-1 15,21 1-15,0 20 0,0-20 16,-21-1-16,0 1 0,21 21 0,1-1 15,-22 1-15,0 0 0,0-1 16,0 22-16,21 0 0,-21 0 16,0 0-16,0 42 15,21 0-15,-21 21 0,0 1 16,0-1-16,0 0 0,21 22 16,-21-22-16,0 22 0,21-22 15,-21 21-15,0-20 0,0 20 0,0-20 16,0-1-16,0 21 0,0-20 15,21-1-15,-21 0 0,22-20 0,-22 20 16,0-21-16,0 0 16,21 0-16,-21 1 0,21-22 0,-21 21 15,0-42 17,0-1-32,-21 1 0,0 0 15</inkml:trace>
  <inkml:trace contextRef="#ctx0" brushRef="#br0" timeOffset="195.88">1799 1715 0,'-21'0'15,"42"0"32,0-22-47,0 22 16,1 0-16,-1 0 0,0-21 15,0 21-15,0-21 0,0 21 0,1 0 16,-1-21-16,0 21 0,21 0 16,-21-21-16,22 21 0</inkml:trace>
  <inkml:trace contextRef="#ctx0" brushRef="#br0" timeOffset="976.44">2815 1566 0,'0'0'16,"21"-21"-16,22 21 0,-22 0 0,0 0 15,-21-21-15,21 0 0,0 21 16,0 0-16,-21-21 16,0 0-16,0-1 15,0 1 1,-21 21-16,0 0 16,0 0-16,0 0 0,0 0 15,-1 0-15,1 0 0,-21 21 0,21 1 16,-22-1-16,1 0 0,21 21 15,-21-21-15,20 22 0,-20-1 0,21 0 16,0 1-16,0-22 0,-1 21 16,22-21-16,0 1 0,0-1 15,0 0-15,0 0 0,22-21 16,-1 0-16,0 0 16,0 0-16,0 0 0,0 0 0,22-21 15,-22 21-15,21-21 0,-21 0 16,22-1-16,-22 1 0,0-21 0,0 21 15,0 0-15,1-1 0,-1 1 16,-21 0-16,21 0 0,0 0 16,-21 0-16,0-1 15,0 44 17,0-1-17,0 21-15,0 0 0,0 1 16,0-1-16,0 0 0,0 1 0,21 20 15,-21-20-15,21 20 0,-21 1 16,0-1-16,22 1 0,-1-1 0,-21 1 16,0 20-16,0-20 0,0-1 15,0 22-15,0-22 0,0 1 0,0-1 16,0 22-16,0-21 0,0-1 16,0 1-16,0-1 0,0 1 0,0-22 15,0 21-15,0-20 0,0-1 16,0 0-16,0 1 0,0-22 15,-21 21-15,-1-21 0,1 1 16,0-1-16,0 0 0,0-21 0,-22 0 16,22 0-16,-21 0 0,0 0 0,-22-21 15,22 0-15,-22-1 0,1-20 16,-1 0-16,1-22 0,-1 1 0,22-1 16,-22 1-16,22-1 0,21 1 15,0-1-15,0 22 0,21-22 16,0 1-16,0 21 0,0-1 0,0-20 15,21 20-15,0-20 0,21 21 16,-21-22-16,22 22 0,-22-1 0,21 1 16,1 0-16,-1-1 0,-21 1 15,21 0-15,1 21 0,-1-22 16,0 22-16,1 0 0</inkml:trace>
  <inkml:trace contextRef="#ctx0" brushRef="#br0" timeOffset="1799.97">3238 1947 0,'0'-21'16,"0"0"0,22 0-1,-1 0-15,0 0 16,0-1-16,0-20 0,-21 21 15,21 0-15,-21 0 0,22-1 0,-22 1 16,0 0-16,0 0 16,-22 21-1,1 21-15,0 0 16,-21 0-16,21 1 0,-1-1 16,1 21-16,-21-21 0,21 22 0,0-22 15,21 0-15,0 21 0,-22-21 16,22 1-16,0-1 0,0 0 0,0 0 15,0 0-15,22 0 16,-1-21-16,0 0 16,21 0-16,-21 0 0,22-21 15,20 21-15,-20-21 0,-1 0 0,21 0 16,-20 0-16,-1-1 0,0 1 16,-20 0-16,20 0 0,0-21 0,-21 20 15,1-20-15,-1 21 0,-21 0 16,0 0-16,21-1 0,-21 1 0,0 0 15,0 0-15,0 42 32,0 0-17,-21 0-15,21 22 0,0-22 0,0 21 16,0-21-16,0 22 0,-21-1 16,21-21-16,0 22 0,0-22 0,0 0 15,-22 0-15,22 0 0,0 0 16,0 1-16,0-1 0,0-42 47,0-1-47,0 1 15,0 0-15,0 0 0,0 0 0,0-22 16,0 1-16,0 21 16,22-21-16,-1-1 0,0 1 0,0 21 15,21-22-15,1 22 0,-22 0 16,21 0-16,1 0 0,-1 21 0,0 0 15,1 0-15,-1 21 0,-21 0 16,21 0-16,-20 22 0,-1-22 0,0 21 16,-21 0-16,0-20 0,0 20 15,0 0-15,0-21 0,0 22 0,-21-22 16,0 0-16,-1 0 0,1 0 16,21 1-16,0-1 0,-21 0 15,21-42 32,21 0-47</inkml:trace>
  <inkml:trace contextRef="#ctx0" brushRef="#br0" timeOffset="2345.66">5016 1693 0,'0'-21'0,"0"42"0,0-63 0,22 21 15,-22 0-15,0 0 16,0-1-16,-22 1 16,1 21-16,0 0 0,0 0 15,-21 0-15,20 21 0,1 1 16,-21-1-16,21 0 0,-22 21 0,22-21 16,-21 22-16,0-1 0,20 0 15,1 1-15,0-1 0,0 0 0,0-20 16,21 20-16,0-21 0,0 0 15,0 0-15,0 1 0,0-1 0,21-21 16,0 0-16,0 0 0,0 0 16,1 0-16,20 0 0,-21 0 15,21 0-15,1-21 0,-1-1 0,-21 1 16,22 0-16,-22 0 0,21-21 16,-21-1-16,0 1 0,1 0 15,-1-1-15,0-20 0,0 20 0,0-20 16,-21 21-16,0-1 0,21-20 15,-21 20-15,0 1 0,0 0 0,0 21 16,0-22-16,0 22 0,0 0 16,0 0-16,0 42 15,0 0 1,0 0-16,0 0 0,0 22 0,0-1 16,0 0-16,0 22 0,0-1 15,0-20-15,0 20 0,0-20 0,-21 20 16,21-21-16,0 1 0,0-1 15,0 0-15,0-20 0,0 20 16,0-21-16,0 0 0,0 0 0,21 1 16,1-22-16,-1 0 0,0 0 15,0 0-15,21 0 0,1 0 0,-22 0 16</inkml:trace>
  <inkml:trace contextRef="#ctx0" brushRef="#br0" timeOffset="2816.39">5863 1757 0,'0'0'0,"21"-21"0,-21 0 16,0-1-16,0 1 0,0 0 0,0 0 16,0 0-16,0 0 15,-21-1-15,0 22 16,0 0-16,0 0 0,-1 0 0,1 0 16,0 22-16,-21-1 0,21 0 15,-1 0-15,-20 21 0,21 1 0,0-22 16,0 21-16,-1 1 0,1-1 15,21 0-15,0-21 0,-21 22 0,21-22 16,0 0-16,0 0 0,0 0 0,0 1 16,0-1-16,21-21 15,0 0-15,1 0 0,-1 0 16,0 0-16,0-21 0,0-1 16,0 1-16,1 0 0,20 0 15,-21 0-15,0-22 0,0 1 16,1 0-16,-1 21 0,0-22 0,0 1 15,0 0-15,-21 20 0,0 1 16,0 0-16,0 0 0,0 42 31,0 0-31,0 0 0,0 22 0,0-22 16,0 21-16,0-21 0,0 22 16,0-22-16,0 21 0,0-21 0,0 1 15,21-1-15,-21 0 0,22 0 0,-1 0 16,0-21-16,0 0 15,0 0-15,0 0 16,1 0-16,-1 0 0,0-21 16,0 21-16</inkml:trace>
  <inkml:trace contextRef="#ctx0" brushRef="#br0" timeOffset="3420.04">1482 2350 0,'-43'0'16,"86"0"-16,-128 0 0,64 0 0,0 0 0,-1 0 16,1 0-16,42 0 31,22 0-31,-1 0 15,0 0-15,22 0 0,21 21 16,-22-21-16,22 0 0,-1 0 0,22 0 16,0 0-16,21 0 0,21 0 15,0 0-15,22 0 0,-1 0 16,0 0-16,22 0 0,21 0 0,-22 0 16,1 0-16,20 0 0,1-21 0,0 21 15,-22 0-15,22 0 16,-22 0-16,1 0 0,-1 0 0,1-22 15,-1 22-15,-42 0 0,22 0 16,-22 0-16,21-21 0,-42 21 0,21 0 16,-21 0-16,-21 0 0,0 0 15,-21 0-15,-22 0 0,1-21 0,-22 21 16,0 0-16,-20 0 0,-1 0 16,0 0-16,0 0 0,-21-21 46</inkml:trace>
  <inkml:trace contextRef="#ctx0" brushRef="#br0" timeOffset="3555.97">7535 2223 0,'0'0'0,"43"0"31,-22 0-16,0 0 1</inkml:trace>
  <inkml:trace contextRef="#ctx0" brushRef="#br0" timeOffset="4152.62">4889 3133 0,'0'0'16,"0"-21"-16,0 42 31,-21 0-15,21 21-16,-21 1 0,21-1 0,-21 0 15,21 1-15,0 20 0,0-21 16,0 22-16,0-22 0,0 1 0,0-1 16,0 0-16,0 1 0,0-1 15,0-21-15,0 21 0,0-20 0,0-1 16,0 0-16,0 0 0,0 0 16,0 0-16,21-42 31,0 0-31</inkml:trace>
  <inkml:trace contextRef="#ctx0" brushRef="#br0" timeOffset="4380.49">5313 3598 0,'0'0'0,"21"0"16</inkml:trace>
  <inkml:trace contextRef="#ctx0" brushRef="#br0" timeOffset="5067.96">7260 3090 0,'0'-42'15,"21"21"1,0 21-16,1-21 0,-22 0 15,21 21-15,0-22 0,0 1 0,-21 0 16,21 0-16,0 0 0,1 0 16,-22-1-16,0 1 0,0 0 15,0 0-15,-43 21 16,22 0-16,-21 0 16,21 0-16,-22 21 0,1-21 15,0 21-15,-1 0 0,-20 1 16,20-1-16,22 21 0,-21-21 15,21 0-15,0 1 0,-1 20 0,22-21 16,0 0-16,0 0 0,0 22 16,0-22-16,22 21 0,-1-21 0,0 22 15,0-22-15,21 21 0,-20-21 16,20 22-16,-21-22 0,21 21 0,1-21 16,-22 22-16,0-22 0,0 21 0,0-21 15,1 1-15,-22 20 0,0-21 16,0 0-16,0 22 0,0-22 0,-22 0 15,-20 0-15,21 0 0,-21-21 16,-1 21-16,1 1 0,-22-22 16,22 0-16,-21 0 0,20 0 0,-20 0 15,-1 0-15,1 0 0,20-22 16,-20 1-16,21 21 0,-1-21 0,1 0 16,21 0-16,0 0 0,-22-22 15,43 22-15,0 0 0,0 0 0,0 0 16,0-1-16,21 1 15,1 21-15,20 0 0,0-21 16,1 21-16,-1-21 0,0 21 16,1 0-16</inkml:trace>
  <inkml:trace contextRef="#ctx0" brushRef="#br0" timeOffset="6084.42">7853 3217 0,'0'-21'0,"0"42"0,0-63 16,-21 42-1,-1 0-15,1 0 16,0 21-16,0 0 0,0 1 0,0-1 16,-1 21-16,1-21 0,0 22 15,0-1-15,0-21 0,21 21 0,0 1 16,-21-22-16,21 21 15,-22-21-15,22 22 0,0-22 0,0 0 16,0 0-16,0 0 0,0 1 16,0-1-16,0 0 0,22-21 0,-1 0 15,0 21-15,0-21 0,21 0 0,-20 0 16,20 0-16,-21 0 0,21 0 16,1-21-16,-1 0 0,-21 21 0,22-21 15,-1-1-15,0-20 0,1 21 16,-1 0-16,-21-22 0,21 1 0,-20 21 15,-1-21-15,-21-1 0,0 22 16,21 0-16,-21-21 0,0 20 0,0 1 16,-21 0-1,0 21-15,-1 0 16,1 21-16,0 0 16,21 1-16,0-1 15,0 0-15,0 0 0,0 0 0,0 0 16,21 1-16,0-1 0,-21 21 15,0-21-15,22 0 0,-22 1 0,21-1 16,-21 0-16,0 0 0,0 0 0,21 0 16,-21 1-16,21-1 0,0-21 15,-21 21-15,21 0 0,1-21 0,-1 0 16,0 0-16,0 0 16,0 0-16,0 0 0,22-21 15,-22 0-15,21 21 0,1-21 0,-22-1 16,21 1-16,-21 0 0,22 0 15,-22-21-15,21 20 0,-21-20 0,0 0 16,1 21-16,20-22 0,-42 22 16,21-21-16,0 21 0,-21-1 0,21 22 15,-21-21-15,-21 42 32,0 1-32,0-1 15,0 0-15,0 0 0,-1 21 16,1-20-16,0 20 0,21-21 0,-21 0 0,21 22 15,0-22-15,-21 21 16,21-21-16,0 0 0,0 1 0,0-1 16,21 0-16,0-21 0,0 21 0,0-21 15,1 0-15,-1 0 0,0 0 16,21 0-16,-21 0 0,1 0 0,20 0 16,-21 0-16,21-21 0,-20 0 15,20 0-15,-21 21 0,0-43 0,0 22 16,1 0-16,-22-21 0,0 20 0,0-20 15,0 0-15,0-1 0,0 1 16,0 0-16,0-1 0,-22 1 0,1 21 16,-21-21-16,21 20 0,0 22 15,-22-21-15,1 21 0,21 0 16,-22 0-16,1 21 0,21-21 16,-21 22-16,20-1 0,1 0 0,0 21 15,0-21-15,0 22 0,0-22 0,21 21 16,0-21-16,0 22 0,0-22 15,0 0-15,0 0 0,21 0 0,0 1 16,21-1-16,-21 0 0,22-21 16,-22 0-16,21 0 0,-21 0 0,22 0 15,-22 0-15</inkml:trace>
  <inkml:trace contextRef="#ctx0" brushRef="#br0" timeOffset="6396.57">9737 2963 0,'0'0'15,"-22"0"-15,22-21 0,-21 21 0,21-21 16,-21 21-16,0 21 16,21 0-16,-21 1 15,21-1-15,0 0 0,0 21 0,0-21 16,0 22-16,-21-1 15,21 0-15,-22 1 0,22-1 0,0 0 16,0 1-16,0-1 0,-21 0 16,21-20-16,0 20 0,0-21 0,0 21 15,0-20-15,0-1 0,0 0 16,0 0-16,21 0 0,1-21 16,-1 0-16,0 0 15,0 0-15,0 0 0,0-21 16,1 0-16</inkml:trace>
  <inkml:trace contextRef="#ctx0" brushRef="#br0" timeOffset="6652.42">10181 3006 0,'0'0'0,"0"-21"0,0-1 16,0 1-16,-21 21 15,0 0-15,0 21 16,-1 1-16,1-1 0,0 0 0,0 0 15,21 21-15,-21 1 0,21-1 16,-21 0-16,21 1 0,0-1 0,0 22 16,-22-22-16,22 0 0,0 1 0,-21-1 15,21-21-15,0 21 16,0-20-16,0-1 0,0 0 0,0 0 0,0 0 16,0 0-16,21-21 15,1 0-15,-1 0 0,0 0 16,0 0-16,0 0 0,22-21 0</inkml:trace>
  <inkml:trace contextRef="#ctx0" brushRef="#br0" timeOffset="7384.08">11366 2858 0,'0'0'0,"-21"-22"0,21 1 15,-21 21-15,21-21 16,0 0-16,-21 21 16,0 21-16,21 0 15,0 0-15,0 1 0,0 20 16,0-21-16,0 21 0,0 1 0,0-1 16,0 22-16,0-22 0,0 21 15,0 1-15,0-22 0,0 22 0,0-22 16,0 0-16,0 1 0,0-1 15,0 0-15,0-20 0,0 20 0,0-21 16,0 0-16,0 0 16,-21-42 15,21 0-31,0 0 0,0 0 16,0-22-16,0 1 0,0 21 0,0-21 15,0-1-15,0 1 0,21 0 16,0-1-16,0 1 0,0 21 0,0 0 15,22-22-15,-1 43 0,-21-21 0,22 21 16,-22 0-16,21 0 0,0 0 16,1 21-16,-1 0 0,0 1 0,-20-1 15,20 21-15,-21 0 0,0-20 16,0 20-16,-21-21 0,0 21 0,0 1 16,0-22-16,0 21 0,-21-21 15,-21 1-15,0-1 0,20 0 0,-20 0 16,0 0-16,-1 0 0,1-21 0,0 0 15,-1 22-15,22-22 16,-21 0-16,21 0 0,-22 0 0,22 0 16,0 0-16,0 0 0,0 0 0,21-22 31,0 1-31,21 21 16,0-21-16,21 21 0,-20-21 15,-1 0-15,21 0 0</inkml:trace>
  <inkml:trace contextRef="#ctx0" brushRef="#br0" timeOffset="7888.3">12467 3196 0,'0'-21'0,"0"42"0,0-63 15,-21 21-15,0 21 0,0-21 16,-1 21-16,1 0 15,0 0-15,0 0 0,0 0 0,-22 21 16,22 0-16,0 0 0,-21 21 16,21-20-16,-22 20 0,22 0 0,-21 22 15,21-22-15,-1 0 0,22 1 16,0-1-16,0-21 0,0 22 16,0-22-16,0 0 0,0 0 0,0 0 15,22 0-15,-1-21 0,0 0 16,21 0-16,-21 0 0,22 0 0,-22 0 15,21 0-15,1 0 0,-22-21 16,21 0-16,-21 0 0,22 0 0,-22 0 16,0-1-16,0-20 0,-21 21 0,21-21 15,-21-1-15,0 1 0,21 0 16,-21-1-16,0 1 0,0 21 0,0 0 16,0-22-16,0 22 15,-21 42 1,21 0-16,-21 22 15,21-22-15,0 21 0,0 1 0,0-22 16,0 21-16,0 0 0,0-20 0,0 20 16,0-21-16,0 0 0,0 22 15,0-22-15,0 0 0,21 0 0,0-21 16,-21 21-16,22 0 0,-1-21 16,0 22-16,0-22 0,0 0 15,0 0-15,1 0 0</inkml:trace>
  <inkml:trace contextRef="#ctx0" brushRef="#br0" timeOffset="8300.58">12975 3450 0,'0'0'0,"0"-21"0,0-21 0,0 21 16,0-1-16,0 1 0,0 0 0,0 0 16,0 0-16,0 0 0,0-1 15,21 1-15,0 0 0,1 0 0,-1 21 16,21-21-16,-21 21 0,22 0 15,-1 0-15,0 0 0,1 0 0,-1 0 16,0 0-16,1 21 0,-1 0 16,-21 0-16,21 22 0,-20-22 0,-1 21 15,-21 0-15,0 1 0,21-1 16,-21-21-16,0 22 0,0-1 16,0-21-16,0 21 0,0-20 0,-21-1 15,21 0-15,0 0 0,-21 0 16,-1 0-16,1-21 15,21-21 17,0 0-32,0 0 0,21 0 0,1 0 15,-1-22-15,0 22 0,0-21 16,0-1-16,0 1 0,22-21 0,-22 20 16,21 1-16,-21 0 0,22-1 15,-22 1-15,21 21 0,-21 0 0,1-1 16,-1 22-16,0 0 0,0-21 0,0 21 15</inkml:trace>
  <inkml:trace contextRef="#ctx0" brushRef="#br0" timeOffset="9256.54">4635 4953 0,'0'0'0,"-21"-21"15,21 0-15,0 0 0,0-1 16,0 1-16,0 0 0,0 0 16,0 0-16,0 0 0,0-1 0,21 1 15,1 0-15,-1 0 0,0 21 16,0-21-16,21 21 0,-20 0 0,-1 0 15,0 0-15,21 0 0,-21 0 16,1 21-16,-1 21 0,0 1 0,0-1 16,0 0-16,-21 22 0,0-22 15,0 22-15,0-1 0,0 1 16,0-22-16,-21 21 0,-21-20 0,21-1 16,-22 0-16,1 1 0,0-1 15,-1 0-15,1-20 0,0 20 0,-1-21 16,1 0-16,0-21 0,-1 21 15,1-21-15,0 0 0,20 0 0,-20 0 16,21-21-16,0 0 0,0 0 16,-1 0-16,1-22 0,21 1 0,-21 21 15,21-21-15,0-1 0,0 1 16,0 0-16,21 20 0,0-20 0,22 21 16,-22 21-16,21 0 15,1 0-15,-1 0 0,0 0 0,1 21 16,-22 0-16,21 22 0,0-22 0,-20 21 15,-1-21-15,0 22 0,0-1 16,-21-21-16,0 21 0,21 1 0,-21-22 16,21 21-16,-21-21 0,0 1 15,0-1-15,22 0 0,-22 0 0,21 0 16,-21 0-16,21-21 16,0 0-16,0-21 15</inkml:trace>
  <inkml:trace contextRef="#ctx0" brushRef="#br0" timeOffset="9428.45">5313 5292 0,'0'0'0,"0"-21"0,21 21 0,0 0 78,0 0-78</inkml:trace>
  <inkml:trace contextRef="#ctx0" brushRef="#br0" timeOffset="10192.02">7387 4805 0,'0'-21'47,"0"0"-32,0-1-15,21 22 16,0-21-16,1 0 0,20 0 16,-21 0-16,0 0 0,0-1 15,22 1-15,-22 0 0,-21 0 0,21 21 16,-21-21-16,0 0 0,0-1 16,-21 22-16,-21 0 15,20 0-15,-20 0 0,0 0 16,-1 22-16,1-1 0,0 0 0,-1-21 15,1 21-15,0 21 0,21-20 0,-1-1 16,1 0-16,21 0 16,0 0-16,0 22 0,0-22 0,0 0 15,0 21-15,21-21 0,1 1 16,-1 20-16,0-21 0,21 0 0,-21 22 16,22-22-16,-22 0 0,21 0 15,-21 21-15,22-20 0,-1-1 0,-21 21 16,0-21-16,1 0 0,-22 1 15,0 20-15,-22-21 0,1 0 0,-21 0 16,0 1-16,-1-1 0,1 0 16,-22 0-16,1 0 0,-1-21 0,1 0 15,-1 0-15,1 0 0,21 0 0,-22 0 16,1 0-16,20 0 16,1-21-16,0 0 0,-1 0 0,1 0 15,21-1-15,0-20 0,-1 21 0,1 0 16,0-22-16,21 22 0,0 0 15,0-21-15,0 21 0,0-1 0,21 1 16,0 0-16,22 0 0,-1 21 16,0-21-16</inkml:trace>
  <inkml:trace contextRef="#ctx0" brushRef="#br0" timeOffset="12079.86">7874 4847 0,'21'-21'16,"-42"42"-16,42-63 0,-21 21 15,0 0 1,-21 21 0,0 0-16,0 0 0,21 21 15,-22 0-15,1 0 0,0 0 0,21 0 16,-21 22-16,21-1 0,-21 0 15,21 1-15,-21-22 0,21 21 0,0 1 16,0-1-16,0 0 0,-22-21 16,22 22-16,0-22 0,0 21 15,0-21-15,0 1 0,0-1 0,22 0 16,-1 0-16,0-21 0,0 0 16,0 21-16,22-21 0,-22 0 0,21 0 15,-21 0-15,22-21 0,-1 0 16,-21 21-16,21-21 0,1 0 0,-1-1 15,0 1-15,-20-21 0,20 21 0,0-22 16,-21 1-16,1 0 0,-1 21 16,0-22-16,-21 1 0,0 21 0,0 0 15,0-1-15,0 1 0,-21 21 16,0 0 0,-1 0-16,1 0 0,0 21 15,21 1-15,0-1 16,0 0-16,21-21 15,0 21-15,1 0 16,-1-21-16,0 21 0,0-21 16,0 22-16,0-22 0,1 21 15,-1 0-15,0-21 0,0 21 0,-21 0 16,0 0-16,21-21 0,-21 22 16,21-1-16,-21 0 0,0 0 0,22 0 15,-22 0-15,0 1 0,21-22 16,-21 21-16,21-21 15,-21 21-15,21-21 0,0 0 16,0 0-16,1 0 0,-1 0 0,0 0 16,0 0-16,21-21 0,-20 21 15,20-21-15,0-1 0,-21 1 0,22 0 16,-1 0-16,-21 0 0,22 0 16,-22-1-16,21 1 0,-21-21 0,0 21 15,1-22-15,-22 22 0,0-21 0,0 21 16,0-22-16,0 22 0,0 0 15,0 0-15,0 0 0,-22 21 16,1 0-16,0 0 16,0 0-16,0 21 0,0 0 15,-1 0-15,22 0 0,-21 1 0,0 20 16,21-21-16,-21 0 0,21 22 16,0-22-16,0 21 0,0-21 0,0 0 15,0 1-15,0 20 0,0-21 16,0 0-16,0 0 0,21 1 15,0-1-15,0-21 0,1 0 0,-1 21 16,21-21-16,-21 0 0,0 0 16,22 0-16,-22 0 0,21 0 0,1-21 15,-22 21-15,21-21 0,-21-1 16,22 1-16,-1 0 0,-21 0 16,21 0-16,-20 0 0,20-1 0,-21-20 15,0 21-15,-21-21 0,0 20 16,0-20-16,0 21 0,0 0 0,0 0 15,0-1-15,0 1 0,-21 0 16,0 21-16,0 0 0,0 0 16,-1 21-16,1 0 0,21 1 0,-21-1 15,0 0-15,21 21 0,-21-21 16,21 1-16,0 20 0,0 0 0,0-21 16,0 1-16,0 20 0,0-21 15,0 0-15,21 0 0,0 1 0,0-1 16,0 0-16,1-21 0,20 0 15,0 21-15,-21-21 0,22 0 16,-1 0-16,0 0 0,1 0 0,-1-21 16,22 21-16,-22-21 0,-21 0 0,21 21 15,1-22-15,-22 1 0,0-21 16,0 21-16,0 0 0,1-1 0,-22-20 16,0 21-16,0-21 0,0 20 15,0 1-15,0 0 0,0 0 0,0 42 31,-22 0-15,22 0-16,0 22 0,-21-22 16,21 0-16,0 0 0,0 22 15,0-22-15,0 0 0,0 0 0,0 0 16,0 0-16,0 1 0,0-1 0,0 0 16,0 0-1,0-42 16,0 0-31,21 0 16,-21-1-16,22 1 0,-1 0 16,0-21-16,0 21 0,0-22 0,0 1 15,1 0-15,-1 20 0,0-20 0,21 0 16,-21-1-16,128-41 31,-128 84-31,0 0 0,-21 21 16,0 0-16,0 0 0,0 22 15,0-22-15,0 21 0,0-21 0,0 22 16,0-22-16,0 21 0,0-21 0,0 22 16,0-22-16,0 0 0,0 0 15,0 0-15,0 0 0,21 1 0,0-22 16,0 0-16,1 21 0,-1-21 16,0 0-16,0 0 0,0 0 0,22 0 15,-22 0-15,0-21 0,21-1 0,-21 1 16,22 0-16,-22 0 15,21 0-15,-21 0 0,22-22 0,-22 22 16,0-21-16,0-1 0,0 1 0,1 0 16,-1-1-16,-21 22 0,0-21 15,0 21-15,0 0 0,0-1 0,-21 22 16,-1 0-16,1 0 16,-21 0-16,42 22 0,-21-1 0,21 0 15,-21 0-15,21 0 0,0 22 16,0-22-16,0 0 0,0 21 0,21-21 15,0 22-15,0-22 0,-21 0 0,21 0 16,0 0-16,1 1 0,-22-1 16,21 0-16,0 0 15,-21 0-15,0 0 16,-21-21-16,0 0 16,-1 0-16,1 0 0,0 0 0,0 0 15,0 0-15,-22 0 0,22 0 16,0 0-16,0 0 0,0 0 15,0-21-15,21 0 16,0 0-16,21 0 16,0 0-16,0-1 0,0 1 15</inkml:trace>
  <inkml:trace contextRef="#ctx0" brushRef="#br0" timeOffset="12600.4">11896 4551 0,'0'0'0,"21"-21"0,-21 0 0,0-1 16,0 1-16,0 0 0,0 0 0,21 21 15,-21 21 1,0 0-16,0 0 0,0 22 16,0-1-16,0 0 0,0 1 15,-21-1-15,21 22 0,-21-22 16,21 21-16,0-20 0,-22 20 0,1-20 15,21 20-15,0-21 0,0 1 16,0-22-16,-21 21 0,21-21 0,0 1 16,-21-1-16,21 0 0,0 0 15,0 0-15,0-42 32,0 0-17,0 0-15,0-22 0,0 22 16,0-21-16,0 21 0,21-22 15,0 1-15,0 0 0,22-1 0,-22 1 16,21 0-16,1-1 0,-1 1 16,21 21-16,-20 0 0,20 21 15,-20 0-15,20 0 0,-21 0 0,1 0 16,-1 0-16,-21 21 0,0 21 16,1-21-16,-1 22 0,-21-22 0,0 21 15,0-21-15,0 22 0,0-22 0,0 21 16,-21-21-16,-1 1 0,-20 20 15,21-21-15,0 0 0,0 0 0,-1-21 16,1 22-16,0-22 0,0 0 0,21 21 16,21-21-1,-21-21 1,21 21-16</inkml:trace>
  <inkml:trace contextRef="#ctx0" brushRef="#br0" timeOffset="13024.36">13081 4763 0,'0'0'0,"0"-43"15,-21 43 1,0 0-16,-1 0 0,1 0 16,0 0-16,0 21 0,21 1 15,-42-1-15,20 21 0,1-21 0,0 22 16,0-1-16,21 0 0,-21 1 15,0-1-15,-1 0 0,22-21 16,-21 22-16,21-22 0,0 0 0,0 0 16,0 0-16,21 1 0,1-1 15,-1-21-15,21 0 0,-21 0 0,22 0 16,-1 0-16,0 0 0,1 0 16,-1 0-16,-21 0 0,21-21 0,-20-1 15,20 1-15,-21 0 0,0-21 0,-21 21 16,0-22-16,0 1 0,0 0 15,0-1-15,0 1 0,0 21 0,-21-22 16,0 22-16,0 0 0,0 0 16,-1 21-16,1 0 0,-21 0 0,21 0 15,0 0-15,-22 21 16,22 0-16,0 0 0,0 1 0,0 20 16,-1-21-16,22 0 0,-21 0 0,21 1 15,43-22 1,-22 0-16</inkml:trace>
  <inkml:trace contextRef="#ctx0" brushRef="#br0" timeOffset="13364.44">13928 4466 0,'0'0'0,"0"-21"0,0 0 16,-22 42 15,1-21-31,21 42 0,-21-20 16,0-1-16,0 21 0,21 0 0,-21 1 15,-1-1-15,1 0 0,21 22 0,-21-22 16,21 1-16,-21 20 0,21-21 16,0 1-16,-21-1 0,21 0 0,0 1 15,0-22-15,0 21 0,0-21 16,0 1-16,0-1 0,0 0 0,0 0 15,21-21-15,-21 21 0,21-21 16,0 0-16,0 0 16,1 0-16,-1 0 0,0 0 15,0 0-15,0 0 0,0-21 16,1 0-16,-1 0 0,0 0 0,0-22 16,21 22-16</inkml:trace>
  <inkml:trace contextRef="#ctx0" brushRef="#br0" timeOffset="13628.52">13695 4784 0,'0'0'0,"42"0"31,-21 0-31,0 0 16,22 0-16,-22 0 0,21 0 0,-21 0 15,22 0-15,-22 0 0,21 0 16,-21 0-16,1 0 0,-1 0 16,0 0-16,-42 0 47,0 0-32</inkml:trace>
  <inkml:trace contextRef="#ctx0" brushRef="#br0" timeOffset="13896.47">15325 5165 0,'0'0'16,"0"21"-16,0 0 15,21-21-15,0 21 16,0-21 0,0 0-1,-21-21-15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1:36:31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1609 0,'0'63'31,"21"-63"-15,0 0-16,0 0 15,0 0-15,22 0 0,-22-21 16,21 0-16,-21 0 0,22 0 16,-22-1-16,21 1 0,-21 21 0,1-21 15,-1 0-15,0 0 0,-21 0 16,0-1-16,0 1 16,-21 0-16,0 21 15,-22 0-15,22 0 0,-21 0 16,-1 0-16,1 0 0,0 0 0,21 0 15,-22 0-15,1 21 0,21 0 16,-22 1-16,22-1 0,-21 0 16,21 0-16,0 0 0,-1 0 0,22 1 15,0 20-15,0-21 0,0 0 16,0 0-16,0 22 0,22-22 16,-1 0-16,0 0 0,0 0 0,21 1 15,1-1-15,-1 21 0,0-21 16,1 0-16,-1 1 0,0-1 15,1 0-15,-1 0 0,0 0 16,-20 0-16,-1 1 0,0-1 16,0 0-16,-21 21 0,0-21 0,0 1 15,0 20-15,0-21 0,-21 21 16,0-20-16,-22 20 0,1-21 0,0 0 16,-1 22-16,-20-22 0,21-21 15,-22 21-15,22-21 0,-22 0 16,22 0-16,0 0 0,-1-21 0,1 0 15,0-1-15,-1 1 0,22 0 16,-21-21-16,21 21 0,-1-1 16,1-20-16,0 21 0,0 0 15,21 0-15,-21-1 0,21 1 16,0 0-16,0 0 0,0 0 0,0 0 16,0-1-16,21 22 15,0 0-15,0 0 0,22-21 0,-22 21 16,0 0-16,21-21 0</inkml:trace>
  <inkml:trace contextRef="#ctx0" brushRef="#br0" timeOffset="1683">2117 1820 0,'0'0'0,"21"-21"0,-21 0 31,-21 21-15,21 21 0,-22 0-16,1 1 15,21-1-15,-21 0 0,21 0 0,-21 21 16,0-20-16,21 20 0,-21 0 16,21-21-16,-22 22 0,22-22 15,-21 0-15,21 21 0,0-20 0,0-1 16,0 21-16,0-21 0,0 0 15,0 1-15,0-1 0,21 0 16,1-21-16,-1 21 0,0-21 16,0 0-16,21 0 0,-20 0 15,-1 0-15,21 0 0,0-21 16,-20 0-16,20 0 0,0-1 0,1 1 16,-1 0-16,0 0 0,1-21 15,-1 20-15,0-20 0,-21 21 0,1-21 16,-1 20-16,-21 1 0,0 0 15,0 0-15,0 0 0,0 0 0,-21 21 16,-1 0 0,1 0-16,0 0 0,0 0 0,0 0 15,0 0-15,-1 0 16,22 21-16,0 0 16,22 0-16,-1-21 15,0 21-15,0-21 0,0 21 16,0 1-16,1-1 0,-1-21 0,0 21 15,-21 0-15,21-21 0,-21 21 16,21 0-16,-21 1 0,0-1 0,0 0 16,0 0-16,0 0 0,21 0 15,-21 1-15,22-1 0,-1-21 0,-21 21 16,21-21-16,0 0 16,0 21-16,0-21 0,1 0 0,-1 0 15,0 0-15,0 0 0,0-21 16,0 21-16,1-21 0,-1 0 0,0-1 15,0 22-15,0-21 0,0 0 16,1 0-16,-22 0 0,21 0 0,-21-22 16,21 22-16,-21 0 0,0 0 15,0 0-15,0-1 0,21 1 0,-21 0 16,0 0 0,0 42 15,-21 0-31,21 0 15,0 1-15,0-1 16,-21 0-16,21 0 0,-21 0 0,21 0 16,0 22-16,0-22 0,0 0 15,0 0-15,0 0 0,0 1 0,0-1 16,0 0-16,21-21 16,0 21-16,0-21 0,0 0 15,22 0-15,-22 0 0,0 0 16,21-21-16,1 0 0,-1 21 0,0-21 15,-21-1-15,22 1 0,-1 0 16,-21 0-16,0-21 0,1 20 0,-1 1 16,0-21-16,-21 21 15,0-22-15,0 22 0,0-21 0,0 0 16,-21 20-16,0-20 0,-1 21 16,-20 0-16,21 0 0,-21-1 0,20 22 15,-20 0-15,21 0 0,-21 0 16,20 0-16,1 22 0,-21-1 0,21 21 15,0-21-15,-1 22 0,1-22 16,21 21-16,0-21 0,0 22 0,0-1 16,0-21-16,0 0 0,0 22 15,0-22-15,0 0 0,21 0 0,1 0 16,-1 0-16,0 1 16,0-1-16,0 0 0,0-21 0,22 0 15,-22 0-15,0 0 0,21 0 16,-20 0-16,20 0 0,-21 0 0,21-21 15,-20 21-15,20-21 0,0-1 16,1 1-16,-22 0 0,21-21 0,0 21 16,-20-22-16,20 22 0,0-21 15,-21-1-15,1 1 0,20 0 0,-21-1 16,0-20-16,0 42 0,-21-22 16,22 1-16,-22 21 0,21 0 0,-21 0 15,0-1-15,0 1 16,0 42 15,0 1-31,0 20 0,0-21 16,-21 21-16,-1 1 0,22-1 0,-21 0 15,21 1-15,0-22 0,-21 21 16,0 1-16,21-1 0,0-21 0,0 21 16,0-20-16,0 20 0,0-21 0,0 0 15,0 0-15,0 1 0,0-1 16,21 0-16,0-21 0,22 0 15,-22 0-15,21 0 0,-21 0 16,22-21-16,-1 21 0,0-21 16,1-1-16,-1 1 0,0 0 15,1 0-15,-22 0 0,21-22 0,0 22 16,-20-21-16,-1 21 0,0-22 16,0 1-16,0 0 0,-21-22 0,21 22 15,-21 0-15,0-1 0,0 22 16,0-21-16,0 21 0,0-1 0,0 1 15,0 0-15,-21 21 16,0 0-16,0 21 0,21 0 16,-21 22-16,0-22 0,21 21 15,0 1-15,-22-1 0,1 21 0,21-20 16,-21-1-16,21 0 16,0 1-16,0-1 0,0-21 0,0 22 15,0-22-15,0 21 0,0-21 16,0 0-16,0 1 0,21-1 0,0-21 15,1 0-15,-1 21 0,0-21 16,21 0-16,-21 0 0,1 0 0,20-21 16,-21 0-16,0-1 0,22 22 15,-22-21-15,0 0 0</inkml:trace>
  <inkml:trace contextRef="#ctx0" brushRef="#br0" timeOffset="3775.21">5884 1566 0,'0'0'0,"0"-21"0,0 0 16,0 0 0,0 0-16,21 21 0,-21-21 15,0-1 1,0 44 46,0-1-46,0 0-16,0 0 0,0 21 16,0 1-16,0-22 0,0 21 15,22 1-15,-22-1 0,0 0 0,21 1 16,-21-1-16,0 0 0,0 1 0,0-22 16,0 21-16,0-21 0,0 0 15,0 22-15,0-22 0,0 0 16,0 0-16,0 0 15,0-42 32,0 0-31,0 0-16,0 0 0,0 0 16,21-1-16,-21 1 0,0-21 15,21 21-15,0 0 0,-21-1 0,21 1 16,1 0-16,-1-21 0,0 21 15,0 21-15,0-22 0,0 1 0,1 0 16,20 21-16,-21 0 0,0 0 16,0 0-16,22 0 0,-22 0 0,21 0 15,-21 21-15,22 0 0,-22 1 16,0-1-16,0 0 0,0 0 16,1 0-16,-22 22 0,0-22 15,0 0-15,0 0 0,0 0 0,0 0 16,0 1-16,-22-1 0,1 0 0,0 0 15,0 0-15,-21 0 0,20-21 16,-20 22-16,21-1 0,-21-21 0,-1 0 16,22 0-16,-21 0 0,21 0 15,-22 0-15,22 0 0,-21 0 0,21 0 16,-1 0-16,1 0 0,0 0 16,0 0-16,21-21 15,21-1 16,0 22-31,0-21 0,1 21 16,20 0-16</inkml:trace>
  <inkml:trace contextRef="#ctx0" brushRef="#br0" timeOffset="4399.02">7324 2032 0,'0'0'0,"21"-21"0,-21 0 15,0 0-15,0-1 0,0 1 16,0 0-16,0-21 0,0 21 16,0-1-16,0 1 0,0 0 0,-21 0 15,-1 0-15,22 0 0,-21 21 16,0 0-16,0 0 0,0 0 0,0 0 15,-1 21-15,1 0 0,-21 0 16,21 0-16,-22 22 0,22-1 0,-21-21 16,21 21-16,-22 1 0,22-1 15,0-21-15,0 22 0,0-22 0,0 21 16,21-21-16,0 0 0,0 1 16,0-1-16,0 0 0,0 0 15,21-21-15,0 0 0,0 21 0,0-21 16,0 0-16,22 0 0,-22 0 15,21 0-15,-21-21 0,22 21 0,-22-21 16,21 0-16,-21 0 0,22-1 16,-22 1-16,0 0 0,0-21 0,0 21 15,-21-22-15,22 1 0,-22 21 16,21-22-16,-21 1 0,21 21 0,-21 0 16,0 0-16,0-1 0,0 1 15,0 42 16,0 1-31,0 20 0,0-21 16,0 21-16,0-20 0,0 20 16,0-21-16,0 21 0,0-20 0,0-1 15,0 0-15,0 0 0,0 0 16,0 0-16,0 1 0,0-1 0,21 0 16,0-21-1,0 0-15,1 0 16,-1 0-16,0-21 0,0 0 15,0-1-15,0 22 0,1-42 16,20 21-16</inkml:trace>
  <inkml:trace contextRef="#ctx0" brushRef="#br0" timeOffset="4952.35">7853 1905 0,'0'-21'0,"0"42"0,0-63 16,0 21-16,0-1 15,0 1-15,21 0 16,0 21-16,0-21 0,0 0 16,1 21-16,-1-21 0,0 21 0,0 0 15,0 0-15,22 0 0,-22 0 16,0 0-16,0 0 0,21 0 0,-20 21 15,-1 0-15,0 0 0,0 0 16,0 0-16,0 22 0,1-22 0,-1 21 16,-21-21-16,0 22 0,21-22 15,-21 21-15,0-21 0,0 1 0,0 20 16,0-21-16,0 0 0,0 0 16,0 1-16,0-1 0,0 0 0,-21-21 15,21 21-15,-21-21 16,21-21 15,0 0-15,0 0-16,0-1 0,0-20 15,0 21-15,21 0 0,0-22 16,0 1-16,0 0 0,0-1 0,1 1 16,-1-21-16,0 20 0,0 22 15,0-21-15,22-1 0,-22 22 16,21 0-16,-21 0 0,22 21 0,-22 0 15,0-21-15,21 21 0,-21 0 16,1 0-16,-1 0 16,0 21-16,-21 0 15,0 0-15,0 0 16,-21 1-16</inkml:trace>
  <inkml:trace contextRef="#ctx0" brushRef="#br0" timeOffset="5979.26">952 2963 0,'0'0'0,"-21"0"0,0 0 31,0-21-31,0 21 0,0 0 16,-1-21-16,1 21 16,0-21-16,0 21 0,0 0 15,0-21-15,-1 21 16,44 0 31,-1 0-47,0 0 15,0 0-15,0 0 0,0 0 16,1 0-16,20 21 0,-21-21 16,21 0-16,1 0 0,-1 0 0,0 0 15,1 0-15,-1 0 0,22 0 16,-1 0-16,22 0 0,-1 0 15,1 0-15,0 0 0,21 0 16,-22 0-16,22 0 0,0 0 0,0 0 16,21 0-16,0 0 0,0 0 15,21 0-15,-21 0 0,21 0 0,0 0 16,0 0-16,1 0 0,20 0 0,0-21 16,1 21-16,-1 0 0,0 0 15,22 0-15,-1 0 0,-20 0 0,20 0 16,1 0-16,-1 0 15,1 0-15,-22 0 0,21 0 0,-20 0 0,20 0 16,1 0-16,-1 0 16,-20 0-16,20 0 0,1 0 0,-22 0 15,21 0-15,1 0 0,-22 0 16,1 0-16,-1 0 0,0 0 0,-21 0 16,22 0-16,-22 0 0,-21 21 0,0-21 15,0 0-15,-21 0 0,-22 0 16,22 0-16,-21 0 0,0 0 0,-22 0 15,1 0-15,-22 0 0,0 0 16,-21 0-16,1 0 0,-1 0 16,0 0-16,0 0 15</inkml:trace>
  <inkml:trace contextRef="#ctx0" brushRef="#br0" timeOffset="6115.18">10054 2900 0,'-21'0'16,"0"0"-1,0 0 1,-1 0 31</inkml:trace>
  <inkml:trace contextRef="#ctx0" brushRef="#br0" timeOffset="10596.05">3154 4699 0,'0'0'0,"0"-21"16,-21 21-16,21-21 0,-22 21 15,22-21 1,-21 21 31,21 21-47,-21 0 0,21 0 15,0 21-15,0 1 0,0-1 16,-21 0-16,21 1 0,0 20 16,0-20-16,0 20 0,0 1 0,0-22 15,0 21-15,0 1 0,0-1 16,0 1-16,0-1 0,21 22 0,-21-21 15,21-1-15,0 22 0,-21-22 0,0 22 16,0-22-16,22 22 16,-22 0-16,0-1 0,0 1 0,0 0 15,0-1-15,0 1 0,-22 0 16,22-1-16,-21 1 0,0 0 0,21-1 16,-21 1-16,21 0 0,0-1 15,-21 1-15,0 0 0,21-1 0,0 1 16,0 0-16,-22-22 0,22 22 0,-21 0 15,21-22-15,-21 1 0,21-1 16,0 1-16,0-1 0,0-21 0,0 1 16,-21-1-16,21 0 0,0-20 0,0-1 15,0-42 1,0-1 0,0-20-16,0 0 0,0-22 0,0 1 15</inkml:trace>
  <inkml:trace contextRef="#ctx0" brushRef="#br0" timeOffset="11896.08">3048 4741 0,'0'-21'16,"-21"21"-1,21-21 1,-21 21-16,21-21 47,21 21-16,0 0-15,0 0-16,0 0 0,0 0 15,22 0-15,-1 0 0,0 0 0,22 0 16,-1 0-16,1 0 0,21 0 16,-1 0-16,1 0 0,0 0 0,-1 0 15,1 0-15,0-21 0,20 21 16,-20 0-16,42 0 0,-21 0 0,21-21 16,0 21-16,0 0 0,0 0 0,0 0 15,0-22-15,21 22 0,21 0 16,-20-21-16,-1 21 0,21-21 0,-21 21 15,22 0-15,-1 0 16,0 0-16,-21 0 0,1 0 0,-1 0 16,-21 0-16,0 0 0,-21 0 15,-1 0-15,1 0 0,-21 0 0,0 0 16,-22 0-16,1 0 0,-22 0 0,0 0 16,1 0-16,-22 0 0,21 0 15,-21 0-15,0 0 16,-21 21 171,0 0-171,0 1-16,0-1 0,0 0 16,0 21-16,0-21 15,0 1-15,0 20 0,0 0 0,0 1 16,0-1-16,0 0 0,0 1 0,-21-1 15,21 21-15,-21-20 0,21-1 16,0 22-16,0-22 0,0 21 0,0 1 16,0-1-16,0 1 0,-21-1 15,21 22-15,0-21 0,0 20 0,0-20 16,0-1-16,0 22 0,0-22 0,0 22 16,0-21-16,0 20 0,0-20 15,0 20-15,0-20 0,0 21 0,21-22 16,-21 1-16,0-1 0,0-21 15,0 22-15,0-1 0,0 1 16,0-1-16,0-20 0,0 20 0,0-20 16,0-1-16,21 0 0,-21 1 0,0-1 15,21 0-15,-21-21 0,0 22 16,0-22-16,0 0 0,0 0 0,0 0 16,0 1-16,0-44 31,0 1-16,-21 0-15,0 0 0,0 0 16</inkml:trace>
  <inkml:trace contextRef="#ctx0" brushRef="#br0" timeOffset="12747.08">2709 8234 0,'0'21'16,"0"0"-16,0 0 15,21-21 1,-21 22-16,22-22 15,-22 21-15,21 0 0,0-21 16,0 0 0,21 0-16,-20 21 0,20-21 0,-21 0 15,21 0-15,22 0 0,-22 0 0,22 0 16,-1 0-16,22 0 0,0 0 16,-1 0-16,22-21 0,0 21 0,0 0 15,0-21-15,21 0 0,0 21 16,21-22-16,0 22 0,21-21 0,-21 21 15,1-21-15,-1 21 0,21-21 0,0 21 16,1 0-16,-22-21 0,21 21 16,1 0-16,-22 0 0,21-21 0,-21-1 15,0 22-15,1 0 0,-22-21 0,0 21 16,0 0-16,-22-21 16,1 21-16,0 0 0,-21-21 0,-1 21 15,1 0-15,0-21 0,-22 21 0,-20-21 16,-1 21-16,0 0 0,-21 0 15,1 0-15,-1-22 0,-42 1 47,-1 21-47,1 0 16,0 0 0,21-21-1,0 0 1</inkml:trace>
  <inkml:trace contextRef="#ctx0" brushRef="#br0" timeOffset="13264.23">8107 7578 0,'0'0'0,"21"0"16,-21 21 15,0 0-15,0 0-16,21 0 0,-21 1 15,0 20-15,21-21 0,-21 21 16,0 1-16,0-22 0,0 21 0,0 1 16,0-1-16,0 0 0,0 1 15,0-22-15,0 21 0,0-21 0,0 0 16,0 1-16,0-1 0,-21 0 16,0-21-16,0-21 31,21 0-31,0-1 15,0-20-15,0 21 0,0-21 0</inkml:trace>
  <inkml:trace contextRef="#ctx0" brushRef="#br0" timeOffset="14544.8">7937 4572 0,'0'0'0,"22"0"16,-44 0 46,1 0-62,0 0 16,0 0-16,0 0 0,0 0 15,-22 21-15,22-21 0,0 0 16,0 0-16,-22 21 0,22-21 0,0 0 16,0 0-16,0 22 0,0-22 15,-1 0-15,1 0 0,21 21 0,-21 0 32,21 0-32,-21-21 15,21 21-15,0 0 0,0 1 16,0-1-16,0 0 0,0 0 15,0 0-15,0 22 0,0-22 16,0 0-16,0 21 0,0-21 0,0 22 16,0-22-16,0 21 0,0 1 0,0-22 15,0 21-15,21 0 0,-21-20 16,21 20-16,-21 0 0,21 1 0,1-1 16,-22 21-16,0-20 0,21 20 15,0-20-15,-21 20 0,21 1 0,-21-1 16,0 1-16,0-22 15,21 21-15,-21 1 0,0-22 0,21 22 16,-21-1-16,0-20 0,0 20 0,22 1 16,-22-1-16,21 1 0,-21-1 15,0 1-15,21-22 0,-21 21 0,21-20 16,-21 20-16,0-20 0,0 20 16,0 1-16,21-22 0,-21 21 0,21 1 15,-21-1-15,0 1 0,0-22 0,0 22 16,0-22-16,0 0 0,0 22 15,0-22-15,0-21 0,0 22 0,0-1 16,-21-21-16,21 0 0,-21 1 0,21-1 16,0 0-16,0 0 15,0 0-15,-21-21 0,21 21 0,0 1 16,-21-22-16,21 21 0,0-42 47,0-1-32,21 1-15,-21 0 0,21 21 16,0-21-16,-21 0 0,0-22 0,21 22 16,1-21-16,-22 0 0</inkml:trace>
  <inkml:trace contextRef="#ctx0" brushRef="#br0" timeOffset="15379.31">7641 5821 0,'21'0'32,"0"0"-17,1 0-15,-1 0 16,0 0-16,0-21 0,0 21 0,0 0 16,1 0-16,-1-21 0,21 21 15,-21 0-15,0 0 0,1 0 0,-1 0 16,0 0-16,0-22 0,0 22 15,0 0 1,-21 22-16,0-1 16,0 0-16,0 0 15,0 0-15,0 0 0,0 1 0,0-1 16,0 0-16,0 0 16,0 0-16,0 0 0,0 1 0,22 20 0,-22-21 15,0 0-15,0 0 16,0 1-16,21-1 0,-21 0 0,0 0 15,0 0-15,0 0 0,0 1 0,0-1 16,0 0-16,0 0 0,0 0 16,0 0-16,0 1 0,0-1 15,0 0 1,-21-21 0,-1 0-16,1 0 15,0 0-15,0 0 0,0 0 16,0 0-16,-1 0 0,1 0 15,-21 0-15,21 0 0,0 0 16,-1 0-16,1 0 0,0 0 0,0 0 16,0 0-1,21-21-15,0 0 32,21-1-17,0 22-15,0-21 0,-21 0 16,21 0-16,1 0 15</inkml:trace>
  <inkml:trace contextRef="#ctx0" brushRef="#br0" timeOffset="17871.34">7789 5948 0,'0'0'0,"-42"0"32,42-21-32,21 0 31,0 21-31,0 0 0,1 0 0,20-22 16,-21 22-16,21 0 0,-20 0 0,20 0 15,-21 0-15,0 0 0,0 0 16,1 0-16,-65 0 15,22 22 1,-21-22-16,-1 21 0,1-21 0,0 21 16,-1 0-16,22-21 0,0 0 15,-21 21-15,21-21 16,21 21-16,21-21 16,0 0-16,0 0 15,21 0-15,-20 0 0,20 0 0,-21 0 16,21 0-16,1 0 15,-22 0-15,0 0 0,0 0 0,0 0 16,1 0-16,-44 0 31,1 0-31,0 22 0,-21-22 0,21 0 16,-22 21-16,1-21 0,21 0 16,-22 21-16,22-21 0,0 0 0,0 0 15,21 21-15,0 0 16,21-21-1,0 0-15,0 0 0,22 0 16,-22 0-16,21 0 0,1 0 0,-1 0 16,0 0-16,-21 0 0,22 0 15,-22 0-15,0 0 0,0 0 16,-42 21 0,0-21-16,-21 22 15,-1-22-15,1 0 0,0 21 0,-1-21 16,1 0-16,0 21 0,20-21 0,-20 0 15,21 21-15,0-21 0,21 21 16,21-21 0,0 0-16,21 0 15,-20 0-15,20 0 0,-21 0 0,21 0 16,1 0-16,-22 0 0,0 0 0,21 0 16,-20 0-16,-1 0 15,0 0-15,0 0 0,-42 0 31,-21 0-31,20 0 0,-20 21 16,0-21-16,21 0 0,-22 22 0,1-22 16,21 0-16,0 21 0,-1-21 15,1 0-15,21 21 0,0 0 16,21-21 0,1 0-16,-1 0 0,0 0 15,21 0-15,-21 0 0,1 0 0,-1 21 16,0-21-16,0 0 15,0 0-15,0 21 16,-21 1 0,-21-1-16,-21-21 15,21 0-15,0 21 0,-1-21 16,1 0-16,0 21 0,0-21 0,0 21 16,0-21-16,21-21 31,0 0-31,0 0 15,21 0-15,-21-1 0,21 1 16,-21-21-16,21 21 0,0-22 0,-21 22 16,21-21-16,-21 0 0,0 20 15,0-20-15,22 0 0,-22-1 16,0 22-16,0-21 0,0 21 0,0 0 16,0-1-16,0 1 0,0 0 15,-22 21-15,1 0 16,0 21-1,0 22-15,21-22 0,0 21 16,0-21-16,-21 22 0,0-1 0,21 0 16,-22 1-16,22-1 15,-21 0-15,21-21 0,0 22 0,0-1 16,0-21-16,0 22 0,0-22 0,0 0 16,0 0-16,0 0 15,21-42 1,-21 0-1,0 0-15,0 0 0,0-1 0,0 1 16,0-21-16,0 0 0,0 20 16,0-20-16,0 0 0,0-22 0,0 22 15,0 0-15,0-1 0,-21 1 16,21 0-16,0 20 0,0 1 0,-21 0 16,21 0-16,-21 21 0,0 0 15,21 21-15,0 0 16,0 22-16,0-1 0,0-21 15,0 43-15,0-22 0,0 0 16,0 22-16,0-22 0,0 22 0,0-22 16,0 0-16,0 22 0,0-22 15,21-21-15,-21 22 0,0-22 0,21 0 16,0 0-16,-21 0 0,21-21 16,1 0-16,-1 0 15,-21-21-15,21-21 0,0 21 16,-21-1-16,0-20 0,21 0 15,-21-1-15,0 1 0,0-21 16,0 20-16,0-20 0,0 20 16,0-20-16,0 21 0,-21-1 0,21 1 15,-21 21-15,21 0 0,0-1 0,-21 1 16,21 42 0,-21 22-16,21-22 0,0 21 15,-22 1-15,22-1 0,0 0 16,0 1-16,0-1 0,0 0 0,0 1 15,0-1-15,22 0 0,-22-21 16,21 22-16,-21-22 0,0 0 0,21 0 16,0-21-16,0 0 15,0-21 1,-21 0-16,22 0 16,-22 0-16,0-22 0,0 1 15,0 21-15,0-22 0,0 1 0,0 0 16,0-22-16,0 22 0,0 0 0,0-1 15,0 1-15,0 21 0,0-22 16,21 22-16,0 42 16,-21 1-1,0-1-15,0 21 0,0 0 0,21-20 16,-21 20-16,0 0 0,21 1 16,-21-1-16,0 0 0,0 1 0,0-22 15,0 21-15,21-21 0,-21 0 16,0 1-16,22-1 0,-22 0 15,0-42 17,0 0-32,0-1 0,0-20 15,0 21-15,0-21 0,0 20 0,0-20 16,0 0-16,0-22 0,0 22 16,0 0-16,0-1 0,0 1 0,0 0 15,0-1-15,0 22 0,0 0 16,-22 21-16,22 21 15,-21 0-15,21 0 0,0 22 16,0-1-16,0 0 0,0 1 0,0-1 16,0 0-16,0 1 0,0-1 0,0 0 15,0 1-15,0-1 16,0 0-16,0-20 0,0 20 0,0-21 16,0 0-16,0 0 0,0 1 15,0-44 32,0 1-47,-21 0 16,0 21-16,0 0 15,0-21-15,-1 21 0,1 0 16,0 0-16,-21 0 0,21 0 16,-1 0-16,1 0 0,0 0 15,0 0-15,21 21 16,21-21-1,21 0-15,-20 0 0,20 0 16,0 0-16,-21 0 0,22 0 16,-1 0-16,0 0 0,-20 0 0,20 0 15,-21 0-15,0 0 0,0 0 0,1 0 16,-1 0-16,-42 0 16,-1 0-1,-20 0-15,21 0 16,-21 0-16,20 0 0,-20 0 0,21 0 15,0 0-15,0 21 0,-1-21 16,44 0 0,-1 0-1,0 0-15,0 0 16,0 0-16,0 0 0,1 0 16</inkml:trace>
  <inkml:trace contextRef="#ctx0" brushRef="#br0" timeOffset="18999.74">3111 7874 0,'0'0'16,"-21"0"-16,0 0 0,0 0 0,0 0 15,0 0-15,-1 0 16,1 0-16,0 0 15,0 0-15,0 0 0,0 0 16,42 0 31,0 0-47,0 0 16,0 0-16,0 0 0,1 0 15,-1 0-15,0 0 0,0 0 0,0 0 16,0 0-16,22 0 0,-22 0 15,21 0-15,22 0 0,-22 0 0,22 0 16,-1 0-16,22 0 0,-22 0 16,22 0-16,0 0 0,-1 0 0,1 0 15,0 0-15,20-21 0,1 21 0,0 0 16,0 0-16,21 0 0,0-21 16,-21 21-16,21 0 0,-21 0 0,21 0 15,0 0-15,0 0 0,0 0 16,0 0-16,-22 0 0,22 0 15,-21 0-15,0 0 0,-21 0 0,21-21 16,-22 21-16,22 0 0,-21 0 0,-1 0 16,-20 0-16,21 0 0,-22 0 15,1 0-15,-22 0 0,21-22 0,-20 22 16,-22 0-16,21 0 0,-21 0 16,1 0-16,-1 0 0,21 0 0,-21 0 15,0 0-15,1 0 0,-1 0 16,0 0-16,0 0 0,0 0 15,0 0-15,1 0 0,-1 0 0,0 0 16,0 0-16,-21-21 94,-21 21-94</inkml:trace>
  <inkml:trace contextRef="#ctx0" brushRef="#br0" timeOffset="19591.12">4000 7938 0,'0'0'0,"0"-22"16,0 1 0,0 42 31,0 1-47,22-1 15,-22 0-15,0 21 0,0-21 16,0 22-16,0-1 0,0-21 0,0 22 15,0-22-15,0 21 0,0-21 16,0 0-16,0 1 0,0-1 0,0 0 16,0-42 15,0 0-15,0-1-16</inkml:trace>
  <inkml:trace contextRef="#ctx0" brushRef="#br0" timeOffset="21295.76">4022 7959 0,'21'0'31,"0"0"-15,0 0-16,0 0 15,0-21-15,22 21 0,-22 0 0,21-22 16,1 22-16,-1 0 15,21 0-15,-20-21 0,-1 21 0,22 0 16,-22 0-16,0 0 0,1 0 0,-22 0 16,21 0-16,-21 0 0,0 0 15,1 0-15,-22 21 16,0 1-16,0-1 16,0 0-16,0 0 0,0 0 15,0 0-15,0 1 16,0-1-16,0 0 0,0 0 15,0 0-15,0 0 0,0 1 16,0-1-16,0 0 16,0 0-1,-22-21-15,1 21 16,0-21-16,-21 0 0,21 0 0,-43 21 16,22-21-16,-1 0 0,-20 0 0,21 0 15,-22 0-15,22 0 0,-1 0 16,1 0-16,0 0 0,21 0 0,-22 0 15,22 0-15,0 0 0,0 0 16,42-21 15,0 21-15,0-21-16,0 21 0,22-21 0,-22 21 16,21-21-16,1 0 0,-1 21 15,0-22-15,1 1 0,-1 0 0,0 0 16,-21 0-16,22 21 0,-22-21 15,0-1-15,-21 1 0,0 0 16,-21 21-16,0-21 0,0 21 16,-22 0-16,1 0 0,0 0 15,-1 0-15,1 0 0,21 0 0,-22 0 16,1 0-16,0 0 0,21 0 16,-1 21-16,1-21 0,0 0 0,0 0 15,21 21 1,21-21-16,0 0 15,0 0-15,22 0 16,-1 0-16,0 0 0,1-21 0,20 21 16,-20-21-16,20 21 0,-21-21 0,22 21 15,-22 0-15,1 0 0,-22-21 16,0 21-16,0 0 0,-42 0 16,0 21-16,-22-21 15,1 21-15,-21 0 0,-1 0 0,1 0 16,20 1-16,-20-22 0,-1 21 15,22 0-15,0 0 0,20 0 16,1-21-16,0 21 0,0-21 0,21 22 16,21-22-1,0 0-15,0 0 0,22 0 16,-1 0-16,-21 0 0,22 0 16,-1 0-16,21 0 0,-20-22 0,-1 22 15,0-21-15,1 21 0,-1-21 0,-21 21 16,0 0-16,1 0 0,-44 0 31,-20 0-31,0 0 0,-1 21 16,-20 0-16,21-21 0,-1 22 0,-20-22 15,42 21-15,-22 0 0,1-21 16,21 0-16,21 21 0,-21-21 16,21 21-16,21-21 15,21 0 1,-21 0-16,22 0 0,-1 0 15,21 0-15,-20-21 0,20 21 16,-20-21-16,20 21 0,-21-21 0,1 21 16,-1 0-16,0-21 0,-20 21 0,-1 0 15,0 0-15,-42 0 16,0 0-16,-22 0 0,1 0 16,0 0-16,-22 0 0,1 0 15,-1 0-15,1 21 0,-1-21 16,22 21-16,-1-21 0,1 0 0,0 21 15,21-21-15,-1 21 0,1-21 16,42 0 0,1 0-1,-1 0-15,21 0 0,0-21 0,1 21 16,-1-21-16,0 0 0,1 21 0,-1-21 16,0-1-16,1 1 0,-1 21 15,-21-21-15,22 0 0,-22 0 0,0 21 16,-21-21-16,0-1 15,-42 22-15,20 0 0,-20 0 16,0 0-16,-22 0 0,22 0 16,0 0-16,-1 0 0,1 22 15,0-22-15,-1 0 0,22 0 0,0 21 16,0-21-16,0 0 16,42 0-1,0 0-15,0 0 16,21 0-16,1 0 0,-22 0 0,21 0 15,1-21-15,20 21 0,-21-22 0,-20 22 16,20-21-16,-21 21 0,0 0 16,0 0-16,-21-21 0,-21 21 15,-21 0-15,0 0 16,-1 0-16,1 0 0,-22 21 16,22-21-16,0 0 0,-1 21 15,1-21-15,21 0 0,0 0 0,0 0 16,21 22-16,21-22 31,0 0-31,21 0 0,-21 0 0,22 0 16,-1 0-16,-21-22 0,22 1 15,-1 21-15,-21 0 0,21-21 0,-20 21 16,-1 0-16,-64 0 31,22 0-31,-21 21 0,21 0 16,-22-21-16,1 22 0,21-1 15,-21 0-15,20 0 0,1-21 16,21 21-16,0 0 0,0 1 16,0-1-16</inkml:trace>
  <inkml:trace contextRef="#ctx0" brushRef="#br0" timeOffset="21967.36">3111 9081 0,'0'0'16,"-21"0"-16,-21 21 0,21-21 0,-22 0 15,22 0-15,0 21 0,-21-21 0,21 0 16,-1 0-16,1 0 0,21 21 16,-21-21-16,0 0 15,21 21 1,21-21-1,0 21-15,0-21 16,22 0-16,-22 0 0,21 0 0,1 0 16,-1 0-16,21 0 0,1 0 15,-1 0-15,22 0 0,0 0 0,-1 0 16,22 0-16,21 0 0,-21 0 16,0 0-16,21 0 0,21-21 0,-21 21 15,21 0-15,22 0 0,-22-21 16,0 21-16,0 0 0,21 0 15,1-21-15,-22 21 0,21 0 0,-21 0 16,22-21-16,-22 21 0,21-21 0,-21 21 16,1 0-16,-1 0 0,0-22 15,-21 22-15,0-21 0,0 21 0,0-21 16,0 21-16,-21-21 0,0 21 0,-22-21 16,1 21-16,-22-21 0,1 21 15,-1-22-15,-20 1 0,-22 21 0,0-21 16,0 21-16,0-21 15,-21 0-15,0 0 32,-21 21-32,0 0 15,0 0-15,0 0 0,0 0 0,-1 0 16,22-22-16,-21 22 0,0 0 0,21-21 16,-21 21-16</inkml:trace>
  <inkml:trace contextRef="#ctx0" brushRef="#br0" timeOffset="22367.71">8086 8678 0,'0'-21'16,"42"21"31,-21 0-32,0 0-15,22 21 0,-22-21 0,21 0 16,-21 0-16,22 0 0,-22 0 16,0 0-16,0 22 0,21-22 0,-20 0 15,-1 21-15,0-21 0,-21 21 16,21 0-16,-21 0 0,0 0 16,0 22-16,0-22 0,0 0 15,-21 0-15,0 22 0,0-22 0,-22 21 16,22-21-16,0 22 0,-21-22 15,20 0-15,-20 21 0,21-21 16,-21 1-16,20-1 0,-20 0 0,21 0 16,0-21-16,0 21 0,-1-21 15,1 0-15,42 0 32,1-21-32,-1 21 15,21-21-15,0 0 0,-20-22 0,20 22 16,0 0-16</inkml:trace>
  <inkml:trace contextRef="#ctx0" brushRef="#br0" timeOffset="22981.36">8975 8700 0,'0'-85'16,"21"64"-1,0 0-15,0-1 16,0 22-16,0 0 0,1 0 16,20 0-16,-21 0 0,0 0 0,0 0 15,1 0-15,-1 0 0,0 22 16,0-1-16,0 0 0,0 0 16,-21 0-16,0 0 0,0 22 0,0-22 15,0 21-15,-21 1 0,0-22 16,0 21-16,0-21 0,0 22 0,-22-22 15,22 0-15,0 0 0,0 0 0,0 0 16,-1 1-16,22-1 16,0-42 15,22-1-31,-1 22 0,0-21 16,21 0-16,-21-21 0,1 21 0,-1-1 15,21-20-15,-21 0 16,0 21-16,22-22 0,-22 1 0,0 0 0,0 20 15,0-20-15,22 21 0,-22-21 16,-21 20-16,21 1 0,0 0 16,-21 0-16,21 21 0,-21-21 0,-21 42 47,0 0-47,0 0 0,21 22 15,0-22-15,-21 21 0,0 0 16,21 1-16,-22-1 0,22 0 0,0 1 15,0-1-15,0 0 0,0 1 0,0-1 16,0-21-16,0 0 16,0 1-16,0-1 0,22 0 0,-1 0 15,0-21-15,0 0 0,21 0 0,-20 0 16,20 0-16,0-21 0,1 0 16,-1 21-16,21-43 0,-20 22 0,-1-21 15,22 21-15,-22-22 0</inkml:trace>
  <inkml:trace contextRef="#ctx0" brushRef="#br0" timeOffset="23691.32">9123 4911 0,'0'0'0,"0"-21"16,0-1-16,21 1 16,0 21-16,-21 21 31,0 1-15,0 20-16,21-21 0,-21 21 0,0 22 15,0-22-15,0 22 0,21-22 16,-21 22-16,0-1 0,0 22 0,0-22 15,0 22-15,22 0 0,-22-1 0,21 1 16,0 0-16,-21-1 0,21-20 16,-21 42-16,21-22 0,-21 1 0,21 21 15,-21-22-15,0 22 0,22-21 16,-22 0-16,21-1 0,-21 1 16,0 21-16,0-22 0,0 1 0,0 0 0,0-1 15,0-20-15,0-1 0,0 1 16,-21-1-16,21-20 0,-22 20 15,22-20-15,0-22 0,0 0 0,0 0 16,0 0-16,0 0 0,0-42 16,0 0-1,0 0-15,0-21 0,0 20 0,0-20 16</inkml:trace>
  <inkml:trace contextRef="#ctx0" brushRef="#br0" timeOffset="24496.28">9229 4784 0,'0'-21'0,"0"42"0,0-64 15,0 65 17,0-1-17,-22 0-15,1 0 0,0 21 16,21 1-16,-21-1 0,0 0 0,0 22 15,-1-22-15,1 1 0,21-1 16,-21 0-16,0 1 0,0-22 0,0 21 16,21-21-16,0 0 0,0 1 0,-22-1 15,22 0 1,-21-21-16,21-21 31,21 0-31,-21-1 0,22 1 16,-1 0-16,-21-21 0,21-1 0,0 22 15,0-21-15,0-22 0,-21 22 0,22-21 16,-1 20-16,0-20 0,0 20 16,0 1-16,0 21 0,1-21 15,-22 20-15,0 1 0,21 0 0,-21 63 32,21-20-17,-21-1-15,0 21 0,21 0 0,-21 1 16,21-22-16,-21 21 0,0 1 15,21-1-15,-21-21 0,22 21 0,-22-20 16,21-1-16,-21 0 16,0 0-16,0 0 0,21 0 0,-21 1 15,21-22 1,-21-22 15,0 1-31,0 0 16,0 0-16</inkml:trace>
  <inkml:trace contextRef="#ctx0" brushRef="#br0" timeOffset="25302.82">10223 4572 0,'22'0'0,"-44"0"0,65 0 15,-22 0-15,0 0 0,-21 21 32,0 0-32,-21 1 0,0-1 15,0 0-15,-1 21 0,22-21 0,-21 22 16,21-22-16,-21 21 0,21 1 16,-21-22-16,21 0 0,0 0 0,0 21 15,0-20-15,0-1 16,21-21-16,0 0 0,0 0 15,1 0-15,20 0 0,-21 0 16,21 0-16,1 0 0,-22-21 0,21-1 16,1 1-16,-1-21 0,-21 21 15,21-22-15,1 1 0,-22 21 0,0-21 16,0-1-16,0 1 0,1 21 0,-1-22 16,0 22-16,-21 0 0,0 0 15,0 0-15,0 0 0,0-1 16,-21 44 15,21-1-31,-21 0 16,-1 21-16,22 1 0,0-1 15,0 21-15,0 1 0,-21-1 0,21 1 16,0 21-16,0-22 0,0 1 16,0-1-16,0 1 0,0-1 0,0 1 15,0-1-15,0 1 0,0 20 0,21-20 16,-21-1-16,22 1 0,-22-1 15,0-20-15,21 20 0,0 1 0,-21-22 16,0 21-16,0-20 0,0-1 16,0 22-16,0-22 0,0 21 0,0-20 15,0-1-15,0 0 0,0-20 0,0 20 16,0-21-16,0 0 16,0 0-16,0 1 0,-21-22 15,0 0-15,-1-22 0,22 1 16,-21 0-16,0 0 0,21-21 15,-21-1-15,0 1 0,0 0 0,21-1 16,0-20-16,0-1 0,0 1 0,0-1 16,0-20-16,0-1 0,0 0 15,0 1-15,21-1 0,0 0 0,0 22 16,0-22-16,22 22 0,-1-1 16,0 22-16,-21-22 0,22 22 0,-1 0 15,0-1-15,-20 22 0,20-21 16,0 21-16,-21 21 0,1-22 15,-1 22-15,21 0 0,-21 0 0,0 0 16,1 0-16,-1 0 16,-21 22-16,0-1 15,-21 0-15</inkml:trace>
  <inkml:trace contextRef="#ctx0" brushRef="#br0" timeOffset="59823.08">7980 13272 0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1:37:44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11176 4255 0,'0'-22'16,"0"1"30,-21 21 33,21 21-64,0 1-15,0-1 0,0 0 16,0 0-16,0 0 0,0 0 15,-21 1-15,21 20 0,0-21 0,0 0 16,0 0-16,0 22 0,0-22 16,0 0-16,0 21 0,0-20 15,0 20-15,0 0 0,0 1 16,0-1-16,0 0 0,0 1 0,0-1 16,-22 0-16,22 1 0,0-1 0,0 21 15,-21-20-15,21-1 0,-21-21 16,0 22-16,21-1 0,0 0 0,0-21 15,-21 22-15,21-22 0,-21 21 16,21-21-16,0 22 0,-22-22 0,22 0 16,0 0-16,0 0 0,0 1 15,0-1-15,0-42 32,0-1-17,0 1-15,0 0 0,0 0 0</inkml:trace>
  <inkml:trace contextRef="#ctx0" brushRef="#br0" timeOffset="1496.15">11197 4339 0,'0'0'0,"-21"0"16,21-21 0,-21 21-16,21-21 0,-21 21 0,-1-21 15,22 0 32,22 21-31,-1 0-1,0 0-15,0 0 0,21 0 0,-20 0 16,-1 0-16,21 0 0,0 0 16,-20 0-16,20 0 0,0 0 0,22 0 15,-22 0-15,22 0 0,20 0 16,1 0-16,0 0 0,-1 0 0,1 0 15,0 0-15,20 0 0,-20 0 16,0-22-16,21 22 0,-1 0 0,1-21 16,0 21-16,21 0 0,0-21 15,-21 0-15,21 21 0,-21-21 0,21 21 16,0 0-16,0 0 16,21-21-16,0 21 0,-21 0 0,0 0 15,0 0-15,21 0 0,-21 0 16,21 0-16,-21 0 0,22 0 0,-22 0 15,0 0-15,-22 0 0,22 0 16,-21 0-16,21 0 0,0 0 0,-21 0 16,0 0-16,0 0 0,0 0 15,-22 0-15,1 0 0,0 0 16,-1 0-16,-20 0 0,20 0 0,-20 0 16,21 0-16,-22 0 0,1 0 15,-22 0-15,21 0 0,-20 0 0,-1 0 16,0 0-16,-20 0 15,-1-22-15,0 22 0,0 0 0,0 0 16,0 0-16,-21 22 63,0-1-48,0 0-15,0 0 0,0 0 16,0 0-16,0 1 0,0-1 15,0 21-15,0-21 0,0 0 0,0 22 16,0-22-16,0 0 0,0 21 16,0-20-16,0 20 0,22-21 15,-22 21-15,21 1 0,-21-22 16,0 21-16,0 1 0,21-1 0,0 0 16,-21 1-16,21-1 0,-21 0 15,0 1-15,21-1 0,1 0 0,-22 1 16,0-22-16,0 21 0,21-21 15,-21 0-15,21 22 0,-21-22 0,0 0 16,0 0-16,0 0 0,0 1 16,0-1-16,0 0 15,-21 0 1,0-21-16,-1 21 0,1-21 0,0 0 16,0 0-16,0 21 0,0-21 15,-1 0-15,1 0 0,-21 0 16,21 0-16,-22 22 0,1-22 0,-21 0 15,20 0-15,-20 0 0,20 0 16,-20 0-16,-1 0 0,1 0 0,-1 0 16,1 0-16,-22 0 0,22 0 0,-22 0 15,0 0-15,1 21 0,-22-21 16,21 0-16,-21 0 0,22 21 0,-1-21 16,-21 0-16,0 0 0,1 21 15,-1-21-15,0 0 0,-21 0 0,0 0 16,21 0-16,-21 0 0,21 21 15,-21-21-15,0 0 0,0 0 16,0 0-16,0 21 0,21-21 16,1 0-16,-1 22 0,0-22 0,21 0 15,-21 0-15,1 21 0,20-21 16,-21 21-16,21-21 0,-20 0 0,20 0 16,0 0-16,1 0 0,-1 0 0,21 0 15,-20 0-15,20 21 0,1-21 16,-1 0-16,22 0 0,-22 0 0,1 0 15,21 0-15,-22 0 16,22 0-16,-1 0 0,-20 0 0,21 0 0,-22 0 16,22 0-16,-1 0 0,1 0 15,0 0-15,21 0 0,-22 0 16,22 0-16,0 0 0,0 0 16,-22 0-16,22 0 0,0 0 0,0 0 15,0 0-15,0 0 16,-1 0-1,1 0-15,0 0 16,0 0 0,21-21-16,-21 21 31,21-21-31,0 0 0,0-1 16,0 1-16,0 0 15,21 0-15</inkml:trace>
  <inkml:trace contextRef="#ctx0" brushRef="#br0" timeOffset="1832.45">11853 4614 0,'0'0'0,"0"-21"0,-21 21 0,0 0 16,21 21 0,0 1-16,0-1 0,0 0 15,0 0-15,0 21 0,0-20 16,0 20-16,21 0 0,0 22 0,0-22 16,-21 0-16,22 1 0,-22-1 15,21 0-15,-21-20 0,21 20 0,-21-21 16,0 0-16,0 0 0,0 1 15,0-1-15,0 0 0,21-21 0,0 0 32,0-21-17,1 21-15,-22-21 0,21-1 16</inkml:trace>
  <inkml:trace contextRef="#ctx0" brushRef="#br0" timeOffset="2065.29">12340 4868 0,'0'0'0,"-21"0"16,0 22 0,-22-1-16,22 0 0,-21 0 0,21 21 15,-22-20-15,1 20 16,21 0-16,-21-21 0,-1 22 0,22-22 0,-21 21 16,21-21-16,-1 1 15,1-1-15,21 0 0,0 0 0,0 0 16,21-21 15,1-21-31,20 21 0,-21-21 16,0 0-16,22 0 0,-22-22 0</inkml:trace>
  <inkml:trace contextRef="#ctx0" brushRef="#br0" timeOffset="2284.17">12361 4911 0,'0'0'15,"0"-21"-15,0-1 0,21 22 0,-21-21 0,22 21 16,-22 21 15,0 1-31,0 20 0,21-21 16,-21 21-16,21-20 0,0 20 15,-21 0-15,0-21 0,0 22 0,21-22 16,-21 21-16,0-21 0,21 1 16,-21-1-16,0 0 0,0 0 0,0 0 15,22-21-15,-1 21 16,0-21-16,0-21 15,0 0-15,-21 0 0</inkml:trace>
  <inkml:trace contextRef="#ctx0" brushRef="#br0" timeOffset="2528.04">12763 4678 0,'0'0'0,"0"-21"0,0 0 0,0-1 15,0 1-15,0 0 0,0 42 31,0 0-31,0 1 16,0 20-16,0-21 0,0 43 0,-21-22 16,21 0-16,0 22 0,-21-22 15,21 0-15,0 22 0,0-22 16,-21-21-16,21 22 0,0-1 0,-21-21 16,21 0-16,0 1 0,0-1 15,0 0-15,21-21 16,0 0-1,0 0-15,0-21 0</inkml:trace>
  <inkml:trace contextRef="#ctx0" brushRef="#br0" timeOffset="2911.83">13060 5017 0,'-21'0'15,"-1"0"1,22 21-16,0 0 15,22-21 1,-1 0-16,0 0 0,0 0 16,0 0-16,22 0 0,-1 0 0,-21-21 15,21 0-15,-20 21 0,20-22 16,-21 1-16,0 0 0,0 21 0,1-21 16,-22 0-16,0 0 0,0-1 15,0 1-15,-22 21 16,1 0-16,-21 0 0,21 0 15,-22 21-15,1 1 0,0-1 0,21 0 16,-22 0-16,1 0 16,21 22-16,0-22 0,-1 0 0,1 21 15,21-21-15,0 1 0,0-1 16,0 0-16,0 0 0,0 0 0,21 0 16,1-21-16,-1 0 0,0 22 15,0-22-15,21 0 0,-20 0 0,-1 0 16,21 0-16,-21 0 0,22-22 0,-22 1 15,21 0-15,-21 0 0,22 0 16</inkml:trace>
  <inkml:trace contextRef="#ctx0" brushRef="#br0" timeOffset="3408.06">13843 4551 0,'0'0'0,"0"-21"0,-21 0 0,-22 21 16,22 0-1,0 0-15,21 21 0,0 0 16,0 0-16,0 21 0,-21-20 16,21 20-16,0 0 0,0 1 0,0-1 15,0 21-15,0-20 0,-21-1 16,21 0-16,0 1 0,0-1 0,0-21 16,0 0-16,0 1 0,0-1 15,-21 0-15,21 0 0,-22-21 31,22-21-15,0 0-16,0 0 0,0-1 16,0 1-16,0 0 0,0-21 15,0 21-15,22-22 0,-1 22 0,0 0 16,0 0-16,0-22 0,0 22 16,22 0-16,-1 21 0,-21-21 0,43 0 15,-22 21-15,0 0 0,22 0 16,-22 0-16,1 21 0,-22 0 0,0 0 15,0 22-15,-21-22 0,0 21 16,0-21-16,-21 0 0,0 22 16,-22-22-16,-20 0 0,21 21 15,-22-20-15,1-1 0,-1 0 0,22-21 16,-22 21-16,22 0 0,0-21 0,-1 0 16,1 21-16,21-21 0,0 0 15,-1 0-15,22-21 16,22 0-16,-1 21 15,0-42-15,0 21 0,21-1 0</inkml:trace>
  <inkml:trace contextRef="#ctx0" brushRef="#br0" timeOffset="3699.85">14520 4530 0,'0'0'0,"0"-21"31,-21 21-31,21 21 16,-21 0-1,21 0-15,0 0 0,0 22 16,0-1-16,0 0 0,0 1 0,0 20 16,-21-21-16,21 1 0,-21-1 15,21 0-15,0 1 0,0-1 16,0-21-16,-22 0 0,22 1 15,0-1-15,0 0 0,22-21 32,-1-21-17,-21 0-15,0-1 0</inkml:trace>
  <inkml:trace contextRef="#ctx0" brushRef="#br0" timeOffset="4051.96">14393 4572 0,'-21'-21'0,"42"42"0,-42-63 0,21 21 16,0-1 0,21 22-1,22 0-15,-22 0 0,21 0 16,0 0-16,-20 0 0,41 22 16,-21-22-16,1 21 0,-1 0 0,0 0 15,1 21-15,-1-20 0,-21-1 16,0 21-16,1 0 0,-22 1 0,0-22 15,0 21-15,0 1 0,-22-1 16,1 0-16,0 1 0,-21-22 0,-1 21 16,1-21-16,0 0 0,-22 1 15,22-1-15,-22 0 0,22 0 16,0-21-16,-1 21 0,1-21 0,21 0 16,0 0-16,0 0 0,-1 0 15,1 0-15,42-21 31,1 21-31,20-21 0,-21 0 16,0 0-16,22-1 0,-22 22 16</inkml:trace>
  <inkml:trace contextRef="#ctx0" brushRef="#br0" timeOffset="4468.59">14880 4890 0,'0'0'0,"-21"0"0,21-22 16,0 1-16,0 0 15,0 0 1,21 21-16,0 0 0,22 0 0,-22 0 16,0 0-16,0 0 0,21 0 15,-20 21-15,20 0 0,-21 0 0,0 1 16,0-1-16,1 21 0,-1-21 15,-21 22-15,0-22 0,0 0 0,0 0 16,0 0-16,0 0 0,-21 1 16,-1-1-16,1 0 0,0-21 15,0 21-15,0-21 0,0 0 16,21-21 0,0 0-1,0 0-15,0-1 16,0 1-16,0 0 0,0 0 0,0 0 15,0-22-15,0 22 0,21 0 16,0 0-16,0 0 0,0 0 0,0-1 16,1 1-16,-1 0 0,21 0 15,-21 21-15,0-21 0,22 21 0,-22 0 16,0-21-16,21 21 0</inkml:trace>
  <inkml:trace contextRef="#ctx0" brushRef="#br0" timeOffset="4664.47">15536 4805 0,'0'21'15,"0"-42"-15,0 63 0,0-21 0,0 1 0,0-1 16,0 0-16,0 0 0,0 21 16,0-20-16,0-1 0,0 0 0,-21 0 15,21 0-15,0 0 0,0 1 16,0-1-16,0 0 0,0 0 16,0 0-1,0-42 16,0 0-31,0 0 16,0 0-16</inkml:trace>
  <inkml:trace contextRef="#ctx0" brushRef="#br0" timeOffset="4839.35">15473 4678 0,'0'0'0,"-21"0"0,-1 0 0,22-21 16,-21 21-16,42 0 47,1 0-32,-1 0 1,0 21-16</inkml:trace>
  <inkml:trace contextRef="#ctx0" brushRef="#br0" timeOffset="5125.39">15833 4826 0,'0'0'16,"-22"0"-16,1 0 31,21 21-31,0 0 0,0 1 16,0-1-16,0 0 0,0 0 15,0 0-15,0 22 0,0-22 0,21 0 16,-21 0-16,0 0 0,0 0 16,0 1-16,22-22 0,-22 21 0,0 0 15,21 0 1,0-42 0,-21 0-1</inkml:trace>
  <inkml:trace contextRef="#ctx0" brushRef="#br0" timeOffset="5348.29">16044 4826 0,'0'-21'0,"0"42"0,0-63 0,-21 42 32,0 21-32,21 0 0,0 0 15,-21 0-15,0 1 0,-1 20 16,22-21-16,-21 0 0,21 0 0,0 22 15,-21-22-15,21 0 0,-21 0 16,21 0-16,-21 1 0,21-1 16,0 0-16,21-21 31,0 0-15</inkml:trace>
  <inkml:trace contextRef="#ctx0" brushRef="#br0" timeOffset="5708.1">16108 5017 0,'21'0'47,"0"0"-47,0 0 0,0 0 0,1 0 16,-1 0-16,0-22 15,0 22-15,-21-21 0,21 0 16,-21 0-16,0 0 16,0 0-16,-21 21 15,0 0-15,0 0 0,0 0 16,-1 21-16,1-21 0,0 21 16,0 0-16,21 0 0,0 0 15,0 1-15,0 20 0,0-21 0,0 0 16,0 0-16,0 1 0,0-1 15,0 0-15,21 0 16,0-21-16,0 0 0,1 0 0,-1 21 16,0-21-16,0 0 15,0 0-15,0 0 0,1-21 0,-1 0 16</inkml:trace>
  <inkml:trace contextRef="#ctx0" brushRef="#br0" timeOffset="6064.9">16531 4932 0,'0'0'0,"0"-21"32,0 0-32,21 21 31,0 0-31,1 0 0,-22 21 16,21-21-16,0 21 0,0 0 15,-21 0-15,0 0 0,21 1 0,-21-1 16,21 0-16,-21 21 0,0-21 15,0 1-15,0-1 0,0 0 0,0 0 16,0 0-16,0 0 0,-21-21 31,0 0-15,21-21 0,0 0-1,0 0-15,0 0 0,0 0 0,0-1 16,0 1-16,0 0 0,0-21 15,0 21-15,0-1 0,0 1 0,0 0 16,0 0-16,21 0 0,-21-22 16,21 22-16,-21 0 0,0 0 0</inkml:trace>
  <inkml:trace contextRef="#ctx0" brushRef="#br0" timeOffset="6335.83">16954 4382 0,'0'21'31,"0"0"-31,0 0 16,0 0-16,0 0 0,0 1 15,0-1-15,0 0 16,0 0-16,0 0 0,-21-21 15,21 21-15,0 1 32</inkml:trace>
  <inkml:trace contextRef="#ctx0" brushRef="#br0" timeOffset="6584.69">16806 4614 0,'0'0'15,"0"22"-15,21-22 32,1 0-32,-1 0 15,0 0-15,0 0 0,0 0 16,0 0-16,1 0 0,-1 0 15,0 0-15,0 0 0,0 0 16,0-22 0,-21 1-16,0 0 15,0 0-15</inkml:trace>
  <inkml:trace contextRef="#ctx0" brushRef="#br0" timeOffset="6791.57">16785 4382 0,'21'0'47,"0"0"-47,1 0 15,-1-22-15,0 22 0,0 0 16,0 0-16,0 0 0,1 0 15,-1-21-15,0 21 0</inkml:trace>
  <inkml:trace contextRef="#ctx0" brushRef="#br0" timeOffset="7287.6">17060 4255 0,'0'-22'15,"-63"22"1,42 0-16,-1-21 0,1 21 15,0 0-15,0 0 0,0 0 0,-22 0 16,22 0-16,0 0 0,0 0 16,0 0-16,-22 21 0,22-21 0,0 22 15,0-1-15,-21 0 0,20 0 16,1 0-16,0 0 0,21 1 16,-21 20-16,21-21 0,-21 0 15,21 0-15,0 22 0,0-22 0,0 0 16,0 0-16,21 0 0,0 1 15,0-1-15,0 0 0,22 0 0,-22 0 16,0 0-16,21 1 0,-20-22 16,20 21-16,-21-21 0,21 0 0,-20 0 15,-1 0-15,21 0 0,-21 0 16,0 0-16,22 0 0,-22 0 0,0-21 16,21-1-16,-20 22 0,-1-21 15,21 0-15,-21 0 0,0 0 0,1-22 16,-1 22-16,-21 0 0,0-21 15,21-1-15,-21 22 0,0-21 16,0 0-16,0 20 0,-21-20 0,0 21 16,-1 0-16,-20-22 0,0 22 15,21 0-15,-22 21 0,1-21 0,0 21 16,20 0-16,-20 0 0,21 0 16,0 0-16,-22 0 0,22 0 0,0 21 15,0 0-15,0-21 0,21 21 16,-21 1-16,-1-1 0,22 0 15,-21 0-15,0 0 0</inkml:trace>
  <inkml:trace contextRef="#ctx0" brushRef="#br0" timeOffset="8336.16">1291 4339 0,'0'0'0,"-21"-21"16,21 0-16,0 0 16,-21 21-1,21-21-15,-21 21 16,21 21 0,0 0-1,0 21-15,0-21 0,0 1 16,0 20-16,0 0 0,0 1 0,0-1 15,0 0-15,0 1 16,0 20-16,0 1 0,0 20 0,-22-20 16,22-1-16,-21 1 0,21 20 15,-21-41-15,21 20 0,-21 1 16,21-22-16,0 0 0,0 1 0,0-22 16,0 21-16,0-21 0,0 1 15,0-1-15,0 0 16,0-42 15,0 0-15,0-1-16,0 1 0,0 0 0,0 0 15,0-21-15,0 20 16,0-20-16</inkml:trace>
  <inkml:trace contextRef="#ctx0" brushRef="#br0" timeOffset="10008.12">1270 4382 0,'0'0'0,"0"-22"16,-42-41 0,42 42-16,-22 0 0,1 21 15,21-22 1,21 22 31,1 0-47,20 0 0,-21 0 15,21 0-15,1 0 0,20 0 0,1 0 16,-1 0-16,1 0 0,-1 0 16,1 0-16,-1 0 0,1 0 0,20 0 15,-20 0-15,42 0 16,-22 0-16,22 0 0,0 0 0,0 0 15,0 0-15,0 0 0,21 0 16,0 0-16,0 0 0,21 0 16,0-21-16,0 21 0,0 0 0,0 0 15,1 0-15,20 0 0,21 0 16,-20 0-16,-1 0 0,-21 0 0,22 0 16,-1 0-16,0 0 0,-21 0 15,22 0-15,-22 0 0,-21 0 0,0 0 16,0 0-16,0 0 0,0 0 15,-21 0-15,-22 0 0,1 0 0,0 0 16,-22 0-16,1 0 0,-22 0 16,0 0-16,1 0 0,-22 0 0,21 0 15,-21 0-15,1 0 16,-1 0 0,0 0-1,0 0 1,0 0-16,-21 21 78,0 1-62,0-1-16,0 0 0,0 0 15,0 0-15,0 0 0,0 22 16,-21-22-16,21 0 0,0 21 0,0 1 15,0-22-15,0 21 0,0 1 16,-21-1-16,21 0 0,0 1 0,0-1 16,0 21-16,0-20 0,0 20 15,0-20-15,0 20 0,0-21 0,0 1 16,0 20-16,0-20 0,0-1 16,0 21-16,0-20 0,0-1 0,0 0 15,0 1-15,0-1 0,0 0 16,0 1-16,0-1 0,0 0 15,0 1-15,0-22 0,0 21 0,0-21 16,0 1-16,0-1 0,0 0 16,0 0-16,0 0 0,-21-21 15,21 21 1,-21-21-16,-1 0 0,1 0 16,0 0-16,0 0 0,0 0 0,0 0 15,-22 0-15,22 0 0,-21-21 16,-1 21-16,1 0 0,0 0 0,-22 0 15,1 0-15,20 0 0,-41-21 16,20 21-16,1 0 0,-1 0 0,1 0 16,-22 0-16,22 0 0,-22 0 15,0 0-15,1 0 0,20 0 16,-42 0-16,22 0 0,-1 0 0,0 0 16,1 0-16,-1 0 0,-21 0 15,0 0-15,0 0 0,-21 0 0,0 0 16,0 0-16,22 0 0,-22 0 15,21 0-15,-21 0 0,21 0 0,0 0 16,0 0-16,0 0 0,1 0 16,-1 0-16,21 0 0,0 0 0,1 0 15,-1 0-15,0 0 0,1 0 16,-22 21-16,21-21 0,-21 0 0,1 0 16,-1 0-16,0 0 15,21 0-15,1 0 0,-1 0 0,21 0 16,1 0-16,21 0 0,-22 0 15,22 0-15,-1 0 0,1 0 0,-21 0 16,20 0-16,22 0 0,-21-21 16,-1 21-16,1 0 0,0 0 0,21 0 15,-22 0-15,22 0 0,0-21 16,0 21-16,0 0 0,-1 0 16,1 0-16,21-21 109,0 0-93,0-1 15,-21 22-16,0 0 17,21-21-17,-21 21 1,21-21 0,-21 21-16,21-21 15,0 0-15,0 0 16,0-1-16,0 1 15,0 0-15,0 0 0,0 0 16,0 0-16,0-1 16,0 1-16,-22 0 15,1 21-15,0 0 16,0 0-16,0 0 0,0 0 16,-1 0-16,1 0 15</inkml:trace>
  <inkml:trace contextRef="#ctx0" brushRef="#br0" timeOffset="10591.56">1228 4699 0,'0'0'0,"21"0"32,21 0-32,-21 0 0,22 0 15,-1 0-15,0-21 0,1 21 0,-1 0 16,0 0-16,22 0 0,-22 0 15,0 0-15,1 0 0,-22 0 16,21 0-16,-21 0 0,1 0 0,-1 0 16,-21 21-1,-21 0 1</inkml:trace>
  <inkml:trace contextRef="#ctx0" brushRef="#br0" timeOffset="10960.35">1736 4741 0,'-22'0'16,"1"0"-16,0 22 15,21-1-15,0 0 16,0 0-16,0 21 0,0-20 16,0 20-16,0 0 0,0 1 0,0-1 15,0 0-15,0 1 0,0-1 16,0 0-16,0 1 0,0-1 15,0 0-15,0 1 0,0-22 0,0 21 16,0-21-16,-21 22 0,21-22 16,-21 0-16,0 0 0,21 0 15,-22 0-15,1-21 0,0 0 16,0 22-16,0-22 0,0 0 16,-1 0-16,1-22 0,0 22 15,0-21-15,0 21 0,0-21 16,-1 0-16,1 21 0,21-21 15,0 0-15,0-1 0,0 1 16,0 0 0,0 0-1,21 21-15,1-21 0,20 21 0,-21 0 16</inkml:trace>
  <inkml:trace contextRef="#ctx0" brushRef="#br0" timeOffset="11472.38">2222 5207 0,'0'0'16,"-21"0"-16,0 0 0,0 0 0,0 0 15,0 0-15,-1 0 0,1 0 0,0 0 16,0 21-16,0-21 15,0 21-15,-1 1 0,1-1 0,0 0 16,0 0-16,0 0 0,0 22 16,21-22-16,0 0 0,0 0 15,0 0-15,0 0 0,0 1 0,0-1 16,0 0-16,0 0 0,21-21 16,0 0-16,0 0 15,0 0-15,0 0 0,1 0 16,-1-21-16,0 0 0,-21 0 15,21 21-15,0-22 0,0 1 0,1 0 16,-1-21-16,-21 21 0,0-1 16,21-20-16,-21 21 0,0 0 15,0 0-15,0-1 0,0 1 16,0 42 0,0 1-1,0-1-15,0 0 16,0 0-16,0 0 0,0 0 0,0 1 15,0-1-15,0 0 0,0 0 16,21-21-16,-21 21 0,21-21 16,0 0-16,1 0 0,-1 0 15,0 0-15,0 0 16,0 0-16,-21-21 0,21 21 0</inkml:trace>
  <inkml:trace contextRef="#ctx0" brushRef="#br0" timeOffset="11692.26">2434 5101 0,'0'0'0,"0"-21"0,-21 21 16,21 21-1,0 0 1,0 1-16,0-1 0,0 0 0,0 0 16,21 0-16,-21 0 0,21 22 15,0-22-15,-21 0 0,0 0 16,0 0-16,22 1 0,-1-1 15,-21 0-15,0 0 16,21-21 0,0 0-16,-21-21 15</inkml:trace>
  <inkml:trace contextRef="#ctx0" brushRef="#br0" timeOffset="11924.12">2815 5101 0,'0'0'0,"-21"21"32,0 1-32,0-1 0,-1 0 15,1 0-15,0 0 16,21 0-16,-21 1 0,0-1 0,0 0 16,-1 0-16,1 0 0,21 0 15,0 1-15,-21-1 0,21 0 0,0 0 16,21-21-1,0 0 1,1 0-16,-1 0 0,0 0 0</inkml:trace>
  <inkml:trace contextRef="#ctx0" brushRef="#br0" timeOffset="12388.43">3133 5207 0,'21'-21'0,"-21"-21"31,0 20-31,-21 22 16,-1 0-16,1 0 15,0 0-15,0 22 0,0-1 16,0 0-16,-1 0 0,1 0 16,0 22-16,0-22 0,21 0 0,-21 0 15,21 0-15,-21 0 16,21 1-16,0-1 0,0 0 0,0 0 15,21-21 1,0 0-16,0 0 16,0-21-16,0 21 15,1-21-15,-1 0 0,0-1 16,0 1-16,0-21 0,0 21 16,-21 0-16,22-1 0,-1 1 0,-21 0 15,0 0-15,0 0 0,21 21 16,-21 21-1,0 0 1,0 0-16,0 0 0,0 1 16,0-1-16,0 0 15,0 0-15,0 0 0,0 0 0,0 1 16,0-1-16,21-21 31,0 0-15,0-21-16</inkml:trace>
  <inkml:trace contextRef="#ctx0" brushRef="#br0" timeOffset="12848.16">3895 4868 0,'0'0'0,"21"-21"15,-21 0-15,0 0 0,0 0 0,0 0 16,0-1-16,-21 1 15,-1 21-15,1 0 0,-21 0 16,21 0-16,-22 0 0,22 21 16,-21 1-16,21-1 0,0 0 0,-22 0 15,22 21-15,0-20 0,0 20 16,0-21-16,21 0 0,0 22 0,0-22 16,0 0-16,0 0 15,21 0-15,0 0 0,0 1 0,0-1 16,22-21-16,-22 21 0,21 0 0,-21 0 15,22 0-15,-22-21 0,0 22 16,0-1-16,0 0 0,-21 0 16,0 0-16,0 0 15,0 1-15,-42-22 16,21 0-16,0 0 0,-1 21 0,-20-21 16,21 0-16,-21 0 0,-1 0 15,22 0-15,-21 0 0,21 0 0,-1 0 16,1-21-16,0 21 0,0-22 15,0 22-15,21-21 0,-21 21 0,21-21 16,0 0 0,0 0-1,21 21-15,0-21 0,0 21 16,0-22-16,0 22 0,1-21 16</inkml:trace>
  <inkml:trace contextRef="#ctx0" brushRef="#br0" timeOffset="13640.53">4149 4932 0,'0'-21'16,"-22"21"15,1 21-31,21 0 15,-21 0-15,21 0 0,-21 1 16,21-1-16,-21 0 0,21 21 0,0-21 16,-21 1-16,21-1 0,-22 21 15,22-21-15,-21 0 0,21 1 0,0-1 16,0 0-16,0 0 0,0 0 16,0 0-16,21-21 15,1 22-15,-1-22 16,0 0-16,0 0 0,0 0 15,0 0-15,1 0 16,-1-22-16,0 1 0,0 21 0,0-21 16,0 0-16,1 21 0,-1-21 15,21 0-15,-21-1 0,0 1 0,-21 0 16,0 0-16,22 0 0,-22 0 16,0-1-16,-22 1 15,1 21-15,0 0 16,0 0-16,0 0 0,21 21 0,-21-21 15,21 22-15,-22-1 16,22 0-16,0 0 16,0 0-16,22 0 15,-22 1-15,21-22 0,0 21 0,-21 0 16,21-21-16,0 21 16,-21 0-16,21 0 15,1-21 1,-1 0-1,0 0 1,0 0-16,0 0 0,-21-21 16,21 0-16,1 21 0,-1-21 0,0 0 15,-21 0-15,21 21 0,0-22 16,-21 1-16,0 0 0,21 0 16,-21 0-16,22 0 0,-22-1 15,0 44 16,0-1-31,0 0 0,0 0 16,0 0-16,-22-21 0,22 21 16,0 1-16,0-1 0,-21 0 0,0 0 15,21 0-15,0 0 16,0-42 31,0 0-47</inkml:trace>
  <inkml:trace contextRef="#ctx0" brushRef="#br0" timeOffset="13820.43">4762 4911 0,'-21'0'0,"42"0"0,-63 0 15,21 0-15,0 0 16,21 21-16,-21 0 15,21 0 1,0 0-16,21-21 31,0 0-31</inkml:trace>
  <inkml:trace contextRef="#ctx0" brushRef="#br0" timeOffset="14216.21">5059 5017 0,'0'21'16,"0"0"-1,0 0-15,0 0 16,-21 0-16,21 1 0,-22 20 16,1-21-16,21 0 15,-21 22-15,21-1 0,-21-21 0,0 21 16,21 22-16,0-22 0,-21 22 15,21-1-15,-22 1 0,1-1 0,21 22 16,0-22-16,-21 22 0,21 0 0,-21-1 16,0 1-16,21 0 0,-21 21 15,21-22-15,0 1 0,0 0 0,-22-1 16,22 1-16,0-22 0,0 1 16,0-1-16,0-20 0,0-1 0,0 0 15,0 1-15,0-22 0,0 0 16,0-42-1,0 0 1,0-22-16,0 22 0,0 0 16,0-21-16,0 21 0,0-22 15,0 1-15,0 0 0,0-22 0,0 1 16,0-1-16,22 1 0</inkml:trace>
  <inkml:trace contextRef="#ctx0" brushRef="#br0" timeOffset="14542.02">4995 5398 0,'0'0'0,"0"-43"0,0 22 0,0 0 15,0 0-15,21 0 16,1-1-16,-1 22 0,-21-21 0,21 21 16,0-21-16,0 21 0,0 0 15,1 0-15,-1 0 0,0 0 0,0 0 16,0 0-16,0 21 0,1 0 15,-22 1-15,0 20 0,0-21 16,0 0-16,0 0 0,-22 1 16,1-1-16,0 0 0,-21 0 0,21 0 15,-1 0-15,-20 1 16,21-1-16,0-21 0,0 0 0,-1 21 0,1-21 16,0 0-16,21-21 31,0 0-16,0-1-15,21 22 0,0-21 16,1 0-16</inkml:trace>
  <inkml:trace contextRef="#ctx0" brushRef="#br0" timeOffset="14811.59">5524 4932 0,'0'-21'0,"0"42"0,0-63 15,0 20-15,0 44 32,0-1-32,0 0 0,0 21 15,-21-21-15,21 22 0,0-22 16,-21 21-16,21 1 0,-21-1 0,21-21 16,-21 21-16,21-20 0,0 20 15,0-21-15,0 0 0,0 0 0,0 1 16,0-1-16,21-21 31,0 0-31,-21-21 16</inkml:trace>
  <inkml:trace contextRef="#ctx0" brushRef="#br0" timeOffset="14988.49">5376 5165 0,'0'0'15,"-21"0"-15,42 0 32,0-21-32,1 21 15,20 0-15,-21 0 0,21-22 0,-20 22 16,20 0-16,-21 0 0,21-21 16,-20 21-16,-1-21 0,0 21 15</inkml:trace>
  <inkml:trace contextRef="#ctx0" brushRef="#br0" timeOffset="15785.03">6054 4995 0,'21'0'31,"0"-21"-15,0 0-16,0 0 16,0 21-16,1-21 0,-1 0 0,0-1 15,0 1-15,0 0 0,-21 0 16,21 0-16,-21 0 0,22 21 0,-22-22 15,0 1-15,0 0 0,0 0 16,0 0-16,-22 21 16,1 0-16,0 0 0,0 0 15,0 0-15,0 0 0,-22 0 0,22 21 16,0 0-16,-21 0 0,20 0 16,1 22-16,0-22 0,0 21 15,0-21-15,21 22 0,0-22 0,0 0 16,0 0-16,0 0 0,0 1 15,0-1-15,0 0 0,21 0 0,0-21 16,0 21-16,0-21 0,1 21 16,-1-21-16,0 0 0,0 0 0,0 22 15,0-22 1,-21 21-16,-21-21 16,0 0-1,0 21-15,0-21 0,0 21 16,-22-21-16,22 21 0,-21 0 0,21-21 15,-1 22-15,-20-1 0,21 0 16,0 0-16,0-21 0,-1 21 0,1 0 16,21 1-16,0-1 0,0 0 15,0 0-15,21-21 16,1 0-16,-1 0 0,0 0 16,0 0-16,0 0 0,22 0 0,-22 0 15,0 0-15,0 0 0,21 0 16,-20-21-16,-1 21 0,0-21 0,0 21 15,0-21-15,-21-1 0,21 22 0</inkml:trace>
  <inkml:trace contextRef="#ctx0" brushRef="#br0" timeOffset="15988.52">6223 5144 0,'0'21'31,"0"0"-31,0 0 15,0 0-15,0 0 16,0 1-16,0-1 16,21-21-16,-21 21 0,0 0 15</inkml:trace>
  <inkml:trace contextRef="#ctx0" brushRef="#br0" timeOffset="16184.84">6308 5165 0,'0'0'0,"-22"21"31,1 0-15,0 0-16,21 0 0,-21 1 15,0-1 1,21 0-16,0 0 0,0 0 15,0 0 1</inkml:trace>
  <inkml:trace contextRef="#ctx0" brushRef="#br0" timeOffset="16583.54">6413 5228 0,'0'0'0,"0"21"31,22-21-15,-1 0 0,0 0-16,0 0 0,0-21 0,0 21 15,1 0-15,-1-21 0,0 0 16,0 21-16,0 0 15,-21-21-15,-21 21 16,0 0 0,0 0-16,0 0 0,-1 0 15,1 21-15,0 0 0,0-21 0,0 21 16,0 0-16,-1-21 16,1 22-16,0-1 0,21 0 0,0 0 15,0 0-15,0 0 16,0 1-1,21-22-15,0 0 16,1 0-16,-1 0 0,0 0 16,0 0-16,0 0 0,0-22 0,1 22 15,-1-21-15,0 0 0,0 21 16</inkml:trace>
  <inkml:trace contextRef="#ctx0" brushRef="#br0" timeOffset="17008.29">6752 5165 0,'0'0'0,"-21"21"32,21 0-17,-21 0-15,21 0 0,-21 1 16,21-1-16,0 0 16,0 0-16,0 0 0,0 0 15,21-21 16,0 0-31,0 0 16,0 0-16,0 0 0,1-21 16,-1 0-16,0 0 15,0 21-15,0-21 0,-21 0 16,0-1-16,21 1 0,-21 0 16,0 0-1,0 42 16,-21 0-31,21 0 16,0 1-16,0-1 0,-21 0 16,21 0-16,0 0 15,0 0-15,0 1 16,21-22 0,0-22-1,1 1 1,-1 0-16</inkml:trace>
  <inkml:trace contextRef="#ctx0" brushRef="#br0" timeOffset="17308.11">7197 4720 0,'0'0'16,"0"-21"-16,0 0 0,-22 21 31,22 21-16,0 21-15,-21-20 0,0 20 16,21 0-16,0 1 0,0-1 0,-21 0 16,21 1-16,-21-1 0,21 0 15,-21 1-15,21-22 0,0 21 0,0-21 16,0 22-16,0-22 0,0 0 0,-22 0 16,22 0-16,0 0 15,22-21 1,-1 0-1,0-21 1,0 0-16,-21 0 0,21 21 16,-21-21-16</inkml:trace>
  <inkml:trace contextRef="#ctx0" brushRef="#br0" timeOffset="17692.89">7260 5101 0,'0'0'15,"0"21"16,0 1-31,0-1 16,0 0-16,0 0 16,-21 0-16,21 0 0,0 1 0,0-1 15,0 0 1,0 0-16,0 0 0,21-21 31,0 0-31,0 0 16,1 0-16,-1 0 0,0-21 0,0 21 15,0-21-15,0 0 16,1 0-16,-22-1 0,0 1 16,0 0-16,0 0 0,0 0 15,0 0-15,-22-1 0,22 1 16,-21 21-16,0 0 0,0 0 16,0 0-16,0 0 15,-1 0-15,22 21 16,0 1-16,-21-1 15,21 0 1,21-21 0,1 0-16</inkml:trace>
  <inkml:trace contextRef="#ctx0" brushRef="#br0" timeOffset="18089.68">7472 5101 0,'21'-21'15,"-21"0"1,21 21-16,0-21 16,0 21-16,1 0 15,-1 0-15,0 0 16,0 21 0,-21 0-16,0 0 15,0 0-15,0 1 0,0-1 0,0 0 16,0 0-16,0 0 0,0 0 15,0 1-15,0-1 0,0 0 0,0 0 16,0 0-16,0 0 16,-21-21-16,0 0 15,21-21 17,0 0-17,0 0-15,0 0 16,0 0-16,0-1 0,0-20 0,21 21 15,-21-21-15,21 20 0,0-20 16,-21 21-16,0 0 0,21 0 0,1-1 16,-22 1-16,0 0 0,21 0 15,0 0-15,-21 0 0,0-1 16</inkml:trace>
  <inkml:trace contextRef="#ctx0" brushRef="#br0" timeOffset="18400.55">7133 4741 0,'42'22'31,"-20"-22"-31,-1 0 16,0 0-16,0 0 0,21 0 0,1 0 15,-1 0-15,0-22 0,1 22 0,20 0 16,-20 0-16,-1 0 0,-21 0 16,21-21-16,-20 21 0,-1 0 15,0 0 1,-21 21 31,-21 1-47,21-1 0,0 0 15</inkml:trace>
  <inkml:trace contextRef="#ctx0" brushRef="#br0" timeOffset="20516.32">11388 5652 0,'0'0'0,"-22"0"15,1 0-15,0 0 0,0 0 16,0 0-16,-22 0 0,22 0 16,0 0-16,-21 0 0,21 0 0,-1 0 15,1 0-15,0 0 0,0 0 16,0 0-16,42 0 47,0 0-47,21 0 15,1 0-15,-22 0 0,21 0 16,1 0-16,-1 0 0,0 0 0,1 0 16,-22 0-16,21 0 0,0 0 15,-20 0-15,20 0 0,-21 0 0,21 0 16,-20 0-16,-1 0 0,0 0 16,0 0-16,-21 21 15,-21-21 1,0 0-16,-22 0 15,22 21-15,-21-21 0,0 0 16,20 0-16,-20 0 0,0 0 16,-1 0-16,1 0 0,0 0 0,-1 0 15,22 0-15,-21 0 0,0 0 16,20 0-16,1 0 0,0 0 0,0 0 16,42 0 15,0 0-31,22 0 0,-22 0 15,21 0-15,-21 0 0,22 0 0,-1 0 16,0 0-16,-21 0 0,22 0 16,-22 0-16,21 0 0,-21 0 0,1 0 15,-1 0-15,0 0 16,-21-21 31,21 0-47</inkml:trace>
  <inkml:trace contextRef="#ctx0" brushRef="#br0" timeOffset="22315.82">13250 4064 0,'0'21'16,"0"-42"46,0 0-46,0 0-16,0 0 15,0-1-15,-21 1 16,21 0-16,-21 0 0,0 0 16,21 0-16,0-1 0,-21 1 15,-1 0-15,1 0 0,21 0 0,-21 0 16,0-1-16,0 1 15,0 0-15,-1 0 0,1 0 0,21 0 16,-21-1-16,0 22 0,-21-21 16,20 0-16,1 0 0,0 0 15,-21-22-15,21 22 0,-1 0 16,1 0-16,-21 0 0,21 0 0,-22-22 16,22 22-16,-21 0 0,21-21 0,-22 20 15,1 1-15,0 0 0,-1 0 16,1 0-16,0 0 0,-1-1 0,1 1 15,0 0-15,-1 0 0,1 0 16,0 0-16,-22-1 0,22-20 0,-22 21 16,1 0-16,21 0 0,-22-1 15,22-20-15,-22 21 0,1 0 0,20-22 16,-20 22-16,-1 0 0,22-21 16,-21 21-16,-1-1 0,22 1 15,-22 0-15,22-21 0,0 21 0,-22-1 16,22 1-16,-1 0 0,-20 0 15,21 0-15,-1 0 0,1-1 0,0 22 16,-22-21-16,22 0 0,-22 0 16,22 21-16,-22-21 0,1 0 0,-1 21 15,1-22-15,-22 22 0,22-21 16,-1 21-16,-20-21 0,20 21 0,-21-21 16,22 0-16,-1 21 0,1-21 15,-22 21-15,22-22 0,-22 22 16,0-21-16,22 21 0,-22-21 0,1 21 15,-1-21-15,0 21 0,1 0 16,20-21-16,-21 21 0,22 0 0,-1 0 16,-20-21-16,20 21 0,1 0 15,-22 0-15,22 0 0,-22 0 0,21 0 16,-20 0-16,20-22 0,-20 22 16,20 0-16,1 0 0,-1 0 0,1 0 15,-1 0-15,1 0 0,-1 0 16,22 0-16,-22 0 0,-20 0 0,20 0 15,1 0-15,-1 0 0,-21 0 16,22 22-16,-1-22 0,1 0 16,-1 21-16,1-21 0,21 0 15,-1 21-15,-20 0 0,20-21 0,1 21 16,-21-21-16,20 21 0,1-21 16,0 22-16,-22-22 0,22 21 0,-1 0 15,-20-21-15,21 21 0,-1-21 16,1 21-16,-22 0 0,22 1 0,0-1 15,-1 0-15,-20 0 0,21 0 16,-1 0-16,1 1 0,-22-1 0,22 21 16,0-21-16,-22 22 0,22-1 15,-22-21-15,22 21 0,-21-20 16,-1 20-16,22 0 0,-22-21 16,1 22-16,-1-1 0,22-21 0,-22 22 15,22-22-15,0 21 0,-1-21 16,1 22-16,0-1 0,-1-21 0,1 21 15,0-20-15,21 20 0,-22 0 16,22 1-16,0-22 0,-21 21 0,20 0 16,1 1-16,0-22 0,0 21 15,0 1-15,0-22 0,-1 0 0,22 21 16,-21-21-16,21 1 0,-21-1 16,21 0-16,-21 0 0,21 0 0,0 0 15,0 1-15,-21-1 16,21 0-16,-21 0 15,21 0-15,0 0 16,-22 1 0,22-1-1,-21-21 48,21-21-48,0-1-15,0 1 16,0 0-16,0 0 16,0 0-16</inkml:trace>
  <inkml:trace contextRef="#ctx0" brushRef="#br0" timeOffset="22728.53">3387 3598 0,'0'0'0,"-43"-63"32,43 42-32,-21 21 0,42 0 46,0 21-46,1 0 16,-1 0-16,21 0 0,-21 1 16,22-1-16,-22 0 0,21 21 0,-21-21 15,22 1-15,-22-1 0,21 0 16,-21 0-16,0 21 0,1-20 0,-1-1 16,-21 0-16,0 0 0,21-21 15,-21 21-15,0 0 0,0 1 0,21-1 16,-21 0-16,0 0 31,0-42 0,0 0-31,0 0 16,0-1-16,21 1 0,-21 0 16,21 0-16</inkml:trace>
  <inkml:trace contextRef="#ctx0" brushRef="#br0" timeOffset="22992.37">4170 3641 0,'21'-21'0,"0"21"15,-21 21 1,0 0 0,-21 0-16,0 0 0,0-21 15,-1 21-15,1 1 0,0-1 16,-21 0-16,21 0 0,-1 0 0,-20 0 15,0 22-15,21-22 0,-22 0 16,1 21-16,21-20 0,-22-1 0,22 0 16,0 0-16,0 0 0,21 0 15,0 1 1,0-44 0,21 1-16,0 0 15,0 0-15</inkml:trace>
  <inkml:trace contextRef="#ctx0" brushRef="#br0" timeOffset="23580.03">5969 847 0,'0'0'0,"-21"0"0,0 0 15,-1 0-15,22-21 32,22 21-32,-1 0 0,0 0 0,21-22 15,1 22-15,-1 0 0,21-21 16,-20 21-16,20-21 0,1 21 0,20 0 15,-20 0-15,-22-21 0,22 21 16,-22 0-16,-21 0 0,22 0 16,-65 0-1,1 0-15,-21 0 0,21 0 0</inkml:trace>
  <inkml:trace contextRef="#ctx0" brushRef="#br0" timeOffset="23876.2">6265 783 0,'-21'0'31,"21"21"-15,0 1-16,0-1 0,0 0 16,-21 21-16,21-21 0,0 22 0,0-1 15,0 0-15,0 1 0,0-22 16,0 21-16,-21 1 0,21-22 0,0 21 15,-21-21-15,21 0 0,0 1 16,0-1-16,0 0 0,0 0 0,0 0 16,0 0 15,21-21-15,0 0-16,0-21 0,0 0 15,0 0-15,-21 0 0</inkml:trace>
  <inkml:trace contextRef="#ctx0" brushRef="#br0" timeOffset="24497.85">6583 1101 0,'0'0'0,"0"-21"0,0-1 31,-21 22-15,-1 22-16,22-1 15,-21 0-15,21 0 0,-21 0 16,21 0-16,-21 1 0,21-1 0,0 0 15,0 0-15,0 0 0,0 0 16,0 1-16,0-1 0,21-21 0,0 21 16,0-21-16,1 0 15,20 0-15,-21 0 0,0 0 0,22 0 16,-22-21-16,21 21 0,0-21 16,-20-1-16,20 22 0,0-21 15,-21 0-15,1 0 0,-1 0 16,0 0-16,0-1 0,-21 1 0,21 0 15,-21 0-15,0 0 0,0 0 16,0-1 0,-21 44-1,0-1-15,0 0 16,21 0-16,-21 0 0,-1 22 0,1-22 16,0 21-16,0 0 0,0-20 15,0 20-15,-1 0 0,1 22 0,0-22 16,21 22-16,0-1 0,0 1 15,0-1-15,0 1 0,0 20 0,0-20 16,0-1-16,0 1 0,0-1 16,0-20-16,0 20 0,0-21 15,0 22-15,0-22 0,0 1 0,0-22 16,0 0-16,0 21 0,-21-21 16,0-21-16,0 22 0,-22-22 0,1 0 15,0 0-15,-1 0 0,-20 0 16,-1-22-16,1 22 0,-1-21 0,1 0 15,-1 0-15,1 0 0,20 0 16,-20-1-16,21 1 0,-1-21 0,1 21 16,21 0-16,0-1 0,21 1 0,0 0 15,0 0-15,0 0 0,21-22 16,0 22-16,21 0 0,-21-21 16,22-1-16,20 22 0,-20-42 15,-1 20-15,21 1 0</inkml:trace>
  <inkml:trace contextRef="#ctx0" brushRef="#br0" timeOffset="24848.4">7366 1058 0,'0'0'16,"-21"0"15,0 22-31,21-1 15,-22 21-15,1-21 0,0 22 0,21-1 16,-21 0-16,0 1 0,0 20 16,-1 1-16,1-1 0,0 22 0,0-22 15,0 22-15,0-22 0,-1 22 16,1 0-16,21-22 0,-21 22 0,21-22 16,-21 1-16,21 21 0,0-22 15,0 1-15,0-1 0,0 1 0,0-22 16,0 0-16,0 1 0,0-1 15,0-21-15,0 0 0,0 0 0,0 1 16,0-44 0,21 1-1,-21 0-15,21 0 0,-21-21 0,0-1 16,0 1-16,21-22 0,-21 1 16</inkml:trace>
  <inkml:trace contextRef="#ctx0" brushRef="#br0" timeOffset="25196.21">7112 1291 0,'0'0'0,"0"-42"0,-21 0 15,0-1-15,21 22 0,0-21 0,0-1 16,0 22-16,0-21 16,0 21-16,0 0 0,0-1 0,21 1 15,0 0-15,21 0 0,-21 0 16,1 21-16,20 0 0,-21 0 0,21 0 15,1 0-15,-1 21 0,-21 0 16,22 0-16,-22 0 0,0 1 16,-21 20-16,0-21 0,0 0 0,0 22 15,-21-22-15,0 21 0,-22-21 16,22 0-16,-21 1 0,21-1 0,-22 0 16,22-21-16,-21 21 0,21-21 15,-1 0-15,1 21 0,0-21 16,0 0-16,0 0 15,42 0 17,0 0-32,0 0 0,0 0 0,22 0 15,-22-21-15</inkml:trace>
  <inkml:trace contextRef="#ctx0" brushRef="#br0" timeOffset="25469.05">7895 889 0,'0'0'0,"0"-21"0,0 0 0,0 0 16,-21 21-1,0 0-15,0 0 16,-1 21-16,1 0 0,0 0 16,0 0-16,-21 22 0,20-22 0,1 21 15,0-21-15,0 22 0,0-1 16,0-21-16,21 0 0,0 0 0,0 22 15,0-22-15,0 0 16,0 0-16,21-21 0,0 21 0,0-21 16,0 0-16,22 0 0,-22 0 15,21 0-15,0 0 0,1 0 16,-1 0-16,0 0 0</inkml:trace>
  <inkml:trace contextRef="#ctx0" brushRef="#br0" timeOffset="25940.79">8467 931 0,'0'0'0,"0"-21"0,0 0 0,0 0 0,0 0 16,0 0-16,-22 21 15,1 0-15,0 0 0,0 0 16,0 0-16,-22 0 0,22 21 16,0 0-16,0 21 0,-21-21 15,20 1-15,1 20 0,0-21 16,0 21-16,21-20 0,-21 20 15,21-21-15,0 0 0,0 0 0,0 1 16,0-1-16,0 0 0,0 0 16,0 0-16,21-21 15,0 0-15,0 0 0,0 0 16,1 0-16,-1-21 0,21 0 16,-21 0-16,0 0 0,1-1 15,-1 1-15,0 0 0,0-21 0,0 21 16,-21-22-16,21 22 0,-21 0 15,22 0-15,-22 0 0,0-1 0,0 1 16,0 42 15,0 1-15,-22-1-16,1 0 0,21 21 0,-21-21 16,21 1-16,0-1 0,0 0 15,-21 0-15,21 21 0,-21-20 0,21-1 16,0 0-16,0 0 15,0 0-15,0 0 16,21-21 0,0 0-16,0-21 0,22 21 0</inkml:trace>
  <inkml:trace contextRef="#ctx0" brushRef="#br0" timeOffset="26424.51">9080 953 0,'0'0'0,"0"-22"15,0 1 1,-21 21-16,-21 0 16,21 0-16,-22 0 0,22 0 0,-21 0 15,21 0-15,-22 0 0,22 21 16,0-21-16,0 22 0,0-22 0,0 21 16,21 0-16,0 0 15,0 0-15,0 0 16,21-21-16,0 22 15,0-1-15,0-21 0,0 21 0,1 0 16,20 0-16,-21-21 0,0 21 16,0 1-16,1-1 0,-1-21 15,-21 21-15,21-21 0,-21 21 16,0 0 0,-21-21-1,0 0-15,-1 0 0,-20 21 0,21-21 16,-21 0-16,20 0 0,-20 0 15,21 0-15,-21 0 0,20 0 0,-20 0 16,21 0-16,0-21 0,0 21 16,-1 0-16,1 0 15,42 0 32,1 21-31,-1-21-16,0 0 0,0 0 0,21 0 15,-20 0-15,-1 0 0,21 0 16,-21-21-16,22 21 0,-1-21 0</inkml:trace>
  <inkml:trace contextRef="#ctx0" brushRef="#br0" timeOffset="26920.23">9377 720 0,'0'-21'0,"0"42"0,0-64 15,0 22-15,0 0 0,0 0 16,0 42 15,-21 0-31,21 0 0,-22 1 16,22 20-16,-21-21 0,21 21 0,0 1 16,-21-1-16,0 0 0,21 1 15,0-1-15,-21 0 0,0 1 16,21-1-16,-22-21 0,22 22 15,0-22-15,0 21 0,0-21 0,0 0 16,0 1-16,0-1 16,0 0-16,22-21 15,-1 0 1,0 0-16,0 0 0,0-21 0,0 21 16,-21-21-16,22-1 0,-1 1 15,0 0-15,0 0 0,0 0 0,-21 0 16,0-1-16,0 1 0,21 0 15,-21 0-15,0 0 0,0 42 32,0 0-17,0 0 1,0 0-16,0 1 0,-21-1 0,21 0 16,0 0-16,0 0 15,0-42 32,0 0-47</inkml:trace>
  <inkml:trace contextRef="#ctx0" brushRef="#br0" timeOffset="27100.12">9567 868 0,'0'0'0,"0"-21"0,0 0 0,0-1 16,0 44 46,0-1-46</inkml:trace>
  <inkml:trace contextRef="#ctx0" brushRef="#br0" timeOffset="27288.02">9250 910 0,'0'0'0,"0"21"0,21-21 47,0 0-47,0 0 16,0 0-16,1 0 0,-1 0 0,0 0 15,0 0-15,-21-21 0,21 21 16</inkml:trace>
  <inkml:trace contextRef="#ctx0" brushRef="#br0" timeOffset="27796.73">9779 995 0,'0'42'32,"0"-21"-32,0 1 0,0-1 15,0 0-15,0 0 0,0 0 16,0 0-16,0 1 16,0-1-16,0 0 15,-21-21-15,21 21 0,-21-21 0,-1 0 16,22 21-16,-21-21 15,21-21 32,0 0-47,21 0 16,1 21-16,-22-21 0,21-1 0,21-20 16,-21 21-16,0 0 0,22 0 15,-22-1-15,21 22 0,-21-21 16,1 0-16,20 21 0,-21 0 15,0 0-15,0 0 0,1 21 16,-22 0-16,0 1 16,0-1-16,0 0 0,0 0 0,0 0 15,0 0-15,-22 1 0,22-1 0,-21 0 16,0 0-16,21 0 16,-21-21-16,0 21 0,21 1 15,21-22 32,0-22-47,0 22 0</inkml:trace>
  <inkml:trace contextRef="#ctx0" brushRef="#br0" timeOffset="28500.01">10583 1058 0,'0'0'0,"21"-42"31,-21 21-31,-21 21 16,0 0-16,0 0 16,0 0-16,0 21 0,-1-21 15,1 21-15,0 0 0,0 1 0,0-1 16,0 0-16,-1 0 16,1 0-16,0 0 0,21 1 0,0-1 15,0 0-15,0 0 16,21 0-16,0-21 15,1 0-15,20 0 16,-21 0-16,0 0 0,0 0 0,22 0 16,-22 0-16,0 0 0,0-21 15,0 0-15,1 21 0,-1-21 0,0 21 16,-21-21-16,0-1 0,0 1 16,0 0-16,21 21 15,-21 21 16,-21 0-15,0 1-16,21-1 0,-21 0 16,21 0-16,0 21 0,-22-20 0,22 20 15,-21-21-15,21 21 0,0 22 16,0-22-16,0 22 0,0-22 0,0 22 16,0-1-16,0 1 0,21 20 15,1-20-15,-22-1 0,21 1 0,0-1 16,-21 1-16,21-1 0,-21 1 15,0-1-15,0-20 0,0 20 0,0 1 16,0-22-16,0 0 0,0 1 16,0-1-16,0-21 0,0 0 15,0 0-15,-21 1 0,0-22 16,0 0-16,-1 0 0,22-22 0,-21 22 16,0-42-16,21 21 0,-21-21 15,21-1-15,0 1 0,0 0 0,0-22 16,0 1-16,0-1 0,0 1 15,21-1-15,0 1 0,0-1 0,22 1 16,-22-22-16,0 21 0,0 1 16,22-1-16,-22 1 0,21 21 0,-21-22 15,0 22-15,1 21 0,20-22 16,-21 22-16,0 0 0,0 0 16,1 0-16,-1-1 0,0 1 0,0 21 15,0-21-15,0 0 0</inkml:trace>
  <inkml:trace contextRef="#ctx0" brushRef="#br0" timeOffset="55600.52">804 7366 0,'0'21'15,"0"-42"48,21 0-63,1 21 15,-22-21-15,21 0 0,0-1 16,0 1-16,0 0 0,-21-21 0,21 21 16,22-1-16,-22-20 0,0 21 15,0-21-15,0 20 0,1-20 16,-22 21-16,21 0 0,-21 0 15,21-22-15,-21 22 0,0 0 16,0 0-16,0 0 16,-21 21-16,0 0 15,-1 0-15,1 0 0,0 21 16,0-21-16,0 21 0,0 0 16,-1 0-16,1 0 0,21 1 15,0-1-15,-21 0 0,21 21 0,0-21 16,0 1-16,0 20 0,0-21 15,0 21-15,0-20 0,0-1 0,0 0 16,0 21-16,21-21 16,-21 1-16,21-1 0,1-21 0,-22 21 15,21 0-15,0-21 0,0 0 16,0 0-16,0 0 16,1 0-16,-1-21 0,0 0 15,0 21-15,0-43 0,0 22 16,1 0-16,-1-21 0,0 21 0,0-1 15,0-20-15,0 21 0,22-21 16,-22 20-16,0-20 0,21 21 16,1 0-16,-22 0 0,21-1 0,-21 1 15,22 21-15,-22 0 0,0-21 16,0 21-16,0 0 0,1 0 16,-22 21-16,0 0 15,0 1-15,0-1 0,0 0 0,0 0 16,0 0-16,0 22 0,0-22 15,0 0-15,0 21 0,0-21 0,0 1 16,-22 20-16,22-21 0,-21 0 16,21 0-16,-21-21 0,21 22 0,0-44 47,0 1-47,0 0 15,21 0-15,0 0 0,1-22 16,-22 22-16,21 0 0,0-21 15,0 21-15,0-1 0,0-20 16,1 21-16,-1 0 0,0 0 0,-21-22 16,21 22-16,0 0 15,-21 0-15,0 0 16,-21 42 0,0 0-1,0 0-15,0 0 0,21 0 16,-22 1-16,1-1 0,21 21 0,-21-21 15,21 0-15,0 22 0,0-1 16,0-21-16,0 22 0,0-22 16,0 21-16,0-21 0,0 0 15,0 1-15,21-1 0,0 0 0,1 0 16,-1-21-16,21 0 0,-21 0 16,0 0-16,22 0 0,-1 0 0,0 0 15,1-21-15,-1 0 0,22 0 16,-22-1-16,0-20 0,1 21 0,-1 0 15,0-22-15,-21 22 0,22 0 16,-22-21-16,-21 21 0,0-1 0,21-20 16,-21 21-16,0 0 0,0 0 15,0-1-15,0 1 0,-21 21 16,0 0 0,0 0-16,-1 0 0,1 21 15,0 1-15,0-1 0,0 0 16,0 0-16,21 0 0,0 0 0,-22 1 15,22 20-15,0-21 0,0 21 16,0-20-16,0-1 0,22 0 0,-22 0 16,21 0-16,0 0 0,0-21 15,0 0-15,-21 22 0,21-22 0,1 0 16,20 0-16,-21 0 0,0-22 16,0 22-16,1-21 0,-1 0 0,0 0 15,0 0-15,0 0 0,0-1 16,1-20-16,-1 21 0,0 0 15,0-22-15,0 22 0,22 0 16,-22-21-16,0 21 0,21-1 0,-21 1 16,1 21-16,-1-21 0,0 21 15,0-21-15,0 21 16,0 21 0,-21 0-16,0 0 15,0 1-15,0-1 0,0 0 16,0 0-1,-21-21 17,21-21-17,0 0 1,-21 21-16,21-21 0,0-1 0,0 1 16,-21 21-16,0-21 15,0 21 1,-1 0-16,1 0 15,0 0-15,0 0 16,0 21-16,0 0 0,21 1 16,0-1-16,-22 0 0,1 0 15,21 0-15,-21 22 0,21-22 0,0 21 16,0-21-16,0 22 0,0-22 16,0 21-16,0 0 0,0-20 15,0-1-15,0 21 0,0-21 16,21 0-16,0 1 0,1-22 0,-22 21 15,21-21-15,0 0 0,21 0 16,-21 0-16,1 0 0,-1 0 0,21 0 16,-21-21-16,22-1 0,-1 1 15,-21-21-15,21 21 0,-20-22 0,20 22 16,0-21-16,-21 0 0,1 20 0,-1-20 16,0 21-16,0-21 15,0 20-15,-21 1 0,21 0 0,-21 0 0,0 0 16,0 0-1,-21 21 17,21 21-32,-21 0 0,0 0 15,21 0-15,0 0 0,-21 1 16,21-1-16,-21 0 0,21 21 0,0-21 16,0 1-16,0 20 0,0-21 0,0 0 15,0 0-15,0 1 0,21-22 16,0 21-16,0-21 0,21 0 15,-20 0-15,-1 0 0,0 0 16,0 0-16,21 0 0,-20-21 0,20-1 16,-21 1-16,0 0 0,22 0 15,-22 0-15,0 0 0,0-1 16,21-20-16,-42 21 0,22 0 0,-1 0 16,0-1-16,-21 1 0,0 0 15,0 0-15,21 0 16,-42 42 15,21 0-31,-21-21 16,21 21-16,0 0 0,0 1 0,-21-1 15,21 0-15,0 0 0,0 0 16,0 0-16,0 1 0,0-1 0,0 0 16,0 0-16,0 0 15,21-21-15,0 21 16,0-21-16,0 0 0,0 0 15,1-21-15,-1 21 0,0-21 16,-21 0-16,21 0 0,0 0 16,0-1-16,1 1 0,-1 0 0,0-21 15,0 21-15,0-1 0,22-20 16,-22 0-16,21 21 0,-21-22 16,0 1-16,1 21 0,-1-22 15,-21 22-15,0 0 0,0 0 0,21-21 0,-21 20 16,0 1-16,0 0 15,-21 21 1,21 21 0,-21-21-16,-1 21 0,1 1 15,21 20-15,-21-21 0,0 0 0,21 22 16,-21-22-16,21 21 0,0 0 16,0-20-16,-21 20 0,21-21 0,0 21 15,0-20-15,0 20 0,0-21 16,0 0-16,0 22 0,21-22 0,0 0 15,0 0-15,0 0 0,0-21 16,1 21-16,-1-21 0,0 0 16,0 0-16,0 0 0,0 0 0,1 0 15,20 0-15,-21-21 0,0 0 16,0 21-16,1-21 0,20 0 0,-21 0 16,0-1-16,0 1 0,1 0 15,-22 0-15,21 0 0,-21 0 16,21-1-16,-21 1 0,0 0 0,-21 42 47,0-21-47,-1 21 15,22 1-15,0-1 0,0 0 0,-21 0 16,21 0-16,0 0 0,0 1 16,0 20-16,0-21 0,0 0 15,21 0-15,1 1 0,-1-1 16,0-21-16,0 0 0,0 0 0,0 0 15,1 0-15,-1 0 0,0 0 16,0 0-16,0-21 0,22-1 0,-22 1 16,0 0-16,0 0 0,0 0 15,-21 0-15,21-1 0,-21 1 0,22 0 16,-22 0-16,0 0 0,0 0 0,0-1 16</inkml:trace>
  <inkml:trace contextRef="#ctx0" brushRef="#br0" timeOffset="55851.9">4022 6858 0,'-22'0'0,"44"0"15,-44 21-15,44-21 31,-1 0-31,0 0 0,21 0 0,-21-21 16,22 21-16,-22 0 0,21-21 16,1 21-16,-22 0 0,21-21 15,0 21-15,-20-21 0,-1 21 0,21 0 16,-42-22-16,21 22 0,0-21 16,1 21-16</inkml:trace>
  <inkml:trace contextRef="#ctx0" brushRef="#br0" timeOffset="56564.01">5673 6879 0,'0'0'0,"0"-21"47,21 0-47,0 21 0,-21-21 0,21 0 16,0-1-16,0 1 0,1 21 15,-22-21-15,0 0 0,0 0 0,0 0 16,0-1-16,-22 22 16,1 0-16,0 0 0,0 0 15,-21 0-15,20 0 0,-20 0 0,21 22 16,-21-1-16,20-21 0,-20 21 15,21 0-15,0 0 0,0 0 16,21 1-16,0-1 0,0 0 16,0 0-16,0 0 0,0 0 0,0 1 0,21-1 15,21-21-15,-21 21 16,0 0-16,1-21 0,-1 21 0,21 0 16,-21 1-16,0-22 0,1 21 0,-1 0 15,0 0-15,0 0 0,0 0 16,-21 1-16,0-1 0,0 21 0,0-21 15,0 0-15,-21 1 0,0-1 16,-21 0-16,20 0 0,1-21 0,-21 21 16,21-21-16,-22 0 0,1 0 0,21 0 15,-21 0-15,20 0 16,-20 0-16,21-21 0,0 0 0,0 21 16,-1-21-16,1 0 0,21-1 15,-21 1-15,0 0 16,0 0-1,21 0 1,21 21 0,0 0-16,0-21 0</inkml:trace>
  <inkml:trace contextRef="#ctx0" brushRef="#br0" timeOffset="57395.77">6202 6922 0,'0'-22'15,"0"1"1,0 0-16,-21 21 16,-1 0-1,1 0-15,0 21 16,21 0-16,-21-21 0,0 22 0,21-1 15,0 0-15,-21 0 0,21 21 16,-22-20-16,22-1 0,0 0 0,-21 21 16,21-21-16,0 1 0,0-1 0,0 0 15,0 0-15,0 0 16,0 0-16,21 1 0,1-22 0,-1 21 16,0-21-16,0 0 0,0 0 15,0 0-15,1 0 0,-1 0 16,0-21-16,0-1 0,21 22 0,-20-21 15,20 0-15,-21-21 0,21 21 16,1-1-16,-1-20 0,0 21 0,-20 0 16,20 0-16,-21-22 0,0 22 0,0 0 15,-21 0 1,0 0-16,-21 21 0,0 0 16,-21 0-16,21 0 0,-1 0 15,-20 0-15,21 21 0,-21 0 0,20 0 16,1-21-16,0 21 0,0 0 0,21 1 15,0-1 1,0 0-16,21-21 0,0 21 0,0-21 16,1 0-16,-1 21 0,0-21 15,0 21-15,0 1 0,0-22 0,1 21 16,-22 0-16,21-21 0,-21 21 0,21 0 16,-21 0-16,0 1 15,0-1-15,21-21 16,-21 21-16,21-21 0,0 0 15,1 0 1,-1 0-16,0-21 0,0 21 16,0-21-16,0-1 0,22 22 15,-22-21-15,21 0 0,-21-21 0,1 21 16,20-1-16,-21 1 0,0 0 0,0 0 16,1-21-16,-1 20 0,0 1 15,-21 0-15,0 0 0,0 42 47,-21 0-47,0 0 0,-1 1 16,22-1-16,0 0 15,0 0-15,-21 0 0,21 0 16,0 1-16,0-1 0,0-42 47</inkml:trace>
  <inkml:trace contextRef="#ctx0" brushRef="#br0" timeOffset="57584.66">7112 6710 0,'0'0'0,"0"-21"15,-21 21 1,0 0-16,-1 0 15,22 21 17,22 0-17,-1-21 1</inkml:trace>
  <inkml:trace contextRef="#ctx0" brushRef="#br0" timeOffset="57932.4">7408 6773 0,'0'0'15,"0"106"1,0-85-16,0 1 0,0 20 16,0-21-16,0 21 0,0 1 15,0-1-15,0 22 0,0-1 0,0 1 16,0-1-16,-21 1 0,0-1 15,0 1-15,0-1 0,-1 1 0,1 20 16,0-20-16,0-1 0,0 1 0,0 20 16,-1-20-16,1-1 0,0-20 15,0 20-15,21-20 0,0-1 16,0 0-16,0 1 0,0-22 0,0 0 16,0 0-16,21-42 31,0 0-31,-21 0 0,21-1 0,1-20 15,-22 0-15,21-1 0,0-20 0,-21 21 16,0-43-16,21 21 0,0 1 16,-21-22-16</inkml:trace>
  <inkml:trace contextRef="#ctx0" brushRef="#br0" timeOffset="58224.43">7345 6964 0,'0'0'0,"0"-42"0,0 20 16,0 1-16,0 0 0,0-21 0,21 21 15,0 21-15,0-22 0,-21 1 16,21 0-16,1 21 0,-1-21 0,0 21 16,0 0-16,21 0 0,-20 0 15,-1 0-15,0 0 0,0 21 0,-21 0 16,0 0-16,0 22 16,0-22-16,0 0 0,0 21 0,-42-20 15,21-1-15,-1 0 0,-20 0 16,21 21-16,-21-42 0,20 22 0,1-1 15,-21 0-15,21-21 0,0 0 16,21 21-16,-22-21 16,22-21-1,0 0 1,22 21-16,-22-21 0,21-1 16</inkml:trace>
  <inkml:trace contextRef="#ctx0" brushRef="#br0" timeOffset="58516.26">8001 6456 0,'0'0'0,"0"21"31,0 0-31,-21 0 0,0 1 16,21 20-16,-22-21 0,1 21 0,21 1 15,-21-1-15,0-21 0,0 22 0,0-22 16,21 21-16,0-21 0,-22 0 16,22 1-16,0-1 0,-21 0 0,21 0 15,0 0-15,0 0 0,0 1 16,21-22 0,1 0-16,-1 0 15,0-22 1,0 1-16</inkml:trace>
  <inkml:trace contextRef="#ctx0" brushRef="#br0" timeOffset="58708.15">7768 6773 0,'0'0'0,"-42"0"31,63 0-15,21 0-1,-21-21-15,1 21 0,20 0 0,-21 0 16,21 0-16,-20 0 0,20 0 16,-21-21-16,0 21 0,0 0 0,22-21 15,-22 21-15,0-21 0,0 21 0,0-21 16</inkml:trace>
  <inkml:trace contextRef="#ctx0" brushRef="#br0" timeOffset="59007.98">8615 6498 0,'0'0'0,"-21"0"16,-1 0-16,1 0 16,0 0-16,0 21 0,0-21 15,0 22-15,-1-1 0,22 21 16,-21-21-16,21 22 0,-21-22 0,21 21 15,0 0-15,0-20 0,0 20 16,-21 0-16,21-21 0,0 1 0,0 20 16,0-21-16,0 0 0,0 0 0,0 1 15,0-1-15,21 0 16,0-21-16,0 0 16,1 0-16,-1 0 0,0 0 0,0 0 15,21 0-15,-20-21 0,-1 0 16,0-1-16</inkml:trace>
  <inkml:trace contextRef="#ctx0" brushRef="#br0" timeOffset="59315.8">8932 6477 0,'0'-21'0,"0"42"0,0-63 16,21 21-16,1 21 15,-22-22-15,21 22 16,0 0-16,-21 22 0,21-1 15,0 0-15,0 0 0,1 21 0,-1-20 16,0 20-16,0 0 0,0 1 0,0-1 16,-21-21-16,22 21 0,-22 1 15,21-22-15,-21 21 0,0 1 0,0-22 16,0 21-16,0-21 0,-21 22 0,-1-22 16,1 0-16,0 21 0,0-21 15,0 1-15,-22 20 0,22-21 0,0-21 16,0 21-16,0 0 0,21 1 15,-21-22-15,21-22 32,0 1-32,0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1:55:03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1672 0,'0'0'0,"0"-21"15,0 0 1,0 0-1,0 0 1,0-1 15,0 44-15,-21-1 0,21 0-16,0 0 0,0 0 0,0 0 15,0 22-15,0-22 16,0 21-16,0 1 0,0-1 15,0-21-15,0 21 0,0 1 0,0 20 16,0-20-16,0-1 0,0 0 16,0 1-16,0-1 0,0 0 0,0 22 15,0-22-15,0 22 0,0-1 16,0-21-16,0 1 0,0 20 0,0-20 16,0-1-16,0 0 0,-22 1 15,22-22-15,0 21 0,0-21 16,0 22-16,0-22 0,0 0 0,-21 0 15,21 21-15,0-20 0,0-1 16,-21 0-16,21 0 0,0 0 16,0 0-16,0 1 15,0-44 17,0 1-17,0 0-15,21 0 0,-21 0 0,21 0 16,-21-22-16,0 22 0</inkml:trace>
  <inkml:trace contextRef="#ctx0" brushRef="#br0" timeOffset="1792.49">1947 1693 0,'0'0'0,"-21"-21"15,0 0 1,21 0-1,0 0-15,0 0 32,0-1-1,21 22-31,0 0 16,0 0-16,1 0 0,-1 0 15,0 0-15,0-21 0,0 21 16,0 0-16,22 0 0,-22 0 15,21 0-15,1 0 0,-1 0 0,21 0 16,-20-21-16,20 21 16,1 0-16,-1 0 0,1 0 0,-1 0 0,22-21 15,0 21-15,-22 0 16,22 0-16,21 0 0,-1-21 0,1 21 16,0 0-16,21 0 0,-21 0 15,21-21-15,-21 21 0,21 0 16,0 0-16,0 0 0,0 0 0,21-22 15,-21 22-15,0 0 0,0 0 16,0 0-16,0 0 0,0 0 0,0 0 16,0-21-16,-21 21 0,21 0 15,-21 0-15,-22 0 0,1 0 0,0 0 16,-1 0-16,-20 0 0,20 0 16,-20 0-16,-1 0 0,1 0 15,-1 0-15,1 0 0,-22 0 16,22 0-16,-22 0 0,-21 0 0,22 0 15,-22 0-15,21 0 0,-21 0 16,0 0-16,-21 21 31,0 1-15,0-1 0,0 0-16,0 0 0,0 0 15,0 0-15,0 1 16,0-1-16,0 0 0,0 21 0,0 1 15,0-22-15,0 21 0,0 0 16,0 1-16,22-1 0,-22 0 0,0 1 16,0-1-16,21 0 0,-21 1 15,0-22-15,0 21 0,0 1 0,0-1 16,21 0-16,-21 22 0,0-22 16,21 0-16,-21 22 0,0-22 0,0 22 15,0-22-15,0 0 0,21 1 16,-21-1-16,0 0 0,21 1 0,-21-1 15,0-21-15,0 22 0,0-1 16,0-21-16,0 21 0,0-20 16,0 20-16,0 0 0,0-21 0,0 22 15,0-22-15,0 21 0,0-21 16,0 22-16,0-22 0,0 0 0,0 0 16,0 22-16,-21-22 0,21 0 15,0 0-15,-21 0 0,0 0 16,0 1-16,21-1 0,-21-21 15,21 21-15,-22 0 0,1-21 16,0 0-16,21 21 0,-21-21 16,0 0-16,0 0 15,-1 0-15,1 0 0,0 0 16,0 0-16,0 21 16,0-21-16,-1 0 0,-20 0 0,21 0 15,-21 0-15,20 0 0,-20 0 0,0 0 16,-1 0-16,1 0 0,0 0 15,-1 0-15,1 0 0,0 0 0,-1 0 16,-20 0-16,21 0 0,-22 0 16,22 0-16,-22 0 0,1 0 0,-22 0 15,22 0-15,-22 0 0,21-21 16,-20 21-16,-1 0 0,22 0 0,-22 0 16,21 0-16,-20 0 0,20-21 15,-20 21-15,-1 0 0,21 0 0,-20 0 16,-1 0-16,0-21 0,1 21 15,-1 0-15,0 0 0,22-21 16,-22 21-16,22 0 0,-22-21 0,22 21 16,-22 0-16,21 0 0,-20-22 15,20 22-15,-20 0 0,20 0 0,1 0 16,-1-21-16,1 21 0,-1 0 16,22 0-16,-22-21 0,1 21 0,20 0 15,-20 0-15,21 0 0,-1 0 16,-20-21-16,20 21 0,1 0 0,-21 0 15,20 0-15,1-21 0,0 21 16,-1 0-16,22 0 0,-21 0 16,-1-21-16,1 21 0,0 0 15,21 0-15,-22 0 0,22-22 16,-21 22-16,21 0 0,-1 0 0,1 0 16,0 0-16,0 0 0,0 0 15,0 0-15,-1 0 16,1 0 15,0 0-15,0 0-1,0 0 1,0 0-16,-1 0 31,1 0-31,0 22 16,0-22-16,0 0 15,0 0 1,21-22 15,0 1-15,0 0-16,0 0 0,0 0 16,0 0-16,0-1 15,0 1-15,0 0 0,0 0 16,0 0-1,0 0-15,0-1 0,0-83 32</inkml:trace>
  <inkml:trace contextRef="#ctx0" brushRef="#br0" timeOffset="3592.54">6202 1461 0,'0'-22'0,"0"1"47,0 42 31,0 1-63,0-1-15,0 0 16,0 0-16,0 21 16,0-20-16,0-1 0,0 0 0,0 21 15,0-21-15,0 22 0,0-22 16,0 21-16,0-21 0,0 22 0,0-1 15,0-21-15,0 22 0,0-1 16,0-21-16,0 21 0,0-20 0,0 20 16,0 0-16,21-21 0,-21 22 15,0-22-15,21 21 0,-21 1 0,0-1 16,0-21-16,21 21 0,-21 1 16,0-1-16,0 0 0,0-20 0,0 20 15,0-21-15,0 21 0,0-20 16,0 20-16,0-21 0,0 21 15,0-20-15,0-1 0,0 0 16,0 0-16,0 0 0,0 22 0,0-22 16,0 0-16,0 0 0,0 0 0,0 0 15,0 1-15,0-1 0,0 0 16,-21 0-16,21 21 0,0-20 0,0-1 16,-21 0-16,21 0 0,0 0 15,0 0-15,0 1 0,0-1 0,0 0 16,0 0-16,0 0 0,0 0 15,-21 1-15,21-1 0,0 0 16,0 0-16,0 0 0,-21-21 16,21 21-16,0 1 0,0-1 15,0 0-15,0 0 16,0 0 31,0-42 15,0 0-62,0 0 16,0 0-16,0-1 0,0 1 16,0 0-16,0 0 0</inkml:trace>
  <inkml:trace contextRef="#ctx0" brushRef="#br0" timeOffset="6108.77">6350 2117 0,'-21'0'0,"0"0"0,-1 0 16,65 0 46,-22 0-62,0 0 16,21 0-16,1-21 0,-1 21 0,0 0 16,1-22-16,20 22 0,-20 0 15,-1 0-15,0 0 0,22-21 0,-22 21 16,-21 0-16,22 0 0,-22 0 16,21-21-16,-21 21 0,0 0 0,1 0 15,-1 0 1,-21 21 31,0 0-47,0 1 15,0-1-15,0 0 0,0 0 16,0 0-16,0 0 0,0 1 16,0 20-16,0-21 0,0 0 15,0 0-15,0 22 0,0-22 0,0 0 16,0 21-16,0-20 0,0-1 15,0 0-15,0 21 0,0-21 0,0 1 16,0-1-16,0 0 16,0 0-16,-21-21 0,-1 21 15,1-21-15,0 21 0,0-21 16,-21 0-16,20 22 0,1-22 16,-21 0-16,21 0 0,-22 0 15,1 0-15,0 0 0,-1 0 0,-20 0 16,21 0-16,-1 0 0,1 0 15,0 0-15,-1 0 0,1 0 0,21 0 16,0 0-16,-1 0 0,1 0 16,21-22 31,21 1-47,1 0 15,-1 0-15,0 0 0</inkml:trace>
  <inkml:trace contextRef="#ctx0" brushRef="#br0" timeOffset="7351.09">6392 2223 0,'-21'0'15,"42"0"-15,-63 0 0,42-22 0,-21 22 16,21-21-1,21 21-15,0 0 16,21-21-16,1 21 0,-1 0 16,0 0-16,22-21 0,-22 21 0,22 0 15,-1 0-15,-20 0 0,-1 0 16,0 0-16,1 0 0,-22 0 0,0 0 16,-42 21-1,-22 0-15,1 0 16,-21-21-16,-1 22 0,1-1 15,-22 0-15,21 0 0,1 0 0,-1 0 16,22 1-16,0-22 0,-1 21 16,22 0-16,0-21 0,0 0 15,21 21-15,21-21 16,21 0-16,1 0 16,-1 0-16,22 0 0,-1 0 15,1 0-15,-1 0 0,1 0 0,-1 0 16,1 0-16,-22 0 0,0 0 15,-21 0-15,1 0 0,-65 0 32,1 21-32,0-21 0,-22 21 0,22-21 15,-22 22-15,1-22 0,20 21 16,1 0-16,0-21 0,-1 0 0,22 21 16,0-21-16,0 0 15,21 21-15,21-21 16,0 0-1,22 0-15,-1 0 0,0 0 0,1 0 16,-1 0-16,21 0 0,-20 0 0,-1 0 16,0 0-16,-20 0 0,-1-21 15,0 21-15,-42 0 16,0 0 0,-22 0-16,1 0 0,0 21 15,-1-21-15,-20 0 0,20 0 0,1 21 16,0-21-16,21 0 0,-22 0 15,22 0-15,42 0 32,22 0-17,-22 0-15,21 0 0,0 0 0,1 0 16,-1-21-16,0 0 0,1 21 16,-1-21-16,0 0 0,1 21 0,-22-21 15,0 21-15,0-22 0,-21 1 16,0 0-16,-42 21 0,21 0 15,-22-21-15,1 21 0,-21 0 16,20 0-16,-20 0 0,20 0 0,-20 0 16,21 0-16,-1 0 0,22 0 15,-21 0-15,21 0 0,-1 0 16,44 0 0,-1-21-1,21 21-15,-21 0 0,22 0 16,20-21-16,-21 21 0,1-22 0,-1 22 15,22 0-15,-22-21 0,0 21 16,1 0-16,-22-21 0,21 21 0,-21 0 16,0 0-16,1-21 0,-44 0 31,1 21-31,-21 0 0,21 0 16,-22 0-16,1 0 0,0 0 15,-1 0-15,22 0 0,-21 0 16,0 0-16,-1 0 0,1 0 15,21 0-15,0 0 0,-1 0 0,22 21 16,22-21 0,-1 0-16,21 0 0,0 0 15,1 0-15,-1 0 0,22 0 16,-22 0-16,21 0 0,-20 0 0,-1 0 16,0 0-16,1 0 0,-22 0 15,0 0-15,0 0 0,-42 0 31,0 0-31,-21 21 0,-1-21 16,-20 0-16,20 21 0,1-21 0,0 21 16,-1-21-16,1 0 0,0 22 15,21-22-15,-1 0 0,1 0 0,42 0 32,1 0-32,-1-22 0,21 1 15</inkml:trace>
  <inkml:trace contextRef="#ctx0" brushRef="#br0" timeOffset="8460.45">7747 1376 0,'0'-21'62,"0"42"32,0 0-94,0 0 15,0 0-15,0 1 0,0-1 16,0 0-16,0 0 0,0 0 16,0 0-16,0 22 0,0-22 0,0 21 15,0 1-15,0-1 0,0 0 16,0 1-16,0-1 0,0 0 0,0-21 16,0 22-16,0-1 15,0 0-15,0 1 0,0-1 0,0 0 16,0-20-16,0 20 0,0 0 0,0 1 15,0-1-15,0 21 0,0-20 16,0-1-16,0 0 0,0 1 0,0-1 16,0 0-16,0 1 0,0-1 15,0 0-15,0 1 0,0-1 0,0 0 16,0-20-16,0 20 0,0 0 16,-21 1-16,21-1 0,0 0 0,-21 1 15,21-1-15,0 0 0,0-21 16,-22 22-16,22-1 0,0 0 0,0-20 15,0 20-15,0-21 0,0 0 16,0 22-16,0-22 0,0 0 16,0 0-16,0 0 0,0 0 0,0 1 15,0-1-15,0 0 16,0 0 0,0 0-16,-21-21 78,21-21-78,0 0 0,-21 0 15,21 0 1,0-1-16,0 1 0,0 0 0,0 0 16</inkml:trace>
  <inkml:trace contextRef="#ctx0" brushRef="#br0" timeOffset="8840.12">7429 3429 0,'0'0'0,"-21"-21"0,21 0 15,-21 21 1,21-21-16,0-1 16,21 22-1,0 0-15,1 0 16,-1 0-16,0 0 0,21 22 15,-21-22-15,1 21 0,-1 0 0,21 0 16,-21 0-16,0 0 0,1 1 16,-22-1-16,21 0 0,0 0 0,-21 0 15,0 0-15,21 1 0,-21-1 0,21 0 16,-21 0-16,0 0 0,0 0 16,0 1-16,0-1 0,0 0 15,0 0 1,21-21-1,1 0 17,-22-21-32,0 0 15,0 0-15,21-1 16,0 22-16,0-42 0,-21 21 0,21 0 16,0 0-16,1-1 0</inkml:trace>
  <inkml:trace contextRef="#ctx0" brushRef="#br0" timeOffset="9163.93">8170 3239 0,'0'0'0,"21"-22"0,1 1 0,-22 0 16,0 0-16,0 0 0,0 0 15,0-1-15,0 44 47,-22-1-47,22 0 0,-21 0 16,0 0-16,0 22 0,0-1 15,0 0-15,-1-21 0,1 22 0,0-1 16,0 0-16,0 1 0,-22-22 16,22 21-16,0-21 0,0 22 0,21-22 15,-21 0-15,0 0 0,21 0 0,-22 1 16,22-1-16,0 0 16,0 0-16,-21-21 0,21-21 46,21 21-30,-21-21-16,22 0 0,-1-22 16,0 22-16</inkml:trace>
  <inkml:trace contextRef="#ctx0" brushRef="#br0" timeOffset="10216.53">10985 1820 0,'0'0'0,"22"0"16,-22-21-16,21 21 15,0 0-15,-21-21 0,21 21 16,0-21-16,0 0 0,-21 0 16,22 21-1,-22-22-15,-22 22 47,1 0-47,0 22 16,0-22-16,0 21 0,0 0 15,-1 0-15,1 0 0,0 0 16,0 1-16,0-1 0,0 21 16,-1-21-16,1 22 0,0-22 0,0 21 15,21 0-15,-21 1 0,0-22 16,-1 21-16,1 22 0,21-22 0,0 0 15,0 22-15,0-1 0,0-20 16,0 20-16,0 1 0,0-1 0,0-20 16,0 20-16,0-21 0,0 1 15,0-1-15,0 0 0,21 1 0,1-1 16,-1 0-16,-21-20 0,21 20 0,21 0 16,-21 1-16,1-22 15,-1 21-15,0-21 0,21 0 0,-21 22 16,1-22-16,20 0 0,-21-21 15,0 21-15,22 0 0,-22-21 0,0 0 16,0 0-16,0 0 0,0 0 16,1 0-16,-1 0 0,0 0 0,0-21 15,0 0-15,0 0 0,-21-21 16,0 20-16,22-20 0,-1 21 16,-21-21-16,21-1 0</inkml:trace>
  <inkml:trace contextRef="#ctx0" brushRef="#br0" timeOffset="11508.2">11663 931 0,'0'0'0,"0"-21"16,0 0 0,-21 21-16,21-21 0,0 0 15,0 0 1,21 21-16,0-22 16,0 22-16,0 0 15,0 0-15,1 0 0,-1 0 0,0 0 16,0 0-16,0 0 0,0 0 15,1 0-15,-1 22 0,-21-1 16,21 21-16,-21-21 0,21 22 0,-21-22 16,0 21-16,0-21 0,0 22 15,0-1-15,0-21 0,-21 21 0,0-20 16,21-1-16,-21 0 0,21 0 16,0 0-16,-22 0 0,22 1 15,-21-22-15,21 21 0,21-42 63,1-1-63,-1 22 0,0-21 15,0-21-15,0 21 0,0 0 0,1-22 16,20 22-16,-21-21 0,21-1 16,-20 1-16,-1 0 0,21-1 0,-21 22 15,0-21-15,1 21 0,-22 0 16,0-1-16,21 1 0,-21 0 15,0 0 1,0 42 0,-21 0-1,21 22-15,-22-22 0,22 21 0,0 0 16,-21 1-16,21-1 0,0 0 16,-21 1-16,21-1 0,0 0 15,0-20-15,0 20 0,0-21 0,0 0 16,21 0-16,0 1 0,-21-1 15,22-21-15,-1 21 0,0-21 16,0 0-16,0 0 0,0 0 16,1 0-16,-1 0 0,0 0 0,0 0 15,0 0-15,0 0 16,1 0-16,-22-21 16,21 0-16</inkml:trace>
  <inkml:trace contextRef="#ctx0" brushRef="#br0" timeOffset="12868.42">12234 2159 0,'0'0'0,"0"-21"15,0 0 1,-21 21 0,0 0-1,0 0-15,0 21 16,-1-21-16,22 21 0,-21 0 15,0-21-15,0 21 0,-21 1 0,20-1 16,1 0-16,0 21 0,0-21 16,21 22-16,-21-22 0,0 21 0,21 1 15,-22-1-15,22-21 0,0 21 16,0 1-16,0-1 0,0-21 16,0 22-16,0-22 0,0 0 0,22 21 15,-1-21-15,-21 1 0,21-1 16,0 0-16,0-21 0,0 21 0,1 0 15,-1-21-15,0 21 0,0-21 16,0 0-16,0 0 0,1 0 0,-1 0 16,0 0-16,0 0 0,21 0 15,-20 0-15,-1 0 0,0-21 0,0 21 16,0-21-16,0 0 0,1 21 16,-1-21-16,0 0 0,0-1 0,0 1 15,0 0-15,1 0 0,-22-21 16,21 20-16,-21 1 0,21-21 15,-21 21-15,21-22 0,-21 1 0,0 21 16,0-21-16,0-1 0,0 22 16,0 0-16,0-21 0,0 20 0,0 1 15,0 0-15,-21 21 0,0-21 16,21 0-16,-21 21 0,-1 0 0,22-21 16,-21 21-16,0 0 0,0 0 15,0 0-15,0 0 0,-1 0 0,1 0 16,0 0-16,0 0 0,-21 21 15,20-21-15,1 21 0,0-21 16,-21 21-16,21 0 0,-1 0 0,1 1 16,-21-1-16,21 21 0,0-21 15,-1 22-15,1-1 0,0-21 16,21 21-16,0-20 0,-21 20 0,21-21 16,0 21-16,0-20 0,0 20 0,0-21 15,0 0-15,0 0 0,0 1 16,21-1-16,0 0 0,-21 0 0,21 0 15,1-21-15,-1 21 0,0 1 16,0-22-16,0 0 0,0 0 0,1 0 16,20 0-16,-21 0 0,0 0 15,0 0-15,22 0 0,-22 0 0,0 0 16,21-22-16,-20 22 0,-1-21 16,0 21-16,0-21 0,21 0 15,-42 0-15,22 21 0,-1-21 0,0-1 16,0 1-16,-21-21 0,0 21 15,0-22-15,0 22 0,0-21 0,0 0 16,0-1-16,0-20 0,0 20 16,-21 1-16,21 21 0,-21-21 0,0-1 15,-1 22-15,1 0 0,0 0 16,21 0-16,-21-1 0,0 22 0,0 0 16,-1-21-16,1 21 0,0 0 15,0 0-15,0 0 0,0 0 16,-1 21-16,1-21 0,21 22 15,-21-22-15,0 21 0,0 0 0,0 0 16,21 0-16,0 0 0,0 1 16,0-1-16,-22 0 0,22 0 0,0 0 15,0 0-15,0 1 0,0-1 16,0 0-16,0 0 0,0 0 16,22-21-1,-1 0-15,0 0 16,0 0-16</inkml:trace>
  <inkml:trace contextRef="#ctx0" brushRef="#br0" timeOffset="13256.78">13208 2773 0,'0'0'0,"21"-21"63,-21 0-63,21 21 16,0-22-16,1 22 15,-1 0 1,0 0-1,-21 22-15,21-22 0,-21 21 16,0 0-16,0 0 0,0 0 16,0 0-16,0 1 0,-21-1 0,0 0 15,0 0-15,-1 0 0,1 22 16,-21-43-16,0 21 0,20 0 0,-20 0 16,0 0-16,-1-21 0,22 21 0,-21-21 15,0 0-15,20 22 0,1-22 16,0 0-16,0 0 0,21-22 15</inkml:trace>
  <inkml:trace contextRef="#ctx0" brushRef="#br0" timeOffset="13688.44">13970 2117 0,'0'0'0,"42"-21"16,-21 21-16,1 0 15,20 0-15,-21 0 0,21 0 0,1 0 16,-22 0-16,42-22 0,-20 22 16,-1 0-16,0 0 0,-20 0 15,20 0-15,0 0 0,-21 0 16,1 0-16,-1 0 0,-42 0 31,-22 0-15,22 0-16,0 0 0,-21 0 15,20 0-15,-20 0 0,21 0 0</inkml:trace>
  <inkml:trace contextRef="#ctx0" brushRef="#br0" timeOffset="14232.19">14139 2096 0,'0'0'0,"0"21"0,-21-21 15,21 21-15,-21-21 0,21 21 16,-21-21-16,0 21 0,-1 0 16,22 1-16,-21-1 15,0 0-15,21 0 0,-21 0 16,21 0-16,0 1 0,-21-22 0,21 21 16,-21 0-16,21 0 0,0 0 15,21-21 32,0 0-47,-21-21 16,21 21-16,0-21 0,0 21 0,1 0 15,-1-21-15,0 21 0,0 0 16,0 0-16,0 0 0,1 0 16,-1 0-16,21 0 0,-21 0 0,0 0 15,22 0-15,-22 0 0,0 21 16,21-21-16,-20 21 0,-1 0 15,0 0-15,0 1 0,-21-1 16,0 0-16,0 0 0,0 0 0,0 0 16,0 1-16,0-1 0,0 0 15,-21 0-15,0 0 0,0 0 0,-1-21 16,1 22-16,-21-1 0,0-21 16,-1 21-16,1-21 0,0 21 15,-1-21-15,1 0 0,21 0 0,-22 0 16,1 0-16,21 0 0,0 0 15,0 0-15,-1 0 0,1 0 0,0 0 16,0 0 0,42 0 31,0-21-47,0 0 0,22 21 15,-1-21-15,-21-1 0</inkml:trace>
  <inkml:trace contextRef="#ctx0" brushRef="#br0" timeOffset="15064.71">15113 2201 0,'0'0'0,"-42"-21"15,20 21-15,1 0 0,0 0 16,0 0-16,0 0 0,0 0 15,-1 21-15,-20 1 0,21-22 0,0 21 16,0 0-16,-1 21 0,22-21 16,-21 1-16,0 20 0,21-21 0,-21 21 15,21-20-15,0 20 0,0-21 16,0 0-16,0 22 0,0-22 16,0 0-16,0 0 0,21 0 15,0-21-15,0 0 0,1 21 16,-1-21-16,0 0 0,0 0 15,0 0-15,0-21 16,1 0-16,-1 21 0,-21-21 0,0 0 16,21 0-16,-21-1 0,21 1 15,-21-21-15,0 21 0,0-22 0,0 22 16,0-21-16,0 21 16,0 0-16,0-1 0,0 1 0,0 0 15,0 0-15,0 0 16,21 21-16,0-21 0,1 21 15,-1 0-15,21-22 0,-21 22 0,22 0 16,20 0-16,-21 0 0,1 0 16,-1 0-16,0 0 0,1 0 0,-22 0 15,21 0-15,-21 0 0,1 22 16,-1-1-16,-21 0 0,0 0 16,0 0-16,0 0 15,0 22-15,-21-22 0,-1 0 0,1 0 16,-21 22-16,21-22 15,0 0-15,-1 0 0,1 21 0,0-20 16,21-1-16,0 0 0,0 0 0,0 0 16,0 0-16,21 1 15,0-22-15,1 0 16,-1 0-16,0 0 0,21 0 16,-21 0-16,22 0 0,-22 0 0,21-22 15,-21 1-15,1 21 0,20-42 16,-21 21-16,0 0 0,0-22 0,1 1 15,-1 0-15,0-1 0,0 1 16,-21 0-16,0-1 0,0 1 0,0 0 16,0 20-16,0-20 15,-21 21-15,0 0 0,-22 0 0,22 21 16,0 0-16,-21 0 0,21 0 16,-22 0-16,22 0 0,-21 0 0,21 0 15,-22 21-15,22-21 0,0 21 16,0-21-16,0 21 0,-1-21 0,22 21 15,0 0-15,0 1 16,22-22 0,-1 0-16,0 0 15,21 0-15,-21 0 0</inkml:trace>
  <inkml:trace contextRef="#ctx0" brushRef="#br0" timeOffset="15579.8">16277 1545 0,'0'0'16,"-21"-21"-16,21 0 0,0 0 16,0 0-1,42 21 16,-21 0-31,22 0 0,-1 21 0,0-21 16,1 21-16,-1 0 0,0 0 16,1 0-16,-1 1 0,-21 20 0,22-21 15,-1 21-15,0 1 0,-21-1 16,1-21-16,20 22 0,-21-1 0,0 0 16,-21 1-16,0-1 0,0 0 15,0 1-15,0-1 0,0 0 0,0 1 16,0-1-16,0 0 0,0 1 15,0 20-15,-21-21 0,0 1 0,21 20 16,-21-20-16,0-1 0,-1 0 16,1 1-16,0-22 0,0 21 15,0-21-15,-22 0 0,1 22 0,21-22 16,-21 0-16,-1 0 0,1 0 16,0-21-16,-22 22 0,22-1 0,-1-21 15,1 21-15,-21-21 0,41 0 16,-20 21-16,0-21 0,21 0 0,-1 0 15,1 0-15,0 0 0,21 21 16,-21-21-16,21-21 16,0 0-1,0 0-15,0 0 0,21-1 16,0 1-16,0-21 0,1 0 16</inkml:trace>
  <inkml:trace contextRef="#ctx0" brushRef="#br0" timeOffset="16560.24">14838 1101 0,'0'0'0,"0"-21"15,0 42 48,-21 0-63,21 0 0,-22-21 16,22 21-16,0 0 0,0 1 15,0-1-15,0 0 16,0 0-16,0 0 15,22-21 1,-1 0-16,0 0 0,0 0 16,0 0-16,22 0 0,-22 0 0,21 0 15,0 0-15,-20-21 0,20 0 16,0 0-16,-21 0 0,1-1 16,20 1-16,-21 0 0,0 0 15,0 0-15,-21 0 0,22-1 16,-22 1-16,21 0 0,-21 0 0,0 0 15,0 42 32,0 0-47,0 0 0,0 0 0,0 1 16,0 20-16,0-21 0,0 0 16,0 22-16,0-1 0,0-21 0,0 21 15,0 1-15,0-22 0,0 21 16,0 1-16,0-1 0,0 0 15,0 1-15,0-1 0,0 0 16,21 1-16,-21-1 0,21 0 0,-21 1 16,0-22-16,0 0 0,0 21 15,0-21-15,0 1 0,0-1 16,0 0 0,-21-21-16,0 0 0,0 0 15,-1-21 1,1 0-16,21-1 0,0 1 15,0-21-15,0 21 0,0-22 16,0 1-16,21-21 0,1 20 0,-1 1 16,0 0-16,21-22 0,-21 22 15,1-1-15,20 1 0,-21 21 16,21-21-16,-20 20 0,20-20 16,-21 21-16,0 0 0,0 0 0,1-1 15,-1 22-15,0-21 0,0 21 16,0-21-1,-21 42 17,0 0-32,0 1 15,-21-22-15,0 21 0</inkml:trace>
  <inkml:trace contextRef="#ctx0" brushRef="#br0" timeOffset="17812.53">1418 5863 0,'0'-21'16,"0"0"-1,0 0-15,0 0 16,0 42 46,0 0-62,0 21 0,0-21 16,0 1-16,0 20 0,0-21 16,0 21-16,0 1 0,0-1 15,0-21-15,0 22 0,0 20 0,0-21 16,0 22-16,0-1 0,0 1 16,0-1-16,0 1 0,0-1 15,0 1-15,0-1 0,0 1 16,0-1-16,0 22 0,0-21 15,-21 20-15,21-20 0,-21 20 0,0 1 16,21-21-16,0-1 0,-22 22 16,22-22-16,-21 1 0,0-22 0,21 22 15,0-1-15,0 1 0,-21-22 16,21 21-16,0-20 0,0-1 0,0 0 16,0 1-16,0-22 0,0 21 15,0-21-15,0 1 0,0-1 0,0 0 16,0 0-16,21-42 31,-21 0-31,21-22 16,0 22-16,1-21 0,-22-22 0,21 1 15,0-1-15,0 1 0</inkml:trace>
  <inkml:trace contextRef="#ctx0" brushRef="#br0" timeOffset="19183.74">1630 5694 0,'0'0'0,"-21"-21"0,21 0 0,-22 21 16,1 0-16,0-22 0,21 1 15,-21 21 1,21-21-16,21 21 31,0 0-31,0 0 0,22 0 16,-22 0-16,42 0 0,-20 0 15,-1 0-15,22 0 0,-1-21 16,1 21-16,20 0 0,1 0 0,21 0 16,0 0-16,-1 0 0,1 0 15,0 0-15,0 0 0,0-21 16,21 21-16,0 0 0,0 0 0,21-21 16,0 21-16,-21 0 0,21 0 15,0-22-15,22 22 0,-22 0 0,21 0 16,-21 0-16,22 0 0,-22 0 15,0 0-15,0 0 0,22 0 16,-22 0-16,-21 0 0,21 0 0,-42 0 16,21 0-16,0 0 0,-21 0 15,-1 0-15,1-21 0,0 21 0,0 0 16,0 0-16,-22 0 0,1 0 16,-21 0-16,20 0 0,-20-21 0,-1 21 15,1 0-15,-1 0 0,1 0 16,-1 0-16,1 0 0,-22 0 0,22 0 15,-22 0-15,0 0 0,-21 0 16,1 0-16,-1 0 0,0 0 16,0 0-16,0 21 31,-21 0-15,0 1-16,0-1 15,0 0-15,0 0 0,0 0 0,0 22 16,0-22-16,0 21 0,0 0 15,0 1-15,0-22 0,0 21 0,-21 1 16,0-1-16,21 0 0,-21 1 16,21-1-16,-21 0 0,-1 1 0,22 20 15,0-21-15,0 22 0,0-22 16,-21 22-16,21-1 0,0 1 16,0-22-16,0 22 0,0-1 15,0-21-15,0 1 0,0 20 0,0-20 16,0-1-16,0 0 0,0 1 0,0 20 15,0-21-15,0 1 0,0-1 16,0 0-16,0 1 0,0-1 0,21 0 16,-21 1-16,0-22 0,0 21 15,0-21-15,0 22 0,0-22 0,0 0 16,0 0-16,0 0 0,0 1 0,0-1 16,0 0-16,0 0 15,-21-21-15,0 21 0,0-21 16,0 0-16,0 0 15,-1 21-15,1-21 0,0 0 16,0 0-16,0 0 0,-22 0 0,22 0 16,-21 0-16,0 0 0,-1 0 0,1 0 15,0 0-15,-22 0 0,1 0 16,-1 0-16,1 0 0,-1 0 0,-21 0 16,22 0-16,-22 0 0,1 0 15,-1 0-15,0 0 0,1 0 0,-1 22 16,-21-22-16,21 0 0,-42 0 0,22 21 15,-22 0-15,21-21 0,-21 0 16,21 21-16,0-21 0,0 0 0,0 21 16,1-21-16,-1 21 0,0-21 15,0 22-15,0-1 0,0-21 16,1 21-16,20-21 0,-21 21 0,0-21 16,-21 0-16,21 0 0,-21 21 15,0-21-15,0 0 0,22 0 0,-1 0 16,0 21-16,0-21 0,0 0 15,22 0-15,-22 0 0,21 0 0,0 0 16,1 0-16,-1 0 0,0 0 16,22 0-16,-1 0 0,-20 0 0,41 0 15,-20 0-15,-1 0 0,22 0 16,-21 0-16,20 0 0,1 0 16,0 0-16,-1 0 0,22 0 15,-21 0-15,21 0 0,-1 0 0,22-21 31,0 0-15,0 0-16,22 21 16,-1-21-16,0 0 0,0-1 0,21 1 15,-20 0-15</inkml:trace>
  <inkml:trace contextRef="#ctx0" brushRef="#br0" timeOffset="19948.3">6794 5588 0,'0'0'0,"0"-21"16,0 0-1,-21 21 1,0 0 0,0 0-16,21 21 15,0 0 1,-21 21-16,21 1 0,0-1 16,0 0-16,-21 1 0,21 20 0,0-20 15,0 20-15,0 1 0,-22-1 16,22 1-16,0-1 0,0 22 0,0-22 15,0 22-15,0 0 0,0-22 16,0 22-16,0-22 0,0 1 16,0 20-16,0-20 0,0-1 0,0 22 15,0-21-15,0 20 0,0-20 16,0-1-16,0 1 0,0-1 0,0-20 16,0-1-16,0 0 0,0 1 0,0-22 15,0 21-15,0-21 0,22 0 16,-22 1-16,21-1 0,-21 0 0,0-42 47,0 0-47,0-1 15,0 1-15,0 0 0,0 0 16,0-21-16,0-1 0</inkml:trace>
  <inkml:trace contextRef="#ctx0" brushRef="#br0" timeOffset="22172.55">6964 6117 0,'0'0'0,"-21"0"15,21-21 1,21 21 0,0 0-16,0 0 0,21-21 15,1 21-15,-1 0 0,0-21 16,22 21-16,-22 0 0,22-21 0,-1 21 16,22 0-16,-22 0 0,22 0 0,-21-22 15,-1 22-15,1 0 16,-1 0-16,-21 0 0,-20 0 0,20 0 15,-21 0-15,-21 22 16,0-1-16,-21 0 16,-21 0-16,20-21 0,1 21 15,0 0-15,0 1 0,0-1 0,0 0 16,-1-21-16,1 21 0,21 0 16,0 0-16,-21 1 0,21-1 0,0 0 15,-21 21-15,21-21 0,0 1 16,0-1-16,0 21 0,0-21 0,0 22 15,0-22-15,0 21 0,0-21 16,0 0-16,0 22 0,0-22 16,0 0-16,0 0 0,0 0 0,0 1 15,-21-1-15,0 0 0,-1-21 16,1 21-16,0 0 0,0-21 0,-21 21 16,20-21-16,-20 0 0,0 22 15,-22-22-15,22 0 0,-22 0 0,1 0 16,-1 0-16,1 0 0,-22 0 0,22 0 15,-22 0-15,22-22 0,-1 22 16,1 0-16,20-21 0,1 21 0,0-21 16,-1 21-16,22 0 0,0-21 15,0 21-15,21-21 0,0 0 16,21-1 0,0 1-16,21 21 0,1-21 0,-1 0 15,22 0-15,-22 0 0,21-1 16,1 1-16,-1-21 0,1 21 0,-1-22 15,1 22-15,-1-21 0,-20 0 0,20 20 16,1-20-16,-22 21 0,0 0 16,1-22-16,-1 22 0,-21 0 0,0 21 15,-21-21-15,0 0 0,-21 21 16,0 0-16,0 0 0,-21 0 16,-1 0-16,-20 0 0,20 0 15,-20 21-15,-1-21 0,22 21 0,-21-21 16,-1 21-16,22-21 15,-1 0-15,22 21 0,0 1 0,0-22 16,0 0-16,21 21 0,21 0 16,0-21-1,21 0-15,1 0 0,20 0 16,-20 0-16,20 0 0,-21 0 0,22 0 16,-1 0-16,1 0 0,-1 0 0,1-21 15,21 21-15,-43 0 0,21 0 16,-20-21-16,-1 21 0,0 0 0,-20 0 15,-1 0-15,-42 0 16,-22 0-16,-20 21 16,-1 0-16,1 0 15,-1 0-15,-20 0 0,20 1 0,-21 20 16,1-21-16,-1 0 0,22 22 16,-22-22-16,21 0 0,22 0 0,0-21 15,21 21-15,-1 0 0,44-21 16,20 0-1,0 0-15,1 0 0,20 0 0,-21 0 16,22 0-16,-1 0 0,1-21 16,-1 21-16,1 0 0,-1-21 0,1 21 15,-1 0-15,-20-21 0,-1 21 16,0 0-16,-20 0 0,-44 0 31,1 21-31,-21-21 0,0 21 0,-1 0 16,-20 1-16,20-22 0,-20 21 15,21 0-15,-1 0 0,-20-21 0,20 21 16,22 0-16,-21-21 0,21 0 0,0 22 16,21-1-1,21-21-15,21 0 16,-21 0-16,22 0 0,-1 0 16,0 0-16,1 0 0,-1-21 0,0 21 15,1 0-15,-1-22 0,0 22 16,1-21-16,-22 21 0,0 0 0,-63 0 31,-1 0-31,1 0 16,0 0-16,-22 0 0,22 0 0,-22 0 15,1 21-15,-1-21 0,1 0 16,-1 22-16,22-22 0,-22 0 0,43 0 16,-21 0-16,42 21 0,42-21 31,-21 0-31,43 0 0,-22 0 0,1-21 15,20 21-15,-21-22 16,22 22-16,-1-21 0,1 0 0,-1 21 16,1-21-16,-22 0 0,22 21 0,-22-21 15,-21-1-15,22 22 0,-43-21 16,0 0 0,-22 21-16,-20 0 0,0 0 0,-22 0 15,22 0-15,-22 0 0,1 0 16,-1 21-16,-20 0 0,20-21 0,1 22 15,-22-1-15,22-21 0,20 21 0,1-21 16,0 0-16,20 21 0,1-21 16,64 0-1,-22 0-15,21 0 0,0 0 16,1 0-16,-1-21 0,22 21 16,-22-21-16,21 21 0,-20-21 15,-1-1-15,22 22 0,-22-21 0,21 0 16,-20 21-16,-1-21 0,-21 21 15,0-21-15,1 21 0,-44 0 16,1 0-16,-21 21 16,0-21-16,-1 21 0,1 0 0,-22 0 15,22-21-15,-21 22 0,20-1 0,-20 0 16,20-21-16,-20 21 0,42-21 16,-22 0-16,22 21 0,0-21 0,42 0 31,22 0-31,-22 0 0,21 0 15,0-21-15,1 21 0,20-21 0,-20 21 16,-1-21-16,21 0 0,-20 21 16,20-22-16,-20 22 0,-1-21 0,0 21 15,1 0-15,-22 0 0,0 0 16,-42 0 0,0 0-16,-22 0 0,1 21 15,0-21-15,-22 22 0,22-1 0,-22-21 16,1 21-16,20-21 0,-20 21 15,21 0-15,-1-21 0,1 0 0,21 0 16,0 0-16,42 0 16,21 0-1,0 0-15,1 0 0,-1 0 0,0-21 16,22 21-16,-1-21 0,-20 21 16,20-21-16,1 0 0,-1 21 0,1-22 15,-22 22-15,0 0 0,1 0 16,-22-21-16,0 21 0,-42 0 15,-21 0-15,-1 21 16,-20 1-16,20-22 0,-20 21 16,21-21-16,-22 21 0,22 0 15,-1-21-15,1 21 0,0-21 0,-1 0 16,22 0-16,0 21 0,42-21 47,0 0-47,1 0 15,-1 0-15,0 0 16,-21-21-16,21 21 0,-21-21 16,21 21-16,0 0 0</inkml:trace>
  <inkml:trace contextRef="#ctx0" brushRef="#br0" timeOffset="26163.78">8869 7811 0,'0'0'0,"0"21"16,0 0 15,0 0 109,0 0-108,0 0-17,0 1 1,0-1 15,0-42 32,0-1-48,0 1-15,0 0 16,0 0-16,21 0 16,-21 0-1,0-1-15,0 1 16,0 0-16,0 0 15,0 0-15,0 0 16,21-1-16,-21 1 16,0 0-16,0 0 15,0 0-15,0 0 0,0-1 0,0 1 16,0 0-16,0 0 0,0 0 0,0 0 16,0-22-16,0 22 0,0 0 15,0 0-15,0-22 0,0 22 0,0-21 16,0 21-16,0 0 0,0-22 15,0 22-15,0 0 0,0 0 0,0-22 16,0 22-16,0 0 0,0-21 0,0 21 16,0-22-16,0 22 0,0-21 15,0 21-15,0-22 0,0 1 0,0 0 16,0-1-16,0 1 16,0 0-16,0-1 0,0 1 0,0 21 15,0-22-15,-21 1 0,21 21 0,0 0 16,-21-22-16,21 22 0,0 0 15,0 0-15,0 0 0,-21-22 0,21 22 16,-22 0-16,22 0 0,0 0 16,0-22-16,-21 22 0,21 0 0,0-21 15,-21 21-15,21-22 0,0 22 16,0 0-16,0-21 0,0 20 0,0 1 16,0 0-16,0 0 0,0 0 15,-21 0-15,21-1 0,0 1 0,0 0 16,0 0-1,0 0-15,0 0 0,0-1 16,0 1-16,0 0 16,0 0-16,0 0 0,0 0 15,0-1 1,0 1 15,-21 21 94,0 0-109,-1 21-1,1-21-15,21 22 0,-21-22 16,0 21-16,21 0 0,-21 0 0,0 0 16,21 22-16,-22-22 0,1 21 15,21-21-15,-21 22 0,21-1 0,0-21 16,-21 21-16,21-20 16,-21 20-16,21-21 0,0 0 0,0 0 15,0 1-15,0-1 16,0 0-16,0-42 62,21 21-62,-21-21 0,0-1 16,21 1-16,0 0 16,0 0-16,-21-21 0,0 20 0,22 1 15,-1 0-15,-21-21 0,21 21 16,-21-1-16,0 1 0,21-21 15,0 21-15,-21 0 16,0-1-16,21 1 0,1 0 16,-22 0-1,21 21-15,-21-21 0,21 21 0,0 0 63,0 0-63,-21 21 0,0 0 15,21 0-15,1 0 16,-1 1-16,-21-1 0,21 0 0,0 0 16,0 21-16,0-20 15,1-1-15,-1 0 0,0 21 0,21-21 16,-21 1-16,1 20 0,-1-21 0,21 0 16,-21 0-16,0 1 0,1-1 15,-1 0-15,0 0 0,0 0 0,0-21 16,-21 21-16,0 1 0,21-22 15,-21 21-15,22-21 0,-22 21 16,21-21 0,-21-21 109</inkml:trace>
  <inkml:trace contextRef="#ctx0" brushRef="#br0" timeOffset="27128.81">11938 5334 0,'42'-21'15,"-21"0"1,1 21-16,-22-21 15,0-1-15,21 22 16,-21-21-16,0 0 16,0 0-1,-21 21 1,-1 0 0,1 0-16,0 0 15,21 21-15,-21-21 0,0 21 0,0 0 16,-1 1-16,1 20 0,0-21 15,0 21-15,-21-20 0,20 20 0,1 0 16,0 1-16,-21 20 0,21-21 16,-1 22-16,1-1 0,0 1 15,0-22-15,0 22 0,21-1 0,0 1 16,-21-22-16,21 22 0,0-1 16,-22 1-16,22-1 0,0 1 0,0-1 15,0-21-15,22 22 0,-1-22 16,0 1-16,0-1 0,0 0 0,0 1 15,22-22-15,-22 0 0,21 21 0,1-42 16,20 21-16,-21 1 0,1-22 16,-1 0-16,0 0 0,22 0 0,-43 0 15,21 0-15,1 0 0,-1 0 16,-21 0-16,0 0 0,22-22 16,-22 1-16,0 21 0,0-21 0,0 0 15,1 0-15,-1 0 0,-21-22 16,21 22-16,0-21 0,-21-1 0,21 1 15</inkml:trace>
  <inkml:trace contextRef="#ctx0" brushRef="#br0" timeOffset="27716.46">12763 5842 0,'0'-21'0,"0"42"0,0-63 0,0 21 16,-21-1-16,21 1 0,-21 0 15,21 0-15,-21 21 0,0 0 16,0 0 0,-1 0-16,22 21 0,-21 0 15,21 0-15,0 22 0,-21-1 0,21-21 16,-21 22-16,21-1 0,0 0 15,0 1-15,0-22 0,0 21 0,0 0 16,0-20-16,0 20 0,0-21 16,0 21-16,0-20 0,0-1 15,0 0-15,21 0 0,0 0 0,0 0 16,1 1-16,20-22 16,-21 0-16,0 0 0,22 0 0,-22 0 15,21-22-15,-21 1 0,22 21 16,-1-21-16,0 0 0,-21 0 0,22 0 15,-22-22-15,21 22 0,-21 0 16,1-21-16,-1-1 0,0 22 0,-21-21 16,0-22-16,0 22 0,0 0 15,0-1-15,-21 1 0,0 0 0,-1-1 16,1 22-16,-21-21 0,0 21 16,-1 21-16,22-22 0,-21 22 15,-1 0-15,1 0 0,21 0 0,-21 22 16,20-22-16,1 21 0,0 0 15,0 0-15,0 21 0,0-20 0,21-1 16,-22 0-16,22 0 0,0 21 16,0-20-16,0-1 0,0 0 0,0 0 15,0 0-15,0 0 0,0 1 16,22-1-16,-1-21 0,0 21 0,21 0 16,-21-21-16,22 21 0</inkml:trace>
  <inkml:trace contextRef="#ctx0" brushRef="#br0" timeOffset="28016.55">13758 6160 0,'0'0'16,"21"0"-16,1 0 15,-1 0 1,-21 21-16,0 0 15,21 0-15,-21 0 16,0 0-16,0 1 16,0-1-16,0 0 0,-21 0 0,0 0 15,-1 22-15,1-22 16,0 0-16,0 21 0,-21-21 0,20 1 16,1-1-16,0 0 0,0 0 15,0-21-15,0 21 0,21-42 16,0 0-1,21 21-15,0-42 0</inkml:trace>
  <inkml:trace contextRef="#ctx0" brushRef="#br0" timeOffset="28380.28">14711 5694 0,'0'0'0,"-21"0"0,-1 0 0,1 0 16,42 0 31,1 0-47,-1 0 0,0 0 15,0 0-15,0 0 16,0 0-16,1 0 0,-1 0 16,0 0-16,0-21 62,0 21-46,0-21-1</inkml:trace>
  <inkml:trace contextRef="#ctx0" brushRef="#br0" timeOffset="29180.19">15430 5482 0,'0'0'0,"0"-21"15,22 21 1,-1-21-16,0 21 0,0 0 16,0 0-16,22 0 0,-22 0 0,21-21 15,-21 21-15,22 0 0,-1 0 0,0 0 16,-21 0-16,22 0 0,-22 0 16,0 0-16,0 0 0,0 0 15,-42 0 16,0 0-31,0 0 16,0 0-16,-22 0 0,22 0 0,0 0 16,-21 0-16,21 0 0,-1 0 15,1 0-15,0 0 0,0 0 0,0 0 16,0 0-16,-1 21 16,22 0-16,0 0 15,-21 0-15,21 1 16,-21-1-16,21 0 0,-21 0 15,21 0-15,0 0 0,0 1 16,0-1-16,-21 0 0,21 0 16,-21 0-16,21 0 0,0 1 15,21-22 32,0 0-47,0 0 16,0 0-16,0-22 0,1 22 15,-1 0-15,0-21 0,0 21 16,0 0-16,0 0 0,1 0 16,-1 0-16,0 0 0,0 0 15,0 0-15,0 0 0,-21 21 16,22-21-16,-22 22 0,21-1 16,-21 0-16,0 0 0,0 0 15,0 0-15,0 1 0,0-1 16,0 0-16,-21 0 0,-1 0 0,1-21 15,0 21-15,0 1 0,-21-1 16,20 0-16,1-21 0,-21 21 0,0-21 16,20 0-16,-20 21 0,21-21 15,-21 0-15,20 0 0,-20 0 16,21 0-16,0 0 0,0 0 0,-1 0 0,1 0 16,0 0-16,0 0 15,0 0 1,21-21 15,21 21-31,21-21 16,-21 21-16,1-21 0,20 21 15,-21-21-15</inkml:trace>
  <inkml:trace contextRef="#ctx0" brushRef="#br0" timeOffset="30056.39">16383 5630 0,'0'0'0,"0"-21"0,0 0 15,-21 21 1,0 0-16,-1 0 0,1 0 16,0 0-16,0 21 0,0-21 0,0 21 15,-1 1-15,1-1 0,-21 0 16,21 0-16,0 21 0,-1-20 0,1-1 15,0 21-15,21-21 0,-21 22 0,21-22 16,-21 0-16,21 0 16,-21 0-16,21 0 0,0 1 0,0-1 15,0 0-15,0 0 16,0 0-16,21-21 16,0 0-16,0 0 0,0 0 15,0 0-15,22 0 0,-22 0 0,0 0 16,0-21-16,0 21 0,1-21 0,-1 0 15,0 0-15,-21-1 16,21-20-16,0 21 0,-21 0 0,0 0 16,0-22-16,0 22 0,0 0 15,0-21-15,0 20 0,0 1 0,-21 0 16,21 0 0,-21 21-16,0 0 0,21-21 0,-21 21 15,42 0 16,0 0-15,21 0-16,-21 0 0,22 0 0,-1 0 16,0 0-16,1 0 0,-1 0 15,0 0-15,-20 0 0,20 0 0,-21 0 16,21 0-16,-20 0 0,-1 0 16,0 21-16,-21 0 15,0 0-15,0 0 16,0 1-16,-21-1 0,0 0 0,-1 0 15,-20 0-15,21 0 0,0 1 16,0-1-16,-1 0 0,22 0 16,0 0-16,0 0 0,0 1 0,0-1 15,0 0-15,22 0 16,-1-21-16,0 0 16,0 0-16,0 0 0,0 0 15,1 0-15,-1 0 0,0 0 16,0-21-16,0 0 0,0 0 0,1 21 15,-1-22-15,-21-20 0,21 21 16,0 0-16,-21-22 0,0 22 0,0-21 16,0 0-16,0-1 0,0 22 15,0-21-15,-21 21 0,0-1 16,0 1-16,-1 0 0,-20 0 16,21 21-16,0 0 0,-22 0 0,22 0 15,0 0-15,0 0 0,0 0 16,0 0-16,21 21 0,-22-21 15,22 21-15,22-21 16,-1 0 0,0 0-16,21 0 0,-21 0 15,22 0-15</inkml:trace>
  <inkml:trace contextRef="#ctx0" brushRef="#br0" timeOffset="30544.11">17208 5165 0,'-21'-21'0,"42"42"0,-63-42 0,21-1 0,0 1 16,21 0-16,0 0 16,21 0-16,0 21 15,21 0-15,1 0 16,20 0-16,-20 0 0,20 0 0,-21 21 0,22 0 15,-1 0-15,1 0 16,-22 1-16,22-1 0,-22 21 0,0-21 16,-20 0-16,-1 22 0,0-22 15,0 21-15,-21-21 0,0 22 0,0-1 16,0 0-16,0 22 0,-21-22 16,0 22-16,0-22 0,-22 22 0,1-22 15,0 21-15,-1-20 0,-20-1 16,20 0-16,-20 1 0,-1-1 0,1 0 15,21-20-15,-22 20 0,1-21 0,20 0 16,1 0-16,0 22 16,-1-22-16,1 0 0,0 0 0,20 0 0,1 1 15,0-1-15,0 0 0,0-21 16,21 21-16,-21-21 16,21 21-1,-22-21-15,22-21 16,0 0-1,0 0-15,0 0 16,-21-1-16,21 1 0,-21 0 16,21 0-16,-21 0 0</inkml:trace>
  <inkml:trace contextRef="#ctx0" brushRef="#br0" timeOffset="31532.9">1587 10160 0,'0'0'0,"0"-21"0,22 0 0,-22 0 0,0-1 15,21 1-15,-21 0 16,0 0-16,0 0 0,0 0 15,0-1-15,0 1 16,0 42 15,0 1-31,0-1 0,0 0 16,0 21-16,0 1 0,0-1 0,0 0 16,0 22-16,-21 20 0,21-20 15,0 21-15,0-1 0,0 1 0,0 0 16,0-1-16,0 1 0,0 21 15,0-22-15,0 1 0,0 21 0,0-21 16,0-1-16,0 1 16,-22-22-16,22 1 0,0 21 0,0-43 15,-21 21-15,21 1 0,-21-22 16,21 1-16,-21-1 0,21 0 0,0-21 16,0 22-16,0-22 0,0 0 15,0-42 1,0 0-1,0-22-15,21 22 0,-21-21 16,21-22-16,0 22 0,-21-21 0</inkml:trace>
  <inkml:trace contextRef="#ctx0" brushRef="#br0" timeOffset="32872.97">1736 9927 0,'0'0'16,"0"-21"-16,0 0 0,0 0 16,0 0-16,21 21 62,0 0-62,21 0 16,-21 0-16,22 0 0,-1 0 0,22 0 15,-1 0-15,22 0 0,-1 0 16,22 0-16,0 0 0,0 0 0,0 0 16,0-22-16,-1 22 0,1 0 15,21 0-15,0-21 0,0 21 0,21 0 16,-21 0-16,0-21 0,0 21 15,22 0-15,-22 0 0,42-21 0,-21 21 16,21 0-16,-20 0 0,20-21 16,-21 21-16,21 0 0,1 0 15,-1 0-15,-21 0 0,-21-21 0,21 21 16,-21 0-16,-21 0 0,21 0 16,-21-22-16,0 22 0,-21-21 0,-1 21 15,1 0-15,-22 0 0,1-21 16,-1 21-16,-20 0 0,-1 0 0,0 0 15,1 0-15,-1-21 0,0 21 16,-20 0-16,-1 0 0,21 0 0,-21-21 16,0 21-16,22 0 0,-22 0 15,0 0-15,0 0 0,0 0 16,-21 21 31,0 0-32,0 0-15,0 22 0,0-22 16,0 0-16,0 21 0,0-21 0,0 22 16,0-1-16,0 0 0,0 1 0,0-1 15,0 0-15,0 1 0,22-1 16,-1 0-16,0 22 0,-21-1 0,21-20 16,0 20-16,0 1 0,1-1 15,-1 1-15,0-1 0,0-20 16,0 20-16,0-21 0,1 1 0,-22 20 0,21-20 15,0-1-15,0 21 16,-21-20-16,0 20 0,21-20 0,-21-1 16,21 0-16,-21 1 0,0-1 0,0 0 15,0 1-15,0-1 0,0-21 16,0 21-16,0-20 0,0-1 0,-21 0 16,0 0-16,0 0 0,21 0 15,-21 1-15,0-1 0,-1 0 0,1-21 16,0 21-16,-21-21 0,21 21 0,-22-21 15,22 0-15,-21 21 0,-1-21 16,22 0-16,-21 0 0,0 22 0,-22-22 16,22 21-16,-22-21 0,22 0 0,-22 0 15,1 0-15,-22 21 16,22-21-16,-22 0 0,0 0 0,1 0 16,-1 0-16,0 0 0,1 0 0,-1 0 15,-21 21-15,0-21 0,1 0 16,-1 0-16,0 0 0,21 0 0,1 0 15,-1 0-15,0 0 0,22 0 16,-1 0-16,1 0 0,-1 0 0,1 0 16,-22 0-16,22 0 0,-22 0 0,0 0 15,1 0-15,-22 0 16,21 0-16,-21 0 0,0 0 0,22 0 16,-22 0-16,21 0 0,1 21 0,-1-21 15,0 0-15,1 0 0,-1 0 16,0 0-16,1 0 0,20 0 0,-21 0 15,22 0-15,-22 21 0,22-21 16,-1 0-16,-20 0 0,-1 0 0,0 0 16,1 22-16,-1-22 0,0 0 15,1 0-15,-1 0 0,21 0 0,-20 0 16,20 0-16,22 0 0,-22 0 16,22 0-16,-21 0 0,20 0 0,1 0 15,21 0-15,-22 0 16,1 0-16,0 0 0,-1 0 0,1 0 15,21 0-15,-21 0 0,20 21 16,1-21-16,0 0 0,0 0 0,0 0 16,63 0 31,-21-21-32,0 21-15,1-22 0,20 1 16,-21 0-16,21 0 0</inkml:trace>
  <inkml:trace contextRef="#ctx0" brushRef="#br0" timeOffset="33507.58">2032 11494 0,'0'0'0,"-21"0"0,21-22 0,-21 22 16,-1-21-16,22 0 15,-21 21-15,21-21 16,0 0 0,21 21-16,22 0 15,-22-21-15,21 21 0,1 0 16,20-22-16,1 22 0,20 0 16,1-21-16,0 21 0,-1-21 0,22 21 15,-21 0-15,21-21 0,-1 21 16,1 0-16,21-21 0,0 21 0,0 0 15,0-21-15,21-1 0,-21 22 16,0 0-16,22-21 0,-22 21 0,21 0 16,0 0-16,0-21 0,-21 21 15,21 0-15,-21 0 0,21-21 0,1 21 16,-1 0-16,-21 0 0,21-21 16,-21 21-16,0 0 0,0 0 0,-21 0 15,21-21-15,0 21 0,-21 0 0,-1-22 16,1 22-16,0 0 15,-42 0-15,20 0 0,-20 0 0,-1-21 16,1 21-16,-1 0 0,-20 0 0,20 0 16,-21-21-16,1 21 0,-1 0 15,0 0-15,-20 0 0,20-21 0,-21 21 16,0 0-16,0 0 16,1 0-16,-1 0 31,0 0-31,0 0 15,0 0-15,0 0 16,1 0-16,-1 0 0,0 0 0,0 0 16,0-21-16,0 21 15,1 0-15,-1 0 0,0 0 16,-21-21 0,-21 21-16,0 0 15,-1 0-15,-41 0 0,-1-22 0,1 22 16,-22 0-16,-21 0 0,22 0 15,-22 0-15</inkml:trace>
  <inkml:trace contextRef="#ctx0" brushRef="#br0" timeOffset="33964.51">4403 11324 0,'0'0'15,"-22"0"-15,1-21 0,0 0 0,0 21 16,0 0-1,0 21 1,21 0-16,0 0 16,-22 22-16,22-22 0,0 0 0,0 21 15,0-20-15,0 20 0,0-21 16,0 21-16,0 1 0,0-22 0,0 21 16,0-21-16,0 22 0,0-22 0,0 0 15,0 21-15,0-20 0,0-1 16,0 0-16,22 0 0,-22 0 15,0-42 48,0 0-63,0 0 0,0 0 16,0-1-16</inkml:trace>
  <inkml:trace contextRef="#ctx0" brushRef="#br0" timeOffset="34440.07">4276 11345 0,'0'0'0,"-22"0"0,22-21 15,0 0 1,22 0 0,-1 0-16,0 21 0,0-21 0,21 21 15,1-22-15,-1 22 0,22-21 16,-22 21-16,21 0 0,1 0 15,-22 0-15,22 0 0,-22 0 0,0 0 16,1 0-16,-1 0 0,0 0 16,-20 21-16,20 1 0,-21-22 0,0 21 15,0 0-15,1 0 0,-1 0 0,-21 22 16,0-22-16,21 0 0,-21 0 16,0 21-16,0-20 0,0-1 0,0 21 15,0-21-15,-21 0 0,0 22 16,21-22-16,-22 0 0,1 0 0,0 0 15,0 1-15,0-1 0,21 0 16,-21-21-16,-1 21 0,22 0 16,-21-21-16,0 21 0,0-21 15,0 0-15,0 0 0,-1 0 0,1 0 16,-21 0-16,21 0 0,0 0 16,-22 0-16,22 0 0,-21 0 0,-1 0 15,22 0-15,-21-21 0,0 21 16,-1 0-16,1-21 0,21 21 0,-22 0 15,22-21-15,-21 21 0,21 0 0,0-21 16,-1 0-16,22-1 16,0 1-1,0 0-15,0 0 16</inkml:trace>
  <inkml:trace contextRef="#ctx0" brushRef="#br0" timeOffset="35716.5">4508 11388 0,'0'-21'31,"0"-1"-31,22 22 16,-1-21-16,0 0 16,0 21-16,21-21 0,1 21 15,-22 0-15,21-21 0,1 21 0,-1 0 16,-21 0-16,21 0 0,-20 0 15,20 0-15,-21 0 0,-21 21 32,-21-21-32,0 21 0,-22 0 15,1 0-15,-21-21 0,-1 22 0,22-1 16,-22 0-16,1 0 0,20 0 16,-20 0-16,21-21 0,20 22 0,-20-22 15,21 0-15,0 21 0,0-21 16,42 0-1,21 0 1,0 0-16,1-21 0,-1 21 16,22 0-16,-22-22 0,21 22 0,1 0 15,-22-21-15,22 21 0,-22 0 16,0-21-16,1 21 0,-22 0 0,0 0 16,0 0-16,0 0 0,-42 0 31,0 0-31,-21 21 0,-1 0 0,1-21 15,-21 22-15,-1-1 0,1 0 16,20 0-16,-20-21 0,20 21 0,1 0 16,0 1-16,21-22 0,-1 21 15,1-21-15,21 21 16,21-21-16,1 0 16,-1 0-16,21 0 0,0 0 15,1 0-15,20 0 0,-20 0 0,20 0 16,-21 0-16,1 0 0,-1 0 0,0 0 15,-20 0-15,-1 0 0,0 0 16,0 0-16,-42 0 16,0 21-1,0-21-15,-22 21 0,1-21 16,0 21-16,-1 1 0,-20-22 0,20 21 16,1 0-16,0-21 15,-1 21-15,22-21 0,0 0 0,21 21 16,21-21-1,0 0-15,22 0 16,-1 0-16,0 0 0,1 0 0,-1-21 16,22 21-16,-22 0 0,0-21 0,1 21 15,-1-21-15,0 21 0,1-21 16,-22 21-16,0 0 0,0-22 0,0 22 16,-21-21-1,-21 21-15,0 0 16,-21 0-16,20 0 0,-20 0 15,0 0-15,-1 21 0,1-21 16,0 22-16,21-22 0,-22 21 0,1-21 16,21 0-16,0 21 0,-1-21 0,1 0 15,21 21 1,21-21-16,1 0 16,-1 0-16,21 0 0,-21 0 15,22 0-15,-1-21 0,-21 21 0,21-21 16,-20 21-16,20-21 0,-21-1 0,0 22 15,22-21-15,-22 0 0,0 21 16,0-21-16,-21 0 0,0 0 0,0-1 16,0 1-16,0 0 15,-21 21-15,0 0 0,0-21 16,-1 21-16,1 0 0,-21 0 0,21 0 16,-22 0-16,22 21 0,0-21 15,-21 21-15,21-21 0,21 21 0,0 1 16,-22-22-16,22 21 0,22-21 31,-1 0-31,0 0 0,21 0 16,-21-21-16,22 21 0,-22-22 15,21 1-15,-21 0 0,1 21 0,-1-21 16,0 0-16,0 0 0,0-1 0,-21 1 16,0 0-1,0 0-15,0 0 0,-21 21 16,0 0-16,0 0 0,0 0 15,-1 0-15,1 0 0,-21 0 16,21 0-16,0 0 0,-1 21 0,-20-21 16,21 21-16,0 0 0,-22 0 15,22-21-15,0 22 0,0-1 0,21 0 16,-21 0-16,0 0 16,21 0-16</inkml:trace>
  <inkml:trace contextRef="#ctx0" brushRef="#br0" timeOffset="36464.07">2074 12806 0,'0'0'0,"-21"0"0,0 0 0,0 0 16,21 21 15,21-21 1,0 0-32,0 0 0,22 0 15,-22 0-15,21 0 0,0 0 16,1 0-16,-1 0 0,0 0 15,22 0-15,-22 0 0,22 0 0,-1 0 16,1 0-16,-1 0 0,1 0 0,-1-21 16,1 21-16,-1 0 0,22-21 15,0 0-15,-1 21 0,1 0 0,21-22 16,0 22-16,-1 0 0,22 0 16,-21-21-16,0 21 0,21 0 0,0 0 15,0-21-15,0 21 0,21 0 16,-21 0-16,0 0 0,0-21 0,21 21 15,-21-21-15,22 21 0,-22 0 16,21 0-16,-21-21 0,0 21 0,0 0 16,0 0-16,0-22 0,0 22 15,-21 0-15,21 0 0,-22-21 0,1 21 16,-21 0-16,21 0 0,-43-21 0,22 21 16,-22 0-16,-20 0 0,20-21 15,-42 21-15,22 0 0,-22 0 0,0 0 16,0-21-16,0 21 0,-21-21 47,-21 21-32,0-22 1,0 22-16,21-21 16,-21 21-16</inkml:trace>
  <inkml:trace contextRef="#ctx0" brushRef="#br0" timeOffset="37152.12">7302 12340 0,'0'0'0,"-21"0"31,0 0 0,21 21 141,21-21-156,0 22-16,22-22 0,-22 0 16,0 0-16,21 21 0,1-21 0,-1 0 15,0 0-15,-20 21 0,20-21 0,0 0 16,1 0-16,-22 0 0,21 0 15,-21 0-15,22 0 0,-22 21 0,0-21 16,0 0-16,0 0 0,0 0 0,-21 21 47,-21-21-47,0 0 16,0 21-16,-21 1 0,-1-22 15,1 21-15,0 0 0,-1 0 0,1 0 16,0 0-16,-1 1 0,1 20 0,21-21 15,-22 21-15,1 1 0,21-1 16,-21-21-16,20 0 0,1 22 0,0-22 16,0 0-16,0 0 0,0-21 15,21 21-15,-22 1 16,22-44 31,0 1-32,22 0-15,-1 0 0,0 0 16,0 0-16</inkml:trace>
  <inkml:trace contextRef="#ctx0" brushRef="#br0" timeOffset="38720.33">11642 9186 0,'21'0'0,"-21"-21"0,0 0 16,0 0-1,-21 21 17,-1 21-32,1 0 15,0-21-15,0 21 0,0 22 0,-22-22 16,22 0-16,0 21 0,0-20 15,-21 20-15,20 21 0,-20-20 0,21 20 16,-21 1-16,20-1 0,-20 22 0,21-22 16,-21 1-16,20-1 0,1 1 15,0-1-15,21 1 0,0-1 16,0 1-16,0-1 0,0 1 0,21-1 0,0 1 16,1-22-16,-1 22 0,21-22 15,-21 0-15,0 1 0,22-1 16,-22-21-16,0 22 0,21-22 0,-20 0 15,-1 0-15,0 0 0,0 0 16,-21 1-16,21-22 0,0 0 0,1 0 16,-1 0-16,0 0 0,0 0 15,0-22-15,0 22 16,1-21-16,-1 0 0,0-21 0,0 21 16,0-22-16,0 1 0,22 0 0</inkml:trace>
  <inkml:trace contextRef="#ctx0" brushRef="#br0" timeOffset="39028.24">12213 9673 0,'0'0'0,"0"-21"31,21 0 0,0 21-31,22-21 0,-22 21 16,21 0-16,-21 0 0,22-21 0,-1 21 16,-21 0-16,22 0 0,-22 0 15,0 0-15,0 0 0,0 0 0,0 0 16,-42 0-1,0 0 1,0 0-16,0 0 0</inkml:trace>
  <inkml:trace contextRef="#ctx0" brushRef="#br0" timeOffset="39536.08">12255 9652 0,'0'0'0,"-21"21"0,0 0 0,0-21 16,0 22-16,0-1 0,-1 0 15,1 0-15,21 0 0,0 0 0,0 22 16,0-22-16,-21 0 0,21 0 0,0 0 16,0 1-16,0-1 0,0 0 15,0 0 1,21-21 15,0 0-15,1-21-16,-1 21 0,0 0 15,-21-21-15,21 21 0,0 0 0,0 0 16,1-21-16,-1 21 0,0 0 0,0 0 16,0 0-16,0 0 0,1 0 15,-1 0-15,0 21 0,0 0 0,0-21 16,0 21-16,1 0 0,-1-21 0,0 21 16,0 1-16,0-1 0,0 0 15,-21 0-15,0 0 0,0 0 0,0 22 16,0-22-16,0 0 0,0 0 0,-21 22 15,0-22-15,0 0 0,0 0 16,-22 0-16,1 0 0,21-21 16,-21 22-16,-1-22 0,1 0 0,0 21 15,20-21-15,-20 21 0,21-21 16,-21 0-16,20 0 0,1 0 0,0 0 16,0 0-16,0 0 15,21-21 16,0 0-31,21 21 0,0-22 16,0 22-16,0-21 0,1 0 0,20 0 16</inkml:trace>
  <inkml:trace contextRef="#ctx0" brushRef="#br0" timeOffset="40396.29">13208 9843 0,'0'-22'16,"-21"22"-1,0 0-15,-1 0 16,1 0-16,0 22 0,21-1 16,-21 0-16,0 0 0,0 0 15,21 0-15,-22 1 0,1 20 0,0-21 16,21 21-16,0-20 0,-21-1 15,21 21-15,-21-21 0,21 0 16,0 22-16,0-22 0,0 0 0,21 0 16,0 0-16,0 1 0,0-1 15,1 0-15,-1-21 0,21 0 0,-21 21 16,22-21-16,-22 0 0,21 0 0,-21 0 16,22 0-16,-22-21 0,21 0 15,-21 21-15,0-21 0,1-1 0,-1 1 16,-21 0-16,0 0 0,0 0 15,0 0-15,0-22 0,0 22 16,0 0-16,-21 0 0,-1-22 0,1 22 16,0 0-16,-21-21 0,21 21 15,-1-1-15,1 1 0,0 0 16,21 0-16,0 0 0,0 0 16,0-1-16,0 1 15,21 21-15,0-21 0,22 21 0,-22 0 16,21-21-16,1 0 0,-22 21 0,21 0 15,0 0-15,1 0 0,-1 0 16,-21 0-16,0 0 0,22 21 0,-22 0 16,0 0-16,-21 0 15,0 1-15,0 20 0,0-21 0,0 0 16,0 0-16,0 1 0,-21-1 0,21 0 16,-21 0-16,21 21 15,0-20-15,0-1 0,0 0 0,0 0 16,0 0-16,0 0 0,21 1 15,0-22-15,0 21 0,0-21 16,1 0-16,-1 21 0,0-21 0,21 0 16,-21 0-16,1 0 0,20 0 0,-21 0 15,21-21-15,1 21 0,-22-21 16,21-1-16,1 22 0,-22-21 0,0 0 16,21 0-16,-21 0 0,-21-22 0,0 22 15,0-21-15,0-127 16,-21 126-16,0 22 15,0-21-15,0 21 0,0-22 16,-22 22-16,22 21 0,0-21 16,0 21-16,0 0 0,-22 0 0,22 0 15,0 0-15,0 21 0,0 0 16,-1-21-16,1 21 0,21 1 0,-21-1 16,0 0-16,21 0 0,-21-21 15,21 21-15,0 0 0,0 1 0,0-1 16,0 0-16,0 0 15,21-21 1</inkml:trace>
  <inkml:trace contextRef="#ctx0" brushRef="#br0" timeOffset="40804.24">14436 10075 0,'0'0'0,"21"0"0,0 22 16,0-22-16,0 21 15,0-21 1,-21 21-16,22-21 47,-1 0-31,0 0-1,0 0 1,0 0 31,0 0-32,-21 21-15,0 0 16,0 0-16,0 1 0,0-1 16,0 0-16,0 0 0,-21 0 0,0 22 15,0-22-15,0 0 0,-22 21 16,22-21-16,-21 1 0,21-1 0,-22 0 15,22 0-15,-21 0 0,21 0 16,0-21-16,-1 0 0,1 0 16,0 0-16,21-21 15</inkml:trace>
  <inkml:trace contextRef="#ctx0" brushRef="#br0" timeOffset="41800.39">15748 9398 0,'0'-21'0,"0"0"31,-21 21 16,0 21-47,21 0 15,-22 0-15,1 0 0,0 1 16,21 20-16,-21-21 0,0 21 0,0 1 16,21-1-16,-22 0 0,1-20 15,21 20-15,-21 0 0,0 1 0,21-1 16,-21-21-16,21 21 0,0-20 0,0 20 15,0-21-15,0 0 0,0 0 16,0 1-16,21-1 0,0 0 16,0 0-16,0-21 0,1 21 0,-1-21 15,21 0-15,-21 0 0,22 0 16,-22 0-16,21 0 0,-21 0 0,22 0 16,-22 0-16,21 0 0,0 0 0,1-21 15,-1 0-15,0 21 0,-20-21 16,20 0-16,0-1 0,-21 1 0,22 0 15,-22 0-15,0 0 0,-21-22 16,0 1-16,21 0 0,-21-1 0,0 1 16,0 0-16,0-22 0,0 22 15,0 0-15,-21-22 0,21 43 0,-21-21 16,0 20-16,0-20 0,-1 21 16,1 0-16,-21 21 0,21-21 15,0 21-15,-22 0 0,1 0 0,21 0 16,-22 0-16,1 0 0,21 0 0,-21 21 15,-1 0-15,22 0 0,-21 0 16,21 22-16,-1-22 0,-20 21 0,21 0 16,0 1-16,0-1 0,-1 0 15,1 22-15,21-22 0,0-21 0,-21 22 16,21-1-16,0-21 0,0 0 16,0 1-16,0-1 0,0 0 0,0 0 15,0 0-15,21-21 0,-21 21 16,21-21-16,1 0 15,-1 0 1,0-21 0,0 0-16,-21 0 15</inkml:trace>
  <inkml:trace contextRef="#ctx0" brushRef="#br0" timeOffset="43110.33">16976 8932 0,'0'0'0,"0"-21"16,-22 21-16,22-21 15,22 21 32,-1 21-47,0-21 0,0 21 0,0 1 16,0-1-16,1 0 0,-1 0 15,21 0-15,-21 22 0,0-22 0,22 0 16,-22 21-16,21-21 0,-21 22 16,22-22-16,-22 21 0,21 1 0,-21-1 15,22 0-15,-22 1 0,21 20 0,-21-21 16,1 22-16,-1-22 0,0 22 15,-21-22-15,21 0 0,-21 22 0,21-22 16,-21 1-16,0-1 0,0 0 16,0 1-16,0-1 0,-21 0 0,0 1 15,0-1-15,-22 0 0,1 1 16,0 20-16,-1-21 0,1 1 16,-21-1-16,-1 0 0,1 1 0,-1-1 15,22-21-15,-22 0 0,1 1 0,20-1 16,-20 0-16,21 0 0,-1 0 15,1-21-15,0 21 0,-1-21 0,1 0 16,21 0-16,-22 22 0,22-22 0,0 0 16,0 0-16,0 0 0,0 0 15,-1 0-15,22-22 47,0 1-47</inkml:trace>
  <inkml:trace contextRef="#ctx0" brushRef="#br0" timeOffset="43301.22">16573 10753 0,'0'0'0,"0"-21"110,0-1-95</inkml:trace>
  <inkml:trace contextRef="#ctx0" brushRef="#br0" timeOffset="44368.24">2159 14182 0,'0'0'0,"0"-21"15,0-1 1,0 44 15,0-1-31,0 0 16,-21 21-16,21 1 0,0 20 15,0 1-15,0 20 0,0-20 0,0 20 16,0 1-16,0 0 0,-21-1 16,21 22-16,0 0 0,0 0 15,0 0-15,-22-22 0,22 22 0,0 0 16,0-21-16,-21 21 0,21-22 15,0 1-15,0 0 0,0-1 16,-21 1-16,21-22 0,-21 1 0,21-1 16,0 1-16,0-22 0,0 1 15,-21-1-15,21 0 0,0-21 16,-21 1-16,21-1 0,-22-42 16,22-1-1,-21-20-15,21 0 0,0-1 0,0 1 16,0 0-16</inkml:trace>
  <inkml:trace contextRef="#ctx0" brushRef="#br0" timeOffset="45348.95">2095 14436 0,'0'0'15,"-21"-21"-15,21-1 0,-21 1 0,21 0 16,0 0-16,0 0 0,0 0 16,21-1-1,22 22-15,-22 0 0,21 0 16,22 0-16,-1 0 0,1 0 16,20 0-16,22 0 0,-21 0 0,21 0 15,-1 0-15,1 0 0,21 0 16,21 0-16,-21 0 0,22-21 0,-1 21 15,0 0-15,21-21 0,1 21 16,-1-21-16,21 21 0,-20 0 0,-1-21 16,22 0-16,-1 21 0,1 0 15,-1-22-15,1 22 0,-1 0 0,1 0 16,-1 0-16,1 0 0,-22 0 16,-21 0-16,0 0 0,0 0 0,-21 0 15,-21 0-15,0 0 0,-21 0 16,-22 0-16,1 0 0,-1 0 0,-20 0 15,-1 0-15,-21 22 0,0-22 16,0 0-16,1 0 0,-22 21 16,0 0-16,0 0 15,21 0-15,-21 0 0,0 1 16,0-1-16,0 0 0,0 21 0,0-21 16,0 22-16,0-1 0,0 0 0,0 1 15,0-1-15,0 22 0,0-22 16,0 0-16,0 22 0,0-22 0,0 22 15,0-22-15,0 21 0,21 1 16,-21-1-16,21 1 0,0-1 0,0 1 16,1-1-16,-1 1 0,0-1 0,-21-20 15,21 20-15,-21 1 16,21-22-16,-21 22 0,0-22 0,0 0 16,0 22-16,0-22 0,0 0 0,-21 1 15,0-1-15,0 0 0,0-20 16,-22 20-16,22-21 0,0 0 0,-21 0 15,20 1-15,-20-1 0,21 0 16,0-21-16,-22 21 0,22-21 0,-21 0 16,0 21-16,20-21 0,-20 0 0,0 21 15,-1 1-15,1-22 0,0 0 16,-1 21-16,1-21 0,-21 21 16,-1-21-16,1 0 0,-1 0 0,-21 21 15,1-21-15,-1 0 0,-21 0 16,22 0-16,-43 0 0,21 0 0,-42 0 15,-1 0-15,1 0 0,-21 0 0,-22 0 16,1 0-16,-1 0 0,-20 0 16,-1 21-16,22-21 0,-22 0 0,0 21 15,22-21-15,-1 22 0,1-1 16,42-21-16,-22 21 0,22-21 0,21 21 16,0 0-16,0 0 0,0-21 15,21 22-15,22-22 0,-1 0 0,0 0 16,22 0-16,-1 0 15,1 0-15,20 0 0,1 0 0,0 0 16,21 0-16,-22-22 0,22 22 16,0-21-16,0 0 15,21 0-15,0 0 16,0 0-16,0-1 0,21 1 16,0 0-16,-21 0 0,21 0 15</inkml:trace>
  <inkml:trace contextRef="#ctx0" brushRef="#br0" timeOffset="45804.52">1884 15812 0,'0'0'0,"-21"0"0,21-22 15,-22 1-15,22 0 0,0 0 0,22 0 16,-1 0-16,0 21 15,21-22-15,1 22 0,-1-21 0,21 21 16,1 0-16,21-21 0,-1 0 16,22 21-16,0 0 0,21-21 0,-21 21 15,21 0-15,0-21 0,21 21 16,21 0-16,-21-22 0,22 22 16,20 0-16,-20 0 0,20-21 15,22 21-15,-22 0 0,1-21 0,20 21 16,1 0-16,0 0 0,-1 0 15,1 0-15,0-21 0,-1 21 0,-20 0 16,-1 0-16,-20 0 0,-1-21 0,-21 21 16,0 0-16,-21 0 0,0-21 15,0 21-15,-42 0 0,21 0 0,-43-22 16,1 22-16,-22 0 0,1 0 16,-22 0-16,0 0 0,0 0 0,-21-21 15,-21 21 1,0 0-16,-22 0 0,1 0 15,21 0-15,-43 0 0,22 0 16,-21 0-16,-1 0 0,1 0 16,-1 0-16,1 0 0,-1 0 0,-21 0 15,1 21-15</inkml:trace>
  <inkml:trace contextRef="#ctx0" brushRef="#br0" timeOffset="46232.42">4551 15727 0,'-21'-21'0,"42"42"0,-64-63 0,22 20 15,0 1-15,21 0 0,-21 21 16,21-21-16,0 42 31,0 0-31,0 22 16,0-22-16,0 21 0,0 22 0,0-22 16,0 21-16,0 1 15,0-1-15,0-20 0,0 20 0,0 1 16,0-22-16,0 0 0,0 1 15,21-22-15,-21 0 0,21 0 0,-21 0 16,21 1-16,1-22 0,-1 0 16,0 0-16,0-22 15,0 1-15,0 0 0,1 0 0,-1-21 16,0 20-16,0-20 0,-21 0 16,0-22-16,21 22 0,-21-22 0,0 22 15,0-21-15</inkml:trace>
  <inkml:trace contextRef="#ctx0" brushRef="#br0" timeOffset="47201.13">4720 15685 0,'0'-22'16,"0"44"-16,-21-65 0,21 22 0,-21 0 16,21 0-1,0 0 1,21-1 0,0 22-16,21-21 0,1 21 0,-1 0 15,0-21-15,1 21 0,20-21 0,-20 21 16,-1 0-16,21 0 0,-20 0 15,20 21-15,-20 0 0,20 0 0,-21 1 16,1-1-16,-1 0 0,0 0 16,1 21-16,-22-20 0,21 20 0,-21-21 15,1 21-15,-22 1 16,0-1-16,0 0 0,0 22 0,0-22 16,-22 1-16,1-1 0,0 0 0,-21 1 15,21-1-15,-22-21 0,1 21 16,21-20-16,-22-1 0,1 0 0,21-21 15,-21 21-15,20-21 0,-20 21 16,0-21-16,21 0 0,-22 0 0,22 0 16,-21 0-16,21-21 0,-1 21 15,1-21-15,0 21 0,0 0 0,0-21 16,0 0-16,-1 21 0,22-22 16,-21 22-16,21-21 15,0 0-15,0 0 16,0 0-1,0 0-15,21 21 0,1-22 16,-1 1-16,0 0 0,21 0 16,-21 0-16,22 0 0,-22-22 0,21 22 15,-21-21-15,22-1 0,-1 1 0,0 21 16,1-21-16,-22-1 0,21 1 16,-21 0-16,-21 20 0,0-20 0,0 21 15,0 0-15,-21 0 0,-21-1 16,21 22-16,-22 0 0,1 0 0,0 0 15,-22 22-15,22-1 16,-22 0-16,1 0 0,21 0 0,-22 0 16,1 1-16,20-1 0,1 21 0,0-21 15,20 0-15,1 1 0,21-1 16,0 0-16,0 0 0,21 0 16,22-21-16,-22 0 0,21 0 15,1 0-15,20 0 0,-21 0 0,1 0 16,-1 0-16,22 0 0,-22-21 15,0 21-15,1 0 0,-1 0 0,-21 0 16,21 0-16,-20 0 0,-22 21 16,0 0-16,0 1 15,-43 20-15,22-21 0,-21 21 16,-1 1-16,1-22 0,-21 21 16,-1 1-16,22-22 0,-22 21 0,22-21 15,0 0-15,-1 1 0,1-1 16,21 0-16,0-21 0,21 21 15,21-21-15,0 0 16,21 0-16,1 0 0,-1 0 0,21 0 16,-20-21-16,20 0 0,1 21 15,-1-21-15,1-1 0,-22 1 16,22 0-16,-1 21 0,-21-21 0,1 0 16,-22 21-16,0 0 0,-42 0 15,0 0 1,-22 21-16,22 0 0,-21 0 15,0 0-15,-22 1 0,22-1 0,-1 0 16,1 0-16,0 0 0,21 0 0,-22 1 16,22-22-16,0 21 0,42-21 31,0 0-31,22 0 0</inkml:trace>
  <inkml:trace contextRef="#ctx0" brushRef="#br0" timeOffset="48156.73">8424 16764 0,'0'0'0,"0"-21"31,0 0-31,-21 21 16,-21 0-16,21-21 0,-1 21 16,-20 0-16,0 0 0,-22 0 0,1 0 15,-1 0-15,-20 0 0,-1 0 16,0 21-16,-21-21 0,1 21 0,-1-21 15,0 21-15,-21 0 0,0-21 0,0 21 16,-21 1-16,21-1 0,0 0 16,0 0-16,0 0 0,0 0 0,-21 1 15,21-1-15,-22 0 0,22 0 16,-21 21-16,0-20 0,0-1 16,0 21-16,-22-21 0,22 0 15,0 22-15,0-22 0,0 0 0,21 0 16,0 22-16,0-22 0,21 0 15,0-21-15,21 21 0,1 0 0,20 0 16,1-21-16,-1 0 0,22 22 16,0-22-16,-1 0 0,22 0 0,0 0 15,0 0-15,21-22 16,0 1 0,21 0-16,0 21 15,0-21-15,22 0 0,-22 21 16,0-21-16,21-1 0,-21 1 0,22 21 15,-22-21-15,21 0 0,-21 0 16,1 0-16,-1 21 0,0-22 16,0 1-16,0 0 0,-21 0 15,21 0-15,1 0 16,-22-1 0,0 44-1,0-1 1,0 0-16,0 0 0,0 0 15,-22 0-15,1 22 0,0-22 0,0 0 16,0 21-16,0-20 0,-1 20 16,-20-21-16,21 0 0,-21 22 0,20-22 15,-20 0-15,21 0 16,0 0-16,0-21 0,-1 21 0,1-21 16,0 0-16,42 0 31,22 0-16,-1 0-15,0 0 0,1 0 0,20 0 16,-21 0-16,22 0 0,-1 0 16,1 22-16,-1-22 0,1 0 0,-1 21 15,1-21-15,-22 21 0,1-21 16,-1 21-16,0-21 0,1 0 16,-1 21-16,-21-21 0,0 0 15,0 0-15,1 21 0,-1-21 0,0 0 16,0 0-16,0 0 15,0 0-15,1-21 0,-1 0 16,0 0-16,0-21 0</inkml:trace>
  <inkml:trace contextRef="#ctx0" brushRef="#br0" timeOffset="48928.29">11853 13970 0,'21'-21'0,"-42"42"0,64-63 0,-22 21 16,0-1-16,-21 1 0,21 0 15,0 21-15,0-21 0,-21 0 0,0 0 16,22-1-16,-22 1 0,21 0 16,-21 0-16,0 0 15,-21 21 1,-22 0-16,22 0 0,0 21 16,-21 21-16,-1-21 0,1 22 0,21 20 15,-22-20-15,1 20 16,0-21-16,21 22 0,-22 21 0,22-1 15,-21-20-15,21 42 0,-22-22 16,22 1-16,-21 0 0,21-1 0,-1 1 16,22 0-16,0 20 0,0-20 0,0 0 15,0-22-15,0 1 0,0 20 16,22-41-16,-1 20 0,0-20 0,0-22 16,0 21-16,22-21 0,-22 0 15,21 1-15,0-1 0,1-21 0,-1 0 16,0 21-16,1-21 0,-1 0 0,0 0 15,1 0-15,-1 0 0,-21 0 16,22-21-16,-1 0 0,-21-1 0,0 1 16,0 0-16,1 0 0,-1 0 15,-21 0-15</inkml:trace>
  <inkml:trace contextRef="#ctx0" brushRef="#br0" timeOffset="49268.44">12531 14563 0,'0'0'0,"0"21"0,-22-21 0,1 0 15,21 21-15,-21-21 0,42 0 47,0 0-47,1 0 0,-1 0 16,21 0-16,-21 0 0,0 0 0,1 0 15,-1 0-15,0 0 0,0 0 16,0 0-16,0-21 47,1 21-32,-22-21-15,21 0 16</inkml:trace>
  <inkml:trace contextRef="#ctx0" brushRef="#br0" timeOffset="49525.29">13314 14330 0,'21'0'0,"21"-42"16,-21 42-16,1 0 0,-1-22 15,0 22-15,0 0 0,0 0 16,22-21-16,-22 21 0,0 0 16,0 0-16,0 0 0,0 0 0,1-21 15</inkml:trace>
  <inkml:trace contextRef="#ctx0" brushRef="#br0" timeOffset="50077.44">13441 14224 0,'-21'0'15,"42"0"-15,-64 0 0,22 0 0,0 21 0,0 0 16,0 1-16,0-1 15,21 0-15,0 0 0,-22 0 0,1 0 16,21 1-16,-21-1 0,21 0 16,0 0-16,0 0 0,0 0 15,0 1 1,21-22 15,0 0-15,1 0-16,-1-22 15,0 22 1,0-21-16,0 21 0,0 0 16,-21-21-16,22 21 0,-1 0 15,0 0-15,0 0 0,0 0 0,0 0 16,1 0-16,-1 0 0,0 21 0,0 0 16,0-21-16,0 22 15,-21-1-15,0 0 0,22 0 0,-22 0 16,0 0-16,0 1 0,0-1 15,0 0-15,0 0 0,0 0 0,0 22 16,-22-22-16,1 0 0,0 0 0,0-21 16,0 21-16,0 0 0,-1-21 15,1 0-15,0 22 0,0-22 16,0 0-16,0 0 0,-1 0 0,1 0 16,0 0-16,0 0 15,0 0-15,0-22 0,-1 22 16,22-21-16,-21 21 15,0-21 1,21 0 0,21 21-1,0-21-15,1 0 0,-1 21 16,0-22-16,0 1 0</inkml:trace>
  <inkml:trace contextRef="#ctx0" brushRef="#br0" timeOffset="50872.98">14414 14203 0,'-42'0'31,"21"0"-31,-21 0 0,20 21 0,-20-21 16,21 21-16,-21 0 0,-1 1 0,22-1 15,0 21-15,0-21 0,0 22 16,-1-22-16,1 21 0,21-21 16,0 0-16,0 22 0,0-22 0,0 0 15,0 0-15,0 22 0,0-22 16,43 0-16,-22 0 0,0-21 16,0 0-16,21 21 0,-20-21 0,20 0 15,-21 0-15,21 0 0,-20 0 16,-1-21-16,0 21 0,0-21 0,-21 0 15,0 0-15,0-1 16,0 1-16,0-21 0,0 21 16,0-22-16,0 22 0,-21-21 0,21 21 15,-21-22-15,0 1 0,21 21 16,0-21-16,0 20 0,0 1 0,0 0 16,0 0-16,0 0 0,21 0 15,21 21-15,-21-22 0,0 1 0,22 21 16,-22 0-16,21-21 0,-21 21 0,22 0 15,-22 0-15,21 0 0,-21 0 16,1 0-16,20 0 0,-21 21 0,0 0 16,0 1-16,1-1 0,-22 0 15,0 21-15,21-21 0,-21 22 0,0-1 16,0-21-16,0 22 0,-21-1 16,21 0-16,-22 1 0,1-1 15,21 0-15,0 1 0,0-22 0,-21 21 16,21-21-16,0 0 0,0 22 15,0-22-15,21 0 0,0 0 16,22-21-16,-22 0 0,21 0 0,1 0 16,-22 0-16,21 0 0,0 0 15,1 0-15,-1-21 0,0 21 0,-20-21 16,20 0-16,-21 0 0,0-22 16,0 22-16,-21-21 0,0-1 0,0 1 15,0 0-15,-21-1 0,0 1 16,0-21-16,-21 20 0,-1 1 15,22 21-15,-21-22 0,-1 22 0,1 0 16,0 0-16,21 21 0,-22 0 16,1 0-16,21 0 0,0 0 0,-1 0 15,1 21-15,0 0 0,0-21 0,21 21 16,0 1-16,0-1 0,0 0 16,0 0-16,21-21 15,21 0-15,-20 0 16,-1 0-16,21 0 0</inkml:trace>
  <inkml:trace contextRef="#ctx0" brushRef="#br0" timeOffset="52012.68">16277 14605 0,'21'0'0,"0"0"16,-21 21-1,22-21-15,-22 21 0,21 1 16,-21-1-16,0 0 16,0 0-16,0 0 0,0 0 15,0 1-15,0-1 0,0 0 16,-21 0-16,-1 0 0,-20 0 0,21 22 16,-21-22-16,-1 0 0,1-21 0,21 21 15,-22 0-15,1-21 0,21 22 16,-21-22-16,20 0 0,1 0 0,0 0 15,21-22-15</inkml:trace>
  <inkml:trace contextRef="#ctx0" brushRef="#br0" timeOffset="52512.4">17187 13907 0,'-21'21'16,"0"-21"0,0 21-16,0 0 0,-1 0 0,1 0 15,0 1-15,-21 20 0,21 0 16,-1-21-16,1 22 0,0-1 0,0 0 15,0 1-15,21 20 16,0-20-16,0-1 0,0 0 0,0 1 16,0-22-16,0 21 0,0-21 0,21 0 15,0 1-15,0-1 0,0 0 16,22-21-16,-1 0 0,-21 0 0,22 0 16,-1 0-16,-21 0 0,21 0 15,1-21-15,-22 0 0,21-1 0,-21 1 16,1 0-16,-1-21 0,0-1 0,-21 1 15,0 0-15,0-22 0,0 22 16,0 0-16,-21-1 0,0 1 0,-1 0 16,1-1-16,-21 22 0,21 0 15,-22 0-15,1 0 0,0 21 16,-1 0-16,1-22 0,0 22 0,21 0 16,-22 0-16,22 0 0,0 0 15,0 0-15,42 0 31,0 0-31,0 0 0</inkml:trace>
  <inkml:trace contextRef="#ctx0" brushRef="#br0" timeOffset="52928.62">17632 13314 0,'0'0'0,"21"0"16,0 0-1,0 0-15,22 0 16,-22 0-16,21 21 0,-21 0 0,22 0 16,-1 1-16,0-1 0,22 21 15,-22 0-15,0 1 0,1 20 16,-22 1-16,21-1 0,-21 1 0,-21-1 0,0 1 15,0-1-15,0 1 0,0-1 16,-21 1-16,-21 20 0,21-20 16,-22-1-16,1 22 0,-21-21 15,20 20-15,-20-20 0,20-22 0,-20 22 16,21-22-16,-1 0 0,1 1 0,0-1 16,-1 0-16,1-21 0,21 22 15,0-22-15,-1 0 0,1 0 0,0 0 16,0-21-16,21 22 0,-21-22 0,0 0 15,-1 0 1,1 0-16,0-22 16,21 1-16,0 0 15,0 0-15</inkml:trace>
  <inkml:trace contextRef="#ctx0" brushRef="#br0" timeOffset="67912.2">19664 8954 0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1:56:14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2223 0,'0'21'0,"21"-21"31,0 0-15,0 0-16,22 0 15,-22-21-15,0 21 0,0-22 0,0 1 16,22 21-16,-22-21 0,0 21 16,0-21-16,0 0 0,-21 0 15,0-1-15,0 1 16,-21 21-16,0 0 16,0 0-16,0 0 0,-22 0 15,1 0-15,0 0 0,-1 0 16,1 0-16,0 0 0,-1 21 0,1 1 15,21-1-15,-21 0 0,-1 0 16,22 0-16,0 0 0,0 1 0,0-1 16,21 0-16,-22 0 0,22 0 15,0 0-15,0 1 0,0-1 16,0 0-16,22 0 0,-1 0 0,0 0 16,0 1-16,21-1 0,-20 0 15,-1 0-15,21 0 0,-21 0 0,22 1 16,-1-1-16,0 0 15,1 0-15,-1 0 0,0 0 0,1 1 16,-1-1-16,-21 0 0,21 21 16,-20-21-16,-1 1 0,0 20 0,-21-21 15,0 21-15,0 1 0,-21-22 16,-22 21-16,22 1 0,-21-22 0,-22 21 16,22 0-16,-21-20 0,20-1 15,-20 21-15,20-21 0,1-21 16,-21 21-16,20-21 0,1 0 0,-22 0 15,22 0-15,0 0 0,-1-21 16,1 0-16,0 0 0,-1 0 0,22 0 16,0-1-16,0-20 15,0 21-15,0 0 0,21-22 0,0 22 16,0 0-16,0-21 0,0 21 16,0-1-16,0 1 0,21 0 0,0 0 15,0 21-15,0-21 16,0 21-16,1-21 15,-1 21-15,0 0 0,0 0 0,21 0 16</inkml:trace>
  <inkml:trace contextRef="#ctx0" brushRef="#br0" timeOffset="393.04">3154 2561 0,'-43'-21'16,"22"21"0,0 0-16,0 0 0,0 0 0,-22 21 15,22 0-15,0 1 16,-21-1-16,21 0 0,-1 0 0,-20 21 15,21-20-15,0 20 0,21 0 16,-21 1-16,-1-1 0,22 0 0,-21 1 16,21-1-16,0-21 0,0 21 15,0 1-15,0-1 0,0 0 0,21-20 16,1 20-16,-1-21 0,-21 0 16,21 0-16,0 1 0,0-1 0,0 0 15,1-21-15,20 0 0,-21 0 16,0 0-16,22 0 0,-22 0 0,0 0 15,21-21-15,-21 0 0,22-1 16,-22 1-16,0 0 0,0 0 16,22 0-16</inkml:trace>
  <inkml:trace contextRef="#ctx0" brushRef="#br0" timeOffset="876.76">3514 2900 0,'-22'-64'32,"22"43"-32,0 0 0,0 0 15,22 0-15,-1 21 16,0-21-16,0 21 16,0 0-16,0 0 0,1-22 0,-1 22 15,0 0-15,0 0 0,0 0 16,22 0-16,-22 0 0,0 22 0,0-22 15,0 21-15,0 0 0,1 0 16,-1 21-16,-21-20 0,21-1 0,-21 21 16,21-21-16,-21 0 0,0 22 15,0-22-15,0 21 0,0-21 0,0 22 16,0-22-16,-21 0 0,0 0 16,21 22-16,-21-43 0,-1 21 0,22 0 15,-21-21-15,0 0 16,0 0-1,21-21-15,0 0 16,0-1-16,0 1 16,0-21-16,0 21 0,0 0 0,21-1 15,0-20-15,0 21 0,1 0 16,-22-22-16,21 22 0,0 0 0,0 0 16,0 0-16,0 0 0,1-1 15,-1 1-15,0 0 0,0 0 0,0 21 16,-21-21-16,21 21 0,1 0 15,-1-21-15,0 21 16</inkml:trace>
  <inkml:trace contextRef="#ctx0" brushRef="#br0" timeOffset="1427.62">4424 3048 0,'0'0'0,"-21"0"0,21 21 15,21-21 32,0-21-47,21 21 0,-21-21 16,1 21-16,20-21 0,-21 0 15,21 21-15,-20-22 0,20 22 0,-21-21 16,0 0-16,0 21 0,1-21 0,-1 0 16,0 0-16,-21-1 0,0 1 15,0 0-15,0 0 0,0 0 16,0 0-16,-21 21 15,0 0-15,-1 0 0,1 0 0,0 0 16,0 0-16,-21 0 0,20 0 16,1 21-16,0 0 0,0 0 0,0 0 15,0 0-15,-1 22 0,1-22 16,0 21-16,0-21 0,0 22 0,21-22 16,0 21-16,0-21 0,0 22 0,0-22 15,0 0-15,0 21 0,0-20 16,0-1-16,0 0 0,0 0 0,21 0 15,0 0-15,0-21 0,0 22 16,1-22-16,-1 0 0,21 0 0,-21 0 16,22 0-16,-22 0 15,21 0-15,0 0 0,1-22 0,-22 1 16,21 21-16,1-21 0</inkml:trace>
  <inkml:trace contextRef="#ctx0" brushRef="#br0" timeOffset="1932.57">5292 2963 0,'-22'0'0,"22"22"32,22-22-1,-1 0-31,0 0 15,0-22-15,0 1 16,0 21-16,1-21 0,-1 21 0,0-21 16,0 0-16,0 21 0,0-21 0,1-1 15,-22 1-15,0 0 0,21 21 16,-21-21-16,0 0 0,0 0 0,0-1 16,-21 22-1,-1 0-15,1 0 0,0 0 16,0 0-16,0 0 0,0 0 15,-1 22-15,1-22 0,0 21 16,0 0-16,21 0 0,0 0 16,-21 0-16,0 1 0,21 20 0,-22-21 15,22 43 1,0-43-16,0 0 0,0 0 0,0 0 16,0 0-16,0 1 0,0-1 0,0 0 15,0 0-15,0 0 0,0 0 16,22 1-16,-1-22 0,0 21 15,0-21-15,0 0 16,0 0-16,1 0 0,-1 0 0,21 0 16,-21 0-16,22 0 15,-22 0-15,21-21 0,0-1 0,-20 1 16,20 0-16,0 0 0,1 0 0</inkml:trace>
  <inkml:trace contextRef="#ctx0" brushRef="#br0" timeOffset="2444.44">6075 2794 0,'0'0'16,"0"-21"-16,0 0 0,0 0 16,-21 21 15,21 21-31,0 0 0,-22-21 0,22 21 16,0 0-16,0 22 0,0-22 15,0 0-15,-21 0 0,21 0 16,0 22-16,-21-22 0,21 0 0,0 0 15,0 0-15,-21 0 0,21 1 0,0-1 16,0 0-16,0 0 0,-21 0 16,21 0-16,0-42 47,0 0-32,0 0-15,0 0 0,0 0 16,0-1-16,0 1 0,0 0 0,21 0 15,-21 0-15,21-22 0,0 22 16,0-21-16,22 21 0,-22-22 0,21 1 16,-21 21-16,22 0 0,-1-22 15,0 22-15,1 21 0,-1-21 0,0 21 16,1 0-16,-22 0 0,21 21 16,1-21-16,-22 43 0,0-22 0,-21 0 15,0 21-15,0-21 0,0 22 16,0-22-16,0 21 0,0-21 0,-21 22 15,0-22-15,-1 21 0,22-21 0,-21 1 16,0-1-16,0 0 0,21 0 16,0 0-16,-21-21 0,0 21 15,21 1 1,0-44 0</inkml:trace>
  <inkml:trace contextRef="#ctx0" brushRef="#br0" timeOffset="3108.76">7175 2667 0,'0'0'0,"22"0"0,-1-21 0,0 21 0,0-21 15,0 21-15,0-21 0,1 21 16,-22-22-16,21 1 16,-42 21-1,-1 0-15,1 0 16,-21 21-16,21 1 0,-22-22 0,1 21 16,21 0-16,-21-21 0,-1 21 15,22 0-15,0 0 0,0-21 0,0 22 16,21-1-16,-22-21 0,22 21 15,0 0-15,0 0 0,22-21 16,-1 21-16,21 1 0,-21-22 0,22 21 16,-1 0-16,0-21 15,1 21-15,-22 0 0,21 0 0,0 1 16,-20-1-16,-1-21 0,0 21 16,0 0-16,0 0 0,-21 0 0,0 1 15,0-1-15,0 0 16,-21 0-16,0-21 15,0 0-15,-22 0 0,22 21 0,0-21 16,-21 0-16,21 0 0,-22 0 16,22 0-16,-21 0 0,21 0 0,-22 0 15,22 0-15,-21-21 0,21 21 16,-1 0-16,1-21 0,21 0 16,0 0-16,0-1 15,21 1 1,1 0-16,-1 21 0,21-21 0,-21 0 15</inkml:trace>
  <inkml:trace contextRef="#ctx0" brushRef="#br0" timeOffset="3736.16">7832 2180 0,'0'0'0,"-43"127"31,22-84-31,21-1 0,-21 0 0,21 22 16,0-22-16,0 22 0,-21-22 15,21 21-15,-21-20 0,21 20 0,0-20 16,0-1-16,0 0 0,0 1 0,0-22 15,0 21-15,0-21 0,0 0 16,0 22-16,0-22 0,0 0 16,0 0-16,0 0 15,0-42 17,0 0-17,0 0-15,0 0 0,0 0 0,21-1 16,0 1-16,-21 0 0,42 0 15,-21 0-15,1 0 0,20-22 0,0 22 16,1-21-16,-1-1 0,0 22 16,22 0-16,-22-21 0,0 21 0,1-1 15,-1 22-15,0 0 0,1 0 16,-22 0-16,0 0 0,0 0 0,-21 22 16,0-1-16,0 0 0,0 0 15,0 21-15,0-20 0,0-1 16,0 21-16,0-21 0,-21 0 0,0 1 15,0 20-15,0-21 0,21 0 16,-22 0-16,1-21 0,21 22 0,0-1 16,-21-21-16,21 21 0,-21-21 15,21-21 32,21 0-31,0-1-16,0 1 0,1 0 15</inkml:trace>
  <inkml:trace contextRef="#ctx0" brushRef="#br0" timeOffset="4216.71">8763 2625 0,'0'0'15,"0"-21"1,-21 21-1,0 21 1,-1 0-16,1 0 16,0 0-16,21 22 0,-21-22 15,0 0-15,21 21 0,0-21 0,-21 1 16,-1 20-16,22-21 0,0 0 0,0 22 16,0-22-16,0 0 0,0 0 15,0 0-15,0 0 0,0 1 16,22-1-16,-1-21 15,0 21-15,21-21 0,-21 0 0,22 0 16,-22 0-16,21 0 0,-21 0 0,22 0 16,-22 0-16,21-21 0,-21 0 15,1-1-15,-1 22 0,21-21 0,-42 0 16,21 0-16,0-21 16,-21 20-16,22 1 0,-22-21 0,0 21 15,0-22-15,0 1 0,-22 21 0,1-21 16,0 20-16,0 1 0,0 0 15,-22 0-15,22 0 0,-21 21 0,21 0 16,0 0-16,-22 0 0,22 0 16,0 0-16,0 21 0,0 0 0,-1-21 15,1 21-15,0-21 0,21 21 16,-21-21-16,21 22 0,0-1 16,21-21-1,0 0-15,0 0 0,1 0 0</inkml:trace>
  <inkml:trace contextRef="#ctx0" brushRef="#br0" timeOffset="4609.51">9567 2223 0,'0'0'0,"0"-22"16,0 1-1,0 42 17,0 1-32,-21-1 15,21 0-15,-21 0 0,21 0 0,0 22 16,0-22-16,-21 21 0,0 22 16,-1-22-16,22 0 0,-21 22 0,0-22 15,21 0-15,-21 1 0,21-1 16,0 0-16,-21 1 0,21-1 0,-21-21 15,21 22-15,0-22 0,0 0 16,0 21-16,0-21 0,0 1 16,0-1-16,0 0 0,0 0 15,21-21 1,0 0-16,0 0 0,0 0 16,0-21-1,1 21-15,-22-21 0,21 0 0,0-1 16,0 1-16,0 0 0,0 0 0,1 0 15</inkml:trace>
  <inkml:trace contextRef="#ctx0" brushRef="#br0" timeOffset="4976.3">9292 2561 0,'-21'-21'16,"42"21"-16,0 0 15,0 0-15,1 0 0,-1-21 16,0 21-16,0 0 0,0 0 0,0 0 16,22 0-16,-22-21 0,0 21 15,21 0-15,-20 0 0,20 0 0,-21 0 16,0 0-16,0 0 0,1-21 15,-1 21-15,0 0 0,0 0 0,0 0 16,0 0 0,-42 0 46,0 0-46,0 0-16</inkml:trace>
  <inkml:trace contextRef="#ctx0" brushRef="#br0" timeOffset="6275.56">1206 3937 0,'22'0'15,"-1"0"1,0 0-16,0 0 16,0 0-16,0 0 15,1 0-15,20 0 0,-21 0 0,0 0 16,22 0-16,-1 0 0,0 0 15,1 0-15,-1 0 0,21 0 16,-20 0-16,20 0 0,1 0 16,-1 0-16,1 0 0,20 0 0,1 0 15,21 0-15,0 0 0,0 0 16,-1 0-16,22 0 0,0 0 0,0 0 16,0 0-16,22 0 0,-1 0 15,21 0-15,-21 0 0,22 0 0,-1 0 16,0 0-16,22 0 0,-22 0 15,22 0-15,-1 0 0,1 0 0,-1 0 16,1 0-16,-1 0 0,1 0 16,20 0-16,-20 0 0,20 0 0,-20 0 15,-1 0-15,1 0 0,21-21 0,-22 21 16,1 0-16,-1 0 16,1 0-16,-22 0 0,21 0 0,-20 0 15,-1 0-15,0 0 0,1 0 0,-22 0 16,0 0-16,0 0 0,0 0 15,-21 0-15,0 0 0,0 0 0,0 0 16,-42 0-16,21 21 0,-21-21 16,-22 0-16,1 0 0,-1 0 0,1 21 15,-22-21-15,0 0 0,-21 0 16,1 0-16,-1 0 0,0 0 0,-42 0 78,0 0-78,21-21 0,-22 21 16,1 0-16,21-21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2:05:14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4805 0,'0'0'0,"0"-21"0,-21 21 32,21-21-32,0-1 31,0 1-15,21 21-1,-21-21 1,0 0 31,0 42 46,0 0-77,0 0-16,0 1 0,0-1 0,0 0 16,0 0-16,0 21 0,0-20 15,0 20-15,0-21 0,-21 21 0,21 1 16,0-22-16,0 21 0,0-21 16,-21 22-16,21-22 0,0 21 15,0-21-15,0 1 0,0-1 0,0 0 16,0 0-16,0 0 15,0 0-15,0 1 0,0-1 16,0 0-16,0 0 16,0 0-16,0-42 140</inkml:trace>
  <inkml:trace contextRef="#ctx0" brushRef="#br0" timeOffset="764.57">2159 5228 0,'0'21'16,"0"1"-16,0-1 15,0 0 1,0 0-16,0 0 16,21-21 15,0 0-15,0 0-16,-21-21 0,0 0 15,0 0-15,0 0 16,0-1-16,0 1 15,0 0 1,-21 21 0,0 0-1,0 21-15,21 0 16,0 1-16,0-1 16,0 0-16,0 0 15,21-21 16,0 0-15,0-21 0,-21 0-1,0 42 79</inkml:trace>
  <inkml:trace contextRef="#ctx0" brushRef="#br0" timeOffset="2059.9">4487 4487 0,'0'0'0,"-21"0"0,0 0 16,0 0-16,0 0 0,-1 0 0,1 0 16,0 0-16,-21 0 0,21 0 15,-1 0-15,1 0 16,42 0 0,22 0-1,-1 0-15,0-21 0,22 21 16,21-21-16,-1 21 0,1-21 15,0 21-15,-1-21 0,-20 0 16,20 21-16,1 0 0,-21 0 0,-1-22 16,22 22-16,-22-21 0,-20 21 15,20 0-15,-21 0 0,-20 0 0,20 0 16,-21 0-16,-21 21 31,-21-21-31,0 0 0,0 0 16,-22 22-16,22-22 0,-21 0 0,-1 0 15,22 21-15</inkml:trace>
  <inkml:trace contextRef="#ctx0" brushRef="#br0" timeOffset="2399.91">4974 4487 0,'0'0'0,"-21"0"16,0 0 15,21 22-31,-21-22 0,21 21 16,0 0-16,0 0 15,0 0-15,0 22 0,-22-22 16,22 21-16,0 0 0,-21 1 0,21-1 16,0 0-16,0 22 15,0-22-15,-21 1 0,21 20 0,0-21 16,-21 1-16,21-22 0,0 21 15,0-21-15,0 1 0,0-1 0,0 0 16,0 0-16,21 0 16,0-21-16,0 0 15,1-21 1,-1 0-16,0 21 0,-21-21 16,21 0-16,0-1 0,0 1 0,1-21 15</inkml:trace>
  <inkml:trace contextRef="#ctx0" brushRef="#br0" timeOffset="3107.54">5313 4784 0,'0'0'0,"0"-21"0,0 42 62,0 0-62,0 0 0,-21 21 16,21-20-16,0-1 0,0 21 0,0-21 15,0 22-15,0-22 0,0 21 0,0-21 16,0 0-16,0 22 0,0-22 16,0 0-16,0 0 0,0 0 15,21-21-15,0 0 16,0 0-16,0 0 0,0 0 0,1 0 16,20 0-16,-21-21 0,21 21 15,1-21-15,-22 0 0,21 0 0,-21-22 16,22 22-16,-22 0 0,21-21 15,-21-1-15,1 22 0,-22-21 0,21 21 16,0-22-16,-21 22 0,0 0 0,0-21 16,0 21-16,0-1 15,0 1-15,-21 21 32,0 21-17,-1 1-15,22-1 16,0 21-16,0-21 0,0 0 0,-21 22 15,21-1-15,0 0 0,-21-20 0,21 20 16,0 21-16,0-20 0,0-1 16,0 0-16,-21 1 0,21-1 0,0 0 15,-21 22-15,21-22 0,0 22 16,0-1-16,0 1 0,0-1 0,0 1 16,0-22-16,0 22 0,0-1 15,0 1-15,0-22 0,0 21 0,0-20 16,0-1-16,0 0 0,0 1 0,0-1 15,0 0-15,0 1 16,0-22-16,0 0 0,-21 21 0,-1-42 16,1 22-16,0-1 0,-21-21 0,21 0 15,-22 0-15,1 0 0,-22 0 16,22 0-16,0 0 0,-22-21 0,22-1 16,0 1-16,-1-21 0,1 21 15,0 0-15,20-1 0,-20-20 0,21 21 16,0 0-16,0-22 0,-1 22 0,1 0 15,21 0-15,0 0 0,0-22 16,0 22-16,0 0 0,0-21 0,21 21 16,-21-22-16,22 1 0,20 0 15,-21-1-15</inkml:trace>
  <inkml:trace contextRef="#ctx0" brushRef="#br0" timeOffset="3512.31">6138 4911 0,'-42'-43'31,"21"43"-31,0 0 16,21 22-16,-22-1 0,22 0 15,0 0-15,0 21 0,0-20 0,0 20 16,0 0-16,0 22 0,0-22 16,0 22-16,0-1 0,0 1 0,0-1 15,0 22-15,0-22 0,0 22 16,0 0-16,0-22 0,0 22 0,0-22 16,0 1-16,0-1 0,0 1 0,0-1 15,0 1-15,0-22 0,-21 0 16,21 22-16,0-22 0,0-21 0,0 22 15,0-22-15,0 0 0,0 0 16,0-42 15,0 0-31,0-21 0,0 20 16,0-20-16,0 0 0,0-22 0,0 22 16,0-22-16</inkml:trace>
  <inkml:trace contextRef="#ctx0" brushRef="#br0" timeOffset="3840.12">6096 5165 0,'0'0'0,"-21"-21"0,21-22 15,0 1-15,-21 0 0,21 20 0,0-20 16,0 21-16,0-21 16,0 20-16,21 1 0,0 0 0,0 0 15,0 0-15,0 0 0,1 21 16,20-22-16,-21 22 0,0 0 0,22 0 15,-22 0-15,21 0 0,-21 22 16,0-1-16,1 0 0,-1 0 0,-21 0 16,0 22-16,0-1 0,0-21 0,0 21 15,-43 1-15,22-1 0,0-21 16,-21 22-16,21-22 0,-22 21 0,22-21 16,-21 0-16,-1 1 0,22-1 15,-21-21-15,21 21 0,0-21 0,-1 0 16,1 21-16,0-21 0,0 0 15</inkml:trace>
  <inkml:trace contextRef="#ctx0" brushRef="#br0" timeOffset="4371.89">7027 4826 0,'0'0'0,"0"-85"15,-21 64 1,0 21-16,0 0 0,0 0 15,-1 0-15,1 0 0,0 0 0,0 0 16,-21 0-16,20 0 0,1 0 16,-21 21-16,21 1 0,0 20 0,-22-21 15,22 21-15,0 1 0,0-1 16,0 0-16,-1 1 0,1-1 0,21 0 16,0 1-16,0-22 0,0 21 15,0-21-15,0 22 0,0-22 16,0 0-16,21 0 0,1 0 0,-1-21 15,21 22-15,-21-22 0,22 0 16,-1 0-16,0 0 0,1 0 0,-1 0 16,0 0-16,1 0 0,20 0 15,-21 0-15,1-22 0,-1 1 0,0 0 16,1 21-16</inkml:trace>
  <inkml:trace contextRef="#ctx0" brushRef="#br0" timeOffset="4880.6">7705 4974 0,'21'-21'15,"-42"42"-15,63-84 0,-42 42 0,0-1 16,0 1-16,0-21 0,-21 21 16,0 0-16,-1-1 0,1 22 15,0 0-15,0 0 0,0-21 0,0 21 16,-1 0-16,1 0 0,-21 21 16,21 1-16,0-1 0,-1 0 0,1 0 15,0 21-15,0 1 0,0-22 16,0 21-16,21 1 0,0-1 0,-22-21 15,22 21-15,0-20 0,0 20 16,0-21-16,0 0 0,0 0 0,0 1 16,22-1-16,-1-21 15,0 0-15,0 0 16,0 0-16,0 0 0,1 0 0,-1 0 16,0-21-16,0-1 0,0 1 15,22 0-15,-22 0 0,0-21 0,0 20 16,0-20-16,0 21 0,1-21 0,-1-1 15,0 22-15,0-21 0,-21 21 16,0-1-16,0 1 0,21 0 0,-21 0 16,-21 21-1,0 21 1,21 0-16,0 0 0,-21 22 16,0-22-16,21 0 0,-22 21 0,22-20 15,0 20-15,0-21 0,0 21 16,0-20-16,0-1 0,0 0 15,0 0-15,0 0 0,0 0 0,22 1 16,-22-1-16,21-21 16,0 0-16,0 0 0,0 0 15,0 0-15,1 0 16,-1-21-16,0 21 0</inkml:trace>
  <inkml:trace contextRef="#ctx0" brushRef="#br0" timeOffset="6431.72">8318 4868 0,'0'0'0,"22"-21"0,-1-85 31,-42 106-15,-1 0 0,1 22-16,0-22 0,0 21 15,0 0-15,0 0 0,-1 0 16,1 0-16,21 1 0,0-1 0,0 0 15,0 0-15,0 0 0,0 0 16,0 1-16,0-1 0,21 0 16,1-21-16,-1 21 15,0-21-15,0 21 16,0 0-16,0-21 0,1 22 0,-1-22 16,0 21-16,0-21 0,-21 21 15,21-21-15,-21 21 16,0 0-1,-21 0 1,0-21-16,0 0 0,0 0 16,-1 0-16,1 0 0,0 0 15,0 0-15,0-21 0,0 0 16,-1 21-16,1-21 0,21 0 16,-21 0-16,0 21 15,21 21 16,0 0-31,0 0 16,0 0-16,0 0 16,0 1-16,0-1 0,21 0 15,0-21-15,0 0 16,1 0-16,-1 21 0,0-21 16,0 0-16,0 0 0,22 0 0,-22-21 15,0 21-15,0-21 0,21 0 16,-20-1-16,-1 1 0,21 0 0,-21 0 15,22-21-15,-22-1 0,0 1 16,0 0-16,21-1 0,-20-20 16,-1 20-16,0 1 0,0 0 0,0-1 15,-21 1-15,0 0 0,21 21 16,-21-22-16,0 22 0,22 0 0,-22 0 16,0 0-16,-22 42 31,1 0-31,21 0 0,-21 0 15,21 0-15,0 1 0,-21 20 16,21 0-16,-21 1 0,21-1 0,0 0 16,0 1-16,0-1 0,-21 0 15,21 1-15,0-1 0,0-21 0,0 21 16,0-20-16,0-1 0,0 0 16,0 0-16,21-21 0,0 21 15,0-21-15,0 0 0,22 0 16,-22 0-16,0 0 0,0 0 15,0-21-15,0 0 0,22 21 0,-22-21 16,0 0-16,0-1 0,0 1 0,1 0 16,-22 0-16,21-21 0,0 20 15,-21 1-15,0 0 0,0 0 0,21 0 16,-21 0 0,0 42-1,0 0 1,-21-21-16,21 21 0,0 0 15,0 0-15,0 22 0,-21-22 0,21 0 16,0 0-16,0 0 0,0 1 16,0-1-16,0 0 0,21 0 15,0-21-15,0 21 0,0-21 16,1 0-16,-1 0 0,0 0 16,0 0-16,0 0 0,22 0 0,-22-21 15,0 0-15,21 21 0,-21-21 0,1 0 16,-1-1-16,0 1 0,0 0 15,0 0-15,0-21 0,1 20 0,-1 1 16,-21-21-16,0 21 16,0 0-16,0-1 0,0 1 0,0 0 15,0 0-15,-21 42 32,-1 0-32,1 0 15,21 1-15,0-1 0,0 0 16,-21 21-16,21-21 0,0 1 0,-21-1 15,21 21-15,0-21 0,0 0 16,0 1-16,0-1 0,-21 0 16,21 0-16,0 0 15,-21-21 17,21-21-17,0 0-15,0 0 16,0 0-16,0-1 0,0 1 0,21-21 15,0 21-15,0-22 0,0 1 16,0 0-16,22 21 0,-1-22 0,0 1 16,22 21-16,-22-22 0,22 43 0,-22-21 15,22 21-15,-22 0 0,0 0 16,1 0-16,-22 0 0,0 21 0,0 1 16,-21-1-16,0 21 15,0-21-15,0 22 0,0-22 0,0 21 16,0-21-16,0 22 0,0-22 0,-21 0 15,21 21-15,-21-21 0,0 1 16,21-1-16,0 0 0,-22 0 16,22 0-16,-21-21 0,21 21 15,0-42 32,0 0-31,21 21-16,1-21 0,-1 0 0,21 0 15</inkml:trace>
  <inkml:trace contextRef="#ctx0" brushRef="#br0" timeOffset="7144.32">11176 4678 0,'-21'0'0,"-22"0"0,22-21 16,0 21-16,-21 0 0,21 0 16,-22 0-16,1 0 0,0 21 0,-1 0 15,1-21-15,0 21 0,20 0 16,-20 22-16,0-22 0,21 0 16,-1 21-16,-20-20 0,21-1 0,21 21 15,0-21-15,-21 0 0,21 1 16,0-1-16,0 0 0,0 0 0,0 0 15,21-21-15,0 21 0,0-21 0,22 0 16,-22 0-16,21 0 0,0 0 16,-20 0-16,20 0 0,0-21 0,1 21 15,-1-21-15,-21 0 0,21 0 16,-20 0-16,20-22 0,-21 22 0,21 0 16,-20-21-16,-1 20 0,0-20 0,-21 21 15,21-21-15,-21 20 16,21 1-16,-21 0 0,21 21 0,-21-21 15,0 0-15,0 42 32,-21 0-17,21 0-15,-21 22 0,0-22 0,21 21 16,-21-21-16,21 22 0,-21 20 16,-1-21-16,1 1 0,21 20 0,-21-20 15,21 20-15,-21-21 16,21 22-16,0-1 0,0 1 0,0-1 0,-21 1 15,21 21-15,0-22 0,0 22 0,0-22 16,0 22-16,0-22 16,0 22-16,-21-21 0,21 20 0,0-20 15,0 20-15,-22 1 0,1-21 0,0-1 16,0 1-16,0-1 0,0 1 0,21-22 16,-22 0-16,1 1 0,0-22 15,0 21-15,21-21 0,-21 0 0,0 1 16,-1-22-16,1 0 15,0 0-15,0 0 16,21-22-16,0 1 0,-21 0 16,0-21-16,21 21 15,0-1-15,-22 1 0,1-21 0,0 0 0,21-1 16,-21 1-16,0-22 16,0 1-16,-1-1 0,1 1 0</inkml:trace>
  <inkml:trace contextRef="#ctx0" brushRef="#br0" timeOffset="7444.15">9673 4466 0,'0'0'0,"-21"0"0,0-21 16,0 21-16,-1 0 78,1 21-62,0-21-16,0 21 0,0-21 15,0 22 1</inkml:trace>
  <inkml:trace contextRef="#ctx0" brushRef="#br0" timeOffset="7664.02">8848 4805 0,'0'0'15,"21"0"1,0 0-16,0 0 16,0-21-16,22 21 0,-22 0 15,0-21-15,0-1 0,0 22 16,0 0-16,1 0 0,-1 0 16</inkml:trace>
  <inkml:trace contextRef="#ctx0" brushRef="#br0" timeOffset="8635.99">4826 5884 0,'0'0'0,"0"-21"16,-21 21-16,21-21 31,21 21-15,0-21 0,21 21-16,-20 0 15,-1 0-15,21-21 0,-21 21 0,22-21 16,-1 21-16,0 0 0,-21 0 0,43-22 15,-22 22-15,1 0 0,20 0 16,1 0-16,-1-21 0,1 21 0,20 0 16,-20 0-16,20 0 0,1-21 15,-21 21-15,20 0 0,1 0 0,0 0 16,-22 0-16,43 0 0,-21 0 0,-1-21 16,22 21-16,0 0 0,0 0 15,-22 0-15,22 0 0,-21 0 0,21 0 16,0 0-16,-22 0 15,22 0-15,0 0 0,0 0 0,0 0 16,-1 0-16,1 0 0,0 0 0,-21 0 16,21 0-16,-1 0 0,-20 0 15,21 0-15,0 0 0,0 0 0,-22 0 16,22 0-16,-21 0 0,-1 0 16,22-21-16,-21 21 0,21 0 0,-22 0 15,22-21-15,-21 21 0,21 0 0,-22 0 16,1 0-16,0-22 0,-22 22 15,22 0-15,-22 0 0,-20 0 16,20 0-16,-20-21 0,-1 21 0,0 0 16,1 0-16,-22 0 0,21 0 15,-21-21-15,0 21 0,1 0 0,-1 0 16,0 0-16,0 0 31,-42 0 47,0 0-62,0 0-16</inkml:trace>
  <inkml:trace contextRef="#ctx0" brushRef="#br0" timeOffset="8787.9">10774 5588 0,'0'0'0,"21"0"15,0 0 17,-42 0 30</inkml:trace>
  <inkml:trace contextRef="#ctx0" brushRef="#br0" timeOffset="10199.78">14160 5482 0,'-21'0'0,"0"0"16,21-21-1,0 0-15,0 0 16,0 0-16,0-1 31,0 44 16,0-1-47,0 21 16,0-21-16,0 22 0,0-1 15,0 0-15,0 1 0,0 20 0,0 1 16,-21-22-16,21 21 0,-21 1 15,21-22-15,0 22 0,0-22 0,0 22 16,0-1-16,0-21 0,0 22 0,0-1 16,0 1-16,0-22 0,0 1 15,0-1-15,0 0 0,0 1 16,0-1-16,0-21 0,0 0 0,21 0 16,0-21-16,-21 22 0,21-22 15,0 0-15,1-22 16,-22 1-16,0 0 0,0 0 15,21-21-15,-21-1 0,21 1 16,-21 0-16</inkml:trace>
  <inkml:trace contextRef="#ctx0" brushRef="#br0" timeOffset="11310.02">14309 5440 0,'0'0'0,"21"0"63,-21 21-63,21-21 15,0 0-15,0 0 0,0 0 0,1 21 16,-1-21-16,21 0 0,0 0 0,1 0 15,-1 0-15,22 0 16,-1 0-16,22 0 0,-1 0 0,22-21 16,0 21-16,0 0 0,21 0 15,-21-21-15,42 21 0,-21 0 0,21 0 16,0-21-16,0 21 0,1 0 0,20 0 16,-21-21-16,21 21 0,1 0 15,-1 0-15,0-22 0,-20 22 0,20-21 16,0 21-16,-21 0 0,22 0 15,-22-21-15,21 21 0,-21 0 0,-21 0 16,22 0-16,-1 0 0,-21 0 0,21 0 16,-21 0-16,-21 0 15,21 0-15,-43 0 0,22 0 0,-21 0 16,0 0-16,-1 0 0,-20 0 16,-1 0-16,1 0 0,-1 0 0,-20 0 15,20 0-15,-21 0 0,-20 0 0,20 0 16,0 0-16,-21 0 0,1 0 15,-1 0-15,0 0 0,0 0 16,0 0 0,-21 21-16,0 0 15,0 1 1,0-1-16,0 0 0,0 0 16,0 0-16,0 0 0,0 1 0,0 20 15,0-21-15,0 21 0,0 1 16,-21-1-16,21 0 0,0 1 15,-21-1-15,21 22 0,0-22 16,0 0-16,0 1 0,0-1 0,0 0 16,0 1-16,0-1 0,0 0 0,21 1 15,-21 20-15,0-21 0,21 1 16,-21-1-16,0 22 0,0-22 0,0 0 16,0 1-16,0-22 0,0 21 0,0 0 15,0-20-15,0-1 0,0 21 16,0-21-16,-21 0 0,0 1 0,0-1 15,21 0-15,-21-21 0,-1 21 0,-20-21 16,21 21-16,0-21 16,0 0-16,-22 21 0,22-21 0,0 22 15,-21-22-15,-1 0 0,22 0 0,-21 0 16,-1 0-16,1 0 0,0 0 16,-1 0-16,-20 0 0,-1 0 0,-20 0 15,-1 0-15,-21-22 0,0 1 0,-21 21 16,0 0-16,-21-21 0,0 21 15,0-21-15,-21 21 0,-1 0 0,1-21 16,-22 0-16,22 21 0,-21 0 0,-1 0 16,22-22-16,-22 22 15,1 0-15,20 0 0,-20 0 0,-1-21 16,1 21-16,21 0 0,-1 0 0,1 0 16,21-21-16,-22 21 0,22 0 15,0 0-15,21-21 0,21 21 0,0 0 16,1 0-16,20-21 0,21 21 0,-20 0 15,20-21-15,22 21 0,0 0 16,-1-22-16,1 22 0,21-21 0,0 21 16,-1 0-16,1-21 0,0 0 15,21 0 1,0 0 15,0-1-15,21 1-16,0 21 0,-21-21 0,22 21 15</inkml:trace>
  <inkml:trace contextRef="#ctx0" brushRef="#br0" timeOffset="11629.01">14753 6033 0,'0'-22'0,"0"44"0,0-65 0,0 22 0,0 0 0,0 0 16,0 42 15,0 0-31,0 0 16,0 0-16,0 22 0,0-22 16,0 0-16,0 21 0,0-20 0,0 20 15,0-21-15,-21 0 0,21 22 0,0-1 16,0-21-16,0 21 0,0-20 15,0-1-15,0 0 0,0 0 0,0 0 16,0 0 0,21-21-16,-21-21 15,21 21-15,0-21 16,-21 0-16,22 0 0</inkml:trace>
  <inkml:trace contextRef="#ctx0" brushRef="#br0" timeOffset="11888.5">15155 6117 0,'0'0'0,"-21"0"16,0 0-16,0 21 0,0 1 15,-1-22-15,1 21 0,-21 0 0,21 0 16,-22-21-16,22 21 0,0 0 16,0 1-16,-21-1 0,20 0 0,1 21 15,0-21-15,0 1 16,21-1-16,-21 0 0,21 0 0,-21 0 15,42-21 1,0-21 0,0 0-16,0 0 0,0 0 0,1-22 15,-1 22-15,0 0 0,0 0 0,21-22 16,-20 22-16,-1 0 0,0-21 16,0 21-16</inkml:trace>
  <inkml:trace contextRef="#ctx0" brushRef="#br0" timeOffset="12097.09">15071 6054 0,'0'0'0,"0"-21"16,21-1-16,0 22 15,0 22 1,-21-1 0,21 0-16,-21 0 0,0 0 15,0 0-15,21 22 0,-21-22 16,22 0-16,-1 0 0,-21 22 0,0-22 16,0 0-16,21 21 0,0-21 0,-21 1 15,21-1-15,-21 0 0,0 0 16,21-21-16,1 0 0,-1 0 15,0-21 1,0 21-16,0-21 0,0-22 0,1 22 16,-1 0-16,0-21 0</inkml:trace>
  <inkml:trace contextRef="#ctx0" brushRef="#br0" timeOffset="12319.96">15642 5884 0,'0'0'0,"0"-21"0,0 0 16,-21 21-1,21 21-15,-21 0 0,0 1 16,-1-1-16,22 0 0,-21 21 0,0-21 16,0 22-16,21-22 0,-21 21 15,0-21-15,-1 22 0,22-22 0,0 21 16,0 1-16,-21-22 0,21 21 0,0-21 16,0 0-16,0 1 0,0-1 15,0 0-15,21-21 16,1 0-16,-1 0 0,0 0 0,0-21 15,21 21-15,-20-21 0,-1-1 16</inkml:trace>
  <inkml:trace contextRef="#ctx0" brushRef="#br0" timeOffset="12695.87">15769 6244 0,'0'0'16,"21"0"46,0 0-62,1 0 0,-1 0 0,0-21 16,21 0-16,-21 21 0,22 0 15,-1-21-15,-21 21 0,22 0 16,-22-21-16,0 21 0,0 0 0,0-22 16,-21 1-16,-21 21 31,0 0-31,-21 0 0,20 0 15,1 21-15,0-21 0,0 22 16,0-1-16,-22 0 0,22 0 0,0 0 16,0 0-16,21 22 0,-21-22 15,0 0-15,21 0 0,-22 22 16,22-22-16,0 0 0,0 0 16,0 0-16,22-21 0,20 0 15,-21 0-15,0 0 0,22 0 16,-1-21-16,0 0 0,1 21 0,-1-42 15,0 20-15,1 1 0,-1 0 16</inkml:trace>
  <inkml:trace contextRef="#ctx0" brushRef="#br0" timeOffset="13199.71">16595 5884 0,'0'0'16,"0"-21"-16,21-21 0,-21 21 15,0 0-15,-21 42 16,21 0-1,-22 0-15,22 0 0,-21 22 16,21-1-16,-21-21 0,21 21 0,0 1 16,0-1-16,-21 0 0,21-20 15,-21 20-15,21 0 0,0-21 0,0 22 16,0-1-16,0-21 0,0 0 0,-21 1 16,21-1-16,0 0 0,0 0 15,0-42 16,0 0-31,0 0 16,0-1-16,0-20 0,21 21 0,-21 0 16,0 0-16,21-1 0,0-20 15,0 21-15,0 0 0,1 0 0,-1-1 16,0 22-16,0-21 0,0 0 0,0 21 16,1 0-16,-1 0 0,0 0 15,0 0-15,0 0 0,0 0 0,-21 21 16,22 0-16,-1 1 0,-21-1 15,21 0-15,-21 0 0,0 0 16,0 0-16,0 22 0,0-22 0,-21 0 16,0 0-16,-1 0 0,1-21 15,0 22-15,-21-1 0,21 0 16,-22-21-16,1 21 0,21-21 0,-22 0 16,1 0-16,21 0 0,-21 0 15,20 0-15,1 0 0,0 0 0,21-21 16,0 0-16,0 0 15,0-1-15,0 1 0,21 0 0,0 0 16,22 0-16</inkml:trace>
  <inkml:trace contextRef="#ctx0" brushRef="#br0" timeOffset="13496.26">17251 5736 0,'0'0'0,"0"-21"0,-21 42 32,21 0-17,0 1-15,-22-1 0,1 21 0,21-21 16,-21 22-16,-42 232 31,63-233-31,-22-21 16,22 22-16,-21-22 0,21 0 0,0 0 15,0 0-15,0 0 0,0 1 32,21-44-17,-21 1-15,22 0 16,-22 0-16</inkml:trace>
  <inkml:trace contextRef="#ctx0" brushRef="#br0" timeOffset="13872.25">16954 5863 0,'-21'-21'0,"42"42"0,-63-63 0,42 21 16,-21 0-16,21-1 0,0 1 15,21 0 1,0 21 0,22 0-16,-1 0 0,0 0 0,22 0 15,-1 0-15,1 0 0,-1 0 16,1 21-16,-1 0 0,1 1 0,-22-1 15,22 0-15,-22 21 0,-21-21 16,21 22-16,-42-22 0,22 21 0,-22 1 16,0-22-16,0 21 0,-22-21 0,22 22 15,-42-22-15,21 21 0,-21-21 16,-1 22-16,1-22 0,0 0 0,-1 0 16,1 0-16,0 0 0,-1 1 0,1-1 15,0-21-15,-1 21 16,22-21-16,0 0 0,0 0 0,0 0 15,-1 0-15,1 0 16,21-21 0,0 0-16,0-1 15,21 1-15,1 0 0,-1 0 16,21 0-16</inkml:trace>
  <inkml:trace contextRef="#ctx0" brushRef="#br0" timeOffset="14331.98">17674 6160 0,'0'-22'0,"0"1"16,0 0-1,0 0-15,21 21 0,-21-21 16,21 21-16,1-21 0,-1 21 0,0 0 15,0-22-15,0 22 0,0 0 16,1 0-16,-1 0 0,21 0 0,-21 0 16,0 0-16,1 0 0,-1 22 15,0-1-15,0-21 0,0 21 16,-21 0-16,0 0 0,0 0 0,0 1 16,0-1-16,0 0 0,0 0 15,0 0-15,0 0 0,-21 1 16,0-1-16,0-21 0,0 0 0,21 21 15,-22-21-15,1 0 16,0 0-16,21-21 16,0 0-16,0-1 15,0 1-15,0 0 16,0 0-16,21 0 0,0 21 16,-21-21-16,22-1 0,-1 1 15,0 21-15,0-21 0,0 21 16,0-21-16,1 21 15,-1-21-15,0 21 0,0 0 16,0-21-16,0 21 0</inkml:trace>
  <inkml:trace contextRef="#ctx0" brushRef="#br0" timeOffset="14535.86">18330 6011 0,'0'64'31,"0"-43"-31,0 0 0,0 0 0,-21 1 16,21-1-16,-21 0 0,21 0 15,0 0-15,0 0 16,-21 1-16,21-1 31,0-42 16,21-1-47,-21 1 0</inkml:trace>
  <inkml:trace contextRef="#ctx0" brushRef="#br0" timeOffset="14771.73">18373 5863 0,'-43'-42'16,"22"42"-16,0 0 16,0 0-16,21 21 125</inkml:trace>
  <inkml:trace contextRef="#ctx0" brushRef="#br0" timeOffset="15096.54">18563 5969 0,'0'0'0,"-21"0"0,0 0 15,0 0 1,21 21 15,21 0-31,0 1 0,0-1 16,-21 0-16,21 0 0,-21 0 0,0 0 15,21-21-15,-21 22 0,22-1 16,-22 0-16,0 0 0,0 0 0,21-21 16,-21 21-16,0 1 15,0-1-15,21-21 47,-21-21-47,0-1 16,21 1-16,0 21 0,-21-21 0</inkml:trace>
  <inkml:trace contextRef="#ctx0" brushRef="#br0" timeOffset="15320.35">18902 5969 0,'0'0'0,"21"0"0,-21-21 16,0 42-1,-21-21 1,0 21-16,-1 0 0,1 1 0,0-1 16,21 0-16,-21 0 0,0 0 0,21 0 15,-21 1-15,-1-1 0,22 0 16,-21 0-16,21 0 0,-21-21 0,21 21 16,-21-21-16,21 22 15,21-22 16,0 0-31,0 0 0,-21-22 16</inkml:trace>
  <inkml:trace contextRef="#ctx0" brushRef="#br0" timeOffset="15688.27">18965 6138 0,'21'0'31,"1"-21"-15,-1 21 0,0 0-16,0-21 0,0 0 15,0 21-15,1-21 0,-22 0 16,21 21-16,-21-22 16,-21 22 15,-1 0-31,1 0 0,21 22 15,-21-1-15,0 0 0,0 0 0,0 0 16,21 0-16,-22 1 0,22-1 16,-21 0-16,21 0 0,0 0 0,0 0 15,0 1-15,0-1 16,0 0 0,21-21-16,1 0 15,-1 0-15,0 0 16,0 0-16,0 0 0,0-21 15,1 21-15,-1-21 0</inkml:trace>
  <inkml:trace contextRef="#ctx0" brushRef="#br0" timeOffset="16072.46">19304 6075 0,'0'0'16,"0"-21"-16,0 0 15,21 21 1,0 0-1,0 0 1,1 0-16,-1 0 0,0 0 16,0 0-16,0 0 0,-21 21 15,0 0-15,21-21 0,1 21 0,-22 0 16,0 0-16,0 1 0,0-1 16,0 0-16,0 0 0,0 0 0,0 0 15,0 1-15,0-1 0,0 0 16,-22-21-16,22 21 0,-21-21 15,0 21-15,0-21 16,21-21 15,0 0-31,0 0 16,0 0-16,0-1 16,0 1-16,0 0 0,0 0 0,21 0 15,-21 0-15,0-1 0,21 1 16,0 0-16,1 0 0,-22 0 15,21 0-15,0 21 0,0-22 0,0 1 16</inkml:trace>
  <inkml:trace contextRef="#ctx0" brushRef="#br0" timeOffset="16351.78">20256 5525 0,'0'0'0,"-21"0"0,0 0 0,0 0 16,0 0-16,21 21 0,-21 0 15,21 0-15,0 0 16,-22 0-16,22 1 0,-21 20 0,21-21 16,0 0-16,0 0 15,0 1-15,0-1 0,-21 0 0,21 0 16,0 0-16,0 0 15</inkml:trace>
  <inkml:trace contextRef="#ctx0" brushRef="#br0" timeOffset="16583.65">19981 5927 0,'0'21'0,"0"-42"0,0 63 16,0-21-1,21-21 1,1 0-16,-1 0 0,0 0 0,0 0 16,0 0-16,0 0 15,1 0-15,-1 0 0,0 0 0,0 0 16,0 0-16,0-21 15,1 21-15,-22-21 16,0 0-16</inkml:trace>
  <inkml:trace contextRef="#ctx0" brushRef="#br0" timeOffset="16812.55">19918 5652 0,'0'0'0,"0"-22"15,21 22 1,0 0-16,0 0 0,0 0 16,1 0-16,-1 0 0,0-21 15,0 21-15,21-21 0,-20 21 16,-1 0-16,0 0 0,0 0 15,0 0-15</inkml:trace>
  <inkml:trace contextRef="#ctx0" brushRef="#br0" timeOffset="17372.12">20256 5419 0,'0'0'0,"-21"0"0,0 0 15,0-21-15,0 21 0,0 0 0,-1 0 16,1 0-16,-21 0 16,21 0-16,0 0 0,-1 0 0,1 21 15,0-21-15,0 21 0,0 0 0,0 0 16,-1 0-16,1 1 0,0-1 16,0 21-16,0-21 0,0 22 0,21-1 15,0-21-15,-22 21 0,22 1 16,-21-22-16,21 21 0,0-21 0,0 22 15,0-22-15,0 21 0,0-21 0,21 1 16,-21-1-16,22 0 0,-1 0 16,0 0-16,0-21 0,0 21 0,0-21 15,1 0-15,-1 22 0,21-22 16,-21 0-16,0 0 0,22 0 16,-22 0-16,21 0 0,-21 0 0,22-22 15,-22 22-15,21-21 0,-21 0 16,22 21-16,-22-21 0,21 0 0,-21 0 15,1-1-15,20-20 0,-21 21 0,0-21 16,0 20-16,1-20 0,-1 0 16,0-1-16,0-20 0,-21 21 0,0-1 15,0 1-15,0 0 0,0 20 16,0-20-16,0 21 0,-21 0 0,-21 0 16,20-1-16,-20 1 0,0 21 15,21 0-15,-22-21 0,1 21 0,0 0 16,-1 0-16,1 0 0,0 21 15,-1-21-15,1 21 0,21 1 16,-22-22-16,22 21 0,-21 0 0,21 0 16,0 0-16,-1-21 0,1 21 15,21 1-15,-21-1 0</inkml:trace>
  <inkml:trace contextRef="#ctx0" brushRef="#br0" timeOffset="18027.82">25040 5588 0,'0'-21'0,"21"0"31,-21 42-15,0 0-16,0 21 16,0-20-16,0 20 15,-21-21-15,21 21 0,0 22 0,0-22 16,-21 1-16,21 20 0,-21-21 0,0 22 16,21-1-16,-22-20 0,1 20 15,0 1-15,0-1 0,21 1 0,-21-1 16,21-20-16,-21-1 0,21 0 15,0 1-15,0-1 0,0-21 16,0 21-16,0-20 0,0-1 0,0 0 16,21-21-1,0 0 1,0-21-16,-21 0 16,0-1-16,0-20 0,0 21 15,21-21-15</inkml:trace>
  <inkml:trace contextRef="#ctx0" brushRef="#br0" timeOffset="19580.09">25040 5736 0,'0'0'0,"0"-21"0,-21 0 0,0 0 16,21 0-16,-21-1 0,21 1 15,0 0-15,0 0 16,21 21-1,0-21 1,0 21-16,21 0 0,-20 0 0,20 0 16,0 0-16,22 0 0,-22-21 15,22 21-15,-1 0 0,22 0 0,-1 0 16,1-22-16,0 22 0,21 0 0,-1 0 16,-20-21-16,21 21 0,0 0 15,21 0-15,-21-21 0,21 21 0,0-21 16,0 21-16,0 0 15,-22 0-15,22-21 0,0 21 0,-21 0 16,21 0-16,21 0 0,-21-21 0,0 21 16,0 0-16,0 0 0,0 0 15,0 0-15,22 0 0,-22 0 0,21 0 16,-21 0-16,0 0 0,0 0 16,0 0-16,-21 0 0,21 21 0,0-21 15,-22 0-15,22 0 0,-21 0 16,0 0-16,0 0 0,0 0 0,-22 0 15,22 0-15,0 0 0,0 0 16,0 0-16,0 0 0,-1 0 16,1 0-16,-21 0 0,0 0 15,-1 0-15,1 0 0,-22 0 0,1 0 16,-1 0-16,1 0 0,-22 0 16,22 0-16,-22 0 0,0 0 0,1 0 15,-1 0-15,0-21 0,1 21 16,63 0-1,-106-22 1,0 44 15,0-1-15,0 0-16,0 0 16,0 0-16,0 0 15,-22 22-15,1-22 0,21 21 0,-21 1 16,0-1-16,21 0 0,0 1 15,-21 20-15,0-21 0,21 1 0,-22 20 16,22-20-16,0 20 0,-21 1 16,21-22-16,-21 21 0,21 1 0,0-22 15,-21 22-15,21-1 0,0-20 16,0 20-16,0-21 0,0 1 0,0-1 16,0 0-16,-21 1 0,21-22 15,0 21-15,-21-21 0,21 1 0,0 20 16,-22-21-16,22 0 15,-21 0-15,0-21 0,21 22 0,-21-1 16,0-21-16,0 21 0,-1-21 16,1 21-16,-21-21 0,21 0 0,-22 21 15,22-21-15,-21 0 0,-22 0 16,1 0-16,-1 0 0,1 0 0,-22 0 16,1 0-16,-22 0 0,21 0 15,-21 0-15,22 0 0,-22 0 0,0 0 16,0 0-16,0 0 0,0 0 15,1 0-15,-1 0 0,0 0 16,0 0-16,0 0 0,-21 0 0,21 0 16,1 0-16,-22 0 0,0 0 15,0 0-15,0 0 0,21 0 0,-21 0 16,21-21-16,0 21 0,-21 0 16,21 0-16,0 0 0,-21 0 0,22 0 15,-1 0-15,0 0 0,0 0 0,21 0 16,-20 0-16,-1 0 0,0 0 15,21 0-15,-21 0 0,1 0 0,-1 0 16,0 0-16,21 0 0,1 0 0,20 0 16,-21 0-16,22 0 0,-1 0 15,1 0-15,21-21 0,-22 21 0,22 0 16,-22 0-16,22 0 0,-22 0 16,1-21-16,-1 21 0,1 0 15,-1 0-15,1-21 0,-1 21 0,22 0 16,0 0-16,-1 0 0,22 0 15,0 0-15,-21 0 0,21 0 0,-1-22 16,1 22-16,0 0 0,0 0 16,0 0-16,0 0 0,-1 0 15,22-21-15,-21 21 0,0 0 0,0 0 16,0 0-16,0 0 31,21-21 79,0 0-64,0 0-30,0 0 0,0-1 15,0 1 16,0 0-16,21 21-31</inkml:trace>
  <inkml:trace contextRef="#ctx0" brushRef="#br0" timeOffset="20416.06">24998 6900 0,'0'0'0,"21"0"78,0 0-78,0 0 16</inkml:trace>
  <inkml:trace contextRef="#ctx0" brushRef="#br0" timeOffset="20792.4">25209 5990 0,'0'0'0,"-21"0"16,42 0 15,1 0-15,-1 0-16,0 0 0,21-21 0,-21 21 15,22 0-15,20 0 0,-20-21 16,-1 21-16,21 0 0,1-21 0,-22 21 16,22-21-16,-22 21 0,0 0 15,1 0-15,-22 0 0,0 0 0,-42 0 47,0 0-47,-22 21 0,22-21 16,0 0-16</inkml:trace>
  <inkml:trace contextRef="#ctx0" brushRef="#br0" timeOffset="21048.41">25569 6011 0,'0'0'0,"-21"22"16,21-1-16,-21-21 15,21 21-15,0 0 0,0 0 0,-21 0 16,21 1-16,-21 20 0,-1-21 15,22 21-15,0-20 0,-21 20 0,21 0 16,-21 1-16,21-1 16,-21-21-16,21 21 0,0 1 0,0-22 15,0 0-15,0 21 0,-21-20 0,21-1 16,0 0-16,0 0 16,21-21 15,0-21-31</inkml:trace>
  <inkml:trace contextRef="#ctx0" brushRef="#br0" timeOffset="21596.97">26162 6414 0,'0'0'0,"63"-43"15,-41 22-15,-22 0 16,0 0-16,0 0 15,0-1-15,0 1 16,0 0-16,-22 21 16,1 0-16,0 0 0,0 0 15,0 0-15,0 0 0,-1 0 0,-20 0 16,0 21-16,21 0 0,-22 1 0,1-1 16,0 21-16,-1-21 0,1 22 15,0-1-15,20 0 0,-20-21 0,21 22 16,21-22-16,0 21 0,0-21 15,0 1-15,0-1 0,0 0 16,21-21-16,0 0 0,0 0 16,1 0-16,20 0 0,-21 0 15,21 0-15,1 0 0,-22 0 0,21-21 16,1 0-16,-22 21 0,0-22 0,21 1 16,-21 0-16,1 0 0,-1 0 15,0-22-15,0 22 0,-21-21 0,0 21 16,21 0-16,-21-22 15,0 22-15,0 0 0,21 0 0,-21 0 16,0 42 0,-21 0-1,0 0-15,21 0 0,0 22 0,-21-22 16,0 0-16,21 21 0,0-21 16,-21 1-16,21-1 0,0 21 0,0-21 15,0 0-15,21 1 0,0-1 16,0-21-16,0 0 0,0 21 15,1-21-15,-1 0 0,0 0 0,0 0 16,0 0-16,22 0 0,-22-21 16,0 0-16,0 21 0</inkml:trace>
  <inkml:trace contextRef="#ctx0" brushRef="#br0" timeOffset="22224.61">26712 6117 0,'0'-42'0,"0"84"0,0-105 0,0 20 0,0 22 15,0 0-15,0 0 0,-21 21 32,0 21-32,0 0 0,21 0 0,0 1 15,-21 20-15,21-21 0,-22 21 16,1 1-16,21-22 0,0 21 0,-21 1 16,0-1-16,21 0 0,-21 1 15,21-22-15,-21 21 0,21 0 16,0-20-16,0-1 0,0 0 0,-22 0 0,22 0 15,0 0 1,0-42 15,0 0-15,22 0-16,-22 0 16,21 0-16,-21-1 0,21 1 0,0 0 15,0 0-15,0-21 0,22 20 0,-22 1 16,0 0-16,21 0 15,-20 0-15,-1 21 0,0-21 0,0 21 16,0 0-16,0 0 0,1 0 16,-1 0-16,-21 21 15,-21-21 1,-1 21-16,1 0 16,0-21-16,0 0 0,0 0 0,-22 21 15,22-21-15,0 0 0,0 0 16,0 0-16,0 0 0,-1 0 15,1 43 17,21-22-32,0 0 0,0 0 15,0 0-15,21 0 16,1 1-16,-22-1 0,21 0 0,0 0 16,-21 0-16,21 0 0,0-21 15,-21 22-15,21-22 0,1 0 0,-1 21 16,0-21-16,0 0 0,0 0 0,0 0 15,1 0-15,-1 0 0,0 0 16,0 0-16,0 0 0,0-21 0,1-1 16,-1 22-16,-21-21 0</inkml:trace>
  <inkml:trace contextRef="#ctx0" brushRef="#br0" timeOffset="22591.84">27157 6456 0,'21'0'62,"0"0"-46,0-21-16,0 0 16,1 21-16,-1 0 0,0 0 0,-21-22 15,21 22-15,-21-21 0,0 0 16,0 0-1,0 0 1,-21 21 0,0 0-16,0 21 0,-1-21 15,1 21-15,0 0 0,0 0 0,0 1 16,0-1-16,-1 21 0,1-21 16,0 0-16,0 1 0,21-1 0,0 0 15,0 0-15,0 0 16,0 0-1,21-21-15,0 0 16,0 0-16,1 0 16,-1 0-16</inkml:trace>
  <inkml:trace contextRef="#ctx0" brushRef="#br0" timeOffset="23016.62">27855 6308 0,'0'0'0,"21"-21"0,-21-1 16,-42 22 0,21 0-16,0 0 0,-22 0 15,22 0-15,-21 22 0,0-22 16,20 0-16,1 21 0,0-21 0,0 21 16,0-21-16,0 21 15,21 0-15,0 0 16,0 1-16,21-1 15,0-21-15,0 21 16,0-21-16,0 21 0,1-21 0,-1 21 16,21-21-16,-21 21 0,0 1 15,1-22-15,-1 21 0,0-21 0,-21 21 16,0 0-16,0 0 16,0 0-1,-21-21-15,-22 0 0,22 22 0,0-22 16,-21 0-16,-1 0 15,22 0-15,-21 0 0,21 0 0,0 0 16,-1 0-16,1 0 0,0 0 0,0 0 16,0 0-16,21-22 15,0 1 1,0 0-16,0 0 16,0 0-16,0 0 0</inkml:trace>
  <inkml:trace contextRef="#ctx0" brushRef="#br0" timeOffset="23528.34">28744 6011 0,'0'0'0,"21"-21"0,1 0 0,-1 0 15,-21 0-15,0 0 0,0-1 16,-21 22-16,-1 0 0,1 0 15,-21 0-15,0 0 0,20 0 16,-20 0-16,0 0 0,-1 0 0,1 22 16,0-1-16,-1 0 0,22 0 0,-21 0 15,21 0-15,0 1 0,-1-1 16,1 0-16,21 0 0,-21 0 0,21 0 16,0 1-16,0-1 0,0 0 15,0 0-15,0 0 0,21 0 16,0 1-16,1-1 0,-1 0 0,0 0 15,0 0-15,21 0 0,-20 1 16,-1 20-16,0-21 0,-21 0 0,21 0 16,-21 1-16,21-1 0,-21 0 15,0 0-15,0 0 0,-21 0 16,0-21-16,-21 22 16,20-22-16,-20 0 0,21 0 0,-21 0 15,-1 21-15,1-21 0,21 0 0,-22 0 16,1 0-16,0 0 0,21 0 15,-22 0-15,22 0 0,0 0 16,0 0-16,0 0 0,-1 0 16,22-21-1,22-1 17,-1 22-32,0 0 0,0 0 0,0-21 15,22 21-15</inkml:trace>
  <inkml:trace contextRef="#ctx0" brushRef="#br0" timeOffset="25236.02">28850 6329 0,'0'0'0,"0"-21"0,0 0 0,0-1 16,-21 22-1,0 0-15,0 0 0,-1 0 16,1 0-16,0 0 0,0 0 15,0 22-15,0-1 0,-1 0 16,1 0-16,0 0 0,0 0 0,21 22 16,0-22-16,-21 21 0,21-21 15,0 1-15,-21 20 0,21-21 0,0 0 16,0 0-16,0 1 0,0-1 16,21 0-16,0-21 0,0 0 15,0 21-15,0-21 0,1 0 0,-1 0 16,0 0-16,21 0 15,-21 0-15,22 0 0,-1-21 0,-21 21 16,22-21-16,-22 0 0,21-1 0,-21 1 16,0 0-16,1 0 0,-22 0 15,0-22-15,21 22 0,-21 0 16,0-21-16,0 21 0,0-1 0,0 1 16,0 0-16,-21 21 15,-1 21 1,22 0-16,-21 1 15,21-1-15,0 0 0,0 0 16,0 0-16,0 0 0,0 1 16,0-1-16,0 0 0,21-21 0,-21 21 15,22 0-15,-22 0 0,21 1 16,-21-1-16,21-21 0,-21 21 16,21-21-1,0 0-15,0 0 16,1 0-16,-1 0 0,21 0 15,-21 0-15,0 0 16,1-21-16,-1 0 0,0 21 0,21-22 16,-21 1-16,1 0 15,-1 0-15,0 0 0,-21 0 0,21-22 0,-21 22 16,21 0-16,-21 0 0,0 0 16,0-1-16,0 1 15,-21 21 1,0 0-16,0 0 0,0 0 15,-1 21-15,1 1 0,0-1 16,0 0-16,0 0 0,0 0 16,21 0-16,0 1 0,0-1 0,0 0 15,0 0-15,0 0 0,0 0 16,0 1-16,0-1 0,21-21 16,0 21-16,0-21 0,0 0 15,0 0-15,1 0 0,-1 0 16,0 0-16,0 0 0,0 0 15,0 0-15,1 0 0,-1 0 16,0-21-16,0 0 0,21 21 0,-20-22 16,-1 1-16,0 0 0,0-21 15,0 21-15,0-1 0,1 1 0,-22 0 16,0 0-16,0 0 16,-22 21 15,1 0-31,0 21 0,0 0 15,0 0-15,0 0 0,21 1 0,-22-1 16,22 0-16,0 0 16,0 0-16,0 0 0,0 1 15,0-1-15,22-21 16,-22 21-16,21-21 0,0 0 16,0 0-16,0 0 0,22 0 0,-22 0 15,21 0-15,-21 0 0,0 0 16,22-21-16,-22 0 0,0 21 0,0-22 15,22 1-15,-22 0 0,0 0 16,0 0-16,-21 0 0,21-1 0,-21 1 16,21 0-16,-21 0 15,-21 42 17,0-21-32,0 21 0,21 0 0,-21 1 15,0-1-15,-1 0 0,22 0 0,0 0 16,-21 0-16,0 1 15,21-1-15,0 0 16,-21-21 0,21-21 15,0 0-31,0-1 16,21 22-16,-21-21 0,21 0 0,0 0 15,1 0-15,-1-22 0,0 22 16,0 0-16,21 0 0,-20 0 15,-1 21-15,0-21 0,0 21 16,0 0-16,0 0 16,-21 21-16,0 0 15,0 0-15,0 21 0,0-20 0,-21-1 16,0 0-16,21 0 0,0 0 16,-21 0-16,21 1 0,0-1 0,0 0 15,0 0-15,21-21 16,0 0-1,0 0-15,1 0 0,-1 0 16,21 0-16,-21 0 0,0 0 0,1-21 16,20 21-16,-21-21 0,0 0 15,0-1-15,1 1 0,-1-21 16,-21 21-16,0 0 0,21-22 0,-21 22 16,0 0-16,0 0 0,0 0 15,0-1-15,-21 22 16,0 0-16,-1 0 15,22 22-15,-21-22 0,21 21 16,0 0-16,0 0 0,0 0 16,0 0-16,0 1 0,0-1 0,0 0 15,0 0-15,21 0 0,-21 0 0,22 1 16,-22-1 0,0 0-16,0 0 0,0 0 31,-22-21-31,1 0 0,0 0 15,0 0 1,21-21-16,0 0 16,0 0-16,0 0 15,0-1-15</inkml:trace>
  <inkml:trace contextRef="#ctx0" brushRef="#br0" timeOffset="25752.41">30946 6075 0,'0'0'0,"-22"0"31,1 0-31,0 0 0,21 21 16,-21-21-16,0 21 0,21 0 0,-21 1 16,21 20-16,0-21 0,0 0 0,-22 22 15,22-22-15,0 21 0,-21-21 16,21 22-16,0-1 0,-21-21 0,21 21 15,0-20-15,0-1 16,0 0-16,-21 0 0,21 0 0,0 0 0,-21 1 16,21-44 46,0 1-62,0 0 16,21 0-16,0 0 0,0 0 15,0-22-15,1 22 0,-1 0 0,0 0 16,0 21-16,0-21 0,0 21 16,1 0-16,-1 0 0,0 0 0,0 0 31,-21 21-31,21-21 0,-21 21 0,0 0 16,0 0-16,0 0 0,0 1 15,0-1-15,0 0 0,-21 0 0,21 0 16,-21-21-16,21 21 0,-21 1 15,21-1-15,-21-21 16,-1 0 0,22-21-1,0-1 1,22 22-16</inkml:trace>
  <inkml:trace contextRef="#ctx0" brushRef="#br0" timeOffset="26144.64">31327 6392 0,'-43'22'31,"22"-22"-31,0 21 0,21 0 16,-21 0-16,0-21 0,21 21 15,-22 0-15,22 1 0,0-1 0,0 0 16,0 0-16,0 0 15,0 0-15,0 1 0,22-1 16,-1-21-16,0 0 16,0 0-16,0 0 0,0 0 0,1 0 15,-1 0-15,0 0 16,0 0-16,0 0 0,-21-21 0,21 21 16,-21-22-16,22 1 0,-22 0 0,0-21 15,0 21-15,0-1 0,0 1 16,0 0-16,0 0 0,-22 0 15,1 21-15,0-21 0,0 21 16,0 0-16,0 0 16,-1 0-16,1 0 0,0 0 15,21 21 1,21-21 0,0 0-16,22 0 0</inkml:trace>
  <inkml:trace contextRef="#ctx0" brushRef="#br0" timeOffset="26436.81">31750 6181 0,'0'0'0,"0"-21"0,21-1 0,-21 1 16,0 42 15,0 1-15,0-1-16,0 0 0,0 21 15,0-21-15,0 1 0,0 20 16,0 0-16,0-21 0,0 22 0,0-1 16,0-21-16,-21 22 0,21-22 15,0 0-15,-21 21 0,21-21 0,0 1 16,0-1-16,0 0 16,21-21 15,0 0-31,0-21 0,0 0 15,1 21-15</inkml:trace>
  <inkml:trace contextRef="#ctx0" brushRef="#br0" timeOffset="26668.02">31623 6265 0,'-21'0'16,"42"0"-16,-63 0 0,20 0 0,1 0 15,21-21 1,21 21 0,1 0-16,-1 0 0,21 0 15,-21 0-15,0 0 0,1 0 0,20 0 16,-21 0-16,0 0 16,0 0-16,1-21 0,-1 21 0,0-21 15,0 21-15,0 0 0,-21-21 16</inkml:trace>
  <inkml:trace contextRef="#ctx0" brushRef="#br0" timeOffset="26992.44">31898 5567 0,'0'0'0,"-21"0"0,21-21 16,-21 21-16,0 0 31,-1 0-15,22 21-16,0 0 0,0 0 15,0 0-15,0 1 16,0-1-16,0 0 15,0 0-15,0 0 16,0 0 0,0 1-1</inkml:trace>
  <inkml:trace contextRef="#ctx0" brushRef="#br0" timeOffset="27252.29">31581 5906 0,'0'21'16,"21"-21"-1,0 21 1,0-21-16,0 0 0,0 0 15,1 0-15,-1 0 0,0 0 16,0 0-16,0 0 0,0 0 16,1-21-16,-1 21 0,-21-21 15,21-1-15,-21 1 16</inkml:trace>
  <inkml:trace contextRef="#ctx0" brushRef="#br0" timeOffset="27468.17">31665 5630 0,'43'-21'15,"-22"21"-15,0 0 16,0 0-16,0 0 0,22 0 0,-22 0 15,21 0-15,-21 0 16,22 0-16,-1 0 0,0 0 0,1 0 16,-1 0-16</inkml:trace>
  <inkml:trace contextRef="#ctx0" brushRef="#br0" timeOffset="28060.83">32046 5376 0,'0'0'0,"-42"0"0,21-21 16,-22 21-16,1 0 0,21 0 16,-21 0-16,20 0 0,-20 0 0,0 0 15,21 0-15,-22 0 0,1 0 16,0 0-16,-1 21 0,22 1 0,-21-1 15,-1 0-15,22 0 0,0 0 16,-21 22-16,21-22 0,-1 21 0,1 0 16,0 1-16,21-1 0,0 0 15,0 1-15,0-1 0,0 0 0,21 1 16,0-1-16,22 0 0,-1 1 16,0-22-16,1 21 0,-1-21 15,22 1-15,-22 20 0,21-21 16,1 0-16,-1 0 0,-20-21 0,20 22 15,1-22-15,-1 0 0,1 0 16,-1 0-16,1 0 0,-22 0 16,0 0-16,22-22 0,-22 1 0,-21 21 15,22-21-15,-1-21 0,-21 21 16,0-1-16,1-20 0,-1 0 0,0-1 16,0 1-16,0 0 0,-21-1 15,0-20-15,0 21 0,0-22 0,0 22 16,0-1-16,-21 1 0,0 21 15,-21-21-15,20 20 0,-20-20 16,0 21-16,-1 0 0,-20 21 16,21-21-16,-22-1 0,1 22 0,20 0 15,-20 0-15,20 0 0,-20 0 16,21 0-16,-1 0 0,1 0 16,0 0-16,-1 0 0,1 0 0,0 0 15,-1 0-15,1 0 0,0 0 16,-1 0-16,1 0 0,0 0 0,-22 0 15,22 0-15</inkml:trace>
  <inkml:trace contextRef="#ctx0" brushRef="#br0" timeOffset="29579.86">19113 5482 0,'0'0'0,"-21"0"0,0 0 15,0 0 1,21-21 93,-21 21-109,0-21 16,-1 0-16,22 0 16,-21-1-16,0 1 0,21 0 15,0 0-15,-21 0 0,21 0 16,-21-1-16,21-20 0,-21 0 0,21-1 16,0 1-16,0 0 0,0-1 0,0 1 15,0-21-15,0 20 0,0-20 16,0 20-16,0 1 0,0 0 0,21-22 15,0 22-15,0 0 16,0-1-16,0-20 0,1 20 0,-1-20 16,21-1-16,0 22 0,1-21 0,-1-1 15,22 22-15,-1-22 0,1 22 16,20-22-16,1 22 0,0-21 0,-1 20 16,1-20-16,0 20 0,20 1 15,-20-21-15,21 20 0,0-20 0,0 20 16,21 1-16,-22 0 0,1-1 15,0 1-15,0 0 0,0-1 0,0 22 16,21 0-16,-22-21 0,22 21 0,0-1 16,-21-20-16,0 21 0,21 0 15,0 0-15,0-1 0,0 1 0,21 21 16,0-21-16,1 21 16,-22 0-16,21-21 0,0 21 0,0 0 15,0 0-15,0 0 0,1 0 16,-22 0-16,21 0 0,-21 21 0,21-21 15,-21 21-15,21 0 0,-21-21 16,0 22-16,21-1 0,-21 0 0,0 0 16,0 0-16,0 0 0,0 22 0,0-22 15,0 21-15,-21-21 0,21 22 16,-21-1-16,-21 22 0,20-22 0,1 0 16,-21 1-16,21-1 0,-22 0 15,1 1-15,-21-1 0,20 0 0,-20 1 16,-1-1-16,1 0 15,-22 1-15,22-1 0,-22 0 0,0 1 16,1 20-16,-1-21 0,21 22 0,-20-1 16,-1 1-16,0-22 0,22 22 15,-22-1-15,1-20 0,-1 20 0,0-21 16,1 22-16,-1-22 0,0 1 16,-21 20-16,22 1 0,-22-22 0,0 21 15,0-20-15,0-1 0,1 22 16,-1-22-16,0-21 0,-21 21 15,0-20-15,21 20 0,-21-21 0,21 0 16,-21 0-16,0 1 16,21-22 15,-42-22 31,0 22-46,0-21-16,0 21 0</inkml:trace>
  <inkml:trace contextRef="#ctx0" brushRef="#br0" timeOffset="30288.57">27686 5101 0,'0'0'0,"0"-21"0,-21 21 16,21-21-1,21 21 1,0 0 0,0 0-16,0 0 0,1 0 15,20 21-15,0 0 0,-21-21 16,22 21-16,-1 1 0,0-1 0,-20 0 15,20 0-15,0 0 0,1 0 16,-22 1-16,21-1 0,-21 21 0,22-21 16,-22 0-16,0-21 0,21 22 0,-21-1 15,1 0-15,-1-21 0,0 21 16,-21 0-16,21-21 0,0 21 16,-21-42 30,0 0-46,0 0 16,0 0-16,0 0 16,0-1-16,0 1 0,0-21 15,21 21-15,1-22 0,-1 22 0,0-21 16,0 0-16,0-22 0,22 22 16,-22-1-16,0 1 0,0 0 0,0-1 15,0 1-15,1 0 0,-22 21 16,21-1-16,-21 1 0,0 0 0,0 0 15,0 42 17,-21 0-32,-1 22 0,22-22 15,-21 21-15,21 0 16,-21 1-16,0 20 0,21-20 0,-21-1 16,0 21-16,-1-20 0,22-1 0,-21 0 15,21 1-15,-21-1 0,0-21 16,21 22-16,0-1 0,0-21 0,0 0 15,0 22-15,-21-22 0,21 0 16,0 0-16,0 0 0,0 0 0,0 1 16,0-1-16,0 0 15,-21-21 32,21-21-31</inkml:trace>
  <inkml:trace contextRef="#ctx0" brushRef="#br0" timeOffset="38872.12">1757 7895 0,'0'0'0,"21"0"16,-21 21-16,-21-21 125</inkml:trace>
  <inkml:trace contextRef="#ctx0" brushRef="#br0" timeOffset="39528.75">1884 8022 0,'-43'0'15,"22"0"1,0 0-16,0 0 0,0-21 16,21 0-16,-21 0 15,21 0-15,-22-1 0,22 1 16,0 0-16,0 0 0,0 0 15,0 0-15,22 21 0,-22-22 16,21 22-16,0 0 0,0-21 16,0 21-16,0 0 0,1 0 15,-1 0-15,0 0 16,0 0-16,-21 21 0,21 1 0,0-1 16,1 0-16,-22 0 0,0 21 15,21-20-15,-21 20 0,0 21 0,0-20 16,0-1-16,0 22 0,0-22 15,-21 21-15,-1-20 0,1 20 0,-21-20 16,21-1-16,-22 0 0,22 1 16,-21-1-16,0-21 0,20 21 15,-20-20-15,0-1 0,21 0 0,-22 0 16,1-21-16,21 0 0,-22 0 16,22 0-16,-21 0 0,21-21 15,0 0-15,-22 0 0,22 21 16,0-22-16,0-20 0,0 21 0,21 0 15,0 0-15,0-22 0,0 22 16,0 0-16,0-21 0,0 20 16,21 1-16,0 0 0,0 0 0,0 0 15,22 0-15,-22 21 0,0 0 16,21 0-16,-21 0 0,1 0 0,20 21 16,-21-21-16,0 21 0,0 0 15,1 0-15,-1 0 0,0 22 0,0-22 16,-21 0-16,21 0 0,-21 22 15,21-22-15,-21 0 0,22 0 16,-1 0-16,-21 0 16,21 1-16,0-22 15,-21 21-15,21-21 0,0 0 16,1 0 0,-22-21-16,21-1 0,-21 1 15</inkml:trace>
  <inkml:trace contextRef="#ctx0" brushRef="#br0" timeOffset="39964.5">2498 8361 0,'0'-21'47,"0"42"16,-22 0-48,1 0-15,21 0 32,-21-21-32,21-21 46,0 0-30,0 0-16,0 0 16</inkml:trace>
  <inkml:trace contextRef="#ctx0" brushRef="#br0" timeOffset="43116.25">4403 7959 0,'0'-21'94,"0"-1"-78,21 22-16,-21-21 15,21 21-15,-21-21 0,0 0 16,0 0 0,-21 0-16,0 21 0,-22-22 15,22 1-15,0 21 0,-21 0 16,20-21-16,-20 21 0,21 0 0,-21 0 15,-1 0-15,22 0 0,-21 0 16,21 21-16,-22 0 0,22 1 16,-21-1-16,21 0 0,-22 21 0,22 1 15,0-1-15,-21 0 0,20 22 16,1-22-16,21 0 0,0 22 0,0-22 16,0 1-16,0-1 0,0-21 15,0 21-15,0-20 0,21 20 0,1-21 16,-1 0-16,0-21 0,0 21 0,0-21 15,22 0-15,-22 0 0,0 0 16,21 0-16,-21 0 0,22 0 0,-22 0 16,21-21-16,-21 0 15,22 0-15,-22 0 0,0 0 0,21-22 16,-20 22-16,20-21 0,-21 21 0,0-22 16,0 1-16,1 0 0,-22-1 15,0 1-15,0 0 0,0 20 0,0-20 16,0 21-16,0 0 0,0 0 15,0-1-15,-22 22 0,1 0 16,0 22 0,21-1-16,0 0 0,0 0 0,0 21 15,0-20-15,0 20 0,0 0 16,0 1-16,0-22 0,0 21 0,21 0 16,0-20-16,1 20 0,-1-21 15,0 0-15,0 0 0,21 1 16,-20-22-16,-1 0 0,21 21 0,-21-21 15,0 0-15,22 0 0,-22 0 16,21-21-16,1 21 0,-22-22 0,21 1 16,-21 0-16,0 0 0,22 0 15,-22-22-15,0 22 0,0-21 0,0 0 16,1-1-16,-1 1 0,0 0 0,0-1 16,0 1-16,0 0 15,1 20-15,-1-20 0,0 21 0,0 0 16,-21 0-16,21 21 0,-21 21 31,0 0-31,0 0 16,0 0-16,0 0 15,0 1-15,0-1 0,21-21 32,1 0-32,-1 0 15,-21-21-15,0-1 16,0 1-16,0 0 15,0 0-15,0 0 0,-21 0 16,-1 21 0,1-22-16,0 22 0,0 0 15,0 0-15,0 0 16,-1 0-16,1 22 0,21-1 16,0 0-16,-21 21 0,21-21 15,0 22-15,0-22 0,0 21 16,0 1-16,0-1 0,0 0 0,0-21 15,0 22-15,21-1 0,-21-21 16,21 0-16,1 1 0,-1-1 0,0 0 16,0 0-16,0-21 0,0 0 0,22 0 15,-22 0-15,0 0 0,21 0 16,1-21-16,-22 21 0,21-21 0,-21 0 16,22-1-16,-22 1 15,0 0-15,0-21 0,22 21 0,-22-22 16,0 1-16,0 0 0,0-1 0,-21 22 15,21-21-15,1-1 0,-1 22 16,0-21-16,0 21 0,-21 0 0,21-1 16,0 22-16,-21-21 15,22 21-15,-1 21 16,-21 1-16,0-1 16,0 0-1,21-21-15,-21-21 78,0 0-78,0-1 16,-21 22-16,0 0 0,-1 0 0,1 0 16,0 0-16,0 0 15,0 0-15,0 0 0,-1 0 16,1 22-16,21-1 15,-21 0-15,0 0 0,21 21 0,0-20 16,0 20-16,-21 0 0,21-21 0,0 22 16,0-1-16,0 0 0,0 1 15,0-22-15,0 21 0,0-21 16,21 22-16,0-22 0,0 0 0,0 0 16,1 0-16,20-21 0,-21 0 15,21 0-15,1 0 0,-1 0 0,0 0 16,1 0-16,-1-21 0,0 0 15,1 21-15,-1-42 0,0 21 0,1-1 16,-1 1-16,-21-21 0,22 21 0,-1-22 16,-21 1-16,0 21 0,0-21 15,1-1-15,-22 22 0,0-21 0,0 21 16,0-22-16,0 22 0,0 0 16,0 0-16,0 0 0,-22 21 15,1 0-15,0 0 16,0 0-16,0 0 15,0 21-15,21 0 0,-22-21 0,22 21 16,-21 21-16,21-20 0,0-1 0,-21 21 16,21-21-16,0 22 0,0-1 15,0-21-15,0 21 0,0-20 0,21-1 16,0 0-16,1 0 0,-22 0 16,21 0-16,0-21 0,0 0 0,21 22 15,-20-22-15,20 0 0,0 0 0,1-22 16,20 22-16,-21-21 0,22 0 15,-22 0-15,1 0 0,-1 0 16,0-1-16,1-20 0,-22 21 16,21-21-16,-21-1 0,0 22 0,1-21 15,-22 21-15,0-22 0,0 22 0,21 0 16,-21 0-16,0 0 16,-21 21-1,-1 0-15,22 21 0,-21 0 0,0-21 16,21 21-16,0 0 0,0 0 15,0 22-15,0-22 0,0 0 0,0 0 16,0 22-16,0-22 0,0 0 16,0 0-16,0 0 0,0 0 0,0 1 15,0-1-15,0 0 0,0-42 63,0 0-63,-21 21 15,0-22-15,0 1 0,-1 21 16,1 0 0,0 0-1,21 21-15,0 1 16,0-1-16,0 0 16,0 0-16,0 0 0,21-21 15,0 0-15,1 21 0,-1-21 0,0 0 16,0 0-16,0 0 0,0 0 15,1 0-15,-1 0 0,21 0 16,0-21-16,1 21 0,-1-21 0,0 0 16,22 0-16,-22 0 0,1-1 15,20 1-15,-21 0 0,1-21 0,-1 21 16,0-22-16,-20 22 0,20-21 0,-21 21 16,0-22-16,-21 22 15,0 0-15,0 0 0,0 0 0,0-1 0,0 1 16,-21 21-16,0 0 0,0 0 15,0 0-15,-1 0 0,1 0 16,0 0-16,21 21 0,0 1 0,0-1 16,0 0-16,0 0 15,0 21-15,0-20 0,21 20 0,0-21 16,-21 0-16,22 22 0,-22-22 0,0 0 16,21 0-16,-21 0 0,0 0 15,0 1-15,0-1 0,0 0 16,-21-21-1,-1 0-15,-20 0 0,21 0 16,0 0-16,0 0 0,-1 0 0,1 0 16,0 0-16,0 0 0,0 0 15,0-21-15,-1 0 0</inkml:trace>
  <inkml:trace contextRef="#ctx0" brushRef="#br0" timeOffset="44023.73">8996 7832 0,'0'0'16,"-21"0"-16,21-21 0,0-1 0,0 1 16,0 0-16,0 0 15,0 0-15,0 0 0,21 21 0,0-22 16,0 22-16,0 0 0,22-21 15,-22 21-15,0 0 0,0 0 0,0 0 16,0 21-16,1 1 0,-1-22 16,0 42-16,0-21 0,-21 0 15,0 22-15,21-22 0,-21 21 0,0 0 16,0 1-16,0-1 0,0 0 0,0 1 16,0-22-16,0 21 0,0-21 15,-21 1-15,21-1 0,0 0 0,-21-21 16,21-21 15,0 0-31,0-1 0,0-41 16,0 21-1,0 20-15,0-20 0,0 0 0,0-1 16,0 1-16,21 21 0,0-21 0,0-1 16,1 22-16,-1-21 0,0 21 15,0-1-15,0 1 0,0 0 0,22 21 16,-22 0-16,0 0 0,0 0 15,22 21-15,-22-21 0,0 21 0,0 1 16,0 20-16,0-21 0,1 0 16,-22 22-16,0-22 0,21 21 0,-21-21 15,0 22-15,0-1 0,0-21 0,0 21 16,0-20-16,0-1 0,0 0 16,0 0-16,0 0 15,21-42 1,-21 0-1,0 0-15,0 0 0,0-1 0,0 1 16,21-21-16,-21 21 0,21 0 16,-21-22-16,21 22 0,1-21 0,-1-1 15,0 22-15,0-21 0,21 21 0,-20-22 16,20 22-16,0 0 0,1 0 16,-22 0-16,21 21 0,-21 0 0,22 0 15,-22 0-15,0 21 0,0 21 16,0-21-16,0 1 0,-21-1 0,0 21 15,0-21-15,0 22 0,0-22 16,0 21-16,0 0 0,0-20 16,0 20-16,0-21 0,-21 0 0,21 22 15,0-22-15,0 0 0,0 0 16,21-21 0,1 0-16</inkml:trace>
  <inkml:trace contextRef="#ctx0" brushRef="#br0" timeOffset="44428.5">10604 7874 0,'22'0'32,"-1"0"-32,0 0 15,0 0-15,0 0 0,0-21 0,1 21 16,20-21-16,-21 0 0,21 21 15,-20-22-15,20 1 0,-21 21 0,0-21 16,0 0-16,1 0 0,-22 0 16,0-1-16,-43 1 15,22 21-15,0 0 0,-21 0 16,-1 0-16,22 21 0,-21-21 16,-1 22-16,1-1 0,21 0 0,-21 21 15,20-21-15,1 22 0,0-22 16,0 21-16,0 1 0,21-1 15,0 0-15,0-21 0,0 22 0,0-1 16,0-21-16,21 0 0,0 1 0,0-1 16,0 0-16,22 0 0,-22-21 15,21 0-15,-21 0 0,22 0 0,-1 0 16,0 0-16,1 0 0,-1-21 0,-21 0 16,22 0-16,-1-1 0,0 1 15,1-21-15,-22 21 0,21-22 0,-21 1 16,0 0-16,22-1 0</inkml:trace>
  <inkml:trace contextRef="#ctx0" brushRef="#br0" timeOffset="44667.36">11451 7493 0,'0'0'0,"42"-148"15,-42 127 1,0 42 0,0 0-16,0 0 15,0 22-15,0-22 0,-21 21 0,21 0 16,0 1-16,-21-1 0,21 0 15,0 1-15,0-1 0,0 0 0,-21 1 16,21-1-16,-21 0 0,21 1 0,0-1 16,0-21-16,0 22 0,0-22 15,0 0-15,0 0 0,0 0 16,21-21 15,0-21-31,-21 0 0,21 0 0,0 0 16,1-22-16</inkml:trace>
  <inkml:trace contextRef="#ctx0" brushRef="#br0" timeOffset="45128.1">11811 7366 0,'21'-21'0,"-42"42"16,42-63-16,-21 21 0,0-1 0,0 44 16,0-1-1,0 0-15,0 0 0,0 21 0,0 1 16,-21-1-16,21 0 0,0 1 15,0-1-15,-21-21 0,21 22 16,0-1-16,0 0 0,0 1 0,0-22 16,0 21-16,0 0 0,0-20 0,0-1 15,0 0-15,0 0 0,0 0 16,0 0-16,0-42 31,0 0-15,0 0-16,0 0 0,0-22 0,0 22 15,0 0-15,21-21 0,0 21 16,0-22-16,0 1 0,22 21 16,-22-22-16,0 22 0,21 0 0,-20 0 15,20 0-15,-21 0 0,21 21 16,-20 0-16,-1 0 0,0 21 0,-21 0 16,0 0-16,21 0 0,-21 0 15,0 22-15,0-22 0,0 21 0,0-21 16,0 22-16,0-1 0,-21-21 0,0 22 15,21-22-15,0 21 0,-21-21 16,21 0-16,-22 1 0,22-1 0,-21 0 16,21 0-16,-21-21 15,0 0 1</inkml:trace>
  <inkml:trace contextRef="#ctx0" brushRef="#br0" timeOffset="45319.99">11303 7789 0,'0'-21'16,"21"21"-16,21 0 16,-20 0-16,-1 0 0,21 0 15,0 0-15,1 0 0,-1-21 16,0 21-16,22 0 0,-22 0 0,22-21 15,-1 21-15,-20 0 0,20 0 16</inkml:trace>
  <inkml:trace contextRef="#ctx0" brushRef="#br0" timeOffset="45748.74">12615 7641 0,'-21'0'47,"0"21"-47,0 1 0,0-1 16,21 0-16,-22 0 0,1 0 15,21 0-15,0 1 0,-21-1 0,21 0 16,-21 21-16,21-21 0,0 22 0,0-22 16,0 21-16,0-21 0,0 22 15,0-22-15,0 0 0,21 0 0,0 0 16,0-21-16,1 22 0,-1-22 0,0 0 15,0 0-15,0 0 0,0 0 16,1 0-16,-1-22 0,0 1 0,0 0 16,0 0-16,0 0 0,1 0 15,-1-22-15,-21 22 0,21-21 16,-21 21-16,0-22 0,0 1 0,0 21 16,0-22-16,0 22 0,-21-21 0,0 21 15,-1 0-15,1-1 0,0 22 16,0 0-16,0-21 0,0 21 0,-22 0 15,22 0-15,0 0 0,0 21 16,0-21-16,-1 22 0,1-1 0,21 0 16,0 0-16,0 0 0,0 0 15,0 1-15,21-22 16</inkml:trace>
  <inkml:trace contextRef="#ctx0" brushRef="#br0" timeOffset="46280.44">13674 7768 0,'0'0'15,"0"-21"-15,0 0 0,0 0 0,-22 0 16,1 21-16,0-22 0,0 22 16,0 0-16,0 0 0,-1 0 0,-20 0 15,21 0-15,-21 0 0,20 0 0,-20 22 16,21-1-16,-21 0 0,20 0 15,-20 0-15,21 0 0,0 1 16,0 20-16,-1-21 0,1 21 0,21-20 16,0 20-16,0-21 0,0 21 15,0-20-15,0-1 0,0 0 0,21 0 16,1 0-16,20-21 0,-21 21 16,0-21-16,22 0 0,-22 0 0,21 0 15,0 0-15,-20-21 0,20 0 0,-21 0 16,21 0-16,-20 0 0,20-1 15,-21-20-15,0 21 0,0-21 0,1-1 16,-1 1-16,-21 0 0,0-1 0,21 1 16,-21 0-16,21-22 0,-21 22 15,0-22-15,0 22 0,0-22 16,0 22-16,0 0 0,0 21 16,0-22-16,0 22 0,0 42 15,-21 0 1,0 1-16,21 20 0,-21 0 0,21 1 15,0 20-15,0-21 0,0 1 0,0 20 16,0-20-16,0-1 0,0 0 16,0 1-16,0-1 0,0 0 0,0-21 15,0 22-15,21-22 0,0 21 0,-21-21 16,21-21-16,-21 22 0,21-22 16,0 0-16,1 0 0,-1 0 15,0-22-15</inkml:trace>
  <inkml:trace contextRef="#ctx0" brushRef="#br0" timeOffset="46499.31">16256 7747 0,'0'0'0,"-21"0"0,21 42 16</inkml:trace>
  <inkml:trace contextRef="#ctx0" brushRef="#br0" timeOffset="47236.48">16235 7853 0,'21'0'31,"-21"-21"-31,21 0 0,0-1 0,0 1 16,1 0-1,-22-21-15,0 21 0,21-1 0,-21-20 16,0 21-16,0 0 0,0 0 0,0-22 16,-21 22-16,-1 21 0,-20-21 15,21 21-15,-21 0 0,-1 0 0,1 21 16,0-21-16,-1 21 0,1 22 15,0-22-15,20 21 0,-20-21 0,21 22 16,0-1-16,0-21 0,-1 21 16,22 1-16,0-22 0,0 21 0,0-21 15,0 1-15,0-1 0,0 0 0,22 0 16,-1-21-16,21 0 0,-21 0 16,22 0-16,20 0 0,-21-21 15,22 21-15,-1-21 0,-20 0 16,20-1-16,-20 1 0,-1 0 0,0 0 15,1 0-15,-22 0 0,0 21 0,0-22 16,-21 1-16,0 0 0,0 0 16,0 0-16,-21 42 31,21 0-15,-21 0-16,21 0 0,0 22 0,0-1 15,-21 0-15,21 1 0,-22 20 16,22-20-16,-21 20 0,21 22 0,0-22 15,0 1-15,0 20 0,0-20 16,0 21-16,0-1 0,0 1 16,0 0-16,0-1 0,0 1 0,0-22 15,0 22-15,0-21 0,0 20 0,0-20 16,0-1-16,0 1 0,0-1 16,0 1-16,0-22 0,0 22 0,0-22 15,0 0-15,0 1 0,0-22 0,0 0 16,0 21-16,0-21 15,-21-21-15,0 0 0,0 0 0,0 0 16,-22-21-16,22 0 0,0 0 0,0-21 16,-22-1-16,22 1 0,-21-22 15,0 1-15,20-1 0,-20 1 16,21-1-16,-21 1 0,20-22 0,1 1 16,0-1-16,21 0 0,0 22 15,0-22-15,0 22 0,0-1 0,21-21 16,0 43-16,1-21 0,20-1 15,0 1-15,1 20 0,-1-20 0,0 20 16,22-20-16,-22 21 0,22-1 0,-22-20 16,21 20-16,-20 1 0,20 0 15,-20-1-15,-1 22 0</inkml:trace>
  <inkml:trace contextRef="#ctx0" brushRef="#br0" timeOffset="47848.13">16827 7874 0,'0'0'0,"0"21"0,0 0 16,22-21 15,-1 0-31,0 0 16,0-21-16,0 0 0,0 0 0,1 21 16,-1-21-16,0 0 0,0-1 15,0 1-15,-21 0 0,0 0 0,21 0 16,-21-22-16,0 22 0,0 0 15,0 0-15,0 0 0,0 0 0,-21 21 16,0 0-16,0 0 16,0 0-16,0 21 15,-1 0-15,1 0 0,0 0 0,0 22 16,21-22-16,0 21 0,-21 0 16,21 1-16,0-1 0,0-21 0,0 22 15,0-1-15,0-21 0,0 21 0,21-20 16,0-1-16,0 0 0,0-21 15,1 0-15,20 0 0,-21 0 0,21 0 16,1 0-16,-22 0 0,21-21 16,1 21-16,-1-21 0,0-22 0,1 22 15,-22 0-15,21 0 0,-21-22 16,0 22-16,22-21 0,-22 0 16,0-1-16,0 22 0,0-21 0,1-1 15,-1 1-15,21 0 0,-21-1 16,0 1-16,1 0 0,-1-1 0,-21 22 15,21 0-15,0 21 16,-21 21 0,0 22-16,0-22 0,-21 21 0,0 0 15,0 1-15,-1-1 0,1 0 16,0 1-16,-21 20 0,21-20 16,-1-1-16,1 0 0,0 1 0,0-1 15,21 0-15,0 1 0,0-22 0,0 0 16,0 0-16,21 0 0,0 0 15,0-21-15,1 0 0,-1 0 16,21 0-16,-21 0 0,0-21 0,1 0 16,-1 0-16,0 0 0,0 0 0</inkml:trace>
  <inkml:trace contextRef="#ctx0" brushRef="#br0" timeOffset="48032.03">17505 7705 0,'-21'0'0,"42"0"16,-64 0-16,22 0 0,42 0 31,1 0-31,-1 0 16,21-21-16,0 21 0,-20 0 0,20-22 16,0 22-16,1-21 0,-1 0 15,-21 21-15,21-21 0</inkml:trace>
  <inkml:trace contextRef="#ctx0" brushRef="#br0" timeOffset="48672.25">18542 7705 0,'0'0'0,"21"-21"0,0 21 15,0-22-15,22 22 0,-22-21 0,0 0 16,0 0-16,0 0 0,1 21 15,-1-21-15,0-1 0,0 1 0,-21 0 16,0 0-16,0 0 0,0 0 0,0-1 16,-21 22-16,0 0 0,-22 0 15,22 0-15,-21 0 0,0 0 0,-1 0 16,1 0-16,0 22 0,-1-1 16,22 0-16,-21 21 0,21-21 0,-1 1 15,1-1-15,21 21 0,0-21 16,0 0-16,0 1 0,0 20 0,21-21 15,1 0-15,-1 0 0,21 1 16,-21-1-16,22 21 0,-1-21 16,-21 0-16,21 22 0,1-22 0,-22 0 15,0 21-15,0-20 0,0 20 16,-21-21-16,0 0 0,0 22 0,0-22 16,0 0-16,-21 0 0,0 0 0,0-21 15,-21 21-15,-1-21 0,1 0 16,0 0-16,-1 0 0,1 0 0,-22 0 15,22 0-15,0 0 0,-1 0 16,1-21-16,0 0 0,-1 21 0,22-21 16,0 0-16,0 0 0,0-1 0,21 1 15,0 0-15,0 0 0,0 0 16,0 0-16,0-1 0,0 1 16,21 21-16,21-21 0,-21 21 15,1-21-15,20 0 0,-21 21 0,21-21 16,1 21-16,-22-22 0</inkml:trace>
  <inkml:trace contextRef="#ctx0" brushRef="#br0" timeOffset="50388.25">19135 7662 0,'0'0'0,"21"-21"31,-42 21-16,-1 0-15,1 21 16,0 1-16,0-22 0,0 21 0,21 0 16,-21 0-16,-1 0 0,22 0 0,0 22 15,-21-22-15,21 0 0,0 0 16,0 22-16,0-22 0,0 0 0,0 0 16,0 0-16,0 0 0,21 1 15,1-22-15,-1 0 16,0 0-16,21 0 0,-21 0 15,1 0-15,20 0 0,-21 0 0,0 0 16,22-22-16,-22 1 0,21 0 16,-21 0-16,22 0 0,-22 0 15,0-1-15,21 1 0,-21 0 0,1 0 16,-1 0-16,-21 0 0,21-1 0,0 1 16,-21 0-16,21 0 0,-21 0 15,0 42 16,0 0-31,0 0 16,0 0-16,0 1 0,0-1 0,0 0 16,0 0-16,0 0 15,0 0-15,0 1 0,0-1 0,0 0 16,0 0-16,0 0 0,21 0 0,1 1 16,-1-22-16,0 0 0,0 21 15,0-21-15,0 0 0,1 0 0,-1 0 16,21 0-16,-21-21 0,0-1 15,1 22-15,-1-21 0,21 0 0,-21 0 16,0 0-16,1-22 0,-22 22 16,21 0-16,0 0 0,0-21 0,0 20 15,-21-20-15,0 21 0,21 0 0,-21-22 16,0 22-16,0 0 16,0 0-16,-21 21 15,0 0 1,0 0-16,21 21 0,-21-21 0,0 21 15,-1 0-15,1 22 0,0-22 0,0 0 16,21 21-16,0-20 0,0-1 16,0 21-16,0-21 0,0 0 0,0 22 15,0-22-15,0 0 0,21 0 16,-21 0-16,21 1 0,0-22 0,22 21 16,-22-21-16,0 0 0,21 0 0,-20 0 15,20 0-15,0 0 0,22 0 16,-22-21-16,0-1 0,1 1 0,-1 0 15,0 0-15,1 0 16,-1-22-16,-21 22 0,0-21 0,22 21 16,-22-22-16,0 22 0,-21-21 0,21 21 15,-21 0-15,0-1 0,0 1 16,0 0-16,-21 21 31,0 0-31,21 21 0,-21-21 0,0 21 16,21 1-16,-22-1 0,22 21 0,-21-21 15,21 0-15,0 1 0,-21-1 16,21 0-16,0 0 0,0 21 0,0-20 16,21-22-16,0 21 0,1 0 15,-1 0-15,0-21 0,0 0 16,0 0-16,22 0 0,-22 0 0,21 0 16,0 0-16,-20 0 0,-1-21 15,21 0-15,-21 21 0,0-21 0,1-1 16,-1 1-16,0 0 0,0 0 0,-21 0 15,0-22-15,21 22 0,-21 0 16,21 0-16,-21 0 0,0 0 0,0-1 16,-21 22 15,21 22-31,-21-1 0,21 0 16,0 0-16,-21 0 0,0 0 15,0 22-15,21-22 0,0 0 16,-22 0-16,22 0 0,-21 1 15,21-1-15,-21 0 0,21 0 0,0 0 16,0-42 15,21 0-15,0 0-16,-21 0 0,22-1 16,-1 1-16,-21 0 0,21 0 0,0-21 15,0 20-15,0 1 0,22-21 0,-22 21 16,0 0-16,21-1 0,1 1 15,-22 21-15,21 0 0,-21 0 0,1 0 16,-1 0-16,0 0 0,-21 21 16,0 1-16,0-1 15,0 0-15,0 0 0,0 21 0,0-20 16,-21-1-16,0 21 0,21-21 16,0 0-16,0 22 0,0-22 0,0 0 15,0 0-15,0 0 0,0 1 16,21-22-16,0 21 15,0-21-15,0 0 0,0 0 0,1 0 16,-1 0-16,21-21 0,-21-1 16,22 22-16,-22-21 0,21 0 0,-21-21 15,0 21-15,22-1 0,-22 1 0,0-21 16,21-22 0,-20 43-16,-22 0 0,21-21 0,-21 21 15,0-1-15,0 1 0,0 0 0,-21 21 16,-1 0-16,1 0 15,0 0-15,0 0 0,0 0 0,0 21 16,-1 0-16,22 1 16,0-1-16,0 21 0,0-21 0,0 0 15,0 1-15,0-1 0,22 0 0,-1 21 16,-21-21-16,0 1 0,21-1 16,-21 0-16,21 0 0,-21 0 0,0 0 15,0 1-15,0-1 16,-21 0-16,0-21 15,0 0-15,-1 0 0,1 0 0,0 0 16,0 0-16,0 0 0,0 0 16,21-21-16,0 0 15,0-1-15,0 1 16,21 0-16,21 0 0,-21 0 16,0 0-16</inkml:trace>
  <inkml:trace contextRef="#ctx0" brushRef="#br0" timeOffset="50911.95">22394 7303 0,'0'0'0,"-21"0"0,0 0 16,0 0-16,0 0 0,-1 21 0,22 0 15,-21 0-15,0 0 0,0 22 16,21-22-16,-21 21 0,21-21 0,-21 22 15,21-1-15,-22 0 0,22 1 16,0-22-16,-21 21 0,21 0 0,-21-20 16,21 20-16,-21 0 0,21-21 15,0 1-15,0-1 0,0 21 0,0-21 16,0 0-16,-21-21 16,21-21 15,0 0-31,0 0 15,21 0-15,-21 0 0,21-1 16,0 1-16,0 0 0,-21 0 0,22-21 16,20 20-16,-21 1 0,0 0 15,22 0-15,-22 0 0,0 0 0,21 21 16,-21 0-16,1 0 0,-1 0 0,0 0 16,-21 21-1,0 0-15,0 0 0,0 0 0,0 0 16,0 1-16,0-1 0,-21 0 15,0 21-15,21-21 0,-22 1 0,22-1 16,-21 0-16,21 0 0,0 0 0,-21 0 16,21 1-16,-21-1 15,42-21 32,0-21-47,0-1 0</inkml:trace>
  <inkml:trace contextRef="#ctx0" brushRef="#br0" timeOffset="51308.72">22881 7684 0,'0'0'0,"-21"21"31,0 0-31,0 0 0,-1-21 16,1 21-16,0 0 0,0 1 15,0 20-15,0-21 0,-1 0 0,1 0 16,0 22-16,21-22 0,0 0 0,0 0 16,0 0-16,0 1 15,0-1-15,21 0 0,0-21 16,1 0-16,-1 0 0,0 0 0,0 0 16,0 0-16,0 0 0,1-21 15,-1 0-15,0-1 0,0 1 0,0 0 16,0 0-16,1 0 0,-1-22 15,-21 22-15,0-21 0,21 21 0,-21 0 16,0-22-16,0 22 0,0 0 0,0 0 16,-21 21-16,0-21 0,-1 21 15,-20 0-15,21 0 0,0 0 0,0 0 16,-22 21-16,22-21 0,0 21 16,0-21-16,0 21 0,21 0 15,0 0 1,42-21-16,-21 0 0,0 0 15,0 0-15</inkml:trace>
  <inkml:trace contextRef="#ctx0" brushRef="#br0" timeOffset="51592.56">23389 7430 0,'0'0'0,"0"-22"0,0-41 31,0 42-31,-21 21 15,21 21 1,-21 0-16,0 0 0,21 0 0,-22 22 16,1-1-16,0 0 0,0-20 0,0 20 15,21 0-15,-21 1 0,-1-1 16,1-21-16,21 21 0,-21 1 0,0-1 16,21-21-16,-21 22 0,21-22 15,0 0-15,0 21 0,0-21 0,0 1 16,0-1-16,21-21 15,0 0 1,0 0-16,0-21 0,1 21 16,-22-22-16</inkml:trace>
  <inkml:trace contextRef="#ctx0" brushRef="#br0" timeOffset="51788.45">23114 7662 0,'-21'0'0,"42"0"0,-63 0 16,20 0 0,44 0 15,-1 0-31,0 0 0,21 0 0,-21 0 0,1 0 16,20-21-16,-21 21 0,21 0 15,-20-21-15,20 21 0,-21 0 16</inkml:trace>
  <inkml:trace contextRef="#ctx0" brushRef="#br0" timeOffset="52332.14">24088 7366 0,'0'-21'0,"0"42"0,-22-42 16,1 21-1,0 0-15,0 0 16,0 21-16,0 0 0,-1 0 0,-20 1 15,21 20-15,0 0 0,0-21 0,-1 22 16,-20-1-16,21-21 16,0 22-16,0-1 0,-1 0 0,1 1 15,0-22-15,0 21 0,0-21 16,21 22-16,-21-22 0,21 0 0,0 0 16,0 0-16,0 0 0,0 1 0,0-44 46,0 1-46,21 0 16,0 0-16,-21 0 0,21 0 0,-21-22 16,21 22-16,0-21 0,1 21 0,-1-22 15,0 1-15,0 0 0,0-1 16,22 1-16,-22 0 0,0-22 16,0 22-16,21 21 0,-42-22 0,22 22 15,-1 0-15,-21 0 0,0 0 16,0 42-1,0 0-15,0 21 16,0-21-16,0 22 0,0-1 0,0-21 16,0 22-16,0-1 0,0 0 15,0 1-15,-21-22 0,-1 21 0,1 0 16,21-20-16,0 20 0,-21-21 0,21 21 16,-21-20-16,21-1 0,-21 0 15,21 0-15,0 0 0,0 0 16,21-21 15</inkml:trace>
  <inkml:trace contextRef="#ctx0" brushRef="#br0" timeOffset="52887.82">23664 7811 0,'21'0'32,"1"0"-32,-1 0 15,0 0-15,0 0 0,21 0 0,-20 0 16,20 0-16,-21-22 0,21 22 0,1 0 16,-1 0-16,-21-21 0,22 21 15,-22-21-15,21 21 0,-21-21 0,0 21 16,22-21-16,-22 21 0,0-21 15,0-1-15,0 22 0,-21-21 0,22 0 16,-1 0-16,-21 0 31,-21 21-31,-1 0 0,1 0 16,0 0-16,0 21 16,0-21-16,0 21 0,-1 0 0,1 0 15,0-21-15,0 22 0,21-1 0,0 0 16,0 0-16,0 0 15,0 0-15,0 1 0,21-1 16,0-21-16,0 21 0,1-21 0,-22 21 16,21-21-16,0 0 0,0 21 15,-21 0-15,21-21 0,-21 22 16,0-1 0,-21 0-1,0-21 1,-21 0-16,20 0 0,1 0 15,0 0-15,0 21 0,0-21 0,-22 0 16,22 0-16,0 0 16,0 0-16,21-21 31,21 0-15,0 21-16</inkml:trace>
  <inkml:trace contextRef="#ctx0" brushRef="#br0" timeOffset="53220.96">25082 7430 0,'0'0'0,"0"-22"0,0 1 0,-21 0 16,0 21-16,0 0 15,0 0-15,0 0 0,-1 21 0,1 0 16,0 1-16,-21-1 0,21 0 0,-1 0 16,1 21-16,-21-20 0,21 20 15,0 0-15,-1-21 0,22 22 0,-21-1 16,21-21-16,-21 22 16,21-1-16,-21-21 0,21 21 0,0-20 15,0 20-15,0-21 0,0 0 0,0 22 16,0-22-16,21 0 15,0 0-15,0-21 0,1 0 0,-1 0 16,0 0-16,0 0 0,21 0 0,-20 0 16,20 0-16</inkml:trace>
  <inkml:trace contextRef="#ctx0" brushRef="#br0" timeOffset="53593.74">25463 7366 0,'0'0'0,"0"-21"16,22 21 15,-1 0-31,0 21 16,0 0-16,0 0 0,0 1 15,1 20-15,-1-21 16,0 0-16,0 22 0,-21-22 0,0 21 16,0-21-16,0 0 0,0 22 0,0-22 15,0 21-15,-21-21 0,0 22 16,0-22-16,-1 0 0,1 21 0,0-20 16,-21-1-16,21 21 0,-1-21 0,1 0 15,0 1-15,0-1 0,0-21 16,0 21-16,-1 0 0,1-21 0,0 0 15,21 21-15,-21-21 0</inkml:trace>
  <inkml:trace contextRef="#ctx0" brushRef="#br0" timeOffset="58616.24">5461 9271 0,'0'-21'0,"42"-64"31,-42 64-31,0 0 16,0 42-1,0 0-15,0 0 16,-21 1-16,21 20 0,0 0 16,-21 1-16,21 20 0,0 1 15,0-1-15,0 1 0,0 20 0,0-20 16,-21 20-16,21-20 0,-21 21 0,-1-22 16,22 1-16,0-1 0,0 22 15,-21-22-15,21 1 0,-21-22 0,21 22 16,0-22-16,-21 0 0,21 1 0,0-22 15,0 0-15,0 0 0,0-42 32,0 0-32,0-22 15,-21 22-15,21-21 0,-21 0 0</inkml:trace>
  <inkml:trace contextRef="#ctx0" brushRef="#br0" timeOffset="58956.04">5186 9525 0,'0'0'0,"0"-21"0,-21 0 16,21 0-16,-22-1 0,22 1 15,0 0-15,0 0 0,0 0 0,0 0 16,22-1-16,-1 22 16,21-21-16,0 0 0,1 0 0,20 0 0,1 0 15,-1 21-15,1 0 0,-1 0 0,1 0 16,-1 0-16,-20 0 15,-1 0-15,0 21 0,-21 0 0,1 0 16,-22 0-16,0 22 0,0-22 16,0 0-16,-22 0 0,1 21 0,-21-20 15,0 20-15,-1-21 0,1 21 0,0-20 16,20-1-16,-20 0 0,0 0 16,21 0-16,-1 0 0,1-21 0,0 0 15,21 22-15,-21-22 0,21-22 31,0 1-31,21 0 16,0 0-16,0 0 0</inkml:trace>
  <inkml:trace contextRef="#ctx0" brushRef="#br0" timeOffset="59456.76">6244 8890 0,'0'0'0,"0"-21"0,-21 21 16,0 0-16,0 21 0,21 0 16,-22 22-16,22-22 15,-21 21-15,21 0 0,0 1 16,0-1-16,0 0 0,0 1 0,0-1 16,0 0-16,0 1 0,-21-1 15,21 0-15,0 1 0,0-22 0,0 21 16,0 1-16,0-22 0,0 0 15,0 0-15,0 0 0,0 0 16,0-42 0,0 0-1,0 0-15,0 0 0,0 0 0,0-1 16,0-20-16,21 21 0,-21 0 16,21-22-16,-21 22 0,22 0 15,-22-21-15,21 21 0,0-1 0,0 1 16,-21 0-16,21 0 0,0 0 15,1 21-15,-1 0 0,0 0 0,0 0 16,0 0-16,0 21 0,-21 0 0,0 0 16,0 0-16,0 1 0,0-1 15,0 0-15,0 21 0,0-21 0,0 1 16,0 20-16,0-21 0,0 0 16,0 22-16,0-22 0,0 0 0,0 0 15,0 0-15,0 0 16,0-42 15</inkml:trace>
  <inkml:trace contextRef="#ctx0" brushRef="#br0" timeOffset="59896.51">7027 9123 0,'-21'0'32,"21"21"-32,-21 0 0,0 0 0,0 1 15,-1-1-15,22 0 0,-21 21 16,21-21-16,-21 22 0,21-22 0,-21 21 16,21-21-16,0 22 0,0-1 15,0-21-15,0 22 0,0-22 0,0 0 16,0 0-16,21 0 0,0 0 15,0-21-15,1 0 0,-1 0 0,0 0 16,0 0-16,0 0 0,22 0 0,-22-21 16,0 0-16,0 0 0,21 0 15,-20 0-15,-1-22 0,0 22 0,0 0 16,0-21-16,-21 20 0,0-20 16,0 21-16,0 0 0,0-22 0,0 22 15,0 0-15,0-21 0,-21 21 16,0-1-16,-21 22 0,20 0 15,1-21-15,0 21 0,-21 0 0,21 0 16,-1 0-16,-20 21 0,21 1 0,0-22 16,0 21-16,21 0 15,0 0-15,21-21 16,0 0 0,0 0-16,0 0 0,0 0 0</inkml:trace>
  <inkml:trace contextRef="#ctx0" brushRef="#br0" timeOffset="60160.37">7705 8869 0,'0'0'0,"0"21"16,0 0 0,0 0-16,0 1 0,-22-1 15,1 21-15,0 0 0,21 1 0,-21-1 16,0 0-16,21 1 0,0-1 15,-21 0-15,-1 1 0,1-1 0,21 0 16,0 1-16,0-1 0,-21 0 0,21 1 16,0-22-16,0 0 0,0 0 15,0 0-15,0 1 0,21-22 16,0 0 0,1 0-16,-1-22 0,-21 1 15,21 0-15,-21 0 0,0 0 0</inkml:trace>
  <inkml:trace contextRef="#ctx0" brushRef="#br0" timeOffset="60674.39">7472 9377 0,'-21'0'0,"42"0"0,-42-21 15,42 21 17,0 0-17,0-21-15,21 21 0,-20 0 0,20-22 16,21 22-16,-20-21 15,-1 21-15,22-21 0,-22 0 0,0 21 16,1 0-16,-1 0 0,0-21 0,1 21 16,-22-21-16,0 21 0,0 0 15,-21 21 1,0 0-16,0 0 0,0 0 0,-21 0 16,21 1-16,-21-1 0,0 0 15,-1 21-15,1-21 0,21 22 0,-21-22 16,21 21-16,0 1 0,0-22 15,0 21-15,0-21 0,0 0 0,0 1 16,21-1-16,0-21 0,1 0 16,-1 0-16,0 0 0,0 0 15,21 0-15,-20 0 0,20 0 0,-21-21 16,21-1-16,-20 1 0,20 0 0,-21 0 16,21-21-16,-20 20 0,20-20 15,-21 21-15,0 0 0,0-22 0,-21 22 16,0-21-16,0 21 0,0-22 0,0 22 15,-21 0-15,0-21 0,0 21 16,0 21-16,0-22 0,-1 22 0,1 0 16,0 0-16,-21 0 0,21 0 15,-1 22-15,-20-22 0,21 21 0,0 0 16,-22 0-16,22 0 0,0-21 16,0 21-16,21 1 0,0-1 15,0 0-15,0 0 0</inkml:trace>
  <inkml:trace contextRef="#ctx0" brushRef="#br0" timeOffset="60964.19">9483 9144 0,'21'0'0,"-21"21"32,-21 0-32,21 1 15,0-1-15,0 0 0,-22 0 0,22 0 16,-21 22-16,21-22 0,-21 0 16,21 21-16,0-21 0,0 1 0,0 20 15,-21-21-15,21 0 0,0 0 0,0 1 16,0-1-16,0 0 0,21-21 31,0-21-31,0 21 0,1-21 16</inkml:trace>
  <inkml:trace contextRef="#ctx0" brushRef="#br0" timeOffset="61360.01">9991 9165 0,'21'-21'16,"-42"42"-16,84-63 0,-42 21 0,-21 0 15,0-1-15,-21 22 16,0 22 0,-21-1-16,20 0 0,-20 0 15,21 0-15,-21 0 0,20 22 0,1-22 16,0 0-16,21 0 0,0 0 16,0 1-16,0-1 15,21 0-15,0-21 0,1 0 0,20 0 16,0 0-16,1 0 0,-1 0 0,0 0 15,1 0-15,-1 0 0,0 0 16,-21 0-16,22 0 0,-22 0 0,0 21 16,0-21-16,0 0 0,-21 21 0,0 0 15,0 1-15,0-1 16,-21-21-16,0 21 0,-21 0 0,21 0 16,-22 0-16,1-21 0,0 22 0,20-1 15,-20-21-15,0 0 16,-1 21-16,22-21 0,-21 0 0,0 0 15,20 0-15,1 0 0,0 0 0,0 0 16,0 0-16,0 0 0,-1-21 16,1 0-16,21-1 0,-21 1 15,21 0-15,-21 0 0</inkml:trace>
  <inkml:trace contextRef="#ctx0" brushRef="#br0" timeOffset="61552.51">9356 8954 0,'-22'0'0,"22"-22"0,-21 22 15,42 0 48</inkml:trace>
  <inkml:trace contextRef="#ctx0" brushRef="#br0" timeOffset="62036.15">11938 9059 0,'0'0'0,"21"-42"0,0 0 16,0-1-16,1 1 0,-1 0 0,0-1 15,-21 22-15,0-21 0,21 21 16,-21 0-16,0-1 0,-21 22 31,0 22-31,0 20 0,21-21 16,-22 43-16,1-22 0,0 0 0,0 22 15,0-22-15,21 22 0,-21-22 16,-1 0-16,1 22 0,21-22 0,0 0 16,-21 1-16,21-1 0,-21 0 15,21-20-15,0 20 0,0-21 16,0 21-16,0-20 0,0-1 16,21-21-16,0 0 0,0 0 15,1-21-15,-1-1 0</inkml:trace>
  <inkml:trace contextRef="#ctx0" brushRef="#br0" timeOffset="62254.03">11684 9335 0,'0'-22'16,"0"44"-16,0-65 15,21 43 1,0 0-16,0-21 0,22 0 0,-22 21 15,21-21-15,1 21 0,-1-21 0,0 21 16,1-22-16,20 22 0,-21 0 16,22-21-16,-22 21 0,22 0 0,-22 0 15,0 0-15,1 0 0,-1 0 16,0 0-16,-20 0 0</inkml:trace>
  <inkml:trace contextRef="#ctx0" brushRef="#br0" timeOffset="63888.41">12679 9250 0,'0'0'0,"21"0"16,0-21 0,-21 0-16,21-1 0,-21 1 15,21 21-15,-21-21 0,0 0 16,0 0-16,0 0 0,0-1 0,-21 1 16,0 0-16,0 21 0,0 0 0,0 0 15,-1 0-15,1 0 0,-21 0 16,21 21-16,0 0 0,-22 1 0,22-1 15,-21 21-15,21-21 0,-1 22 16,1-1-16,0 0 0,0-21 16,0 22-16,0-22 0,21 21 0,0-21 15,0 1-15,0-1 0,0 0 16,21 0-16,0-21 0,0 0 0,0 0 16,0 0-16,22 0 0,-22 0 0,0 0 15,21 0-15,-20-21 0,20 0 16,0 21-16,-21-21 0,22-1 0,-22 1 15,0 0-15,21 0 0,-20 0 0,-1 0 16,-21-1-16,0-20 0,21 21 16,-21-21-16,0 20 0,0-20 15,0 21-15,0 0 0,0 0 0,-21 21 32,0 21-32,21 0 15,0 0-15,-22 0 0,22 0 16,-21 1-16,21 20 0,0-21 0,0 0 15,0 22-15,0-22 0,0 0 0,21 0 16,1 0-16,-22 0 0,21 1 16,0-1-16,21-21 0,-21 0 0,22 21 15,-22-21-15,21 0 0,1 0 16,-1 0-16,0 0 0,-21-21 0,22 21 16,-1-21-16,0-1 0,-20 1 15,20 0-15,-21 0 0,0 0 0,0 0 16,1-22-16,-1 1 0,-21 0 15,0-1-15,21 1 0,-21 0 0,0-22 16,0 22-16,21-1 0,-21 1 16,0 0-16,0-1 0,0 22 0,0 0 15,-21 42 1,21 0 0,0 22-16,-21-1 0,0-21 0,21 22 15,0-1-15,-22 0 0,22 1 0,0-1 16,0 0-16,0-21 0,0 22 15,-21-22-15,21 0 0,0 21 16,0-20-16,-21-1 0,21 0 16,21-21 15,0 0-31,1-21 0,-1 0 16,0 21-16,0-22 0,0 1 15,0 0-15,1 0 0,-1 0 0,0 0 16,0-1-16,0 1 0,-21 0 0,21 0 15,1 0-15,-22 0 16,-22 21 15,1 21-15,0-21-16,0 21 0,0 0 0,0 0 16,-1 0-16,1 1 0,0-1 15,0 0-15,21 0 0,-21 0 0,21 0 16,0 1-16,0-1 0,0 0 15,0 0-15,0 0 0,21 0 16,-21 1-16,21-22 0,0 0 16,0 21-16,1-21 0,20 0 0,-21 0 15,21 0-15,1 0 0,-22 0 0,21 0 16,1-21-16,-1 21 0,-21-22 16,21 1-16,1 0 0,-1 0 0,-21 0 15,22 0-15,-22-1 0,21 1 16,-21-21-16,0 21 0,-21-22 15,0 22-15,22-21 0,-22 21 0,0 0 16,0-1-16,0 1 0,0 0 16,-22 21-1,1 21-15,0 0 0,21 1 16,-21-1-16,21 21 0,-21-21 16,21 0-16,0 22 0,0-22 0,0 0 15,0 0-15,0 0 0,0 1 0,21-1 16,0 0-16,0 0 0,0-21 15,1 21-15,-1-21 0,0 0 16,21 0-16,-21 0 0,22 0 0,-22 0 16,21 0-16,-21 0 0,22 0 15,-22-21-15,21 0 0,-21 21 0,1-21 16,-1 0-16,0-1 0,-21 1 0,0 0 16,0 0-16,21 0 0,-21 0 15,0-1-15,0 1 0,0 0 16,-21 42-1,0 0 1,21 1-16,0-1 0,0 0 0,-21 0 16,21 0-16,0 0 0,-22-21 0,22 22 15,0-1-15,0 0 16,0 0-16,0 0 16,-21-21-1,21-21 1,0 0-1,0 0-15,0 0 0,0-1 16,0 1-16,21 0 0,1-21 16,-1-1-16,0 22 0,0-21 0,0 0 15,0-1-15,22 1 0,-22 21 16,21-22-16,1 22 0,-1 21 0,0 0 16,-21 0-16,22 0 0,-22 0 0,0 21 15,0 22-15,0-22 0,1 21 16,-22-21-16,0 22 0,0-22 15,0 21-15,0-21 0,0 1 0,0 20 16,-22-21-16,1 0 0,0 0 0,0 1 16,21-1-16,-21 0 0,0 0 15</inkml:trace>
  <inkml:trace contextRef="#ctx0" brushRef="#br0" timeOffset="65496.59">17251 9081 0,'21'0'15,"0"0"-15,0-22 0,0 1 16,1 21-16,-22-21 16,21 0-16,0 0 15,-21 0-15,0-1 0,0 1 0,0 0 16,0 0-16,0 0 0,0 0 16,-21-1-16,0 1 0,-1 21 15,1 0-15,0 0 0,0 0 16,0 0-16,0 21 0,-1 1 15,1-1-15,-21 0 0,21 21 0,-22-21 16,22 22-16,0-1 0,-21 0 16,21-20-16,-1 20 0,1 0 0,21-21 15,0 1-15,0 20 0,0-21 16,0 0-16,0 0 0,21 1 16,1-22-16,-1 0 0,0 0 0,0 0 15,21 0-15,-20 0 0,20 0 16,-21 0-16,21 0 0,1-22 15,-22 1-15,21 21 0,-21-21 0,1 0 16,-1 0-16,0-22 0,0 22 16,0 0-16,0-21 0,1 21 0,-22-22 15,0 1-15,0 21 0,0 0 16,0-1-16,0 1 0,0 0 0,0 42 31,0 0-31,-22 1 16,1 20-16,21-21 0,-21 0 0,21 22 15,0-22-15,0 21 0,0-21 16,0 0-16,0 22 0,0-22 0,21 0 16,0 0-16,22-21 0,-22 0 15,21 21-15,-21-21 16,22 0-16,-1 0 0,0 0 0,1 0 16,-1 0-16,-21-21 0,22 21 0,-22-21 15,21 0-15,-21 21 0,22-21 16,-22 0-16,0-22 0,0 22 0,0 0 15,-21-21-15,0 20 0,0 1 0,0 0 16,0 0-16,0 0 0,0 0 16,-21 21-1,21 21-15,0 0 16,-21 0-16,0 0 0,21 22 0,0-22 16,0 0-16,-21 0 0,21 21 15,-22-20-15,22-1 0,-21 0 16,21 0-16,0 0 0,0 0 15,0-42 17,0 0-17,0 0-15,0 0 0,21 0 16,1-1-16,-22 1 0,21-21 0,0 21 16,0-22-16,0 22 0,0-21 0,1 21 15,20-22-15,-21 22 0,21 0 16,-20 21-16,-1 0 0,21 0 0,-21 0 15,0 0-15,-21 21 0,22 0 16,-1 1-16,-21-1 0,21 21 16,-21-21-16,0 0 0,21 22 0,0-22 15,-21 0-15,0 0 0,21 0 16,1 1-16,-1-1 0,0 0 0,0 0 16,0 0-16,0-21 0,1 21 0,20-21 15,-21 0-15,21 0 0,1 0 16,-22 0-16,21 0 0,1 0 0,-22 0 15,21 0-15,0-21 0,-20 21 0,20-21 16,-21 0-16,0 0 0,0 0 16,1-1-16,-1 1 0,0 0 0,-21-21 15,0 21-15,0-1 0,0-20 16,0 21-16,0 0 0,-21 0 16,0-1-16,-1 22 0,1 0 0,0 0 15,-21 0-15,21 0 0,-1 22 16,-20-1-16,21 0 0,0 0 0,-22 21 15,22-20-15,0-1 0,0 21 0,0-21 16,21 22-16,0-22 0,0 21 16,0-21-16,0 0 0,0 1 0,21-1 15,0-21-15,0 21 0,0-21 0,1 0 16,-1 0-16,21 0 0,-21 0 16,22 0-16,-22 0 0,21-21 15,-21 0-15,22-1 0,-22 1 0,21-21 16,0 21-16,-20-22 0,-1 1 15,0 0-15,0-22 0,0 22 0,0-22 16,1 1-16,-1 21 0,-21-22 0,0 22 16,21-1-16,-21 1 0,0 0 15,0 21-15,0-1 0,0 1 0,-21 21 16,0 21 0,-1 1-16,1 20 0,0 0 0,0 1 15,21-1-15,-21 21 0,0 1 0,21-1 16,-22 1-16,22-22 0,0 22 15,0-22-15,0 0 0,0 1 16,0-1-16,0-21 0,22 22 0,-1-22 16,0 0-16,0 0 0,0-21 15,22 0-15,-22 0 0,21 0 0,0 0 16,22 0-16</inkml:trace>
  <inkml:trace contextRef="#ctx0" brushRef="#br0" timeOffset="66052.78">21484 8742 0,'0'0'0,"-21"0"0,0 0 0,0 0 16,-1-21 0,22 0-16,0-1 15,0 1 1,-21 21 0,0 0-16,0 0 0,0 0 0,0 0 15,-1 0-15,1 0 0,0 0 16,0 0-16,-21 21 0,20 1 15,-20-1-15,21 0 0,0 0 0,-22 21 16,22-20-16,0 20 0,21-21 16,0 0-16,0 22 0,0-22 0,0 0 15,0 0-15,21 21 0,0-20 0,1-1 16,-1 0-16,0 0 0,0 0 16,21 0-16,-20 1 0,20-1 0,-21-21 15,0 21-15,0 0 0,1 0 0,-22 0 16,0 1-16,0-1 15,-22-21-15,1 0 0,-21 21 16,21-21-16,-22 0 0,1 0 0,0 0 16,-1 0-16,22 0 0,-21 0 15,0 0-15,20 0 0,-20-21 0,21 0 16,0 21-16,0-22 0,-1 22 0,22-21 16,0 0-16,0 0 0,0 0 15,0 0-15,22-1 0,-1 1 0,21-21 16,-21 21-16,22 0 0,-1-22 0</inkml:trace>
  <inkml:trace contextRef="#ctx0" brushRef="#br0" timeOffset="66296.64">21696 8636 0,'0'0'0,"21"-21"0,0 21 0,-21 21 31,-21 0-31,21 0 16,-21 22-16,0-22 0,21 21 0,0 1 15,0-1-15,-22 0 0,22 1 16,-21-1-16,21 0 0,0-21 0,0 22 16,0-22-16,0 21 0,0-21 15,0 1-15,0-1 0,0 0 16,0 0 0,0-42-1,0 0 1,0 0-16</inkml:trace>
  <inkml:trace contextRef="#ctx0" brushRef="#br0" timeOffset="66740.39">21463 9038 0,'0'-21'0,"0"42"0,0-63 0,0 21 15,0 0-15,21-1 16,21 1-16,-20 21 0,20-21 16,0 0-16,1 0 0,-1 21 15,0-21-15,1-1 0,-1 1 0,21 21 16,-20-21-16,-22 21 0,21 0 0,1 0 15,-22 0-15,0 0 0,0 0 16,-21 21-16,0 0 0,0 1 16,0-1-16,0 21 0,0-21 15,-21 22-15,0-22 0,0 21 0,21-21 16,-22 0-16,1 22 0,21-22 0,-21 0 16,21 0-16,0 22 0,0-22 15,0 0-15,21-21 16,0 21-16,1-21 0,-1 0 0,0 0 15,0 0-15,0 0 0,0 0 16,1-21-16,20 21 0,-21-21 0,21 0 16,-20-1-16,-1 1 0,0 0 0,0-21 15,0 21-15,-21-22 16,0 1-16,0 21 0,0-22 0,0 22 16,-21-21-16,0 21 0,-21 0 15,20-1-15,1 22 0,-21-21 0,21 21 16,0 0-16,-22 0 0,22 0 0,0 0 15,0 0-15,21 21 0,0 1 16,0-1-16,0 0 16,0 0-16,21 0 15,0-21-15,0 0 0,0 21 0</inkml:trace>
  <inkml:trace contextRef="#ctx0" brushRef="#br0" timeOffset="67132.17">22564 8954 0,'0'0'0,"0"-22"0,21 1 16,0 0-16,0 0 0,-21 0 15,21 0-15,0 21 0,1-22 16,-1 22-16,21 0 0,-21 0 16,0 0-16,1 0 0,-1 22 15,0-1-15,0 0 0,0 0 0,0 0 16,-21 0-16,0 22 0,0-22 0,0 21 15,0-21-15,0 1 0,0 20 16,0-21-16,-21 0 0,0 0 16,21 1-16,-21-1 0,0-21 15,21 21-15,0-42 32,0 0-32,0-1 15,0 1-15,21 0 16,0 0-16,0 0 0,-21 0 0,21-22 15,1 22-15,-1 0 0,0-21 16,0 20-16,0 1 0,22-21 0,-22 21 16,0 0-16,0 21 0,0-22 0,0 22 15,1 0-15,-1 0 0,-21 22 32</inkml:trace>
  <inkml:trace contextRef="#ctx0" brushRef="#br0" timeOffset="67883.74">23220 8848 0,'0'21'15,"0"0"-15,0 0 0,0-84 0,0 147 16,0-62-16,0-1 0,0 0 15,21-21 1,0 0-16,0 0 0,0 0 16,1 0-16,-1 0 0,0 0 0,0 0 15,-21-21-15,21 21 0,0-21 16,1-1-16,-1 22 0,-21-21 0,0 0 16,21 0-16,-21 0 0,0 0 15,-21 21 1,0 0-16,-1 0 15,1 0-15,0 21 0,0 0 16,-21 0-16,20 0 0,1 22 0,21-22 16,-21 0-16,21 21 0,-21-21 0,21 1 15,0 20-15,0-21 0,0 0 16,0 0-16,21-21 0,0 22 0,0-1 16,22-21-16,-22 21 0,21-21 15,1 0-15,-1 0 0,21 0 0,-20 0 16,20 0-16,1 0 0,-1 0 0,-20 0 15,20 0-15,1-21 16,-1 21-16,-21-21 0,1-1 0,-1 1 16,0 0-16,1 0 0,-22-21 0,0 20 15,0-20-15,0 21 0,1-21 16,-22 20-16,0-20 0,0 21 0,0 0 16,0 0-16,0-1 0,0 1 0,-22 21 15,1 0-15,0 0 16,0 0-16,0 0 0,-22 0 0,22 21 15,0 1-15,0 20 0,-21-21 16,20 21-16,1-20 0,0 20 0,0-21 16,0 21-16,0-20 0,21 20 15,0-21-15,0 0 0,0 0 16,0 1-16,0-1 0,21 0 0,0 0 16,0 0-16,0-21 0,0 0 0,1 0 15,-1 0-15,0 0 0,21 0 16,-21-21-16,1 21 0,-1-21 0,21 0 15,-21 0-15,0-1 0,1-20 0,-1 0 16,0-1-16,0 1 0,0-21 16,-21 20-16,21-20 0,1 20 0,-22-20 15,21 21-15,-21-22 0,21 22 0,-21 21 16,0-22-16,0 22 0,-21 21 31,0 21-31,21 0 0,-22 1 16,1 20-16,21 0 0,0 1 15,-21-1-15,0 0 0,21 1 0,0-1 16,0 0-16,0 1 0,0-1 16,0 0-16,0-21 0,0 22 0,0-22 15,21 0-15,0 0 0,0-21 16,1 0-16,-1 0 0,21 0 16</inkml:trace>
  <inkml:trace contextRef="#ctx0" brushRef="#br0" timeOffset="68207.56">26903 8678 0,'0'0'16,"0"-21"-16,-21 21 15,21-21-15,-22 21 0,22-21 0,-21 21 16,0 0-16,0 0 0,0 0 16,21 21-16,-21 21 0,-1-20 15,1 20-15,0 0 0,0 1 16,21-1-16,-21 0 0,0 22 0,21-22 16,0 0-16,0 1 0,-22-1 15,22 0-15,-21-20 0,21 20 0,-21-21 16,21 0-16,0 0 0,0 1 15,0-1-15,0 0 0</inkml:trace>
  <inkml:trace contextRef="#ctx0" brushRef="#br0" timeOffset="68652.3">26606 8890 0,'0'0'0,"22"-42"0,-1-1 0,-21 1 15,21 0-15,21 21 0,-21-22 16,22 1-16,-1 21 0,0 0 0,1-22 16,20 22-16,-20 21 0,20-21 15,1 21-15,-22 0 0,0 0 0,1 0 16,-1 21-16,-21 0 0,0 0 16,0 22-16,-21-1 0,0-21 0,0 22 15,0-1-15,-21 0 0,-21 1 0,0-22 16,-1 21-16,-20-21 15,-1 0-15,1 1 0,-1-1 0,1-21 0,-1 0 16,1 0-16,20 0 0,1 0 16,0 0-16,21 0 0,-1 0 15,1 0-15,0 0 0,21-21 0,0-1 16,0 1-16,0 0 16,0 0-16,21 21 15,0 0-15,1 0 0,20 21 16,-21 0-16,0 0 0,0 1 15,22-1-15,-22 0 0,21 0 0,1 21 16,-1-20-16,0-1 0,-21 0 16,22 0-16,-1 0 0,-21 0 0,22-21 15,-22 22-15,21-22 0,-21 0 0,0 0 16,1 0-16,-1 0 16,0 0-16,0 0 0,0 0 0,0-22 15,1 1-15</inkml:trace>
  <inkml:trace contextRef="#ctx0" brushRef="#br0" timeOffset="69128.03">27919 8657 0,'0'0'15,"21"-21"-15,-21 0 0,0 0 0,0 0 0,-21 21 32,0 21-32,-1 21 0,1-21 15,0 0-15,0 22 0,21-1 0,-21 0 16,21 1-16,-21-1 15,21 0-15,0 1 0,-22-1 0,22-21 16,0 22-16,-21-22 0,21 0 16,0 0-16,0 0 0,0 0 15,-21-21 1,21-21 0,-21 0-1,21-21-15,0 21 16,0-1-16,0-20 0,0 21 0,0-21 15,0-1-15,21 1 0,0 0 16,0-1-16,1 1 0,-1 0 16,21-1-16,-21 22 0,0 0 0,22-21 15,-1 42-15,-21-22 0,22 22 16,-22-21-16,0 21 0,21 0 0,-21 0 16,1 21-16,-22 1 0,21 20 0,-21-21 15,0 21-15,0 1 0,0-1 16,0-21-16,0 22 0,0-1 0,0 0 15,0-21-15,0 1 0,0 20 16,-21-21-16,21 0 0,-22 0 16,1 1-16,0-22 0,0 0 15,0 0-15,0 0 16,-1 0-16,1 0 0</inkml:trace>
  <inkml:trace contextRef="#ctx0" brushRef="#br0" timeOffset="69319.92">27601 8869 0,'-21'0'0,"42"0"31,22 0-31,-1 0 16,0 0-16,1 0 0,41 0 16,-20 0-16,20 0 0,-20 0 15,21 0-15,-22 0 0,1-21 0,-1 0 16,1 21-16,-22-22 0,0 22 15,1-21-15,-1 0 0,0 0 0,-21 0 16</inkml:trace>
  <inkml:trace contextRef="#ctx0" brushRef="#br0" timeOffset="69944.56">28723 8636 0,'0'-42'0,"0"105"15,0-84-15,0-42 0,-21 63 16,21 21 0,-21-21-16,0 21 0,-1 21 0,22-21 15,-21 22-15,21-1 0,-21 0 0,21 1 16,-21-1-16,21 0 0,0 1 15,0-1-15,0-21 0,0 0 16,0 22-16,0-22 0,0 0 16,0 0-16,-21-42 47,21 0-47,0 0 0,0 0 0,0-22 15,0 22-15,0-21 0,0-1 16,0 1-16,21 0 0,-21-1 0,21 1 15,0 0-15,0-1 0,1 22 0,20 0 16,-21 0-16,0 0 0,0 0 16,1 21-16,-1 0 0,0 0 0,0 0 15,-21 21-15,21 0 0,-21 0 16,21 0-16,-21 22 0,22-22 16,-22 21-16,0 0 0,0-20 0,0 20 15,21 0-15,-21-21 0,0 22 16,0-22-16,21 0 0,-21 0 0,21 0 15,-21 1-15,21-22 0,-21 21 16,21-21 0,1-21-16,-22-1 0,0 1 15,21 0-15,0 0 0,-21 0 16,21-22-16,0 22 0,22-21 0,-22 0 16,21-1-16,0 1 0,1 0 0,-1 20 15,-21-20-15,22 21 16,-1 0-16,-21 0 0,0-1 0,0 22 15,1 0-15,-22 22 16,0-1-16,0 21 0,0 0 16,0-20-16,-22 20 0,1 0 0,21 1 15,-21-1-15,0 0 0,0 1 16,0-22-16,21 21 0,0-21 0,-22 0 16,1 1-16,21-1 15,-21-21-15,21-21 31,21-1-31</inkml:trace>
  <inkml:trace contextRef="#ctx0" brushRef="#br0" timeOffset="70096.48">29824 9017 0,'0'0'0,"21"0"0,0 0 0,-21-21 62,0 0-62,0 0 16,0-1-16</inkml:trace>
  <inkml:trace contextRef="#ctx0" brushRef="#br0" timeOffset="93039.84">1693 11472 0,'0'0'0,"-21"0"16,0 0 15,21-21-15,-21 21-16,21-21 78,0 0-78,21 0 16,0 21-16,0-21 15,0 21-15,1 0 0,-1-22 0,0 22 16,0 0-16,0-21 0,0 21 16,1 0-16,-1 0 0,0 0 0,0 0 15,0 0-15,0 0 16,-21 21-16,22 1 0,-22-1 0,0 0 15,0 0-15,0 21 0,0-20 16,0 20-16,-22-21 0,22 21 0,-21-20 16,-21 20-16,21-21 0,0 21 15,-1-20-15,1-1 0,0 0 16,0 0-16,0 0 0,0 0 16,-1-21-16,1 22 15,21-44 16,0 1-15,0 0-16,21 0 16,1 21-16,-1-21 15,0 21-15,0 0 0,0-21 16,0 21-16,1 0 0,-1 0 0,0 0 16,0 0-16,0 0 15,0 0-15,1 0 0,-1 0 0,0 0 16,0 21-16,0 0 15,0 0-15,-21 0 0,22-21 0,-22 21 16,0 1-16,0 20 0,0-21 16,0 0-16,-22 22 0,1-22 0,0 0 15,0 0-15,0 21 0,0-20 16,-1-1-16,-20 0 0,21 0 0,-21 0 16,-1 0-16,1-21 0,0 22 15,20-22-15,-20 0 0,0 0 0,-1 0 16,22 0-16,-21-22 0,21 1 15,-22 21-15,22-21 0,-21 0 16,21 0-16,0 0 0,-1-1 16,1 1-16,0 0 0,21 0 15,-21 0-15,21 0 0,0-1 16,0 1 0,21 0-16,21 0 0,-20 21 15,-1-21-15,0 21 0,21-21 16</inkml:trace>
  <inkml:trace contextRef="#ctx0" brushRef="#br0" timeOffset="93443.61">2646 11726 0,'0'0'16,"0"22"-16,0-1 0,-21-21 16,21 21-16,-22-21 15,22 21-15,-21-21 16,21-21 15,0 0-31,0 0 16,0-1-16,0 1 15,0 0-15,0 0 16,0 0-16,-21 21 16,0 0-1,21 21 1,0 0-16,0 0 16,0 0-16,0 1 15,0-1 1,21-21-1,0 0-15,0 0 16</inkml:trace>
  <inkml:trace contextRef="#ctx0" brushRef="#br0" timeOffset="104971.95">5059 11367 0,'0'0'0,"0"-22"110</inkml:trace>
  <inkml:trace contextRef="#ctx0" brushRef="#br0" timeOffset="105575.61">5143 11282 0,'0'-21'47,"0"0"-47,0-1 0,0 1 15,0 0-15,0 0 16,0 0-16,0 0 0,0-1 15,0 1-15,0 0 0,0 0 16,-21 21-16,-21 0 16,21 0-16,0 0 0,-22 0 15,22 0-15,-21 21 0,-1 0 16,1 0-16,0 22 0,-1-22 0,22 21 16,-21 1-16,21-22 15,0 21-15,-1 0 0,1-20 0,21 20 16,0-21-16,0 0 0,0 22 0,0-22 15,21 0-15,1 0 0,20 0 16,-21 0-16,21-21 0,-20 22 0,20-1 16,0 0-16,1 0 0,-1 0 15,0 0-15,1 1 0,-22-1 0,21 0 16,-21 0-16,0 0 0,-21 0 16,0 22-16,0-22 0,0 0 0,0 21 15,-21-20-15,0 20 0,0-21 0,-21 0 16,-1 0-16,1 1 0,-22-1 15,1 0-15,-1-21 0,1 0 16,21 0-16,-22 0 0,1 0 16,20 0-16,1 0 0,-22-21 0,22 0 15,21-1-15,-21 1 0,-1 0 16,22 0-16,0-21 0,-21 20 0,20-20 16,22 21-16,0-21 0,0 20 0,0 1 15,0 0-15,0 0 0,0 0 16,22 0-16,-1-1 0,21 1 0,0 21 15,1-21-15,-1 0 0,0 21 16,22-21-16</inkml:trace>
  <inkml:trace contextRef="#ctx0" brushRef="#br0" timeOffset="105916.57">5440 11451 0,'-64'43'32,"64"-22"-32,-21 0 0,21 0 15,-21 0-15,21 22 0,0-1 16,0 0-16,0 1 0,0-1 0,0 0 16,0 22-16,0-1 0,0 1 15,0-1-15,0 1 0,0 20 16,0-20-16,0 21 0,0-22 0,0 22 15,-21-22-15,21 22 0,0 0 16,0-22-16,0 22 0,0-22 0,0 1 16,0-1-16,0 1 0,0-22 15,0 0-15,0 1 0,0-22 0,0 0 16,0 0-16,0 0 0,0 1 0,0-44 31,0 1-31,0-21 0,0 0 0,0-1 16</inkml:trace>
  <inkml:trace contextRef="#ctx0" brushRef="#br0" timeOffset="106272.37">5376 11642 0,'0'0'0,"0"-21"0,0-1 16,-21 1-16,21 0 15,0 0-15,0 0 0,0 0 16,21-1-16,0 22 16,22-21-16,-22 21 0,21 0 0,1 0 15,-22 0-15,21 0 0,0 21 16,-20 1-16,20-1 0,-21 0 16,0 0-16,0 0 0,-21 22 0,0-22 15,0 21-15,0-21 0,-42 22 0,21-22 16,0 21-16,-22-21 0,1 22 15,21-22-15,-21 0 0,20 0 0,-20 0 16,21 0-16,0-21 0,21 22 16,-21-22-16,21-22 31,21 1-31,0 0 16,0 21-16,0-21 0,22 0 0</inkml:trace>
  <inkml:trace contextRef="#ctx0" brushRef="#br0" timeOffset="107108">6117 11621 0,'21'0'31,"-21"-22"-15,21 22-16,1-21 0,-1 0 15,0 0-15,-21 0 16,0 0-16,21-1 0,-21 1 16,0 0-16,21 0 0,-21 0 0,0 0 15,0-1-15,-21 22 16,0 0 0,0 22-16,0-22 0,-1 21 15,1 0-15,0 21 0,0-21 0,0 22 16,0-22-16,21 21 0,-22 1 0,1-22 15,21 21-15,-21-21 0,21 22 16,0-22-16,0 0 0,0 21 0,0-21 16,0 1-16,0-1 15,21 0-15,0 0 0,1 0 0,-1-21 16,-21 21-16,21-21 0,0 22 0,0-22 16,22 0-16,-22 0 0,0 0 15,0-22-15,21 1 0,-20 21 0,20-21 16,0 0-16,-21 0 0,22 0 15,-1-22-15,-21 22 0,22 0 0,-22-21 16,21 20-16,-21-20 0,0 21 0,1-21 16,-1 20-16,0-20 0,-21 21 15,0 0-15,0 0 0,21-1 0,-21 1 16,0 42 0,0 1-1,0-1-15,-21 0 16,21 21-16,0-21 0,0 1 15,-21 20-15,21-21 0,0 0 0,0 0 16,0 22-16,0-22 0,0 0 0,0 0 16,0 0-16,21 1 15,0-1-15,0-21 0,0 0 16,1 0-16,-1 0 0,0 0 16,0 0-16,0-21 0,0 21 0,22-22 15,-22 1-15,0 21 0,0-21 0,0 0 16,1 0-16,-22-22 0,21 22 15,-21 0-15,21 0 0,-21-21 16,0 20-16,0 1 0,0 0 0,0 42 31,0 0-15,0 22-16,0-22 0,-21 0 0,21 0 16,0 22-16,0-22 0,0 0 15,-21 0-15,21 0 0,0 0 0,0 1 16,0-1-16,0 0 0,0 0 15,21-21 1,0-21 0,-21 0-1,0 0-15,0-1 0</inkml:trace>
  <inkml:trace contextRef="#ctx0" brushRef="#br0" timeOffset="107291.9">7070 11261 0,'-43'-21'32,"22"21"-32,0 0 15,21 21-15,0 0 16,0 0-16,0 0 16,21 0-1,0-21-15,-21 22 0,21-22 0,-21 21 16,22 0-16</inkml:trace>
  <inkml:trace contextRef="#ctx0" brushRef="#br0" timeOffset="108624.14">7324 11663 0,'0'0'0,"21"0"16,0 0-16,0 0 0,0 0 15,0 0-15,1 0 16,-1-21-16,0 0 0,0-1 0,0 1 15,22 0-15,-22 0 16,0-21-16,0-1 0,0 1 0,0 0 16,1-1-16,-1 1 0,-21 0 0,0 20 15,0-20-15,0 21 0,0 0 16,0 0-16,0-1 0,-21 22 0,-1 0 16,1 0-16,0 0 0,0 0 0,0 0 15,0 22-15,-1-22 0,1 42 16,0-21-16,0 21 0,0 1 0,21-1 15,0 0-15,-21 22 0,21-22 16,0 22-16,0-1 0,0 1 0,0-1 16,0 1-16,0-1 0,0 1 0,0 20 15,0-20-15,0 21 16,0-22-16,0 1 0,0 20 0,0-20 16,0-1-16,21 1 0,-21-1 0,0 1 15,0-22-15,0 22 0,0-1 16,0 1-16,0-22 0,0 0 0,0 22 15,0-22-15,0-21 0,0 22 0,0-22 16,0 0-16,21-21 16,0 0-16,0 0 15,0 0-15,1-42 0,-1 20 0,21-20 16,-21 0-16,0-1 0,22-20 16,-22-1-16,21 1 0,-21-22 0,22 22 15,-22-1-15,0-20 0,-21-1 16,0 21-16,0-20 0,0 20 15,-21 1-15,-21-1 0,20 1 0,-20 20 16,0 1-16,21 0 0,-22 21 0,1-1 16,0 1-16,-1 21 0,1 0 15,21-21-15,0 21 0,-1 0 0,1 0 16,0 0-16,21-21 16,21 21-1,22-21-15,-22 21 0,21-21 16,-21-1-16,22 22 0,-1-21 15,0 0-15,1 0 0,20 0 0,-21 0 16,1-1-16,-1 1 0,0 0 16,1 0-16,-22 0 0,21 0 15,-21-1-15,1 1 0,-1 0 0,0 21 16,0-21-16,-21 42 31,0 0-31,-21 0 16,21 1-16,0 20 0,-21-21 0,21 0 15,0 22-15,0-22 0,0 0 16,21 21-16,0-21 0,-21 1 0,21-1 16,0 0-16,1 0 0,-1-21 15,0 21-15,0-21 0,0 0 0,0 0 16,1 0-16,20 0 0,-21 0 16,0 0-16,0-21 0,22 0 0,-22 0 15,0 0-15,0-1 0,0 1 16,1 0-16,-1-21 0,-21 21 0,0-1 15,21 1-15,-21-21 0,0 21 16,0 0-16,0-1 0,-21 22 31,0 0-31,21 22 16,0-1-16,0 0 0,0 0 0,-22 0 16,22 22-16,0-22 0,0 21 0,0 0 15,0 1-15,0-1 16,0 0-16,0 22 0,0-22 0,0 22 15,0-1-15,0 1 0,0-1 0,0 1 16,0-1-16,0 1 0,0-1 16,22 1-16,-22-1 0,21 1 0,0-1 15,-21 1-15,0-1 0,21 1 0,0-1 16,-21-20-16,0 20 0,21-21 16,1 1-16,-22-1 0,21 0 0,-21 1 15,0-22-15,0 0 0,0 0 0,-21-21 31,-1 0-31,1 0 0,0-21 16,0-21-16,-21 21 0,20-22 16,-20 1-16,21 0 0,0-22 0,-22 1 15,22-1-15,0-21 0,21 22 16,0-22-16,0 22 0,0-22 0,0 22 16,0-22-16,0 0 0,0 22 0,0-22 15,0 22-15,21-1 0,0 1 16,1 20-16,-1 1 0,0 0 0,0-1 15,0 1-15,-21 21 0,21 0 16,1-1-16,-1 1 0,0 0 0,0 21 16,0 0-16,-21-21 0,21 21 15,1 0-15,-22-21 16,21 21-16</inkml:trace>
  <inkml:trace contextRef="#ctx0" brushRef="#br0" timeOffset="109785.2">10710 11091 0,'0'0'0,"0"-21"0,0 0 16,21 21-16,-21-21 15,0 0-15,22 0 0,-22-1 16,0 1-16,0 0 0,0 0 15,-22 21 1,1 0 0,0 0-1,0 0-15,21 21 0,-21 0 0,21 22 16,-21-22-16,-1 21 0,22 22 0,-21-22 16,0 21-16,0 1 0,0-1 15,21 1-15,-43-1 0,22 1 0,0-1 16,0-20-16,0-1 0,0 22 0,-1-22 15,1 0-15,0-21 0,0 22 16,0-22-16,0 21 0,-1-21 0,1 1 16,0-1-16,0-21 15,0 0-15,0 0 16,-1-21-16,1-1 0,0 1 16,21 0-16,-21-21 0,0 21 15,0-22-15,-1 1 0,22 0 0,-21-1 16,21-20-16,0 20 0,0 1 0,0-21 15,0 20-15,0 1 0,0 0 16,0-1-16,0 22 0,0-21 0,0 21 16,21 21-16,1 0 15,-1 21-15,0 0 0,0 0 16,0 21-16,0-20 0,1 20 0,-1 0 16,0 22-16,0-22 0,0 0 15,0-20-15,1 20 0,-1 0 16,0 1-16,0-22 0,0 0 0,0 0 15,1 21-15,-1-20 0,0-22 16,0 21-16,0 0 0,0-21 0,1 0 16,-1 0-16,21 0 0,-21 0 15,0 0-15,22-21 0,-22 0 0,0-1 16,21 1-16,-20 0 0,-1 0 0,0-21 16,0 20-16,0-20 0,0 0 15,1-1-15,-22 1 0,0 0 0,21-1 16,-21 22-16,21 0 0,-21 0 15,0 0-15,0 0 0,0 42 32,0 0-32,0 0 15,-21 0-15,0 22 0,21-22 0,-22 21 16,22-21-16,0 22 0,0-22 0,0 21 16,0-21-16,0 22 0,0-22 15,0 0-15,0 0 0,22 0 0,-22 0 16,21 1-16,0-1 0,0 0 0,0-21 15,22 0-15,-22 0 0,0 0 16,0 0-16,0 0 0,0 0 0,1-21 16,20 21-16,-21-21 0,0-22 0,0 22 15,-21 0-15,22-21 16,-22 20-16,0-20 0,0 0 0,0-1 16,0 1-16,0-21 0,0 20 0,-22 1 15,1 0-15,21 20 0,-42 1 16,21 0-16,0 0 0,-1 0 0,1 21 15,-21 0-15,21 0 0,0 0 16,-22 21-16,22 0 0,0 0 0,0 0 16,21 1-16,0-1 0,0 0 0,-21 0 15,21 21-15,0-20 0,0-1 16,0 0-16,21 0 0,0 0 16,0 0-16,0 1 0,0-22 0,1 21 0,20-21 15,-21 0-15</inkml:trace>
  <inkml:trace contextRef="#ctx0" brushRef="#br0" timeOffset="111975.95">11684 11451 0,'42'-42'0,"-84"84"0,105-105 0,-63 42 16,22-22-16,-22 22 0,21 0 16,-21 0-16,0 0 0,0-1 0,0 1 15,-21 21-15,-1 0 16,1 0-16,0 0 15,0 21-15,21 1 0,-21-1 16,21 21-16,-21-21 0,-1 22 0,22-1 16,0 0-16,0-21 0,0 22 15,0-1-15,0 0 0,0-20 0,0 20 16,0-21-16,0 0 0,0 22 16,22-22-16,-1 0 0,0 0 0,21 0 15,-21 0-15,22-21 0,20 22 0,-20-22 16,20 0-16,1 0 0,20 0 15,-20 0-15,-1 0 0,1-22 0,20 1 16,-20 0-16,-1 0 0,-20 0 0,20 0 16,-20-1-16,-1-20 15,0 21-15,1-21 0,-22-1 0,0 1 16,0 0-16,-21 20 0,0-20 0,0 0 16,0-1-16,0 22 0,0-21 15,0 21-15,-21 0 0,0-1 0,0 22 16,-1 0-16,1 0 0,-21 0 15,21 0-15,0 0 0,-22 22 0,22-1 16,0 21-16,0-21 0,-22 22 0,22-22 16,0 21-16,0 0 0,0-20 15,0 20-15,21-21 0,0 21 0,-22-20 16,22 20-16,0-21 0,0 0 0,0 0 16,0 1-16,22-22 0,-1 21 15,0-21-15,0 0 0,0 0 16,0 0-16,1 0 0,-1-21 0,21 21 15,-21-22-15,0 1 0,22 0 0,-22 0 16,0 0-16,0-22 0,0 22 16,1-21-16,-1 21 0,-21-22 0,0 22 15,21-21-15,-21 21 0,0 0 16,0-1-16,0 1 0,0 42 31,0 1-31,-21-1 16,21 21-16,0-21 0,0 22 0,0-22 15,0 21-15,0-21 0,0 22 16,0-22-16,0 21 0,0-21 16,0 0-16,21 1 0,-21-1 0,21 0 15,0 0-15,0-21 0,1 21 16,-1-21-16,21 0 0,-21 0 16,0 0-16,22 0 0,-22-21 0,0 21 15,21-21-15,-20 0 0,-1 0 0,21-22 16,-21 22-16,0-21 0,1-1 15,-22 1-15,21 0 0,0-22 0,-21 22 16,0-22-16,0 1 0,0-1 16,0 22-16,0-21 0,0 20 0,0 1 15,0 21-15,0-22 0,0 22 16,0 0-16,0 42 31,0 0-31,0 1 0,-21 20 0,21 0 16,0 1-16,0 20 0,0-21 15,0 22-15,0-22 0,0 22 0,0-22 16,0 22-16,0-22 0,0 0 0,0 1 16,0-1-16,0 0 0,21-21 15,0 1-15,0 20 0,0-42 0,1 21 16,-1 0-16,0-21 0,21 0 0,-21 0 16,1 0-16,-1 0 0,21-21 15,-21 0-15,0 21 0,22-21 16,-22-22-16,0 22 0,0 0 0,0-21 15,1 21-15,-1-22 0,0 1 0,0 0 16,-21-1-16,21 1 0,-21 0 16,21 20-16,-21-20 0,0 21 0,0 42 31,0 0-15,-21 0-16,21 22 0,0-22 0,0 21 15,0-21-15,-21 22 0,21-22 16,0 21-16,0-21 0,0 1 0,0 20 15,0-21-15,0 0 0,0 0 0,21 1 16,0-1 0,1-21-16,20 0 0,-21 0 15,0 0-15,0 0 0,1 0 0,20 0 16,-21-21-16,0-1 0,22 1 16,-22 0-16,0 0 0,21 0 0,-21-22 15,1 22-15,-1-21 0,0 0 0,0 20 16,0-20-16,0 0 0,-21 21 15,0-22-15,0 22 0,22 0 0,-44 42 32,22 0-17,0 22-15,-21-22 0,0 21 16,21-21-16,-21 22 0,21-1 0,0-21 16,0 21-16,0-20 0,0 20 15,0-21-15,0 0 0,0 0 0,0 1 16,0-1-16,21-21 0,0 21 0,0-21 15,1 0-15,-1 0 0,0 0 16,0 0-16,0 0 0,0 0 0,1 0 16,-1 0-16,0-21 0,0 0 0,-21-1 15,21 1-15,0 0 0,1-21 16,-22 21-16,0-22 0,0 22 0,0-21 16,0-1-16,0 1 15,0-21-15,0 20 0,0 22 0,0-21 16,-22 21-16,1-1 0,-21 1 0,21 0 15,0 21-15,-1 0 0,-20 0 16,21 21-16,0-21 0,0 21 0,-1 22 16,1-22-16,21 21 0,0-21 15,0 22-15,0-22 0,0 21 0,0-21 16,0 1-16,0 20 0,0-21 0,21 0 16,1 0-16,-1 1 0,0-1 15,0-21-15,0 21 0,22-21 0,-22 0 16,0 0-16,21 0 0,-21 0 0,22 0 15,-1-21-15,-21 21 0,22-21 16,-1-1-16,-21 1 0,0 0 16,22 0-16,-22-21 0,0 20 0,0-20 15,0 0-15,0 21 0,1-22 16,-1 22-16,0-21 0,-21 21 0,0-1 16,0 1-16,0 42 31,0 1-31,0-1 0,0 0 0,0 21 15,0-21-15,-21 22 0,21-22 16,-21 21-16,21-21 0,0 22 0,0-22 16,0 0-16,-22 21 0,22-20 15,-21-1-15,21 0 0,0 0 16,0 0-16,-21 0 0,21 1 0,0-1 16,0 0-16,21-42 31,0 0-16,-21-1-15,22 1 0,-22-21 16,21 21-16,0-22 0,0 1 16,0 0-16,0-1 0,1-20 0,-1 21 15,21-1-15,0-20 0,-20 20 16,20 1-16,0 21 0,1 0 0,-1 0 16,0-1-16,-21 22 0,22 0 0,-22 0 15,0 0-15,0 22 0,0-1 16,-21 21-16,22 0 0,-22 1 15,0-1-15,0 0 0,0 1 0,0-1 16,0 0-16,0 1 0,0-1 0,0-21 16,0 22-16,0-22 0,0 0 15,0 0-15,0 0 0,0 0 0,0 1 16,21-22-16,0 0 16,0 0-16,0 0 15,0 0-15,1-22 0,-1 22 0,0-21 16,0 0-16,0 0 0,0 0 15,1-22-15,-1 22 0,0-21 16,-21 0-16,21-1 0,0 1 0,0 0 16,1-22-16,-22 22 0,0-1 0,0 1 15</inkml:trace>
  <inkml:trace contextRef="#ctx0" brushRef="#br0" timeOffset="112280.77">14711 10753 0,'-21'0'0,"42"0"0,-42-21 0,-1 21 15,22-22-15,-21 22 0,21-21 16,0 42 31,0 1-31,-21-22-16,21 21 15,-21-21-15</inkml:trace>
  <inkml:trace contextRef="#ctx0" brushRef="#br0" timeOffset="112612.02">13377 11261 0,'-21'0'0,"21"-43"32,0 22-32,21 21 15,0-21-15,22 21 0,-22-21 0,21 21 16,-21-21-16,22 21 0,-22 0 16,21 0-16,-21-21 0,22 21 0,-22 0 15,21 0-15,-21 0 0,1 0 0,-1 0 16,0 0-16,0 0 15,-21 21 1,21-21 15,0 0-31</inkml:trace>
  <inkml:trace contextRef="#ctx0" brushRef="#br0" timeOffset="116201.05">17865 11536 0,'0'0'0,"-43"42"16,22-42 0,0 0-16,21 21 0,-21-21 15,21 22-15,-21-22 0,-1 0 16,1 21-16,0-21 15,0 21-15,21-42 79,21 21-64,0-21-15,-21-1 0,21 22 16,1-21-16,-22 0 0,21 0 0,0 0 15,0 0-15,-21-1 0,21 1 16,0 0-16,-21 0 0,22 0 0,-1-22 16,-21 22-16,21 0 0,-21 0 15,21 0-15,-21-22 0,0 22 0,21 0 16,-21-21-16,21 21 0,-21-1 0,22 1 16,-22-21-16,0 21 0,0 0 15,21-1-15,-21-20 0,21 21 0,-21 0 16,21 0-16,-21-1 0,21 1 15,-21 42 17,-42 1-17,21-22-15,0 21 0,-1 0 0,1 0 16,0 0-16,-21 0 0,21 1 16,21-1-16,-22-21 0,1 21 0,21 0 15,-21-21-15,21 21 0,0 0 16,0 1-16,0-1 0,0 0 15,21 0-15,0 0 0,1-21 16,-1 21-16,0 1 0,0-1 16,0-21-16,0 21 0,22 0 0,-22 0 15,0 0-15,21-21 16,-20 22-16,-1-1 0,21 0 0,-21 0 16,0 0-16,-21 0 0,0 1 15,0-1-15,0 0 0,0 0 16,-21 0-16,0 0 0,0-21 15,-21 22-15,20-22 0,1 21 16,-21-21-16,21 0 0,0 0 0,-22 0 16,22 0-16,0 0 0,0 0 0,0 0 15,-1 0-15,1-21 0,0 21 16,0-22-16,0 1 0,21-21 0,-21 21 16,-1 0-16,22-22 0,-21 1 15,21 0-15,-21-1 0,21 22 16,0-21-16,-21-1 0,21 1 0,-21 21 15,21 0-15,0 0 0,-21 21 16,21-22-16,21 22 31,0 22-15,0-1-16,-21 0 0,21 0 0,0 0 16,1 22-16,-1-22 0,0 0 15,0 21-15,0-21 0,0 1 0,1-1 16,-1 21-16,-21-21 0,21 0 15,0 1-15,0-1 0,22-21 16,-22 21-16,0-21 0,0 0 0,21 21 16,-20-21-16,20 0 0,0 0 15,1 0-15,-1 0 0,0-21 0,1 0 16,-1 21-16,0-21 0,1-22 16,-1 22-16,0 0 0,1-21 0,-22-1 15,21 1-15,-21-22 0,0 22 0,1 0 16,-1-22-16,0 22 0,-21 0 15,0-1-15,0 1 0,0 0 16,0 20-16,0-20 0,0 21 0,0 0 16,0 0-16,-21 21 15,0 0-15,-1 21 16,1 0-16,21 0 0,-21 21 16,21-20-16,0 20 0,-21 0 0,21 1 15,0-1-15,-21 0 0,21 1 16,0-1-16,0 21 0,0-20 0,0 20 15,0-20-15,0-1 0,0 0 0,0-21 16,0 22-16,0-22 0,0 0 16,0 0-16,0 0 0,0 1 15,0-44 17,0 1-32,21 21 0,0-21 15,-21 0-15,21-21 0,0 20 0,-21-20 16,22 0-16,-1-1 0,-21 22 15,21-21-15,0 0 0,0 20 16,-21-20-16,21 21 0,1 0 0,-22 0 16,21 21-16,0 0 15,-21 21-15,21-21 16,-21 21-16,0 0 0,0 21 0,21-20 16,-21-1-16,21 21 0,-21-21 15,22 22-15,-22-22 0,21 0 0,-21 21 16,21-21-16,0 1 0,-21-1 0,21 0 15,0 0-15,1 0 16,-1-21-16,21 21 0,-21-21 0,0 22 16,22-22-16,-22 0 0,0 0 0,21 0 15,-20 0-15,20 0 0,-21-22 16,21 1-16,-20 0 0,20 0 0,-21 0 16,0-22-16,0 22 0,1-21 15,-1 0-15,0-1 0,0 1 0,-21 0 16,0-1-16,21 1 0,-21 21 0,21-22 15,-21 22-15,0 0 0,0 0 16,0 42 15,-21-21-31,0 21 0,0 22 16,0-22-16,0 21 0,-1 0 0,1 1 16,21-22-16,-21 21 0,21 1 15,-21-1-15,21-21 0,0 21 0,0-20 16,0 20-16,0-21 0,21 0 0,0 0 15,0 1-15,1-22 0,-1 21 16,0-21-16,21 0 0,-21 0 0,22 0 16,-22 0-16,21 0 0,-21 0 0,1 0 15,20 0-15,-21-21 0,0-1 16,22 1-16,-22 0 0,0-21 16,0 21-16,0-22 0,0 1 15,1-22-15,-1 22 0,-21 0 0,0-22 16,0 22-16,0 0 0,0-1 0,0 1 15,-21 0-15,21 20 0,-43 1 16,22 0-16,0 21 0,-21 0 0,20 0 16,-20 0-16,0 0 0,-1 0 15,1 0-15,0 21 0,21 0 0,-22 1 16,1-1-16,21 21 0,0-21 0,-1 22 16,22-1-16,-21 0 0,21 1 15,0-1-15,0 0 0,21 1 0,22-1 16,-22-21-16,0 21 0,21-20 0,1-1 15,-22 0-15,21 0 16,1 0-16,-1 0 0,-21-21 0,21 0 16,1 22-16,-1-22 0,0 0 15,1 0-15,-1 0 0,0-22 0,1 1 16,-22 21-16,21-21 0,1-21 0,-1 21 16,-21-1-16,0-20 0,22 0 15,-22-1-15,0 1 0,0 0 16,-21-1-16,21 1 0,0 21 0,-21 0 0,0 0 15,0-1-15,0 1 0,0 42 32,0 1-32,-21-1 15,21 0-15,-21 21 0,0-21 16,21 22-16,-21-22 0,21 21 0,0-21 16,0 22-16,0-22 0,0 0 15,0 0-15,0 0 0,0 22 0,21-22 16,0 0-16,0-21 0,0 21 15,1-21-15,-1 0 0,21 0 16,-21 0-16,0 0 0,1 0 0,20 0 16,-21 0-16,0-21 0,22 0 15,-22 0-15,0 0 0,0-22 16,0 22-16,0-21 0,-21-1 0,22 22 16,-1-21-16,-21 0 0,21 20 0,-21-20 15,0 21-15,0 0 0,0 0 16,0 42 15,-21 0-31,21 21 0,0-21 16,-21 1-16,21 20 0,0-21 15,0 21-15,0-20 0,0 20 0,0-21 16,0 0-16,0 0 0,0 1 0,0-1 16,21 0-16,-21 0 0,21 0 15,0-21-15,0 21 0,0-21 16,1 0-16,-1 0 0,0 0 0,0 0 15,0 0-15,0 0 0,1-21 0,-1 0 16,21 0-16,-21 0 0,0 0 16,1-22-16,-1 1 0,0 0 15,0-1-15,0-20 0,0 20 0,1 1 16,-1-21-16,0 20 0,0 1 0,0 0 16,-21-1-16,0 1 0,0 21 15,0 0-15,0-1 0,0 1 0,-21 21 31,0 0-31,0 0 0,0 0 0,-1 21 16,1 1-16,0 20 0,0-21 16,21 21-16,0-20 0,0 20 15,0 0-15,0 1 0,0 20 0,0-21 16,0 1-16,0-1 0,0 0 0,0 1 16,21-22-16,0 21 0,0 1 15,1-22-15,20 0 0,-21 0 0,43 21 16,-22-20-16,0-22 15,1 0-15,-22 0 0,21 0 0,0 0 16,1 0-16,-1 0 0,0-22 0,1 1 16,-22 21-16,21-21 0,1 0 15,-22-21-15,21 20 0,-21 1 16,0-21-16,1 0 0,-1-1 0,0 22 16,-21-21-16,21-1 0,-21 1 0,0 21 15,0 0-15,0 0 0,-21-1 16,0 1-16,0 0 0,-1 21 0,1 0 15,-21 0-15,21 0 0,0 0 16,-22 21-16,22 0 0,0 1 0,0-1 16,0 21-16,-1 0 0,1-20 15,0 20-15,21 0 0,0-21 0,-21 22 16,21-22-16,0 21 0,0-21 0,0 1 16,0-1-16,0 0 0,0 0 15,21 0-15,0-21 0,0 0 16,1 0-16,-1 0 0,0 0 0,0 0 15,0 0-15,0-21 16,1 0-16,-1 0 0,0 0 0,21-22 16,-21 22-16,1-21 0,-1-1 15,0 1-15,0-21 0,0 20 0,0 1 16,1-64-16,-1 64 0,-21-22 16,21 22-16,-21 0 0,0-1 15,0 1-15,0 21 0,0 0 0,0-1 16,0 1-16,0 42 15,-21 1 1,0 20-16,21-21 0,-22 21 0,22 1 16,0-1-16,0 0 15,0 22-15,0-22 0,0 1 0,0 20 16,0-21-16,0 1 0,0-1 0,0 0 0,0 1 16,0-22-16,0 21 15,22-21-15,-1 1 0,0-1 16,0-21-16,0 0 0,0 0 0,1 0 15,-1 0-15,0-21 0,21-1 16,1 1-16</inkml:trace>
  <inkml:trace contextRef="#ctx0" brushRef="#br0" timeOffset="117176.66">24003 10837 0,'0'0'16,"0"-21"-16,0 42 31,0 1-15,0 20-16,0-21 0,0 21 0,0-20 15,0 20-15,0 0 0,0 1 16,-21-1-16,21 21 0,0-20 0,0-1 15,0-21-15,-21 22 0,21-1 0,0-21 16,-22 21-16,22-20 0,0-1 16,0 0-16,0 0 0,0 0 15,0-42 17,0 0-17,0 0-15,0 0 0,0-1 0,0 1 16,22-21-16,-1 0 0,0 20 15,0-20-15,0 0 0,0 21 16,22-22-16,-22 22 0,21 0 0,-21 0 16,22 0-16,-1 21 0,-21 0 0,22 0 15,-1 0-15,-21 0 0,0 21 0,22 0 16,-22 0-16,0 0 0,0 22 16,-21-22-16,0 0 0,0 0 15,0 21-15,0-20 0,0-1 0,0 0 16,-21 0-16,0-21 0,0 21 15,-1 0-15,1 1 0,-21-22 0,21 21 16,0-21-16,-1 0 0,1 0 16,0 21-16,0-21 15,42 0 17,0 0-17,22 0-15,-22 0 0,0 0 0,21 0 16,-21 0-16,22 0 0,-1 0 15,0 0-15,1 0 0,20 0 16,-20-21-16,-1 21 0,21 0 0,-20-21 16,-1-1-16,22 1 0,-22 21 15,-21-21-15,21 0 0,-20 0 0,20-22 16,-21 22-16,0 0 0,0-21 0,-21-1 16,0 22-16,0 0 0,0-21 15,0 21-15,0-1 0,0 1 16,-21 21-16,0 0 15,0 0-15,-21 21 0,20 1 0,1-1 16,-21 21-16,21-21 0,0 0 16,-1 22-16,1-1 0,21-21 15,0 22-15,0-22 0,0 21 0,0-21 16,21 0-16,1 1 0,-1-1 0,0 0 16,0-21-16,21 21 0,-20-21 15,-1 0-15,21 0 0,-21 0 0,0 0 16,1 0-16,20-21 0,-21 21 0</inkml:trace>
  <inkml:trace contextRef="#ctx0" brushRef="#br0" timeOffset="117732.34">26966 10880 0,'0'-21'15,"0"42"-15,21-42 0,-21-1 0,22 22 0,-22-21 16,-22 21-1,-20 0-15,21 0 16,-21 0-16,20 0 16,-20 0-16,0 0 0,-1 0 0,22 21 15,-21 1-15,21-22 0,0 21 0,-1-21 16,22 21-16,0 0 0,0 0 16,0 0-16,0 1 0,22-1 15,-1 0-15,21 0 0,-21 0 0,22 0 16,-1 1-16,0 20 0,1-21 15,-1 21-15,0-20 0,1 20 0,-1-21 16,-21 0-16,21 22 0,-20-22 16,-22 0-16,0 0 0,0 0 15,0 0-15,-22 1 0,1-22 0,0 21 0,-21-21 16,-1 0-16,-20 21 16,-1-21-16,22 0 0,-21 0 0,-1 0 15,22 0-15,-1 0 0,1 0 16,0 0-16,-1 0 0,22 0 0,0 0 15,0-21-15,21 0 0,0-1 16,0 1-16,0 0 0,42 0 16,-21-21-16,22-1 0,-1 22 0,0-21 15,22-1-15</inkml:trace>
  <inkml:trace contextRef="#ctx0" brushRef="#br0" timeOffset="117992.19">27411 10837 0,'0'0'0,"127"-21"31,-127 0-31,0 42 16,0 0 0,-21 1-16,21-1 0,-22 21 15,1-21-15,21 22 0,0-22 0,-21 21 16,21 0-16,-21 1 0,21-1 16,0 0-16,0 1 0,0-1 0,-21 0 15,21-20-15,0 20 0,0-21 16,0 0-16,0 0 0,0 1 0,0-1 15,0 0-15,21-21 32,-21-21-17,0 0-15,0-1 16</inkml:trace>
  <inkml:trace contextRef="#ctx0" brushRef="#br0" timeOffset="118543.88">27326 11197 0,'-21'-42'15,"21"21"1,21 21-16,0 0 16,0 0-16,1 0 0,-1 0 15,0 0-15,0 0 0,21 0 16,-20 0-16,20 0 0,0 0 0,1 0 16,-22 0-16,21 0 0,0 0 15,1-21-15,-1-1 0,-21 22 0,22-21 16,-22 21-16,21 0 0,-21 0 15,0-21-15,-42 42 32,0 0-17,0 1-15,0-1 0,0 0 0,-1 0 16,1 0-16,0 22 0,21-22 16,-21 0-16,21 0 0,0 0 15,0 0-15,0 1 0,0-1 0,21 0 16,0 0-16,0 0 0,1-21 15,-1 21-15,0-21 0,0 0 0,21 22 16,-20-22-16,-1 0 0,21 0 16,-21 0-16,0 0 0,22 0 0,-22 0 15,21 0-15,-21-22 0,1 22 0,20-21 16,-21 0-16,0 0 0,0-21 16,1 20-16,-22-20 0,0 0 0,0-1 15,0 1-15,0 21 0,0-21 16,-22-1-16,1 22 0,0 0 0,0 0 15,0 0-15,-22-1 0,22 1 16,-21 21-16,21 0 0,-22 0 16,22 0-16,0 0 0,0 0 0,0 21 15,0 1-15,21-1 0,0 0 16,0 0-16,0 0 0,0 22 0,0-22 16,0 0-16,0 0 0,21 0 0,0 0 15,0 1-15,0-1 0,0-21 16,22 21-16</inkml:trace>
  <inkml:trace contextRef="#ctx0" brushRef="#br0" timeOffset="118988.14">28448 11367 0,'0'-22'0,"0"44"0,0-65 0,0 22 15,0 0-15,21 0 0,-21 0 16,21-1-16,-21 1 0,21 0 0,1 0 15,-22 0-15,21 0 0,0 21 0,0-22 16,0 1-16,22 21 0,-22 0 16,0-21-16,21 21 0,-21 0 0,1 0 15,-1 0-15,0 21 0,0 0 16,-21 1-16,0-1 0,21 0 0,-21 21 16,0-21-16,0 22 0,0-22 15,0 21-15,0-21 0,0 22 0,-21-22 16,21 21-16,-21-21 0,21 1 15,-21-1-15,0 0 0,21 0 16,0 0-16,-22-21 0,1 0 31,21-21-15,0 0-16,0 0 16,0 0-16,21-1 0,1 1 15,-1-21-15,0 21 0,0-22 0,0 22 16,0-21-16,1 21 15,-1-22-15,21 22 0,-21 0 0,0 0 0,1 0 16,20 0-16,-21-1 0,21 1 16,-20 21-16,20-21 0,-21 21 15,21 0-15,-20 0 0,20 0 0</inkml:trace>
  <inkml:trace contextRef="#ctx0" brushRef="#br0" timeOffset="119933.35">29231 11388 0,'0'21'16,"21"-21"15,0 0-31,1 0 0,20-21 16,-21 21-16,0-21 0,22-1 15,-1 1-15,-21 0 0,0 0 0,22-21 16,-22 20-16,0 1 0,0 0 15,0 0-15,-21 0 0,0 0 0,0-1 16,0 1-16,-21 21 16,-21 0-16,21 0 15,-1 0-15,-20 0 0,21 21 0,-21 1 16,20-1-16,1 0 0,-21 0 16,21 0-16,0 0 0,21 1 0,-22 20 15,22-21-15,0 0 0,0 0 16,0 22-16,0-22 0,0 0 15,0 0-15,22 0 0,-22 1 0,21-22 16,21 21-16,-21-21 0,0 0 16,22 21-16,-22-21 0,21 0 0,1 0 15,-22 0-15,21 0 0,0 0 16,1 0-16,-1 0 0,0 0 0,1-21 16,-1 21-16,0-21 0,1-1 0,-1 1 15,22 0-15,-22 0 0,-21 21 16,21-21-16,1 0 0,-1-1 0,-21 1 15,0 0-15,1-21 16,-1 21-16,0-1 0,0 1 0,-21 0 16,21 0-16,-21 0 0,0 0 15,0-1-15,0 1 0,-21 0 16,0 21-16,0 0 0,0 0 16,-1 0-16,1 0 0,-21 0 0,21 0 15,0 0-15,-22 21 0,22 0 0,-21 22 16,21-22-16,-1 0 0,-20 21 15,21 1-15,0-22 0,21 21 0,-21-21 16,21 22-16,0-22 0,0 21 16,0-21-16,0 1 0,0-1 15,0 0-15,0 0 0,21-21 0,-21 21 16,21-21-16,0 0 0,0 0 16,0 0-16,1 0 0,-1 0 0,0 0 15,0-21-15,0 0 0,0 0 16,22 0-16,-22-22 0,0 1 0,21 0 15,-20-22-15,-1 22 0,0-22 16,0 22-16,0-22 0,0 1 0,1 21 16,-1-22-16,-21 1 0,0 20 15,21-20-15,-21 20 0,21 1 0,-21 21 16,0-21-16,0 20 0,-21 22 31,0 22-31,0 20 16,-1-21-16,1 21 0,0 1 0,0-1 15,0 0-15,21 22 0,0-22 0,0 1 16,0 20-16,0-21 0,0 22 16,0-1-16,0-20 0,21-1 0,0 0 15,0 1-15,0-1 0,1 0 16,-1-20-16,21-1 0,-21 0 0,0 0 16,1 0-16,-1-21 0,0 0 15,0 0-15,0 0 0,0 0 16,1 0-16,-1-21 0,0 21 15</inkml:trace>
  <inkml:trace contextRef="#ctx0" brushRef="#br0" timeOffset="120212.13">30903 11832 0,'-21'0'16,"42"0"-16,-42 21 0</inkml:trace>
  <inkml:trace contextRef="#ctx0" brushRef="#br0" timeOffset="121856.83">1799 14055 0,'-21'0'16,"0"0"-1,21-21 1,-21 21-16,-1 0 15,1 0 1,21 21 0,0 0-16,0 0 0,0 0 15,0 22-15,0-1 0,0 0 0,0 22 16,0-22-16,0 22 0,-21-1 16,0-21-16,0 22 0,21-22 15,-21 1-15,-1-1 0,22-21 0,-21 21 16,0-20-16,0-1 15,21 0-15,-21 0 0,21 0 0,-21-21 16,21-21 15,0 0-15,0 0-16,0 0 0,0-1 16,21 1-16,0 0 15,0 0-15,0 21 0,22-21 16,-22 21-16,21-21 0,-21 21 0,22-22 15,-1 22-15,-21-21 0,21 21 16,-20-21-16,20 21 0,-21-21 0,0 21 16,0-21-16,1 21 15,-1-21-15,0 21 0,-21-22 0,21 22 16,-21-21-16,0 0 0,0 0 16,0 0-16,0 0 0,0-1 0,0 1 15,0 0-15,0 0 0,0 0 16,0 0-16,-21-1 0,21 1 0,-21 0 15,21 0-15,-21 21 16,21 21 0,0 0-16,0 22 15,-22-1-15,22 0 0,-21 1 16,21-1-16,0 0 0,-21 1 0,21-1 16,0 0-16,-21 1 15,21-22-15,0 21 0,-21-21 0,21 22 16,0-22-16,0 0 0,0 0 15,0 0-15,0 0 0,0 1 0,21-1 16,0-21-16,0 0 16,0 0-1,1 0-15</inkml:trace>
  <inkml:trace contextRef="#ctx0" brushRef="#br0" timeOffset="122065.26">2688 14478 0,'21'0'16,"-42"0"-16,63 0 0,-42 21 62,22-42-31</inkml:trace>
  <inkml:trace contextRef="#ctx0" brushRef="#br0" timeOffset="123308.18">4360 13843 0,'0'0'0,"0"-21"0,0 0 0,0 0 0,-21-1 16,21-20-16,0 21 0,-21 0 16,21 0-16,-21-1 0,21 1 15,-21 21-15,-1 0 16,1 21-16,0 1 0,0-1 16,21 0-16,-21 21 0,0-21 15,-1 22-15,1-1 0,0 0 0,0 22 16,0-22-16,0 22 0,21-22 15,0 22-15,-22-1 0,22 1 0,-21-1 16,21 1-16,0-22 0,0 21 16,0-20-16,0 20 0,0-20 15,0-22-15,0 21 0,0-21 0,21 0 16,1 1-16,-1-1 0,0-21 16,0 0-16,0 0 0,0 0 0,1-21 15,20-1-15,-21 1 0,21 0 16,1 0-16,-1-21 0,-21-1 0,22 1 15,-1 0-15,0-22 0,1 22 16,-1-22-16,0 22 0,-21 0 16,1-1-16,20 1 0,-42 0 15,21 20-15,-21 1 0,21 0 0,-21 0 16,0 42 0,0 0-1,0 22-15,0-22 0,-21 21 0,21 0 16,0 1-16,0-1 0,0 0 15,0 1-15,0-1 0,0 0 0,0 1 16,21-1-16,-21 0 0,21-20 16,1-1-16,-22 0 0,21 0 0,0-21 15,0 0-15,0 21 0,22-21 0,-22 0 16,0 0-16,0 0 0,0-21 16,22 0-16,-22 0 0,0 0 0,0-1 15,21-20-15,-20 21 16,-1-21-16,-21-1 0,21 1 0,-21 0 15,0-1-15,0 1 0,0 0 0,0-1 16,-21 1-16,0 0 0,-22-1 16,22 22-16,-21 0 0,21 0 0,-22 0 15,1-1-15,0 22 0,-1 0 16,1 0-16,0 22 0,20-1 0,-20 0 16,21 0-16,0 0 0,0 22 15,21-22-15,0 21 0,0 0 0,0 1 16,21-1-16,0 0 15,21 1-15,-21-22 0,22 0 0,-1 0 0,0 0 16,1 1-16,-1-22 0,0 0 16,22 0-16,-22 0 0,22 0 15,-22-22-15,22 1 0,-1 0 0,1 0 16,-22-21-16,21 20 0,1-20 16,-22 0-16,1 21 0,-1-22 0,-21 22 15,0-21-15,0 21 0,1-22 16,-22 22-16,0-21 0,0 21 0,0-1 15,0 1-15,0 0 0,-22 21 16,22 21 0,-21 0-16,21 1 0,0 20 0,0 0 15,0-21-15,0 43 16,0-22-16,0 22 0,0-1 0,0 1 16,0-22-16,0 22 0,0-1 0,0 1 15,0-1-15,0 1 0,0-22 16,0 21-16,0 1 0,0-1 0,0 1 15,0-1-15,0-20 0,0 20 0,0 1 16,0-22-16,21 0 0,-21 1 16,0-1-16,0 0 0,0-20 0,0-1 15,0 0-15,0-42 32,0 0-32,22-1 0,-22-20 0,0 21 15,0-21-15,0-22 0,0 22 16,21-22-16,-21 1 0,0-1 15,0 1-15</inkml:trace>
  <inkml:trace contextRef="#ctx0" brushRef="#br0" timeOffset="124264.34">5821 14330 0,'0'0'0,"0"-42"0,0-1 0,0 1 16,0 21-16,0-22 0,0 22 16,0 0-16,21 0 0,-21 0 0,21 0 15,-21-1-15,0 1 0,21 0 16,0 21-16,1-21 0,-1 0 0,0 21 15,0 0-15,0-21 0,22 21 16,-22 0-16,0 0 0,0 21 0,0 0 16,0 0-16,1 0 0,-1 22 15,-21-22-15,0 21 0,0-21 16,0 22-16,0-22 0,0 21 0,-21 0 16,-22 1-16,22-22 0,-21 21 0,21-21 15,-22 22-15,22-22 0,-21 0 16,21-21-16,21 21 0,-22 0 15,22-42 1,22 0 0,-1 0-16,0 0 0,0 0 15,21-1-15,-20 1 0,20-21 16,-21 21-16,0 0 0,22-1 0,-22-20 16,0 21-16,0 0 0,21 0 15,-20-22-15,-1 22 0,0 0 0,21 21 16,-21-21-16,-21 0 0,22 21 0,-1 0 15,-21 21 17,0 0-32,0 0 15,0 0-15,0 0 0,0 1 16,0-1-16,0 0 0,0 0 16,0 0-16,0 0 0,0 1 15,0-1-15,0 0 0,21 0 0,0-21 16,0 0-16,0 0 0,1 0 15,-1 0-15,0 0 0,21 0 0,1-21 16,-22 0-16,21 21 0,-21-21 0,22-1 16,-22 1-16,21 0 0,-21-21 15,0 21-15,-21-1 0,22 1 0,-22 0 16,21 0-16,-21 0 0,0 0 16,0-1-16,0 1 0,0 0 15,0 42 16,0 0-31,0 1 0,0-1 16,0 0-16,0 21 0,-21 1 16,21-22-16,-22 42 0,22-20 15,0-1-15,0 21 0,0 1 0,0-1 16,0 1-16,0-1 0,0 22 16,0-21-16,22 20 0,-1-20 0,0 20 15,0-20-15,-21 21 0,21-1 0,0-20 16,1 20-16,-22-20 0,0-1 15,21 1-15,-21-1 0,0 1 0,0-1 16,0-20-16,0-1 0,0 0 0,0-20 16,-21 20-16,-1-21 0,1-21 15,0 0-15,0 0 0,0 0 0,0 0 16,-22-21-16,1 0 0,21 0 16,-22-22-16,22 1 0,-21 21 15,21-43-15,0 22 0,21-22 0,0 22 16,-22-21-16,22-22 0,0 21 0,0-20 15,0 20-15,0-20 0,0 20 16,0 1-16,22-1 0,-22 1 0,42-1 16,-21 1-16,0-1 0,22 22 15,-1-22-15,0 1 0,1 20 0,20-20 16,-21 21-16,1-1 0,-1 1 0,0 0 16,22-1-16</inkml:trace>
  <inkml:trace contextRef="#ctx0" brushRef="#br0" timeOffset="124684.1">8594 13928 0,'0'0'0,"-64"-64"32,43 64-32,0-21 0,21 42 31,0 0-31,0 1 0,0 20 16,0 0-16,0 1 0,0 20 0,21 1 15,0-1-15,0 22 0,-21-22 16,21 22-16,-21 0 0,22-1 0,-22 1 15,0-22-15,0 22 0,0 0 16,0-1-16,0-20 0,0 21 0,0-22 16,0 1-16,0-1 0,0-21 15,0 1-15,0-1 0,0-21 16,0 0-16,0 1 0,0-1 0,0-42 16,0-1-1,0 1-15,0 0 0,0 0 16,-22-21-16,22-1 0,0-20 0,-21 20 15,21-20-15</inkml:trace>
  <inkml:trace contextRef="#ctx0" brushRef="#br0" timeOffset="125011.92">8445 14372 0,'0'0'0,"-21"-63"16,21 20-16,-21-20 0,0 21 0,21-1 16,0 1-16,0 0 0,0-1 15,0 1-15,0 21 0,0-22 16,0 1-16,21 21 0,0-21 0,0 20 15,22-20-15,-1 21 0,0 0 16,22 0-16,-22-1 0,22 22 0,-1 0 16,1 0-16,-22 22 0,22-1 15,-22 0-15,-21 0 0,0 21 0,0 1 16,-21-22-16,0 21 0,0 1 0,-21-1 16,-21-21-16,21 21 0,-22-20 15,-20 20-15,21-21 0,-1 0 0,1 0 16,0 1-16,-1-1 15,22-21-15,-21 0 0,21 21 0,-1-21 16,65-21 15,-22 21-31,21-21 0,1-1 16,-1 22-16,0-21 0,1 0 16,20 0-16</inkml:trace>
  <inkml:trace contextRef="#ctx0" brushRef="#br0" timeOffset="125472.29">9610 13758 0,'0'0'0,"21"-84"31,-42 84-15,-1 0-16,1 0 0,-21 21 0,21-21 16,0 21-16,-22 21 0,22-20 0,-21 20 15,21-21-15,-22 21 0,22 1 16,0-1-16,0-21 0,0 22 0,-1-1 15,22-21-15,0 0 0,0 22 16,0-22-16,0 0 0,0 0 16,22 0-16,-1-21 0,0 0 0,0 0 15,0 0-15,0 0 0,22 0 16,-22-21-16,0 0 0,0 0 0,22 21 16,-22-21-16,0-1 0,0-20 15,0 21-15,0 0 0,1-22 16,-22 22-16,0-21 0,0 21 0,0-22 15,0 22-15,0 0 0,0 0 16,0 0-16,0 42 31,0 0-31,0 0 0,-22 22 0,22-22 16,0 0-16,-21 21 0,21-21 16,0 1-16,0 20 0,0-21 0,0 0 15,0 0-15,0 22 0,0-22 16,0 0-16,21 0 0,1-21 15,-1 0-15,0 0 0,21 0 16,-21 0-16,1 0 16,20 0-16,0-21 0,1 0 0</inkml:trace>
  <inkml:trace contextRef="#ctx0" brushRef="#br0" timeOffset="125816.09">10372 13780 0,'0'0'0,"0"-22"0,0 1 16,-22 0-1,1 21-15,0 0 0,0 0 0,-21 0 16,20 21-16,-20 0 0,21 1 0,0-1 16,0 0-16,-1 0 15,22 0-15,0 0 0,0 1 0,0-1 16,22 0-16,-1 0 16,21-21-16,-21 21 0,0 0 0,1-21 15,20 22-15,-21-22 0,0 21 0,0-21 16,1 21-16,-1-21 0,-21 21 15,0 0-15,0 0 16,-21-21-16,-1 0 0,1 22 16,-21-22-16,0 0 0,20 0 15,-20 0-15,0 21 0,-1-21 0,22 0 16,-21 0-16,21 0 0,0 0 16,-1 0-16,22-21 15,0-1-15,22 1 0,-1 21 16,0-21-16,21 0 15,-21-21-15,22 20 0,-1 1 0</inkml:trace>
  <inkml:trace contextRef="#ctx0" brushRef="#br0" timeOffset="126075.94">10922 13377 0,'0'0'15,"0"-21"-15,-21 42 31,21 1-15,-21-1-16,-1 21 0,22 0 0,-21 1 16,21 20-16,0-20 0,0 20 0,-21-21 15,21 22-15,-21-22 0,21 1 16,0-1-16,0 0 0,0-21 0,0 22 16,-21-22-16,21 0 0,0 0 0,0 0 15,0 1-15,21-22 16,0 0-16,0 0 0,0 0 15,1 0-15,-1-22 0,0 1 16,0 0-16</inkml:trace>
  <inkml:trace contextRef="#ctx0" brushRef="#br0" timeOffset="126456.25">11134 13949 0,'21'0'16,"0"0"-1,0 0-15,0 0 0,0 0 0,1 0 16,-1 0-16,0 0 0,0 0 16,21-21-16,-20 21 0,-1-21 0,0-1 15,21 22-15,-21-21 0,-21 0 0,22 0 16,-1 0-16,-21 0 0,0-1 16,0 1-16,0 0 0,0 0 0,-21 0 15,-1 21 1,1 0-16,0 0 0,0 0 0,0 21 15,0 0-15,-22 0 0,22 0 0,0 22 16,0-22-16,0 21 0,-1 1 16,1-1-16,21-21 0,-21 21 0,21-20 15,0 20-15,0-21 0,0 0 16,0 0-16,0 1 0,21-22 0,0 21 16,1-21-16,20 0 0,-21 0 0,0 0 15,0 0-15,22 0 0,-22 0 16,21 0-16,-21-21 0,22-1 0,-22 1 15,0 21-15,21-21 0,-20-21 0,-1 21 16,0-1-16</inkml:trace>
  <inkml:trace contextRef="#ctx0" brushRef="#br0" timeOffset="126667.68">10943 13526 0,'0'0'0,"-21"0"0,42 0 31,0 0-31,0 0 16,22 0-16,-1-22 0,0 22 0,1-21 16,-1 0-16,0 21 0,1-21 15,-1 21-15,-21-21 0,22 21 0,-22 0 16,0 0-16</inkml:trace>
  <inkml:trace contextRef="#ctx0" brushRef="#br0" timeOffset="127071.84">13779 13589 0,'0'-21'0,"0"42"0,0-84 0,0 41 16,0 1-16,0 0 0,0 0 0,0 0 15,-21 21 1,0 0-16,21 21 16,-21 0-16,21 0 15,0 22-15,-21-1 0,21 0 0,0 22 16,0-22-16,0 0 0,-21 22 16,21-22-16,-22 1 0,1-1 0,21 0 15,0 1-15,0-1 0,-21-21 0,21 21 16,0-20-16,0-1 0,0 0 15,0 0-15,21-21 16</inkml:trace>
  <inkml:trace contextRef="#ctx0" brushRef="#br0" timeOffset="127467.91">13737 13907 0,'0'0'0,"0"-43"15,21-20-15,-21 20 0,21-20 0,-21 21 16,22-22-16,-1 22 0,0-1 0,0 1 15,21 0-15,-20 21 0,-1-1 16,21 1-16,0 0 0,-20 21 0,20 0 16,-21 0-16,21 0 0,-20 0 15,-1 21-15,0-21 0,-21 21 0,0 22 16,0-22-16,0 0 0,-21 21 16,0-20-16,-22-1 0,1 21 15,0-21-15,-1 22 0,1-22 0,0 0 16,-22 0-16,22 0 0,-1 0 15,22 1-15,-21-1 0,21-21 0,0 0 16,-1 21-16,22 0 16,0 0-16,0 0 15,22 1-15,20-1 16,-21-21-16,21 21 0,-20 0 0,20 0 16,0 0-16,1 1 0,-22-1 0,21 0 15,-21-21-15,22 21 0,-22-21 16,21 21-16,-21-21 0,0 0 0,1 0 15,-1 0-15,21 0 16,-21 0-16,0 0 0,1 0 0,20 0 16,-21-21-16,0 21 0</inkml:trace>
  <inkml:trace contextRef="#ctx0" brushRef="#br0" timeOffset="127936.71">14922 13504 0,'0'0'15,"0"-21"-15,0 0 0,0 0 0,-21 21 16,0 0-16,0 0 16,0 0-16,0 21 0,-1 0 15,1 22-15,0-22 0,21 21 0,-21 0 16,0 1-16,21-1 0,0 22 16,-21-22-16,21 0 0,-22 1 0,22-1 15,0-21-15,-21 21 0,21-20 16,0 20-16,0-21 0,0 0 0,0 0 15,0 1-15,0-44 47,0 1-47,0 0 0,0 0 16,21-21-16,-21 20 0,22-20 16,-22 0-16,21-1 0,-21 1 15,21 0-15,0-1 0,-21-20 16,21 21-16,0-1 0,1 1 0,20 0 15,-21-1-15,0 22 0,22 0 0,-1 0 16,-21 21-16,21 0 0,1 0 16,-1 0-16,0 21 0,-20 21 0,20-21 15,0 22-15,-21-1 0,1 0 16,-1 1-16,0-1 0,-21 0 0,0-20 16,0 20-16,0 0 0,0-21 15,0 1-15,0 20 0,-21-21 0,0 0 16,-1-21-16,1 21 0,0-21 0,0 0 15,0 22-15</inkml:trace>
  <inkml:trace contextRef="#ctx0" brushRef="#br0" timeOffset="128735.87">14668 13928 0,'64'-43'31,"-43"43"-31,0-21 0,22 0 16,-1 21-16,0-21 0,22 0 0,-1 0 16,1 21-16,-1-22 0,22-20 0,-22 21 15,1 0-15,-1 0 0,1-22 16,-1 22-16,-20 0 0,-1-21 16,0 20-16,1 1 0,-22 0 0,0 0 15,0 21-15,-21-21 0,-21 42 31,21 0-15,-21 0-16,0 0 0,21 22 16,0-1-16,0-21 0,-21 22 0,21-1 15,0 0-15,-22-21 0,22 22 16,0-1-16,0-21 0,-21 0 0,21 22 16,-21-22-16,21 0 0,-21-21 15,21 21-15,0 0 0,0-42 47,0 0-47,0 0 16,0 0-16,0 0 0,0-22 0,21 1 15,-21 21-15,21-22 0,0 1 16,1 0-16,-1-22 0,0 22 0,0 0 16,0-1-16,0 22 0,1-21 15,20 21-15,-21-1 0,0 22 0,22 0 16,-22 0-16,0 0 0,0 0 15,21 0-15,-20 22 0,-1-1 0,0 21 16,-21 0-16,0 1 0,21-1 16,-21 0-16,0 1 0,0-1 15,0-21-15,0 22 0,0-1 0,0-21 16,0 0-16,0 0 0,0 1 0,0-1 16,0 0-16,0-42 31,0 0-16,0-1-15,0 1 0,21 0 16,0 0-16,1 0 0,-1-22 16,0 1-16,21 0 0,1-1 15,-1 1-15,0 0 0,1-1 0,-1 22 16,0-21-16,1 21 0,-1 0 0,-21 21 16,0 0-16,0 0 0,1 0 15,-22 21-15,0 0 0,0 21 0,0-21 16,0 22-16,0-1 0,0 0 15,0 1-15,-22-1 0,22 0 0,-21-20 16,0 20-16,21 0 0,0-21 0,0 1 16,0 20-16,0-21 0,0 0 15,0 0-15</inkml:trace>
  <inkml:trace contextRef="#ctx0" brushRef="#br0" timeOffset="129104.66">18944 13250 0,'0'0'0,"-21"0"15,0 0-15,0 0 16,-1 0-16,1 22 16,0-1-16,0 0 0,21 0 0,-21 0 15,21 22-15,-21-1 0,21 0 0,0 22 16,0-22-16,0 0 0,0 22 16,0-22-16,0 1 0,0-1 0,0 0 15,0 1-15,0-22 0,0 0 16,0 21-16,0-21 0,0 1 15,-22-22 17,1-22-17</inkml:trace>
  <inkml:trace contextRef="#ctx0" brushRef="#br0" timeOffset="129532.43">18584 13822 0,'0'0'0,"0"-42"15,0 20-15,0 1 0,0 0 16,21 0-16,1 0 0,-1 21 0,0-21 15,21-1-15,-21 1 0,22 21 16,-1-21-16,0 21 0,1-21 0,-1 0 16,0 21-16,1-21 0,-1-1 15,0 22-15,1 0 0,-1-21 0,0 21 16,1 0-16,-22 0 0,0 0 0,0 21 16,0 1-16,-21-1 0,0 0 15,0 21-15,0-21 0,0 22 16,0-22-16,-21 21 0,0 1 15,0-22-15,0 21 0,0-21 0,21 0 16,0 1-16,0-1 0,0 0 0,0 0 16,0 0-16,0 0 0,21-21 15,0 22-15,21-22 0,-21 0 0,1 0 16,20 0-16,-21 0 0,21 0 16,-20 0-16,20 0 0,0-22 0,-21 1 15,22 21-15,-22-21 0,0-21 0,21 21 16,-20-1-16,-1-20 0,-21 0 15,0-1-15,0 1 0,0 0 0,0-1 16,-21 1-16,-1 0 0,1 21 16,0-1-16,-21 1 0,-1 0 15,1 21-15,0 0 0,-1 0 0,1 0 16,0 0-16,21 0 0,-22 0 16,22 0-16,0 21 0,21 0 15</inkml:trace>
  <inkml:trace contextRef="#ctx0" brushRef="#br0" timeOffset="130355.94">22161 13462 0,'22'-42'16,"-22"21"-16,0-1 16,0 1-16,0 0 0,0 0 0,0-21 15,0 20-15,0 1 0,0 0 0,0-21 16,-22 21-16,1 21 0,0-22 15,0 22-15,-21 0 0,-1 0 16,1 0-16,-22 0 0,22 22 0,0-22 16,-1 42-16,1-21 0,0 0 0,-1 0 15,22 22-15,0-22 0,21 21 16,0-21-16,0 22 0,21-1 0,0-21 16,1 22-16,20-22 0,0 21 15,-21-21-15,22 22 0,-1-22 0,0 0 16,1 21-16,-1-21 0,0 1 15,-20 20-15,-1-21 0,0 0 0,-21 0 16,0 1-16,0-1 0,-21-21 16,0 21-16,-1 0 0,-20-21 15,0 21-15,-1-21 0,-20 0 0,21 0 16,-22 0-16,22 0 0,-1 0 16,1 0-16,21 0 0,0 0 0,0-21 15,-1 21-15,22-21 0,0 0 16,0 0-16,0-1 0,22 1 0,-1 0 15,0 0-15,21-21 0,1 20 0,-1-20 16,0 21-16,1-21 0,20 20 16,-21-20-16,22 21 0,-1-21 0,-20 20 15,20 1-15,-20 0 0,-1 0 16,0 0-16,1 21 0,-1-21 16,-21-1-16,0 22 0,0 0 0,1 0 15,-22 22 1,0-1-16,0 0 0,0 21 0,0 1 15,0-1-15,0 21 0,-22 1 16,22-1-16,0 1 0,0-1 0,0 1 16,0-1-16,-21 22 0,21 0 0,0-1 15,0 1-15,-21 0 0,21-1 16,-21 1-16,21 0 0,-21-1 0,0 1 16,-1 0-16,1-1 15,21 1-15,-21-21 0,0 20 0,0-20 16,0-22-16,21 22 0,0-22 0,0-21 15,0 0-15,0 0 0,0 1 16,0-44-16,0 1 16,0 0-16,21 0 0,0-21 0,-21-1 15,21-20-15</inkml:trace>
  <inkml:trace contextRef="#ctx0" brushRef="#br0" timeOffset="130652.77">22437 13907 0,'0'0'16,"0"-64"-16,0 1 0,0-1 0,0 22 0,21-1 16,0 1-16,0 0 0,0-1 15,0 1-15,22 21 0,-1 0 0,0-22 16,1 22-16,-1 21 0,0-21 16,1 21-16,-1 0 0,0 0 0,1 0 15,-22 21-15,0-21 0,0 43 16,-21-22-16,0 0 0,0 21 0,0 1 15,-21-22-15,0 21 0,0-21 0,-22 22 16,1-22-16,21 21 0,-21-21 16,-1 0-16,22 1 0,-21-1 0,21-21 15,-1 21-15,1-21 16,42 0 15</inkml:trace>
  <inkml:trace contextRef="#ctx0" brushRef="#br0" timeOffset="131360.37">23262 13568 0,'21'0'0,"-42"0"0,63-21 0,-20 0 16,-1 21-16,-21-22 0,21 22 15,-21-21-15,0 0 0,21 21 16,0-21-16,-21 0 0,0 0 15,0-1 1,-21 22 0,0 0-16,0 0 0,0 0 15,21 22-15,-43-1 0,43 0 0,-42 0 16,21 21-16,21-20 0,-21 20 16,-1 0-16,1-21 0,21 22 0,0-22 15,0 21-15,0-21 0,0 1 0,0-1 16,0 0-16,21 0 0,1 0 15,-1 0-15,0-21 0,0 0 16,0 0-16,22 0 0,-1 0 16,-21 0-16,21 0 0,22-21 0,-22 21 15,1-21-15,20 0 0,-21 0 0,22-22 16,-22 22-16,1 0 0,-1-21 16,-21-1-16,21 22 0,-20-21 0,-1 21 15,0 0-15,-21-1 0,0 1 16,0 0-16,-21 42 31,21 0-31,-21 1 0,-1-1 0,22 21 16,-21-21-16,21 22 0,-21-22 15,21 21-15,0-21 0,0 22 16,0-22-16,0 0 0,0 0 0,0 0 16,21 0-16,0-21 15,1 0-15,-1 0 0,0 0 16,0 0-16,0 0 0,22-21 15,-22 21-15,0-21 0,0 0 0,0 0 16,0-22-16,1 22 0,-1-21 0,0 0 16,0 20-16,0-20 0,0 0 15,1 21-15,-1-1 0,-21 1 0,0 42 32,0 1-32,0 20 15,0-21-15,-21 0 16,-1 22-16,22-22 0,-21 0 0,0 0 15,21 0-15,-21 0 0,21 1 0,0-1 16,0 0-16,0-42 31</inkml:trace>
  <inkml:trace contextRef="#ctx0" brushRef="#br0" timeOffset="132469.74">24363 13250 0,'0'0'0,"0"-21"0,0 0 16,21 21-1,0 0 1,0 0 0,0 0-16,1 0 0,-1 0 0,0-21 15,21 21-15,1-21 0,-1 21 0,-21-21 16,21-1-16,1 22 0,-1-21 15,-21 0-15,0 0 0,1 0 0,-1 0 16,-21-1-16,0 1 16,0 0-16,0 0 0,-21 21 0,-1 0 15,1 0-15,0 21 16,0 0-16,0 0 0,0 1 0,-22 20 16,22 0-16,0 1 0,-21-1 0,20 0 15,1 22-15,-21-1 0,21 1 16,0 20-16,-22 1 0,22 0 0,0-1 15,21-20-15,-21 21 0,21-1 16,-21 1-16,21 0 0,0-22 0,0 22 16,0-1-16,-22-20 0,22 21 0,0-22 15,0 1-15,0-1 0,-21 1 16,21-22-16,0 0 0,0 1 0,0-1 16,0 0-16,0-21 0,0 1 15,0-1-15,21 0 0,1-21 0,-1 0 16,0-21-16,0 0 15,21-1-15,-20 1 0,-1 0 0,0 0 16,0-21-16,0-1 0,0 1 16,1-22-16,-22 1 0,0-1 0,0-20 15,0 20-15,0-20 0,-22-1 16,1 21-16,0 1 0,0-1 0,0 22 16,0 0-16,21-1 0,0 22 0,0 0 15,0 0-15,0 0 16,0 0-16,21-1 15,0 1-15,0 21 16,0-21-16,22 0 0,-1 0 0,0 0 16,1-1-16,20 1 0,-21-21 0,22 21 15,-22 0-15,22-22 0,-22 22 16,22-21-16,-22 21 0,-21-1 0,21 1 16,-20 0-16,-1 21 0,0-21 15,-21 0-15,-21 21 31,0 0-31,-1 21 0,1 0 0,0-21 16,21 21-16,0 0 0,-21 22 16,21-22-16,0 0 0,0 0 15,0 0-15,0 22 0,0-22 0,0 0 16,21 0-16,0 0 0,-21 1 16,21-22-16,1 21 0,-1-21 0,21 0 15,-21 0-15,0 0 0,1 0 16,-1 0-16,0 0 0,0 0 0,0-21 15,0-1-15,1 1 0,-1 0 0,-21 0 16,0-21-16,21 20 0,0-20 16,-21 21-16,0 0 0,21 0 0,-21-1 15,21 1-15,-21 0 0,0 42 32,0 0-17,0 22-15,0-22 0,0 42 16,-21-20-16,21-1 0,0 22 0,0-1 15,-21 1-15,21-22 0,-21 21 16,21 1-16,0-22 0,-21 22 0,0-1 16,21 1-16,-22-1 0,1 1 0,0-1 15,21 1-15,-21-1 0,0 1 16,21-22-16,-21 22 0,21-22 0,0 21 16,0-20-16,0 20 0,0-20 0,-22-1 15,22 0-15,0-21 0,0 22 16,0-22-16,0 0 0,0 0 0,0-63 31,0 21-15,22 0-16,-22-22 0</inkml:trace>
  <inkml:trace contextRef="#ctx0" brushRef="#br0" timeOffset="132624.65">27220 13547 0,'0'0'0,"0"-43"0,0 1 16,0 0-16,-21-1 15,-21 22-15,21-21 0,-1 0 0,-20 20 16,0 1-16,21-21 0</inkml:trace>
  <inkml:trace contextRef="#ctx0" brushRef="#br0" timeOffset="133469.17">26860 13102 0,'-63'-63'16,"126"126"-16,-126-147 0,63 62 15,21 22 1,0 0-16,-21 22 16,21 20-16,-21-21 0,22 21 0,-22 22 15,21-22-15,-21 22 0,0-22 0,0 43 16,0-22-16,0 1 0,0-1 16,-21 1-16,-1-1 0,1-20 0,0 20 15,0-21-15,0 1 16,-22-1-16,22-21 0,-21 22 0,21-22 15,0 0-15,-22 0 0,22-21 0,0 21 16,0-21-16,0 0 0,-1 0 16,1 0-16,21-21 0,-21 0 15,0 0-15,21 0 0,0-1 16,0-20-16,-21 21 0,21-21 0,0-1 16,0 1-16,0 0 0,0-22 0,21 22 15,0-1-15,-21 1 0,21 0 16,0 21-16,-21-1 0,22 1 0,-22 0 15,21 21-15,0 21 16,0 0-16,0 22 16,-21-22-16,21 21 0,1 1 0,-22-1 15,21 0-15,0 1 0,-21-1 16,21 0-16,0-21 0,0 1 0,-21 20 16,22-21-16,-1 0 0,0-21 15,0 21-15,0 1 0,0-22 0,22 0 16,-22 0-16,21 0 0,-21 0 0,22 0 15,-1 0-15,0 0 0,1-22 16,-1 1-16,0 0 0,1 0 0,-22 0 16,21 0-16,-21-1 0,22-20 15,-22 21-15,0-21 0,0-1 16,-21 1-16,0 21 0,0-22 0,0 22 16,0 0-16,0 0 0,0 42 15,-21-21 1,0 21-16,0 22 0,21-22 15,-21 21-15,-1 0 0,1-20 0,21 20 16,-21-21-16,21 21 0,0-20 16,0-1-16,0 21 0,0-21 0,21 0 15,0-21-15,1 22 0,-1-1 0,0-21 16,21 0-16,-21 0 0,1 0 16,20 0-16,0 0 0,-21 0 0,22 0 15,-22 0-15,21-21 0,-21 21 16,1-22-16,-1 1 0,0-21 15,0 21-15,-21-22 0,0 22 0,0-21 16,0 0-16,0-1 0,0 1 16,-21 0-16,0-1 0,0 1 0,-1 0 15,1 20-15,0 1 0,-21 0 16,21 21-16,-1 0 0,1 0 0,-21 0 16,21 21-16,0 0 0,-1 1 15,1-1-15,0 21 0,21-21 0,0 22 16,-21-1-16,21 0 0,0-21 0,0 22 15,0-22-15,0 21 0,0-21 16,0 1-16,0-1 16,21 0-16,0-21 0</inkml:trace>
  <inkml:trace contextRef="#ctx0" brushRef="#br0" timeOffset="133752.45">28300 13589 0,'0'0'0,"0"-21"0,0-21 0,0 20 16,0 1-16,0 0 0,-21 21 15,-1 0 1,1 0-16,0 0 0,0 0 0,0 21 16,0 0-16,-1 22 0,1-22 15,0 21-15,0 1 0,21-1 0,0-21 16,-21 21-16,21 1 0,0-22 15,0 21-15,0-21 0,0 1 0,0-1 16,0 0-16,0 0 0,21 0 16,0 0-16,0-21 0,0 0 0,22 22 15,-22-22-15,21 0 0,1 0 0,-1 0 16,0 0-16</inkml:trace>
  <inkml:trace contextRef="#ctx0" brushRef="#br0" timeOffset="135536.43">29125 13526 0,'0'-22'0,"0"44"0,0-65 0,-21 43 15,-21 0-15,21 0 16,-22 0-16,1 21 0,0 1 0,-1-1 16,1 0-16,0 0 0,-1 21 15,1-20-15,0 20 0,-1 0 0,1-21 16,21 22-16,0-1 0,-22-21 15,43 22-15,-21-22 0,21 21 0,0-21 16,0 0-16,0 1 0,0-1 16,21 0-16,0-21 15,1 0-15,20 0 0,-21 0 16,0 0-16,0 0 0,22 0 16,-22-21-16,0 0 0,21 21 0,-20-22 15,20 1-15,-21-21 0,21 21 0,-20-22 16,-1 22-16,21-21 0,-21 0 15,0-1-15,1 1 0,-1 0 0,0 20 16,-21 1-16,21 0 16,-21 0-16,0 42 15,0 0-15,0 0 0,-21 22 16,0-22-16,21 21 0,0-21 16,0 22-16,0-1 0,0-21 15,0 0-15,0 22 0,0-22 0,0 0 16,0 0-16,21 0 0,0-21 15,0 0-15,0 22 0,1-22 16,-1 0-16,0 0 0,0 0 0,21 0 16,-20 0-16,-1-22 0,0 1 15,0 21-15,0-21 0,0 0 0,1-21 16,-1 20-16,0-20 0,0 0 16,-21-1-16,21 1 0,-21-21 0,21 20 15,-21-20-15,0 20 0,22-20 16,-22 21-16,21-1 0,-21 22 15,0-21-15,21 21 0,-21-1 0,0 44 32,0-1-32,-21 0 0,0 21 15,-1 1-15,22-1 0,0 21 16,-21-20-16,21 20 0,0 1 0,-21-22 16,21 0-16,0 22 0,0-22 15,0-21-15,0 22 0,21-22 0,0 21 16,-21-21-16,22 1 0,-1-22 15,-21 21-15,21 0 0,0-21 0,0 0 16,0 0-16,1 0 0,-1 0 16,0 0-16,0 0 0,0-21 15,0 0-15,1-1 0,-1 1 0,21 0 16,-21 0-16,0 0 0,1 0 16,-1-22-16,0 22 0,0 0 0,0 0 15,0 0-15,1-1 0,-1 22 16,0 0-16,-21 22 31,0-1-31,0 0 0,0 0 0,-21 21 16,21-20-16,0-1 15,0 0-15,0 0 0,0 0 0,0 0 16,21 1-16,-21-1 0,21-21 16,0 0-16,0 21 0,1-21 15,-1 0-15,0 0 0,0 0 0,21 0 16,-20 0-16,-1 0 0,0 0 15,21-21-15,-21 0 0,1-1 0,-1 1 16,0 0-16,0 0 0,0 0 16,0-22-16,1 22 0,-1-21 0,0 21 15,0 0-15,0-1 0,0 1 16,-21 0-16,22 21 0,-22 21 31,0 0-31,0 1 0,-22-1 0,22 21 16,-21-21-16,21 22 0,0-22 15,0 0-15,0 21 0,0-21 0,0 1 16,0-1-16,0 0 16,21 0-16,1-21 0,-1 0 15,0 0-15,0 0 16,0 0 0,0-21-16,1 0 0,-22 0 15,0-1-15,0-20 0,0 21 16,0-21-16,0-1 0,0 1 0,0 21 15,0-22-15,0 1 16,-22 0-16,22 21 0,-21-1 0,0 1 16,0 0-16,0 21 0,0 0 15,-1 21-15,1 0 0,0 1 0,0-1 16,0 0-16,0 21 0,-1-21 16,1 22-16,21-1 0,0-21 0,0 22 15,0-22-15,0 0 0,0 0 16,21 21-16,1-20 0,-1-22 0,0 21 15,0 0-15,21-21 0,-20 0 16,-1 21-16,0-21 0,0 0 0,0 0 16,22 0-16,-22 0 0,0 0 15,0-21-15,0 21 0,22-21 16,-22 0-16,0-1 0,21 1 0,-21 0 16,1 0-16,20 0 0,0 0 15,-21-1-15,1 1 0,20 0 0,-21 21 16,-21 21-1,0 0-15,0 1 16,-21-1-16,21 0 0,-21 0 16,21 0-16,-21 0 0,-1 1 0,22-1 15,0 0-15,0 0 0,0 0 16,0 0-16,22-21 47,-1 0-32,0-21-15,0 21 0,-21-21 0,42 0 16,-20 0-16,-1 0 0,0-1 16,21 1-16,-21-21 0,22 21 0,-1 0 15,0-22-15,1 22 0,-22 0 16,21 0-16,-21 0 0,1 21 0,-1 0 16,-21 21-16,0 0 15,0 0-15,0 0 0,0 0 0,0 1 16,0-1-16,0 21 0,0-21 15,21 0-15,-21 1 0,0-1 16,21 0-16,0-21 16,0 21-16,1-21 0,-1 0 15,0 0-15,0 0 16,0 0-16,0 0 0,1-21 16,-1 0-16,-21 0 15,21-1-15,0 1 0,0-21 0</inkml:trace>
  <inkml:trace contextRef="#ctx0" brushRef="#br0" timeOffset="135788.29">30967 13272 0,'-21'0'0,"42"0"0,-85 0 0,43 0 16,0 0-16,0 0 16,0 0 46,-1 0-62</inkml:trace>
  <inkml:trace contextRef="#ctx0" brushRef="#br0" timeOffset="135992.17">29612 13526 0,'0'0'0,"-42"0"15,21 0-15,42 0 31,21 0-31,-21 0 0,0 0 16,22 0-16,-1 0 0,0 0 16,-20 0-16,20 0 0,0 0 15,1 0-15,-22 0 0,21 0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C773-36C7-49F2-AE9C-97D4B093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43CE8-1D19-421F-9088-0206A87C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CBCB-A2BC-46A8-B820-DE49B24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2226-54A0-4020-B4C5-F303BE8A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CF52-1AAD-4367-BF8C-82836B0B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B145-41E8-4C5D-8EFF-FAB03DD1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767C2-B773-4FFF-8FDC-305D780C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E4A-C584-4159-9B82-F4340A30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83A7-8EA3-4155-8901-359CA225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7B51-AC61-4473-A4C8-48F88B33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7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8BE75-C660-4BDB-8F6E-E981AB34C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CB73-859D-43F0-9B92-A6A79D8E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EC7E-C92C-48F5-821E-352C40E3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0B7F-B06E-4B13-A6C9-28AE7AFC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4BBB-B6FC-4741-A0DD-FF5AC03A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4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17D9-26F6-4D3E-9249-66102054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DE14-CA10-4541-9629-FC1A183D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88A9-0CAA-4574-B474-5158E88C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EC93-BE3C-44FD-A42D-6BBFD879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E8E0-BC8F-4DE1-8925-BC80AC03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4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3BE1-4E13-4282-950E-760DD65D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2965E-DFC2-4E70-A252-CBEA0A53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2DD3-BEDA-4145-87A1-CB1F08D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966B-017A-4E33-8CCC-B027489C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6271-975A-40AA-B6D6-B1DF3BC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66F3-6665-4EEF-8873-5D56127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DD8A-7DF6-46E2-BA64-DDDB627A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1C491-73FE-455B-B25E-EC123DFB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31B2-9E0D-4D74-8669-8F2EEADC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9D51-4D16-452A-96E6-4177C876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E063-F004-4AF5-A465-84F52E1E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4237-C025-4467-AA5F-C3594A14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D556-3263-483E-B527-915BBC2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529A-EC61-44F8-88C1-4A4D69D97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7AF33-BB3B-48BA-BE5A-030D945B5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3577C-E1FE-4E65-A4AE-DA5501B71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E9FF7-F5EF-4CC5-90C1-F368EB84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2D48D-F838-4A6B-95B2-33ADE76E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B510D-426C-4D78-8C8E-13E0B660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8CB3-F59D-4C75-9534-FB686AF4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85D1C-081E-45E5-91CD-210FCA93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50F4B-30D7-4FD9-B4F3-B6047213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14CB9-B0B1-4753-A356-4C4ED5CF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2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F3ABB-F95C-4DFA-A1D8-B9D2599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2002-99FF-4D0E-A7B8-FA34B5A8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CDF07-9239-4993-A72A-B76B271A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CA7-FC17-4A25-B998-EFD42DEB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6095-68A4-46E8-AA8A-AC79B00D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77477-216E-4717-B701-32992DBCD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B354E-4339-451C-9EAB-DFE1C063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A85D4-1F2E-4816-A103-FADF15FD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E651C-C549-4B07-828E-D1C5C120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ED26-EEF0-4CFA-9688-27BC6CFE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AF37A-FFA4-4D83-B0DA-48A827B4F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EDF-4B6F-4BDB-BDD8-158E245C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FBE60-E9AE-4385-B598-E97BF080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BDF1-CDFF-4AA4-BF93-E7B5075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2F27-83F1-4FBE-A70B-38B1332F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670D-EEB6-4827-9C5B-36B11772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46BC-CC33-4B21-96CC-2041A6F1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3157-68AE-4F87-852C-048DCE32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8E26-B505-44E9-B08E-DECF75C3BEA5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EB45-2CC8-45FE-A5BC-05BD0017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82FD-B92F-4AE1-B8D9-6E846BC0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52F2-97A7-4267-A4E4-81D82736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D529-A092-4646-9013-2667D814D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D098-06AB-441E-9DF8-4C08A044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4DFA50-93A1-47E3-B186-2BB40CD8874E}"/>
                  </a:ext>
                </a:extLst>
              </p14:cNvPr>
              <p14:cNvContentPartPr/>
              <p14:nvPr/>
            </p14:nvContentPartPr>
            <p14:xfrm>
              <a:off x="472320" y="343080"/>
              <a:ext cx="5075280" cy="172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4DFA50-93A1-47E3-B186-2BB40CD88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33720"/>
                <a:ext cx="5094000" cy="17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43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D529-A092-4646-9013-2667D814D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D098-06AB-441E-9DF8-4C08A044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2C7347-396D-4C0C-B9BF-31746A8C673D}"/>
                  </a:ext>
                </a:extLst>
              </p14:cNvPr>
              <p14:cNvContentPartPr/>
              <p14:nvPr/>
            </p14:nvContentPartPr>
            <p14:xfrm>
              <a:off x="251280" y="502920"/>
              <a:ext cx="3810600" cy="42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2C7347-396D-4C0C-B9BF-31746A8C6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493560"/>
                <a:ext cx="382932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96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D529-A092-4646-9013-2667D814D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D098-06AB-441E-9DF8-4C08A044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C5ABD-958F-4204-BDE3-CDE77EE03974}"/>
                  </a:ext>
                </a:extLst>
              </p14:cNvPr>
              <p14:cNvContentPartPr/>
              <p14:nvPr/>
            </p14:nvContentPartPr>
            <p14:xfrm>
              <a:off x="289440" y="221040"/>
              <a:ext cx="611172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C5ABD-958F-4204-BDE3-CDE77EE039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11680"/>
                <a:ext cx="613044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4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D529-A092-4646-9013-2667D814D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D098-06AB-441E-9DF8-4C08A044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859830-A9F3-4D6A-BB91-0982A2660401}"/>
                  </a:ext>
                </a:extLst>
              </p14:cNvPr>
              <p14:cNvContentPartPr/>
              <p14:nvPr/>
            </p14:nvContentPartPr>
            <p14:xfrm>
              <a:off x="457200" y="266760"/>
              <a:ext cx="662220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859830-A9F3-4D6A-BB91-0982A26604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57400"/>
                <a:ext cx="664092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73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D529-A092-4646-9013-2667D814D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D098-06AB-441E-9DF8-4C08A044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C4229-16DD-4C90-9348-E17840BD9A9B}"/>
                  </a:ext>
                </a:extLst>
              </p14:cNvPr>
              <p14:cNvContentPartPr/>
              <p14:nvPr/>
            </p14:nvContentPartPr>
            <p14:xfrm>
              <a:off x="434160" y="739080"/>
              <a:ext cx="3498120" cy="68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C4229-16DD-4C90-9348-E17840BD9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729720"/>
                <a:ext cx="351684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8008C3-B9FC-463E-82A3-BFE617D5CC79}"/>
                  </a:ext>
                </a:extLst>
              </p14:cNvPr>
              <p14:cNvContentPartPr/>
              <p14:nvPr/>
            </p14:nvContentPartPr>
            <p14:xfrm>
              <a:off x="442080" y="998280"/>
              <a:ext cx="11323440" cy="476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8008C3-B9FC-463E-82A3-BFE617D5CC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988920"/>
                <a:ext cx="1134216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16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2022-03-01T02:18:25Z</dcterms:created>
  <dcterms:modified xsi:type="dcterms:W3CDTF">2022-03-01T02:19:02Z</dcterms:modified>
</cp:coreProperties>
</file>