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1:38:58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10647 4382 0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2:04:57.4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550 0,'-42'-21'32,"21"0"-32,0 21 0,0 0 15,-1 0-15,1 0 0,0 0 16,21 21-1,0 0-15,-21 1 16,21-1-16,0 0 0,0 0 16,0 0-1,21 0-15,0-21 16,0 22-16,1-22 0,-1 0 0,0 0 16,21 0-16,-21 0 0,1 0 15,20 0-15,0 0 0,-21-22 0,22 22 16,-22-21-16,21 0 0,-21 21 15,22-21-15,-22 0 0,0 0 16,0-1-16,-21 1 0,0 0 0,21 0 16,-21 0-16,0 0 15,0-1-15,0 1 0,-21 21 32,0 0-32,0 0 15,0 21-15,0 1 16,21-1-16,0 0 0,0 21 15,-22-21-15,22 22 0,0-22 0,0 21 16,0 1-16,0-1 0,0 21 16,0-20-16,0-1 0,0 22 0,0-22 15,0 0-15,0 1 0,0-1 16,0 0-16,22 1 0,-22-1 0,0-21 16,0 21-16,0-20 15,0-1-15,0 0 0,0 0 0,0 0 16,0 0-16,0 1 15,-22-22 1,1 0-16,0 0 0,0 0 16,0 0-16,0-22 0,-1 1 15,-20 0-15,21 0 0,0 0 0,-22 0 16,22-1-16,-21 1 0,21-21 16,-22 21-16,22 0 0,0-1 0,0 1 15,0 0-15,0 21 0,21 21 47,0 0-47,0 1 0,0-1 16,21-21-16,0 21 0,0 0 0,-21 0 15,21 0-15,0 1 0,22-22 16,-22 21-16,0-21 0,21 0 16,-20 21-16,20-21 0,-21 0 0,21 0 15,1 0-15,-1 0 0,0 0 16,-20-21-16,20 0 0,0 21 0,-21-22 15,1 1-15,20 0 0,-21 0 16,0-21-16,-21 20 0,21-20 0,-21 21 16,22-21-16,-22 20 15,21 1-15,-21 0 0,0 0 0,0 0 16,0 0-16,0 42 31,0 0-31,0 0 16,0 0-16,0 0 0,0 1 15,0-1-15,0 0 0,0 0 0,0 0 16,0 22-16,0-22 0,0 0 16,0 0-16,0 0 0,0 0 15,-21-21-15,21 22 0,0-1 16,0-42 31,0-1-32,0 1-15,0 0 0,0 0 0,0 0 16,0-22-16,0 22 0,21 0 16,-21-21-16,21 21 0,0-22 15,0 22-15,0 0 0,1 0 0,20 0 16,-21-1-16,21 1 0,-20 0 16,-1 21-16,21 0 0,-21 0 0,0 21 15,22 0-15,-43 1 0,21-1 16,0 0-16,-21 0 0,0 21 0,0-20 15,0 20-15,0-21 16,0 0-16,0 0 0,0 1 0,0-1 16,0 0-16,-21 0 0,21 0 15,0 0-15,0-42 63,0 0-63,0 0 15</inkml:trace>
  <inkml:trace contextRef="#ctx0" brushRef="#br0" timeOffset="259.85">2836 826 0,'0'21'0,"0"0"0,0 0 15,0 0-15,0 0 0,0 22 16,0-22-16,0 0 0,0 21 0,0-20 16,-21-1-16,21 21 0,-21-21 15,21 0-15,0 1 0,-21-1 16,21 0 0,21-42 15,0 21-31,0-43 15,-21 22-15,21 0 0</inkml:trace>
  <inkml:trace contextRef="#ctx0" brushRef="#br0" timeOffset="651.62">2984 487 0,'0'0'15,"-21"0"-15,0 0 0,0 0 16,0 0-16,0 0 0,-1 0 15,1 0-15,0 21 0,21 0 0,-21 0 16,21 1-16,-21-22 0,21 21 16,0 0-16,0 0 0,0 0 15,0 0 1,21-21-16,0 0 0,0 0 16,0 0-16,1 0 0,-1 0 0,21-21 15,-21 0-15,0 21 0,1-21 16,-1 0-16,0 0 0,0-1 15,-21 1-15,0 0 0,0 0 0,0 0 16,0 0-16,0-1 0,0 1 16,-21 0-16,0 21 15,0-21-15,-1 21 0,1 0 16,0 0-16,0 0 0,0 21 16,0 0-16,-1 0 15,1 1-15,21-1 0,-21 0 0,21 0 16,0 0-16,0 0 0,0 1 15,0-1-15,21-21 16,0 0-16,1 21 0</inkml:trace>
  <inkml:trace contextRef="#ctx0" brushRef="#br0" timeOffset="952.45">3429 423 0,'0'22'16,"0"-1"-16,0 0 15,-21 0-15,21 21 0,0-20 0,-21 20 16,-1-21-16,22 21 0,-21 1 16,21-1-16,-21 22 0,0-22 15,21 0-15,0 1 0,-21-1 0,21-21 16,0 21-16,0-20 0,0-1 15,0 0-15,0 0 0,0 0 16,0 0-16,21-21 16,0 0-16,0 0 15,0-21-15,1 21 0,-1-21 16,0 0-16,0 0 0,0-22 16</inkml:trace>
  <inkml:trace contextRef="#ctx0" brushRef="#br0" timeOffset="1156.33">3175 804 0,'0'0'0,"-21"0"0,0 0 0,42 0 47,0 0-47,0 0 0,0-21 0,0 21 16,1-21-16,-1 21 0,21 0 15,-21 0-15,22-21 0,-22 21 0,21-21 16,-21 0-16,22 21 0,-1-22 16</inkml:trace>
  <inkml:trace contextRef="#ctx0" brushRef="#br0" timeOffset="1815.46">4212 974 0,'0'0'15,"0"-21"17,0-1-32,0 1 15,21 0-15,-21 0 16,0 0-16,0-22 0,0 22 0,0 0 15,0 0-15,0 0 0,0 0 16,-21 21-16,0-22 0,0 1 16,0 21-16,-1 0 0,1 0 15,0 0-15,0 0 0,0 0 0,0 21 16,-22-21-16,22 22 0,0-1 16,-21 0-16,20 0 0,-20 21 0,21-20 15,-21 20-15,20-21 0,1 21 16,0-20-16,0 20 0,21-21 0,0 0 15,0 0-15,0 1 0,0-1 16,0 0-16,0 0 0,0 0 16,21-21-1,0 0-15,22 0 0,-22 0 0,21 0 0,-21-21 16,22 21-16,-1-21 16,-21 0-16,21 0 0,-20-1 0,20 1 15,-21 0-15,0-21 0,0 21 16,1-22-16,-1 22 0,0-21 0,-21 21 15,0-22-15,21 22 0,-21 0 16,21 0-16,-21 42 31,-21 0-15,0 0-16,21 22 16,-21-22-16,21 21 0,0 0 0,-21-20 15,21 20-15,0-21 0,0 21 16,0-20-16,0-1 0,0 0 0,0 0 15,0 0-15,0 0 0,0 1 16,21-22-16,0 21 0,0-21 16,0 0-16,0 0 0,22 0 15,-22 0-15,0-21 0,21-1 0,-20 1 16,20 0-16</inkml:trace>
  <inkml:trace contextRef="#ctx0" brushRef="#br0" timeOffset="2315.17">4805 508 0,'0'0'0,"0"-21"0,0 0 0,0 0 15,-21 21-15,-1 0 16,1 0-16,0 0 16,0 21-1,0 0-15,21 21 0,0-21 16,-21 22-16,-1-22 0,1 21 0,21 1 15,0 20-15,-21-21 0,0 1 16,21 20-16,-21-20 0,21-1 0,0 0 16,0 1-16,0-22 0,0 0 15,0 21-15,0-21 0,0 1 16,21-1-16,0-21 16,21 0-16,-20 0 0,-1 0 15,21 0-15,-21 0 0,22 0 0,-1-21 16,-21-1-16,21 1 0,-20 0 15,20 0-15,-21 0 0,0-22 0,22 22 16,-43-21-16,21 21 0,0 0 16,-21-1-16,21 1 0,-21 0 0,0 42 31,0 0-31,0 1 0,-21-1 16,0 21-16,21-21 15,-21 0-15,21 1 0,0-1 0,-22 0 16,22 0-16,0 0 0,0 0 15,0 1-15,0-1 16,22-21 0,-1 0-16,0 0 0,0-21 15,0-1-15,0 1 0,1 0 16,-1 0-16</inkml:trace>
  <inkml:trace contextRef="#ctx0" brushRef="#br0" timeOffset="2520.06">5228 720 0,'-42'0'31,"21"0"-31,-1 0 16,22 21 15,22-21 0</inkml:trace>
  <inkml:trace contextRef="#ctx0" brushRef="#br0" timeOffset="3207.66">5609 868 0,'-21'0'16,"21"-21"-1,0 0-15,21 21 16,0 0-16,0-22 0,1 22 16,-1 0-16,0 0 0,0 0 15,0 0-15,0 0 0,1 0 16,-1 22-16,0-1 0,0 0 15,-21 0-15,0 0 0,0 0 0,0 22 16,0-22-16,0 21 0,0-21 16,-21 22-16,-21-1 0,20-21 0,-20 22 15,0-1-15,-1-21 0,1 21 16,21-20-16,-21-1 0,-1 0 0,1 0 16,21-21-16,0 21 0,-1-21 15,1 0-15,21 21 0,0-42 47,21 21-47,1 0 16,-1-21-16,0 21 0,0 0 15,0 0-15,0 0 0,22 0 0,-22 0 16,0 0-16,21 0 0,-20 0 16,20 0-16,-21 0 0,21 21 0,-20 0 15,20 1-15,0-1 0,1 0 0,-22 21 16,21-21-16,-21 22 0,0-1 15,1 0-15,-1 1 0,0-1 0,0 22 16,-21-22-16,0 0 0,0 1 16,0-1-16,0 0 0,0 1 0,-21-1 15,0-21-15,-22 21 0,1-20 0,0 20 16,-22-21-16,1 0 16,-1 0-16,-20 1 0,20-1 0,-21-21 15,22 0-15,-22 21 0,1-21 0,20 0 16,1 0-16,-1 0 0,1 0 15,-1-21-15,22 0 0,-1-1 0,1 1 16,21 0-16,0 0 0,-22 0 16,43 0-16,0-1 0,0-20 0,0 21 15,0 0-15,0-22 0,0 22 0,22-21 16,-1 0-16,21-1 16,-21 1-16,22 0 0</inkml:trace>
  <inkml:trace contextRef="#ctx0" brushRef="#br0" timeOffset="3984.22">6583 1143 0,'21'0'0,"0"0"0,0-21 16,0 21-16,1 0 15,-22-21-15,21 21 0,0-21 0,-21-1 16,21 1-16,-21 0 0,21 21 15,-21-21-15,0 0 0,0 0 16,0-1-16,0 1 0,0-21 0,-21 21 16,0 0-16,0 21 15,0-22-15,-1 1 0,1 21 0,0 0 16,0 0-16,0 0 0,-22 0 16,22 0-16,0 0 0,0 21 15,-21 1-15,20 20 0,1-21 0,0 21 16,-21 1-16,21-1 0,-1 0 0,22-20 15,-21 20-15,21 0 0,-21-21 16,21 22-16,0-22 0,0 0 0,0 0 16,0 0-16,0 1 0,21-22 15,0 0-15,1 0 16,-1 0-16,0 0 0,0 0 0,0 0 16,0 0-16,22-22 15,-22 1-15,0 21 0,21-21 0,-20-21 16,-1 21-16,21-1 0,-21-20 15,22 0-15,-22-1 0,0 1 0,0 0 16,0-1-16,0 1 0,1 0 0,-22 21 16,0-22-16,0 22 0,0 0 15,0 0-15,0 42 32,0 21-32,-22-21 0,22 22 15,0-1-15,0 0 0,-21 22 16,21-22-16,0 1 0,0-1 0,0 0 15,0-21-15,0 22 16,0-22-16,0 0 0,0 21 0,0-20 16,0-1-16,0 0 0,21-21 15,1 0 1,-1 0-16,0 0 0,0 0 0,0 0 16,0-21-16,1 0 0,-1-1 15,21 1-15,-21-21 0,0 21 0,22-22 16</inkml:trace>
  <inkml:trace contextRef="#ctx0" brushRef="#br0" timeOffset="4259.06">7387 487 0,'0'0'0,"0"-21"0,0 0 0,0-1 16,0 1-16,0 0 16,0 42-1,0 22 1,-21-22-16,21 21 0,-21-21 0,0 43 15,21-22-15,0 0 0,-22 22 16,22-1-16,-21-20 0,0 20 0,21-20 16,0-1-16,0 0 0,-21 1 15,21-1-15,-21-21 0,21 21 0,0-20 16,0-1-16,0 0 16,0 0-16,21-42 31,0 0-16,21 0-15,-20-1 0,-1 1 0</inkml:trace>
  <inkml:trace contextRef="#ctx0" brushRef="#br0" timeOffset="4539.89">7832 762 0,'0'0'0,"0"-21"16,-22 21-1,1 21 1,0 0 0,0 0-16,0 1 0,0-1 0,21 0 15,-22 21-15,1-21 0,0 22 16,0-1-16,0-21 0,0 22 0,21-22 16,-22 21-16,22-21 0,-21 0 0,21 1 15,0-1-15,0 0 0,0 0 16,21-21-1,1 0-15,-1 0 0,21 0 16,0 0-16,-20 0 0,20 0 0,0-21 16,22 0-16,-22 0 0</inkml:trace>
  <inkml:trace contextRef="#ctx0" brushRef="#br0" timeOffset="5275.61">8234 889 0,'0'0'0,"0"-21"31,-21 21-31,-1 0 0,1 21 16,0 0-16,0 0 16,21 1-16,0-1 0,-21 0 0,21 0 15,-21 0-15,21 22 0,0-22 16,0 0-16,0 0 0,0 0 16,0 0-16,0-42 62,0 0-62,0 0 16,0 0-16,0 0 0,0-1 15,0-20-15,21 21 0,0-21 0,-21 20 16,21-20-16,0 21 0,0-21 16,1 20-16,-1 1 0,21 0 0,-21 21 15,0-21-15,22 21 0,-22 0 0,0 0 16,21 0-16,-20 0 0,-1 21 15,0 0-15,21 0 0,-21 1 16,1 20-16,-1-21 0,-21 21 16,0 1-16,0-22 0,0 0 0,0 21 15,0-20-15,0-1 0,0 0 16,0 0-16,0 0 0,0 0 0,0 1 16,-21-22-1,-1 0 1,1 0-1,21-22-15,0 1 16,0 0-16,0-21 0,0 21 0,0-1 16,0-20-16,21 0 0,1-1 15,-1 1-15,21 0 0,-21-1 16,22 22-16,-22-21 0,21 21 0,0-22 16,22 22-16,-22 21 0,1-21 15,20 21-15,-21 0 0,1 0 0,-1 0 16,0 21-16,1 0 0,-22 1 15,0-1-15,0 21 0,-21 0 0,0 1 16,0-1-16,0 0 0,0 1 16,-21-1-16,21 0 0,-21 1 0,0-1 15,-22-21-15,22 0 0,0 22 0,0-22 16,0 0-16,0 0 16,-1-21-16,1 21 0,0-21 0,21-21 46,21 0-46,0-21 16,1 21-16,-22-1 0</inkml:trace>
  <inkml:trace contextRef="#ctx0" brushRef="#br0" timeOffset="5504.48">8382 402 0,'0'0'0,"-21"0"0,0 0 16,-1 0-16,1 0 15,0 0 48,0 0-63,0 0 15,0 0-15</inkml:trace>
  <inkml:trace contextRef="#ctx0" brushRef="#br0" timeOffset="5752.34">7345 614 0,'0'0'0,"0"21"0,21-21 32,0 0-32,0 0 0,0 0 15,1 0-15,-1 0 0,0 0 0,0 0 16,21 0-16,-20 0 0,-1 0 16,0 0-16,0 0 0,0-21 15,0 21-15,1 0 0</inkml:trace>
  <inkml:trace contextRef="#ctx0" brushRef="#br0" timeOffset="6884.73">1206 1757 0,'-21'0'16,"42"0"-16,-63 0 0,21 21 0,0-21 16,21 21 15,21-21-16,0 0-15,0 0 0,22 0 16,-22 0-16,21 0 0,0 0 16,1 0-16,-1 0 0,22 0 0,-1 0 15,1 0-15,-1 0 0,1 0 16,-1 0-16,1 0 0,20 0 16,-20 0-16,-1 0 0,22 0 0,-22 0 15,22 0-15,21 0 0,-21 0 16,20 0-16,1 0 0,0 0 0,-21 0 15,21 0-15,21 0 0,-22 0 16,22 0-16,0 0 0,0 0 0,0 0 16,22 0-16,-22 0 0,0 0 15,21 0-15,-21 0 0,21 0 16,0 0-16,-21 0 0,21 0 0,-21 0 16,0 0-16,0 0 0,0 0 15,21 0-15,-21 0 0,0 0 0,0 0 16,0 0-16,-21 0 0,21 0 15,21 0-15,-21 0 0,0 0 0,22 0 16,-22 0-16,0 0 0,0 0 16,0 0-16,0 0 0,21 0 0,-21 0 15,21 0-15,-21 0 0,-21 0 16,21 0-16,0 0 0,0 0 0,0 0 16,-21 0-16,21 0 0,-22 0 15,1 0-15,0 0 0,0 0 16,-21 0-16,-1 0 0,1 0 15,-22 0-15,22 0 0,-21 0 0,-1 0 16,-21 0-16,1 0 0,-1 0 0,0 0 16,-20 0-16,-1 0 0,0 0 15,0 0-15,0 21 0,0-21 47,-21-21-16</inkml:trace>
  <inkml:trace contextRef="#ctx0" brushRef="#br0" timeOffset="7039.64">10202 1799 0,'-21'0'16,"21"21"-1,-21-21 1,21 22-16,-21-22 16,0 21-16</inkml:trace>
  <inkml:trace contextRef="#ctx0" brushRef="#br0" timeOffset="8140.03">868 3302 0,'0'0'16,"21"0"-16,-21-21 16,0 0-16,0 0 15,0-1-15,0 1 16,-21 21-16,21-21 15,-21 21-15,-1 0 16,1 0-16,0 0 0,-21 0 16,21 0-16,-22 0 0,22 21 0,-21 0 15,-1 1-15,1-1 0,0 21 16,-1 0-16,1-20 0,21 20 0,-21 0 16,-1 1-16,22-1 0,-21 21 15,21-20-15,-1-1 0,1 0 16,21 1-16,0 20 0,0-20 0,0-1 15,0 21-15,0-20 0,0-1 16,0 0-16,21-20 0,1 20 16,20-21-16,-21 0 0,21 0 0,-20 1 15,20-22-15,0 0 16,1 0-16,-1 0 0,0 0 0,1 0 16,-1 0-16,0-22 0,1 1 15,-22 0-15,21 0 0,0-21 0,1 20 16,-1-20-16,-21 21 0,22-21 15,-1-1-15,-21 22 0,0-21 16</inkml:trace>
  <inkml:trace contextRef="#ctx0" brushRef="#br0" timeOffset="8891.59">1185 3683 0,'0'0'0,"0"-21"0,0 0 0,0 0 16,-21 21 0,0 0-1,0 21-15,0 0 16,21 0-16,-22 0 0,22 0 15,-21 22-15,21-22 0,0 0 0,0 21 16,0-20-16,0 20 0,0-21 16,0 21-16,0-20 0,0 20 0,0-21 15,0 0-15,0 0 0,0 1 16,21-22-16,1 21 0,-1-21 16,0 0-16,0 0 15,0 0-15,-21-21 16,21-1-16,-21 1 0,0 0 15,0 0-15,0 0 0,0 0 16,-21-1-16,0 1 0,21-21 16,-21 21-16,0 0 0,21-1 15,0 1-15,0 0 0,0 0 16,0 0-16,0 0 0,0-1 0,21 1 16,0 0-16,0 0 0,0 0 15,1 21-15,20 0 0,-21-21 0,21 21 16,-20 0-16,20 0 0,-21 0 15,21 21-15,-20 0 0,20 0 0,-21 0 16,21 0-16,-20 1 16,-1-1-16,0 0 0,-21 0 0,0 21 15,0-20-15,0-1 0,0 21 0,0-21 16,0 0-16,0 22 16,0-22-16,-21 0 0,0 0 0,21 0 15,-22-21-15,22 22 0,0-1 16,-21-21-16,21-21 31,0-1-31,0 1 0,0 0 0,0 0 16,0-21-16,0 20 0,0-20 15,0 21-15,21-21 0,1-1 0,-1 22 16,0-21-16,0 21 0,0-22 16,22 22-16,-22 0 0,21 21 15,-21-21-15,22 21 0,-1 0 0,-21 0 16,21 0-16,1 21 15,-22 0-15,21-21 0,-21 42 0,1-20 16,-1-1-16,0 21 0,-21-21 16,0 22-16,0-22 0,0 21 0,0-21 15,-21 22-15,0-22 0,-1 21 16,1-21-16,0 0 0,21 1 0,-21-1 16,21 0-16,-21-21 15,21-21 1,0 0-1,0-1-15,21 1 0,0-21 0,0 21 16,0-22-16</inkml:trace>
  <inkml:trace contextRef="#ctx0" brushRef="#br0" timeOffset="9336.34">2688 3620 0,'0'-22'0,"-42"1"31,21 21-31,-1 0 0,1 0 0,0 0 0,0 0 16,-21 0-16,20 0 15,1 21-15,-21 1 0,21-22 0,-22 21 16,22 0-16,0-21 0,0 21 16,21 0-16,0 0 0,0 1 15,0-1-15,21-21 16,0 0-16,0 21 0,1-21 0,20 0 15,0 21-15,-21-21 0,22 0 16,-1 21-16,0-21 0,-20 21 0,20-21 16,-21 22-16,0-22 0,-21 21 15,0 0-15,0 0 0,0 0 16,0 0-16,-21 1 16,-21-22-16,21 21 0,-22 0 15,22-21-15,-21 21 0,21 0 16,-22-21-16,22 0 0,-21 0 0,21 0 15,-1 0-15,1 0 0,0 0 16,0 0-16,0 0 0,0-21 0,21 0 16,-22 0-16,22 0 15,0-1-15,0 1 0,0 0 16,0 0-16,22 0 0,-22 0 16,42-1-16,-21 1 0</inkml:trace>
  <inkml:trace contextRef="#ctx0" brushRef="#br0" timeOffset="9668.15">2984 3260 0,'0'0'16,"0"-21"-16,0 42 31,0 0-31,0 0 15,0 21-15,0-20 0,0 20 0,0 0 16,0 1-16,0-1 0,0 0 16,0 1-16,0-1 0,-21 0 0,21 1 15,-21-1-15,0 0 16,21-21-16,-21 22 0,21-1 0,-21-21 16,21 0-16,0 1 0,0-1 15,0 0-15,0 0 0,21-21 31,0 0-31,0 0 0,0-21 16,0 0-16,-21 0 0,22-1 16,-1 1-16,-21 0 0,0 0 0</inkml:trace>
  <inkml:trace contextRef="#ctx0" brushRef="#br0" timeOffset="9895.02">2752 3641 0,'0'0'16,"21"0"15,0 0-31,0 0 16,0 0-16,0 0 0,1 0 0,-1 0 15,0 0-15,0 0 0,0 0 16,0-21-16,1 21 0,-1 0 0,0-22 15,0 22 1,0 0-16</inkml:trace>
  <inkml:trace contextRef="#ctx0" brushRef="#br0" timeOffset="10379.74">3217 3683 0,'-21'0'16,"42"0"-16,-63 0 0,42-21 47,0 0-31,21 21-16,0 0 15,0 0-15,1-21 0,-1 21 16,0 0-16,0 0 0,0 0 0,0 0 15,1 0-15,20 21 0,-21-21 0,0 21 16,0 0-16,1 0 0,-1 0 16,0 1-16,-21-1 0,0 0 0,0 0 15,0 0-15,0 0 0,0 1 16,0-1-16,-21 0 0,0 0 0,-1 0 16,1 0-16,0 1 15,0-22-15,21-22 31,0 1-15,0 0-16,0 0 0,0 0 16,0 0-16,0-1 0,21 1 15,0-21-15,-21 21 0,21 0 0,1-1 16,-1 1-16,0 0 0,0 0 16,0 21-16,0-21 0,1 0 0,-1 21 15,0-22-15,21 22 0,-21 0 16,-21-21-16,22 21 0,-1 0 0,0 0 15,0-21-15</inkml:trace>
  <inkml:trace contextRef="#ctx0" brushRef="#br0" timeOffset="10855.88">3979 3535 0,'-21'0'15,"0"21"-15,0 0 16,0 0-16,21 1 15,0-1-15,-22 0 0,22 0 16,0 0-16,0 22 0,0-22 16,0 0-16,-21 0 0,21 0 0,0 0 15,0 1-15,0-1 16,0 0-16,0 0 16,21-21-16,1 0 0,-1 0 15,0 0-15,0 0 0,0 0 16,0 0-16,1 0 0,-1-21 0,0 21 15,0-21-15,0 0 0,0-1 16,1 1-16,-22 0 0,21 0 0,0 0 16,-21-22-16,21 22 0,-21 0 15,0-21-15,0 21 0,0-1 16,0 1-16,0 0 0,0 0 0,0 42 47,-21 0-47,21 0 0,0 1 15,0 20-15,0-21 0,0 21 0,-21-20 16,21-1-16,0 21 0,0-21 16,0 0-16,0 1 0,0 20 0,0-21 15,0 0-15,0 0 16,21-21-16,0 0 0,0 0 16,0 0-16,1 0 0,20-21 0,-21 21 15,0-21-15,0 0 0</inkml:trace>
  <inkml:trace contextRef="#ctx0" brushRef="#br0" timeOffset="11140.71">4805 3493 0,'0'0'0,"0"-22"0,0 1 0,0 0 16,-21 21-16,-1 0 15,1 0-15,0 0 0,0 21 0,-21-21 16,20 21-16,1 1 0,0 20 0,-21-21 15,21 0-15,-1 22 0,1-22 16,0 21-16,21-21 0,0 22 16,-21-22-16,21 21 0,0-21 0,0 0 15,0 1-15,0 20 0,0-21 0,0 0 16,21-21-16,0 21 16,22 1-16,-22-22 0,21 0 0,-21 0 15,22 0-15,-1 0 0,0 0 0,1 0 16,-1 0-16,0-22 0,-21 1 15,22 0-15,-1 0 0,-21 0 0,0 0 16</inkml:trace>
  <inkml:trace contextRef="#ctx0" brushRef="#br0" timeOffset="11431.55">5249 3217 0,'0'0'0,"0"-21"0,0-63 31,0 62-31,21 1 0,-21 42 31,0 1-31,0-1 0,0 0 0,0 21 16,0 1-16,0 20 0,0-21 15,0 22-15,-21-22 0,21 1 0,-21 20 16,0-21-16,21 1 0,-21-1 0,0 0 16,21 1-16,-22-22 0,22 21 15,0-21-15,0 1 0,0-1 0,0 0 16,0 0-1,22-21 1,-1 0-16,0 0 16,0-21-16,-21 0 15,21 0-15,0-1 0</inkml:trace>
  <inkml:trace contextRef="#ctx0" brushRef="#br0" timeOffset="11992.23">5101 3598 0,'0'0'0,"-42"0"32,63 0-17,0 0-15,0 0 16,22 0-16,-22 0 0,21 0 16,0 0-16,-20 0 0,20-21 0,0 21 15,-21-21-15,22 21 0,-22-21 16,21 21-16,-21-21 0,1 21 0,-1-21 15,0 21-15,0-22 16,-42 44 15,0-1-31,0 0 16,21 0-16,-22 0 0,1 0 0,0 1 16,21 20-16,-21-21 0,21 0 15,-21 0-15,21 22 0,-21-22 16,21 0-16,0 0 0,0 0 0,0 1 15,0-1-15,0 0 16,21-21-16,0 21 0,0-21 0,21 0 16,-20 0-16,20 0 0,0 0 15,-21 0-15,22 0 0,-1 0 0,0 0 16,-20-21-16,20 0 0,-21 21 0,0-21 16,0-1-16,1-20 0,-22 21 15,0 0-15,0-22 0,0 22 0,0-21 16,0 0-16,0 20 0,0-20 15,-22 21-15,1 0 0,0 0 16,0-1-16,0 22 0,0 0 0,-22 0 16,22 0-16,0 0 0,0 22 15,0-1-15,-1-21 0,1 21 0,0 0 16,21 0-16,-21 0 0,21 1 16,21-1-1,0-21-15,0 0 0,1 0 16,-1 0-16,21 0 0</inkml:trace>
  <inkml:trace contextRef="#ctx0" brushRef="#br0" timeOffset="12440.97">6159 3556 0,'0'0'0,"0"-21"0,0 0 16,0 0-1,0-1-15,22 22 16,-1 0-16,-21-21 0,21 21 16,0 0-16,21 0 0,1 0 15,-22 0-15,0 21 0,0 1 16,0-1-16,-21 0 0,22 0 16,-22 21-16,0-20 0,0-1 0,0 21 15,0-21-15,0 0 16,0 1-16,0-1 0,0 21 0,0-21 15,-22-21-15,22 21 0,-21 1 0,0-1 16,0-21-16,21 21 16,-21-21-16,0 0 15,21-21 17,0 0-32,0-1 0,0 1 15,0 0-15,21 0 0,0 0 0,-21 0 16,21-1-16,0 1 0,0 0 0,1 0 15,-1 0-15,0 0 16,0-1-16,0 22 0,0-21 0,1 0 16,-1 0-16,0 0 0,0 21 15,0-21-15,0-1 0,22 1 0,-22 0 16,21 0-16</inkml:trace>
  <inkml:trace contextRef="#ctx0" brushRef="#br0" timeOffset="13452">7874 2879 0,'0'0'0,"21"0"0,0-21 15,0-1-15,1 1 16,-1 21-16,0-21 0,0 0 0,0 21 15,0-21-15,1 0 0,-22-1 16,21 1-16,-21 0 16,-21 21-16,-1 0 15,-20 0-15,21 0 0,-21 0 16,-1 0-16,1 0 0,0 21 0,-1-21 16,-20 21-16,20 1 0,1-1 15,0 0-15,21 0 0,-22 0 0,1 0 16,21 1-16,0-1 15,-22 0-15,22 0 0,21 0 0,0 0 16,0 1-16,0-1 16,21 0-16,0 0 15,22-21-15,-22 21 0,0 0 16,0-21-16,22 22 0,-22-1 16,0-21-16,21 21 0,-21 0 0,1 0 15,-1 0-15,0 22 0,0-22 16,-21 0-16,0 0 0,0 22 0,0-22 15,0 0-15,0 21 0,0-21 16,0 1-16,0-1 0,-21 0 16,21 21-16,-21-21 0,0 1 0,-1-1 0,1 0 15,0-21-15,-21 21 16,21 0-16,-22 0 0,22-21 0,-21 22 16,21-1-16,-1-21 0,1 0 0,-21 21 15,21-21-15,0 0 16,-1 0-16,1 0 15,21-21 1,21 21 0,1 0-16,-1 0 0,0 0 15,0 0-15,0 0 16,0 0-16,1 0 0,-1 21 0,0-21 16,0 21-16,-21 0 15,21-21-15,0 21 0,-21 1 0,0-1 16,0 21-16,0-21 0,0 22 0,0-1 15,0 0-15,0 1 0,-21-1 16,0 0-16,-21 1 0,21 20 0,-1-21 16,1 1-16,-21 20 0,21-20 0,0 20 15,-1-21-15,1 22 0,0-22 16,0 22-16,0-1 0,0-20 0,-1 20 16,1 1-16,21-22 0,0 21 15,0-20-15,0-1 0,0 0 0,0 1 16,0-1-16,0 0 0,0-20 0,0 20 15,0-21-15,21 0 0,1 0 16,-1 1-16,0-1 0,-21 0 16,21-21-16,0 0 0,0 0 0,1 0 15,-1 0-15,0 0 0,0-21 16,0 0-16,-21-1 0,21 1 16</inkml:trace>
  <inkml:trace contextRef="#ctx0" brushRef="#br0" timeOffset="15400.21">7429 13399 0,'-21'0'16,"0"0"15,0 0-31,21-22 16,0 1-16,-21 21 15,21-21-15,0 0 0,-21 21 0,21-21 16,0 0-16,0-1 16,0 1-16,21 0 0,0 0 0,0 0 15,0 0-15,22-1 0,-1 1 16,-21 0-16,21 21 0,22 0 15,-22-21-15,1 21 0,-1 0 0,0 0 16,1 0-16,-22 0 0,21 0 16,-21 0-16,22 21 0,-22 0 15,-21 0-15,0 1 0,0-1 16,0 0-16,0 0 0,0 0 0,-21 0 16,-22 1-16,22 20 0,-21-21 15,-1 0-15,-20 22 0,21-1 0,-22 0 16,22 1-16,-1-1 0,-20 21 0,21-20 15,20-1-15,-20 22 0,21-22 16,0 0-16,21 1 0,0-1 0,0 0 16,0 1-16,0-22 15,0 0-15,0 21 0,21-42 0,21 21 16,-21 1-16,1-1 0,20-21 0,-21 0 16,21 0-16,-20 0 0,20 0 15,0 0-15,-21 0 0,22 0 0,-22 0 16,21-21-16,-21 21 0,1 0 0,-22-22 15,0 1-15,0 0 16,-22 21 0,1 0-16,0 0 0,0 0 15,-21 0-15,20 0 0,1 21 0,0 0 16,0-21-16,0 22 0,0-1 0,-1 21 16,22-21-16,0 22 15,0-1-15,0 0 0,0 1 0,0 20 16,0-21-16,0 22 0,0-22 0,0 22 15,22-22-15,-22 0 0,21 22 16,-21-22-16,21 1 0,-21 20 0,0-21 16,0 1-16,0 20 0,0-20 0,-21-1 15,0 0-15,-1 1 0,-20-1 16,21 0-16,-21-21 0,20 22 0,-20-22 16,0 0-16,-1 0 0,1-21 0,0 0 15,-1 0-15,22 0 0,-21 0 16,0-21-16,-1 0 0,22-21 0,-21 20 15,21-20-15,-22-21 0,22 20 16,0-20-16,-21 20 0</inkml:trace>
  <inkml:trace contextRef="#ctx0" brushRef="#br0" timeOffset="35919.72">614 7133 0,'0'-21'15,"21"21"-15,-21-21 0,21 21 16,-21-21-16,21 0 16,0-1-1,-21 1 1,0 0-16,0 0 15,-21 21 1,0 0-16,0-21 16,0 21-1,21 21 17,0 0-32,0 0 0,0 22 15,0-22-15,0 21 16,0 0-16,0 1 0,0 20 0,0 1 15,0-1-15,0 1 0,0-1 16,0-20-16,0 20 0,0 1 0,0-22 16,0 21-16,0 1 0,0-22 15,0 22-15,0-22 0,0 0 16,0 22-16,0-43 0,-21 21 0,21 1 16,0-22-16,0 0 0,0 0 15,-22-21 1,22-21-1,0 0 1,0 0-16,0 0 0,0-22 0,0 1 16,0 21-16,0-22 0,0 1 15</inkml:trace>
  <inkml:trace contextRef="#ctx0" brushRef="#br0" timeOffset="36359.47">296 7133 0,'0'0'0,"-21"-21"0,21 0 16,-21 21-16,21-21 0,0 0 16,0-1-16,0 1 0,0 0 15,0 0-15,21 0 0,21 0 16,-20-1-16,20 1 0,21 21 15,-20-21-15,20 0 0,1 21 16,-1 0-16,1 0 0,-1 0 0,-20 0 16,20 0-16,1 21 0,-1 0 15,1 0-15,-22 1 0,0 20 0,-21 0 16,1 1-16,-22-1 0,0 21 16,0-20-16,-22 20 0,1-20 15,-21 20-15,0-21 0,20 1 16,-20-1-16,0 0 0,21 1 15,-22-22-15,1 0 0,21 0 0,0 0 16,-1-21-16,1 22 0,0-22 16,0 0-16,0 0 15,21-22 17,21 1-17,0 21-15,0 0 0,-21-21 16</inkml:trace>
  <inkml:trace contextRef="#ctx0" brushRef="#br0" timeOffset="37025.08">1524 8022 0,'0'0'0,"21"0"16,-21-21-16,0 0 0,21 0 16,-21 0-1,21-1-15,-21 1 0,0 0 0,0-21 16,0 21-16,0-1 0,0-20 16,0 21-16,-21 0 0,0-22 0,0 22 15,0-21-15,0 21 0,-22 0 16,22-1-16,-21 22 0,21 0 15,-22 0-15,22 0 0,-21 0 0,21 0 16,-22 0-16,22 22 0,0 20 16,-21-21-16,20 0 0,1 22 0,0-22 15,0 21-15,0 0 0,0-20 16,21 20-16,0 0 0,0 1 16,0-22-16,0 21 0,0-21 15,0 0-15,0 1 0,0-1 16,21 0-16,0 0 0,0-21 0,0 0 15,0 0-15,22 0 16,-22 0-16,0 0 0,0-21 0,22 0 16,-22 0-16,21-1 0,-21 1 15,22-21-15,-22 21 0,21-22 16,-21 22-16,0-21 0,1 21 0,-1 0 16,0-22-16,0 22 0,-21 0 15,0 0-15,21 21 0,-21-21 0,0-1 16,-21 44 15,21-1-31,-21 0 16,21 0-16,0 0 0,0 22 0,0-22 15,0 0-15,0 21 0,0-21 16,0 22-16,0-22 0,0 21 16,0-21-16,0 1 0,0-1 0,0 0 15,21-21-15,-21 21 0,21-21 16,0 21-16,1-21 0,-1 0 0,0 0 15,21 0-15,-21 0 0,1-21 16,-1 0-16,21 21 0</inkml:trace>
  <inkml:trace contextRef="#ctx0" brushRef="#br0" timeOffset="37847.9">2307 7726 0,'0'0'0,"0"-106"31,-21 106-31,0-21 16,0 21-16,-22 0 0,22 0 0,0 0 15,0 0-15,-22 21 0,22-21 16,0 21-16,0 0 0,-21 1 0,20-1 16,1 0-16,0 0 0,0 21 15,0-20-15,0 20 0,21-21 16,0 21-16,-22 1 0,22-22 15,0 21-15,0-21 0,0 1 0,0 20 16,0-21-16,0 0 16,22 0-16,-1-21 0,0 0 0,0 0 15,0 0-15,0 0 0,1 0 16,-1-21-16,0 0 0,0 0 0,0 0 16,0 0-16,1-1 0,-1-20 15,0 21-15,0 0 0,0-22 16,0 22-16,1 0 0,-22 0 0,21 0 15,0 21-15,-21-21 0,21-1 0,-21 1 16,0 0 0,21 21-16,0 0 31,-21 21-15,0 0-16,0 1 15,0-1-15,0 0 0,0 0 0,0 0 16,0 22-16,0-1 0,0 0 15,-21 1-15,21-1 0,0 0 0,0 22 16,0-22-16,0 22 0,0-1 16,0-21-16,-21 22 0,21-1 0,0 1 15,0-1-15,0 22 16,0-21-16,0-1 0,0 22 0,0-22 16,0 1-16,21-1 0,0 1 0,-21-1 15,0 1-15,22-22 0,-1 22 16,-21-22-16,0 21 0,0-20 0,0-1 15,0 0-15,0-20 0,0 20 16,0-21-16,0 0 0,-21 0 0,-1 1 16,1-22-16,0 21 0,0-21 15,0 0-15,-22 0 0,22 0 0,-21-21 16,0-1-16,-22 1 0,22 0 0,-1-21 16,-20-1-16,21-20 15,-1 21-15,1-22 0,0 22 0,20-22 16,1 1-16,0-1 0,0 22 15,21-22-15,0 1 0,0 21 0,0-22 16,0 22-16,0-22 0,21 22 16,0-22-16,0 22 0,1 0 0,-1-1 15,21 1-15,-21 0 0,0-1 16,22 1-16,-22 0 0,0 21 0,21-22 16,-20 1-16,20 0 0,-21-1 15,21 1-15</inkml:trace>
  <inkml:trace contextRef="#ctx0" brushRef="#br0" timeOffset="38275.66">2540 8022 0,'0'0'15,"0"21"-15,21-21 31,0-21-31,0 0 16,1 0-16,-1 21 16,0-21-16,0 0 0,0-1 15,0 22-15,1-21 0,-22 0 16,21 0-16,0 0 0,-21 0 0,0-1 16,0 1-16,0 0 15,0 0-15,-21 21 16,0 0-16,-1 0 0,1 0 15,0 0-15,0 0 0,0 21 0,0 0 16,-22 0-16,43 1 0,-21-1 16,0 0-16,21 21 0,-21-21 0,21 22 15,0-1-15,0-21 0,0 22 16,0-22-16,0 21 0,0-21 0,0 0 16,21 1-16,0-1 0,0-21 15,0 21-15,1-21 0,-1 0 16,0 0-16,0 0 0,0 0 15,0 0-15,1 0 0,20 0 0,-21-21 16,0 0-16,0-1 0,22 1 0</inkml:trace>
  <inkml:trace contextRef="#ctx0" brushRef="#br0" timeOffset="38711.41">3323 7387 0,'0'-21'15,"0"42"-15,0-63 0,-21 21 0,21 0 0,0-1 16,0 1-16,-21 0 0,21 0 16,0 42 15,-21 0-31,21 22 0,0-1 0,0-21 16,0 21-16,0 22 0,0-22 15,0 1-15,0-1 0,0 0 0,0 1 16,0 20-16,0-21 0,0 1 15,0-1-15,0-21 0,-22 22 0,22-1 16,0-21-16,0 0 0,0 22 16,0-22-16,0 0 0,0-42 47,0 0-47,0-1 0</inkml:trace>
  <inkml:trace contextRef="#ctx0" brushRef="#br0" timeOffset="38983.08">3238 7260 0,'0'0'0,"0"-21"0,0 0 16,22 21-1,-1 0-15,-21-21 0,21 21 16,21-21-16,-21 21 0,1 0 15,-1 0-15,21-22 0,-21 22 16,0 0-16,22 0 0,-22 0 0,21 0 16,-21 0-16,1 0 0,-1 0 15,0 0 1,-21 22-16,0-1 0,0 0 16,-21-21-16,21 21 15,-21 0-15,-1-21 0,1 21 16</inkml:trace>
  <inkml:trace contextRef="#ctx0" brushRef="#br0" timeOffset="39215.96">3154 7768 0,'0'0'0,"0"21"0,21-21 16,0 0-16,0 0 15,0 0-15,1 0 0,-1 0 0,0 0 16,0 0-16,0-21 0,0 21 16,1 0-16,20-21 0,-21 21 0,0-21 15,0 21-15,1 0 0,-1 0 16,0 0-16,0 0 16,-21-21-16,21 21 0,0 0 0</inkml:trace>
  <inkml:trace contextRef="#ctx0" brushRef="#br0" timeOffset="39859.58">4127 7874 0,'0'0'0,"22"0"16,-1-21-16,-21 0 15,0 0-15,0-1 0,0 1 16,0 0-16,0 0 16,0 0-16,0-22 0,-21 22 0,-1 0 15,1 0-15,0 0 0,0 0 16,0-1-16,0 22 0,-1 0 0,22-21 16,-21 21-16,0 0 0,0 0 0,0 21 15,0 1-15,-22-22 0,22 42 16,0-21-16,0 0 0,-22 22 0,22-22 15,0 21-15,0 0 0,0-20 16,0 20-16,21 0 0,0 1 0,0-22 16,0 21-16,0-21 15,0 22-15,0-22 0,0 0 0,0 0 16,21 0-16,0-21 0,0 0 16,0 0-16,0 0 0,1 0 15,20 0-15,-21 0 0,0-21 0,0 21 16,1-21-16,20 0 0,-21 0 15,0-1-15,0 1 0,1 0 0,-1-21 16,-21 21-16,21-1 0,0 1 16,0-21-16,-21 21 0,0 0 0,21-1 15,-21-20-15,22 21 0,-22 0 0,0 0 16,0-1-16,0 44 47,0-1-47,0 21 15,0-21-15,0 0 0,0 1 16,0 20-16,0-21 0,0 0 16,0 22-16,0-22 0,0 21 0,0-21 15,0 0-15,0 1 0,0-1 16,0 0-16,0 0 0,21 0 16,0-21-1,0 0-15,0-21 16</inkml:trace>
  <inkml:trace contextRef="#ctx0" brushRef="#br0" timeOffset="40204.39">4889 7578 0,'0'0'0,"0"-21"0,-21 21 0,0 0 15,0 0-15,0 0 0,0 0 0,-1 0 16,1 0-16,-21 21 0,21-21 16,0 21-16,-1 0 0,1 0 15,0 22-15,0-22 0,0 0 16,0 21-16,-1-21 0,22 22 0,0-22 16,0 0-16,-21 21 0,21-20 0,0 20 15,0-21-15,0 0 0,0 0 16,21 1-16,-21-1 0,22 0 0,-1 0 15,0-21-15,0 0 0,0 21 16,0-21-16,1 0 0,20 0 0,-21 0 16,0 0-16,22-21 0,-22 0 0,0 0 15,21 0-15,-21-1 0,22-20 16,-22 21-16,0-21 0,21 20 0,-20-20 16</inkml:trace>
  <inkml:trace contextRef="#ctx0" brushRef="#br0" timeOffset="40492.22">5249 7387 0,'0'0'16,"0"-42"-16,21 21 0,-21 0 0,0-1 0,0 1 16,0 0-16,0 0 0,0 42 31,0 0-31,0 22 16,-21-22-16,0 21 0,21 0 0,-21 1 15,21-1-15,0 0 0,-21 1 16,0-1-16,21 22 0,-22-43 0,22 21 15,0 0-15,0 1 0,-21-1 16,21-21-16,0 22 0,0-1 16,0-21-16,0 0 0,0 0 0,0 1 15,0-1-15,0 0 0,0 0 16,21-21-16,1 0 16,-1 0-16,0 0 0,0-21 15,0 0-15,0 0 0,-21-1 16,22 1-16,-1 0 0</inkml:trace>
  <inkml:trace contextRef="#ctx0" brushRef="#br0" timeOffset="40695.19">5038 7726 0,'21'0'16,"0"0"-1,0 0-15,0 0 0,0 0 16,1 0-16,-1 0 0,21-21 0,0 21 16,-20-21-16,20 21 0,0-22 0,-21 22 15,22 0-15,-1-21 0,0 0 16,-20 21-16,20 0 0</inkml:trace>
  <inkml:trace contextRef="#ctx0" brushRef="#br0" timeOffset="41058.98">5715 7599 0,'0'0'0,"0"21"15,0 0-15,-21-21 0,0 21 16,-1 1-16,22-1 0,-21 0 0,0 0 16,0 0-16,21 0 0,-21 1 15,0 20-15,21-21 0,-22 0 0,22 22 16,0-22-16,0 0 0,0 0 0,0 0 16,0 0-16,0 1 0,22-22 15,-1 21-15,0 0 0,0-21 0,0 0 16,22 0-16,-22 0 0,21 0 15,-21 0-15,22 0 0,-22-21 16,21 0-16,0-1 0,-20 22 0,-1-21 16,21-21-16,-21 21 0,0 0 15,1-1-15,-22-20 0,0 21 0,21-21 16,-21 20-16,0 1 0,0-21 0,0 21 16,0-22-16,-21 22 0,-1 0 15,1 21-15,0-21 0,0 21 0,0 0 16,-22 0-16,22 0 0,0 0 15,-21 0-15,21 21 0,-22-21 0,22 21 16,0 0-16,-21-21 0,20 22 0,22-1 16,-21-21-16,0 21 0,0-21 15,21 21-15</inkml:trace>
  <inkml:trace contextRef="#ctx0" brushRef="#br0" timeOffset="41712.6">6392 7768 0,'0'-21'15,"0"0"1,0 0-16,0 0 15,0-1-15,0 1 0,0 0 16,0 0 0,21 0-16,1 21 0,-1-21 15,0 21-15,0 0 16,0 0-16,0 0 0,22 0 0,-22 0 16,0 21-16,0 0 0,0-21 0,22 21 15,-22 21-15,0-20 0,-21-1 16,21 0-16,-21 21 0,0-21 0,0 1 15,0 20-15,0-21 0,0 0 16,0 0-16,-21 1 0,0-1 0,0 0 16,0 0-16,-1 0 0,1-21 0,0 21 15,0-21 1,0 0-16,21-21 16,0 0-1,0 0-15,0 0 0,0 0 0,0-1 16,0 1-16,0 0 0,0 0 0,0 0 15,21 0-15,0-1 0,0 1 16,-21 0-16,21 0 0,1 0 0,-1 21 16,21-21-16,-21-1 0,22 1 15,-22 0-15,21 21 0,-21-21 0,22 21 16,-22-21-16,21 21 0,-21 0 16,22-21-16,-22 21 0</inkml:trace>
  <inkml:trace contextRef="#ctx0" brushRef="#br0" timeOffset="42359.67">7175 7578 0,'0'0'0,"0"21"0,0 0 16,-21 0-16,0 0 0,21 1 15,-21-1-15,21 0 0,0 21 0,0-21 16,0 1-16,0-1 0,0 0 0,0 0 16,0 0-16,0 0 0,0 1 15,21-1-15,-21 0 0,21-21 0,0 21 16,1-21-16,-1 0 15,0 0-15,21 0 0,-21 0 0,1 0 16,20 0-16,-21-21 0,0 21 0,22-21 16,-22 0-16,0-1 0,21 1 15,-21 0-15,1 0 0,-1 0 0,0 0 16,0-22-16,-21 22 0,0 0 16,0-21-16,0 20 0,0 1 0,0 0 15,0 0-15,0 0 0,0 0 16,-21 21-1,21 21 1,0 0-16,-21 0 0,21 0 16,-21 0-16,21 1 0,0 20 15,0-21-15,0 21 0,0 1 0,0-1 16,-22 0-16,22 1 0,0 20 16,0-20-16,0 20 0,0 1 0,0-1 15,0-21-15,0 22 0,0-1 0,0 1 16,0-22-16,0 22 0,0-1 15,0 1-15,0-1 0,0 1 0,0 20 16,0-20-16,0-1 0,0 1 0,0-1 16,0-20-16,0 20 0,0 1 15,0-22-15,-21 22 0,21-22 0,-21 0 16,21-21-16,0 22 0,-21-22 0,0 0 16,0 0-16,-1-21 15,1 0-15,0 0 0,0 0 16,0-21-16,0 0 0,-22 0 0,22-22 15,-21 22-15,-1-21 0,-20 0 0,21-1 16,-1 1-16,-20-22 0,20 22 16,1 0-16,0-1 0,21 1 0,-22-21 15,22 20-15,0 1 0,21 0 16,0-1-16,0 22 0,-21-21 0,21-1 16,0 1-16,0 21 0,0-21 0,21-1 15,0 22-15,0-21 0,0-1 16</inkml:trace>
  <inkml:trace contextRef="#ctx0" brushRef="#br0" timeOffset="43092.21">8234 7832 0,'0'0'16,"0"21"-16,21-21 62,0 0-62,0-21 16,-21 0 0,0-1-16,0 1 15,0 0-15,0 0 0,-21 0 32,0 21-32,0 0 15,21 21-15,-21-21 16,-1 21-16,1 0 15,21 0-15,0 1 0,0-1 16,0 0 0,0 0-16,21-21 15,1 0-15,-1 0 0,0 0 16,0 0-16,0 0 16,0-21-16,1 21 0,-22-21 0,0 0 15,0-1 1,0 1-16,0 0 15,-22 21-15,1 0 16,0 0-16,0 0 16,0 0-1,21 21-15,0 0 16,21-21 15</inkml:trace>
  <inkml:trace contextRef="#ctx0" brushRef="#br0" timeOffset="43516.03">8805 7557 0,'0'-22'31,"0"44"0,0-1-31,0 0 16,0 0-16,0 0 0,-21 22 0,21-22 16,0 0-16,-21 0 0,21 21 15,0-20-15,0-1 0,0 0 0,-21 0 16,21 21-16,0-20 0,-21-1 16,21 0-16,0 0 15,0-42 16,0 0-31,0 0 0,0-1 16</inkml:trace>
  <inkml:trace contextRef="#ctx0" brushRef="#br0" timeOffset="43947.79">8657 7112 0,'0'0'0,"-85"127"31,85-106-31,-21 0 0,21 1 16,0-1-16,0 0 0,0 0 16,0 0-16,21-21 0,1 0 15,-22 21-15,21-21 0,0 0 16,21 0-16,-21 0 0,1 0 0,-1 0 15,21 0-15,-21-21 0,0 0 16,1 21-16,-1-21 0,0 0 0,0 0 16,-21-1-16,21-20 0,-21 21 15,0 0-15,0 0 0,0-1 0,-21 1 16,0 0-16,0 21 0,0-21 16,-1 21-16,1 0 0,0 0 0,0 0 15,0 0-15,0 0 0,-1 0 16,1 21-16,21 0 0,-21 0 0,0 1 15,21-1-15,-21 0 0,21 0 0,0 21 16,0-20-16,0-1 16,0 0-16,0 0 0,0 0 0,21 22 15,0-43-15,0 21 0,0 0 16,1 0-16,-1-21 0,21 21 0</inkml:trace>
  <inkml:trace contextRef="#ctx0" brushRef="#br0" timeOffset="44523.89">9229 7557 0,'0'21'0,"0"0"16,0 0 0,-22 0-16,22 0 0,-21-21 15,21 22-15,0-1 0,0 0 16,0 0-16,0 0 15,0 0-15,0 1 0,0-1 0,0 0 16,0 0-16,0 0 16,0 0-16,0 1 15,0-1 1,0-42 15,0-1-31,0 1 0,-21 0 16,21 0-16,0-21 15,0 20-15,0 1 0,0 0 0,0-21 16,0 21-16,21-1 0,-21-20 0,21 21 16,1 0-16,-1 0 0,21-1 15,-21 1-15,22 0 0,-22 21 0,21-21 16,-21 21-16,22 0 0,-1 0 16,0 0-16,-21 0 0,22 21 0,-22 0 15,21 0-15,-21 1 0,1-1 16,-1 21-16,0-21 0,-21 22 0,21-22 15,-21 0-15,0 21 0,0-21 0,0 1 16,-21-1-16,0 0 16,0 0-16,21 0 0,-22-21 0,22 21 15,-21 1-15,0-1 16,0-21 0,21-21 15,0-1-16,0 1-15,21 21 0,0-21 0,-21 0 16,21 0-16</inkml:trace>
  <inkml:trace contextRef="#ctx0" brushRef="#br0" timeOffset="44767.76">9969 7472 0,'0'106'15,"0"-85"1,0 0-16,0 21 0,0-20 16,0-1-16,0 0 0,0 21 0,0-21 15,-21 1-15,21-1 0,0 0 16,-21 0-16,21 0 16,0-42 30,0 0-46,21 0 0,-21-22 16,21 22-16</inkml:trace>
  <inkml:trace contextRef="#ctx0" brushRef="#br0" timeOffset="45151.53">9821 7049 0,'-21'21'0,"42"-42"0,-42 63 0,21-21 16,0 0-16,0 22 0,0-22 15,0 0-15,21 0 0,0 0 0,1 0 16,20 1-16,-21-1 0,0-21 0,0 0 16,22 0-16,-22 0 0,0 0 15,0 0-15,0 0 0,1 0 0,-1-21 16,-21-1-16,21 1 15,-21 0-15,0 0 0,0 0 0,0-22 16,-21 22-16,21 0 0,-21 0 16,-1 0-16,1 0 0,0-1 15,-21 22-15,21 0 0,-1 0 0,1 0 16,-21 0-16,21 0 0,0 0 16,-1 22-16,1-22 0,0 21 0,21 0 15,0 0-15,0 0 0,0 22 0,0-22 16,0 0-16,0 0 0,0 0 15,21 0-15,0-21 0,22 0 0,-22 0 16,21 0-16,-21 0 0</inkml:trace>
  <inkml:trace contextRef="#ctx0" brushRef="#br0" timeOffset="45464.19">10668 6964 0,'0'0'0,"-21"0"16,0 21 0,-1 0-16,22 0 0,-21 1 15,0-1-15,21 21 0,0 0 16,-21 1-16,0-1 0,0 0 0,21 1 16,-22 20-16,22-20 0,0-1 0,-21 0 15,21 1-15,0-1 0,-21 0 16,21 1-16,0-22 0,0 21 0,0-21 15,0 0-15,0 1 0,0-1 16,0 0-16,0 0 0,21-21 16,-21 21-16,21-21 0,1 0 15,-1 0-15,0-21 16,0 21-16,0-21 0,-21 0 16,21 0-16,1-1 0,-22 1 0</inkml:trace>
  <inkml:trace contextRef="#ctx0" brushRef="#br0" timeOffset="45688.06">10329 7430 0,'0'0'0,"0"21"16,-21-21-16,21 21 16,21-21-1,0 21-15,1-21 0,-1 0 16,21 0-16,-21 0 0,0 0 15,1 0-15,20 0 0,-21 0 0,0 0 16,0 0-16,1 0 0,-1 0 16,0 0-16,0 0 0,0 0 0,0 0 15,-21-21 1</inkml:trace>
  <inkml:trace contextRef="#ctx0" brushRef="#br0" timeOffset="46508.87">11388 7218 0,'0'0'0,"-22"21"15,22 0 1,22 0-1,-1-21-15,0 0 0,0 0 16,0 0-16,22 0 0,-22 0 16,21 0-16,0 0 0,1-21 0,-1 0 15,0 21-15,1-21 16,-1 0-16,0 0 0,1-1 0,-22 22 16,21-21-16,-21 0 0,-21 0 15,0 0-15,0 0 0,0-1 0,-21 1 16,0 0-16,0 21 0,-21-21 0,-1 0 15,1 21-15,0 0 0,-1 0 16,1 0-16,-22 0 0,22 0 0,0 0 16,-22 0-16,22 21 0,21 0 15,-22 0-15,1 0 0,21 22 0,0-22 16,0 21-16,21-21 0,0 22 0,0-1 16,0-21-16,0 22 0,21-22 15,0 0-15,0 0 0,21 0 16,-20 0-16,20 1 0,0-1 15,1-21-15,-22 0 0,21 21 0,0-21 16,-20 0-16,-1 0 0,0 0 0,0 0 16,0 0-16,-21-21 15,-21 21-15,0 0 16,0 0-16,-22 0 0,1 0 16,0 0-16,-1 0 0,-20 21 0,-1 0 15,22 0-15,-21-21 0,20 21 0,-20 22 16,20-22-16,1 0 0,0 0 15,-1 22-15,1-22 0,21 21 16,0-21-16,0 0 0,21 1 0,0 20 16,0-21-16,0 0 0,21 0 15,0-21-15,0 22 0,21-1 16,-20-21-16,20 0 0,0 0 0,22 0 16,-22 0-16,22 0 0,-22 0 0,21 0 15,1 0-15,-22-21 0,22-1 0,-22 22 16,22-21-16,-22-21 0,0 21 15,22 0-15,-22-22 0</inkml:trace>
  <inkml:trace contextRef="#ctx0" brushRef="#br0" timeOffset="46807.32">12277 6879 0,'0'0'0,"0"-21"0,0 0 0,0 0 16,-22 0-16,1 21 0,0 0 15,0 21-15,0 0 16,0 0-16,21 21 0,0 1 0,-22-1 16,1 0-16,21 22 0,-21-1 0,21 1 15,0-1-15,0 1 0,-21-1 16,0 1-16,21-1 0,-21-20 0,21 20 16,0-20-16,0-1 15,-22-21-15,22 21 0,0-20 0,0-1 16,0 0-16,0 0 0,0 0 0,0 0 15,22-21 1,-1-21 0,0 0-16,0 0 0,-21 0 15,21 0-15,0-22 0</inkml:trace>
  <inkml:trace contextRef="#ctx0" brushRef="#br0" timeOffset="47208.14">12213 7620 0,'0'21'16,"0"0"0,0 1-1,21-22-15,0 0 16,1 0-16,-1 21 0,0-21 0,21 0 16,-21 0-16,1 0 0,20 0 0,-21 0 15,21 0-15,-20-21 0,-1-1 16,0 22-16,0-21 0,0 0 0,-21 0 15,0 0-15,0 0 16,0-1-16,0 1 0,-21 21 16,0 0-16,0 0 0,0 0 15,-1 0-15,1 0 16,0 21-16,-21 1 0,21-22 0,-1 21 16,1 0-16,0 0 0,0 0 0,21 0 15,0 1-15,-21-1 0,21 0 16,0 0-16,0 0 0,0 0 15,0 1-15,0-1 0,21-21 16,0 0-16,-21 21 0,42-21 0,-20 0 16,-1 0-16,0 0 0,21 0 0,-21 0 15,22 0-15,-22 0 0,0-21 16,21 0-16,-20 21 0,20-22 0,-21 1 16,0 0-16</inkml:trace>
  <inkml:trace contextRef="#ctx0" brushRef="#br0" timeOffset="47919.92">12933 7472 0,'0'21'31,"0"0"-31,0 0 16,0 1-16,0-1 0,0 0 0,0 0 16,-21 0-16,21 0 0,0 1 0,0-1 15,0 0-15,-22 0 0,22 0 16,0 0-16,0 1 15,0-1-15,0-42 63,0-1-63,0 1 0,-21 0 0,21 0 16,0 0-16,0 0 0,0-1 0,0-20 15,0 21-15,0 0 0,21-22 16,1 22-16,-1 0 0,21 0 0,-21 0 15,22 0-15,-22-1 0,21 22 16,-21 0-16,22 0 0,-22 0 0,21 0 16,-21 22-16,0-1 0,22 0 15,-22 0-15,0 0 0,0 22 16,0-22-16,-21 0 0,0 21 0,22-21 16,-22 1-16,0 20 0,0-21 0,0 0 15,0 0-15,0 1 0,0-1 16,0 0-16,0 0 15,0-42 17,0 0-32,0 0 15,0-1-15,0 1 16,0 0-16,0-21 0,0 21 0,21-1 16,0-20-16,0 21 0,0-21 15,0 20-15,22-20 0,-22 21 16,21 0-16,1 0 0,-22-1 0,21 1 15,0 21-15,1 0 0,-22 0 16,21 0-16,-21 21 0,22 1 0,-22-1 16,0 0-16,-21 21 0,0-21 15,0 22-15,0-22 0,0 21 0,0-21 16,0 1-16,0 20 0,-21-21 0,0 0 16,0 0-16,-1 1 0,1-1 15,0 0-15,0-21 0,21 21 0,-21 0 16,0-21-16,21-21 47,21 0-47,0 0 0,0 0 0,0-1 15</inkml:trace>
  <inkml:trace contextRef="#ctx0" brushRef="#br0" timeOffset="48326.98">14160 7535 0,'0'0'0,"-21"22"16,0-22-16,21 21 15,21-21 1,0 0 0,1 0-16,-1 0 0,0 0 0,0 0 15,21 0-15,-20 0 0,20 0 16,-21 0-16,0-21 0,22-1 0,-22 22 15,0-21-15,0 0 0,0 21 0,-21-21 16,-21 21 0,0 0-16,-21 0 15,20 0-15,-20 0 0,21 21 16,-21 0-16,-1 0 0,22 1 0,-21-1 16,21 0-16,-22 0 0,22 0 0,0 0 15,21 1-15,0-1 16,0 0-16,0 0 0,0 0 0,0 0 15,0 1-15,42-1 0,-21-21 16,1 0-16,20 21 0,0-21 16,1 0-16,-1 0 0,21 0 0,-20 0 15,-1 0-15,0 0 0,1-21 16,-1 0-16,0 21 0,-20-22 0</inkml:trace>
  <inkml:trace contextRef="#ctx0" brushRef="#br0" timeOffset="48826">14838 7493 0,'0'0'0,"0"-21"0,0 0 16,-21 21 15,21 21-31,-22 0 0,22 0 16,0 0-16,0 1 0,-21 20 16,21-21-16,0 0 0,-21 0 15,21 1-15,0-1 0,0 0 16,0 0-16,-21 0 0,0 0 15,0 1 1,21-44 31,0 1-47,0 0 0,0 0 16,0 0-16,0 0 15,21-1-15,0 1 0,0 0 0,0 0 16,0-21-16,1 20 0,20-20 0,-21 21 15,21 0-15,-20 0 0,20-1 16,0 1-16,-21 0 0,1 21 0,20 0 16,-21 0-16,0 0 0,-21 21 15,21 0-15,-21 1 0,22 20 0,-22-21 16,0 0-16,0 22 0,0-22 0,0 21 16,0-21-16,0 0 0,-22 22 15,1-22-15,21 0 0,-21 0 16,21 0-16,-21 1 0,0-1 0,21 0 15,0 0-15,-21-21 16,21 21-16,0-42 31,21 21-15,0-21-16,0 0 0,0 0 0</inkml:trace>
  <inkml:trace contextRef="#ctx0" brushRef="#br0" timeOffset="49112.84">15706 6943 0,'-22'0'0,"-41"84"16,42-41-1,21-1-15,-21 22 0,-1-1 16,22-21-16,0 22 0,-21-1 0,0 1 15,21-22-15,-21 1 0,21-1 16,0 0-16,-21 1 0,0-22 0,21 21 16,-22-21-16,22 0 0,0 1 0,0-1 15,-21 0 1,42-21 0,1 0-1,-1 0-15,0-21 0,21 0 16,-21-1-16</inkml:trace>
  <inkml:trace contextRef="#ctx0" brushRef="#br0" timeOffset="49500.61">16065 7472 0,'0'0'0,"22"-21"0,-22 0 16,0-1 0,0 1-16,-22 21 0,1 0 15,0 0 1,0 0-16,0 0 0,0 0 0,-1 21 15,1-21-15,0 22 0,21-1 0,-21 0 16,21 0-16,0 0 16,0 0-16,0 1 0,0-1 15,21-21-15,0 21 0,0 0 16,1-21-16,-1 0 0,0 21 0,0 0 16,0-21-16,0 22 0,1-22 15,-1 21-15,0-21 0,0 21 0,0 0 16,-21 0-16,0 0 15,0 1 1,-21-22-16,0 0 0,21 21 16,-42-21-16,20 0 0,1 0 0,0 0 15,0 0-15,0 0 0,0 0 16,-22 0-16,22 0 0,0 0 16,0 0-16,0 0 15,-1 0-15,22-21 16,0-1-16,0 1 0,0 0 15</inkml:trace>
  <inkml:trace contextRef="#ctx0" brushRef="#br0" timeOffset="49751.48">15473 7091 0,'0'0'0,"21"0"15,0 0-15,21 0 16,1 0-16,-22 0 0,21 0 0,1 0 16,-1 0-16,0 0 0,1 0 15,-1 0-15,0 0 0,1 0 0,-1 0 16,0 0-16,-21 0 0,22 0 16,-22 0-16,21 0 0,-21 0 15,1 0-15,-22-21 16,0 0-1</inkml:trace>
  <inkml:trace contextRef="#ctx0" brushRef="#br0" timeOffset="50395.44">17822 6498 0,'0'0'0,"0"-21"0,0 0 16,-21 21 0,0 0-16,0 0 15,-22 21-15,22 0 0,-21 22 16,0-22-16,-1 21 0,1 0 0,0 22 16,-1-22-16,-20 22 0,20-22 15,1 22-15,0-1 0,-1 1 0,1 20 16,0-20-16,-1 20 0,22 1 15,-21-21-15,0 20 0,20-20 0,-20-1 16,21 22-16,0-22 0,0 1 16,21-1-16,0 1 0,-22-1 0,22 1 15,0-1-15,0-20 0,0-1 0,0 0 16,0 1-16,22-22 0,-1 0 16,0 0-16,0 0 0,0 1 0,22-22 15,-22 0-15,0 0 0,21 0 0,1 0 16,-22-22-16,21 22 15,0-21-15,1-21 0,20 21 0,-20 0 16,20-22-16,-21 1 0</inkml:trace>
  <inkml:trace contextRef="#ctx0" brushRef="#br0" timeOffset="50951.12">18140 7662 0,'0'0'0,"0"-42"0,0 21 0,0 0 16,0-22-16,-21 22 0,-1-21 15,1 21-15,0 0 0,0-1 0,0 1 16,-22 21-16,22 0 0,-21 0 0,0 0 16,20 0-16,-20 21 15,0-21-15,-1 43 0,22-22 0,-21 0 16,21 21-16,-22-20 0,22 20 16,0 0-16,0 1 0,0-22 0,0 21 15,21 0-15,0-20 0,-22 20 0,22-21 16,0 0-16,0 0 0,0 22 15,22-22-15,-1 0 0,0-21 16,0 0-16,0 0 0,22 0 16,-22 0-16,21 0 0,0 0 0,-20-21 15,20 0-15,0 0 0,-21-1 0,22-20 16,-22 21-16,0-21 0,0 20 16,22-20-16,-22 0 0,0-1 15,-21-20-15,21 21 0,0-22 16,0 1-16,-21 20 0,22-20 0,-22-1 15,0 22-15,0 0 0,0-1 0,0 22 16,0 0-16,0 0 0,0 42 31,0 21-15,-22-21-16,1 43 0,21-22 0,-21 22 16,21-22-16,-21 22 0,21-22 15,0 21-15,0-20 0,0-1 0,0 0 16,0-20-16,0 20 0,0-21 0,0 0 15,0 22-15,0-22 16,0 0-16,21-21 16,-21 21-16,21-21 0,0 0 15,1 0-15,-1 0 16,0-21-16,0 0 0,0 21 0,0-21 16</inkml:trace>
  <inkml:trace contextRef="#ctx0" brushRef="#br0" timeOffset="51371.88">18394 7620 0,'0'0'0,"0"-21"16,0 0-16,0 0 0,0-1 15,0 1 1,0 0-16,21 21 16,0-21-16,0 21 0,0 0 15,1 0-15,-1 0 0,21 0 16,-21 0-16,0 0 0,22 0 0,-22 0 15,21 0-15,-21 21 0,22 0 16,-22 0-16,0 1 0,21-1 0,-20 0 16,-1 21-16,-21-21 0,0 1 15,0-1-15,0 21 0,0-21 0,0 0 16,0 1-16,0-1 0,-21-21 0,-1 21 16,1 0-16,0-21 15,0 0-15,0 0 0,0 0 16,21-21-1,0 0 1,0 0-16,0-1 0,0 1 16,21-21-16,-21 21 0,21 0 15,0-1-15,0-20 0,-21 21 0,21 0 16,1 0-16,-1-1 0,0 1 16,0 0-16,0 21 0,0-21 0,1 0 15,-1 21-15,0-21 0,21 21 0,-21 0 16,1-22-16,20 22 0</inkml:trace>
  <inkml:trace contextRef="#ctx0" brushRef="#br0" timeOffset="51603.21">19473 7451 0,'0'0'0,"0"21"0,-21 0 16,0 0-16,0 0 0,21 1 15,-21-1-15,-1 0 0,22 0 0,0 0 0,-21 22 16,0-22-16,21 0 0,0 0 15,-21-21-15,21 21 0,0 0 0,0 1 16,0-1-16,0 0 16,0 0-1,0-42 32,21 0-47,-21 0 0</inkml:trace>
  <inkml:trace contextRef="#ctx0" brushRef="#br0" timeOffset="51983.45">19177 7112 0,'0'0'0,"-21"21"0,-22 64 31,22-64-31,21 21 0,0-20 0,0-1 16,0 0-16,21 0 0,1 0 0,-1-21 16,0 21-16,0-21 0,21 0 15,-20 0-15,-1 0 0,0 0 0,21 0 16,-21-21-16,1 0 0,-1 0 16,0 21-16,0-21 0,-21-22 0,0 22 15,0 0-15,0 0 0,0-21 16,0 20-16,-21 1 0,0 0 15,0 0-15,-1 21 0,1-21 0,0 21 16,0 0-16,0 0 0,0 0 16,-22 0-16,22 0 0,21 21 0,-21-21 15,0 21-15,21 0 0,-21 0 16,21 1-16,0-1 0,0 0 0,0 21 16,0-21-16,0 1 0,0-1 15,21 0-15,0-21 0,0 21 0,0 0 16</inkml:trace>
  <inkml:trace contextRef="#ctx0" brushRef="#br0" timeOffset="52347.24">19685 7451 0,'0'0'15,"0"-21"-15,21 21 32,0 0-32,0 0 0,-21 21 15,22 0-15,-1 0 0,0 0 0,0 0 16,-21 1-16,21-1 0,0 0 16,1 0-16,-22 0 0,0 22 15,21-22-15,-21 0 0,0 0 0,0 0 16,0 0-16,0 1 0,0-1 15,0 0-15,0 0 0,0 0 0,-21 0 16,21-42 31,21 0-31,0 0-16,0 0 0,-21 0 0,42-1 15,-20 1-15</inkml:trace>
  <inkml:trace contextRef="#ctx0" brushRef="#br0" timeOffset="52588.11">20320 7387 0,'-64'21'16,"43"1"0,0-1-16,0 0 0,0 0 15,0 21-15,-1-20 0,1 20 0,0-21 16,0 0-16,0 22 0,0-22 0,21 0 15,-22 0-15,1 0 0,21 0 16,0 1-16,0-1 16,0 0-16,21-21 31,1 0-31,-1 0 16,21-21-16,-21 21 0</inkml:trace>
  <inkml:trace contextRef="#ctx0" brushRef="#br0" timeOffset="52995.82">20362 7599 0,'0'21'16,"21"-21"-1,1 0-15,-1 0 16,0 0-16,0 0 0,0 0 0,0 0 15,1 0-15,-1 0 0,0-21 16,0 0-16,21 21 0,-20-21 0,-1-1 16,0 1-16,-21 0 15,0 0-15,0 0 0,0 0 16,-21 21-16,0 0 16,-1 0-16,1 0 0,-21 0 0,21 0 15,-22 0-15,22 21 0,0 0 16,0 0-16,-21 0 0,42 0 0,-22 22 15,1-22-15,21 0 0,0 0 0,-21 22 16,21-22-16,0 0 16,0 0-16,0 0 0,0 0 0,21 1 15,0-1-15,1-21 0,-1 21 16,0-21-16,0 0 0,0 0 16,0 0-16,1 0 0,-1 0 0,21 0 15,-21 0-15,22 0 0,-22 0 16,0-21-16,0 0 0,21-1 0</inkml:trace>
  <inkml:trace contextRef="#ctx0" brushRef="#br0" timeOffset="53412.55">20891 7578 0,'0'-21'0,"0"42"15,0-64-15,22 22 0,-22-21 0,21 21 16,-21 0-16,0-1 16,21 1-16,0 21 0,0-21 15,0 21-15,1 0 0,-1 0 16,21 0-16,-21 0 15,0 0-15,1 21 0,-1 0 0,0 1 16,0-1-16,0 0 0,-21 0 0,0 21 16,0-20-16,0 20 0,0-21 15,0 0-15,0 0 0,0 22 0,0-22 16,0 0-16,0 0 0,0 0 16,-21 1-16,0-22 15,21 21-15,-21-21 0,21-21 47,0-1-47,0 1 0,0 0 16,0 0-16,0 0 0,21-22 15,0 22-15,0-21 0,0 21 0,1-22 16,-1 22-16,0 0 0,0 0 16,-21 0-16,21 0 0,0-1 0,1 1 15,-1 21-15,0 0 16,0 0-16,0 0 0,0 0 15,1 0-15,-1 21 0,0 1 16,0-1-16,0 0 16,-21 0-16,21 0 0</inkml:trace>
  <inkml:trace contextRef="#ctx0" brushRef="#br0" timeOffset="53767.71">21738 7832 0,'0'21'32,"0"-42"15,0 0-47,0-1 15,0 1-15,21 0 16,0 21-16,-21-21 0,22 21 15,-1 0-15,0 0 0,0 0 16,-21 21 0,0 0-16,0 0 0,0 1 0,0-1 15,0 0-15,0 0 0,-21 21 16,0-20-16,21 20 0,-43-21 16,22 21-16,-21-20 0,21-1 0,-22 0 15,-20 0-15,21 0 0,-1 0 16,1-21-16,0 0 0,-1 22 0,1-22 15,0 0-15,20 0 0,1 0 16,0 0-16</inkml:trace>
  <inkml:trace contextRef="#ctx0" brushRef="#br0" timeOffset="54247.44">22521 7324 0,'21'-43'0,"-42"86"0,64-107 0,-43 43 0,0 0 0,0 0 16,21 0-16,-21-1 16,0 44 15,-21-1-31,-1 0 0,1 21 0,0 1 15,0-1-15,0 0 0,0 1 16,21-1-16,-22 0 0,1 1 0,0-1 16,0 0-16,21 1 0,0-22 0,-21 21 15,21-21-15,0 0 0,0 1 16,0-1-16,0 0 0,0 0 16,21-21-1,0 0-15,0 0 16,-21-21-16,0 0 0,0 0 15</inkml:trace>
  <inkml:trace contextRef="#ctx0" brushRef="#br0" timeOffset="54928.05">22225 7535 0,'0'0'0,"-21"0"0,42 0 31,0 22-15,0-22-16,0 0 0,1 0 15,20 0-15,0 0 0,1 0 16,-1 0-16,21 0 0,1 0 0,-1 0 16,1 0-16,-1 0 0,1-22 15,-1 22-15,-20-21 0,-1 0 0,0 0 16,-20 0-16,-1 0 0,0-1 16,-21-20-16,21 21 0,-21 0 0,0 0 15,0-1-15,0 1 0,0 0 16,0 0-16,-21 21 0,0 0 15,0 0-15,-1 21 16,22 0-16,-21 22 0,21-22 0,-21 21 16,0 0-16,21 1 15,-21-22-15,21 21 0,0 1 0,-21-1 16,21 0-16,0-21 0,-22 22 16,22-22-16,0 0 0,0 0 0,0 0 15,0 1-15,0-1 0,0 0 0,0 0 16,0-42 31,0 0-47,0 0 15,22-1-15,-1 1 0,-21 0 16,21 0-16,0-21 0,21 20 0,-20 1 16,-1 0-16,21 0 0,0-21 15,-20 20-15,20 22 0,0-21 16,1 0-16,-22 21 0,21 0 0,0 0 15,1 0-15,-22 0 0,21 21 16,-21 0-16,1 1 0,-1-1 0,-21 21 16,0-21-16,0 22 0,0-22 15,0 21-15,0-21 0,-21 0 0,-1 1 16,1-1-16,0 0 0,0 0 0,21 0 16,-21 0-16,0-21 15,21 22-15,0-44 47,0 1-47,0 0 16,21 0-16,0 0 15,0 0-15,0-1 0</inkml:trace>
  <inkml:trace contextRef="#ctx0" brushRef="#br0" timeOffset="55163.91">23961 7535 0,'-22'64'16,"1"-43"-16,0 0 0,21 22 15,-21-22-15,21 0 16,-21 0-16,0 0 0,21 0 0,0 1 16,-22-1-16,1 0 0,21 0 15,0 0 1,-21-21-16,42 0 31,-21-21-31,21 21 16,1-21-16,-1 0 0</inkml:trace>
  <inkml:trace contextRef="#ctx0" brushRef="#br0" timeOffset="55464.31">24066 7218 0,'0'0'0,"-21"0"16,0 0-16,21 21 31,21-21 0,0 0-15,-21-21-1,0 0 1,-21 21 15,0 0-31,21 21 32,0 0-32</inkml:trace>
  <inkml:trace contextRef="#ctx0" brushRef="#br0" timeOffset="55899.62">24511 7451 0,'0'0'16,"21"0"-16,-42-21 47,0 21-47,0 0 0,-1 0 0,1 0 15,0 0-15,0 0 0,0 0 16,0 0-16,-1 0 0,1 0 0,21 21 16,-21 0-16,21 0 0,0 0 15,0 0-15,0 1 0,0-1 16,21 0-16,0 0 0,1 0 16,-1-21-16,0 21 15,0-21-15,0 22 0,0-22 0,1 21 16,-22 0-16,21-21 0,0 21 15,-21 0-15,0 0 16,0 1-16,-21-22 16,0 21-1,-1-21-15,1 0 0,0 0 0,0 0 16,-21 0-16,20 0 0,1 0 16,0 0-16,0 0 0,0 0 0,0 0 15,21-21 16,21 21-31,0-22 0,0 1 16</inkml:trace>
  <inkml:trace contextRef="#ctx0" brushRef="#br0" timeOffset="56335.37">24469 6900 0,'0'0'16,"0"-21"-16,0 0 15,21 21-15,0 0 0,0 0 16,0 0-16,0 0 0,1 0 16,20 0-16,-21 21 0,21-21 15,1 21-15,-22 1 0,21-1 0,1 0 16,-22 0-16,21 21 0,-21 1 15,0-1-15,1 0 0,-1 1 0,0 20 16,-21 1-16,0-1 0,0-20 16,0 20-16,0 1 0,0-22 0,-21 21 15,0-20-15,-1-1 0,-20 0 16,21 1-16,0-1 0,0-21 0,-22 22 16,22-22-16,-21 0 15,-1 0-15,22 0 0,-21 0 0,21 1 16,0-1-16,-1-21 0,1 21 0,0-21 15,0 0-15,0 0 32,21-21-17,0 0-15,0-1 0,0 1 16,21 0-16,-21 0 0,21 0 0,0 0 16,0-1-16</inkml:trace>
  <inkml:trace contextRef="#ctx0" brushRef="#br0" timeOffset="56600.22">25379 7493 0,'0'0'0,"0"-21"16,0 42 93,0 0-109</inkml:trace>
  <inkml:trace contextRef="#ctx0" brushRef="#br0" timeOffset="56892.05">25273 7916 0,'0'43'16,"0"-22"15,0 0-31,21 0 16,-21 0-16,0 1 0,0-1 15,0 0-15,0 0 0,0 0 16,-21 0-16,0 1 0,0-1 0,-22 0 16,1 0-16,0 0 0,-1 0 15,-20-21-15,20 22 0,1-1 0,-21-21 16,20 21-16,1-21 0,21 0 15,-22 0-15,22 0 0,0 21 16,0-21-16</inkml:trace>
  <inkml:trace contextRef="#ctx0" brushRef="#br0" timeOffset="57615.64">25336 7557 0,'0'0'0,"22"0"16,-22-22 15,0 1-31,-22 21 47,1 0-47,21 21 47,21-21-16,1 0-31</inkml:trace>
  <inkml:trace contextRef="#ctx0" brushRef="#br1" timeOffset="75844.47">17208 1757 0,'0'0'0,"0"-21"0,22 21 16,-22-21-16,21-1 0,-21 1 15,21 0-15,-21 0 0,21 21 16,-21-21-16,0 0 0,0-1 15,0 1-15,0 0 16,0 0 0,0 0-1,0 42 32,0 0-47,0 0 16,0 0-16,0 1 0,0 20 15,0-21-15,-21 21 0,21 1 0,0-22 16,-21 21-16,21 1 16,0-1-16,0 21 0,0-20 0,0-1 15,0 0-15,-21 1 0,21-1 16,0 22-16,0-1 0,0-21 0,0 22 16,-22 21-16,22-22 0,0 1 15,0-1-15,0 1 0,-21-1 0,21 1 16,-21-1-16,21 1 0,-21-1 15,21 1-15,-21-1 0,21 1 0,0-1 16,0 1-16,0-1 0,-21 1 16,21-22-16,-22 21 0,22 1 0,-21-22 15,21 22-15,0-22 0,-21 22 0,21-22 16,-21 21-16,0 1 0,21-22 16,-21 22-16,21-22 0,0 22 15,0-22-15,-22 0 0,22 1 0,-21-1 16,21 0-16,-21 1 0,21-22 15,0 21-15,0-21 0,0 0 0,0 1 16,0-1-16,0 0 0,0 0 16,0-42-1,0 0 1,21 0-16,-21-1 0,21-20 16,1 21-16,-1-43 0,21 22 0,-21-21 15</inkml:trace>
  <inkml:trace contextRef="#ctx0" brushRef="#br1" timeOffset="77455.87">17357 1439 0,'-22'0'0,"1"0"31,0 0 0,0 0-15,21-21-16,0 0 62,0 0-31,0 0 1,0 0-17,0-1 1,0 1 0,21 21 30,-21-21-46,0 0 63,0 0 31,21 21-63,0 0 0,1 0-15,-1 0-16,0 0 0,21 0 15,-21-21-15,1 21 0,20 0 16,0 0-16,1 0 0,-1 0 16,0 0-16,1 0 0,-1 0 15,0 0-15,1 0 0,-1 0 16,21 0-16,1 0 0,-1 0 0,1 0 16,-1 0-16,22 0 0,-21 0 15,20 0-15,1 21 0,0-21 16,-1 0-16,-20 0 0,20 21 0,-20-21 15,21 0-15,-22 21 0,1-21 16,-1 0-16,1 0 0,-1 21 0,1-21 16,20 0-16,-41 0 0,20 0 15,1 21-15,-1-21 0,-21 0 0,22 0 16,-22 0-16,1 0 0,-1 0 16,0 0-16,1 0 0,-1 0 15,-21 0-15,21 0 0,1 0 16,-1 0-16,0 0 0,-20 0 15,126 0 1,-127 0-16,0 0 16,0 0-16,0 0 15,1 0 1,-1 0 31,-42 0 47</inkml:trace>
  <inkml:trace contextRef="#ctx0" brushRef="#br1" timeOffset="78215.44">20574 1312 0,'0'22'62,"0"-1"-46,0 0-16,0 0 0,0 0 15,0 0-15,0 1 16,0-1-16,0 0 0,0 0 0,-21 21 16,21-20-16,-21 20 0,21 0 15,0 1-15,-22-1 0,22 0 16,0 1-16,0-1 0,0 0 15,0 1-15,-21-1 0,21 0 0,0 1 16,-21-1-16,21 0 0,0 1 16,0-1-16,0 0 0,-21 1 0,21 20 15,-21-21-15,21 22 0,0-22 16,0 22-16,0-22 0,0 22 0,-21-22 16,21 0-16,0 1 0,-22-1 15,22 0-15,0 1 0,0-1 0,0 0 16,0 1-16,0-1 0,0 0 15,0-21-15,0 22 0,0-1 0,-21 0 16,21 1-16,0-1 16,0 0-16,0 1 0,0-1 0,0-21 15,0 22-15,0-22 0,0 21 16,0-21-16,0 22 0,0-22 0,0 21 16,0-21-16,0 0 0,0 22 0,0-22 15,0 0-15,0 21 0,0-20 16,0 20-16,0 0 0,0-21 0,0 1 15,0 20-15,0-21 0,0 0 16,0 22-16,0-22 0,0 0 0,-21 0 16,21 0-16,0 0 15,0 1-15,0-1 16,-21 0-16,0 0 31,21-42 32,0 0-32,0 0-15</inkml:trace>
  <inkml:trace contextRef="#ctx0" brushRef="#br1" timeOffset="85583.67">17103 4593 0,'-22'0'15,"1"0"1,21 21-16,-21-21 16,0 0-1,0 0 1,0 0-1,-1 0 1,44 0 31,-1 0-31,0 0-16,0 0 15,0 0-15,0 22 0,1-22 16,20 0-16,-21 0 0,21 0 0,-20 0 15,20 0-15,0 0 0,1 0 16,-1 0-16,21 0 0,-20 0 0,-1 21 16,22-21-16,-22 0 0,0 0 15,22 0-15,-22 0 0,0 0 0,1 0 16,-1 0-16,0 0 0,22 21 0,-22-21 16,1 0-16,20 0 0,-21 0 15,22 0-15,-1 0 0,-20 21 0,20-21 16,-20 0-16,-1 0 0,21 0 15,-20 0-15,-1 0 0,0 0 0,-20 0 16,20 0-16,0 0 0,-21 0 16,22 0-16,-22 0 0,0 0 15,21 0-15,-20 0 0,-1 0 0,0 0 16,21 0-16,-21 21 0,1-21 16,-1 0-16,0 0 0,0 0 0,0 0 15,22 0-15,-22 0 0,0 0 0,0 0 16,0 0-16,0 0 0,1 21 15,-1-21-15,0 0 0,0 0 0,0 0 16,0 0-16,1 0 0,-1 0 16,0 0-16,0 0 0,0 0 0,0 0 15,1 0-15,-1 0 0,0 0 16,0 0-16,0 0 0,0 22 16,1-22-16,-1 0 0,0 0 15,0 0 1,0 0-1,0 0 32,1 0-31,-1 0 15,0 0-31,0 0 16,0 0-1,0 0 1,1 0 0,-1 0-16,0 0 15,0 0 1,0 0-16,0 0 16,1 0-16,-1 0 31,0 0 47,0 0 0,-21-22-62,21 1 15,-21 0-15,21 21-16,-21-21 15,0 0 1,0 0-1,0-1-15,0 1 16,0 0 0,0 0 15,0 0-15,0 0-1,0-1 173,22 1-173,-22 0-15,21 0 16,-21 0-16,0 0 16,0-1-1,0 1 141,21 0-140,-21 0 0,0 0 15,0 42 31,0 0-62,0 0 16,0 0-16,0 1 16,0-1-16,0 0 0,0 0 15,-21 0-15,0 0 0,21 1 16,0-1-16,-22 0 16,22 0-16,-21 0 0,21 0 15,-21-21-15,21 22 0,0-1 16,-21-21-1,21 21 1,-21-21 15,21-21 110,0 0-125,0-1-16,0 1 15,21 0-15,-21 0 0,21 0 16,-21 0-16,0-1 15,21 1-15,-21 0 0,0 0 16,21 21-16,-21-21 0,0 0 16,0-1-16,0 1 15,0 0 17,0 0 14,0 42 1,0 0-31,0 0-16,0 1 16,0-1-1,0 0-15,0 0 0,0 0 16,-21 0-16,21 1 15,0-1-15,-21 0 0,21 0 16,0 0-16,-21 0 0,0 1 16,21-1-16,0 0 15,-21-21-15,21 21 16,-22-21 0,1 0 77,0 0-77,0 0 0,21-21-16</inkml:trace>
  <inkml:trace contextRef="#ctx0" brushRef="#br1" timeOffset="91837.8">17738 1291 0,'0'0'0,"21"0"46,-21-21-14,21 21-32,-21-21 15,0 0 17,0 0-17,-21 21 1,21-22-1,-21 1-15,-1 0 16,1 21 0,0 0-16,0 0 0,0 0 15,21-21-15,-21 21 0,-1 0 16,1 0-16,0 0 0,0 0 0,0 0 16,0 0-16,-1 0 15,1-21-15,0 21 0,0 0 0,0 0 16,-22 0-16,22 0 0,0 0 15,0 0-15,0 0 0,0 0 16,-1 0-16,1 0 0,0 21 16,0-21-16,0 0 0,0 21 15,-1-21-15,1 21 16,21 0-16,-21-21 0,0 22 16,21-1-1,-21 0-15,0-21 0,21 21 0,-22 0 16,1 0-16,21 1 15,0-1-15,-21 0 0,0 0 16,0 0 0,21 0-16,0 1 0,0-1 15,-21-21-15,21 21 0,-22 0 16,22 0-16,0 0 16,0 1-16,-21-1 0,21 0 15,0 0-15,0 0 0,-21 0 16,21 1-16,0-1 0,0 0 0,0 0 15,0 0-15,0 0 16,0 1-16,0-1 0,0 0 16,0 0-16,0 0 15,0 0-15,0 1 0,21-22 16,-21 21-16,21 0 0,-21 0 16,0 0-16,22-21 0,-22 21 15,21 1-15,-21-1 16,21-21-16,0 21 0,0-21 15,-21 21-15,21-21 0,1 0 0,-22 21 16,21 0-16,0-21 0,0 0 16,0 22-16,0-22 0,1 0 15,-1 0-15,0 21 0,0-21 16,0 0-16,0 0 0,1 0 0,-1 0 16,21 0-16,-21 0 0,0 0 15,1 0-15,-1 0 0,21 0 0,-21 0 16,0 0-16,1 0 0,20 0 15,-21 0-15,0 0 0,22-21 0,-22 21 16,0 0-16,0 0 0,0-22 16,22 22-16,-22-21 0,0 21 15,0 0-15,0-21 0,0 21 0,1-21 16,-1 21-16,0-21 0,0 21 16,0-21-16,0-1 0,1 1 15,-1 0-15,0 0 0,0 0 16,0 0-16,0-1 0,-21 1 0,22 0 15,-22 0-15,21 0 0,-21 0 16,21-1-16,-21 1 0,0 0 16,0 0-16,0 0 0,0 0 0,21-22 15,-21 22-15,0 0 0,0-21 0,0 20 16,0 1-16,0-21 0,0 21 16,0 0-16,0-1 0,0 1 15,0 0-15,0 0 0,0 0 0,0 0 16,0-1-16,-21 22 15,21-21-15,-21 0 0,0 21 0,21-21 16,-22 0-16,1 21 0,21-21 16,-21-1-16,0 22 0,0-21 0,21 0 15,-21 21-15,-1-21 0,22 0 16,-21 21-16,0-21 0,0 21 0,0 0 16,0-22-16,-1 22 0,1 0 15,0 0-15,0-21 0,0 21 0,-22 0 16,22 0-16,0 0 15,-21 0-15,21 0 0,-22 0 0,22 0 16,0 0-16,-21 0 0,20 0 16,1 0-16,-21 0 0,21 0 0,0 0 15,-1 0-15,1 0 0,0 0 16,0 0-16,0 0 0,-22 0 0,22 21 16,0-21-16,0 0 0,0 22 15,0-22-15,-1 21 0,1-21 0,0 21 16,0 0-16,0 0 15,0-21-15,-1 21 0,1 1 16,0-1-16,0 0 16,21 0-16,-21-21 0,21 21 0,-21 0 15,-1 1-15,22-1 0,-21 0 16,21 0-16,-21-21 0,21 21 16,0 0-16,0 1 0,-21-1 15,21 0-15,0 0 0,0 0 16,0 0-16,0 1 0,0-1 0,0 21 15,0-21-15,0 0 0,0 1 16,0-1-16,0 0 0,0 0 0,0 0 16,21 0-16,-21 22 15,21-22-15,0 0 0,1 0 16,-22 0-16,21 1 0,0-1 0,0 0 16,0 0-16,0 0 15,1-21-15,-1 21 0,0-21 0,0 22 16,0-1-16,0-21 0,22 0 15,-22 21-15,0-21 0,21 0 0,-20 21 16,20-21-16,-21 0 0,21 0 0,-20 0 16,20 0-16,0 0 0,-21 0 15,22 0-15,-1 0 0,-21 0 0,22 0 16,-22 0-16,21 0 0,-21 0 16,22 0-16,-22-21 0,21 21 0,-21-21 15,0 21-15,22 0 0,-22-21 16,0-1-16,0 22 0,0-21 15,-21 0-15,22 21 0,-1-21 0,0 0 16,-21 0-16,21-1 16,0 1-16,-21 0 0,0 0 0,21 0 0,1-22 15,-22 22-15,21-21 0,-21 21 16,0-22-16,0 22 0,0-21 0,21 21 16,-21 0-16,0-1 0,0-20 15,0 21-15,0 0 0,0 0 0,0-1 16,0 1-16,-21 0 0,0 0 15,21 0-15,-22 0 16,1 21-16,21-22 0,-21 1 16,0 21-16,0-21 0,0 21 0,-1-21 15,1 0-15,0 21 0,0 0 16,0-21-16,0 21 0,-1 0 16,1 0-16,-21 0 0,21-22 0,0 22 15,-22 0-15,22 0 0,-21 0 16,21 0-16,-1 0 0,-20 0 0,21 0 15,0 0-15,0 0 0,-1 0 16,1 0-16,0 0 0,0 0 0,0 0 16,0 22-16,-1-22 15,1 0-15,0 21 0,0-21 0,0 0 16,0 21-16,-1-21 0,1 21 16,0 0-16,0-21 0,21 21 0,-21 1 15,0-22-15,-1 21 0,22 0 16,-21 0-16,0 0 0,21 0 15,-21-21-15,21 22 0,0-1 16,0 0-16,0 0 0,0 0 0,0 0 16,0 1-16,0-1 0,0 0 15,0 0-15,0 0 0,0 0 0,0 1 16,0 20-16,0-21 0,0 0 0,0 0 16,21 1-16,0-22 15,-21 21-15,21 0 0,-21 0 0,22 0 16,-1-21-16,0 21 0,0 1 15,0-22-15,0 21 0,1-21 0,-1 21 16,21-21-16,-21 0 0,0 0 16,22 21-16,-22-21 0,21 0 0,-21 0 15,22 0-15,-22 0 0,21 0 0,-21 0 16,22 0-16,-22 0 0,21 0 16,-21 0-16,1-21 0,20 21 0,-21 0 15,0-21-15,0 21 0,1-21 16,-1 21-16,0-22 0,0 1 15,0 0-15,0 0 0,1 0 16,-1-22-16,0 22 16,-21 0-16,0 0 0,21 0 0,0 0 15,-21-1-15,0 1 0,0 0 16,0 0-16,0 0 0,0 0 0,0-1 16,0 1-16,0 0 15,0 0-15,0 0 0,0 0 16,0-1-16,-21 22 15,0 0-15,21-21 0,-21 21 0,0-21 16,-1 21-16,1 0 16,0 0-16,0-21 0,0 21 15,-22 0 1,22 0-16,0 0 0,0 0 0,0 0 16,-22 0-16,22 0 0,0 0 0,0 0 15,0 0-15,0 0 0,-1 21 16,-20-21-16,21 21 0,0-21 0,21 21 15,-21-21-15,-1 22 0,1-22 16,0 21-16,21 0 0,0 0 0,-21 0 16,0-21-16,21 21 0,0 1 15,0-1-15,0 0 0,0 0 0,0 0 16,0 0-16,0 1 0,0-1 16,0 0-16,0 0 0,0 0 15,21 0 1,0-21-16,0 22 15,0-22-15,1 0 0,-1 0 0,0 21 16,0-21-16,0 0 16,0 0-16,1 0 15,-1 0-15,-21-21 32</inkml:trace>
  <inkml:trace contextRef="#ctx0" brushRef="#br1" timeOffset="92821.24">16912 1566 0,'42'0'31,"-42"-21"-16,-21 21 48,0 0-47,-21 0-16,21 0 0,-22 0 15,22 0-15,-21 0 0,-1 0 16,1 0-16,0 0 0,-1 0 0,1 0 15,-21 0-15,20 0 0,1 0 16,0 0-16,-1 0 0,1 0 0,0 0 16,20-21-16,-20 21 0,21 0 0,0 0 15,-22 0-15,22 0 0,0 0 16,0 0-16,0 0 0,0-21 16,-1 21-16,1 0 15,0 0 1,21-21 46,0 0-62</inkml:trace>
  <inkml:trace contextRef="#ctx0" brushRef="#br1" timeOffset="93288.53">16108 1334 0,'-21'0'47,"-1"0"-32,1 0-15,0 0 16,0 21-16,0-21 0,0 0 16,-1 21-16,1-21 0,0 0 0,0 0 15,0 21-15,0-21 16,-1 0-16,1 0 0,0 0 16,0 0-1,21 21 16,21 0-15,0-21-16,-21 22 0,21-22 0,1 21 16,-1 0-16,0 0 15,0 0-15,0-21 0,-21 21 0,21-21 16,1 22-16,-1-1 0,0 0 16,0-21-16,-21 21 0,21-21 15,0 0-15,-21 21 0</inkml:trace>
  <inkml:trace contextRef="#ctx0" brushRef="#br1" timeOffset="94015.88">13293 1164 0,'0'0'16,"-22"-21"-16,1 21 15,0 0-15,21-21 16,-21 21-16,21-21 16,21 21 15,0 0-31,0 0 0,1 0 16,-1 0-16,0 0 15,0 21-15,0 0 0,0-21 0,1 21 16,-1 0-16,0 1 0,0-1 15,-21 0-15,0 21 0,21-21 0,-21 1 16,0-1-16,0 0 0,0 0 0,0 0 16,0 0-16,-21 1 15,0-1-15,21 0 0,-21-21 16,21 21 0,-21-21-16,21-21 31,0 0-31,0 0 15,0-1-15,21 22 0,-21-21 16,21-21-16,-21 21 0,21 0 16,0-1-16,0 1 0,-21 0 0,22 0 15,-1 0-15,0 21 0,0-21 0,0-1 16,0 22-16,-21-21 16,22 21-16,-1 0 15,0 0 1</inkml:trace>
  <inkml:trace contextRef="#ctx0" brushRef="#br1" timeOffset="94444.64">13801 1355 0,'0'21'16,"21"-21"0,0 0-16,0 0 15,0-21-15,0 21 0,1-21 16,-1-1-16,0 1 16,0 21-16,0-21 0,-21 0 0,21 0 15,1 0-15,-22-1 16,0 1-1,-22 21 1,1 0 0,0 21-16,0 1 0,0-22 0,0 21 15,21 0-15,-22 0 0,1 0 16,0 0-16,21 1 0,0-1 0,0 0 16,-21 0-16,21 0 0,0 0 0,-21 1 15,21-1-15,0 0 16,0 0-16,0 0 0,21-21 15,0 21 1,0-21-16,0 0 16,1 0-16,-1 0 0,0 0 15,0-21-15,21 0 0,-20 21 16,-1-21-16,21 0 0</inkml:trace>
  <inkml:trace contextRef="#ctx0" brushRef="#br1" timeOffset="95096.26">14499 974 0,'-21'0'32,"21"21"-17,-21 0-15,21 0 16,-21 0-16,-1 22 0,22-22 0,-21 0 15,21 21-15,-21 1 0,0-22 16,21 21-16,-21-21 0,0 22 0,-1-1 16,1-21-16,21 22 0,-21-1 15,0 0-15,0 1 0,0-1 0,-1 0 16,1 1-16,0 20 0,0-21 16,0 1-16,0-1 0,-1 22 15,1-22-15,0 0 0,0 1 0,0-1 0,0-21 16,-1 21-16,22 1 0,-21-22 15,21 21-15,-21-21 0,21 22 16,0-22-16,0 0 0,0 0 0,0 0 16,0 1-16,0-1 15,21-21-15,0 0 16,1 0-16,-1 0 0,0-21 16,0-1-16,21 22 0,-20-21 0,-1 0 15,0 0-15,21 0 0,-21 0 16,1-1-16,-1 1 0,0 0 0,21 0 15,-42 0-15,21-22 0,1 22 16,-1-21-16,-21 21 0,0-22 16,0 1-16,0 0 0,0-1 0,0 1 15,0 0-15,0-1 0,-21 1 16,-1 0-16,1 21 0,0-22 0,0 22 16,0 0-16,0 21 0,-1-21 15,1 21-15,0 0 0,0 0 0,0 0 16,0 0-16,-1 0 15,44 0 32,-1 0-47,0 0 16,0 0-16,0 0 16,0-21-16,1-1 0,-1 22 15,0 0-15</inkml:trace>
  <inkml:trace contextRef="#ctx0" brushRef="#br1" timeOffset="95671.59">14457 1334 0,'0'-22'47,"0"1"-31,21 21 0,-21-21-16,21 21 15,0 0-15,0 0 16,1 0-16,-1 0 0,0 0 15,0 21-15,-21 0 16,21-21-16,-21 22 16,21-1-16,-21 0 15,0 0-15,0 0 0,0 0 16,0 1-16,0-1 0,0 0 16,-21-21-1,0 0 16,21-21-15,0 0 0,0-1-1,0 1-15,0 0 0,21 21 0,-21-21 16,21 0-16,-21 0 16,22 21-1,-1-22-15</inkml:trace>
  <inkml:trace contextRef="#ctx0" brushRef="#br1" timeOffset="96471.86">14795 1334 0,'22'0'32,"-1"0"-32,0 0 15,0 0 1,0-22-16,-21 1 15,0 0 1,0 0 0,-21 42 31,0 0-47,0 0 15,21 1-15,-21-1 16,21 0-16,-22-21 0,22 21 0,0 0 15,0 0-15,0 1 16,0-1 0,0 0-1,22-21 1,-1 0 0,0 0-16,0 0 15,0-21-15,0 21 0,1-21 16,-1 21-16,0-22 0,0 22 15,0-21-15,0 0 0,1 0 0,-1 21 16,-21-21-16,21 0 0,0-1 16,-21 1-1,-21 21 17,21 21-32,-21-21 15,21 22-15,0-1 16,0 0-16,0 0 15,0 0 1,0 0-16,0 1 16,0-1-1,0 0 1,0 0 31,-21-21-47,-1 0 15,1 0-15,0 0 16,0 0 0,21-21 31,0 0-32,21 21-15</inkml:trace>
  <inkml:trace contextRef="#ctx0" brushRef="#br1" timeOffset="97211.61">15494 1016 0,'-21'21'47,"21"0"-47,0 1 15,-21-22-15,21 21 0,-22 0 16,22 0-16,-21 0 0,21 0 0,-21 22 16,21-22-16,0 0 0,0 0 15,-21 0-15,21 1 0,-21-1 16,21 0-16,-21 0 0,21 0 15,0 0-15,0 1 0,-22-1 16,22 0-16,-21-21 0,21 21 16,0-42 62,0 0-63,0 0-15,0-1 16,0 1-16,0 0 16,21 21-16,-21-21 0,22 21 15,-1 0-15,-21-21 0,21 21 16,0 0-16,0 0 16,0 0-16,1 0 15,-1 0 1,-21 21-1,0 0-15,0 0 16,0 0-16,0 1 16,0-1-16,-21-21 15,21 21-15,0 0 0,-22-21 16,22 21-16,-21-21 0,0 21 16,21 1-1,-21-1-15,0-21 31,21-21 32</inkml:trace>
  <inkml:trace contextRef="#ctx0" brushRef="#br1" timeOffset="99727.86">14901 2011 0,'0'0'0,"0"-21"16,0 0-1,0-1 1,0 44 15,0-1-31,0 0 16,0 0-16,-21 0 15,21 0-15,0 1 0,0-1 0,-21 21 16,21-21-16,0 0 0,0 22 0,0-22 16,0 21-16,0 1 0,-21-22 15,21 21-15,0 0 0,-21-20 0,21 20 16,0-21-16,0 21 0,0-20 15,0-1-15,0 0 0,0 0 0,0 0 16,0 0-16,0 1 16,-22-22 31,22-22-47,0 1 15</inkml:trace>
  <inkml:trace contextRef="#ctx0" brushRef="#br1" timeOffset="100023.68">14668 2498 0,'22'21'46,"-1"0"-30,-21 0-16,0 0 0,21 1 16,0-1-1,-21 0-15,0 0 0,21 0 16,0 0 0,-21 1-1,22-22 16,-1 0-15,-21-22-16</inkml:trace>
  <inkml:trace contextRef="#ctx0" brushRef="#br1" timeOffset="100287.53">15176 2413 0,'0'0'16,"-21"0"-16,0 0 0,0 0 16,0 21-16,0-21 15,21 21-15,-22 1 0,1-1 0,0 0 16,0 0-16,0 0 0,21 0 16,-21 1-16,-1-1 0,1 0 0,21 0 15,0 0-15,-21-21 0,0 21 16,21 1-16,-21-22 0,21 21 15,0 0 1,-21-21 0</inkml:trace>
  <inkml:trace contextRef="#ctx0" brushRef="#br1" timeOffset="109715.1">17653 1334 0,'0'-22'0,"0"1"16,-21 21-16,0-21 15,-1 21-15,1-21 16,0 21-16,0 0 0,0 0 0,0 0 15,-1-21-15,1 21 0,-21 0 16,21 0-16,0 0 0,-22 0 0,22 0 16,-21 0-16,21 0 0,-22 21 15,22-21-15,0 21 0,-21 0 16,20-21-16,1 21 0,-21 1 0,21-1 16,0 0-16,-1 21 0,1-21 15,0 1-15,21 20 0,-21 0 0,0 1 16,21-1-16,-21 0 0,21 1 15,0-1-15,0 0 0,0 1 0,0-22 16,0 21-16,0 0 0,0 1 16,0-22-16,21 21 0,-21-21 0,21 1 15,0-1-15,0 0 0,-21 0 16,21 0-16,1 0 0,-1 1 0,21-22 16,-21 21-16,22 0 0,-22-21 15,21 0-15,0 0 0,1 0 16,-1 0-16,22 0 0,-22 0 0,0 0 15,1 0-15,20-21 0,-21 21 16,1-21-16,-22 21 0,21-22 0,1 1 16,-22 0-16,0 0 0,21 0 15,-21 0-15,1-22 0,-1 22 0,-21-21 16,21-1-16,0 22 0,-21-21 0,0 0 16,0-1-16,21 1 0,-21 0 15,0-1-15,21 1 0,-21 0 16,0 20-16,0-20 0,0 21 0,0 0 15,0-22-15,0 22 0,0 0 16,-21 0-16,0 0 0,0 21 16,0-21-16,21-1 0,-43 22 0,22-21 15,0 0-15,-21 21 0,21 0 16,-22-21-16,22 21 0,-21 0 0,21 0 16,-22 0-16,22 0 0,-21 0 15,-1 0-15,22 0 0,-21 0 0,21 0 16,0 0-16,-22 0 0,22 21 15,0 0-15,0-21 0,-22 21 0,22 1 16,0-1-16,0 0 0,0 0 16,0 0-16,21 22 0,-22-22 0,1 21 15,21-21-15,0 22 16,0-22-16,0 21 0,0 0 0,0-20 16,0 20-16,0 0 0,0-21 15,0 1-15,0 20 0,0-21 0,21 0 16,1 0-16,-1 1 0,21-22 0,-21 21 15,22 0-15,-1-21 0,-21 0 16,21 21-16,1-21 0,20 0 0,-20 0 16,-1 0-16,0 0 0,1 0 15,-1-21-15,-21 0 0,21 21 0,-20-21 16,-1-1-16,0 1 0,0 0 16,0-21-16,-21 21 0,21-22 0,-21 22 15,0-21-15,0 21 16,0-22-16,0 22 0,0-21 0,0 21 15,0-1-15,-21 1 0,0 0 16,0 0-16,0 21 0,21-21 0,-43 21 16,22-21-16,0 21 0,0 0 0,-21 0 15,20 0-15,-20 0 0,21 0 16,-21 21-16,20 0 0,1 0 0,0 0 16,-21 0-16,21 1 0,21-1 15,-22 21-15,22-21 0,-21 0 0,21 22 16,0-22-16,0 0 15,0 0-15,0 22 0,0-22 0,21-21 16,1 21-16,-1 0 0,0 0 16,0-21-16,0 0 0,0 21 0,1-21 15,-1 0-15,21 0 0,-21 0 16,0 0-16,1 0 0,20 0 0,-21-21 16,0 0-16,0 21 0,1-21 0,-1 0 15,0-22-15,0 22 0,-21 0 16,0-21-16,0 21 0,0-1 0,0-20 15,0 21-15,0 0 0,0 0 16,0-1-16,-21 22 16,0 0-16,0 0 0,-1 0 15,1 0-15,0 22 0,0-1 16,0 0-16,0 0 0,-1 0 16,22 0-16,-21 1 0,0-22 0,21 21 15,0 0-15,0 0 0,0 0 16,0 0-16,0 1 31</inkml:trace>
  <inkml:trace contextRef="#ctx0" brushRef="#br1" timeOffset="117983.93">1587 8657 0,'0'0'0,"-21"0"0,0 0 0,0 0 15,0 0-15,0 0 0,-1 0 0,-20 0 16,21 0-16,0 0 0,0 0 15,-22 0-15,22 0 0,0 0 0,-21-21 16,20 21-16,1 0 0,0 0 16,0 0-16,0 0 0,0 0 15,-1 0-15,1-21 16,42 21 62,1 0-78,-1 0 16,0 0-16,21 0 0,1 0 15,-22 0-15,21 0 0,0 0 0,1 0 16,-1 0-16,22 0 0,-22 0 16,0 0-16,1 0 0,-1 0 15,0 21-15,1-21 0,-1 0 16,0 0-16,1 0 0,-1 0 0,0 0 15,1 21-15,-1-21 0,0 0 16,22 0-16,-22 0 0,22 0 0,-1 0 16,1 0-16,-1 0 0,1 21 15,-1-21-15,1 0 0,-1 0 0,1 0 16,-22 0-16,21 0 0,-20 0 16,20 0-16,-20 0 0,20 0 0,-21 0 15,1 0-15,20 0 0,1 0 16,-1 0-16,1 22 0,-1-22 15,-20 0-15,20 0 0,1 0 0,-1 0 16,-21 0-16,22 0 0,-22 0 16,22 21-16,-22-21 0,0 0 0,1 0 15,-1 0-15,0 0 0,1 0 16,-1 0-16,0 0 0,1 0 0,-1 0 16,0 0-16,1 21 0,-1-21 15,22 0-15,-22 0 0,0 0 0,1 0 16,-1 0-16,21 0 0,-20 0 15,-1 0-15,0 0 0,1 0 0,-1 0 16,0 0-16,1 21 0,-1-21 16,0 0-16,1 0 0,-1 0 0,0 0 15,22 0-15,-22 0 0,1 0 16,20 0-16,1 0 0,-22 0 16,21 21-16,1-21 0,-22 0 0,22 0 15,-1 0-15,-20 0 0,20 0 16,-21 0-16,1 0 0,20 0 0,-20 0 15,-1 0-15,0 0 0,1 0 0,-1 0 16,-21 0-16,21 0 0,1 0 16,-1 0-16,-21 0 0,22 0 0,-1 0 15,-21 0-15,21 0 0,1 0 16,-1 0-16,-21 0 0,22 0 0,-1 0 16,0-21-16,-21 21 0,22 0 15,-22 0-15,21 0 0,-21 0 16,22 0-16,-22 0 0,0 0 0,0 0 15,0 0-15,1 0 0,-1 0 16,0 0-16,0 0 0,0 0 0,0 0 16,1 0-16,-1 0 15,0 0-15,0 0 0,0 0 16,0 0-16,1 0 16,-1-21-16,0 21 0,0 0 15,0 0-15,0 0 16,1 0-1,-44 0 95</inkml:trace>
  <inkml:trace contextRef="#ctx0" brushRef="#br1" timeOffset="122026.76">9017 8340 0,'0'0'0,"-21"0"15,0 0-15,-1 0 16,1 0-16,0 0 15,0 0 17,0 0-17,0 0 17,42 0 30,0 0-62,0 0 16,0 0-16,22 0 0,-22 0 0,0 0 15,21 0-15,-21 0 0,1 0 16,20 0-16,-21 0 0,0 0 0,22 0 16,-22 0-16,0 0 0,21 0 15,-21 0-15,1 0 0,-1 0 16,0 0-16,21 0 0,-21 0 0,1 0 15,-1 0-15,21 0 0,-21 0 16,0 0-16,22 0 0,-1 0 0,-21 0 16,22 0-16,-1 0 0,0 0 0,22 21 15,-22-21-15,0 0 0,1 0 16,-1 0-16,0 21 0,1-21 0,20 0 16,-20 0-16,-1 0 0,0 0 0,1 0 15,-1 0-15,0 0 0,1 0 16,-1 0-16,0 0 0,22 0 0,-22 0 15,0 0-15,22 21 0,-22-21 16,22 0-16,-22 0 0,22 0 16,-22 0-16,21 0 0,1 21 0,-22-21 15,22 0-15,-22 0 0,0 0 0,22 0 16,-22 0-16,1 0 0,-1 0 16,0 0-16,1 0 0,-1 0 0,0 0 15,1 0-15,-1 0 0,0 0 16,22 22-16,-22-22 0,0 0 0,1 0 15,-1 0-15,0 0 0,1 0 0,-1 0 16,0 0-16,1 0 0,-1 0 16,0 0-16,1 0 0,-1 0 15,-21 0-15,22 0 0,-22 0 0,21 0 16,0 0-16,-20 0 0,20 0 16,0 0-16,-21 0 0,22 0 0,-1 0 15,-21 0-15,22 0 0,-1 0 0,0 0 16,-21 0-16,22 0 0,-1 0 15,0 0-15,1 0 0,-1 0 0,0 0 16,1 0-16,20 0 0,-20 0 0,-1 0 16,21 0-16,-20 0 0,-1 0 15,0 0-15,1 0 0,20 0 0,-20 0 16,-1 0-16,21 0 0,-20 0 16,20 0-16,-20 21 0,20-21 0,-21 0 15,22 0-15,-22 0 0,1 0 16,20 0-16,-21 0 0,1 0 15,-1 0-15,22 0 0,-43 0 0,21 0 16,0 0-16,1 0 0,-22 0 0,21 0 16,-21 0-16,22 0 0,-22 0 15,21 0-15,-21 21 0,22-21 0,-22 0 16,21 0-16,1 0 0,-22 0 0,21 0 16,0 0-16,1 0 0,-1 0 15,0 0-15,1 0 0,-1 0 0,0 0 16,1 0-16,-1 0 0,-21 0 15,0 0-15,1 0 0,-1 0 16,0 0-16,-42 0 125</inkml:trace>
  <inkml:trace contextRef="#ctx0" brushRef="#br1" timeOffset="130991.66">17970 1418 0,'0'-21'15,"0"0"17,-21 21-17,21-21 1,-21 21-16,21-21 15,-21-1 1,0 22-16,0 0 16,21-21-16,-22 21 15,1 0-15,0 0 16,21-21-16,-21 21 0,0 0 16,0 0-16,-1 0 0,1 0 15,0 0-15,0 0 0,0 0 16,0 0-16,-1 0 0,1 0 0,0 0 15,-21 0-15,21 0 0,-1 0 16,-20 0-16,21 0 0,0 21 0,0-21 16,-22 21-16,22-21 0,0 22 15,0-22-15,-22 21 0,22 0 0,0 0 16,0 0-16,0-21 0,0 21 16,-1 1-16,1-1 0,21 0 0,-21 0 15,21 0-15,-21 0 16,0 1-16,21-1 0,0 0 0,0 0 15,0 21-15,-21-20 0,21-1 16,0 0-16,0 21 0,0-21 0,0 1 16,0-1-16,0 0 0,0 0 0,0 0 15,0 0-15,0 1 0,21-1 16,0-21-16,0 21 0,0 0 0,0-21 16,1 21-16,-1-21 0,0 0 15,21 21-15,-21-21 0,22 22 0,-22-22 16,21 0-16,-21 0 0,22 0 15,-22 0-15,21 0 0,-21 0 0,1 0 16,20 0-16,-21 0 0,21 0 16,-20 0-16,20 0 0,-21-22 15,0 22-15,22-21 0,-22 0 0,0 0 16,0 0-16,0 0 0,22-1 16,-22 1-16,-21-21 0,21 21 0,0-22 15,0 1-15,0 21 0,-21-21 16,22-1-16,-22 22 0,0 0 0,0-21 15,0 20-15,0 1 0,0 0 16,0 0-16,0 0 0,0 0 0,-22 21 16,22-22-16,-21 1 0,0 0 15,0 21-15,0-21 0,0 21 0,-1-21 16,1 21-16,0 0 16,0-21-16,0 21 0,-22-22 0,22 22 15,0 0-15,-21 0 0,21 0 16,-1 0-16,-20 0 0,21 0 0,0 0 15,-22 0-15,22 0 0,0 0 16,-21 0-16,21 0 0,-1 22 0,1-1 16,-21-21-16,21 21 0,0-21 15,-1 21-15,1 0 0,0 0 0,21 1 16,-21-1-16,0 0 0,21 0 16,-21 0-16,21 0 0,0 1 15,0 20-15,0-21 0,0 21 0,0-20 16,0-1-16,0 21 0,0-21 15,0 0-15,0 1 0,0 20 0,21-21 16,0 0-16,0 0 16,0 1-16,0-1 0,22-21 0,-22 21 15,0 0-15,0-21 0,22 0 16,-22 0-16,21 21 0,-21-21 0,0 0 16,22 0-16,-22 0 0,21 0 15,-21 0-15,22 0 0,-22 0 0,0 0 16,0-21-16,22 0 0,-22 21 15,0-21-15,0 0 0,0-1 0,0 1 16,-21 0-16,22 0 0,-1 0 16,-21 0-16,21-22 0,-21 22 15,0-21-15,0 21 0,0-1 0,0-20 16,0 21-16,0 0 0,0 0 16,0-1-16,0 1 0,0 0 0,-21 0 15,21 0-15,-21 21 16,-1 0-16,22-21 0,-21 21 0,0 0 15,0 0-15,0 0 0,0 0 16,-1 0-16,1 0 0,-21 0 0,21 0 16,-22 0-16,22 0 0,0 0 15,-21 21-15,21-21 0,-22 21 16,22 0-16,0-21 0,0 21 0,0-21 16,-1 21-16,1 1 0,0-1 15,0 0-15,21 0 16,0 0-16,-21-21 0,21 21 15,0 1-15,-21-22 0,21 21 0,0 0 16,0 0-16,0 0 16,0 0-16,0 1 0,0-1 15,21 0-15,0-21 16,-21 21-16,21-21 0,0 21 16,0-21-16,1 0 0,-1 21 15,0-21-15,0 0 0,0 0 16,0 0-16,1 0 15,-1 0-15,0 0 0,0 0 16,0 0-16,0 0 0,1 0 16,-1-21-16,-21 0 0,21 21 15,-21-21-15,21 21 0,-21-21 0,0 0 16,21-1-16,-21 1 16,0 0-16,0 0 0,0 0 15,0 0-15,0-1 16,0 1-1,-21 21-15,0 0 16,0 0-16,0 0 16,-1 0-16,1 0 0,0 0 15,0 0-15,0 0 0,0 0 16,21 21-16,-22 1 0,1-22 16,0 21-16,21 0 15,-21-21-15,0 0 16,21 21-16,0 0 15</inkml:trace>
  <inkml:trace contextRef="#ctx0" brushRef="#br1" timeOffset="149224.07">12700 3387 0,'-21'0'0,"42"0"93,-21-21-77,0-1-16,0 1 16,0 0-16,0 0 0,0 0 0,0 0 15,0-1-15,0 1 16,0 0-16,-21 21 0,0 0 0,-1 0 15,1 0-15,0 0 16,0 0-16,0 0 0,0 21 0,-1 0 16,1 1-16,0-1 0,-21 21 0,21-21 15,-1 0-15,22 22 0,-21-22 16,0 0-16,21 21 0,-21-20 0,21-1 16,0 0-16,0 0 0,0 0 15,0 0-15,21 1 0,0-22 16,0 0-16,22 0 0,-22 0 15,0 0-15,0 0 0,0 0 16,1 0-16,-1-22 0,0 1 0,0 21 16,0-21-16,0 0 0,1 0 15,-1-22-15,0 22 0,-21 0 16,0 0-16,21 0 0,-21 0 0,21-1 16,-21 1-16,0 0 0,21 0 15,-21 42 16,0 0-31,0 0 0,0 1 16,0-1-16,0 0 0,0 0 0,0 0 16,0 0-16,0 1 0,0-1 15,0 0-15,0 0 0,0 0 16,22-21 0,-1 0-16,0 0 0,0 0 0,0 0 15,0 0-15</inkml:trace>
  <inkml:trace contextRef="#ctx0" brushRef="#br1" timeOffset="149735.78">13483 3323 0,'0'0'16,"0"-21"-16,0 0 0,0 0 0,-21 0 15,0-1-15,0 22 0,-1 0 16,1 0-16,-21 0 0,21 0 15,0 0-15,-1 0 0,-20 0 0,21 22 16,-21-1-16,20 0 16,1 0-16,-21 21 0,21-20 0,0-1 15,-1 0-15,22 21 0,0-21 0,0 1 16,-21-1-16,21 0 0,0 0 16,0 0-16,21-21 0,1 0 15,-22 21-15,21-21 0,21 0 16,-21 0-16,0 0 0,1 0 0,20-21 15,-21 21-15,21-21 0,-20 0 0,20 0 16,-21 0-16,0-1 0,22-20 16,-22 21-16,0-21 0,-21 20 0,21-20 15,0 0-15,-21-1 16,21 22-16,-21-21 0,0 21 0,0-22 16,0 22-16,0 0 0,0 0 0,22 0 15,-22 42 1,0 0-1,-22 0-15,22 0 0,0 22 0,-21-22 16,21 21-16,-21 1 0,21-1 16,-21-21-16,21 21 0,0 1 0,-21-22 15,21 0-15,0 21 0,0-20 16,0-1-16,0 0 0,0 0 0,21 0 16,0-21-16,0 0 0,0 0 15,1 0-15,-1 0 16,0 0-16</inkml:trace>
  <inkml:trace contextRef="#ctx0" brushRef="#br1" timeOffset="150207.5">13991 3302 0,'0'0'16,"0"-21"-16,0 0 0,0 0 0,-21 21 31,0 0-31,0 0 15,-1 0-15,1 21 0,-21 0 16,21 0-16,0 0 0,-1 22 16,1-22-16,-21 0 0,21 21 0,21-21 15,-21 1-15,21-1 0,-22 0 16,22 0-16,0 0 0,0 0 0,0 1 16,22-22-1,-1 0-15,0 0 0,0 0 16,0 0-16,0 0 0,1-22 0,-1 1 15,21 21-15,-21-21 0,0-21 16,1 21-16,-1-1 0,0-20 0,-21 21 16,21-21-16,0-1 0,-21 22 15,0-21-15,21-1 0,-21 22 0,0-21 16,0 21-16,0 0 0,0-1 16,0 44 15,-21-1-31,21 0 0,0 21 0,-21-21 15,0 22-15,21-1 0,-21-21 16,21 22-16,0-1 0,-21-21 0,21 21 16,0-20-16,0-1 0,0 0 15,0 0-15,0 0 0,0 0 16,21 1-16,0-22 16,0 0-16,0 0 0</inkml:trace>
  <inkml:trace contextRef="#ctx0" brushRef="#br1" timeOffset="150647.25">14309 3450 0,'0'0'0,"-22"0"0,22-21 15,0 0-15,0 0 0,0 0 16,0-1-16,22 22 31,-1 0-31,-21-21 0,21 21 0,0 0 0,0 0 16,0 21-1,-21 1-15,22-1 0,-1 0 16,-21 0-16,0 0 0,0 0 0,0 1 16,0-1-16,0 0 0,0 0 15,0 0-15,0 0 0,0 1 0,0-1 16,-21-21-1,-1 0 1,22-21 0,0-1-1,0 1-15,0 0 0,0 0 16,0 0-16,22 0 0,-1-1 16,-21 1-16,21 0 0,0 0 15,-21 0-15,21 0 0,0 21 0,1-22 16,-1 1-16,0 21 15,0 0-15,0 0 0,0 0 16,1 0-16</inkml:trace>
  <inkml:trace contextRef="#ctx0" brushRef="#br1" timeOffset="151615.71">14732 3514 0,'0'0'0,"21"0"15,21-21 1,-20 21-16,-22-22 16,21 1-16,0 21 0,-21-21 15,21 0-15,-21 0 0,21 0 0,-21-1 16,0 1-16,-21 21 31,0 0-31,0 0 16,21 21-16,-21 1 0,-1-1 15,1 0-15,0 0 0,21 0 16,0 0-16,-21-21 0,21 22 16,-21-1-16,21 0 0,0 0 0,0 0 15,0 0 1,21-21-16,0 0 0,0 0 16,0 0-16,1 0 0,20 0 15,-21 0-15,0-21 0,22 21 0,-22-21 16,21 0-16,0 0 0,-20 0 15,20-1-15,0 1 0,-21 0 0,1 0 16,-1 0-16,0 0 0,0-1 16,-21 1-16,-21 21 31,0 0-31,0 21 16,21 1-16,0-1 0,-22-21 0,22 21 15,0 0-15,0 0 0,0 0 16,0 1-16,0-1 0,0 0 0,22 0 15,-22 0-15,21 0 16,0-21-16,-42 0 47,0 0-47,-1-21 16,1 21-16,0-21 0,0 0 15,0 21 1,0 0-16,-1 0 31,22 21-15,0 0-16,22 0 15,-1 1-15,0-22 16,0 0-16,0 0 0,0 0 16,1 0-16,-1 0 0,0 0 0,0 0 15,21 0-15,-20 0 0,-1 0 16,21-22-16,-21 1 0,22 21 0,-22-21 15,0 0-15,0 0 0,21 0 0,-42-1 16,22 1-16,-1 0 16,-21 0-16,21 0 0,-21 0 15,0-1-15,-21 22 32,0 0-32,-1 22 0,22-1 0,0 0 15,0 0-15,0 0 16,0 0-16,0 1 0,0-1 0,0 0 15,0 0-15,0 0 16,0 0 0,-21-21-1,0 0-15,0 0 16,0 0-16,0 0 0,-1 0 16,1 0-16,21-21 15,0 0-15,0 0 16,0 0-16</inkml:trace>
  <inkml:trace contextRef="#ctx0" brushRef="#br1" timeOffset="151936.56">16214 3302 0,'0'0'0,"-22"-21"0,22 0 16,-21 21-16,0 0 0,0 0 0,0 0 16,0 0-16,-1 0 15,1 0-15,0 0 0,0 42 0,0-21 16,0 0-16,-1 22 0,1-22 16,0 0-16,0 21 0,0-20 0,21 20 15,0-21-15,0 0 0,0 0 0,0 1 16,0-1-16,0 0 15,21 0-15,0-21 0,0 0 0,22 0 16,-22 0-16,21 0 0,-21 0 16,22 0-16,-1 0 0,-21 0 15,21-21-15,1 0 0,-1 0 0,-21-1 16</inkml:trace>
  <inkml:trace contextRef="#ctx0" brushRef="#br1" timeOffset="152387.82">16616 3196 0,'0'-42'15,"0"84"-15,0-105 0,0 42 0,0-1 16,-21 22 15,-1 22-31,1-1 0,0 21 0,21-21 0,-21 22 16,0-22-16,0 21 0,-1 0 16,1-20-16,21 20 0,-21 0 15,0-21-15,21 22 0,-21-22 16,21 0-16,0 0 0,0 0 0,-21 1 15,21-1-15,0 0 0,-22-21 16,22-21 31,0 0-47,22-1 0,-1 1 0,0 0 16,0-21-16,0 21 0,22-1 15,-22-20-15,0 21 0,21 0 0,-21 0 16,22-1-16,-22 1 0,0 21 15,21 0-15,-20 0 0,-1 0 0,0 0 16,-21 21-16,21 1 0,-21-1 16,0 0-16,21 0 0,-21 0 0,0 0 15,0 1-15,0-1 0,0 0 16,-21 0-16,0 0 0,21 0 0,-21-21 16,0 22-16,-1-22 15,22 21-15,-21-21 0,0 0 16</inkml:trace>
  <inkml:trace contextRef="#ctx0" brushRef="#br1" timeOffset="153675.21">17103 3429 0,'0'0'0,"0"-85"31,0 64-31,-22 21 0,1 0 16,21-21-16,-21 21 0,0 0 0,0 0 15,0 21-15,-1 0 16,1 1-16,0-1 0,0 0 16,0 0-16,0 0 0,-1 0 0,1 22 15,0-22-15,21 0 0,-21 0 16,21 0-16,0 1 0,0-1 15,0 0-15,21-21 16,0 0-16,0 0 0,1 0 16,-1 0-16,0 0 0,0 0 0,0-21 15,0 21-15,1-21 0,-1-1 16,0 1-16,0 0 0,-21 0 0,21 0 16,-21 0-16,21-1 0,-21 1 0,0 0 15,0 0-15,0 0 0,0 0 16,0 42 15,-21 0-31,0 0 0,0 0 16,21 22-16,0-22 0,0 0 15,0 0-15,0 0 16,0 0-16,0 1 0,21-22 31,0 21-31,0-21 0,1 0 0,-1 0 16,0 0-16,0 0 0,0-21 0,0-1 15,1 22-15,-1-21 0,0 0 16,0 0-16,0 0 0,0 0 16,-21-1-16,0 1 0,22 0 15,-22 0-15,-22 42 32,1 0-32,0 0 15,0 1-15,21-1 0,-21 0 0,21 0 16,-21 0-16,21 0 15,-22-21-15,22 22 0,0-1 16,0-42 15,0-1-15,0 1 0,22 21-16,-1-21 0,0 0 0,-21 0 15,21 0-15,0-1 0,0 22 0,1-21 16,20 21-16,-21 0 0,0-21 15,0 21-15,1 0 0,-1 0 0,21 0 16,-21 21-16,0-21 16,-21 21-16,0 1 0,22-1 0,-22 0 15,0 0-15,0 0 0,0 0 16,-22 1-16,22-1 16,-21-21-16,21 21 15,21-21 1,1 0-1,-1 0-15,21 0 0,-21 0 0,22 0 16,-22 0-16,21-21 0,0 21 16,-20-21-16,20-1 0,-21 1 0,0 21 15,0-21-15,1 0 0,-22 0 16,21 0-16,-21-1 0,0 1 0,0 0 16,0 0-16,0 0 0,-21 21 15,-1 0-15,1 0 0,0 0 16,0 0-16,0 0 0,0 0 15,-1 21-15,1-21 0,0 21 16,0 0-16,0 0 0,21 1 0,-21-1 16,21 0-16,0 0 15,21-21 1,-21 21-16,21-21 0,0 0 16,0 0-16,0 0 15,-21 21-15,0 1 16,0-1-16,0 0 15,0 0-15,0 0 16,0 0-16,0 1 0,-21-1 0,0 0 16,0 0-16,0 0 15,0 0-15,21 1 0,-22-1 0,1 0 16,0 0-16,0-21 0,0 21 0,0 0 16,-1-21-16,1 22 0,0-22 15,0 0-15,0 0 0,0 0 0,-1 0 16,1 0-16,0 0 0,0 0 15,21-22-15,0 1 16,0 0-16,0 0 0,0 0 16,0 0-16,21-1 0,0 1 15,0 0-15</inkml:trace>
  <inkml:trace contextRef="#ctx0" brushRef="#br1" timeOffset="154251.88">18013 3577 0,'0'0'0,"0"-21"15,21 21-15,-21-21 16,21 0-16,0 21 16,-21-21-16,0-1 15,0 1 1,21 21-16,-42 21 31,21 1-31,-21-22 16,0 21-16,21 0 0,-21 0 15,21 0-15,-21 0 0,21 1 0,-22-22 16,22 21-16,0 0 0,0 0 16,0 0-16,22-21 15,-1 0-15,21 0 16,-21 0-16,0 0 0,22 0 15,-1 0-15,0-21 0,1 21 0,-1-21 16,0 21-16,1-21 0,-1 0 0,-21-1 16,22 1-16,-22 0 0,21-21 15,-21 21-15,-21-1 0,0 1 16,0 0-16,0 0 16,-21 21-1,-21 0-15,21 21 0,-1 0 0,1 0 16,-21 1-16,21-1 0,0-21 15,21 21-15,0 0 0,-22 0 0,22 0 16,0 1-16,0-1 16,0 0-16,0 0 0,0 0 15,0 0-15,-21 1 16,0-1 0,0-21-16,0 0 0,0 0 15,-1 0-15,1 0 16,0 0-16,0 0 0,-21 0 15,20 0-15</inkml:trace>
  <inkml:trace contextRef="#ctx0" brushRef="#br1" timeOffset="154731.6">14097 3874 0,'0'0'0,"0"-22"0,0 1 16,0 42 31,0 1-47,0-1 0,0 0 0,0 0 15,0 21-15,0-20 0,0 20 16,0 0-16,0-21 0,-21 22 0,21-22 16,0 21-16,-21-21 0,-1 1 0,22-1 15,-21 0-15,21 0 0,0 0 16,-21-21-16,21 21 0,-21-21 16,0 0-1</inkml:trace>
  <inkml:trace contextRef="#ctx0" brushRef="#br1" timeOffset="154943.13">13758 4128 0,'0'21'16,"21"0"-16,1 0 0,-1 0 15,0 0-15,0 1 16,-21-1-16,21 0 0,0-21 0,-21 21 15,22 0-15,-22 0 16,21 1 0,-21-1-16,21-21 0,0 0 15,0 0 1,0 0-16,1-21 0</inkml:trace>
  <inkml:trace contextRef="#ctx0" brushRef="#br1" timeOffset="155103.16">14457 4149 0,'0'0'16,"-21"21"-16,-1 0 15,1 0-15,-21 0 0,21 1 16,0-22-16,-22 21 0,22 0 16,0 0-16,-21 0 0,42 0 0,-22-21 15,22 22-15,-21-22 0</inkml:trace>
  <inkml:trace contextRef="#ctx0" brushRef="#br1" timeOffset="155779.72">13674 4868 0,'0'0'0,"21"0"0,-21-21 0,21 0 0,-21 0 15,0 0-15,0 0 0,0-1 16,0 1-16,-21 21 16,0 0-1,-1 0-15,1 0 0,0 0 0,-21 0 16,21 0-16,-1 21 0,-20-21 15,21 22-15,0-1 0,0 0 0,21 0 16,0 0-16,0 0 16,0 1-16,0-1 0,21 0 15,-21 0-15,21 0 0,0 0 0,21-21 16,-20 22-16,-1-1 16,0 0-16,0 0 0,0 0 0,0 0 15,1-21-15,-1 22 0,-21-1 0,0 0 16,0 0-16,0 0 15,0 0-15,-21 1 0,-1-22 16,1 21-16,-21-21 0,21 0 0,-22 0 16,1 0-16,-21 0 0,20 0 15,1 0-15,0 0 0,-1 0 0,1 0 16,21 0-16,-22-21 0,22-1 16,0 1-16,0 0 0,0 0 0,21 0 15,0 0-15,0-1 0,0 1 16,0 0-16,0 0 0,21 0 15,0 0-15,0-1 0,0 22 0,22-21 16,-22 0-16,21 21 0,1-21 0,-22 21 16</inkml:trace>
  <inkml:trace contextRef="#ctx0" brushRef="#br1" timeOffset="156191.48">14097 4826 0,'0'0'16,"21"-21"-16,-21 0 0,0 42 47,-21 0-32,0 0-15,0 22 0,-1-22 16,1 0-16,0 21 0,0-21 16,0 22-16,21-22 0,-21 0 0,21 21 15,-22-20-15,22-1 0,0 0 16,0 0-16,0 0 0,0 0 15,22-21-15,-22 22 0,21-22 16,0 0-16,0 0 0,0 0 0,0 0 16,1 0-16,20 0 0,-21-22 0,0 1 15,0 21-15,1-21 0,-1 0 16,0 0-16</inkml:trace>
  <inkml:trace contextRef="#ctx0" brushRef="#br1" timeOffset="156395.35">14033 5059 0,'64'0'16,"-43"0"-16,0 0 16,0 0-16,1 0 0,-1 0 15,0 0-15,0-21 0,21 21 0,-20-21 16,-1 21-16,0-22 0,-21 1 15,0 0-15,0 0 16</inkml:trace>
  <inkml:trace contextRef="#ctx0" brushRef="#br1" timeOffset="156548.26">14033 4847 0,'22'0'16,"-1"0"-16,0 0 15,0 0-15,0 0 0,22 0 16,-22 0-16,0 0 0,21 0 0,-21 0 16,22-21-16,-22 0 0,21 21 15</inkml:trace>
  <inkml:trace contextRef="#ctx0" brushRef="#br1" timeOffset="156772.14">14774 4741 0,'-63'43'32,"63"-22"-32,-21 0 0,-1 0 15,1 0-15,21 1 0,-21 20 16,0-21-16,21 0 0,-21 0 0,21 22 16,-21-22-16,21 0 0,-22 0 15,22 0-15,0 1 0,-21-1 16,21 0-16</inkml:trace>
  <inkml:trace contextRef="#ctx0" brushRef="#br1" timeOffset="157131.13">14668 4699 0,'22'0'0,"-44"0"0,65 0 0,-22-21 16,0 21-16,0-21 0,22 21 0,-22 0 16,0 0-16,21 0 0,-21 0 15,1 0-15,-1 0 0,0 21 0,-21 0 16,0 0-16,0 0 16,0 1-16,0-1 0,-21 0 0,0-21 15,-1 21-15,-20 0 0,0 0 0,21-21 16,-22 22-16,1-22 0,21 0 15,-22 21-15,1-21 0,21 0 0,0 0 16,0 0-16,-1 0 16,22 21-16,0 0 15,0 0 1,22-21-16,-1 21 0,0 1 0,-21-1 16,21 0-16,0-21 0,0 21 15,-21 0-15,22 0 0,-22 1 16,21-22-16,0 0 0,0 0 15</inkml:trace>
  <inkml:trace contextRef="#ctx0" brushRef="#br1" timeOffset="157504.35">14859 5017 0,'21'0'16,"0"0"-16,0 0 15,1 0-15,-1 0 0,0 0 16,-21-22-16,21 22 0,0 0 16,-21-21-16,0 0 15,-21 21 1,0 0-16,0 0 15,0 0-15,-1 0 0,1 0 0,0 21 16,0 0-16,0 1 0,0-1 16,21 0-16,0 0 15,0 0-15,0 0 0,0 1 0,0-1 16,0 0 0,21-21-16,0 0 0,0 0 15,0 0-15,22 0 0,-22 0 0,0-21 16,21 0-16,-21 21 0,22-22 15,-1 1-15</inkml:trace>
  <inkml:trace contextRef="#ctx0" brushRef="#br1" timeOffset="157969.09">15494 4657 0,'0'0'0,"0"-21"16,0-1-16,-21 44 31,0-22-31,21 21 0,-22 21 15,1-21-15,0 22 0,0-1 16,0 0-16,0 1 0,-1-1 0,1 0 16,0 22-16,0-22 0,0 0 15,0 22-15,-1-22 0,1 1 0,0 20 16,0-21-16,0 1 0,0 20 0,-22-20 16,22-1-16,0 21 15,0-20-15,0-1 0,-22 0 0,22 1 16,0-1-16,0 0 0,21-20 0,0-1 15,-21 0-15,21 0 0,0 0 0,21-21 16,0 0 0,21 0-16,-21-21 0,1 21 15,20-21-15,-21 0 0,21 0 0,-20-1 16,20-20-16,-21 21 0,21-21 16,-20 20-16,-1-20 0,0 0 0,0 21 15,-21-22-15,0 1 0,0 21 0,0 0 16,-21-22-16,0 22 0,-22 0 15,22 21-15,0-21 0,-21 0 16,21 21-16,-1 0 0,1-22 0,0 22 16,21-21-1,0 0 1,21 0-16,0 21 0,1-21 0,-1 21 16,0-21-16,0-1 0,21 1 15</inkml:trace>
  <inkml:trace contextRef="#ctx0" brushRef="#br1" timeOffset="158508.01">15642 4847 0,'0'0'0,"0"-21"0,-21 21 0,0 0 16,42 0 15,0 0-16,0 0-15,0 0 0,1 0 0,-1 0 16,0 0-16,0-21 0,0 21 16,0 0-16,1-21 0,-1 21 0,0-21 15,-21-1-15,0 1 16,-21 0 0,0 21-16,-1 0 15,1 0-15,0 0 0,0 0 16,-21 21-16,20 0 0,1 1 0,0-22 15,0 21-15,0 0 0,0 0 0,-1 0 16,22 0-16,0 1 16,0-1-16,22-21 15,-1 21-15,0-21 0,0 0 16,0 0-16,0 0 0,1 0 0,-1 0 16,0 21-16,0-21 15,-42 0 16,0 0-31,0 0 0,-1 21 16,-20 0-16,21-21 0,0 22 16,-22-22-16,22 21 0,0 0 0,0 0 15,0-21-15,21 21 0,0 0 0,0 1 16,0-1-16,0 0 16,0 0-16,0 0 0,21-21 15,0 0-15,0 0 0,0 21 16,1-21-16,-1 0 0,0 0 0,0 0 15,0 0-15,0 0 0</inkml:trace>
  <inkml:trace contextRef="#ctx0" brushRef="#br1" timeOffset="158735.88">15875 4995 0,'0'0'0,"0"22"31,0-1-16,0 0-15,0 0 0,0 0 16,21-21-16,-21 21 0,21 1 16,-21-1-16,21-21 0,-21 21 15,0 0-15,22-21 16,-1-21 15,0 0-15</inkml:trace>
  <inkml:trace contextRef="#ctx0" brushRef="#br1" timeOffset="158928.76">16087 5038 0,'-43'0'16,"22"21"0,0-21-16,21 21 0,-21-21 0,0 21 15,-1 0-15,1-21 0,0 22 0,21-1 16,-21 0-16,0 0 15,0 0-15,42-21 47,0 0-47</inkml:trace>
  <inkml:trace contextRef="#ctx0" brushRef="#br1" timeOffset="159232.93">16277 5017 0,'-21'21'31,"21"0"-31,0 0 16,-21 0-16,21 0 0,-21 1 16,-1-1-16,22 0 0,-21 0 0,21 0 15,-21 22-15,0-22 0,21 21 16,-21-21-16,0 22 0,21-22 0,-22 21 15,1 0-15,0-20 0,0 20 0,0 0 16,0-21-16,-1 22 0,1-1 16,21-21-16,0 0 0,-21 22 0,21-22 15,0 0-15,-21 0 0,21 0 16,21-21 15,0-21-31,-21 0 0</inkml:trace>
  <inkml:trace contextRef="#ctx0" brushRef="#br1" timeOffset="159552.37">16171 5144 0,'0'0'0,"0"-22"0,0 1 0,0 0 0,0 0 15,0 0-15,0 0 0,0-1 0,21 1 16,1 0-16,20 0 15,-21 21-15,0-21 0,22 21 0,-22 0 16,21 0-16,0 0 0,-20 0 16,-1 0-16,21 0 0,-21 21 15,0-21-15,-21 21 0,0 0 0,0 0 16,0 1-16,0-1 0,0 0 16,-21 0-16,0 0 0,0-21 15,-21 21-15,20-21 0,-20 0 0,0 0 16,21 0-16,-22 0 0,22 0 15,0 0-15,0 0 0,0 0 0,-1 0 16,22-21 0,0 0-16,0 0 15,0-21-15</inkml:trace>
  <inkml:trace contextRef="#ctx0" brushRef="#br1" timeOffset="174319.41">16362 5567 0,'0'-21'172,"21"21"312,0-21-468,0-1 0,0 22-16,-21-21 31,22 21-31,-1 0 62,-21 21-46,0 1 0,21-22-1,0 21-15,0 0 16,0-21 0,-21 21-16,22-21 15,-1 21-15,0-21 0,0 21 16,0-21-16,-21 22 15,21-22-15,1 21 0,-1-21 0,-21 21 16,21-21-16,0 0 0,0 21 0,0-21 16,1 21-16,-1-21 0,0 21 15,21-21-15,-21 0 0,1 22 0,-1-22 16,21 0-16,-21 21 0,0-21 0,22 0 16,-22 0-16,21 21 0,-21-21 15,22 0-15,-22 21 0,21-21 0,1 0 16,-1 21-16,-21-21 0,21 0 15,1 21-15,-1-21 0,0 0 0,1 22 16,-1-1-16,0-21 0,1 0 16,-1 21-16,0-21 0,-20 0 0,20 21 15,0-21-15,1 0 0,-22 21 16,21-21-16,-21 0 0,22 21 0,-22-21 16,21 22-16,-21-22 0,22 0 0,-22 0 15,0 0-15,21 21 0,-21-21 16,22 0-16,-22 0 0,21 0 0,-21 0 15,22 0-15,-22 21 0,21-21 0,1 0 16,-1 0-16,21 21 0,-20-21 16,-1 0-16,22 21 0,-22-21 0,21 0 15,-20 21-15,-1-21 0,0 0 0,1 22 16,-1-22-16,0 0 0,1 0 16,-1 0-16,-21 0 0,22 0 15,-22 0-15,21 0 0,-21 0 0,0 0 16,22 0-16,-22 0 0,0 0 0,21 0 15,-20 0-15,-1 0 0,21 0 16,-21 0-16,0 0 0,22 0 0,-22 0 16,0 0-16,21 0 0,-20 0 0,-1 0 15,21 0-15,-21 0 0,0 0 16,1 0-16,-1 0 0,0 0 0,0 0 16,0 0-16,0-22 0,1 22 0,-1 0 15,0 0-15,0 0 16,0 0-16,0 0 0,1-21 15,-1 21-15,0 0 0,0 0 0,0 0 16,0-21-16,1 21 0,-1 0 16,0 0-16,0-21 0,21 21 0,-20 0 15,-1 0-15,0-21 0,21 21 0,-21 0 16,1-21-16,20-1 0,-21 22 16,0 0-16,22-21 0,-22 21 0,21 0 15,-21-21-15,0 21 0,22-21 0,-22 0 16,0 21-16,21-21 0,-20 21 15,-1-22-15,0 22 0,0-21 16,0 0-16,0 0 0,1 21 0,-1-21 0,0 0 16,0 21-16,0-22 15,0 1-15,1 0 0,-1 0 0,21 21 16,-21-21-16,0 0 0,1-1 0,20 1 16,-21 0-16,0 0 0,22 0 15,-22 0-15,0 21 0,21-22 0,-21 1 16,1 0-16,-1 0 0,21 0 0,-21 0 15,0-1-15,1 1 0,-1 0 16,21 0-16,-21 0 0,0 0 0,1-1 16,-1 1-16,21-21 0,-21 21 15,0-22-15,1 22 0,-1-21 16,21 0-16,-21 20 0,0-20 0,1 0 16,-1 21-16,0-22 0,0 22 15,0-21-15,0 21 0,1-22 0,-1 22 16,0 0-16,0-21 0,0 20 0,0 1 15,1-21-15,-1 21 0,0 0 16,0-22-16,0 22 0,0-21 0,1 21 16,-1-22-16,21 22 0,-21-21 15,0 21-15,1-22 0,-1 1 0,0 21 16,0-22-16,0 22 0,0-21 16,1 21-16,-1 0 0,0-22 0,0 22 15,-21 0-15,21 0 0,0-22 16,-21 22-16,22 0 0,-1 0 15,-21-21-15,0 20 0,21 1 0,0-21 16,-21 21-16,21-22 0,-21 22 16,21-21-16,1 0 0,-22 20 0,21-20 15,-21 0-15,0 21 0,21-22 16,-21 1-16,0 21 0,21-22 0,-21 22 16,21-21-16,-21 21 0,0 0 15,0-22-15,0 22 0,21 0 0,-21-21 16,0 20-16,0 1 0,22 0 15,-22-21-15,0 21 0,0-22 0,0 22 16,0 0-16,0-21 16,0 20-16,0-20 0,0 21 0,0-21 15,0 20-15,0-20 0,0 21 16,0-21-16,0 20 0,0-20 0,0 21 16,0 0-16,0 0 0,0-1 15,0 1-15,-22 0 0,1 0 0,21 0 16,-21 0-16,21-1 0,-21 1 15,0 0-15,21 0 16,-21 21-16,-1-21 0,1 0 16,0-1-16,0 1 0,0 21 15,0-21-15,-1 0 16,1 21-16,0-21 0,0 0 0,0-1 16,0 1-16,-1 0 0,1 21 15,0-21-15,21 0 0,-21 0 0,0-1 16,0 1-16,-1 0 0,1 0 15,0 0-15,0 21 0,0-21 0,0-1 16,-1 1-16,1 0 16,0 0-16,0 21 0,0-21 0,0 0 15,-1 21-15,1-22 0,0 1 16,0 21-16,0-21 0,0 0 0,-1 21 16,1-21-16,0 21 15,0-21-15,-21-1 0,20 22 0,1 0 16,0-21-16,0 21 0,0 0 15,0-21-15,-1 21 0,1-21 0,-21 21 16,21 0-16,-22-21 0,1 0 16,0 21-16,-1-22 0,1 22 0,0-21 15,-1 21-15,-20-21 0,21 0 16,20 21-16,-20 0 0,0-21 0,21 21 16,-1 0-16,1-21 0,0 21 15,0 0-15,0 0 0,0-22 16,-1 22-16,1 0 0,0 0 15,0-21-15,0 21 0,0 0 16,-1 0-16,-20-21 0,21 21 0,0-21 16,0 21-16,-1 0 15,-20 0-15,21 0 0,0-21 0,-22 21 16,22 0-16,0 0 0,0 0 16,-21 0-16,20-21 0,1 21 0,0 0 15,-21 0-15,21 0 0,-22-22 16,1 22-16,21 0 0,-22 0 15,1-21-15,21 21 0,-21 0 0,-1 0 16,22-21-16,-21 21 0,-1 0 16,22 0-16,-21 0 0,0-21 15,-1 21-15,1 0 0,21 0 16,-22 0-16,1-21 0,0 21 0,-1 0 16,1 0-16,0 0 0,-1 0 15,1 0-15,0 0 0,-1 0 16,22 0-16,-21 0 0,0 0 0,-1 0 15,1 0-15,0 0 0,-1 0 16,1 0-16,21 0 0,-22 0 0,22 0 16,0 0-16,0 0 0,0 21 15,0-21-15,-1 21 0,1-21 0,0 21 16,0 0-16,0-21 16,0 22-16,-1-1 0,1 0 0,0-21 15,0 21-15,0 0 0,-22 0 16,22-21-16,0 22 0,-21-1 0,21-21 15,-1 21-15,-20 0 0,21-21 16,0 21-16,-22 0 0,22-21 16,0 22-16,0-1 0,0-21 0,0 21 15,-1 0-15,1-21 0,0 21 16,0-21-16,0 21 0,0-21 0,21 22 16,-22-22-16,1 21 0,21 0 15,-21-21-15,0 21 16,21 0 15,21-21 125,0 0-140,-21-21-16,21 0 16,-21 0-1,22 0 1,-22-1-16,0 1 15,0 0-15,0 0 16,0 0-16,0 0 16,0-1-16,21 1 0,-21 0 0,21 0 15,-21 0-15,0 0 16,21-1-16,-21 1 0,21 0 0,-21 0 16,21 0-1,-21 0-15,22 21 0,-22-22 0,0 1 16,21 21-1,-21 21 48,0 1-47,0-1-16,-21 0 0,21 0 15,0 0-15,-22 0 0,1 1 16,21-1-16,-21 0 0,0 0 0,21 0 15,-21 0-15,0-21 16,21 22-16,0-1 0,-22 0 0,1 0 16,0 0-16,21 0 15,-21 1-15,21-1 0,-21-21 16,21 21-16,0 0 16,21-21 77,0 0-93,0 0 16,22 0-16,-22 0 0,0 0 16,21-21-16,-21 21 0,22 0 0,-1 0 15,0 0-15,1 0 0,-1 0 16,-21 0-16,22 0 0,-22 0 0,0 0 15,21 0-15,-21 0 0,1 0 16,-1 0-16,-21 21 0,21-21 0,0 0 16,-21 21-16,21-21 15,0 21-15,1 1 16,-44-22 46,1 0-46,0 0-16,0 0 0,0 0 16,0 0-16,-1 0 0,1-22 15,0 22-15,0 0 0,0 0 0,-22 0 16,22 0-16,0-21 0,0 21 16,0 0-16,0 0 0,-1 0 0,1 0 15,0 0-15,0 0 0,0 0 16,0 0-16,-1-21 15,1 21-15,0 0 16,0 0 0,0 0-1,0 0 1,-1 0 15,1 0 0,21-21 16,0 0-15,0 0-1,0-1-31,0 1 0,0 0 15,0 0 1,0 0-16,21 0 0,1-1 0,-22 1 16,21 0-16,0 0 15,-21 0-15,21 0 0,-21-1 16,0 1-16,21 0 0,-21 0 0,21 0 16,-21 0-16,22 21 15,-22-22-15,0 1 0,0 0 16,21 21-16,-21-21 15,21 21-15,-21 21 47,0 0-31,0 0-16,0 1 0,0-1 16,0 0-16,-21 0 0,0 0 0,21 0 15,-22 1-15,1-1 16,21 0-16,-21 0 0,21 0 0,-21 0 0,-43 43 31,64-43-31,-21-21 16,0 21-16,21 0 15,-21-21-15,0 22 0,0-22 16,21 21-16,-22 0 16,1-21 15,21 21-16,21-21 79,-21-21-94,22 21 0,-1-21 16,0 0-1,0 21-15,-21-22 0,21 22 16,0 0-16,-21-21 0,22 21 0,-1-21 16,0 21-1,0 0-15,-21-21 0,21 21 16,0 0 0,1-21-16,-1 21 15,0 0-15,-21-21 16,21 21-16,0-22 0,0 22 15,1-21-15,-1 21 16,0 0-16,-21-21 16,21 21-16,0 0 15,0-21 1,1 21 0,-1-21-16,0 21 15,-21-21 1,21 21-16,0 0 15,0 0-15,-21-22 16,22 22 0,-1 0-16,-21-21 15,21 21 1,0-21 15,0 21-31,0 0 16,-21-21-1,22 21 1,-22-21 0,21 21-1,-21-21 1,21 21-16,-21-22 31,21 22-31,0 0 31,-21-21-15,21 21 15,-21-21-15,22 21 15,-22-21-15,21 21-16,0 0 31,0 0-15,0 0-16,0 0 31,1 0-31,-1 0 16,0 0-1,0 0 16,0 0-31,0 0 32,1 0-32,-1 0 15,0 0-15,0 0 16,0 0 0,0 0-1,1 0-15,-1 0 16,0 0-1,0 0-15,0 0 32,0 0-32,1 0 15,-1 0 17,0 0-17,0 0-15,0 0 16,0 0-1,1 0-15,-1 0 16,0 0 0,0 0-16,0 0 15,0 0 1,1 0 0,-1 0 15,0 0-16,0 0 1,-42 0 31</inkml:trace>
  <inkml:trace contextRef="#ctx0" brushRef="#br1" timeOffset="-213741.93">18330 8467 0,'0'-21'31</inkml:trace>
  <inkml:trace contextRef="#ctx0" brushRef="#br1" timeOffset="-211929.73">18034 8488 0,'0'-21'62,"0"0"-31,0 42 48,0 0-64,21-21-15,0 21 16,-21 0-16,21 0 15,1-21-15,-1 22 16,-21-1 0,21-21-16,0 21 0,0-21 15,0 21-15,1-21 16,-1 0-16,0 21 16,0-21-16,0 0 15,0 0-15,1 0 0,-1 0 16,0 0-16,0 0 15,0 0-15,0 0 16,1 0-16,-1 0 0,0 0 0,0 0 16,0 0-16,0-21 15,1 21-15,-1 0 0,0-21 16,0 21-16,0 0 0,0 0 16,1-21-16,-1 21 0,0 0 0,0 0 15,0-21-15,0 21 0,-21-22 0,22 22 16,-1 0-16,0 0 0,0-21 15,0 21-15,0 0 0,1-21 16,-1 21-16,0 0 0,0 0 16,0-21-16,0 21 0,1 0 15,-1 0-15,0 0 0,0 0 16,0 0-16,0 0 0,1-21 16,20 21-16,-21 0 0,0 0 0,0 0 15,1 0-15,-1 0 0,0 0 0,0 0 16,0 0-16,0 0 15,1 0-15,-1 0 0,0 0 16,0 0-16,0 0 0,0 21 16,1-21-16,-1 0 0,-21 21 15,21-21-15,0 21 0,-21 0 16,21 1 0,0-1-16,-21 0 15,0 0 1,22-21-16,-22 21 15,21-21-15,-21 21 16,0 1 0,0-1-16,21-21 0,-21 21 15,21-21-15,-21 21 0,0 0 32,21-42 77,0 0-93,-21 0-16,22 21 15,-22-21-15,21-1 0,0 22 16,-21-21-16,21 21 0,0-21 15,0 21-15,1-21 16,-1 21-16,0-21 0,0 21 16,0 0-16,0-21 0,1 21 15,-1 0-15,0 0 16,0 0-16,0 0 0,0 0 0,1-22 16,-1 22-16,0 0 0,0 0 0,0 0 15,0 0-15,1 0 0,-1 0 16,0 0-16,0 0 0,0 0 15,0 0-15,-21 22 0,22-22 0,-1 0 16,-21 21-16,21-21 0,0 0 16,-21 21-16,21-21 0,0 0 0,1 21 15,-1-21 1,0 21-16,0-21 0,0 0 0,0 0 16,1 0-16,-1 21 0,0-21 0,0 0 0,0 0 15,0 0-15,1 0 16,-1 0-16,0 0 0,0 0 0,0 0 15,0 0-15,1 0 0,-1 0 16,-21-21-16,21 21 16,0 0-16,-21-21 0,21 0 15,0 0-15,-21 0 16,22 21-16,-22-22 0,0 1 16,21 0-16,-21 0 15,0 0 126,-21 21-63</inkml:trace>
  <inkml:trace contextRef="#ctx0" brushRef="#br1" timeOffset="-210237.8">15219 10033 0,'0'21'15,"0"-42"-15,0 63 0,21-42 47,0-21-47,0 21 0,-21-21 16,21 21-16,-21-21 0,22 0 16,-22 0-16,0-1 0,0 1 15,0 0-15,-22 0 16,1 21-16,-21-21 0,0 0 0,20-1 15,-20 22-15,0-21 0,-1 21 16,1 0-16,21 0 0,-21 0 16,-1 0-16,1 43 0,0-22 15,20 0-15,1 21 0,0-21 16,0 22-16,21-22 0,-21 21 0,21-21 16,-21 22-16,21-22 0,-22 0 0,22 21 15,0-20-15,0-1 0,0 0 16,0 0-16,22-21 15,-1 0-15,0 0 0,0 0 16,0 0-16,0-21 0,22 0 16,-22 0-16,21-1 0,1 1 0,-22 0 15,21 0-15,0 0 0,-20 0 16,20-22-16,-21 22 0,0 0 16,0 0-16,1 0 0,-22-1 0,0 1 15,0 42 16,0 1-31,0-1 16,0 0-16,-22 0 0,22 0 16,-21-21-16,21 21 0,0 1 0,0-1 15,0 0-15,0 0 0,21-21 16,1 21-16,-1-21 16,0 0-16,21 0 0,-21 0 15,1 0-15,20 0 0,-21 0 16,0 0-16,22-21 0,-22 21 15,21-21-15,-21 0 0,0 21 0</inkml:trace>
  <inkml:trace contextRef="#ctx0" brushRef="#br1" timeOffset="-209981.23">15769 9885 0,'0'0'16,"0"-21"-16,0 42 31,0 0-15,-21 0-16,21 22 0,0-22 15,0 0-15,0 21 0,-21 1 0,21-22 16,0 42-16,-21-20 0,21 20 16,-22-21-16,22 22 0,-21-1 15,0 1-15,0-1 0,0 1 0,21-1 16,-21-20-16,-1-1 0,1 22 16,0-43-16,21 21 0,0 0 0,-21-20 15,21 20-15,-21-21 0,21 0 0,0 0 16,0-42-1,0 0 1</inkml:trace>
  <inkml:trace contextRef="#ctx0" brushRef="#br1" timeOffset="-209645.42">15684 9948 0,'0'-21'0,"0"42"0,0-63 0,22 21 16,-22 0-16,21 21 0,0-21 16,0 21-16,0 0 0,0 0 15,1 0-15,-1 0 0,21 0 0,-21 0 16,22 21-16,-1 0 0,-21 0 16,0-21-16,0 21 0,1 0 0,-22 1 15,0 20-15,0-21 0,0 0 16,-22 0-16,1 1 0,-21-1 15,21 0-15,-22 0 0,1 0 0,21 0 16,-21 1-16,20-22 0,-20 21 0,21 0 16,0-21-16,0 0 0,21 21 15,-22-21-15,44 0 32,-1-21-32,0 21 0,0-21 15,0 0-15,0-1 0</inkml:trace>
  <inkml:trace contextRef="#ctx0" brushRef="#br1" timeOffset="-209365.58">16362 9885 0,'0'21'16,"-21"-21"-1,21 21-15,-22 22 0,1-22 0,21 0 16,0 21-16,-21 1 0,21-1 15,-21 0-15,21 1 0,-21-1 0,21 21 16,-21-20-16,21 20 0,-22-20 16,1 20-16,21-21 0,-21 1 0,0-1 15,0 0-15,0 1 0,21-1 0,-22-21 16,1 22-16,0-22 0,0 21 16,21-21-16,-21-21 0,21 21 15,21-42 1,0 0-1,0 0-15,0-21 0</inkml:trace>
  <inkml:trace contextRef="#ctx0" brushRef="#br1" timeOffset="-209032.77">16256 10075 0,'0'-21'0,"0"42"0,0-63 0,0 21 0,0 0 15,0 0-15,0-1 0,0 1 16,0 0-16,0 0 15,21 21-15,0 0 0,0-21 0,1 21 16,20-21-16,-21 21 0,21 0 0,1 0 16,-1 0-16,-21 0 0,22 21 15,-1 0-15,-21-21 0,0 21 0,0 0 16,1 0-16,-22 1 0,0 20 16,0-21-16,0 0 0,-22 0 0,1 1 15,-21-1-15,21 0 0,-22 0 0,1-21 16,-21 21-16,20 0 0,1-21 15,0 22-15,-1-22 0,1 0 16,21 0-16,-22 0 0,22 21 0,0-21 16,0 0-16,21-21 15,42-1 1,-21 22-16,1-21 0,20 0 16,-21 0-16,21 0 0,1 21 0</inkml:trace>
  <inkml:trace contextRef="#ctx0" brushRef="#br1" timeOffset="-208596.83">17060 9652 0,'0'0'15,"-21"0"1,0 0 0,0 21-16,0 0 0,-1 1 0,22-1 15,-21 0-15,0 0 0,0 21 0,0-20 16,21 20-16,-21 0 0,-1-21 15,22 22-15,-21-1 0,21-21 0,0 0 16,0 22-16,0-22 0,0 0 0,0 0 16,0 0-16,0 1 0,0-1 15,21-21-15,1 21 0,-1-21 0,0 0 16,0 0-16,0 0 0,0 0 16,1 0-16,-1 0 0,0-21 0,0 0 15,21-1-15,-20 1 0,-1 21 16,0-42-16,0 21 0,0 0 0,-21-1 15,21 1-15,-21 0 0,0 0 16,0 0-16,0 42 16,0 0-1,0 0-15,-21-21 16,21 21-16,-21 1 0,21-1 0,0 0 16,-21-21-16,21 21 0,0 0 0,0 0 15,0 1 1,21-22-1,0 0-15,0 0 16,-21-22-16</inkml:trace>
  <inkml:trace contextRef="#ctx0" brushRef="#br1" timeOffset="-208416.93">17378 9821 0,'-21'0'0,"42"0"0,-42-21 0,-1 21 15,1 0-15,0 0 16,0 0-16,42 0 47,-21 21-47,21-21 16,0 0-16</inkml:trace>
  <inkml:trace contextRef="#ctx0" brushRef="#br1" timeOffset="-208117.44">17822 9821 0,'-21'-21'16,"0"21"-1,0 0-15,0 0 0,-1 0 16,1 0-16,0 21 15,0-21-15,0 22 0,0-1 0,-22 21 16,22-21-16,0 0 0,0 22 16,0-22-16,-1 0 0,22 21 0,0-20 15,0-1-15,0 21 0,0-21 0,0 0 16,0 1-16,0-1 16,43 0-16,-22-21 0,0 21 0,21-21 15,-20 0-15,20 0 0,0 0 0,1 0 16,-1 0-16,0 0 0,1 0 15,-1 0-15</inkml:trace>
  <inkml:trace contextRef="#ctx0" brushRef="#br1" timeOffset="-207596.74">18521 9991 0,'0'0'0,"0"-21"0,0-1 0,0 1 0,0 0 15,-21 0-15,-1 0 16,1 21-16,0 0 0,0-21 0,0 21 15,0 0-15,-1 0 0,-20 0 16,21 0-16,0 21 0,0 0 0,-22 0 16,22 0-16,0 0 0,0 1 0,0-1 15,-1 21-15,1-21 16,21 0-16,0 22 0,-21-22 0,21 0 16,0 0-16,0 0 0,0 1 0,0-1 15,0 0-15,0 0 16,21-21-16,0 0 0,1 0 15,-1 0-15,0 0 0,0 0 0,21 0 16,-20 0-16,-1-21 0,0 0 16,21 21-16,-21-21 0,1-1 0,-1 1 15,0-21-15,0 21 0,0 0 0,0-22 16,1 22-16,-1-21 0,-21 21 16,0-1-16,21 1 0,-21 0 0,0 0 15,0 42 16,-21-21-31,0 21 0,-1 0 0,22 1 16,-21 20-16,21-21 0,-21 0 0,21 0 16,0 1-16,0 20 0,0-21 15,0 0-15,0 0 0,0 1 16,0-1-16,21 0 0,0-21 16,1 0-16,-1 0 0,0 0 15,0 0-15,0 0 0,22 0 0,-22 0 16,0-21-16,21 21 0,-21-21 0,22-1 15,-22 1-15,0 0 16,21 0-16,-20-21 0,-1 20 0</inkml:trace>
  <inkml:trace contextRef="#ctx0" brushRef="#br1" timeOffset="-207341.88">19071 9567 0,'0'0'0,"0"-21"16,0-21-16,0 21 0,0 0 15,0-1-15,0 1 0,0 42 31,0 1-31,-21 20 16,0-21-16,21 21 0,-21 1 0,-1-1 16,1 0-16,21 22 0,-21-22 0,0 1 15,0-1-15,21-21 16,-21 21-16,21 1 0,-22-22 0,22 21 16,0-21-16,0 1 0,0-1 0,0 0 15,0 0-15,0 0 16,22 0-1,-1-21-15,0 0 0,0 0 16,0 0-16,0-21 0,1 0 16</inkml:trace>
  <inkml:trace contextRef="#ctx0" brushRef="#br1" timeOffset="-207051.05">19452 9800 0,'0'0'0,"0"-21"0,0 0 0,0 0 15,-21 21 1,0 0-16,0 0 0,-1 0 0,22 21 16,-21-21-16,0 21 0,0 0 15,0 0-15,21 22 0,-43-1 16,22 0-16,21-20 0,0-1 0,-21 21 16,21-21-16,-21 0 0,21 1 15,0-1-15,0 0 0,0 0 16,0 0-16,0 0 15,21-21-15,0 0 16,0 0-16,1 0 0,20 0 16,-21 0-16,0 0 0,0-21 15,22 21-15,-1-21 0,-21 0 16,22 0-16,-1 0 0</inkml:trace>
  <inkml:trace contextRef="#ctx0" brushRef="#br1" timeOffset="-206277.9">19727 9927 0,'43'-42'16,"-107"127"-16,85-128 0,22-20 0,-65 63 31,1 21-15,0 0-16,21 0 0,-21 0 15,0 1-15,21-1 0,-21 0 16,21 0-16,0 0 0,0 0 16,0 1-16,0-1 0,0 0 15,0 0-15,0 0 31,21-21-31,0 0 16,-21-21 0,0 0-16,0 0 15,0 0-15,0-1 0,0 1 0,0 0 16,0 0-16,0 0 0,21 0 16,-21-1-16,0 1 0,0 0 0,21 0 15,0 0-15,1 0 16,-1 21-16,0 0 0,0-22 15,0 22-15,0 0 0,1 0 0,-1 0 16,21 0-16,-21 0 0,0 0 16,1 0-16,-1 0 0,0 22 0,0-1 15,0 0-15,0 0 0,1 0 0,-22 22 16,0-22-16,21 0 0,-21 0 16,0 0-16,0 0 0,0 1 0,0-1 15,0 0-15,0 0 0,0 0 16,-21 0-1,-1-21 1,1 0 15,21-21-15,0 0-16,0 0 0,0-21 16,0 20-16,21 1 0,1 0 15,-1-21-15,0 21 0,0-22 0,0 22 16,0 0-16,1-21 0,20 20 0,0 1 15,1 0-15,-1 0 0,0 21 16,1 0-16,20 0 0,-21 0 0,1 21 16,-1 0-16,0 0 0,1 1 15,-22 20-15,0-21 0,-21 21 16,0 1-16,0-22 0,-21 21 0,0 1 16,0-22-16,-1 21 0,1-21 15,-21 22-15,21-22 0,0 0 0,-1 0 16,1 0-16,0 0 0,0 1 0,0-1 15,0-21-15,21 21 16,0-42 15,0 0-15,0-1-16,0 1 0,0 0 0,0 0 16,0 0-16,0 0 0,0-22 15</inkml:trace>
  <inkml:trace contextRef="#ctx0" brushRef="#br1" timeOffset="-206033.41">20129 9356 0,'0'-21'0,"-42"21"31,21 0-16,0 0 32,0 0-31,-1 0 0,1 0-16,0 0 0,0 0 0</inkml:trace>
  <inkml:trace contextRef="#ctx0" brushRef="#br1" timeOffset="-205813.54">18775 9567 0,'0'0'16,"0"22"-16,21-22 15,0 0-15,21 0 0,-20 0 16,-1 0-16,21 0 0,0 0 0,1 0 15,-22-22-15,21 22 0,1 0 16,-1 0-16,-21 0 0,21 0 0,-20 0 16,-1 0-16,0 0 0,0 0 0,0 0 15,0 0-15</inkml:trace>
  <inkml:trace contextRef="#ctx0" brushRef="#br1" timeOffset="-205037.4">16489 10795 0,'0'0'0,"0"-21"0,21 21 16,-21-21 0,0 42-1,0 0-15,-21 0 0,0 0 16,21 1-16,-22-1 0,1 21 15,0-21-15,0 22 0,0-1 0,0 0 16,-1 1-16,-20-1 0,21 0 0,0 1 16,-22-1-16,22 0 0,-21 1 15,21-22-15,-22 21 0,22-21 16,-21 0-16,21 1 0,0-1 0,-1 0 0,1-21 16,0 0-16,0 0 0,0 0 15,0 0 1,-1-21-16,22 0 0,0-1 15,0 1-15,0-21 0,0 0 16,0 20-16,0-20 0,0 0 0,0-1 16,0 1-16,0 0 0,0 21 0,22-1 15,-22 1-15,21 0 0,0 21 16,0 0-16,0 0 0,0 21 16,1 0-16,-1 1 0,0 20 0,0-21 15,0 21-15,0 1 0,1-22 16,-1 21-16,-21 1 0,21-22 0,-21 21 15,21-21-15,0 0 0,-21 1 0,21-1 16,-21 0-16,22 0 16,-1-21-16,-21 21 0,21-21 0,0 0 15,0 0-15,0 0 0,1 0 0,-1 0 16,0 0-16,21-21 0,-21 0 16,1 21-16,-1-21 0</inkml:trace>
  <inkml:trace contextRef="#ctx0" brushRef="#br1" timeOffset="-204664.83">16700 11282 0,'0'21'15,"0"0"17,22-21-32,-1 0 15,0 0-15,0 0 16,0 0-16,0 0 0,1-21 0,-1 21 15,0-21-15,0 21 0,0-21 0,0 0 16,-21-1-16,22 1 16,-22 0-16,0 0 0,0 0 15,0 0-15,-22 21 0,1 0 16,0 0-16,0 0 0,0 0 0,-22 0 16,22 0-16,0 21 0,0 0 0,0 21 15,-22-21-15,22 1 0,21 20 16,-21 0-16,21-21 0,-21 22 15,21-22-15,0 0 0,0 0 0,0 0 16,21 1-16,0-1 0,0 0 16,1 0-16,20-21 0,-21 0 0,21 0 15,-20 0-15,20 0 0,0 0 0,-21 0 16,22 0-16,-22-21 0,21 21 0,-21-21 16</inkml:trace>
  <inkml:trace contextRef="#ctx0" brushRef="#br1" timeOffset="-204285.37">17314 11155 0,'0'0'0,"0"-21"0,0 0 0,0 42 31,0 0-15,0 0-16,0 0 0,0 0 0,21 22 16,-21-22-16,0 21 0,0-21 0,0 1 15,0 20-15,0-21 0,0 0 16,0 0-16,0 1 0,0-1 0,0 0 15,0 0-15,22-42 47,-22 0-47,21 0 16,0-1-16,-21 1 0,21 0 0,0-21 16,0 21-16,1-22 0,-1 1 15,0 21-15,21-22 0,-21 22 0,1 0 16,-1 0-16,21 0 0,-21 21 15,0 0-15,1 0 0,-1 0 16,-21 21 0,0 0-16,0 0 15,0 0-15,0 1 16,-21-1 0</inkml:trace>
  <inkml:trace contextRef="#ctx0" brushRef="#br1" timeOffset="-203701.21">17759 11345 0,'0'0'15,"42"0"1,-21 0-16,0 0 0,1-21 16,-1 21-16,0-21 0,0 21 0,0-21 15,-21 0-15,21 21 0,1-21 16,-22-1-16,21 1 0,-21 0 0,0 0 15,0 0-15,-21 21 32,-1 0-32,1 0 0,21 21 15,-21-21-15,0 21 0,0 21 0,0-20 16,-1-1-16,1 0 0,21 21 16,-21-21-16,21 22 0,-21-22 0,21 0 15,0 0-15,0 0 0,0 1 0,0-1 16,0 0-16,21-21 0,0 21 15,0-21-15,1 0 0,-1 0 0,21 21 16,-21-21-16,22 0 0,-22 0 0,21 0 16,-21-21-16,22 21 0,-1-21 15,0 0-15,-21 0 0,22-1 0,-1 1 16,-21 0-16,22-21 0,-1-1 16,-21 1-16,0 0 0,0-1 15,1 1-15,-1 0 0,0-1 0,-21-20 16,21 42-16,-21-22 0,0 1 0,0 21 15,0 0-15,0 0 0,0 42 32,0 0-32,-21 0 0,0 0 0,0 22 15,21-1-15,-22 0 0,1 1 16,21-1-16,-21 0 0,21 1 0,0-1 16,0 0-16,0 1 0,0-22 15,0 21-15,0-21 0,21 0 0,0 1 16,1-22-16,-1 21 0,0-21 0,21 0 15,-21 0-15,22 0 0,-1 0 16,-21 0-16,22-21 0,-1 21 16,0-22-16,-21 1 0,22 0 0,-22 0 15</inkml:trace>
  <inkml:trace contextRef="#ctx0" brushRef="#br1" timeOffset="-202988.07">16044 12531 0,'0'0'15,"21"0"1,1-21-16,-1-1 15,0 1-15,0 0 0,0 0 0,0 0 16,1 0-16,-22-1 0,0 1 16,0-21-16,0 21 0,0-22 0,0 22 15,-22-21-15,-20 21 0,21 0 0,-21-1 16,-1 1-16,22 21 0,-21 0 16,-1 0-16,1 0 0,0 21 0,-1 1 15,22-1-15,-21 0 0,0 0 0,20 21 16,-20 1-16,21-1 15,0 0-15,0-20 0,21 20 0,0 0 16,0-21-16,0 22 0,0-22 0,21 0 16,-21 0-16,21-21 0,21 0 15,-21 0-15,22 0 0,-22 0 0,21 0 16,1 0-16,-1 0 0,0-21 0,1 0 16,-1 0-16,0 0 0,1-1 15,-1 1-15,-21 0 0,0 0 0,-21-21 16,0 20-16,0-20 0,0 21 0,0-21 15,0 20-15,-21 1 16,0 21-16,0 21 16,21 1-16,-21-1 0,21 0 15,0 21-15,0-21 0,0 22 16,0-22-16,0 0 0,0 21 0,0-20 16,0 20-16,0-21 0,0 0 0,21 0 15,0 1-15,0-22 0,0 21 16,22-21-16,-1 0 0,-21 0 0,21 0 15,1 0-15,-1 0 0</inkml:trace>
  <inkml:trace contextRef="#ctx0" brushRef="#br1" timeOffset="-202725.12">16997 12234 0,'0'-21'0,"0"42"0,0-63 15,0 21-15,-21 21 16,-1 0-16,1 0 15,0 0-15,0 0 0,-21 0 16,20 21-16,1 0 0,-21 0 0,21 1 16,-22 20-16,22-21 0,0 21 0,0-20 15,21 20-15,0-21 0,-21 21 16,21-20-16,0-1 0,0 21 0,0-21 16,21 0-16,0 1 0,0-1 0,0-21 15,1 21-15,20-21 0,-21 0 16,21 0-16,-20 0 0,20 0 15,0 0-15,-21 0 0,22 0 0,-22-21 16,21 0-16,-21 21 0</inkml:trace>
  <inkml:trace contextRef="#ctx0" brushRef="#br1" timeOffset="-202477.34">17462 12340 0,'0'0'0,"0"-21"0,0 0 15,0 0-15,-21 21 16,0 0-1,0 0-15,21 21 0,-42-21 16,42 21-16,-43 0 0,43 0 0,-21 1 16,0-1-16,0 0 0,21 0 15,0 0-15,-21 0 0,21 22 16,0-22-16,0 0 0,0 0 0,0 0 16,0 1-16,0-1 0,21 0 15,0-21-15,0 0 0,0 21 16,22-21-16,-22 0 0,0 0 0,21 0 15,1 0-15,-1-21 0,-21 0 0,21 21 16,22-21-16</inkml:trace>
  <inkml:trace contextRef="#ctx0" brushRef="#br1" timeOffset="-201477.77">17907 12446 0,'-21'0'0,"0"42"31,42-42 1,0 0-17,0 0-15,0 0 0,0 0 16,1 0-16,-22-21 0,21 0 0,0 21 16,0-21-16,0 0 0,-21 0 0,0-1 15,21 1-15,-21 0 16,0 0-16,0 0 0,0 0 15,-21 21 1,21 21-16,-21 0 0,0 0 16,0 0-16,21 0 0,-21 22 0,-1-22 15,22 0-15,0 21 0,0-20 0,0-1 16,-21 0-16,21 0 0,0 0 16,0 0-16,0 1 0,0-1 0,21 0 15,1-21-15,-1 0 16,0 0-16,21 0 0,-21 0 15,1 0-15,20 0 0,0-21 0,1 0 16,-1-1-16,0 22 0,1-21 16,-1 0-16,-21-21 0,21 21 0,1-1 15,-22 1-15,0-21 0,0 21 16,-21 0-16,21-1 0,-21 1 0,0 0 16,-42 21-16,21 0 15,0 21-15,0 0 16,-1 1-16,22-1 0,-21 0 0,21 0 15,0 0-15,0 0 0,0 1 16,0-1-16,0 0 0,0 0 0,0 0 16,21 0-16,-21 1 0,22-22 15,-22 21-15,21 0 0,0-21 32,-21-21-17,0 0 1,-21-1-16,0 1 15,21 0-15,-22 21 0,1-21 16,0 21 0,21 21-1,0 0 1,0 0-16,0 1 16,21-22-1,0 21-15,1-21 0,-1 0 16,0 0-16,0 0 0,0 0 0,0 0 15,1 0-15,20 0 0,0 0 16,-21-21-16,22 21 0,20-22 0,-20 1 16,-1 21-16,0-21 0,-21 0 0,22 0 15,-22 0-15,0-1 0,0-20 16,0 21-16,-21 0 0,0-22 0,0 22 16,0 0-16,0 0 0,0 0 15,-21 21 1,0 21-16,0 0 15,21 0-15,0 0 0,0 22 0,0-22 16,0 0-16,0 0 16,0 0-16,0 1 0,0-1 0,0 0 15,0 0-15,0 0 0,0 0 0,0 1 16,0-1 0,-21-21-1,0 0-15,-1 0 16,1-21-16,0-1 0,0 1 0,21 0 15,0 0-15,-21 0 0,21 0 16,0-22-16</inkml:trace>
  <inkml:trace contextRef="#ctx0" brushRef="#br1" timeOffset="-200181.55">22140 8488 0,'-42'0'15,"21"0"1,21 21-16,0 0 0,0 0 16,0 1-16,0-1 0,0 21 0,0-21 15,21 0-15,0 22 0,0-22 0,-21 21 16,21-21-16,1 1 15,-22 20-15,21-21 0,0 0 0,0 0 16,0-21-16,0 0 16,1 0-16,-1 0 0,0 0 15,0 0-15,0 0 0,0 0 0,1 0 16,-1-21-16,0 0 0,21 0 0,-21 0 16,22 0-16,-1-22 0,0 22 15,1 0-15,-1-21 0,0 20 0,22 1 16,-22-21-16,22 21 0,-22 0 15,0-1-15,22 1 0,-22 0 16,1 21-16,20 0 0,-21 0 0,-20 0 0,20 21 16,0 22-16,-21-22 15,1 0-15,20 21 0,-42 1 0,21-1 16,-21 0-16,21-21 0,-21 22 0,0-1 16,0-21-16,0 22 0,0-22 15,0 0-15,0 0 0,0 0 0,0 0 16,21-42 15,1 0-31,-22 0 0,21 0 16,21 0-16,-21-1 0,0 1 0,22-21 15,-22 0-15,21 20 0,1-20 16,-1 21-16,0-21 0,22 20 0,-22 1 16,0 21-16,1 0 0,-1 0 15,0 0-15,-20 0 0,20 21 16,-21 1-16,0 20 0,0-21 0,1 21 15,-1-20-15,0 20 0,0-21 0,0 0 16,-21 22-16,21-22 0,1 0 16,-1 0-16,0 0 0,0-21 15,0 0-15,0 0 0,1 0 16,-1 0-16,-21-21 0,21 0 16,0 21-16,0-21 0,-21-22 0,21 22 15,-21 0-15,0-21 0,22-1 16,-1 22-16,0-21 0,0 0 15,-21 20-15,21-20 0,0 21 0,-21 0 16,22 21-16,-22-21 0,0 42 31,-22-21-31,1 21 0,0 0 16,0 0-16</inkml:trace>
  <inkml:trace contextRef="#ctx0" brushRef="#br1" timeOffset="-198577.7">22945 10097 0,'0'0'0,"0"-22"0,21 22 15,-21-21-15,0-21 0,0 21 16,-21 0-16,-1-1 16,1 22-16,0-21 0,0 21 15,0 0-15,-22 0 0,22 0 0,-21 0 0,21 0 16,-22 21-16,1 1 16,21 20-16,0-21 0,-22 21 0,22 1 15,0-1-15,21 0 0,0 22 0,0-22 16,-21 1-16,21-1 0,0 21 15,0-41-15,0 20 0,21-21 0,0 21 16,0-20-16,1-1 0,20-21 0,-21 21 16,21-21-16,1 0 0,-1 0 15,-21 0-15,22 0 0,-1 0 0,0-21 16,1 21-16,-1-21 0,-21-1 0,21 1 16,-20-21-16,-1 21 0,0 0 15,0-22-15,0 1 0,-21 21 16,0-22-16,0 22 0,0 0 15,0 0-15,21 0 0,-21 0 0,0 42 32,0 0-32,0 21 0,0-21 15,0 22-15,0-1 0,-21-21 0,21 22 16,0-1-16,0-21 0,0 21 0,0-20 16,0-1-16,0 0 0,0 0 15,0 0-15,21-21 0,1 21 16,-1-21-16,0 0 0,0 0 15,0-21-15,0 0 0,1 21 16,-1-21-16,0 0 0,0-22 16,0 22-16,0 0 0,1-21 0,-22-1 15,21 1-15,-21 21 0,21 0 16,-21-22-16,0 22 0,0 42 31,0 22-31,0-22 16,0 0-16,-21 21 0,21 1 0,0-22 15,-21 0-15,21 21 0,0-20 16,0-1-16,0 0 0,0 0 0,0 0 16,21 0-16,0 1 0,0-22 0,0 0 15,-21 21-15,43-21 0,-22 0 16,0 0-16,0 0 0,0 0 16,0 0-16,1-21 0,-22-1 0,21 22 15,0-21-15,-21 0 0,21 0 16,-21 0-16,0-22 0,0 22 0,21-21 15,0 21-15,-21-22 0,22 22 0,-22-21 16,21 21-16,0 0 0,0-1 16,0 22-16,0-21 0,1 21 15,-1 0-15,0 0 0,0 21 0,-21 1 16,21-1-16,0 0 0,1 0 16,-1 21-16,-21-20 0,0-1 15,21 21-15,-21-21 0,21 0 0,-21 22 16,0-22-16,0 0 0,0 0 15,0 0-15,0 1 16,-21-22 0,21-22-1,0 1-15,0 0 16,0 0-16,0 0 0,0 0 16,0-1-16,0 1 0,21-21 0,0 21 15,-21 0-15,21-1 0,1 1 0,-22 0 16,21 21-16,0-21 0,0 21 15,0 0-15,0 0 16,1 0-16,-1 0 0,0 0 0,0 0 16,0 0-16,0 0 0,1 0 15</inkml:trace>
  <inkml:trace contextRef="#ctx0" brushRef="#br1" timeOffset="-198165.68">24553 10456 0,'0'0'0,"-21"-63"31,21 42-31,21 21 32,0 0-32,1 21 15,-1-21-15,-21 21 0,21 0 0,0 0 16,-21 1-16,0-1 0,21 0 15,0 21-15,-21-21 0,22 1 16,-22-1-16,0 0 0,21 0 0,-21 0 16,0 0-16,0 1 0,0-1 15,0-42 32,0-1-47,0 1 16,0 0-16,0 0 0,0 0 15,21 0-15,0-1 0,-21 1 16,21 0-16,0-21 0,1 21 0,-1-1 16,0 1-16,0 0 0,0 0 0,0 21 15,1-21-15,-1 21 16,0 0-16,0 0 0,0 0 0,0 0 16,1 0-16</inkml:trace>
  <inkml:trace contextRef="#ctx0" brushRef="#br1" timeOffset="-197792.9">25294 10583 0,'-21'22'0,"42"-22"32,0-22-17,0 22-15,1-21 0,-1 0 16,0 21-16,0-21 0,0 0 15,-21 0-15,21-1 16,-21 1-16,22 21 0,-22-21 0,0 0 16,-22 21-1,1 0-15,0 0 16,0 0-16,0 0 0,0 21 0,-1 0 16,1-21-16,0 21 0,0 1 0,0 20 15,0 0-15,21-21 16,0 1-16,0-1 0,0 0 0,0 21 15,0-21-15,21 1 0,21-1 16,-21-21-16,0 21 0,22-21 16,-22 0-16,21 0 0,1 0 0,-1 0 15,0 0-15,-21 0 0,22 0 0,-1 0 16,-21-21-16,0 21 0,22-21 16</inkml:trace>
  <inkml:trace contextRef="#ctx0" brushRef="#br1" timeOffset="-197353.65">25844 10605 0,'0'-106'31,"0"85"-31,0 169 0,0-169 0,0-128 0,-21 171 47,21-1-47,-21 0 0,21 0 0,0 0 16,0 0-16,-21 1 0,21 20 16,0-21-16,-21 0 0,21 0 0,-21 1 15,21-1-15,0 0 16,-22-21 15,22-21-15,0 0-1,0-1-15,0 1 0,0 0 16,22 0-16,-1 0 0,-21-22 0,21 22 16,21-21-16,-21 0 0,1 20 15,20-20-15,0 21 0,-21 0 0,22 0 16,-22 21-16,21 0 0,-21 0 15,22 0-15,-22 0 0,0 21 0,21 0 16,-20 0-16,-22 21 0,0-20 0,0 20 16,0 0-16,0-21 0,0 22 15,0-22-15,0 0 0,-22 21 16,1-20-16,0-1 0,0 0 16,0 0-16,21 0 15,0-42 1,0 0-1,0 0-15,21 0 16,0-1-16</inkml:trace>
  <inkml:trace contextRef="#ctx0" brushRef="#br1" timeOffset="-197097.8">26522 10202 0,'0'0'0,"21"-21"0,-21 0 15,0 42 16,0 0-31,-21 1 0,0-1 16,21 21-16,-22 0 0,1 1 16,0-22-16,21 21 0,-21 1 0,21-1 15,-21 0-15,21-21 0,0 22 0,0-22 16,0 0-16,0 0 0,0 0 16,0 1-16,0-1 15,21-21-15,0 0 0,0 0 16,0 0-16,1-21 15,-1-1-15,0 1 0,0 0 0,0 0 16,0 0-16,1 0 0</inkml:trace>
  <inkml:trace contextRef="#ctx0" brushRef="#br1" timeOffset="-196904.81">26458 10372 0,'-21'0'31,"42"0"-31,0 0 0,1 0 16,-1 0-16,0-21 0,21 21 15,-21 0-15,1-22 0,20 22 16,0 0-16,-21 0 0,22-21 16,-22 21-16,0 0 0,0 0 0</inkml:trace>
  <inkml:trace contextRef="#ctx0" brushRef="#br1" timeOffset="-196381.49">21865 11113 0,'0'0'16,"21"0"-16,-21-22 0,21 22 0,-21 22 31,0-1-31,0 21 15,0-21-15,-21 22 0,0-1 0,21 0 16,-21 22-16,0-22 0,21 0 16,0 1-16,-21-22 0,-1 21 15,22 1-15,-21-22 0,0 21 0,21-21 16,0 0-16,0 1 0,-21-1 16,0 0-16,21-42 31</inkml:trace>
  <inkml:trace contextRef="#ctx0" brushRef="#br1" timeOffset="-196097.65">21632 11282 0,'0'0'0,"0"-42"0,0-1 0,0 1 0,0 0 16,0-1-16,21 22 0,1-21 0,20 21 15,-21-1-15,21 1 0,-20 0 16,20 21-16,0-21 0,1 21 15,20 0-15,-21 0 0,1 0 0,-1 0 16,0 21-16,1 0 0,-1 0 16,-21 1-16,0 20 0,1 0 0,-22-21 15,0 22-15,0-1 0,-43 0 16,22 1-16,-21-22 0,-1 21 0,1-21 16,-21 1-16,20 20 0,1-21 0,0 0 15,-1-21-15,1 21 0,0-21 16,20 0-16,1 0 0</inkml:trace>
  <inkml:trace contextRef="#ctx0" brushRef="#br1" timeOffset="-195205.16">22585 11578 0,'0'0'0,"42"0"0,-21 0 0,22 0 16,-22 0-16,0-21 0,-21 0 16,0 0-16,0 0 0,0-1 15,0 1-15,0 0 0,0 0 16,-21 0-16,-22 0 0,22-1 16,0 22-16,-21 0 0,21 0 0,-1 0 15,1 0-15,-21 22 0,21-22 0,0 21 16,-1 21-16,1-21 0,0 0 15,0 22-15,0-22 0,0 21 0,21-21 16,-22 1-16,22-1 0,0 21 0,0-21 16,0 0-16,0 1 15,22-22-15,-1 21 0,0-21 16,21 0-16,-21 0 0,1 0 0,20 0 16,-21-21-16,21 21 0,-20-22 15,20 1-15,-21 0 0,21 0 16,-20 0-16,-1 0 0,21-1 0,-42-20 15,21 21-15,0 0 0,-21 0 16,0-1-16,-21 44 31,0-1-31,0 0 0,0 0 16,21 0-16,-21 0 0,21 1 0,-22-1 16,22 0-16,0 0 0,0 0 15,0 0-15,22 1 0,-1-1 16,0-21-16,0 0 0,0 21 0,22-21 15,-1 0-15,-21 0 0,21 0 16,22 0-16,-22 0 0,1 0 16,-1 0-16,0-21 0,1 21 0,-1-21 15,-21-1-15,0 1 0,22 0 16,-22 0-16,0 0 0,-21 0 0,0-1 16,0-20-16,0 21 0,0 0 0,-21 0 15,0 21-15,-1 0 16,1 0-16,-21 0 0,0 0 0,-1 21 15,22-21-15,-21 21 0,-1 0 0,22 0 16,-21 0-16,21 22 0,0-22 16,-1 0-16,22 0 0,0 0 0,0 1 15,0 20-15,0-21 0,22 0 0,-1 22 16,0-22-16,0 21 16,0 0-16,0-20 0,1 20 0,-1 0 15,0 1-15,0-1 0,0 0 0,-21 1 16,0-1-16,0-21 0,0 21 15,0 1-15,0-22 0,0 21 0,-21-21 16,0 22-16,-21-22 0,20 0 0,-20 0 16,0 0-16,-1-21 0,1 0 15,0 22-15,-1-22 0,22 0 0,-21 0 16,0-22-16,-1 22 0,1-21 0,21 0 16,-22-21-16,22 21 15,0-22-15,0 22 0,0-21 0,21-1 16,0 1-16,0 0 0,0-1 0,21 1 15,0 0-15,0-1 0,22 1 16,-1 21-16,0 0 0,22-22 0,-22 22 16,22 0-16,-1-21 0,1 21 0</inkml:trace>
  <inkml:trace contextRef="#ctx0" brushRef="#br1" timeOffset="-194893.68">23410 11748 0,'0'0'0,"21"0"16,-21-22 15,22 22-31,-1-21 0,0 21 16,0-21-16,0 21 0,0-21 0,1 21 15,-1-21-15,0 0 0,0-1 16,21 22-16,-42-21 0,22 0 16,-22 0-16,-22 21 15,-20 0-15,21 0 16,0 0-16,-22 0 0,22 21 15,-21 0-15,0 0 0,20 1 0,1-1 16,0 0-16,0 0 0,0 0 0,21 0 16,0 1-16,0-1 0,0 0 15,0 0-15,0 0 16,21 0-16,0-21 0,-21 22 0,21-22 16,22 0-16,-22 0 0,0 0 15,21 0-15,-21 0 0,22 0 0</inkml:trace>
  <inkml:trace contextRef="#ctx0" brushRef="#br1" timeOffset="-194393.13">24469 11599 0,'0'0'0,"0"-21"15,0 0-15,-22 0 0,1 21 16,21-21-16,-21 0 0,21-1 0,-21 22 15,0 0-15,0-21 0,-1 21 16,1 0-16,0 0 0,0 21 16,0 1-16,0-22 0,-1 21 0,1 0 15,0 21-15,0-21 0,0 1 16,21 20-16,-21-21 0,-1 0 16,22 0-16,-21 22 0,21-22 0,0 0 15,0 0-15,0 0 0,0 1 16,21-1-16,1-21 0,-1 0 0,0 0 15,0 0-15,21 0 0,-20 0 16,-1 0-16,0 0 0,21 0 16,-21-21-16,1 21 0,-1-22 0,0 1 15,0 0-15,0 0 0,0 0 16,1 0-16,-1-22 0,-21 22 0,0 0 16,21 0-16,-21 0 0,0-1 15,-21 22 1,0 22-1,-1-1-15,22 0 0,0 0 0,-21 0 16,21 0-16,0 1 0,-21-1 16,21 0-16,0 0 0,0 0 15,0 0-15,0 1 0,21-22 0,0 21 16,1-21-16,-1 0 0,0 21 16,0-21-16,0 0 0,0 0 15,1 0-15,20 0 0,-21 0 0</inkml:trace>
  <inkml:trace contextRef="#ctx0" brushRef="#br1" timeOffset="-194141.27">24998 11642 0,'21'-106'31,"-42"212"-31,21-233 0,-21 127 16,-1 0-16,1 0 15,0 0-15,0 21 0,0-21 0,0 21 16,-1 0-16,1 0 0,21 1 15,-21-1-15,0 21 0,21-21 16,-21 0-16,21 1 0,0-1 0,0 0 16,0 0-16,0 0 0,0 0 0,0 1 15,0-1-15,0 0 0,0 0 16,21-21-16,0 21 0,0-21 0,0 0 16,1 0-16,-1 0 0,21 0 0,0 0 15,-20 0-15,41 0 0</inkml:trace>
  <inkml:trace contextRef="#ctx0" brushRef="#br1" timeOffset="-193901.41">25463 11663 0,'0'-21'0,"0"42"0,0-63 16,0 20-16,-21 22 0,0 0 0,0 0 16,0 0-16,0 0 15,-1 0-15,1 22 0,0-22 16,21 21-16,-21 0 0,21 0 15,0 0-15,0 0 0,0 1 0,0-1 16,0 0-16,0 0 0,0 0 0,0 0 16,0 1-16,0-1 15,21-21-15,0 0 0,-21 21 16,21-21-16,1 0 0,-1 0 0,0 0 0,0 0 16,0-21-1,0 21-15</inkml:trace>
  <inkml:trace contextRef="#ctx0" brushRef="#br1" timeOffset="-192846.02">25612 11663 0,'-43'21'32,"43"0"-32,21-21 31,1 0-31,-1 0 15,0 0-15,0 0 16,0 0-16,0 0 16,-21-21-16,0 0 0,22 21 15,-22-21-15,0 0 0,0-1 16,-22 22 0,1 0-1,0 0-15,0 0 0,21 22 0,-21-1 16,0-21-16,-1 21 0,22 0 15,0 0-15,0 0 0,-21 1 16,21-1-16,0 0 0,0 0 0,0 0 16,0 0-16,0 1 0,0-1 15,21 0-15,1-21 16,-1 0-16,0 0 0,0 0 16,0 0-16,22 0 0,-22 0 15,0-21-15,21 0 0,-21 21 0,1-22 16,20 1-16,-21 0 0,21 0 0,-20 0 15,20 0-15,-21-1 0,0 1 16,22 0-16,-22 0 0,-21 0 0,21 0 16,-42 21 15,0 0-31,-1 21 0,1 0 0,0 0 16,0 0-16,0 0 0,21 1 15,-21 20-15,-1-21 0,22 0 16,0 0-16,0 1 0,0-1 15,0 0-15,0 0 16,22-21-16,-22 21 0,21-21 16,0 0-1,-21-21 1,0 0-16,0 0 16,0 0-16,0-1 15,0 1 1,-21 21-16,0 0 31,21 21-31,0 1 16,0-1-1,0 0-15,21-21 0,0 21 16,0-21-16,0 0 0,0 0 16,1 0-16,-1 0 0,0 0 15,0 0-15,21 0 0,-20 0 0,-1-21 16,0 21-16,0-21 0,21 0 15,-20 21-15,-1-22 0,0 1 0,0 21 16,0-21-16,0 0 0,1 0 16,-22 0-16,0-1 0,21 1 15,-21 0-15,0 0 0,0 0 0,0 0 16,-21 21 0,-1 0-1,22 21-15,0 0 16,-21 0-16,21 0 0,0 0 15,0 1-15,0-1 0,0 0 0,0 0 16,0 0-16,0 0 0,0 1 0,0-1 16,0 0-16,0 0 15,0 0-15,0 0 0,0 1 16,-21-22 15,0 0-15,0 0-16,0 0 15,21-22-15,0 1 16</inkml:trace>
  <inkml:trace contextRef="#ctx0" brushRef="#br1" timeOffset="-192678.11">26479 12002 0,'0'0'16,"22"0"46,-1 0-62,-21-22 0,0 1 16</inkml:trace>
  <inkml:trace contextRef="#ctx0" brushRef="#br1" timeOffset="-179424.51">13441 6773 0,'0'0'0,"21"0"0,0 0 15,0 0-15,0 0 0,1 0 0,-1-21 16,0 21-16,0 0 15,-21 21 17,0 1-17,-21-1 1,0-21-16,0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2:09:14.9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741 0,'0'0'0,"0"-21"0,0 0 0,0-1 15,0 1-15,0 0 16,0 0-16,0 42 47,0 0-47,0 0 16,-21 22-16,0-1 0,21 0 0,-21 22 15,21-1-15,0 1 0,-22-1 16,22 1-16,-21-1 0,0 1 0,21-1 15,0 22-15,-21-21 16,21-1-16,0 1 0,0-22 0,0 21 16,0 1-16,0-22 0,21 1 15,0-22-15,0 21 0,1-21 16,-1 0-16,21 1 0,-21-22 0,22 0 16,-1 0-16,0-22 0,1 1 15,-1 0-15,0-21 0,1-1 0,-1 1 16,0-21-16,22 20 0,-22-20 15,0-1-15,1 22 0,-1-22 16,0 1-16,-20 21 0,-1-22 16,0 1-16,-21 20 0,0-20 0,0 20 15,0 1-15,0 0 0,0-1 16,0 22-16,0-21 0,-21 21 16,21 0-16,0-1 15,0 44 1,0-1-16,0 0 15,0 0-15,0 0 0,0 0 16,21 1-16,0-1 16,0-21-16,0 0 0</inkml:trace>
  <inkml:trace contextRef="#ctx0" brushRef="#br0" timeOffset="319.81">3260 677 0,'0'0'0,"-22"0"15,1 0-15,21 22 0,-21-1 16,0-21-16,21 42 0,-21-21 16,0 22-16,21-22 0,-22 21 0,1 22 15,21-22-15,-21 0 0,0 22 16,21-22-16,-21 0 0,0 1 15,-1-1-15,22 0 0,0 1 16,0-22-16,0 21 0,-21-21 0,21 22 16,0-22-16,0 0 0,0 21 15,21-20-15,-21-1 0,22 0 16,-1-21-16,0 0 0,0 0 16,0 0-16,0-21 0,1 0 0,-1-1 15,21 1-15,-21 0 0,0 0 16</inkml:trace>
  <inkml:trace contextRef="#ctx0" brushRef="#br0" timeOffset="712.59">3006 1249 0,'0'0'0,"-22"0"0,1 0 0,0 0 15,21 21 1,21-21-1,0 0-15,22 0 0,-22 0 0,21 0 16,-21-21-16,22 21 0,-1-21 16,0 0-16,1 21 0,-1-22 0,0 1 15,1 21-15,-1-21 0,0 0 16,1 21-16,-22 0 0,0-21 16,0 21-16,0 0 0,1 0 15,-22 21-15,0 0 16,0 0-16,-22 0 15,1 22-15,21-22 0,-21 0 0,0 0 16,0 0-16,21 1 0,-21 20 16,21-21-16,-22-21 0,1 21 0,21 0 15,0 1-15,0-1 16,21-21 15,1-21-31,-1-1 16,-21 1-16,21 0 15,0 0-15</inkml:trace>
  <inkml:trace contextRef="#ctx0" brushRef="#br0" timeOffset="896.48">3683 868 0,'0'0'16,"-21"-21"-16,0 21 0,-1 0 0,1 0 15,0 0-15,0 0 16,0 0-1,21 21-15,-21-21 0,21 21 16,0 0 0,21-21-16,0 0 15,0 0-15,0 0 0,0 0 16</inkml:trace>
  <inkml:trace contextRef="#ctx0" brushRef="#br0" timeOffset="1416.18">4170 635 0,'0'0'0,"-43"21"31,22 0-31,0 1 0,0 41 16,0-21-16,0 1 0,-1-1 15,1 0-15,0 22 0,0-22 0,0 1 16,21 20-16,-21-21 0,-1 1 16,1-1-16,21 0 0,0-20 0,0 20 15,0-21-15,0 0 0,0 22 16,0-22-16,21 0 0,-21 0 16,22-21-16,20 0 0,-21 0 15,0 0-15,22 0 0,-22 0 16,21 0-16,-21-21 0,0 0 0,22 21 15,-22-21-15,0-1 0,0 1 16,0 0-16,1-21 0,-1 21 0,-21-1 16,21 1-16,-21-21 0,0 21 15,0 0-15,0 42 32,-21 0-17,0 0-15,21 0 0,-22 0 0,22 1 16,0-1-16,0 0 0,-21 0 15,21 0-15,-21 0 0,21 1 16,0-1-16,0 0 0,0 0 31,21-42-15,0 0 0,-21 0-16</inkml:trace>
  <inkml:trace contextRef="#ctx0" brushRef="#br0" timeOffset="1592.08">4445 1080 0,'0'0'0,"-21"0"0,0 0 0,-1 0 16,1 0 0,42 0 30,1 0-46,-1 0 0</inkml:trace>
  <inkml:trace contextRef="#ctx0" brushRef="#br0" timeOffset="2251.69">4699 1122 0,'0'0'0,"-21"0"15,42 0 17,0 0-17,0 0-15,0 0 0,1 0 0,-1 0 16,21 0-16,-21 0 0,0 21 16,22-21-16,-22 21 0,0 0 0,0 1 15,0-1-15,-21 0 0,0 0 16,0 0-16,0 0 0,0 1 0,-42 20 15,21-21-15,0 0 0,-22 0 16,1 1-16,0-1 0,-1 21 16,1-21-16,0-21 0,21 21 0,-22 1 15,22-1-15,0-21 0,0 0 16,21-21 0,21 21-1,0-22-15,0 1 0,0 21 0,1-21 16,20 21-16,0 0 0,-21-21 15,22 21-15,-1 0 0,-21 0 0,22 0 16,-1 0-16,-21 0 0,21 0 16,-20 21-16,20 0 0,0 0 0,-21 1 15,22-1-15,-22 21 0,0-21 16,21 22-16,-20-1 0,-22 0 16,21 22-16,-21-22 0,0 0 0,0 22 15,0-22-15,0 22 0,-21-22 16,-1 22-16,-20-22 0,0 21 0,-1-20 15,-20-1-15,-1 0 0,1 1 16,21-1-16,-22-21 0,1 0 0,20 1 16,-20-1-16,20-21 0,-20 0 0,21 0 15,-1 0-15,-20-21 0,20-1 16,-20-20-16,21 21 0,-22-21 0,22 20 16,-1-20-16,1 0 0,0-1 15,21 22-15,-1-21 0,1 21 16,21-22-16,0 22 0,0 0 0,0 0 15,0 0-15,21 0 0,1-1 16,-1 1-16,0 0 0,21-21 0,1 21 16,-1-1-16,0-20 0</inkml:trace>
  <inkml:trace contextRef="#ctx0" brushRef="#br0" timeOffset="2796.39">5630 1270 0,'0'0'0,"0"-21"15,0 0-15,0 0 0,0-1 16,0 1-16,-21 0 0,21 0 16,-21 0-16,21 0 0,-21-1 0,0 1 15,-1 21-15,1 0 0,0 0 16,0 0-16,0 0 0,0 0 0,-1 21 15,1 1-15,0-1 0,0 21 16,0-21-16,0 22 0,-1-1 0,1-21 16,0 21-16,0 1 0,21-22 15,-21 21-15,21-21 0,0 1 0,0 20 16,0-21-16,0 0 16,0 0-16,21-21 0,0 0 15,0 0-15,0 0 0,1 0 16,-1 0-16,0 0 0,0 0 0,0 0 15,0-21-15,1 0 0,20 0 16,-21 0-16,0 0 0,0-1 0,1-20 16,-1 21-16,0-21 0,0 20 0,-21-20 15,0 21-15,21 0 0,-21 0 16,0-1-16,0 1 0,0 42 31,-21 22-31,21-22 16,0 0-16,0 0 15,0 22-15,-21-22 0,21 0 0,0 21 16,0-21-16,0 1 0,0-1 16,0 0-16,0 0 0,21-21 0,-21 21 15,21-21-15,0 0 0,1 0 16,-1 0-16,0 0 0,0 0 0,21 0 16,-20-21-16,20 21 0</inkml:trace>
  <inkml:trace contextRef="#ctx0" brushRef="#br0" timeOffset="3076.25">6244 720 0,'0'0'16,"0"-21"-16,-21-1 0,0 1 0,0 21 16,-1 0-16,1 0 15,0 21-15,0 1 0,21 20 0,-21 0 16,0 1-16,-1-1 0,1 21 15,0 1-15,21-22 0,-21 22 0,21-22 16,-21 0-16,21 1 0,0-1 16,0 0-16,0-20 0,0 20 15,0-21-15,0 0 0,0 0 0,0 1 16,0-1-16,21-21 31,0 0-31,0 0 0,0 0 16,1-21-16,-1-1 0</inkml:trace>
  <inkml:trace contextRef="#ctx0" brushRef="#br0" timeOffset="3323.43">6498 1101 0,'0'21'31,"0"0"-31,-21 0 0,21 0 16,-21 1-16,0 20 15,-1-21-15,22 21 0,-21-20 0,0 20 16,21-21-16,0 0 0,-21 22 16,21-22-16,-21 0 0,21 0 0,0 0 15,0 0-15,0 1 0,0-1 16,21-21 0,0 0-16,0 0 0,0 0 15,22 0-15,-22-21 0,21-1 0,1 1 16,20 0-16</inkml:trace>
  <inkml:trace contextRef="#ctx0" brushRef="#br0" timeOffset="4021.03">6985 1249 0,'-106'-21'32,"85"21"-32,0 0 0,0 21 0,-1 0 15,1-21-15,0 21 0,0 0 0,21 1 16,0-1-16,0 0 15,0 0-15,0 0 0,0 0 16,0 1 0,21-22-16,0 0 15,0 0 1,-21-22 0,22 1-16,-22 0 15,0 0-15,0 0 0,0 0 16,0-1-16,21 1 0,0-21 0,0 21 15,0-22-15,0 22 0,1 0 16,20-21-16,-21 21 0,21 21 0,-20-22 16,20 22-16,0 0 0,-21 0 15,22 0-15,-22 22 0,0-1 0,21 0 16,-20 0-16,-1 21 0,-21-20 16,21-1-16,-21 21 0,0-21 0,0 0 15,0 1-15,0 20 0,0-21 16,0 0-16,0 0 0,0 1 0,0-1 15,-21 0 1,0-21-16,-1 0 16,1 0-16,0 0 15,21-21 1,0 0-16,0-1 0,0 1 16,0 0-16,21 0 0,0-21 15,1-1-15,-1 1 0,0 0 0,21-1 16,1 1-16,-1 0 0,21-1 15,-20 22-15,-1 0 0,0 0 16,1 21-16,-1 0 0,0 0 16,-20 0-16,-1 21 0,0 21 0,-21-21 15,0 22-15,0-1 0,0 0 16,0-20-16,0 20 0,0 0 0,-21 1 16,0-22-16,-1 21 0,1-21 15,0 0-15,0 1 0,21-1 0,-21 0 16,0 0-16,-1 0 0,22 0 15,-21-21-15,0 0 16,0 0 0,21-21-1,0 0-15,0 0 0,-21 0 16</inkml:trace>
  <inkml:trace contextRef="#ctx0" brushRef="#br0" timeOffset="4231.51">7260 677 0,'-21'0'0,"42"0"0,-63 0 0,21 0 0,-1 0 16,1 0 0,0 0-16,0 0 31</inkml:trace>
  <inkml:trace contextRef="#ctx0" brushRef="#br0" timeOffset="4428.39">6202 953 0,'0'0'0,"-21"0"0,21 21 15,0 0-15,21-21 16,0 0-16,0 0 16,0 0-16,0 0 0,1 0 15,-1 0-15,21 0 0,-21 0 16,22 0-16,-22 0 0,0 0 0,0 0 16,0 0-16,0 0 0</inkml:trace>
  <inkml:trace contextRef="#ctx0" brushRef="#br0" timeOffset="5017.06">1968 2328 0,'0'0'0,"-105"0"31,62 0-31,22 0 15,21-21-15,21 21 16,0 0-16,1 0 16,20 0-16,0 0 0,1 0 0,20 0 15,1 0-15,20 0 0,1 0 16,21 0-16,0 0 0,21 0 0,0 0 16,0 0-16,0 0 0,21 0 15,0 0-15,0 0 0,21 0 0,1 0 16,-1 0-16,0 0 0,22 0 15,-1 0-15,1 0 0,-22 0 16,22-21-16,-22 21 0,22 0 0,-22 0 0,0 0 16,1 0-16,-22 0 15,21 0-15,-21 0 0,0 0 0,-21 0 16,22 0-16,-22 0 0,-22 0 16,1 0-16,-21 0 0,0 0 0,-22 0 15,1 0-15,-1 0 0,-21 0 0,-20 0 16,20 0-16,-21 0 0,0 0 15,-42 0 17,0 0-32,0 0 15,0 0-15,-22 0 0</inkml:trace>
  <inkml:trace contextRef="#ctx0" brushRef="#br0" timeOffset="5524.76">1609 4318 0,'0'0'0,"0"-42"0,21 21 0,-21-64 16,0 64-16,21-22 16,-21 22-16,0-21 0,0 21 0,21 0 15,-21 42 1,0 0-16,0 21 16,0 22-16,0-22 0,0 22 15,0 20-15,0-20 0,0 20 0,-21 1 16,21 0-16,-21-1 0,0 1 15,21 0-15,-22-1 0,1 1 16,21 0-16,-21-1 0,0-20 0,21-1 16,0 1-16,-21-22 0,21 1 15,0-1-15,0-21 0,0 0 16</inkml:trace>
  <inkml:trace contextRef="#ctx0" brushRef="#br0" timeOffset="5888.55">1376 4551 0,'0'0'0,"-21"-42"0,-1-1 0,1 1 16,21 0-16,0-1 0,0 22 0,0-21 16,0-1-16,0 1 0,21 0 15,1 21-15,-1-22 0,21 22 16,0-21-16,22 21 0,-22-1 15,22 22-15,20 0 0,-20 0 0,-1 22 16,1-1-16,-1 21 0,1 0 16,-22 1-16,-21-1 0,1 22 0,-22-22 15,0 0-15,0 1 0,-22-1 16,1 0-16,-21 1 0,0-22 0,-1 21 16,1-21-16,21 0 0,-22 1 15,22-22-15,-21 0 0,21 0 16,0 0-16,-1 0 0,22-22 31,0 1-31,0 0 0,0 0 0,0 0 16,22-22-16,-1 22 0,0-21 15,21 21-15,-21-22 0</inkml:trace>
  <inkml:trace contextRef="#ctx0" brushRef="#br0" timeOffset="6332.55">2476 4001 0,'0'21'16,"0"-42"-16,0 84 0,0-42 0,0 22 0,0-1 16,-21-21-16,21 21 0,-21 1 15,21-1-15,-21-21 0,21 22 16,0-22-16,-21 0 0,21 0 16,0 0-16,0 0 0,0 1 0,21-22 15,0 0-15,0 0 0,0 0 16,22 0-16,-22 0 0,21 0 0,1 0 15,-22-22-15,21 1 0,0 0 0,1 0 16,-22 0-16,21-22 0,-21 22 16,1-21-16,-1 21 0,-21-22 0,0 1 15,0 21-15,0 0 0,0-22 16,0 22-16,-21 21 16,21 21-1,-22 1-15,1-1 0,21 0 16,0 21-16,0-21 0,-21 22 15,21-1-15,0-21 0,0 22 0,0-22 16,0 21-16,0-21 0,0 0 16,0 1-16,21-1 0,0 0 0,1 0 15,-1-21-15,0 0 16,21 0-16,-21 0 0,1 0 0,20 0 16,-21 0-16,21-21 0,1 21 0,-1-21 15,0-22-15,1 22 0,-22-21 16,21 0-16,1-1 0,-22 1 0</inkml:trace>
  <inkml:trace contextRef="#ctx0" brushRef="#br0" timeOffset="6796.67">3492 3937 0,'0'0'0,"0"-21"0,0-21 0,0 20 15,0 1-15,0 0 0,-21 21 0,0 0 16,0 0-16,0 21 16,21 0-16,0 22 0,-21-1 0,21 0 15,-22 1-15,22-1 0,-21 22 0,21-22 16,0 0-16,0 1 0,0-1 15,0-21-15,0 21 0,0-20 0,0 20 16,0-21-16,0 0 0,0 0 16,0 1-16,0-44 31,0 1-15,21 0-16,-21 0 0,22 0 0,-1-22 15,-21 22-15,21-21 0,0 0 16,0 20-16,0-20 0,1 21 0,-1 0 15,21 0-15,0-1 0,-20 1 16,20 21-16,21 0 0,-20 0 0,-1 21 16,0 1-16,1-22 0,-22 21 15,21 21-15,-21-21 0,1 0 0,-1 1 16,-21-1-16,0 21 0,0-21 16,0 0-16,0 1 0,-21-1 0,-22 0 15,22 0-15,-21 0 0,-22 0 16,22 1-16,0-22 0,-1 21 15,-20-21-15,20 0 0,1 0 0,21 0 16,-21 0-16,20 0 0,1 0 0,0 0 16,0 0-16,21-21 15,0-1-15,21 1 16,21 0-16,-20 0 0,20 0 0,0-22 16,1 22-16,-1-21 0</inkml:trace>
  <inkml:trace contextRef="#ctx0" brushRef="#br0" timeOffset="7644.26">4339 3810 0,'0'0'0,"0"21"15,-21 0 1,0 1-16,0-1 0,-1 21 0,22 0 16,-21 1-16,0-1 0,21 0 15,-21 1-15,21-1 0,0 0 0,0 1 16,0-1-16,0-21 0,0 22 15,0-22-15,0 0 0,0 0 0,21 0 16,0 0-16,0-21 0,1 0 0,-1 0 16,21 0-16,-21 0 0,22 0 15,-1 0-15,0-21 0,1 21 0,-22-21 16,21 0-16,0 0 16,-20 0-16,-1-1 0,21-20 0,-21 21 15,-21-21-15,21 20 0,-21-20 0,0 21 16,0 0-16,0 0 0,-21 42 31,21 0-31,0 0 16,-21 0-16,21 0 0,-21 1 0,21-1 15,0 21-15,0-21 0,0 0 0,0 1 16,0 20-16,21-21 16,-21 0-16,21 0 0,0-21 0,1 22 15,20-22-15,-21 0 0,0 0 16,22 0-16,-22 0 0,0 0 15,21 0-15,-21-22 0,22 22 0,-1-21 16,-21 0-16,22 0 0,-22-21 16,21 20-16,-21-20 0,22 0 0,-22 21 15,21-22-15,-21 1 0,22 0 0,-22 20 16,0-20-16,0 21 0,0 0 16,0 21-16,-21-21 0,0 42 31,0 0-31,0 0 15,0 0-15,0 0 16,0 1-16,22-44 63,-22 1-63,0 0 0,0 0 15,0 0-15,0 0 16,0-1-16,-22 22 15,1 0-15,21 22 16,-21-1-16,0 0 0,0 0 0,21 21 16,-21-20-16,-1 20 0,1 0 0,0-21 15,21 22-15,-21-1 0,21-21 16,-21 22-16,21-22 0,0 0 0,0 0 16,0 0-16,21 0 15,0-21-15,0 0 0,0 0 0,1 0 16,-1 0-16,21 0 0,-21 0 0,22 0 15,-22-21-15,21 0 0,-21 0 16,0 0-16,22 0 0,-22-1 0,0 1 16,0-21-16,0 0 0,-21-1 0,0 1 15,0 0-15,0 20 0</inkml:trace>
  <inkml:trace contextRef="#ctx0" brushRef="#br0" timeOffset="7819.71">5038 3768 0,'0'0'0,"-43"21"31,43 0-31,21-21 31,1 0-15</inkml:trace>
  <inkml:trace contextRef="#ctx0" brushRef="#br0" timeOffset="8392.46">7091 3831 0,'0'-21'15,"0"42"-15,-21-63 0,-1 21 0,22 0 0,-21-1 16,21 1-16,0 0 15,0 0-15,0 0 16,21 21-16,1 0 0,-1 0 16,21 21-16,-21 0 0,22 0 0,-22 0 15,21 22-15,0-22 0,-20 21 16,-1 1-16,0-22 0,0 21 0,0 0 16,-21 1-16,0-1 0,0-21 0,0 22 15,0-22-15,0 21 0,0-21 16,-21 0-16,21 1 15,0-44 1,0 1 0,0 0-16,0 0 0,0-21 0,21 20 15,0-20-15,1 0 0,-22-1 16,21 1-16,0 0 0,0-1 0,0 1 16,0 0-16,22 21 0,-22-22 15,0 22-15,0 0 0,22 0 0,-22 0 16,0-1-16,0 22 0,0 0 0,0 0 15,1 0-15,-1 0 16,0 0-16,0 0 0,0 0 16,0 0-16,1 0 0,-1 0 15,0 0-15</inkml:trace>
  <inkml:trace contextRef="#ctx0" brushRef="#br0" timeOffset="8992.14">8022 3620 0,'0'21'16,"0"-64"-16,0 65 0,0 20 0,0-21 15,0 21-15,0-20 0,0-1 0,0 21 16,-21-21-16,21 22 0,0-22 15,-21 21-15,21 0 0,0-20 0,0 20 16,0-21-16,0 0 0,0 0 0,0 1 16,0-1-16,0 0 0,0 0 15,21-21-15,0 0 0,21 0 0,-20 0 16,20 0-16,0 0 16,1-21-16,-1 21 0,0-21 0,1 0 15,-1-1-15,0 1 0,1-21 0,-22 21 16,21 0-16,-21-22 0,22 22 15,-43-21-15,0-1 0,0 22 0,0-21 16,0 21-16,0-22 0,-22 1 16,1 21-16,-21 0 0,0 0 0,-1-1 15,1 22-15,0 0 0,-1 0 0,1 0 16,-22 22-16,22-1 0,0 0 16,-1 0-16,1 21 0,0-20 15,21 20-15,-22 0 0,43 1 0,0-22 16,0 21-16,0 0 0,0-20 15,0 20-15,21-21 0,1 21 0,20-20 16,0-1-16,1 0 0,-1 0 16,0-21-16,22 21 0,-22-21 0,0 0 15,22 0-15,-1 0 0,-20 0 16,20-21-16,1 0 0,-22 21 0,22-21 16,-1 0-16,-21-22 0,1 22 0,-1-21 15,0 21-15,-20-22 0,20 22 16,-42-21-16,21 21 0,-21-22 0,0 22 15,0 0-15,0 0 16,-21 21 0,0 21-1,0 0-15,21 0 0,-22 22 16,22-22-16,0 0 0,-21 0 0,21 43 16,-21-43-16,21 0 15,0 0-15,0 0 0,0 0 16,0 1-1,21-44 1,0 1-16,-21 0 16</inkml:trace>
  <inkml:trace contextRef="#ctx0" brushRef="#br0" timeOffset="9157.04">8996 3598 0,'0'0'0,"0"-21"0,-21 21 15,-1 0 1,22 21-16,0 1 16,0-1-16,0 0 15,22-21-15,-1 21 0,0-21 16,0 21-16,0 0 0</inkml:trace>
  <inkml:trace contextRef="#ctx0" brushRef="#br0" timeOffset="9692.08">9821 3852 0,'0'0'0,"0"-21"0,0 0 0,0 0 16,0 0-16,0 0 16,-21-1-16,0 1 0,0 21 15,0 0-15,-1 0 0,-20 0 0,21 0 16,-21 0-16,20 0 0,-20 21 15,0-21-15,21 22 0,-22-1 0,1 0 16,21 0-16,-22 21 0,22-20 16,0 20-16,0 0 0,21-21 15,0 22-15,0-22 0,0 21 0,0-21 16,0 1-16,21 20 0,0-21 16,22-21-16,-22 21 0,21-21 0,-21 0 15,22 0-15,-22 0 0,21 0 0,0 0 16,1 0-16,-22-21 0,21 0 15,1 0-15,-1 0 0,0-1 0,1-20 16,-22 0-16,21 21 0,0-22 16,1 1-16,-22-22 0,21 22 0,-21 0 15,1-22-15,-1 1 0,0 20 0,0-20 16,0-1-16,-21 1 0,21 21 16,-21-1-16,0 22 0,0-21 15,-21 42 1,0 0-16,-21 21 0,21 0 0,-1 21 15,1 1-15,0-1 0,0 22 0,0-22 16,21 21-16,-21-20 0,21-1 16,0 0-16,0 1 0,0-1 0,0 0 15,0 1-15,21-22 0,-21 21 16,21-21-16,0 1 0,0-1 0,-21 0 16,21 0-16,1-21 0,-1 0 15,0 0-15,21 0 0,-21 0 0</inkml:trace>
  <inkml:trace contextRef="#ctx0" brushRef="#br0" timeOffset="10372.44">11811 3874 0,'0'0'0,"0"-22"16,0 1 15,21 21-31,0 0 0,-21-21 0,0 0 16,0 0-16,0 0 15,0-1-15,0 1 0,0 0 16,0 0-16,0 0 0,-21 0 0,0-1 15,-21 1-15,20 0 0,1 21 16,-21 0-16,21 0 0,-22 0 0,1 0 16,21 21-16,-21 0 0,20 1 15,-20 20-15,21-21 0,-21 21 0,20-20 16,1 20-16,0 0 0,0-21 16,0 22-16,21-1 0,0-21 15,0 22-15,0-22 0,0 21 0,0-21 16,0 0-16,21-21 0,21 0 0,-21 0 15,1 0-15,20 0 0,0 0 16,1 0-16,-1-21 0,0 0 0,1 0 16,-1 0-16,0-22 0,1 22 15,20-21-15,-21 0 0,1-1 0,-22 1 16,21 0-16,1-22 0,-22 1 0,0-1 16,21 1-16,-21-22 0,1 21 15,-22 1-15,21-1 0,-21 22 0,0-21 16,0 20-16,0 22 15,0-21-15,0 21 0,-21 21 16,-1 0-16,1 21 0,0 0 0,0 0 16,0 43-16,0-22 0,-1 21 15,1 1-15,0-1 0,0 1 0,21-1 16,0 1-16,-21-1 0,21-20 16,0 20-16,0-20 0,0-1 0,0-21 15,0 21-15,0 1 0,0-22 0,0 0 16,0 0-16,21 0 0,0 1 15,0-22-15,22 0 0,-22 0 0,21 0 16,0 0-16,1 0 0,-22-22 16,21 1-16</inkml:trace>
  <inkml:trace contextRef="#ctx0" brushRef="#br0" timeOffset="11356.59">12404 3789 0,'-43'0'31,"64"0"-15,1 0-16,-1 0 16,0 0-16,0 0 0,21-21 15,-20 21-15,-1-21 0,0 21 0,21-22 16,-21 1-16,1 21 0,-1-21 16,-21 0-16,21 0 15,-21 0-15,0-1 0,-21 22 16,0 0-16,-1 0 15,1 0-15,0 22 0,-21-1 0,21 0 16,-22 21-16,22-21 0,-21 22 16,21-22-16,-1 0 0,1 21 0,21-20 15,0 20-15,0-21 0,0 0 0,0 0 16,0 1-16,0-1 0,21 0 16,1 0-16,20-21 0,-21 0 15,21 0-15,1 0 0,-1 0 0,0 0 16,1 0-16,-1 0 0,0-21 15,22 0-15,-22 0 0,1-1 0,-1 1 16,0 0-16,-21-21 0,22 21 16,-22-22-16,0 22 0,-21 0 0,0-21 15,21 20-15,-21 1 0,0 0 0,-21 21 32,0 21-32,0-21 15,0 21-15,21 22 0,0-22 16,-22 0-16,22 0 0,-21 0 0,21 1 15,0-1-15,0 0 0,0 0 16,-21 0-16,21 0 0,0 1 16,0-1-16,-21-21 0,21 21 15,0-42 17,0 0-32,0-1 15,0 1-15,0 0 0,0 0 16,21-21-16,0 20 0,-21 1 0,21-21 15,1 21-15,20 0 0,-21-22 0,21 22 16,1 0-16,-1 0 0,22 21 16,-22 0-16,0 0 0,1 0 0,-1 0 15,-21 21-15,21 0 0,-20 0 16,-1 0-16,0 22 0,0-22 16,-21 21-16,0-21 0,0 22 0,0-1 15,0-21-15,0 0 0,0 22 16,-21-22-16,0-21 0,21 21 0,-21 0 15,-1-21-15,1 0 16,0 0-16,0 0 16,21-21-16,0 0 15,0 0-15,0 0 0,0-1 16,21 1-16,0 0 0,0-21 0,1 21 16,20-1-16,-21-20 0,64-21 15,-43 20-15,0 22 16,64-42-16,-63 63 0,-1 0 15,0 0-15,1 0 0,-22 21 16,0 0-16,21 0 0,-21 21 0,-21-20 16,0 20-16,0-21 0,0 21 15,0-20-15,0 20 0,0-21 0,-21 21 16,0-20-16,0-1 0,21 0 0,-21 0 16,0 0-16,-1 0 0,22 1 15,22-22 1,-1-22-1,0 1-15,0 21 0,21-21 16,1 0-16</inkml:trace>
  <inkml:trace contextRef="#ctx0" brushRef="#br0" timeOffset="11779.8">14711 3641 0,'0'0'0,"-43"21"31,1 0-31,21 0 0,0 0 0,0 1 16,-22-1-16,22 21 0,0-21 0,-21 0 16,20 22-16,1-22 0,21 21 15,0-21-15,-21 22 0,21-22 16,0 21-16,0-21 0,0 1 0,21-1 16,0-21-16,1 21 0,-1 0 15,21-21-15,-21 0 0,22 0 0,-1 0 16,0 0-16,-21 0 0,22-21 15,-1 0-15,0 0 0,-20-1 0,20 1 16,-21-21-16,21 21 0,-20-22 0,-1 1 16,0 0-16,0-1 0,0 1 15,-21 0-15,0-22 0,0 22 0,0 21 16,0-22-16,0 22 0,-21 0 16,0 0-16,0 21 0,-22 0 0,1 21 15,0 0-15,-1 0 0,1 1 16,-21-1-16,20 0 0,1 21 15,0-21-15,-1 1 0,22-1 0,0 0 16,0 0-16,21 0 0,0 0 16,21-21-1,0 0-15,21 0 0,1 0 0,-1 0 16,0 0-16,22 0 0</inkml:trace>
  <inkml:trace contextRef="#ctx0" brushRef="#br0" timeOffset="12043.64">16002 3260 0,'0'-21'0,"0"42"0,0-64 0,0 22 15,0 0-15,-21 21 0,0 0 16,-1 0-16,1 21 0,0 0 0,-21 22 16,-1-22-16,1 21 0,0 22 15,21-22-15,-22 22 0,1-22 0,0 21 16,20-20-16,-20-1 0,21 22 15,0-22-15,21 0 0,0-21 0,0 22 16,0-1-16,0 0 0,0-20 16,21-1-16,0 21 0,21-21 0,-20-21 15,-1 21-15,21 1 0,0-22 0,-20 0 16,20 0-16,0 0 16,-21 0-16,22-22 0</inkml:trace>
  <inkml:trace contextRef="#ctx0" brushRef="#br0" timeOffset="12313.49">16531 3344 0,'0'-42'15,"0"84"-15,21-126 0,0 41 0,1 22 0,-1 0 16,0 0-16,0 0 0,0 0 16,22 21-16,-22 0 0,21 0 0,0 0 15,-20 21-15,20 0 0,0 21 16,-21 1-16,1 20 0,-1-21 15,0 22-15,-21-1 0,21 1 0,-21-1 16,0 1-16,0-1 0,-21 1 16,0-1-16,0-20 0,-1 20 0,-20-20 15,0-1-15,-1 0 0,1 1 16,-21-1-16,-1 0 0,22-21 0,-22 22 16,1-22-16,-22 0 0,22 0 0,-1 0 15,-21-21-15,1 22 0</inkml:trace>
  <inkml:trace contextRef="#ctx0" brushRef="#br0" timeOffset="13039.77">4741 4678 0,'0'-21'16,"0"42"-16,0-63 0,0 20 0,0 1 0,21 0 15,1 0-15,-1 0 0,0 0 16,0 21-16,-42 0 31,-21 0-31,20 0 16,-20 21-16,0-21 0,21 21 16,-22 0-16,1 0 0,0-21 15,-1 21-15,22 1 0,0-1 0,0 0 0,0 0 16,21 0-16,0 22 0,0-22 15,0 0-15,0 0 0,0 0 16,21 0-16,0 1 0,0-1 16,0 0-16,0 0 0,22 0 0,-22 0 15,0 1-15,-21-1 0,21 0 16,-21 0-16,0 0 0,0 0 0,0 1 16,-21-22-16,0 21 0,0 0 0,0-21 15,-22 21-15,22-21 0,-21 0 16,21 21-16,-1-21 0,-20 0 0,21 0 15,21-21 17,21 21-32,0 0 0,22-21 0,-1 21 15,-21 0-15,21 0 0,1 0 16,-1 0-16,22 21 0,-43 0 0,21 0 16,0 1-16,-20-1 0,-1 0 15,-21 21-15,0-21 0,0 22 0,-21-22 16,-1 21-16,-20-21 0,21 22 0,-21-1 15,-1-21-15,1 22 0,0-22 16,20 0-16,-20 21 0,21-21 0,0 1 16,0-22-16,21 21 0,0 0 15,0 0-15,0 0 16,21-21-16,0 0 0,0 0 16,0 21-16</inkml:trace>
  <inkml:trace contextRef="#ctx0" brushRef="#br0" timeOffset="13644.53">4847 8530 0,'0'-21'0,"0"-42"16,21 41-1,0 22-15,1-21 0,-1 21 16,0 0-16,0 0 0,0 0 0,0 0 16,1 0-16,-1 21 15,-21 1-15,0 20 0,0-21 0,0 0 16,0 0-16,0 22 0,-21-22 0,-22 21 16,22-21-16,0 1 0,-21 20 15,-1-21-15,22 0 0,-21 0 0,21 1 16,-1-1-16,1-21 0,0 21 15,21 0-15,21 0 16,0-21-16,22 0 0,-1 21 16,0-21-16,1 22 0,-1-22 15,0 21-15,22 0 0,-22-21 0,1 21 16,-1 0-16,0 0 0,-21 22 16,1-22-16,-1 0 0,-21 0 15,0 22-15,0-1 0,-21-21 0,-1 21 16,-20 1-16,0-1 0,-22-21 0,1 22 15,-1-22-15,1 0 0,-1 0 16,1 0-16,-1 0 0,1-21 0,-22 0 16,22 0-16,-1 0 0,22-21 0,-22 0 15,1-21-15,20 21 0,1-22 0</inkml:trace>
  <inkml:trace contextRef="#ctx0" brushRef="#br0" timeOffset="14144.41">5101 6795 0,'0'0'0,"0"-22"16,-21 22-16,0-21 16,21 0-16,0 0 15,0 0-15,0 0 0,0-1 16,0 1-16,-21 0 0,21 0 15,-22 0-15,1 0 0,0 21 16,0 0-16,0 0 0,-22 0 16,1 21-16,0 0 0,-1 0 0,1 21 15,0 1-15,-1-1 0,-20 0 0,21 1 16,-1 20-16,22-20 16,-21 20-16,21 1 0,-1-22 0,1 21 15,21-20-15,0 20 0,0-20 0,0-1 16,0 0-16,21 1 0,1-22 15,-1 0-15,21 0 0,0 0 0,1 0 16,-1-21-16,22 0 0,-22 0 16,21 0-16,1-21 0,-1 0 0,1 0 15,-1-21-15,1 20 0,-1-20 0</inkml:trace>
  <inkml:trace contextRef="#ctx0" brushRef="#br0" timeOffset="15036.42">5630 6858 0,'0'0'0,"-21"0"0,0 0 16,0 0-16,0 0 0,-1 21 0,1 0 16,-21 1-16,21-1 0,0 0 15,-1 0-15,1 21 0,0-20 0,21 20 16,0-21-16,0 21 0,0 1 0,0-22 16,0 21-16,0-21 0,0 1 15,0 20-15,21-21 0,0 0 0,1-21 16,20 21-16,-21-21 0,21 0 0,-20 0 15,20 0-15,0 0 16,-21 0-16,22 0 0,-22 0 0,0-21 0,0 21 16,-21-21-16,0 0 0,0 0 15,0-22-15,0 22 0,0 0 16,-21-21-16,0 21 0,0-22 0,0 22 16,-1 0-16,22-21 0,0 20 15,-21 1-15,21 0 0,0 0 0,21 0 16,1 0-16,-1 21 0,0 0 15,0-22-15,21 22 0,1 0 16,-22 0-16,21 0 0,1 0 0,-1 22 16,0-1-16,-21 0 0,22-21 15,-1 42-15,-21-21 0,0 1 0,1-1 16,-1 21-16,-21-21 0,0 22 16,0-22-16,0 21 0,0-21 15,0 0-15,0 1 0,0 20 0,-21-21 16,21 0-16,-22-21 0,1 0 15,0 0 1,21-21 0,0 0-16,0 0 0,0 0 0,0-22 15,0 22-15,0-21 0,21-1 16,-21 22-16,21-21 0,1 0 0,-1 20 16,0-20-16,21 21 0,-21 0 0,1 0 15,20-1-15,0 22 16,1 0-16,-1 0 0,0 0 0,1 0 15,-1 22-15,0-1 0,1 0 0,-22 0 16,0 0-16,21 0 0,-21 22 16,-21-22-16,0 0 0,22 21 0,-22-20 15,0 20-15,0-21 0,0 0 16,0 0-16,0 1 0,0-1 0,-22 0 16,1-21-16,0 0 15,0 0 1,21-21-16,0 0 0,0-1 15,0-20-15,0 21 0,21 0 0,0-22 16,0 1-16,1 21 16,-1-21-16,0 20 0,21-20 0,-21 21 15,22 0-15,-1 0 0,-21 21 0,22 0 16,-1 0-16,-21 0 0,21 0 16,-20 0-16,-1 21 0,0 0 0,0 0 15,-21 0-15,0 0 0,0 22 0,0-22 16,0 21-16,0-21 0,0 22 15,-21-22-15,0 21 0,0-21 0,-1 22 16,1-22-16,0 0 0,0 0 0,21 0 16,0 1-16,0-1 0,21-21 31,0 0-31,0-21 0,22-1 16</inkml:trace>
  <inkml:trace contextRef="#ctx0" brushRef="#br0" timeOffset="15380.22">7641 6900 0,'0'0'15,"-21"0"-15,0 0 16,0 0-16,21 22 16,-22 20-16,1-21 15,21 0-15,-21 22 0,21-1 16,-21 0-16,21 22 0,-21-1 15,0 1-15,21-1 0,-22 1 0,1 20 16,0-20-16,21 21 0,-21-1 0,0 1 16,0 21-16,-1-22 0,-20 22 15,21-21-15,0 21 0,0-22 0,-22 22 16,22-21-16,0 21 0,-21-22 0,20 1 16,-20-21-16,0-1 0,21 1 15,-1-22-15,-20 0 0,21 1 0,21-22 16,-21-21-16,21-21 15,0-1-15,0-20 16,0 0-16,21-1 0,0-20 0,0-1 16,0-20-16,1-1 0,20 0 15</inkml:trace>
  <inkml:trace contextRef="#ctx0" brushRef="#br0" timeOffset="15684.13">7260 7049 0,'0'0'0,"0"-43"0,0 1 0,0 21 0,21-22 16,0 22-16,-21 0 0,22 0 0,20 0 16,-21 0-16,21 21 15,-20-22-15,20 22 0,0 0 0,1 0 0,20 0 16,-21 0-16,1 0 0,-1 0 16,-21 22-16,22-1 0,-22 0 15,0 21-15,-21-21 0,0 22 0,0-22 16,-21 21-16,-22-21 0,22 22 15,0-22-15,-21 21 0,-1-21 0,22 1 16,-21 20-16,0-42 0,20 21 0,1 0 16,0 0-16,0-21 0,0 0 15,21-21 1,21 0-16,0 0 0,21 0 16,-20 0-16,-1-1 15,21 1-15,0 0 0</inkml:trace>
  <inkml:trace contextRef="#ctx0" brushRef="#br0" timeOffset="16380.33">8276 6816 0,'-148'42'32,"106"-21"-32,20 0 15,-20 1-15,21-1 0,-21 0 0,20 0 16,1 0-16,0 22 0,0-22 0,21 0 15,0 0-15,0 0 16,0 0-16,0 1 0,21-1 0,0-21 0,22 21 16,-22-21-16,0 0 0,21 0 15,1 0-15,-22 0 0,21 0 16,-21 0-16,0-21 0,22 0 0,-22-1 16,0 1-16,-21 0 0,0 0 15,0 0-15,0-22 0,0 22 16,0 0-16,-21 0 0,21-21 0,0 20 15,0 1-15,-21 0 0,21 0 0,0 0 16,0 0-16,0-1 16,21 22-16,0 0 0,0-21 0,0 21 15,22 0-15,-22 0 0,0 0 16,0 21-16,0 1 0,1-1 16,-1 0-16,21 0 0,-21 0 0,0 22 15,1-22-15,-1 0 0,-21 0 16,0 21-16,0-20 0,0-1 0,0 21 15,0-21-15,0 0 0,0 1 0,0-1 16,-21 0-16,-1-21 0,1 21 16,0-21-16,0 0 15,0 0-15,21-21 16,0 0-16,0 0 0,0-1 16,0 1-16,0 0 0,21-21 0,0-1 15,0 22-15,22-21 0,-22 0 16,21-1-16,-21 22 0,22-21 15,-22 21-15,21-1 0,-21 1 0,22 0 16,-22 21-16,21 0 0,-21 0 16,0 21-16,1 0 0,-1 1 0,0-1 15,0 0-15,-21 21 0,0-21 0,0 22 16,0-1-16,0-21 0,0 22 16,0-22-16,-21 21 0,0-21 0,0 0 15,-1 1-15,22-1 0,-21 0 0,0 0 16,21 0-16,-21-21 0,21 21 15,0-42 1,21 0-16,0 0 16,0 0-16,1 0 15</inkml:trace>
  <inkml:trace contextRef="#ctx0" brushRef="#br0" timeOffset="16756.24">9165 7006 0,'0'21'31,"21"-21"-15,0 0-16,1 0 15,-1 0-15,0 0 0,0 0 16,0-21-16,0 21 0,1-21 16,-1 21-16,-21-21 0,21 0 15,-21 0-15,21-1 0,-21 1 0,0 0 16,0 0-16,0 0 15,0 0-15,-21 21 16,0 0-16,0 0 0,-1 21 0,1 0 16,0 0-16,0 0 0,-21 0 15,20 22-15,1-22 0,21 0 0,-21 0 16,21 0-16,-21 1 0,21-1 0,0 0 16,0 0-16,0 0 0,0 0 15,21-21-15,0 0 0,0 0 16,1 0-16,-1 0 0,21 0 15,-21 0-15,0 0 0,22 0 16,-22-21-16,0 0 0,21 21 0,-20-21 16,20 0-16,-21 0 0,0-1 0,22-20 15</inkml:trace>
  <inkml:trace contextRef="#ctx0" brushRef="#br0" timeOffset="17159.68">9694 6816 0,'0'0'0,"0"21"31,0 0-31,0 0 0,-21 0 0,0 1 15,21-1-15,-21 21 0,21-21 0,0 0 16,0 1-16,0 20 0,0-21 16,-21 0-16,21 0 0,0 1 15,0-1-15,0 0 0,-22 0 0,22 0 16,0-42 15,0 0-31,0 0 16,0 0-16,0-1 0,0-20 15,0 21-15,22-21 0,-1-1 0,0 22 16,0-21-16,21-1 0,-20 22 0,20-21 16,-21 21-16,21 0 0,-20-1 15,20 22-15,-21 0 0,21 0 16,-20 0-16,-1 22 0,0-1 0,0 21 16,0-21-16,-21 0 0,0 22 15,0-22-15,0 21 0,0-21 0,0 22 16,0-22-16,0 0 0,0 21 0,0-20 15,0-1-15,0 0 0,0 0 16,0 0-16,0-42 31,21 0-15,1 0-16,-1 0 0,21-1 0</inkml:trace>
  <inkml:trace contextRef="#ctx0" brushRef="#br0" timeOffset="17412.53">10774 6350 0,'0'0'0,"-21"0"0,-1 0 15,1 0-15,0 42 0,21-20 16,-21 20-16,0 0 0,0 1 0,-1-1 16,-20 21-16,21-20 0,0 20 15,0-20-15,-1-1 0,1 21 0,0-20 16,21-1-16,-21 0 0,0 1 0,21-1 15,-21 0-15,21-20 0,0 20 16,0-21-16,0 0 0,0 0 16,0 1-16,21-22 0,0 0 15,0 0-15,0 0 0,0-22 0,1 1 16,-1 0-16,0 0 0,0 0 16</inkml:trace>
  <inkml:trace contextRef="#ctx0" brushRef="#br0" timeOffset="17576.43">10435 6795 0,'-21'0'0,"42"0"0,-84 0 0,41 0 0,1 0 16,0 0-16,0 0 0,63 0 31,-21 0-31,22 0 16,-1 0-16,0 0 0,1 0 15,-1-22-15,0 22 0,1-21 0,-1 21 16,0 0-16,1-21 0</inkml:trace>
  <inkml:trace contextRef="#ctx0" brushRef="#br0" timeOffset="18181.36">11155 6816 0,'0'0'0,"-21"-21"0,21-1 16,0 1-16,0 42 47,0 1-47,-22-1 0,1 0 15,21 0-15,0 0 0,-21 22 0,0-22 16,21 0-16,-21 0 16,21 0-16,-21 0 0,-1 1 0,1-1 15,21 0-15,-21-21 0,21 21 0,-21-21 16,0 0-16,21-21 31,0 0-15,0 0-16,21-22 0,0 22 15,21 0-15,-20-21 0,20-1 0,0 22 16,1-21-16,-1-1 0,0 1 16,22 0-16,-22 21 0,22-22 0,-22 22 15,0 21-15,1 0 0,-1 0 0,0 0 16,1 0-16,-22 21 16,0 0-16,0 1 0,0 20 0,-21-21 15,0 21-15,0-20 0,0 20 0,0 0 16,0-21-16,0 1 0,-21-1 15,0 21-15,0-21 0,0 0 16,21 1-16,-22-22 0,22 21 16,22-21 15,-1 0-31,0-21 0,21 21 0,-21-22 16,22 1-16,-1 0 0,0 21 15</inkml:trace>
  <inkml:trace contextRef="#ctx0" brushRef="#br0" timeOffset="19469.07">12340 6668 0,'21'-22'0,"-42"44"0,42-65 0,-21 22 15,0 0-15,-21 21 0,0-21 16,0 21-16,0 0 0,-22 0 0,22 0 16,0 0-16,-21 0 0,-1 0 15,22 21-15,-21 21 0,21-21 0,-22 1 16,22 20-16,0-21 0,-21 21 0,20-20 15,1 20-15,0 0 0,0-21 16,21 22-16,0-22 0,0 0 16,0 0-16,0 0 0,0 1 0,0-1 15,21 0-15,0 0 0,22-21 0,-22 0 16,21 0-16,0 0 0,1 0 16,-22 0-16,21 0 0,1-21 0,-1 0 15,-21 0-15,21-1 0,-20 1 16,20 0-16,-21-21 0,0-1 0,0 1 15,-21 0-15,22-1 0,-22 22 0,0-21 16,0 0-16,0 20 0,0 1 16,0 0-16,-22 21 15,22 21-15,-21 0 0,0 1 16,0 20-16,21-21 16,0 21-16,-21-20 0,21 20 0,0-21 15,0 0-15,0 22 0,0-22 0,0 0 16,21 0-16,-21 0 0,21 0 15,0-21-15,0 22 0,1-22 0,20 0 16,-21 0-16,21 0 0,-20 0 0,20 0 16,-21 0-16,21 0 0,-20-22 15,-1 1-15,21 0 0,-21 0 0,0 0 16,1 0-16,-1-22 0,0 1 0,0 0 16,-21 20-16,0-20 0,21 0 15,-21 21-15,0-1 0,0 1 16,21 21-16,-21 21 15,-21 1 1,21-1-16,-21 21 0,0-21 0,21 0 16,0 22-16,0-22 0,-21 0 15,21 21-15,0-20 0,0-1 0,0 0 16,0 0-16,0 0 0,0 0 16,0 1-1,0-44 1,0 1-1,0 0-15,0 0 16,21 0-16,0 0 0,-21-1 16,21 1-16,0-21 0,1 21 0,-1-22 15,0 22-15,21-21 0,-21 21 16,1 0-16,20 21 0,-21-22 0,0 22 16,0 0-16,1 0 0,20 0 0,-42 22 15,21-1-15,0 0 0,-21 0 16,0 0-16,0 22 0,0-22 0,0 0 15,0 0-15,0 0 0,0 22 16,0-22-16,0 0 0,0 0 16,0 0-16,21-21 31,1 0-31,-1 0 16,0 0-16,0-21 0,0 0 15,0 21-15,1-21 0,-1 0 16,21-22-16,-21 22 0,0-21 0,22 21 15,-22-22-15,21 1 0,-21 21 16,22 0-16,-22-22 0,0 43 0,0-21 16,0 21-16,-21 21 15,0 0 1,0 1-16,0 20 0,-21-21 16,21 0-16,0 0 0,-21 22 0,21-22 15,-21 0-15,21 0 16,0 0-16,0 1 0,0-1 0,21 0 15,0 0-15,0-21 0,1 0 16,-1 21-16,0-21 0,21 0 16,1 0-16,-1 0 0,0 0 0,1 0 15,-1 0-15,0-21 0,1 0 16,-1 21-16,0-21 0,-21 0 0,22-1 16,-22 1-16,0 0 0,0 0 0,0-21 15,-21 20-15,0-20 0,0 21 16,0-21-16,0 20 0,0 1 0,0 0 15,-21 0-15,0 21 0,0 0 16,0 0-16,-22 0 0,22 21 16,0 0-16,0 0 0,0 1 0,0 20 15,-1-21-15,1 21 0,21-20 16,-21 20-16,21-21 0,0 21 0,0-20 16,0-1-16,0 0 0,0 0 0,21 0 15,0 0-15,1 1 16,-1-22-16,0 0 0,21 0 0,-21 0 15,22 0-15,-1 0 0</inkml:trace>
  <inkml:trace contextRef="#ctx0" brushRef="#br0" timeOffset="19775.9">15240 6731 0,'0'0'0,"-21"0"0,0 21 0,-22 0 16,22-21-16,21 22 0,-21-22 0,21 21 16,0 0-16,21-21 31,0 0-31,0 0 16,1 0-16,-1 0 0,-21-21 15,21 0-15,-21-1 16,0 1-16,21 21 0,-21-21 0,0 0 0,-21 21 31,0 0-31,0 0 0,-1 21 16,1 0-16,0-21 0,0 21 15,0-21-15,0 22 0</inkml:trace>
  <inkml:trace contextRef="#ctx0" brushRef="#br0" timeOffset="20684.05">16785 6244 0,'0'0'0,"0"-21"0,0 0 15,21 21-15,-21-21 0,0 42 32,-21 21-32,0 1 0,0-1 15,0 21-15,-1 1 0,22 21 16,-42-22-16,42 1 0,-21 20 16,0-20-16,0-1 0,-1 22 0,1-22 15,0 22-15,0-21 0,0 20 16,0 1-16,-1-22 0,1 22 0,0-21 15,-21-1-15,21 1 0,-1-1 0,1-21 16,-21 22-16,42-22 0,-21-21 16,21 22-16,-21-22 0,21 0 0,0-42 31,21 0-31,0-22 0,0 22 0,0-21 16,0 0-16,1-1 0,-1-20 15,0 20-15</inkml:trace>
  <inkml:trace contextRef="#ctx0" brushRef="#br0" timeOffset="20992.87">16531 6689 0,'0'-43'0,"0"86"0,0-149 15,0 64-15,0-1 0,0 1 16,0 0-16,21-1 0,0 22 0,1-21 16,-1 21-16,21-1 0,0 1 15,1 21-15,-1 0 0,0 0 0,-20 0 16,20 0-16,0 21 0,1 1 0,-22 20 15,21 0-15,-21 1 0,-21-1 16,0 0-16,0 1 0,0-1 16,0 0-16,-21 1 0,0-22 0,0 21 15,-22-21-15,22 0 0,-21 1 16,21-22-16,0 21 0,-1-21 0,-20 0 16,21 0-16,0 0 15,21-21 1,0-1-16,21 22 15,0-21-15,0 0 0,0 0 16,1 0-16,-1 0 0,21-1 0,-21 22 16</inkml:trace>
  <inkml:trace contextRef="#ctx0" brushRef="#br0" timeOffset="21295.7">17208 6625 0,'0'0'0,"106"0"15,-85 0 1,1-21-16,20 0 0,-21 0 0,21 0 16,-20-1-16,20 1 0,-21 0 15,0-21-15,-21 21 0,0-1 0,0 1 16,0 0-16,0 0 0,-21 0 0,0 21 16,0 0-16,0 0 0,-22 0 15,1 0-15,21 21 0,-22 0 16,22 21-16,-21 1 0,21-1 15,0 0-15,21-20 0,0 20 0,0 0 16,0-21-16,0 22 0,0-22 0,0 0 16,0 0-16,21 0 0,0 1 15,0-1-15,0-21 0,22 0 0,-22 0 16,21 0-16,-21 0 0,22 0 0,-22 0 16,21 0-16</inkml:trace>
  <inkml:trace contextRef="#ctx0" brushRef="#br0" timeOffset="21649">17822 6392 0,'0'0'15,"0"-21"-15,0 0 0,0 0 16,0 0-16,21 0 16,1 21-16,-1-22 0,0 22 0,0 0 15,0 0-15,0 0 0,1 0 16,-1 0-16,0 0 0,-21 22 0,21-1 15,0 21-15,0-21 0,-21 22 0,0-1 16,0-21-16,0 21 0,0 1 16,0-1-16,0-21 0,-21 22 0,-21-22 15,42 0-15,-21 0 0,0-21 16,-1 21-16,1-21 0,0 0 16,21-21 15,0 0-31,0 0 0,0 0 15,21-1-15,0-20 0,-21 21 16,22-21-16,-1 20 0,0-20 0,0 21 16,0 0-16,0-22 0,1 22 0,20 0 15,-21 0-15,21 0 0,-20 0 16</inkml:trace>
  <inkml:trace contextRef="#ctx0" brushRef="#br0" timeOffset="22580.78">18754 6033 0,'0'0'0,"-22"0"16,1 0-16,0 0 0,0 0 15,0 0-15,0 21 0,-1 0 16,1 0-16,0 0 0,0 22 0,-21-1 16,20 21-16,1-20 0,-21 41 0,21-20 15,0-1-15,-22 22 0,22 0 16,0-22-16,0 22 0,0-22 0,-22 22 15,22-21-15,0 20 0,0 1 0,0 0 16,-22-1-16,22-20 0,0 20 16,0 1-16,0-21 0,-1 20 0,1 1 15,-21-22-15,21 22 0,0-21 16,-22 20-16,22-20 0,0-1 0,0 1 16,0-22-16,-1 0 0,22 1 15,-21-1-15,21-21 0,0 0 0,0 1 16,21-22-16,1 0 0,-1 0 15,21-22-15,-21 22 0,22-21 16,-1-21-16,0 21 0,22-22 0,-1 1 16,1 0-16,-1-1 0,1-20 0,-1-1 15,1 1-15,-22-1 0,22 1 16,-22-1-16,-21 1 0,0-22 0,0 22 16,-21-22-16,0 22 0,-21-22 15,0 21-15,-21-20 0,-1 20 0,1 1 16,-21-1-16,20 22 0,-20 0 15,20-1-15,1 1 0,0 21 0,21 0 16,-22-1-16,22 1 0,21 0 16,0 0-1,21 21-15,22-21 16,-22 21-16,21 0 0,0-21 16,22 21-16,-22-22 0,22 1 0,-22 21 15,22-21-15,-1 0 0,-21 0 16,22 0-16,-22-1 0,1 1 15,-1 0-15,-21 0 0,21 0 0,-20 0 16,-22-1-16,0 1 0,21 0 16,-21 0-16,0 0 0,0 0 15,-21 21 1,-1 21 0,22 0-16,-21 0 0,0 0 0,0 22 15,21-22-15,-21 21 0,0-21 16,21 22-16,-22-22 0,22 0 0,0 21 15,0-21-15,0 1 0,0-1 16,22-21-16,-1 21 0,0 0 16,0-21-16,0 0 0,22 0 0,-22 0 15,0 0-15,21 0 0,-21 0 16,1 0-16,-1 0 0,21-21 0,-21 0 16,0 0-16,1-1 0,-22 1 0,0-21 15,21 0-15,-21 20 0,0-20 16,0 0-16,0-1 0,0 22 0,-21-21 15,-1 21-15,1 0 0,0-1 16,0 1-16,0 21 0,0 0 0,-1 0 16,1 0-16,0 0 0,0 21 15,0 1-15,0-1 0,21 0 16,0 0-16,0 0 0,0 0 16,0 1-16,0-1 0,0 0 15,21-21-15,0 21 0,0-21 0,0 0 16,0 21-16,1-21 0,20 21 0</inkml:trace>
  <inkml:trace contextRef="#ctx0" brushRef="#br0" timeOffset="22967.57">19262 6583 0,'0'0'16,"-22"-21"-16,22 0 0,-21-1 0,21 1 16,0 0-16,0 0 0,0 0 15,0 0-15,0-1 16,21 22-16,1-21 0,-1 21 15,0 0-15,0 0 0,0 0 16,22 0-16,-22 0 0,0 21 0,0 1 16,-21-1-16,21 0 0,-21 0 15,21 21-15,-21-20 0,0 20 0,0-21 16,0 21-16,0-20 0,0-1 0,0 21 16,0-21-16,-21 0 0,0 1 15,0-1-15,0-21 0,0 0 16,-1 0-16,1 0 15,0 0 1,21-21-16,0-1 16,0 1-16,0 0 0,0 0 15,0 0-15,0 0 0,21-22 0,0 22 16,1 0-16,-1-21 0,0 20 0,0 1 16,21 0-16,-20 0 0,20 0 15,0 21-15,-21-21 0,22 21 0,-1 0 16,0 0-16,-20-22 0,20 22 15,0 0-15,1 0 0</inkml:trace>
  <inkml:trace contextRef="#ctx0" brushRef="#br0" timeOffset="23635.94">20108 6350 0,'0'0'0,"0"21"32,-21-21-32,0 21 0,0 1 15,0 20-15,-1-21 0,22 0 16,-21 22-16,0-22 0,21 0 0,-21 21 15,21-21-15,-21 1 0,21-1 0,0 0 16,0 0-16,0 0 16,-21-21-16,21 21 15,0-42 17,0 0-32,0 0 0,0 0 15,0 0-15,0-22 0,0 22 16,21-21-16,0 21 0,0-22 15,0 22-15,0-21 0,1 21 16,-1-22-16,0 22 0,21 0 0,-21 21 16,1-21-16,20 0 0,-21 21 0,21 0 15,-20 0-15,-1 0 0,0 0 16,0 0-16,0 21 0,-21 0 0,21 0 16,-21 0-16,0 22 0,0-22 15,0 0-15,0 21 0,-21-21 0,0 22 16,21-22-16,-21 0 0,0 0 0,0 0 15,21 1-15,0-1 0,-22-21 16,1 21-16,0-21 31,21-21-15,0 0 0,0-1-16,0 1 0,0 0 15,0-21-15,0 21 0,21-22 0,-21 1 16,21 0-16,1 20 0,20-20 0,-21 21 15,21 0-15,-20 0 0,20-1 16,0 1-16,1 21 0,-1 0 0,21 0 16,-20 0-16,-1 0 0,0 0 15,1 21-15,-22 1 0,0 20 0,0-21 16,-21 21-16,0-20 0,0 20 16,0 0-16,0 1 0,-21-22 15,0 21-15,0-21 0,-22 22 0,22-22 16,-21 21-16,21-21 0,-22 0 15,22 1-15,-21-22 0,21 21 0,0-21 16,-1 0-16,1 0 0,0 0 0,0 0 16,21-21-1</inkml:trace>
  <inkml:trace contextRef="#ctx0" brushRef="#br0" timeOffset="24292.57">21675 6138 0,'0'0'0,"42"-21"0,-21 0 0,0 0 16,-21 0-16,0 0 0,0-1 15,-21 1-15,0 21 0,-21 0 16,20 0-16,-20 0 0,0 21 15,-1 1-15,1-1 0,0 0 0,-1 21 16,1 1-16,0-1 0,-1 0 0,22 22 16,-21-22-16,21 22 0,-22-22 15,22 21-15,0-20 0,21-1 16,0 0-16,0 1 0,0-1 16,0-21-16,21 22 0,0-22 0,22 0 15,-22 0-15,21-21 0,1 21 0,20-21 16,-21 0-16,22 0 0,-22 0 15,22 0-15,-1-21 0,1 0 0,-1 21 16,-20-42-16,20 20 0,-21 1 0,1-21 16,-1 0-16,-21-1 0,0-20 15,1-1-15,-22 1 0,0 20 0,0-20 16,0 21-16,-22-22 0,-20 22 16,0-1-16,-1 1 0,1 21 0,-21 0 15,20 0-15,-20 21 16,-1 0-16,22 0 0,-22 0 0,22 21 15,0 0-15,-1 0 0,22 21 0,-21-20 16,21 20-16,0 0 0,-1 1 16,22-1-16,0 0 0,0 1 0,0-1 15,0 0-15,43 1 0,-22-22 0,0 21 16,21-21-16,1 0 0,-1 1 16,22-1-16</inkml:trace>
  <inkml:trace contextRef="#ctx0" brushRef="#br0" timeOffset="24648.98">22246 6498 0,'0'-21'0,"0"0"0,0 42 32,0 0-32,-21 0 0,21 1 15,-21 20-15,21-21 0,-21 21 0,-1 1 16,22-1-16,-21 22 0,21-22 15,0 0-15,-21 22 0,0-1 0,21-20 16,-21 41-16,21-20 0,-21-1 0,-1 22 16,1 0-16,0-22 0,0 22 15,0-1-15,0 1 0,-22-21 0,1 20 16,21 1-16,-22 0 0,1-1 16,-21-20-16,20 20 0,1-41 15,0 20-15,20-20 0,-20-1 0,21 0 16,0-21-16,0 1 0,21-44 31,42-20-31,-21 21 16,0-21-16,22-1 0,-1-20 0,0 20 15,1-20-15,20-22 0,-21 22 0,22-22 16</inkml:trace>
  <inkml:trace contextRef="#ctx0" brushRef="#br0" timeOffset="24967.79">22183 6943 0,'0'-64'0,"0"128"0,0-170 0,0 64 16,-22-1-16,22 1 0,-21 0 0,21 20 16,0 1-16,0-21 0,0 21 15,0 0-15,21-1 0,1 22 16,-22-21-16,42 21 0,-21-21 16,0 21-16,0 0 0,1 0 0,20 0 15,0 0-15,-21 21 0,22 0 16,-22 1-16,0-1 0,0 0 15,0 0-15,-21 0 0,0 22 0,0-22 16,0 0-16,-21 0 0,0 0 16,0 0-16,-21 1 0,-1-1 0,22 0 15,-21-21-15,21 0 0,-22 21 0,22-21 16,-21 0-16,21 0 0,-1 0 16,44-21 15,-1 21-31,0-21 0,0 0 15,0 21-15,22-22 0</inkml:trace>
  <inkml:trace contextRef="#ctx0" brushRef="#br0" timeOffset="25303.89">22542 6689 0,'22'0'15,"41"-43"1,-42 43-16,0-21 15,1 0-15,20 21 0,0-21 0,-21 0 16,22 0-16,-1-1 0,-21 1 16,22 21-16,-22-21 0,-21 0 0,21 21 15,-42 0 1,0 0-16,-22 0 16,22 21-16,-21 0 0,-1 0 15,1 1-15,21-1 0,-21 0 16,20 0-16,1 0 0,0 0 0,0 1 15,21-1-15,-21 0 0,21 0 16,0 0-16,0 0 0,0 1 0,21-22 16,0 21-16,0-21 0,22 0 15,-22 0-15,21 0 0,-21 0 0,22 0 16,-1 0-16,-21 0 0,21 0 0,1 0 16,-22 0-16,21-21 0,-21-1 15</inkml:trace>
  <inkml:trace contextRef="#ctx0" brushRef="#br0" timeOffset="25652.69">23135 6562 0,'0'0'0,"0"-21"0,0-1 16,21 1-1,0 21-15,1 0 0,-1-21 16,0 21-16,0 0 0,0 0 16,0 0-16,1 0 0,-1 0 0,0 0 15,0 21-15,0 0 0,0 1 16,-21 20-16,0-21 0,0 21 0,0-20 15,0 20-15,0-21 0,0 0 0,0 22 16,0-22-16,0 0 0,-21 0 16,0-21-16,0 21 0,21 0 0,-21-21 15,0 0-15,-1 0 0,1 0 16,0 0 0,21-21-1,0 0-15,0 0 16,0 0-16,21-22 0,0 22 15,1 0-15,-1-21 0,0 21 0,0-22 16,21 22-16,-20 0 0,-1 0 16,21 0-16,-21-1 0,0 22 0,22 0 15,-22-21-15,21 21 0,1 0 16,-22 0-16</inkml:trace>
  <inkml:trace contextRef="#ctx0" brushRef="#br0" timeOffset="26136.39">24278 6583 0,'0'0'0,"0"-21"0,0 0 16,0-1-16,-21 1 0,0 0 16,0 21-16,-1 0 0,1 0 0,0 0 15,-21 0-15,21 0 0,-22 0 16,1 21-16,0 0 0,-22 1 0,22-1 15,-1 0-15,1 21 16,0-21-16,21 1 0,-22-1 0,22 0 16,0 21-16,21-21 0,0 1 0,0-1 15,0 0-15,0 0 16,21-21-16,0 21 0,22-21 16,-22 0-16,21 0 0,0 0 15,-20 0-15,20 0 0,0 0 0,1-21 16,-22 0-16,21 21 0,0-21 0,-20 0 15,20-1-15,-21-20 0,0 21 16,0-21-16,1 20 0,-1 1 0,-21 0 16,21 21-16,-42 0 15,0 21 1,-1-21-16,1 21 16,0 22-16,21-22 0,-21 0 0,0 0 15,21 0-15,-21 1 0,21-1 0,-22 0 16,22 0-16,0 0 15,0 0-15,22-21 16,-1 0 0,0 0-16,0 0 0,0 0 0,0-21 15,22 21-15</inkml:trace>
  <inkml:trace contextRef="#ctx0" brushRef="#br0" timeOffset="26424.28">24701 6244 0,'0'-84'16,"0"168"-16,-21-168 31,0 84-31,0 21 0,21 0 0,-21 0 16,0 21-16,-1 1 0,-20-1 16,21 0-16,0 1 0,0-1 0,-1 0 15,1 1-15,0-1 0,21 0 0,-21 1 16,21-22-16,-21 21 0,21-21 15,0 1-15,0-1 0,0 0 0,0 0 16,0 0 0,21-21 15,0-21-31,0 0 16,0 21-16,22-21 0,-1 0 0</inkml:trace>
  <inkml:trace contextRef="#ctx0" brushRef="#br0" timeOffset="26628.17">24934 6604 0,'0'0'0,"-21"0"16,0 0-1,0 0-15,0 0 0,-1 0 16,-20 21-16,21 0 0,0 1 0,0-22 16,-1 21-16,22 0 0,-21 0 15,0 0-15,0 0 16,21 1-16,0-1 0,0 0 15,21-21 1,0 0-16,0 0 0,1 0 0,-1 0 16,21 0-16,-21 0 0,22 0 0</inkml:trace>
  <inkml:trace contextRef="#ctx0" brushRef="#br0" timeOffset="27291.99">25125 6731 0,'0'-42'16,"-21"42"15,-1 0-31,1 0 0,21 21 16,0 0-16,0 0 15,0 0-15,0 1 16,0-1-16,0 0 16,0-42 30,0 0-46,0-1 16,0 1 0,0 0-16,0 0 0,21 21 0,-21-21 15,22 0-15,-1-1 0,0 1 16,0 21-16,0 0 0,0-21 0,1 21 16,20 0-16,-21 0 0,0 0 15,0 0-15,-21 21 0,22 0 16,-22 1-16,0-1 0,0 0 15,0 0-15,0 0 0,0 0 16,0 1-16,0-1 0,-22 0 16,1 0-16,0-21 15,0 0 17,21-21-17,0 0 1,0 0-16,21-1 15,0 1-15,0 0 0,1 0 0,-1 0 16,0 0-16,0-1 0,0 22 16,-21-21-16,21 21 0,1 0 0,-1 0 15,0 0-15,0 0 16,-21 21-16,0 1 16,0-1-16,0 0 0,0 0 15,0 0-15,0 0 0,0 1 0,-21-1 16,0-21-16,21 21 0,-21 0 0,-1 0 15,22 0-15,-21-21 16,0 22-16,0-22 16,21 21-16,0-42 31</inkml:trace>
  <inkml:trace contextRef="#ctx0" brushRef="#br0" timeOffset="27531.89">25315 6308 0,'0'0'0,"-21"0"16,21-21-16,-21 21 109,0 0-109</inkml:trace>
  <inkml:trace contextRef="#ctx0" brushRef="#br0" timeOffset="27744.77">24490 6371 0,'0'0'0,"0"43"31,21-43-31,0 0 0,0 21 0,22-21 16,-22 0-16,21 0 0,-21 0 0,22 0 15,-1 0-15,-21 0 0,21 0 16,-20 0-16,-1 0 0,0 0 15,-42 0 1,-22 0 0,1 0-16</inkml:trace>
  <inkml:trace contextRef="#ctx0" brushRef="#br1" timeOffset="33196.12">1355 10562 0,'0'0'0,"-22"0"0,1 0 0,21 21 16,0 1-16,0-1 15,0 0-15,0 0 0,21 0 16,1 0-16,-1 1 0,0-22 16,21 21-16,-21-21 0,1 0 0,20 0 15,0 0-15,-21 0 0,22 0 16,-1 0-16,0-21 0,1-1 0,-22 22 16,21-21-16,-21 0 0,22 0 0,-22 0 15,0 0-15,-21-1 0,0 1 16,0 0-16,0 0 0,0 0 0,-21 0 15,-21 21-15,20 0 0,-20 0 16,0 0-16,-1 0 0,1 0 0,0 21 16,-22-21-16,22 21 15,0 0-15,-1 0 0,1 22 0,0-22 16,-1 0-16,22 21 0,0-21 16,0 22-16,0-22 0,21 21 0,0-21 15,0 22-15,0-22 0,0 0 16,0 21-16,21-20 0,21-1 0,-21 0 15,0-21-15,22 21 0,-1-21 16,-21 0-16,22 0 0,-1 0 0,-21 0 16,21 0-16,-20-21 0,-1 21 15,0-21-15,-21 0 0,0-1 32,-21 22-32,-22 0 0,22 0 0,-21 0 15,0 0-15,-1 0 0,-20 0 16,20 22-16,1-22 0,0 21 0,-1 0 15,1 0-15,21 21 0,-21-20 16,20 20-16,1-21 0,0 21 0,21 1 16,-21-22-16,21 21 0,0-21 15,0 22-15,0-22 0,21 0 0,0 0 16,22-21-16,-22 21 0,0-21 16,21 22-16,-21-22 0,22 0 0,-1 0 15,0 0-15,1-22 0,-1 22 16</inkml:trace>
  <inkml:trace contextRef="#ctx0" brushRef="#br1" timeOffset="33908.67">2371 10964 0,'0'0'0,"0"-21"0,0 0 16,0 0-16,0 0 0,-22 0 15,1 21-15,0 0 0,0 0 16,0 0-16,-22 0 0,22 0 15,0 21-15,0 0 0,0 0 0,0 0 16,-1 0-16,1 1 0,0-1 16,0 21-16,21-21 0,0 0 15,-21 1-15,21 20 0,0-21 0,0 0 16,0 0-16,21-21 16,0 0-16,0 0 15,0-21-15,22 0 0,-22 0 16,0 21-16,21-21 0,-20 0 0,-1-1 15,21 1-15,-21 0 0,0 0 16,1 0-16,-1 0 0,0 21 0,-21-22 16,0 1-16,0 0 15,-21 21 17,21 21-32,0 0 0,-21 1 15,21-1-15,-22 21 0,22-21 16,0 22-16,0-22 0,0 21 0,0 0 15,0 22-15,0-22 0,0 22 16,0-1-16,0 1 0,0-1 0,0 1 16,0-1-16,0 1 0,0 20 15,0 1-15,-21-21 0,21 20 0,-21 1 16,21 0-16,-21-22 0,21 1 0,0 20 16,0-20-16,-21-22 0,21 22 15,-21-1-15,-1-21 0,22 1 16,-21-22-16,0 21 0,0-21 0,0 1 15,0-22-15,-1 0 16,1 0-16,0 0 0,-21 0 0,21-43 16,-22 22-16,1-21 0,21 21 15,-22-22-15,1 1 0,0-22 0,-1 22 16,1-21-16,0-1 0,21 1 16,-22-22-16,22 21 0,0-20 0,21 20 15,0 1-15,0-22 0,0 43 16,0-22-16,42 22 0,-21-22 0,1 43 15,20-21-15,0 0 0,1 20 16,-1-20-16,0 21 0,1 0 16,-22 0-16,21-1 0,0 1 0,1 0 15,-1-21-15,0 21 0,1-1 16,20 1-16,-20-21 0,20 21 0</inkml:trace>
  <inkml:trace contextRef="#ctx0" brushRef="#br1" timeOffset="34136.53">3111 10880 0,'0'-21'32,"-21"21"-17,21 21 32,0 0-31,0 0-16,0 0 15,0 0-15</inkml:trace>
  <inkml:trace contextRef="#ctx0" brushRef="#br1" timeOffset="34310.53">3111 11218 0,'0'0'0,"22"0"79,-1 0-64</inkml:trace>
  <inkml:trace contextRef="#ctx0" brushRef="#br1" timeOffset="34815.85">5313 10816 0,'0'-21'0,"0"42"0,-21-63 15,21 21-15,0 0 0,0-1 16,0 1-16,0 0 15,0 42 1,21 0 0,-21 1-16,21 20 0,-21 0 0,0 1 15,21-1-15,-21 21 0,21 1 0,-21 21 16,0-1-16,0-20 0,0 20 16,0 1-16,-21 0 0,0-1 0,0 22 15,0-21-15,-1 0 0,1 20 16,0-20-16,-21 0 0,21-1 15,-1-20-15,-20-1 0,21 1 0,0-1 16,0-20-16,-1-1 0,1-21 0,21 0 16,0 1-16,0-1 0,0-42 15,0-1-15,0 1 16,0 0-16,0-21 0,0-1 0,21 1 16,1-21-16,-22-1 0,21 1 0,0-22 15,-21 0-15,0 1 0</inkml:trace>
  <inkml:trace contextRef="#ctx0" brushRef="#br1" timeOffset="35135.67">5143 11155 0,'0'0'16,"0"-42"-16,0-1 0,-21 1 0,0 21 15,0 0-15,21-22 0,0 22 0,0 0 16,0 0-16,0 0 0,0-1 16,0-20-16,0 21 0,0 0 0,0 0 15,42-22-15,-21 22 0,22 0 0,-1 0 16,0 0-16,1-1 0,20 22 15,1 0-15,-1 0 0,-20 22 0,20-1 16,-21 0-16,1 0 0,-1 21 0,-21-20 16,0 20-16,-21 0 0,0 1 15,-21-22-15,0 21 0,-21 0 16,21-20-16,-22-1 0,1 21 0,0-21 16,-1 0-16,1 1 0,21-22 15,-22 21-15,22-21 0,0 0 0,0 0 16,21-21-1,0-1 1,21 22-16,0-21 0,0 0 0,1 0 16,20 0-16,0 0 0,1-1 0,-1 1 15</inkml:trace>
  <inkml:trace contextRef="#ctx0" brushRef="#br1" timeOffset="36064.04">6096 10583 0,'0'0'0,"0"22"31,-21-1-31,21 0 0,-21 21 16,21-21-16,-22 22 0,22-22 0,0 21 15,-21-21-15,21 22 0,-21-1 0,21-21 16,-21 0-16,21 22 0,0-22 16,0 0-16,0 0 0,0 0 0,0 1 15,21-1-15,0-21 0,0 0 0,1 0 16,-1 0-16,0 0 0,0 0 15,21-21-15,-20-1 0,-1 1 0,21 0 16,-21 0-16,0 0 0,1-22 16,20 22-16,-21-21 0,0 21 15,0-22-15,1 1 0,-22 0 0,0-1 16,21 1-16,-21 21 0,0 0 0,0 0 16,0-1-16,0 44 15,-21-1 1,-1 0-16,22 21 0,0-21 0,-21 22 15,21-1-15,-21-21 0,21 22 16,0-1-16,0-21 0,0 21 0,0-20 16,0 20-16,0-21 0,0 0 0,21 0 15,0 1-15,1-1 0,-1 0 16,0-21-16,21 0 0,-21 0 16,22 0-16,-1 0 0,0-21 0,1 0 15,-1-1-15,0 1 0,22 0 16,-22-21-16,1 21 0,-22-22 0,21 1 15,-21 0-15,22-1 0,-22 1 0,-21-22 16,0 22-16,0-21 0,0 20 16,0-20-16,0 20 0,0 22 0,0 0 15,0 0-15,0 0 0,-21 42 16,21 0 0,0 21-16,-22-20 0,22 20 0,0 0 0,-21 1 15,21-1-15,0 0 0,0 1 16,0-1-16,0 0 0,0 1 15,0-1-15,0 0 0,0-21 0,0 22 16,0-22-16,0 0 0,0 0 0,0 0 16,0 1-16,0-1 0,0-42 31,0-1-15,0 1-16,0 0 0,0 0 15,0-21-15,21 20 0,-21 1 0,22-21 16,-1 0-16,0 20 0,0-20 0,0 21 15,0-21-15,1 20 16,20 1-16,-21 0 0,21 0 0,-20 0 0,20 21 16,-21 0-16,21 0 0,1 0 15,-22 21-15,21 0 0,1 0 16,-22 0-16,21 22 0,-21-22 0,-21 0 16,0 0-16,0 22 0,0-22 0,0 0 15,0 0-15,-21 0 0,0 0 16,0 1-16,-22-1 0,22 0 0,-21 0 15,21 0-15,-22-21 0,1 21 0,-21-21 16,20 0-16,1 0 16,21 0-16,0 0 0,-1 0 0,1 0 15,0-21-15,21 0 16,0 0-16,21 0 16,0 21-16,22-21 15,-22 21-15,0-22 0,0 1 0</inkml:trace>
  <inkml:trace contextRef="#ctx0" brushRef="#br1" timeOffset="36920.19">7895 10372 0,'0'-21'16,"0"42"-16,0-64 0,0 65 31,0-1-31,-21 0 0,21 21 16,-21 1-16,21-1 0,0 0 15,0 1-15,0-1 0,-21 0 0,21 1 16,0-1-16,0 0 0,0-21 16,0 22-16,0-22 0,0 0 0,0 0 15,21 0-15,-21 1 0,21-1 0,0-21 16,0 0-16,22 0 0,-22 0 0,0 0 16,0 0-16,21 0 0,-20 0 15,-1-21-15,0-1 0,21 1 0,-21 0 16,1 0-16,-1 0 0,-21-22 0,21 22 15,0-21-15,-21 0 16,21 20-16,-21-20 0,0 21 0,0 0 16,0 0-16,0 42 15,0 0-15,0 0 16,0 21-16,0-20 0,0 20 0,0-21 16,0 0-16,0 22 0,0-22 0,0 21 15,0-21-15,0 0 0,0 1 16,21-1-16,1-21 0,-22 21 0,21-21 15,0 0-15,0 0 0,0 0 16,0 0-16,1 0 0,-1-21 16,0 21-16,0-21 0,0-1 0,0 1 15,1 0-15,-1-21 0,0 21 0,0-22 16,21 22-16,-20-21 0,20-1 16,-21 1-16,21 0 0,-20-1 15,20 22-15,-21 0 0,0-21 0,22 42 16,-22-21-16,0 21 0,-21 21 31,0 0-31,0 0 0,0 0 16,0 0-16,0 1 0,0-1 15,0 0-15,0 0 0,0-42 47,0 0-31,0 0-16,0-1 15,0 1-15,0 0 16,-21 0-16,0 21 16,-1 0-16,1 0 0,0 0 15,0 21-15,-21 0 0,20 0 16,1 1-16,0 20 0,0 0 0,-21-21 16,20 22-16,1-1 0,21-21 0,0 22 15,0-22-15,0 42 0,0-42 16,0 1-16,21-1 15,1-21-15,-1 0 0,21 0 0,-21 0 16,22 0-16,-1 0 0,-21 0 0,21 0 16,1-21-16,-22 21 15,21-22-15,-21 1 0,1 0 0,-1 0 16,21 0-16,-42 0 0,21-22 0,0 22 16,-21-21-16,22-1 0</inkml:trace>
  <inkml:trace contextRef="#ctx0" brushRef="#br1" timeOffset="37100.08">8636 10266 0,'-21'0'0,"42"0"16,-42 21-16,0-21 0,21 21 15,0 0 1</inkml:trace>
  <inkml:trace contextRef="#ctx0" brushRef="#br1" timeOffset="37619.79">10647 10478 0,'-21'-22'0,"42"44"0,-42-65 0,-1 22 0,22 0 15,0 0-15,0-22 16,0 22-16,0 0 0,0 0 16,0 0-16,22 0 0,-1 21 15,0 0-15,21 0 0,-21 21 16,1 0-16,-1 0 0,21 21 16,-21 1-16,0-1 0,1 0 0,-1 22 15,-21-22-15,0 1 0,21-1 0,-21 0 16,0 1-16,0-1 0,0-21 15,0 0-15,0 0 0,0 1 0,0-1 16,0-42 15,0-1-15,0 1-16,0 0 0,0 0 0,0 0 16,21-22-16,-21 1 0,21 0 15,0-1-15,1 1 0,-1 0 0,0-1 16,0 1-16,0 0 0,22-1 0,-22 22 15,21-21-15,-21 21 0,22 0 16,-22 21-16,0-22 0,21 22 0,-21 0 16,1 0-16</inkml:trace>
  <inkml:trace contextRef="#ctx0" brushRef="#br1" timeOffset="38028.56">11557 10224 0,'0'0'0,"-85"148"15,64-106-15,0 0 16,21 1-16,-21-1 0,0-21 16,21 22-16,-22-1 0,22-21 0,0 0 15,0 22-15,0-22 0,0 0 16,0 0-16,22-21 0,20 0 16,-21 0-16,0 0 0,0 0 0,22 0 15,-22 0-15,21 0 0,-21-21 0,22 0 16,-22 0-16,21-1 0,-21 1 15,22 0-15,-22-21 0,21 21 0,-21-22 16,-21 22-16,0-21 0,0-1 16,0 1-16,0 0 0,0-1 15,0 22-15,-21-21 0,0 21 0,0 0 16,0 21-16,0 0 0,-22 0 0,22 0 16,-21 0-16,21 0 0,-22 21 15,1 0-15,21 0 0,-22 21 0,22 1 16,0-1-16,0-21 0,0 22 0,21-1 15,0 0-15,0 1 0,0-22 16,0 21-16,21-21 0,-21 0 0,42 1 16,-21-1-16,1-21 0,20 0 0,-21 0 15,21 0-15,1 0 0,-1 0 16,0 0-16</inkml:trace>
  <inkml:trace contextRef="#ctx0" brushRef="#br1" timeOffset="38247.43">12404 10351 0,'0'0'16,"0"-22"-16,21 22 16,-42 0-1,21 22-15,-22-1 0,1 21 0,21-21 16,-21 22-16,0-22 0,21 21 0,0-21 16,-21 22-16,0-22 0,21 0 15,-22 0-15,22 0 0,0 0 16,0 1-16,22-44 31,-1 1-31,-21 0 16,0 0-16</inkml:trace>
  <inkml:trace contextRef="#ctx0" brushRef="#br1" timeOffset="38413.33">12298 10139 0,'0'0'0,"-43"0"31,22 0-31,21 21 16,0 0-1,0 0 1,21-21-16,1 0 0,-1 22 0</inkml:trace>
  <inkml:trace contextRef="#ctx0" brushRef="#br1" timeOffset="38936.04">13166 10372 0,'0'0'0,"0"-21"0,0-1 0,-22 1 16,1 0-16,0 0 0,0 21 15,0-21-15,0 21 0,-1 0 0,-20 0 16,21 0-16,0 0 0,0 0 15,-1 21-15,1 0 0,0 0 0,0 22 16,0-22-16,0 21 0,-1 0 0,22 1 16,0-1-16,0 0 0,-21-20 15,21 20-15,0 0 0,0-21 0,0 1 16,0-1-16,0 21 0,0-21 16,21 0-16,1-21 15,-1 0-15,0 0 0,0 0 0,0 0 16,0 0-16,1 0 0,20 0 0,-21-21 0,21 0 15,1 0-15,-1-21 16,0 20-16,1-20 0,-1 0 0,0-1 16,1-20-16,-1-1 0,-21 1 0,22 21 15,-1-22-15,-21 1 0,0 20 16,22-20-16,-22-1 0,-21 22 0,0 0 16,0-1-16,0 22 0,0 0 15,0 0-15,0 0 0,-21 21 16,-1 21-16,22 21 0,-42-21 0,21 22 15,0-1-15,0 0 0,-1 1 16,1 20-16,21-21 0,-21 22 0,21-1 16,-21-20-16,21 20 0,0-20 15,0-1-15,0 0 0,0 1 16,0-1-16,21-21 0,0 0 0,0 0 16,1 1-16,-1-1 0,0-21 0,0 0 15,0 0-15,22 0 0</inkml:trace>
  <inkml:trace contextRef="#ctx0" brushRef="#br1" timeOffset="39659.74">14965 10732 0,'21'0'16,"0"-22"-1,0 22-15,0-21 0,-21 0 16,22 0-16,-1 0 0,0 0 0,0-22 15,0 1-15,-21 21 0,0-22 16,0 1-16,0 0 0,0-1 0,0 22 16,-21-21-16,0 21 0,-21 0 0,20-1 15,1 22-15,-21 0 0,0 0 16,-1 0-16,22 0 0,-21 0 0,-1 22 16,1 20-16,0-21 0,21 21 15,-22 1-15,22-1 0,-21 22 0,21-22 16,-1 0-16,22 22 0,0-22 0,0-21 15,0 22-15,0-1 0,0-21 16,0 0-16,0 0 0,22 1 16,-1-1-16,0-21 0,21 0 0,-21 0 15,22 0-15,-22 0 0,21 0 16,1 0-16,-1 0 0,21-21 0,-20-1 16,-1 1-16,0 0 0,1-21 0,-1-1 15,0 22-15,-20-42 0,20 20 16,-21-20-16,0 21 0,0-22 0,1 1 15,-22 20-15,0-20 0,21 20 0,-21-20 16,0 21-16,0-1 0,0 1 16,0 21-16,0-22 0,0 22 0,0 0 15,0 42 1,-21 0 0,21 22-16,0-1 0,0 0 0,-22 1 15,22 20-15,0 1 0,-21-22 16,21 22-16,0-22 0,0 21 0,0-20 15,0-1-15,0 0 0,0 1 16,0-22-16,0 21 0,0-21 0,0 1 16,0-1-16,21 0 0,1-21 0,-1 0 15,0 0-15,0 0 16,0 0-16,0 0 0</inkml:trace>
  <inkml:trace contextRef="#ctx0" brushRef="#br1" timeOffset="40040.98">15684 10520 0,'0'0'0,"22"-21"47,-1 21-32,0 0-15,0-21 0,0 21 16,0-22-16,1 1 15,-1 0-15,0 21 0,-21-21 16,0 0-16,0 0 0,0-1 16,-21 22-1,0 0-15,-1 22 16,1-1-16,0 0 0,-21 21 0,21-21 16,-1 22-16,1-22 0,0 21 15,0-21-15,0 1 0,21 20 0,0-21 16,0 0-16,0 0 0,0 1 15,21-1-15,0-21 0,0 0 16,22 0-16,-22 0 0,21 0 0,-21 0 16,22 0-16,-1 0 0,0-21 15,1-1-15,-1 1 0,0 0 16,1 0-16,-1 0 0,-21 0 0,0-22 0,22 1 16</inkml:trace>
  <inkml:trace contextRef="#ctx0" brushRef="#br1" timeOffset="40676.71">16256 10393 0,'21'-64'16,"-42"149"-16,21-106 0,21-64 0,-21 64 0,-21 21 15,0 0 1,21 21-16,-21 0 0,21 22 16,-22-22-16,1 0 0,21 21 0,0-20 15,0-1-15,0 21 0,-21-21 16,21 0-16,0 22 0,0-22 0,-21 0 16,21 0-16,0 0 15,0 1-15,-21-22 16,0 0 15,21-22-31,0 1 16,0 0-16,0 0 0,21 0 0,0 0 15,-21-22-15,21 22 0,0-21 16,0 21-16,1-22 0,20 22 0,-21-21 16,0 21-16,22-1 0,-1 1 0,-21 21 15,21-21-15,1 21 0,-22 0 16,21 0-16,1 0 0,-22 21 0,0 0 15,0 22-15,21-22 0,-42 21 16,22 1-16,-22-1 0,21 0 0,-21-21 16,0 22-16,0-22 0,0 0 15,0 21-15,0-20 0,0-1 16,-21 0-16,-1-21 16,22 21-16,-21-21 15,21-21 1,0 0-16,0 0 15,0-1-15,0 1 0,21 0 0,1 0 16,-1-21-16,0 20 0,21-20 16,-21 0-16,22-1 0,-1 22 0,-21-21 15,22 0-15,-1 20 0,0 1 16,1 21-16,-1-21 0,-21 21 16,21 0-16,-20 0 0,20 21 0,-21 0 15,-21 22-15,0-22 0,0 21 0,0 1 16,0-22-16,0 21 0,0-21 15,-21 22-15,21-22 0,-21 0 0,0 0 16,-1 0-16,1 0 0,21 1 16,-21-1-16,42-21 47,0-21-47,1-1 0,-1 22 0</inkml:trace>
  <inkml:trace contextRef="#ctx0" brushRef="#br1" timeOffset="41096.47">17907 10287 0,'0'0'0,"0"-21"0,-21 21 16,0 0-16,-1 0 16,-20 21-16,21 0 0,0 0 15,-22 1-15,22 20 0,-21-21 0,0 21 16,20 1-16,-20-1 0,21 0 0,0-20 15,0 20-15,-1 0 0,1-21 16,21 1-16,0 20 0,0-21 16,0 0-16,0 0 0,21-21 0,1 22 15,20-22-15,-21 0 0,21 0 16,1 0-16,-1 0 0,0 0 0,1 0 16,-1 0-16,0 0 0,-20-22 0,20 1 15,-21 0-15,0 0 0,22 0 16,-22-22-16,-21 1 0,21 21 0,-21-21 15,21-22-15,-21 22 0,0 21 0,0-22 16,0 1-16,0 21 0,-21 0 16,0-1-16,-22 22 0,22 0 0,-21 0 15,21 0-15,-22 0 0,1 0 16,0 0-16,-1 22 0,22-1 16,-21 0-16,21 0 0,0 0 0,-1 0 15,22 1-15,0-1 0,0 0 16,0 0-16,22 0 0,20-21 15,-21 0-15,21 0 0,1 0 0</inkml:trace>
  <inkml:trace contextRef="#ctx0" brushRef="#br1" timeOffset="41372.33">19050 10118 0,'0'0'16,"-21"0"-16,0 0 0,-1 21 0,-20 0 0,21 0 16,-21 0-16,20 22 0,-20-1 15,21-21-15,-21 22 0,20 20 0,-20-21 16,21 1-16,0-1 0,0 0 0,-1-20 16,22 20-16,0 0 0,-21-21 15,21 1-15,0 20 0,0-21 0,0 0 16,0 0-16,21-21 0,1 0 15,-1 22-15,0-22 16,21 0-16,-21 0 0,22 0 0,-1-22 16,-21 1-16</inkml:trace>
  <inkml:trace contextRef="#ctx0" brushRef="#br1" timeOffset="41648.19">19558 10139 0,'0'0'0,"0"-21"0,0 0 0,0-1 16,21 22-16,0 0 16,0 0-16,22 0 15,-22 0-15,0 0 0,21 0 0,-20 22 16,20-1-16,-21 0 0,21 0 0,-20 0 16,-22 22-16,0-1 15,0 21-15,0-20 0,0 20 0,0 1 16,-43-22-16,22 22 0,-21-22 0,-1 0 15,1 1-15,0-1 0,-1 0 16,22-21-16,-21 22 0,0-22 0,-1 0 16,1 0-16,21 0 0,-22 1 15,1-22-15,21 21 0,-21 0 0,20-21 16</inkml:trace>
  <inkml:trace contextRef="#ctx0" brushRef="#br1" timeOffset="42415.74">7133 11705 0,'-42'0'16,"-1"0"-16,22 0 0,-21-21 15,0 21-15,-1 0 0,1 0 16,-22 0-16,22 0 0,0 0 0,-1 0 15,22 0-15,-21 0 0,21 0 16,0 0-16,21 21 0,0 0 16,21 1-16,21-22 0,-21 21 15,22-21-15,20 21 0,1 0 16,-22-21-16,21 21 0,1 0 0,-22 1 16,1 20-16,-1-21 0,0 21 0,-21-20 15,1 20-15,-22 0 16,0-21-16,0 22 0,0-22 0,-43 21 15,22-21-15,-21 22 0,-22-22 0,22 0 16,-22 0-16,1 0 0,-1 1 16,1-22-16,21 21 0,-1-21 0,22 0 15,0 0-15,0 0 0,21-21 16,21 21 0,0 0-16,21-22 0,1 22 0,-1 0 15,22 0-15,-22 0 0,0 0 16,1 22-16,-1-1 0,-21-21 0,0 21 15,0 21-15,-21-21 0,0 1 0,0-1 16,-21 0-16,0 21 0,-21-21 16,-1 1-16,1 20 0,0-21 15,-1 21-15,1-20 0,0 20 0,21-21 16,-22 0-16,22 22 0,-21-22 0,21 21 16</inkml:trace>
  <inkml:trace contextRef="#ctx0" brushRef="#br1" timeOffset="43012.4">6435 15558 0,'0'0'0,"-22"0"0,22-22 15,22 22 17,-22 22-17,21-22-15,-21 21 0,0 0 16,0 0-16,0 0 16,0 0-16,-21-21 0,-1 22 0,1-1 15,0 0-15,0 0 0,0 0 16,0 22-16,-1-22 0,22 0 0,0 0 15,0 21-15,0-20 0,0-1 0,0 0 16,0 21-16,22-21 16,-1 1-16,0-1 0,0 21 0,0-21 15,0 0-15,1 1 0,-1 20 0,-21-21 16,21 0-16,-21 0 0,0 22 16,0-22-16,0 21 0,0-21 0,0 1 15,-21 20-15,-22-21 0,22 0 16,-21 22-16,0-22 0,-1 21 0,-20-21 15,-1 0-15,1 1 0,-1-1 0,1 0 16,-22 0-16,22-21 0,-1 0 16,1 0-16,-1 0 0,22-21 0,-1 0 15,1-22-15</inkml:trace>
  <inkml:trace contextRef="#ctx0" brushRef="#br1" timeOffset="43844.92">6265 13716 0,'0'0'0,"0"-21"0,21 0 16,1 0-16,-22-1 16,0 1-16,21 0 0,-21 0 15,0 42 1,-21 21-16,-1-20 16,1 20-16,0 21 0,21-20 15,-21 20-15,21 1 0,-21-1 16,21 1-16,0-1 0,0 1 0,0-22 15,0 22-15,0-1 0,0 1 0,21-22 16,0 0-16,0 1 0,0-22 16,1 0-16,-1 0 0,21 0 0,-21-21 15,22 0-15,-1 0 0,0-21 16,1 0-16,-1 21 0,0-42 0,22 20 16,-22-20-16,22 0 0,-22-1 0,21 1 15,-20 0-15,-1-22 16,0 22-16,1-22 0,-22 1 0,21-1 0,-21 1 15,1-1-15,-22 1 0,0-1 16,0 1-16,0 21 0,0-1 16,0 1-16,0 21 0,0 0 0,0-1 15,0 1-15,-22 21 16,22 21-16,0 1 0,0 20 16,-21-21-16,21 0 0,0 22 0,0-22 15,0 21-15,0 0 0,0-20 16,0 20-16,21-21 0,1 21 15,-1-20-15,0 20 0,0-21 0</inkml:trace>
  <inkml:trace contextRef="#ctx0" brushRef="#br1" timeOffset="44219.71">7662 14161 0,'21'0'0,"-42"0"0,64 0 0,-43-22 15,21 1-15,-21 0 16,0 0-16,-21 21 15,-1 0-15,1 0 0,0 0 0,0 0 16,-21 0-16,-1 0 0,22 0 16,-21 21-16,21 0 0,-1-21 0,-20 21 15,21 1-15,21-1 0,0 0 16,0 0-16,0 0 16,0 0-16,0 1 0,21-22 0,0 21 15,22 0-15,-22-21 0,21 21 16,0 0-16,-20 0 0,20-21 0,-21 22 15,21-1-15,-20-21 0,-1 21 0,-21 0 16,0 0-16,-21 0 16,-22-21-16,22 0 15,-21 0-15,-1 0 0,1 0 0,0 0 16,-1 0-16,22 0 0,-21 0 16,0-21-16,20 0 0,1 21 0,0-21 15,21 0-15,0 0 16,0-1-16,21 1 15,0 0-15,1 0 0,-1 21 0</inkml:trace>
  <inkml:trace contextRef="#ctx0" brushRef="#br1" timeOffset="44571.5">8001 14266 0,'0'0'15,"21"0"-15,0 0 0,0 0 0,1 0 16,-1-21-16,-21 0 0,21 0 15,0 21-15,-21-21 16,21 0-16,0 21 0,-21-22 16,0 1-16,22 0 0,-22 0 0,21 0 15,-21 0-15,0-1 0,0 1 16,-21 21 0,-1 0-16,1 21 15,0 1-15,-21-1 0,21 0 16,-1 0-16,1 21 0,0-20 0,21-1 15,-21 21-15,21-21 0,0 0 16,0 1-16,0 20 0,0-21 0,0 0 16,21 0-16,0 1 0,0-22 15,1 0-15,-1 0 0,0 0 16,21 0-16,-21 0 0,22 0 16,-22 0-16,0 0 0,21 0 0,-20-22 15,-1 1-15,0 21 0,0-21 16,-21 0-16</inkml:trace>
  <inkml:trace contextRef="#ctx0" brushRef="#br1" timeOffset="44880.33">8445 14224 0,'0'-21'16,"-21"84"-16,42-105 0,-21-21 0,0 41 0,22 1 0,-22 0 16,21 0-16,-21 0 0,21 0 0,0-1 15,0 1-15,0 0 0,1 21 16,-1 0-16,0-21 0,0 21 0,0 0 16,0 21-16,1-21 0,20 21 15,-21 0-15,0 1 0,0 20 0,1-21 16,-22 21-16,0-20 0,21 20 15,-21-21-15,0 21 0,0-20 16,0 20-16,0-21 0,-21 0 0,21 0 16,-22 1-16,1-1 0,0-21 15,0 0-15,0 0 16,21-21-16,0-1 16,0 1-16,0 0 0,0-21 0,0 21 15,21-22-15,0 22 0,0-21 16,0 21-16,1-22 0,-1 1 0,21 21 15,-21-22-15,0 22 0,149-63 32,-149 84-32,0-22 0,21 22 15</inkml:trace>
  <inkml:trace contextRef="#ctx0" brushRef="#br1" timeOffset="46681.83">9504 13991 0,'0'-21'0,"0"42"0,-21-63 16,21 21-16,0 0 0,-22-1 15,22 44 1,0-1 0,-21 0-16,21 0 0,-21 0 0,21 0 15,0 22-15,0-22 0,-21 21 0,0-21 16,21 22-16,-21-22 0,21 21 16,0-21-16,-22 22 0,1-22 0,0 0 15,21 21-15,0-20 0,0-1 16,-21-21-16,21-21 31,0-1-31,0 1 16,0 0-16,21-21 0,-21 21 0,21-1 15,0-20-15,1 0 0,-22 21 0,21-22 16,0 1-16,0 21 0,0-22 16,0 22-16,22 0 0,-22 0 0,0 0 15,0 21-15,22 0 0,-22 0 0,0 0 16,0 0-16,0 21 0,0 0 15,-21 0-15,22 0 0,-22 22 0,21-22 16,-21 0-16,0 21 0,0-20 16,0-1-16,21 21 0,-21-21 0,21 0 15,0 1-15,-21-1 0,21 0 16,22 0-16,-22 0 0,21-21 16,-21 0-16,22 0 0,-1 0 0,0 0 15,1 0-15,-1-21 0,0 21 0,1-21 16,-1 0-16,0 0 0,1-1 15,-1 1-15,-21-21 0,0 21 0,22 0 16,-43-22-16,21 1 0,-21 21 16,0-22-16,0 1 0,0 0 0,0 21 15,0-1-15,0 1 0,-21 0 0,0 0 16,-1 21-16,-20 0 16,21 0-16,0 21 0,-22 0 0,1 0 0,21 1 15,-21 20-15,20-21 0,-20 21 16,21 1-16,0-22 0,0 21 15,-1-21-15,1 22 0,21-22 0,0 21 16,0-21-16,0 1 0,0-1 16,0 0-16,21 0 0,1-21 0,-1 0 15,0 21-15,21-21 0,-21 0 0,22 0 16,-22 0-16,21-21 0,-21 0 16,1 21-16,20-21 0,-21 0 0,0-1 15,0 1-15,1-21 0,-1 21 16,-21 0-16,0-22 0,21 22 15,-21-21-15,21 21 0,-21-22 0,0 22 16,0 0-16,0 42 31,-21 0-31,21 0 0,-21 1 16,21-1-16,0 21 0,0-21 16,0 0-16,0 1 0,0 20 0,0-21 15,0 0-15,0 0 0,0 1 0,21-22 16,0 21-16,0-21 0,0 0 15,1 0-15,-1 0 0,0 0 0,21 0 16,-21 0-16,1-21 0,20-1 16,-21 22-16,0-21 0,0 0 15,1 0-15,-1 0 0,0 0 0,-21-1 16,0-20-16,0 21 0,0 0 16,0 0-16,0-22 0,0 22 15,0 42 1,0 0-1,0 1-15,-21-1 0,21 0 0,-21 0 16,21 0-16,-22 22 0,22-22 0,0 0 16,0 0-16,0 0 0,0 0 15,0 1-15,0-1 0,0 0 16,22-21 15,-1-21-31,0 0 0,0-1 16,0 1-16,-21 0 0,21 0 15,1 0-15,-1 0 0,0-22 0,0 22 16,0 0-16,0-21 0,22 20 16,-22 1-16,0 0 0,0 0 0,0 21 15,1 21 1,-22 0-16,0 22 16,0-22-16,0 0 0,0 0 0,0 0 15,0 22-15,0-22 0,0 0 16,0 0-16,0 0 15,0 0-15,21-21 0,0 22 16,0-22-16,0 0 0,0 0 16,1 0-16,-1-22 0,0 22 15,0-21-15,-21 0 0,42 0 0,-20 0 16,-1-22-16,0 22 0,0 0 16,0-21-16,0 21 0,1-22 0,-1 22 15,0 0-15,0 0 0,-21 0 0,21 21 16,-21 21-1,0 0 1,0 0-16,0 0 0,0 0 16,-21 22-16,21-22 0,0 0 15,0 0-15,0 22 0,0-22 0,0 0 16,0 0-16,0 0 0,0 0 0,0 1 16,21-1-16,0 0 0,1-21 15,-1 0-15,0 21 0,0-21 0,0 0 16,22 0-16,-22 0 0,21-21 15,-21 0-15,22 21 0,-1-21 0,0-1 16,-21 1-16,22 0 0,-1 0 0,0-21 16,-20 20-16,20-20 0,-21 21 15,0-21-15,0-1 0,1 22 16,-22 0-16,0 0 0,-22 21 16,1 0-16,0 0 15,-21 21-15,21 0 0,-22 0 0,22 0 16,-21 22-16,21-22 0,-1 21 15,1-21-15,21 22 0,0-22 0,0 0 16,0 21-16,0-20 0,0-1 0,0 0 16,21 0-16,1-21 0,-1 21 15,21-21-15,-21 0 0,22 0 0,-1 0 16,0 0-16,1 0 0,-1 0 0,0-21 16,22 21-16,-22-21 0,0 0 15</inkml:trace>
  <inkml:trace contextRef="#ctx0" brushRef="#br1" timeOffset="47116.94">13314 13547 0,'0'-21'0,"0"42"0,0-64 16,0 22-16,0 0 0,0 0 0,0 0 16,0 0-1,0 42 1,-21 0-16,-1 0 0,1 21 0,0 1 15,0-1-15,0 0 0,0 22 16,-1-22-16,1 22 0,0-22 0,0 22 16,0-22-16,0 21 0,-1-20 15,1-1-15,21 0 0,0-20 0,0 20 16,0-21-16,0 21 0,0-20 16,0-1-16,21 0 15,1 0-15,20-21 0,-21 0 0,0 0 16,22 0-16,-22 0 0,21-21 0,0 0 15,-20 0-15,-1 21 0,21-22 16,-21 1-16,-21-21 0,0 21 0,0 0 16</inkml:trace>
  <inkml:trace contextRef="#ctx0" brushRef="#br1" timeOffset="47759.84">13017 13885 0,'0'0'15,"-42"0"-15,21 0 0,0 0 16,0 0-16,-1 0 0,44 0 31,-1 22-31,0-22 0,21 0 0,1 0 16,20 0-16,1 0 0,-1 0 0,1 0 15,-1-22-15,22 1 0,-22 21 16,1-21-16,20 0 0,-41 0 0,20 0 16,-20-1-16,20 1 0,-42-21 15,22 21-15,-22-22 0,0 1 0,-21 21 16,0-21-16,0 20 0,0-20 0,0 21 15,-21 0-15,0 21 16,-1 0-16,1 0 0,0 21 16,0 0-16,0 21 0,0-20 15,21 41-15,0-21 0,0 1 16,0-1-16,0 22 0,0-22 0,0 0 16,0 1-16,0-1 0,0 0 15,0 1-15,0-22 0,0 21 0,0-21 16,0 0-16,0 1 0,0-1 0,0 0 15,0 0-15,-22-21 32,22-21-17,0 0-15,0 0 0,0-1 16,0 1-16,0 0 0,0 0 16,22-21-16,-1-1 0,21 22 0,-21-21 15,22 21-15,-1-22 0,0 22 16,1 0-16,20 0 0,-21 21 0,22 0 15,-22 0-15,1 0 16,-1 21-16,0 0 0,1 0 0,-22 0 0,0 1 16,0-1-16,0 21 0,-21-21 0,0 0 15,0 22-15,0-22 0,-21 0 16,0 0-16,0 0 0,-22 1 0,1-1 16,21-21-16,-21 21 0,-1 0 15,1-21-15,0 0 0,-1 0 16,1 0-16,0 0 0,-1 0 0,1 0 15,21 0-15,0 0 0,-1 0 16,22-21-16,0 0 16,22 21-16,20-21 0,-21-1 15,43 1-15</inkml:trace>
  <inkml:trace contextRef="#ctx0" brushRef="#br1" timeOffset="48079.98">15219 13843 0,'-64'64'31,"64"-43"-31,-21-21 0,21 21 0,-21-21 0,21 21 16,21-21-1,0 0 1,0 0-16,1 0 0,-22-21 15,0 0-15,21 0 0,-21-1 16,0 1-16,0 0 0,0 0 16,0 0-16,0 0 15,-21-1-15,-1 22 16,1 22 0,0-22-16,21 21 0,0 0 15,-21 0-15,0 0 16,0 0-16,21 1 0</inkml:trace>
  <inkml:trace contextRef="#ctx0" brushRef="#br1" timeOffset="55215.66">16849 13843 0,'-22'0'32,"1"0"-32,0 21 0,0-21 15,0 21-15,0-21 16,-1 0-16,1 22 0,0-22 15,0 0-15,0 0 0,21 21 16,21-42 15,0 21-31,0-22 0,0 1 16,22 0-16,-22-21 0,21 21 16,1-22-16,20 1 0,-21 0 0,22-1 0,-22-20 15,22 20-15,-22 1 0,0 0 16,1-1-16,-22 1 0,-21 0 0,0 21 15,0-1-15,0 1 0,-21 0 16,-22 21-16,1 0 0,21 0 16,-21 0-16,-1 21 0,1 0 0,0-21 15,-1 22-15,22 20 0,0-21 16,0 0-16,0 22 0,21-1 0,0 0 16,0 1-16,0-1 0,0 0 15,0-21-15,21 22 0,0-1 0,-21 0 16,21-20-16,0 20 0,-21-21 15,0 0-15,0 22 0,0-22 0,0 0 16,0 0-16,-21 0 0,0-21 16,-21 0-16,20 0 0,-20 0 15,21 0-15,-21 0 0,-1-21 0,22 21 16,-21-21-16,-1-21 16,22 20-16,-21-20 0,21 21 0,0-21 15,-22-1-15,22 1 0,0 0 0,-21-1 16,20 1-16,1 21 0,21 0 15,0-1-15,-21 22 0,21 22 16,0-1-16,0 0 0,0 21 16,0-21-16,0 22 0,21-1 0,0 22 15,1-22-15,-1 0 0,0 1 16,0-1-16,0 0 0,0-21 16,22 22-16,-22-22 0,21 0 0,1 0 15,-1 0-15,0 1 0,1-22 16,20 0-16,1 0 0,-1 0 0,85-22 15,-42 1-15,-21 0 0,-1 0 16,1 0-16,0-22 0,-22 22 16,1-21-16,-1 0 0,1-1 0,-43-20 15,21 20-15,-21-20 0,1 21 16,-22-22-16,0 22 0,0-1 0,0 22 16,-22-42-16,1 63 0,0 0 15,-21 0-15,21 0 0,-22 21 16,22 0-16,-21 21 0,21 1 0,-22-1 15,22 0-15,0 1 0,0 20 16,0-20-16,-1-1 0,22 0 16,0 1-16,0-1 0,0-21 0,0 21 15,22-20-15,-1-1 0,0 0 16,21 0-16,1-21 0,-22 0 0,21 0 16,0 0-16,1 0 0,-1 0 0,0 0 15,1-21-15,-22 21 0,21-21 16,1 0-16,-22-1 0,21 1 0,-21 0 15,0 0-15,1-21 0,-1 20 16,0 1-16,0 21 0,-21-21 0,0 42 31,0 0-31,0 1 16,0-1-16,0 0 0,-21 0 16,0-21-16,21 21 0,0 0 15,-21-21-15,21 22 0,21-22 16,0 0-1,0 0-15,0 0 0,22 0 16,-22-22-16,0 22 0,21-21 0,-21 0 16,22 0-16,-22 21 0,21-21 15,-21 0-15,1-1 0,-1 22 0,21-21 16,-21 21-16,0 0 16,-21 21-16,0 1 15,0-1-15,0 0 16,0 0-16,0 0 0,0 0 0,22-21 15,-22 22-15,21-1 0,0 0 16,0-21-16,0 21 0,0-21 0,22 0 16,-1 0-16,-21 0 0,22 0 15,-1 0-15,0 0 0,22 0 0,-22 0 16,0 0-16,22 0 0,-22-21 0,1 0 16,-1 0-16,-21-1 0,21 1 15,-20 0-15,-22-21 0,0 21 0,0-22 16,0 1-16,0 0 0,-22 20 0,1-20 15,0 21-15,-21-21 0,-1 42 16,1-22-16,-43 22 16,43 0-16,0 0 0,-1 22 15,1-1-15,0 21 0,21-21 0,-22 22 16,22-1-16,-21-21 0,21 21 16,-1-20-16,22 20 0,0-21 0,0 0 15,0 0-15,0 1 0,22-1 0,-1 0 16,21-21-16,-21 0 0,22 0 15,-22 0-15,21 0 0,0 0 0,22 0 16,-22 0-16,1-21 0,-1 0 0,0-1 16,1 1-16,-1-21 0,0 21 15,-21-22-15,22 1 0,-1-85 16,0 85-16,-20-22 0,-1 1 16,0-1-16,0 1 0,-21-1 15,21 22-15,-21 0 0,0-1 0,0 1 16,0 21-16,-21 21 15,0 0-15,0 42 0,0-21 16,-1 22-16,1-1 0,-21 21 0,21-20 16,0 20-16,-1 1 0,1-1 15,21 1-15,-21-1 0,21-20 0,0 20 16,0-21-16,0 1 0,0-22 16,0 21-16,21-21 0,0 1 15,1-1-15,-1 0 0,0-21 0,21 0 16,-21 0-16,1 0 0,20 0 15,-21 0-15,21 0 0</inkml:trace>
  <inkml:trace contextRef="#ctx0" brushRef="#br1" timeOffset="55454.52">20193 13208 0,'0'0'0,"21"-42"15,-21-1-15,0 1 16,0 63-16,-21 0 15,0 22-15,0-1 0,-1 0 16,1 1-16,0 20 0,0-20 16,0 20-16,21 1 0,-21-1 0,-1 1 15,1-22-15,0 0 0,0 1 16,0-1-16,21 0 0,-21-21 0,21 1 16,-22-1-16,22 0 0,0 0 0,22-21 15,-1 0 1,0 0-16,0-21 0</inkml:trace>
  <inkml:trace contextRef="#ctx0" brushRef="#br1" timeOffset="56763.77">20532 13335 0,'0'0'0,"21"-21"16,0-43 0,-42 86-16,0-1 15,-22 0-15,22 0 0,-21 0 16,-1 22-16,1-22 0,0 21 0,-1 0 15,1-20-15,0 20 0,-1-21 0,1 0 16,21 22-16,-21-22 0,20-21 16,1 21-16,21-42 31,21 21-15,1 0-1,-22 21 1,0 0-16,0 0 0,0 0 15,0 1-15,0-1 0,0 21 0,0-21 16,0 0-16,21 1 0,0-22 16,0 21-16,0 0 0,0-21 0,1 0 15,20 21-15,-21-21 0,21 0 16,1 0-16,-1 0 0,22 0 0,-22 0 16,21-21-16,-20 0 0,-1 0 0,0 21 15,1-43-15,-1 22 0,-21 0 16,22-21-16,-22-1 0,-21 1 0,0 21 15,0-22-15,0 22 16,0-21-16,0 21 0,-21 21 16,-1 0-16,-20 0 0,21 21 15,0 0-15,-22 0 0,22 22 16,0-22-16,-21 21 0,21-21 0,21 22 16,-22-22-16,22 21 0,0-21 15,0 0-15,0 1 0,0-1 0,0 0 16,22 0-16,-1 0 0,0-21 0,0 0 15,0 0-15,22 0 0,-1 0 16,-21 0-16,21 0 0,1 0 0,-1 0 16,-21-21-16,22 0 0,-22 0 15,21 0-15,-21-1 0,0 1 16,1-21-16,-1 21 0,0-22 0,0 22 16,0 0-16,-21 42 31,0 0-31,0 1 15,-21-1-15,21 0 0,0 0 0,-21 21 16,21-20-16,0-1 0,0 0 16,0 0-16,21-21 15,0 0-15,0 0 0,1 0 0,-1 0 16,0 0-16,21 0 0,-21 0 0,1 0 16,20-21-16,-21 0 15,0 0-15,0-1 0,1 1 0,-1 0 0,0 0 16,0-21-16,0-1 15,0 22-15,1-21 0,-22-1 0,21 1 16,0 21-16,0 0 0,-21 0 0,0-1 16,0 44-1,0-1-15,0 0 0,0 21 0,-21-21 16,0 22-16,0 20 0,-22-20 16,22-1-16,-21 21 0,21-20 0,-22 20 15,1-20-15,21 20 0,0 1 0,-1-1 16,-20 1-16,42-1 0,-21 1 15,0-1-15,21 1 0,-21 20 0,21-20 16,0-1-16,0-20 0,0 20 16,0 1-16,-22-1 0,22-21 15,0 22-15,-21-22 0,21 1 0,0-1 16,0-21-16,0 21 0,-21-20 0,0-1 16,0-21-16,0 0 15,-1-21-15,1-1 0,21 1 16,-21 0-16,0-21 0,21-1 0,0 1 15,0 0-15,0-22 0,0 22 16,0-22-16,0 1 0,21-22 0,21 22 16,1-22-16,-1 0 0,22 1 0,-1-1 15,1 0-15,-1 22 0,22-22 16,-1 22-16,-20-1 0,21 1 16,-22-1-16,22 22 0,-43-22 15,22 22-15,-22 0 0,0 21 0,1-22 16,-22 22-16,0-21 0,-21 21 0,0-1 15,0 1-15,-21 21 16,0 0-16,-1 0 0,1 0 16,0 0-16,-21 21 0,42 1 15,-21-22-15,21 21 0,-22 0 0,22 0 16,0 0-16,0 0 0,0 22 0,0-22 16,0 0-16,22 0 15,-22 22-15,21-22 0,-21 0 0,0 0 16,0 0-16,0 0 0,0 1 0,-21-22 15,-1 21-15,-20-21 0,21 21 16,-21-21-16,-1 0 0,22 0 0,-21 0 16,-1 0-16,1-21 0,21 0 15,0-1-15,0 1 0</inkml:trace>
  <inkml:trace contextRef="#ctx0" brushRef="#br1" timeOffset="57108.55">23072 12679 0,'0'0'0,"21"-21"16,127-149 0,-148 149-1,0 0-15,0 0 0,0 0 0,-21 21 16,0 0-16,-22 0 15,22 21-15,-21 0 0,-1 21 0,-20 1 16,21 20-16,-22 1 0,1-1 16,20 22-16,-20 0 0,20-1 0,-20-20 15,21 20-15,-1 1 0,1 0 0,21-22 16,0 22-16,-1-22 16,22 22-16,0-43 0,0 22 0,0-1 15,0-20-15,22-1 0,-1-21 0,21 22 16,-21-22-16,22 0 0,20-21 15,-21 0-15,1 0 0,20 0 0,-20-21 16,20 21-16,-21-43 0</inkml:trace>
  <inkml:trace contextRef="#ctx0" brushRef="#br1" timeOffset="57328.42">23410 12954 0,'-21'0'0,"42"0"0,-63 0 16,21 0-16,0 21 0,21 0 16,-22 1-16,1-1 0,21 0 15,-21 0-15,21 0 0,0 0 0,0 1 16,0-1-16,21-21 31,0 0-15,1-21-16</inkml:trace>
  <inkml:trace contextRef="#ctx0" brushRef="#br1" timeOffset="57492.33">23558 12869 0,'0'0'0,"0"22"16,-21-1 0,21 0-16,-21 0 0,0 0 15,0 0-15,21 1 0,-21-1 16,21 0-16,-22-21 0,22 21 0,0 0 15,0 0-15,22-21 16,-1 0-16,21 0 16</inkml:trace>
  <inkml:trace contextRef="#ctx0" brushRef="#br1" timeOffset="57736.19">24003 12848 0,'0'0'0,"0"21"31,0 1-31,0 20 0,-21 0 0,0-21 16,-1 22-16,1-1 0,0 0 15,0 1-15,0-1 0,-22 0 0,22 1 16,0-1-16,0 0 0,-21-20 16,20 20-16,22-21 0,0 21 0,-21-20 15,21-1-15,0 0 0,0 0 0,21-21 31,1 0-31,-1 0 0,0 0 0,0 0 16,0-21-16,0 0 0,22 0 0</inkml:trace>
  <inkml:trace contextRef="#ctx0" brushRef="#br1" timeOffset="57956.06">24257 13039 0,'21'-43'0,"-42"86"0,63-107 0,-21 43 15,-21 0-15,0 0 0,0 42 16,0 0-16,0 0 15,-21 22-15,21-22 0,-21 21 0,0 0 16,0 1-16,0-22 0,-1 21 16,22 1-16,-21-1 0,21-21 15,-21 21-15,21-20 0,0-1 0,0 21 16,0-21-16,0 0 0,0 1 16,0-1-16,-21-21 15,0 0 1,0 0-16,-1-21 0</inkml:trace>
  <inkml:trace contextRef="#ctx0" brushRef="#br1" timeOffset="58269.88">23855 13356 0,'0'0'0,"-21"0"0,21-21 15,21 21 17,0 0-32,0 0 0,21 0 15,1 0-15,-1 0 0,0 0 0,1 0 16,-1 0-16,0 0 0,1 0 15,-1 0-15,22 0 0,-22 0 0,0 0 16,1 0-16,-1-21 0,0 0 0,-21 21 16,22-21-16,-22 21 0,0-22 15,0 22-15,-42 0 32,0 0-32,0 22 0,0-1 0,-1 0 15,1 0-15,0 0 0,0 0 16,0 22-16,21-22 0,0 0 15,-21-21-15,21 21 0,0 0 0,0 1 16,21-44 15,0 1-31</inkml:trace>
  <inkml:trace contextRef="#ctx0" brushRef="#br1" timeOffset="58427.83">24723 12996 0,'0'0'0,"0"-21"0,-22 21 32,1 0-32,0 21 15,21 1 1,42-22 15</inkml:trace>
  <inkml:trace contextRef="#ctx0" brushRef="#br1" timeOffset="58636.06">25104 12785 0,'-22'21'32,"1"0"-32,21 0 15,-21 0-15,0 1 0,0-1 0,21 0 16,-21 0-16,21 0 0,-22 0 15,22 1-15,0-1 0,0 0 0,0 0 16,0 0 0,22-21-1</inkml:trace>
  <inkml:trace contextRef="#ctx0" brushRef="#br1" timeOffset="58795.96">25252 12869 0,'0'0'0,"0"-21"0,0 42 31,0 1-31,0-1 0,-21-21 16,-1 21-16,22 0 0,-21 0 0,0 0 15,0 1-15,21-1 0,-21 0 16,0-21-16</inkml:trace>
  <inkml:trace contextRef="#ctx0" brushRef="#br1" timeOffset="59176.75">25506 12383 0,'0'0'15,"0"-22"-15,21 44 31,0-1-31,0-21 0,0 21 16,1 21-16,20-21 0,-21 22 16,21-1-16,1 0 0,-22 1 0,21 20 15,-21 1-15,1-1 0,-1 1 16,-21-1-16,0 1 0,-21-1 16,-1-20-16,1 20 0,-21 1 0,0-22 15,-22 21-15,22-20 0,-1-1 16,-20 0-16,21 1 0,-22-1 0,22-21 15,-1 22-15,1-22 0,0 0 0,-1 0 16,1-21-16,21 21 0,-21-21 16,20 0-16,1 0 0,0 0 0,21-21 31,21 0-31,22 0 16,-22 0-16,21-1 0,0 1 0</inkml:trace>
  <inkml:trace contextRef="#ctx0" brushRef="#br1" timeOffset="59376.63">26183 13123 0,'0'-21'0,"0"42"62,-21 1-46,0-1-16,0-21 0</inkml:trace>
  <inkml:trace contextRef="#ctx0" brushRef="#br1" timeOffset="59592.51">25971 13610 0,'0'21'0,"-21"1"15,0-22 1,21 21-16,-21 0 0,0-21 16,21 21-16,-21-21 0,-1 0 0,1 21 15,0-21-15,0 21 0,0-21 16,0 0-16,-22 22 0,22-22 0,-21 21 15,-22-21-15,22 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2:25:5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2201 0,'0'-21'15</inkml:trace>
  <inkml:trace contextRef="#ctx0" brushRef="#br0" timeOffset="740.79">3069 804 0,'0'0'0,"0"22"46,-21-1-46,21 21 0,-21-21 0,21 22 16,-21 126 0,-1-127-16,22 1 15,0-1-15,-21 0 0,21 1 0,0-22 16,0 21-16,0-21 0,0 0 0,0 1 16,0-1-16,0 0 0,0 0 15,0-42 16</inkml:trace>
  <inkml:trace contextRef="#ctx0" brushRef="#br0" timeOffset="1207.52">2900 847 0,'0'0'0,"0"-21"0,0-1 0,0 1 0,0 0 15,21 21 1,0 0-16,0 0 0,0 0 16,1 0-16,20 0 0,-21 21 15,21 22-15,1-22 16,-1 21-16,0 0 0,1 1 0,-1-1 16,0 0-16,1 1 0,-1-1 15,0 0-15,-20 1 0,20-22 0,-21 21 16,0-21-16,-21 22 0,0-22 15,21 0-15,-21 0 0,0 0 16,0-42 15,0 0-15,0-21-16,0 21 0,0-22 16,0-20-16,22 20 0,-1-20 15,-21 21-15,21-22 0,0 1 0,0-1 16,0 22-16,-21-22 0,22 43 15,-1-21-15,-21 21 0,0-1 0,0 1 16,21 21-16,-21 21 31,0 1-15,0-1-16,0 0 16,0 0-16,0 0 0,21-21 0,-21 21 15</inkml:trace>
  <inkml:trace contextRef="#ctx0" brushRef="#br0" timeOffset="1592.3">3979 1312 0,'21'0'0,"-42"0"0,64 0 15,-22 0-15,0 0 0,0 0 16,-21-21-16,21 0 0,0 0 0,22 0 15,-22 0-15,21-1 0,-21-20 16,22 21-16,-22-21 0,21-1 16,-21 22-16,1-21 0,-1 21 15,-21-22-15,0 22 0,0 0 0,-21 21 16,-1 0 0,1 0-16,0 21 0,-21-21 15,21 42-15,-22-20 0,22-1 0,0 21 16,0-21-16,0 22 0,-1-1 15,22-21-15,0 21 0,-21-20 0,21 20 16,0-21-16,0 0 0,0 0 16,0 1-16,21-1 0,1-21 15,-1 0-15,0 0 0,0 0 16,21 0-16,-20 0 0,20 0 16,0 0-16,-21-21 0,22-1 15,-1 1-15,0 21 0,1-42 0</inkml:trace>
  <inkml:trace contextRef="#ctx0" brushRef="#br0" timeOffset="2144.48">4762 974 0,'0'-21'0,"0"42"0,0-64 16,0 22-16,0 0 16,22 0-16,-1 21 15,0-21-15,0 21 0,0 0 16,0-21-16,22 21 0,-22 0 15,21 0-15,-21 0 0,1 21 0,-1 0 16,21 0-16,-21 0 0,-21 0 16,21 1-16,-21 20 0,0-21 0,0 21 15,0-20-15,0 20 0,-21-21 16,0 0-16,0 0 0,0 1 0,0-1 16,-1 0-16,1 0 0,0-21 15,21 21-15,-21-21 0,21-21 47,21 0-47,0 0 0,0 21 0,1-43 16,-1 22-16,0 0 0,21-21 0,-21 21 15,1-22-15,20 22 0,-21-21 16,21 21-16,-20-1 0,-1 1 16,0 0-16,-21 0 0,0 42 31,-21 0-16,21 0-15,-21 1 0,-1-1 0,22 21 16,-21-21-16,21 0 0,0 22 16,0-22-16,-21 0 0,21 0 0,0 22 15,0-22-15,0 0 16,0 0-16,0 0 0,21 0 16,0-21-16,1 0 0,-1 0 15,0 0-15,21 0 0,-21 0 0,22 0 16,-1 0-16,0 0 0,1-21 15,20 0-15,-20 0 0,-1 0 0,21 0 16,-20-22-16,-1 1 0,0 0 16</inkml:trace>
  <inkml:trace contextRef="#ctx0" brushRef="#br0" timeOffset="2444.32">6181 423 0,'0'-21'0,"0"42"0,0-63 16,-22 42-1,22 21-15,-21 0 0,0 1 16,21-1-16,0 21 0,-21-21 0,21 22 16,-21-1-16,21 0 0,-21 1 15,21-1-15,0 21 0,-22-20 0,22-1 16,-21 22-16,21-22 0,0 0 16,0-21-16,0 22 0,0-1 0,0-21 15,0 0-15,0 1 0,0-1 16,0 0-16,0 0 15,21-21-15,1 0 0,-1 0 16,0 0-16,0 0 0,0-21 16,0 0-16,1 21 0,-1-21 15,0-1-15,0 1 0,21 0 0,-20-21 16,-1 21-16,0-22 0,-21 22 16,0-21-16</inkml:trace>
  <inkml:trace contextRef="#ctx0" brushRef="#br0" timeOffset="2684.22">5948 804 0,'42'0'32,"-21"0"-32,0 0 0,22 0 0,-22 0 15,21 0-15,-21-21 0,22 21 16,-1 0-16,-21-21 0,22 21 0,-1 0 15,-21 0-15,21 0 0,-20-21 16,-1 21-16,0 0 0,0 0 0,-42 21 47,0-21-47</inkml:trace>
  <inkml:trace contextRef="#ctx0" brushRef="#br0" timeOffset="3164.45">4445 1693 0,'0'-21'0,"0"42"0,0-84 16,0 42-16,0 0 0,0-1 15,0 44 17,0 20-32,0-21 0,0 21 0,0 22 15,-21-22-15,21 22 0,-21-22 16,21 22-16,0-1 0,-22-21 0,1 1 16,21 20-16,-21-20 15,21-1-15,-21 0 0,21-21 0,0 22 16,0-1-16,0-21 0,0 0 15,0 1-15,0-1 0,0 0 0,0 0 16,-21-21 0,0 0-16,-1 0 0,1 0 15,0 0-15</inkml:trace>
  <inkml:trace contextRef="#ctx0" brushRef="#br0" timeOffset="3411.31">3873 2180 0,'0'-21'0,"0"42"0,22-42 16,-1 21 0,0 0-16,0 0 0,0 21 15,0 0-15,1 1 0,-1-22 16,0 21-16,0 0 0,0 0 0,0 21 16,-21-20-16,22-1 0,-1 21 15,0-21-15,-21 0 0,0 1 0,0 20 16,21-21-16,-21 0 0,21 0 0,-21 1 15,0-1-15,21-21 32,1 0-32,-1-21 15</inkml:trace>
  <inkml:trace contextRef="#ctx0" brushRef="#br0" timeOffset="3620.19">4911 2096 0,'0'0'0,"-85"63"32,64-42-32,-22 0 0,1 22 15,-21-1-15,20-21 0,1 22 0,0-1 0,-22 0 16,22 1-16,-1-1 16,22 0-16,-21-21 0,21 22 0,0-22 15,-1 0-15,22 0 0,0 0 16,22-21-1,-1 0-15,0-21 0</inkml:trace>
  <inkml:trace contextRef="#ctx0" brushRef="#br0" timeOffset="8543.41">2307 3387 0,'0'0'0,"0"-21"0,0-1 16,-21 1-16,0 0 0,0 21 15,-1-21-15,-20 0 0,21 0 0,0-1 16,0 1-16,-22 21 0,22-21 16,0 21-16,0 0 0,0 0 15,-22 0-15,22 0 0,0 0 16,-21 0-16,20 21 0,-20 0 0,21 1 15,-21 20-15,-1-21 0,22 21 16,-21 22-16,21-22 0,-22 1 16,22 20-16,0-21 0,0 22 0,21-22 15,0 1-15,-21 20 0,21-21 16,0 1-16,0 20 0,0-20 0,21 20 16,0-21-16,0 1 0,0-1 15,0-21-15,22 22 0,-1-22 16,-21 21-16,22-21 0,-1 0 15,0 1-15,-21-22 0,22 21 16,-1-21-16,0 0 0,1 0 0,-1 0 16,22-21-16,-22-1 0,21 1 15,-20 0-15,20 0 0,1 0 0,-22-22 16,0 1-16,22 0 0,-22-1 16,-21 1-16,22-21 0,-22 20 0,0 1 15,0 0-15,-21-22 0,0 22 16,0-22-16,0 22 0,0 0 0,-21-22 15,0 22-15,0-1 0,0 1 16,-22 0-16,1-1 0,0 22 16,-1-21-16,-20 21 0,20 0 15,-20-1-15,-1 1 0,22 21 0,-21 0 16,20 0-16,1 0 0,-22 0 16,22 0-16,0 21 0,-1 1 15,1-1-15,0 0 0,-1 0 0,1 0 16,0 22-16,-1-1 0,1-21 15,21 21-15,0 1 0,0-22 16,21 21-16,0-21 0,0 22 0,0-22 16,21 0-16,0 0 0,0 0 15,21-21-15,1 0 0</inkml:trace>
  <inkml:trace contextRef="#ctx0" brushRef="#br0" timeOffset="9280.51">3895 3662 0,'21'0'16,"0"0"-1,0-21-15,-21 0 16,0-1-16,0 1 0,0 0 16,0 0-16,0 0 15,0 0-15,-21-22 0,21 22 0,-21 0 16,0 0-16,-1 0 0,-20 21 15,21-22-15,0 22 0,-22 0 0,22 0 16,-21 0-16,21 0 16,-22 22-16,1-1 0,0 0 0,21 21 15,-22-21-15,1 22 0,21-1 16,0-21-16,-1 22 0,1-1 0,0 0 16,21 1-16,0-1 0,0-21 15,0 21-15,0 1 0,0-22 0,21 21 16,0-21-16,1 1 0,-1-1 15,21 0-15,-21 0 0,22-21 0,-1 0 16,-21 0-16,21 0 0,1 0 16,-22 0-16,21-21 0,-21 0 0,22 0 15,-22-1-15,21 1 16,-21 0-16,1-21 0,20 21 0,-21-22 16,0 22-16,0-21 0,-21 21 15,22-22-15,-22 22 0,21 0 0,-21 0 16,0 0-16,0-1 0,0 1 15,0 42 17,0 1-32,-21 20 0,-1-21 15,22 0-15,0 0 0,0 22 0,0-22 16,-21 0-16,21 21 0,0-20 16,0 20-16,0-21 0,0 0 0,0 22 15,0-22-15,0 0 16,0 0-16,0 0 0,21-21 0,1 21 15,-1-21-15,0 0 0,21 0 16,-21 0-16,1-21 0,20 0 16,-21 21-16,21-21 0</inkml:trace>
  <inkml:trace contextRef="#ctx0" brushRef="#br0" timeOffset="9600.31">4889 3598 0,'0'0'0,"0"-21"0,0 0 15,0 0-15,0 0 0,0 0 0,0-1 16,-21 22 0,0 0-16,0 0 0,0 0 15,0 0-15,-1 0 0,-20 0 0,21 22 16,0-1-16,-22 0 0,22 0 16,-21 0-16,21 22 0,0-22 0,-1 21 15,1-21-15,0 22 0,0-22 16,21 21-16,0-21 0,0 22 0,0-22 15,0 21-15,0-21 0,0 22 16,0-22-16,21 0 0,0 0 0,0 0 16,22 0-16,-22-21 0,21 22 15,1-22-15,-1 0 0,0 0 0,1 0 16,-1 0-16,0 0 16,1 0-16,20-22 0,-21 1 0,1 0 15,-1 0-15,0 0 0,1 0 0,-22-22 16</inkml:trace>
  <inkml:trace contextRef="#ctx0" brushRef="#br0" timeOffset="9892.15">5630 3577 0,'0'-21'0,"0"42"0,0-63 0,0 21 16,-21 21-16,0 0 16,0 0-16,0 0 15,-1 0-15,1 0 0,0 21 0,0 0 16,0 0-16,21 0 0,-21 1 15,-1 20-15,22-21 0,-21 0 16,21 22-16,0-22 0,0 0 0,0 21 16,0-21-16,0 1 0,0 20 15,0-21-15,0 0 0,0 22 0,0-22 16,0 0-16,0 0 0,21 0 16,1 0-16,-1-21 0,0 0 15,0 22-15,0-22 0,0 0 0,1 0 16,20 0-16,-21 0 0,21-22 15,-20 1-15,20 21 0,-21-21 0,21-21 16,1 21-16,-22-1 0</inkml:trace>
  <inkml:trace contextRef="#ctx0" brushRef="#br0" timeOffset="10308.44">6075 3683 0,'-21'0'0,"42"0"0,-64 0 15,22 21-15,21 0 16,0 1 0,21-22-1,1 0 1,-1 0-16,21 0 0,-21 0 0,0 0 16,1-22-16,-1 1 0,0 21 0,0-21 15,0 0-15,-21 0 16,21 21-16,-21-21 0,0-1 15,-21 22 1,0 0-16,0 0 0,0 0 16,0 0-16,-1 0 0,-20 22 15,21-22-15,0 21 0,0 0 0,-22 0 16,22 0-16,0 0 0,0 1 0,0-1 16,21 0-16,0 0 0,0 0 15,0 0-15,0 1 0,0-1 16,0 0-16,21-21 0,0 21 15,0 0-15,21-21 0,-20 0 0,20 0 16,-21 0-16,21 0 0,1 0 16,-1-21-16,0 0 0,1 21 0,-22-21 15,21 0-15,1-1 0,-1 1 0,0 0 16,1 0-16</inkml:trace>
  <inkml:trace contextRef="#ctx0" brushRef="#br0" timeOffset="10660.75">6689 3704 0,'0'0'0,"21"-21"0,0 0 15,0 0-15,-21 0 0,0-1 16,0 1-16,0 0 0,0 0 15,0 0-15,0 42 47,0 0-47,0 0 16,-21 22-16,21-22 0,-21 0 0,21 21 16,-21 1-16,21-1 0,0 0 15,-22 1-15,22 20 0,-21 1 0,21-1 16,0 1-16,0 20 0,0-20 0,0-1 15,0 22-15,0-22 0,0 22 16,0 0-16,0-1 0,-21 1 0,21 0 16,-21-1-16,21 1 0,-21-21 0,21 20 15,0-20-15,-21-1 0,-1 1 16,1-22-16,21 0 0,-21 1 16,21-1-16,-21-21 0,21 0 0,0 1 15,0-44 1,0 1-16,0 0 15,0 0-15,0-21 0,21-1 0,0 1 16,0-22-16,-21 1 0,22-1 16,-1 1-16,0-22 0,0-21 0,0 22 15</inkml:trace>
  <inkml:trace contextRef="#ctx0" brushRef="#br0" timeOffset="10964.32">6625 3768 0,'0'-148'16,"0"296"-16,0-318 0,21 149 16,-21 0-16,43 21 0,-22 0 15,0-21-15,21 21 0,-21 0 0,22 0 16,-1 0-16,-21 0 0,22 21 16,-1 0-16,-21 0 0,0 1 0,0-1 15,-21 0-15,0 0 0,0 0 16,0 0-16,0 22 0,-21-22 0,0 0 15,-21 0-15,21 0 0,-22 1 0,1-1 16,0 0-16,-1-21 16,1 21-16,0-21 0,20 0 0,1 0 15,0 0-15,0 0 0,42-21 32,0 0-32,0 0 0,1-1 15,-1 1-15</inkml:trace>
  <inkml:trace contextRef="#ctx0" brushRef="#br0" timeOffset="11238.73">7324 3217 0,'0'0'0,"21"-21"0,0 0 16,-21 0-16,0 42 31,0 0-31,0 22 16,-21-1-16,0-21 0,21 43 0,-22-22 15,22 0-15,-21 1 0,21 20 16,-21-21-16,21 1 0,-21-1 0,21 0 16,0 1-16,0-22 0,0 21 0,0-21 15,0 1-15,0-1 0,0 0 16,0 0-16,21-21 0,0 0 16,0 0-16,1 0 0,-1-21 15,0 21-15,0-21 0,21 0 16,-20-1-16,-1-20 0,0 21 15</inkml:trace>
  <inkml:trace contextRef="#ctx0" brushRef="#br0" timeOffset="11433.15">7281 3493 0,'-21'0'15,"0"0"1,21 21-16,21-21 31,0 0-31,0 0 16,1 0-16,-1 0 0,21 0 0,-21 0 15,22 0-15,-1-21 0,0 21 0,1-22 16,-1 1-16</inkml:trace>
  <inkml:trace contextRef="#ctx0" brushRef="#br0" timeOffset="12716.56">8488 3175 0,'0'0'0,"0"-21"0,0 0 16,0 0-16,0-1 15,0 1-15,0 0 16,0 0-16,0 0 15,0 42 1,0 0-16,0 21 16,-21 1-16,-1-1 0,1 0 15,21 22-15,-21-1 0,0 1 0,21-1 16,-21 1-16,0-1 0,-1-20 0,-20 20 16,21-20-16,-21-1 0,20 0 15,-20 1-15,21-1 0,-21-21 16,20 21-16,1-20 0,0-1 0,0 0 15,0-21-15,0 0 16,21-21-16,0 0 16,-22-1-16,22-20 0,0 21 15,0 0-15,0-22 0,0 1 0,0 0 16,0-1-16,0 1 0,0 0 16,0-1-16,0 1 0,0 0 0,0-1 15,0 22-15,0 0 0,22 0 16,-22 0-16,0 42 15,21 0-15,-21 0 16,0 0-16,0 22 0,0-22 0,21 21 0,0 1 16,-21-1-16,21-21 0,-21 21 15,21 1-15,1-22 0,-22 21 16,21-21-16,0 1 0,0 20 0,0-21 16,0 0-16,1 0 0,-1-21 15,0 22-15,0-22 0,0 0 0,0 0 16,1 0-16,-1 0 0,21-22 15,-21 1-15,22 0 0,-22 0 0,21 0 16,-21 0-16,0-1 0,1-20 0,-1 21 16,0-21-16,0 20 0,0-20 15,0 0-15,-21 21 0,0-1 16,0 1-16,0 0 0,22 0 0,-22 42 31,0 0-15,-22 0-16,1 1 0,21-1 0,0 0 15,0 21-15,0-21 0,-21 1 0,21-1 16,0 0-16,0 0 0,0 0 16,0 0-16,0 1 15,0-44 17,0 1-17,0 0-15</inkml:trace>
  <inkml:trace contextRef="#ctx0" brushRef="#br0" timeOffset="12900.46">8784 3344 0,'-21'0'31,"21"22"-31,-21-22 16,21 21-16,0 0 15,0 0-15,21 0 16,0 0 0</inkml:trace>
  <inkml:trace contextRef="#ctx0" brushRef="#br0" timeOffset="13524.39">9271 3514 0,'0'0'0,"21"0"0</inkml:trace>
  <inkml:trace contextRef="#ctx0" brushRef="#br0" timeOffset="13935.97">9250 3556 0,'0'-21'16,"0"0"46</inkml:trace>
  <inkml:trace contextRef="#ctx0" brushRef="#br0" timeOffset="15589.53">9292 3535 0,'0'-21'15,"0"0"1,0-1-1,0 1 1,-21 21-16,0-21 0,0 21 16,-1 0-16,1 0 15,0 0-15,0 0 0,0 0 0,0 0 16,-1 0-16,1 21 0,0 0 0,0 1 16,0-1-16,0 0 15,-1 21-15,1-21 0,0 22 0,0-22 16,21 21-16,0-21 0,0 22 0,0-22 15,0 0-15,0 0 0,0 0 16,21 1-16,0-1 0,0 0 0,22 0 16,-22-21-16,21 0 0,1 0 15,-1 0-15,0 0 0,1 0 0,-1 0 16,0 0-16,1-21 0,-1 21 16,21-21-16,-20 0 0,-1-1 0,0 1 15,1 0-15,-1 0 0,0 0 16,-20-22-16,20 22 0,-21 0 15,0-21-15,-21 21 0,0-1 0,0-20 0,0 21 16,0 0-16,0 0 16,-21 21-16,0 0 15,0 0-15,0 0 16,-22 21-16,22-21 0,0 42 0,-21-21 16,20 0-16,1 1 0,0 20 0,21-21 15,0 21-15,0-20 0,0-1 16,0 0-16,0 21 0,0-21 0,21 1 15,0-1-15,1-21 16,20 0-16,-21 21 0,21-21 0,1 0 16,20 0-16,-20 0 0,-1 0 0,21-21 15,1 0-15,-1 21 16,-20-22-16,20 1 0,-20 0 0,-1 0 16,0 0-16,1-22 0,-22 22 15,21-21-15,-42 21 0,21 0 0,-21-1 16,21 1-16,-21 0 0,0 0 0,-21 21 31,21 21-31,-21 0 16,0 0-16,21 1 0,-21-1 15,21 0-15,-21 21 0,-1-21 0,22 1 16,0-1-16,0 0 0,-21 0 0,21 0 16,0 0-16,0 1 15,0-1-15,21-42 47,1-1-47,-1 1 0,0 0 16,0 0-16,-21 0 0,42-22 15,-20 22-15,-1 0 0,0-21 0,0 21 16,21-1-16,-20 1 0,-1 0 16,0 21-16,0 0 0,0 0 0,0 0 15,-21 21-15,22 0 16,-22 22-16,21-22 0,0 0 15,-21 0-15,0 0 0,21 1 0,-21-1 16,21 0-16,-21 0 0,21-21 0,1 21 16,-1 0-16,0-21 15,0 0-15,0 0 0,0 0 0,1 0 16,-1 0-16,0 0 0,21 0 16,-21 0-16,22 0 0,-22-21 0,21 0 15,-21 0-15,22 0 0,-22 0 0,21-1 16,-21-20-16,22 21 0,-22-21 15,21 20-15,-21-20 0,1 21 0,-1-21 16,-21 20-16,0 1 0,21 21 16,-21 21 15,0 1-31,0-1 0,0 0 16,0 0-16,0 0 15,0-42 32,0 0-31,0 0-16,0 0 0,0-1 15,0 1-15,0 0 16,-21 21 0,0 0-1,-1 0-15,1 0 0,0 21 16,0 0-16,21 1 0,-21-1 0,0 21 15,-1-21-15,22 0 16,0 22-16,0-22 0,0 0 0,0 0 16,0 22-16,0-22 0,0 0 0,0 0 15,22-21-15,-1 21 0,0 0 16,0-21-16,21 0 0,1 22 0,-22-22 16,21 0-16,22 0 0,-22 0 15,0 0-15,22 0 0,-22 0 0,22-22 16,-1 1-16,-20 0 0,20 0 0,-21 0 15,22 0-15,-22-1 16,1-20-16,-1 21 0,-21-21 0,21-1 16,-20 1-16,-1 0 0,0-1 15,-21 22-15,0-21 0,0 21 0,0-1 16,-21 22 0,-22 0-16,22 22 0,0 20 15,0-21-15,0 21 0,0-20 0,-1 20 16,1 0-16,21-21 15,0 22-15,0-22 0,0 21 0,0-21 0,0 1 16,0-1-16,21 0 0,1-21 16,-1 21-16,0-21 0,0 0 0,0 21 15,0-21-15,22 0 0,-22 0 16,0 0-16,0 0 0,0 0 16,22-21-16,-22 0 0,0 21 0,0-21 15,22 0-15,-22-1 0</inkml:trace>
  <inkml:trace contextRef="#ctx0" brushRef="#br0" timeOffset="15760.44">12933 3683 0,'0'0'15,"-21"0"63,-1 0-62,1 21-16,-21-21 0</inkml:trace>
  <inkml:trace contextRef="#ctx0" brushRef="#br0" timeOffset="17139.84">4445 5122 0,'0'0'0,"0"-21"15,0-85 1,0 85-1,0 0-15,0-21 16,-21 63 31,21 0-31,0 0-16,0 0 0,-21 22 0,21-1 15,-22 0-15,22 1 0,-21-1 16,21 0-16,0 22 0,0-22 0,0 1 15,-21 20-15,21-21 0,0 22 16,-21-1-16,21-20 0,0 20 0,0-20 16,0 20-16,0-21 0,0 1 15,0-1-15,0-21 0,0 22 0,0-22 16,0 0-16,0 0 0,0 0 0,0 0 16,21-21-1,-42-21 32,0 0-47,0 0 0,-1 0 0</inkml:trace>
  <inkml:trace contextRef="#ctx0" brushRef="#br0" timeOffset="17408.7">3979 5715 0,'0'0'0,"0"-21"15,0 0-15,0 0 0,0-1 0,0 1 16,0 0-16,21 21 15,1 0 1,-1 21-16,0 0 0,0 1 16,0-1-16,0 0 0,1 0 0,-1 21 15,21 1-15,-21-22 0,0 21 16,1-21-16,-1 22 0,0-22 0,0 0 16,-21 21-16,0-20 0,0-1 15,0 0-15,0 0 0,0 0 16,21-21-16,0 0 31,1-21-31,-1 21 0,0-21 16,0 0-16,0 0 15</inkml:trace>
  <inkml:trace contextRef="#ctx0" brushRef="#br0" timeOffset="17635.57">4953 5588 0,'21'0'0,"-42"0"0,21 0 15,-21 21 1,0 0-16,-1 1 0,-20 20 16,21-21-16,-21 0 0,-1 22 0,22-1 15,-21-21-15,-1 21 16,22-20-16,-21 20 0,21-21 0,0 0 16,-22 22-16,22-22 0,0 0 0,21 0 15,-21-21-15,21 21 0,-21 0 16,21 1-16,0-1 0,0 0 15,0 0 1,-22-21-16</inkml:trace>
  <inkml:trace contextRef="#ctx0" brushRef="#br0" timeOffset="18524.31">1101 6668 0,'0'0'0,"0"-22"0,0 1 16,0 0-16,0 0 0,-22 0 15,22 0-15,0-1 0,0 1 16,-21 21-16,21-21 16,0 42 30,0 0-46,0 1 0,0 20 0,0 0 16,0 1-16,0-1 0,0 0 16,0 1-16,0 20 0,0-21 0,0 22 15,0 21-15,0-22 0,-21 22 16,21-1-16,0 1 0,-21 0 0,21-1 16,0 1-16,0 0 0,-21 21 15,21-22-15,-21 22 0,21-21 0,0-1 16,0 22-16,-22-21 0,22 0 15,-21 20-15,21-20 0,0 0 0,-21-1 16,21 1-16,0 0 16,0-1-16,0-20 0,-21-1 0,21 1 15,-21-22-15,21 22 0,0-22 16,0-21-16,0 22 0,0-22 0,0 0 16,0 0-16,0-42 31,0 0-31,0 0 0,0-22 15,0 22-15,0-21 0,0-1 0,21 1 16,-21-21-16,21 20 0,-21-41 16,0 20-16</inkml:trace>
  <inkml:trace contextRef="#ctx0" brushRef="#br0" timeOffset="20336.27">1037 6519 0,'-21'0'0,"42"0"0,-42-21 15,21 0-15,21 21 47,0 0-31,0 0-16,22 0 0,-22 0 16,0 21-16,21-21 0,1 0 15,-1 21-15,0-21 0,1 0 0,-1 0 16,0 22-16,22-22 0,-1 0 15,-20 0-15,20 0 0,22 0 0,-22 0 16,22 0-16,0 0 0,-1 0 16,22 0-16,21 0 0,0 0 15,0 0-15,0 0 0,21 0 16,1 0-16,-1-22 0,21 22 0,-21 0 16,22 0-16,-1 0 0,0 0 15,1-21-15,20 21 0,170 0 16,-191 0-16,22 0 0,-1 0 15,1 0-15,20 0 0,-20 0 0,-1-21 16,22 21-16,0 0 0,-22 0 0,22 0 16,-22 0-16,22 0 0,0 0 15,592-21 1,-423 21 0,-190 0-16,20 0 0,-20 0 0,-1 0 15,22 0-15,-22 0 0,1 0 16,-1 0-16,1 0 0,-1 0 0,1 0 15,-1 0-15,-20 0 0,-1 0 16,0 0-16,1 0 0,-1 0 0,0 0 16,-20 0-16,-1 0 0,0 0 0,0 0 15,-21 0-15,21 0 0,-21 21 16,21-21-16,-42 0 0,21 21 0,-21-21 16,0 0-16,0 21 0,-22-21 15,22 0-15,0 22 0,-21-22 0,-1 0 16,1 0-16,0 21 15,-1-21-15,-20 0 0,-1 21 0,1 0 16,-1-21-16,-20 0 0,-1 21 16,0-21-16,-20 0 0,-1 0 0,21 21 15,-21-21-15,0 0 16,-21 22-16,0-1 31,0 0-15,0 0-16,0 0 15,0 0-15,-21-21 16,21 22-16,-21-1 0,21 0 0,0 0 16,0 0-16,-21 0 0,21 1 15,-21-1-15,21 21 0,0-21 16,0 0-16,-21 22 0,21-1 0,-22 0 16,22 1-16,-21-1 0,21 22 15,0-22-15,0 21 0,-21-20 0,0 20 16,21-20-16,-21 20 0,21-21 0,0 22 15,-21-1-15,-1 1 0,22-1 16,-21 1-16,21-1 0,0 1 0,-21 21 16,21-22-16,-21 1 0,21-1 15,-21-21-15,21 22 0,0-1 16,-21 1-16,21-1 0,-22 1 0,1-22 16,21 22-16,-21-1 0,21-20 15,0 20-15,-21-21 0,21 22 0,-21-22 16,21 1-16,-21-22 0,21 21 0,0 0 15,0-20-15,-22-1 0,22 21 16,0-21-16,-21 0 0,21 1 0,0-1 16,0 0-16,0 0 0,0 0 0,0 0 15,-21 1-15,21-1 0,-21 0 16,21 0-16,-21-21 16,0 0-16,-1 21 0,1-21 15,21 21-15,-42-21 0,21 0 16,0 0-16,-22 22 0,22-22 15,-21 0-15,-1 0 0,1 0 0,0 0 16,-22 0-16,22 0 0,-22 0 16,1 0-16,-1 0 0,-20 0 0,-1 0 15,-21 0-15,0 0 0,1 0 0,-1 0 16,0 0-16,-21 0 0,0 0 16,-21 0-16,0 0 0,21 0 0,-43 0 15,22 0-15,0 0 0,-21 0 0,-22 0 16,22 0-16,-22 0 0,1 0 15,20 0-15,-20 0 0,-22 0 0,22 0 16,-1 0-16,1 0 0,-1 0 0,-20 0 16,20 0-16,1 0 0,-22-22 15,21 22-15,-20 0 0,-1 0 16,22-21-16,-22 21 0,21 0 0,-20 0 16,20 0-16,1-21 0,-22 21 0,22 0 15,-1 0-15,-21 0 0,22-21 16,-1 21-16,1 0 0,21 0 0,-22-21 15,1 21-15,20 0 0,1-21 0,21 21 16,-762-64 0,761 64-1,22 0-15,0-21 16,0 21-16,0 0 0,0-21 0,0 0 16,0 21-16,22 0 0,-1 0 0,0-22 15,21 22-15,-21-21 0,22 21 16,-1 0-16,0 0 0,22-21 0,-22 21 15,22 0-15,-22 0 0,22-21 16,-1 21-16,22 0 0,-22 0 0,1 0 16,20 0-16,1 0 0,0 0 15,21-21-15,-1 21 0,-20 0 16,21 0-16,0 0 16,0 0-16,-1 0 15,1 0 1,0 0 15,42-21 32,0-1-63,1 22 0,-1-21 0,21 0 15</inkml:trace>
  <inkml:trace contextRef="#ctx0" brushRef="#br0" timeOffset="20928.93">3344 7218 0,'0'0'0,"0"-21"15,-21 21 17,21 21-32,0 0 0,0 21 15,0-20-15,0 20 0,0 21 16,0-20-16,0 20 0,0 1 15,-21-1-15,21-20 0,-21 41 0,21-20 16,-21-1-16,21 1 0,-22-1 16,1 22-16,0-22 0,0-20 0,0 20 15,21-20-15,-21-1 0,21 0 16,-22 1-16,1-1 0,21-21 0,0 0 16,0 0-16,0 1 0,-21-1 15,21-42 16,0-1-15,0 1-16,0 0 0,0-21 16,0 21-16,21-22 0,0 22 15,-21-21-15,0-22 0,22 22 16,-1-22-16</inkml:trace>
  <inkml:trace contextRef="#ctx0" brushRef="#br0" timeOffset="22130.24">3323 7366 0,'0'0'0,"0"-21"0,0 0 0,0 0 16,21-1-1,0 22 1,1 0-16,-1 0 0,0 0 16,0 0-16,21 0 15,-20 0-15,20 0 0,-21 0 0,21 0 16,1 0-16,20 22 0,-20-22 15,20 21-15,-21-21 0,22 0 0,-1 0 16,1 0-16,-1 21 0,22-21 16,0 0-16,-1 0 0,22 0 0,-21 0 15,21 0-15,0 0 0,-1 0 16,1 0-16,21 0 0,-21 0 0,42 0 16,-21 0-16,0 0 0,21 0 0,1 0 15,-22 0-15,21 0 16,0 0-16,21 0 0,-21-21 0,1 21 0,-1 0 15,0 0-15,0 0 16,0 0-16,0 0 0,1 0 0,-22 0 16,21-21-16,-21 21 0,0 0 0,0 0 15,0 0-15,0 0 0,0-22 16,-21 22-16,-1 0 0,1 0 0,-21 0 16,0 0-16,-22-21 0,1 21 15,-1 0-15,-21 0 0,22 0 0,-22 0 16,1 0-16,-22 0 0,0 0 0,0-21 15,0 21-15,0 0 0,1 0 16,-22 21 31,0 0-47,0 1 16,0-1-16,-22 21 15,22-21-15,0 0 0,-21 1 0,21 20 16,-21 0-16,0-21 0,21 22 15,0-1-15,-21 0 0,21-20 0,-21 20 16,-1 0-16,22 1 0,0-1 0,0 21 16,-21-20-16,21 20 0,0-20 15,-21 20-15,21-21 0,0 22 16,0-22-16,0 1 0,0 20 16,0-21-16,-21 1 0,21-1 0,0-21 15,0 22-15,0-1 0,0-21 0,0 21 16,-21-20-16,0-1 0,21 21 15,-22-21-15,1 0 0,0-21 0,21 22 16,-21-1-16,0-21 0,0 21 0,-1-21 16,1 0-16,-21 0 0,21 0 15,0 0-15,-22 0 0,22 0 0,-21 0 16,-1 0-16,1 0 0,-21 0 0,20 0 16,-20 0-16,-1 0 0,1 0 15,-1 0-15,1 0 0,-1 0 16,-20 0-16,-1 0 0,0 0 0,-21 0 15,1 0-15,-1-21 0,0 21 16,-21 0-16,21 0 0,-21 0 0,0 0 16,0 0-16,-21 0 0,21-21 0,-21 21 15,21 0-15,-21 0 0,21 0 16,-22-22-16,22 22 0,-21 0 0,21-21 16,-21 0-16,21 21 0,0 0 15,0-21-15,0 21 0,0 0 0,0-21 16,0 21-16,21 0 0,0-21 15,22 21-15,-1 0 0,22-22 0,-1 22 16,-21 0-16,43-21 16,21 21-16,-21-21 0,20 21 0,1 0 15,-21 0-15,21 0 0,-22 0 16,22 0-16,-21 0 0,0 0 0,20 0 16,-20 0-16,0 0 0,-1 0 15,22 0-15,0 0 0,-21 0 0,21 0 16,-1 0-1,1 0 48,0 0-47,21-21-1,-21 21-15,21-21 16,-21 21-16,21-21 0,0-1 15,0 1-15,0 0 16</inkml:trace>
  <inkml:trace contextRef="#ctx0" brushRef="#br0" timeOffset="23268.66">3768 7853 0,'0'0'0,"-22"0"0,22 21 31,0 0-15,0 0-16,0 1 0,0-1 15,0 0-15,22 0 0,-1 0 16,0 0-16,0-21 0,0 0 15,0 22-15,1-22 0,-1 0 0,21 0 16,-21 0-16,0-22 0,22 22 0,-22-21 16,0 0-16,0 0 15,0 0-15,1 0 0,-1-1 0,0 1 16,-21 0-16,0 0 0,0 0 16,0 0-16,0-1 0,0 1 15,0 0-15,-21 21 16,0 0-1,21 21-15,-22 0 0,22 1 16,0-1-16,0 21 0,0 0 16,0 1-16,0-1 0,-21 0 15,21 22-15,0-22 0,-21 1 0,21-1 16,0 21-16,0-41 0,-21 20 0,21 0 16,-21 1-16,0-22 0,21 0 15,0 0-15,-22 0 0,1 0 16,0-21-16,0 0 15,0 0-15,0 0 0,-1 0 16,1 0-16,21-21 0,-21 0 16,0 0-16,0 0 0,0 0 0,-1-1 15,1 1-15,0-21 0,0 21 16,21 0-16,0-1 0,0 1 0,-21 21 16,21 21 15,21 1-31,0-1 0,-21 0 15,21 0-15,0 0 0,1 0 16,-1 1-16,0-1 0,0 0 16,0-21-16,0 0 0,1 21 15,20-21-15,-21 0 0,0 0 0,0 0 16,1 0-16,-1 0 0,21-21 0,-21 0 16,0 21-16,1-21 0,20-1 15,-21 1-15,0 0 0,0 0 16,1 0-16,-1-22 0,0 22 0,-21 0 15,0-21-15,21 21 0,-21-1 0,21 1 16,-21 0-16,0 42 31,0 0-31,0 1 16,0-1-16,0 0 16,0 0-16,0 0 0,-21 0 0,21 1 0,0-1 15,0 0-15,0 0 0,0 0 16,0 0-16,-21 1 0,21-1 15,-21 0-15,21-42 47,0 0-47,0-1 16,21 1-16,0 0 0,-21 0 0,21 0 16,0 0-16,1-22 0,-1 22 15,0 0-15,0 0 0,21 0 16,-20-1-16,20 1 0,0 21 0,-21 0 15,22 0-15,-22 0 0,0 0 16,0 0-16,0 21 0,1 1 0,-22-1 16,21 0-16,-21 0 0,0 0 0,0 22 15,0-22-15,0 0 0,0 0 16,0 0-16,0 0 0,-21 1 0,21-1 16,-22 0-16,22 0 0,-21-21 15,21 21-15,0-42 47,0 0-47,0 0 0,21 0 16</inkml:trace>
  <inkml:trace contextRef="#ctx0" brushRef="#br0" timeOffset="23668.51">5228 8043 0,'-21'0'31,"0"22"-15,0-22-16,-1 21 0,22 0 0,-21 0 15,0-21-15,21 21 16,-21 0-16,21 1 0,0-1 16,0 0-16,0 0 0,0 0 15,21 0-15,0 1 16,0-1-16,1-21 0,-1 21 15,0 0-15,0-21 16,0 21-16,0-21 0,-21 21 0,0 1 16,0-1-16,0 0 15,-21-21 1,0 21-16,-21-21 0,21 0 16,-1 21-16,-20-21 0,21 0 0,-21 0 15,20 0-15,1 0 0,0 0 16,0 0-16,0 0 0,0-21 15,21 0 1,0 0-16,0 0 16,21-1-16,-21 1 0,21 0 0,0 0 15,0 0-15</inkml:trace>
  <inkml:trace contextRef="#ctx0" brushRef="#br0" timeOffset="23927.97">5673 7874 0,'-22'0'31,"1"21"-31,0 0 0,0 1 0,21 20 16,-21-21-16,0 21 0,21 1 16,-22-22-16,22 21 0,0 1 0,-21-1 15,21-21-15,-21 21 0,21-20 0,0 20 16,0-21-16,0 0 0,0 0 15,0 1-15,0-1 0,0 0 16,21-42 15,0 0-31,-21-1 16,0 1-16</inkml:trace>
  <inkml:trace contextRef="#ctx0" brushRef="#br0" timeOffset="24139.85">5313 8213 0,'0'0'0,"21"0"31,0 0-15,0 0-16,22 0 0,-22 0 0,0 0 16,21 0-16,-21 0 15,22 0-15,-22 0 0,21-21 0,1 21 16,-22-22-16,21 22 0,-21 0 15,22 0-15,-22-21 0,0 21 0,0 0 16,21 0-16,-20 0 0,-1 0 0</inkml:trace>
  <inkml:trace contextRef="#ctx0" brushRef="#br0" timeOffset="25178.58">6244 8128 0,'0'0'0,"0"-21"0,21 21 16,-21-21-16,0-22 31,0 22-31,-21 21 16,0 0-16,0 0 15,0 0-15,-1 0 0,1 21 0,21 1 16,-21-22-16,0 42 0,0-21 0,0 0 16,-22 0-16,22 22 0,0-1 15,0-21-15,0 22 0,-1-22 0,1 21 16,0-21-16,0 0 0,21 1 15,-21-1-15,21 0 0,0 0 16,0 0-16,0 0 0,21-21 16,0 0-16,0 0 15,22 0-15,-22 0 0,0 0 0,0 0 16,0-21-16,22 21 0,-22-21 0,0 0 16,0 0-16,0 0 0,0-1 15,1-20-15,-1 21 0,0 0 0,0-22 16,-21 22-16,21-21 0,-21 0 15,21 20-15,-21 1 0,0 0 0,0 0 16,0 0-16,0 0 0,0 42 31,0 0-31,0 21 16,0-21-16,-21 1 16,21-1-16,0 21 0,0-21 15,-21 0-15,21 22 0,0-22 0,0 0 16,0 0-16,0 0 0,0 1 0,0-1 15,0 0-15,21-21 0,0 21 16,1-21-16,-1 0 0,0 0 16,0 0-16,0 0 0,0 0 0,1 0 15,-1 0-15,0-21 0,0 21 16,0-21-16,22 0 0,-22-1 0,0-20 16,0 21-16,0-21 0,0 20 15,1-20-15,-1 0 0,0-1 16,-21 1-16,21 0 0,0-1 0,-21 1 15,21 0-15,-21-1 0,0 22 0,0 0 16,0 0-16,0 0 16,0 42-1,-21 0 1,21 0-16,-21 0 0,0 22 0,21-22 16,-21 21-16,0 1 0,-1-1 15,22 21-15,-21-20 0,0-1 0,21 0 16,0-20-16,0 20 0,-21 0 0,21-21 15,0 1-15,0 20 0,0-21 16,0 0-16,0 0 16,21 1-16,0-22 0,0 0 0,1 0 15,-1 0-15,0 0 0,21 0 16,-21 0-16,1 0 0,20-22 16,-21 22-16,21-21 0,-20 0 0,20 0 15,-21-21-15,21 20 0,-20 1 16,-1-21-16,0 0 0,0-1 15,0 1-15,0 0 0,1-22 0,-22 22 16,21-1-16,-21 1 0,0 21 0,0-21 16,0 20-16,0 1 0,0 42 31,-21 1-31,-1-1 0,1 21 16,0 0-16,21-20 0,-21 20 15,0 0-15,21 1 0,0-1 0,-21 0 16,-1-21-16,22 22 0,-21-22 15,21 21-15,0-21 0,0 1 0,0-1 16,0 0-16,0 0 16,21-21-1,1 0-15,-1 0 0,0 0 0,0-21 16</inkml:trace>
  <inkml:trace contextRef="#ctx0" brushRef="#br0" timeOffset="26743.14">7810 8361 0,'0'-21'0,"0"0"16,0-1-16,0 1 16,0 0-16,0 0 0,0 0 15,0 0-15,-21-1 0,21 1 0,-21 21 16,0-21-16,0 21 0,0 0 15,-1 0-15,1 0 0,0 0 0,0 0 16,0 21-16,0 0 0,-1 1 16,-20-1-16,21 21 0,0-21 15,0 22-15,-1-22 0,1 21 0,21-21 16,-21 0-16,21 22 0,-21-22 16,21 0-16,0 0 0,0 0 0,0 1 15,0-1-15,21-21 0,0 0 16,0 0-16,1 0 15,-1 0-15,21 0 0,-21 0 0,0 0 16,1-21-16,20 21 0,-21-22 0,0 1 16,22 0-16,-22 0 0,0 0 15,0 0-15,0-1 0,0-20 16,1 21-16,-1 0 0,-21 0 0,0-22 16,0 22-16,0 0 0,0 0 15,0 42 16,0 0-31,-21 0 16,21 0-16,-22 1 0,22-1 0,0 0 16,0 0-16,0 21 0,0-20 15,0-1-15,0 0 0,0 0 16,0 0-16,22-21 0,-1 0 16,0 0-16,0 0 0,0 0 15,0 0-15,22 0 0,-22 0 16,0 0-16,0-21 0,0 21 15,1-21-15,-22 0 0,21 0 0,0-1 16,0 1-16,-21 0 0,0-21 16,0 21-16,0-1 0,21 22 0,-21-21 15,0 0-15,-21 42 32,21 0-32,0 1 15,-21-1-15,21 0 16,-21 0-16,21 0 0,-21 0 0,21 1 15,0-1-15,0 0 0,-22 0 16,22 0 0,22-21 15,-22-21-31,21 21 16,0-21-16,0 0 0,0 0 15,0-1-15,1 1 0,-22 0 0,21 0 16,0 0-16,-21 0 0,21-1 15,0 22-15,-21 22 32,0-1-32,0 0 0,0 0 15,0 0-15,0 0 16,0 1-16,0-1 0,0 0 0,0 0 16,0 0-16,0 0 15,0 1-15,21-22 16,1 0-16,-1 0 0,0 0 15,0 0-15,0 0 16,0 0-16,1-22 0,-1 22 0,0-21 16,0 0-16,0 21 0,-21-21 0,21 0 15,-21 0-15,22-1 0,-22 1 16,0 0-16,0 42 47,-22 0-47,22 1 15,0-1-15,0 0 0,-21-21 16,21 21-16,0 0 16,0 0-1,21-21-15,1 0 0,-1 0 16,0 0-16,0 0 0,0 0 16,0-21-16,1 0 0,-1 21 15,0-21-15,-21 0 0,0 0 0,21-1 16,0 1-16,-21 0 15,0 0-15,0 0 0,0 0 16,0 42 31,0 0-47,0 0 16,-21 0-16,0 0 0,0 22 15,21-22-15,0 0 0,-21 0 0,21 22 16,-22-1-16,22-21 0,0 43 0,0-22 15,0 0-15,0 22 0,0-22 16,0 22-16,0-1 0,0 1 0,0-22 16,0 21-16,0 1 0,0-1 15,0-20-15,0 20 0,0 1 0,0-1 16,0-20-16,0 20 0,-21-21 16,21 1-16,-21-1 0,0 0 0,21 1 15,-21-22-15,0 0 0,-1 0 0,-20-21 16,21 0-16,-21 0 0,-1 0 15,1 0-15,0-21 0,-1 0 0,-20 0 16,20-22-16,1 22 0,0-21 0,-1 0 16,22-1-16,0 1 0,-21-22 15,21 22-15,21 0 0,0-22 0,-22 22 16,22 0-16,0-1 0,0 1 0,0 0 16,0-1-16,22 1 0,-1 0 15,0-1-15,0 1 0,21 0 0,-20-1 16,-1 1-16,21 0 0,-21-1 15,22 1-15</inkml:trace>
  <inkml:trace contextRef="#ctx0" brushRef="#br0" timeOffset="27476.24">8784 8192 0,'0'42'31,"0"-21"-31,0 0 0,0 0 0,0 1 16,-21-1-16,21 0 0,0 0 0,0 0 16,-21 0-16,21 1 0,-21-1 15,21 0 1,21-21 15,0 0-31,0 0 16,0-21-16,0 0 0,1 21 15,-1-22-15,-21 1 0,21 0 0,0 0 16,0 21-16,0-21 0,-21 0 16,22 21-16,-22-22 0,21 22 15,-21 22 1,0-1 0,0 0-16,0 0 0,0 0 15,0 0-15,0 1 16,0-1-16,0 0 0,0 0 15,0 0-15,0 0 0,21-21 16,0 0-16,0 0 16,0 0-16,1 0 0,-1 0 15,0 0-15,0 0 0,21 0 0,-20 0 16,-1-21-16,0 0 0,-21 0 16,21 0-16,0 0 0,-21-1 0,0 1 15,0 0-15,0-21 0,0 21 0,0-22 16,0 22-16,0 0 0,-21-21 15,0 20-15,0 22 0,21-21 0,-21 21 16,-1-21-16,1 21 0,0 0 16,0 0-16,0 21 15,21 0-15,-21 1 0,21-1 16,0 0-16,0 0 0,0 0 0,0 0 16,0 1-16,21-22 0,0 21 15,-21 0-15,21-21 0,0 0 0,0 0 16,1 0-16</inkml:trace>
  <inkml:trace contextRef="#ctx0" brushRef="#br0" timeOffset="28836.46">9673 8213 0,'0'-21'15,"-42"21"1,21 0-16,-1 0 0,1 0 15,0 21-15,0 0 16,0 0-16,0 0 0,-1 0 0,1 1 16,0-1-16,21 0 0,-21 0 0,21 0 15,-21 22-15,21-22 0,0 0 16,0 0-16,0 0 0,0 0 16,0 1-16,21-22 15,0 0 1,0 0-16,0 0 0,1 0 15,-1 0-15,-21-22 0,21 1 0,0 21 16,0-21-16,0 0 0,1 0 16,-1 0-16,0-1 0,0 1 0,-21 0 15,0-21-15,21 21 0,-21-1 0,21 1 16,-21 0-16,0 0 16,0 42-1,-21-21-15,0 21 16,21 0-16,-21 1 0,21-1 15,0 21-15,0-21 0,-21 0 0,21 1 16,0-1-16,0 0 0,0 0 16,0 0-16,0 0 15,21 1-15,0-22 16,0 0-16,0 0 0,1 0 0,-1 0 16,21 0-16,-21 0 0,0-22 15,22 22-15,-22-21 0,0 21 16,21-21-16,-20 0 0,-1 0 0,0 0 15,0-1-15,0 1 0,0 0 0,1 0 16,-22 0-16,0 0 0,21 21 16,-21 21 15,0 0-31,0 0 0,-21 0 16,21 0-1,0 1-15,0-1 0,0 0 16,0 0-16,0 0 15,21-21-15,0 0 16,0 0-16,0 0 0,0 0 16,22 0-16,-22 0 0,0-21 0,0 21 15,0-21-15,1 0 0,-1 21 0,0-21 16,0-1-16,0 1 0,-21 0 16,0 0-16,21 0 15,1 0-15,-22-1 16,0 44 15,0-1-31,-22-21 0,22 21 16,-21 0-16,21 0 0,0 22 15,0-22-15,-21 0 0,21 21 0,0-21 16,-21 22-16,21-1 0,0 22 0,0-22 16,0 21-16,0-20 0,0 20 15,0 1-15,0-1 0,0 1 0,0-22 16,0 22-16,0-1 0,0 1 0,0-22 15,0 21-15,0 1 0,0-22 16,0 22-16,0-22 0,0 0 0,0 1 16,0-1-16,0 0 0,0 1 15,0-22-15,0 21 0,-21-21 16,21 1-16,-21-22 0,-1 0 16,1 0-16,0 0 0,0-22 15,0 1-15,0 0 0,21 0 0,0-21 16,-22 20-16,22-20 0,0 0 0,0-1 15,0 1-15,0-21 0,0 20 16,22-20-16,-1-1 0,0 22 0,0-22 16,0 1-16,22-22 0,-22 22 0,21-22 15,-21 22-15,22-1 16,-1-21-16,0 22 0,1-1 0,-1 1 16,0-1-16,1 22 0,-1 0 0,0-1 15,1 1-15,-1 0 0,-21 21 16,0-22-16,0 22 0,-21 0 15,0 0-15,-21 21 16,-21 0-16,21 0 0,0 0 16,-22 0-16,22 21 0,0 0 0,-21 0 15,20 0-15,1 1 0,21-1 16,0 0-16,0 0 0,0 0 16,0 0-16,21 1 0,1-1 0,20-21 15,-21 21-15,0 0 16,0 0-16,22 0 0,-22-21 0,0 22 15,-21-1-15,21 0 0,-21 0 16,-21-21 0,0 0-16,0 0 0,-22 0 15,22 0-15,0 0 0,-21 0 0,21 0 16,-1 0-16,1 0 0,0 21 16,0-21-16,0 0 0,0 0 0,-22 21 15,22-21-15</inkml:trace>
  <inkml:trace contextRef="#ctx0" brushRef="#br0" timeOffset="29604.02">4551 9821 0,'0'-21'0,"0"0"0,0 0 0,0 0 16,-21 0-16,-1 21 15,1 0 1,21 21-16,0 0 16,-21 21-16,21 1 0,-21-1 15,21 0-15,0 1 0,0 20 0,-21-21 16,21 1-16,-21 20 0,21 1 15,0-22-15,0 22 0,-22-22 0,22 21 16,-21-20-16,21-1 0,-21 0 16,21-20-16,0 20 0,0-21 0,-21 0 15,21 0-15,-21 1 0,21-1 16,-21-21 0,-1 0-16,1 0 15,0 0-15,0-21 16,21-1-16,-21 22 0</inkml:trace>
  <inkml:trace contextRef="#ctx0" brushRef="#br0" timeOffset="29817.43">4022 10308 0,'0'0'16,"0"21"31,21 1-47,0-1 0,0 0 15,0 0-15,0 0 0,1 0 0,-1 22 16,0-22-16,0 0 0,0 0 16,0 0-16,1 1 0,-1-1 0,0 0 15,21-21-15,-21 21 0,1-21 16,-1 0-16,21 0 0,-21 0 0,0 0 16</inkml:trace>
  <inkml:trace contextRef="#ctx0" brushRef="#br0" timeOffset="30008.3">4889 10287 0,'-127'42'31,"106"-20"-31,-21-1 0,0 21 16,20-21-16,-20 22 0,0-22 0,21 21 15,-1-21-15,-20 22 0,21-22 16,21 21-16,-21-21 0,0 0 0,21 1 15,-22-1-15,1 0 0,21 0 16,-21 0-16</inkml:trace>
  <inkml:trace contextRef="#ctx0" brushRef="#br0" timeOffset="30691.43">2498 11557 0,'0'0'0,"0"-21"0,0 0 0,0 0 0,0-1 16,0 1-16,0 0 0,0 0 15,0 0-15,0 0 0,21-1 0,0 1 16,0 21-16,0 0 16,0 0-16,1 0 0,20 21 0,-21 1 15,21-1-15,-20 0 0,-1 21 16,0-21-16,0 22 0,0-1 0,0 0 15,-21-20-15,0 20 0,0 0 16,0-21-16,0 22 0,0-22 0,0 21 16,0-21-16,0 1 0,-21 20 15,0-21-15,0 0 16,21-42 15,21 0-31,0 0 0,0 0 16,1-1-16,-1 1 0,0-21 15,0 21-15,0-22 0,22 1 0,-22 0 16,0-1-16,0 1 0,21 0 16,-20 21-16,20-22 0,-21 22 0,0 0 15,0 0-15,1 21 0,-1 0 16,0 0-16,-21 21 0,21 0 16,-21 21-16,0-20 0,0 20 0,0-21 15,0 21-15,0 1 0,-21-22 16,0 21-16,0 1 0,21-22 0,0 0 15,0 21-15,-22-21 0,22 1 16,0-1-16,0 0 0,0 0 16,22-21-16,-1 0 15,0 0-15,0 0 16,0-21-16,0 0 0,1 21 0,-1-21 16</inkml:trace>
  <inkml:trace contextRef="#ctx0" brushRef="#br0" timeOffset="31021.24">3598 11726 0,'21'0'16,"1"-21"-1,-1 0-15,0 21 0,0-21 16,0 21-16,0-21 0,1 0 0,-1-1 16,0 1-16,0 21 0,-21-21 15,21 0-15,-21 0 0,0 0 16,0-1-16,0 1 0,-21 21 15,-21 0-15,21 0 16,-1 21-16,1 1 16,-21-1-16,21 0 0,0 21 0,-1-21 15,1 22-15,0-22 0,21 0 0,0 21 16,0-20-16,0-1 0,0 0 16,0 0-16,0 0 0,21 0 0,0-21 15,1 22-15,-1-22 0,0 0 16,0 0-16,21 0 0,-20 0 0,20 0 15,0 0-15,1 0 0,-1 0 0,0-22 16,1 22-16,-22-21 0,21 0 16</inkml:trace>
  <inkml:trace contextRef="#ctx0" brushRef="#br0" timeOffset="31772.17">4254 11536 0,'0'0'15,"0"-42"-15,22 20 0,-1 1 0,-21 0 16,21 0-16,0 21 0,0-21 0,0 0 15,1 21-15,-1 0 0,0 0 0,0 0 16,0 0-16,22 0 0,-22 21 16,0 0-16,-21 0 0,21 21 0,-21-20 15,0 20-15,0-21 0,0 21 16,0-20-16,0 20 0,-21-21 0,0 21 16,-22-20-16,22-1 0,-21 0 15,21 0-15,0 0 0,-1-21 16,1 21-16,0-21 0,42-21 31,0 0-15,1 0-16,20 0 0,-21 0 0,21-22 15,-20 22-15,20-21 0,0 21 16,1-22-16,-1 1 0,0 0 0,1 20 16,-1-20-16,0 21 0,-21 0 0,22 0 15,-22-1-15,-21 44 31,-21 20-31,0-21 16,-1 0-16,1 22 0,0-1 16,0-21-16,0 21 0,0 1 0,21-22 15,0 21-15,-22-21 0,22 22 16,0-22-16,0 0 0,0 0 0,22 0 16,-1 1-16,0-22 0,0 21 15,0-21-15,22 0 0,-22 0 0,21 0 16,-21 0-16,22 0 0,-1-21 0,0-1 15,-21 22-15,22-21 0,-1 0 16,0 0-16,1-21 0,-1 20 0,0-20 16,1 0-16,-1-1 0,-21 1 15,22 0-15,-22-22 0,0 22 16,0-22-16,0 1 0,-21 21 0,21-1 0,-21 1 16,0 0-16,0 20 0,0 1 15,0 0-15,-21 21 16,0 0-16,0 0 0,0 21 15,0 0-15,-1 22 0,22-1 16,-21 0-16,0 1 0,0 20 0,21-20 16,0 20-16,0-21 0,0 1 0,-21-1 15,21 0-15,0 1 0,0-1 16,0-21-16,63 85 16,-42-106-1,1 0-15,20 0 0,-21 0 0,21 0 16,-20 0-16,20 0 0,-21 0 15,21-21-15,1 0 0,-22 0 0,0-1 16,21 1-16,-20 0 0,-1 0 16,-21-21-16</inkml:trace>
  <inkml:trace contextRef="#ctx0" brushRef="#br0" timeOffset="31964.28">5546 11345 0,'63'22'31,"-42"-22"-31,22 0 16,-1-22-16,21 22 0,-20-21 0,20 21 15,1-21-15,-1 21 0,-20-21 16,20 21-16,1 0 0,-22-21 0,0 21 16,1 0-16,-1-21 0,-21 21 15,0 0-15,0 0 0</inkml:trace>
  <inkml:trace contextRef="#ctx0" brushRef="#br0" timeOffset="32564.41">4297 12065 0,'-21'0'0,"42"0"0,-64 0 0,22 0 15,0 21 1,21 0-16,0 22 0,0-22 15,-21 21-15,21-21 0,0 22 0,0-1 16,0 0-16,0 1 0,0-1 16,0-21-16,0 22 0,0-22 0,-21 21 15,21-21-15,0 0 0,0 1 16,0-1-16,0 0 0,0 0 0,0 0 16,-21-21-1,-1-21 1,22 0-1,0 0-15,-21 0 0,21-1 16,-21 1-16,0 0 0,21 0 16,-21 21-16,21-21 0,-21 21 15,21 21 1,0 0-16,0 0 16,0 0-16,0 1 0,0-1 15,0 0-15,21 0 0,-21 0 16,21-21-16,0 0 0,0 21 0,0-21 15,1 0-15,-1 0 16,0-21-16,0 21 0,21-21 0,-20 21 16,-1-21-16,0 0 0,0 21 15,0-21-15,0-1 0,1 1 16</inkml:trace>
  <inkml:trace contextRef="#ctx0" brushRef="#br0" timeOffset="33179.49">2688 13420 0,'0'0'0,"0"-21"0,0-1 16,-21 1-16,21 0 15,0 0-15,0 0 0,0 0 16,0-1-16,21 1 16,0 21-16,0 0 0,1 0 15,-1 21-15,21-21 0,-21 22 16,0 20-16,1-21 0,-1 0 15,-21 22-15,21-1 0,-21 0 0,21-21 16,-21 22-16,0-1 16,0-21-16,0 22 0,0-22 0,0 21 15,0-21-15,-21 0 16,21 1-16,-21-22 0,21-22 31,0 1-31,0 0 0,0 0 0,21 0 16,-21-22-16,21 22 0,0-21 15,0 0-15,-21-1 0,22 1 0,-1 21 16,0-22-16,0 1 0,0 21 16,0-21-16,1 20 0,-1 22 0,-21 22 31,0 20-15,0-21-16,0 21 0,0 1 0,-21-22 15,21 21-15,0 1 0,0-1 16,-22 0-16,22 1 0,0-22 0,0 21 15,0-21-15,0 0 0,0 1 16,0-1-16,22-21 0,-1 0 16,0 0-16,0 0 0,0 0 15,22-21-15,-22-1 0,21 1 16,-21 0-16</inkml:trace>
  <inkml:trace contextRef="#ctx0" brushRef="#br0" timeOffset="34220.57">3577 13441 0,'0'0'16,"0"21"-16,-21-21 15,42 0 17,0 0-32,0-21 0,1 0 15,-1 21-15,0-21 0,0 21 16,0-22-16,0 1 0,1 21 0,-1-21 15,-21 0-15,0 0 0,0 0 16,-21 21 0,-1 21-1,1 0-15,0 0 16,0 21-16,0-20 0,0-1 0,-1 21 16,22 0-16,0-20 0,0 20 15,0-21-15,0 21 0,0-20 0,0-1 16,22 0-16,20 0 0,-21-21 15,0 0-15,22 0 0,-22 0 16,21 0-16,0 0 0,-20-21 0,20 21 16,-21-21-16,0 0 0,22-1 15,-22 1-15,0 0 0,0-21 0,-21 21 16,0-1-16,21-20 0,-21 21 16,21 0-16,-21 0 0,0-22 15,22 22-15,-22 0 0,21 0 0,0 21 16,-21-21-16,21 21 0,0 0 15,0 0-15,1 0 0,-1 0 16,0 0-16,0 21 0,0 0 16,0 0-16,1 0 0,-22 0 0,0 1 15,0-1-15,0 0 0,0 21 0,0-21 16,0 22-16,-22-22 0,1 0 16,0 0-16,21 0 0,-21 1 0,0-1 15,0 0-15,21-42 31,21 0-15,0-1-16,0 1 0,0 0 16,0 0-16,1-21 0,-1 20 0,0-20 15,0 21-15,0-21 0,0 20 16,1 1-16,-1-21 0,-21 21 0,21 0 16,-21-1-16,-21 44 31,0-1-31,21 0 0,-22 0 0,1 0 15,21 0-15,0 22 0,-21-22 16,21 21-16,-21-21 0,21 22 16,0-22-16,0 0 0,0 21 0,0-20 15,21-1-15,0 0 0,0-21 16,1 21-16,-1-21 0,21 0 0,-21 0 16,22 0-16,-1 0 0,0 0 0,1-21 15,-1 21-15,0-21 0,1-22 16,-1 22-16,0 0 0,1-21 0,-1 21 15,0-22-15,-21 1 16,1 0-16,20-1 0,-21 1 0,0 0 16,0-1-16,1-20 0,-22 20 0,21 1 0,-21 0 15,0-1-15,0 1 0,0 21 16,0 0-16,-21 21 16,-1 21-1,1 0-15,21 21 0,-21-20 0,0 20 16,21 0-16,-21 1 0,21-1 0,0 0 15,-21 1-15,21-1 0,-22 0 16,22 1-16,0-1 0,0 0 0,0 1 16,0-22-16,0 21 0,0-21 15,0 0-15,22 1 0,-1-1 0,0-21 16,0 0-16,0 0 0,0 0 16,1 0-16,-1 0 0,0-21 15,0-1-15,21 1 0,-20 21 16</inkml:trace>
  <inkml:trace contextRef="#ctx0" brushRef="#br0" timeOffset="34409.58">5186 13314 0,'0'0'0,"-21"0"0,42-21 31,0 21-31,0 0 0,21 0 16,-20-21-16,20 21 0,0 0 0,1-22 15,-1 22-15,0 0 0,1 0 16,-1-21-16,-21 21 0,21 0 0,-20 0 16,-1 0-16</inkml:trace>
  <inkml:trace contextRef="#ctx0" brushRef="#br0" timeOffset="34988.53">3895 14012 0,'0'-21'0,"0"42"0,0-63 0,-22 21 16,22 0-16,-21 0 0,0 21 16,21 21-1,-21-21-15,21 42 0,0-21 16,0 0-16,0 22 0,0-1 16,0-21-16,0 22 0,0-1 0,0 0 15,0 22-15,0-22 16,0 0-16,0-20 0,0 20 0,0 0 15,0-21-15,0 1 0,0-1 0,0 0 16,21-21-16,0 0 31,-21-21-31,0 0 0,0-1 16,0 1-16,0 0 0,0 0 0,0 0 16,0-22-16,-21 22 0,0 0 15,0 0-15,21 0 0,-21 21 0,-1 0 16,1 0-16,0 0 15,0 21-15,21 0 16,0 0-16,0 0 0,0 1 0,0-1 16,0 0-16,0 0 0,0 0 15,21-21-15,0 0 0,22 21 0,-22-21 16,21 0-16,-21 0 0,22 0 0,-1 0 16,0-21-16,1 0 0,-22 0 15,21 21-15,0-21 0,-20 0 0,20-1 16,-21 1-16,0 0 0,-21 0 15</inkml:trace>
  <inkml:trace contextRef="#ctx0" brushRef="#br0" timeOffset="35896.46">2963 15198 0,'0'0'16,"-21"-21"-1,21-1 1,0 1-1,0 0-15,21 21 0,0-21 16,1 0-16,20 0 0,-21 21 16,0-22-16,0 1 0,22 0 0,-22 0 15,21-21-15,-21 20 0,1 1 16,-1-21-16,-21 21 0,21 0 0,-21-22 16,0 22-16,0-21 0,-21 21 15,0-1-15,-1 22 0,1 0 0,0 0 16,0 0-16,-21 0 0,20 22 15,1-1-15,0 0 0,0 0 16,0 21-16,0 1 0,-1-1 0,1 22 16,21-1-16,-21 1 0,0-1 0,0 1 15,21-1-15,-21 22 0,-1-22 16,22 22-16,-21-22 0,0 1 16,21-1-16,-21 22 0,21-21 0,0-1 15,0 1-15,0-22 0,0 21 16,0-20-16,0-1 0,0-21 0,21 22 15,0-22-15,0 0 16,1-21-16,-1 0 0,0 0 0,21 0 16,-21-21-16,1 0 0,-1-1 15,0 1-15,0-21 0,-21 21 16,0 0-16,21-22 0,-21 1 0,0 21 16,0-22-16,0 1 0,-21 0 15,21-1-15,-42 22 0,21-21 0,-1 0 16,-20-1-16,0 22 0,21-21 15,-22 21-15,1-1 0,21 1 0,0 0 16,-1 21-16,1 0 0,21-21 16,21 0-1,22 0-15,-22-1 16,21 22-16,1-21 0,-1 0 16,0 0-16,1 0 0,20 0 15,-21-1-15,22-20 0,-1 21 0,-20-21 16,20 20-16,1 1 0,-22 0 15,-21 0-15,22 21 0,-22 0 0,0 0 16,-21 21 0,0 0-16,0 0 15,-21 1-15,0-1 0,-1 0 0,22 0 16,-21 0-16,0 0 0,21 1 16,-21-1-16,21 0 0,0 0 15,-21-21-15,21 21 16,0-42 15,0 0-31,0 0 16</inkml:trace>
  <inkml:trace contextRef="#ctx0" brushRef="#br0" timeOffset="36072.08">3577 14923 0,'0'-22'15,"-21"22"1,21 22 15,0-1-15,21-21-16,0 21 16,0 0-16</inkml:trace>
  <inkml:trace contextRef="#ctx0" brushRef="#br0" timeOffset="36671.64">3873 15007 0,'0'0'0,"0"21"0,0 1 0,0-1 15,0 0 1,0 0-16,-21 0 0,0 22 0,21-22 16,-21 0-16,21 0 0,0 0 0,0 0 15,-21 1-15,21-1 16,0 0-16,-21 0 0,21 0 0,0 0 15,0-42 32,0 0-47,0 0 0,0 0 0,0 0 16,0-1-16,21 1 0,0-21 16,0 21-16,0-22 0,0 1 0,1 21 15,-1 0-15,0-22 0,21 43 0,-21-21 16,1 21-16,-1 0 0,0 0 15,0 0-15,0 0 0,-21 21 16,21 1-16,-21 20 0,22-21 0,-22 21 16,0-20-16,0 20 0,21 0 0,-21-21 15,0 1-15,21 20 0,-21-21 16,0 0-16,21-21 0,0 21 16,0-21-16,1 0 0,-1 0 15,0 0-15,21 0 0,-21-21 16,1 21-16,20-21 0,-21 0 0,21 0 15,1 0-15,-22-22 0,0 22 16,21-21-16,-20 21 0,-1-22 0,0 22 16,-21 0-16,0-21 0,21 42 15,-21-22-15,0 44 16,-21-22 0,21 42-16,0-21 15,-21 0-15,0 0 0,21 22 0,-22-22 16,22 0-16,0 0 0,-21 0 0,21 1 15,0-1-15,-21 0 0,21 0 16,21-21 0,-21-21-1,21 0-15,1 21 0,-22-21 0</inkml:trace>
  <inkml:trace contextRef="#ctx0" brushRef="#br0" timeOffset="36854.53">4784 14880 0,'0'-21'0,"0"42"0,0-63 16,-22 42 15,22 21-15,0 0-16,0 0 16,22 1-1,-1-22-15,0 21 0,0-21 16,0 0-16</inkml:trace>
  <inkml:trace contextRef="#ctx0" brushRef="#br0" timeOffset="37159.44">5143 14944 0,'0'0'0,"22"0"15,-44 0 1,1 0-16,0 21 16,-21-21-16,21 21 0,-22-21 15,22 21-15,0 0 0,-21-21 0,20 22 16,22-1-16,0 0 0,0 0 15,0 0-15,0 0 0,22 1 16,-1-1-16,0-21 0,0 21 16,0-21-16,0 21 0,1-21 15,-1 21-15,0-21 0,-21 21 16,0 1-16,0-1 0,0 0 16,-21-21-1,0 0-15,-1 21 0,1-21 0,-21 0 16,21 0-16,0 0 0,-1 0 15,1 0-15,0 0 0,21-21 16,21 0 0,0 0-16,1-22 0,-1 22 15</inkml:trace>
  <inkml:trace contextRef="#ctx0" brushRef="#br0" timeOffset="37596.71">5567 14626 0,'21'-42'0,"-42"84"0,63-105 15,-21 42-15,-21-1 16,0 44 0,0-1-16,-21 21 0,0-21 15,0 22-15,21-1 0,-21 0 16,-1 1-16,22-1 0,-21-21 0,0 21 16,0 1-16,21-1 0,-21 0 15,0 1-15,21-1 0,-22-21 0,22 22 16,-21-22-16,21 21 0,0-21 0,-21 0 15,21 1-15,-21-22 16,21 21-16,0-42 16,0-1-1,0 1-15,0-21 16,21 21-16,0-22 0,0 22 0,22-21 16,-22 0-16,21 20 0,22-20 15,-22 0-15,22 21 0,-1-1 0,1 1 16,-1 21-16,1 0 0,-1 0 0,1 0 15,-1 0-15,-21 21 0,1 22 16,-22-22-16,0 21 0,0 1 0,-21-22 16,0 21-16,0 0 0,0 1 15,-21-1-15,0 0 0,0 1 0,0-22 16,-1 21-16,-20-21 0,21 1 0,-21-1 16,20-21-16,1 0 15,0 0-15,0 0 0,0 0 0,0 0 16</inkml:trace>
  <inkml:trace contextRef="#ctx0" brushRef="#br0" timeOffset="38302.71">402 16066 0,'0'-22'0,"0"44"0,0-65 0,0 1 16,-21 21-16,21 0 0,-21-22 0,0 22 15,21 0-15,0 0 0,0 0 16,-22 21 0,22 21-16,0 0 15,0 21-15,0 22 0,0-1 16,0 22-16,0 0 0,0-1 15,0 1-15,0 0 0,0 20 0,-21 1 16,21 0-16,-21 21 0,21-21 16,-21-21-16,0 20 0,0 1 0,21 0 15,-22-21-15,1-1 0,0 1 16,21 0-16,0-22 0,0-20 16,0 20-16,0-42 0,0 22 15,0-22-15,0 0 0,0 0 16,21-42-1,0 0 1,1 0-16,-22-1 0,21-20 16,0 0-16,0-1 0,0 1 15,0-21-15,1-1 0,20 1 0,-21-1 16</inkml:trace>
  <inkml:trace contextRef="#ctx0" brushRef="#br0" timeOffset="39619.96">381 16277 0,'-21'-21'0,"42"42"0,-42-63 15,0 21-15,-1 0 16,22-1-16,0 1 16,22 21-1,-1 0-15,21 0 0,0 0 16,1 0-16,20 0 0,1 0 0,-22 0 15,43 0-15,-22 0 0,1 0 16,20 0-16,1 0 0,21 0 16,0 21-16,0-21 0,21 0 0,0 0 15,0 0-15,0 22 16,21-22-16,21 0 0,0 0 0,1 0 16,-1 0-16,22 0 0,-1 0 0,22 0 15,-1 0-15,1 0 0,0 0 16,21 0-16,-1-22 0,1 22 15,0 0-15,21-21 0,0 21 0,0 0 16,21-21-16,-21 21 0,21 0 0,1 0 16,-1-21-16,-21 21 0,21-21 15,0 21-15,0 0 0,0 0 0,1 0 16,-1 0-16,0 0 0,-21 0 16,0 0-16,0 0 0,0 0 0,0 21 15,0-21-15,-21 0 16,0 21-16,-1-21 0,1 21 0,-21-21 15,0 0-15,-1 0 0,-20 21 16,20-21-16,-20 0 0,-22 0 0,1 22 16,-1-22-16,-21 0 0,-21 0 15,21 21-15,-21-21 0,-21 0 0,21 0 16,-21 0-16,-21 21 0,20-21 0,-41 0 16,21 0-16,-22 0 0,1 0 15,-1 0-15,-21 0 0,1 21 0,20-21 16,-20 0-16,-22 0 0,21 0 15,-21 0-15,0 0 0,1 0 0,-1 0 16,0 0 0,-21 21-16,0 0 15,-21 1 1,0-22-16,-1 21 0,22 0 16,-21 0-16,0 0 0,0 0 0,21 1 15,-21-1-15,0 21 0,-1-21 16,22 22-16,-21-1 0,0 21 0,0-20 15,21 20-15,-21 1 0,0-1 16,-1 1-16,22-22 0,-21 22 0,0-1 16,0 1-16,0-22 0,21 21 15,-21-20-15,-1 20 0,22 1 0,-21-22 16,0 22-16,21-22 16,-21 0-16,21 1 0,-21-1 0,0-21 15,21 21-15,-22-20 0,22 20 16,-21-21-16,21 0 0,-21-21 0,0 21 15,21 1-15,-21-22 0,21 21 16,-21-21-16,-1 0 16,1 0-16,0 0 15,0 0-15,0 0 0,0 0 16,-22 0-16,22 0 0,-21 0 16,-1 0-16,1 0 0,0 0 0,-22 0 15,1 0-15,-1 0 0,-20 0 16,20 0-16,-42 0 0,0 0 15,1 0-15,-1 0 0,-21 0 16,0 0-16,-21 0 0,21 0 0,-43 0 16,1 0-16,0 0 0,-22 0 15,1 0-15,-22 0 0,0 0 0,1 0 16,-22 0-16,0 0 0,-21 0 16,21 0-16,-21 0 0,0 0 0,0 0 15,-21 0-15,21 0 0,-21 0 16,0 0-16,-22 0 0,22 21 0,0-21 15,-21 0-15,20 0 0,-20 0 16,0 0-16,21 0 0,-22 0 16,1 0-16,0 0 0,-1 0 15,22 0-15,-21 21 0,21-21 0,-22 0 16,22 0-16,0 0 0,0 21 16,0-21-16,21 0 0,-22 0 15,22 0-15,0 0 0,0 0 0,0 0 16,22 0-16,-22 0 0,21 0 15,21 0-15,22 0 0,105 0 0,85-21 32,0 0-32,0 0 0,0 0 15,0-1 1,0 1 31,0 0-32</inkml:trace>
  <inkml:trace contextRef="#ctx0" brushRef="#br0" timeOffset="40200.62">3768 16679 0,'0'0'0,"0"-21"0,0 0 16,0 0-16,0 0 15,-22 21 17,22 21-32,0 0 0,0 0 15,0 22-15,0 20 0,0-21 16,0 22-16,0-22 0,0 22 0,0-22 16,0 22-16,0-22 15,-21 21-15,21-20 0,-21-1 0,21-21 16,-21 22-16,21-22 0,0 21 15,0-21-15,0 0 0,-21 1 16,21-44 15,0 1-31,21 0 0,-21-21 16,21 21-16,-21-22 0,21 22 16,0-21-16,-21-22 0</inkml:trace>
  <inkml:trace contextRef="#ctx0" brushRef="#br0" timeOffset="41430.92">3831 16616 0,'0'0'0,"-21"-21"31,42 21-15,21 0 0,-20 0-16,20 0 15,-21 0-15,21 0 0,1 0 0,20 0 16,1 0-16,-1 0 0,22 0 15,0 0-15,-1 0 0,22 0 0,0 0 16,21-21-16,0 21 16,21 0-16,21 0 0,1-22 0,-1 22 15,22 0-15,-22 0 0,21 0 0,22 0 16,-21 0-16,-1 0 0,1 0 16,-1 0-16,22 0 0,-22 0 0,-20 0 15,20 0-15,1 0 0,-22 0 16,0 0-16,22 0 0,-22 0 0,-21 0 15,0 0-15,1 0 0,-22 0 16,-22 0-16,1 0 0,0 0 0,-21 0 16,-1 0-16,-20 0 0,21 0 15,-43 0-15,21 0 0,-20 0 16,-1 0-16,0 0 0,-20 0 0,-1 0 16,0-21-16,0 21 0,0 0 15,-21 21 32,0 1-31,-21-22-16,0 21 0,0 0 0,21 0 15,-21 0-15,-1 0 0,22 22 16,-21-1-16,0-21 0,0 43 0,21-22 16,-21 0-16,0 1 0,-1 20 15,22-20-15,-21-1 0,21 0 16,-21 1-16,21-1 0,-21 0 0,21 1 15,0-1-15,0 0 0,0 1 16,0-1-16,0-21 0,0 21 0,0-20 16,0 20-16,0-21 0,0 0 15,0 0-15,-21-21 0,21 22 16,-21-1-16,-1-21 0,1 21 16,0-21-16,0 0 0,0 0 15,0 0-15,-22 0 0,22 0 0,-21 0 16,-1 0-16,1 0 0,-21 0 15,20 0-15,-20 0 0,-1 0 0,1 0 16,-22 0-16,0 0 16,1 0-16,-22 0 0,0 0 0,-21 0 15,0 0-15,-21 0 0,0 0 16,-22 0-16,1 0 0,0 0 0,-1 0 16,-20 0-16,21 0 0,-22 0 15,1 0-15,20 0 0,-20 0 0,-1 21 16,1-21-16,20 0 0,1 0 15,0 0-15,-1 0 0,22 0 0,0 0 16,0 0-16,0 0 0,21 0 16,0-21-16,0 21 0,21 0 15,0 0-15,0 0 0,0-21 16,1 21-16,20 0 0,-21 0 16,21 0-16,1 0 0,-1 0 0,0 0 15,22-21-15,21 21 0,-22 0 16,43 0-16,-21 0 0,-1 0 0,22 0 15,0 0-15,0 0 16,0 0-16,21-22 16,0 1 62,0 0-63,21 21 1,-21-21 0,21 0-1,-21 0 1,21-1 0,0 1-1,-21 0 1,21 0-16,-21 0 15,22 0-15,-22-1 16,0 1-16,0 0 16,21 0-16,0 21 0,-21-21 15,21 0-15,0-1 0,0 1 0,22 0 16,-22 0-16</inkml:trace>
  <inkml:trace contextRef="#ctx0" brushRef="#br0" timeOffset="41907.64">4868 16743 0,'-21'0'0,"42"0"0,-42-21 0,0 21 0,0 0 16,0 0-1,-1 0-15,1 42 16,21-21-16,-21 22 0,21-22 0,0 42 16,-21-20-16,21-1 0,-21 0 15,21 22-15,-21-22 0,21 0 0,-22 1 16,1-1-16,21 0 0,-21 22 16,0-43-16,21 0 0,-21 0 15,21 1-15,0-1 0,0-42 47,21-1-47,-21 1 0,21 0 0,-21-21 16,0 21-16,0-1 0</inkml:trace>
  <inkml:trace contextRef="#ctx0" brushRef="#br0" timeOffset="42279.95">4593 17187 0,'0'-63'16,"0"21"-16,0 190 0,0-191 0,0-105 0,0 106 0,0 0 0,0 20 15,0-20-15,0 0 0,21 21 16,0-22-16,1 22 0,-1 0 0,21 0 15,-21 21-15,0 0 0,22 0 16,-1 0-16,-21 21 0,22 0 0,-1 0 16,-21 0-16,21 22 15,-20-1-15,20-21 0,-21 22 0,-21-1 16,0 0-16,0-21 0,0 22 16,-21-1-16,0-21 0,-22 0 0,1 22 15,-21-22-15,20 0 0,1 0 16,-43 0-16,43-21 0,21 0 15,0 0-15,-1 0 0,22-21 16,0 0-16,0 0 16,22 21-1,-1 0-15,0 0 0,0 0 16,0 0-16,22 0 0,-22 0 0,0 21 16,21 0-16,-21 0 0,1-21 15,-1 22-15,0-1 0,0 0 16,0-21-16,0 21 0,1 0 0,-1-21 15,-21 21-15,21-21 0,0 0 16,0 0 0,0 0-16</inkml:trace>
  <inkml:trace contextRef="#ctx0" brushRef="#br0" timeOffset="42603.27">5313 17293 0,'0'0'0,"21"0"0,0 0 15,0-21-15,0 21 0,1-21 0,-1 21 16,0-21-16,0 21 0,0-21 16,0-1-16,1 22 0,-1-21 15,0 0-15,0 0 0,-21 0 16,0 0-16,0-1 16,-21 22-16,0 0 0,0 0 15,-22 0-15,1 0 0,0 22 16,20-1-16,-20-21 0,21 21 0,-21 21 15,20-21-15,1 1 0,0-1 16,21 0-16,0 0 0,0 0 0,0 0 16,0 1-16,0-1 0,0 0 15,21-21-15,0 0 0,1 0 16,20 0-16,-21 0 0,21 0 16,1 0-16,-1 0 0,22 0 0,-22-21 15,0 21-15,22-21 0,-22-1 16,22 1-16,-22 21 0</inkml:trace>
  <inkml:trace contextRef="#ctx0" brushRef="#br0" timeOffset="42915.6">6181 17103 0,'0'0'0,"21"0"0,-21-21 15,-21 21 1,-22 0-16,22 21 0,0-21 16,0 21-16,0-21 0,-1 21 0,1-21 15,21 21-15,0 0 0,0 1 16,0-1-16,0 0 15,21-21-15,1 21 16,-1-21-16,0 21 0,0 0 0,0-21 16,0 22-16,1-1 15,-22 0-15,-22 21 32,1-42-32,0 21 0,-21-21 0,21 0 15,-22 0-15,1 0 0,21 0 16,-22 0-16,22 0 0,0 0 0,0 0 15,0-21-15,21 0 16,0 0-16,21 0 16,0 0-16,0-1 0,22 1 0,-22 0 15,21-21-15</inkml:trace>
  <inkml:trace contextRef="#ctx0" brushRef="#br0" timeOffset="43167.05">6731 16743 0,'0'0'0,"21"-21"0,-21 0 16,-21 42 0,0 0-16,0 0 15,-1 0-15,22 22 0,-21-22 0,0 21 16,0 0-16,0 1 16,21-1-16,-21 0 0,-1 1 0,22-22 15,0 21-15,-21 1 0,0-22 16,21 0-16,-21 0 0,21 21 0,0-20 15,0-1-15,21-21 32,0 0-32,0-21 15</inkml:trace>
  <inkml:trace contextRef="#ctx0" brushRef="#br0" timeOffset="43335.95">6392 17145 0,'-21'0'0,"42"0"0,-42-21 15,42 21 17,0-21-17,22 21-15,-22 0 0,21 0 16,1-21-16,20 21 0,-21-22 0,22 22 16,-1 0-16,1 0 0,-1 0 15,-20 0-15</inkml:trace>
  <inkml:trace contextRef="#ctx0" brushRef="#br0" timeOffset="43828.67">7345 17082 0,'21'0'15,"-21"-22"1,0 1-16,0 0 16,0 0-16,-21 0 0,0 21 0,-1-21 15,1-1-15,0 22 16,0 0-16,0 0 0,-22 0 0,22 0 15,0 22-15,-21-1 0,21 0 16,-1 0-16,-20 21 0,21-20 0,0 20 16,0 0-16,-1-21 0,1 22 15,21-22-15,0 0 0,0 21 0,0-20 16,0-1-16,0 0 0,21 0 16,1-21-16,20 0 15,-21 0-15,0 0 0,22 0 16,-1 0-16,-21 0 0,21-21 0,-20 0 15,20 0-15,-21-1 0,0 1 16,0 0-16,1 0 0,-1 0 0,-21 0 16,0-22-16,0 22 0,0 0 15,0 0-15,0 0 0,0-1 0,-21 22 16,-1 0 0,22 22-1,0-1-15,0 0 0,0 0 16,0 0-16,0 0 0,0 1 0,0-1 15,22-21-15,-1 21 0,0 0 16,0-21-16,0 21 0,0-21 16,1 21-16,20-21 0,-21 0 0,0 0 15,22 0-15,-22 0 0,0 0 16,0 0-16,-21-21 0,21 0 16,-21 0-16</inkml:trace>
  <inkml:trace contextRef="#ctx0" brushRef="#br0" timeOffset="44152.61">7662 17251 0,'0'-85'16,"-21"43"-16,21 21 15,0 0-15,0-1 0,0-20 16,0 21-16,21 0 0,0 0 0,1 21 16,-1-22-16,0 1 0,0 21 0,0 0 15,22 0-15,-22 0 0,0 21 16,0 1-16,0-1 0,0 0 16,1 0-16,-1 21 0,0-20 0,0 20 15,0-21-15,-21 21 0,0-20 16,0-1-16,0 0 0,0 0 0,0 0 15,0 0-15,0 1 0,0-1 16,-21-21 0,0 0-1,21-21-15,0-1 16,0 1-16,0 0 16,0 0-16,21 0 0,0 0 15,0 21-15,-21-22 0,22 1 0,-1 0 16,0 0-16,0 0 0,0 21 15,0-21-15,22-1 0,-22 1 0,0 0 16,21 0-16,-20 0 0,20 0 16,-21-1-16,21 1 0</inkml:trace>
  <inkml:trace contextRef="#ctx0" brushRef="#br0" timeOffset="44404.47">8572 16828 0,'64'-43'16,"-64"22"-16,-127 127 0,190-148 0,1-43 0,-64 64 16,-21 21 15,0 21-31,-1 0 0,1 0 15,0 0-15,0 1 0,0 20 0,0-21 16,21 21-16,-22 1 0,1-1 16,0 0-16,21 1 0,0-1 0,-21-21 15,21 22-15,-21-1 0,21-21 16,0 0-16,0 22 0,0-22 0,0 0 16,0 0-16,21 0 15,0-21-15,0 0 0,0 0 0,1 0 16,-1 0-16,0 0 15,0 0-15,0-21 0,0 0 16,1 0-16,-22 0 0,0-1 16,0 1-16,0 0 0</inkml:trace>
  <inkml:trace contextRef="#ctx0" brushRef="#br0" timeOffset="44584.36">8488 17060 0,'0'-21'15,"0"42"-15,0-63 31,21 42-31,0 0 16,0 0-16,0 0 0,1 0 16,-1 0-16,21-21 0,-21 21 0,0 0 15,1 0-15,-1 0 0,0 0 16,0 0-16,0 0 0,0 0 16,1 0-16,-1-21 0,0 21 15,0 0-15</inkml:trace>
  <inkml:trace contextRef="#ctx0" brushRef="#br0" timeOffset="44764.35">9440 17230 0,'0'0'0,"0"21"16,-21-21-1,0 0 1,0 0 15,0-21-31,-1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1:44:36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6519 5313 0,'21'0'78,"1"0"-47</inkml:trace>
  <inkml:trace contextRef="#ctx0" brushRef="#br0" timeOffset="2639.95">8170 10139 0,'0'0'0,"-21"0"15,0 0 1,0 0 0,42 0 77,0 0-93,0 0 16,0 0-16,1 0 16,-1 0-16,0 0 15,0 0-15,0 0 16,0 0-16,1 0 15,-1 0-15,0 0 0,0 0 16,0 0-16,0 0 16,1 0-16,-1 0 15,0 0-15,0 0 16,0 0-16,0 0 0,1 0 0,-1 0 16,0 0-16,0 0 0,0 0 15,0 0-15,1 0 0,20 0 0,-21 0 16,0 0-16,0 0 0,1 0 0,20 0 15,-21 0-15,0 0 0,22 0 16,-22 0-16,21 0 0,-21 0 0,22 0 16,-22 0-16,21-21 0,-21 21 0,0 0 15,22 0-15,-22 0 0,0 0 16,0 0-16,0 0 0,1 0 16,-1 0-16,0 0 0,0 0 15,0 0-15,0 0 0,1 0 0,-1 0 16,0 0-16,0 0 0,0 0 0,0 0 15,22 0-15,-22 0 0,0 0 16,0 0-16,22 0 0,-22 0 0,0 0 16,0 0-16,0 0 0,0 0 0,1 0 15,-1 0-15,0 0 0,0 0 16,0 0-16,0 0 0,1 0 0,-1 0 16,0 0-16,21 0 0,-21 0 15,1 0-15,-1 0 0,0 0 0,0 0 16,21 0-16,-20 0 0,-1 0 0,0 0 15,0 0-15,21 0 16,-20 0-16,-1 0 0,0 0 0,0 0 16,0 0-16,0 0 0,1 0 0,-1 0 15,0 0-15,0 0 0,0 0 16,0 0-16,1 0 0,-1 0 0,0 0 16,21 0-16,-21 0 0,22 0 15,-22 0-15,21 0 0,-21 0 0,22 0 16,-1 0-16,0 0 0,-20 0 0,20 0 15,0 0-15,-21 0 0,22 0 16,-1 0-16,-21 0 0,22 0 16,-22 0-16,21 0 0,-21 0 0,0 0 15,22 0-15,-22 0 0,0 0 16,21 0-16,-20 0 0,20 0 0,-21 0 16,0 0-16,22 0 0,-22 0 0,21 0 15,0 0-15,-20 0 0,20 0 16,-21 0-16,21 0 0,1 0 0,-22 0 15,21 0-15,-21 0 0,22 0 16,-1 0-16,-21 0 0,22 0 0,-22 0 16,21 0-16,0 0 0,-20 0 0,20 0 15,0 0-15,-21 0 16,22 0-16,-1 0 0,-21 0 0,22 0 16,-22 0-16,21 0 0,-21 0 0,22 0 15,-22 0-15,21 0 0,0 0 16,-20 0-16,20 0 0,0 0 0,-21 0 15,22 0-15,-1 0 0,0 0 0,1 0 16,-1 0-16,0 0 0,1 0 16,-1 0-16,0 0 0,1 0 0,-1 0 15,22 0-15,-22 0 0,0 0 0,1 0 16,-1 0-16,0 0 0,1 0 16,-22 0-16,21 0 0,0 0 0,1 0 15,-1 0-15,0 0 0,1 0 16,-1 0-16,0 0 0,1 0 15,20 0-15,-20 0 0,20 0 0,-21 0 16,22 0-16,-22 0 0,22 0 16,-22 0-16,22 0 0,-22 0 0,0 0 15,22 0-15,-22 0 0,0 0 0,1 0 16,-1 0-16,0 0 0,-20 0 16,20 0-16,0 0 0,1 0 0,-22 0 15,21 0-15,-21 0 0,22 0 16,-1 0-16,-21 0 0,21 0 0,1-21 15,-22 21-15,21 0 0,1 0 16,-22 0-16,21 0 0,0 0 16,1 0-16,-1 0 0,-21 0 0,22 0 15,-1 0-15,-21 0 0,21 0 0,-20 0 16,20 0-16,-21 0 0,21 0 16,-20 0-16,20 0 0,-21 0 0,21 0 15,-20 0-15,20 0 0,-21 0 16,21 0-16,1 0 0,-1 0 0,0 0 15,1 0-15,-1 0 0,0 0 0,1 0 16,-1 0-16,0 0 0,-20 0 16,20 0-16,0 21 0,1-21 0,-22 0 15,21 0-15,0 0 0,-20 0 16,20 0-16,-21 0 0,21 0 16,-20 0-16,-1 0 0,21 0 0,-21 0 15,0 0-15,1 0 0,-1 0 16,0 0-16,0 0 0,0 0 0,0 0 15,22 0-15,-22 0 0,0 0 0,0 0 16,0 0-16,22 0 0,-22 0 16,0 0-16,21 0 0,-20 0 0,20 0 15,-21 0-15,21 0 0,-20 0 16,-1 0-16,21 0 0,-21 0 0,0 0 16,22 0-16,-22 0 0,0 0 0,0 0 15,0 0-15,1 0 16,-1 0-16,0 0 0,0 0 0,0 0 15,0 0-15,1 0 0,-1 0 0,0 0 16,0 0-16,0 0 0,0 0 16,1 0-16,-22-21 0</inkml:trace>
  <inkml:trace contextRef="#ctx0" brushRef="#br0" timeOffset="2796.86">18288 10097 0,'21'0'32</inkml:trace>
  <inkml:trace contextRef="#ctx0" brushRef="#br0" timeOffset="5072.53">8784 10118 0,'-21'0'16,"21"-21"62,0-1-63,0 1 1,0 0-16,0 0 16,0 0-1,0 0-15,0-1 16,-21 1-16,0 0 0,21 0 15,-22 21-15,22-21 0,0 0 16,-21-1-16,0 1 16,0 0-16,21 0 15,-21 21-15,0-21 0,21 0 16,-22 21-16,22-22 0,0 1 0,-21 21 16,0-21-16,21 0 0,-21 21 0,21-21 15,-21 0 1,0-1-16,-1 22 0,22-21 15,-21 21-15,0-21 16,0 21-16,0-21 16,0 21-16,-1-21 0,1 21 15,0 0-15,0-21 0,0-1 16,0 22-16,-1 0 0,1-21 16,0 21-16,0 0 0,0 0 0,21-21 15,-21 21-15,-1 0 0,1 0 16,0 0-16,-21 0 0,21-21 0,-1 21 15,1 0-15,-21 0 0,21 0 16,0 0-16,-1 0 0,-20 0 0,21-21 16,0 21-16,0 0 0,-1 0 15,1 0-15,0 0 0,0 0 16,0 0-16,0 0 16,21-21-16,-22 21 0,1 0 0,0 0 15,0 0-15,0 0 16,0 0-16,-1 0 0,1 0 15,0 0-15,0 0 0,0 0 0,0 0 16,-1 0-16,1 0 16,0 0-16,0 0 0,0 0 15,0 0-15,-1 0 0,-20 0 16,21 0-16,0 0 0,0 0 0,-1 0 16,1 0-16,0 0 0,0 0 0,0 0 15,-22 0-15,22 0 16,0 0-16,0 0 0,0 0 0,0 0 15,-1 21-15,1-21 0,0 0 0,0 0 16,0 0-16,0 0 0,21 21 16,-22-21-16,1 0 0,0 0 15,0 21-15,0-21 16,0 0-16,-1 21 0,1-21 16,0 0-16,21 21 0,-21-21 0,0 0 15,21 22-15,-21-22 0,21 21 16,-22-21-16,1 21 0,0 0 15,0-21-15,21 21 16,0 0-16,-21 1 16,0-1-16,21 0 0,-22-21 15,22 21-15,-21-21 0,21 21 16,0 0-16,0 1 0,-21-22 0,21 21 16,0 0-16,-21-21 0,21 21 0,0 0 15,0 0-15,0 1 16,-21-22-16,21 21 0,0 0 0,-21-21 15,21 21-15,0 0 0,0 0 16,0 1-16,0-1 16,-22-21-16,22 21 0,0 0 15,0 0 1,0 0 0,0 1-1,0-1 16,-21-21 32,21-21-47,0-1-16,-21 22 15</inkml:trace>
  <inkml:trace contextRef="#ctx0" brushRef="#br0" timeOffset="5669.06">5778 9843 0,'0'0'0,"0"-43"32,0 22-17,22 21 16,-1 0-15,0 0-16,0 0 16,0 0-16,0 21 0,1 0 0,-1-21 15,0 22-15,0-1 0,0 0 16,0 0-16,1-21 16,-22 21-16,21 0 0,0 1 15,-21-1-15,21 0 0,-21 0 16,0 0-16,0 0 15,0 1-15,0-1 0,0 0 16,0 0 0,0 0-1,21-21-15,-21-21 94,0 0-78,0-21 15,21 42-31,-21-22 0</inkml:trace>
  <inkml:trace contextRef="#ctx0" brushRef="#br0" timeOffset="6921.33">6562 9800 0,'0'0'0,"21"0"31,-21 21 16,-21-21-47,-1 22 0,1-22 16,0 21-16,0-21 0,0 21 0,21 0 16,-21 0-16,-22-21 0,22 21 15,0 1-15,0-1 0,0 0 0,-1-21 16,1 21-16,0 0 0,0 0 15,0-21-15,0 22 0,-1-1 16,1 0-16,0-21 0,21 21 16,-21 0-16,0-21 15,21 21 17,0-42 61,21 21-77,0 0-16,-21-21 16,21 21-16,-21-21 15,21 21-15,-21-21 0,22 0 16,-1 21-16,0-22 0,0 1 15,-21 0-15,21 21 16,0-21-16,1 0 16,-1 0-16,0 21 0,0-22 0,0 22 15,0-21-15,1 21 0,-1-21 0,0 0 16,0 21-16,0-21 0,0 0 16,1 21-16,-22-22 0,21 22 15,-21-21 1,-21 21 46,21 21-46,-22-21-16,1 22 16,0-1-16,0 0 15,0-21-15,0 21 0,21 0 0,-22-21 16,1 21-16,0 1 0,0-1 15,0 0-15,0 0 16,21 0-16,-22-21 0,1 21 16,0 1-16,21-1 15,-21-21-15,0 0 16,21 21 0,-21-21 46,-1 0-46,1 0-16,21-21 0,0 0 15,-21-1 1,0 1-16,21 0 16,-21 21-16,21-21 0,-21 21 15,21-21-15,-22 21 0,1-21 16,0 21-16,21-22 15,-21 1-15,0 21 0,0-21 16,-1 21-16,22-21 16,-21 21-16,0-21 0,0 0 15,0 21-15,0-22 16,-1 22-16,1 0 16,0 0-16,0-21 0,0 21 15,0 0-15,-1 0 0,1 0 16,0 0-1,0 0-15,42 0 63,0 0-63</inkml:trace>
  <inkml:trace contextRef="#ctx0" brushRef="#br0" timeOffset="7525.98">5715 9843 0,'21'21'31,"0"-21"-31,-21 21 0,21-21 15,1 0-15,-22 21 0,21 0 16,0-21-16,0 21 0,0 1 16,0-1-16,1-21 15,-22 21-15,21-21 0,0 21 0,0 0 16,0-21-16,-21 21 16,21-21-16,1 0 0,-22 22 15,21-22-15,-21 21 16,21-21-16,0 21 15,-21-42 95,0 0-95,-21-1 1,0 1-16,0 0 0,-1 0 16,1 0-16,0 21 15,21-21-15,-21-1 0,0 1 0,0 21 16,-1-21-16,1 0 0,21 0 16,-21 21-16,0 0 15,21-21-15,-21 21 0,21-22 0,-21 22 31,21-21-31,0 42 94,21 1-94,0-1 16,0 0-16,0 0 15,-21 0-15,21-21 0,1 21 16,-1 1-16,0-1 16,0 0-16,0 0 0,0 0 15</inkml:trace>
  <inkml:trace contextRef="#ctx0" brushRef="#br0" timeOffset="8296.11">6096 10139 0,'42'21'31,"-21"0"-31,-21 0 16,22-21-1,-1 0 48,0-21-47,-21 0-1,21 0 1,-21 0-16,21 21 0,-21-21 15,21-1-15,-21 1 0,22 0 16,-22 0-16,21 21 0,0-21 16,-21 0-16,21-1 0,0 22 15,0-21-15,-21 0 0,22 21 0,-1-21 16,0 21-16,-21-21 0,21 21 0,0 0 16,-21-21-16,21 21 15,1 0-15,-22-22 0,21 22 16,-42 22 93,-1-22-109,1 21 0,0-21 0,21 21 16,-21-21-16,0 21 0,0 0 0,-1-21 15,1 21-15,0 1 0,0-1 16,0-21-16,0 21 0,-1 0 0,1 0 16,0 0-16,0 1 15,0-1-15,0-21 0,-1 21 0,22 0 16,-21-21-16,0 21 0,0 0 16,0-21-1,21 22-15,-21-22 16,42 0 109,0 0-78,-21-22-47,0 1 31</inkml:trace>
  <inkml:trace contextRef="#ctx0" brushRef="#br0" timeOffset="10696.56">6117 10160 0,'0'0'0,"0"-21"31,0 0-15,0 0 0,0-1-16,0 1 15,0 0-15,-21 0 16,0 21-16,0-21 0,-1 0 16,22-1-16,-21 22 0,0-21 0,21 0 15,-21 21-15,0-21 0,0 0 0,-1 0 16,1 21-1,0-22-15,0 22 16,0 0-16,21-21 16,-21 21-1,21-21 17,0 42 93,21 0-125,0 1 15,0-22-15,-21 21 16,21-21-16,0 21 0,1 0 0,-1 0 15,0 0-15,0-21 16,0 22-16,0-1 0,1-21 0,-1 21 16,0 0-16,0 0 15,0 0-15,-21 1 16,0-1 0,21-21-16,-21 21 31,0-42 16,-21 0-47,0 21 0,21-22 15,-21 1-15,0 21 0,0-21 16,-1 0-16,1 0 16,21 0-16,-21-1 15,21 1-15,-21 21 0,0-21 0,21 0 16,0 0-16,0 0 15,0 42 32,0 0-31,21 0-16,-21 0 16,21 0-16,0 1 0,0-1 0,-21 0 15,0 0-15,22 0 16,-1 0-16,-21 1 15,21-1-15,-21 0 16,0 0 0,21-21 31,0 0-16,0-21-16,1 21-15,-22-21 0,21 0 16,0-1-16,0 1 0,-21 0 16,21 0-16,0 0 15,1 0-15,-1-1 0,0 1 0,0 21 16,0-21-16,0 0 0,1 0 0,-22 0 16,21 21-16,0-22 0,0 22 15,-21-21-15,21 21 16,-42 0 93,0 0-109,21 21 0,-21-21 0,0 22 16,-1-22-16,1 21 0,0-21 0,21 21 15,-21 0-15,0-21 0,0 21 16,-1-21-16,1 21 0,0 1 0,0-22 16,0 21-16,0-21 0,21 21 15,-22-21-15,22 21 0,-21-21 0,21 21 16,-21-21-16,21 21 0,-21-21 31,21 22-31,21-22 63,-21-22-63,21 1 15,0 21-15,1-21 16,-22 0-16,21 21 0,0-21 16,0 21-16,-21-21 0,21 21 0,0-22 15,-21 1-15,22 21 0,-1-21 16,0 0-16,0 0 0,0 0 15,0 21-15,-21-22 0,22 22 16,-1 0-16,-21-21 0,21 21 16,-21-21-16,21 21 15,0 0 17,-42 0 30,0 21-62,0 0 16,0 1-16,-1-22 0,22 21 0,-21 0 15,0-21-15,0 21 0,0 0 16,0 0-16,-1 1 0,1-1 16,0 0-16,21 0 0,-21 0 15,0-21 1,21 21-16,-21-21 47,42-21-32,0 0-15,0 0 16,0 21-16,0-21 16,1 21-16,-1-21 0,0-1 15,0 22-15,0-21 0,0 0 0,1 21 0,20-21 16,-42 0-16,21 21 15,0-21-15,0 21 0,1 0 0,-22-22 16,21 22 15,-42 0 32,21 22-1,-22-22-46,22 21 0,-21-21-1,21 21-15,-21-21 16,21 21-16,-21-21 0,21 21 0,0 0 15,-21-21-15,0 0 0,-1 22 16,1-1-16,0-21 16,0 0-16,21 21 0,-21-21 15,0 0-15,21 21 0,-22-21 0,22 21 32,-21-21-32,0 0 0,0 21 15,0-21-15,21 22 16,-21-22-16,21 21 15,0 0 1,-22-21 15,22-21 94</inkml:trace>
  <inkml:trace contextRef="#ctx0" brushRef="#br0" timeOffset="29308.92">2709 1355 0,'0'0'0,"0"21"15,21-21-15,-21 21 16,22-21-16,-1 0 31,0 0-31,0-21 0,0 21 16,0-21-16,1 0 0,-1-1 16,21 22-16,-21-21 0,0 0 0,1 0 15,20 0-15,-21 0 0,0-1 16,0 1-16,-21 0 0,0 0 15,0 0-15,0 0 0,0-1 0,0 1 16,0 0-16,-21 0 0,0 21 16,-21 0-16,-1-21 0,1 21 0,0 0 15,-22 0-15,22 0 0,-22 21 16,22 0-16,-21-21 0,20 21 16,1 22-16,-22-22 0,22 0 15,21 0-15,-21 0 0,20 0 16,1 1-16,0-1 0,21 0 0,-21 0 15,21 0-15,0 0 0,0 1 16,21-1-16,0-21 0,0 21 0,1 0 16,-1-21-16,21 21 0,0-21 15,1 21-15,-22-21 0,21 22 0,22-22 16,-22 21-16,0-21 0,1 21 16,-22 0-16,21-21 0,1 21 0,-22 0 15,0 1-15,0 20 0,0-21 16,0 0-16,-21 22 0,0-22 15,0 21-15,0 0 0,-21 1 16,0-22-16,-21 21 0,21 1 0,-22-22 16,1 21-16,0-21 0,-1 0 15,1 1-15,0-1 0,-1 0 0,1-21 16,-22 0-16,22 0 0,-21 0 16,20 0-16,-20 0 0,20 0 15,1 0-15,0-21 0,-1 0 0,22-1 16,-21 1-16,21 0 0,0 0 15,-1 0-15,1-22 0,21 22 0,-21 0 16,21-21-16,0 21 16,0-22-16,0 22 0,0 0 0,0 0 15,21-22-15,-21 22 0,21 0 16,1 0-16,-1 0 0,0 0 0,0-1 16,21 1-16</inkml:trace>
  <inkml:trace contextRef="#ctx0" brushRef="#br0" timeOffset="29456.84">3598 1101 0,'0'0'0</inkml:trace>
  <inkml:trace contextRef="#ctx0" brushRef="#br0" timeOffset="29640.74">3535 1143 0,'-21'64'32,"-1"-43"-32,22 21 0,-21 0 0,0-20 0,0 20 15,0 21-15,0-20 0,21-1 16,-22 22-16,1-22 0,0 0 0,0 22 16,21-22-16,0 0 0,0-20 15,0 20-15,-21-21 0,21 0 16,0 0-16,0 1 0,0-1 15,21-21 1,-21-21 0,21-1-16,0 1 0</inkml:trace>
  <inkml:trace contextRef="#ctx0" brushRef="#br0" timeOffset="29860.61">3175 1566 0,'0'0'0,"21"0"63,21 0-63,-20 0 0,-1-21 15,21 21-15,-21 0 0,22 0 0,-1-21 16,0 21-16,-21-21 0,22 21 15,-1 0-15,0 0 0,-20 0 0</inkml:trace>
  <inkml:trace contextRef="#ctx0" brushRef="#br0" timeOffset="30344.27">4212 1651 0,'0'0'0,"21"0"0,0 0 16,1 0-16,-1 0 0,-21-21 0,21 21 16,0-21-16,0 0 0,-21-1 15,21 1-15,1 0 16,-22 0-16,0 0 0,0 0 16,-22-1-16,1 1 0,0 21 15,0-21-15,0 21 16,-22 0-16,22 0 0,0 0 0,-21 0 15,21 0-15,-22 0 0,1 0 16,21 21-16,-22 0 0,22-21 0,-21 43 16,21-22-16,0 0 0,-1 21 15,1 1-15,0-1 0,21 0 0,-21 1 16,21-22-16,0 21 0,0 1 16,0-22-16,0 0 0,0 21 0,21-21 15,0-21-15,0 22 0,1-1 16,-1-21-16,0 0 0,0 0 0,0 0 15,22 0-15,-22 0 0,0 0 16,21-21-16,-21-1 0,22 1 0,-22 0 16,0 0-16,21 0 15,-20-22-15,-1 1 0,21 0 0,-21-1 16,0 22-16,1-21 0,-22 0 16,0-1-16,21 22 0,-21 0 0,0-21 15,0 20-15,0 1 16</inkml:trace>
  <inkml:trace contextRef="#ctx0" brushRef="#br0" timeOffset="30500.19">4254 1863 0,'22'63'32,"-22"-42"-32,21-21 0,0 22 15,0-22 1,0 0-16,0 0 0,22 0 0,-22-22 15,0 1-15,21 0 0,-20 0 16,20 0-16,-21 0 0,21-22 0</inkml:trace>
  <inkml:trace contextRef="#ctx0" brushRef="#br0" timeOffset="30804.01">5122 1058 0,'0'0'0,"0"-21"0,0 0 15,0 0-15,0 42 32,0 0-32,-21 0 15,21 1-15,0 20 0,-21 0 0,0 1 16,21-1-16,-21 0 0,21 22 16,-22-22-16,1 0 0,0 22 0,21-22 15,-21 1-15,0-1 0,0 43 16,21-43-16,0 0 0,0-21 15,-22 1-15,22-1 16,0 0-16,0 0 0,0 0 0,0 0 16,22-21-1,-1-21 1,0 0-16,0 0 0,-21 0 16</inkml:trace>
  <inkml:trace contextRef="#ctx0" brushRef="#br0" timeOffset="31087.85">5249 1588 0,'0'21'15,"0"0"1,0 0 0,21-21 15,1 0-31,-1 0 0,0 0 0,0-21 15,0 21-15,0-21 0,1 21 16,-1-21-16,21-1 0,-21 1 0,0 21 16,1-21-16,-1 0 0,-21 0 15,0 0-15,0-1 0,0 1 16,-21 21 0,-1 0-16,1 0 0,0 0 15,-21 0-15,21 0 0,-1 0 16</inkml:trace>
  <inkml:trace contextRef="#ctx0" brushRef="#br0" timeOffset="31228.77">5186 1863 0,'0'21'0,"0"0"15,0 0-15,21-21 0,0 21 0,-21 1 16,21-22-16,0 0 0,1 21 16,-1-21-16,0 0 0,0 0 0,21 0 15,-20 0-15,20-21 0,-21-1 16,21 1-16,1 0 0,-1 0 0,0 0 15,1-22-15</inkml:trace>
  <inkml:trace contextRef="#ctx0" brushRef="#br0" timeOffset="32038.31">6413 1207 0,'-42'-22'0,"42"44"31,0-1-16,0 0-15,21-21 16,-21 21-16,0 0 0,0 0 16,21 1-16,1-22 0,-1 21 15,0-21-15,0 0 16,0 0-16,22 0 0,-22 0 0,21 0 16,0 0-16,-20 0 0,20 0 15,21-21-15,-20-1 0,-1 22 0,0-21 16,1 0-16,-1 0 0,0 0 15,1 0-15,-22-22 0,0 22 16,0 0-16,-21 0 0,0-22 0,0 22 16,0 0-16,0 0 0,-21-21 15,0 20-15,-21 1 0,-1 21 16,1 0-16,0-21 0,-1 21 0,-41 0 16,62 21-16,-20 0 0,-21 1 0,-1-1 15,1 0-15,20 21 0,1-21 16,0 22-16,-1-1 0,22 0 0,-21 1 15,21-1-15,21-21 0,0 22 16,0-1-16,0-21 0,0 21 0,0-20 16,0-1-16,0 0 0,0 0 15,21-21-15,21 21 0,-21-21 16,0 21-16,22-21 0,-22 0 0,21 0 16,1 0-16,-22 0 0,21 0 15,0-21-15,-20 0 0,20 21 16,-21-21-16,0 21 0,0-21 0,-21 0 15,-21 21 1,-21 0-16,21 0 16,-22 0-16,1 0 0,0 0 0,-1 0 15,1 0-15,-21 0 0</inkml:trace>
  <inkml:trace contextRef="#ctx0" brushRef="#br0" timeOffset="32205.21">6075 1926 0,'0'21'16,"42"85"-1,-21-85-15,0 1 16,1-22-16,-1 21 0,21 0 16,-21-21-16,22 0 0,-1 0 0,-21 0 15,43 0-15,-22 0 0,0 0 0,22 0 16,-22-21-16,22 0 0,-1-1 16,-21 1-16,22-21 0,-22 0 0,22-1 15,-1 1-15,-20 0 0</inkml:trace>
  <inkml:trace contextRef="#ctx0" brushRef="#br0" timeOffset="32496.04">7641 847 0,'-21'0'0,"42"0"0,-63 0 0,21 0 15,-1 0-15,1 21 0,0 0 0,0 0 16,0 22-16,0-1 15,-1 21-15,1-20 0,21 20 0,-21-20 0,0 20 16,0 1-16,0-22 0,21 21 16,-22 1-16,1-1 0,0-20 0,0 20 15,21-20-15,-21 20 16,0-21-16,-1 1 0,22-1 0,0-21 16,0 22-16,-21-22 0,21 0 15,0 0-15,0 0 0,0-42 31,0 0-15,-21 0-16,21 0 0</inkml:trace>
  <inkml:trace contextRef="#ctx0" brushRef="#br0" timeOffset="33460.3">5313 1588 0,'21'21'16,"0"-21"-1,0 0 1,0 0-1,1 0-15,-1-21 0,0 21 16,0 0-16,-21-22 16,21 22-16,-21-21 0,21 21 0,-21-21 15,0 0 1,0 0 0,0 0-1,0-1-15,-21 1 16,0 21-1,0 0-15,21-21 16,-21 21-16,0 0 16,-1 0-16,1 0 15,0 0-15,21 21 16,-21-21-16,0 21 0,0-21 16,21 22-16,0-1 0,-22-21 15,22 21-15,-21 21 0,0-21 0,21 1 16,0 20-16,0-21 0,-21 21 15,21-20-15,0 20 0,0 0 0,0-21 16,0 22-16,0-22 0,0 0 16,0 0-16,0 22 0,0-22 0,21-21 15,-21 21-15,21 0 0,0 0 16,1-21-16,-1 21 0,0-21 16,0 0-16,0 0 0,22 0 0,-22 0 15,0 0-15,21 0 0,-21 0 16,22-21-16</inkml:trace>
  <inkml:trace contextRef="#ctx0" brushRef="#br0" timeOffset="34252.85">6604 1524 0,'-21'0'47,"0"0"-47,21-21 16,-22 21-16,1 0 15,0 0-15,0 0 0,0 0 16,0 0-16,-1 0 16,1 0-16,0 21 0,21 0 0,-21-21 15,0 21-15,21 1 16,-21-1-16,-1 0 0,1 0 15,21 0-15,0 0 0,-21 1 16,0 20-16,21-21 0,-21 0 0,21 22 16,0-22-16,0 0 0,0 0 15,0 0-15,0 0 0,0 1 0,0-1 16,0 0-16,0 0 0,0 0 16,0 0-16,0 1 15,21-22-15,0 21 16,0-21-1,0 0-15,1 0 0,-1 0 16,0-21-16,0-1 16</inkml:trace>
  <inkml:trace contextRef="#ctx0" brushRef="#br0" timeOffset="35076.78">7345 2413 0,'0'0'0,"0"-127"0,-21 21 0,21 22 0,0 20 16,0 22-16,0 21 0,0-1 15,0 1-15,0 0 0,0 0 16,0 0 15,0 0-15,21 21 46</inkml:trace>
  <inkml:trace contextRef="#ctx0" brushRef="#br0" timeOffset="35816.18">7429 1693 0,'0'22'16,"0"-1"-16,0 0 15,0 0 1,22-21 15,-1 0-31,0 0 16,0 0-16,0 0 0,0 0 16,1-21-16,-1 21 0,0-21 15,0 0-15,0 21 0,0-22 0,1 1 16,-1 0-16,-21 0 15,0 0-15,0 0 0,0-1 16,0 1 0,-21 21-16,-1-21 0,1 21 0,0 0 15,0 0-15,0 0 0,0 0 16,-22 0-16,22 0 0,0 21 0,0 0 16,0 1-16,-1-22 0</inkml:trace>
  <inkml:trace contextRef="#ctx0" brushRef="#br0" timeOffset="36200.96">7810 1905 0,'0'0'0,"-84"0"0,-1 21 15,0 0-15,22 1 0,21-1 16,20 0-16,-20 0 0,42 0 0,0 0 16,0 1-16,0-1 0,0 0 15,21-21 1,0 21-16,1-21 0,-22-21 0,21 21 16,21 0-16,0 0 0,-20 0 15,20 0-15,0 0 0,-21-21 16,22 0-16,-1-1 0,-21 1 0,22 0 15,-22 0-15,21 0 0,-21 0 16,22-22-16,-22 22 0,0-21 0,0-1 16,0 22-16,0-21 0,-21 0 15,22 20-15,-22 1 0,0-21 0,0 21 16,0 0-16,0 42 47,0 0-47,0 0 0,-22 0 0,22 0 15,0 1-15,0 20 0,-21-21 0,21 21 16,0-20-16,-21-1 0,21 21 16,0-21-16,0 0 0,0 1 0,0-1 15,0 0-15,-21 0 0,21 0 16,0 0-16,-21-21 31,0 0-31</inkml:trace>
  <inkml:trace contextRef="#ctx0" brushRef="#br0" timeOffset="36647.71">7959 2053 0,'0'-21'94,"0"0"-78,0 0 15,0 0-15,21 21-16,-21-22 15,0 1-15,0 0 0,21 0 16,-21 0-16,0 0 0,21-1 16,0-20-16,-21 21 0,21-21 15,1 20-15,-1-20 0,0 0 0,-21 21 16,42-22-16,-21 22 0,22 0 15,-22 0-15,0 21 0,21-21 0,-20 21 16,-1-22-16,0 22 0,0 0 16,0 22-16,0-22 0,-21 21 15,43 42-15,-22-42 0,-21 22 16,0-22-16,0 21 0,0-21 16,0 22-16,0-22 0,0 21 0,0-21 15,0 22-15,0-22 0,0 0 0,0 0 16,0 0-16,0 1 15,0-1-15,0 0 0,-21 0 16,0-21 0,-1 0-1</inkml:trace>
  <inkml:trace contextRef="#ctx0" brushRef="#br0" timeOffset="36826.6">8424 1969 0,'0'0'16,"0"-22"-16,0 1 0,-42-21 15,42 0-15,21 20 0,0 1 16,0 0-16,1-21 0,-1 21 15,0-22-15,0 22 0,0 0 0,0 0 16,22 0-16,-22-1 0,21 1 16,1 0-16,-22 21 0,21 0 15,0 0-15,-20 0 0,20 0 0,-21 0 16,0 21-16,22 0 0,-43 1 16,21-1-16,-21 21 0,21-21 15,-21 22-15</inkml:trace>
  <inkml:trace contextRef="#ctx0" brushRef="#br0" timeOffset="36912.18">8890 2138 0,'-21'-21'31</inkml:trace>
  <inkml:trace contextRef="#ctx0" brushRef="#br0" timeOffset="37308.23">9229 1799 0,'0'21'31,"21"-21"-16,0 0 1,0 0-16,0 0 16,0-21-16,1 21 15,-22-21 17,-22 21 93</inkml:trace>
  <inkml:trace contextRef="#ctx0" brushRef="#br0" timeOffset="38524.04">8996 1630 0,'0'0'0,"21"0"47,0 0-47,-21 21 15,21-21-15,-21 21 0,21 0 16,-21 1-16,0-1 0,0 0 0,0 0 16,0 0-16,0 0 0,0 22 15,0-22-15,0 21 0,0-21 16,0 1-16,-21-1 0,0 0 0,0 0 16,21 0-16,-21 0 0,0 1 15,-1-1-15,22 0 0,-21-21 16,0 0-16,0 21 15,21-42 32</inkml:trace>
  <inkml:trace contextRef="#ctx0" brushRef="#br0" timeOffset="39084.72">9271 1863 0,'0'0'0,"21"0"62,0 0-62,0 0 0,1-21 16,20 21-16,-21-22 0,0 22 16,0-21-16,1 21 0,-1-21 0,0 0 15,0 0-15,0 0 0,0 21 16,-21-22-16,22 1 0,-22 0 0,0 0 15,0 0-15,0 0 16,-22 21-16,1 0 0,0 0 16,0 0-16,0 0 0,0 0 0,-1 0 15,1 0-15,0 21 0,0 0 16,0 0-16,0 0 0,-1 0 16,1 22-16,0-22 0,21 0 15,-21 21-15,21-20 0,-21 20 0,21-21 16,0 0-16,0 0 0,0 22 15,0-22-15,0 0 0,0 0 16,0 0-16,21 1 0,0-1 16,0-21-16,0 0 15,1 0-15,-1 0 0,0 0 16,0 0-16,0 0 0,0 0 16,1 0-16,-1-21 0,21-1 0,-21 22 15,22-21-15,-1 0 0,0 0 16</inkml:trace>
  <inkml:trace contextRef="#ctx0" brushRef="#br0" timeOffset="39645.14">10096 1672 0,'0'0'0,"-21"0"0,0 0 16,0 21-16,21 1 15,-21-22-15,21 21 0,-21 0 16,21 0-16,0 0 0,0 0 16,0 1-16,-22-1 0,22 0 0,0 0 15,0 0-15,-21 0 0,21 1 16,0-1-16,0 0 0,0 0 16,0 0-16,-21-21 15,21 21-15,-21-21 31,0-21-15,21 0 0,0 0-16,0 0 0,0 0 15,0-1-15,0 1 0,0 0 0,21-21 16,-21 21-16,21-22 16,21 22-16,-20-21 0,-22-1 0,42 22 15,0 0-15,1 0 0,20 0 0,-21 0 16,1-1-16,20 22 0,-20 0 15,-1 0-15,0 0 0,-21 0 0,22 0 16,-1 0-16,-21 0 0,22 22 16,-22-1-16,0 0 0,-21 21 15,0-21-15,21 1 0,-21 20 0,0 0 16,0-21-16,0 22 0,0-22 0,-21 0 16,21 21-16,-21-20 0,0-1 15,-1 0-15,22 0 0,-21 0 0,0 0 16,21 1-16,-21-22 15,21-22 17,0 1-32,21 0 15</inkml:trace>
  <inkml:trace contextRef="#ctx0" brushRef="#br0" timeOffset="39979.94">11366 1291 0,'0'0'0,"0"21"16,-21-21-16,21 22 0,-21-1 15,21 0-15,-21 0 0,0 0 0,0 22 16,-1-1-16,1 0 0,0 1 15,0-1-15,0 0 0,0 22 0,-22-22 16,22 0-16,0 1 0,0-1 16,0 0-16,-1 1 0,1-22 0,21 0 15,0 0-15,0 22 0,0-22 16,0 0-16,21-21 31,1 0-31,-1 0 0,0 0 16,0 0-16,21-21 0,-20 0 0,-1-1 15,21 1-15,-21 0 0</inkml:trace>
  <inkml:trace contextRef="#ctx0" brushRef="#br0" timeOffset="40192.83">10964 1693 0,'0'0'0,"21"0"31,1 0-31,-1 0 16,0 0-16,21 0 0,-21 22 15,22-22-15,-22 0 0,21 0 0,-21 0 16,22 0-16,-22 0 0,0 0 16,0-22-16,22 22 0,-22 0 15</inkml:trace>
  <inkml:trace contextRef="#ctx0" brushRef="#br0" timeOffset="40572.5">12277 1355 0,'-43'-21'15</inkml:trace>
  <inkml:trace contextRef="#ctx0" brushRef="#br0" timeOffset="40736.69">12234 1439 0,'0'22'15,"0"-44"-15,-21 65 0,21-1 0,-21-21 16,0 22-16,0-1 0,-1 0 16,1 1-16,0-1 0,0 0 0,0 1 15,0-22-15,-1 21 0,1 0 16,21-20-16,-21-1 0,21 0 0,-21 0 16,21 0-16,0 0 0,-21-21 0,21-21 46,0 0-46,21 0 0</inkml:trace>
  <inkml:trace contextRef="#ctx0" brushRef="#br0" timeOffset="40824.64">12086 1376 0,'0'0'0,"0"-21"0</inkml:trace>
  <inkml:trace contextRef="#ctx0" brushRef="#br0" timeOffset="41267.83">12255 1101 0,'43'-21'31,"-1"-1"-31,-21 22 0,43-21 16,-22 21-16,0 0 0,1 0 0,20 0 15,-20 0-15,-1 0 0,21 21 16,-20 1-16,-1 20 0,0-21 0,1 21 16,-22 1-16,0-22 0,-21 21 15,0 1-15,0-1 0,-21 0 0,0-21 16,-22 22-16,1-1 0,-21 0 15,-1-20-15,22 20 0,-22-21 0,1 21 16,-1-20-16,1-1 0,-1-21 16,1 21-16,-1-21 0,1 0 0,20 0 15,1 0-15,0 0 0,-1 0 0,22 0 16,0 0-16,0 0 0,0-21 16,21 0-16,0-1 0,0 1 15,0 0-15,21 21 16,0-21-16,0 21 0,0 0 15,1 0-15,-1 0 0,0 21 16,-21 0-16,21 0 0,0 1 0,0-1 16,1 0-16,-1 21 0,0-21 0,0 1 15,0 20-15,-21-21 0,21 0 16,1 0-16,-1 1 0,0-1 0,0 0 16,0 0-16,0 0 0,1-21 15,-1 21-15,0-21 0,0 0 16,0 0-16,0 0 0,1 0 15,-1 0-15,0 0 0,0 0 0,0 0 16,0 0-16,1-21 16,-1 0-16,0 0 0,0 0 15</inkml:trace>
  <inkml:trace contextRef="#ctx0" brushRef="#br0" timeOffset="41395.58">12890 1715 0,'0'21'16,"0"0"-16,-21-21 0</inkml:trace>
  <inkml:trace contextRef="#ctx0" brushRef="#br0" timeOffset="41697.41">12933 1799 0,'21'0'16,"-42"0"-16,63 0 0,-21 0 0,0-21 0,1 21 15,20 0-15,-21-21 0,21 0 16,-20 21-16,20-21 0,-21-1 0,21 22 15,-20-21-15,-1 0 0,0 0 16,-21 0-16,0 0 0,0-1 16,-21 22-16,0-21 0,-1 21 15,-20 0-15,21 0 0,-21 0 16,-1 0-16,1 21 0,0 1 0,-1-1 16,1 0-16,0 0 0,20 0 15,-20 22-15,21-22 0,0 21 16,0 0-16,-1-20 0,22 20 0,0-21 15,0 0-15,0 22 0,0-22 16,0 0-16,22 0 0,-1 0 0,0-21 16,0 21-16,0-21 0,22 0 15,-22 0-15,21 0 0,0 0 0,1 0 16,-1 0-16,22-21 0,-22 21 16,21-21-16,-20 0 0,20 0 0,-20-22 15,20 22-15</inkml:trace>
  <inkml:trace contextRef="#ctx0" brushRef="#br0" timeOffset="42012.13">14160 1037 0,'0'0'0,"0"-42"0,22 21 16,-22 0-16,0-1 15,-22 22 1,1 0-16,21 22 0,-21-1 15,0 21-15,-21-21 0,20 22 0,1-1 16,0 21-16,-21-20 0,21 20 16,-1-20-16,-20 20 0,21 1 0,-21 20 15,20-20-15,-20 20 0,21 1 16,0-21-16,-22 20 0,1 1 16,21-22-16,-21 22 0,20 0 0,-20-1 15,0 1-15,21-21 0,-22 20 16,1 1-16,0 0 0,-1-22 0,22 22 15,-21-22-15,-1 22 0,-20-43 0,21 22 16,-1-1-16,1 22 0,0 0 0,20-43 16,22 0-16</inkml:trace>
  <inkml:trace contextRef="#ctx0" brushRef="#br0" timeOffset="42304.95">13039 3620 0,'21'0'0,"0"-22"0,212-105 31,-170 85-31,1 0 15,-22-1-15,22 1 0,-1-21 0,-21 20 16,1-20-16,20 20 0,-20-20 16,-22-1-16,21 1 0,-21-1 0,0 1 15,-21-22-15,0 22 0,0-1 16,0-20-16,-21 41 0,-21-20 0,21-1 16,-22 22-16,1 0 0,21-1 0,-21 22 15,-1 0-15,1 0 0,0 0 16,20-1-16,1 22 0,0 0 0,0-21 15,0 21-15,42 0 32,0 0-17,0 0-15,0-21 0,1 21 16,-1-21-16,21 21 0,-21-21 0,22 21 16,-1-21-16</inkml:trace>
  <inkml:trace contextRef="#ctx0" brushRef="#br0" timeOffset="42755.7">14033 1778 0,'0'0'15,"-21"0"-15,0-21 0,0 21 0,0-21 16,21 0-16,0-1 16,0 1-16,0 0 0,0 0 15,0 0-15,21 0 0,0 21 16,0-22-16,22 22 0,-22 0 0,21-21 15,0 21-15,1 0 0,-22 0 16,21 0-16,1 0 0,-1 0 0,0 0 16,1 0-16,-22 21 0,21 1 0,-21-1 15,0 21-15,1-21 0,-1 22 16,-21-22-16,0 21 0,0-21 0,0 22 16,0-1-16,-21-21 0,-1 0 15,1 22-15,-21-22 0,21 0 16,0-21-16,-1 21 0,-20-21 0,21 0 15,0 0-15,0 0 16,21-21 0,0 0-16,0 0 15,21-1-15,0 1 0,21 0 0,-21 0 16,1-21-16,-1 20 0,0-20 0,21 21 16,-21-21-16,1 20 0,-1 1 15,0 0-15,0 0 0,21 0 0,-20 0 16,-1 21-16,0 0 15,0 0-15,0 0 0,0 0 16,1 0-16</inkml:trace>
  <inkml:trace contextRef="#ctx0" brushRef="#br0" timeOffset="42861.63">14986 1863 0,'0'0'0</inkml:trace>
  <inkml:trace contextRef="#ctx0" brushRef="#br0" timeOffset="43136.17">15113 1863 0,'21'0'0,"106"-43"31,-106 22-31,22 0 0,-22 21 0,0-21 16,0 0-16,0-22 0,-21 22 0,21 0 15,-21 0-15,0 0 0,0 0 16,-21 21-16,0 0 0,0 0 15,-21 0-15,20 0 0,-20 0 16,21 0-16,-21 0 0,-1 21 0,1 21 16,0-21-16,20 0 0,-20 22 15,21-22-15,0 21 0,0-21 0,-1 22 16,1-22-16,21 21 0,0-21 0,0 1 16,0-1-16,0 0 0,0 0 15,21 0-15,1-21 0,-1 0 16,0 21-16,21-21 0,1 0 15,-1 0-15,0 0 0,1 0 0,20-21 16,-21 21-16,22-21 0,-1 0 0,-20 0 16,-1 0-16</inkml:trace>
  <inkml:trace contextRef="#ctx0" brushRef="#br0" timeOffset="43220.12">15854 1566 0,'0'0'0,"0"-21"16</inkml:trace>
  <inkml:trace contextRef="#ctx0" brushRef="#br0" timeOffset="44158.91">16764 1651 0,'0'0'0,"0"-21"15,0-21 1,-21 42-1,0 0-15,-1 0 16,1 0-16,0 21 0,0-21 16,0 21-16,0 21 0,-22-21 0,22 1 15,0 20-15,0-21 0,-22 0 16,22 22-16,21-22 0,-21 21 0,21-21 16,-21 0-16,21 1 0,0-1 0,0 0 15,0 0-15,0 0 16,21-21-16,0 21 15,0-21-15,22 0 16,-22 0-16,0 0 0,21 0 0,-20 0 16,20 0-16,-21-21 0,21 0 0,1 21 15,-22-21-15,21 0 0</inkml:trace>
  <inkml:trace contextRef="#ctx0" brushRef="#br0" timeOffset="44573.7">17039 1778 0,'-42'0'0,"84"0"0,-105 21 15,20-21-15,43 21 32,21-21-17,1 0-15,-1 0 0,0 0 16,0 0-16,0 0 0,22 0 0,-22-21 15,21 21-15,-21-21 0,22 21 0,-1-21 16,-21 0-16,21 0 0,-20-1 16,-1 1-16,-21 0 0,0 0 0,21 0 15,-21 0-15,0-1 16,-21 22-16,-22 0 16,22 0-16,0 0 0,0 0 0,-43 22 15,43-22-15,-21 21 0,0 0 16,20 0-16,1 21 0,-21-20 0,21-1 15,0 21-15,-1-21 0,22 0 16,0 22-16,-21-22 0,21 0 0,0 0 16,0 0-16,0 1 0,21-22 15,-21 21-15,22-21 0,20 0 0,-21 21 16,21-21-16,1 0 0,-22 0 0,21 0 16,1 0-16,-1-21 0,0 0 15,-21 21-15</inkml:trace>
  <inkml:trace contextRef="#ctx0" brushRef="#br0" timeOffset="45175.99">17992 1291 0,'0'-21'0,"0"42"31,0 0-16,0 1-15,0-1 16,21-21 0,-21 21-16,21-21 0,0 0 0,21 0 15,-20 0-15,20 0 0,0 0 16,1 0-16,20 0 0,-21 0 0,22 0 16,-1 0-16,-20-21 0,20 21 15,-20-21-15,-1-1 0,0 22 16,-21-21-16,22 0 0,-43 0 15,0 0-15,0 0 0,0-22 0,0 22 16,0-21-16,-21 21 0,63-22 0,-42 22 16,-42-21-16,-22 21 0,22-1 15,-22 22-15,1 0 0,-1 0 16,1 0-16,-1 0 0,1 22 0</inkml:trace>
  <inkml:trace contextRef="#ctx0" brushRef="#br0" timeOffset="45507.79">17907 1249 0,'0'0'0,"0"21"0,0 0 16,0 0-16,0 1 0,0-1 0,0 0 15,0 21-15,0-21 0,21 1 0,0-1 16,0 0-16,1 0 16,-1 0-16,21 0 0,-21 1 0,22-22 15,-1 0-15,0 21 0,22-21 16,-22 0-16,0 0 0,-20 0 0,20 0 16,-21 0-16,0-21 0,0 21 15,-21-22-15,0 1 0,-21 0 16,0 21-16,-21 0 15,-1 0-15,1 0 0,0 0 0,-1 0 16,-20 0-16,21 0 0,-1 21 16,1 0-16,0 22 0,20-22 0,-20 21 15,21 1-15,-21-1 0,20 0 16,1 1-16,0-1 0,21-21 16,0 21-16,0-20 0,0 20 0,0-21 15,21 0-15,0-21 0,1 21 16,-1 1-16,21-22 0,-21 0 0,22 0 15,-1 0-15,0 0 0,1 0 16,20 0-16,-21-22 0,22 1 0,-22 0 16,22 0-16</inkml:trace>
  <inkml:trace contextRef="#ctx0" brushRef="#br0" timeOffset="46088.08">18711 1693 0,'0'0'0,"0"-21"0,0 0 31,0 0-15,21 0-16,22 21 0,-22 0 0,0 0 15,0 0-15,0-21 0,1 21 0,-1 0 16,21 0-16,-21 0 0,0 0 16,1 0-16,-1 0 0,0 0 0,0 21 15,0 0-15,0 0 0,-21 0 16,0 22-16,0-1 0,0-21 0,0 21 15,-21 1-15,0-22 0,0 21 16,-21-21-16,20 1 0,1-1 0,-21 0 16,21 0-16,-22 0 0,22-21 15,0 21-15,0-21 0,0 22 16,21-44 15,21 1-31,0 21 0,0-21 16,0 0-16,22 0 0,-22 0 15,21-22-15,-21 22 0,22 0 0,-1-21 16,0 20-16,1 1 0,-1-21 16,0 21-16,-20 0 0,20-1 0,0 1 15,-21 21-15,22-21 0,-22 21 16,-21-21-16,-21 21 31,0 21-31,-1 0 16,-20-21-16,21 43 0,-21-22 0,20 0 15,1 21-15,-21-21 0,21 22 16,0-22-16,-22 0 0,22 21 0,21-20 16,-21-1-16,0 0 0,0 0 0,21 0 15,0 0-15,0 1 16,21-22-16,0 0 0,0 21 16,0-21-16,22 0 0,-1 0 15,0 0-15,1 0 0,-1 0 0,21 0 16,-20-21-16</inkml:trace>
  <inkml:trace contextRef="#ctx0" brushRef="#br0" timeOffset="46375.92">20024 1672 0,'0'0'0,"-22"-21"0,1 21 0,0 0 15,0 0-15,0 0 0,0 21 16,-22-21-16,22 21 0,0 1 16,0-1-16,-22 0 0,22 21 0,0-21 15,-21 1-15,21 20 0,-1-21 16,1 0-16,0 22 0,21-22 0,0 0 16,-21 0-16,21 0 0,-21 22 0,21-1 15,0-21-15,21-21 16,0 0-16,21 21 0,-20-21 15,-1 0-15,0 0 0,0 0 0,21 0 16,1 0-16,-22 0 0</inkml:trace>
  <inkml:trace contextRef="#ctx0" brushRef="#br0" timeOffset="46408.9">20087 2117 0,'42'0'0,"-84"0"0,127-21 16</inkml:trace>
  <inkml:trace contextRef="#ctx0" brushRef="#br0" timeOffset="47020.84">20405 1842 0,'0'0'0,"-22"0"0,-20 0 31,42 21-31,0 0 16,21-21-1,0 0-15,22 0 16,-22 0-16,21 0 0,-21 0 15,22 0-15,-1 0 0,-21 0 0,22-21 16,-1 0-16,-21 21 0,0-22 16,0 1-16,1 21 0,-22-21 0,0 0 15,0 0-15,0 0 16,-22 21-16,1 0 0,0 0 0,-21 0 16,-1 0-16,1 0 0,0 21 15,-1-21-15,1 21 0,0 0 0,-1 0 16,1 0-16,0 22 0,-1-22 15,22 0-15,0 0 0,0 0 16,0 1-16,21 20 0,0-21 0,0 0 16,0 0-16,0 1 15,21-1-15,0-21 0,21 21 0,-20-21 16,-1 0-16,21 0 0,0 0 16,1 0-16,-1 0 0,0 0 0,1 0 15,-1 0-15,22-21 0,-22 0 16,0 21-16,22-22 0,-22 1 0,0 0 15,1 0-15,-22-21 0,21 20 16,-21 1-16,22 0 0,-22-21 0,-21 21 16,21-1-16,0 1 15,-21 0-15,0 0 0,0 0 16,0 0 0,0 42 30,-21 0-46,0 21 0,0-21 16,0 22-16,-1-1 0,22 0 16,-42-20-16,21 41 0,0-42 0</inkml:trace>
  <inkml:trace contextRef="#ctx0" brushRef="#br0" timeOffset="47196.74">20680 2667 0,'-43'85'31,"22"-43"-31,0 0 0,0 1 0,0 20 16,-22-20-16,22-1 0,0 0 0,0 1 15,-21-1-15,20 0 0,22 1 16,-21-22-16,0 0 0,21 0 0,0 0 16,-42-21-1,63-21 1,0 0-16,21 0 0,-20-22 16,20 1-16,-21 21 0,21-43 0,1 22 15</inkml:trace>
  <inkml:trace contextRef="#ctx0" brushRef="#br0" timeOffset="47425.61">21145 1757 0,'-21'0'0</inkml:trace>
  <inkml:trace contextRef="#ctx0" brushRef="#br0" timeOffset="47732.59">21675 1842 0,'0'21'0,"0"0"15,0 0-15,-22-21 16,1 21-16,0 0 0,-21 1 15,-1-1-15,1 0 0,0-21 16,-1 21-16,1 0 0,0-21 0,-1 21 16,1-21-16,0 0 0,21 22 15,-1-22-15,1 21 0,0-21 0,0 0 16,21-21 46</inkml:trace>
  <inkml:trace contextRef="#ctx0" brushRef="#br0" timeOffset="51512.74">21188 1757 0,'0'-21'47,"-21"21"15,21 21-62,0 0 16,0 0-16,-22 0 0,22 1 0,-21-1 15,21 21-15,0-21 0,-21 0 16,0 22-16,0-22 0,0 21 0,-1 1 16,1-22-16,0 21 0,0 0 15,0-20-15,0 20 0,-1 0 0,1 1 16,0 20-16,0-21 0,0 1 15,0-1-15,-1 0 0,1 1 0,0-1 16,0 0-16,0 1 0,0-1 0,-1 0 16,1-20-16,0-1 0,0 21 15,0-21-15,0 0 0,-1 1 16,1-1-16,21 0 0,-21 0 0,0 0 16,0 0-16,42-42 46,-21 0-30,21 0-16,0 0 0,-21-22 0,21 22 16,1-21-16</inkml:trace>
  <inkml:trace contextRef="#ctx0" brushRef="#br0" timeOffset="52050.27">21082 1715 0,'0'-22'46,"21"22"-14,-21-21-17,21 21-15,0 0 16,1 0-16,-1 0 16,0 0-16,0 0 0,0 0 0,0 0 15,1 0-15,20 0 0,-21 21 16,0-21-16,22 22 0,-22-22 0,21 21 15,-21 0-15,0-21 0,1 21 16,-1 0-16,0 0 0,-21 1 0,0-1 16,0 0-16,0 21 0,-21-21 15,0 1-15,-1-1 0,-20 0 0,0 0 16,-1 0-16,1 0 16,0-21-16,-1 22 0,1-1 0,0-21 15,-1 21-15,1-21 0,21 0 0,-21 0 16,20 0-16,1 0 0,0 0 15,0 0-15,21-21 47,21 21-47,0-21 16,0-1-16,1 1 0,20 21 0</inkml:trace>
  <inkml:trace contextRef="#ctx0" brushRef="#br0" timeOffset="52412.06">22119 1207 0,'0'0'0,"0"-22"0,0 44 46,-21-1-30,21 0-16,-21 0 0,0 0 0,21 22 16,-22-1-16,1 0 0,0 1 0,0-1 15,0 0-15,21 1 0,-21-1 16,-1 21-16,1-20 0,0-1 0,0 0 16,21 1-16,0-1 0,-21-21 15,21 22-15,-21-22 0,21 0 0,0 0 16,0 0-16,0 0 0,0 1 15,21-22 1,0 0-16,0 0 16,0-22-16,0 22 0,1-21 15,-1 0-15,0 0 0,21-21 16</inkml:trace>
  <inkml:trace contextRef="#ctx0" brushRef="#br0" timeOffset="52671.91">22394 1651 0,'0'0'0,"-21"0"16,0 0-1,0 0 1,0 0-16,-1 21 0,1 0 0,21 1 16,-21-1-16,0 0 0,0 21 15,0-21-15,21 1 0,0-1 16,-22 0-16,22 21 0,-21-21 15,21 1-15,0-1 0,0 0 16,0 0-16,0 0 0,0 0 31,21-21-31,1 0 0,-1 0 0,0 0 16,0-21-16,0 21 0</inkml:trace>
  <inkml:trace contextRef="#ctx0" brushRef="#br0" timeOffset="53437.78">22733 1757 0,'0'-21'0,"0"42"0,0-63 16,0 20-16,0 44 31,-21-1-15,0 0-16,-1 0 0,1 0 0,0 0 15,0 22-15,0-22 0,21 0 16,-21 0-16,21 22 0,0-22 0,-22 0 15,22 0-15,0 0 16,0 0-16,22-21 0,-1 0 16,0 0-16,0 0 15,0 0 1,-21-21-16,0 0 16,0 0-16,0 0 15,0-22-15,0 22 0,0 0 0,0-21 16,21-1-16,-21 22 0,22-21 15,-1 0-15,0 20 0,21-20 0,-21 21 16,22 0-16,-22-22 0,21 43 16,1-21-16,-22 0 0,21 21 0,-21 0 15,22 0-15,-22 0 0,0 0 16,0 0-16,0 21 0,0 0 0,1 1 16,-1-1-16,-21 21 0,0-21 15,0 22-15,0-22 0,0 21 16,0-21-16,0 22 0,0-22 15,0 21-15,0-21 0,0 0 0,-21 1 16,-1-1-16,22 0 0,-21 0 0,0 0 16,0-21-1,21-21 17,0 0-32,0 0 0,0 0 0,0-1 15,0 1-15,0-21 0,21 0 16,0-1-16,0 22 0,1-21 0,-1-1 15,21 1-15,-21 21 0,22-21 16,-22 20-16,21 1 0,0 0 16,1 0-16,20 21 0,-20 0 0,20 0 15,-21 0-15,22 0 0,-22 0 16,1 21-16,-22 0 0,21 0 0,-42 22 16,0-1-16,0-21 0,0 22 15,0-1-15,0 0 0,0 1 0,-21-1 16,-21-21-16,20 21 0,-20-20 15,21 20-15,-21-21 0,20 0 0,1 0 16,-21-21-16,21 22 0,0-22 16,21 21-16,-22-21 15,22-21 1,0-1 0,0 1-16,0 0 0,0 0 0</inkml:trace>
  <inkml:trace contextRef="#ctx0" brushRef="#br0" timeOffset="53684.19">23262 1185 0,'0'0'0,"-42"0"31,21 0 47,21 22-62,-22-22-16,22 21 0</inkml:trace>
  <inkml:trace contextRef="#ctx0" brushRef="#br0" timeOffset="53929.05">22013 1418 0,'0'0'0,"0"21"0,21-21 15,1 0 1,-1 0-16,0 0 0,21 0 15,-21 0-15,22 0 0,-1 0 0,0 0 16,1 0-16,-1 0 0,22 0 16,-22 0-16,0 0 0,1 0 0,-1 0 15,-21 0-15,21 0 0,-20-21 16,-1 21-16</inkml:trace>
  <inkml:trace contextRef="#ctx0" brushRef="#br0" timeOffset="54828.3">18182 931 0,'-21'0'63,"0"0"-63,0 0 0,-1 22 15,1-22-15,0 21 16,21 0-16,-21-21 0,0 21 0,0 0 15,21 0-15,-22 22 0,1-22 16,21 0-16,0 0 0,-21 22 16,21-22-16,0 21 0,0-21 0,0 0 15,0 1-15,0-1 0,0 0 16,0 0-16,0 0 0,21 0 0,0-21 16,1 22-16,20-22 15,-21 0-15,0 0 0,22 0 0</inkml:trace>
  <inkml:trace contextRef="#ctx0" brushRef="#br0" timeOffset="69487.84">15706 1715 0,'0'-22'0,"0"1"16,0 0-1,0 0 1,0 0 0,0 0-1,21 21-15,0 0 16,-21-22-16,21 22 0,0 0 15,0 0 1,1 0 0,-1 22-16,0-1 0,-21 0 15,0 0-15,0 0 0,0 0 16,0 22-16,0-22 0,0 21 0,0-21 16,0 22-16,0-22 0,0 0 15,-21 0-15,21 0 0,-21 1 0,21-1 16,0 0-16,-22 0 0,22 0 15,-21-21-15,21 21 0,-21-21 16,21-21 15,0 0-15,0 0-16,0 0 16,0 0-16,0-1 0,21 1 0,-21-21 15,21 21-15,1 0 0,-1-22 16,0 22-16,0-21 0,0-1 0,22 22 15,-22 0-15,21 0 0,0 0 16,1 0-16,-1-1 0,0 22 0,-20 0 16,20 0-16,0 0 0,-21 0 15,1 0-15,-1 22 0,0-1 16,-21 0-16,0 21 0,0-21 16,0 22-16,0-1 0,0 0 0,-21-20 15,0 20-15,-22-21 0,22 21 16,0-20-16,0-1 0,0 0 0,-1-21 15,22 21-15,0 0 16</inkml:trace>
  <inkml:trace contextRef="#ctx0" brushRef="#br0" timeOffset="85380.03">12319 1143 0,'0'0'0,"0"-21"15,0 0 1,0 42 47,0 0-48,0 0-15,-21 0 0,21 1 16,0-1-16,-21 0 15,-1 21-15,22-21 0,-21 1 16,21-1-16,-21 0 0,21 0 0,-21 0 16,0 22-16,21-22 0,0 0 15,-21 0-15,-1 0 0,22 0 16,-21 1-16,21-1 0,0 0 16,-21 0-16,21 0 0,-21-21 15,21 21-15,-21-21 47,21-21-47</inkml:trace>
  <inkml:trace contextRef="#ctx0" brushRef="#br0" timeOffset="85884.74">12023 1249 0,'0'0'15,"-22"21"-15,1-21 16,21 21-1,-21-21 1,42 0 31,0 0-31,1-21-16,-1 0 0,0 21 15,21-21-15,-21 21 0,1-21 0,-1-1 16,21 22-16,-21-21 0,0 0 15,1 0-15,-1 21 0,0-21 0,0 0 16,0 21-16,0-22 0,1 22 16,-1 0-16</inkml:trace>
  <inkml:trace contextRef="#ctx0" brushRef="#br0" timeOffset="89760.3">12912 3493 0,'0'-22'47,"21"1"31,0 21-63,-21 21 79,0 1-94,0-1 16,-21 0-1,21 0-15,-21 0 0,21 0 16,0 1-16,0-1 16,0 0-16,0 0 31,21-21-31,0 0 16,0 0-16,0 0 0,0 0 15,1 0-15,-1 0 16,0 0-16,0 0 0,0 0 15,0 0-15,1 0 0,-1 0 16,0-21-16</inkml:trace>
  <inkml:trace contextRef="#ctx0" brushRef="#br0" timeOffset="124104.07">13187 2582 0,'21'0'16,"0"0"46,0 0-62,-21-21 0,21 21 16,1-21 0,-1 0-1,-42 21 16</inkml:trace>
  <inkml:trace contextRef="#ctx0" brushRef="#br0" timeOffset="125029.14">13017 2540 0,'-84'0'16,"168"0"-16,-189 0 16,83 0-16,1 0 0,0 0 15,0 0 1,0 0-16,0 21 16,-1-21-1,1 0 1,21 21-1,21-21 64,1 0-64,-1 0-15,0 0 0,0 0 16,0 0-16,0 0 0,22 0 15,-22 0-15,21 0 0,-21 0 0,22 0 16,-22 0-16,21 0 0,1 0 16,-1 0-16,0-21 0,-21 21 0,22 0 15,-1 0-15,0 0 0,1 0 16,-1 0-16,0 0 0,1 0 0,-1 0 16,0 0-16,1 0 0,-1 0 15,22 0-15,-22 0 0,21 0 0,1 0 16,-22 0-16,22 0 0,-1 0 15,1 0-15,-1 0 0,1 0 16,-1 0-16,-20 0 0,20 0 0,-21 0 16,22 0-16,-22 0 0,1 0 15,-1 0-15,0 0 0,1 0 0,20 0 16,-21 0-16,22 0 0,-22 0 16,22 0-16,-1 0 0,1 0 0,-1 0 15,1 0-15,-22 0 0,22-21 0,-1 21 16,-21 0-16,22 0 0,-22 0 15,1 0-15,-1 0 0,21 0 16,-20 0-16,-1 0 0,0 0 0,1 0 16,-1 0-16,0 0 0,1 0 15,-1 0-15,0 0 0,-20 0 16,20 0-16,0 0 0,-21 0 0,1 0 16,20 0-16,-21 0 0,0 0 15,0 0-15,1 0 0,-22-21 0,21 21 16,0 0-16,0 0 15,0 0-15,0 0 16,1 0-16,-1 0 16,0 0-1,-21-21 48,-21 21-32,0 0-31,-1 0 16,-20 0-16,0 0 0,-1 0 0,1 0 15,-21 0-15</inkml:trace>
  <inkml:trace contextRef="#ctx0" brushRef="#br0" timeOffset="126297.16">7493 2879 0,'0'0'0,"-21"0"0,0 0 16,-1 0-16,1 0 0,0 0 0,-21 0 15,-1 0-15,22 0 16,0 0-16,0 0 0,0 0 0,0 0 15,-1 0-15,1 0 16,0 0-16,0 0 16,0 0-16,42 0 109,0 0-109,0 0 0,0 0 16,22 0-16,-1-21 0,-21 21 15,43 0-15,-22 0 0,0-22 0,22 22 16,-22 0-16,22 0 0,-1 0 16,1-21-16,-1 21 0,22 0 15,-22 0-15,1 0 0,21 0 0,-22 0 16,1 0-16,-1-21 0,1 21 15,-1 0-15,1 0 0,-1 0 0,22 0 16,-22 0-16,22 0 0,0 0 16,-1 0-16,1 0 0,0 0 0,-22 0 15,22 0-15,-22 0 0,1 0 16,20 0-16,-20 0 0,-1 0 0,1 0 16,21 0-16,-22 0 0,1 0 15,-1 0-15,1 0 0,-1 0 0,22 0 16,-43 0-16,22 0 0,-1 0 0,-21 0 15,1 0-15,20 0 16,-20-21-16,-22 21 0,21 0 0,0 0 16,1 0-16,-22 0 0,21 0 0,-21 0 15,1-21-15,20 21 0,-21 0 16,0 0-16,0 0 0,1 0 0,-1 0 16,0 0-16,0 0 15,-21-21-15,21 21 16,-42-22 62,0 1-78,-21 21 0</inkml:trace>
  <inkml:trace contextRef="#ctx0" brushRef="#br0" timeOffset="127448.17">952 2815 0,'0'0'0,"-21"-21"0,-21 21 16,42-21-16,-21 21 0,0 0 15,-1 0-15,1 0 0,0 0 16,0 0-16,0 0 0,0 0 15,-1 21-15,1 0 16,0 0-16,0 1 0,0-1 0,0 21 16,-1-21-16,1 22 0,21-1 15,0-21-15,0 21 0,0 1 16,0-22-16,0 21 0,0-21 0,0 1 16,0-1-16,0 0 0,21 0 15,1 0-15,-1-21 0,0 0 0,21 0 16,-21 0-16,22 0 0,-1 0 15,-21-21-15,22 21 0,-1-21 16,-21 0-16,21 0 0,-20-22 16,-1 22-16,0 0 0,0 0 15,0-22-15,0 22 0,-21 0 0,0-21 16,0 21-16,0-22 0,0 1 16,0 21-16,-21-22 0,0 22 0,0 0 15,0 0-15,0 0 0,-1 21 16,-20 0-16,21 0 0,0 0 15,0 0-15,-22 0 0,22 0 0,-21 21 16,21 0-16,-1 0 0,1-21 16,-21 21-16,21 1 0,21-1 0,-21 0 15,21 0-15,-22 0 0,22 0 16,0 1-16,0-1 16,22-21-1,-1 0-15,0 0 0</inkml:trace>
  <inkml:trace contextRef="#ctx0" brushRef="#br0" timeOffset="127752">1228 2498 0,'0'0'0,"0"-21"0,0-1 0,0 1 15,0 0-15,0 42 47,-22 0-47,22 1 0,0 20 0,0 0 16,-21 1-16,21-1 0,-21 0 15,21 1-15,-21-1 0,21 0 0,0 1 16,0-1-16,-21 0 0,21-21 16,0 22-16,-21-22 0,21 0 15,0 0-15,0 0 0,0 1 0,0-1 16,21-21 15</inkml:trace>
  <inkml:trace contextRef="#ctx0" brushRef="#br0" timeOffset="128416.63">2011 2836 0,'0'0'0,"0"-21"15,0 0 1,-21 21-16,-1-21 0,1 0 16,0 21-16,0 0 0,0 0 15,0 0-15,-1 0 0,1 0 16,0 0-16,-21 0 0,21 21 0,-22 0 15,22 0-15,0 0 0,-21 1 16,20-1-16,1 0 0,-21 21 16,21-21-16,0 1 0,-1-1 15,22 21-15,0-21 0,-21 0 0,21 1 16,0-1-16,0 0 0,21 0 16,1-21-1,-1 0-15,0 0 0,0 0 16,21 0-16,-20-21 0,20 0 15,-21 21-15,21-21 0,-20-1 0,20 1 16,-21 0-16,21 0 0,-20 0 16,-1 0-16,21-22 0,-21 22 15,0-21-15,1-1 0,-1 1 0,-21 0 16,21-1-16,-21 22 0,21-21 16,-21 0-16,0 20 0,0 1 0,0 0 15,0 0-15,0 0 0,0 42 47,0 0-47,0 0 0,0 22 16,0-22-16,-21 21 0,0 0 15,21 1-15,-21-1 0,21-21 0,0 22 16,-22-1-16,22-21 0,-21 21 16,21-20-16,0-1 0,0 21 0,0-21 15,0 0-15,0 1 16,0-1-16,21-21 15,1 0-15,-1 0 0,0 0 16,0 0-16,21 0 16,-20 0-16,20-21 0,-21 21 0,21-22 15,1 1-15,-22 0 0,21 0 16,1 0-16</inkml:trace>
  <inkml:trace contextRef="#ctx0" brushRef="#br0" timeOffset="128715.46">3217 2350 0,'0'-22'16,"0"44"-16,-21-22 16,21 21-16,-21 0 15,0 0-15,21 21 0,-21-20 16,-1 41-16,1-21 0,0 1 15,0-1-15,0 22 0,0-22 16,-1 21-16,1-20 0,0-1 0,0 0 16,0 1-16,0-1 0,-1 0 15,1-20-15,0 20 0,21-21 0,0 21 16,-21-20-16,21-1 0,0 0 16,-21-21-16,21 21 0</inkml:trace>
  <inkml:trace contextRef="#ctx0" brushRef="#br0" timeOffset="129580.22">1503 3768 0,'0'0'16,"0"21"-16,21-21 16,0 0-16,0 0 0,0 0 15,1 0-15,-1 0 0,0-21 16,0 21-16,0-21 0,0 21 16,-21-22-16,22 1 15,-22 0-15,0 0 16,-22 21-1,1 0-15,0 0 0,-21 0 16,21 0-16,-22 0 0,1 21 0,21 0 16,-22 0-16,1-21 15,0 22-15,-1-1 0,22 0 0,-21 0 16,21 0-16,21 0 0,0 1 16,0-1-16,0 0 0,0 0 15,21 0-15,0-21 0,0 21 16,0-21-16,22 0 0,-22 0 15,21 0-15,-21 0 0,22 0 0,-22 0 16,21 0-16,-21 0 0,1 0 16,-22-21-16,-22 21 31,1 0-31,0 0 0,-21 21 16,-1-21-16,22 22 0,-42-1 15,20 0-15,22 0 0,-21 0 16,0 0-16,20 22 0,-20-22 0,21 0 15,0 21-15,0-20 0,21-1 16,0 0-16,0 0 0,0 0 16,0 0-16,21-21 0,0 0 15,0 22-15,21-22 0,-20 0 16,20 0-16,0 0 0,1 0 0,-1 0 16,0-22-16,-21 22 0,22-21 15,-1 0-15,-21 0 0,22 21 0</inkml:trace>
  <inkml:trace contextRef="#ctx0" brushRef="#br0" timeOffset="129816.08">1863 3958 0,'0'0'0,"21"0"31,-21 21-15,0 1-16,21-1 0,-21 0 15,21 0-15,-21 0 0,0 0 0,21 1 16,-21-1-16,21 0 0,-21 0 16,0 0-16,0 0 0,0 1 0,22-1 15,-1-21 1,0 0 15</inkml:trace>
  <inkml:trace contextRef="#ctx0" brushRef="#br0" timeOffset="130063.94">2244 3916 0,'0'0'0,"-22"0"16,1 0-16,0 21 0,0 0 15,0-21-15,0 21 0,-1 1 16,1-1-16,0 0 0,-21 21 0,21-21 15,-1 1-15,1-1 0,0 0 16,0 21-16,21-21 0,-21 1 0,0-1 16,21 0-16,0 0 15,21-21 1,0 0 0,0-21-16,0 0 0,0 21 0</inkml:trace>
  <inkml:trace contextRef="#ctx0" brushRef="#br0" timeOffset="130431.73">2434 3916 0,'0'0'0,"0"-21"0,0 0 16,0-1 0,-21 22-1,0 0-15,0 0 16,21 22-16,0-1 0,0 21 15,-22-21-15,22 22 0,0-1 16,-21 0-16,21 22 0,0-22 16,0 22-16,0-22 0,0 21 15,-21 1-15,21-22 0,0 22 0,-21-1 16,21 1-16,-21-1 0,0 22 16,-1-22-16,22 1 0,-21-1 0,0 1 15,0-1-15,0-20 0,0-1 16,21 0-16,-22 1 0,1-22 0,21 21 15,0-21-15,0 1 0,-21-22 16,21 21-16,0-42 16,0-1-16,0 1 15,0-21-15,0 21 0,21-22 16,-21-20-16,21-1 0,1 1 16,-1-1-16</inkml:trace>
  <inkml:trace contextRef="#ctx0" brushRef="#br0" timeOffset="130788.52">2392 4022 0,'0'0'15,"0"-21"-15,0-1 16,0 1-16,0 0 0,0 0 0,0 0 16,0 0-16,21 21 15,0-22-15,0 22 16,0 0-16,22 0 0,-22 0 15,0 0-15,21 0 0,-20 0 0,-1 0 16,21 0-16,-21 22 0,0-22 16,1 21-16,-22 0 0,0 0 0,0 21 15,0-20-15,0-1 0,0 0 16,-22 21-16,1-21 0,0 1 0,-21-1 16,-1 0-16,22 0 0,-21 0 15,0 0-15,-1 1 0,22-22 0,-21 21 16,21-21-16,-1 0 0,1 0 15,0 0-15,0 0 16,21-21 0,21 21-1,-21-22-15,21 22 0,22-21 16,-22 21-16</inkml:trace>
  <inkml:trace contextRef="#ctx0" brushRef="#br0" timeOffset="131064.06">3048 3831 0,'-64'43'31,"64"-22"-31,0 0 16,0 0-16,0 0 0,0 22 0,-21-22 15,21 0-15,0 0 0,-21 0 16,21 0-16,0 1 0,0-1 0,0 0 16,0 0-1,0-42 17,0 0-32,0 0 0</inkml:trace>
  <inkml:trace contextRef="#ctx0" brushRef="#br0" timeOffset="131283.96">2984 3683 0,'0'0'0,"22"0"78,-1 0-78,0 0 16</inkml:trace>
  <inkml:trace contextRef="#ctx0" brushRef="#br0" timeOffset="131752.53">3217 3852 0,'0'0'0,"-21"0"31,21-21-31,0 0 16,21 0-16,0 21 15,1-21-15,20 21 0,-21 0 16,0 0-16,0 0 0,1 0 16,-1 0-16,0 0 0,0 21 0,0 0 15,0-21-15,1 21 0,-22 0 16,0 22-16,0-22 0,0 0 0,0 21 16,0-20-16,0-1 0,0 21 15,-22-21-15,1 0 0,0 1 0,0-1 16,21 0-16,-21-21 15,21-21 17,0 0-17,0-1-15,21 1 0,-21 0 0,21 0 16,0-21-16,-21 20 0,21 1 16,1-21-16,-1 21 0,0 0 0,0-1 15,0 1-15,0 0 0,1 0 16,20 0-16,-21 21 0,21-21 0,-20 21 15,-1 0-15,0 0 0,21-22 0,-21 22 16,1 0-16</inkml:trace>
  <inkml:trace contextRef="#ctx0" brushRef="#br0" timeOffset="132124.32">3937 3958 0,'0'21'0,"0"-42"0,21 42 0,0-21 15,0 0 1,1 0-16,-1 0 0,0 0 0,0-21 16,0 0-16,0 21 15,1-21-15,-1 0 0,0 21 0,0-21 16,-21-1-16,0 1 0,0 0 16,0 0-16,0 0 15,-21 21 1,0 0-16,0 0 15,-1 0-15,1 0 0,0 21 0,0 0 16,-43 85 0,43-85-16,21 21 15,0-20-15,0-1 0,0 0 0,0 21 16,0-21-16,21 1 16,1-1-16,-22 0 0,21-21 15,0 0-15,0 21 0,0-21 0,0 0 16,1 0-16,-1 0 0,0 0 0,0 0 15,0-21-15,22 21 0,-22-21 16,21 0-16,-21 21 0</inkml:trace>
  <inkml:trace contextRef="#ctx0" brushRef="#br0" timeOffset="132776.95">5101 3725 0,'-21'-21'16,"-85"21"0,85 0-16,0 0 0,0 0 15,-22 0-15,22 0 0,-21 0 16,21 21-16,-22 1 0,1-1 0,21-21 16,-22 21-16,22 0 0,0 0 15,-21 0-15,21 1 0,-1-1 0,1 0 16,21 21-16,0-21 0,-21 1 15,21-1-15,0 0 0,0 0 0,0 0 16,0 0-16,0 1 0,21-1 16,0-21-16,1 0 0,-1 0 15,0 0-15,21 0 0,-21 0 0,1 0 16,20 0-16,-21-21 0,21-1 16,-20 22-16,20-21 0,-21 0 15,0-21-15,0 21 0,22-1 0,-22-20 16,0 21-16,0-21 0,-21-1 15,21 1-15,1 0 0,-1-1 0,-21 1 16,0 0-16,21-1 0,0 1 16,-21 21-16,0-22 0,0 22 0,0 0 15,21 0-15,-21 0 0,0 0 16,0 42 0,0 0-1,0 0-15,0 0 0,-21 0 16,0 22-16,21-1 0,0 0 15,-21 1-15,0-1 0,21 0 16,-22 1-16,22 20 0,0-20 0,0-1 16,0 0-16,0 1 0,0-1 0,0-21 15,0 21-15,22-20 0,-22-1 16,21 0-16,0 0 0,0-21 0,21 21 16,-20-21-16,-1 0 0,0 0 15,21 0-15,-21 0 0,1 0 0,20 0 16,-21 0-16,0 0 0,0-21 0,1 0 15,-1 0-15,0 21 0,0-21 16,0-1-16,-21 1 0,21 0 0,1 0 16,-1-21-16,0 20 0,0 1 15,0 21-15</inkml:trace>
  <inkml:trace contextRef="#ctx0" brushRef="#br0" timeOffset="143660.45">5821 9864 0,'0'-21'47,"0"-1"-32,0 1 17,0 0-17,-21 21-15,21 21 110,21 0-110,0-21 15,0 22-15,-21-1 0,21-21 0,-21 21 0,21 0 16,1-21-16,-22 21 0,21-21 16,0 21-16,-21 1 0,21-22 15,-21 21-15,21 0 0,0-21 16,-21 21-16,22-21 0,-22 21 15,21 0 1,-21 1-16,0-1 16,0 0-1,0-42 63,21 21-62,-21-21-16,21-1 0,-21 1 16,21 0-16,0 21 15,-21-21-15,22 0 0,-1 0 0,0-1 16,0 1-16,-21 0 16,21 0-16,0 0 0,-21 0 0,22-1 15,-1 1-15,0 0 0,0 0 16,0 0-16,0 21 15,-21-21-15,22 21 0,-1 0 16,-21-22-16,0 44 63,0-1-48,-21-21-15,21 21 16,-22 0-16,1 0 0,21 0 15,-21-21-15,0 22 16,0-1-16,0 0 0,-1 0 16,1 0-16,0 0 0,0 1 15,0-1-15,0 0 16,-1 0-16,1 0 0,0-21 0,21 21 16,-21 1-16,0-22 15,21 21-15,-21 0 16,-1 0-16,1-21 15,42-21 48,1 21-47,-1-21-16,0 0 0,0 21 15,0-22-15,0 1 0,1 0 0,-1 0 16,0 0-16,21 0 0,-21-1 15,1 1-15,-1 0 0,0-21 16,0 21-16,0-1 0,0 22 0,1-21 16,-22 0-16,21 21 0,-21-21 15,21 21 1,-42 0 203,0 0-157,21 21-46,0 0 15,-22-21-15</inkml:trace>
  <inkml:trace contextRef="#ctx0" brushRef="#br0" timeOffset="149222.23">1164 10647 0,'21'0'0,"-21"-21"15,0 0 32,0-1-31,-21 1 15,0 21-31,0 0 16,0 0-16,-1 0 15,1 0-15,0 21 16,0 1-16,21-1 16,-21-21-16,0 21 0,-1-21 15,22 21-15,-21 0 0,21 0 16,-21-21-16,21 22 0,0-1 0,0 0 15,0 0-15,-21 0 0,21 0 16,0 1-16,0-1 0,0 0 16,0 0-16,0 0 15,0 0-15,0 1 0,0-1 16,21 0 0,0 0-16,0-21 0,1 21 15,-1-21-15,0 21 16,0-21-16,0 0 15,0 0-15,1 0 16,-1 0-16,0 0 0,0 0 16,0-21-16,0 21 0,1-21 15,-22 0-15,21 21 0,0-21 16,0 21-16,-21-21 0,21 21 16,0-22-16,-21 1 0,0 0 15,22 0-15,-22 0 0,0 0 16,0-1-16,0 1 15,0 0-15,0 0 0,0 0 0,0 0 16,0-1-16,0 1 0,-22 21 16,22-21-16,0 0 0,-21 0 0,0 0 15,0-1-15,0 22 16,0-21-16,-1 21 0,1-21 16,0 21-16,0 0 15,0 0-15,0 0 0,-1 0 16,1 0-16,0 21 15,0-21-15,21 21 0,-21 1 16,0-1-16,-1 0 16,22 0-16,-21 0 15,21 0-15,-21-21 16,21 22-16,0-1 0,0 0 16,0 0-16,0 0 15,0 0-15,0 1 0,0-1 16,21-21-16,-21 21 0,21 0 15,-21 0-15,22-21 0,-22 21 16,21 1 0,0-22-1,0 0 1,0 0-16,0 0 16,1 0-1,-22-22-15,21 22 0,0-21 16,-21 0-16,21 21 0,-21-21 15,21 0-15,-21 0 16,0-1-16,0 1 16,0 0-16,0 0 15,-21 0-15,0 0 0,0 21 16,0-22-16,-1 22 16,1-21-16,0 21 15,0 0 1,0 0-16,0 21 15,21 1 1,0-1-16,-22 0 0,22 0 16,0 0-16,0 0 15,0 1-15,0-1 16,0 0 0,22-21 15,-1 0-16,-42 0 95</inkml:trace>
  <inkml:trace contextRef="#ctx0" brushRef="#br0" timeOffset="155280.81">2836 12531 0,'-21'0'15,"0"0"142,0 0-142</inkml:trace>
  <inkml:trace contextRef="#ctx0" brushRef="#br0" timeOffset="156787.98">2709 12552 0,'0'0'0,"-21"0"31,0 0-31,0 0 31,0 0-15,-1 0 0,1 0-16,0 0 15,0 0-15,0 0 0,21 21 16,-21-21-16,-1 0 0,1 0 0,0 0 16,0 0-16,0 0 0,-22 0 15,22 0-15,0 0 0,0 0 0,0 0 16,0 0-16,-1 0 15,1 0-15,0 0 0,0 0 0,0 0 16,0 0 0,-1 0-16,44 0 62,-1 0-62,0 0 0,0 0 16,0 0-16,0 0 0,1 0 15,-1 0-15,0 0 0,0 0 0,21 0 16,-20 0-16,-1 21 0,0-21 16,0 0-16,0 0 0,22 0 15,-22 0-15,0 0 0,0 0 16,0 0-16,0 0 0,22 0 0,-22 0 16,0 0-16,21 0 0,-20 0 15,-1 0-15,21 0 0,-21 0 0,22 0 16,-22 0-16,21 0 0,-21 0 15,0 0-15,1 0 0,20 0 0,-21 0 16,0 0-16,0 0 0,1 0 16,-1 0-16,0 0 0,21 0 15,-21 0-15,1 0 0,-1 0 16,0 0-16,0 0 0,21 0 16,-20 0-16,-1 0 0,21 0 0,-21 0 15,22 0-15,-22 0 0,0 0 16,21 0-16,-21 0 0,1 0 0,-1 0 15,21 0-15,-21 0 0,0 0 16,1 0-16,-1 0 0,0 0 0,0 0 16,0 0-16,22 0 0,-22 0 0,0 0 15,0 0-15,21 0 0,-20 0 16,20 0-16,-21 0 0,0 0 0,0 0 16,22 0-16,-22 0 0,0 0 15,0 0-15,22 0 0,-22-21 0,0 21 16,21 0-16,-21 0 0,22 0 15,-22 0-15,0 0 0,21 0 16,-20 0-16,20 0 0,-21 0 0,21 0 16,1 0-16,-22 0 0,21 0 15,1 0-15,-22 0 0,21 0 0,0 0 16,-20 0-16,20-21 0,-21 21 0,21 0 16,-20 0-16,20 0 0,-21 0 15,21 0-15,-20 0 0,-1 0 0,21 0 16,-21 0-16,0 0 15,22 0-15,-22 0 0,21 0 0,-21 0 0,22 0 16,-1 0-16,-21 0 0,22 0 0,-1 0 16,0-21-16,1 21 15,-1 0-15,0 0 0,1 0 0,-1 0 16,0 0-16,-21 0 0,22-21 0,-1 21 16,0 0-16,-20 0 0,20 0 15,0 0-15,1 0 0,-22 0 0,21 0 16,0 0-16,1 0 0,-1 0 15,0-22-15,22 22 0,-22 0 0,1 0 16,20 0-16,-21 0 0,1 0 0,20 0 16,-20 0-16,20 0 0,-21 0 15,1 0-15,20 0 0,-20-21 0,-1 21 16,0 0-16,22 0 0,-22 0 16,0 0-16,-20 0 0,20 0 15,0 0-15,1 0 0,-1 0 0,-21 0 16,21 0-16,1 0 0,-1 0 0,-21 0 15,22 0-15,-1 0 0,0 0 16,-21 0-16,22 0 0,-1 0 0,-21 0 16,22 0-16,-1 0 0,0 0 15,-21 0-15,22 0 0,-1 0 0,0 0 16,-20 0-16,20 0 0,0 0 0,-21 0 16,22 0-16,-1 0 0,-21 0 15,22 0-15,-22 0 0,21 0 0,-21 0 16,0 0-16,22 0 0,-22 0 0,0 0 15,0 0-15,0 0 16,1 0-16,-1 0 0,0 0 0,0 0 16,0 0-16,0 0 0,1 0 15,-1 0-15,0 0 16,0 0-16,0 0 16,0 0-16,1 0 15,-1 0 1,-42 0 31,-1 0-32,1-21-15</inkml:trace>
  <inkml:trace contextRef="#ctx0" brushRef="#br0" timeOffset="157451.6">10350 12023 0,'0'-21'0,"0"42"16,0-64-16,0 22 0,-21 21 16,21-21-16,0 0 31,0 42 0,21 0-15,1 0-16,-1 1 0,0-1 0,0 0 15,0 0-15,0 21 0,1-20 0,-1-1 16,21 0-16,-21 0 0,0 0 16,1 0-16,-1 1 0,0-1 0,0 0 15,0 0-15,0-21 0,1 21 16,-1 0-16,0-21 15,-21 22-15,0-44 79,0 1-79,0 0 15,0 0-15</inkml:trace>
  <inkml:trace contextRef="#ctx0" brushRef="#br0" timeOffset="157864.38">10880 11959 0,'0'0'0,"0"-21"0,0 0 15,-22 21-15,22-21 16,-21 21-16,0 0 31,0 0-31,0 0 16,0 21-16,21 0 0,-22 0 16,1 0-16,0 1 0,0-1 0,0 0 15,0 21-15,-22 1 0,22-22 16,-21 21-16,21-21 0,-22 22 0,22-1 15,-21-21-15,-1 0 0,22 22 0,-21-22 16,21 0-16,0 0 0,-1 0 16,1 0-16,0-21 0,0 22 15,21-1-15,-21-21 16,21 21-16,-21-21 0,-1 0 47,22-21-32,0 0-15,0-1 16</inkml:trace>
  <inkml:trace contextRef="#ctx0" brushRef="#br0" timeOffset="177615.71">2942 2371 0,'21'0'31,"-21"-21"79</inkml:trace>
  <inkml:trace contextRef="#ctx0" brushRef="#br0" timeOffset="178288.9">2752 2392 0,'0'0'0,"-22"21"0,1-21 16,0 0-16,0 0 0,0 0 15,0 0-15,-1 0 16,1 0-16,0 0 0,0 0 0,0 0 16,0 0-16,-1 0 15,1 0-15,42 0 78,1 0-78,20 0 0,-21 0 0,0 0 16,22 0-16,-22 0 0,21 0 16,0 0-16,1 0 0,-22 0 15,21 0-15,1 0 0,-1 0 16,0 0-16,1 0 0,-1 0 0,0 0 15,1 0-15,20 0 0,1 0 16,-1 0-16,22 0 0,-1 0 0,1 0 16,-21 0-16,41 0 0,-20 0 15,-21 0-15,20 0 0,1 0 0,-22 0 16,22-21-16,-21 21 0,20 0 16,-20 0-16,-1 0 0,1-21 0,-1 21 15,1 0-15,-22 0 0,22 0 16,-22 0-16,0 0 0,1 0 15,-22 0-15,21 0 0,-21 0 16,0 0-16,1 0 16,-1 0-16,-42 0 140,-22 0-124,22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1:47:52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847 0,'21'0'16,"-21"21"-16,0 0 109</inkml:trace>
  <inkml:trace contextRef="#ctx0" brushRef="#br0" timeOffset="811.09">1122 953 0,'-21'0'15,"-1"0"1,1 0-1,0 0-15,21-22 16,-21 22-16,21-21 0,0 0 16,-21 0-16,21 0 15,0 0 1,0-1-16,0 1 0,0 0 16,0 0-16,0 0 15,21 21-15,0-21 0,-21-1 0,21 22 16,0-21-16,1 21 15,-1 0-15,0 0 16,0 0-16,0 0 0,0 0 16,1 0-16,-1 21 15,0 1-15,-21-1 0,21 0 16,-21 21-16,0-21 0,0 1 16,0 20-16,0-21 0,0 21 15,-21 1-15,0-22 0,0 21 0,-1 1 16,1-1-16,0 0 0,-21-21 15,21 22-15,-1-1 0,-20-21 16,21 22-16,0-22 0,0 0 16,-1 0-16,1 0 0,0 0 15,0-21-15,0 22 0,21-1 0,0-42 47,0-1-31,0 1-16,0 0 15,0 0-15,0 0 0,0 0 0,0-1 16,0 1-16,21 0 16,0 0-16,-21 0 0,21 0 15,0 21-15,1 0 0,-1 0 16,0 0-16,0 0 16,0 0-16,-21 21 0,21 0 15,1-21-15,-1 21 0,0-21 16,-21 21-16,21-21 0,0 0 0,-21 21 15,21-21-15,1 0 0,-1 22 16,0-22-16,0 0 16,0 0-1,0 0-15,-21-22 16,22 1 0,-22 0-1,0 0 1,0 0-16</inkml:trace>
  <inkml:trace contextRef="#ctx0" brushRef="#br0" timeOffset="1062.94">1609 1037 0,'0'0'0,"21"0"0,0 0 109</inkml:trace>
  <inkml:trace contextRef="#ctx0" brushRef="#br0" timeOffset="2011.42">3873 1016 0,'22'-21'16,"-22"0"0,0 0-1,0 42 48,0 0-63,0 0 0,0 0 0,0 0 15,0 1-15,-22-1 16,22 0-16,0 0 0,0 21 0,-21-20 16,21-1-16,0 21 0,0-21 15,0 22-15,0-22 0,-21 21 0,21 0 16,0 1-16,0-1 0,0 0 15,0 1-15,0 20 0,0-20 0,0 20 16,0-21-16,-21 22 0,21-22 16,0 22-16,0-22 0,0 22 0,-21-22 15,21 21-15,-21-20 0,21 20 16,0 1-16,0-1 0,0 1 0,-22 20 16,22-20-16,-21-1 15,21 1-15,-21-1 0,21 1 0,0-1 16,0 1-16,-21-1 0,21 22 0,-21-21 15,21 20-15,-21 1 0,21-22 16,0 22-16,0-21 0,0 20 0,0-20 16,-22 20-16,22 1 0,0 0 15,0-1-15,0 1 0,0 0 0,0-22 16,0 22-16,0 0 0,0-1 0,0-20 16,0 20-16,0 1 0,0-21 15,0 20-15,0-20 0,0-1 0,0 1 16,0-1-16,0-20 0,0-1 15,0 0-15,0 1 0,0-1 16,0 0-16,0-21 0,0 1 0,0 20 16,22-21-16,-22-42 31,0 0-31,0 0 16,0-22-16</inkml:trace>
  <inkml:trace contextRef="#ctx0" brushRef="#br0" timeOffset="4655.14">3895 889 0,'0'0'0,"-22"0"16,22-21-16,-21 21 15,21-21 1,21 21 31,1 0-32,-1 0-15,0 0 0,0 0 16,0 0-16,0 0 0,1 0 16,-1 0-16,0 0 0,21 0 15,1 0-15,-1 0 0,0 0 0,1 0 16,20 0-16,1-21 16,20 21-16,1 0 0,0 0 0,-1 0 15,22 0-15,-21-22 0,21 22 16,-22 0-16,22 0 0,0 0 0,0 0 15,0 0-15,-1 0 0,1 0 16,0 0-16,0-21 0,-21 21 0,20 0 16,1-21-16,0 21 0,0 0 15,0 0-15,21 0 0,-21 0 0,-1 0 16,1 0-16,0 0 0,0 0 16,0 0-16,0 0 0,-1 0 0,1 0 15,0 21-15,0-21 0,-21 0 16,20 0-16,-20 21 0,0-21 15,-22 0-15,1 0 0,-1 0 16,-20 0-16,20 0 0,-21 0 0,1 0 16,-22 0-16,21 0 0,-21 0 15,1 0-15,-1 0 0,0 0 16,0 0-16,0 0 0,0 0 0,1 0 16,-22 22 46,0-1-46,0 0-16,0 0 15,-22 0-15,22 0 16,-21 22-16,0-22 0,21 21 0,0-21 16,-21 22-16,0-1 0,0-21 15,21 22-15,-22-1 0,1 0 0,21 1 16,0-22-16,-21 21 0,0 0 15,21 22-15,-21-22 0,21 22 0,0-22 16,0 22-16,0-1 0,0-21 16,-21 22-16,21-1 0,0-20 0,0 20 15,0-20-15,-22 20 0,22-21 0,0 22 16,0-1-16,0 1 0,0-1 16,0 1-16,0-22 0,0 22 15,0-1-15,0 1 0,0-1 0,0-20 16,0 20-16,0 1 0,0-22 15,0 21-15,0 1 0,0-1 0,0 1 16,0-1-16,0 1 0,0-22 0,0 22 16,0-1-16,0-20 0,0 20 15,0-21-15,0 1 0,0 20 0,0-20 16,0-1-16,22 21 0,-22-20 0,0-1 16,21 0-16,-21 1 0,0-1 15,0 22-15,0-43 0,0 42 0,0-42 16,0 22-16,0-1 0,0 0 0,0 1 15,0-22-15,0 21 16,0-21-16,0 22 0,0-22 0,0 21 16,0-21-16,0 22 0,0-22 0,0 21 15,0-21-15,0 22 0,0-22 16,0 0-16,0 21 0,0-20 0,0-1 16,0 21-16,0-21 0,0 0 0,0 1 15,0 20-15,0-21 0,0 0 0,0 0 16,0 1-16,0-1 0,0 0 15,0 0-15,0 0 0,0 0 16,0 1-16,0-1 0,0 0 16,0 0-16,0 0 15,0 0 1,-21-21-16,-1 0 31,22 22-31,-21-22 31,0 0-15,21 21-16,-21-21 16,0 0-16,0 0 0,21 21 15,-22-21-15,1 0 0,0 0 16,0 21-16,0-21 0,0 0 16,-1 0-16,1 0 0,-21 0 15,21 21-15,0-21 0,-1 0 16,-20 0-16,21 0 0,-21 21 0,20-21 15,-20 0-15,0 0 0,-1 22 0,1-22 16,0 0-16,-22 0 0,22 0 0,0 0 16,-22 0-16,22 21 0,-1-21 15,-20 0-15,21 0 0,-1 0 0,-20 0 16,20 0-16,-20 0 0,-1 0 0,22 0 16,0 0-16,-22 0 0,22 0 0,0 0 15,-1 0-15,1 0 0,0 0 16,-1 21-16,-20-21 0,20 0 0,1 0 15,0 0-15,-22 21 0,1-21 16,20 0-16,-20 0 0,-1 0 0,22 21 16,-21-21-16,20 0 0,1 0 15,0 0-15,-1 0 0,1 0 0,21 0 16,-22 0-16,1 0 0,21 0 0,-21 0 16,20 0-16,-20 0 0,0 0 15,21 0-15,-22-21 0,1 21 0,0 0 16,20 0-16,-20 0 0,0-21 0,-1 21 15,1 0-15,21 0 0,-21 0 16,20 0-16,-20 0 0,21 0 0,-21 0 16,20 0-16,1 0 0,-21-21 15,21 21-15,0 0 0,-22 0 0,1 0 16,21 0-16,-22 0 0,1 0 16,21-21-16,-21 21 0,-1 0 0,1 0 15,0 0-15,20 0 0,-20 0 0,0 0 16,21 0-16,-22 0 0,22 0 15,0 0-15,0 0 0,0 0 0,-1 0 16,1 0-16,0 0 0,0 0 0,0 0 16,0 0-16,-1 0 0,1 0 15,0 0-15,0 0 0,0 0 0,0 0 16,-1 0-16,1 0 0,0 0 16,0 0-1,0 0-15,0 0 16,-1 0-16,1 0 0,0 0 15,0 0-15,0 0 16,0 0-16,-1 0 0,1 0 16,0 0-16,0 0 15,0 0 1,0 0 62,-1 0-62,1 0-1,0 0 1,0 0-16,0 0 141,0 0-141,-1-22 0,22 1 15,0 0-15</inkml:trace>
  <inkml:trace contextRef="#ctx0" brushRef="#br0" timeOffset="6130.84">4127 1355 0,'0'-21'16,"0"-1"0,0 1-16,22 21 15,-22-21-15,21 21 16,-21-21-16,0 0 16,0 42 30,0 0-46,0 0 0,0 0 16,0 1-16,0-1 0,0 21 0,0-21 16,0 0-16,0 22 0,0-1 15,0 0-15,0 1 0,0-1 0,0 0 16,0 1-16,0-1 0,0-21 16,0 22-16,0-22 0,0 0 0,21 0 15,-21 0-15,21-21 0,0 0 16,0 0-16,1 0 0,20 0 0,-21 0 15,0 0-15,22 0 0,-22-21 16,21 0-16,-21-21 0,22 20 16,-22-20-16,21 21 0,-21-21 15,0-1-15,1 1 0,-22 0 0,0-1 16,21 1-16,-21 21 0,0-22 16,0 1-16,0 21 0,0 0 0,0 0 15,0-1-15,0 1 16,0 42 46,21-21-46,-21 22-16,21-22 16</inkml:trace>
  <inkml:trace contextRef="#ctx0" brushRef="#br0" timeOffset="6686.98">5313 1312 0,'21'-21'0,"-42"42"0,42-63 15,-21 21 16,-21 21-15,0 0-16,-1 0 16,1 21-16,0-21 0,21 21 15,-21 0-15,0 1 0,0-22 0,-1 21 16,22 0-16,0 0 0,0 0 16,0 0-16,0 1 15,0-1 1,22-21-16,-1 21 15,0-21-15,0 0 16,0 21-16,0 0 0,1-21 16,-1 21-16,0 1 15,-21-1-15,21-21 0,-21 21 16,0 0-16,0 0 16,0 0-16,-21 1 15,0-22 1,0 0-16,-1 21 0,1-21 0,0 0 15,0 0-15,0 0 0,0 0 16,-1 0-16,1 0 0,0 0 0,-21 0 16,21-21-16,-1 21 0,-20 0 15,21 0-15,0-22 0,0 22 16,-1 0 0,44-21 15,-1 21-16,0-21-15,0 0 0</inkml:trace>
  <inkml:trace contextRef="#ctx0" brushRef="#br0" timeOffset="6943.91">5757 1355 0,'-21'0'0,"0"0"62,21 21-46,0 0-1,0 0-15,0 0 16</inkml:trace>
  <inkml:trace contextRef="#ctx0" brushRef="#br0" timeOffset="7147.43">5715 1778 0,'-21'0'31,"21"-21"32,21 0-63,0 0 0,0 21 15</inkml:trace>
  <inkml:trace contextRef="#ctx0" brushRef="#br0" timeOffset="7459.77">6498 1185 0,'-21'0'0,"42"0"0,-42 22 16,0-22-16,21 21 0,-21 0 16,21 0-16,0 0 0,0 0 0,-22 1 15,22 20-15,0-21 0,0 0 16,0 22-16,0-22 0,0 0 0,0 0 16,-21 21-16,21-20 0,0-1 15,0 0-15,0 0 0,0 0 16,0-42 31</inkml:trace>
  <inkml:trace contextRef="#ctx0" brushRef="#br0" timeOffset="8191.35">6477 1101 0,'0'0'0,"0"-21"0,0-1 16,21 22-1,0 0-15,22 0 16,-1-21-16,0 21 0,22 0 0,-1 0 16,1-21-16,-1 21 0,22 0 15,0 0-15,-22 0 0,22-21 0,-22 21 16,22 0-16,-22 0 0,1 0 15,-1 0-15,1 0 0,-1 0 16,1 0-16,-1 0 0,1 0 0,-22 0 16,22 0-16,-22 0 0,0 0 15,1 0-15,-1 0 0,-21 0 0,0 0 16,22 0-16,-22 0 0,0 0 16,0 21-16,-21 0 31,0 0-31,0 1 0,0-1 15,0 0-15,-21 0 16,0 0-16,21 0 0,-21 1 0,21-1 16,-21 0-16,21 0 0,-22 0 15,1 0-15,21 1 0,0 20 0,-21-21 16,21 0-16,-21 0 0,0 1 16,21-1-16,0 0 0,0 0 0,-21 0 15,21 0-15,-22 1 16,22-1-16,-21 0 0,21 0 0,-21 0 15,0 0-15,0 1 16,0-22 0,-1 0-16,1 0 15,0 0-15,0 0 0,0 0 0,-22 0 16,22 0-16,-21 0 0,0 0 16,-1 0-16,1 0 0,-22 0 0,1 0 15,-1 0-15,-20 0 0,-22-22 16,21 22-16,-21 0 0,1 0 0,20 0 15,0 0-15,1 0 0,20 0 16,1 0-16,20 0 0,-20 0 0,20 0 16,22 0-16,-21 0 15,21 0-15,0 0 0,-1 0 16,1 0 15</inkml:trace>
  <inkml:trace contextRef="#ctx0" brushRef="#br0" timeOffset="8735.68">4043 2561 0,'0'-21'31,"0"42"-15,0 0-16,0 1 0,0-1 15,0 0-15,0 21 0,0-21 16,0 22-16,0-22 0,0 21 0,0-21 16,0 22-16,0-22 0,0 21 15,0-21-15,0 1 0,0-1 0,0 0 16,0 0-16,-21 0 0,21 0 15,0 1-15,0-1 16,0-42 0,0-1-1,0 1-15</inkml:trace>
  <inkml:trace contextRef="#ctx0" brushRef="#br0" timeOffset="9067.49">4000 2709 0,'0'0'0,"0"-21"15,0 0-15,0 0 0,0 0 16,0 0-16,0-1 0,0 1 16,0 0-16,0 0 0,22 21 15,-1-21-15,0 0 0,21 21 0,-21 0 16,22-22-16,-22 22 0,0 0 16,21 0-16,-20 0 0,20 22 0,-21-1 15,0 0-15,0-21 0,1 42 16,-22-21-16,0 1 0,0-1 0,0 0 15,0 21-15,-22-21 16,-20 1-16,21-1 0,0 0 0,-22 0 16,22 0-16,0 0 0,-21 1 15,21-1-15,-1-21 0,1 21 0,0-21 16,0 0 0,0 0-16,42 0 46,0-21-46,0 21 0,0-21 0</inkml:trace>
  <inkml:trace contextRef="#ctx0" brushRef="#br0" timeOffset="9180.43">4699 2604 0,'0'0'0,"21"-22"0</inkml:trace>
  <inkml:trace contextRef="#ctx0" brushRef="#br0" timeOffset="9207.41">4614 2773 0</inkml:trace>
  <inkml:trace contextRef="#ctx0" brushRef="#br0" timeOffset="9711.49">4508 3090 0,'-21'64'16,"21"-43"-1,0 0-15,0-42 47,21 0-47,1 0 0,-22 0 16,21-1-16,0 1 0,0 0 15,0 0-15,0-21 0,1 20 0,-1 1 16,0 0-16,0 21 0,0-21 16,0 21-16,-21-21 0,22 21 0,-1 0 15,0 21 1,-21 0-16,0 0 15,0 0-15,21 1 16,-21-1-16,0 0 0,21 0 16,0 0-16,1 0 0,-1-21 15,0 0-15,0 0 16,0 0-16,0 0 0,1 0 0,-1 0 16,0 0-16,0 0 0,0 0 15,0-21-15,1 0 0,-1 21 0,0-21 16,0 0-16,-21 0 0,0-1 15,0 1-15,0-21 0,0 21 16,0-22-16,0 22 0,0-21 16,-21 21-16,21-22 0,-21 22 0,0 0 0,21 0 15,-22 0-15,1 21 32,21 21-17,-21-21-15,21 21 0,0 0 16,0 0-1,21-21 1,0 0 0</inkml:trace>
  <inkml:trace contextRef="#ctx0" brushRef="#br0" timeOffset="10123.25">5503 2667 0,'0'0'0,"0"21"94,21 0-94,-21 1 15,0-1 1,0 0-16</inkml:trace>
  <inkml:trace contextRef="#ctx0" brushRef="#br0" timeOffset="10311.14">5503 2985 0,'0'0'0,"0"21"0,-21-21 16,21 21-1,-21-21 48,21-21-63,0 0 0,-21 21 15</inkml:trace>
  <inkml:trace contextRef="#ctx0" brushRef="#br0" timeOffset="10699.92">4487 2625 0,'0'21'32,"0"0"-17,21 0-15,1 0 16,-22 22-16,21-22 0,-21 0 0,0 0 16,0 0-16,0 1 0,0-1 0,0 21 15,0-21-15,0 0 16,0 1-16,0-1 0,21-21 31,0 0-31</inkml:trace>
  <inkml:trace contextRef="#ctx0" brushRef="#br0" timeOffset="11563.6">4932 4255 0,'21'0'0,"21"21"0</inkml:trace>
  <inkml:trace contextRef="#ctx0" brushRef="#br0" timeOffset="12343.21">6159 2519 0,'0'0'0,"0"-21"0,0 0 0,22-1 16,-22 1-16,0 0 16,0 0-1,0 42 16,0 0-31,0 0 16,0 22-16,-22-1 0,22 0 0,-21 1 16,21-1-16,-21 22 0,0-22 15,21 0-15,0-21 0,-21 22 0,0-1 16,21-21-16,-22 0 0,22 22 16,0-22-16,0 0 15,-21 0-15,21-42 31,0 0-15,0 0-16,0 0 0,21-1 16,-21 1-16,22-21 0</inkml:trace>
  <inkml:trace contextRef="#ctx0" brushRef="#br0" timeOffset="13043.63">6117 2392 0,'21'0'16,"0"0"0,1 0-16,-1 0 15,0 0-15,0 0 0,21 0 0,-20 0 16,20 0-16,0 0 0,1 0 16,20 0-16,1 0 0,-1 0 0,1 0 15,20 0-15,22 0 0,-21 0 16,-1 0-16,1-21 0,21 21 0,-21 0 15,-1 0-15,22 0 0,-21 0 0,-1 0 16,-20 0-16,-1-21 0,1 21 16,-22 0-16,22 0 0,-43 0 15,21 0-15,-21 0 0,1 0 0,-1 0 16,0 0-16,0 0 0,0 0 16,0 0-1,1 0 1,-22 21-1,0 0 1,0 0-16,0 0 16,0 0-16,0 1 0,0-1 0,0 0 15,0 21-15,0-21 0,0 1 16,-22 20-16,22 0 0,0-21 0,0 22 16,0-22-16,0 21 0,0 1 15,0-22-15,0 21 0,0-21 16,-21 0-16,21 22 0,0-22 0,0 0 15,0 0-15,0 0 0,0 1 16,0-1-16,-21 0 16,0-21-16,0 0 0,0 0 15,-22 0-15,1 0 0,0 0 16,-1 0-16,-20 0 0,-1 0 0,-20 0 16,-1 0-16,0 0 0,-21 0 0,1 0 15,20 0-15,-21-21 0,0 21 16,22 0-16,-1 0 0,21 0 0,-20 0 15,41 0-15,-20 0 0,21 0 16,-1 0-16,1 0 0,0 0 16,-1 0-16,1 0 0,21 0 0,-22 0 15,1 0-15,21 0 0,0 0 16,-22 0-16,22 0 0,0 0 0,0 0 16,0 0-16,0 0 0</inkml:trace>
  <inkml:trace contextRef="#ctx0" brushRef="#br0" timeOffset="13623.3">4974 4022 0,'0'-21'0,"-21"21"16,0 21-16,21 0 16,0 21-16,0 1 0,0-1 15,0 0-15,0 1 0,0 20 0,0-21 16,0 1-16,0 20 0,0-20 16,0-1-16,0-21 0,0 21 0,0 1 15,0-1-15,-21-21 0,21 0 0,-22 22 16,22-22-16,-21 0 0,21 0 15,0-42 32,0 0-47,0 0 0,0 0 0,0-1 16,0 1-16,0 0 0</inkml:trace>
  <inkml:trace contextRef="#ctx0" brushRef="#br0" timeOffset="14345.19">4868 4064 0,'0'0'0,"0"-21"0,0 0 31,21 21 0,1 0-31,-1 0 0,21 0 16,-21 0-16,43 0 0,-22-21 15,22 21-15,-1 0 0,1 0 0,20 0 16,22 0-16,0 0 0,0 0 16,0 0-16,-1 0 0,22 0 0,0 0 15,22 0-15,-22 0 0,0 0 0,21 0 16,-21 0-16,0 0 0,-21 0 16,21 0-16,-22-22 0,22 22 0,-42 0 15,21 0-15,-21 0 0,-1-21 16,1 21-16,-22 0 0,1 0 15,-1-21-15,-20 21 0,-22 0 0,21 0 16,-21 0-16,1 0 0,-1 0 16,-21 21 15,0 0-15,-21 1-16,-1-1 15,1 0-15,21 0 0,0 0 0,0 22 16,-21-22-16,21 0 0,-21 21 15,21 1-15,-21-22 0,21 21 0,0 0 16,-21 1-16,-1-1 0,1-21 16,21 22-16,-21-1 0,0-21 0,0 21 15,0 1-15,21-22 0,-22 21 0,1-21 16,0 1-16,0 20 0,0-21 16,0 0-16,-1 0 0,1 1 15,0-22-15,0 21 0,0 0 0,0-21 16,-43 21-16,43-21 0,-21 21 15,-1-21-15,22 0 0,-42 0 16,20 21-16,-20-21 0,20 0 0,-41 0 16,20 0-16,-42 0 0,22 0 0,-22 0 15,-21 0-15,21 0 0,-21 0 16,0 0-16,0 0 0,-21 0 16,21 0-16,0 0 0,21-21 0,-21 21 15,21 0-15,22 0 0,-1 0 16,0 0-16,1 0 0,20-21 0,-21 21 15,22 0-15,21 0 0,-22 0 0,22 0 16,-1-21-16,22 21 0,0 0 16,21-21-16</inkml:trace>
  <inkml:trace contextRef="#ctx0" brushRef="#br0" timeOffset="14895.19">5757 4149 0,'-21'21'31,"21"21"-31,0-21 0,0 1 15,-21 20-15,21 0 0,-21 1 0,21-1 16,-21 0-16,-1-21 0,22 22 0,-21-1 16,0-21-16,0 22 15,0-1-15,0-21 0,-1 0 0,1 0 16,0 1-16,0-1 0,21 0 16,-21-21-16,0 0 15,21-21 1,0 0-1,0-1-15,0 1 0,0 0 0,0 0 16,0 0-16,0 0 0,0-1 16,0 1-16,0 0 0,0-21 0,21 21 15,-21-1-15,21 1 0,-21 0 16,21 21 0,-21 21-16,21 0 15,-21 1-15,21-1 0,1 0 0,-22 0 16,21 0-16,0 22 0,-21-22 15,21-21-15,-21 21 0,21 0 0,-21 0 16,21 0-16,1-21 0,-1 0 16,0 0-1,0 0-15,0 0 0,0 0 16,1 0 0,-1-21-16,0 21 0</inkml:trace>
  <inkml:trace contextRef="#ctx0" brushRef="#br0" timeOffset="15307.95">6096 4424 0,'0'21'16,"-21"0"-16,0 0 15,21 1-15,-22-1 0,-20 0 16,42 0-16,-21 0 0,21 0 0,-21 1 15,21-1-15,0 0 0,0 0 16,0 0-16,0 0 0,0 1 16,21-22-1,0 0 1,0 0-16,0 0 0,1-22 16,-1 1-16,0 21 0,-21-21 0,21 0 15,0 21-15,0-21 0,-21 0 16,0-1-16,22 1 0,-22 0 0,0 0 15,0 0-15,0 0 0,0-1 0,0 1 16,-22 0-16,1 0 16,0 21-16,0 0 0,0 0 15,0 0-15,-1 0 16,1 0-16,21 21 0,0 0 16,0 0-16,0 1 15,0-1-15,0 0 16,0 0-16,21-21 0,-21 21 0,22-21 15,-1 0-15</inkml:trace>
  <inkml:trace contextRef="#ctx0" brushRef="#br0" timeOffset="15903.34">6731 4509 0,'0'0'0,"21"0"0,-21-22 0,-21 22 16,0 0-1,-22 0-15,22 0 0,0 0 16,0 0-16,-21 0 0,20 0 0,1 22 16,0-22-16,21 21 0,-21-21 0,21 21 15,-21-21-15,21 21 16,0 0 0,21-21-16,0 0 15,0 0-15,0 0 0,1 0 0,-1 0 16,0 0-16,0 0 0,0 0 0,0 0 15,1-21-15,-1 21 16,-21 21 15,0 0-31,0 1 16,0-1-16,0 0 16,0 0-16,0 21 0,0-20 0,0 20 15,0 0-15,0 1 0,0-1 0,0 0 16,0 1-16,0-1 0,0 0 15,0 1-15,0-1 0,0 0 0,0 1 16,0-1-16,0 0 0,0 1 0,0-1 16,0 0-16,-21-21 0,-1 22 15,1-1-15,-21 0 0,0-20 16,20 20-16,-20-21 0,0 0 0,-22 22 0,22-22 16,0-21-16,-1 21 0,1-21 15,0 0-15,-22 0 0,22 0 16,21-21-16,-22 0 0,22-1 0,0-20 15,0 21-15,0-21 0,21-1 16,0 1-16,0-22 0,0 22 0,0 0 16,0-22-16,0 22 0,21 0 0,0-22 15,0 22-15,21-1 0,-20 1 16,20 21-16,-21-21 0,21-1 0,1 22 16,-1-21-16,0 21 0,1-22 0,20 22 15,-20 0-15</inkml:trace>
  <inkml:trace contextRef="#ctx0" brushRef="#br0" timeOffset="16112.66">7027 4509 0,'-21'21'16,"21"0"-16,-21-21 0,0 21 15,0 0-15,21 0 16,-22-21-16,1 0 15,21-21 32</inkml:trace>
  <inkml:trace contextRef="#ctx0" brushRef="#br0" timeOffset="16260.57">6921 4339 0,'0'0'15,"0"21"17,0 1-17,0-1-15,22-21 16,-22 21-16,21-21 16</inkml:trace>
  <inkml:trace contextRef="#ctx0" brushRef="#br0" timeOffset="16595.38">7281 4636 0,'0'21'0,"0"-42"0,-21 42 16,21 0-16,-21-21 0,21 21 0,0 0 15,-21 0-15,0-21 16,21 22-16,-22-22 31,1 0-15,21-22-16,0 1 15,0 0-15,0 0 0,0 0 16,0 0-16,0-1 0,0 1 16,21-21-16,1 21 0,-1 0 0,21-1 15,-21 1-15,22 0 0,-1 0 0,0 0 16,1 21-16,20 0 0,-21 0 15,1 0-15,-1 21 0,0 0 0,-20-21 16,20 21-16,-21 22 0,0-22 0,-21 0 16,0 0-16</inkml:trace>
  <inkml:trace contextRef="#ctx0" brushRef="#br0" timeOffset="18867.86">1820 8975 0,'21'0'0,"-21"-21"0,22-1 16,-1 22-16,0-21 0,-21 0 0,21 0 15,0 0-15,0 0 0,-21-1 16,0 1-16,22 0 0,-22 0 0,0 0 16,0 0-16,0-1 0,0 1 15,0 0-15,-22 0 0,1 0 0,0 21 16,0 0-16,0 0 0,0 0 0,-1 0 15,-20 0-15,21 0 16,-21 21-16,20 0 0,-20 0 0,21 0 16,-21 1-16,20 20 0,1 0 0,0 1 15,0-1-15,0 0 0,21 1 16,-21-1-16,21 0 0,0 1 16,0-22-16,0 21 0,0-21 0,0 0 15,21 1-15,0-22 0,0 21 16,21-21-16,-20 0 0,-1 0 15,0 0-15,21-21 0,1 21 16,-1-22-16,0-20 0,1 21 0,-1 0 16,0-22-16,1 1 0,-1 0 15,0-1-15,22-20 0,-22 21 0,22-22 16,-22 22-16,-21-22 0,0 22 16,-21 0-16,0-22 0,0 22 0,0-22 15,0 1-15,0-1 0,-21 22 16,0-22-16,0 1 0,0 21 15,-1-1-15,1 1 0,0 21 0,0 0 16,0-1-16,0 22 0,-1 0 16,1 0-16,0 22 0,21-1 0,-21 21 15,21 0-15,-21 22 0,21-1 16,0 1-16,0-1 0,0 1 0,0-1 16,0 1-16,0-1 0,0 1 15,21-22-15,0 22 0,0-1 0,-21-20 16,21-1-16,1 0 15,-1 1-15,0-1 0,0-21 0,21 0 0,-20 0 16,-1 1-16,21-22 0,0 0 16,-20 0-16,20 0 0,-21 0 15,21 0-15,-20 0 0,-1 0 0,21 0 16,-21-22-16,0 1 0,22 0 16,-22 0-16,0 0 0,0 0 0,0-1 15,1-20-15,-22 21 0,0 0 16,0-22-16,21 22 0,-21-21 0,0 21 15,0 0-15,0-1 0,0 1 0,-21 0 16,-1 21 0,1 0-1,21 21-15,0 0 16,0 1-16,0-1 0,0 0 0,0 21 16,0-21-16,0 22 0,0-22 0,0 0 15,21 21-15,1-20 0,-22-1 16,21 0-16,0-21 0,0 21 0,0-21 15,0 0-15,1 0 16,-1 0-16,0 0 0,0 0 0,0 0 16,0-21-16,1 21 0,20-21 0,-21 0 15,0-1-15,0 1 0,1 0 16,-1 0-16,0 0 0,0 0 16,0-1-16,0 1 0,1 0 15,-1 21-15,0 0 0,0 0 16,-21 21-16,21 0 15,0-21-15,-21 22 0,0-1 16,22 0-16,-1 0 0,0 0 16,0 0-16,0 1 15,0-22-15,1 0 0,-1 0 16,0 0-16,0 0 0,0 0 0,0 0 16,1 0-16,-1 0 0,0-22 15,0 1-15,21 0 0,-20 21 0,-22-21 16,21 0-16,0 0 0,0-1 15,0 1-15,0 21 0,1-21 16,-1 21-16,0 0 16,0 21-16,-21 0 15,21 1-15,-21-1 0,21 0 16,-21 0-16,0 0 0,22-21 0,-1 21 16,-21 1-16,21-1 0,0-21 15,0 21-15,0-21 0,1 0 16,-1 0-16,0 0 0,0 0 0,21 0 15,-20 0-15,-1 0 0,21-21 16,-21 0-16,22 21 0,-22-22 0,21 1 16,-21 0-16,22 0 0,-22 0 15,21-22-15,-21 22 0,22 0 16,-22 21-16,0-21 0,0 21 0,0 0 16,0 0-16,1 0 0,-1 0 0,-21 21 15,0 0-15,0 0 0,21 1 16,-21-1-16,21 0 0,-21 0 0,0 0 15,21 0-15,0-21 0,-21 22 0,22-1 16,-1-21-16,0 0 0,0 0 16,0 0-16,0 0 0,22 0 0,-22 0 15,21 0-15,1 0 0,-22-21 0,21 21 16,0-22-16,1 1 0,-1 21 0,0-21 16,1 21-16,-22-21 15,21 21-15,-21 0 0,1 0 0,-1 0 16,0 0-16,0 0 0,0 0 0,0 0 31,-21 21-31,22-21 31,-1 0-15</inkml:trace>
  <inkml:trace contextRef="#ctx0" brushRef="#br0" timeOffset="19135.72">4551 8509 0,'0'0'0,"-64"0"0</inkml:trace>
  <inkml:trace contextRef="#ctx0" brushRef="#br0" timeOffset="19165.7">4360 8446 0,'0'-22'16</inkml:trace>
  <inkml:trace contextRef="#ctx0" brushRef="#br0" timeOffset="19215.66">4657 8467 0,'21'0'0,"0"0"0,0 0 16,21 0-16</inkml:trace>
  <inkml:trace contextRef="#ctx0" brushRef="#br0" timeOffset="20963.7">7027 8869 0,'43'0'31,"-22"0"-31,0-21 0,0 0 16,0 21-16,22-43 0,-1 22 15,0 0-15,22 0 0,-22-22 0,22 22 16,20-21-16,-20 21 0,-1-22 16,1 1-16,-1 0 0,1-1 0,-22 1 15,0 0-15,1-22 0,-22 22 0,0-22 16,0 22-16,-21-21 0,0 20 15,0 22-15,0-21 0,-21 21 0,0 21 16,0-22-16,0 22 0,-1 0 0,-20 22 16,21-1-16,-21 0 15,-1 21-15,22 1 0,0 20 0,-21 1 16,20-1-16,1 1 0,21-1 0,-21 22 16,0-22-16,21 22 0,-21-22 15,21 22-15,0 0 0,0-1 0,-21-20 16,21 21-16,0-22 0,0 1 0,0-1 15,0 1-15,0-22 0,0 0 16,0 22-16,0-22 0,0-21 0,21 0 16,-21 1-16,0-1 0,0 0 0,21-21 15,0 0-15,0 0 0,0-21 16,1 21-16,20-21 0,-21-1 16,0-20-16,22 21 0,-1 0 0,-21-22 15,21 1-15,1 0 0,-1-1 0,-21 1 16,22 0-16,-1-22 0,0 22 15,-21 0-15,1-1 0,20 22 0,-21-21 16,-21 21-16,21-1 0,0 22 16,-21 22-1,22-22 1,-22 21-16,21-21 0,0 21 31,0-21-31,0 0 0,0 0 0,1 0 0,-1 0 16,21 0-16,-21 0 0,0-21 15,22 0-15,-22 21 0,21-22 16,1 1-16,-22 0 0,21 0 0,0-21 16,-20 20-16,20 1 0,0 0 0,-21 0 15,1 0-15,20 0 0,-21 21 16,0-22-16,0 22 0,1 0 0,-1 0 16,0 0-16,0 0 0,0 0 15,0 0-15,1 22 0,-1-22 16,-21 21-16,21 0 0,0-21 0,-21 21 15,21 0-15,0-21 0,-21 21 0,22-21 16,-1 22-16,0-22 0,0 0 16,0 21-16,0-21 15,1 0-15,20 0 0,-21 0 0,0 0 16,22 0-16,-22 0 0,21-21 16,0 21-16,-20-22 0,20 1 0,0 0 15,1 21-15,-22-21 0,21 0 0,0 0 16,1-1-16,-22 1 0,21 0 15,1 0-15,-22 21 0,21-21 0,-21 21 16,0 0-16,1 0 0,-1 0 0,0 0 16,0 0-16,0 21 15,0 0-15,-21 0 0,22-21 16,-1 21-16,0-21 0,-21 22 0,21-1 16,0-21-16,0 21 0,1 0 15,-1-21-15,21 0 0,-21 0 16,22 0-16,-22 0 0,21 0 0,-21 0 15,22 0-15,-1 0 0,-21 0 16,21 0-16,1-21 0,-1 21 0,0 0 16,-20-21-16,20 21 0,0-21 0,1-1 15,-1 22-15,0 0 0,1 0 0,-1-21 16,-21 21-16,21 0 0,-20-21 16,-1 21-16,21 0 0,-21 0 15,0 21-15,1 0 0,-22 1 16,21-1-16,0-21 0,-21 21 15,21 0-15,0-21 0,-21 21 16,21-21-16,1 21 0,20-21 0,-21 0 16,0 0-16,0 0 0,1 0 0,20 0 15,-21 0-15,21 0 0,-20 0 16,20 0-16,0 0 0,-21 0 0,22 0 16,-1 0-16,-21 0 0,22 0 0,-22-21 15,21 21-15,-21-21 0,0 21 16,22-21-16,-22 21 0,0-21 0,0 0 15,22 21-15,-22-22 0,0 22 0,0 0 16,0 0-16,0 0 0,1 0 16,-1 0-16,0 0 15,0 0-15,0 0 16,0 0-16,1 0 0,-1 0 16,21 0-16,-21 0 0,22 0 0,-1 0 15,0 0-15,1 22 0,-1-22 0,0 0 16,22 0-16,-22 0 0,0 0 15,22 0-15,-22 0 0,22 0 0,-22 0 16,22 0-16,-22 0 0,21 0 0,-20 0 16,20 0-16,-20 0 0,20 0 15,-21 0-15,22 0 0,-22 0 0,22 0 16,-1 0-16,1 0 0,20 0 16,-20 0-16,-1 0 0,22 0 15,0 0-15,-22 0 0,1 0 0,-1 0 16,1 0-16,-1 0 0,1 0 0,-1 0 15,1 0-15,-1 0 0,1 0 16,-1 21-16,-20-21 0,20 0 0,1 0 16,-1 0-16,1 0 0,-1 0 15,-21 0-15,1 0 0,20 0 0,-20 0 16,-1 0-16,-21 0 0,21 0 16,-20 0-16,-1 0 0,21 0 0,-21 0 15,0 0-15,1 0 0,-1 0 16,0 0-16,0 0 15,-21-21-15,-21-1 16,-21 22 0,-1 0-16</inkml:trace>
  <inkml:trace contextRef="#ctx0" brushRef="#br0" timeOffset="21743.25">3048 10689 0,'0'21'0,"0"-42"0,0 64 15,-21-1-15,21-21 0,0 0 16,0 0-16,0 1 0,0-1 16,0 0-1,21-21 1,-21-21-16,0 0 0,21-1 15,0 1-15,0 0 0,1 0 16,-1 0-16,0 0 0,-21-22 16,0 22-16,0-21 0,0-1 0,0 1 15,0 21-15,-21-21 0,0-1 16,-1 1-16,-20 0 0,0 20 0,21 1 16,-43 0-16,22 21 0,-22 0 15,22 0-15,-22 21 0,22-21 0,-21 21 16,-1 1-16,22 20 0,-22 0 0,22 1 15,-22-1-15,43 0 0,-21 22 16,21-22-16,0 0 0,21 1 16,0-1-16,0 0 0,21 1 15,0-22-15,21 0 0,-21 0 0,22 0 16,-1 1-16,22-22 0,-22 0 16,21 0-16,-20 0 0,20-22 0,1 1 15,-1-21-15,1 21 0,-1 0 0,1-22 16,-1 1-16,1 0 0,-1-1 15,1 1-15,-1 0 0,1-22 0,-22 22 16,0-1-16,1-20 0,-22 21 0,0-1 16,-21 1-16,0 0 0,0 20 15,0-20-15,-21 21 0,-21-21 0</inkml:trace>
  <inkml:trace contextRef="#ctx0" brushRef="#br0" timeOffset="22379.06">3281 10097 0,'-21'148'31,"21"-106"-31,0 0 0,0 1 0,0 20 15,0-20-15,0 20 0,0-21 16,21 1-16,0-1 0,0 0 0,0-20 16,0 20-16,1-21 0,20-21 0,0 21 15,-21-21-15,22 0 0,-1 0 16,-21-21-16,22 21 0,-1 0 0,0-21 16,-21 0-16,22 21 0,-1-21 0,-21-1 15,0 1-15,22 0 0,-22 0 0,0 0 16,-21 0-16,21-1 0,0 1 15,-21 0-15,0 0 0,22 21 16,-1 0-16,0 0 16,0 21-16,0-21 0,0 21 0,-21 0 15,22 1-15,-1-1 0,0 0 0,0 0 16,0 0-16,22 0 0,-22 1 16,0-22-16,21 21 0,-21-21 0,22 0 15,-1 0-15,-21 0 0,22 0 0,-22 0 16,21 0-16,-21-21 0,22-1 15,-22 22-15,21-21 0,-21 0 16,0 0-16,1 0 0,-1 0 0,-21-1 0,21 1 16,-21 0-16,21 21 15,0-21-15,-21 0 0,21 21 16,1 0-16,-1 0 16,0 21-16,0-21 0,0 21 15,0 0-15,1 0 0,-1 1 0,0-1 16,0 0-16,0-21 0,0 21 0,1 0 15,-1-21-15,0 0 0,0 21 16,0-21-16,0 0 0,22 0 0,-22 0 16,0 0-16,21 0 0,-20-21 0,20 21 15,-21-21-15,0 0 0,22 21 16,-22-21-16,21 0 0,-21-1 16,22 1-16,-22 0 0,0 0 0,21 21 15,-21-21-15,22 0 0,-22 21 0,21 0 16,-21 0-16,1 0 0,-1 0 15,21 0-15,-21 0 0,0 21 0,1 0 16,-1 0-16,0 0 0,0-21 0,0 21 16,22 1-16,-22-1 0,0-21 15,21 0-15,-21 0 0,22 0 0,-1 0 16,0 0-16,22 0 0,-22-21 0</inkml:trace>
  <inkml:trace contextRef="#ctx0" brushRef="#br0" timeOffset="22715.87">7937 10668 0,'0'0'0,"-21"0"0,-21 0 16,42-21 0,42 21-16,-21-21 0,22 0 15,-22-1-15,21 1 0,22 0 0,-22 0 16,0-21-16,22 20 0,-22-20 0,22 0 15,-22 21-15,0-22 0,1 22 0,-22-21 16,0 21-16,0-22 0,0 22 0,-21-21 16</inkml:trace>
  <inkml:trace contextRef="#ctx0" brushRef="#br0" timeOffset="22806.82">8361 9885 0,'0'21'0,"-21"0"15,42 0-15,-42 1 0,63 20 0,-63 0 16,-22 1-16</inkml:trace>
  <inkml:trace contextRef="#ctx0" brushRef="#br0" timeOffset="23170.98">8170 10986 0,'0'21'0,"0"-42"0,0 84 0,-21 1 16,21 20-16,-21 1 0,0 0 0,21-1 15,0 1-15,-21 21 0,21-22 0,-22 1 16,22 0-16,0-1 0,-21 1 16,21-21-16,0-1 0,0-21 0,0 1 15,0-1-15,21-21 0,1 0 0,-1-21 16,0 0-16,0-21 15,0 0-15,22 0 0,-22-21 16,21-22-16,-21 22 0,22-22 0,-1 1 16,-21-1-16,21-20 0,1 20 0,-1-21 15,0 1-15,1-1 0,-22 0 0,-339-698 78,318 804-62,22 1 0,-1-22-16,0 0 0,0 21 15,0-21-15,22 0 0,-1 21 0,0-21 16,22 0-16,-22 0 0,22 0 0,20 0 16,-20 0-16,-1 0 0,22 0 15,0-21-15,-22 21 0,22-21 0,-1-1 16,1-20-16,0 21 0</inkml:trace>
  <inkml:trace contextRef="#ctx0" brushRef="#br0" timeOffset="23928">10477 10478 0,'0'0'0,"22"0"15,-1 0-15,0 0 0,0 21 16,0-21-16,-21 21 0,21-21 16,1 21-16,-1-21 15,0 0-15,0 0 0,0 0 16,22 0-16,-22 0 0,21 0 0,0 0 15,1 0-15,20 0 0,-20 0 0,20 0 16,1 0-16,-1 0 0,1 0 16,-1 0-16,1 0 0,-1 0 0,1-21 15,-1 21-15,22-21 0,-22 21 0,22 0 16,21-21-16,-22 21 0,22 0 16,-21 0-16,21 0 0,-22 0 0,1 0 15,21 0-15,-21 0 0,-1 0 16,1 21-16,-22 0 0,22-21 0,0 21 15,-1-21-15,-20 21 0,-1 0 16,22-21-16,-21 22 0,-1-1 0,1-21 16,-1 21-16,22-21 0,-22 21 0,1 0 15,20-21-15,1 0 0,21 21 16,-21-21-16,20 0 0,1 22 0,0-22 16,0 0-16,0 0 0,0 21 0,-1-21 15,1 0-15,21 0 0,-21 0 16,-21 0-16,21 0 0,-22 0 0,1 0 15,-22 0-15,22-21 0,-21 21 0,-22-22 16,21 22-16,-20-21 16,20 21-16,-20 0 0,-1-21 0,-21 21 15,21 0-15,-20 0 0,-1 0 0,21 0 16,-21 0-16,0-21 0,1 21 16,-1 0-16,0 0 0,21-21 0,-21 21 15,1 0-15,20 0 0,-21-21 16,21 21-16,-20 0 0,-1 0 0,21-22 15,-21 22-15,0 0 0,1-21 0,-1 21 16,0 0-16,0 0 0,21 0 16,-20 0-16,-1-21 0,0 21 0,0 0 15,0 0-15,0 0 0,1 0 0,20 0 16,-21 0-16,21 0 16,-20 0-16,20 0 0,0 0 0,1 0 15,-1 0-15,0-21 0,1 21 0,-1 0 16,0 0-16,1-21 0,-1 21 15,0 0-15,-21 0 0,22 0 0,-22 0 16,21 0-16,-21 0 0,1 0 16,-1 0-16,0 0 15,0 0-15,-21 21 63,-21 0-63,0-21 15</inkml:trace>
  <inkml:trace contextRef="#ctx0" brushRef="#br0" timeOffset="25843.31">2963 12721 0,'0'0'0,"21"0"16,1 0-16,-1 0 0,0-21 15,0 0-15,0 21 0,0-21 0,1 0 16,-1 21-16,0-22 16,0 1-16,-21 0 0,0 0 0,21 21 15,-21-21-15,0 0 0,0-1 16,0 1-16,-21 0 0,0 21 0,0-21 15,0 0-15,-22 21 0,22 0 0,-21 0 16,-1 0-16,1 0 0,-21 0 16,20 21-16,-20 0 0,20 0 0,1 0 15,-21 22-15,20-22 0,1 21 16,0 1-16,20-1 0,-20 0 16,21 1-16,0 20 0,21-21 0,0 1 15,0-1-15,0 0 0,0-20 16,0-1-16,21 21 0,21-42 15,-21 21-15,1 0 0,20-21 0,-21 0 16,21 0-16,1 0 0,-1-21 16,0 0-16,1 0 0,-1 0 0,0-22 15,1 22-15,-1-21 0,0 0 16,22-1-16,-22-20 0,1 20 0,-1 1 16,0-21-16,1 20 0,-22-20 15,21-1-15,-21 1 0,0-1 0,1 1 16,-22-22-16,0 22 0,0 20 15,0-20-15,0 20 0,0 22 0,-22 0 16,1 0-16,0 21 0,0 0 16,0 0-16,0 21 0,-1 0 15,1 22-15,-21-1 0,21 0 16,0 22-16,-1-1 0,22 1 0,0-1 16,-21 1-16,21-1 0,0 1 15,0 20-15,0-20 0,0-1 0,0 1 16,21-1-16,-21-20 0,22-1 15,20 0-15,-21 1 0,21-22 0,1 0 16,-22 0-16,21-21 0,1 0 16,20 0-16,-21 0 0,1 0 0,-1 0 15,0-21-15,1 0 0,20-21 0,-20 20 16,-1-20-16,0 21 0,-21-21 16,22-1-16,-1 1 0,-21 0 15,0 20-15,1-20 0,-1 21 16,0 0-16,0 21 0,-21 21 31,21 0-31,-21 0 0,21 22 16,-21-22-16,22 21 0,-1-21 0,-21 0 15,21 22-15,0-22 0,0 0 16,0 0-16,1 0 0,-1-21 0,0 22 16,21-22-16,-21 0 0,22 0 15,-1 0-15,-21 0 0,22-22 0,-1 1 16,0 0-16,1 21 0,-1-21 15,0-21-15,1 20 0,-22-20 16,21 21-16,0-21 0,-20 20 0,20-20 16,-21 21-16,0 0 0,22 0 15,-22-1-15,0 22 0,0 0 0,0 0 16,0 0-16,1 0 16,-22 22-16,21-1 0,0 0 15,-21 0-15,21 0 0,0 0 0,0 1 16,1-1-16,-1 0 0,0 0 15,0 0-15,21-21 0,-20 21 16,20-21-16,21 0 0,-20 0 0,20 0 16,-20 0-16,20 0 0,-21 0 0,22 0 15,-1-21-15,-20 21 0,20-21 16,-20 0-16,20 0 0,-21 0 16,22-1-16,-1 1 0,-20-21 0,20 21 15,-20 0-15,20-1 0,-21 1 16,1 21-16,-1 0 0,0 0 0,1 0 15,-22 0-15,0 0 0,0 21 0,-21 1 16,0 20-16,21-21 16,-21 0-16,0 0 0,0 1 0,22-1 15,-1 0-15,-21 0 16,21-21-16,0 0 0,0 21 0,0-21 16,1 0-16,20 0 0,-21 0 0,21 0 15,-20 0-15,20-21 16,0 21-16,-21-21 0,22 21 0,-1-21 15,0 0-15,1 21 0,-1-22 16,0 22-16,1-21 0,20 0 0,-20 21 16,20-21-16,-21 21 0</inkml:trace>
  <inkml:trace contextRef="#ctx0" brushRef="#br0" timeOffset="26590.88">8424 12764 0,'0'0'0,"-21"21"0,0-21 16,0 21-16,0-21 15,42 0 1,0 0-1,0-21-15,0 0 0,0 21 0,22-22 16,-22 1-16,21 0 0,1-21 16,-1 21-16,0-1 0,1-20 15,-1 21-15,0-21 0,1-1 0,-1 1 16,0 0-16,-21-1 0,22-20 16,-22 20-16,0-20 0,-21 21 0,0-1 15,0 1-15,0 0 0,0 20 16,0 1-16,0 0 0,-21 21 0,0 0 15,0 0-15,-1 21 0,1 22 0,0-1 16,0 0-16,0 1 0,0 20 16,-1 1-16,1-1 0,-21 1 0,42 20 15,-21-20-15,0 20 0,-1-20 16,22 21-16,-21-1 0,21 1 16,0 0-16,0-22 0,0 22 0,0-1 15,0 1-15,0-21 0,0 20 16,0 1-16,0-22 0,-21 22 0,21-21 15,-21-22-15,21 21 0,-21-20 0,21-1 16,0-21-16,0 0 0,0 1 16,0-1-16,21-21 0,0 0 15,0-21-15,0-1 0,1 1 0,-1 0 16,21-21-16,-21-1 0,0 1 16,22 0-16,-22-22 0,21 1 0,-21-1 15,22 1-15,-1-1 0,-21 1 16,0-1-16,-21 22 0,0-22 15,0 1-15,0 21 0,0-22 0,0 22 16,-21-1-16,0 1 0,0 21 16,0-21-16,0 20 0,-1 22 0,1-21 15,0 0-15,42 21 32,0 0-32,1 0 0,20 0 0,0 0 15,1 0-15,-1 0 0,0 0 16,1 0-16,20 0 0,1 0 0,-22 0 15,21 0-15,1 0 0,-1 0 16,22-21-16,-21 21 0,-1-21 0,1 21 16,-1 0-16</inkml:trace>
  <inkml:trace contextRef="#ctx0" brushRef="#br0" timeOffset="27191.76">10604 12721 0,'0'0'0,"22"21"0,-1-21 0,0 0 0,0 22 15,0-22-15,0 0 0,1 0 0,-1 0 16,21 21-16,-21-21 0,22 0 16,-22 0-16,21 0 0,0 0 0,1 0 15,-1 0-15,0 0 0,1-21 16,-1 21-16,0-22 0,1 22 16,-1-21-16,0 21 0,22 0 0,-22 0 15,22 0-15,-1-21 0,-20 21 16,20 0-16,1 0 0,-1-21 0,1 21 15,-1 0-15,1 0 0,-1 0 16,-21 0-16,22 0 0,-22 0 0,1 0 16,-22 0-16,21 0 0,-21 0 0,0 0 15,1 0-15,-1 0 0,0 0 16,0 0-16,0 0 0,0 0 16,1 0-16,-1 0 0,0 0 0,0 0 15,0 0-15,0 0 0,1 0 16,20 0-16,-21-21 0,0 21 15,0 0-15,1 0 0,-1 0 0,21 0 16,-21 0-16,0 0 0,1 0 16,-1 0-16,0 0 0,21 0 0,-21 0 15,1-21-15,-1 21 0,0 0 16,0 0-16,0-22 0,0 22 0,1 0 16,20 0-16,-21-21 0,0 21 0,22 0 15,-22 0-15,21 0 0,0 0 16,-20 0-16,20 0 0,-21 0 0,21 0 15,1 0-15,-22 0 0,21 0 0,1 0 16,-22 0-16,21 0 0,-21 0 16,22 21-16,-22-21 0,21 0 15,-21 0-15,0 0 0,1 0 16,-1 0-16,0 0 0</inkml:trace>
  <inkml:trace contextRef="#ctx0" brushRef="#br0" timeOffset="28291.59">15938 12637 0,'22'0'63,"-1"0"-63,0 0 15,0 0-15,0 0 16,0 0-16,1 0 0,20 0 0,0 0 16,1 0-16,-1 0 0,0 0 15,22 0-15,-22 0 0,0 0 0,22 0 16,-22-22-16,-21 22 0,22 0 0,-1 0 15,-21 0-15,0 0 0,1 0 16,-1 0-16,0 0 0,0 0 16,0 0-1,0 0 17,1 0-17,-22-21-15,21 21 0,0 0 16,0 0-16</inkml:trace>
  <inkml:trace contextRef="#ctx0" brushRef="#br0" timeOffset="28447.5">17674 12615 0,'0'0'0,"0"-21"31,0 0-16,-21 21-15,21-21 0,-21 21 0,21-21 16</inkml:trace>
  <inkml:trace contextRef="#ctx0" brushRef="#br0" timeOffset="35975.55">5186 3323 0,'0'-21'0,"0"0"32,0 0-1,0 0 16,-21 21 31,-1 0-62,22 21-16,-21-21 15,21 21-15,0 0 16,-21-21-16,21 21 15,0 0-15,-21-21 0,21 22 0,0-1 16,0 0-16,0 0 16,0 0-16,0 0 15,0 1-15,0-1 0,0 0 16,0 0-16,0 0 16,21 0-16,-21 1 15,21-22-15,0 0 16,1 0-16,-1 0 0,0 0 15,0 0 1,0 0-16,0 0 0,1-22 16,-1 22-16,0-21 15,-21 0-15,21 21 0,0-21 0,-21 0 16,21 0-16,1-1 16,-22 1-16,0 0 0,21 0 15,-21 0-15,0 0 0,0-1 16,0 1-16,0 0 0,0 0 15,0 0-15,0 0 16,0-1-16,0 1 0,0 0 16,-21 21-16,-1 0 15,1-21-15,0 21 16,0 0-16,0 0 16,0 0-16,-1 0 15,1 21-15,21 0 16,-21-21-16,0 21 0,21 1 0,-21-1 15,0 0-15,21 0 16,-22 0-16,22 0 0,0 1 0,0-1 16,0 0-16,0 0 15,0 0-15,0 0 0,0 1 16,0-1-16,0 0 16,0 0-16,22-21 15,-1 0-15,-21 21 0,21-21 16,0 0-16,0 0 15,0 0-15,1 0 16,-1 0-16,0 0 16,0 0-16,0 0 0,-21-21 15,21 21-15,1-21 16,-22 0-16,21 21 0,-21-21 0,0-1 16,21 1-16,-21 0 15,0 0-15,0 0 0,0 0 16,0-1-16,0 1 0,-21 0 15,21 0-15,-21 0 0,-1 0 16,1 21-16,0-22 16,0 22-16,0 0 15,0 0-15,-1 0 16,1 22-16,0-22 16,21 21-16,0 0 0,-21 0 15,0-21-15,21 21 0,-21 0 0,21 1 16,-22 20-16,22-21 0,0 0 15,-21 0-15,21 1 0,0-1 16,0 0-16,0 0 0,0 0 16,0 0-16,21 1 31,1-22-31,-1 0 16,0 0-16,0 0 15,0 0-15,0 0 0,1 0 16,-1 0-16,0 0 15,0 0-15,0-22 0,0 1 16,1 21-16,-22-21 0,21 0 16,0 0-16,-21 0 0,0-1 15,0 1-15,0 0 0,0-21 16,0 21-16,0-22 0,0 22 0,0 0 16,0-21-16,-21 20 0,0 1 0,-1 21 15,22-21-15,-21 0 16,0 21-16,0 0 0,0 0 15,0 0-15,-1 0 0,1 21 16,0 0-16,0-21 16,21 21-16,0 1 0,0-1 15,-21 0-15,21 0 0,0 0 0,-21 0 16,21 1-16,0-1 0,0 0 16,0 0-16,0 0 15,-22-21 63</inkml:trace>
  <inkml:trace contextRef="#ctx0" brushRef="#br0" timeOffset="36535.66">4720 3620 0,'-21'0'93,"21"21"-61,0 0-32,0 0 0,0 0 15,0 0-15,0 1 0,-21-22 16,21 21-16,0 0 0,0 0 15,0 0-15,0 0 16,0 1 0,0-44 31,0 1-47,0 0 15,0 0-15,0 0 0</inkml:trace>
  <inkml:trace contextRef="#ctx0" brushRef="#br0" timeOffset="36751.67">4720 3598 0,'0'0'0,"21"0"0,0 22 16,1-1-16,-1 0 15,0-21-15,0 21 0,-21 0 16,21-21-16,0 0 15,-21 21-15,0 1 16,22-22 31</inkml:trace>
  <inkml:trace contextRef="#ctx0" brushRef="#br0" timeOffset="37227.5">5122 3683 0,'-21'0'32,"0"21"-32,0-21 15,21 21-15,-21-21 0,21 22 16,-22-22-16,1 0 0,21 21 0,-21-21 31,21 21-31,21-21 47,-21-21-31,21 21-16,1-21 0,-1 21 15,-21-22-15,21 22 16,0-21-16,0 0 0,0 21 15,-21 21 32,0 0-31,0 1-16,0-1 0,0 0 16,0 0-16,0 0 15,0 0-15,0 1 16,0-1-16,0 0 15,22-42 17,-1 21-17</inkml:trace>
  <inkml:trace contextRef="#ctx0" brushRef="#br0" timeOffset="37839.57">6286 3302 0,'-21'0'15,"0"0"1,0 21-16,0 0 16,0 1-16,-1-1 15,22 0-15,-21 0 0,0 0 0,21 0 16,0 1-16,-21-1 0,21 0 16,-21 0-16,21 0 0,0 0 15,0 1-15,0-1 16,0 0-16,21-21 15,0 0-15,0 21 0,0-21 16,1 0-16,-1 0 0,0 0 16,0 0-16,0 0 15,0 0-15,1-21 0,20 21 16,-21-21-16,0 0 0,0 21 0,1-22 16,20 1-16,-21 0 0,0 0 15,0 0-15,1-22 0,-22 22 0,0 0 16,0 0-16,0 0 0,0-22 15,0 22-15,0 0 0,-22 0 0,1 0 16,0 0-16,0 21 16,0 0-16,-22 0 0,22 0 0,0 0 15,0 0-15,0 0 0,0 21 16,-1 0-16,1 0 0,0 0 16,21 0-16,-21 1 0,21-1 15,0 0-15,0 0 0,0 0 16,0 0-16,0 1 15,0-1-15,0 0 16,21 0 0,0-21-16</inkml:trace>
  <inkml:trace contextRef="#ctx0" brushRef="#br0" timeOffset="38163.65">6752 3577 0,'0'21'0,"-21"1"16,21-1 0,0 0-16,-21-21 0,21 21 0,0 0 15,-21-21-15,21 21 0,0 1 16,0-1-16,0 0 0,0 0 15,0 0-15,-22-21 0,22 21 16,0 1 0,0-44 31,0 1-47,0 0 15,22 0-15,-1 0 0,-21 0 16</inkml:trace>
  <inkml:trace contextRef="#ctx0" brushRef="#br0" timeOffset="38415.51">6837 3493 0,'21'0'16,"0"0"15,0 0-16,0 0-15,1 0 16,-1 0-16,0 0 16,0 0-16,0 0 31,-21 21 0,-21-21-31,0 21 16</inkml:trace>
  <inkml:trace contextRef="#ctx0" brushRef="#br0" timeOffset="38619.46">6773 3662 0,'0'21'0,"21"-21"31,1 0-31,-1 0 15,0 0-15,0 0 16,0 0-16,0 0 16,1 0-1,-1-21-15,0 0 16</inkml:trace>
  <inkml:trace contextRef="#ctx0" brushRef="#br0" timeOffset="39415.5">8636 3493 0,'0'0'15,"-21"0"-15,-22 0 0,22 0 0,0 0 16,0 0-16,42 0 31,0 0-31,0 0 16,22 0-16,-1 0 0,0 0 15,22 0-15,-22 0 0,22 0 16,-1 0-16,1 0 0,-1 0 16,1-22-16,-22 22 0,22 0 0,-22 0 15,0 0-15,1 0 0,-22 0 16,0 0-16,0 0 0,0 0 0,-42 0 47,0 0-47,0-21 0,0 21 0,-1 0 15,1-21-15,0 21 0,0-21 16,0 21-16,0-21 0,-1 21 0,1 0 16,21-21-16,-21 21 15,0-22-15,42 22 47,0 0-31,0 22-16,1-22 0,-1 0 0,21 21 15,-21-21-15,0 0 0,22 0 16,-22 0-16,0 0 0,0 0 0,0 21 16,1-21-16,-22 21 15,0 0-15</inkml:trace>
  <inkml:trace contextRef="#ctx0" brushRef="#br0" timeOffset="39531.43">9356 3620 0,'-22'21'16,"44"-42"-16,-65 63 0,22-42 0,0 21 0,0 0 16,-22 0-16,22-21 0,0 22 15,0-1-15,0 0 0,0-21 0,21 21 16,-22-21-16,44 0 31,-1 0-31,21 0 0</inkml:trace>
  <inkml:trace contextRef="#ctx0" brushRef="#br0" timeOffset="40224.44">10372 3556 0,'21'0'15,"0"-21"17,-21 0-32,0 0 15,0-1 1,0 1-16,0 0 0,0 0 16,-21 0-1,21 0-15,-21 21 0,-1-22 0,22 1 16,-21 21-16,0 0 0,0-21 15,0 21-15,0 0 0,-1 0 0,-20 0 16,21 0-16,-21 21 0,20 0 16,-20 1-16,21-1 0,-21 21 0,20-21 15,1 22-15,-21-22 0,21 0 16,0 21-16,21-21 0,-22 1 0,22-1 16,-21 21-16,21-21 0,0 0 15,0 1-15,0-1 16,21-21-16,1 0 0,-1 0 15,0 0-15,0 0 0,0 0 16,22 0-16,-22 0 0,21 0 16,-21-21-16,22-1 0,-22 22 0,21-21 15,-21 0-15,22 0 0,-22 0 16,21-22-16,-21 22 0,0 0 0,-21-21 16,22 21-16,-22-43 0,21 22 15,-21 21-15,0-1 0,21 1 0,-21 0 16,0 0-1,0 42 1,-21 0-16,21 0 16,-21 1-16,21-1 0,-22 21 15,22-21-15,0 0 0,0 22 0,0-22 16,0 0-16,0 0 0,0 0 16,22 1-16,-1-1 0,0 0 0,0 0 15,0-21-15,0 0 16,1 21-16,-1-21 0,0 0 0,0 0 15,0 0-15,0 0 0,1 0 16,-1-21-16,0 21 0,0-21 16,0 21-16,0-21 0,1 0 0</inkml:trace>
  <inkml:trace contextRef="#ctx0" brushRef="#br0" timeOffset="40832.22">11070 3429 0,'21'-21'0,"-42"42"0,42-63 16,-21 21-16,0-1 16,-21 22-1,0-21-15,0 21 0,0-21 16,-1 21-16,1 0 0,0 0 16,0 0-16,-21 0 0,20 0 0,1 21 15,0 0-15,0-21 0,0 22 16,21-1-16,-21 0 0,-1 0 0,1 0 15,21 0-15,-21 22 0,21-22 0,0 0 16,0 0-16,0 0 16,0 1-16,0-1 0,0 0 15,0 0-15,0 0 16,21-21-16,0 0 0,1 0 16,-1 0-16,0 0 0,0 0 0,0 0 15,0 0-15,1 0 0,-1-21 16,0 0-16,0 21 0,21-21 0,-20 0 15,-1-1-15,0 1 0,0-21 16,0 21-16,0-22 0,1 22 16,20-21-16,-42 0 0,21-1 15,0 1-15,-21 0 0,21 20 0,-21-20 16,0 0-16,0 21 0,0-1 0,0 1 16,0 0-16,0 0 0,-21 21 31,0 21-16,21 21-15,0-20 0,-21 20 0,21-21 16,-21 21-16,21 1 0,0-1 16,-21 0-16,21 1 0,0-1 0,0-21 15,0 22-15,0-22 0,0 0 16,0 21-16,0-21 0,0 1 16,21-1-16,0-21 0,0 0 15,-21 21-15,21-21 0,0 0 16,1 0-16,-1 0 0,0 0 0,0 0 15,0 0-15,0 0 0,1-21 16,-1 0-16,21 21 0,-21-22 0</inkml:trace>
  <inkml:trace contextRef="#ctx0" brushRef="#br0" timeOffset="43071.05">11747 3408 0,'0'-42'0,"0"84"0,0-106 0,0 43 16,0 0-16,-21 21 31,0 0-31,0 0 16,0 0-16,0 21 0,-1 0 15,1 1-15,0-1 0,0 0 16,21 0-16,-21 0 0,21 0 16,-21 1-16,21-1 0,-22 0 0,22 0 15,0 0-15,0 0 0,0 1 0,0-1 16,0 0-1,22-21 1,-1 0-16,0 0 0,0 0 16,0 0-16,0 0 15,-21-21-15,22 0 0,-1 21 0,0-22 16,0-20-16,0 21 0,0-21 16,1 20-16,-1-20 0,0 0 0,0-1 15,0-20-15,0 21 0,1-1 16,-22 1-16,0 0 0,0-1 0,21 22 15,-21-21-15,0 21 0,0-1 16,0 1-16,21 21 16,-21 21-1,-21 1-15,21-1 0,0 0 16,0 0-16,0 21 0,-21-20 0,21 20 16,-22 0-16,22 1 15,0-22-15,0 21 0,-21 0 0,21 1 16,0-1-16,-21 0 0,21-20 15,0 20-15,0-21 0,0 0 0,0 0 16,0 1-16,0-1 0,0 0 0,21 0 16,0-21-16,1 0 15,-1 0-15,0 0 0,0 0 0,0 0 16,0 0-16,1 0 0,20 0 16,-21-21-16,0 0 0,0 0 0,22-1 15,-22 1-15,-21 0 0,21 0 16,0 0-16,0-22 0,-21 22 15,0 0-15,0 0 0,0-21 0,22 20 16,-22 1-16,0 42 31,0 1-31,0-1 16,0 0-16,-22 0 0,22 0 0,0 0 16,0 1-16,0-1 0,-21 0 15,21 0-15,0 0 0,0 0 16,0 1-1,21-22-15,1 0 0,-1 0 16,0 0-16,0 0 0,0 0 16,0-22-16,1 22 15,20-21-15,-21 0 0,0 0 0,0 0 16,1-22-16,-1 22 0,0-21 16,0 0-16,0-1 0,0 1 0,1 0 15,-1-1-15,-21 1 0,0 0 16,21 20-16,-21-20 0,21 21 0,-21 0 15,0 0-15,0-1 0,0 1 16,-21 42 0,21 1-1,-21-1-15,0 0 16,21 0-16,-22 21 0,22-20 16,0 20-16,-21-21 0,0 21 15,21 1-15,-21-1 0,21-21 0,0 22 16,0-1-16,0 0 0,0-21 15,0 22-15,0-22 0,0 0 0,0 0 16,0 0-16,0 1 0,0-1 0,0 0 16,21 0-1,0-21-15,0 0 0,1 0 16,-1 0-16,0 0 16,0-21-16,0 0 0,0 21 15,1-21-15,-1-1 0,21-20 0,-21 21 16,0 0-16,1-22 0,-1 1 0,0 21 15,0-21-15,0 20 16,0 1-16,1 0 0,-22 0 0,0 42 47,0 0-47,0 0 0,0 1 0,-22-1 16,22 21-16,0-21 0,0 0 15,0 1-15,0-1 0,0 0 0,0 0 16,0 0-16,0 0 15,0 1-15,22-22 16,-1 21 0,0-21-16,0 0 0,0 0 0,0 0 15,1 0-15,-1-21 0,0 21 16,21-22-16,-21 1 0,22 0 16,-1 0-16,-21 0 0,22 0 0,-1-1 15,-21-20-15,0 21 0,0 0 16,1 0-16,-1-1 0,-21 44 31,0-1-15,0 0-16,0 0 0,-21 0 15,-1 0-15,22 1 0,-21-1 0,21 21 16,0-21-16,0 0 16,0 1-16,0-1 0,0 0 15,21-21 1,1 0-1,-1 0-15,0 0 0,0-21 16,0 21-16,0-21 0,1-1 16,-1 1-16,0-21 0,-21 21 15,0 0-15,0-1 0,0-20 16,0 21-16,0 0 0,0-22 0,0 22 16,0 0-16,0 0 15,-21 21-15,0 0 16,-1 0-16,22 21 15,-21 0-15,21 0 0,0 1 0,0-1 16,0 0 0,21 0-1,1 0-15,-1-21 0,0 0 16,0 0-16,0 0 0,0 0 16,1 0-16,20 0 0,-21 0 0,0-21 15,22 21-15,-22-21 0,21 21 16,-21-21-16,22 21 0,-22-21 0,0-1 15,0 22-15,0-21 0,0 21 16,1-21-16,-22 42 31,-22 0-31,1 1 0,0-1 16,21 0-16,-21 0 16,0 0-16,0 22 0,21-22 0,0 0 15,-22 21-15,22-21 0,-21 1 0,21-1 16,0 0-16,0 0 15,0 0-15,0 0 16,0-42 15,0 0-31,21 21 16,1-21-16,-1 0 16,-21 0-16,21-22 0,0 22 0,21-21 15,-20 21-15,-1-22 0,21 1 16,-21 21-16,22-22 0,-1 22 0,-21 0 15,21 0-15,-20 0 0,-1 21 16,0 0-16,0 0 0,-21 21 16,0 0-16,0 0 0,0 0 15,0 22-15,0-22 0,0 21 0,0-21 16,0 1-16,0 20 0,21-21 16,-21 0-16,21 0 0,-21 1 0,22-1 15,-1 0-15,-21 0 0,21-21 16,0 0-16,0 21 0,0-21 0,1 0 15,-1 0-15,0 0 0,0 0 16,0 0-16,0 0 0,1-21 16,-1 0-16,0 21 0,0-21 0,-21 0 15,21-1-15,0 1 0,1 0 16,-1 0-16,21-43 0,-21 43 16,0 0-16,1 0 0,-1 0 15,-21 0-15,21-1 0,0 1 16,-21 0-16,0 0 15,0 0-15,0 0 0,-21-1 16</inkml:trace>
  <inkml:trace contextRef="#ctx0" brushRef="#br0" timeOffset="43346.89">13843 2858 0,'0'0'0,"-21"21"16,0-21-16,-1 0 94,1 0-94</inkml:trace>
  <inkml:trace contextRef="#ctx0" brushRef="#br0" timeOffset="43603.5">12615 3069 0,'0'21'31,"21"-21"-31,1 0 16,-1 0-16,0 0 15,0 0-15,0 0 0,0-21 0,1 21 16,-1 0-16,-21-21 0,21 21 0,0 0 15,0 0-15,0 0 16,1 0-16,-22-21 0,63 21 0,-42-21 16,-21 0-1</inkml:trace>
  <inkml:trace contextRef="#ctx0" brushRef="#br0" timeOffset="43863.35">12425 2858 0,'0'21'0,"-21"-21"16,21 21 30,-22-21-46,1 0 16,0 0 15,0 0-31,0 0 0</inkml:trace>
  <inkml:trace contextRef="#ctx0" brushRef="#br0" timeOffset="45412.14">8869 3493 0,'0'0'0,"-21"0"16,-1 0-16,1 0 16,0 0-1,21 21 16,21-21-15,0 0 0,1 0-16,-1 0 0,21 0 15,-21 0-15,22 0 0,-1 0 0,0 0 16,-21 0-16,22 0 0,-1 0 16,-21-21-16,0 21 0,22 0 15,-22 0-15,0 0 0,0 0 0,0-22 16,-42 22 62,0-21-62,0 21-1,21-21-15</inkml:trace>
  <inkml:trace contextRef="#ctx0" brushRef="#br0" timeOffset="46127.73">9186 3217 0,'0'0'0,"-21"-21"31,21 42 16,21 1-47,-21-1 16,21 0-16,1-21 0,-1 21 0,0 0 16,0-21-16,-21 21 0,21 1 15,0-22-15,1 21 0,-1 0 16,0-21-16,-21 21 15,21 0-15,0-21 0,0 0 16,-21 21-16,22-21 16,-1 0-16,-21 22 62,-21-22-62,-1 21 16,1-21-16,0 21 15,0-21-15,0 21 0,0-21 0,-1 21 16,-20 0-16,21-21 0,0 22 0,0-1 16,-1-21-16,-20 21 0,21 0 15,0 0-15,0-21 0,-1 21 0,1-21 16,21 22-16,-21-22 16,42 0 30,0 0-46,1 0 0,-1-22 16,0 22-16,0-21 0,21 21 16,-20-21-16,-1 0 0,21 21 0,-21-21 15,0 0-15,22-1 0,-22 1 16,0 0-16,0 0 0,0 0 0,1 0 16,-1-1-16,0 22 0,-21-21 15,0 0-15,21 21 16,-21-21-16,0 42 47,0 0-47,-21-21 0,21 21 15,0 1-15,-21-22 16,21 21-16,-21 0 0</inkml:trace>
  <inkml:trace contextRef="#ctx0" brushRef="#br0" timeOffset="50474.9">2498 11705 0,'0'-21'15,"0"0"1,0 0-16,-22 0 16,1-1-16,0 1 0,21 0 15,-21 21-15,0-21 0,0 0 0,-1 0 16,-20 21-16,21 0 0,0 0 15,0 0-15,-22 0 0,22 0 0,0 21 16,0 0-16,0 0 0,-1 0 16,1 0-16,0 22 0,0-22 0,21 21 15,0-21-15,0 22 0,0-22 16,0 0-16,0 21 0,0-20 16,0-1-16,21-21 0,0 21 15,0-21-15,1 0 0,-1 0 0,0 0 16,21 0-16,-21 0 0,22-21 15,-1 21-15,0-21 0,22-1 0,-22 1 16,22 0-16,-22-21 0,22 21 16,-22-22-16,0 1 0,1 0 0,-1-1 15,0-20-15,1 20 0,-1-20 16,-21-1-16,0 22 0,0-21 16,1-1-16,-22 22 0,0-1 0,0 1 15,0 21-15,0-21 0,-22 20 16,1 22-16,0 0 0,0 0 15,0 22-15,-22-1 0,22 21 16,0 0-16,0 1 0,0 20 0,21-20 16,0 20-16,-21-21 0</inkml:trace>
  <inkml:trace contextRef="#ctx0" brushRef="#br0" timeOffset="53039.16">2815 11769 0,'21'0'0,"-42"0"0,63 21 16,-20-21-16,20 0 0,-21 21 15,0-21-15,22 0 0,-1 0 0,-21 0 16,21 0-16,1 0 0,-1-21 15,22 0-15,-22 21 0,0-21 0,22-1 16,-22 1-16,22 0 0,-22 0 0,0-21 16,-21 20-16,22 1 15,-22 21-15,0-21 0,0 21 0,0 0 32,-21 21-32,0 0 15,0 1-15,0-1 0,22 0 16,-22 0-16,0 0 0,21 0 0,0 1 15,0-1-15,0 0 0,0-21 0,1 0 16,-1 21-16,0-21 0,0 0 16,21 0-16,-20 0 0,20 0 0,-21 0 15,21 0-15,-20-21 0,20 0 16,0 0-16,1 21 0,-22-22 0,21 1 16,0 0-16,1 0 0,-22 0 15,21 0-15,-21-1 0,22 1 16,-22 21-16,0 0 0,0-21 0,0 21 15,1 0-15,-1 0 16,0 0-16,-21 21 0,21 0 0,0-21 16,-21 22-16,21-22 0,1 21 0,-1 0 15,0-21-15,0 21 0,0-21 16,0 0-16,1 21 0,-1-21 0,0 0 16,21 0-16,-21 0 0,1 0 15,20 0-15,-21 0 0,0 0 0,22 0 16,-22-21-16,21 0 0,85-43 31,-106 43-31,22 0 0,-22 0 0,21-21 16,0 20-16,-20 1 0,20 21 0,0-21 15,-21 21-15,22 0 0,-1 0 16,-21 0-16,22 21 0,-1 0 0,0 1 16,-21-1-16,22 0 0,-1 0 15,0 0-15,-20 0 0,20 1 0,0-1 16,1 0-16,-1 0 0,0-21 0,1 21 15,-1-21-15,0 21 0,22-21 16,-22 0-16,22 0 0,-1 0 0,1 0 16,-1 0-16,1 0 0,-1-21 15,1 0-15,-1 21 0,1-21 16,-1 0-16,1 0 0,-1-1 0,1 1 16,-22 0-16,21-21 0,-20 21 15,20 21-15,-20-22 0,20 22 0,-21-21 16,-20 21-16,20 0 0,0 0 0,-21 21 15,1 1-15,-1-22 0,21 42 16,-21-21-16,64 0 0,-64 0 0,0 1 16,-21-1-16,21 0 0,1 0 15,-1 0-15,0-21 16,0 0-16,0 0 0,0 0 16,1 0-16,20 0 0,-21 0 0,0 0 15,22-21-15,-22 0 0,0 21 0,21-21 16,-21 0-16,1-1 0,-1 1 15,0 0-15,-21-21 0,21 21 16,-21-1-16,0 1 0,21 0 0,-21 0 16,21 0-16,1 0 0,-1 21 15,0 0-15,0 0 16,0 21-16,0 0 0,1 0 0,-1 0 16,0 0-16,0 1 0,0-1 0,22 0 15,-22 0-15,21 0 0,0-21 16,-20 21-16,20 1 0,0-22 15,1 0-15,-1 21 0,-21-21 0,21 0 16,1 0-16,-1 0 0,0 0 16,-20 0-16,20 0 0,0 0 0,-21 0 15,22 0-15,-1 0 0,-21-21 16,22-1-16,-22 22 0,21-21 0,-21 0 16,0 21-16,22-21 0,-22 21 0,0 0 15,0-21-15,0 21 16,-21 21-16,0 0 15,22 0-15,-22 0 16,0 1-16,0-1 16,0 0-16,21-21 0,0 21 0,0-21 0,0 21 15,0-21-15,1 0 0,-1 0 16,0 0-16,0 0 0,21 0 16,-20 0-16,20 0 0,0 0 0,-21 0 15,22 0-15,-1-21 0,0 0 16,-20 21-16,20-21 0,-21 0 0,0-1 15,0 1-15,1 21 0,-1-21 16,-21 0-16,21 21 0,0 0 16,-21 21-16,0 0 15,0 0-15,0 1 16,0-1-16,-21 0 0,21 0 0,0 0 16,0 0-16,0 1 0,0-1 15,21-21 1,0 0-1,0 0-15,1 0 0,-1 0 0,0-21 16,0 21-16,21-22 0,-20 1 16,-1 0-16,21 0 0,-21 0 0,22 0 15,-22-1-15,21 1 0,-21 0 0,0 0 16,22 0-16,-22 0 0,0 21 16,-21 21-1,0 0-15,0 0 16,-21 0-16,21 0 0,0 1 0,-21-1 15,21 0-15,0 0 0,0 0 16,21 0-16,0 1 16,21-22-16,-20 21 0,20-21 0,21 0 15,-20 0-15,20 0 0,-20 0 0,20 0 16,1 0-16,-1 0 0,1 0 16,-1-21-16,1-1 0,-1 22 0,1-21 15,-1 0-15,-21 0 0,22 0 0,-1 0 16,-20-1-16,20 1 0,-20 0 15,-1 0-15,0 0 0,-21 21 16,22 0-16,-22 0 0,0 0 0,21 0 16,-20 0-16,-1 21 0,0 0 0,0 0 15,0 0-15,0 1 0,22-1 16,-22 0-16,0 21 0,21-21 16,1 1-16,-1-1 0,0 0 0,22-21 15,-22 21-15,22 0 0,-1-21 0,1 0 16,-1 0-16,1 0 0,-1 0 15,1 0-15,-1 0 0,1 0 0,-22 0 16,22-21-16,-22 21 0,0-21 0,22 0 16,-22 0-16,0-22 0,1 22 15,-1-21-15,0 21 0,1-22 0,-1 1 16,0 21-16,1-22 0,-22 22 16,21 0-16,1 21 0,-22 0 0,0 0 15,0 0-15,0 21 0,0-21 16,1 21-16,-1 22 0,0-22 15,0 0-15,0 0 0,0 0 0,1 1 16,-1-1-16,21 0 0,-21 0 16,22 0-16,-22-21 0,21 21 0,0-21 15,1 0-15,-1 0 0,43 0 16,-22 0-16,1 0 0,-1 0 16,1 0-16,-1 0 0,1 0 0,-1-21 15,1 0-15,-1 21 0,1-21 0,-1 0 16,-20 21-16,20-21 0,-21-1 15,1 1-15,-22 21 0,21-21 16,-21 0-16,1 21 0,-1 0 0,0 0 16,0 21-1,0 0-15,-21 0 16,21 1-16,-21-1 0,22 0 16,-1-21-16,0 21 0,0 0 0,0-21 15,0 21-15,1-21 0,20 0 16,0 0-16,1 0 0,-1 0 0,21 0 15,-20 0-15,20 0 0,1 0 0,-1 0 16,1 0-16,-1 0 0,1-21 16,-1 21-16,1-21 0,-1 0 15,1 0-15,-22 0 0,22-1 0,-1 1 16,-21 0-16,22 0 0,-22 21 16,1-21-16,-1 0 0,-21 21 0,0 0 15,0 0-15,-21 21 16,0 0-16,0 0 15,-21 0-15,0-21 16,21 21-16,0 1 0,0-1 16,0 0-1,21-21-15,0 0 0,22 0 16,-1 0-16,22 0 0,-1 0 0,1 0 16,-1 0-16,1 0 0,20 0 15,-20 0-15,20 0 0,1 0 16,21-21-16,-21 21 0,-1-21 0,1-1 15,0 1-15,-22 21 0,1-21 16,-1 0-16,1 0 0,-22 0 0,0-1 16,1 22-16,-1 0 0,-21-21 15,0 21-15,0 0 0,1 0 0,-1 0 16,0 0-16,0 0 16,0 0-16,0 0 0,22 21 15,-1-21-15,22 0 0,-1 22 0,43-22 16,-21 0-16,20 21 15,1 0-15,0-21 0,21 0 0,-21 0 16,42 0-16,-21 0 0,-21 0 16,21 0-16,-42 0 0,-1 0 0,-20 0 15,-1 0-15,-20 0 0,-22 0 16,0 0-16,0 0 0,-63 0 31,-1 0-31,1 0 0,-21 0 0,-1 21 16</inkml:trace>
  <inkml:trace contextRef="#ctx0" brushRef="#br0" timeOffset="54603.13">5948 12192 0,'0'0'15,"21"0"1,0 0-16,0-21 16,0 0-16,1 0 15,-22-1-15,21 22 16,-21-21-16,21 0 0,-21 0 15,0 42 17,0 0-32,-21 0 0,21 1 15,-21-1-15,21 0 0,0 21 16,0-21-16,0 1 0,21-1 0,0 0 16,21-21-16,-21 21 0,22-21 0,-22 0 15,21 0-15,22 0 0,-22 0 16,22 0-16,-1 0 0,1 0 0,20 0 15,-20-21-15,20 0 0,1 0 0,0-1 16,-1 1-16,1 0 0,-21 0 16,20 0-16,-20 0 0,20-1 0,-20 22 15,-1 0-15,1-21 0,-22 21 16,22 0-16,-22 0 0,0 21 0,1 1 16,-1-1-16,0 0 0,-20 0 15,20 0-15,0 0 0,1 1 16,-1 20-16,0-21 0,1 0 0,-1 0 15,0-21-15,22 22 0,-22-1 0,22-21 16,-22 0-16,21 0 0,1 0 16,21 0-16,-22 0 0,22 0 0,-22 0 15,22 0-15,0-21 0,-1-1 0,1 1 16,0 0-16,-22 0 0,22 0 16,-1-22-16,1 22 0,0 0 0,-1-21 15,1 21-15,0 21 0,-1-22 16,-20 22-16,-1 0 0,22 0 15,-43 0-15,22 0 0,-1 22 0,-20-22 16,-1 21-16,0 0 0,1 0 16,-1 0-16,0 0 0,1 1 0,20-1 15,-20 0-15,-1 0 0,21 0 0,-20 0 16,20 1-16,1-22 0,-22 21 16,22-21-16,-1 0 0,1 0 0,-1 0 15,1 0-15,-1 0 0,22 0 0,-22 0 16,22 0-16,0 0 0,20 0 15,-20-21-15,0 21 0,21-22 0,-22 1 16,22 21-16,-21-21 0,-1 0 16,-20 21-16,21 0 0,-1-21 15,-20 21-15,20 0 0,-20 0 0,-22 0 16,22 21-16,-22 0 0,22 0 16,-22 0-16,0 1 0,1-1 0,-1 0 15,0 0-15,1 0 0,-1 0 0,21 1 16,-20-1-16,20 0 0,-20-21 15,20 21-15,1 0 0,-1-21 0,1 0 16,20 21-16,-20-21 0,20 0 16,-20 0-16,21 0 0,-22 0 0,22 0 15,-22 0-15,22-21 0,-22 21 0,22-21 16,-21 0-16,20 0 16,1 21-16,-22-21 0,22-1 0,0-20 15,-1 21-15,1 21 0,0-21 0,-1 0 16,-20 21-16,-1 0 0,1 0 15,-1 0-15,1 0 0,-22 0 0,22 0 16,-22 0-16,0 21 0,22 0 16,-22 0-16,1 0 0,-1 0 0,21 1 15,-20-22-15,-1 21 0,22 0 16,-22 0-16,21 0 0,-20 0 0,20-21 16,-20 22-16,20-1 0,1-21 0,-22 21 15,21-21-15,1 0 0,-1 0 16,22 21-16,-21-21 0,20 0 15,-20 0-15,20 0 0,1 0 16,0 0-16,-22-21 0,22 21 0,-22-21 16,22 0-16,0-1 0,-22 22 0,22-21 15,0 0-15,-1 0 0,1 0 16,0 0-16,-1-1 0,-20 22 0,20-21 16,-20 21-16,-22-21 0,22 21 15,-22 0-15,0 0 0,1 0 0,-22 0 16,21 0-16,-21-21 0,1 21 15,-1 0-15,0 0 0,0 0 16,0 0-16,0 0 0,1 0 16,20 0-16,-21 0 15,0-21-15</inkml:trace>
  <inkml:trace contextRef="#ctx0" brushRef="#br0" timeOffset="54760.04">19748 12404 0,'-42'0'31,"21"-21"16,0-1-47,0 1 16,-1-21-16</inkml:trace>
  <inkml:trace contextRef="#ctx0" brushRef="#br0" timeOffset="57919.1">8636 4763 0,'21'21'47,"0"-21"-32,0 0-15,1 0 0,20 0 0,0 0 16,1 0-16,20 0 16,-21 0-16,22 0 0,-22 0 0,22 0 0,-22 0 15,0 0-15,1 0 0,-1 0 16,0 0-16,1 0 0,-22 0 16,0 0-16,0 0 0,0 0 15,-21-21-15,0-1 31,-21 22-31,0-21 16,0 21-16,0 0 0,0 0 16,-1 0-16,44 0 47,-1 0-47,0 0 15,0 0-15,0 0 0,0 0 16,1 0-16,-1 0 15,-21 21-15,0 1 0,0-1 16,0 0-16,-21 0 16,-1 0-16,1 0 0,0 1 15,0-1-15,-21-21 0,20 21 16,-20 0-16,21 0 0,0 0 0,-22-21 16,22 22-16,0-22 0,0 21 15,0-21-15</inkml:trace>
  <inkml:trace contextRef="#ctx0" brushRef="#br0" timeOffset="59759.25">10160 4614 0,'0'0'15,"-21"0"1,0 22 0,21-1-16,0 0 15,0 0-15,-22 0 0,22 0 0,0 22 16,0-22-16,0 0 0,-21 21 16,21-20-16,0-1 0,0 0 15,-21 0-15,21 0 0,-21 0 0,21 1 16,0-1-16,0-42 47,0-1-47,0 1 15,0 0-15,0 0 0,21 0 0,0 0 16,0-22-16,-21 22 0,22 0 16,-1-21-16,0 20 0,0 1 0,0 0 15,22 0-15,-22 0 0,0 21 16,0-21-16,0 21 0,0 21 15,1-21 1,-22 21-16,21 0 0,-21 0 16,0 22-16,0-22 0,0 0 0,21 21 15,-21-21-15,0 1 0,0 20 16,21-21-16,-21 0 0,0 0 16,0 1-16,21-22 15,0 0-15,1 0 16,-1 0-16,0-22 15,0 1-15,0 0 16,-21 0-16,21 0 0,1 0 16,-22-22-16,21 22 0,0 0 15,-21-21-15,21 20 0,0 1 0,-21 0 0,0 0 16,21 0-16,1 0 16,-1 21-16,-21-22 0,0 44 31,0-1-31,0 0 15,0 0-15,0 21 0,0-20 0,0-1 16,0 21-16,0-21 0,0 22 16,0-22-16,0 0 0,0 0 0,0 0 15,0 0-15,0 1 0,0-1 0,0 0 32,21-21-32,0 0 15,0 0-15,0-21 16,1 21-16,-1-21 0,0-1 0,0 1 15,0 0-15,0 0 0,22 0 16,-22 0-16,0-22 0,0 22 0,0 0 16,1 0-16,-22 0 0,21-1 0,-21 1 15,21 21-15,-21 21 32,-21 1-32,0-1 15,21 0-15,0 0 0,-22 0 0,22 0 16,0 1-16,0-1 0,0 0 15,0 0-15,0 0 0,0 0 16,0 1-16,22-22 0,-1 0 16,0 0-16,0 0 15,0 0-15,0 0 0,1 0 0,-1 0 16,-21-22-16,21 22 16,-21-21-16,0 0 0,0 0 0,0 0 15,0 0-15,0-1 0,0 1 16,-21 0-16,0 0 0,21 0 0,-22 0 15,1-1-15,0 22 0,21-21 16,0 0 0,21 21-1,0 0-15,1 0 16,-1 0-16,0 0 0,21 0 0,1 0 16,-22 0-16,21 0 0,0 0 0,1 0 15,-22 0-15,21 0 0,1-21 16,-22 21-16,0 0 0,0 0 0,0 0 15,0 0-15,1 0 16,-44 0 0,1 21-16,0 0 15,0 0-15,0 1 0,0-22 16,-1 42-16,-20-21 0,21 0 0,0 0 16,0 1-16,-1-1 15,22 0-15,0 0 0,-21 0 0,21 0 16,0 1-16,0-1 0,0 0 15,21 0-15,1-21 16,-1 0-16,0 0 16,0 0-16,0 0 0,0 0 15,1 0-15,-1-21 0,0 21 0,0-21 16,0 0-16,0-1 0,1 1 16,-1-21-16,0 21 0,0-22 15,0 1-15,0 0 0,1 21 0,-1-22 16,-21 1-16,0 21 0,21-22 0,-21 22 15,0 0-15,0 0 0,0 0 16,0 0-16,-21 21 16,0 0-1,-1 21-15,22 0 0,-21 0 16,21 0-16,0 22 0,0-22 0,0 0 16,0 21-16,0-21 0,0 1 15,0 20-15,0-21 0,0 0 0,0 0 16,0 1-16,21-1 0,-21 0 0,22-21 15,-1 21-15,0-21 16,0 0-16,0 0 0,0 0 16,1 0-16,-1-21 15,0 0-15,-21 0 0,21-1 16,0 1-16,-21 0 16,21 0-16,-21 0 0,0 42 46,0 0-46,-21 0 0,21 0 0,0 1 16,0-1-16,-21 0 0,21 0 16,-21-21-16,21 21 0,0 0 15,21-42 17</inkml:trace>
  <inkml:trace contextRef="#ctx0" brushRef="#br0" timeOffset="59923.15">12340 4678 0,'0'0'0,"0"-21"0,-21 0 0,0 21 15,0 0 1,-1 0 0,1 0-16</inkml:trace>
  <inkml:trace contextRef="#ctx0" brushRef="#br0" timeOffset="60683.36">12679 4509 0,'-21'21'31,"-1"0"-15,1 0-16,21 0 0,-21 0 16,0 22-16,0-1 0,21 0 0,-21 1 15,-1 20-15,1-20 0,0 20 16,-21 1-16,21-1 0,-1-21 0,1 22 15,0-1-15,0 1 0,0-22 16,0 22-16,-1-1 0,1 1 0,0-1 16,0 1-16,0-1 0,0-20 0,-1-1 15,1 21-15,0-41 0,21 20 16,0-21-16,0 0 0,0 0 16,0 1-16,0-1 0,21-21 0,0 0 0,1 0 15,20 0-15,-21 0 16,21-21-16,-20-1 0,20 22 0,-21-21 15,21 0-15,-20-21 0,20 21 0,-21-1 16,0-20-16,0 0 0,1-1 16,-22 1-16,0-21 0,0 20 0,0 1 15,0-22-15,0 22 0,0-21 0,-22 20 16,22 1-16,-42-22 0,21 22 16,0 21-16,0-21 0,-1 20 0,1 1 15,0 0-15,21 0 0,0 0 31,0 0-15,21 21 0,0 0-16,1-22 0,20 22 0,-21-21 15,21 0-15,-20 21 0,20-21 16,-21 0-16,21 0 0,-20-1 0,-1 1 16,0 0-16,-21 0 15,21 21-15,-21-21 0,-21 42 31,21 0-31,-21 0 16,0 0-16,21 1 16,-22-1-16,22 0 0,0 0 0,0 0 15,0 0-15,0 1 16,-21-22-16,42 0 47,-21-22-47,22 22 0,-22-21 0,21 0 15,0-21-15</inkml:trace>
  <inkml:trace contextRef="#ctx0" brushRef="#br0" timeOffset="60835.28">12785 4614 0,'0'0'16,"0"-21"-16,0 42 47,0 1-47,0-1 15,0 0 1,21-21 0</inkml:trace>
  <inkml:trace contextRef="#ctx0" brushRef="#br0" timeOffset="61083.13">13250 4678 0,'0'0'0,"21"0"0,1-21 0,-44 21 31,1 0-31,0 0 16,0 0-16,-21 21 16,20-21-16,1 21 0,-21 0 0,21 0 15,0 1-15,-22 20 0,22-21 16,21 0-16,-21 0 0,21 22 0,0-22 16,0 0-16,0 0 0,0 0 0,0 1 15,21-1-15,0-21 16,0 0-16,1 0 0,20 0 0,0 0 15,1 0-15,-1 0 0,0 0 16,1 0-16,20-21 0,-21 21 16</inkml:trace>
  <inkml:trace contextRef="#ctx0" brushRef="#br0" timeOffset="62575.84">13674 4826 0,'0'0'0,"0"-21"16,0 0-16,0 0 0,0-1 0,0 1 15,-22 0-15,1 21 0,0 0 16,0 0-16,0 0 0,0 0 15,-1 0-15,1 21 0,0 0 0,0 1 16,0-1-16,0 0 0,-1 21 16,22-21-16,0 1 0,-21 20 0,21-21 15,0 0-15,0 0 0,0 1 16,0-1-16,21-21 16,1 0-16,-1 0 15,0 0-15,0 0 0,0 0 16,0 0-16,1-21 0,-1-1 0,0 1 15,0 0-15,0 0 0,0-21 16,1 20-16,-1-20 0,0 21 0,0-21 16,-21 20-16,0 1 0,21 0 15,-21 0-15,0 42 16,0 0 0,-21 0-16,21 22 0,-21-22 0,21 21 15,0-21-15,-21 22 0,21-22 16,0 0-16,0 21 0,0-20 15,0-1-15,0 0 16,21-21-16,0 0 16,0 0-16,0 0 0,1 0 0,-1 0 15,0-21-15,0 0 0,0-1 16,0 1-16,1 0 0,-1-21 0,0-1 16,0 22-16,0-21 0,-21 0 15,43-1-15,-22 1 0,0 0 0,0-22 16,0 43-16,0-21 0,1-1 15,-22 22-15,0-21 0,21 42 0,-21-21 16,-21 21 0,-1 21-16,1 0 15,0 0-15,0 0 0,0 22 0,-22-22 16,22 0-16,21 21 0,-21-21 16,0 22-16,0-1 0,21-21 0,0 22 15,0-22-15,0 21 0,0-21 16,0 0-16,0 1 0,0-1 0,0 0 15,0 0-15,21-21 16,0 0-16,0 0 0,0 0 16,1 0-16,20 0 0,-21 0 0,21-21 15,-20 0-15,20 0 0,0-1 16,-21 1-16,22 0 0,-22 0 16,21 0-16,-21 0 0,1-1 15,-1 1-15,-21 42 31,0 1-31,-21-1 0,-1 0 16,1 0-16,21 0 0,0 0 16,0 1-16,0-1 0,0 0 0,0 0 15,0 0-15,0 0 0,0 1 16,21-22 0,1 0-16,-1 0 0,0 0 0,0 0 15,0 0-15,0-22 0,22 1 16,-22 0-16,0 0 0,21 0 0,1-43 15,-1 22 1,-21 21-16,0 0 0,-21-1 0,22 1 16,-1 21-16,-21 21 31,0 1-31,0-1 0,0 0 16,0 0-16,0 0 0,-21 0 0,21 1 15,0-1-15,0 0 0,0 0 0,0 0 16,0 0-16,0 1 15,21-22 1,-21-22 0,0 1-1,0 0-15,0 0 16,0 0-16,0 0 0,0-1 0,0 1 16,0-21-16,0 21 0,0 0 15,0-1-15,0 1 0,0 0 0,0 0 16,21 0-16,0 21 0,0 0 15,0-21-15,1 21 16,-1 0-16,0 0 0,0 0 16,0 0-16,0 0 0,1 21 15,-22 0-15,21 0 0,0 21 16,-21-20-16,0-1 16,0 0-16,0 0 0,0 21 0,0-20 15,0-1-15,0 0 0,0 0 0,0 0 16,0 0-16,0 1 15,-21-22-15,0 0 16,-1-22 0,22 1-16,0 0 15,0 0-15,0 0 0,0 0 16,0-22-16,22 22 0,-22 0 0,21-21 16,0 20-16,21 1 0,-21 0 15,22 0-15,-1 0 0,0 0 16,1 21-16,-22 0 0,21 0 0,1 0 15,-22 0-15,0 0 0,0 0 16,0 21-16,0 0 0,-21 0 0,0 0 16,0 0-16,0 1 0,0-1 15,0 0-15,-21 21 0,0-21 0,0 1 16,21-1-16,-21 0 0,0 0 16,-1-21-16,22 21 0,-21-21 15,0 21-15,0-21 16,21-21-1,-21 0-15,21 0 16</inkml:trace>
  <inkml:trace contextRef="#ctx0" brushRef="#br0" timeOffset="62763.73">15028 4487 0,'0'0'0,"-21"0"0,0 0 15,0 0-15,0 0 16,-1 0 0,1 0 15,0 0-15,21-21-16</inkml:trace>
  <inkml:trace contextRef="#ctx0" brushRef="#br0" timeOffset="62955.62">14012 4445 0,'0'0'15,"0"21"-15,21-21 16,22 0-16,-22 21 16,21-21-16,1 0 0,-1 0 0,0 0 15,22 0-15,-22 0 0,0 0 16,22 0-16,-22 0 0,1 0 15,-1 0-15,-21 0 0,21 0 16,-20 0-16</inkml:trace>
  <inkml:trace contextRef="#ctx0" brushRef="#br0" timeOffset="63819.64">4868 4572 0,'-21'0'0,"42"0"0,-63 0 16,21 0-16,0 0 0,42 0 31,0 0-31,21 0 0,1 0 16,-1 0-16,0 0 15,22 0-15,-1 0 0,22 0 0,0 0 16,20 0-16,22 0 0,0 0 16,0-21-16,0 21 0,22 0 0,-1 0 15,0 0-15,0 0 0,0 0 16,22 0-16,-43 0 0,21-21 0,-21 21 15,0 0-15,-21 0 0,-1 0 0,1 0 16,0 0-16,-21 0 0,-22 0 16,1 0-16,-1 0 0,-20 0 0,-1 0 15,-21 0-15,0 0 0,0 0 16,1 0-16,-44 0 47,1 0-47,0 0 0,0 0 15,0 0-15,0 0 0,-22 0 0,1 0 16</inkml:trace>
  <inkml:trace contextRef="#ctx0" brushRef="#br0" timeOffset="64795.08">5270 5228 0,'0'0'0,"0"-21"47,22 0-47,-1 21 16,0-21-16,0 21 16,-21-21-16,-21 21 31,0 0-31,0 0 15,-1 0-15,1 21 0,0-21 16,-21 21-16,21 0 0,-1 0 0,22 0 16,-21 1-16,21-1 15,0 0-15,0 0 16,21 0-16,1-21 0,-22 21 0,21-21 16,0 22-16,0-1 0,0-21 15,0 21-15,-21 0 16,0 0-1,-21 0-15,0-21 16,0 0-16,0 0 0,-22 0 16,22 0-16,0 0 0,-21 0 0,21 0 15,-1-21-15,1 21 0,0-21 0,0 0 16,21 0-16,-21 0 16,21-1-16,0 1 0,21 21 31,-21 21-31,21 1 15,0-22-15,0 21 16,-21 0-16,22 0 0,-1-21 0,0 21 16,0 0-16,0-21 0,0 22 0,22-22 15,-1 0 1,-21 0-16,0 0 0,1 0 0,20 0 16,-21-22-16,0 22 0,22-21 15,-22 0-15,21 21 0,-21-21 0,0 0 16,1 21-16,-1-21 0,0-1 15,-21 1-15,21 21 0,-21 21 47,0 1-47,0-1 16,0 0-16,21 0 16,-21 0-16,21-21 0,1 0 15,-1 0-15,0 0 16,21 0-16,-21 0 0,22 0 0,-22 0 15,21 0-15,1-21 0,-1 0 0,0 21 16,1-21-16,-1 0 0,-21-1 16,21 22-16,-20-21 0,-1 0 0,0 0 15,0 21-15,-42 21 32,0 0-32,21 0 15,-21 1-15,21 20 0,0-21 16,0 21-16,0-20 0</inkml:trace>
  <inkml:trace contextRef="#ctx0" brushRef="#br0" timeOffset="65886.96">2963 12594 0,'0'43'31,"21"-43"-31,1 0 16,-1 21-16,0-21 0,0 0 0,0 0 15,22 21-15,-1-21 0,0 21 16,1-21-16,20 0 0,1 21 0,-1-21 16,22 0-16,-1 0 0,1 21 0,21-21 15,-21 0-15,20 0 0,1 22 16,21-22-16,0 0 0,21 0 0,1 0 15,-1 0-15,0 0 0,21 0 16,1 0-16,20 0 0,-21 0 16,22 0-16,21 0 0,-1 0 0,1 0 15,0 0-15,-1 0 0,22 0 16,0 0-16,0 0 0,21 0 0,-21 0 16,21 0-16,0 0 0,0 0 0,21 0 15,-21 0-15,21 0 0,-21 21 16,21-21-16,0 21 0,0-21 0,1 21 15,-1-21-15,21 21 0,-21-21 0,0 21 16,22-21-16,-22 22 0,0-1 16,21-21-16,-20 21 0,-1 0 0,-21 0 15,0 0-15,0 1 0,-21-1 16,-1 0-16,1 0 0,-21-21 16,-22 21-16,22 0 0,-21-21 0,-22 0 15,0 0-15,-21 0 0,-21 0 16,0 0-16,0 0 0,-21 0 0,-21 0 15,0 0-15,-22 0 0,1 0 16,-22 0-16,-21 0 0,0 0 0,-42 0 31,0 0-31,-21 0 0,-1 0 16,1 22-16,-22-22 0,-20 21 0,-1-21 16,0 21-16</inkml:trace>
  <inkml:trace contextRef="#ctx0" brushRef="#br0" timeOffset="68735.31">5503 14309 0,'0'0'0,"21"0"16,1-21-16,-1-1 0,-21 1 0,21 0 16,0 0-16,0 0 0,0 0 15,-21-22-15,22 22 0,-22-21 16,21 21-16,-21-22 0,0 22 0,0-21 15,-21 21-15,-1-22 0,1 22 16,-21 0-16,21-21 0,-22 42 0,1-22 16,0 22-16,-22 0 0,22 22 0,0-1 15,-1 0-15,-20 0 0,20 21 16,1-20-16,0 20 0,21 0 0,-22 1 16,22-1-16,0-21 15,0 21-15,21 1 0,0-1 0,0 0 0,0 1 16,21-22-16,0 0 0,0 0 15,0 0-15,1 1 0,-1-22 16,21 0-16,0 0 0,-20 0 0,20 0 16,0-22-16,1 1 0,-1 0 15,21 0-15,-20-21 0,20 20 0,-20-20 16,20 0-16,-21-1 0,1 1 0,-1 0 16,-21-22-16,22 22 0,-22-22 15,0 1-15,-21-1 0,0 1 0,0-1 16,0 22-16,-21 0 0,0 21 15,-1-1-15,1 1 0,0 21 0,0 0 16,0 0-16,21 21 0,-21 1 16,-1 20-16,1 0 0,21 22 15,-21-22-15,21 22 0,0-1 0,0 1 16,0-1-16,0-21 0,0 22 16,21-1-16,0-20 0,1-1 0,-1 22 15,0-22-15,21-21 0,1 21 0,-1-20 16,0 20-16,22-21 0,-1-21 15,-20 0-15,20 0 0,1 0 0,-22 0 16,21 0-16,1-21 0,-1 0 16,1 0-16,-1-22 0,1 22 0,-22 0 15,1-21-15,-1 20 0,0-20 0,1 21 16,-22 0-16,0 0 0,0-1 16,0 1-16,0 21 0,1 0 15,-22 21-15,21 1 16,-21-1-16,21 0 0,-21 0 15,21 0-15,-21 0 0,21 22 0,-21-22 16,21 0-16,1 0 0,-1 0 0,0 1 16,21-1-16,-21-21 0,22 0 15,-1 0-15,0 0 0,1 0 0,20 0 16,-20 0-16,20-21 0,1-1 16,-1 22-16,1-21 0,-1-21 0,1 21 15,-1 0-15,1-1 0,-22 1 16,21-21-16,-20 21 0,-1 0 15,0 21-15,1-22 0,-22 22 0,21 0 16,-21 0-16,1 0 0,-1 22 0,0-1 16,0 0-16,0 0 15,0 0-15,1 22 0,-1-22 0,0 0 16,21 21-16,1-21 0,-22 1 0,21-1 16,22 0-16,-22 0 0,21 0 15,1 0-15,-22-21 0,43 0 0,-22 0 16,1 0-16,-1 0 0,1 0 15,-1 0-15,22 0 0,-21-21 0,-1 21 16,1-21-16,20 0 0,-20 0 16,-1-22-16,22 22 0,-22 0 15,1-21-15,-1 21 0,22-1 0,-21 1 16,-1 0-16,1 21 0,-22 0 0,21 0 16,-20 0-16,20 0 0,-20 0 15,-1 21-15,0 0 0,1 1 0,-1 20 16,0-21-16,22 0 0,-22 0 0,22 1 15,-1 20-15,1-21 0,-1-21 16,1 21-16,20 0 0,-20-21 0,20 0 16,-20 0-16,21 0 0,-1 0 15,1 0-15,0-21 0,-1 0 0,1 0 16,0 0-16,-22 0 0,22-1 16,-22-20-16,1 21 0,-22 0 15,22-22-15,-22 22 0,-21 21 0,21-21 16,-20 0-16,-1 21 0,0 0 15,-21 21-15,0 0 16,21 22-16,-21-22 0,0 0 16,21 0-16,0 0 0,1 0 15,-1 1-15,0-1 0,0 0 0,21-21 16,1 21-16,-1-21 0,0 0 0,22 0 16,-1 0-16,1 0 0,-1 0 15,1 0-15,21 0 0,-22-21 0,1 0 16,-1 0-16,1-22 15,-22 22-15,21-21 0,-20 21 0,-1-22 16,0 22-16,1-21 0,-22 21 0,21-1 16,-21 1-16,1 0 0,-22 42 31,0 0-31,0 1 0,0-1 16,0 0-16,0 0 0,0 21 15,0-20-15,0-1 0,21 0 0,0 21 16,21-21-16,1 1 0,-1-1 15,0 0-15,1-21 0,20 21 0,-21-21 16,22 0-16,-1 0 0,1 0 0,-1 0 16,1 0-16,-1-21 15,1 0-15,-1 0 0,22-1 0,-21 1 16,20-21-16,-20 0 0,-1 20 16,1-20-16,-1 0 0,-20-1 0,-1 1 15,0 21-15,-21-21 0,22 20 16,-22 1-16,-21 0 0,0 0 0,21 21 15,-21 21 1,0 0-16,0 0 0,0 22 16,0-22-16,0 0 0,0 0 15,0 22-15,21-22 0,0-21 16,1 21-16,-1 0 0,0 0 0,21 0 16,-21 1-16,22-22 0,-1 21 15,0-21-15,1 0 0,20 0 16,-20 0-16,20 0 0,1 0 0,-1-21 15,1-1-15,-1 1 0,22 0 16,-22 0-16,1 0 0,-1 0 0,1-1 16,-22-20-16,22 21 0,-22 0 15,0 0-15,-21-1 0,22 1 16,-22 21-16,0 0 0,0 0 0,-21 21 31,0 1-31,0-1 0,0 0 16,0 0-16,21 0 0,1 0 15,-22 1-15,21-22 16,0 21-16,0-21 0,0 0 0,22 0 16,-22 0-16,21 0 0,0 0 15,1 0-15,-1 0 0,0 0 0,1 0 16,-1 0-16,0 0 0,1-21 0,-1 21 16,0-22-16,1 1 0,-22 21 15,0-21-15,21 21 0,-20-21 0,-1 21 16,0 0-16,-21-21 15,21 21-15,-21 21 32,0 0-17,0 0-15,0 0 16,0 1-16,0-1 0,0 0 0,0 0 16,0 0-16,0 0 0,0 1 15,21-1-15,0-21 16,1 0 15,-1 0-31,0-21 0,-21-1 16,21 22-16,0-21 0,0 0 15,1 21-15,-1-21 0,0 0 16,21 21-16,-21-21 0,1 21 0,20-22 16,-21 1-16,0 21 0,22-21 0,-22 0 15,21 21-15,-21 0 0,0 0 16,1-21-16,-1 21 0,0 0 15,0 21 1,0 0 0,-21 0-16,0 0 0,21-21 15,1 0-15,-1 22 0,0-22 16,0 21-16,0-21 16,0 0-16,1 0 0,-1 0 15,0 0-15,0 0 0,0 0 0,0 0 16,1 0-16,-1 0 0,0 0 0,0-21 15,0-1-15,0 22 0,1-21 16,-1 21-16,0-21 16,0 21-16,0-21 15,-21 0-15,21 21 16,1 0-16,-1 0 62,0 21-62,0-21 16,0 0-16,-21 21 0,21-21 16,1 21-16,-1-21 0,0 0 15,0 0-15,0 0 16,0 0-16,1 0 16,-1 0-16,0 0 0,0 0 15,0 0-15,-21-21 16,21 21-16,-21-21 15,0 0 1,0 0 0,-21-1-16,0 22 0,0 0 15</inkml:trace>
  <inkml:trace contextRef="#ctx0" brushRef="#br0" timeOffset="68879.22">19452 13991 0,'42'0'16,"-126"0"-16,126 0 0,22 21 0,-43-21 15,0 0-15,-21-21 47,0 0-47,0 0 0,0-21 16,0 20-16,-21-20 0</inkml:trace>
  <inkml:trace contextRef="#ctx0" brushRef="#br0" timeOffset="74395.92">5567 3344 0,'0'0'0,"21"0"0,0 0 15,-21-21 1,21 21-16,0 0 0,-21-21 31,-21 42 32,0 0-48,-21 1-15,21-22 0,-22 21 0,22 0 16,-21 21-16,-1-21 0,1 1 16,-21-1-16,20 21 0,-20-21 0,-22 22 15,22-22-15,-22 21 0,21-21 16,-20 22-16,20-22 0,-20 21 0,20-21 16,1 22-16,-1-22 15,22 0-15,-1 21 0,-20-21 0,42 1 16,-22-1-16,1 0 0,21 0 15,0 0-15,21 0 0,-21-21 16,-1 0-16,22-21 31,0 0-15,22 0-16,-22 0 0,21 0 16,-21-1-16,21 1 0,0 0 0</inkml:trace>
  <inkml:trace contextRef="#ctx0" brushRef="#br0" timeOffset="74807.77">4508 3281 0,'0'-21'0,"0"42"0,0-63 16,0 20-16,0 1 15,-21 21-15,42 21 47,1 1-47,-1 20 0,0-21 16,21 21-16,1 1 0,-1-1 0,21 0 16,-20 1-16,-1-1 0,22 0 0,-22 1 15,0-1-15,1 0 0,-1 1 16,-21-1-16,21-21 0,-20 22 0,20-1 15,-21-21-15,0 21 0,-21-20 16,21 20-16,-21-21 0,22 0 0,-22 0 16,0 22-16,0-22 15,0 0-15,0-42 47,0 0-31,0 0-16,0-1 0,0 1 0,0 0 15</inkml:trace>
  <inkml:trace contextRef="#ctx0" brushRef="#br0" timeOffset="75203.63">6244 3302 0,'0'0'0,"0"21"16,0 0-16,21 1 16,0-1-16,-21 0 0,22 21 15,-1-21-15,0 22 0,21-1 0,-21 0 16,1-20-16,20 20 0,-21 0 15,0 1-15,22-22 0,-22 21 0,0 0 16,0-20-16,0 20 0,0-21 16,1 21-16,-1-20 0,0 20 0,0-21 15,0 0-15,-21 0 0,0 1 16,21-22-16,-21 21 0,0-42 62,22-1-62,-22 1 0,0 0 0,0 0 16,21 0-16,0-22 0</inkml:trace>
  <inkml:trace contextRef="#ctx0" brushRef="#br0" timeOffset="75447.61">7345 3408 0,'0'-21'0,"0"42"0,0-63 15,-21 42 1,-1 0-16,1 0 0,0 0 16,-21 21-16,21 0 0,-22 0 15,1 21-15,0 1 0,-1-22 0,-20 21 16,20 1-16,-20-1 0,21 0 16,-22 1-16,1-1 0,-1 0 0,1-21 15,20 22-15,-20-22 0,20 21 16,1-21-16,0 1 0,-1-1 15,22 0-15,0 0 0,0-21 0,0 0 16,21 21-16</inkml:trace>
  <inkml:trace contextRef="#ctx0" brushRef="#br0" timeOffset="76640">1947 11155 0,'0'0'0,"0"-21"0,-21 0 0,0-1 16,0 1-16,0 0 0,-1 0 0,1 21 16,0-21-16,0 0 0,0 21 15,0 0-15,42 21 31,0 0-15,21 0-16,1 0 0,-1 0 0,0 22 16,22-1-16,-22-21 0,22 22 15,-1-1-15,1 0 0,-1 1 0,-21-22 16,22 21-16,-22-21 0,1 22 0,-1-22 16,-21 0-16,21 0 0,-20 0 15,-1 0-15,-21 1 0,-21-22 47,-1 0-47,1-22 16,0 1-16,-21 0 15,21 0-15,-1 0 0,1-22 16,0 22-16,0 0 0,0-21 0,0 21 16,21-22-16,0 22 0</inkml:trace>
  <inkml:trace contextRef="#ctx0" brushRef="#br0" timeOffset="76867.42">2519 11007 0,'-21'0'31,"-22"0"-31,22 21 0,-21 0 0,21 0 16,-22 0-16,1 1 0,0 20 15,-1 0-15,1-21 0,-22 22 16,22-1-16,-21 0 0,20 1 0,-20-1 15,20 0-15,-20 1 0,21-22 0,-22 21 16,22-21-16,-1 22 0,1-22 16,21 0-16,-21 0 0,20 0 0,1-21 15,21 22-15,0-1 16</inkml:trace>
  <inkml:trace contextRef="#ctx0" brushRef="#br0" timeOffset="77289.22">1185 12171 0,'64'0'31,"-43"21"-31,0-21 0,0 21 16,0 0-16,1 1 0,-1-1 15,21-21-15,-21 21 0,0 0 0,1 0 16,20 0-16,-21 1 0,0-1 0,0-21 15,1 21-15,-22 0 0,21-21 16,0 21-16,0-21 0,-21 21 16,0-42 46,0 0-62,0 0 0,21 0 0,-21-22 16</inkml:trace>
  <inkml:trace contextRef="#ctx0" brushRef="#br0" timeOffset="77519.08">1863 11980 0,'0'0'16,"0"-21"-16,0 0 0,21 0 0,-21 0 15,-21 21 17,-1 21-32,1-21 15,0 21-15,0 0 0,-21 0 0,20 1 16,1 20-16,-21-21 15,21 0-15,-22 22 0,22-22 0,-21 21 16,0-21-16,20 0 0,-20 22 16,21-22-16,0 0 0,-22 21 0,22-20 15,0-1-15,0 0 0,0 0 0,0-21 16,-1 21-16,1-21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1:50:12.9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762 0,'-22'0'0,"1"-21"15,21 0 1,0 0 0,0-1-1,0 1 1,0 42 46,0 1-62,0 20 16,0-21-16,0 21 0,0-20 16,0 20-16,0 0 0,0 22 15,0-22-15,0 0 0,0 1 0,0 20 16,0-20-16,0-1 0,-21 0 15,21 1-15,0-1 0,-21 0 0,21-21 16,0 22-16,0-22 0,0 21 16,0-21-16,0 1 0,0-1 15,0 0-15,0 0 0,0 0 16,-21-21 0,0 0-1,21-21 1,-22 21-16,22-21 0,0 0 0,0 0 15,-21-1-15,21 1 0,0 0 16,-21 0-16,21 0 0</inkml:trace>
  <inkml:trace contextRef="#ctx0" brushRef="#br0" timeOffset="467.73">1524 910 0,'0'0'0,"-64"-106"15,64 85 1,0 0-16,0 0 16,0 0-16,22 0 15,-1-1-15,21 22 0,-21-21 16,22 0-16,-22 0 0,21 21 15,0-21-15,1 21 0,-1-21 0,0 21 16,1 0-16,-22 0 0,21 0 16,1 0-16,-1 0 0,0 0 15,1 21-15,-22 0 0,21 0 0,-21 0 16,0 0-16,1 1 16,-22 20-16,0 0 0,0 1 0,0-1 15,-22-21-15,1 21 0,-21 1 16,21-1-16,0 0 0,-22-20 15,22-1-15,0 21 0,-21-21 0,20 0 16,1-21-16,0 22 0,0-1 16,0-21-16,0 0 0,-1 0 15,1 0-15,0 21 16,0-21 0,21-21-1,0 0 1,0-1-16</inkml:trace>
  <inkml:trace contextRef="#ctx0" brushRef="#br0" timeOffset="1064.04">2752 677 0,'0'0'0,"0"-21"0,-22 21 32,1 0-17,0 0-15,0 21 16,0 1-16,0-1 16,-1 21-16,1-21 0,0 22 15,0-1-15,21 0 0,-21 22 16,0-22-16,-1 0 0,22 1 0,-21-1 15,21 0-15,-21 1 0,21-22 16,-21 21-16,21-21 0,0 22 0,0-22 16,0 0-16,0 0 15,0 0-15,21 1 0,0-22 16,0 0-16,1 21 0,-1-21 16,0 0-16,0 0 0,21 0 0,-20 0 15,20 0-15,-21-21 0,21-1 16,1 22-16,-22-21 0,21 0 0,-21 0 15,22 0-15,-22 0 0,0-22 16,0 22-16,22-21 0,-22-1 0,0 1 16,-21 0-16,21-1 0,-21 1 15,21 0-15,-21-1 0,0 1 16,0 0-16,0-1 0,0 1 0,-21 21 16,0 0-16,0 0 0,21-1 15,-21 1-15,-1 0 0,-20 21 16,21 0-16,0 0 0,0 0 15,-1 0-15,-20 0 0,21 0 0,0 0 16,-22 0-16,22 21 0,0 0 16,0-21-16,0 22 0,0-1 0,-1 0 15,1 0-15,0 0 0,21 0 16,0 1-16,0-1 0,0 0 16,0 0-16</inkml:trace>
  <inkml:trace contextRef="#ctx0" brushRef="#br0" timeOffset="1475.81">3598 656 0,'0'0'0,"0"-21"15,-21 21-15,0-21 16,0 21-16,0 0 16,-1 0-1,22 21 1,0 0-16,-21 0 0,21 1 16,-21-1-16,21 21 0,0-21 15,-21 22-15,21-1 0,0 0 0,0-21 16,-21 22-16,21-1 0,-21 0 15,21-20-15,0 20 0,0-21 0,-22 21 16,22-20-16,-21-1 0,21 0 16,0 0-16,0 0 0,-21-21 0,21 21 15,0 1-15,-21-22 0,21-22 63,0 1-63,0 0 0,21 0 15</inkml:trace>
  <inkml:trace contextRef="#ctx0" brushRef="#br0" timeOffset="1832.64">3408 614 0,'0'0'0,"21"-42"31,0 42-31,0 0 16,0 0-16,1 0 16,-1 0-16,0 0 0,0 0 15,0 21-15,0 0 0,22 0 16,-22 0-16,0 0 0,0 22 0,0-22 16,1 21-16,-1 1 0,0-22 15,0 21-15,-21-21 0,21 22 0,-21-22 16,0 0-16,0 0 0,0 0 15,0 0-15,0 1 0,0-1 16,0 0 0,0-42 31,0 0-32,21-1-15,1 1 0</inkml:trace>
  <inkml:trace contextRef="#ctx0" brushRef="#br0" timeOffset="2210.92">4530 529 0,'0'-21'31,"-22"21"-31,1 0 16,0 21-16,0-21 0,0 21 16,0 1-16,21-1 0,-22 0 15,1-21-15,0 42 0,0-21 0,0 1 16,0-1-16,-1 0 0,1 21 16,0-21-16,-21 22 0,21-22 0,-1 21 15,1-21-15,0 1 0,0-1 16,21 0-16,-21 0 0,0 0 15,21 0-15,-22-21 16,22 22-16,0-44 31,22 1-15,-22 0-16,21 0 16,0-21-16,0 20 0,0-20 0,0 21 15,22-21-15,-22 20 0,0-20 16</inkml:trace>
  <inkml:trace contextRef="#ctx0" brushRef="#br0" timeOffset="2623.69">4487 572 0,'0'0'0,"0"-22"15,21 22-15,1 0 0,-22-21 16,21 21 0,-21 21 30,0 1-46,0-1 0,0 0 16,0 0-16,0 21 16,0-20-16,0-1 0,0 21 0,0 0 15,0-20-15,-21 20 0,-1 0 16,22 1-16,0-22 0,-21 21 0,21 0 16,-21-20-16,21 20 0,-21-21 15,21 21-15,0-20 0,0-1 16,-21 0-16,21 0 0,-21 0 0,21 0 15,0 1-15,0-1 0,-22-21 16,22 21-16,0 0 0,0 0 31,0 0-15,-21-21 46,21-21-62,-21 21 16,21-21-16</inkml:trace>
  <inkml:trace contextRef="#ctx0" brushRef="#br0" timeOffset="3307.81">3916 1058 0,'0'22'31,"-21"-22"32,-1 0-47</inkml:trace>
  <inkml:trace contextRef="#ctx0" brushRef="#br0" timeOffset="8563.76">5778 508 0,'-21'0'0,"0"0"16,0 0-1,0 0 1,0 0-16,-1 0 16,1 0-1,0 0-15,21-21 16,-21 21-16,42 0 47,0 0-47,0-21 15,1 21-15,20 0 0,0 0 0,1-21 16,-1 21-16,0-22 0,1 22 16,-1 0-16,0 0 0,1 0 15,-1-21-15,-21 21 0,21 0 16,-20 0-16,-1 0 0,21 0 0,-21 0 15,0 0-15,1 0 16,-44 0 31,1 0-47,-21 0 16,21 0-16,0 0 0,-22 0 15,22 0-15,-21 0 0,21 21 0,-22-21 16,1 0-16,21 0 0,-22 0 15,22 0-15,0 0 0,0 0 16,0 0-16,0 0 0,-1 0 16,1 0-1,0 0 1,0 0 15,0 22-31,0-1 16,-1 0-1,22 0-15,0 0 16,0 0-16,0 1 16,-21-1-16,21 0 0,0 0 0,0 0 15,0 0-15,0 22 16,0-22-16,-21 21 0,21-21 0,0 22 16,0-22-16,0 21 0,0 1 15,0-1-15,0 0 0,0 1 0,0-1 16,-21 0-16,21 1 0,-21-1 15,21-21-15,-21 21 0,21 1 0,0-1 16,-22-21-16,22 22 0,-21-22 16,21 21-16,0 0 0,0-20 0,0-1 15,0 21-15,0-21 0,0 0 16,0 1-16,0-1 0,21 0 16,1 0-16,-1-21 0,0 0 15,0 0-15,21 0 0,-20 0 16,-1 0-16,0 0 0,21 0 15,-21 0-15,1 0 0,20 0 0,-21 0 16,0-21-16,0 21 0,1-21 0,-22 0 16,21 21-16,0-22 0,-21 1 15,0 0-15,21 0 0,-21 0 0,21 0 16,-21-1-16,21 1 0,-21 0 16,0 0-16,0 0 0</inkml:trace>
  <inkml:trace contextRef="#ctx0" brushRef="#br0" timeOffset="8919.56">6308 762 0,'0'-21'0,"0"42"0,0-63 16,-22 42-1,22 21 1,0 0-16,0 0 16,-21 0-16,21 22 0,0-22 15,0 21-15,0 1 0,0-1 0,0 21 16,0-20-16,0-1 0,0 0 16,-21 1-16,21-22 0,-21 21 0,21 1 15,0-22-15,0 0 0,0 21 16,-21-21-16,21 1 0,0-1 15,-21 0-15,21 0 16,0-42 0,0 0-1,0 0-15,0-1 16,0 1-16</inkml:trace>
  <inkml:trace contextRef="#ctx0" brushRef="#br0" timeOffset="9272.36">6202 826 0,'0'0'16,"0"-22"-16,0 1 0,-21 0 0,21 0 15,-22 0-15,22 0 16,0-1-16,0 1 16,22 21-16,-1-21 0,0 21 0,0 0 15,21-21-15,-20 21 0,20 0 16,-21-21-16,21 21 0,1 0 15,-1 0-15,0 0 0,-20 0 16,20 21-16,-21 0 0,0 0 0,0 0 16,-21 1-16,0 20 0,0-21 15,0 21-15,0 1 0,-21-22 0,0 21 16,-21 1-16,-1-22 0,22 21 16,-21-21-16,21 0 0,-22 1 0,22-1 15,0 0-15,0 0 0,0 0 16,0-21-16,21 21 0,-22-21 15</inkml:trace>
  <inkml:trace contextRef="#ctx0" brushRef="#br0" timeOffset="9915.43">7133 1270 0,'0'0'0,"21"0"0,0-21 16,-21 0-1,0 0-15,0-1 0,22 1 16,-22 0-16,0 0 0,0 0 15,0 0-15,0-22 0,0 22 0,-22 0 16,1 0-16,0 0 0,0-1 16,0 22-16,0 0 0,-22 0 0,1 0 15,21 0-15,-22 0 0,1 22 16,0-22-16,21 21 0,-22 0 0,1 21 16,21-21-16,0 22 0,-22-22 15,22 21-15,0-21 0,21 22 0,0-22 16,-21 21-16,21-21 15,0 1-15,0 20 0,0-21 0,0 0 0,21 0 16,0 1-16,0-22 16,0 0-16,1 0 0,-1 0 15,0 0-15,0 0 0,21 0 0,-20 0 16,-1 0-16,21-22 0,-21 22 16,0-21-16,1 0 0,20 0 0,-21 0 15,0 0-15,22-1 0,-22 1 16,0-21-16,0 21 0,-21-22 0,21 22 15,0-21-15,-21 21 0,0 0 16,0-1-16,0 1 0,0 0 0,22 21 16,-22 21 15,0 0-31,0 1 0,-22-1 16,22 0-16,0 21 0,0-21 0,-21 22 15,21-22-15,0 0 0,0 0 16,0 0-16,0 1 0,0-1 0,0 0 15,0 0-15,21 0 0,1-21 16,-1 21-16,0-21 16,21 0-16,-21 0 0,22 0 0,-22 0 15,21 0-15,-21-21 0,22 21 16</inkml:trace>
  <inkml:trace contextRef="#ctx0" brushRef="#br0" timeOffset="10624.89">7980 1101 0,'0'0'16,"21"-21"-16,-21-22 0,0 22 0,0 0 16,0 0-16,0 0 0,-21 21 15,0-22-15,-1 22 0,-20 0 0,21 0 16,0 0-16,-22 0 0,22 0 16,-21 0-16,0 0 0,20 22 0,-20-1 15,21 0-15,-21 0 0,20 0 16,-20 22-16,21-22 0,0 0 0,21 21 15,-21-21-15,21 22 16,-22-22-16,22 0 0,0 0 0,0 0 16,0 1-16,0-1 0,0 0 15,22 0-15,-1-21 0,0 0 16,0 0-16,0 0 0,0 0 0,1 0 16,-1 0-16,21 0 0,-21 0 15,22-21-15,-22 0 0,0 21 0,21-21 16,-21-1-16,1 1 0,-1 0 15,0-21-15,0 21 0,-21-1 16,21 1-16,-21 0 0,21 0 0,-21 0 16,0 0-16,0-1 15,0 44 32,0-1-47,0 0 0,0 0 0,0 0 16,0 0-16,0 22 0,-21-22 15,0 21-15,21 1 0,-21-22 0,21 21 16,0 22-16,0-22 0,0 0 0,0 22 16,0-1-16,0-20 0,0 20 15,0 1-15,0-1 0,0-21 0,0 22 16,0-22-16,0 22 0,0-22 16,0 0-16,0 22 0,0-22 0,0 1 15,0-1-15,0 0 0,0 1 16,0-22-16,0 0 0,-21 21 15,0-21-15,-1 1 0,-20-1 0,21-21 16,-21 21-16,20-21 0,-20 0 0,0 0 16,-1 0-16,1 0 0,0-21 15,-1 0-15,1-1 0,0 1 0,21 0 16,-22 0-16,22 0 0,0 0 16,0-22-16,0 22 0,21 0 0,-22 0 15,22 0-15,0-1 0,0 1 0,0 0 16,0 0-16,22-21 0,-1 20 15,21 1-15,-21-21 0,22 0 0,-22-1 16,21 1-16</inkml:trace>
  <inkml:trace contextRef="#ctx0" brushRef="#br0" timeOffset="11043.07">8255 1249 0,'-21'0'31,"42"-21"1,0 21-32,-21-21 15,21 21-15,0-22 0,1 22 16,-1-21-16,0 21 0,0-21 0,-21 0 15,21 21-15,-21-21 0,21 0 16,-21-1-16,0 1 0,0 0 16,-21 21-1,0 0-15,0 0 0,0 0 16,-22 21-16,22 0 0,0 1 16,-21-1-16,21 21 0,-1-21 0,1 0 15,0 22-15,21-22 16,0 21-16,0-21 0,0 22 0,0-22 15,0 0-15,0 0 0,0 0 16,21-21-16,0 22 0,1-22 0,20 0 16,-21 0-16,0 0 0,0 0 0,22 0 15,-22 0-15,0 0 0,0-22 16,0 22-16</inkml:trace>
  <inkml:trace contextRef="#ctx0" brushRef="#br0" timeOffset="11807.74">9483 826 0,'0'0'0,"21"0"0,-21-22 0,0 1 32,-21 21-17,-1 21 1,22 1-16,-21-1 0,0 0 0,0 0 16,0 21-16,0 1 0,-1-22 15,22 21-15,-21 1 0,0-1 16,0-21-16,0 21 0,21 1 0,0-22 15,0 21-15,0-21 0,0 22 16,0-22-16,0 0 0,21-21 0,-21 21 16,21 0-16,0-21 0,0 0 15,22 0-15,-22 0 0,0 0 0,21 0 16,-20 0-16,20 0 0,-21 0 16,21 0-16,1-21 0,-22 0 0,21 0 15,1 0-15,-22 0 0,21-22 0,-21 22 16,0-21-16,1 21 0,-1-22 15,-21 1-15,0 0 0,0-1 0,0 1 16,0 0-16,-21-1 16,-1 1-16,1 0 0,0-1 0,-21 22 15,21 0-15,-1 0 0,1 0 16,-21-1-16,21 1 0,0 21 0,-22 0 16,22 0-16,0 0 0,0 0 15,0 21-15,-22 1 0,22-1 0,0 0 16,0 0-16,21 21 0,-21-20 15,-1 20-15,22 0 0,0-21 0,-21 22 16,21-22-16,0 21 0,0-21 16,0 1-16,0-1 0,21 0 15,1 0-15,-1-21 0,0 0 0,0 0 0,21 0 16,-20 0-16,20 0 16,0 0-16</inkml:trace>
  <inkml:trace contextRef="#ctx0" brushRef="#br0" timeOffset="12399.4">10245 508 0,'0'0'16,"0"-21"-16,-22 42 31,1 0-31,0 0 0,21 1 16,-21-1-16,0 21 0,0-21 15,-1 22-15,22-1 0,-21 0 0,21 22 16,-21-22-16,0 22 0,21-22 16,-21 0-16,21 22 0,0-22 0,0 0 15,0-20-15,-21 20 0,21 0 16,0-21-16,0 1 0,0-1 0,-22 0 16,22 0-16,0 0 0,-21-42 46,0 0-30,21 0-16,0 0 16,0-22-16,0 22 0,0 0 15,0-21-15,0 20 0,21-20 0,0 21 16,1 0-16,-1-22 0,0 22 16,21 0-16,-21 0 0,22 21 0,-1-21 15,-21 21-15,22 0 0,-1 0 16,-21 0-16,21 21 0,-20 0 0,-1 0 15,0 0-15,0 1 0,0-1 16,-21 0-16,0 0 0,0 0 0,0 0 16,0 22-16,-21-22 15,0 0-15,0 0 0,-22 0 16,22 1-16,-21-22 0,0 21 0,-1 0 16,1-21-16,21 0 0,-22 21 15,1-21-15,21 0 0,0 0 0,0 0 16,-1 0-16,1 0 0,21-21 31,21 21-15,22-21-16,-22 21 15</inkml:trace>
  <inkml:trace contextRef="#ctx0" brushRef="#br0" timeOffset="12876.13">10477 1376 0,'0'0'16,"22"0"-16,-1 0 15,-21-21-15,21 0 16,0-1-16,0 1 0,0 21 16,-21-21-16,22 0 0,-1 0 15,-21 0-15,21-1 0,-21 1 0,21 0 16,-21 0-16,21 0 0,-21 0 15,0 42 32,0 0-47,0 0 0,0 0 16,0 0-16,0 22 0,0-22 16,0 21-16,0 1 0,0-1 0,0 0 15,0 1-15,0-1 0,0 21 0,0-20 16,-21 20-16,21 1 0,0-1 15,0 1-15,-21-22 0,21 22 0,-21-1 16,21-21-16,-21 22 0,21-22 0,-22 22 16,22-22-16,0 0 0,-21-20 15,0 20-15,0-21 0,21 0 16,-21 0-16,21 1 0,-21-1 0,-1-21 16,1 0-16,0 0 15,0-21-15,0-1 16,0 1-16,21 0 0,0 0 15,0-21-15,0-1 0,0 22 16,0-21-16,0-22 0</inkml:trace>
  <inkml:trace contextRef="#ctx0" brushRef="#br0" timeOffset="13111.99">10731 889 0,'0'0'16,"-21"0"-16,21-21 15,0 42 32,0 0-31,0 0-1,21-21-15</inkml:trace>
  <inkml:trace contextRef="#ctx0" brushRef="#br0" timeOffset="13481.78">11070 1164 0,'0'0'0,"21"0"15,0 0 1,1-21-16,-1 0 16,-21 0-16,21 0 15,0 21-15,-21-22 0,0 1 16,0 0-16,-21 21 47,0 21-47,0 0 15,21 1-15,-22-22 0,1 42 0,0-21 16,21 0-16,0 0 0,-21 1 16,21-1-16,-21 0 0,21 0 0,0 0 15,0 0-15,0 1 0,0-1 16,0 0 0,21-21-16,0 0 0,0 0 15,22 0-15,-22 0 16,0 0-16,21 0 0,-21-21 0,22 0 15,-1-1-15</inkml:trace>
  <inkml:trace contextRef="#ctx0" brushRef="#br0" timeOffset="14035.46">11726 889 0,'0'0'0,"0"-21"16,0 0-16,0 0 0,0-1 0,0 1 15,-21 21-15,0 0 16,0 0-16,0 21 15,21 1 1,-22-1-16,1 0 0,21 0 0,0 21 16,-21-20-16,21 20 0,-21 0 15,21-21-15,0 22 0,0-22 0,0 21 16,0-21-16,0 1 0,0-1 16,0 0-16,0 0 0,0 0 0,21 0 15,0-21-15,0 0 16,1 0-16,-1 0 0,0 0 15,0 0-15,21 0 0,-20 0 0,-1-21 16,0 0-16,21 0 0,-21 0 16,1 0-16,20-1 0,0-62 15,1 63-15,-22-22 0,0 1 16,21 0-16,-21-22 0,1 22 16,-1-1-16,0 22 0,-21-21 0,21 21 15,-21-22-15,21 22 0,-21 0 16,0 0-16,-21 21 31,0 21-31,0 0 0,21 0 16,-21 22-16,-1-22 0,1 21 15,21 1-15,0-1 0,-21 0 0,21 1 16,-21-1-16,21 0 0,0 1 16,0-1-16,0 0 0,0-21 15,0 22-15,0-22 0,0 0 0,0 0 0,0 0 16,0 1-16,21-1 15,0-21-15,0 21 0,1-21 0,-1 0 16,0 0-16,0 0 0,21 0 16,-20 0-16,-1 0 0,21 0 0,-21-21 15,0 0-15,1-1 0,20 1 0</inkml:trace>
  <inkml:trace contextRef="#ctx0" brushRef="#br0" timeOffset="14272.33">12065 974 0,'-21'21'32,"42"-21"-32,0 0 15,0 0-15,0 0 16,22 0-16,-22 0 0,0 0 0,21-21 15,-20 21-15,-1 0 0,0 0 16,0 0-16,0-21 0,0 21 0,1 0 16,-22-22-16</inkml:trace>
  <inkml:trace contextRef="#ctx0" brushRef="#br0" timeOffset="14752.06">13610 868 0,'0'-21'0,"0"0"15,0-1-15,0 1 16,0 0-16,21 21 16,-21-21-1,0 42 1,0 0-16,0 0 15,0 22-15,0-22 0,0 21 16,0 1-16,0-1 0,0 21 0,-21-20 16,0-1-16,21 0 0,-21-20 15,0 20-15,21 0 0,-22-21 0,1 22 16,0-22-16,21 0 0,-21 0 16,21 0-16,-21 1 0,21-1 0,-21 0 15,21 0-15,0-42 31,0 0-15,0 0-16,0-1 0</inkml:trace>
  <inkml:trace contextRef="#ctx0" brushRef="#br0" timeOffset="15355.72">13377 1037 0,'-21'-21'15,"42"42"-15,-63-63 0,42 0 0,-21 20 16,21 1-16,0 0 0,0 0 0,0 0 15,0 0-15,0-1 0,0 1 16,0 0-16,21 0 0,0 21 0,0-21 16,0 0-16,1 21 0,-1-22 0,21 22 15,-21 0-15,0 0 0,22 0 16,-22 0-16,0 0 0,21 0 0,-20 0 16,20 0-16,-21 22 15,21-1-15,-20 21 0,20 0 0,-21 1 16,0-1-16,0 0 0,-21 22 15,0-22-15,0 1 0,0-1 0,0 0 16,0 1-16,0-22 0,0 21 0,0-21 16,0 0-16,0 1 0,-21-1 15,21 0-15,-21-21 32,21-21-17,0 0-15,0-1 16,0 1-16,0-21 15,0 21-15,0-22 0,21 22 0,0-21 16,-21 0-16,22-1 16,-1 1-16,21 0 0,-21-1 0,0 22 15,1-21-15,20-1 0,-21 22 16,21 0-16,-20 0 0,-1 0 0,0 21 16,21 0-16,-21 0 0,1 0 0,-1 0 15,-21 42-15,21-21 0,0 22 16,-21-1-16,0 0 0,0 22 0,0-22 15,0 0-15,0 1 0,0-1 16,-21 0-16,21-20 0,-21 20 16,0-21-16,-1 0 0,22 0 0,-21 1 15,0-1-15,21 0 0,-21 0 16,0-21-16,21 21 16,0 0-1,0-42 16</inkml:trace>
  <inkml:trace contextRef="#ctx0" brushRef="#br0" timeOffset="15812.97">14774 1080 0,'0'0'0,"0"21"31,-21 0-15,0-21-16,21 21 0,-21 0 0,0 0 16,-1 1-16,1-1 0,0 0 15,0 0-15,21 0 0,-21 0 0,0 1 16,-1-1-16,22 0 0,0 0 16,0 0-16,0 0 0,0 1 15,0-1-15,22-21 16,-1 0-1,0 0-15,21 0 0,-21 0 0,1 0 16,20-21-16,-21 21 0,21-22 0,-20 1 16,20 21-16,-21-21 0,21 0 15,-20 0-15,-1 0 0,0-1 0,0 1 16,-21-21-16,21 21 0,-21 0 16,0-22-16,0 22 0,0 0 0,-21 0 15,0 0-15,0-1 0,0 1 16,21 0-16,-22 21 0,1 0 0,0 0 15,0 0-15,0 0 0,0 0 16,-1 0-16,1 21 0,0 0 0,0-21 16,0 22-16,21-1 0,0 0 15,-21 0-15,21 0 0,0 0 16,0 1-16,21-22 0,-21 21 16,21-21-16</inkml:trace>
  <inkml:trace contextRef="#ctx0" brushRef="#br0" timeOffset="16407.63">15579 1228 0,'21'0'0,"-42"0"0,63-21 0,-42-1 16,0 1-16,0 0 16,-21 21-1,0 0-15,-1 0 0,1-21 16,0 21-16,0 0 0,0 0 0,0 0 15,-1 0-15,1 21 0,0-21 16,-21 21-16,21 0 0,-1 1 0,-20-1 16,21 0-16,0 0 0,0 0 15,-1 0-15,1 1 0,21-1 0,0 0 16,0 21-16,0-21 0,0 1 16,0-1-16,21 0 0,1-21 15,-1 21-15,0-21 0,0 21 0,0-21 16,22 0-16,-22 0 0,21 0 15,0 0-15,-20 0 0,20-21 16,0 0-16,-21 0 0,22 21 0,-22-21 16,21-22-16,-21 22 0,1-21 15,-1 21-15,0-22 0,0 1 0,0-22 16,0 22-16,1 0 0,-22-22 16,0 1-16,0 20 0,21-20 0,-21 21 15,0-1-15,0 1 0,0 21 16,0 0-16,0-1 0,0 1 0,0 42 31,-21 1-15,-1-1-16,22 21 0,0 0 0,-21 1 15,0 20-15,21-20 16,-21-1-16,21 21 0,0-20 0,0-1 16,-21 0-16,21 1 0,0-22 15,0 21-15,0-21 0,0 22 0,0-22 16,0 0-16,0 0 0,0 0 15,0 1-15,21-22 16,0 0-16,0 0 0,0 0 16,1 0-16,-1 0 15,0 0-15,0-22 0</inkml:trace>
  <inkml:trace contextRef="#ctx0" brushRef="#br0" timeOffset="16883.66">16087 1270 0,'21'0'47,"0"0"-47,0 0 16,0 0-16,0 0 0,1 0 0,-1-21 15,0 0-15,0 21 0,0-21 16,0 21-16,1-22 0,-1 1 0,0 21 15,-21-21-15,21 0 0,-21 0 16,21 0-16,-21-1 0,0 1 16,0 0-16,0 0 0,-21 21 15,0 0-15,0 0 16,0 0-16,-22 0 0,22 21 0,0 0 16,0 0-16,0 22 0,-22-22 15,22 21-15,0-21 0,0 1 0,21 20 16,-21-21-16,21 0 0,-22 0 15,22 1-15,0-1 0,0 0 0,0 0 16,0 0-16,0 0 16,0 1-16,22-1 15,-1-21-15,0 0 16,0 0-16,0 0 16,0 0-16,1 0 15,-1 0-15,0 0 31,-21-21-31,21 21 0,0-22 0,-21 1 16,21 21-16,-21-21 16</inkml:trace>
  <inkml:trace contextRef="#ctx0" brushRef="#br0" timeOffset="17608.73">16827 826 0,'0'0'16,"22"-22"-16,-22 1 0,0 0 0,0 0 16,0 0-16,0 0 0,0-1 15,0 1-15,0 0 16,0 42 15,-22 0-31,1 1 0,0 20 16,0-21-16,0 43 0,0-22 15,-1 0-15,1 1 0,0-1 0,0 21 16,0-20-16,0-22 0,21 21 16,-22 1-16,22-22 0,-21 21 0,21-21 15,-21 0-15,21 1 0,0-1 0,0 0 16,0 0 0,21-21-16,0 0 15,1 0-15,-1 0 0,21 0 16,-21 0-16,0-21 0,22 0 0,-1 21 15,0-21-15</inkml:trace>
  <inkml:trace contextRef="#ctx0" brushRef="#br0" timeOffset="18263.34">17293 593 0,'-21'0'0,"42"0"0,-21 0 62,21 0-62,22 0 0,-22 0 0,0 0 16,21 0-16,-21-21 0,22 21 15,-22 0-15,21 0 0,-21 0 0,1 0 16,20 0-16,-21 0 0,0 0 16,0 0-16,1 0 0,-1 0 0,-21 21 31,0 0-15,0 0-16,0 0 15,0 0-15,0 1 0,0-1 16,-21 0-16,21 0 0,0 21 15,-22-20-15,1 20 0,0 0 16,21 1-16,-21-1 0,0 0 0,21 22 16,-21-22-16,-1 0 0,22-20 15,0 20-15,-21 0 0,0 1 0,21-22 16,-21 21-16,21-21 0,0 22 16,-21-22-16,21 21 0,-21-21 0,21 0 15,-22 1-15,22-1 0,0 0 16,0 0-16,-21 0 0,0 0 15,0 1-15,0-22 0,0 21 16,-22 0-16,22-21 16,0 0-16,0 0 0,-22 0 0,22 21 15,-21-21-15,21 0 0,0 0 16,-1 0-16,1 0 0,0 0 0,0 0 16,0 0-16,0 0 0,-1 0 15,22-21 32,22 21-31</inkml:trace>
  <inkml:trace contextRef="#ctx0" brushRef="#br0" timeOffset="18475.23">17208 1884 0,'0'0'16,"0"21"0,-21-21-16,21-21 78,0 0-78,0 0 0,0-1 15</inkml:trace>
  <inkml:trace contextRef="#ctx0" brushRef="#br0" timeOffset="37656.03">1101 3408 0,'0'-21'16,"0"0"-16,0-1 16,0 1-16,0 0 0,0 0 15,0 0-15,0 0 16,0-1-16,0 1 0,0 0 16,0 0-16,0 0 0,0 0 0,0-1 31,0 44 16,0 20-32,0-21-15,0 0 0,0 22 16,0-1-16,0 0 0,-22 1 16,22-1-16,-21 0 0,21 1 0,0-1 15,0 0-15,-21 1 0,21-22 16,-21 21-16,21 0 0,0-20 0,0-1 15,0 0-15,0 0 16,0 0-16,0 0 0,-42-21 31,63-21-15,-21 0 0,21 21-16,-21-21 0,21 0 0,0-22 15,-21 22-15,21-21 0,1 21 16,-1-22-16,0 22 0,0-21 0,0 0 15,0 20-15,1 1 0,-1 0 16,-21 0-16,21 0 0,0 0 16,0 21-16,0 0 15,1 0 1,-22 21-16,0 0 0,21 0 0,-21 0 16,0 22-16,21-22 0,-21 0 15,0 21-15,0-21 0,0 1 0,0 20 16,0-21-16,0 0 0,0 0 15,21 1-15,-21-1 0,21-21 16,0 21-16,1 0 0,-1-21 16,0 0-16,0 0 0,21 0 15,-20 0-15,-1 0 0,21-21 0,-21 0 16,22 21-16,-22-21 0,0-1 16,0 1-16,21 0 0,-42 0 15,22-21-15,-1 20 0,0-20 16,-21 0-16,0-1 0,0 1 0,0 0 15,0-22-15,0 22 0,0 0 16,0-1-16,0 1 0,-21 21 0,21 0 16,-21-1-16,-1 1 0,1 0 15,0 0-15,0 21 0,0 0 0,0 0 16,-1 0-16,1 0 0,0 0 16,0 0-16,0 21 0,0-21 15,21 21-15,-22-21 0,22 21 0,0 1 16,0-1-16,0 0 15,22 0-15,-1-21 16,0 21-16,0-21 0,0 0 16,22 0-16,-22 0 0,21 0 0,0 0 15</inkml:trace>
  <inkml:trace contextRef="#ctx0" brushRef="#br0" timeOffset="38055.31">2413 2942 0,'0'0'0,"0"-21"32,0 0-32,0 42 31,-21 0-31,21 0 16,-21 1-16,21-1 0,0 21 0,-22-21 15,22 22-15,0-22 0,0 21 16,0 0-16,0 1 0,0-1 0,-21 0 15,21 1-15,-21-1 0,21 0 16,-21 1-16,21-22 0,0 21 0,0-21 16,-21 22-16,21-22 0,0 0 15,-21 0-15,21 0 0,0-42 47,0 0-31,0 0-16,0 0 0,0 0 0,0-1 15,21-20-15,-21 21 0,21-21 16,0-1-16,0 1 0,0 21 0,1-22 16,-1 1-16,21 21 0,-21 0 15,22 0-15,-1-1 0,-21 1 16,21 21-16,-20 0 0,20 0 0</inkml:trace>
  <inkml:trace contextRef="#ctx0" brushRef="#br0" timeOffset="38220.21">2836 3493 0,'0'84'31,"0"-63"-31,0 1 16,-21-1-16,0 0 0,21 0 15,-21-21 1,21-21 15,0 0-15,21 21-16,0-21 0</inkml:trace>
  <inkml:trace contextRef="#ctx0" brushRef="#br0" timeOffset="38559.15">3323 3662 0,'42'-21'15,"-20"0"-15,-1 21 16,0-22-16,21 1 0,-21 0 16,1 0-16,-1 0 0,0-22 0,0 22 15,0-21-15,-21 0 0,21 20 16,1-20-16,-1 0 0,0 21 0,-21-22 16</inkml:trace>
  <inkml:trace contextRef="#ctx0" brushRef="#br0" timeOffset="38851.99">3641 3366 0,'-22'105'32,"22"-62"-32,-21-22 15,0 0-15,21 21 0,0 1 16,0-22-16,0 21 0,-21-21 0,21 22 15,0-1-15,-21 0 0,21 1 16,0-1-16,0 0 0,0 22 0,0-22 16,0 1-16,0-1 0,-21 21 0,21-20 15,0-1-15,-22 0 16,22 1-16,-21-22 0,21 21 0,0 1 16,0-22-16,0 21 0,-21-21 0,21 0 15,0 1-15,-42-1 0,21 0 16,21 0-16,0 0 0,-22-21 0</inkml:trace>
  <inkml:trace contextRef="#ctx0" brushRef="#br0" timeOffset="38975.92">3217 6117 0,'0'0'0,"0"-233"16,0 1-16,-21 41 0,0 43 0,0 21 15,0 21-15,-1 21 0,1 22 16,0 21-16,0-1 0,0 1 0,21 21 16,-21-22-16,21 22 0,-22 0 0,22 0 15,-21 0-15,21 0 16,0-1-16,0 1 0,0-21 0,0 21 15</inkml:trace>
  <inkml:trace contextRef="#ctx0" brushRef="#br0" timeOffset="40123.26">2582 3281 0,'0'-21'16,"21"21"31,1 0-47,-22-21 0,21 21 15,0 0-15,0 0 16,0 0-16,0 0 0,1 0 16,-1 0-16,0 0 0,0 0 15,0 0-15,0 0 16,1 21-16,-22 0 15,0 0-15,0 0 0,0 0 16,0 1-16,0-1 0,0 0 0,0 0 16,0 0-16,0 22 0,0-22 15,0 0-15,0 0 0,-22 0 0,22 22 16,0-22-16,0 0 0,0 0 16,-21-21-16,21 21 0,0 0 0,-21-21 15,21 22-15</inkml:trace>
  <inkml:trace contextRef="#ctx0" brushRef="#br0" timeOffset="40623.98">3175 3175 0,'0'-21'32,"0"42"30,0 0-46,0 0-16,0 1 15,0-1-15,-21-21 0,21 21 16,0 21-16,0-21 0,0 1 0,0-1 16,0 0-16,0 0 0,0 21 15,0-20-15,0-1 0,0 0 0,0 0 16,0 0-16,0 0 16,0 1-16,0-1 0,21-21 31,0 0-31,0 0 15,0 0-15,1-21 16,-1 21-16</inkml:trace>
  <inkml:trace contextRef="#ctx0" brushRef="#br0" timeOffset="41863.26">3577 3577 0,'0'21'62,"0"1"-46,0-1 0,0 0-16,0 0 15,-21 0-15,21 0 16,-21 1-16,21-1 15,0 0-15,0 0 0,0 0 16,-21 0-16,21 1 16,-22 20-16,22-21 0,0 0 15,0 0-15,0 22 0,-21-22 0,21 21 16,-21-21-16,21 22 0,-21-22 16,21 21-16,0 1 0,-21-22 0,21 21 15,-21-21-15,21 22 0,0-22 16,-22 0-16,1 21 0,21-21 0,-21 1 15,21-1-15,0 0 0,0 21 0,-21-21 16,21 1-16,-21-1 0,21 0 16,-21 0-16,21 0 0,0 0 0,0 1 15,0-1-15,0 0 16,0 0-16,0 0 0,0 0 16,0 1-16,-22-1 0,22 0 15,0 0-15,0 0 16,0 0 15,-21-21-31,0 0 63,0 0-48,21-21-15,-21 21 0,0 0 16,-1-21-16,1 21 15,0-21-15,0 0 0,0 21 16,21-21-16,-21 21 0,-1-22 0,1 1 16,0 21-16,21-21 0,-21 0 15,0 0-15,21 0 0,0-1 0,-21 1 16,21 0-16,-22 0 0,22 0 16,0 0-16,0-1 0,0 1 15,0 0 1,0 0-16,0 0 15,22 0-15,-22-1 0,21 1 16,0 0-16,0 0 0,-21 0 0,42-22 16,-20 1-16,-1 0 0,0-1 15,21 1-15,-21 0 0,22-1 0,-22 1 16,21 0-16,1-1 0,-1 22 16,-21-21-16,21 21 0,1 0 0,-22-22 15,0 22-15,21 0 0,-20 21 16,-1-21-16,0 0 0,0-1 0,0 22 15,-21-21-15,21 21 16,1 0-16,-22-21 16,0 42 15,0 0-15,0 1-1</inkml:trace>
  <inkml:trace contextRef="#ctx0" brushRef="#br0" timeOffset="42497.9">4932 3048 0,'0'0'0,"0"-21"0,21 21 16,-21-21-16,0 42 47,0 0-31,0 0-16,0 22 0,0-1 15,0 0-15,-21 1 0,0-1 0,21 0 16,-22 22-16,1-22 0,21 22 15,-21-22-15,0 0 0,21 1 0,-21-1 16,0 0-16,-1-21 0,22 22 16,0-22-16,0 21 0,-21-21 0,21 1 15,-21-1-15,21 0 16,0-42 15,0 0-15,0-1-16,21 1 0,0 0 0,-21 0 15,22-21-15,-1 20 0,0-20 16,0 21-16</inkml:trace>
  <inkml:trace contextRef="#ctx0" brushRef="#br0" timeOffset="43011.6">4932 3239 0,'0'0'16,"0"-22"-16,0 1 0,-21-21 0,21 21 0,0 0 15,0-1-15,0 1 0,0 0 16,0 0-16,0 0 0,21 0 15,0-1-15,0 1 0,21 21 16,-20-21-16,20 0 0,-21 0 16,21 21-16,1-21 0,-1 21 15,0 0-15,-20 0 0,20 0 0,0 0 16,1 0-16,-22 21 0,21 0 16,-21 0-16,0 0 0,1 0 0,-1 1 15,-21 20-15,0-21 0,0 0 0,0 22 16,0-22-16,-21 21 0,-22-21 15,22 22-15,-21-22 0,-1 21 16,1-21-16,0 0 0,-1 22 0,1-22 16,0 0-16,-1-21 0,1 21 0,21-21 15,-21 0-15,20 0 0,1 0 16,0 0 0,42 0 30,0 0-46,1 0 0,-1 21 0,0 1 16,0-1-16,0 0 16,0 0-16,1 0 0,-1 0 0,0 22 15,0-22-15,-21 0 0,21 0 0,0 0 16,1 1-16,-1-1 0,-21 0 16,21-21-16,0 21 0,-21 0 0,21-21 15,0 0 1,1 0-16,-1 0 15,0-21-15,-21 0 16,21 0-16,-21 0 16,21-1-16</inkml:trace>
  <inkml:trace contextRef="#ctx0" brushRef="#br0" timeOffset="43419.37">5567 3577 0,'0'0'0,"0"21"15,0 1 1,21-22 0,0 0-16,0 0 15,0 0-15,22 0 0,-22 0 16,0-22-16,21 22 0,-20-21 0,20 0 16,-21 21-16,21-21 0,-20 0 15,20 0-15,-21-1 0,0 22 0,0-21 16,-21 0-16,0 0 0,0 0 15,0 0-15,-21 21 16,0 0-16,0 0 0,0 0 16,0 0-16,-1 21 0,1-21 0,-21 21 15,21 0-15,0 0 0,-1 22 16,1-22-16,0 0 0,21 0 16,0 0-16,0 22 0,0-22 0,0 0 15,0 0-15,0 0 16,0 0-16,21-21 0,0 22 0,1-22 15,-1 0-15,0 0 0,0 0 16,0 0-16,22 0 0,-22 0 0,21 0 16,-21 0-16,22-22 0,-1 1 15,-21 21-15,21-21 0,1 0 0,-22 0 16,0-22-16</inkml:trace>
  <inkml:trace contextRef="#ctx0" brushRef="#br0" timeOffset="43779.16">6456 3323 0,'0'-21'0,"0"42"0,0-63 15,0 21-15,0 0 0,0 42 47,0 0-47,0 0 0,0 21 16,0-20-16,0 20 0,-21 0 0,21-21 16,0 22-16,0-1 0,-22 0 15,22 1-15,0-1 0,0 22 0,-21-22 16,21 21-16,-21 1 0,21-1 15,-21 22-15,21-21 0,-21 20 16,0-20-16,-1 20 0,22 1 0,-21 0 16,0-1-16,0 1 0,21 0 15,0-1-15,-21 1 0,21-21 0,-21-1 16,21 22-16,-22-43 0,22 22 0,0-22 16,0 0-16,0 1 0,0-22 15,0 0-15,0 0 0,0 0 0,0-42 31,0 0-31,0 0 0,22 0 16,-22-22-16,21 1 0,0-22 0,-21 22 16,21-43-16,0 22 0,-21-22 0,21 1 15,1-22-15</inkml:trace>
  <inkml:trace contextRef="#ctx0" brushRef="#br0" timeOffset="44083.98">6371 3725 0,'0'0'0,"0"-42"0,0 0 0,-21-22 15,21 43-15,0-21 0,0-1 16,0 1-16,0 21 0,0-21 0,0 20 16,0-20-16,21 21 0,0 0 15,0 0-15,22-1 0,-1 1 0,0 21 16,1 0-16,-1-21 0,0 21 16,1 0-16,-1 0 0,0 21 0,-20 0 15,20 1-15,-21-1 0,0 0 16,-21 21-16,0-21 0,0 22 15,0-22-15,-21 21 0,0-21 0,-21 22 16,-1-22-16,1 0 0,0 0 16,-1 0-16,1 1 0,0-1 0,-1-21 15,1 21-15,0 0 0,20-21 16,-20 0-16,21 0 0,0 0 16,21-21-1</inkml:trace>
  <inkml:trace contextRef="#ctx0" brushRef="#br0" timeOffset="44707.63">7112 3281 0,'0'0'0,"0"-21"0,-21 42 47,21 0-47,-21 0 0,-1 0 16,22 1-16,-21 20 0,0-21 15,0 21-15,0-20 0,21 20 0,-21-21 16,-1 0-16,22 22 0,-21-22 16,21 0-16,0 0 0,0 21 0,0-20 15,0-1-15,21 0 16,1-21-16,-1 0 0,0 0 15,21 0-15,-21 0 0,22 0 0,-1 0 16,-21-21-16,22 0 0,-1-1 16,-21 22-16,21-42 0,-20 21 0,20 0 15,-21 0-15,0-22 0,-21 22 16,0-21-16,0-1 0,0 1 0,0 0 16,0-1-16,0 22 0,-21-21 15,0 21-15,0-22 0,-22 22 0,22 21 16,0 0-16,-21 0 0,21 0 15,-1 0-15,-20 0 0,21 0 0,-21 21 16,20 1-16,1 20 0,-21-21 16,42 0-16,-21 0 0,21 1 15,-21 20-15,21-21 0,0 0 0,0 0 16,0 1-16,21-22 0,0 21 16,0-21-16,21 0 0,-20 0 0,20 0 15,-21 0-15,21 0 0</inkml:trace>
  <inkml:trace contextRef="#ctx0" brushRef="#br0" timeOffset="45123.39">7916 3217 0,'43'-42'16,"-86"84"-16,86-105 0,-65 63 16,1 0-16,-21 0 0,21 0 15,-22 0-15,1 0 0,0 21 16,21 0-16,-22-21 0,1 21 0,21 1 15,0-1-15,-1-21 0,1 21 16,21 0-16,0 0 0,0 0 16,21 1-16,1-22 15,-1 21-15,21 0 0,-21-21 0,22 21 16,-1 0-16,0 0 0,-21-21 0,22 22 16,-1-1-16,-21 0 15,0 0-15,1 0 0,-1 0 0,-21 1 0,0-1 16,0 0-16,0 0 15,-21 0-15,-1 0 0,1-21 16,-21 0-16,0 0 0,-1 22 0,1-22 16,0 0-16,20 0 0,-20 0 15,0 0-15,21 0 0,-22 0 0,22 0 16,0-22-16,0 22 0,21-21 16,-21 0-16,21 0 0,0 0 15,0 0-15,0-1 16,21 1-1,0 21-15,0-21 0,0 0 0,0 21 16,22-21-16</inkml:trace>
  <inkml:trace contextRef="#ctx0" brushRef="#br0" timeOffset="45371.76">8340 3260 0,'0'0'0,"0"21"15,0 0 1,0 0-16,0 0 0,0 1 0,0-1 16,-22 0-16,1 0 0,21 21 15,-21-20-15,21-1 0,0 0 16,0 0-16,-21 21 0,21-20 0,-21-22 16,21 21-16,0 0 0,0 0 15,0 0-15,0-42 31,21 0-31,0 21 16,-21-21-16</inkml:trace>
  <inkml:trace contextRef="#ctx0" brushRef="#br0" timeOffset="45759.53">8403 2921 0,'0'0'0,"-85"21"31,85 0-31,0 1 16,-21-22-16,21 21 0,0 0 0,0 0 15,0 0-15,0 0 16,0 1-16,21-22 0,1 0 16,-1 0-16,0 0 15,0 0-15,0 0 0,0 0 0,1 0 16,-1 0-16,0-22 0,0 1 15,-21 0-15,21 21 0,-21-21 16,0 0-16,0 0 0,0-1 0,0 1 16,-21 0-16,0 0 15,0 21-15,0-21 0,-1 21 0,1 0 16,0 0-16,-21 0 0,21 0 16,-1 0-16,1 21 0,0-21 0,0 21 15,21 0-15,0 0 0,-21 1 16,21-1-16,0 0 0,0 0 0,0 0 15,0 0-15,21 1 0,-21-1 16,21 0-16,0-21 0,0 0 0,22 21 16</inkml:trace>
  <inkml:trace contextRef="#ctx0" brushRef="#br0" timeOffset="46047.37">9080 2985 0,'0'0'0,"0"-22"0,-21 22 16,0 22 0,0-1-16,0 0 15,21 21-15,-21-21 0,-1 22 0,1-22 16,21 21-16,-21 1 0,0-1 16,0 0-16,21 1 0,-21-22 15,-1 21-15,1 0 0,21-20 16,0 20-16,-21-21 0,21 0 0,0 0 15,0 1-15,0-1 0,0 0 16,21-21 0,-21-21-1,21 0 1,-21-1-16</inkml:trace>
  <inkml:trace contextRef="#ctx0" brushRef="#br0" timeOffset="46584.21">8699 3387 0,'0'0'0,"22"0"31,20-21-31,-21 21 0,21 0 16,-20 0-16,20-22 0,21 22 16,-20 0-16,-1-21 0,0 0 0,1 21 15,-1-21-15,0 21 0,1-21 16,-1 21-16,-21 0 0,0 0 0,1-21 15,-1 21-15,-21 21 16,0 0 0,0 0-16,-21 0 0,-1 0 15,1 1-15,0 20 16,0-21-16,0 0 0,0 22 0,21-22 16,0 0-16,-22 21 0,22-21 15,0 1-15,0-1 0,0 0 0,22 0 16,-1-21-16,0 0 0,0 0 15,0 0-15,22 0 0,-22 0 16,0 0-16,21 0 0,-21 0 0,22 0 16,-22-21-16,21 0 0,-21 0 15,1-1-15,-1 1 0,21-21 0,-42 21 16,21-22-16,-21 22 0,21-21 0,-21 0 16,0-1-16,0 1 0,0 21 15,-21 0-15,0-22 0,0 43 16,0-21-16,0 21 0,-1-21 15,-20 21-15,21 0 0,0 0 0,-22 0 16,22 21-16,0-21 0,-21 21 16,21 0-16,-1 1 0,22-1 0,-21 0 15,21 0-15,-21 0 0,21 0 0,0 1 16,0-1-16,0 0 16,21-21-16,0 0 0,-21 21 0,43-21 15,-22 0-15,0 0 0</inkml:trace>
  <inkml:trace contextRef="#ctx0" brushRef="#br0" timeOffset="47027.22">10012 3281 0,'0'0'0,"0"-21"0,0 0 16,0-1-16,0 1 15,21 0-15,0 21 0,0-21 0,22 0 16,-22 21-16,0 0 0,21 0 16,1-21-16,-22 21 0,21 0 0,-21 0 15,22 0-15,-22 0 16,21 21-16,-21 0 0,0 21 0,-21-21 16,22 1-16,-22 20 0,0 0 15,21-21-15,-21 22 0,0-1 0,0-21 16,0 22-16,0-22 0,-21 0 0,-1 0 15,1 0-15,21 0 0,-21 1 16,0-22-16,21 21 0,-21-21 16,21-21-1,0-1 1,0 1-16,0 0 0,0 0 0,0 0 16,21 0-16,-21-1 15,21-20-15,-21 21 0,21-21 0,-21 20 16,21-20-16,1 21 0,-1 0 15,-21-22-15,21 22 0,0 0 0,0 21 16,0-21-16,1 0 0,-1 21 0,0 0 16,0-21-16,0 21 0,0 0 15,1 0-15</inkml:trace>
  <inkml:trace contextRef="#ctx0" brushRef="#br0" timeOffset="47743.44">11155 3069 0,'0'0'0,"0"21"16,-21-21 0,21 22-16,-22-22 0,1 21 15,21 0-15,-21 0 0,0 0 0,21 0 16,-21 1-16,0 20 0,21-21 16,-22 21-16,22-20 0,0-1 0,0 0 15,0 21-15,0-21 0,0 1 16,0-1-16,0 0 0,0 0 0,22-21 15,-1 21-15,0-21 0,21 0 0,1 0 16,-22 0-16,21 0 0,0 0 16,-20 0-16,20 0 0,0-21 15,-21 0-15,22 0 0,-22 0 0,21-1 16,-21 1-16,1-21 0,-1 21 16,-21-22-16,21 22 0,-21-21 0,21 0 15,-21 20-15,0 1 0,0 0 16,0 0-16,0 0 0,0 0 15,0 42 1,-21 0 0,21 21-16,-21-21 15,21 1-15,-21 20 0,21 0 0,0 1 16,0-1-16,-22-21 0,22 21 0,0 1 16,-21 20-16,21-20 0,0-1 15,0 0-15,0 1 0,0-1 0,0 21 16,0-20-16,0 20 0,0-20 15,0 20-15,0 1 0,0-1 16,0 1-16,0-1 0,0 1 0,0-22 16,0 21-16,0 1 0,0-1 0,0-20 15,0 20-15,0 1 0,-21-1 16,0 1-16,21-22 0,-21 22 0,0-22 16,-1 21-16,22-20 0,-21-1 15,0 0-15,0-20 0,-21 20 0,20-21 16,1 0-16,0 0 0,0-21 15,0 0-15,-22 0 0,22 0 0,0 0 16,0 0-16,0 0 0,0-21 16,-22 0-16,22 0 0,0 0 0,-21-22 15,20 1-15,-20 0 0,21-1 0,-21 1 16,20 0-16,1-22 0,0 22 16,0 0-16,0-1 0,0 1 0,21 0 15,0-1-15,0 22 0,0-21 0,0 21 16,0-22-16,0 22 0,21-21 15,0 21-15,0-22 0,0 1 0,0 0 16</inkml:trace>
  <inkml:trace contextRef="#ctx0" brushRef="#br0" timeOffset="48311.16">12615 3281 0,'0'0'0,"-63"-106"32,42 85-32,21 0 0,-22 0 15,22-1-15,0 1 0,0 0 0,0 0 16,22 0-16,-1 0 15,0-1-15,0 1 0,21 0 16,-20 21-16,20-21 0,0 21 0,1 0 16,-1 0-16,0 0 0,1 0 15,-1 0-15,0 0 0,1 21 0,-22 0 16,0 0-16,0 1 0,-21-1 16,0 0-16,0 21 0,-21-21 0,0 22 15,-22-22-15,1 21 0,0 1 16,-1-1-16,1-21 0,0 21 0,-1-20 15,1 20-15,0-21 0,-1 21 16,22-20-16,0-1 0,0 0 0,0 0 16,0 0-16,21 0 0,0 1 0,0-1 15,0 0-15,0 0 16,0 0-16,21-21 0,0 0 16,-21 21-16,21-21 0</inkml:trace>
  <inkml:trace contextRef="#ctx0" brushRef="#br0" timeOffset="48835.5">12573 4001 0,'-21'21'0,"42"-42"0,-42 63 0,0-21 16,21 0-16,-22 0 0,22 1 0,0-1 15,0 0-15,0 0 16,22 0-1,-1-21-15,0 0 0,0 0 16,0 0-16,0 0 0,1 0 0,-22-21 16,21 21-16,-21-21 0,21 0 15,-21 0-15,0-1 0,0 1 16,0 0-16,0 0 0,0 0 16,0 0-16,-21 21 0,0-22 15,-1 22-15,1 0 16,0 22-16,0-1 15,21 0-15,-21 0 0,21 0 16,0 0-16,0 1 16,21-22-1,-21 21-15,21-21 16,0 0-16,0 0 0,1 0 16,-1-21-1,-21-1 1,0 1-16,0 0 0,0 0 15,-21 21-15,-1 0 16,22-21-16,-21 21 16,0 0-1,21 21 1,0 0-16</inkml:trace>
  <inkml:trace contextRef="#ctx0" brushRef="#br1" timeOffset="54551.94">889 5525 0,'0'0'0,"0"-22"0,0 1 16,0 0-16,0 0 16,0 42-1,0 0-15,0 0 0,0 1 16,0 20-16,0 0 0,0 1 16,-21-1-16,21 21 0,-21-20 15,-1 20-15,22-20 0,0-1 16,-21 0-16,0 1 0,0-1 15,0 0-15,21 1 0,0-22 0,-21 0 16,21 0-16,0 0 0,0 0 16,0-42 15,0 0-31,21 0 0</inkml:trace>
  <inkml:trace contextRef="#ctx0" brushRef="#br1" timeOffset="54863.79">868 5630 0,'0'-21'0,"0"42"0,21-84 15,-21 42-15,21 0 0,-21-1 16,21 1-16,0 0 0,1 0 0,-1 21 16,0-21-16,0 21 0,0 0 15,0 0-15,1 0 0,-1 0 0,0 21 16,0 0-16,21 0 0,-20 22 15,-1-1-15,0 0 0,-21 22 16,21-22-16,-21 22 0,0-22 0,0 0 16,0 22-16,0-22 0,0 0 15,-21 1-15,0-22 0,21 21 0,-21-21 16,-1 1-16,22-1 16,-21 0-16,21 0 0,0-42 46,-21 0-46,21 0 0,0-1 0</inkml:trace>
  <inkml:trace contextRef="#ctx0" brushRef="#br1" timeOffset="55067.99">804 5948 0,'0'0'0,"21"0"15,1 0-15,-1 0 16,0 0-16,0 0 16,0 0-16,0 0 0,1 0 0,-1-21 15,0 21-15,21 0 0,-21-21 16,1 21-16,-1 0 0,21-22 0,-21 1 16,0 21-16,22 0 0</inkml:trace>
  <inkml:trace contextRef="#ctx0" brushRef="#br1" timeOffset="55527.88">1863 5736 0,'42'-42'15,"-42"21"1,21 21-16,-21-21 15,-21 21 1,0 0-16,0 0 16,-1 21-16,-20-21 0,21 21 0,0 0 15,-22 0-15,22 0 16,-21 1-16,21-22 0,0 21 0,-1 0 16,1 0-16,0 0 0,21 0 15,0 1-15,0-1 0,21 0 16,0-21-16,1 21 0,20-21 15,-21 0-15,21 21 0,-20-21 0,-1 0 16,21 21-16,-21-21 0,0 0 16,1 22-16,-1-22 0,-21 21 0,0 0 15,0 0 1,0 0-16,-21-21 0,-22 21 16,22-21-16,0 22 0,-21-22 15,-1 0-15,22 0 0,-21 21 16,21-21-16,-22 0 0,22 0 15,0 0-15,0 0 0,0 0 16,-1 0-16,22-21 16,0-1-16,22 1 15</inkml:trace>
  <inkml:trace contextRef="#ctx0" brushRef="#br1" timeOffset="56143.72">3111 5652 0,'22'-22'16,"-22"1"-1,21 21 1,0 21 0,0 1-16,-21-1 15,0 21-15,21 0 0,0-20 16,-21 41-16,0-21 0,0 1 15,0 20-15,0-20 0,0 20 0,0-21 16,0 22-16,0-1 0,0 22 16,0-21-16,-21 20 0,21-20 0,-21 20 15,0-20-15,0-1 0,0 1 0,-1-1 16,1-20-16,0 20 0,0-20 16,0-1-16,0 0 0,21-21 0,-22 22 15,22-22-15,0-42 31,0 0-31,0-1 0,22 1 16,-22 0-16,21-21 16,0 21-16,-21-22 0,21 1 0</inkml:trace>
  <inkml:trace contextRef="#ctx0" brushRef="#br1" timeOffset="56555.21">3196 5779 0,'0'0'0,"0"-43"31,0 22-31,0 0 16,0 0-16,0 0 15,21 21-15,0 0 0,1 0 0,20-22 16,-21 22-16,21-21 0,-20 21 15,20 0-15,0 0 0,1 0 0,-22 21 16,21 1-16,-21-1 0,0 0 16,1 0-16,-1 0 0,-21 0 0,0 22 15,0-22-15,0 0 0,0 21 16,-21-20-16,-22-1 0,22 0 0,-21 0 16,-1 0-16,1 0 15,0 1-15,-1-1 0,22-21 0,-21 21 0,21-21 16,0 0-16,-1 0 15,1 21-15,0-21 16,42 0 0,0 0-1,1 0-15,-1-21 0,0 21 16,0-21-16,0 0 0,22 21 16</inkml:trace>
  <inkml:trace contextRef="#ctx0" brushRef="#br1" timeOffset="56999.96">3873 5863 0,'0'21'0,"22"-21"46,-1 0-46,-21-21 0,21 21 16,0-21-16,0 21 0,0-21 0,1 0 16,-1 21-16,-21-21 0,21-1 15,0 1-15,-21 0 0,21 0 16,-21 0-16,0 0 16,0-1-16,0 1 0,-21 21 31,0 0-31,0 21 15,0 1-15,-1-1 0,1 0 0,0 0 16,0 0-16,21 22 0,-21-22 16,0 21-16,21-21 0,-22 22 0,22-22 15,0 0-15,0 0 0,0 0 16,0 0-16,0 1 0,22-1 16,-1-21-16,0 0 15,0 0-15,0 0 0,0 0 16,1 0-16,-1 0 0,21 0 0,-21 0 15,0-21-15,1-1 0,20 22 16,-21-21-16,0 0 0</inkml:trace>
  <inkml:trace contextRef="#ctx0" brushRef="#br1" timeOffset="57415.72">4445 5736 0,'0'0'0,"0"-21"0,0 0 31,0 0-31,21 21 0,0-21 16,0 21-16,-21-22 0,22 22 0,-1 0 16,0-21-16,0 21 0,0 0 15,0 0-15,1 0 0,-1 0 0,0 0 16,0 0-16,0 0 0,0 0 16,1 21-16,-1 1 0,-21-1 0,21 0 15,-21 0-15,21 0 0,-21 0 16,0 22-16,0-22 0,0 0 0,0 0 15,0 0-15,0 1 0,-21-1 0,0 0 16,0 0-16,21 0 0,-22-21 16,1 21-16,21-42 47,0 0-47,21 0 15,-21 0-15,22 0 0,-1-1 16,-21 1-16,0-21 0,21 21 0,0 0 15,0-22-15,-21 22 0,21 0 16,1 0-16,-22 0 0,21-1 0,0 1 16,0 0-16,-21 0 15,21 21-15</inkml:trace>
  <inkml:trace contextRef="#ctx0" brushRef="#br1" timeOffset="57923.04">6413 5398 0,'0'0'15,"22"-22"-15,-22 1 0,0 42 47,0 22-47,0-22 16,0 0-16,0 0 0,0 22 16,-22-1-16,22 0 0,-21-21 0,21 22 15,0-1-15,0 0 0,-21-20 16,21 20-16,-21-21 0,21 0 0,-21 22 15,21-22-15,0 0 0,0 0 16,0 0-16,0 0 16,-21-21-1,-1 0 1</inkml:trace>
  <inkml:trace contextRef="#ctx0" brushRef="#br1" timeOffset="58555.68">6054 5821 0,'0'0'0,"21"0"31,0 0-31,0-21 0,0 21 16,22 0-16,-22-21 0,21 21 16,0-22-16,1 22 0,-1-21 0,0 0 15,1 21-15,-1-21 0,22 0 16,-22 0-16,0-1 0,1 1 0,-22 0 15,21 0-15,-21 0 0,0 0 16,-21-22-16,0 22 0,0 0 16,0 0-16,0 0 0,0-1 15,0 1-15,-21 21 16,0 0 0,21 21-1,0 1-15,0 20 0,0-21 16,0 0-16,0 0 0,0 22 0,0-1 15,0-21-15,0 22 0,0-1 16,-21-21-16,21 21 0,0-20 0,0-1 16,-21 21-16,21-21 0,0 0 15,0 1-15,0-1 0,0 0 16,0-42 15,0 0-15,0-1-16,0 1 15,0 0-15,21 0 0,-21-21 0,21 20 16,0-20-16,22 0 0,-22 21 0,0-22 16,21 22-16,1 0 0,-22 0 15,21 0-15,-21-1 0,22 22 0,-22 0 16,0 0-16,0 0 0,0 22 16,0-1-16,-21 0 0,0 0 0,22 0 15,-22 22-15,0-22 0,0 21 0,0-21 16,0 22-16,0-22 15,-22 0-15,1 0 0,21 21 0,0-20 16,-21-1-16,21 0 16,0-42 15,21 0-31,0-1 16</inkml:trace>
  <inkml:trace contextRef="#ctx0" brushRef="#br1" timeOffset="58927.47">7345 5694 0,'21'21'0,"0"-21"16,0 0-16,0 0 0,1 0 15,-1 0-15,0 0 0,0-21 16,0 21-16,0-21 0,1 0 0,-1 21 15,0-22-15,0 1 0,0 21 0,-21-21 16,0 0-16,0 0 0,0 0 16,-21 21-1,0 0-15,0 0 16,0 0-16,-1 0 0,1 21 16,0 0-16,0 0 0,0 0 0,21 22 15,0-22-15,-21 0 0,21 21 16,0-21-16,0 22 0,0-22 0,0 0 15,0 0-15,0 0 0,21 1 0,0-22 16,0 21-16,0-21 0,0 21 16,1-21-16,-1 0 0,0 0 0,21 0 15,-21 0-15,1-21 0,20 0 16,-21 21-16,0-22 0,22 1 0</inkml:trace>
  <inkml:trace contextRef="#ctx0" brushRef="#br1" timeOffset="59516.13">8805 5694 0,'0'0'0,"-21"-21"16,21 0-1,0-1-15,0 1 0,0 0 0,0 0 16,0 0-16,21 0 0,0-1 15,1 1-15,-1 0 0,21 21 16,-21-21-16,22 0 0,-1 21 0,0 0 0,1 0 16,-22 0-16,21 0 0,0 0 15,1 0-15,20 42 16,-42-21-16,22 0 0,-22 1 0,0 20 16,0 0-16,-21 1 0,0-22 15,0 21-15,0 0 0,0-20 0,0 20 16,0-21-16,-21 0 0,0 22 15,0-22-15,0-21 0,-1 21 0,22 0 16,-21-21-16,0 0 0,21-21 31,0 0-31,0 0 0,0-1 16,0 1-16,0 0 0,0-21 0,0 21 16,21-22-16,0 22 15,-21-21-15,22-1 0,-1 22 0,0 0 16,0-21-16,-21 21 0,21-1 15,0 1-15,1 21 0,-1-21 0,0 21 16,0 0-16,0 0 0,0-21 0,1 21 16,-1 0-16</inkml:trace>
  <inkml:trace contextRef="#ctx0" brushRef="#br1" timeOffset="60239.74">9991 5419 0,'-22'0'16,"1"0"0,0 0-16,0 21 0,21 0 15,-21 0-15,21 0 0,-21 1 16,21 20-16,-22-21 0,22 0 16,0 22-16,0-22 0,0 21 0,-21-21 15,21 0-15,0 22 0,0-22 16,0 0-16,0 0 0,0 0 15,0 1-15,21-22 0,1 0 0,-1 0 16,0 0-16,0 0 0,21 0 16,-20 0-16,20 0 0,-21 0 0,21-22 15,-20 22-15,20-21 0,0 0 16,-21 0-16,1 0 0,20 0 16,-21-22-16,0 22 0,0-21 0,1 21 15,-22-22-15,0 22 0,21-21 16,-21 21-16,0-1 0,0 1 0,0 0 15,0 0-15,-21 21 32,21 21-32,0 0 0,-22-21 0,1 21 15,21 22-15,-21-22 0,21 0 0,0 21 16,0-20-16,0 20 0,0-21 16,0 0-16,0 0 0,0 1 0,0-1 15,0 0-15,0 0 0,21-21 16,0 0-16,1 21 0,-1-21 15,0 0-15,0 0 0,0 0 0,0 0 16,22-21-16,-22 21 0,0-21 16,0 0-16,22 0 0,-22-22 0,0 22 15,0 0-15,0-21 0,0-1 0,1 22 16,-1-21-16,0-1 0,-21 1 16,0 0-16,21 21 0,-21-22 0,0 22 15,0 0-15,0 0 0,0 0 16,0-1-16,0 44 15,0-1-15,0 0 16,0 0-16,-21 0 16,21 22-16,0-22 0,0 21 0,-21 0 15,21-20-15,-21 20 0,21 0 0,0-21 16,0 22-16,0-1 0,0-21 16,-22 0-16,22 1 0,0 20 0,0-21 15,0 0-15,22-21 16,-1 0-16,0 0 15,21 0-15,-21 0 0,1 0 0</inkml:trace>
  <inkml:trace contextRef="#ctx0" brushRef="#br1" timeOffset="60619.53">11134 5652 0,'-22'0'31,"22"21"-31,0 0 16,22-21 0,-1 0-16,0 0 0,0 0 15,0 0-15,0 0 16,1-21-16,-1 0 0,0-1 16,0 1-16,0 0 15,-21 0-15,0 0 0,0 0 16,0-1-16,-21 1 15,0 21-15,0 0 16,0 0-16,-1 0 0,1 0 0,-21 21 16,21 1-16,0-1 0,-1 0 0,1 21 15,0-21-15,21 22 0,0-22 16,-21 21-16,21-21 0,0 22 0,0-22 16,0 0-16,0 0 0,21 0 15,0-21-15,0 22 0,1-22 0,-1 0 16,0 0-16,0 0 0,21 0 15,-20 0-15,20-22 0,-21 22 16,0-21-16</inkml:trace>
  <inkml:trace contextRef="#ctx0" brushRef="#br1" timeOffset="61803.41">11980 5779 0,'21'-22'0,"1"22"15,-22-21-15,0 0 16,21 0-16,0 0 15,-21 0-15,0-1 0,0 1 16,21 0-16,-21 0 0,21 0 0,-21 0 16,0-1-16,0 1 0,0 0 0,0 0 15,21 0-15,-21 0 0,0-1 16,0 44 15,0-1-31,0 0 0,0 0 16,0 21-16,-21-20 0,21-1 0,0 21 15,-21-21-15,21 22 0,-21-22 16,21 21-16,0-21 0,0 0 16,0 1-16,0-1 0,0 0 15,21-21-15,0 0 0,0 0 16,1 0-16,-1 0 0,21 0 16,-21 0-16,0-21 0,1 0 15,-1 21-15,0-22 0,0 1 0,0 0 16,0 0-16,-21-21 0,0 20 0,0 1 15,0 0-15,0-21 0,0 21 16,0-1-16,0 1 0,-21 0 0,0 0 16,0 0-16,0 21 0,0 0 15,-1-21-15,1 21 0,0 0 16,42 21 15,0-21-31,1 0 16,-1 0-16,0 0 0,21 0 0,-21 0 15,22 0-15,-1 0 0,-21 0 16,22-21-16,-22-1 0,21 22 0,0-21 16,-20 21-16,-1-21 0,21 21 15,-21-21-15,0 21 0,-21-21 16,22 21-16,-22-21 16,-22 21 15,1 0-16,21 21 1,0 0-16,0 0 0,0 0 0,0 0 16,-21 22-16,21-22 0,0 21 15,-21 1-15,21-1 0,0 21 0,0-20 16,0 20-16,-21-20 0,21 20 0,-21 1 16,21-1-16,-22-21 0,22 22 15,0-1-15,0 1 0,-21-1 0,21 22 16,-21-21-16,21 20 0,0-20 15,0 20-15,0 1 0,0-21 0,0-1 16,-21 22-16,21-22 0,0 1 0,0-1 16,0 1-16,0-1 0,0 1 15,0-22-15,0 0 0,0-20 0,0 20 16,0-21-16,-21 0 16,0-21-16,-1 0 0,-20 0 15,21-21-15,0 0 0,-22 21 0,1-21 16,0 0-16,21-22 0,-22 22 0,1 0 15,21 0-15,0 0 0,-1-22 16,1 22-16,0 0 0,0 0 0,21 0 16,0-22-16,0 22 0,-21 0 15,21-21-15,0 20 0,0-20 0,0 21 16,21-21-16,0-1 0,0-20 16</inkml:trace>
  <inkml:trace contextRef="#ctx0" brushRef="#br1" timeOffset="62256.15">14499 4911 0,'0'0'16,"0"21"15,0 0-31,0 21 0,0-20 16,0 20-16,0 0 0,0 1 0,0-1 15,-21 0-15,0 1 0,0-1 16,21 0-16,-22 1 0,1-22 0,21 21 16,-21 22-16,21-43 15,0 0-15,0 0 0,0 0 0,0 0 16,0-42 15,0 0-31,-21 21 0</inkml:trace>
  <inkml:trace contextRef="#ctx0" brushRef="#br1" timeOffset="62880.16">13970 5376 0,'0'0'0,"-21"0"0,0 0 0,42 0 31,21 0-31,-21 0 0,22 0 16,-22 0-16,21 0 0,22 0 16,-22 0-16,21 0 0,-20-21 0,20 0 15,1 21-15,-1-21 0,-20 0 16,20 0-16,-21-1 0,1 1 0,-1 0 16,0 0-16,-20 0 0,-1-22 15,0 22-15,-21 0 0,21-21 16,-21 21-16,0-1 0,0 1 0,0 0 15,0 0-15,-21 0 0,0 21 16,0 0 0,-1 0-16,22 21 0,-21 0 15,21 21-15,-21-20 0,21 20 0,0 0 16,0 1-16,-21-1 0,21 0 16,-21 1-16,21-1 0,0 0 0,-21 1 15,21-1-15,-22-21 0,1 21 0,21-20 16,-21-1-16,21 0 0,0 0 15,0 0-15,0 0 0,-21-21 16,21-21 15,0 0-31,0 0 0,21 0 16,0 0-16,-21-1 0,21-20 16,1 21-16,-1-21 0,0 20 0,0-20 15,0 21-15,0 0 0,22-22 0,-22 22 16,21 21-16,-21-21 0,22 21 15,-1 0-15,-21 0 0,22 0 0,-22 21 16,0 0-16,0 1 0,0-1 16,-21 0-16,0 21 0,0-21 0,0 1 15,0-1-15,0 21 0,-21-21 16,0 0-16,0 1 0,0-1 16,-1 0-16,1 0 0,21 0 0,-21 0 15,0 1 1,42-44-1,0 1 1,0 21-16,-21-21 0</inkml:trace>
  <inkml:trace contextRef="#ctx0" brushRef="#br1" timeOffset="63259.94">15240 5419 0,'0'0'0,"21"0"16,0 0-16,-21 21 0,21-21 0,1 0 16,-1 0-16,0 0 0,0 0 0,0 0 15,0-21-15,22 21 0,-22-21 16,21-1-16,-21 22 0,1-21 0,-1 0 16,21 21-16,-42-21 0,21 0 15,-21 0-15,0-1 0,0 1 16,0 0-16,0 0 0,-21 21 0,0 0 15,0 0-15,0 0 16,-1 0-16,-20 0 0,21 21 0,0-21 16,-22 42-16,22-20 0,0-1 15,0 0-15,0 21 0,0-21 0,-1 22 16,22-22-16,0 0 0,-21 21 0,21-20 16,0-1-16,0 0 0,0 0 15,0 0-15,21-21 0,1 21 0,-1-21 16,0 0-16,0 0 0,0 0 15,0 0-15,1 0 0,-1 0 0,0 0 16,0-21-16,0 0 0,0 0 0,1 0 16</inkml:trace>
  <inkml:trace contextRef="#ctx0" brushRef="#br1" timeOffset="64435.75">16785 5567 0,'21'-21'16,"0"21"-16,-21-21 15,22-1-15,-1 22 0,0-21 0,-21 0 16,21 0-16,0 0 0,-21 0 16,0-1-16,0-20 0,0 21 0,0 0 15,0-22-15,0 22 0,0 0 16,-21-21-16,0 21 0,0-1 0,0 1 15,-1 0-15,-20 21 16,21 0-16,0 0 0,-22 0 0,1 0 16,21 0-16,-21 21 0,-1 0 0,1 1 15,21 20-15,-22 0 0,1 1 16,21-22-16,0 21 0,0 0 0,21 1 16,0-1-16,0 0 0,0 1 15,0-22-15,21 21 0,0-21 0,0 1 16,0-1-16,22 0 0,-22-21 0,21 0 15,0 0-15,-20 0 0,20 0 16,0 0-16,-21 0 0,22-21 0,-1 0 16,-21 21-16,22-22 0,-22 1 15,21-21-15,-21 21 0,0 0 0,22-1 16,-43-20-16,21 21 0,0-21 16,-21 20-16,0-20 0,0 21 15,0-21-15,0 20 0,0 1 0,0 0 16,0 0-16,0 0 0,-21 21 15,0 0-15,21 21 16,-21 0-16,-1 0 0,22 0 16,-21 22-16,21-22 0,0 21 0,0-21 15,-21 22-15,21-22 0,0 21 0,0-21 16,0 22-16,0-22 0,0 0 16,0 0-16,0 0 0,21 1 15,0-22-15,1 21 0,-1-21 16,0 0-16,21 0 0,-21 0 15,1-21-15,20 21 0,-21-22 0,21 1 16,1 0-16,-22 0 0,21 0 16,-21-22-16,1 22 0,20 0 0,-21-21 15,0 21-15,0-22 0,-21 1 16,0 21-16,22 0 0,-22-22 0,0 22 16,0 0-16,0 42 31,-22 0-31,22 22 15,0-22-15,0 0 0,-21 0 16,21 21-16,0-20 0,-21 20 0,21-21 16,0 0-16,0 22 0,0-22 0,0 0 15,0 0-15,21 0 16,0 0-16,1-21 0,-1 0 16,0 0-16,0 0 0,0 0 15,0 0-15,1-21 0,-1 0 0,21 0 16,-21 0-16,0 0 0,1-1 15,-1 1-15,0-21 0,-21 21 0,21 0 16,0-22-16,-21 22 0,21-21 0,-21 21 16,0-22-16,0 22 0,0 0 15,0 0-15,0 42 32,0 0-32,0 0 0,0 0 15,0 1-15,0 20 0,-21-21 0,21 21 16,0-20-16,0 20 0,0-21 15,0 0-15,0 0 0,0 1 0,0-1 16,21 0-16,1-21 0,-1 0 16,0 21-16,0-21 0,0 0 0,0 0 15,22 0-15,-22-21 0,0 21 0,0-21 16,22 0-16,-22-1 16,0 1-16,0 0 0</inkml:trace>
  <inkml:trace contextRef="#ctx0" brushRef="#br1" timeOffset="65107.37">18605 4636 0,'0'-22'0,"0"44"0,0-65 0,-21 43 16,0 0-16,0 0 0,0 0 16,0 21-16,-1 1 0,1-1 15,-21 21-15,21 0 0,0 1 0,-1 20 16,1 1-16,0-22 0,21 22 15,-21-1-15,0-21 0,0 22 16,-1-22-16,1 1 0,21-1 16,-21 0-16,21 1 0,-21-22 0,21 21 15,0-21-15,0 0 0,0 1 0,0-1 16,0 0-16,0 0 0,21-21 16,0 0-16,0 0 0,1 0 15,-1 0-15,0-21 0,21 0 16,-21 21-16,22-21 0,-1-1 15,0 1-15,-20-21 0,20 21 0,0 0 0,-21-22 16,22 22-16,-22-21 0,0 21 16,0-22-16,0 22 0,-21-21 0,0 21 15,0-1 1,0 44 0,-21-22-16,0 21 0,0 0 15,0 21-15,21-21 0,-21 1 16,-1 20-16,1-21 0,0 0 0,21 22 15,0-22-15,-21 0 0,21 21 16,0-21-16,0 1 0,0-1 0,0 0 16,21 0-16,0-21 15,0 0-15,1 0 0,-1 0 0,21 0 16,-21 0-16,22 0 0,-22 0 0,21 0 16,-21-21-16,22 0 0,-22 0 15,0-1-15,21 1 0,-21 0 16,-21 0-16,22-21 0,-22 20 15,0-20-15,0 21 0,0-21 0,0-1 16,0 22-16,0 0 0,-22-21 0,1 42 16,0-22-16,0 1 0,0 21 15,-22 0-15,22 0 0,0 0 0,-21 0 16,21 21-16,-1-21 0,1 22 16,0-22-16,0 21 0,0-21 0,21 21 31,-21-21-31,-1 0 15</inkml:trace>
  <inkml:trace contextRef="#ctx0" brushRef="#br1" timeOffset="65295.26">18076 5080 0,'-21'0'0,"42"0"0,-21 0 46,43 0-46,-22 0 0,21 0 16,-21 0-16,43 0 0,-22 0 0,0-21 16,22 21-16,-22-21 0,22 21 15,-22 0-15,0-21 0,1 21 16,-22 0-16,21-22 0</inkml:trace>
  <inkml:trace contextRef="#ctx0" brushRef="#br1" timeOffset="66267.53">19071 5355 0,'0'0'15,"0"-63"1,0 42-1,0-1-15,21 22 0,-21-21 16,21 0-16,1 21 0,-1-21 0,0 21 16,0 0-16,21 0 0,-20 0 15,-1 0-15,21 0 0,-21 0 16,0 0-16,1 21 0,-1 0 0,0 0 16,-21 1-16,0-1 0,0 21 15,0-21-15,0 0 0,0 22 0,0-22 16,0 0-16,0 0 0,-21 0 0,0 1 15,21-1-15,-22 0 0,1 0 16,0-21-16,0 0 31,21-21-15,0 0-16,0 0 16,0-1-16,0 1 0,0 0 15,21 0-15,0 0 0,0 0 0,1-1 16,-1-20-16,21 21 0,0 0 15,-20-22-15,20 22 0,0 0 0,1 21 16,-1-21-16,0 21 0,-21 0 16,22 0-16,-1 0 0,-21 21 0,0 0 15,1 0-15,-1 1 0,0-1 0,-21 0 16,0 0-16,0 21 16,0-20-16,0-1 0,0 0 0,0 0 0,0 0 15,0 0-15,0 1 0,-21-1 16,21 0-16,-21-21 15,-1 0-15,22-21 32,0 0-32,0-1 0,0 1 15,0 0-15,0 0 16,0 0-16,22-22 0,-1 22 0,0 0 16,0-21-16,0 21 0,22-1 15,-22-20-15,0 21 0,21 0 0,-21 0 16,22-1-16,-1 22 0,0 0 0,1 0 15,-1 0-15,0 0 0,-20 22 16,20-1-16,0 21 0,-21-21 16,1 0-16,-22 22 0,0-22 15,0 21-15,0-21 0,0 22 0,0-22 16,-22 0-16,1 0 0,0 0 0,0 1 16,0-1-16,0-21 0,-1 21 15,1 0-15,0-21 0,0 0 16,42 0 15,0 0-31,0-21 0,1 0 16,-1 0-16,0 21 0</inkml:trace>
  <inkml:trace contextRef="#ctx0" brushRef="#br1" timeOffset="66755.49">21082 5292 0,'21'-21'0,"-42"42"0,42-64 15,-21 22-15,0 0 0,0 0 0,0 0 16,0 0-16,0-1 0,-21 22 16,0-21-16,21 0 0,-21 21 0,-1 0 15,-20 0-15,21 0 0,0 0 16,-22 21-16,1 0 0,21 1 0,-21-1 16,20 21-16,-20 0 0,21-20 0,0 20 15,0 0-15,-1-21 0,22 22 16,0-22-16,0 0 0,0 0 15,0 22-15,0-22 16,22 0-16,-1-21 0,0 0 0,0 0 16,21 0-16,-20 0 0,-1 0 0,0 0 15,21 0-15,-21-21 0,22 0 16,-22-1-16,0 22 0,21-21 0,-20 0 16,-1-21-16,0 21 0,0-1 15,0 1-15,0-21 0,1 21 0,-22 0 16,0-1-16,21 1 0,-21 0 15,0 0-15,0 42 16,0 0 0,-21 22-16,-1-22 15,22 0-15,0 0 0,0 21 0,0-20 16,-21-1-16,21 21 0,0-21 16,0 0-16,0 1 0,0-1 15,0 0-15,21-21 0,1 0 16,-1 0-16,0 0 0,0 0 15,0 0-15,0-21 0,1 0 0,-1-1 16,21 1-16,-21 0 0</inkml:trace>
  <inkml:trace contextRef="#ctx0" brushRef="#br1" timeOffset="67048.32">21844 4826 0,'0'-42'0,"0"-22"31,-21 64-31,0 0 0,21 21 16,-22 1-16,1-1 0,0 21 16,0 0-16,0 1 0,0 20 0,-1-20 15,22-1-15,-21 21 0,0-20 16,0-1-16,21 0 0,0 1 0,-21-22 16,21 21-16,-21-21 0,21 22 15,0-22-15,0 0 0,0 0 16,0 0-16,21 1 15,0-22 1,0 0-16,0 0 0,0 0 16,1-22-16,-1 22 0,0-21 0,0 0 15,0 21-15,0-21 0,22 0 16,-1 0-16,-21-1 0</inkml:trace>
  <inkml:trace contextRef="#ctx0" brushRef="#br1" timeOffset="67280.19">22140 5122 0,'21'-21'0,"-42"42"0,42-21 31,-42 22-15,21-1-16,-21-21 0,0 42 15,21-21-15,-21 0 0,0 1 0,21-1 16,-22 0-16,22 0 0,0 0 16,-21 0-16,21 1 0,-21-1 0,21 0 15,0 0-15,0 0 0,0 0 31,21-21-15,0 0-16,1 0 0,-1 0 16,0-21-16,21 21 0,-21-21 0,22 0 15,-1 21-15</inkml:trace>
  <inkml:trace contextRef="#ctx0" brushRef="#br1" timeOffset="68016.11">22500 5228 0,'0'0'0,"21"-21"0,-21 0 0,0 0 16,0 0-16,0-1 0,-21 22 15,0 0 1,21 22-16,-21-1 0,0 0 16,-1 0-16,1 0 0,0 0 0,0 1 15,21 20-15,-21-21 0,21 0 16,-21 0-16,21 1 0,0-1 0,0 0 16,0 0-16,0 0 0,0 0 15,21-21 1,0 0-16,0 0 15,0 0-15,0 0 16,1-21-16,-22 0 16,0 0-16,0 0 0,0 0 15,0-22-15,0 22 0,21-21 16,-21 21-16,21-22 0,-21 22 0,21-21 16,0 21-16,-21-1 0,21 1 0,22 0 15,-22 0-15,0 0 0,21 21 16,1 0-16,-1 0 0,22 0 0,-22 0 15,21 0-15,1 21 16,-22 0-16,22 0 0,-22 22 0,0-22 16,1 21-16,-22-21 0,21 22 15,-42-22-15,0 0 0,0 21 0,0-21 16,0 1-16,0-1 0,0 0 0,-21 0 16,0 0-16,0 0 0,0-21 15,-1 22-15,1-22 0,0 21 16,0-21-16,0 0 15,21-21 1,0-1-16,0 1 16,0 0-16,21 0 0,-21-21 15,21 20-15,0 1 0,0 0 16,1-21-16,20 21 0,-21-22 16,21 22-16,-20-21 0,20 21 0,0-22 15,1 22-15,-1 0 0,21 0 16,-20 21-16,20 0 0,-20 0 0,20 0 15,-21 0-15,1 21 0,-1 21 16,0-21-16,-20 22 0,-1-22 0,-21 21 16,0 1-16,0-22 0,0 21 0,0 0 15,-21-20-15,-1-1 0,1 21 16,0-21-16,0 0 0,0 1 0,-22-1 16,22 0-16,0-21 15,0 21-15,0-21 16,21-21-1,0 0 1,0 0-16,0-1 0,0 1 16,0 0-16,0 0 0</inkml:trace>
  <inkml:trace contextRef="#ctx0" brushRef="#br1" timeOffset="68243.1">23114 4636 0,'0'0'0,"-42"0"0,20 0 0,1-22 0,0 22 16,0 0-16,0 0 0,0 0 0,-1 0 15,1 0 32,0 0-31,0 0-1,0 0-15,0 0 0,-22 0 0,1 0 16</inkml:trace>
  <inkml:trace contextRef="#ctx0" brushRef="#br1" timeOffset="68451.71">21548 4826 0,'-22'0'0,"44"0"0,-65 21 0,43 0 16,0 1-16,0-1 0,21-21 15,1 0-15,20 21 16,-21-21-16,0 0 0,22 0 0,-1 0 16,0 0-16,1 0 0,-1 0 15,-21 0-15,21 21 0,-20-21 0,-1 0 16,0 0-16,0 0 0,-21 21 16,-21-21-1,-21 21-15</inkml:trace>
  <inkml:trace contextRef="#ctx0" brushRef="#br1" timeOffset="69304.03">868 8255 0,'0'0'0,"0"-190"0,-21-297 31,-1 444-31,22 22 0,0-21 0,-21 42 31,0 0-31,0 21 0,21 21 16,-21-20-16,21-1 0,0 21 16,-21 0-16,-1-20 0,22 20 0,0-21 15,-21 0-15,0 0 16</inkml:trace>
  <inkml:trace contextRef="#ctx0" brushRef="#br1" timeOffset="69751.78">635 7959 0,'0'-21'16,"21"21"-16,0-22 0,0 1 15,1 0-15,-1 0 0,0 0 16,0 0-16,0-22 0,0 22 16,1 0-16,20-21 0,-21 20 0,0-20 15,0 21-15,-21 0 0,22 0 16,-22-1-16,21 22 0,0 22 31,-21-1-31,0 0 0,21 21 16,-21-21-16,0 1 0,0-1 15,0 21-15,0-21 0,0 0 16,21 1-16,-21-1 0,21 0 0,1 0 16,-22 0-16,21-21 0,0 0 15,0 0-15,0 0 0,0 0 0,1 0 16,-1 0-16,21 0 0,-21-21 16,22 0-16,-22 0 0,0 0 0,21-1 15,-21-20-15,1 21 0,-22-21 16,21 20-16,-21-20 0,0 0 15,0-1-15,0 1 0,0 0 16,-21-1-16,-1 22 0,1-21 16,0 21-16,0 0 0,0 21 0,0 0 15,-1 0-15,1 0 16,0 21-16,21 0 0,0 0 16,0 0-16,0 0 0,0 1 15,0-1-15,0 0 0,0 0 16,21-21-16,0 0 0,1 21 15,-1-21-15,0 0 0,21 0 16,-21 0-16,22 0 0</inkml:trace>
  <inkml:trace contextRef="#ctx0" brushRef="#br1" timeOffset="70055.61">1799 7599 0,'0'21'15,"21"0"1,0-21 0,1 0-16,-1 0 15,0 0-15,0 0 0,0-21 0,0 21 16,1-21-16,-1 0 0,0 21 16,0-21-16,0-1 0,0 1 0,1 0 15,-22 0-15,21 0 0,-21 0 16,0-1-16,0 1 15,-21 0-15,-1 0 0,1 21 16,0 0-16,0 0 0,0 0 16,0 21-16,-22-21 0,22 21 15,0 22-15,0-22 0,0 21 16,-1-21-16,1 22 0,21-1 16</inkml:trace>
  <inkml:trace contextRef="#ctx0" brushRef="#br1" timeOffset="70155.55">2053 7832 0,'21'0'16,"0"-21"-16,1-1 15,-1 1-15,0 21 0</inkml:trace>
  <inkml:trace contextRef="#ctx0" brushRef="#br1" timeOffset="70555.32">3175 7726 0,'0'0'0,"21"0"78,-21-21 0,-21 21-62</inkml:trace>
  <inkml:trace contextRef="#ctx0" brushRef="#br1" timeOffset="71155.56">1947 7557 0,'-21'0'16,"0"0"-16,0 21 0,0-21 16,-1 21-16,1 0 15,0-21-15,21 21 0,-21-21 0,21 21 16,-21 1-16,21-1 0,-21 0 16,21 0-16,0 0 0,0 0 0,0 1 15,0-1-15,21 0 0,0 0 16,0-21-16,0 21 0,-21 0 0,21 1 15,1-22-15,-1 0 16,21 21-16,-21-21 0,0 0 0,22 0 16,-22 0-16,21-21 0,1-1 15,20 22-15,-21-21 0</inkml:trace>
  <inkml:trace contextRef="#ctx0" brushRef="#br1" timeOffset="76080.36">3175 7832 0,'0'21'0,"-21"-21"16,21 21-16,-21-21 16,21 21-1,0-42 16,0 0-15,0 0-16,21 0 16,0-1-16,0 1 0,0 0 0,22-21 15,-1 21-15,0-22 0,1 22 16,-1-21-16,0-1 0,1 1 0,-1 0 16,0-1-16,1 1 0,-22 0 0,21-1 15,0 1-15,-20 21 16,-1 0-16,0 0 0,-21-1 0,-21 22 31,0 22-31,-1-1 0,-20-21 16,0 21-16,21 0 0,-22 0 15,22 0-15,-21 1 0,21-1 0,-1 0 16,1 0-16,21 0 16,0 0-16,0 1 0,0-1 0,21 0 15,1 0-15,20 0 16,-21 0-16,0 1 0,22-1 0,-1 0 15,-21 0-15,21 0 0,-20-21 16,-1 21-16,0 1 0,0-1 16,-21 0-16,21 0 0,-21 0 0,0 0 15,0 1-15,-42-22 16,21 21-16,0-21 0,-1 0 0,-20 0 16,21 0-16,-21 0 0,20 0 15,-20 0-15,21 0 0,0 0 0,-22 0 16,22-21-16,0-1 0,0 22 0,21-21 15,-21 0-15,0-21 0,-1 21 16,22-1-16,0 1 0,0 0 0,-21 0 16,21 0-16,0 0 0,0 42 47,0 0-47,21 0 0,-21 0 0,22 0 15,-22 1-15,21-1 0,0 0 16,-21 0-16,21 0 0,0 0 0,0 1 15,1-1-15,-1 0 0,0 0 0,0-21 16,0 21-16,22-21 0,-22 0 16,21 0-16,-21 0 0,22 0 0,-1 0 15,0 0-15,1-21 0,-1 0 16,0 21-16,-21-21 0,22 0 0,-1-1 16,0-20-16,1 21 0,-1 0 15,-21-22-15,22 1 0,-22 0 16,0-1-16,0 1 0,0 0 0,-21-1 15,21 1-15,-21-21 0,0 20 16,0 1-16,0 0 0,0-1 0,0 22 16,0 0-16,0 0 0,0 0 15,-21 21-15,0 21 16,21 0 0,0 21-16,0-21 0,0 22 0,0-1 15,0 0-15,0 1 0,-21-1 0,21 0 16,0 1-16,-21-1 0,21 0 15,-21-20-15,21 20 0,0-21 16,0 0-16,-22 0 0,22 1 16,0-1-16,0-42 31,22-1-15,-22 1-16,21 21 0,0-42 0,-21 21 15,21 0-15,0-1 0,0-20 16,1 21-16,-1-21 0,-21 20 0,21 1 15,0 0-15,0 0 0,0 21 16,1 0-16,-1 0 0,0 0 16,-21 21-16,21-21 0,-21 21 15,0 22-15,0-22 0,0 0 16,0 0-16,0 21 0,0-20 0,0-1 16,0 0-16,21 0 0,-21 0 15,0 0-15,21 1 0,-21-1 0,22-21 16,-1 21-16,0-21 15,0 0-15,0 0 0,0 0 0,1 0 16,20 0-16,-21 0 0,21-21 0,-20 0 16,-1 21-16,21-22 0,-21 1 15,0 0-15,22 0 0,-22-21 0,0 20 16,21-20-16,-20 21 0,-1-21 16,-21-1-16,21 22 0,-21 0 0,21 0 15,-21 0-15,0-1 0,0 44 31,-21-22-15,21 21-16,-21 21 0,21-21 0,0 0 16,-21 22-16,21-22 0,-22 21 15,22-21-15,0 1 0,0 20 0,0-21 16,0 0-16,0 0 0,0 1 16,0-1-16,22 0 0,-1-21 15,0 0-15,0 0 0,0 0 16,0 0-16,22 0 0,-22 0 15,21-21-15,-21 0 0,22-1 16,-22 1-16,21 21 0,-21-42 0,1 21 16,-1 0-16,0-1 0,0-20 15,-21 21-15,0-21 0,0-1 0,0 22 16,0-21-16,0-1 0,-21 1 16,0 21-16,0 0 0,-1-22 0,1 22 15,0 0-15,-21 21 0,21 0 16,-1 0-16,-20 0 0,21 0 0,0 0 15,0 0-15,-22 21 0,22 22 0,21-22 16,-21 21-16,21 0 0,-21-20 16,21 20-16,0 0 0,0 1 15,0-1-15,0 0 0,0 1 0,0-22 16,0 0-16,21 21 0,0-21 16,0 1-16,0-22 0,1 21 0,-1-21 15,0 0-15,0 0 0,0 0 16,22 0-16,-22 0 0,21 0 0,-21 0 15,22-21-15,-1 21 0,-21-22 0,21 1 16,-20 0-16,-1 0 0,0 0 16,21 0-16,-21-1 0,1-20 15,-22 21-15,21-21 0,0 20 0,-21-20 16,0 21-16,0 0 0,0 0 0,0-1 16,0 1-16,0 42 15,0 1 1,0-1-16,0 21 0,0-21 15,0 22-15,-21-22 0,21 21 16,0-21-16,0 22 0,0-22 0,0 0 16,0 0-16,0 0 0,0 0 0,21 1 15,0-1-15,0-21 16,0 0-16,1 0 0,20 0 0,-21 0 16,0 0-16,0 0 0,1 0 0,20-21 15,-21-1-15,0 1 0,0 0 16,1 0-16,-1 0 0,-21 0 0,21-1 15,-21-20-15,21 21 0,-21-21 16,0 20-16,0-20 0,0 21 16,0 0-16,0 0 0,-21 42 31,21 0-15,0 0-16,-21 21 0,21-20 0,0-1 15,0 21-15,0-21 0,0 0 16,0 22-16,0-22 0,0 0 0,0 0 15,0 0-15,0 1 16,21-1-16,0-21 0,0 0 16,0 0-16,1 0 0,-1 0 0,0 0 15,21 0-15,-21 0 16,1-21-16,20 21 0,-21-22 0,21 1 16,-20-21-16,20 21 0,-21 0 0,0-22 15,0 1-15,1 0 0,-1-1 16,0 1-16,0 0 0,0-1 0,0-20 15,1 20-15,-1 1 0,0 21 0,-21-21 16,0 20-16,21-20 0,-21 21 16,21 21-16,-21-21 0,0 42 31,0 0-31,-21 0 0,0 0 16,0 22-16,0-1 0,-1 0 15,22 1-15,-21 20 0,21-20 16,-21-1-16,21 0 0,0 1 0,0-1 15,0 0-15,0 1 0,0-22 16,0 21-16,0-21 0,0 0 0,0 1 16,21-1-16,0-21 0,22 21 0,-22 0 15,21-21-15,1 0 0,-1 0 16,0 0-16,22 0 0,-22 0 0,0 0 16,1 0-16,-1-21 0,0 0 0,-20 0 15,20-1-15,-21 1 16,21 0-16,-20 0 0,-1 0 0,0-22 15,0 22-15,-21-21 0,0 0 0,0 20 16,0-20-16,0 0 0,0 21 16,0-1-16,0-20 0,-21 21 0,0 0 15,0 21-15,-1-21 0,1-1 16,-21 22-16,21 0 0,0 0 0,-22 0 16,22 0-16,0 22 0,0-1 0,0 0 15,-1 0-15,1 21 16,0-20-16,21 20 0,-21-21 0,21 21 15,-21 1-15,21-22 0,0 21 0,0-21 16,0 1-16,0 20 0,0-21 0,21-21 16,0 21-16,0 0 0,0 1 15,1-22-15,-1 0 0,0 0 16,0 0-16,0 0 0,0 0 0,22 0 16,-22-22-16,21 1 0,-21 0 0,22 0 15,-22 0-15,21-22 0,-21 22 16,22-21-16,-22 0 0,0-1 0,0-20 15,0 20-15,1-20 0,-1 21 0,-21-1 16,21-20-16,-21 20 16,0 1-16,0 0 0,0-1 0,0 1 0,0 0 15,0-1-15,0 22 0,0 0 16,0 0-16,-21 21 16,0 21-16,21 0 0,0 22 15,-22-22-15,22 21 0,-21 22 16,21-22-16,0 21 0,0 1 0,0-22 15,0 22-15,0-1 0,0 1 16,21-22-16,-21 0 0,22 1 0,-1-1 16,0 0-16,0-20 0,0-1 0,0 0 15,1 0-15,20 0 16,-21-21-16,21 0 0,-20 0 0,-1 0 0,0 0 16,0 0-16,0-21 0,0 0 0,1 0 15,-1 0-15</inkml:trace>
  <inkml:trace contextRef="#ctx0" brushRef="#br1" timeOffset="76903.48">8932 7176 0,'0'-64'16,"0"43"-16,21 0 16,-21 0-16,0-1 15,22 22-15,-1-21 0,0 0 0,0 21 16,0-21-16,0 21 0,1 0 15,-1-21-15,21 21 0,-21 0 0,0 0 16,1 0-16,-1 0 0,0 21 16,0-21-16,0 21 0,0 0 0,1 0 15,-1 1-15,-21 20 0,0-21 0,0 21 16,0-20-16,0 20 0,0 0 16,0-21-16,-21 22 0,-1-1 0,1-21 15,0 22-15,0-22 0,0 0 0,21 0 16,-21 0-16,21 0 0,-22-21 15,22-21 17,0 0-32,0 0 15,0-21-15,0 20 0,0-20 0,22 21 16,-1-21-16,0-1 0,0 1 0,0 0 16,0-1-16,22 22 0,-1-21 15,-21-1-15,22 22 0,-1 0 0,0 0 16,64 0-16,-64 21 15,1 0-15,-22 0 0,21 0 0,-21 0 16,1 21-16,-22 0 0,0 21 0,0-20 16,0 20-16,0-21 0,0 21 15,-22 1-15,1-1 0,21 0 0,-21-20 16,0 20-16,0-21 0,0 0 16,-1 22-16,1-22 0,0 0 15,21 0-15,-21 0 0,0-21 16,21 21-16,0-42 31,0 0-31,0 0 16,0 0-16,21 0 0,0-22 15</inkml:trace>
  <inkml:trace contextRef="#ctx0" brushRef="#br1" timeOffset="77343.25">10372 6985 0,'21'0'31,"-42"0"-15,-1 21-16,1 0 0,0 1 16,0-1-16,0 21 0,0-21 0,-1 22 15,1-22-15,0 21 0,0 0 16,0-20-16,0 20 0,21-21 0,0 21 15,0-20-15,0-1 0,0 0 16,0 0-16,21 0 16,21-21-16,-21 0 0,0 0 0,22 0 15,-22 0-15,21 0 0,-21 0 0,22-21 16,-22 0-16,21 0 0,-21 0 16,22-1-16,-22 1 0,0 0 0,0-21 15,0 21-15,1-22 0,-22 1 0,0 0 16,0 20-16,0-20 0,0 0 15,0 21-15,-22-22 0,22 22 0,-21 0 16,0 0-16,0 21 0,0 0 16,0-21-16,-1 21 0,1 0 15,0 0-15,-21 0 0,21 21 0,-1 0 16,1-21-16,0 21 0,21 0 16,-21 0-16,21 1 0,0-1 15,21-21-15,0 0 16,0 0-16,1 0 0</inkml:trace>
  <inkml:trace contextRef="#ctx0" brushRef="#br1" timeOffset="77659.08">11176 6795 0,'0'0'0,"21"-22"0,0 1 15,0 0-15,1 0 0,-22 0 16,-22 21 15,1 21-31,0 0 0,0 0 16,0 22-16,0-22 0,-1 21 0,1 0 15,0-20-15,0 20 0,-21 0 0,20 1 16,1-1-16,0 0 0,0 1 16,21-1-16,0 0 0,-21 1 0,21-22 15,0 21-15,0-21 0,0 0 0,0 1 16,0-1-16,0 0 0,21-21 15,0 0-15,0 0 0,0 0 16,1 0-16,-1 0 0,21 0 0,-21 0 16,0-21-16,1 0 0,20-1 15,-21 1-15,0 0 0,-21 0 0</inkml:trace>
  <inkml:trace contextRef="#ctx0" brushRef="#br1" timeOffset="77842.97">10964 7006 0,'0'0'16,"21"0"15,1 0-15,-1 0-16,0 0 0,21 0 16,-21 0-16,22 0 0,-22 0 0,21 0 15,-21 0-15,22 0 0,-1 0 0,-21 0 16,0 0-16,22-21 0</inkml:trace>
  <inkml:trace contextRef="#ctx0" brushRef="#br1" timeOffset="79875.16">12827 7557 0,'0'0'16,"21"0"15,0-22-31,22 1 0,-22 21 16,21-21-16,0 0 0,1-21 0,-1 20 16,0 1-16,1-21 0,-1 0 15,-21-1-15,22 22 0,-22-21 0,21-1 16,-21-20-16,0 21 0,1-1 15,-1 1-15,-21 0 0,0-1 0,0 1 16,0 0-16,0-1 0,0 1 0,0 21 16,0 0-16,0-1 15,0 1-15,-21 21 0,-1 0 0,1 0 16,0 0-16,21 21 0,-42 1 16,21 20-16,-1-21 0,1 21 0,0 1 15,0-1-15,21 0 0,-21 1 0,0-1 16,21 0-16,-22 1 0,22 20 15,0-20-15,-21-1 0,21 0 0,-21 1 16,21-1-16,0-21 0,0 0 0,0 22 16,0-22-16,0 0 15,21-21 1,0-21 0,1 0-16,-1-1 15,0 1-15,0 0 0,0-21 0,0 21 16,1-1-16,-1-20 0,0 21 15,0 0-15,0 0 0,0-1 0,-21 1 16,22 21-16,-1 0 0,-21 21 16,21 1-1,-21-1-15,0 0 0,21 21 0,-21-21 16,0 1-16,0-1 0,0 21 16,21-21-16,-21 0 0,21 1 0,-21-1 15,22 0-15,20 21 0,-21-42 16,-21 21-16,21-21 0,22 0 15,-22 0-15,0 0 0,21 0 16,-21 0-16,22 0 0,-1-21 0,0 0 16,-20 21-16,20-21 0,0 0 15,1 0-15,-22-22 0,0 22 0,0 0 16,0-21-16,0-1 0,-21 22 0,22-21 16,-22-1-16,0 1 0,0 21 15,0-21-15,-22 20 0,1 1 0,0 0 16,0 0-16,0 0 0,0 21 0,-1 0 15,1 0-15,-21 0 0,21 0 16,0 21-16,-1-21 0,-20 21 0,21 0 16,0 22-16,0-22 0,-1 21 15,22-21-15,-21 22 0,0-22 16,21 21-16,0 0 0,0-20 0,0 20 16,0-21-16,0 0 0,0 0 15,0 1-15,0-1 0,0 0 16,42-21-1,-20 0-15,-1 0 0,0 0 16,0-21-16,0 21 0,0-21 0,22-1 0,-22 1 16,0 0-16,0 0 0,0-21 15,1 20-15,-1-20 0,-21 21 0,21-21 16,-21-1-16,21 22 0,0-21 0,-21 21 16,0-1-16,0 1 15,0 0-15,0 42 31,0 0-15,0 1-16,0 20 0,0-21 0,0 0 16,0 22-16,0-22 0,0 21 15,0-21-15,0 0 0,0 22 0,0-22 16,0 0-16,0 0 0,0 0 0,21 1 16,1-1-16,-1-21 15,0 0-15,21 0 0,-21 0 16,22 0-16,-22 0 0,21-21 0,1-1 0,-1 1 15,0 0-15,1 0 0,-22 0 16,21 0-16,-21-22 0,0 22 16,1-21-16,-1 21 0,-21-1 0,0-20 15,0 21-15,0 0 0,0 0 16,0-1-16,0 1 0,-21 21 16,-1-21-16,1 21 15,21 21-15,0 0 16,0 1-16,0-1 15,0 0-15,0 21 0,0-21 16,0 1-16,21-1 0,-21 0 0,22 0 16,-22 0-16,0 0 0,0 1 0,0-1 15,0 0-15,21 0 0,-21 0 16,21-21-16,-21 21 0,21-21 16,0 0-16,0 0 15,1 0-15,-1 0 0,21 0 0,-21 0 16,22 0-16,-22 0 0,21 0 0,0-21 15,1 21-15,-22-21 0,21 0 16,1 21-16,-22-21 0,0 0 0,21-1 16,-21 1-16,1 0 0,-22 0 15,21-21-15,-21 20 0,21 1 0,-21 0 16,0-21-16,0 21 0,0-1 16,0 1-16,0 0 0,-21 0 0,0 21 15,-1 0-15,1 0 0,0 0 16,0 0-16,-21 0 0,20 0 15,-20 0-15,21 21 0,0 0 0,0 0 16,-1 1-16,1 20 0,0-21 16,0 0-16,21 22 0,-21-22 0,21 21 15,0-21-15,0 22 0,0-22 16,0 0-16,0 0 0,0 0 0,21 0 16,0-21-16,0 22 0,0-22 0,1 0 15,20 0-15,-21 0 0,0 0 16,22 0-16,-22 0 0,0-22 0,0 22 15,0-21-15,0 0 0,1 0 16,-1-21-16,0 20 0,0-20 16,0 0-16,-21-1 0,0 1 0,21 0 15,1-1-15,-22 1 0,0 0 0,0-1 16,21-20-16,0 21 0,-21-1 16,21 1-16,-21 0 0,0-1 0,21 1 15,-21 21-15,0 0 16,0 42-16,0 0 15,0 0-15,-21 21 0,0 1 16,21-1-16,0 0 0,-21 1 0,21-1 16,-21 0-16,21 1 0,0-1 15,0 0-15,0 1 0,0-22 16,-22 21-16,22 1 0,0-22 0,0 21 16,0-21-16,0 0 0,0 1 0,0-1 15,0 0-15,22 0 16,-1-21-16,0 0 0,0 0 15,0 0-15,0 0 0,1 0 0,-1-21 16,21 21-16</inkml:trace>
  <inkml:trace contextRef="#ctx0" brushRef="#br1" timeOffset="80163.99">16044 6943 0,'0'0'0,"0"-21"16,-42-22-1,21 43 1,0 0-16,-1 0 0,1 21 16,21 1-16,-21-1 0,0 0 0,0 0 15,0 0-15,21 0 0,-22 22 16,1-22-16,0 21 0,21 1 0,0-22 16,0 21-16,0-21 0,0 0 15,0 22-15,0-22 0,0 0 0,0 0 16,0 0-16,0 1 0,21-22 15,0 0-15,1 21 0,-1-21 0,0 0 16,21 0-16,-21 0 0,22 0 16,-1-21-16,0-1 0,1 1 0,-1 21 15,0-21-15,1-21 0,-1 21 16</inkml:trace>
  <inkml:trace contextRef="#ctx0" brushRef="#br1" timeOffset="80559.81">16531 7006 0,'21'0'16,"-42"0"-16,42-21 0,-42 21 31,0 21-31,0-21 0,0 21 0,-1 1 16,1-1-16,0 0 0,0 0 0,0 0 15,21 22-15,-21-22 0,21 0 16,-22 21-16,22-21 0,0 1 16,0-1-16,0 0 0,0 0 0,0 0 15,22 0-15,-1 1 0,0-22 16,0 21-16,0-21 0,0 0 0,22 0 15,-22 0-15,21 0 0,1 0 0,-22 0 16,21 0-16,0-21 0,-20-1 16,20 1-16,-21 0 0,0 0 0,0-21 15,1 20-15,-1-20 0,0 0 0,-21 21 16,0-22-16,0 22 0,0-21 16,0 21-16,0-1 0,0 1 0,-21 0 15,0 0-15,-1 21 0,-20 0 16,21-21-16,0 21 0,-22 0 15,1 0-15,21 0 0,0 0 0,-22 21 16,22 0-16,0-21 0,0 21 0,0 0 16,21 1-16,-21-1 15,21 0-15,0 0 0,0 0 16,21-21-16,0 0 16</inkml:trace>
  <inkml:trace contextRef="#ctx0" brushRef="#br1" timeOffset="81158.87">17484 7049 0,'-22'-43'16,"1"22"-16,0 21 0,0-21 15,-21 21-15,20 0 0,1-21 0,0 21 16,-21 0-16,21 0 0,-1 0 0,-20 0 15,21 0-15,0 0 0,0 21 16,-1 0-16,1 0 0,-21 0 0,21 1 16,0-1-16,-1 0 0,22 21 15,-21-21-15,21 22 0,-21-22 16,21 0-16,0 21 0,0-20 0,0-1 16,0 21-16,0-21 0,21 0 15,0-21-15,1 22 0,20-22 16,0 0-16,-21 0 0,1 0 0,20 0 15,-21 0-15,21 0 0,-20-22 16,20 1-16,-21 0 0,0 0 0,22-21 16,-22 20-16,0-20 0,0 0 0,0-1 15,0 1-15,1 0 0,-1-1 16,0 1-16,0 0 0,-21-22 0,0 22 16,21 0-16,-21-22 0,21 22 15,-21-1-15,0 1 0,0 21 16,0 0-16,0 0 0,0-1 0,0 1 15,0 42 1,0 22-16,0-22 16,-21 21-16,21 1 0,-21 20 15,0-21-15,21 1 0,0 20 0,0-20 16,-21-1-16,21 21 0,-21-20 0,21-1 16,0 0-16,-22 1 0,22-1 15,0 0-15,0-20 0,0-1 0,0 21 16,0-21-16,0 0 15,22-21-15,-1 0 0,0 0 0,0 0 16,0 0-16,0 0 0,1 0 16,-1 0-16,21-21 0,-21 0 15,0 0-15,1 0 0,20 0 0</inkml:trace>
  <inkml:trace contextRef="#ctx0" brushRef="#br1" timeOffset="81507.67">17928 7112 0,'-21'0'0,"21"21"32,21-21-17,0 0 1,0 0-16,1 0 0,-1 0 16,0 0-16,-21-21 0,21 0 0,0 21 15,0-21-15,1 0 0,-22-1 16,0 1-16,0 0 0,0 0 15,0 0-15,-22 21 16,1 0-16,0 0 16,0 21-16,0-21 0,0 21 0,-1 0 15,1 0-15,0 1 0,0-1 16,0 21-16,21-21 0,0 0 0,0 1 16,0 20-16,0-21 0,0 0 0,0 0 15,0 1-15,21-1 16,0 0-16,0-21 0,0 0 15,1 0-15,-1 0 0,21 0 0,-21 0 16,0-21-16,1 21 0,20-21 16</inkml:trace>
  <inkml:trace contextRef="#ctx0" brushRef="#br1" timeOffset="84303.04">19219 7345 0,'0'-21'47,"0"0"-47,21 21 16,1-22-16,-1 1 15,0 0-15,0 0 0,0 0 0,22 0 16,-22-1-16,0 1 0,0 0 0,0 0 15,0-21-15,1 20 0,-22 1 16,0 0-16,0 0 0,0 0 0,0 0 16,0-1-16,0 1 15,-22 21 1,1 0-16,0 21 0,0 1 16,-21-22-16,20 21 0,1 0 15,0 0-15,0 21 0,0-20 0,21-1 16,0 21-16,-21-21 0,21 22 15,0-22-15,0 21 0,0-21 16,0 0-16,0 22 0,0-22 0,21 0 16,0-21-16,0 21 0,21 0 15,-20-21-15,20 0 0,0 0 0,1 0 16,-1 0-16,0 0 0,1 0 16,20-21-16,-21 0 0,1 0 0,-1 0 15,0 0-15,-20-1 0,20-20 0,0 21 16,-21-21-16,1-1 0,-1 1 15,21 0-15,-21-1 0,-21 1 0,21 0 16,-21-1-16,22-20 0,-22 20 16,0 1-16,0 0 0,0-22 0,0 43 15,0-21-15,0 21 0,0-1 16,0 1-16,0 42 16,0 1-16,-22 20 15,1-21-15,21 21 0,0 1 16,-21 20-16,0-20 0,0-1 0,21 0 15,0 22-15,0-22 0,0 0 0,0 1 16,0-22-16,0 21 0,0 1 16,0-22-16,0 0 0,21 0 0,-21 0 15,21 0-15,0 1 0,22-22 16,-22 0-16,0 0 0,0 0 0,21 0 16,1 0-16,-22 0 0,21 0 0,1-22 15,-22 1-15,21 0 16,-21 0-16,22 0 0,-22 0 0,0-1 15,0 1-15,0 0 0,0 0 16,-21 0-16,22 0 0,-22-1 0,0 1 16,-22 21-1,1 0 1,0 0-16,0 0 0,0 21 16,21 1-16,0-1 0,-21-21 0,21 21 15,-22 0-15,22 0 0,0 0 16,0 1-16,0-1 0,0 0 0,0 0 15,22 0-15,-1 0 16,0-21-16,0 0 0,0 0 16,22 0-16,-22 0 0,21 0 0,0 0 15,-20 0-15,20 0 0,0 0 16,1-21-16,-1 0 0,-21 0 0,21 0 16,1 0-16,-22-22 0,0 22 15,21 0-15,-20 0 0,-1-22 0,-21 22 16,21 0-16,-21 0 0,21 21 0,-21-21 15,0 42 1,-21-21 0,0 21-16,21 0 0,-21 0 0,21 1 15,0-1-15,-22 0 0,22 0 16,-21 0-16,21 0 0,0 1 0,0-1 16,-21 0-16,21 0 15,0 0-15,-21-21 0,21 21 16,0-42 15,0 0-31,0 0 16,0 0-16,0 0 0,0-1 15,21-20-15,0 21 0,-21 0 0,21-22 16,1 22-16,-22 0 0,21-21 0,0 21 16,21-1-16,-21 1 15,1 0-15,-1 21 0,0 0 0,0 0 16,0 0-16,0 0 0,1 0 0,-1 21 15,-21 0-15,21 1 16,-21 20-16,21-21 0,-21 0 0,0 0 16,0 1-16,21 20 0,-21-21 15,0 0-15,21 0 0,-21 1 0,0-1 16,0 0-16,0 0 0,0 0 16,0 0-16,0-42 46,0 0-46,0 0 16,22 0-16,-22 0 0,21-1 16,0 1-16,0-21 0,-21 21 15,21 0-15,0-1 0,22-20 0,-22 21 16,0 0-16,0 0 0,22-1 0,-22 1 16,0 0-16,0 21 0,21 0 15,-20 0-15,-1 0 0,0 0 0,0 0 16,0 0-16,-21 21 0,0 0 15,0 1-15,0-1 0,0 21 0,0-21 16,0 0-16,0 1 0,0 20 0,0-21 16,0 0-16,0 0 0,0 1 15,-21-1-15,21 0 0,0 0 0,0 0 16,21 0-16,0-21 16,1 0-16,-1 0 0,21 0 15,-21 0-15,0 0 0,22 0 0,-1 0 16,-21 0-16,22-21 0,-1 0 15,0 0-15,-21 0 0,22 0 0,-22-1 16,21 1-16,-21 0 0,1-21 0,-1 21 16,-21-22-16,0 22 0,21 0 15,-21-21-15,0 20 0,0 1 0,0 0 16,-21 0 0,0 21-16,-1 0 15,1 21-15,0 0 0,0 0 0,0 1 0,0-1 16,-1 0-16,22 21 15,0-21-15,0 1 0,0 20 0,0-21 16,0 0-16,0 0 0,0 22 0,22-22 16,-22 0-16,42 0 0,-21-21 15,0 21-15,22-21 0,-22 0 0,21 0 16,0 0-16,1 0 0,-1 0 16,0 0-16,1-21 0,-1 0 0,-21 0 15,22 0-15,-1 0 0,-21-1 0,21-20 16,-20 21-16,-1-21 15,0 20-15,0 1 0,0-21 0,-21 21 16,21 21-16,-21-21 0,0-1 0,0 44 31,-21-1-31,0 0 0,0 0 16,21 0-16,-21 0 0,0 1 16,21-1-16,-22 0 0,1 0 0,21 0 15,-21 0-15,21 1 0,0-1 0,-21 0 16,0 0-16,21-42 47,0 0-47,0 0 15,0-1-15,0 1 0,21 0 16,0-21-16,0 21 0,22-22 0,-22 22 16,21 0-16,-21-21 0,22 20 15,-22 1-15,21 0 0,-21 0 16,22 21-16,-22 0 0,0 0 0,0 0 15,0 0-15,0 21 0,1 0 0,-22 0 16,21 1-16,-21-1 0,0 0 16,0 0-16,0 21 0,0-20 0,0-1 15,0 0-15,0 0 0,0 0 0,0 0 16,21 1-16,-21-1 0,21-21 16,0 21-16,0-21 0,1 21 15,-1-21-15,0 0 0,0 0 0,0 0 16,22 0-16,-22 0 0,21-21 15,-21 0-15,22 0 0,-22-1 0,21 1 16,-21-21-16,0 21 0,22 0 16,-22-22-16,0 1 0,0 0 0,0-1 15,1 1-15,-1 0 0,0-22 16,0 22-16,0-1 0,-21 1 0,0 0 16,21-1-16,-21 22 0,0 0 15,0 0-15,-21 42 16,0 21-1,0-20-15,0 20 16,0 0-16,-1 1 0,1-1 0,0 21 16,0-20-16,21-1 0,-21 0 0,0 1 15,-1-1-15,22 0 0,0 1 16,0-22-16,-21 21 0,21 1 0,0-22 16,0 0-16,0 0 0,0 0 15,0 0-15,21 1 0,1-22 16,-1 0-16,0 0 0,21 0 15,-21 0-15,1-22 0,20 22 16,-21-21-16,0 0 0,22 21 16,-22-21-16,0 0 0,0 0 0,0-1 15,0 1-15,1 0 16,-22 0-16,0 0 0,0 0 0</inkml:trace>
  <inkml:trace contextRef="#ctx0" brushRef="#br1" timeOffset="84543.17">23495 6858 0,'-21'0'16,"42"0"-16,-85 0 0,43 0 0,42 0 31,1 0-31,20 0 0,0 0 16,-21 0-16,43 0 0,-22 0 15,1 0-15,20 0 0,1 0 16,-1 0-16,-21 0 0,22 0 0,-22 0 15,1 0-15,-1 0 0,0 0 16,-21 0-16,1 0 0,-1 0 0,-42 0 16,-22 0-1,1 0-15,-22 0 0,-20 21 0,-1 0 16,-42-21-16</inkml:trace>
  <inkml:trace contextRef="#ctx0" brushRef="#br1" timeOffset="85471.11">868 9165 0,'0'0'0,"0"-21"31,21 21-31,-21 21 31,0 0-31,0 1 0,-21 20 16,21-21-16,0 0 0,0 0 15,0 22-15,0-22 0,-21 0 0,21 21 16,-22-20-16,22-1 0,0 0 16,0 0-16,0 0 0,-21 0 0,21 1 15,0-1 1,0-42 0,0-1-1,0 1 1,0 0-16,21 0 0,-21-21 0</inkml:trace>
  <inkml:trace contextRef="#ctx0" brushRef="#br1" timeOffset="85883.87">910 8678 0,'-63'0'16,"63"22"-1,-22-1-15,1 0 16,21 21-16,-21-21 0,21 1 16,0 20-16,0-21 0,0 0 0,0 0 15,0 1-15,0-1 0,0 0 16,21-21-16,0 0 0,1 0 0,-1 0 16,0 0-16,0 0 0,0 0 15,0 0-15,1-21 0,-1 0 16,0-1-16,-21 1 0,0 0 15,21 0-15,-21 0 0,0 0 16,0-22-16,0 22 0,0 0 0,-21 0 16,0 0-16,0-1 15,-1 1-15,22 0 0,-21 21 0,0 0 16,0 0-16,0 0 0,0 21 16,21 0-16,-22 1 0,1 20 0,21-21 15,0 21-15,0 1 0,0-1 16,0 0-16,0-20 0,0 20 15,0 0-15,0-21 0,0 1 0,21 20 16,1-42-16,-1 21 0,0 0 16</inkml:trace>
  <inkml:trace contextRef="#ctx0" brushRef="#br1" timeOffset="86359.24">1355 9123 0,'0'21'31,"0"0"-31,-22 0 16,1 1-16,21-1 15,-21 0-15,21 0 0,0 0 16,0 0-16,0 1 0,-21-1 0,21 0 16,0 0-16,-21 0 0,21 0 15,0 1-15,0-1 0,0 0 16,-21-21-1,-1 0 1,22-21 0,0 0-16,0-1 0,0 1 15,0-21-15,0 21 0,0 0 16,22-22-16,-1 1 0,0 21 16,0-22-16,21 1 0,-20 0 0,62-1 15,-41 22-15,-1 0 16,0 0-16,1 21 0,-1 0 0,-21 0 15,21 21-15,-20 0 0,20 0 16,-21 22-16,-21-22 0,0 21 0,21-21 16,-21 22-16,0-22 15,0 21-15,0-21 0,-21 1 0,0 20 16,0-21-16,0 0 0,-1 0 16,22 1-16,-21-22 0,0 21 0,0-21 15,42 0 16,0 0-31,0-21 0</inkml:trace>
  <inkml:trace contextRef="#ctx0" brushRef="#br1" timeOffset="86900.95">3387 8827 0,'0'0'0,"0"-22"0,21 1 16,-21 0-16,21 0 0,-21 0 16,0 0-16,0-1 0,21 1 15,-42 42 16,0 1-31,0-1 0,-1 0 16,22 21-16,-21 1 0,0-1 16,0 0-16,0 1 0,0-1 0,-1 0 15,1 22-15,0-22 16,21 0-16,-21-20 0,0 20 0,21 0 16,0-21-16,0 1 0,0-1 15,0 0-15,0 0 0,21-21 16,0 0-16,0 0 15,0 0-15,1 0 0,-1 0 0,21 0 16,-21-21-16,0 0 0,1 0 0,-1-1 16,0 1-16,0 0 0,-21 0 15</inkml:trace>
  <inkml:trace contextRef="#ctx0" brushRef="#br1" timeOffset="87104.83">3133 9017 0,'0'0'0,"-22"0"16,44 0 0,-1 0-1,0 0-15,21 0 0,-21 0 0,1 0 16,20 0-16,-21 0 0,21 0 16,-20-21-16,20 21 0,0 0 0,-21 0 15,22-21-15,-22 21 0,0 0 16,21-21-16,-20 21 0,-1-22 0,0 22 15</inkml:trace>
  <inkml:trace contextRef="#ctx0" brushRef="#br1" timeOffset="87479.37">3831 9081 0,'0'0'0,"21"21"16,0 0-16,1-21 15,-1 0 1,0-21-16,0 0 16,0 21-16,0-22 0,1 1 0,-1 21 15,-21-21-15,21 0 0,0 0 16,0 0-16,-21-1 0,0 1 16,0 0-16,21 0 0,-21 0 0,0 0 15,0-1-15,-21 22 16,0 0-16,0 0 0,0 0 15,0 22-15,-1-1 0,1 0 16,-21 0-16,21 21 0,0-20 0,21 20 16,-22-21-16,22 21 0,-21-20 15,21 20-15,0-21 0,0 0 0,0 0 16,0 1-16,0-1 0,0 0 16,0 0-16,21-21 0,1 0 0,-1 21 15,0-21-15,0 0 0,0 0 0,22 0 16,-22 0-16,0-21 0,21 0 15</inkml:trace>
  <inkml:trace contextRef="#ctx0" brushRef="#br1" timeOffset="87896.13">4635 8954 0,'0'0'0,"22"-22"0,-1 22 0,0-21 16,-21 0-1,-64 0 1,43 21-16,-21 0 15,21 0-15,-22 0 0,22 0 16,-21 21-16,21 0 0,0-21 0,-1 21 16,1 1-16,21-1 0,-21 0 15,21 0-15,0 0 0,0 0 16,21 1-16,0-1 0,1-21 16,20 21-16,-21-21 0,21 21 0,-20-21 15,20 21-15,-21-21 0,21 21 0,-20-21 16,-1 22-16,0-22 0,0 21 15,-21 0-15,21-21 0,-21 21 0,0 0 16,-21-21-16,-21 21 0,21-21 16,-1 22-16,-20-22 0,0 0 15,-1 0-15,1 0 0,0 0 16,21 0-16,-22 0 0,1 0 16,21 0-16,0 0 0,-1 0 0,1 0 15,0-22-15,0 22 0,21-21 0,0 0 16,0 0-16,0 0 15,0 0-15,0-1 16,21 1-16,0 0 16,0 0-16,1 21 0,20-21 0</inkml:trace>
  <inkml:trace contextRef="#ctx0" brushRef="#br1" timeOffset="88195.95">5207 8657 0,'0'0'0,"0"-21"0,0 0 16,-21 42 15,21 0-31,-21 0 16,-1 22-16,22-22 0,-21 21 0,0 1 15,21-1-15,-21 0 0,0 1 16,0-1-16,21 0 0,0 1 0,-22-1 15,22-21-15,0 21 0,-21-20 16,21-1-16,0 0 0,0 0 16,21 0-16,1-21 0,-22 21 15,21-21-15,0 0 0,0 0 16,0 0-16,0 0 0,-21-21 0,22 21 16,-1-21-16,0 0 0,0 0 0,0 0 15</inkml:trace>
  <inkml:trace contextRef="#ctx0" brushRef="#br1" timeOffset="88387.78">4911 8954 0,'0'0'16,"-22"0"-16,1 21 0,42-21 31,1 0-15,-1 0-16,21 0 0,-21 0 0,22 0 15,-1 0-15,-21-21 0,21-1 16,1 22-16,-22-21 0,21 0 0,1 21 16,-22-21-16</inkml:trace>
  <inkml:trace contextRef="#ctx0" brushRef="#br1" timeOffset="89104.04">6689 8954 0,'0'0'0,"0"-22"0,0 1 16,21 0-16,0 0 0,21 0 16,-21 0-16,1-1 0,20 1 0,-21-21 15,0 21-15,22 0 0,-1-43 16,-21 43-16,0 0 0,-21 0 15,0-22-15,0 22 0,-21 0 16,-21 21-16,21 0 0,-22 0 16,1 0-16,0 0 0,-1 0 0,1 0 15,0 0-15,-1 21 16,1-21-16,0 21 0,-1 0 0,1 1 16,21 20-16,0-21 0,21 0 0,0 0 15,0 22-15,0-22 0,0 21 16,0-21-16,21 1 0,0 20 0,0-21 15,21 0-15,-20 22 0,20-22 16,0 0-16,-21 21 0,22-21 0,-1 1 16,0-1-16,-20 0 0,-1 0 0,0 0 15,0 0-15,-21 1 0,0-1 16,0 0-16,-21 0 0,0 0 16,-22-21-16,1 21 0,21-21 0,-43 0 15,22 22-15,0-22 16,-1 0-16,1 0 0,0 0 0,-1 0 15,1 0-15,0-22 0,21 1 16,-1 0-16,1 21 0,0-21 0,0-21 16,0 20-16,21 1 0,-21-21 0,21 21 15,0 0-15,0-22 0,0 22 16,0 0-16,0 0 0,0 0 0,0-1 16,21 22-16,0-21 0,0 21 15,0 0-15,0 0 0,1 0 16,20 0-16,-21 0 0,21 0 0,1 0 15</inkml:trace>
  <inkml:trace contextRef="#ctx0" brushRef="#br1" timeOffset="89867.48">7197 8784 0,'0'-21'15,"0"42"-15,21-63 0,-21 21 16,0 0-1,-21 21 1,-1 0 0,1 21-16,0 0 0,0 21 15,21-21-15,-21 1 16,21 20-16,0-21 0,-21 21 0,21-20 16,-22 20-16,22-21 0,0 0 0,-21 22 15,21-22-15,0 0 0,0 0 16,0 0-16,0 0 0,21 1 0,1-22 15,-22 21-15,21-21 0,0 0 0,0 0 16,0 0-16,0 0 0,1 0 16,-1 0-16,0 0 0,21 0 0,-21-21 15,1-1-15,-1 22 0,21-21 16,-21 0-16,22-21 0,-22 21 0,0-1 16,21-20-16,-21 0 0,1-1 15,-1 22-15,-21-21 0,0 0 16,0 20-16,0 1 0,0 0 0,0 0 15,0 0-15,-21 21 0,-1 0 16,1 0-16,0 21 16,0 0-16,21 0 0,0 22 15,0-22-15,0 0 0,0 0 16,0 21-16,0-20 0,0-1 0,0 21 16,0-21-16,21 0 0,0 1 0,0-1 15,1 0-15,-22 0 0,21-21 16,0 21-16,0 0 0,0 1 15,0-22-15,1 0 16,-1 0-16,0 0 16,0 0-16,0 0 0,0 0 0,1-22 15,-1 1-15,21 0 0,-21 21 16,0-21-16,22-21 0,-22 20 0,0 1 16,0 0-16,0 0 0,-21-21 0,22 20 15,-22 1-15,21 0 0,-21 0 16,0 0-16,-21 42 31,-1 0-31,1-21 0,21 42 16,-21-20-16,0-1 0,21 0 0,-21 0 15,21 0-15,-21 22 16,-1-22-16,22 0 0,0 0 16,0 0-16,0 0 0,22-21 46,-22-21-46,21 0 0,0 0 16</inkml:trace>
  <inkml:trace contextRef="#ctx0" brushRef="#br1" timeOffset="90035.38">8064 8721 0,'0'0'0,"0"-21"0,0-1 15,0 1-15,-21 21 0,0 0 31,21 21-15,0 1 0,21-22-16,0 21 15,1-21-15,-22 21 0,21-21 0</inkml:trace>
  <inkml:trace contextRef="#ctx0" brushRef="#br1" timeOffset="90399.17">8488 8784 0,'0'21'31,"0"1"-15,-21-1-16,21 0 0,0 0 0,0 21 16,0-20-16,0 20 0,-22 0 15,22 1-15,-21-1 0,21 0 0,-21 22 16,21-22-16,0 0 0,-21 22 0,21-1 15,-21 1-15,0-1 0,-1 1 16,1-1-16,21 22 0,-21-21 0,0-1 16,0 1-16,0 20 0,-1-20 0,-20-1 15,21 1-15,0-22 0,0 22 16,-1-22-16,-20 0 0,21 1 16,0-22-16,21 21 0,-21-42 0,21 21 15,-22-21-15,22-21 16,0 0-16,0 0 0,0 0 15,0-22-15,0 22 0,22-21 0,-1-1 16,0-20-16,0 21 0,0-22 0,22 22 16,-22-22-16,0-20 0,0 20 15</inkml:trace>
  <inkml:trace contextRef="#ctx0" brushRef="#br1" timeOffset="90731.98">8382 8996 0,'0'-21'0,"0"42"0,0-85 0,0 43 15,0 0-15,0 0 0,0 0 16,0 0-16,21-1 0,-21 1 0,21 0 16,0 0-16,1 21 0,-1-21 0,21 21 15,-21 0-15,0 0 0,22 0 16,-22 0-16,21 0 0,-21 0 0,22 21 16,-22 0-16,0 0 0,0 22 15,-21-22-15,0 21 0,0 0 0,0-20 16,0 20-16,-21-21 0,0 21 0,-21-20 15,20-1-15,-20 0 16,21 0-16,-21 0 0,-1 0 0,22 1 16,0-22-16,-21 0 0,20 21 0,1-21 15,0 0-15,0 0 0,0 0 32,21-21-32,0-1 0,0 1 15,0 0-15,21 0 0,0 0 16,0 0-16,0-1 0,1-20 0,-1 21 15,21 0-15</inkml:trace>
  <inkml:trace contextRef="#ctx0" brushRef="#br1" timeOffset="90997.17">9229 8551 0,'21'-21'0,"-42"42"0,63-63 15,-42 63 16,-21 0-31,0 22 16,-1-22-16,22 0 0,-21 21 0,0 1 16,21-1-16,-21 0 0,21-20 15,-21 20-15,21 0 0,-21-21 0,21 22 16,0-22-16,-22 0 0,22 0 16,-21 0-16,21 1 0,0-1 15,21-21 16,1 0-31,-1 0 0,0 0 0,0-21 16,0-1-16</inkml:trace>
  <inkml:trace contextRef="#ctx0" brushRef="#br1" timeOffset="91343.97">9652 8721 0,'0'0'0,"-42"0"31,20 0-16,1 21-15,0-21 0,0 21 16,0 0-16,0-21 0,-1 21 0,22 1 16,0-1-1,0 0 1,0 0-16,22-21 0,-1 0 16,-21 21-16,21-21 0,0 0 15,0 21-15,0-21 0,1 22 0,-1-1 16,0 0-16,-21 0 15,0 0-15,0 0 0,0 1 16,0-1-16,0 0 16,-21-21-16,0 21 15,-1-21-15,1 0 0,0 0 16,0 0-16,0 0 0,0 0 0,-1 0 16,22-21-1,-21 21-15,21-21 0,-21 0 0,21-1 16,0 1-16,-21 0 0</inkml:trace>
  <inkml:trace contextRef="#ctx0" brushRef="#br1" timeOffset="91566.84">9123 8615 0,'0'0'0,"0"-21"15,21 21 1,0 0-16,0 0 0,22 0 0,-22 0 15,21 0-15,-21 0 0,22 0 0,-1 0 16,0 0-16,1-21 0,-1 21 16,0 0-16,1 0 0,-22 0 0,21 0 15,0-22-15,-20 22 0,-1 0 16,0 0-16,0 0 0,0-21 16</inkml:trace>
  <inkml:trace contextRef="#ctx0" brushRef="#br1" timeOffset="92043.57">11324 8805 0,'0'-21'0,"0"42"0,0-63 16,-21 42 0,0 0-16,21 21 15,0 0 1,-21 1-16,-1-1 0,22 0 0,-21 0 16,21 0-16,-21 0 0,0 1 0,0-1 15,21 0-15,-21 0 16,-1-21-16,22 21 0,0 0 0,-21-21 15,0 22-15,0-22 16,0 0 15,21-22-31,-21 1 0,21 0 16,-22 21-16</inkml:trace>
  <inkml:trace contextRef="#ctx0" brushRef="#br1" timeOffset="92239.45">11176 8594 0,'0'-21'0,"0"42"0,0-64 15,21 43 17,0 0-17,0 0-15,1 0 16,-1 0-16,0 0 0,0 22 0,0-22 15,0 21-15,1-21 0,-1 0 0</inkml:trace>
  <inkml:trace contextRef="#ctx0" brushRef="#br1" timeOffset="92704.19">11726 8615 0,'0'21'0,"0"0"16,-21 0-16,21 1 0,-21-1 15,0 0-15,21 0 0,-21 0 16,21 0-16,0 1 0,0 20 0,-22-21 16,22 0-16,-21 0 0,21 1 15,-21-1-15,21 0 0,0 0 0,0 0 16,-21-21-16,21 21 16,-21-21-1,21-21 1,0 0-16,0 0 15,0 0-15,0 0 0,0-22 16,21 22-16,0 0 0,0-21 16,0 20-16,1-20 0,-1 21 0,0-21 15,21 20-15,-21 1 0,22 0 16,-1 0-16,0 0 0,1 0 0,-22 21 16,21 0-16,1 0 0,-22 0 0,21 0 15,-21 21-15,0 0 0,1-21 16,-22 21-16,0 21 0,0-20 0,0-1 15,0 21-15,0-21 0,-22 22 16,1-22-16,0 21 0,0-21 16,0 0-16,0 1 0,-1-1 0,1 0 15,21 0-15,0 0 0,-21-21 0,21 21 16,21-21 0,0 0-1,1-21-15,-1 0 0</inkml:trace>
  <inkml:trace contextRef="#ctx0" brushRef="#br1" timeOffset="93463.79">12679 8700 0,'42'-22'0,"-84"44"0,105-65 0,-42 43 16,1-21-16,-44 0 16,1 21-1,0 0-15,0 0 0,-21 0 0,20 0 16,-20 0-16,0 0 0,21 0 15,-22 21-15,22-21 0,0 0 0,0 21 16,0-21-16,21 21 16,0 1-1,21-22-15,0 21 0,0 0 16,0-21-16,0 21 0,22 0 16,-22 0-16,0 1 0,21-1 0,-20-21 15,-1 21-15,0 0 0,0 0 16,-21 0-16,0 1 15,0-1-15,-21-21 16,0 0-16,0 21 0,-1-21 0,1 0 16,0 0-16,-21 0 0,21 0 15,-22 0-15,22-21 0,0 21 0,-21-21 16,20 21-16,1-22 0,0 1 0,0 21 16,21-21-16,0 0 0,-21 21 15,21 21 1,0 0-1,0 0-15,0 1 0,21-1 16,0 0-16,0 0 0,0 0 16,1-21-16,-1 21 0,0-21 15,21 0-15,-21 0 0,22 0 0,-22 0 16,21 0-16,1 0 0,-1 0 0,0 0 16,1 0-16,-1-21 0,-21 0 15,21 0-15,1 0 0,-22 0 0,21-1 16,-21 1-16,1-21 0,20 21 15,-42-22-15,21 1 0,0 21 0,0-21 16,1-1-16,-22 1 0,21 0 0,0-1 16,-21 22-16,0-21 0,21-1 15,0 22-15,-21 0 0,0-21 0,0 21 16,0 42 15,0 0-31,-21 0 0,0 21 0,0-20 16,0 20-16,21-21 0,-22 21 15,1 1-15,0-1 0,0 0 0,21 1 16,-21-1-16,21 0 0,-21-20 0,21 20 16,-22 0-16,22-21 0,0 1 15,0 20-15,0-21 0,0 0 16,22-21-16,-1 0 0,0 0 0,0 0 16,0 0-16,0 0 15,1-21-15,-1 21 0,0-21 16,21 0-16</inkml:trace>
  <inkml:trace contextRef="#ctx0" brushRef="#br1" timeOffset="93667.67">13017 8615 0,'0'0'0,"22"0"46,-1 0-46,0 0 0,21 0 0,-21 0 16,22 0-16,-22 0 0,21 0 16,1 0-16,-1 0 0,0 0 15,1 0-15,-1 0 0,0 0 0,1 0 16,-22 0-16</inkml:trace>
  <inkml:trace contextRef="#ctx0" brushRef="#br1" timeOffset="94035.56">13568 8763 0,'0'0'0,"0"21"0,0 0 16,-21-21-16,21 22 0,-22-1 16,22 0-1,22-21 1,-1 0 0,0 0-16,0 0 0,-21-21 0,21 0 15,0 21-15,1-22 0,-1 1 16,0 0-16,0 21 0,0-21 0,-21 0 15,21 0-15,-21-1 0,0 1 0,0 0 16,-21 21 0,0 0-16,0 0 15,0 0-15,0 0 0,-1 0 0,1 21 16,0 0-16,0 1 16,0-1-16,21 21 0,0-21 0,-21 0 0,21 22 15,-22-22-15,22 0 0,0 21 0,0-20 16,0-1-16,0 0 15,0 0-15,22 0 0,-1-21 16,0 0-16,0 21 0,21-21 0,-20 0 16,20 0-16,-21 0 0,21 0 15,1-21-15,-1 21 0,0-21 0</inkml:trace>
  <inkml:trace contextRef="#ctx0" brushRef="#br1" timeOffset="94992.01">14436 8700 0,'0'0'0,"21"-22"0,-21-20 0,0 21 16,0 0-16,0 0 0,-21 21 16,-1 0-1,1 0-15,0 0 0,0 0 0,0 0 16,0 21-16,-1 0 0,1 0 0,-21 0 16,21 0-16,0 1 0,-1 20 15,1-21-15,0 0 0,21 22 0,0-22 16,-21 0-16,21 0 0,0 0 0,0 0 15,0 1-15,0-1 16,0 0-16,21-21 0,0 0 16,0 0-16,1 0 0,-1 0 15,0 0-15,-21-21 16,21 0-16,0-1 0,0 1 0,1 0 16,-1 0-16,0 0 0,0 0 0,0-22 15,0 22-15,1 0 0,-22 0 16,21 0-16,0-1 0,-21 1 0,21 21 15,-21 21 17,0 1-32,0-1 0,0 0 0,-21 0 15,21 0-15,0 0 0,0 1 16,0 20-16,0-21 0,0 0 0,0 0 16,0 1-16,21-1 0,-21 0 15,21 0-15,0 0 0,1-21 0,-1 21 16,0-21-16,0 0 0,21 0 15,-20 0-15,-1 0 0,21 0 0,-21 0 16,22 0-16,-22-21 0,21 0 16,-21 21-16,22-21 0,-22 0 0,0-22 15,0 22-15,0 0 0,0-21 0,-21 21 16,0-22-16,0 22 0,0-21 16,0 21-16,0-1 0,0 1 0,0 0 15,0 0-15,-21 0 0,0 21 16,0 0-16,-21 0 0,20 0 15,1 0-15,0 0 0,-21 0 16,21 21-16,-1 0 0,1 0 0,0 0 16,0 22-16,0-22 0,21 0 15,0 21-15,0-20 0,0 20 0,0-21 16,0 0-16,0 22 0,0-22 0,0 0 16,21 0-16,0 0 15,0-21-15,0 0 0,1 0 16,-1 0-16,0 0 0,21-21 0,-21 0 15,1 0-15,-1 0 0,0-1 16,0 1-16,21-21 0,-20 21 0,-1-22 16,0 1-16,-21 0 0,21-1 0,0 1 15,0 0-15,-21-1 16,0 1-16,22 0 0,-22-22 0,0 22 16,21 21-16,-21-22 0,0 1 15,0 21-15,0 0 0,-21 42 16,-1 0-1,1 21-15,21-20 0,-21 20 16,21 0-16,-21 1 0,21-1 0,0 0 16,0 1-16,0-1 0,0 0 0,0 1 15,0-1-15,0-21 0,21 21 16,0 1-16,0-22 0,1 0 0,-1 0 16,0 0-16,-21 1 0,21-22 0,0 0 15,0 0-15,1 0 16,-1 0-16,0 0 0,0 0 15,0-22-15,0 1 0,1 0 0,-1 21 16</inkml:trace>
  <inkml:trace contextRef="#ctx0" brushRef="#br1" timeOffset="96103.87">16743 8615 0,'0'0'0,"-21"0"16,21-21-1,0 0-15,0-1 16,0 1-16,0 0 16,0 0-16,0 0 15,0 42 17,0 0-32,-22 0 15,22 0-15,-21 1 0,0-1 16,21 0-16,-21 0 0,0 21 0,0-20 15,-1 20-15,1-21 0,0 21 0,21-20 16,-21-1-16,0 0 0,0 0 16,21 0-16,0 0 0,0 1 15,21-22 17,0-22-32,21 1 0,-21 0 15,1 0-15,-1 0 0,21-22 16,-21 22-16,0 0 0,22-21 0,-22 21 15,0-1-15,0 1 0,0 0 0,22 0 16,-22 21-16,0 0 16,0 0-16,-21 21 15,0 0-15,0 0 16,0 1-16,0-1 16,0 0-16,0 0 0,0 0 0,21 0 15,-21 1-15,22-1 0,-22 0 16,21 0-16,0 0 0,0-21 15,0 21-15,0-21 16,1 0-16,-1 0 0,0 0 16,0 0-16,0 0 0,0-21 0,1 0 15,-1 0-15,0 0 0,21 0 0,-21-1 16,1 1-16,-1-21 0,0 21 16,-21 0-16,21-22 0,0 22 0,-21 0 15,21-21-15,-21 20 0,0 1 16,0 0-16,-21 21 31,21 21-31,0 0 0,-21 1 16,21-1-16,-21 0 0,21 0 15,0 0-15,0 0 0,0 1 16,0 20-16,0-21 0,0 0 16,0 0-16,0 1 0,0-1 0,21 0 15,0 0-15,0 0 0,1-21 16,-1 0-16,21 0 0,-21 0 15,0 0-15,22 0 0,-22-21 0,21 21 16,-21-21-16,22 0 0,-22 0 0,0-1 16,21-20-16,-20 21 0,-1 0 15,0-22-15,-21 1 0,0 21 0,21-21 16,-21 20-16,0-20 0,0 21 0,0-21 16,0 20-16,0 1 0,-21 21 15,0 0 1,0 0-16,-1 21 0,1 1 15,0-1-15,21 0 0,-21 0 16,21 21-16,-21-20 0,21-1 0,0 21 16,0-21-16,0 22 0,0-22 15,0 0-15,21 0 0,0 0 0,0 0 16,0 1-16,-21-1 0,22 0 0,20-21 16,-21 0-16,0 0 0,0 0 15,22 0-15,-1 0 0,-21-21 0,22 0 16,-1-1-16,0 1 0,1 0 0,20-21 15</inkml:trace>
  <inkml:trace contextRef="#ctx0" brushRef="#br1" timeOffset="98987.09">18986 8573 0,'0'0'0,"0"21"0,0 0 16,-21-21-16,21 21 0,0 0 16,0 0-16,0 1 15,21-22 16,1 0-31,-22-22 16,21 22-16,0-21 0,0 0 16,0 0-16,0 0 0,1 0 0,-1-1 15,0-20-15,21 21 0,-21-21 0,1-1 16,20 22-16,-21-21 0,21-1 16,-20 1-16,-1 0 0,0-1 0,0 1 15,-21 21-15,0 0 0,0 0 16,0-1-16,-21 22 15,0 0-15,-22 0 0,22 22 0,0-22 16,-21 42-16,21-21 0,-1 0 16,1 22-16,0-1 0,21-21 0,0 21 15,0 1-15,0-22 0,0 21 0,0-21 16,21 22-16,0-22 0,1 21 16,-1-21-16,0 1 0,21-1 0,-21 0 15,1 0-15,-1 21 0,-21-20 16,0-1-16,-21-21 31,-1 0-31,1 0 0,0-21 16,0 21-16,-21-22 0,20 1 15,1 0-15,0 0 0,0 0 0,0 0 16,0 21-16,-1-22 0,22 1 0,-21 21 16,21 21 15,0 1-31,21-22 0,1 21 15,-1 0-15,0 0 0,0 0 0,0 0 16,22 1-16,-22-1 0,0 0 0,21-21 16,1 21-16,-22-21 0,21 0 15,0 0-15,1 0 0,-1 0 16,0 0-16,1-21 0,-22 21 0,21-21 16,1 0-16,-22-1 0,21 1 15,-21 0-15,0 0 0,22-21 0,-43 20 16,21-20-16,0 0 0,-21-1 0,21-20 15,-21 21-15,0-1 0,0-20 16,0 20-16,0-20 0,0 21 0,0-1 16,0 22-16,0 0 0,0 0 15,0 42 1,0 21-16,0-21 0,0 22 0,-21-1 16,21 0-16,-21 1 0,21-1 15,-21 0-15,0 1 0,21-1 16,0 0-16,-22 1 0,1-22 0,21 21 15,-21 1-15,21-22 0,0 0 16,0 0-16,0 0 0,0 0 0,0 1 16,21-22-1,0 0 1,1-22-16,-1 1 0,0 0 16,0 0-16,-21 0 0,21 0 15,0-1-15,-21 1 0,22 0 16,-1 0-16,-21 0 0,21 0 15,0 21-15,-21 21 32,0 0-32,0 0 0,0 0 15,0 0-15,0 1 0,0-1 16,0 0-16,0 0 0,0 0 0,0 0 16,0 1-16,21-1 0,0-21 15,1 21-15,-1-21 16,0 0-16,0 0 0,21 0 0,-20 0 15,-1 0-15,21 0 0,-21-21 0,22 21 16,-22-21-16,21-1 0,-21 1 16,22 0-16,-22 0 0,0 0 15,21 0-15,-21-1 0,1 1 0,-1-21 16,-21 21-16,0 0 0,21-1 16,-21 1-16,0 42 15,-21 1 1,0-22-16,-1 21 0,22 0 15,-21 0-15,0 0 0,0 0 0,21 1 16,0-1-16,0 0 0,0 0 16,0 0-16,0 0 0,0 1 15,0-1-15,21-21 0,0 21 16,0-21-16,1 0 16,-1 0-16,0 0 0,21 0 15,-21 0-15,1 0 0,20 0 0,-21-21 16,0 0-16,22 21 0,-22-22 15,0 1-15,0 0 0,0 0 0,0 0 16,-21 0-16,22-1 0,-22 1 0,0-21 16,0 21-16,0-22 0,0 1 15,-22 21-15,1 0 0,0 0 0,0-1 16,0 1-16,-22 21 0,22-21 0,-21 21 16,21 0-16,-22 0 0,1 21 15,21 0-15,-21 1 0,20-1 0,1 0 16,-21 0-16,42 21 0,-21-20 15,21-1-15,0 0 0,0 21 16,0-21-16,0 1 0,21-1 0,0 0 16,0 0-16,0 0 0,1 0 0,20-21 15,-21 22-15,21-1 0,1-21 16,-1 0-16,0 0 0,-20 0 0,20 0 16,0 0-16,1 0 0,-1 0 15,0-21-15,1-1 0,-22 1 0,21 21 16,-21-21-16,22 0 0,-22 0 0,0 0 15,0-22-15,0 22 0,0 0 16,-21 0-16,22 0 0,-22-1 0,21 1 16,-42 42 15,-1 1-15,22-1-16,-21 0 0,21 0 0,0 0 15,0 0-15,0 1 16,0-1-16,0 0 0,0 0 15,0 0-15,0 0 0,21-21 16,1 0 0,-1 0-16,0 0 0,0 0 15,0 0-15,0 0 0,1 0 0,-1-21 16,0 21-16,0-21 0,0 0 16,0 0-16,1 0 0,-1-1 0,0 1 15,-21 0-15,21-21 0,0 21 16,0-1-16,-21 1 15,0 42 17,-21 1-32,21-1 0,0 0 15,0 0-15,-21-21 0,21 21 0,0 0 16,0 1-16,0-1 0,0 0 0,0 0 16,0 0-16,21-21 0,0 21 15,1-21-15,-1 22 0,21-22 16,0 0-16,1 0 15,-22 0 1,0 0-16,0-22 0,0 1 0,-21 0 16,22 0-16,-1 0 0,-21 0 15,21-22-15,0 1 0,-21 21 0,21-22 16,0 1-16,-21-21 0,22 20 0,-22 1 16,21 0-16,-21-1 0,21 22 15,-21 0-15,0 0 0,0 0 0,0-1 16,0 44 15,0-1-31,0 0 0,0 0 16,-21 21-16,21 1 0,-21-22 0,21 21 15,0 1-15,0-1 0,0-21 16,0 21-16,0-20 0,0 20 16,0-21-16,0 0 0,0 0 0,0 1 15,0-1-15,21 0 0,0 0 0,0 0 16,-21 0-16,21-21 0,0 22 15,1-22-15,20 0 0,-21 0 0,0 0 16,22 0-16,-1 0 0,0 0 0,1 0 16,-1 0-16,21 0 0,-20 0 15,20-22-15,-20 22 0,20-21 0,-21 0 16,1 0-16,-1 0 0,0 0 0,1-1 16,-22 1-16,21 0 0,-21 0 15,1-21-15,-22 20 0,0-20 16,0 21-16,0 0 0,0-22 15,-22 22-15,1 0 0,0 21 0,0-21 16,0 21-16,0 0 0,-1 0 0,1 0 16,-21 21-16,21-21 0,-22 21 15,22 0-15,-21 22 0,21-22 0,-22 0 16,22 21-16,0-20 0,0-1 16,0 21-16,21-21 0,-21 0 0,21 1 15,0-1-15,0 21 16,21-21-16,0 0 0,0-21 0,0 22 15,0-22-15,1 0 0,-1 0 16,0 0-16,0 0 0,0 0 0,22 0 16,-22 0-16,0 0 0,0-22 15,0 1-15,22 0 0,-22 0 0,0 0 16,0-22-16,0 22 0,-21-21 0,21 0 16,1-1-16,-1 1 0,0-22 15,0 22-15,0-21 0,-21 20 0,21-20 16,1 20-16,-1 1 0,-21 0 15,21 21-15,-21-1 0,0 1 0,0 0 16,0 42 0,0 0-16,-21 22 15,0-1-15,-1 0 0,1 1 0,21 20 16,-21-20-16,0 20 16,21-21-16,-21 1 0,21-1 0,0 22 15,0-43-15,0 21 0,0 0 0,0-20 16,0-1-16,21 21 0,0-21 15,0 0-15,0 1 0,1-22 16,-1 0-16,0 0 16,0 0-16,0 0 0,0 0 0,1 0 15,-1 0-15,0 0 0,0-22 0,0 22 16,0-21-16,1 21 0,-1-21 16,0 21-16,0 0 0,0-21 0,-21 0 15,21 21 1,-21-21-1,22 21-15</inkml:trace>
  <inkml:trace contextRef="#ctx0" brushRef="#br1" timeOffset="99164.01">23918 8784 0,'0'0'0,"21"0"31,1 0-31,-1 0 15,0 0 1,-42 0 15,0 0-31,-1 0 0,1 0 16</inkml:trace>
  <inkml:trace contextRef="#ctx0" brushRef="#br1" timeOffset="100751.44">1397 10816 0,'0'-21'47,"21"0"-31,0 0-16,-21 0 15,0-1-15,21 22 0,-21-21 16,0 0-16,0 0 0,0 0 16,-21 0-16,0-1 0,0 1 15,-21 0-15,20 0 0,-20 0 0,0 0 16,-1 21-16,1 0 0,0 0 16,21 0-16,-22 0 0,22 0 0,-21 21 15,21 0-15,-1 21 0,1-21 16,-21 22-16,42-1 0,-21 0 0,0-20 15,21 20-15,0 0 0,0-21 16,0 22-16,0-22 0,0 0 0,21 0 16,0 0-16,0-21 0,0 0 15,0 0-15,1 0 0,20 0 16,0 0-16,-21 0 0,22 0 16,-1-21-16,22 0 0,-22 0 0,0 0 15,1 0-15,-1-1 0,0 1 16,-21 0-16,22-21 0,-22 21 15,-21-1-15,0 1 0,21 0 0,-21 0 16,-21 21 0,0 0-16,21 21 15,-21 0-15,-1 22 0,1-22 16,21 21-16,0 0 0,-21 1 0,21-1 16,0 22-16,0-1 0,-21 1 15,21-1-15,0 1 0,0-1 0,0 22 16,0-22-16,0 22 15,0-22-15,0 22 0,0-21 0,0 20 16,0 1-16,0-22 0,0 22 16,0 0-16,0-22 0,-21 22 0,0-22 15,-1 1-15,1-1 0,0 1 16,0-22-16,0 22 0,0-22 0,-1-21 16,1 22-16,0-22 0,0 0 15,0-21-15,0 0 0,-1 0 0,-20-21 16,21 0-16,0-1 0,0 1 15,-22-21-15,22 0 0,0-1 16,0-20-16,0-1 0,-1 1 0,1-22 16,21 0-16,0 22 0,0-22 15,-21 1-15,21-22 0,0 21 16,0 0-16,0 1 0,21-1 0,-21 0 16,43 1-16,-22 20 0,21 1 15,-21-1-15,22 1 0,-1 20 0,21 1 16,-20 0-16,-1-1 0,22 1 15,-22 21-15,0 0 0,1 0 0,-22-1 16,21 1-16</inkml:trace>
  <inkml:trace contextRef="#ctx0" brushRef="#br1" timeOffset="101331.62">1693 10859 0,'0'0'0,"43"0"15,-22 0 1,0-22-16,-21 1 0,21 21 16,0-21-16,0 0 0,1 0 0,-1 0 15,-21-1-15,0-20 0,21 21 16,-21 0-16,0 0 0,0-1 0,0 1 16,0 0-16,-21 0 0,21 0 15,-21 21-15,-1 0 0,1 0 16,0 0-16,0 21 0,0 0 0,0 0 15,-1 22-15,1-1 0,0-21 16,0 21-16,21 1 0,-21-1 0,21 0 16,0 1-16,0-1 0,0-21 15,0 22-15,21-22 0,0 0 0,0 0 16,0 0-16,1-21 0,20 0 16,-21 0-16,21 0 0,-20 0 0,20 0 15,-21 0-15,21-21 0,-20 0 16,20 0-16,0 0 0,-21-1 0,22 1 15,-1-21-15,-21 0 16,22-1-16,-22-20 0,21 20 0,-21-20 16,22-1-16,-22 1 0,0-1 15,0 1-15,0 21 0,-21-1 0,0 1 16,0 0-16,0 20 0,0 1 16,0 0-16,0 0 0,-21 21 15,21 21-15,-21 21 16,0-20-16,21 41 0,-21 1 0,21-22 15,0 43-15,0-22 0,-22 1 16,22-1-16,0 1 0,0-22 0,-21 0 16,21 22-16,0-43 0,0 21 15,0 1-15,0-22 0,0 0 0,21 0 16,1-21-16,-1 0 0,0 0 16,0 0-16,0 0 0,0 0 15,1-21-15,20 0 0,-21 0 0</inkml:trace>
  <inkml:trace contextRef="#ctx0" brushRef="#br1" timeOffset="101523.51">2328 10499 0,'0'0'0,"-21"0"16,0 0-16,21-21 31,21 21-31,0-22 0,0 22 0,1 0 15,20-21-15,-21 21 0,21-21 16,1 21-16,-22-21 0,21 21 0,1-21 16,-1 21-16,-21 0 0,21-21 15</inkml:trace>
  <inkml:trace contextRef="#ctx0" brushRef="#br1" timeOffset="104101.14">3577 10901 0,'0'0'0,"-21"0"0,0 0 16,21-21 31,21 0-47,21-1 16,-21 1-16,1 0 0,20 0 15,0 0-15,-21-22 0,22 22 0,-22-21 16,21 21-16,-21-22 0,1 1 15,-22 21-15,0-21 0,0-1 0,0 22 16,0 0-16,0-21 0,-22 20 16,-20 22-16,21 0 0,-21 0 15,-1 22-15,1-22 0,0 21 0,20 21 16,-20-21-16,0 22 0,21-1 16,-1 0-16,1 1 0,21-1 0,0 0 15,0 1-15,0-1 16,0-21-16,0 21 0,21-20 0,1-1 15,-1 0-15,21 0 0,-21 0 0,22-21 16,-1 0-16,0 0 0,1 0 16,-1 0-16,0 0 0,22 0 0,-22-21 15,22 0-15,-22 0 0,0 0 16,22-1-16,-22 1 0,0-21 0,1 21 16,-1-22-16,0 1 0,1 0 0,-22-22 15,0 22-15,0-22 0,0 22 16,1-21-16,-22 20 0,0 1 0,0 0 15,0-1-15,0 1 0,0 0 16,0 20-16,-22-20 0,1 21 16,21 0-16,-21 21 0,0 0 15,0 0-15,21 21 16,-21 21-16,21-21 0,0 22 0,-22-1 16,22 22-16,-21-1 0,21-21 0,0 22 15,0-1-15,0 1 0,0-22 16,0 1-16,0-1 0,0 0 0,0 1 15,0-22-15,21 21 0,1-21 16,-1-21-16,0 21 0,21 1 0,-21-22 16,22 0-16,-1 0 0,-21 0 0,22 0 15,-1 0-15,-21 0 0,21-22 16,1 1-16,-22 0 0,21 0 16,-21 0-16,1 0 0,-1-1 0,0 1 15,0 0-15,-21-21 0,0 21 16,0-1-16,0-20 0,0 21 0,0 0 15,0 0-15,0-1 0,-21 1 16,0 21-16,0 0 0,-43 43 31,64-22-31,0 0 0,0 0 0,-21 21 16,21-20-16,0 20 0,0-21 0,0 0 16,0 0-16,0 22 0,21-22 0,0-21 15,0 21-15,1 0 16,-1-21-16,0 0 0,0 21 0,21-21 15,22 0-15,-43 0 0,21 0 16,1-21-16,-22 21 0,21-21 16,1 0-16,-1 0 0,-21 0 0,21-1 15,-20 1-15,-1 0 0,0 0 16,0-21-16,0-1 0,-21 22 0,0-21 16,0-1-16,0 22 0,0 0 0,0 0 15,0 0-15,0 42 31,-21 21-31,21-21 0,0 1 0,0 20 16,-21-21-16,21 21 16,0-20-16,-21 20 0,21-21 0,0 0 15,0 22-15,0-22 0,0 0 16,0 0-16,0 0 0,0-42 47,21 21-47,-21-21 15,21 0-15,-21 0 0,0-1 0,21-20 16,0 21-16,-21-21 0,22-1 16,-1 1-16,0 0 0,-21 20 0,21-20 15,0 21-15,0 0 0,1 0 0,-22-1 16,0 1-16,21 21 16,0 0-16,-21 21 15,0 1-15,0-1 0,21 0 0,-21 0 16,0 0-16,0 22 0,21-22 15,-21 21-15,0-21 0,0 22 0,0-22 16,21 21-16,-21-21 0,0 0 0,22 1 16,-22-1-16,0 0 0,0 0 15,21-21 1,0 0-16,0-21 16,0 0-16,0 0 15,-21-1-15,22 1 0,-1 0 0,0 0 16,0-21-16,0 20 0,0-20 0,1 0 15,-1 21-15,0-22 0,0 1 16,21 21-16,-20 0 0,-1-1 0,-21 1 16,21 21-16,0 0 15,-21 21-15,0 1 16,0 20-16,0-21 0,0 21 0,0-20 16,0 20-16,0 0 0,0-21 15,0 22-15,0-22 0,0 21 0,0-21 16,0 22-16,0-22 0,21 0 0,-21 0 15,21 0-15,1 1 16,-22-1-16,21-21 0,0 0 0,0 21 16,0-21-16,22 0 0,-22 0 0,0 0 15,21 0-15,-21 0 0,22-21 16,-22 21-16,21-21 0,1-1 0,-22 1 16,21 0-16,-21-21 0,22 21 0,-22-22 15,0 1-15,21 0 0,-42-1 16,21 1-16,-21 0 0,22 20 0,-22-20 15,0 21-15,0 0 0,0 0 0,0-1 16,-22 22-16,1 0 16,0 0-16,0 22 0,0-1 0,0 0 15,-1 21-15,1-21 0,0 22 16,21-22-16,-21 21 0,21-21 16,0 22-16,0-22 0,0 0 0,0 21 15,21-20-15,0-1 0,0 0 0,1-21 16,-1 21-16,0 0 0,21-21 15,-21 0-15,22 0 0,-22 0 0,21 0 16,-21 0-16,22 0 0,-22 0 0,21-21 16,-21 0-16,1 0 0,20 0 15,-21-1-15,0-20 0,0 21 16,-21-21-16,22 20 0,-1-20 0,0 0 16,-21-1-16,0 22 0,0-21 15,21 21-15,-21 0 0,0-1 16,0 44-1,0-1-15,0 0 16,-21 0-16,21 21 0,0-20 0,0 20 16,-21-21-16,21 21 0,0-20 15,-21 20-15,21-21 0,0 0 0,0 0 16,0 1-16,0-1 0,0 0 0,0 0 16,0 0-16,0-42 62,21 0-62,0 0 0,0 0 16,0-22-16,22 22 0,-22-21 15,21 21-15,-21-22 0,22 22 0,-1-21 16,0 21-16,1-1 0,-22-20 0,21 42 16,-21-21-16,0 21 0,1 0 0,-22 21 15,0 0 1,0 0-16,0 1 0,0 20 0,0-21 15,0 0-15,0 22 0,0-22 0,0 0 16,0 0-16,0 0 0,21 0 16,0 1-16,0-1 0,0 0 15,0-21-15,1 0 0,-1 0 16,0 0-16,0 0 0,0 0 16,0 0-16,1 0 0,20-21 0,-21 21 15,0-21-15,22-1 0,-22 1 0,0 0 16,0 0-16,0-21 0,0-1 15,1 22-15,-1-21 0,0-1 16,0 1-16,-21 0 0,21-1 0,-21 1 0,21 0 16,-21-1-16,0 22 0,0 0 15,0 0-15,0 0 0,0 42 32,0 0-32,-21 0 15,0 22-15,21-22 0,-21 21 0,0 22 16,21-22-16,0 0 0,0 1 0,0-1 15,-21 0-15,21 1 0,0-1 16,0-21-16,0 21 0,0-20 0,0-1 16,0 0-16,0 0 0,21 0 15,0-21 1,0 0-16,0 0 16,0 0-16,1-21 15,-22 0-15,21 0 0,0 0 0,0-1 16,-21 1-16,21 0 0,0-21 0</inkml:trace>
  <inkml:trace contextRef="#ctx0" brushRef="#br1" timeOffset="104367.98">8234 10224 0,'21'0'31,"21"0"-31,-21 0 0,1 0 16,20 0-16,-21 0 0,21 0 0,1 0 15,-1 0-15,-21 0 0,22 0 16,-22 0-16,21 0 0,-21 0 16,0 0-16,1 0 0,-1 0 0,-21-22 31,0 1-16,-21 21-15,-1 0 16</inkml:trace>
  <inkml:trace contextRef="#ctx0" brushRef="#br1" timeOffset="105295.45">9694 10605 0,'0'0'0,"21"0"31,1 0-31,-1 0 0,0 0 16,0 0-16,21-22 0,-20 1 15,20 21-15,0-21 0,1 0 0,-1 0 16,0 0-16,1-22 0,-1 22 0,0 0 15,1-21-15,-22-1 0,21 22 16,-21-21-16,0 21 0,1-22 0,-1 1 16,-21 21-16,0-22 0,0 1 0,0 21 15,0-21-15,0 20 0,0 1 16,0 0-16,-21 0 0,-1 21 16,1 0-16,0 0 15,0 0-15,0 21 0,0-21 0,-1 21 16,-20 22-16,21-22 0,0 0 0,0 21 15,-1 1-15,1-1 0,0 0 16,21 1-16,-21 20 0,21 1 0,-21-1 16,21 1-16,0-1 0,-21 22 0,21-22 15,-22 1-15,1 20 0,21-20 16,-21 21-16,0-22 0,21 22 0,-21-1 16,0 1-16,-1 0 0,1-1 15,0 1-15,0-21 0,0 20 0,0 1 16,-1-22-16,1 1 0,21-1 15,0 1-15,-21-1 0,21-20 0,0-1 16,0 0-16,0-20 0,0-1 0,0 0 16,0 0-16,21-21 0,0 0 15,1 0-15,-1 0 0,21-21 0,-21 0 16,22 0-16,-1-22 0,0 1 0,22 0 16,-22-1-16,22 1 0,-1-22 15,-21 1-15,22-1 0,-22 1 0,1-1 16,-1 1-16,0-22 0,-21 1 0,1 20 15,-22-21-15,0 1 0,0 20 16,0-20-16,-22 20 0,1 1 0,-21-1 16,21 22-16,-22-1 0,1 1 15,0 0-15,-1 21 0,1-1 16,0 22-16,21 0 0,-22-21 0,22 21 16,42 0 15,0 0-31,1 0 15,-1 0-15,0 0 0,21 0 16,-21-21-16,22 21 0,-22-21 0,0 21 16,21-21-16,-20 21 0,20-21 0,-21-1 15,0 22-15,22-21 16,-22 0-16,0 0 0</inkml:trace>
  <inkml:trace contextRef="#ctx0" brushRef="#br1" timeOffset="105716.72">10774 10351 0,'0'0'16,"-21"0"-16,-1-22 0,1 22 0,0-21 0,0 21 16,21-21-16,0 0 15,-21 21-15,21-21 0,0 0 16,0-1-16,21 22 0,21-21 16,-21 21-16,1 0 0,20-21 15,0 21-15,1 0 0,-22 0 0,21 0 16,0 0-16,1 0 0,-1 21 15,0 0-15,1-21 0,-22 22 0,21-1 16,-21 21-16,1-21 0,-1 22 0,-21-22 16,0 0-16,0 21 0,0-21 15,0 1-15,-21-1 0,-1 0 0,1 0 16,0 0-16,0 0 0,0-21 0,0 0 16,-1 0-16,1 0 0,21-21 15,0 0 1,0 0-16,0 0 15,0 0-15,0-1 0,0 1 16,21-21-16,1 21 0,-1 0 0,0-22 16,0 22-16,0 0 0,0 0 15,1 0-15,-1 21 0,0-22 0,21 1 16,-21 21-16,1-21 0,20 21 0,-21 0 16,0 0-16,0 0 0,1-21 15,-1 21-15,0 0 0,0 0 0,0 0 16</inkml:trace>
  <inkml:trace contextRef="#ctx0" brushRef="#br1" timeOffset="106559.24">11726 10139 0,'0'0'16,"-21"21"15,0 0-31,0-21 16,0 21-16,-1 1 0,1-1 15,0 0-15,0 21 0,0-21 0,21 1 16,-21 20-16,21-21 0,-22 0 0,22 22 15,0-22-15,0 0 0,0 0 16,0 0-16,22-21 16,-1 21-16,0-21 0,0 0 15,0 0-15,0 0 16,-21-21-16,22 21 0,-22-21 16,21 0-16,-21 0 0,0 0 15,0-22-15,0 22 0,0-21 0,21 21 16,-21-22-16,0 22 0,0-21 15,21 21-15,0-1 0,0 1 16,-21 0-16,22 0 0,-1 21 0,0 0 16,0-21-16,0 21 0,0 0 0,1 0 15,-1 0-15,0 21 0,0 0 16,0 0-16,0 0 0,1 1 0,-1-1 16,-21 0-16,0 0 0,21 0 0,-21 22 15,0-22-15,0 0 0,0 0 16,0 21-16,0-20 0,0-1 15,0 0-15,0 0 0,-21-21 16,0 0 0,21-21-1,0 0-15,0 0 16,0-1-16,0 1 0,0 0 16,21-21-16,-21 21 0,21-22 0,0 22 15,21-21-15,-20 21 0,-1-22 16,21 22-16,-21 0 0,22-21 0,-1 42 15,-21-22-15,21 22 0,-20 0 0,-1 0 16,0 0-16,0 22 0,0-1 16,0-21-16,1 21 0,-22 0 15,21 21-15,-21-20 0,0-1 0,0 0 0,0 0 16,0 0-16,0 0 0,0 1 16,0-1-16,0 0 0,0 0 15,-21-21-15,-1 0 16,1 0-16,0 0 0,21-21 15,-21 0-15,21 0 16,0-1-16,0 1 0,0-21 16,0 21-16,21 0 0,0-22 15,0 22-15,22-21 0,-22 21 0,21-1 16,1 1-16,-1 0 0,0 0 0,1 21 16,-1 0-16,0 0 0,1 0 15,-1 21-15,0 0 0,1 0 16,-22 1-16,0 20 0,0-21 0,-21 0 15,0 0-15,0 22 0,0-22 0,0 0 16,-21 21-16,0-20 0,0-1 16,-22 0-16,22 0 0,0-21 0,0 21 15,0-21-15,-1 0 0,1 0 0,0 0 16,21-21 0</inkml:trace>
  <inkml:trace contextRef="#ctx0" brushRef="#br1" timeOffset="107263.35">14668 10097 0,'0'0'0,"22"-22"15,-22 1-15,21 21 0,-21-21 16,21 21-16,-21-21 0,0 0 15,0 0-15,0-1 16,0 1-16,-21 0 16,0 21-16,-1 0 15,1 0-15,0 21 0,-21 0 0,21 1 16,-1-1-16,-20 21 0,21-21 16,0 22-16,-22-22 0,22 21 0,-21 0 15,21 1-15,0-22 0,-1 21 16,1 1-16,21-1 0,0 0 15,0 1-15,0-22 0,0 21 0,21-21 16,22 0-16,-22 1 0,0-22 0,21 21 16,1-21-16,-1 0 0,0 0 15,1 0-15,-1-21 0,0 21 0,1-22 16,20 1-16,-20 0 0,-1 0 16,21-21-16,-20 20 0,-1-20 0,0 0 15,-20-1-15,20 1 0,-42 0 0,0-1 16,0 1-16,0 0 15,0-1-15,-21 1 0,0 0 0,-22 21 0,1-22 16,0 22-16,-1 0 0,1 0 16,0 21-16,-1 0 0,1 0 15,0 0-15,-1 0 0,22 21 0,-21 0 16,21 0-16,-1 0 0,1 22 0,21-22 16,-21 21-16,21 1 0,0-22 15,0 21-15,0-21 0,0 0 0,21 22 16,0-22-16,1 0 0,-22 0 15,21 0-15,0-21 0,21 0 0,-21 0 16,22 0-16,-22 0 0,21 0 0,1 0 16,20-21-16</inkml:trace>
  <inkml:trace contextRef="#ctx0" brushRef="#br1" timeOffset="108223.33">15600 9906 0,'0'0'16,"21"-42"-16,-21 21 0,21-1 0,-21 1 0,0 0 15,-21 42 17,21 0-32,-21 22 0,21-22 15,-21 21-15,21-21 0,0 22 0,-22-22 16,1 21-16,21 1 0,0-22 0,0 21 16,-21-21-16,21 22 15,-21-22-15,21 0 0,-21 0 0,21 21 16,0-20-16,0-1 0,0 0 15,0-42 17,0 0-17,0-1-15,0 1 0,0 0 16,21-21-16,0 21 0,0-1 0,0 1 16,1 0-16,-1 0 0,0 0 15,21 0-15,-21-1 0,1 1 0,20 0 16,-21 21-16,21 0 0,-20 0 0,-1 0 15,21 0-15,-21 21 16,0-21-16,1 21 0,-1 1 0,-21-1 16,0 0-16,0 0 0,0 0 0,0 0 15,0 1-15,0-1 0,-21 0 16,-1 0-16,-20 0 0,21 0 0,-21-21 16,-1 22-16,22-1 0,-21-21 15,-1 0-15,1 21 0,21-21 0,-21 0 16,20 0-16,1 0 0,0 0 0,0 0 15,21-21 1,21 21 0,0 0-1,0 0 1,1 21-16,-1-21 0,21 0 0,-21 0 16,22 0-16,-22 0 0,21 0 0,0 0 15,1 0-15,-1 0 0,22 0 16,-22 0-16,0-21 0,22 21 0,-22-21 15,0-1-15,1 22 0,-1-21 16,-21 0-16,22 0 0,-22 0 0,0 0 16,0 21-16,-21-22 0,0 1 0,0 0 15,0 0-15,0 0 0,0 0 16,0-1 0,0 44 15,0-1-31,0 0 0,-21 21 15,21-21-15,-21 1 0,0 20 0,21-21 16,0 21-16,-22 1 0,1-1 16,0 22-16,21-22 0,0 21 0,-21-20 15,0 20-15,0-20 0,21 20 0,-22 1 16,1-1-16,21 1 0,-21-1 16,0 1-16,21-1 0,0 22 0,-21-22 15,0 1-15,-1-1 0,22 1 0,-21-22 16,21 22-16,-21-22 0,0 0 15,0 1-15,21-1 0,-21-21 0,-1 0 16,1 22-16,0-22 0,0-21 16,0 21-16,0-21 0,-1 0 0,1 0 15,0 0-15,0-21 16,0 21-16,21-21 0,0-1 0,-21-20 16,21 21-16,0 0 0,0-22 0,0 1 15,0 0-15,0-22 0,0 22 16,21-22-16,-21-20 0,21 20 0</inkml:trace>
  <inkml:trace contextRef="#ctx0" brushRef="#br1" timeOffset="108452.2">16510 9970 0,'-21'-22'0,"42"44"0,-63-44 16,20 22-16,1 0 0,0 0 15,0 0-15,0 0 16,42 0 31,0 0-47,0 22 0,0-22 16,-21 21-16,22-21 0,-1 0 15,0 0-15,0 0 0</inkml:trace>
  <inkml:trace contextRef="#ctx0" brushRef="#br1" timeOffset="108812.52">16785 10160 0,'0'0'0,"0"21"0,21-21 16,-21 21 0,21-21-16,1 0 15,-1 0-15,0 0 0,0-21 16,0 21-16,0-21 0,1 21 0,-22-21 15,21 21-15,0-21 0,0 0 16,0-1-16,-21 1 16,0 0-16,0 0 0,0 0 15,-21 21 1,0 0-16,0 0 0,0 0 16,-1 21-16,1 0 0,0 0 0,0 0 15,21 1-15,-21 20 0,0-21 16,21 0-16,-22 22 0,22-22 0,0 0 15,0 21-15,0-21 0,0 1 0,0-1 16,0 0-16,0 0 0,0 0 16,22-21-16,-22 21 0,21-21 0,0 0 15,0 0-15,0 0 0,0 0 16,22 0-16,-22 0 0,21-21 16,1 21-16,-1-21 0</inkml:trace>
  <inkml:trace contextRef="#ctx0" brushRef="#br1" timeOffset="109507.12">17568 10118 0,'21'-43'16,"-42"86"-16,64-107 0,-43 43 0,0 0 16,0 0-16,0 0 0,0-1 15,-22 22-15,1 0 16,0 0-16,0 0 0,0 22 16,0-1-16,-1 0 0,1 0 15,0 0-15,0 0 0,21 1 0,-21 20 16,0-21-16,21 0 0,-22 0 15,22 22-15,0-22 0,0 0 0,0 0 16,0 0-16,0 1 0,22-1 16,-1 0-16,0 0 0,0 0 0,0-21 15,22 0-15,-22 0 0,21 0 0,-21 0 16,22 0-16,-1 0 0,0-21 16,1 0-16,-22 0 0,21 0 0,0-1 15,-20 1-15,20-21 0,-21 0 0,0 20 16,0-20-16,22 0 0,-22-1 15,-21 1-15,21 0 0,0-1 16,-21 1-16,0 21 0,21-21 0,-21 20 16,0 1-16,-21 21 31,0 0-15,21 21 15,-21 1 94,21-1-125,0 21 0,-21-21 15,21 0-15,-21 22 0,21-1 0,0-21 16,-22 22-16,22-22 0,-21 21 16,21-21-16,-21 22 0,21-1 0,0-21 15,0 0-15,0 22 0,0-22 16,0 0-16,0 0 0,0 0 16,21-21-16,0 0 15,1 0-15,-1 0 0,0 0 0,21 0 16,-21 0-16,22 0 0,-1-21 15,-21 0-15,22 21 0,-1-42 0,-21 20 16,0 1-16,0 0 0,1 0 0,-22 0 16</inkml:trace>
  <inkml:trace contextRef="#ctx0" brushRef="#br1" timeOffset="109680.02">17970 10075 0,'-21'0'0,"42"0"16,-84 0-16,42 0 0,0 0 15,42 0 17,0 0-32,0 0 0,21 0 0,-20 0 15,20 0-15,0 0 0,1 0 16,-1 0-16,0-21 0,22 21 0,-1-21 16</inkml:trace>
  <inkml:trace contextRef="#ctx0" brushRef="#br1" timeOffset="110195.73">19071 9970 0,'-21'-43'31,"21"22"-15,0 0-16,21 21 16,0 0-16,0 0 0,1 0 15,20 0-15,-21 0 16,0 21-16,22 0 0,-22 0 0,21-21 15,-21 22-15,0 20 0,1-21 0,-1 0 16,0 0-16,-21 22 0,0-22 16,0 0-16,0 0 0,0 0 0,0 1 15,-21-1-15,0 0 0,-1 0 0,1-21 16,0 21-16,0-21 16,0 0-16,0 0 0,21-21 15,0 0-15,0 0 16,0 0-16,0-1 0,0 1 15,21 0-15,0 0 0,-21 0 0,42-22 16,-21 22-16,1 0 0,-1-21 16,0 21-16,0-1 0,21 1 15,-20 0-15,20 0 0,-21 0 0,21 21 16,-20 0-16,-1 0 0,21 0 16,-21 0-16,0 0 0,1 0 0,-1 0 15</inkml:trace>
  <inkml:trace contextRef="#ctx0" brushRef="#br1" timeOffset="110532.54">19875 10033 0,'0'21'0,"0"0"31,22-21-15,-1 0 0,0 0-16,0 0 0,0 0 15,0-21-15,1 0 0,-1 21 0,21-21 16,-21 0-16,0 0 0,1-1 0,-1 1 15,0 21-15,-21-21 0,21 0 16,-21 0-16,-21 21 16,0 0-16,-22 0 0,22 0 0,0 0 15,-21 21-15,21 0 0,-22 0 16,22 0-16,-21 1 0,21-1 0,-1 21 16,1-21-16,21 0 0,0 1 0,0-1 15,0 0-15,0 0 0,21 0 16,1-21-16,-1 21 0,0-21 15,21 0-15,-21 22 0,22-22 0,-22 0 16,21 0-16,1 0 0,-1 0 16,21-22-16,-20 22 0,20-21 0,-20 0 15,20 0-15,-21 0 0</inkml:trace>
  <inkml:trace contextRef="#ctx0" brushRef="#br1" timeOffset="110851.39">20722 9948 0,'21'-21'0,"-105"106"0,147-149 0,-42 22 0,-21 0 15,21 21-15,-21-1 16,0 44-1,-21-1-15,0 0 16,21 21-16,-21-21 0,0 22 16,0-1-16,-1 0 0,22 1 0,-21-1 15,0 22-15,0-22 0,0 21 0,0 1 16,-1-1-16,1 22 0,0-21 16,0-1-16,0 22 0,0-22 0,-1 22 15,-20-22-15,0 22 0,21 0 0,-22-1 16,22 22-16,-21-21 0,-1 0 15,22-1-15,0 1 0,-21 0 0,21-22 16,-1 22-16,1-22 0,21 1 0,0-1 16,-21-20-16,21 20 0,0-42 15,0 22-15,0-22 0,21-21 16,0-21 0,-21-1-16,22-20 0,-1 0 0,0-1 15,21-20-15,-21 21 0,1-43 0,20 21 16,-21-20-16,0-1 0,22 0 15</inkml:trace>
  <inkml:trace contextRef="#ctx0" brushRef="#br1" timeOffset="111119.23">20553 10308 0,'0'-42'0,"0"84"0,21-126 0,-21 62 0,21 1 16,-21 0-16,21 0 0,-21 0 15,21 0-15,1-1 0,-1 22 16,0-21-16,0 21 0,0 0 0,22 0 15,-22 0-15,21 0 0,0 0 0,-20 0 16,20 0-16,-21 21 0,0 1 16,0-22-16,1 42 0,-22-21 0,0 0 15,0 0-15,0 1 0,-22-1 16,1 0-16,0 0 0,-21 0 0,21 0 16,-22 1-16,1-1 0,0-21 0,-1 21 15,22-21-15,-21 0 0,21 0 16,-1 0-16,1 0 0,21-21 31</inkml:trace>
  <inkml:trace contextRef="#ctx0" brushRef="#br1" timeOffset="111776.13">21569 9864 0,'-21'0'0,"42"0"0,-42-21 16,-1 21-16,1-22 0,0 22 15,0 0-15,0 0 16,0 0-16,-1 0 0,1 22 15,0-1-15,0 0 0,21 0 16,-21 0-16,0 22 0,21-22 0,0 21 16,-22-21-16,22 22 0,0-22 15,-21 0-15,21 0 0,0 0 0,0 0 16,0 1-16,0-1 0,21 0 16,1-21-16,-1 0 15,0 0-15,0 0 0,0 0 0,0 0 16,1 0-16,20 0 0,-21 0 0,0-21 15,22 21-15,-22-21 16,0-1-16,-21 1 0,21 0 0,-21 0 16,0 0-16,0 0 0,0-1 0,0 1 15,0-21-15,0 21 0,0 0 16,-21-1-16,21 1 0,-21 0 0,0 21 16,-1 0-16,22-21 0,-21 21 0,0 0 15,0 0-15,0 0 16,0 0-16,21 21 0,0 0 15,0 0 1,21-21 0,0 22-16,0-22 0,0 0 0,22 0 15</inkml:trace>
  <inkml:trace contextRef="#ctx0" brushRef="#br1" timeOffset="112219.7">22310 9970 0,'0'-22'0,"21"-41"31,-21 42-31,0 0 0,0-1 16,0 1 0,-21 21-16,-1 0 0,1 0 15,0 0-15,0 0 0,0 0 16,-22 21-16,22-21 0,0 22 0,0-1 15,0 0-15,0 0 0,-1 0 16,1 0-16,21 1 0,-21-1 0,21 0 16,0 0-16,0 0 0,0 0 15,21 1-15,0-22 0,1 21 0,-1 0 16,0-21-16,0 21 0,0 0 0,0-21 16,1 21-1,-44-21 1,1 0-16,-21 0 15,21 0-15,0 0 0,-22 0 16,1 0-16,21 0 0,-22 0 16,22 0-16,0 0 0,-21 0 0,21 0 15,21-21 1,21 21 0,0 0-16,0 0 0,21 0 0,-20-21 15,20 0-15,0 21 0,-21-21 16,22 21-16,-1-21 0</inkml:trace>
  <inkml:trace contextRef="#ctx0" brushRef="#br1" timeOffset="112447.57">22542 9948 0,'0'0'0,"22"0"0,-44 22 32,1-22-32,0 21 0,21 0 15,-21 0-15,0 0 0,0 0 16,-1 1-16,1-1 0,0 0 0,21 0 15,-21 0-15,0 0 0,0 1 0,21-1 16,-22 0-16,1-21 16,21 21-16,0-42 47,21 0-47,1 0 15,-22-1-15</inkml:trace>
  <inkml:trace contextRef="#ctx0" brushRef="#br1" timeOffset="112739.41">22458 9779 0,'0'-21'0,"0"42"0,0-63 15,-21 42 17,-1 0-32,44 0 46,-1 0-30,-21-21-16,0-1 16,0 1-1,-21 21-15,-1-21 16,44 21 31,-1 0-47,0 0 15,0 0-15,0 0 0,22 0 0</inkml:trace>
  <inkml:trace contextRef="#ctx0" brushRef="#br1" timeOffset="112999.26">23156 9546 0,'0'0'0,"21"0"15,-21 21 1,-21 1-1,0-1-15,0 0 0,0 21 0,0-21 16,-1 22-16,-20-1 0,21 0 16,0 1-16,0-1 0,-22-21 0,22 22 15,0-1-15,0-21 0,0 21 0,-1-20 16,22-1-16,0 0 0,-21 0 16,21 0-16,-21 0 15,21 1-15,21-22 31,0-22-31,-21 1 16,22 0-16,-22 0 0</inkml:trace>
  <inkml:trace contextRef="#ctx0" brushRef="#br1" timeOffset="113483.04">22775 9927 0,'-42'-63'16,"42"42"-1,21 21 1,21 0-16,-20-22 15,-1 22-15,21 0 0,0 0 16,-20 0-16,20-21 0,0 21 16,1-21-16,-1 21 0,-21 0 0,21 0 15,-20 0-15,20-21 0,-21 21 0,0 0 16,-21 21 0,0 0-16,-21 0 15,0 1-15,0-1 0,0 0 16,-1 21-16,1-21 0,21 1 0,-21-1 15,21 0-15,-21 0 0,21 0 16,0 0-16,0 1 16,21-22-16,0 0 0,0 0 15,1 21-15,-1-21 0,0 0 16,21 0-16,-21 0 0,22 0 16,-22 0-16,21-21 0,-21 21 0,1-22 15,-1 1-15,0 21 0,0-21 0,0 0 16,-21-21-16,21 20 0,-21 1 15,0-21-15,0 21 0,0-22 0,-21 1 16,0 21-16,0 0 0,0 0 0,0-1 16,-1 1-16,1 21 0,0 0 15,0 0-15,-21 0 0,20 21 0,1 1 16,0-1-16,0 0 0,21 0 16,-21 0-16,21 0 0,0 1 0,0-1 15,0 0-15,0 0 0,21 0 16,0-21-16,0 21 15,0-21-15,1 0 0</inkml:trace>
  <inkml:trace contextRef="#ctx0" brushRef="#br1" timeOffset="113879.82">23855 9800 0,'0'0'15,"0"-84"1,0 62-16,0 1 15,0 0-15,21 21 16,0 0 0,0 0-16,0 0 0,1 0 0,-1 21 15,0-21-15,0 21 0,0 22 0,0-22 16,-21 0-16,0 21 0,22-20 16,-22 20-16,0 0 0,0-21 0,0 22 15,0-22-15,0 0 0,0 0 16,0 0-16,-22 1 0,22-1 0,-21-21 15,0 0-15,0 21 0,0-21 0,0 0 16,-1 0 0,22-21-16,0 0 15,0-1-15,0 1 0,22 0 16,-1 0-16,0 0 16,0 0-16,0-22 0,0 22 0,1 0 15,-1 0-15,0 0 0,21-1 0,-21 1 16,1 0-16,-1 0 0,0 21 15,21-21-15,-21 21 0,1-21 0,-1 21 16,0 0-16,21 0 0</inkml:trace>
  <inkml:trace contextRef="#ctx0" brushRef="#br1" timeOffset="114423.5">24744 9631 0,'0'0'0,"0"21"15,-21-21-15,-1 21 0,-20 0 16,21 22-16,0-22 0,0 0 15,-22 21-15,22-20 0,0 20 0,0-21 16,21 0-16,0 0 0,-21 22 16,21-22-16,0 0 0,0 0 0,0 0 15,21 1-15,0-22 0,0 0 16,0 21-16,22-21 0,-1 0 16,0 0-16,-21 0 0,22 0 0,-1 0 15,0 0-15,1-21 0,-1-1 0,0 1 16,1 0-16,-1 0 0,-21 0 15,22-22-15,-22 1 0,0 21 0,0-21 16,0-1-16,0 22 0,-21-21 16,0 21-16,0-1 0,0 1 15,-21 42 1,21 1 0,-21-1-16,0 21 0,0 0 0,-22 1 15,22-1-15,0 0 0,0 1 0,-21-1 16,20 0-16,-20 22 0,21-22 15,0 22-15,-22-1 0,22 1 0,0-22 16,-21 22-16,21-1 0,-1 1 0,-20-1 16,21 1-16,0-22 0,0 21 15,-1-20-15,22 20 0,0-20 16,-21 20-16,21-21 0,0 1 0,0-1 16,0 0-16,0 1 0,0-22 15,0 21-15,0-21 0,-21 1 0,0-22 16,0 0-16,0 0 15,-22 0-15,22 0 0,0-22 0,-21 1 16,20 0-16,-20 0 0,21 0 16,-21 0-16,20-1 0,-20 1 0,0 0 15,-1 0-15,1 0 0,-85 0 16,64-1-16</inkml:trace>
  <inkml:trace contextRef="#ctx0" brushRef="#br1" timeOffset="115644.83">2201 11832 0,'0'0'0,"0"-21"15,0 0-15,0 0 16,0 0-16,-21 21 16,21 21 15,0 0-31,0 0 15,0 21-15,0 1 0,0-1 16,0 0-16,0 1 0,0-1 0,0 0 16,0 22-16,0-22 0,0 1 15,0-22-15,0 21 0,-21 0 16,21-20-16,0 20 0,0-21 16,0 0-16,0 0 0,-21-21 0,21 22 15,-21-22 1,21-22-1,0 1-15,0 0 16,0 0-16,0-21 0,0 20 16,0 1-16,21-21 0,0 0 15,0 20-15,0-20 0,0 0 0,22 21 16,-1-22-16,-21 22 0,22 0 16,20 0-16,-21 0 0,1 21 15,-1 0-15,0 0 0,1 0 0,-22 21 16,0 0-16,21 0 0,-42 21 15,0-20-15,0 20 0,0 0 0,0-21 16,0 22-16,-42-1 0,21 0 16,-21-20-16,-1 20 0,1-21 0,0 0 15,-1 22-15,1-43 0,21 21 16,-22 0-16,22-21 0,0 0 0,0 0 16,0 0-1,0 0-15,21-21 16,-22 0-16,22-1 15,0 1-15,22 0 16,-22 0-16,42 21 16,-21-21-16,0 0 0,22-1 0</inkml:trace>
  <inkml:trace contextRef="#ctx0" brushRef="#br1" timeOffset="116011.62">2984 12256 0,'0'21'0,"22"-21"16,-1 0-1,0 0-15,0 0 0,0-21 16,0 21-16,1-22 16,-1 1-16,0 0 0,21 0 15,-21 0-15,1 0 0,-1-1 0,0 1 16,-21 0-16,0 0 0,0 0 15,0 0-15,0-1 0,0 1 16,0 0-16,-21 21 0,0 0 16,-1 0-16,1 0 0,0 0 0,21 21 15,-21 0-15,0 1 0,0-1 16,21 0-16,-22 21 0,22-21 16,0 22-16,-21-1 0,21-21 0,0 22 15,0-22-15,0 21 0,0-21 0,0 0 16,0 1-16,0-1 0,21-21 15,1 0-15,-1 21 0,0-21 16,0 0-16,0 0 0,0 0 0,1 0 16,20-21-16</inkml:trace>
  <inkml:trace contextRef="#ctx0" brushRef="#br1" timeOffset="116333.44">3979 11959 0,'0'0'16,"0"-21"-16,0 0 0,0 0 16,-21 21-16,0 0 15,0 0-15,-22 0 0,22 0 0,0 0 16,0 0-16,-21 21 0,20 0 16,1 0-16,0 22 0,0-22 0,-21 21 15,42 0-15,-22 1 0,1-22 16,0 21-16,21 1 0,-21-1 0,21-21 15,0 21-15,0-20 0,0-1 16,0 0-16,0 0 0,21 0 0,0 0 16,0 1-16,1-22 0,20 0 0,0 21 15,-21-21-15,22 0 0,-1 0 16,0 0-16,1 0 0,-1 0 0,0-21 16,1 21-16,-1-22 0,0 1 15,22 0-15,-22 21 0</inkml:trace>
  <inkml:trace contextRef="#ctx0" brushRef="#br1" timeOffset="117799.59">4572 12192 0,'21'-21'0,"-42"42"0,42-63 0,-21-1 16,0 22-16,0 0 0,-21 0 0,0 0 15,0 21-15,-1-21 0,1-1 16,0 22-16,-21 0 0,21 0 0,-22 0 16,22 0-16,-21 22 15,21-1-15,-22-21 0,22 42 0,0-21 16,0 22-16,0-22 0,-1 21 0,1 0 15,0 1-15,21-1 0,0-21 16,0 22-16,0-22 0,0 21 0,0-21 16,0 0-16,0 1 0,21-1 15,0-21-15,1 0 16,-1 0-16,21 0 0,-21 0 0,0 0 16,1-21-16,20 21 0,-21-22 15,0 1-15,0 0 0,1 0 0,20 0 16,-21 0-16,0-1 0,0-20 0,-21 21 15,22-21-15,-22 20 16,21-20-16,-21 0 0,0 21 0,0-22 16,0 22-16,0 0 0,0 0 15,-21 42 1,21 0 0,-22 21-16,22-20 0,0 20 15,0-21-15,0 21 0,0-20 0,0 20 16,0 0-16,0-21 0,0 1 15,22-1-15,-1 21 0,-21-21 0,21-21 16,0 21-16,21 1 0,-20-22 0,-1 0 16,0 0-16,21 0 0,-21 0 15,1 0-15,20 0 0,-21-22 16,0 22-16,0-21 0,1 0 0,-1 0 16,0 0-16,0-22 0,0 22 15,0-21-15,-21 21 0,0-22 0,0 1 16,22 0-16,-22 21 0,0-22 15,0 22-15,0 0 0,0 0 0,0 42 32,0 0-32,0 0 0,0 0 15,0 1-15,0-1 0,0 21 0,0-21 16,0 22-16,-22-22 0,22 0 0,0 0 16,0 21-16,0-20 0,0-1 15,0 0-15,0 0 16,0 0-16,22-21 15,-1 21-15,0-21 0,0 0 16,0 0-16,0 0 0,1-21 16,-1 0-16,0 0 0,0 0 15,0 0-15,0-1 0,1 1 0,-22-21 16,21 21-16,0-22 0,-21 22 0,21-21 16,-21 21-16,0-22 0,0 22 15,0 0-15,0 0 0,0 42 31,0 0-31,0 0 0,0 1 16,0 20-16,0-21 0,0 21 16,-21-20-16,21 20 0,0-21 15,0 0-15,0 0 0,0 22 0,0-22 16,0 0-16,21 0 0,0-21 16,0 0-16,1 21 0,-1-21 15,0 0-15,21 0 0,-21 0 0,22 0 16,-1 0-16,-21-21 0,22 0 0,-1 0 15,-21 21-15,21-42 0,-20 20 16,20 1-16,-21-21 0,0 21 16,0-22-16,1 22 0,-1-21 0,0 0 15,0 20-15,-21 1 0,0 0 0,21 0 16,-21 63 15,0-21-31,0 1 16,0-1-16,0 0 0,0 21 0,0-21 15,0 1-15,0-1 0,21 0 16,-21 0-16,0 0 0,0 0 0,0 1 16,0-1-16,0 0 0,0 0 15,-21-21 1,0 0-16,0 0 0,0 0 16,0 0-16,-1 0 0,1 0 0,0 0 15,0-21-15,21 0 16,-21 0-16,0 21 15,21 21 17,21-21-32,0 0 15,0 21-15,0 0 0,0-21 16,22 0-16,-22 0 0,0 0 16,0 0-16,22 0 0,-22 0 0,21 0 15,-21 0-15,22 0 0,-1-21 16,-21 21-16,21-21 0,-20 0 15,-1 21-15,0-22 0,21 1 0,-21 0 0,1 0 16,-1 0-16,0 0 16,0-22-16,0 22 0,0-21 0,1 21 15,-22-1-15,0-20 0,0 21 0,0 0 16,0 0-16,-22 21 16,1 0-16,0 21 15,0 0-15,0 0 0,0 21 0,-1 1 16,22-1-16,-21-21 0,21 22 15,0-22-15,0 21 0,0-21 0,0 0 16,0 1-16,0-1 0,21 0 0,1-21 16,-1 0-16,0 0 15,0 0 1,0 0-16,0-21 0,-21 0 0</inkml:trace>
  <inkml:trace contextRef="#ctx0" brushRef="#br1" timeOffset="118239.02">7789 11917 0,'0'21'31,"0"0"-16,0 0-15,0 1 0,-21-1 0,21 0 16,-21 0-16,21 21 0,-21-20 0,21-1 16,0 0-16,0 0 0,-21 0 15,21 0-15,0 1 16,0-44 31,0 1-47,21 0 15,-21 0-15,0-21 0,0 20 0</inkml:trace>
  <inkml:trace contextRef="#ctx0" brushRef="#br1" timeOffset="118415.92">7810 11811 0,'0'0'0,"0"-21"0,0 0 0,22 42 78,-1-21-62,0 0-16,0 0 0,0 0 0,0 0 15,1 21-15,-1-21 0,0 0 16</inkml:trace>
  <inkml:trace contextRef="#ctx0" brushRef="#br1" timeOffset="118855.66">8318 11811 0,'0'0'0,"22"0"0,-22 21 16,0 0-16,0 1 16,-22-1-16,1-21 15,21 21-15,-21 0 0,21 0 0,-21 0 16,21 22-16,-21-22 0,21 0 0,0 0 16,0 0-16,0 1 0,-21-1 15,21 0-15,0 0 0,-22 0 16,22-42 31,0 0-47,0 0 15,0 0-15,0-1 0,0 1 16,22-21-16,-1 0 0,0 20 0,21-20 16,-21 0-16,22-1 0,-22 22 0,21-21 15,1 21-15,20 0 0,-21-1 16,1 1-16,20 0 0,-20 21 0,-1 0 15,0 0-15,1 21 0,-1 0 0,-21 1 16,0-1-16,0 0 0,-21 21 16,0-21-16,0 22 0,0-22 0,-21 21 15,0-21-15,0 1 0,0 20 0,0-21 16,-22 0-16,22 0 16,0 1-16,-21-22 0,20 21 0,1-21 15,21 21-15,-21-21 16,21-21-1</inkml:trace>
  <inkml:trace contextRef="#ctx0" brushRef="#br1" timeOffset="119551.26">10499 11621 0,'0'0'0,"0"-22"0,0 1 0,0 0 16,0 0-16,-22 21 16,1 0-1,0 21-15,21 21 16,-21-20-16,0-1 0,21 21 16,-21 0-16,-1 1 0,22-22 15,-21 42-15,0-20 0,0-1 0,0 0 16,0 1-16,-1-1 0,1 0 0,0-20 15,0 20-15,0-21 0,21 0 16,0 0-16,-21 1 0,21-1 0,-22-21 16,22-21 15,0-1-31,0 1 0,0 0 0,22-21 16,-1 21-16,-21-22 0,21 1 15,0 0-15,0-1 0,0-20 0,1 20 16,20 1-16,-21-21 0,0 20 0,22 1 15,-1 0-15,-21-1 0,21 1 16,-20 0-16,20 20 0,-21 22 0,21 0 16,-20 0-16,-1 0 0,0 0 0,-21 22 15,21-1-15,-21 21 0,0-21 16,21 22-16,-21-1 0,0 0 0,0 1 16,0-1-16,-21 21 0,0-20 15,21-1-15,-21-21 0,0 22 16,21-1-16,0-21 0,0 21 0,-22-20 15,22-1-15,0 0 16,-21-21-16,0 0 31,0 0-31,21-21 0,-21 0 16,0 21-16,-1-22 0,-20 1 0</inkml:trace>
  <inkml:trace contextRef="#ctx0" brushRef="#br1" timeOffset="119733.16">10118 11959 0,'0'0'0,"-22"0"0,1 0 15,42 0 17,1 0-32,20 0 15,-21 0-15,21 0 0,1 0 0,-1 0 16,0 0-16,1 0 0,-1 0 16,22-21-16,-1 0 0,1 21 0,-22-21 15,21 21-15,1 0 0,-1-21 16,1 21-16,-22 0 0,22-22 0,-22 22 15,-21-21-15</inkml:trace>
  <inkml:trace contextRef="#ctx0" brushRef="#br1" timeOffset="120371.79">11324 11790 0,'21'0'0,"-84"21"0,105-42 0,-21 0 16,-21 0 0,-21 21-16,0 0 0,0 0 0,0 0 15,-1 0-15,-20 0 0,0 0 0,21 0 16,-22 0-16,1 0 0,0 21 15,-1 0-15,1-21 0,0 42 0,-1-21 16,22 1-16,-21 20 0,21-21 16,-1 0-16,-20 22 0,42-22 0,-21 0 15,21 21-15,0-21 0,0 1 16,0-1-16,21-21 0,0 0 0,0 0 16,22 0-16,-1 0 0,0 0 15,1-21-15,20-1 0,-20 22 16,-1-21-16,0 0 0,1 0 0,-1 0 15,0 0-15,-21-1 0,1 1 16,-1 0-16,0 0 0,-21 0 0,21 0 16,-21-1-16,-21 44 47,0-1-47,21 0 0,-21 0 15,21 21-15,0-20 0,0 20 16,-22-21-16,22 21 0,-21 1 0,21-1 15,-21 0-15,21 22 0,0-22 0,0 1 16,0 20-16,0 1 16,0-22-16,0 21 0,0 1 0,0-1 15,0 1-15,0-1 0,-21 1 0,0-1 16,21 1-16,-21-22 0,21 22 16,-22-22-16,1 22 0,0-22 0,0 0 15,-21-21-15,20 22 0,1-22 0,-21 0 16,0 21-16,20-42 0,-20 22 0,0-22 15,21 0-15,-22 0 0,1 0 16,21-22-16,-22 1 0,1 0 0,0-21 16,21 21-16,-22-22 0,22 1 0,0-22 15,0 22-15,0-21 0,21-1 16,-22 22-16,22-22 0,0 1 16,0-1-16,0 22 0,22-22 0,-1 22 15,21 0-15,-21-1 0,0 22 16,22-21-16,-22 0 0,21-1 0,1 1 15,-1 0-15,0-1 0,1 1 16,20 0-16</inkml:trace>
  <inkml:trace contextRef="#ctx0" brushRef="#br1" timeOffset="120628.64">11726 11642 0,'0'21'31,"0"0"-31,0 0 16,0 0-16,0 1 0,0 20 0,0-21 15,0 0-15,0 0 0,0 22 0,0-22 16,0 0-16,0 0 0,-21 0 16,21 1-16,0-1 0,-21-21 0,21 21 15,0-42 16,0 0-31,0-1 16,0 1-16,0 0 0</inkml:trace>
  <inkml:trace contextRef="#ctx0" brushRef="#br1" timeOffset="120979.44">11769 11536 0,'0'-21'15,"0"42"-15,-22-42 0,1 0 0,0 21 16,0 0-16,0 0 0,0 21 15,21 0-15,-22 0 16,22 0-16,0 0 0,22-21 31,-1 0-31,0 0 0,0 0 0,0 0 16,0 0-16,1 0 0,20-21 16,-21 0-16,0 21 0,22-21 15,-22 0-15,0 0 0,0-1 0,-21 1 16,0 0-16,0 0 0,0-21 0,0 20 15,0 1-15,-21 0 0,0 0 16,-22 21-16,22 0 0,0 0 0,0 0 16,-21 0-16,20 0 0,1 21 15,-21 0-15,21 0 0,0 1 0,-1 20 16,22-21-16,0 0 0,-21 43 16,21-43-16,0 0 0,0 0 15,0 0-15,21 1 0,1-22 0,-1 0 16,0 21-16,0-21 0,21 0 15,-20 0-15</inkml:trace>
  <inkml:trace contextRef="#ctx0" brushRef="#br1" timeOffset="121244.29">12404 11388 0,'0'-21'0,"0"42"0,0-64 0,-22 43 15,1 0 1,0 22-16,0-1 0,0 0 15,0 0-15,-1 21 0,1-20 16,0 20-16,21 0 0,-21-21 0,0 22 16,21-1-16,-21-21 0,21 22 15,0-22-15,-22 0 0,22 0 0,-21 21 16,21-20-16,0-1 0,0 0 16,0 0-16,21-21 15,1 0-15,-1 0 0,0 0 16,0 0-16,0 0 0,0-21 0,22 0 15,-22 0-15,0-1 0,0 22 16</inkml:trace>
  <inkml:trace contextRef="#ctx0" brushRef="#br1" timeOffset="121579.11">12425 11726 0,'-21'22'16,"21"-1"-1,0 0 1,21-21-1,0 0-15,0 0 0,0 0 16,0-21-16,1 21 0,-1 0 16,0-21-16,0-1 0,0 22 0,0-21 15,-21 0-15,0 0 0,0 0 16,0 0-16,0-1 16,-21 22-16,0 0 15,0 0-15,-21 0 0,20 22 0,-20-22 16,21 21-16,-21 0 0,-1 0 15,22 21-15,0-20 0,-21-1 0,42 0 16,0 0-16,-22 0 0,22 0 0,0 1 16,0-1-16,22-21 0,-1 21 15,0-21-15,0 21 0,0-21 0,22 0 16,-22 0-16,21 0 0,0 0 0,-20 0 16,20 0-16,-21-21 0,21 0 15,-20 0-15,-1 21 0</inkml:trace>
  <inkml:trace contextRef="#ctx0" brushRef="#br1" timeOffset="122092.82">14033 11599 0,'-63'0'31,"63"22"-31,-21-1 15,0 0-15,21 0 0,-22 21 0,22-20 16,0 20-16,0 0 0,0 1 0,0-1 16,-21 21-16,21 1 0,-21-1 15,21-20-15,0 41 0,-21-20 0,21-1 16,-21 1-16,0 21 0,-1-22 0,22 22 16,-21-1-16,0 1 15,0 0-15,0-22 0,0 22 0,-1-22 16,1 22-16,0-21 0,-21-1 0,21 1 15,21-1-15,-22-21 0,1 22 16,0-22-16,21-21 0,0 1 0,0-1 16,0 0-16,0-42 15,0 0-15,0-1 0,0-20 16,0 0-16,21-1 0,0 1 0,1 0 16,-1-22-16,0 1 0,0-1 0,-21 1 15,42-22-15,-20 0 0,-1 1 16,0-1-16</inkml:trace>
  <inkml:trace contextRef="#ctx0" brushRef="#br1" timeOffset="122447.61">13822 12171 0,'0'-42'0,"0"296"0,0-466 0,0 106 0,0 64 0,-21-1 15,-1 1-15,1 21 0,0-21 0,0 20 16,21 1-16,0 0 0,0 0 16,-21 0-16,21 0 0,0-1 15,0 1-15,0 0 0,0 0 16,21 21-16,0-21 0,0 0 0,22-1 15,-22 22-15,21 0 0,0-21 0,22 21 16,-22 0-16,22 0 0,-22 21 16,22 1-16,-22-1 0,21 0 0,-20 21 15,-22-21-15,0 22 0,0-1 0,-21 0 16,0-20-16,0 20 16,0 0-16,-21-21 0,-21 1 0,21 20 15,-22-21-15,1 0 0,0 0 0,-1-21 16,1 22-16,21-22 0,-22 0 15,22 0-15,0 0 0,0 0 0,0 0 16,21-22 0,0 1-1,21 21-15,0-21 0,21 21 0,-20-21 16,20 21-16,-21-21 16,21 0-16,1 21 0,-22-22 0,21 1 15,1 21-15</inkml:trace>
  <inkml:trace contextRef="#ctx0" brushRef="#br1" timeOffset="122851.38">14647 11790 0,'0'0'0,"0"-21"15,-21 21-15,21-21 0,-21-1 16,21 1-16,0 0 16,0 0-16,21 21 15,0-21-15,0 21 0,22 0 16,-22 0-16,0 0 0,0 0 0,0 0 15,22 0-15,-22 0 0,21 21 16,-21-21-16,1 21 0,20 0 0,-21 0 16,0 22-16,-21-22 0,0 0 15,21 0-15,-21 22 0,0-22 16,0 0-16,0 0 0,-21 0 0,0 0 16,0 1-16,0-1 0,0-21 15,-1 0-15,1 0 0,0 0 16,21-21-1,0-1-15,0 1 16,0 0-16,0 0 0,21 0 0,0 0 16,1-1-16,-22 1 0,21 0 0,0 0 15,0 0-15,0 0 0,0 21 16,1-22-16,-1 22 0,0-21 0,21 21 16,-21 0-16,1 0 0,20 0 15,-21 0-15,21 0 0,-20 0 16,-1 0-16,0 0 0,0 0 0,21 0 15</inkml:trace>
  <inkml:trace contextRef="#ctx0" brushRef="#br1" timeOffset="123312.12">15769 11684 0,'0'0'0,"21"-21"0,0 0 16,1-43-1,-22 43 1,-22 21-1,1 0-15,0 0 0,0 0 16,0 0-16,0 21 0,-1 0 16,-20 1-16,21-1 0,-21 0 0,20 0 15,1 21-15,21-20 0,0-1 0,0 21 16,0-21-16,0 22 0,0-22 16,0 21-16,21-21 0,1 0 0,-1 1 15,0-1-15,21-21 0,-21 21 0,22-21 16,-22 0-16,21 0 0,-21 0 15,22 0-15,-1 0 0,-21-21 16,22 21-16,-22-21 0,0-1 0,21 1 0,-21 0 16,1 0-16,-22 0 15,21-22-15,-21 22 0,0-21 0,0 0 16,0 20-16,0-20 0,0 0 0,-21-1 16,-1 22-16,1-21 0,0 21 15,0 0-15,0-1 0,0 22 0,-1 0 16,1 0-16,-21 0 0,21 0 0,0 0 15,-1 22-15,1-1 0,0 0 16,0 21-16,0-21 0,0 1 0,-1-1 16,22 0-16,0 21 0,0-21 0,0 1 15,0-1-15,22 0 16,-1 0-16,0-21 0,0 0 16,0 0-16,0 21 0</inkml:trace>
  <inkml:trace contextRef="#ctx0" brushRef="#br1" timeOffset="123608.42">16573 11642 0,'22'-21'0,"-44"42"0,44-64 15,-22 22-15,0 0 0,0 0 16,-22 0 0,1 21-16,0 0 0,0 0 0,0 0 15,-22 21-15,22-21 0,0 21 16,0 0-16,0 0 0,-22 1 15,22-1-15,0 21 0,0-21 0,21 0 16,-21 22-16,21-22 0,-21 0 0,21 0 16,0 22-16,0-22 0,0 0 15,0 0-15,21 0 0,0-21 0,0 21 16,0-21-16,0 0 0,22 0 0,-22 0 16,21 0-16,-21 0 0,22 0 15,-22 0-15,0-21 0,21 21 0,-20-21 16,20 0-16,-21 0 0,0 0 0,0-1 15</inkml:trace>
  <inkml:trace contextRef="#ctx0" brushRef="#br1" timeOffset="124570.87">16785 11726 0,'21'0'47,"0"0"-47,1 0 15,-1 0-15,0 0 0,0-21 16,0 21-16,0-21 0,-21 0 16,22 21-16,-1-21 0,0 0 15,-21-1-15,0 1 16,-21 21 0,0 0-1,-1 0-15,1 0 16,0 21-16,21 1 0,-21-1 0,0 0 15,21 0-15,-21 0 0,-1 0 0,22 1 16,-21-1-16,21 0 0,0 0 16,0 0-16,0 0 0,0 1 0,0-1 15,0 0-15,0 0 0,21-21 0,-21 21 16,22-21-16,-1 0 0,0 0 16,0 0-16,0 0 0,22 0 15,-22 0-15,21 0 0,-21 0 0,22-21 16,-1 0-16,0 0 0,1 0 15,-1 21-15,0-43 0,22 22 0,-22 0 16,0 0-16,1 0 0,-22-1 0,21 1 16,-21 0-16,1 0 0,-1 0 15,-21 0-15,0-1 0,-21 22 16,-1 0-16,1 0 0,0 0 16,0 0-16,0 0 0,0 22 0,-1-22 15,1 21-15,21 0 0,0 0 0,0 0 16,0 0-16,0 1 0,0-1 15,0 0-15,0 0 0,0 0 16,0 0-16,0 1 0,21-1 0,-21 0 16,0 0-16,22-21 15,-22 21-15,-22-42 32,1 21-32,21-21 15,-21 0-15,21 0 0,-21 21 16,0-22-16,0 22 15,-1 0 1,1 22 0,21-1-16,0 0 15,0 0-15,21 0 16,1-21-16,-1 21 0,0-21 0,0 0 16,0 0-16,22 0 0,-22 0 15,21 0-15,0 0 0,1 0 0,-22 0 16,21 0-16,1-21 0,-1 0 0,0 0 15,-21 0-15,22 0 0,-22-1 16,0 1-16,21 0 0,-20-21 0,-1 21 16,0-1-16,0-20 0,0 21 15,-21 0-15,0 0 0,21-1 0,-21 1 16,-21 21 0,21 21-1,0 1-15,0-1 16,0 21-16,0-21 0,-21 0 0,21 1 15,0-1-15,0 0 0,0 0 0,0 0 16,-21 0-16,21 1 0,0-1 16,0 0-16,0 0 0,-21 0 0,0-21 15,-1 21-15,1-21 0,0 0 16,0 0-16,0 0 0,0 0 16,-1 0-16,1 0 0,0-21 0,21 0 15</inkml:trace>
  <inkml:trace contextRef="#ctx0" brushRef="#br1" timeOffset="126004.23">19600 11853 0,'21'0'0,"-42"0"0,64 0 15,-22 0-15,0 0 0,0 0 0,0 0 16,0 0-16,1 0 0,-1-21 16,0 0-16,0 0 0,-21 0 15,0 0-15,0-1 0,0 1 16,0 0-16,-21 0 0,0-21 16,-22 20-16,22 1 0,-21 0 0,0-21 15,-1 42-15,1-21 0,0 21 16,-22 0-16,22 0 0,-1 0 15,1 0-15,0 21 0,-1 21 0,1-21 16,21 0-16,0 22 0,-22-1 16,22 0-16,21-20 0,-21 20 0,21 0 15,0 1-15,0-1 0,0-21 0,0 21 16,0-20-16,21-1 0,0 0 16,1 0-16,20-21 0,-21 0 0,21 0 15,1 0-15,-1 0 0,0 0 16,22 0-16,-22-21 0,1 0 0,-1 0 15,0-1-15,1-20 0,-1 21 0,0-21 16,-21 20-16,22-20 0,-22 0 16,0-1-16,0-20 0,0 21 15,1-22-15,-22 1 0,0 20 0,21-20 16,-21-1-16,21 1 0,-21 20 0,0-20 16,0 21-16,0 20 0,0-20 15,0 21-15,0 42 16,-21 21-1,0 1-15,21-1 0,-22 0 0,1 22 16,21-22-16,-21 22 0,0-1 0,0-20 16,21 20-16,0-21 0,-21 1 15,21-1-15,0 0 0,0 1 0,0-22 16,0 21-16,0-21 0,0 22 16,21-22-16,-21 0 0,21 0 15,0 0-15,0-21 0,0 0 0,22 22 16,-22-22-16,0 0 0,0 0 0,0 0 15,1-22-15,-1 22 0,0-21 16,0 0-16,0 0 0,0 0 0,1 0 16,-1-1-16,-21 1 0,0 0 0,21 0 15,-21 0-15,0 0 0,21-1 16,-21 1-16,0 42 31,0 1-31,-21-1 16,21 0-16,-21 0 0,21 0 15,0 0-15,0 1 0,0-1 0,0 21 16,0-21-16,0 0 16,0 1-16,0-1 0,21-21 15,0 0 1,0 0-16,0 0 0,1 0 0,-1-21 16,0 21-16,0-22 0,0 1 0,0 0 15,22 0-15,-22 0 0,0 0 16,0-22-16,0 22 0,1 0 15,-1-21-15,0 20 0,0 1 0,0 0 0,-21 0 16,0 0-16,0 0 16,0 42-1,0 0-15,0 0 16,-21 0-16,21 0 0,-21 1 16,0 20-16,21-21 0,0 0 0,0 0 15,0 22-15,0-22 0,0 0 0,0 0 16,0 0-16,21 1 0,0-1 15,21-21-15,-20 21 0,-1-21 16,21 0-16,-21 0 0,22 0 0,-1 0 0,0 0 16,1 0-16,-22 0 0,21-21 15,0 0-15,1-1 0,-1 1 16,0 0-16,-20 0 0,20-21 0,-21 20 16,0-20-16,-21 21 0,0-21 15,21 20-15,-21-20 0,0 21 0,0 0 16,0 0-16,-21-1 15,0 22-15,0 0 0,0 0 16,0 22-16,-1-22 0,1 21 0,21 0 16,-21 0-16,21 0 0,-21 22 15,21-22-15,0 0 0,0 0 0,0 0 16,0 0-16,0 1 0,0-1 0,0 0 16,21 0-16,0 0 15,0-21-15,1 21 0,-1-21 0,0 0 16,0 0-16,0 0 0,0 0 0,1 0 15,20 0-15,-21 0 0,21 0 16,1-21-16,-1 0 0,0 0 0</inkml:trace>
  <inkml:trace contextRef="#ctx0" brushRef="#br1" timeOffset="126283.07">22542 11282 0,'0'0'0,"43"-148"31,-43 127-31,-21 21 16,-1 21 0,1 0-16,0 0 0,0 21 15,0 1-15,0 20 0,-1-20 0,1 20 16,21-21-16,-21 22 0,0-22 16,21 1-16,0-1 0,-21 0 0,21 1 15,-21-22-15,-1 21 0,22-21 0,0 0 16,0 22-16,0-22 15,-21 0-15,42-21 32,1 0-32,-1-21 0,0 21 15,0-21-15,0 0 0</inkml:trace>
  <inkml:trace contextRef="#ctx0" brushRef="#br1" timeOffset="126655.86">22775 11599 0,'0'0'16,"21"-21"-16,1 0 0,-22 0 0,21 21 15,-64 0 1,43 21-16,-21 0 0,0 0 16,0 1-16,0-1 0,0 0 15,-1 0-15,22 21 0,0-20 0,-21-1 16,21 0-16,0 0 0,0 0 0,0 0 16,0 1-16,21-22 15,-21 21-15,22 0 0,-1-21 0,0 0 16,0 0-16,21 0 0,-20 0 0,20 0 15,-21 0-15,21-21 0,1 0 16,-22 21-16,0-22 0,21-20 0,-20 21 16,-1 0-16,0-22 0,0 1 15,-21 21-15,0-21 0,0-1 0,0 1 16,0 21-16,0-22 0,-21 22 0,0 21 16,0-21-16,-1 21 0,-20 0 15,21 0-15,-21 0 0,20 21 0,-20 0 16,0-21-16,21 22 0,-1-1 15,1 0-15,0-21 0,0 21 0,21 0 16,-21-21-16,21 21 16</inkml:trace>
  <inkml:trace contextRef="#ctx0" brushRef="#br1" timeOffset="126911.7">22077 11367 0,'0'-22'16,"0"44"-16,-21-44 0,42 22 16,0 0-1,0 0-15,0 0 0,22 0 0,20 0 16,-21 0-16,22 0 0,21-21 16,-1 21-16,-20-21 0,20 21 15,1 0-15,0 0 0,-22-21 0,1 21 16,-1 0-16,-20 0 0,-1 0 15,0 0-15,-21 0 0,1 0 0,-44 0 32,1 21-32,0-21 15,-21 0-15,-22 0 0,22 0 0</inkml:trace>
  <inkml:trace contextRef="#ctx0" brushRef="#br1" timeOffset="128127.53">2032 13653 0,'0'21'15,"-21"0"-15,21 21 16,0-21-16,0 1 16,0-1-16,21-21 15,0 0 1,0 0-16,0-21 0,22-1 0,-1 1 15,0 0-15,1 0 0,-1-21 16,22-1-16,-22 22 0,21-21 16,-20-1-16,20 22 0,-20-21 15,-22 0-15,21 20 0,0-20 0,-20 21 16,-1-21-16,0 20 0,-21-20 16,0 21-16,0 0 0,0-22 0,0 22 15,0 0-15,-21 21 16,0 0-16,-1 0 0,1 0 15,0 21-15,0 0 0,0 1 16,0 20-16,-1-21 0,1 21 0,-21 1 16,21 20-16,0-20 0,-1 20 15,1 1-15,-21 20 0,21-20 0,-22 20 16,22-20-16,0 21 16,-21-22-16,21 22 0,-1-1 0,1-20 15,0 21-15,21-1 0,0-20 16,0 20-16,0-20 0,0-1 0,0 1 15,0-22-15,0 1 0,0-1 16,0 0-16,21-21 0,0 1 0,1-22 16,-1 0-16,21 0 15,-21 0-15,0-22 0,22 1 0,-22 0 16,21 0-16,1-21 0,-22-1 16,21 1-16,-21 0 0,0-22 0,1 22 15,-1-22-15,-21 22 0,0-22 16,0 1-16,0 21 0,-21-22 15,-1 22-15,-20-1 0,21-20 16,-21 21-16,20 20 0,-20-20 0,0 21 16,21-21-16,-1 20 0,-20 22 15,21-21-15,0 21 0,0 0 16,21 21 0,0 1-1,21-22-15,0 0 16,0 0-16,21 0 0,-20 0 0,20 0 15,0 0-15,-21 0 0,22-22 16,-1 1-16,0 21 0</inkml:trace>
  <inkml:trace contextRef="#ctx0" brushRef="#br1" timeOffset="128531.3">2921 13737 0,'0'-42'16,"0"21"-1,0 0-15,0-1 0,-21 22 16,21-21-16,0 0 0,0 0 16,0 0-16,21 21 0,0-21 15,0 21-15,0 0 0,1 0 16,-1 0-16,0 0 0,0 0 0,0 21 16,22 0-16,-22 0 0,0 0 15,21 0-15,-21 1 0,1 20 16,-1-21-16,0 21 0,-21-20 0,21-1 15,-21 21-15,0-21 0,0 0 16,0 1-16,0-1 0,-21 0 0,0-21 16,0 0-1,21-21 1,0 0-16,0-1 16,0 1-16,0-21 0,0 21 15,0 0-15,21-22 0,-21 22 0,21-21 16,0 21-16,-21-1 0,21-20 0,0 21 15,-21 0-15,22 0 16,-1 21-16,0-22 0,0 1 0,0 21 16,0 0-16,1 0 0,-1 0 15</inkml:trace>
  <inkml:trace contextRef="#ctx0" brushRef="#br1" timeOffset="128883.1">3662 13801 0,'0'0'15,"0"21"-15,0 0 0,21-21 16,0 0-16,0 0 16,0 0-16,1 0 0,-1-21 15,0 0-15,0 21 0,21-21 16,-20-1-16,-1 1 0,0-21 16,0 21-16,-21 0 0,0-1 0,21 1 15,-21 0-15,0 0 0,0 0 0,0 0 16,-21 21-1,0 0-15,0 0 0,0 21 0,-22-21 16,22 21-16,0 21 0,0-21 16,-22 1-16,22 20 0,0-21 0,21 21 15,0-20-15,-21 20 16,21-21-16,0 0 0,0 0 0,0 1 16,0-1-16,21 0 0,-21 0 0,21-21 15,0 21-15,1-21 0,-1 0 16,21 0-16,-21 0 0,22 0 0,-1 0 15,-21 0-15,21-21 0,1 0 16,-1 21-16,0-21 0,1 0 0,-1-22 16</inkml:trace>
  <inkml:trace contextRef="#ctx0" brushRef="#br1" timeOffset="130744.03">4593 13589 0,'-106'106'16,"233"-254"-16,-148 190 0,42-105 0,-21 41 15,0 1-15,0 0 0,-21 0 16,0 21-16,0 0 0,0-21 15,-22 21-15,22 0 0,0 0 0,-21 0 16,20 21-16,1-21 0,-21 21 0,21 0 16,0 22-16,-1-22 0,1 21 15,0-21-15,0 22 0,21-22 0,0 21 16,0-21-16,0 22 0,0-22 16,0 0-16,0 0 0,0 0 0,0 0 15,21-21-15,0 0 16,0 0-16,1 0 0,-1 0 0,0-21 15,0 21-15,21-21 0,-20 0 16,-1 0-16,-21 0 0,21-1 16,0 1-16,0 0 0,-21 0 0,0 0 15,0 0-15,21-1 0,-21 1 16,0 0-16,0 0 16,0 42-1,0 0 1,0 0-16,0 1 0,0 20 0,0-21 15,0 21-15,-21-20 0,21 20 16,-21 0-16,21 1 0,0-1 0,-21 0 16,21 1-16,-21-1 0,21 21 0,-21 1 15,21-1-15,0 1 0,0-1 16,-22 22-16,22-21 0,-21 20 16,0 1-16,21-22 0,0 22 0,-21-21 15,0 20-15,21-20 0,0-1 16,0 1-16,0-22 0,0 0 0,0 1 15,0-22-15,0 0 0,0 0 16,21-42 0,0 0-16,0 0 0,-21-22 0,21 1 15,1 0-15,20-1 0,-21 1 16,0-21-16,22-1 0,-22-21 16,21 22-16,-21-22 0,22 1 0,-22-22 15,0 21-15,21 0 0,-21 1 0,1-1 16,-1 0-16,0 1 0,0 20 15,-21 1-15,21-1 0,-21 22 0,0 0 16,0-1-16,0 22 0,0 0 16,0 0-16,0 0 0,0 42 31,0 0-31,0 0 16,0 0-16,0 0 0,0 22 15,0-22-15,0 0 0,0 21 0,0-20 16,0 20-16,0-21 0,21 0 0,-21 0 15,22 1-15,-22-1 16,0 0-16,21-21 0,0 21 0,0-21 16,0 0-16,0 0 0,1 0 15,-1 0-15,0-21 0,0 21 16,21-21-16,-20 0 0,-1-1 0,21 1 16,-21 0-16,0-21 0,22 21 15,-22-22-15,0 22 0,0-21 0,-21-1 16,0 1-16,21 0 0,-21 21 0,0-22 15,0 22-15,0 0 0,0 0 16,-21 21 0,21 21-1,-21 0-15,21 0 0,-21 0 0,21 22 16,-21-22-16,21 21 0,0-21 16,0 22-16,0-22 0,0 21 15,0-21-15,0 22 0,0-22 0,21 0 16,0 0-16,0-21 0,0 21 0,1 1 15,-1-22-15,0 0 0,0 0 16,21 0-16,-20 0 0,20 0 0,0-22 16,1 1-16,-1 0 0,0 0 15,1 0-15,-1 0 0,0-22 0,1 22 16,-1-21-16,-21 21 0,0-22 0,0 1 16,1 0-16,-22 20 15,21-20-15,-21 21 0,0 0 0,0 0 16,0-1-16,-21 22 0,-1 0 0,1 0 15,0 22-15,0-22 16,0 21-16,21 0 0,0 0 0,-21 21 16,21-20-16,0-1 0,0 21 15,0-21-15,0 0 0,0 22 0,0-22 16,0 0-16,21-21 0,0 21 0,0 0 16,0-21-16,0 0 0,106 0 31,-105-21-31,20 0 0,-21 21 0,0-21 15,22 0-15,-22 0 0,0-1 16,0-20-16,-21 21 0,21-21 16,-21 20-16,21-20 0,-21 21 15,0 0-15,0 0 0,0-1 0,0 1 16,-21 21 0,21 21-16,-21 1 0,21-1 15,0 21-15,0-21 0,-21 0 0,21 22 16,-21-22-16,21 0 0,-21 21 0,21-20 15,0-1-15,0 0 0,0 0 16,0-42 31,21 0-47,-21 0 0,21-1 16,0-20-16,0 21 15,0 0-15,1-22 0,-1 22 0,0 0 16,0 0-16,0 0 0,0 0 15,1 21-15,-1 0 0,0 0 0,0 0 16,-21 21-16,21 0 0,-21 0 16,21 0-16,-21 22 0,0-22 0,22 0 15,-1 21-15,-21-21 16,21 1-16,-21 20 0,21-21 0,0 0 0,0 0 16,1 1-16,-1-22 15,0 0-15,0 0 0,0 0 16,22 0-16,-22 0 0,0-22 0,21 1 15,-21 0-15,1 0 0,20 0 0,-21-22 16,21 22-16,-20-21 0,-1 0 16,0-1-16,0-20 0,21 20 0,-42 1 15,22-21-15,-1 20 0,0 1 16,0-22-16,-21 22 0,0 0 0,0-1 16,0 22-16,0 0 0,0 0 0,0 42 31,-21 0-31,0 22 0,0-22 0,21 21 15,-22 0-15,1 22 0,0-22 16,21 1-16,0 20 0,-21-21 16,21 1-16,0 20 0,0-20 0,0-1 15,0 0-15,0-21 0,0 22 0,0-22 16,0 0-16,0 0 0,0 0 16,21 1-16,0-22 15,0 0-15,1 0 0,-1 0 16,-21-22-1,21 1-15,0 0 0,0 0 0,-21 0 16</inkml:trace>
  <inkml:trace contextRef="#ctx0" brushRef="#br1" timeOffset="130939.92">7027 13399 0,'0'0'0,"-42"0"0,21 0 16,-22 0-16,65 0 31,-1 0-31,0-22 0,21 22 16,-21 0-16,22 0 0,-1 0 0,0-21 15,1 21-15,-22 0 0,21 0 0,-21-21 16,22 21-16,-22-21 0,0 21 16,0 0-16,0 0 0</inkml:trace>
  <inkml:trace contextRef="#ctx0" brushRef="#br1" timeOffset="131523.57">8191 13589 0,'0'0'0,"-42"-21"0,21 21 15,0-21-15,0 0 0,-1-1 16,1 22-16,21-21 0,0-21 15,0 21-15,0 0 0,0-1 0,21 1 16,1 0-16,20 0 0,-21 0 16,21 0-16,-20 21 0,20 0 0,0-22 15,1 22-15,-22 0 0,21 22 16,0-1-16,-20-21 0,20 42 16,-21-21-16,0 22 0,0-22 0,1 21 15,-22 0-15,0 1 0,0-1 16,0-21-16,0 22 0,0-1 0,-22-21 15,1 0-15,0 0 0,0 1 0,21-1 16,-21 0-16,0-21 16,-1 0-16,22-21 15,0 0 1,0-1-16,0 1 0,0 0 0,0-21 16,0 21-16,22-22 0,-1 1 0,0 21 15,21-22-15,-21 1 16,1 21-16,-1 0 0,21-22 0,-21 22 15,0 0-15,22 21 0,-22-21 16,0 21-16,21 0 0,-20 0 0,-1 0 16,0 0-16,0 0 0,0 0 0,-21 21 15</inkml:trace>
  <inkml:trace contextRef="#ctx0" brushRef="#br1" timeOffset="131862.98">9017 13610 0,'0'0'0,"0"21"0,21 1 0,0-1 16,0-21-16,1 0 15,-1 0-15,0 0 16,0 0-16,0-21 0,0 21 16,22-22-16,-22 1 0,0 0 15,0 0-15,0-21 0,1 20 16,-1 1-16,0 0 0,-21 0 0,21-21 16,-21 20-16,0 1 0,0 0 15,-21 0-15,0 21 0,0 0 16,-1 0-16,-20 0 0,21 21 0,0-21 15,-22 21-15,22 0 0,0 1 16,-21 20-16,21-21 0,-1 21 0,1 1 16,21-22-16,0 21 0,0 1 15,0-22-15,0 0 0,0 21 16,21-21-16,1 1 0,-1-1 0,0-21 0,21 21 16,1-21-16,-1 0 15,-21 0-15,43 0 0,-22 0 0,0 0 16,22 0-16,-22 0 0,22-21 0,-1 0 15,1-1-15,-1 1 0</inkml:trace>
  <inkml:trace contextRef="#ctx0" brushRef="#br1" timeOffset="133024.01">10287 13314 0,'0'0'16,"-21"-21"-16,21 0 0,-43 21 15,22 0-15,0 0 0,-21 0 16,-1 0-16,22 0 0,-21 21 0,0-21 15,-1 21-15,1 0 0,0 0 0,-1 0 16,22 1-16,-21 20 0,21-21 16,-22 21-16,22-20 0,0 20 0,0 0 15,21-21-15,0 22 0,0-22 16,0 0-16,0 0 0,0 0 0,21 1 16,21-22-16,-21 0 0,22 0 0,-22 0 15,21 0-15,1 0 0,-1 0 16,0-22-16,1 1 0,-1 21 0,0-21 15,1-21-15,-22 21 0,21-1 16,-21 1-16,-21-21 0,0 21 0,21 0 16,-21-22-16,0 22 0,0 0 15,0 0-15,0 0 0,0-1 0,0 44 47,-21-1-47,21 21 0,0-21 16,0 22-16,-21-1 0,21 0 0,-21 1 15,0 20-15,21-21 0,0 22 0,-21-1 16,-1 1-16,1-1 0,21 1 16,-21-1-16,0 1 0,0 21 15,21-22-15,-21 22 0,-1-22 0,1 22 16,21-22-16,-21 22 0,21-21 0,-21-1 16,21-21-16,0 22 0,0-22 15,-21 1-15,21-1 0,-21-21 0,21 0 16,0 0-16,0-42 15,21 0 1,0-21-16,0 21 0,0-22 0,0 1 16,1-22-16,20 22 0,-21-21 0,21-22 15,1 21-15,-22-20 0,21-1 16,1 0-16,-1 1 0,-21-1 0,21 0 16,1-20-16,-22 20 0,21 0 15,-21-21-15,1 22 0,-1 20 0,0 1 16,0-1-16,0 22 0,-21 0 15,0 20-15,0-20 0,0 21 16,-21 42 0,0-21-1,21 42-15,-21-20 0,21-1 16,0 21-16,-21-21 0,21 22 0,0-1 16,0-21-16,0 21 0,0 1 15,0-22-15,0 0 0,21 0 0,-21 0 16,21 1-16,0-1 0,0-21 0,22 0 15,-22 0-15,0 0 16,21 0-16,-21 0 0,22-21 0,-1 21 0,0-22 16,-20 1-16,20-21 0,0 21 15,-21 0-15,22-22 0,-22 1 16,0 21-16,0-22 0,0 1 0,1 21 16,-22 0-16,0-22 0,0 22 0,0 0 15,-22 42 16,22 0-31,-21 1 16,21-1-16,0 0 0,0 0 0,0 21 16,0-20-16,0-1 0,0 21 0,0-21 15,0 0-15,0 1 16,0-1-16,21 0 0,1-21 0,-1 21 16,0-21-16,0 0 0,21 0 0,-20 0 15,20 0-15,-21 0 0,21-21 16,1 0-16,-22 0 0,21-1 0,-21 1 15,1 0-15,-1-21 0,0 21 0,0-1 16,-21-20-16,21 21 0,-21-21 16,0 20-16,0 1 0,0 0 15,-21 21 1,21 21 0,-21 0-16,21 1 0,-21-1 15,21 0-15,0 0 0,0 0 16,0 0-16,0 22 0,-21-22 0,21 0 15,0 0-15,0-42 47</inkml:trace>
  <inkml:trace contextRef="#ctx0" brushRef="#br1" timeOffset="133218.9">11536 13123 0,'0'0'0,"-21"0"0,-1 0 0,1 0 15,0 0-15,21 22 16,-21-22-16,0 21 16,42 0 15</inkml:trace>
  <inkml:trace contextRef="#ctx0" brushRef="#br1" timeOffset="133699.63">11874 13441 0,'-21'0'0,"42"0"0,-63 0 0,21 0 16,0-21-16,0 0 15,21-1-15,0 1 16,0 0-16,21 0 16,0 21-16,0 0 15,0 0-15,0 0 16,22 0-16,-1 0 0,-21 0 0,22 0 15,-1 0-15,-21 0 0,21 21 0,-20 0 16,-1 0-16,0 1 0,0-1 16,-21 0-16,0 0 0,0 0 0,0 0 15,0 22-15,-42-22 0,21 0 16,-1 0-16,1-21 0,0 21 0,0-21 16,0 0-16,0 0 0,-1 0 0,1 0 15,21-21 1,0 0-16,21 0 15,1 0-15,-22-22 0,21 22 16,0 0-16,0 0 16,0 0-16,22 0 0,-22-1 0,0 1 15,21 0-15,-21 0 0,22 21 0,-22-21 16,21 21-16,-21 0 0,22-21 16,-22 21-16,0 0 0,0-22 0,0 22 15</inkml:trace>
  <inkml:trace contextRef="#ctx0" brushRef="#br1" timeOffset="135527.48">12552 13399 0,'0'0'0,"0"21"0,21-21 32,0 0-32,0 0 15,0 0-15,1-21 0,-1 21 16,0-22-16,0 22 0,0-21 15,0 0-15,-21 0 0,22 21 0,-22-21 16,0 0-16,0-1 0,0 1 0,0 0 16,0 0-16,-22 0 15,1 21-15,0 0 0,0 0 0,0 0 16,0 0-16,-1 0 0,22 21 16,-21 0-16,0 0 0,21 0 15,-21 1-15,21 20 0,0-21 0,0 0 0,0 0 16,0 22-16,0-22 15,0 0-15,0 0 0,21 0 0,0 1 16,0-1-16,1 0 0,-1-21 0,0 0 16,21 0-16,-21 0 0,22 0 15,-22 0-15,21 0 0,1 0 0,-1-21 16,0 0-16,-21-1 0,22 22 16,-1-21-16,0-21 0,-20 21 0,-1 0 15,0-1-15,0 1 0,0-21 0,0 21 16,-21 0-16,22-1 0,-22 1 15,0 0-15,-22 42 32,1 0-17,0 1-15,21-1 0,0 0 16,0 0-16,0 0 0,-21 0 16,21 1-16,0-1 0,0 0 0,0 0 15,0 0-15,0 0 0,21-42 63,-21 0-63,21 0 0,0 0 15,1 0-15,-1-22 0,21 22 16,-21 0-16,0 0 0,1 0 16,20-1-16,-21 1 0,0 0 0,0 21 15,1 0-15,-1-21 0,0 21 16,0 0-16,-21 21 15,21 0-15,-21 0 0,0 1 16,0-1-16,0 0 16,0 0-16,0 0 0,0 0 15,0 1-15,0-1 16,0-42 31,0-1-47,21 22 0,1-21 15,-22 0-15,21 0 0,0 21 0,0-21 16,0 0-16,0-1 0,1 1 16,-1 0-16,21 0 0,-21 21 0,0-21 15,1 21-15,-1 0 0,-21 21 32,0 0-32,0 0 0,0 0 15,0 1-15,0-1 0,-21 0 16,21 0-16,0 0 0,0 0 0,0 1 15,0-1-15,0 0 0,0 0 16,0 0-16,21 0 16,0-21-16,21 0 0,-21 0 15,1 0-15,20 0 0,0 0 0,-21 0 16,22 0-16,-1 0 0,0 0 16,1-21-16,-22 0 0,21 0 0,-21 0 15,22 0-15,-22-1 0,0 1 16,0 0-16,-21 0 0,0-21 0,0 20 15,0 1-15,0 0 0,0 0 0,0 0 16,-21 21 0,0 0-16,0 0 0,21 21 15,-21-21-15,-1 21 0,1 0 16,21 0-16,0 1 0,0-1 16,0 0-16,0 0 0,0 0 0,0 0 15,0 1-15,0-1 0,21 0 0,1-21 16,-1 21-16,21-21 0,-21 0 15,0 0-15,22 0 0,-22 0 0,21 0 16,-21 0-16,22 0 0,-22 0 16,0 0-16,0-21 0,0 21 0,1-21 15,-1 0-15,0-1 0,-21 1 16,0 0-16,0 0 0,0 0 16,0 0-16,0-1 0,0 44 31,-21-1-16,21 0-15,-21 0 0,21 0 16,-22 0-16,22 1 0,-21-22 0,21 21 16,-21 0-16,21 0 15,0-42 17,21 21-17,0-21-15,1 0 0,-1 21 0,-21-22 16,21 1-16,0 0 0,0 0 15,0 0-15,1 0 0,-1-1 0,0 1 16,0 0-16,0 21 0,0-21 16,-21 0-16,0 42 15,0 0 1,0 0-16,0 0 0,0 1 0,0-1 16,0 0-16,0 0 0,0 0 15,0 0-15,0 1 0,0-1 0,0 0 16,0 0-16,0 0 0,22-21 0,-1 21 15,0-21-15,0 0 0,0 0 16,0 22-16,1-22 0,20 0 0,-21 0 16,0 0-16,22-22 0,-22 1 15,21 21-15,-21-21 0,0 0 16,1 0-16,20 0 0,-21-22 0,0 22 16,0-21-16,1-1 0,-1 1 15,0 0-15,0-1 0,0-20 0,0 21 16,1-1-16,-1 1 0,-21 0 15,0 20-15,21-20 0,-21 21 0,-21 21 32,0 42-32,-1-21 15,1 22-15,0-1 0,-21 0 0,21 1 16,-1-1-16,1 0 0,0 1 16,0-1-16,0 0 0,21-20 15,0 20-15,0-21 0,0 0 0,0 22 16,0-22-16,0 0 15,21-21-15,0 0 16,0 0-16,0 0 0,1 0 16,-1-21-16,-21 0 0,21 21 15,0-22-15</inkml:trace>
  <inkml:trace contextRef="#ctx0" brushRef="#br1" timeOffset="135721.15">15388 13102 0,'0'0'0,"-21"0"0,0 0 16,0 0-16,21 21 16,21-21-1,0 0-15,21 0 16,-21 0-16,22 0 0,-1 0 16,0 0-16,1 0 0,-1 0 0,0 0 15,-20 0-15,-1-21 0,0 21 16,0-21-16</inkml:trace>
  <inkml:trace contextRef="#ctx0" brushRef="#br1" timeOffset="138029.01">16870 13123 0,'21'0'16,"-42"0"-16,63-21 0,-21 0 0,-21 0 16,21 0-16,-21 0 0,0-1 15,0 1-15,0 0 0,0 0 0,0 0 16,-21 0-16,0 21 0,0 0 16,0 0-16,0 0 0,-1 21 15,1 0-15,0 0 0,0 0 16,21 22-16,-21-1 0,0-21 0,21 21 15,-22 1-15,22-1 0,0 0 0,0-20 16,0 20-16,0-21 16,0 21-16,0-20 0,0-1 0,22 0 15,-1 0-15,0 0 0,0 0 0,21 1 16,-20-22-16,-1 0 0,21 0 16,0 0-16,1 0 0,-1 0 0,0-22 15,1 1-15,-1 21 0,0-21 16,1 0-16,-1-21 0,-21 20 0,22-20 15,-1 21-15,-21-21 0,0-1 0,0-20 16,1 20-16,-1-20 0,-21-1 16,0 22-16,0 0 0,0-22 0,0 43 15,0-21-15,0 21 0,0-1 16,-21 22 0,-1 22-16,1-1 0,21 0 0,-21 21 15,0 1-15,0-1 0,0 0 16,-1 22-16,22-22 0,0 0 0,-21 1 15,21-1-15,-21 0 0,21-20 16,0 20-16,0-21 0,0 0 0,0 0 16,0 1-16,0-1 0,0 0 15,21-21 1,0 0-16,1 0 0,-1 0 16,0-21-16,0 21 0,0-21 0,0-1 15,1 1-15,-1 0 16,0 0-16,0 0 0,21 0 0,-20 21 15,-1-22-15,-21 1 0,21 21 16,0 0-16,0 0 0,-21 21 16,0 1-16,0-1 15,0 0-15,0 0 0,0 0 16,0 0-16,0 1 0,0-1 0,21-21 16,-21 21-16,22 0 0,-1 0 0,-21 0 15,21-21-15,0 0 0,21 0 16,-20 0-16,20 0 0,0 0 0,1 0 15,-22 0-15,21-21 0,0 21 16,1-21-16,-1 0 0,0 21 0,1-21 16,-1 0-16,-21-22 0,22 22 15,-22 0-15,0-21 0,-21 20 16,0-20-16,0 21 0,0-21 0,0 20 16,0 1-16,0 0 0,-21 0 0,0 0 15,-22 21-15,22 0 0,0 0 16,-21 0-16,20 0 0,-20 0 0,0 21 15,21 0-15,-22 0 0,22 0 16,0 1-16,0-1 0,0 21 0,-1-21 16,1 22-16,21-22 0,-21 0 15,21 0-15,0 0 0,0 0 0,0 1 16,0-1-16,21 0 0,0-21 16,1 21-16,-1-21 0,21 0 0,-21 0 15,0 0-15,22 0 0,-22 0 16,21 0-16,-21 0 0,1-21 0,20 21 15,-21-21-15,0 0 0,0-1 16,1 1-16,-1 0 0,0 0 0,-21 0 16,21-22-16,-21 22 0,21 0 0,-21 0 15,0 0-15,0 0 16,0 42 0,0 0-1,0 0-15,0 0 0,0 0 16,0 1-16,0-1 0,0 0 0,0 0 15,0 0-15,21 0 16,1 1-16,-1-22 0,0 0 16,0 0-16,21 0 0,1 0 0,-22 0 15,21 0-15,-21 0 0,22 0 16,-22-22-16,0 22 0,0-21 0,0 21 16,1-21-16,-1 0 0,-21 0 0,0 0 15,0-1-15,0 1 0,0 0 16,0 0-16,0 42 31,-21-21-31,21 21 0,-22 0 16,22 1-16,0-1 0,-21 0 15,21 0-15,-21-21 0,21 21 16,-21 0-16,21 1 16,21-44 30,0 1-46,0 0 0,1 0 16,-1 0-16,0 0 16,0-1-16,0 1 0,0 0 0,1 0 15,-1 0-15,21 0 0,-21-1 0,0 1 16,1 21-16,-1 0 0,-21 21 16,0 1-1,0-1-15,0 0 0,0 0 16,0 0-16,0 0 0,-21 1 0,21-1 15,0 0-15,0 0 0,0 0 16,0 0-16,21 1 16,0-22-16,0 0 0,0 21 0,0-21 15,22 0-15,-22 0 0,21 0 0,1 0 16,-22 0-16,21-21 0,0 21 16,-20-22-16,20 22 0,-21-21 0,21 0 15,-20 0-15,-1 0 0,0-22 16,0 22-16,0 0 0,-21 0 15,0 0-15,0 0 0,0-1 0,0 1 16,-21 21-16,0 0 16,0 0-16,0 0 0,-22 0 0,1 21 15,21 1-15,-22-1 0,22 0 0,-21 0 16,21 0-16,0 0 0,-1 1 16,22-1-16,0 0 0,0 0 15,0 0-15,22-21 16,-1 0-16,0 0 15,0 0-15,0 0 0,22 0 0,-22 0 16,0 0-16,0-21 0,0 21 16,0-21-16,1 21 0,-1-21 15,0 0-15,0 21 0,-21-22 0,0 1 16,21 21 0,-42 0-1,21 21-15,-21-21 16,0 22-16,0-1 0,-1 0 15,1 0-15,0 0 0,0 22 0,0-22 16,0 21-16,-1 0 0,1 1 16,0-1-16,0 0 0,21 22 0,-21-1 15,21 1-15,0-22 0,0 22 16,0-1-16,0 22 0,0-22 0,-21 1 16,21-1-16,0 22 0,-22-21 15,22 20-15,-21-20 0,0-1 0,21 1 16,-21-1-16,0 1 0,0-22 0,-1 22 15,-20-43-15,21 21 0,0-21 16,-22 0-16,1 1 0,0-22 0,-1 0 16,1 0-16,0 0 0,-1-22 0,1 1 15,21 0-15,-21 0 0,-1 0 16,22-22-16,0 1 0,21 0 16,0-1-16,0 1 0,0-21 0,0-1 0,0 1 15,0-1-15,21 1 16,21-1-16,-20 1 0,-1 20 0,21-20 15,-21 20-15,22 1 0,-1 0 0,0-22 16,1 22-16,20 0 0,-21-1 16,22 1-16,-1-22 0,1 22 15,-1 0-15</inkml:trace>
  <inkml:trace contextRef="#ctx0" brushRef="#br1" timeOffset="138719.1">20087 13272 0,'-21'0'16,"-21"42"0,20-42-16,44 0 47,-1 0-47,0 0 15,0-21-15,0 21 0,0-21 16,1-1-16,-1 22 0,0-21 0,0 0 15,-21 0-15,0 0 0,21 0 16,-21-1-16,0 1 0,0 0 16,-21 21-1,0 0 1,0 0-16,0 21 0,-1 0 0,1 1 16,0-1-16,21 0 0,-21 0 15,21 0-15,0 0 0,0 1 16,0-1-16,0 0 0,0 0 0,0 0 15,0 0-15,0 1 16,21-22-16,0 21 0,0-21 16,1 0-16,-1 0 0,0 0 0,21 0 15,-21 0-15,22 0 0,-22 0 16,21 0-16,1-21 0,-1 21 0,0-22 16,1 1-16,-1 21 0,21-21 0,-20 0 15,-1 0-15,0 0 16,-20-22-16,20 22 0,-21 0 0,0 0 15,0 0-15,-21-1 0,0 1 16,0 0-16,-21 21 16,0 0-16,0 0 0,0 0 15,0 21-15,-1-21 0,1 21 16,21 1-16,0-1 0,0 0 0,0 21 16,0-21-16,0 1 0,0-1 15,0 0-15,0 0 0,0 0 0,0 0 16,0 1-16,0-1 0,0 0 15,0 0-15,-21 0 16,0-21-16,0 0 0,0 0 16,-1 0-16,1 21 0,0-21 15,0 0-15,0 0 16,0 0-16,21-21 16,0 0-1,0 0-15,0 0 16</inkml:trace>
  <inkml:trace contextRef="#ctx0" brushRef="#br1" timeOffset="138892">20637 13377 0,'-42'0'0,"84"0"0,-63 0 16,0 0-16,0 0 15,0 0 1,21 22-1,21-22 17,0 0-32</inkml:trace>
  <inkml:trace contextRef="#ctx0" brushRef="#br1" timeOffset="140711.32">21759 13102 0,'0'-21'0,"0"-42"31,0 41-31,0 1 0,0 42 47,0 22-47,0-22 0,-21 0 16,0 21-16,21-20 0,-21 20 0,0-21 15,-1 21-15,22-20 0,-21 20 0,21-21 16,-21 0-16,21 0 0,-21 1 15,0-22-15,21 21 0,0 0 16,0-42 15,0 0-31,0-1 16,0 1-16,0 0 0,21 0 16,0 0-16,0-22 0,-21 22 15,21 0-15,1-21 0,-1 21 0,21-22 16,-21 22-16,0 0 0,1-21 15,20 42-15,-21-22 0,0 22 0,0 0 16,1 0 0,-22 22-16,0-1 0,0 0 0,0 0 15,0 0-15,0 22 0,0-22 0,0 0 16,0 21-16,0-21 0,0 1 16,0-1-16,0 0 0,0 0 15,0 0-15,21 0 0,0-21 0,0 0 31,0 0-31,0 0 0,1 0 16,-1-21-16,0 0 16,0 0-16,0 0 0,-21 0 0,21-1 15,1 1-15,-1 0 0,0-21 0,0 21 16,0-22-16,0 22 0,1-21 16,-1 21-16,0-1 0,-21 1 0,21 21 15,-21 21 1,0 1-1,0-1-15,0 0 0,0 0 16,0 21-16,-21-20 0,21-1 16,0 21-16,0-21 0,0 0 0,0 22 15,0-22-15,0 0 0,0 0 0,0 0 16,0 1-16,21-1 16,0-21-16,0 0 0,1 0 15,-1 0-15,0 0 0,0 0 0,21 0 16,-20 0-16,-1-21 0,21 21 15,-21-22-15,22 1 0,-22 0 0,21 0 16,-21 0-16,0-22 0,1 22 16,-1 0-16,0 0 0,0-21 15,0 20-15,-21 1 0,0 0 16,0 42 0,-21 0-16,0 1 15,21-1-15,-21 0 0,0 0 16,21 0-16,-22 0 0,22 1 0,0-1 15,0 0-15,0 0 0,0 0 0,0 0 16,0 1-16,22-22 16,-1 21-16,0-21 0,0 0 15,0 0-15,0 0 0,1 0 16,20 0-16,-21 0 0,0-21 0,0 21 16,1-22-16,-22 1 0,21 0 0,-21 0 15,0-21-15,0 20 16,0 1-16,0-21 0,0 0 0,0 20 15,-21-20-15,21 21 0,-22 0 0,1 0 16,0-1-16,21 1 0,-21 21 16,42 0 15,-21 21-31,42-21 0,-20 0 0,-1 22 16,21-22-16,0 0 0,1 0 15,-1 0-15,0 0 0,22 0 0,-1 0 16,1 0-16,-1 0 0,1 0 0,-22 0 15,22 0-15,-22 0 0,0 0 16,-20 0-16,-1 0 0,-21-22 16,-21 22-1,-1 0-15,1 0 0,-21 0 16,21 0-16,-22 0 0,1 0 0,21 22 16,-21-1-16,20 0 0,-20 0 15,21 0-15,0 0 0,0 1 0,-1-1 16,22 0-16,0 0 0,-21 21 15,21-20-15,0-1 0,0 0 16,0 0-16,0 0 0,21 0 16,1-21-16,-1 0 15,0 0-15,0 0 0,0 0 0,0 0 16,1 0-16,-1 0 0,0 0 16,0-21-16,21 0 0,-20 0 15,-1 0-15,21 0 0,-21-22 0,22 22 16,-1-64-16,0 22 0,-21 21 15,1-22-15,-1 22 16,0-22-16,0 22 0,0 0 0,-21-1 0,21 1 16,-21 21-16,0 0 0,-21 21 31,0 0-31,0 21 0,0 0 16,0 21-16,-1 1 0,1-1 0,0 0 15,0 1-15,0-1 0,21 0 16,0 1-16,0-22 0,-21 21 15,21 0-15,0-20 0,0-1 0,0 0 16,0 0-16,21 0 0,-21 0 0,21-21 16,0 22-16,0-22 0,0 0 15,1 0-15,-1 0 0,0 0 0,0 0 16,21 0-16,-20-22 0,-1 22 16,0-21-16,0 0 0,-21 0 0,21 21 15,-21-21-15,21 0 0,-21 42 31,0 0-31,-21 0 0,0 0 16,0 0-16,21 1 0,0-1 16,-21 0-16,0 0 15,21 0-15,21-21 32,0 0-17,0-21-15,0 0 0</inkml:trace>
  <inkml:trace contextRef="#ctx0" brushRef="#br1" timeOffset="140879.22">24299 12933 0,'0'0'0,"-63"0"32,42 0-32,-1 21 15,22 0-15,0 0 16,22-21-1,-1 0-15,0 0 16,0 0-16,21 0 0,-20 0 0</inkml:trace>
  <inkml:trace contextRef="#ctx0" brushRef="#br1" timeOffset="141615.66">24680 12764 0,'0'-43'0,"0"86"0,21-107 0,-21 43 0,0 0 16,0 0-16,22-1 0,-44 22 31,1 22-15,0 20-16,0 0 0,0 1 0,0-1 15,-1 21-15,1 1 0,0-1 0,0 1 16,0-1-16,0 1 0,-1-1 16,1 22-16,0-21 0,0-1 0,21 1 15,-42 20-15,20-20 0,1 20 0,0-20 16,0-1-16,-21 1 0,20-1 15,1 1-15,-21-1 0,21 1 16,-22-1-16,22 1 0,-21-1 0,21 1 16,0-22-16,-1 1 0,22-1 15,0 0-15,0-21 0,0 22 0,0-22 16,22 0-16,-1-21 0,0 0 16,0 0-16,21 0 0,-20 0 15,-1-21-15,21 0 0,0 0 0,1-1 16,-22 1-16,21-21 0,1 0 0,-22-1 15,21 1-15,-21 0 0,0-22 16,1 1-16,-1 20 0,-21-20 16,0-1-16,0-20 0,0 20 0,0 1 0,-21-22 15,-1 21-15,1 22 16,-21-21-16,21 20 0,-22 1 0,22 0 16,-21 20-16,21 1 0,0 0 0,21 0 15,0 0 1,42 21-1,-21 0 1,0 0-16,22-21 0,-1 21 0,-21 0 16,21-22-16,1 22 0,-1-21 0,22 21 15,-22-21-15,0 0 0,1 0 16,-1 0-16,-21-1 0,21 1 0,-20-21 16,-1 21-16,0 0 0,-21-1 15,0 1-15,0 0 16,-21 21-1,0 0-15,-1 0 16,1 0-16,21 21 0,-21 0 0,0 1 16,0-1-16,21 0 0,0 0 15,0 0-15,-21 0 0,21 1 0,-22-1 16,22 0-16,22-21 47,-1 0-47,0 0 0,-21-21 15,21 0-15,0-1 0</inkml:trace>
  <inkml:trace contextRef="#ctx0" brushRef="#br1" timeOffset="141775.56">24913 12996 0,'0'0'0,"0"-21"16,0 0-16,0 0 16,-21 21-1,0 0 1,0 0-16,42 0 31,0 0-15,0 0-16,0 0 0,0 0 0,22 0 15</inkml:trace>
  <inkml:trace contextRef="#ctx0" brushRef="#br1" timeOffset="142015.43">25315 12933 0,'0'-21'0,"-21"21"15,0 0 1,0 0-16,0 0 0,-1 0 16,1 0-16,-21 21 0,21 0 0,0 0 15,-1 0-15,1 1 0,0-1 16,0 0-16,21 21 0,0-21 0,-21 1 16,21-1-16,0 0 15,0 0-15,0 0 0,0 0 0,0 1 0,0-1 16,21 0-16,0-21 0,21 21 15,-20-21-15,-1 0 0,21 0 16,-21 0-16,22 0 0,-22 0 0,21 0 16,0 0-16,-20 0 0</inkml:trace>
  <inkml:trace contextRef="#ctx0" brushRef="#br1" timeOffset="143483.25">25633 13187 0,'0'0'0,"21"-21"0,-21 0 15,21-1-15,-21 1 0,0 0 0,0 0 16,0 0-16,-21 0 15,0 21-15,0 0 0,-1 0 16,1 0-16,0 21 0,0 0 0,0-21 16,0 21-16,-1 0 15,1 0-15,0 1 0,21-1 0,-21 0 16,0 0-16,21 0 0,0 0 16,0 1-16,0-1 0,0 0 15,0 0-15,21-21 16,0 0-1,0 0-15,0 0 0,1 0 16,-1-21-16,0 21 0,0-21 16,0 0-16,0-1 0,1 1 0,-1 0 15,0 0-15,-21 0 0,21 0 16,-21-1 0,0 44-1,0-1-15,-21-21 0,21 21 16,-21 0-16,21 0 0,-21 0 0,21 1 15,0-1-15,0 0 0,0 0 16,0 0 0,21-21-1,0 0-15,0 0 0,0 0 16,0 0-16,1 0 0,-1 0 16,0-21-16,21 0 0,-21 0 15,1 0-15,-1-22 0,0 22 16,0-21-16,0-1 0,-21 1 0,21 0 15,1-1-15,-1 1 0,0 0 0,0-1 16,-21 1-16,21 0 0,-21 21 16,21-1-16,-21 1 0,0 0 0,0 42 31,-21 22-15,21-22-16,-21 21 0,0-21 15,0 22-15,0-1 0,21 0 0,-22 1 16,1-22-16,21 21 0,-21 0 15,21-20-15,0-1 0,0 21 16,0-21-16,0 0 0,0 1 16,0-1-16,21-21 15,0 0 1,1 0-16,-1 0 0,-21-21 0,21 21 16,0-22-16,21 1 0,-20 0 15,-1 0-15,0 0 0,0 0 0,0 21 16,0-22-16,1 1 0,-1 0 15,-21 42 17,-21 0-32,-1 1 0,22-1 15,-21 0-15,0 0 0,21 0 16,0 0-16,0 1 0,-21-1 16,21 0-16,0 0 0,0 0 15,21-21 1,0 0-16,0 0 15,1 0-15,-1 0 0,0-21 16,0 0-16,0 0 16,-21 0-16,21 21 0,-21-22 0,22 1 15,-22 0-15,0 0 0,0 42 63,-22 0-63,1-21 0,0 0 15,21 21-15,-21-21 16,21-21 31,21 21-31,0-21-16,-21 0 0,21 21 15,1-21-15,-1 21 0,0-21 0,0-1 16,0 22-16,0-21 0,1 21 31,-22 21-15,0 1-16,0-1 0,0 0 15,0 0-15,-22 0 16,22 0-16,-21-21 0,21 22 0,-21-1 16,0-21-16,21 21 15,-21-21-15,0 0 16,-1 0-1,22-21 1,0 0-16,0-1 16,22 1-16,-1 0 0,0 0 15,0 0-15,0 0 0,-21-1 16,43 1-16,-43 0 0,42 0 0,-21 0 16,0 21-16,0-21 0,1 21 15,-1 0-15,0 0 0,-21 21 16,0 0-16,0 0 15,0 0-15,0 0 0,0 1 16,0-1-16,-21 21 0,0-21 0,21 0 16,0 1-16,-22-22 0,1 21 15,21 0-15,-21 0 0,0-21 0,21 21 16,-21-21 0,21-21 15,0 0-31,0 0 15,0 0-15</inkml:trace>
  <inkml:trace contextRef="#ctx0" brushRef="#br1" timeOffset="143711.12">26649 12806 0,'-64'-21'31,"43"21"-31,0 0 16,21 21 47,-21-21-48,0 0 1</inkml:trace>
  <inkml:trace contextRef="#ctx0" brushRef="#br1" timeOffset="143927.99">25802 12869 0,'0'0'0,"-21"0"0,21 22 16,21-22-1,0 0-15,0 0 16,1 0-16,20 0 0,-21 0 0,21 0 15,-20 0-15,20 0 0,0 0 16,-21 21-16,1-21 0,20 0 0,-21 0 16,0 0-16,-21 21 15,-21-21 1,0 0-16</inkml:trace>
  <inkml:trace contextRef="#ctx0" brushRef="#br1" timeOffset="146072.38">2730 15896 0,'-21'0'16,"42"0"-16,-42 21 0,21-42 31,21 0-31,1 0 16,-22 0-16,0 0 15,0-1-15,0 1 0,0 0 16,0 0-16,0 0 0,-22 21 15,1-21-15,-21-1 0,21 1 0,-22 0 16,1 21-16,0-21 0,-22 21 16,22 0-16,0 0 0,-22 0 0,22 0 15,-1 21-15,1 0 0,0 0 16,-1 22-16,22-22 0,-21 21 16,21 1-16,0-1 0,-1 0 0,22 1 15,0-1-15,0 0 16,0-21-16,0 22 0,0-22 0,22 0 15,-1 0-15,0 0 0,21 1 16,-21-22-16,22 0 0,-22 0 0,21 0 16,1-22-16,20 1 0,-21 0 15,1-21-15,-1 21 0,0-1 0,1-20 16,-1 0-16,0 21 0,1-22 16,-22 22-16,0 0 0,-21-21 0,0 20 15,0 1-15,0 0 0,0 0 16,0 0-16,0 42 31,0 0-15,0 0-16,0 22 0,0-22 15,0 21-15,0-21 0,21 22 0,0-22 16,-21 0-16,22 21 0,-1-21 16,0-21-16,0 22 0,0-22 0,22 0 15,-22 0-15,0 0 0,21 0 16,-21-22-16,22 1 0,-22 0 0,21 0 15,-21 0-15,1 0 0,-1-1 16,0-20-16,0 21 0,0 0 0,-21 0 16,0-22-16,0 22 0,0 0 15,0 0-15,0 0 0,-21 21 32,0 21-32,21 0 0,0 0 15,-21-21-15,21 21 0,-21 0 16,21 22-16,0-22 0,0 0 0,0 0 15,-22 0-15,22 1 0,0-1 16,0-42 15,22-1-15,-1 1-16,0 0 0,0 0 16,0 0-16,-21 0 0,21-1 0,1 1 15,-1 0-15,0 0 0,0 0 16,0 21-16,0 0 0,1 0 15,-1 0-15,0 0 16,-21 21-16,0 0 0,21 0 16,0 22-16,-21-22 0,21 0 0,-21 21 15,22-21-15,-1 1 0,21-1 16,-21 0-16,0 0 0,22-21 0,-1 0 16,0 21-16,1-21 0,20 0 15,-20 0-15,-1 0 0,21-21 0,-20 0 16,20 0-16,-20 21 0,-1-21 15,21-1-15,-20 1 0,-1 0 0,-21 0 16,22 0-16,-22-22 16,0 22-16,-21 0 0,0 0 0,0 0 15,0 0-15,0-1 0,-21 1 0,0 0 16,-1 0-16,1 0 0,0 21 16,-21 0-16,21 0 0,-22 0 0,1 0 15,21 0-15,-22 21 0,1 0 16,21 0-16,-21 0 0,20 1 0,1-1 15,-21 21-15,21-21 0,21 22 16,0-22-16,-21 21 0,21-21 0,0 0 16,0 1-16,0-1 0,21-21 15,0 21-15,0-21 0,21 0 16,-20 0-16,-1 0 16,0-21-16,21 21 0,-21-21 0,22-1 15,-22 1-15,21 0 0,1 0 0,-1 0 16,-21-22-16,21 22 0,-20-21 15,20 0-15,-21-1 0,0 1 0,0 0 16,1-22-16,-1 1 0,0 20 16,-21-20-16,0-1 0,0 22 0,0-22 15,0 22-15,0 0 0,0 21 16,0-22-16,0 22 0,-21 42 31,0 22-31,-1-1 0,22 21 16,-21 1-16,0-22 0,21 22 15,-21-1-15,21 1 0,0-1 16,0-20-16,0-1 0,0 0 0,21 1 16,0-1-16,0-21 0,1 0 15,20 0-15,-21 1 0,21-22 0,1 0 16,-22 0-16,42 0 0,-20 0 16,-1 0-16,0 0 0,22-22 0,-22 1 15</inkml:trace>
  <inkml:trace contextRef="#ctx0" brushRef="#br1" timeOffset="147572.7">6202 15473 0,'0'0'0,"-21"0"0,-1 0 15,1 0-15,0-21 16,0 0-16,21-1 0,0 1 16,0 0-16,0 0 0,0 0 15,0 0-15,0-1 0,0 1 0,21 0 16,0 21-16,0 0 0,1 0 15,-1 0-15,0 0 0,0 21 0,0 0 16,0 1-16,1 20 0,-1 0 16,0 1-16,-21-1 0,0-21 0,21 21 15,-21 1-15,0-1 0,0-21 0,0 22 16,0-22-16,0 0 0,0 0 16,0 0-16,0 0 0,0 1 15,0-44 16,0 1-31,0 0 0,0 0 16,0 0-16,0-22 0,0 22 16,21-21-16,-21 0 0,0-1 0,0 1 15,21 0-15,1-1 0,-1 1 16,0 0-16,0 20 0,0-20 0,22 21 16,-22 21-16,21 0 0,-21 0 15,22 0-15,-1 0 0,-21 21 0,21 0 16,-20 0-16,-1 22 0,0-22 0,0 21 15,0-21-15,0 22 16,-21-1-16,0-21 0,0 22 0,0-22 16,0 0-16,22 21 0,-22-21 15,0 1-15,0-1 0,0 0 16,21-21 0,0-21-1,0 0-15,-21-1 0,21 1 16,0 0-16,1 0 0,-1-21 15,0 20-15,0-20 0,0 0 0,0-1 16,1 22-16,-22-21 0,21 0 0,0 20 16,0-20-16,0 21 0,0 21 31,-21 21-15,0 0-16,0 22 0,0-22 0,0 21 15,0-21-15,0 22 0,0-1 0,0-21 16,0 21-16,0-20 0,22 20 15,-22-21-15,21 0 0,-21 0 0,21 1 16,0-1-16,0 0 0,0-21 16,22 21-16,-22-21 0,21 0 0,1 0 15,-1 0-15,43 0 0,-43 0 16,21-21-16,-20 21 0,-1-21 16,0 0-16,1-1 0,-22 1 0,21 0 15,-21 0-15,1 0 16,-1-22-16,-21 22 0,0-21 0,0 21 15,0-22-15,0 1 0,0 21 0,-21 0 16,-1 0-16,1-1 0,0 1 16,-21 0-16,21 21 0,-22 0 0,1 0 15,0 0-15,20 21 0,-20 0 16,0 1-16,21-1 0,-22 0 0,22 21 16,0-21-16,0 22 0,0-1 0,21-21 15,-22 22-15,22-1 0,0-21 16,0 0-16,0 22 0,0-22 0,0 0 15,22-21-15,-1 21 0,0 0 16,0-21-16,0 0 0,22 0 16,-22 0-16,0 0 0,21 0 0,-21 0 15,22 0-15,-22-21 0,0 0 16,21 0-16,-20 0 0,20-1 0,-21 1 16,0 0-16,0-21 0,1 21 15,-22-22-15,21 1 0,-21 0 0,21 20 16,-21-20-16,0 21 0,0 0 0,0 0 15,0-1-15,0 44 16,0-1 0,0 0-16,-21 0 0,21 21 15,-21-20-15,21 20 0,0-21 0,0 21 16,0-20-16,0 20 0,0-21 16,0 0-16,0 0 0,21-21 15,0 22-15,0-1 0,0-21 0,22 0 16,-22 0-16,0 0 0,0 0 15,0 0-15,22 0 0,-22-21 0,0 21 16,0-22-16,0 1 0,0 0 0,22 0 16,-22 0-16,0 0 0,0-22 15,0 22-15,22-21 0,-22-1 0,0 1 16,21 21-16,-20-21 0,-1 20 16,0 1-16,0 21 0,-21 21 15,0 1-15,0-1 16,0 21-16,-21-21 15,21 0-15,-21 22 0,21-22 0,0 0 16,0 0-16,0 0 0,0 1 16,0-1-16,21-21 15,0 0 1,0 0-16,0 0 16,-21-21-16,22-1 0,-22 1 15</inkml:trace>
  <inkml:trace contextRef="#ctx0" brushRef="#br1" timeOffset="147755.59">8657 14965 0,'0'0'0,"-21"0"0,-21 0 0,20 0 0,1 0 16,0 0-16,0 0 15,21 21 1,0 0-1,21-21 1,0 0-16,0 0 0</inkml:trace>
  <inkml:trace contextRef="#ctx0" brushRef="#br1" timeOffset="148567.34">9102 15113 0,'0'-42'16,"0"63"15,0 0-31,-22 0 0,22 0 0,0 22 16,0-22-16,0 0 0,-21 21 15,21-20-15,0-1 0,-21 21 0,21-21 16,0 0-16,0 1 0,0-1 16,-21-21-16,21 21 0,0-42 46,0 0-46,0-1 0,21 1 0,0 0 16,0 0-16,1-21 0,-1 20 16,0-20-16,0 0 0,0 21 15,0-22-15,1 22 0,-1 0 0,21 0 16,-21 21-16,0 0 16,1 0-16,-1 0 0,-21 21 0,0 0 15,21 0-15,-21 22 0,0-1 0,21-21 16,-21 21-16,0 1 0,0-22 15,0 21-15,21-21 0,-21 1 0,0 20 16,21-21-16,1-21 0,-22 21 16,21 0-16,0-21 0,0 0 0,0 0 15,0 0-15,1 0 0,-1 0 0,0 0 16,0 0-16,0-21 16,22 0-16,-22 0 0,0-21 0,0 20 15,0-20-15,0 0 0,1-1 0,-1 1 16,0-21-16,-21 20 0,21-20 15,0-1-15,-21 22 0,0-22 0,21 22 16,-21 0-16,22-1 0,-22 1 16,0 21-16,0 0 0,-22 21 15,1 21 1,21 21-16,-21-21 0,0 22 0,0-22 16,0 21-16,-1 1 0,1-1 15,0 0-15,0 22 0,21-22 0,0 0 16,0 1-16,0-1 0,0-21 15,0 22-15,0-1 0,0-21 0,21 0 16,0 0-16,0 1 0,1-1 16,-1 0-16,0-21 0,0 0 0,0 0 15,0 0-15,1 0 0,20 0 16,-21 0-16,0 0 0,0-21 0,1 0 16,-1-1-16,0 1 0,-21-21 0</inkml:trace>
  <inkml:trace contextRef="#ctx0" brushRef="#br1" timeOffset="148760.23">9673 15007 0,'-21'0'0,"42"0"0,-21 0 31,21 0-31,0 0 0,22 0 16,-22 0-16,21 0 0,1 0 0,-1 0 15,0 0-15,1 0 0,-1 0 16,21 0-16,-20 0 0,-1-21 0,22 21 16</inkml:trace>
  <inkml:trace contextRef="#ctx0" brushRef="#br1" timeOffset="150556.26">10731 15409 0,'0'0'16,"0"22"-16,22-22 0,-1 0 16,0-22-1,0 22-15,0-21 0,-21 0 16,21 0-16,-21 0 0,22 0 0,-22-1 16,21-20-16,-21 21 0,0-21 15,0-1-15,0 22 0,0-21 16,-21-1-16,-22 22 0,22-21 15,0 21-15,0 0 0,-22-1 0,22 1 16,0 21-16,-21 0 0,21 0 0,-1 0 16,-20 21-16,21 1 0,0-1 15,0 21-15,-1-21 0,22 22 0,-21-1 16,21 0-16,-21 22 0,21-22 16,0 0-16,0 1 0,0-1 0,0-21 15,0 22-15,21-22 0,0 0 0,1 0 16,-1 0-16,0-21 0,0 0 15,21 0-15,-20 0 0,-1 0 0,21 0 16,-21 0-16,22-21 0,-22 0 16,0 21-16,21-21 0,-21-22 15,1 22-15,-1 0 0,0-21 0,0-1 16,0 1-16,0 0 0,-21-1 16,0 1-16,0 21 0,22-21 0,-22 20 15,0 1-15,0 42 31,0 1-31,0-1 0,0 0 0,0 21 16,0 1-16,0-22 0,0 21 16,0-21-16,0 22 0,21-22 0,0 0 15,0 0-15,0 0 0,0 0 16,1 1-16,-1-22 0,21 0 16,-21 0-16,22 0 0,-1 0 0,-21 0 15,0 0-15,22 0 0,-22-22 0,0 1 16,0 0-16,0 0 0,0 0 15,1-22-15,-22 22 0,0-21 0,0 0 16,0 20-16,0-20 0,21 21 16,-21-21-16,0 20 0,0 1 0,0 42 31,0 1-15,-21-1-16,21 21 0,-22-21 0,22 22 15,0-22-15,-21 21 16,21-21-16,-21 0 0,21 1 0,0-1 15,0 0-15,0 0 0,0 0 0,0-42 47,21 21-47,0-21 16,-21 0-16,22 0 0,-1-22 0,0 22 16,0 0-16,0-21 0,0 20 0,1 1 15,-1 0-15,0 0 0,0 0 16,0 21-16,-21 21 15,0 0-15,0 0 16,0 0-16,0 1 16,0 20-16,0-21 0,21 0 0,1 0 15,-22 1-15,0-1 0,21 0 16,0-21-16,0 21 0,0-21 0,0 0 16,1 0-16,-1 0 0,0 0 0,0 0 15,0 0-15,0 0 0,1 0 16,-22-21-16,21 0 0,0 0 0,0-1 15,0 1-15,0 0 0,1-21 16,-1 21-16,0-22 0,0 22 0,0-21 16,0 21-16,1-22 0,-1 22 15,0 21-15,0-21 0,0 0 0,-21 42 47,0 0-31,0 0-1,0-42 48,-21 21-63,0-21 0,0 21 16,0 0-1,-1 0-15,1 0 0,0 21 16,0 0-16,0 0 15,0 1-15,-1-1 0,1 0 16,21 21-16,0-21 0,0 22 0,0-22 16,0 0-16,0 21 0,0-20 0,0-1 15,21 0-15,1 0 0,-22 0 16,21 0-16,0 1 0,21-22 0,-21 0 16,1 0-16,20 0 0,0 0 15,-21 0-15,22 0 0,-1 0 0,-21-22 16,22 1-16,-1 0 0,-21 0 15,0 0-15,22-22 0,-22 22 0,0-21 16,21 21-16,-21-22 0,1 22 16,-1-21-16,-21 21 0,0 0 0,0-1 15,0 1-15,-21 21 32,-1 21-32,22 1 0,-21-1 15,21 0-15,0 21 0,-21-21 16,21 1-16,0 20 0,-21-21 0,21 0 15,0 0-15,0 22 0,0-22 16,0 0-16,0 0 0,21 0 16,0-21-16,0 22 0,1-22 15,-1 0-15,0 0 0,0 0 16,0 0-16,22 0 0,-1 0 0,0-22 0,1 22 16,-1-21-16,0 0 0,1 0 15,20 0-15,-21-22 0,22 22 16,21-42-16,-43 20 0,0 22 15,-21-21-15,1 21 0,-22-22 16,0 22-16,0 0 0,-22 0 0,1 0 16,0 21-16,-21 0 0,-1 0 0,1 0 15,21 0-15,-21 0 0,20 21 16,22 0-16,0 0 0,0 0 0,0 22 16,0-22-16,22 21 0,20 1 15,-21-22-15,0 21 0,0 0 16,22-20-16,-22-1 0,21 21 0,-21-21 15,1 0-15,-1 1 0,0-1 16,-21 0-16,-21-21 16,0 0-1,-1 0-15,1-21 0,0 0 16,0-1-16,0 1 0,21-21 0,-21 21 16</inkml:trace>
  <inkml:trace contextRef="#ctx0" brushRef="#br1" timeOffset="151683.45">14393 15282 0,'0'0'16,"-21"0"-16,0 22 0,0-22 0,0 21 16,21 0-16,0 0 15,0-42 32,21 0-47,0 0 16,0-22-16,0 22 0,0 0 15,1-21-15,-1 20 0,-21-20 16,21 0-16,0 21 0,0-22 0,-21 22 16,21-21-16,-21 21 0,0-1 15,0 44 1,-21-1 0,21 0-16,-21 21 0,21-21 15,-21 22-15,21-22 0,-21 21 16,21 1-16,0-1 0,0-21 0,0 0 15,0 22-15,0-22 0,0 0 16,21 0-16,0-21 0,0 21 0,0-21 16,22 0-16,-22 0 0,0 0 15,21 0-15,-20 0 0,20 0 0,-21-21 16,21 21-16,-20-21 0,-1 0 0,0 0 16,-21-1-16,0 1 0,0-21 15,0 21-15,0-22 0,0 22 0,-21-21 16,0 21-16,-1 0 0,1-1 15,0 1-15,0 0 0,0 0 16,0 21-16,-1 0 0,22-21 16,22 21 15,-1 0-31,0 0 16,0 0-16,21-21 0,-20 21 15,20 0-15,0-22 0,-21 22 0,22-21 16,-1 21-16,0-21 15,1 0-15,-1 21 0,-21-21 0,22 21 0,-22 0 16,0-21-16,0 21 16,-21 21 15,-21-21-31,0 21 0,21 0 16,-21 0-16,21 0 0,-22 1 0,22 20 15,-21-21-15,0 0 0,21 22 0,-21-1 16,21 0-16,0 22 0,-21-22 15,21 0-15,-21 22 0,21-22 0,0 22 16,0-1-16,0-20 0,-22 20 0,22 1 16,-21-1-16,21 1 0,0-1 15,0 1-15,-21-1 0,0 22 0,21-1 16,-21-20-16,21 21 0,0-22 0,-21 22 16,21-1-16,-22-20 15,22 21-15,0-1 0,0-20 0,-21-1 16,21-20-16,0 20 0,-21-21 15,21-20-15,0 20 0,0-21 0,-21-21 16,0 21-16,0-21 0,-1 0 16,1-21-16,21 0 0,-21 0 15,0 0-15,0-22 0,0 1 0,-1 0 16,1-22-16,0 1 0,-21-1 16,42 1-16,-21-1 0,21-21 0,0 1 15,0-1-15,0 0 0,0 1 0,0-1 16,21 0-16,21 22 0,-21-22 15,0 43-15,22-22 0,-22 22 16,21 0-16,-21-1 0,22 1 16,-1 21-16,-21 0 0,22 0 0,-1-22 15,-21 22-15,0 0 0,22 0 0,-22 0 16,0-1-16,0 1 0,0 0 16,22 0-16</inkml:trace>
  <inkml:trace contextRef="#ctx0" brushRef="#br1" timeOffset="154396.68">16870 15325 0,'0'0'0,"-21"0"0,-1 21 15,22 0-15,-21 0 16,42-42 15,1 21-15,-1-21-16,0 0 0,0 0 0,0-22 16,0 22-16,22-21 0,-22 21 0,21-22 15,-21 1-15,1 21 16,-1-22-16,0 1 0,0 0 0,-21 21 15,0-22-15,0 22 0,0 0 0,0 0 16,0 0-16,-21 21 16,0 0-16,0 0 0,-1 0 0,1 21 15,-21 0-15,21 0 0,0 21 16,-1-20-16,1 20 0,21 0 0,-21 1 16,21-1-16,-21 0 0,21 1 0,0-1 15,0 0-15,0 1 0,0-22 16,0 0-16,0 21 0,21-21 0,0-21 15,0 22-15,1-1 0,-1-21 16,21 0-16,-21 0 0,22 0 0,-1 0 16,0 0-16,1-21 0,-1-1 15,21 1-15,-20 0 0,-1-21 16,22 21-16,-22-22 0,0 1 0,1-22 16,-1 22-16,0 0 0,-21-22 15,1 22-15,-1 0 0,0-22 0,0 22 16,-21-22-16,0 22 0,21 0 0,-21-1 15,0 1-15,0 0 0,0 20 16,0 1-16,0 0 0,-21 21 0,0 0 16,0 0-16,0 21 15,-1 22-15,22-1 16,-21 0-16,21 1 0,0-1 0,0 0 16,0 22-16,-21-22 0,21 0 15,0 1-15,0-1 0,0 0 0,0 1 16,0-1-16,0 0 0,0 1 0,0-22 15,21 0-15,0 0 0,-21 0 16,22 1-16,-1-22 0,21 0 0,-21 0 16,0 0-16,22 0 0,-22 0 15,21-22-15,1 1 0,-1 0 0,-21 0 16,21 0-16,1-22 0,-1 22 0,-21-21 16,22 21-16,-22-22 15,0 22-15,-21 0 0,0-21 0,0 21 16,0-1-16,-21 22 15,0 0-15,-1 0 16,1 0-16,0 22 0,0-1 0,0 0 16,0 0-16,-1 0 0,1 22 15,0-22-15,21 21 0,-21-21 0,21 22 16,0-22-16,0 21 0,0-21 0,0 0 16,21 1-16,0-1 0,0-21 15,1 21-15,-1-21 0,21 21 0,-21-21 16,22 0-16,-1 0 0,0 0 15,1-21-15,-1 0 0,0 0 16,1-1-16,62-20 0,-62 0 16,-1-1-16,0 22 0,-20-21 15,-1 21-15,0-22 0,0 22 0,-21 0 16,0 0-16,0 0 0,-21 21 31,0 0-31,21 21 0,-21 0 0,-1 0 16,22 0-16,-21 1 0,0-1 0,21 21 15,0-21-15,-21 0 0,21 1 16,-21-1-16,21 0 0,0 0 0,0 0 16,0 0-16,21-42 62,-21 0-62,21 0 0,-21-21 0,21 20 16,0 1-16,1-21 0,-1 21 0,-21-22 15,21 22-15,0-21 0,0 21 16,22 0-16,-22-1 0,0 22 0,0 0 16,0-21-16,0 21 0,1 0 15,-1 21-15,0 1 0,-21-1 16,0 0-16,0 0 0,21 21 0,-21-20 16,0 20-16,0-21 0,0 21 15,21-20-15,-21-1 0,0 21 0,0-21 16,0 0-16,0 1 0,21-1 15,1 0-15,-1-21 16,0 0-16,0 0 16,0-21-16,-21 0 15,21-1-15,1 1 0,-1 0 0,-21-21 16,21 21-16,0-22 0,21 1 0,-20 21 16,-1-22-16,21 1 0,-21 21 15,22-21-15,-1 20 0,-21 1 0,21 0 16,-20 21-16,-1 0 0,0 0 15,0 0-15,0 0 0,-21 21 16,0 0-16,0 1 0,0-1 0,0 0 16,0 0-16,0 21 15,0-20-15,0 20 0,0-21 0,0 0 16,-21 22-16,21-22 0,0 0 0,0 0 16,0 0-16,0 0 0,21 1 15,0-22-15,1 21 0,-1-21 0,0 0 16,0 0-16,21 0 0,-20 0 15,-1 0-15,21 0 0,-21 0 0,22-21 16,-1 21-16,-21-22 0,21-20 0,1 21 16,-22-21-16,21 20 0,-21-20 15,1 0-15,-1 21 0,0-22 16,-21 22-16,0 0 0,0 0 16,0 0-16,0-1 0,-21 22 15,0 0-15,-1 0 0,1 0 0,0 22 16,0-1-16,0 0 0,0 0 15,21 0-15,0 0 0,-22 1 0,22 20 16,0-21-16,0 21 0,0-20 16,0-1-16,0 0 0,0 21 0,22-21 15,-1 1-15,0-22 0,0 21 16,21 0-16,-20-21 0,20 0 0,-21 0 16,21 0-16,1 0 0,-1 0 15,-21 0-15,22-21 0,-1 0 0,0-1 16,-21 1-16,22 0 0,-1-21 15,-21-1-15,22 22 0,-22-21 0,0 0 16,0 20-16,-21-20 0,0 21 16,0 0-16,0 0 0,-21 21 31,21 21-31,-21-21 0,0 21 0,-1 0 16,22 0-16,-21 0 0,0 22 15,21-22-15,0 0 0,-21 21 0,21-20 16,-21-1-16,21 0 0,-21 0 0,21 0 15,0 0-15,0 1 16,-22-22-16,1 0 16,21-22 15,0 1-31,0 0 0,21 0 0,1-21 16,-1 20-16,21 1 0,-21-21 15,22 21-15,-22-22 0,21 22 16,0 0-16,-20 0 0,20 0 0,-21 0 0,21-1 15,-20 22-15,-1 0 0,0 0 16,0 0-16,-21 22 0,0-1 0,21 0 16,-21 0-16,0 0 0,21 0 15,-21 22-15,0-22 0,0 21 16,0-21-16,0 1 0,22 20 0,-22-21 16,21 0-16,-21 0 0,0 1 15,21-1-15,0-21 0,0 0 16,0 0-1,1 0-15,-22-21 0,21-1 16,0-20-16,0 21 0,-21 0 16,21-22-16,0 1 0,1 21 0,-1-21 15,0-1-15,0 1 16,0-22-16,0 22 0,1 0 0,-1-1 0,21 1 16,-21 0-16,-21-1 0,21 1 15,-21 0-15,22 21 0,-22-1 16,0 1-16,0 0 0,-22 21 15,1 21-15,0-21 16,0 43-16,-21-22 0,20 21 0,1 0 16,0 1-16,0-1 0,-21 0 15,20 1-15,1-1 0,21 0 0,-21 1 16,21-22-16,-21 21 0,21 1 0,0-1 16,0-21-16,0 21 0,0-20 15,0 20-15,0-21 0,21 0 0,0-21 16,0 21-16,1 1 0,-1-22 0,0 0 15,0 0-15,21 0 16,1 0-16,-22 0 0,21 0 0,1-22 16,-1 1-16,0 0 0,-21 0 15,22-21-15,-1 20 0,0-20 0,-20 0 16,41-22-16,-42 43 0,0-21 16,1 21-16,-22-1 0,0 1 15,0 42 16,0 1-31,-22-1 0,22 21 16,0-21-16,0 0 0,0 22 0,0-22 16,0 0-16,0 0 0,0 0 15,0 22-15,0-22 0,0 0 0,0 0 16,-21 0 0,21 1-16,-21-1 15,0-21-15,0 0 0,0 0 16,-1 0-16,1 0 0,0-21 15,0-1-15,0 22 0,21-21 16,0 0-16,-21 0 0,21-21 16,-22 20-16,1 1 0,21-21 0</inkml:trace>
  <inkml:trace contextRef="#ctx0" brushRef="#br1" timeOffset="154583.57">21315 14817 0,'-21'0'0,"42"0"0,-64 0 15,43 21 1,22-21 0,-1 0-16,0 0 0,0 0 15,21 0-15,-20 0 0,20 0 0,0 0 16,1 0-16,-1 0 0,21 0 16,-20 0-16,-1 0 0,0-21 0,1 21 15,20-21-15,-20 21 0,-1-22 0</inkml:trace>
  <inkml:trace contextRef="#ctx0" brushRef="#br1" timeOffset="155007.14">23114 15050 0,'-21'-22'0,"21"1"32,0 0-32,0 0 15,0 0-15,21 21 0,-21-21 16,0 42 15,0 0-15,-21 0-16,21 0 0,-21 0 0,-1 22 15,22-22-15,-21 0 0,0 21 16,21-20-16,-21-1 0,0 0 0,0 0 16,21 0-16,-22-21 0,22 21 15,22-21 16,-1 0-15,0-21-16,21 0 0,-21 21 16</inkml:trace>
  <inkml:trace contextRef="#ctx0" brushRef="#br1" timeOffset="155379.92">23707 14944 0,'0'0'0,"-22"0"16,1 0-1,0 0-15,-21 0 0,21 0 16,-22 0-16,22 0 0,0 21 16,-21-21-16,20 21 0,1-21 0,0 21 15,21 0 1,21 1 0,0-22-16,1 0 15,-1 0-15,0 0 0,0 0 16,0 21-16,0-21 0,1 0 0,-1 0 15,0 21-15,0 0 0,-21 0 16,0 0-16,-21 1 16,0-1-16,0 0 0,-22-21 15,22 21-15,0-21 0,-21 0 16,20 21-16,-20-21 0,21 0 16,0 0-16,-22 0 0,22 0 0,0 0 15,0 21-15,0-21 16,21-21-1,0 0-15,0 0 0,0 0 16,21 0-16,-21-1 0</inkml:trace>
  <inkml:trace contextRef="#ctx0" brushRef="#br1" timeOffset="155603.79">23177 14584 0,'-21'0'16,"0"0"-16,0 0 15,0 21 32,0 0-31,-1 0-16,1-21 0,-21 22 0,0-1 15</inkml:trace>
  <inkml:trace contextRef="#ctx0" brushRef="#br1" timeOffset="156219.45">9165 16447 0,'0'0'0,"0"-22"0,0 1 0,0 0 16,-21 0-1,0 21 1,0 0-16,-1 21 16,1 0-16,21 0 0,-21 1 15,0-1-15,-21 21 0,20 0 0,1 1 16,0-1-16,0 0 0,0 1 15,0-1-15,-1 22 0,1-22 0,0 0 16,0 1-16,21-22 0,0 21 16,0-21-16,0 0 0,0 1 15,0-1-15,21 0 0,0-21 0,0 0 16,1 0-16,-1 0 0,21 0 16,-21 0-16,0-21 0,22 0 0,-22-1 15,0 22-15,0-42 0,0 21 16,1 0-16,-22 0 0</inkml:trace>
  <inkml:trace contextRef="#ctx0" brushRef="#br1" timeOffset="156419.34">8721 16785 0,'0'0'16,"-22"0"-16,-20 0 0,21 0 0,0 0 0,0 0 16,-1 0-16,22 21 15,22-21 1,-1 0-16,21 0 15,-21 0-15,22 0 0,-1 0 16,0 0-16,1 0 0,-1 0 0,0 0 16,1-21-16,-1 21 0,0-21 15,1 21-15,-1-21 0,-21 0 0,21 21 16,-20-21-16</inkml:trace>
  <inkml:trace contextRef="#ctx0" brushRef="#br1" timeOffset="156791.12">9377 16785 0,'0'0'0,"0"21"0,21-21 0,-21 22 0,21-1 16,0-21-1,0 0-15,1 0 0,-1 0 16,0 0-16,0 0 0,0 0 0,22 0 16,-22 0-16,0-21 0,21-1 15,-21 22-15,22-21 0,-22 0 0,0 0 16,0 0-16,0 0 0,-21-1 15,22 1-15,-22 0 0,0 0 16,-22 0-16,1 21 0,0 0 16,0 0-16,0 0 0,-22 0 0,22 0 15,0 0-15,0 21 0,0-21 16,0 21-16,-1 21 0,1-20 16,21-1-16,-21 0 0,21 21 0,0-21 15,0 1-15,0 20 0,0-21 16,0 0-16,21 0 0,0 1 0,1-1 15,-1-21-15,0 21 0,0 0 16,21-21-16,-20 0 0,20 21 0,0-21 16,1 0-16,-22 0 0,21 0 0,0 0 15,1 0-15,-22 0 16,21 0-16</inkml:trace>
  <inkml:trace contextRef="#ctx0" brushRef="#br1" timeOffset="157491.54">10668 16637 0,'0'-21'16,"0"42"-16,0-63 0,0 21 0,0-1 15,-21 22-15,0-21 0,-1 21 16,-20 0-16,21 0 0,0 0 0,-22 0 16,1 0-16,21 0 0,-21 21 0,-1-21 15,22 22-15,-21-1 16,21 0-16,-1 0 0,-20 21 0,42-20 15,-21 20-15,21-21 0,0 21 16,0-20-16,0 20 0,0-21 0,0 0 16,0 0-16,21 1 0,0-1 15,0 0-15,1-21 0,-1 0 0,21 0 16,-21 0-16,0 0 0,22 0 0,-22 0 16,21 0-16,-21-21 0,1 0 15,20-1-15,-21 1 0,0-21 0,0 21 16,1-22-16,-1 1 0,0 0 15,-21-1-15,21 1 0,0 0 0,0-1 16,-21 1-16,22-21 16,-22 20-16,21 1 0,-21 0 0,0-1 15,0 1-15,0 21 0,0 0 0,0 42 32,-21 21-32,-1-21 15,1 22-15,21-1 0,0 0 16,-21 1-16,21-1 0,-21 0 0,21 1 15,0-1-15,0 0 0,0 1 16,0-1-16,0 0 0,0-21 0,0 22 16,0-22-16,0 0 0,21 0 15,0 0-15,0-21 0,22 0 0,-22 0 16,21 0-16,1 0 0,-22 0 16,21-21-16,0 0 0,1 0 15,-22 0-15,21 0 0,-21-1 0,22 1 16,-22 0-16,-21-21 0,21 21 15,-21-1-15,0 44 16,-21 20 0,21-21-16,0 0 15,-21 0-15,21 22 0,0-22 0,0 0 16,0 0-16,0 0 0,0 1 16,0-1-16,21-21 15,0 0-15,0 0 16,0 0-16,1-21 15,-1-1-15,0 22 0,0-21 0,-21 0 16</inkml:trace>
  <inkml:trace contextRef="#ctx0" brushRef="#br1" timeOffset="157647.46">11324 16531 0,'-21'-21'0,"-21"0"31,20 42-16,22 0 1,22-21 0,-1 21-1</inkml:trace>
  <inkml:trace contextRef="#ctx0" brushRef="#br1" timeOffset="158815.39">11832 16574 0,'0'0'0,"0"-22"0,0 1 15,0 0-15,-21 21 32,0 0-32,0 21 0,-1-21 15,1 21-15,0 1 0,0-1 16,0 21-16,0-21 0,-1 22 0,1-22 15,21 21-15,0-21 0,0 22 0,0-22 16,0 21-16,0-21 0,0 0 16,0 1-16,0-1 0,21 0 0,1 0 15,20-21-15,-21 0 0,0 0 16,22 0-16,-1 0 0,-21 0 0,21 0 16,1 0-16,-22 0 0,21-21 15,1 0-15,-22 0 0,0-1 0,0 1 16,0 0-16,-21-21 0,0-1 15,0 22-15,0-21 0,0 0 16,0-1-16,0 22 0,-21-21 0,0 21 16,0-1-16,-22 1 0,22 0 0,-21 0 15,21 21-15,-22 0 0,22 0 16,-21 0-16,21 21 0,0 0 0,-1 0 16,-20 1-16,21 20 0,21-21 15,0 0-15,0 22 0,0-22 0,0 21 16,0-21-16,0 22 0,0-22 15,21 0-15,0 0 0,0 0 16,1-21-16,20 21 0,-21-21 0,21 0 16,1 0-16,-22 0 0,21 0 15,1 0-15,-1-21 0,0 21 0,-21-21 16,22 0-16,-1 0 0,0 0 16,-20-1-16,20-20 0,-21 21 0,0-21 15,0 20-15,-21 1 0,0 0 0,22 0 16,-22 0-16,0 0 0,0-1 15,-22 22 1,1 22 0,0-1-16,21 0 0,-21 0 15,21 0-15,0 0 0,0 22 16,0-22-16,0 0 0,0 0 16,0 0-16,0 1 0,0-1 15,21-21-15,-21 21 16,21-21-16,0 0 0,1 0 0,20 0 15,-21 0-15,0-21 0,0 21 0,22-21 16,-22-1-16,0 1 0,21 0 16,-20-21-16,-1 21 0,0-1 0,-21 1 15,21 0-15,-21 0 0,21 0 16,-21 0-16,0 42 31,0 0-15,-21 0-16,21 0 0,-21 0 0,21 1 15,-21 20-15,21-21 0,0 21 16,0-20-16,0-1 0,0 21 0,0-21 16,0 0-16,0 1 0,0-1 0,21 0 15,0-21-15,0 0 16,0 0-16,1 0 0,-1 0 0,21 0 16,-21 0-16,22 0 0,-1-21 15,0 0-15,1-1 0,-22 1 0,21 0 16,0 0-16,1 0 0,-1-22 0,0 22 15,-20-21-15,-1 0 0,0 20 16,0 1-16,-21-21 0,0 21 16,0 0-16,-21 21 15,0 0-15,0 0 0,-1 21 16,1-21-16,0 21 0,0 0 0,21 21 16,0-20-16,0-1 0,0 0 15,0 21-15,0-21 0,0 1 0,0-1 16,0 0-16,0 0 0,21 0 15,-21 0-15,0 1 0,0-1 16,-21-21-16,0 21 0,0-21 16,-22 0-16,22 0 0,-21 0 15,21 0-15,-22 0 0,22 0 16,-21 0-16,21 0 0,-1-21 0,22 0 16,0-1-16</inkml:trace>
  <inkml:trace contextRef="#ctx0" brushRef="#br1" timeOffset="159416.04">15600 16870 0,'0'0'15,"0"21"-15,-21-21 16,42-21 0,-21 0-1,21 21-15,0-21 0,21-1 16,-20 1-16,-1 21 0,0-42 0,21 21 15,-21 0-15,1-1 0,-1 1 0,0 0 16,0 0-16,0 0 16,-21 0-16,21 21 0,-21 21 31,0 0-31,0 21 0,-21 1 16,0-1-16,21 0 0,0 22 0,-21-1 15,0 1-15,21-22 0,-21 22 16,21-1-16,0 1 0,0-1 0,0 1 15,0-1-15,0 22 0,0-22 16,0 1-16,0-1 0,0 1 16,0-1-16,-22 1 0,22-22 0,-21 22 15,0-22-15,0 0 0,0-21 16,0 22-16,-1-22 0,-20 0 16,21-21-16,-21 0 0,-1 0 0,1 0 15,21 0-15,-22-21 0,1 0 16,0 0-16,-1-1 0,1-20 0,0 0 15,21-1-15,-22 1 0,43-21 16,-21 20-16,21 1 0,0-22 0,0 22 16,0-21-16,0 20 0,21 1 0,0-22 15,1 22-15,20 0 0,0-22 16</inkml:trace>
  <inkml:trace contextRef="#ctx0" brushRef="#br1" timeOffset="159812.82">15981 16277 0,'-21'-21'15,"42"42"-15,-64-42 0,22 21 0,21-21 16,-21 21-16,0 0 0,0 0 16,0 0-16,-1 0 0,22 21 15,-21-21-15,0 21 0,21 0 16,0 1-16,0-1 0,0 0 15,0 0-15,0 0 16,21-21-16,0 21 0,1-21 16,20 0-16,-21 0 0,21 0 15,-20 0-15,20 0 0,0 0 0,-21-21 16,1 0-16,-1 21 0,0-21 16,-21 0-16,0 0 0,0-1 15,0 1-15,-21 0 0,-22 21 16,22 0-16,0 0 0,0 0 15,-21 0-15,20 0 0,1 0 0,0 21 16,0 0-16,0 1 0,0-1 16,21 21-16,0-21 0,0 0 0,0 22 15,0-22-15,0 0 0,0 0 16,21 0-16,0 1 0,0-1 16,0 0-16,0 0 0</inkml:trace>
  <inkml:trace contextRef="#ctx0" brushRef="#br1" timeOffset="160263.22">16637 16595 0,'0'-21'0,"0"42"0,0-64 16,-21 43-16,0 0 16,-1 0-16,1 0 0,0 0 0,0 0 15,-21 22-15,20-1 0,-20 0 0,21 0 16,-21 0-16,20 22 15,1-22-15,0 21 0,0-21 0,0 22 16,0-22-16,21 21 0,0-21 16,0 22-16,0-22 0,0 0 0,21 0 15,0 0-15,0-21 0,21 21 0,-20-21 16,20 0-16,0 0 0,1 0 16,-1 0-16,0 0 0,1 0 0,-1-21 15,0 0-15,-21 0 0,22 0 16,-22 0-16,0-22 0,0 22 0,0-21 15,-21-1-15,0 1 0,0-21 16,0 20-16,0 22 0,-21-21 0,-21-1 16,21 22-16,0 0 0,-1 0 15,-20 21-15,21 0 0,-21 0 16,20 0-16,-20 0 0,0 21 0,21 0 16,-1 0-16,-20 1 0,21-1 15,0 0-15,21 21 0,-21-21 0,21 22 16,0-22-16,0 21 0,0-21 0,0 1 15,0-1-15,21-21 0,0 21 16,0-21-16,21 0 0,-20 0 0,20 0 16,0 0-16</inkml:trace>
  <inkml:trace contextRef="#ctx0" brushRef="#br1" timeOffset="160811.91">17272 16383 0,'0'0'0,"21"-42"0,0-1 0,-21 22 15,0-21-15,0 21 0,0 0 16,0 42 0,0 0-1,-21 21-15,21-21 0,-21 22 0,21-1 16,-21-21-16,0 22 0,21-1 0,0 0 16,-22 1-16,22-22 0,-21 21 15,0 0-15,21 1 0,-21-22 16,21 21-16,-21-21 0,21 1 15,-21-1-15,21 0 0,0 0 0,0 0 16,-22 0-16,22-42 31,0 0-31,0 0 16,22 0-16,-22-22 0,21 22 16,0 0-16,0-21 0,0 21 0,0-22 15,22 22-15,-1 0 0,0 0 0,1 0 16,-1-1-16,0 1 0,1 21 15,20 0-15,-20 0 0,-1 0 0,-21 0 16,21 0-16,-20 21 16,-1 1-16,0 20 0,-21-21 0,0 0 15,0 22-15,0-22 0,0 21 0,0-21 16,-21 22-16,0-22 0,-22 0 16,22 0-16,-21 0 0,-1 0 0,1-21 15,21 22-15,-21-22 0,-1 0 16,1 0-16,0 0 0,-1 0 0,22 0 15,-21 0-15,21 0 0,-22 0 0,22 0 16,21-22-16,-21 22 0,21-21 16,-21 21-16,21-21 0,21 0 31,0 21-31,0-21 0,0 21 16,1 0-16,20 0 0</inkml:trace>
  <inkml:trace contextRef="#ctx0" brushRef="#br1" timeOffset="161094.74">18119 16912 0,'0'-21'46,"0"0"-30,21 21-16,-21-21 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1:53:16.7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1524 0,'0'-21'16,"0"0"-16,0 0 0,0-1 16,0 1-16,0 0 15,0 0-15,0 0 16,0 42 31,0 0-47,0 21 0,0-20 15,0 20-15,-21 0 0,21 1 16,0-1-16,-22 0 0,22 1 16,0 20-16,0-21 0,-21 1 15,21-1-15,-21 0 0,21 1 0,0-1 16,0-21-16,0 0 0,0 1 15,0-1-15,21-21 16,0 0 0,1-21-16,-22-1 15,21 1-15,-21-21 0,21 21 16,-21-22-16,0 22 0,21-21 16,0 21-16,-21-22 0,0 1 0,21 21 15,1 0-15,-1 0 16,-21-1-16,0 1 0,0 0 0,21 21 15,0 0-15,-21 21 16,0 0-16,21 1 16,-21-1-16,0 0 0,0 21 0,0-21 15,0 22-15,0-22 0,0 21 16,21-21-16,-21 1 0,0 20 16,22-21-16,-22 0 0,21 0 0,-21 1 15,21-1-15,0-21 0,0 0 16,0 21-16,22-21 0,-22 0 0,21 0 15,-21 0-15,22 0 0,-1-21 16,-21 0-16,22 21 0,-22-22 16,21 1-16,-21 0 0,22-21 15,-22 21-15,0-22 0,0 22 16,-21-21-16,0-1 0,21 1 0,-21 0 16,0-1-16,0 1 0,0 0 15,0-1-15,-21 1 0,0 0 0,0 21 16,0-1-16,-1 1 0,1 0 15,0 21-15,-21 0 0,21 0 16,-1 0-16,-20 0 0,21 0 0,0 0 16,0 0-16,-1 0 0,1 21 15,0-21-15,21 21 0,0 1 0,0-1 16,21-21 0,0 0-16,1 0 15,20 0-15,-21 0 0</inkml:trace>
  <inkml:trace contextRef="#ctx0" brushRef="#br0" timeOffset="543.54">2117 1249 0,'-22'0'0,"1"0"0,0 0 16,0 21-16,21 0 15,-21 0-15,21 1 0,-21-1 16,21 0-16,0 21 0,0-21 16,-22 22-16,22-22 0,-21 21 0,21 1 15,0-1-15,0 0 0,-21 1 16,21-1-16,0 0 0,0-21 0,0 22 16,0-22-16,0 21 0,0-21 15,0 1-15,0-1 16,0 0-1,-21-21-15,21-21 16,0 0-16,0-1 16,0 1-16,0 0 0,0 0 15,0-21-15,0-1 0,0 1 16,0 21-16,21-22 0,0 1 16,22 0-16,-22 21 0,0-22 0,21 22 15,1 0-15,-1 21 0,0 0 16,1 0-16,-1 0 0,-21 0 0,21 0 15,1 0-15,-1 21 0,-21 0 16,22 0-16,-22 22 0,0-22 0,0 21 16,-21-21-16,0 22 0,0-1 15,0-21-15,0 22 0,-21-22 16,21 0-16,-21 21 0,0-21 0,-1 1 16,1-22-16,0 21 0,21 0 15,-21-21-15,0 0 16,21-21-1,0 0 1,21-1-16</inkml:trace>
  <inkml:trace contextRef="#ctx0" brushRef="#br0" timeOffset="1387.63">3196 1588 0,'0'0'0,"21"-64"32,-21 43-32,0 0 15,0 0-15,-21 21 16,0-22-16,0 22 0,0 0 16,-1 0-16,1 0 15,0 22-15,0-22 0,0 21 0,-22 0 16,22 0-16,0 21 0,-21 1 15,21-22-15,-1 21 0,-20 1 0,21-1 16,0 0-16,21-21 16,0 22-16,-21-22 0,21 21 0,0-21 15,0 1-15,21-1 16,0-21-16,0 0 0,0 0 0,0 0 16,1 0-16,-1 0 0,21 0 15,-21 0-15,0-21 0,1-1 0,20 1 16,-21 0-16,0 0 0,0 0 15,1-22-15,-1 1 0,-21 21 0,21-21 16,0-1-16,-21 1 0,0 21 16,21 0-16,-21-22 0,21 22 0,-21 0 15,0 42 17,0 0-17,0 0-15,0 22 0,0-22 0,-21 21 16,21 1-16,0-22 0,0 21 15,0-21-15,0 22 0,0-22 0,0 0 16,0 0-16,0 0 0,0 0 16,21-21-16,1 22 0,-1-22 15,0 0-15,0 0 0,0 0 16,0 0-16,1 0 0,20-22 0,-21 22 16,0-21-16,0 0 0,22-21 15,-22 21-15,0-22 0,21 22 16,-20-21-16,20-1 0,-21-20 15,0 21-15,22-1 0,-22 1 0,0 0 16,0-1-16,21 1 0,-42 0 16,22 20-16,-1 1 0,-21 0 0,0 0 15,0 42 1,0 0 0,-21 0-16,-1 1 0,1 20 15,0 0-15,21 1 0,-21-1 0,0 0 16,0 1-16,21-1 0,0 0 15,-22 1-15,22-1 0,-21-21 0,21 21 16,0-20-16,0 20 0,0-21 16,0 0-16,0 0 0,0 1 15,21-22-15,1 0 0,-1 0 16,0 0-16,0 0 0,0 0 16,0 0-16,1 0 0,-1 0 0,0-22 15,0 22-15,0-21 0,0 0 16,1 0-16</inkml:trace>
  <inkml:trace contextRef="#ctx0" brushRef="#br0" timeOffset="1611.5">3789 1503 0,'0'0'0,"-21"0"0,21 21 31,21-21-31,0 0 0,0 21 15,0-21-15,0 0 0,1 0 16,-1 0-16,0 0 0,0 0 0,0 0 16,0 0-16,1 0 0,-1 0 15,0 0-15,0 0 0,0 0 0,0 0 16,-21-21-16,22 21 0,-1 0 16,0 0-16,0 0 0</inkml:trace>
  <inkml:trace contextRef="#ctx0" brushRef="#br0" timeOffset="1959.48">5313 1588 0,'0'0'0,"0"-22"0,-21 22 0,21-21 16,-22 21-16,22-21 0,-21 21 16,0 21 15,21 0-31,-21 1 0,21-1 16,0 21-16,0-21 0,0 22 0,0-22 15,0 0-15,-21 21 0,21-21 16,0 1-16,-21-1 0,21 0 0,0 0 15,0 0-15,0 0 0,0 1 16,21-22 15,0 0-31,0-22 0,0 22 16</inkml:trace>
  <inkml:trace contextRef="#ctx0" brushRef="#br0" timeOffset="2336.26">5842 1545 0,'0'0'0,"21"-21"0,0 21 16,-21-21-16,-21 21 16,0 0-1,0 0-15,0 0 0,-1 0 0,1 0 16,-21 21-16,21-21 0,0 21 16,-1 0-16,1-21 0,0 22 0,21-1 15,0 0 1,0 0-16,0 0 0,0 0 15,21 1-15,0-22 16,22 21-16,-22-21 0,0 21 0,21 0 16,-20-21-16,-1 21 0,21 0 0,-21-21 15,0 22-15,-21-1 0,22-21 16,-22 21-16,0 0 0,0 0 16,0 0-1,-22-21-15,1 0 0,0 0 0,0 22 16,-21-22-16,20 0 0,1 0 15,-21 0-15,21 0 0,0 0 0,-1 0 16,1 0-16,0 0 0,0 0 16,0 0-16,21-22 0,-21 22 15,21-21-15,0 0 0,0 0 0,0 0 16</inkml:trace>
  <inkml:trace contextRef="#ctx0" brushRef="#br0" timeOffset="2544.15">5292 1207 0,'0'0'0,"-22"0"16,44 0 46,-1 0-62</inkml:trace>
  <inkml:trace contextRef="#ctx0" brushRef="#br0" timeOffset="3320.66">7197 1461 0,'0'0'0,"84"-64"31,-63 43-31,-21 0 0,22 0 16,-22-1-1,0 1 1,-22 21-1,1 0-15,0 0 16,0 21-16,0 1 0,-22-1 0,22 0 16,0 0-16,0 21 0,-21 1 15,20-1-15,1 0 0,0 1 16,0-1-16,0 0 0,0 1 16,21-1-16,0 0 0,0-20 0,0 20 15,0-21-15,21 21 0,0-20 0,0-22 16,21 21-16,-20 0 0,20-21 15,0 0-15,-21 0 0,22 0 0,-1 0 16,0 0-16,1-21 0,-1 0 16,0-1-16,1 1 0,-1 0 0,0-21 15,1 21-15,-1-22 0,0 1 16,-20 0-16,20-1 0,-21 1 0,0 0 16,-21 20-16,0-20 0,0 0 15,0-1-15,-21 1 0,-21 0 0,21 21 16,-22-22-16,1 22 0,0 0 15,-1 0-15,1 0 0,0-1 16,-1 22-16,1 0 0,21 0 16,-22 0-16,1 22 0,0-1 0,-1 21 15,22-21-15,-21 22 0,21-1 16,-22-21-16,22 21 0,0 1 0,0 20 16,21-20-16,0-1 0,0 0 15,0 1-15,0-22 0,0 21 0,21-21 16,0 22-16,22-22 0,-22-21 0,0 21 15,21 0-15,1-21 0,-1 0 16,0 0-16,1 0 0,-1-21 0,21 0 16,-20 0-16,20-1 15</inkml:trace>
  <inkml:trace contextRef="#ctx0" brushRef="#br0" timeOffset="3899.33">8170 1228 0,'0'0'15,"0"-43"-15,0 22 0,0 0 0,0 0 0,0 0 16,-21 21 0,21 21-1,0 21-15,-21-21 0,21 22 16,-21-1-16,21 0 0,0 1 16,-21-1-16,21 0 0,-22 1 15,22-1-15,-21 22 0,21-22 0,0 0 16,0 1-16,-21-1 0,21-21 15,0 21-15,-21-20 0,21-1 0,0 0 16,0 0-16,0 0 0,0 0 16,-21-21-16,0 0 15,21-21 1,0 0-16,0 0 16,0 0-16,0 0 0,0-1 0,0-20 15,0 21-15,0-21 16,21-1-16,-21 22 0,21-21 0,21 21 15,-21-22-15,1 22 0,20 0 16,-21 0-16,21 0 0,1 21 0,-22 0 16,21-22-16,1 22 0,-22 0 15,21 0-15,-21 22 0,22-22 0,-22 21 16,21 21-16,-21-21 0,0 0 0,1 22 16,-22-22-16,0 21 0,0-21 15,0 22-15,0-22 0,-22 21 0,1-21 16,0 1-16,0-1 0,-21 0 15,20-21-15,1 21 0,-21 0 0,21-21 16,-22 0-16,22 0 0,0 0 16,-21 0-16,21 0 0,-1 0 15,1 0-15,0 0 0,0 0 0,0 0 16,0 0 0,21-21-1,0 0 1,21 21-16,0-21 0,0 0 15</inkml:trace>
  <inkml:trace contextRef="#ctx0" brushRef="#br0" timeOffset="4363.1">8615 1842 0,'0'0'0,"21"0"0,0 0 0,0 0 15,0 0-15,-21-22 0,22 22 16,-1-21-16,0 0 0,-21 0 15,21 0-15,0-22 0,0 22 16,-21 0-16,22-21 0,-1 21 0,-21-1 16,21-20-16,-21 21 0,0 0 15,21 0-15,-21-1 0,0 1 0,0 0 16,0 42 15,0 0-15,0 1-16,-21-1 0,21 21 15,-21 0-15,21 1 0,0-1 0,0 0 16,0 1-16,-21-1 0,21 22 16,0-22-16,-22 0 0,22 22 0,0-22 15,0 22-15,0-22 0,0 21 0,0-20 16,0 20-16,-21-20 0,21 20 16,-21 1-16,0-1 0,21-21 0,-21 22 15,0-22-15,-1 1 0,1-1 16,0 0-16,0-21 0,0 1 0,0-1 15,-1 0-15,1-21 0,0 0 0,0 0 16,0 0 0,21-21-16,-21 21 0,-1-21 0,1-1 15,0 1-15,0 0 0,21-21 0,0 21 16,-21-22-16,21 1 0,0 0 16,0-1-16,0-20 0,0 20 0</inkml:trace>
  <inkml:trace contextRef="#ctx0" brushRef="#br0" timeOffset="4592.5">8890 1185 0,'0'0'15,"-21"0"-15,0 0 16,-1 0-1,22 22 17,22-22-17,-1 21-15,0-21 16,-21 21-16</inkml:trace>
  <inkml:trace contextRef="#ctx0" brushRef="#br0" timeOffset="4952.3">9186 1545 0,'0'0'0,"0"21"15,21-21-15,1 0 16,-1 0-16,0-21 16,0 21-16,-21-21 0,21 0 0,0 21 15,1-21-15,-22 0 0,21 21 16,-21-22-16,21 1 0,-21 0 0,0 0 15,0 0-15,-21 21 32,0 0-32,-1 0 0,-20 21 15,21 0-15,-21 0 0,20 0 0,-20 1 16,21 20-16,-21-21 0,20 21 0,1-20 16,0 20-16,0-21 0,21 0 15,0 0-15,0 22 0,0-22 0,0 0 16,21-21-16,21 21 0,-20 0 15,-1-21-15,21 0 0,-21 22 0,22-22 16,-22 0-16,21 0 0,0 0 16,-20 0-16,20-22 0,-21 1 0,21 0 15,-20 0-15</inkml:trace>
  <inkml:trace contextRef="#ctx0" brushRef="#br0" timeOffset="5476.51">9737 1418 0,'0'0'0,"0"-21"0,0 0 0,21 0 0,-21 0 15,0-1 1,-21 22 0,-1 22-16,22-1 15,-21 0-15,0 0 0,21 0 0,-21 0 16,0 1-16,21 20 0,0-21 0,-21 0 16,21 22-16,-22-22 0,22 21 15,0-21-15,0 0 0,0 22 16,0-22-16,0 0 0,22 0 0,-1-21 15,0 21-15,0-21 0,0 0 16,0 0-16,22 0 0,-22 0 0,21 0 16,1 0-16,-1-21 0,0 21 15,-21-21-15,22-21 0,-1 21 0,-21-22 16,22 22-16,-1-21 0,-21-1 16,21 1-16,-20 0 0,-1-1 0,0 1 15,0-21-15,0 20 0,0 1 16,-21 0-16,0-1 0,22 22 0,-22-21 15,0 21-15,0-1 16,0 44 0,-22-1-16,1 21 0,0 0 15,21-20-15,-21 20 0,0 0 16,0 22-16,-1-22 0,22 0 0,-21 1 16,21-22-16,-21 21 0,21 1 15,0-1-15,0-21 0,0 0 0,0 22 16,0-22-16,0 0 15,21 0-15,0-21 0,1 0 16,-1 0-16,0 0 0,0 0 16,0 0-16,0-21 0,22 0 0,-22 0 15,0-1-15,0 1 0,0 0 16,1 0-16,-1-21 0,0 20 16</inkml:trace>
  <inkml:trace contextRef="#ctx0" brushRef="#br0" timeOffset="5667.4">10096 1376 0,'0'0'15,"22"0"1,-1 21-16,0-21 16,0 0-16,0 0 0,22 0 0,-22 0 15,0 0-15,21 0 0,-21 0 16,22 0-16,-1 0 0,0-21 15,1 21-15,-1 0 0,0 0 16,1-21-16</inkml:trace>
  <inkml:trace contextRef="#ctx0" brushRef="#br0" timeOffset="5976.22">11261 1143 0,'0'0'0,"-22"0"0,1 0 16,0 0-16,0 0 16,0 21-16,0-21 15,-1 43-15,1-22 0,0 21 0,0-21 16,-21 22-16,20-1 0,1 0 16,0 22-16,-21-22 0,21 22 0,-22-22 15,22 21-15,-21 1 0,21-22 16,-22 22-16,22-22 0,-21 0 0,21 1 15,-1-1-15,1-21 0,0 22 0,0-22 16,0 0-16,21 0 0,0 0 16,0 0-16,0-42 31,21 0-15</inkml:trace>
  <inkml:trace contextRef="#ctx0" brushRef="#br0" timeOffset="6852.01">11747 1312 0,'0'0'0,"-21"0"0,0 0 16,0 0-1,0 0 1,0 0 0,42 0 15,21 0-31,-21 0 0,22 0 15,-22 0-15,21 0 0,0-21 16,1 21-16,-1-21 0,0 0 0,1 21 16,-22-21-16,21 21 0,-21-21 0,-21-1 15,0 1 1,-21 21-16,0 0 16,-21 0-16,-1 0 0,1 0 15,0 0-15,-1 0 0,1 21 0,0-21 16,21 22-16,-22-1 0,22 0 15,0 0-15,-21 0 0,20 0 0,22 1 16,-21-1-16,21 0 0,0 0 16,0 0-16,0 0 0,0 1 0,0-1 15,21-21-15,1 21 0,-1 0 16,21-21-16,-21 21 0,22-21 0,-22 0 16,21 0-16,0 0 0,-20 0 0,20 0 15,-21 0-15,21 0 0,-20 0 16,-1 0-1,-21-21 1,-21 21-16,-1 0 0,1 0 0,-21-21 16,21 21-16,-22 0 0,1 0 0,0 0 15,-1 0-15,22 0 0,-21 21 16,21 0-16,-22 0 0,22 1 0,0-1 16,-21 21-16,42-21 0,-21 22 15,21-22-15,-22 0 0,22 21 0,0-21 16,0 1-16,0-1 0,0 0 15,0 0-15,22 0 0,-1-21 0,-21 21 16,42-21-16,-21 0 0,0 0 16,22 0-16,-22 0 0,21 0 15,1-21-15,-1 0 0,21 0 0,-20 0 16,20 0-16,1-22 0,-22 22 16</inkml:trace>
  <inkml:trace contextRef="#ctx0" brushRef="#br0" timeOffset="7115.86">12594 1270 0,'0'-42'0,"0"84"0,0-105 16,0 20-16,0 1 0,0 21 0,0 0 16,0-1-16,0 1 0,-21 42 31,0 1-31,0 20 0,21 0 16,-22 1-16,1-1 0,0 0 15,0 1-15,21 20 0,-21-21 0,0 22 16,-1-22-16,1 1 0,0 20 15,0-21-15,0 1 0,0-1 0,-1-21 16,1 22-16,21-1 0,0-21 16,0 0-16,0 0 0,0 1 0,0-1 15,21-21 1,1 0-16,-1 0 0,21 0 0,-21-21 16,0-1-16,1 1 0,-1 0 0</inkml:trace>
  <inkml:trace contextRef="#ctx0" brushRef="#br0" timeOffset="7531.74">12615 1609 0,'0'0'15,"-21"21"-15,0-21 0,21 21 16,-21-21-16,0 21 0,-1 0 16,22 1-1,22-22 1,-1 0-16,0 0 0,0 0 15,0 0-15,22 0 16,-22-22-16,21 22 0,-21-21 0,22 21 0,-22-21 16,21 0-16,-21 0 15,0 0-15,1 21 0,-1-22 0,-21 1 16,0 0-16,0 0 0,0 0 0,-21 0 16,-1 21-16,1 0 15,0 0-15,-21 0 0,21 0 0,-22 21 16,22 0-16,0 0 0,-21 0 15,20 0-15,1 22 0,0-22 0,0 21 16,0 1-16,21-1 0,0-21 16,0 0-16,0 22 0,0-22 0,0 0 15,0 0-15,42-21 0,-21 21 0,0 0 16,1-21-16,20 0 0,-21 0 16,21 0-16,1 0 0,-1 0 15,22 0-15,-22-21 0,0 0 16,1 21-16,-1-21 0,0 0 0,1 0 15,-1-22-15,-21 22 0</inkml:trace>
  <inkml:trace contextRef="#ctx0" brushRef="#br0" timeOffset="8219.35">13356 1524 0,'0'0'0,"0"-21"0,0 0 16,-21 21 0,0 21-16,21 0 15,-21-21-15,-1 21 0,22 0 0,0 1 16,-21-1-16,0 21 0,21-21 15,-21 0-15,21 1 0,0-1 16,-21 0-16,21 0 0,0 0 0,-21 0 16,21 1-16,0-1 15,0-42 32,0-1-47,0 1 16,0 0-16,0-21 0,0 21 0,0-1 15,21-20-15,-21 21 0,21-21 0,0 20 16,21 1-16,-20-21 16,-1 21-16,0 0 0,21 21 0,-21-22 0,22 22 15,-22-21-15,0 21 16,0 0-16,22 0 0,-22 0 0,0 21 16,0 1-16,0-1 0,0 0 0,1 21 15,-1-21-15,-21 1 0,0 20 16,0-21-16,0 21 0,0-20 0,0-1 15,0 21-15,0-21 0,0 0 16,0 1-16,0-1 0,0 0 16,0 0-1,-21-21-15,-1 0 16,22-21 0,0 0-1,0 0-15,0-22 0,0 22 16,0 0-16,0 0 0,22-22 15,-1 22-15,0-21 0,0 21 0,0 0 16,0-22-16,22 22 0,-22 0 16,0 21-16,0-21 0,22 21 0,-22 0 15,0 0-15,21 0 0,-21 0 0,1 21 16,-1 0-16,0 0 0,-21 0 16,0 22-16,21-22 0,-21 21 0,0-21 15,0 22-15,0-22 16,0 0-16,0 0 0,-21 0 0,21 1 15,-21-1-15,0-21 0,-1 21 0,1-21 16,21 21-16,-21-21 16,42-21 15,0 0-31</inkml:trace>
  <inkml:trace contextRef="#ctx0" brushRef="#br0" timeOffset="8624.12">14330 1736 0,'0'0'0,"-21"0"0,21 21 15,21-21 17,0 0-17,0 0-15,0 0 0,0 0 0,1-21 16,-1 0-16,0 21 0,0-22 15,0 1-15,0 0 0,1 0 0,-22 0 16,0 0-16,21-1 0,-21 1 16,0 0-16,-21 21 15,-1 0 1,1 0-16,0 21 0,0 0 16,-21 1-16,20 20 0,1-21 0,0 0 15,0 22-15,0-22 0,0 21 16,21-21-16,0 0 0,0 1 0,0-1 15,0 0-15,0 0 0,21 0 16,0-21-16,0 0 0,0 0 16,0 0-16,22 0 0,-22 0 15,21 0-15,-21 0 0,22 0 0,-1 0 16,-21-21-16,22 0 0,-22 0 0,21 0 16,-21-1-16,22 1 0,-22 0 15,0 0-15</inkml:trace>
  <inkml:trace contextRef="#ctx0" brushRef="#br0" timeOffset="9049.92">14922 1609 0,'0'-21'0,"0"42"0,0-64 0,0 22 16,-21 21 0,21 21-16,-21 1 0,0-22 15,21 42-15,0-21 0,-21 0 0,0 22 16,21-22-16,-22 0 0,22 21 16,0-21-16,0 1 0,0-1 0,0 0 15,0 0-15,0 0 0,0 0 16,-21-21-16,21 22 0,0-44 47,0 1-47,0 0 15,0 0-15,0 0 0,0-22 16,21 22-16,1-21 0,-1 0 0,0-1 16,0 22-16,21-21 0,-20-1 15,20 22-15,0-21 0,1 21 0,-1 21 16,0-21-16,-21 21 0,22 0 15,-1 0-15,-21 21 0,22-21 0,-22 21 16,0 21-16,0-21 0,-21 22 0,0-22 16,0 21-16,0 1 0,0-22 15,0 21-15,0-21 0,-21 22 0,0-22 16,0 0-16,21 0 16,-22 0-16,1 0 0,21 1 15,-21-22-15,42-22 31,0 22-31,1-21 16,-1 0-16</inkml:trace>
  <inkml:trace contextRef="#ctx0" brushRef="#br0" timeOffset="9307.2">15896 1270 0,'0'-21'0,"0"42"0,0-63 16,-21 63-1,21 0 1,-21 0-16,0 0 0,-1 22 16,1-22-16,0 21 0,0-21 0,0 22 15,0-1-15,-1 0 0,22 1 0,-21-1 16,0 0-16,0 1 0,0-22 16,21 21-16,0-21 0,-21 1 0,21 20 15,0-21-15,0 0 16,0 0-16,21-21 15,0 0-15,0 0 16,0 0-16,0-21 16,1 0-16</inkml:trace>
  <inkml:trace contextRef="#ctx0" brushRef="#br0" timeOffset="9508.1">15621 1461 0,'-21'0'0,"42"0"0,-21 0 47,0 21-47,21-21 0,0 0 16,0 0-16,22 0 16,-22 0-16,0 0 0,0 0 0,0 0 15,1 0-15,-1 0 0,-21-21 16</inkml:trace>
  <inkml:trace contextRef="#ctx0" brushRef="#br0" timeOffset="9976.37">17145 1376 0,'0'0'0,"21"-21"0,-21 0 16,21 21-16,-21-22 0,0 1 0,0 0 16,0 42 15,-21 0-31,0 1 0,0 20 16,0-21-16,-1 21 0,1 1 0,0 20 15,0-20-15,0-1 0,0 0 16,-1 22-16,1-22 0,0 0 0,0-20 15,0 20-15,0 0 0,21-21 16,0 1-16,-22-1 0,22 0 0,-21 0 16,21 0-16,21-21 31,1 0-31,-1-21 0,-21 0 0</inkml:trace>
  <inkml:trace contextRef="#ctx0" brushRef="#br0" timeOffset="10435.11">16997 1566 0,'0'0'16,"0"-21"-16,0-21 0,0 21 0,0-22 0,0 22 16,21 0-16,0-21 0,0 21 15,-21-1-15,21 1 0,1 0 0,-1 0 16,0 0-16,0 0 0,0-1 16,22 22-16,-1-21 0,0 21 0,1 0 15,-1 0-15,21 0 16,-20 0-16,-1 21 0,0 1 0,1-1 15,-22 21-15,0-21 0,0 22 16,-21-22-16,0 21 0,0-21 0,-21 22 16,0-22-16,-21 0 0,-1 21 0,-20-21 15,20 1-15,-20-1 0,-1 0 16,1-21-16,21 21 0,-22 0 0,22-21 16,21 0-16,-22 0 0,22 0 15,0 0-15,0 0 0,0 0 16,42 0 15,0 0-15,0 0-16,0 21 0,-21 1 0,21 20 15,1-21-15,-1 0 0,0 22 16,0-22-16,0 0 0,0 21 0,1-21 16,-22 1-16,21-22 0,-21 21 0,21 0 15,0 0-15,0-21 16,0 0-16,1 0 0,-1 0 15,0 0-15,0 0 16,0 0-16,0 0 0,-21-21 0,22 21 16,-1-21-16</inkml:trace>
  <inkml:trace contextRef="#ctx0" brushRef="#br0" timeOffset="11163.69">17632 1778 0,'21'0'31,"0"0"-31,0 0 16,0 0-16,1 0 0,-1 0 15,0 0-15,0-21 0,0 21 16,0-21-16,1 21 0,-1-21 0,0-1 16,-21 1-16,0 0 15,0 0-15,0 0 16,-21 21-1,0 0-15,-1 0 0,-20 0 0,21 0 16,-21 21-16,20 0 0,-20 0 16,21 22-16,-21-1 0,20-21 0,-20 21 15,21 1-15,0-22 0,21 21 16,0-21-16,0 1 0,0-1 0,0 0 16,0 0-16,0 0 0,0 0 0,42 1 15,-21-22-15,0 0 0,22 21 16,-1-21-16,0 0 0,1 0 0,-1 0 15,0 0-15,22-21 0,-22-1 16,1 22-16,-1-21 0,21 0 0,-20 0 16,-1 0-16,0 0 15,1-22-15,-22 22 0,21-21 0,-21 21 16,1-22-16,-1 1 0,0 21 16,0-22-16,-21 22 0,0 0 0,21 0 15,-21 0-15,0 0 0,-21 42 31,0 0-31,0 0 0,21 21 0,-21 1 16,-1-1-16,1 0 0,0 1 16,21-1-16,-21 22 0,0-22 0,0 0 15,21 22-15,0-22 16,-22 22-16,1-1 0,0 1 0,0-1 16,21 22-16,-21-22 0,0 22 15,-1 0-15,1-22 0,0 22 0,0-1 16,0-20-16,0 21 0,-22-22 0,22 22 15,0-22-15,0 1 0,0-1 16,-1 1-16,1-22 0,21 0 0,-21-20 16,0 20-16,21-21 0,-21-21 0,21 21 15,0-42 1,0 0-16,0 0 16,0 0-16,21-22 0,0 22 0,0-42 15,0 20-15,1-20 16,-1-1-16,21-20 0,-21 20 0,22-21 15,-22 1-15,21-1 0,-21-21 16</inkml:trace>
  <inkml:trace contextRef="#ctx0" brushRef="#br0" timeOffset="11451.82">18288 1799 0,'0'0'0,"21"-21"0,0 0 15,0 0-15,1 0 0,-22-1 16,42 1-16,-21 0 0,0 21 0,0-21 15,22 0-15,-22 21 16,0 0-16,21 0 0,-20 0 0,-1 0 16,0 0-16,0 21 0,0 0 0,0 0 15,-21 0-15,0 22 0,0-22 16,0 21-16,0-21 0,0 22 16,0-22-16,0 0 0,-21 0 0,0 0 15,-21 1-15,21-22 0,-22 21 16,22 0-16,-21-21 0,21 0 0,-22 0 15,22 0-15,-21 0 0,21 0 16,-1 0-16,1 0 0,0 0 0,0 0 16,0 0-16,21-21 0,0 0 15,-21-1-15</inkml:trace>
  <inkml:trace contextRef="#ctx0" brushRef="#br0" timeOffset="12148.32">19135 1757 0,'21'-21'0,"-42"42"0,63-42 0,-42 0 15,21-1-15,0 22 0,-21-21 16,0 0-16,21 0 0,1 0 15,-22 0-15,0-1 16,-22 22 0,1 0-1,0 22-15,0-1 0,0 0 16,21 0-16,-21 0 0,-1 22 0,1-22 16,21 21-16,0 0 0,-21-20 15,21-1-15,-21 21 0,21-21 0,0 0 16,0 1-16,0-1 0,0 0 15,0 0-15,0 0 0,21-21 16,0 0-16,0 0 0,1 0 16,-1 0-16,0 0 0,0 0 0,0 0 15,22 0-15,-22-21 0,21 0 16,0 21-16,-20-21 0,20 0 16,0-22-16,-21 22 0,22 0 0,-22-21 15,0-1-15,0 22 0,-21-21 16,0-1-16,0 1 0,0 21 0,0-21 15,-21 20-15,0 1 0,0 0 16,-22 0-16,22 21 0,-21 0 0,21 0 16,-22 0-16,1 0 0,21 0 15,-21 0-15,20 21 0,1-21 0,0 21 16,0 0-16,0 22 0,21-22 16,-21 0-16,21 0 0,0 0 0,0 22 15,0-22-15,0 0 16,21 0-16,0-21 0,21 0 15</inkml:trace>
  <inkml:trace contextRef="#ctx0" brushRef="#br0" timeOffset="12572.08">20002 1566 0,'22'-21'0,"-44"42"0,44-63 15,-22 21-15,-22 21 31,1 0-31,-21 0 0,21 21 16,-22-21-16,22 21 16,0 0-16,-21 1 0,21-22 0,-1 21 15,1 0-15,0 0 0,0 0 16,21 0-16,0 1 0,0-1 16,0 0-16,21 0 15,0 0-15,0-21 0,1 21 0,20 1 16,-21-22-16,0 21 0,22 0 15,-22-21-15,0 21 0,0-21 0,-21 21 16,0 0-16,0 1 16,-21-1-1,-21-21-15,20 0 0,-20 0 16,21 0-16,-21 0 0,-1 0 16,1 0-16,0 0 0,-1 0 0,1 0 15,21 0-15,-22 0 0,22-21 16,0 21-16,0 0 0,21-22 15,0 1-15,0 0 16,21 21-16,0-21 16,0 21-16,22-21 0,-22 0 15</inkml:trace>
  <inkml:trace contextRef="#ctx0" brushRef="#br0" timeOffset="12827.94">20383 1566 0,'-84'43'15,"63"-43"-15,21 21 16,-22 0-16,1 21 0,0-20 0,0-1 16,21 21-16,-21-21 0,0 0 15,21 1-15,-22-1 0,22 0 0,0 0 16,-21 0-16,21 0 0,-21 1 15,42-22 17,0 0-17,1 0-15,-1-22 0</inkml:trace>
  <inkml:trace contextRef="#ctx0" brushRef="#br0" timeOffset="13207.72">20468 1291 0,'0'0'0,"-21"0"0,0 0 0,0 0 0,-1 0 16,1 21-16,0 1 0,0-22 16,21 21-1,0 0-15,21-21 31,0 0-31,0 0 0,1 0 0,20 0 16,-21 0-16,0 0 0,0 0 16,1-21-16,-1 21 0,-21-21 0,0-1 15,0 1-15,0 0 16,0 0-16,0 0 0,-21 0 0,-1 21 16,1-22-16,0 22 0,0-21 15,0 21-15,-22 0 0,22 0 0,0 21 16,-21 1-16,21-1 0,-1 0 15,1 0-15,0 0 0,0 0 16,0 1-16,21 20 0,0-21 16,0 0-16,0 0 0,0 1 0,0-1 15,21-21-15,21 21 0,-21 0 0</inkml:trace>
  <inkml:trace contextRef="#ctx0" brushRef="#br0" timeOffset="13467.57">21040 1312 0,'0'0'0,"0"-21"15,-22 21 1,1 21-16,0 1 16,0-1-16,0 0 0,0 0 0,-1 21 15,1 1-15,0-22 0,-21 21 16,21 1-16,-1-1 0,1 0 0,0 1 15,0-1-15,0-21 0,21 21 16,-21-20-16,21 20 0,-22-21 0,22 0 16,0 0-16,0 1 15,22-22-15,-1 0 0,0 0 16</inkml:trace>
  <inkml:trace contextRef="#ctx0" brushRef="#br0" timeOffset="14015.34">20722 1672 0,'0'-21'0,"0"42"15,0-63 1,21 42 0,0 0-16,1 0 0,-1 0 15,21-21-15,-21 21 0,22-21 16,-1 21-16,-21 0 0,21 0 0,1-22 15,-22 22-15,0 0 0,0 0 16,0 0 0,-21 22-1,-21-1-15,0 0 0,21 0 16,-21 0-16,0 0 0,0 1 16,-1-1-16,1 21 0,0-21 0,21 0 15,0 1-15,-21-1 0,21 0 16,0 0-16,0 0 0,0 0 15,21 1-15,0-22 16,0 0-16,1 21 16,-1-21-16,0 0 0,0 0 15,0 0-15,0 0 0,1 0 16,-1-21-16,0-1 0,0 1 16,0 0-16,0 0 0,1 0 0,-22-22 15,21 22-15,0-21 0,-21 0 16,0 20-16,0-20 0,0 21 0,0 0 15,0 0-15,0-1 0,0 1 16,0 0-16,-21 21 0,0 0 0,-1 0 16,1 0-16,-21 0 15,21 0-15,0 0 0,-1 0 16,1 0-16,0 21 0,21 0 16,0 1-16,0-1 15,0 0 1,21-21-16</inkml:trace>
  <inkml:trace contextRef="#ctx0" brushRef="#br0" timeOffset="14468.09">21569 1630 0,'0'0'15,"-21"0"-15,21-21 0,-22 0 31,22-1-31,0 1 16,22 21-16,-1 0 0,0-21 16,0 21-16,0 0 0,22 0 0,-22 0 15,0 0-15,0 0 0,0 21 16,0 0-16,1-21 0,-1 22 16,0 20-16,-21-21 0,0 0 0,0 22 15,0-22-15,0 0 0,0 21 16,0-21-16,0 1 0,0-1 0,0 0 15,0 0-15,0 0 0,-21-21 0,0 21 16,-1-21 0,1 22-16,0-22 15,21-22 1,0 1 0,0 0-16,0 0 15,21 0-15,0-22 0,1 22 16,-1 0-16,0 0 0,0 0 15,0 0-15,0-1 0,1-20 0,-1 42 16,0-21-16,-21 0 0,21 0 16,0 21-16,0-22 0,1 22 0,-22-21 15,21 21-15,0 0 0,0-21 16,0 21-16</inkml:trace>
  <inkml:trace contextRef="#ctx0" brushRef="#br0" timeOffset="15071.77">22225 1503 0,'0'21'15,"0"0"1,0 0-16,-21 1 0,0-1 16,-1 0-16,22 0 0,-21 21 0,0-20 15,0-1-15,21 0 0,0 0 16,0 0-16,-21 0 0,21 1 0,0-1 16,0 0-16,0 0 0,0 0 15,21-21 1,0 21-16,0-21 0,0 0 0,1 0 15,-1 0-15,0 0 0,21 0 16,-21 0-16,1-21 0,20 0 0,-21 0 16,0 0-16,22 0 0,-22-1 15,0 1-15,0-21 0,0 21 0,-21-22 16,21 1-16,1 21 0,-22 0 16,0-22-16,0 22 0,0 0 15,0 0-15,0 42 31,0 0-31,-22 0 16,1 1-16,0 20 0,0-21 0,0 21 0,0 1 16,-1-1-16,1 0 15,0 1-15,0-1 0,0 0 0,0 1 16,-1-1-16,22 0 0,0 1 16,0-1-16,0 22 0,0-22 0,0 21 15,0 1-15,0-1 0,0 1 0,0-1 16,0 1-16,0-1 0,0 1 15,0-22-15,0 22 0,0-22 0,0 0 16,-21 22-16,0-43 0,0 21 16,0 1-16,0-1 0,-1-21 15,1 0-15,0 22 0,-21-43 0,21 21 0,-22 0 16,22-21-16,-21 0 0,21 0 16,-22 0-16,22 0 0,0 0 15,0 0-15,0-21 0,-1 0 0,1 21 16,0-43-16,21 22 0,-21 0 15,21 0-15,0-21 0,0-1 0,0 22 16,0-21-16,0-1 0,21-20 16,0 21-16,22-1 0,-22-20 0,21-1 15</inkml:trace>
  <inkml:trace contextRef="#ctx0" brushRef="#br0" timeOffset="15519.51">23664 1461 0,'0'0'0,"-21"0"0,21-22 0,0 1 0,0 0 15,0 0-15,0 0 16,0 0-16,0-1 0,0 1 0,0-21 16,0 21-16,21 0 0,0-1 15,1 1-15,20 0 0,-21 0 0,21 0 16,-20 0-16,20 21 0,0 0 16,1 0-16,-1 0 0,0 21 0,-21 0 15,22 0-15,-22 0 0,-21 22 16,0-22-16,0 21 0,0-21 0,0 22 15,0-1-15,-21-21 0,0 21 16,-22-20-16,22-1 0,-21 21 0,21-21 16,-22 0-16,1 1 0,21-1 15,-22 0-15,1 0 0,21 21 16,0-42-16,0 22 0,-1-1 0,1 0 16,0 0-16,21 0 0,-21 0 0,21 1 15,0-1 1,0 0-16,0 0 0</inkml:trace>
  <inkml:trace contextRef="#ctx0" brushRef="#br0" timeOffset="15895.29">23601 2265 0,'0'21'31,"21"-21"-15,0 0-16,0 0 16,0 0-16,1 0 0,-22-21 15,21 0-15,-21 0 16,0-1-16,0 1 16,-21 21-1,-1 0-15,1 0 16,0 0-16,0 21 0,0-21 15,0 0-15,21 22 0,-22-22 16,22 21-16,0 0 31,22-21-15,-1 0 0,0 0-1,-21-21 1</inkml:trace>
  <inkml:trace contextRef="#ctx0" brushRef="#br1" timeOffset="21752">952 3006 0,'0'0'16,"0"-21"-16,-21 21 0,0 0 15,21-22-15,0 44 63,0-1-32,21-21-31,0 0 16,1 0-16,-1 0 15,21-21-15,-21 21 0,0-22 16,1 1-16,-1 21 0,21-21 0,-21 0 15,0 0-15,1 21 0,-22-21 16,0-1-16,21 1 0,-21 0 16,0 0-16,-21 21 47,-1 21-47,22 0 15,0 0-15,-21 1 0,21-1 0,-21 21 16,21-21-16,0 22 0,0-22 15,0 21-15,0 0 0,0 1 16,0-1-16,0 0 0,0 1 0,0-1 16,0-21-16,0 22 0,0-1 15,21-21-15,-21 0 0,0 22 0,0-22 16,0 0-16,-21 0 16,0-21-16,0 0 15,0 0-15,-1 0 0,-20 0 16,21 0-16,-21-21 0,20 21 15,-20-21-15,21 0 0,-21-1 16,20 1-16,1-21 0,-21 21 16,42 0-16,-21-1 0,21 1 0,0 0 15,0 0-15,0 0 16,0 0-16,21 21 0,0 0 16,0-22-16,0 1 0,22 21 15,-22-21-15,21 21 0</inkml:trace>
  <inkml:trace contextRef="#ctx0" brushRef="#br1" timeOffset="22051.83">1736 2752 0,'0'0'0,"21"0"0,-21-21 16,0-1-16,0 1 0,0 42 46,0 1-46,0 20 0,0-21 16,0 21-16,0 1 0,-21-1 16,21-21-16,-22 22 0,22-1 0,-21 0 15,21 1-15,-21-1 0,0 0 16,0 1-16,0-1 0,21-21 0,-22 21 16,22-20-16,-21-1 15,21 0-15,0 0 0,0 0 16,21-21-1,1-21-15,-1 0 16,0 21-16,0-21 0,21 0 0</inkml:trace>
  <inkml:trace contextRef="#ctx0" brushRef="#br1" timeOffset="22399.63">2201 3048 0,'21'-21'0,"-42"42"0,64-63 0,-43 21 0,0-1 16,0 1-16,-22 21 31,1 0-31,0 0 0,-21 0 16,21 21-16,-1 1 0,1-1 0,0-21 15,0 21-15,21 0 0,0 0 16,0 0-16,0 1 0,0-1 16,0 0-16,0 0 0,21 0 15,0 0-15,0-21 16,1 22-16,-1-1 0,0-21 0,-21 21 15,21-21-15,-21 21 16,0 0-16,0 0 0,0 1 0,0-1 16,-21 0-16,0-21 15,0 21-15,-1 0 0,1-21 0,0 21 16,0-21-16,0 0 0,0 0 16,-1 0-16,1 0 0,0 0 15,21-21-15,0-21 16,0 21-16,0 0 0,0-22 0,0 1 15</inkml:trace>
  <inkml:trace contextRef="#ctx0" brushRef="#br1" timeOffset="22640.49">1672 2836 0,'0'0'0,"21"0"47,0 0-47,1 0 0,-1 0 16,21-21-16,-21 21 0,22 0 15,-22 0-15,21-21 0,0 21 0,-20 0 16,20 0-16,-21 0 0,0 0 16,0 0-16,1 0 15</inkml:trace>
  <inkml:trace contextRef="#ctx0" brushRef="#br1" timeOffset="23156.19">3619 2921 0,'22'-21'0,"-44"42"0,65-63 0,-22 21 16,-21-1-16,21 1 0,-21 0 0,0 0 15,0 0-15,0 0 16,0-1-16,-21 22 16,0 0-16,0 0 0,-1 0 15,1 0-15,-21 0 0,21 22 0,-22-1 16,1 0-16,21 21 0,-21-21 15,-1 22-15,22-1 0,-21 0 0,21 1 16,-1-1-16,1 0 0,0 22 16,0-22-16,21 1 0,0 20 0,-21-21 15,21 1-15,0-1 0,0-21 16,21 22-16,0-22 0,0 0 0,22 0 16,-1-21-16,0 0 0,1 0 15,-1 0-15,0 0 0,22 0 16,-22 0-16,22-21 0,-22 0 15,0 0-15,22-1 0</inkml:trace>
  <inkml:trace contextRef="#ctx0" brushRef="#br1" timeOffset="23599.94">4085 3133 0,'0'0'0,"0"-21"0,21-1 16,-21 1-16,0 0 0,0 0 16,-21 21 15,0 0-31,0 21 0,0-21 15,21 21-15,-22 0 0,1 1 0,0 20 16,0-21-16,21 21 16,-21-20-16,21 20 0,-21-21 0,21 21 15,0-20-15,0 20 0,0-21 16,0 0-16,21 0 0,-21 1 0,21-1 16,0-21-16,0 0 0,22 0 15,-22 0-15,0 0 0,0 0 0,0 0 16,22 0-16,-22-21 0,0-1 0,21 1 15,-21 0-15,1 0 0,-1 0 16,0 0-16,0-1 0,0-20 0,-21 21 16,21-21-16,-21-1 0,0 22 15,0-21-15,0 21 0,-21-22 0,0 22 16,0 0-16,0 0 0,-22 0 16,22-1-16,0 22 0,0 0 15,0 0-15,-22 0 0,22 0 0,0 0 16,-21 22-16,21-1 0,-1 0 15,1 0-15,0 0 0,0 22 0,0-22 16,21 0-16,-21 21 0,21-21 16,0 1-16,0-1 0,21 0 0,0 0 15,0-21-15,0 0 0,22 0 16,-1 0-16,-21 0 0,21 0 0</inkml:trace>
  <inkml:trace contextRef="#ctx0" brushRef="#br1" timeOffset="23899.76">4847 2709 0,'0'0'0,"0"-21"0,0 0 16,0 0-16,-21 21 0,0 0 16,0 0-16,-1 0 0,1 0 15,21 21-15,-21 0 0,0 22 16,0-22-16,0 21 0,-1 0 0,1 1 15,0-1-15,0 0 0,0 1 16,0 20-16,-1-20 0,1-1 16,0 21-16,0-20 0,0-1 0,0 0 15,21 1-15,0-1 0,0-21 16,0 22-16,0-22 0,0 0 0,21-21 16,0 0-16,0 0 15,21 0-15,-20-21 0,20 0 16,0-1-16,1 1 0,-22-21 0,21 0 15</inkml:trace>
  <inkml:trace contextRef="#ctx0" brushRef="#br1" timeOffset="24155.61">5143 2709 0,'0'0'0,"0"-21"0,-21 21 15,0 21 1,0 1-16,0-1 15,0 0-15,-1 21 0,22 1 0,-21-1 16,0 0-16,0 1 0,0-1 0,21 0 16,-21 1-16,-1-1 0,22 0 15,0 1-15,-21-1 0,21-21 0,-21 21 16,21-20-16,0 20 0,0-21 16,0 0-16,0 0 0,21-21 15,0 0-15,1 0 0,-1 0 16,0 0-16,0-21 0,0 21 15,0-21-15,1 0 0</inkml:trace>
  <inkml:trace contextRef="#ctx0" brushRef="#br1" timeOffset="24552.39">5207 3175 0,'-21'0'0,"21"21"16,-21 0-16,21 1 15,21-1 1,0-21 0,0 0-16,0 0 15,0 0-15,1 0 0,-1-21 0,0-1 16,0 1-16,0 0 16,0 21-16,1-21 0,-1 0 0,-21 0 15,21 21-15,-21-22 0,0 1 16,-21 21-1,0 0-15,-1 0 16,1 0-16,0 21 0,0 1 16,-21-1-16,20 0 0,1 0 0,0 0 15,0 0-15,0 22 0,21-22 16,-21 21-16,21-21 0,-22 1 16,22 20-16,0-21 0,0 0 0,0 0 15,0 1-15,22-1 16,-1-21-16,0 0 0,0 0 0,0 0 15,0 0-15,1 0 0,20-21 16,-21 21-16,21-22 0,-20 1 0</inkml:trace>
  <inkml:trace contextRef="#ctx0" brushRef="#br1" timeOffset="25355.76">5927 3048 0,'0'0'0,"-64"-21"31,43 21-15,0 0-16,0 0 0,-1 21 0,1 0 15,0-21-15,0 21 0,0 1 16,0-1-16,-1 21 0,22-21 0,-21 0 16,21 22-16,-21-22 0,21 21 0,0-21 15,0 22-15,0-22 0,0 0 16,0 0-16,0 0 0,0 1 0,0-1 15,21-21-15,0 0 0,1 21 16,-1-21-16,0 0 0,21 0 16,-21 0-16,22 0 0,-1-21 0,0 21 15,1-21-15,-1-1 0,-21 1 16,22 0-16,-1 0 0,-21 0 0,21-22 16,1 22-16,-22-21 0,21 0 15,-21-1-15,1 22 0,-1-21 0,0-1 16,0 1-16,0 0 0,0-1 0,1 1 15,-1 0-15,-21-1 0,0 22 16,21-21-16,-21 21 0,0 0 0,21-1 16,-21 1-16,0 42 31,0 1-31,0-1 0,-21 21 16,21-21-16,-21 22 0,0-22 15,-1 21-15,22 0 0,-21 1 0,0-1 16,0 0-16,0 1 0,0-1 15,-1 0-15,22 1 0,-21-1 0,21-21 16,-21 22-16,21-22 0,0 21 16,0-21-16,0 0 0,0 1 0,0-1 15,21-21-15,0 0 0,1 0 16,-1 0-16,0 0 0,0 0 16,0 0-16,22-21 0,-22-1 0,0 1 15,21 0-15,-21 0 0,22 0 16,-22 0-16,21-22 0,-21 22 15,1-21-15,-1 21 0,0-22 0,0 22 16,-21 0-16,0 0 0,0 0 16,0-1-16,-21 44 31,21-1-31,-21 0 16,21 0-16,-21 0 0,21 22 0,0-22 15,0 0-15,0 21 0,0-21 16,0 1-16,0-1 0,0 0 0,0 0 15,0 0-15,0 0 0,0 1 16,42-1-16,-21-21 0,0 0 16,0 0-16,1 0 0,20 0 15,-21 0-15,0 0 0,22-21 16,-22 21-16,21-22 0,-21 1 0,0 0 16,22 0-16</inkml:trace>
  <inkml:trace contextRef="#ctx0" brushRef="#br1" timeOffset="26156.08">7345 3069 0,'0'0'0,"-21"0"31,-1 0-31,22 21 16,-21-21-16,0 22 0,0-1 0,21 0 16,-21 0-16,0 21 15,-1-20-15,22-1 0,0 21 0,-21-21 16,21 0-16,-21 1 0,21-1 0,0 0 15,0 0-15,0 0 0,0 0 16,21-21-16,0 22 16,1-22-16,-1 0 0,0 0 15,0 0-15,21 0 0,-20 0 0,-1 0 16,0-22-16,0 22 0,-21-21 0,21 0 16,-21 0-1,0 0-15,0 0 0,0-1 0,0-20 16,-21 21-16,0 0 0,0 0 0,0-22 15,-1 43-15,1-21 0,0 0 16,0 0-16,0 21 0,21-21 16,0-1-1,21 22-15,0 0 0,0 0 16,22-21-16,-22 21 0,21 0 16,-21 0-16,22 0 0,-22 0 0,21 0 15,-21 0-15,22 0 0,-22 0 0,21 0 16,-21 21-16,0 1 0,1-22 15,-1 21-15,-21 0 0,0 0 16,0 0-16,0 0 0,0 1 0,0 20 16,0-21-16,0 0 0,0 0 15,0 1-15,0-1 0,0 0 0,0 0 16,0 0-16,0 0 16,0 1-1,-21-22 1,-1-22-1,22 1-15,-21 0 0,21 0 16,0 0-16,0 0 0,0-1 16,0 1-16,0-21 0,0 21 0,21-22 15,1 22-15,-1-21 0,0 21 0,21-22 16,1 22-16,-1-21 16,0 21-16,1 0 0,-1-1 0,21 1 15,-20 21-15,20 0 0,-20 0 16,-1 0-16,0 0 0,-21 0 0,22 21 15,-22 22-15,0-22 0,-21 21 0,0-21 16,0 22-16,0-1 0,0 0 16,0 1-16,0-1 0,0 0 0,-21-20 15,0 20-15,-22-21 0,22 0 16,0 0-16,0 1 0,0-1 16,0-21-16,21-21 31,0-1-16,0 1-15,0 0 0</inkml:trace>
  <inkml:trace contextRef="#ctx0" brushRef="#br1" timeOffset="26375.95">7874 2773 0,'0'0'0,"-42"0"0,20-21 0,1 21 15,0 0-15,0-21 0,0 21 0,0 0 16,-1 0 0,22 21 15,-21-21-15,0 0-16,0 0 15,0 0-15</inkml:trace>
  <inkml:trace contextRef="#ctx0" brushRef="#br1" timeOffset="26571.83">6519 2879 0,'0'0'0,"-42"0"0,21 21 0,0-21 16,21 21-16,21-21 31,0 0-31,0 0 0,21 0 15,1 0-15,20 0 0,-20 0 0,20-21 16,1 21-16,20-21 0,-20 21 0,-1-21 16,-20 21-16,20-22 0,1 22 15</inkml:trace>
  <inkml:trace contextRef="#ctx0" brushRef="#br1" timeOffset="27735.66">9906 3429 0,'0'-21'31,"0"0"-31,0 0 16,21-1-16,-21 1 0,21 0 16,-21 0-16,21 0 0,1-22 0,-22 22 15,21-21-15,0 21 0,0-22 16,-21 22-16,21-21 0,-21 21 0,21 0 15,-21-1-15,0 1 0,0 0 0,0 0 16,-21 42 0,0 0-1,0 22-15,0-22 0,0 0 16,-1 21-16,1-21 0,0 22 16,0-1-16,0 0 0,21-20 0,-21 20 15,21 0-15,0-21 0,0 1 16,0 20-16,0-21 0,0 0 0,21-21 15,0 21-15,21-21 0,-21 0 16,1 0-16,20 0 0,0 0 0,1 0 16,-22 0-16,21 0 0,0-21 0,-20 0 15,20 0-15,-21 0 0,21 0 16,-20-1-16,-1-20 0,-21 21 0,0-21 16,0 20-16,0-20 0,0 21 15,0-21-15,0 20 0,-21 1 0,-1 0 16,-20 0-16,21 0 0,-21 21 15,20 0-15,-20 0 0,21 0 16,-21 0-16,20 0 0,1 0 0,0 0 16,0 0-16,42 0 31,0 21-31,0-21 0,1 0 0,20 0 16,0 0-16,1 0 0,20 0 15,-21-21-15,1 0 0,20 21 0,-20-22 16,-1 1-16,0 21 0,22-21 0,-22 0 15,-21 0-15,22 0 16,-22 21-16,0-22 0,0 1 0,0 21 0,-21-21 16,0 0-1,-21 21 1,0 0 0,21 21-16,-21 0 0,0 0 15,21 1-15,-22 20 0,1-21 0,21 21 16,-21-20-16,21 20 0,-21 0 0,0 22 15,21-22-15,-21 22 0,-1-22 16,22 21-16,0 1 0,-21-1 0,0 1 16,0-1-16,0 1 0,21-1 15,0 1-15,-21 21 0,-1-22 0,22 22 16,0-1-16,0-20 0,0 21 16,0-1-16,-21-20 0,21 20 0,0-20 15,0-1-15,0 22 0,0-21 16,0-1-16,-21 1 0,21-22 0,0 21 15,0-20-15,0-22 0,0 21 0,-21-21 16,21 1-16,-21-22 0,0 0 16,21-22-1,-22 1-15,22-21 0,-21 0 0,0-1 16,0 1-16,0-22 0,0 1 16,-1-1-16,1 1 0,0-1 15,0 1-15,-21-22 0,20 1 0,1 20 0,21-21 16,0 22-16,0-22 0,0 22 15,0 20-15,21-20 0,1 21 16,-1-1-16,42-41 0,-42 41 16,22 1-16,-1 0 0,0 20 15,1-20-15,-1 0 0,0-1 0,1 1 16,-1 0-16,0-1 0,1 1 0,20 21 16,-20-21-16</inkml:trace>
  <inkml:trace contextRef="#ctx0" brushRef="#br1" timeOffset="28467.55">12107 2815 0,'0'0'0,"-21"0"31,42 0 0,0 0-15,22 0-16,-22-21 0,0 21 15,21-21-15,-20 0 0,-1 21 0,0-21 16,0-1-16,0 22 0,0-21 16,-21 0-16,22 21 0,-22-21 0,0 0 15,0 0-15,-22-1 16,1 1-16,-21 21 0,21 0 0,-22 0 16,22 0-16,-21 0 0,0 21 15,-1 1-15,1-1 0,21 0 16,-22 0-16,22 21 0,-21-20 0,21-1 15,21 21-15,0-21 0,0 0 16,0 1-16,0-1 0,0 0 0,21 0 16,0-21-16,0 21 0,22-21 0,-22 0 15,21 0-15,0 0 0,-20 0 16,20 0-16,0 0 0,1 0 0,-22 0 16,0 0-16,0 0 0,0 0 15,-21-21-15,-21 21 16,-21 0-16,21 0 15,-22 0-15,1 0 0,0 0 16,-1 21-16,-20-21 0,20 21 16,1 1-16,0-1 0,-1 0 0,22 0 15,-21 0-15,21 0 0,0 22 16,-1-22-16,1 21 0,21 1 0,-21-22 16,21 21-16,0-21 0,0 0 15,0 1-15,21-1 0,0 0 0,1-21 16,20 0-16,-21 0 0,21 0 0,1 0 15,-1 0-15,0 0 0,22-21 16,-22 0-16,22-1 0,-1 1 0,1-21 16,-1 21-16,1-22 0,-22 22 15,22-21-15,-22 0 0,0-1 16,-21 22-16,22-21 0</inkml:trace>
  <inkml:trace contextRef="#ctx0" brushRef="#br1" timeOffset="28703.42">12763 2794 0,'0'0'0,"0"-42"0,0-1 0,0 22 0,0-21 16,0 0-16,0 20 0,-21 1 15,0 0-15,21 0 0,-21 21 16,0 0-16,0 21 0,21 0 16,-22 22-16,22-1 0,-21 0 15,21 1-15,0-1 0,-21 0 0,21 1 16,-21 20-16,21-21 0,-21 1 16,21-1-16,-21 0 0,21 1 0,0-1 15,0-21-15,-22 22 0,22-1 16,-21-21-16,21 0 0,0 0 15,0 1-15,0-1 16,21-42 0,1 21-16,-1-22 0,-21 1 15,21-21-15,0 21 0</inkml:trace>
  <inkml:trace contextRef="#ctx0" brushRef="#br1" timeOffset="29755.93">12806 3090 0,'0'0'16,"-21"0"-16,21 22 0,-22-22 16,22 21-16,0 0 15,22-21 1,-1 0-16,0 0 0,0 0 0,0 0 16,0 0-16,1-21 0,20 21 15,-21-21-15,21-1 0,1 22 0,-22-21 16,21 0-16,-21 21 0,1-21 0,-1 0 15,0 0-15,0-1 16,-21 1-16,-21 21 16,0 0-16,0 0 15,-1 0-15,1 0 0,-21 0 0,21 21 16,0 1-16,-1-1 0,1 0 16,0 0-16,0 0 0,0 0 15,21 1-15,-21-1 0,21 0 0,0 0 16,0 21-16,0-20 0,0-1 0,0 0 15,21 0-15,0-21 16,0 0-16,0 0 0,0 0 0,22 0 16,-1 0-16,-21 0 0,22 0 15,-1-21-15,0 21 0,1-21 0,-1 0 16,0-1-16,1 1 0,-1 0 0,0-21 16,-21 21-16,22-1 0,-22 1 15,0 0-15,0 0 0,-21 0 16,0 0-16,0-1 0,0 1 15,0 42 1,0 1 0,0-1-16,-21 0 15,21 0-15,-21 0 0,21 0 0,0 1 16,0-1-16,-21 0 0,21 0 0,-21 0 16,21 0-16,0 1 0,0-1 15,0 0-15,0 0 16,0-42 15,0 0-15,0 0-16,0-1 0,0 1 15,0 0-15,0 0 0,0-21 0,21 20 16,-21 1-16,21 0 0,0 0 0,0-21 16,0 20-16,1 1 0,-1 21 15,0-21-15,0 21 0,0 0 0,0 0 16,1 0-16,-1 0 0,0 0 15,0 0-15,0 21 0,0 0 0,1 1 16,-22-1-16,21 0 0,-21 0 0,21 0 16,-21 0-16,0 22 0,0-22 15,0 0-15,0 0 0,0 0 0,0 1 16,0-1-16,0 0 16,-21 0-16,0-21 15,21-21 1,0 0-1,0 0-15,0-1 0,0 1 16,0 0-16,21 0 0,0 0 0,0 0 16,0-1-16,0-20 0,1 21 15,20 0-15,-21 0 0,21-1 0,-20 1 16,20 21-16,-21 0 0,21-21 16,-20 21-16,20 0 0,-21 0 0,0 21 15,0-21-15,1 21 0,-22 1 0,0-1 16,0 0-16,21 0 15,-21 21-15,0-20 0,0-1 0,0 0 16,0 0-16,-21 0 0,-1-21 0,22 21 16,0 1-16,-21-1 0,0-21 15,21 21-15,0-42 47,0 0-47,21 21 0,0-22 0</inkml:trace>
  <inkml:trace contextRef="#ctx0" brushRef="#br1" timeOffset="30575.96">14647 3048 0,'21'0'31,"1"0"-15,-1 0-16,0 0 0,0 0 0,0 0 15,0-21-15,1 21 0,-1-21 16,0 21-16,0-21 0,0 21 0,0-22 16,1 1-16,-22 0 0,0 0 15,0 0 1,-22 21-16,1 0 16,0 0-16,0 0 0,0 0 0,0 21 15,-1 0-15,1 0 0,0 0 16,0 1-16,0-1 0,21 0 0,0 21 15,-21-21-15,21 1 0,0-1 16,0 0-16,0 0 0,0 0 0,21 0 16,0 1-16,0-1 0,0 0 0,0-21 15,1 0-15,20 0 0,-21 0 16,21 0-16,1 0 0,-22 0 0,21 0 16,1 0-16,-22-21 0,21 0 15,-21-1-15,22 1 0,-22 0 0,0 0 16,21 0-16,-21-22 0,1 22 15,-1 0-15,0-21 0,0 21 16,-21-1-16,21 1 0,-21 0 0,0 0 16,0 0-16,0 42 31,0 0-31,-21-21 0,0 21 0,21 22 16,-21-22-16,0 0 0,-1 0 15,22 0-15,0 22 0,-21-22 0,21 0 16,-21 0-16,21 0 0,-21 0 15,21 1-15,0-1 0,0 0 16,0 0-16,0-42 31,0 0-15,0 0-16,0-1 0,21 1 16,0 0-16,22-21 0,-22 21 15,21-1-15,0-20 0,1 21 0,-1-21 16,0 20-16,1 1 0,-1-21 15,0 21-15,1 21 0,-1 0 0,-21 0 16,0 0-16,1 0 0,-1 21 16,0 0-16,-21 21 0,0-20 0,0 20 15,0-21-15,0 21 0,0-20 0,0 20 16,-21-21-16,21 0 16,-21 22-16,-1-22 0,1 0 0,21 0 15,-21 0-15,0-21 16,21 21-16,0-42 31,0 0-31,21 0 16,0 0-16,0 0 0,1-1 0,-1 1 15,21-21-15</inkml:trace>
  <inkml:trace contextRef="#ctx0" brushRef="#br1" timeOffset="30835.64">16404 2625 0,'0'0'0,"0"-21"0,0 42 16,-21 0 0,0 0-16,0 21 0,-1-20 0,1 20 15,0 0-15,0-21 0,-21 22 16,42-1-16,-22 0 0,1-20 0,0 20 16,0 0-16,0-21 0,0 1 0,21 20 15,-22-21-15,22 0 0,-21 0 16,21 1-16,0-1 0,0 0 15,0 0-15,0 0 16,21-21 0,1 0-16,-1-21 15,21 0-15,-21 21 0,0-21 16</inkml:trace>
  <inkml:trace contextRef="#ctx0" brushRef="#br1" timeOffset="31184.44">16616 2985 0,'0'0'16,"42"-43"-16,0 22 0,-20 0 0,-1 0 15,0 21-15,-21-21 0,-21 42 16,0-21 0,-22 21-16,22 0 0,-21 0 15,-1-21-15,22 21 0,-21 1 0,21-1 16,0 0-16,-1-21 0,22 21 16,0 0-16,22-21 15,-1 21-15,0-21 16,21 0-16,-21 0 0,1 0 15,20 22-15,-21-22 0,21 0 0,-20 21 16,-1-21-16,0 21 0,0-21 16,-21 21-16,0 0 0,0 0 15,0 1-15,-21-22 0,0 21 16,0-21-16,-22 0 0,22 21 16,0-21-16,-21 0 0,20 0 0,1 0 15,0 0-15,-21 0 16,21 0-16,-1 0 0,1 0 15,21-21-15,0 0 16,0-1-16,0 1 0,0 0 16,0 0-16</inkml:trace>
  <inkml:trace contextRef="#ctx0" brushRef="#br1" timeOffset="31383.1">16002 2773 0,'0'0'0,"0"21"32,21-21-32,0 0 0,22 0 0,-22 0 15,21 0-15,22 0 0,-22 0 16,0 0-16,1 0 0,20 0 0,-21 0 16,1 0-16,-22 0 0,21 0 15,-21-21-15,1 21 0,-1-21 0</inkml:trace>
  <inkml:trace contextRef="#ctx0" brushRef="#br1" timeOffset="32519.8">19092 2794 0,'0'0'0,"0"-21"15,0-21-15,0 20 0,0-20 16,0 21-16,0 0 0,0 0 0,0-1 16,0 1-16,-21 42 31,0 1-31,21-1 0,-21 21 15,0 0-15,21 1 0,-22-1 0,1 0 16,0 1-16,0-1 0,0 22 16,0-22-16,-1 0 0,1 1 15,-21-1-15,21 0 0,-22-21 16,22 22-16,0-22 0,-21 0 0,21 0 16,-1 0-16,1 1 0,0-22 0,0 0 15,0 0-15,0 0 16,-1 0-16,1-22 0,21 1 15,0 0-15,0 0 0,-21-21 16,21 20-16,0-20 0,0 21 0,0-21 16,0 20-16,0-20 0,0 0 15,0 21-15,21-22 0,0 22 0,-21-21 16,22 42-16,-1-21 0,-21-1 16,21 22-16,0 0 15,0 22-15,-21-1 0,21 0 16,-21 0-16,22 0 0,-1 22 15,-21-22-15,21 0 0,-21 21 0,0-21 16,21 1-16,0 20 0,0-21 16,-21 0-16,22 0 0,-1 1 0,0-1 15,0-21-15,0 21 0,0-21 16,1 0-16,-1 0 0,0 0 0,0 0 16,0 0-16,22 0 0,-22 0 15,21-21-15,-21 0 0,22-1 0,-22 1 16,21 0-16,-21 0 0,0 0 15,1 0-15,-1-1 0,0-20 16,0 21-16,-21 0 0,21 0 0,-21-1 16,0 1-16,-21 21 31,0 21-31,0 1 0,21-1 16,-21 0-16,-1 0 0,1 21 0,21-20 15,0-1-15,-21 21 0,21-21 16,0 0-16,0 22 0,0-22 0,0 0 15,0 0-15,21 0 16,-21 1-16,21-22 0,1 0 0,20 0 16,-21 0-16,0 0 0,22 0 15,-1 0-15,-21-22 0,21 1 16,-20 0-16,20 21 0,0-42 0,-21 21 16,22-1-16,-22 1 0,0-21 15,0 0-15,-21 20 0,0-20 0,0 21 16,0-21-16,0-1 0,-21 22 15,0 0-15,0-21 0,0 42 0,-22-22 16,22 1-16,-21 21 0,21 0 16,-22 0-16,22 0 0,0 0 0,-21 21 15,20 1-15,1-1 0,0 0 16,0 21-16,21-21 0,0 1 0,0-1 16,0 0-16,0 0 0,0 0 15,0 0-15,0 1 0,21-1 16,0 0-16,22-21 0,-22 0 0</inkml:trace>
  <inkml:trace contextRef="#ctx0" brushRef="#br1" timeOffset="32799.64">20341 2858 0,'0'0'0,"0"-22"0,0 1 0,-21 0 16,0 21-1,0-21-15,-1 21 0,1 0 16,0 0-16,0 0 0,0 21 0,0 0 16,-1 0-16,1 22 0,-21-22 15,21 21-15,0-21 0,-1 22 0,22-22 16,-21 21-16,21-21 0,-21 22 16,21-22-16,0 21 0,0-21 0,0 1 15,0-1-15,21 0 0,0 0 16,1-21-16,-1 0 0,0 21 0,21-21 15,1 0-15,-22 0 0,42 0 0,-20 0 16,-1-21-16</inkml:trace>
  <inkml:trace contextRef="#ctx0" brushRef="#br1" timeOffset="33271.37">21018 2985 0,'0'-22'15,"0"44"-15,0-65 0,0 22 0,0 0 16,0 0-16,-21 0 0,0 21 15,0 0-15,0 0 0,-22 0 16,22 0-16,0 0 0,-21 0 0,21 21 16,-22 0-16,22 0 0,-21 0 15,-1 0-15,22 1 0,0 20 0,0-21 16,0 0-16,0 22 0,21-22 0,-22 0 16,22 0-16,0 0 0,0 0 15,0 1-15,0-1 0,22-21 16,-1 21-16,0-21 0,0 0 15,0 0-15,22 0 0,-22 0 0,0 0 16,21 0-16,-21-21 0,1 0 16,20-1-16,-21 1 0,0 0 0,0 0 15,1 0-15,-1-22 0,0 22 0,0-21 16,0 21-16,-21-22 0,0 22 16,21-21-16,-21 21 0,22 0 0,-22-1 15,0 44 1,0-1-1,-22 0-15,22 0 0,-21 21 16,0-20-16,21 20 0,-21-21 0,21 0 16,0 0-16,0 22 0,0-22 15,0 0-15,0 0 0,0 0 16,21 1-16,0-22 16,0 0-16,1 0 15,-1-22-15,0 22 0,0-21 0,0 0 16,22 0-16,-22 0 0</inkml:trace>
  <inkml:trace contextRef="#ctx0" brushRef="#br1" timeOffset="33555.43">21548 2540 0,'0'0'0,"0"-42"0,0 21 0,0-22 16,0 22-16,0 0 0,0 42 31,-22 0-31,1 22 0,0-1 0,0 0 15,0 1-15,0-1 0,-1 21 16,1-20-16,0-1 0,0 0 0,0 1 16,21-1-16,0 0 0,-21-20 0,21 20 15,-22-21-15,22 0 0,0 0 16,0 1-16,-21-1 0,21 0 16,21-21 15,1 0-31,-1 0 0,0 0 0,21 0 15,-21-21-15,22 21 0,-22-21 16,21-1-16,1 1 0,-1 0 0,0 0 16</inkml:trace>
  <inkml:trace contextRef="#ctx0" brushRef="#br1" timeOffset="33932.22">21844 2900 0,'0'0'0,"-21"21"31,0 0-31,-1-21 0,1 21 0,-21 1 16,21-1-16,0 0 0,-1-21 15,1 21-15,0 0 0,21 0 0,-21 1 16,21-1-16,0 0 16,0 0-16,0 0 15,21-21-15,0 0 16,0 0-16,1 0 0,-1 0 0,21 0 16,-21 0-16,0 0 0,1 0 15,20-21-15,-21 21 0,0-21 0,0 0 16,1 21-16,-1-21 0,0-1 0,0 1 15,0-21-15,-21 21 0,21 0 16,-21-1-16,0 1 0,0-21 16,0 21-16,-21 21 0,0-21 15,0-1-15,0 22 0,0 0 0,-1 0 16,1 0-16,-21 0 0,21 0 16,-22 22-16,22-1 0,0 0 0,0-21 15,0 21-15,0 0 0,21 0 0,0 1 16,0-1-16,0 0 15,21 0-15,21-21 16,-21 0-16,0 0 0,1 0 16</inkml:trace>
  <inkml:trace contextRef="#ctx0" brushRef="#br1" timeOffset="34335.99">22161 3048 0,'0'0'0,"0"-21"16,0 0-16,0 0 15,0-1-15,0 1 16,0 0-16,22 21 16,-1-21-16,0 21 0,-21-21 0,21 21 15,0 0-15,0 0 0,1 0 0,20 0 16,-21 0-16,0 0 0,0 21 16,1 0-16,-1 0 0,0 0 15,-21 1-15,21-1 0,-21 0 16,0 0-16,0 0 0,0 0 15,0 1-15,0-1 0,-21 0 16,21 0-16,-21 0 0,0 0 0,21 1 16,-22-22-16,1 0 15,0 0-15,21-22 32,0 1-32,0 0 15,0 0-15,21 0 0,-21 0 16,21-1-16,1 1 0,-1 0 15,0 0-15,0 0 0,0 0 0,22-1 16,-22 1-16,21 0 0,-21 0 0,22 21 16,-1-21-16,0 0 15,1 21-15,-22 0 0,21 0 0,0 0 16</inkml:trace>
  <inkml:trace contextRef="#ctx0" brushRef="#br1" timeOffset="34751.75">23304 2900 0,'-21'0'0,"0"0"0,0 0 0,0-21 16,0 21-16,21-21 15,-22 21-15,1 0 0,0 0 16,0 0 0,0 0-16,0 0 0,-1 0 0,1 0 15,0 21-15,0 0 0,0 0 16,0 0-16,-1-21 0,22 21 0,-21 1 15,21-1-15,0 0 0,0 0 16,21-21-16,1 21 0,20 0 16,-21-21-16,21 0 0,-20 22 15,20-22-15,-21 0 0,21 21 0,-20-21 16,-1 0-16,0 0 0,0 21 16,0-21-16,-21 21 15,0 0-15,-42 0 16,21-21-16,0 0 0,-1 22 15,-20-22-15,0 0 0,-1 0 0,1 21 16,0-21-16,21 0 0,-22 0 16,1 0-16,21 0 0,0 0 0,-1 0 15,1 0-15,0 0 16,21-21 15,0-1-31</inkml:trace>
  <inkml:trace contextRef="#ctx0" brushRef="#br1" timeOffset="35075.57">21357 2540 0,'0'0'15,"21"-21"1,0 21-16,22 0 0,-1 0 16,0 0-16,22-21 0,-1 21 0,1 0 15,-1 0-15,22-21 16,-21 21-16,-22 0 0,21 0 0,-20 0 0,-1-22 16,0 22-16,-20 0 15,20 0-15,-21 0 0,0 0 0,-21-21 16,21 21-1,-42 0 1,0 0 0,0 0-16,0 0 0,-22 0 0,-20 21 15,21 1-15</inkml:trace>
  <inkml:trace contextRef="#ctx0" brushRef="#br1" timeOffset="37107.69">1397 4826 0,'0'-21'16,"21"0"0,-21 0-16,21 21 15,0-22-15,1 22 0,-1-21 16,0 0-16,0 0 0,-21 0 15,0 0-15,0-1 16,0 1-16,-21 0 16,0 21-16,0-21 0,-1 0 15,1 21-15,-21-21 0,0 21 16,-1 0-16,1 0 0,0 0 0,-1 0 16,1 0-16,0 21 0,-1 0 15,22 0-15,-21 0 0,21 22 0,-22-1 16,22 0-16,21 1 0,-21-1 15,21 0-15,0 1 0,0-1 16,0 0-16,0 1 0,0-22 0,21 21 16,0-21-16,0 0 15,1 1-15,-1-22 0,21 0 0,-21 0 0,22 0 16,-1 0-16,-21 0 0,21-22 16,1 1-16,-1 0 0,0 0 15,1 0-15,-1-22 0,0 22 16,-20-21-16,20 0 0,-21 20 15,21-20-15,-20 0 0,-1 21 0,-21-22 16,0 22-16,21-21 0,-21 21 16,0-1-16,0 1 0,0 0 0,0 42 31,0 0-15,0 1-16,0-1 0,0 0 15,0 0-15,0 21 0,0-20 16,0-1-16,0 0 0,21 21 0,-21-21 15,21 1-15,0-22 16,1 21-16,-1-21 0,0 21 0,0-21 16,21 0-16,-20 0 0,-1 0 15,0-21-15,21 0 0,-21 21 0,1-22 16,-1 1-16,0 0 0,0 0 16,-21 0-16,0 0 0,21-1 0,-21 1 15,0 0-15,0 0 0,0 0 16,0 0-16,0-1 15,-21 22-15,21 22 16,-21-1 0,21 0-16,-21 0 0,21 0 15,0 0-15,0 1 0,0-1 0,-21 0 16,21 0-16,0 0 0,-22 0 16,22 1-16,0-1 15,0-42 16,22-1-31,-1 1 16,0 0-16,0 0 0,0 0 16,0 0-16,1-1 0,-1 1 15,0 0-15,0 0 0,21-21 0,-20 20 16,-1 1-16,0 21 0,0-21 16,0 21-16,0 0 0,1 0 15,-1 0-15,-21 21 16,21 0-16,-21 1 0,0-1 15,0 0-15,0 0 0,21 0 0,-21 0 16,0 22-16,0-22 0,0 0 16,21 21-16,0-20 0,-21-1 0,22 0 15,-1 0-15,0-21 0,21 21 16,1-21-16,-1 0 0,0 0 0,1 0 16,-1-21-16,0 21 0,22-21 15,-22 0-15,0 0 0,1-1 0,-22 1 16,21 0-16,-21-21 15,1 21-15,-1-1 0,0 1 0,-21 0 16,0 0-16,0-21 0,0 20 16,0 1-16,0-21 0,0 21 0,-21-22 15,0 22-15,-1 0 0,1 0 16,0 0-16,-21 0 0,21 21 0,-1 0 16,1 0-16,0 0 0,-21 21 15,21 0-15,-1 0 0,-20 0 0,21 22 16,0-22-16,0 21 0,-1 0 15,1 1-15,21-1 0,-21 0 16,21-20-16,0 20 0,0 0 16,0-21-16,0 1 0,0-1 0,21 0 15,0 0-15,1-21 0,-1 0 16,0 0-16,21 0 0,-21 0 0,22 0 16,-22-21-16,0 0 0,21 0 15,-20-1-15,-1 1 0,21-21 0,-21 21 16,0-22-16,1 22 0,-1-21 15,0 0-15,0-1 0,0 1 0,-21 0 16,0-1-16,21 1 0,-21 0 0,0-1 16,0-20-16,22 20 0,-22 1 15,0 0-15,0 21 0,21-22 16,-21 22-16,21 21 0,-21 21 16,0 0-16,0 22 15,0-1-15,0 22 0,0-22 16,0 21-16,0-20 0,-21 20 0,21-20 15,-21-1-15,21 21 0,-22-20 16,22-22-16,0 21 0,0 1 0,0-22 16,0 0-16,0 0 0,0 0 15,22-21-15,-1 0 16,0 0-16,0 0 0,0-21 16,22 0-16</inkml:trace>
  <inkml:trace contextRef="#ctx0" brushRef="#br1" timeOffset="40699.62">4551 4847 0,'0'0'0,"0"43"32,21-65-1,-21 1-31,21 0 0,0 0 0,22 0 15,-22 0-15,0-1 0,21 1 16,1 0-16,-22-21 0,21-1 0,0 22 16,1-21-16,-1 0 0,-21-22 15,22 22-15,-22-1 0,0-20 0,0 21 16,-21-1-16,0-20 0,0 20 16,0 1-16,0 21 0,-21 0 15,0 0-15,0-1 0,-1 22 0,1 0 16,0 22-16,0-1 0,0 0 15,-22 21-15,22 1 0,0 20 0,0-21 16,0 22-16,21-22 0,-21 22 16,-1-22-16,22 22 0,-21-22 0,21 0 15,0 22-15,0-22 0,0 0 16,0 1-16,0-22 0,0 21 0,0-21 16,21 1-16,1-1 0,-1 0 15,0 0-15,0-21 0,21 0 16,-20 0-16,20 0 0,0 0 0,-21-21 15,22 0-15,-1 21 0,0-43 16,-20 22-16,20 0 0,-21-21 0,21 21 16,-20-1-16,-1-20 0,0 21 15,0 0-15,-21 0 0,0-1 0,0 1 16,0 0-16,0 0 16,-21 21-16,0 0 15,0 0-15,-1 0 0,1 0 16,0 0-16,21 21 15,0 0 17,21-21-32,0 0 0,22 0 15,-22 0-15,0 0 0,21 0 16,-20 0-16,20 0 0,-21-21 0,21 21 16,1-21-16,-22 21 0,21-21 15,-21 21-15,1-21 0,-1 21 0,0-22 16,-21 1-16,-21 21 31,0 21-15,-1 1-16,22-1 15,0 0-15,-21-21 0,21 21 0,-21 21 16,21-20-16,-21-1 0,21 0 16,0 0-16,0 0 0,0 0 15,0 1-15,0-1 0,0 0 16,0 0-16,21-21 15,0 0-15,0 0 0,1 0 0,-1 0 16,0 0-16,21 0 0,-21-21 16,1 0-16,20 21 0,-21-21 0,0-1 15,0 1-15,22 0 0,-22 0 16,0 0-16,-21 0 0,21-1 0,0-20 16,1 21-16,-22-21 0,0 20 0,21 1 15,-21 0-15,21 0 0,-21 0 16,0 0-16,0-1 0,0 44 31,0-1-15,0 0-16,0 0 0,0 21 0,-21-20 15,21-1-15,0 21 0,-21-21 16,21 0-16,0 22 0,0-22 0,0 0 16,0 0-16,0 0 0,0 1 15,0-1-15,0 0 0,21 0 0,0-21 16,0 0-16,0 21 0,0-21 15,1 0-15,20 0 0,-21 0 0,0-21 16,22 0-16,-1 21 0,-21-21 0,21 0 16,1-22-16,-22 22 15,21 0-15,1-21 0,-1 20 0,-21-20 16,0 21-16,0-21 0,-21 20 16,0 1-16,0 0 0,0 0 0,0 0 15,0 0-15,-21 21 0,0 0 0,0 0 16,0 0-16,0 21 0,-1 0 15,22 0-15,-21 21 0,21-20 16,0-1-16,0 0 0,0 0 16,0 0-16,0 0 0,21 1 15,-21-1-15,22 0 0,-1 0 0,-21 0 16,21 0-16,-21 1 0,0-1 0,21-21 16,-21 21-16,21 0 15,-42-21 16,0 0-31,21-21 0,-21 0 16,0 21-16,21-21 0,-22-1 0,1 22 16,21-21-16,0 0 0,-21 21 0,21-21 15,-21 21-15,0 0 16,0 0 0,21 21-1,0 0-15,0 0 16,0 1-16,0-1 15,0 0-15,0 0 0,21-21 16,0 21-16,-21 0 0,21-21 0,0 0 16,0 0-16,1 0 0,20 0 15,-21 0-15,0 0 0,22 0 0,-1-21 16,-21 21-16,21-21 0,1 0 0,-1 0 16,22 0-16,-22-1 0,0 1 15,22 0-15,-22-21 0,0 21 0,1-22 16,-22 22-16,0-21 0,21 21 15,-42-22-15,0 22 0,22 0 16,-22-21-16,0 20 0,0 1 16,-22 21-16,1 0 0,0 0 15,0 21-15,0 1 0,21-1 16,-21 0-16,21 21 0,0-21 16,0 1-16,0 20 0,0-21 0,0 21 15,0-20-15,0-1 0,21 0 16,0 0-16,-21 21 0,21-20 0,-21-1 15,0 0-15,0 0 0,0 0 16,-21-21 15,21-21-31,-21 21 16,0-21-16,-1 0 0,1 0 0,0-1 16,0 1-16,0 0 15,21 0-15,-21 21 0,21 21 47,0 0-47,0 0 0,0 1 16,21-1-16,0 0 0,-21 0 15,21-21-15,0 21 0,0 0 0,1-21 16,-1 0-16,0 0 0,0 0 0,21 0 16,-20 0-16,20 0 0,-21 0 15,21 0-15,-20 0 0,-1-21 0,21 0 16,-21 0-16,0 0 0,22 0 15,-22-1-15,0 1 0,0-21 16,0 21-16,-21-22 0,22 22 0,-22-21 16,21 0-16,-21 20 0,0-20 15,0 21-15,0 0 0,0 0 0,0-1 16,0 1-16,-21 42 16,21 1-16,-22-22 15,22 42-15,-21-21 0,21 0 16,-21 22-16,21-22 0,-21 0 0,21 21 15,0-21-15,0 1 0,0 20 16,0-21-16,0 0 0,0 0 16,0 1-16,21-1 0,0 0 0,0-21 15,1 21-15,-1-21 0,0 0 16,21 0-16,-21 0 0,22 0 0,-1 0 16,0 0-16,-20-21 0,20 21 0,0-21 15,-21 0-15,1-1 0,-1 1 16,0 0-16,0-21 0,0 21 15,0-22-15,-21 22 0,22-21 0,-22 21 16,0-1-16,0-20 0,0 21 0,0 42 47,0 0-47,-22 22 0,22-22 16,-21 0-16,21 0 0,-21 0 15,21 22-15,-21-22 0,21 0 0,0 0 16,0 0-16,-21 0 0,21 1 15,0-1-15,-21 0 0,21-42 47,0 0-47,21-1 16,0 1-16,0 0 0,0 0 16,0 0-16,1 0 0,-1-22 15,0 22-15,0 0 0,0-21 16,22 20-16,-22 1 0,0 0 0,0 0 15,0 21-15,0 0 0,1 0 0,-1 0 16,-21 21-16,0 0 16,0 0-16,0 22 0,0-22 15,0 0-15,0 0 0,0 0 16,0 1-16,0-1 0,0 0 0,0 0 16,0 0-16,21 0 0,-21 1 15,21-22-15,0 0 0,-21 21 16,21-21-16,22 0 0,-22 0 0,0 0 15,0 0-15,22 0 0,-1-21 16,-21-1-16,21 22 0,1-21 16,-22 21-16,21-21 0,-21 0 0,1 0 15,-1 0-15,0-1 0,0 1 16,-21 0-16,0 0 0,0 0 0,0 0 16,0-1-16,0 1 15,-21 21-15,0 0 0,0 0 16,-1 0-16,1 0 0,0 21 15,0 1-15,21-1 0,-21 0 0,0 0 16,-1 0-16,22 0 0,0 1 0,0-1 16,0 0-16,-21 0 0,21 21 15,0-20-15,0-1 0,0 0 16,21 0-16,1-21 16,-1 21-16,0-21 0,0 0 15,0 0-15,0 0 0,1 0 0,-1 0 16,21-21-16,-21 0 0,22 21 15,-22-21-15,21 0 0,-21-1 0,22 1 16,-22-21-16,21 21 0,-21 0 16,0-22-16,22-20 0,-22 42 15,0-1-15,0-41 16,-21 42-16,0 0 0,-21 21 31,0 21-31,0 0 0,21 0 0,0 0 16,0 0-16,0 1 0,0-1 15,0 21-15,0-21 0,0 0 16,0 1-16,0-1 0,0 0 0,0 0 16,0 0-16,0 0 15,0 1-15,21-22 16,-21-22 15,0 1-15,-21 21-16,21-21 0,0 0 0,0 0 15,-21 21-15,-1 0 16,1 0 0,21 21-1,0 0-15,0 0 16,0 0-16,0 1 0,0-1 16,0 0-16,21-21 15,1 21-15,-1-21 0,0 0 16,0 0-16,0 0 0,0 0 15,22 0-15,-22 0 0,0-21 16,0 0-16,22 0 0,-22 21 0,21-22 16,0 1-16,-20 0 0,20-21 15,0 21-15,1-1 0,-1-20 0,0 21 16,1-21-16,-1-1 0,-21 1 16,0 21-16,0-22 0,-21 22 15,0-21-15,0 21 0,-21 21 16,0 0-16,0 21 15,0 0-15,0 0 0,-1 22 0,1-22 16,21 21-16,0-21 0,0 22 16,0-1-16,0-21 0,-21 0 0,21 22 15,0-22-15,0 0 0,-21 0 16,21 0-16,0 0 0,0 1 16,-21-22-16,0 21 0,-1-21 15,1 0 1,0 0-16,0-21 15,21-1 1,0 1-16,-21 21 0,21-21 16,-21 0-16,-1 0 0,1 0 0,21-1 15</inkml:trace>
  <inkml:trace contextRef="#ctx0" brushRef="#br1" timeOffset="40912.51">8509 4085 0,'0'0'0,"-21"0"0,21 21 31,0 1-15,0-1-1</inkml:trace>
  <inkml:trace contextRef="#ctx0" brushRef="#br1" timeOffset="41875.94">11620 4614 0,'-21'0'15,"0"0"1,21-21 46,0 0-62,0 0 16,0 0-16,0 0 0,0-1 16,0 1-16,0 0 0,0 0 15,0 0-15,0-22 0,0 22 0,0-21 16,0 0-16,21-1 16,-21 1-16,0 0 0,0 20 0,0-20 15,0 21-15,0-21 0,0 20 0,0 1 16,0 42-1,0 22 1,0-22-16,0 21 0,-21 22 16,21-22-16,-21 0 0,21 22 0,0-22 15,0 1-15,0-1 0,0 0 16,0 1-16,0-22 0,0 21 0,0-21 16,0 0-16,0 1 0,0-1 15,21-21-15,0 0 0,0 0 16,1 0-16,-1 0 15,0 0-15,0 0 0,21 0 16,-20 0-16,-1-21 0,0-1 0,21 22 16,-21-21-16,1 0 0,-1 0 0,0 0 15,0-22-15,0 22 0,0 0 16,-21 0-16,0-21 0,0 20 0,0 1 16,0 0-16,-21 42 31,0 0-31,0 1 0,21-1 15,0 0-15,-21 0 0,0 21 0,21-20 16,0-1-16,0 0 0,-22-21 0,22 21 16,0 0-16,-21 0 15,42-21 17,1-21-32,-1 0 15,0 0-15</inkml:trace>
  <inkml:trace contextRef="#ctx0" brushRef="#br1" timeOffset="42071.84">12086 4064 0,'0'0'0,"-21"-21"32,0 21-32,0 0 15,-1 21 1,22 0-1,22-21 1,-1 0-16,0 0 0,21 0 16,-21 0-16,1 0 0,20 0 0,-21 0 15</inkml:trace>
  <inkml:trace contextRef="#ctx0" brushRef="#br1" timeOffset="42635.52">12509 3874 0,'0'-64'15,"-21"64"1,0 0-16,0 21 0,21 0 16,-21 1-16,0 20 0,-1 0 15,22 22-15,-21-22 0,0 22 0,0-22 16,21 21-16,-21-20 0,0-1 0,-1 22 16,22-22-16,0-21 0,-21 21 15,21 1-15,-21-22 0,21 0 0,-21 0 16,21 0-16,0 1 0,0-1 15,-21-42 32,21-1-47,0 1 0,0 0 16,0 0-16,0 0 0,0 0 16,0-1-16,0-20 0,21 21 0,0-21 15,0 20-15,0 1 0,1 0 0,-1-21 16,21 42-16,-21-21 0,22-1 15,-22 22-15,21 0 0,0 0 0,-20 0 16,20 22-16,-21-1 0,21 0 16,-20 0-16,-1 21 0,0-20 0,0-1 15,-21 21-15,0-21 16,0 0-16,0 22 0,0-22 0,0 0 0,-21 0 16,-21 0-16,20 1 0,1-1 15,-21-21-15,0 21 0,20 0 16,-20-21-16,0 0 0,21 21 0,-22-21 15,22 0-15,0 0 0,0 0 16,0 0-16,-1 0 0,1 0 0,0 0 16,21-21-1,0 0 1,21 0-16,0 21 16,1 0-16,-1-21 0,0 21 15,21-22-15,-21 22 0,22-21 0,-22 0 16</inkml:trace>
  <inkml:trace contextRef="#ctx0" brushRef="#br1" timeOffset="43088.26">12827 4445 0,'0'-21'31,"21"0"-31,0 0 16,0-1-16,1 1 15,-1 21-15,0-21 16,0 21-16,0 0 0,0 0 16,1 0-16,-1 0 0,0 0 0,0 0 15,0 0-15,0 21 16,1-21-16,-1 21 0,0 1 0,-21 20 16,0-21-16,21 0 0,-21 0 15,0 1-15,0 20 0,0-21 0,0 0 16,0 0-16,0 1 0,-21-1 0,21 0 15,-21-21-15,0 21 16,21-42 15,0 0-15,0 0-16,21-1 0,0 22 16,-21-21-16,21 0 0,0 0 15,0 0-15,-21-22 0,22 22 0,-1 0 16,-21 0-16,21 0 0,-21 0 15,21-1-15,-21 1 0,21 21 16,-21-21 0,21 21-16,-21-21 0,22 21 15,-1 0-15,0 0 16</inkml:trace>
  <inkml:trace contextRef="#ctx0" brushRef="#br1" timeOffset="44708.5">14012 4382 0,'0'0'0,"21"0"0,-21-22 15,22 22-15,-22-21 0,0 0 16,0 0-16,0 0 0,0 0 16,0-1-16,-22 1 0,1 0 15,0 21-15,0-21 0,0 0 0,0 0 16,-1 21-16,1 0 0,0 0 15,0 0-15,0 0 0,0 0 0,-1 21 16,1 0-16,0 0 0,0 0 16,0 22-16,0-22 0,-1 21 15,1 0-15,0-20 0,21 20 0,0 0 16,-21-21-16,21 1 0,0 20 16,0-21-16,0 0 0,0 0 0,0 1 15,0-1-15,21 0 0,0-21 16,0 0-16,1 0 15,-1 0-15,42 0 16,-20-21-16,-22 0 16,0-1-16,0 22 0,0-21 0,0 0 15,1 0-15,-1-21 0,-21 20 16,21 1-16,0-21 0,0 0 16,0 20-16,-21-20 0,22 21 0,-22-21 15,21 20-15,-21-20 0,0 21 16,0 0-16,0 0 0,0 42 31,0 0-31,0 0 0,0 0 16,-21 0-16,21 1 0,0 20 15,-22 0-15,22-21 0,-21 22 0,21-22 16,0 21-16,-21-21 0,21 1 0,0 20 16,0-21-16,0 0 0,0 0 15,0 1-15,0-1 0,21-21 16,0 0-16,-21 21 0,22-21 15,-1 0-15,0 0 0,0 0 16,0 0-16,0 0 0,1 0 0,-1-21 16,0 21-16,21-21 0,-21-1 15,1 22-15,20-21 0,-21-21 0,0 21 16,22 0-16,-22-22 0,0 22 16,0-21-16,-21 21 0,0-1 0,21-20 15,-21 21-15,0 0 0,0 0 16,-21 21-1,21 21 1,0 0 0,0 0-16,0 0 0,0 0 15,0 1-15,0-1 0,0 0 16,21 0-16,-21 0 0,21 0 0,-21 1 16,22-22-16,-22 21 0,0 0 0,21-21 15,0 21-15,-21 0 0,21-21 16,0 0-16,-21 21 0,21-21 15,1 0-15,-1 0 16,0 0-16,0 0 0,0 0 16,0 0-16,1-21 15,-1 0-15,-21 0 0,21 0 16,-21 0-16,0-1 0,21 1 16,0 0-16,-21 0 0,0-21 15,0 20-15,21 1 0,-21 0 0,22 0 16,-22 0-16,0 42 31,0 0-15,0 0-16,0 0 15,-22 1-15,22 20 0,-21-21 0,21 0 16,0 0-16,0 1 16,0-1-16,0 0 0,0 0 0,0 0 15,0 0-15,0 1 16,0-1-16,21-21 15,1 0-15,-1 0 0,0 21 0,0-21 16,0 0-16,22 0 0,-1 0 16,-21 0-16,21 0 0,1 0 0,-1 0 15,0-21-15,1 21 0,-1-21 0,-21-1 16,22 1-16,-22 0 0,21 0 16,-21 0-16,0 0 0,-21-22 0,22 22 15,-22 0-15,21-21 0,-21 20 16,0 1-16,0 0 0,0 0 15,-21 21-15,-1 0 0,1 0 16,0 0-16,0 21 16,0 0-16,0 0 0,-1 1 15,1 20-15,21-21 0,-21 0 0,21 0 16,-21 22-16,21-22 0,0 0 0,0 0 16,0 0-16,0 1 0,0-1 15,21 0-15,0-21 16,0 21-16,1-21 0,-1 0 15,21 0-15,-21 0 0,22 0 0,-22 0 16,21 0-16,-21 0 0,22 0 0,-1-21 16,0 0-16,-21 0 0,22 21 15,-22-22-15,21 1 0,-21 0 0,1-21 16,20 21-16,-21-1 16,-21-20-16,21 21 0,-21 0 0,21-22 15,-21 22-15,0 0 0,0 0 16,0 0-16,0 0 0,-21 21 15,0 0-15,21 21 16,-21 0-16,21 0 0,0 21 16,0-20-16,-21 20 0,21-21 0,0 0 15,-21 22-15,21-22 0,0 0 16,0 0-16,0 0 0,0 0 0,-22 1 16,22-1-16,-21-21 0,21 21 15,-21 0-15,0-21 16,0 0-1,0 0 1,21-21-16,0 0 16,-22 0-16,22-1 15,-21 1-15,0 0 0,0-21 0</inkml:trace>
  <inkml:trace contextRef="#ctx0" brushRef="#br1" timeOffset="44916.39">14986 4043 0,'0'0'0,"-21"0"31,21 21 16,0 0-32</inkml:trace>
  <inkml:trace contextRef="#ctx0" brushRef="#br1" timeOffset="45880.58">17293 4699 0,'0'-21'47,"0"0"-47,21 0 15,0-1-15,1 1 0,-1 0 16,-21 0-16,21 0 0,-21-22 0,21 22 16,0 0-16,-21-21 0,21 21 15,-21-1-15,0 1 0,0 0 0,0 0 16,0 0-16,0 42 31,-21 0-31,21 0 16,-21 0-16,0 1 0,0 20 0,0-21 15,21 0-15,0 22 0,0-22 16,0 0-16,0 21 0,0-21 0,0 1 16,0-1-16,0 0 0,21 0 15,0 0-15,0-21 0,21 0 16,-20 21-16,20-21 0,0 0 0,1 0 15,-1 0-15,-21 0 0,21-21 16,1 0-16,-1 21 0,-21-21 0,0 0 16,1 0-16,-1-1 0,0 1 15,0 0-15,0-21 0,-21 21 0,21-22 16,-21 22-16,0-21 0,0 21 16,0-1-16,0 1 0,0 0 15,0 42 1,-21 0-16,21 1 15,-21-1-15,0 0 0,21 0 0,-21 21 16,21-20-16,-21-1 0,21 0 16,-22 21-16,22-21 0,0 1 0,0-1 15,-21 0-15,21 0 16,0-42 31,0 0-47,0 0 15,0-1-15,0 1 0,0 0 16,21 0-16,1-21 0,-1 20 0,0-20 16,0 21-16,0-21 0,22-1 15,-1 22-15,-21-21 0,21 21 0,1-1 16,-1 1-16,0 21 0,1 0 16,-1 0-16,0 21 0,-20 1 0,-1-1 15,0 21-15,0-21 0,-21 22 16,0-1-16,0 0 0,0 1 0,0-1 15,0-21-15,0 21 0,-21-20 16,0-1-16,0 0 0,21 21 16,-22-42-16,1 21 0,0 1 0,21-1 15,-21-21-15,0 0 16,0 0-16,-1 0 16,1-21-16,21-1 15,-21 22-15,21-21 0,-21-21 0</inkml:trace>
  <inkml:trace contextRef="#ctx0" brushRef="#br1" timeOffset="46096.45">17568 4001 0,'-42'21'31,"42"0"-31,21-21 32,21 0-17,-20 0-15,-1 0 16,0 0-16,0 0 0</inkml:trace>
  <inkml:trace contextRef="#ctx0" brushRef="#br1" timeOffset="47485.39">19727 4233 0,'21'-21'16,"-21"0"-16,85-127 31,-64 127-31,-21 0 0,0-22 0,0 22 16,21 0-16,-21 0 0,0 0 16,0-1-16,-21 22 31,0 22-31,0-1 0,0 0 0,0 0 15,-1 21-15,1 1 0,0 20 16,0-20-16,0-1 0,-22 21 0,22-20 16,0-1-16,0 22 0,0-22 15,0-21-15,-1 21 0,1 1 0,21-22 16,0 21-16,0-21 0,0 1 16,0-1-16,0 0 0,43-21 15,-22 21-15,0-21 0,21 0 0,-21 0 16,22 0-16,-1 0 0,0 0 15,1 0-15,-1 0 0,0 0 0,1 0 16,-1-21-16,0 0 0,1 0 0,-1-1 16,0 1-16,-20-21 0,20 21 15,-21-22-15,0 1 0,0 0 0,-21-22 16,0 22-16,0-22 0,0 1 16,-21 21-16,0-22 0,0 22 0,0-1 15,-22 1-15,22 0 0,-21 21 16,21-1-16,-22 1 0,1 0 15,21 21-15,-21 0 0,-1 0 0,1 0 16,21 21-16,-22 0 0,22 22 16,0-1-16,0 0 0,0 1 0,21 20 15,0 1-15,0-1 0,0-20 16,0 20-16,0-21 0,21 1 0,-21-1 16,21-21-16,0 22 0,22-22 15,-22 0-15,0 0 0,21 0 0,-21 0 16,22-21-16,-1 0 0,0 0 15,-20 0-15,20 0 0,0 0 0,1 0 16,-1 0-16,0-21 0,1 21 16,-1-21-16,-21 0 0,21 0 15,1 0-15,-22-1 0,0-20 0,0 21 16,0 0-16,1 0 0,-22-1 16,0 1-16,0 0 0,-22 21 31,1 21-31,21 0 0,-21 1 0,0-1 15,0 0-15,21 0 0,0 0 0,-21 0 16,-1 1-16,22-1 0,-21 0 16,21 0-16,0 0 0,-21 0 0,21 1 15,-21-22-15,42 0 63,0-22-63,0 1 0,1 0 15,-1 0-15,0 0 0,0 0 0,0-22 16,22 22-16,-1 0 0,-21-21 16,21 20-16,1 1 0,-22 0 0,21 21 15,-21 0-15,1 0 0,-1 0 16,-21 21 0,0 0-16,0 1 0,0 20 15,0-21-15,0 0 0,-21 0 0,21 1 16,-22-1-16,22 0 0,0 0 15,0 0-15,0 0 16,22-21-16,-1 22 0,0-22 16,0 0-16,0 0 0,0 0 15,22 0-15,-22 0 0,0 0 0,21 0 16,-20 0-16,20-22 0,-21 1 16,0 21-16,22-21 0,-22 0 0,0 0 15,0 0-15,0-1 0,0-20 0,1 21 16,-22 0-16,0-22 0,0 22 15,0 0-15,0 0 0,0 0 16,-22 21 0,22 21-16,-21 0 15,0 0-15,0 0 0,21 1 16,0-1-16,0 21 0,0-21 0,-21 0 16,21 1-16,0-1 0,0 0 15,0 0-15,0 0 16,21-21-1,0 0 1,0 0-16,0 0 0,1 0 16,-1 0-16,0 0 0,0 0 0,0 0 15,0-21-15,1 21 16,20-21-16,-21 21 0,0-21 0,22 0 16,-22 21-16,0-22 0</inkml:trace>
  <inkml:trace contextRef="#ctx0" brushRef="#br1" timeOffset="47911.48">21971 4233 0,'21'-21'0,"-42"42"15,42-63-15,0 42 16,-21-21-16,21 21 16,-21 21-1,0 0 1,0 0-16,0 1 0,0-1 0,0 21 15,0-21-15,0 22 0,0-1 16,-21-21-16,0 21 0,0 1 16,21-1-16,-21 0 0,0 1 0,21-1 15,-22 22-15,1-22 0,0 21 0,0 1 16,0-1-16,0 1 0,-1-1 16,22 1-16,-21-1 0,0 1 0,0-1 15,0 1-15,0-1 0,-1 1 16,1 21-16,-21-22 0,21 1 15,0-1-15,-22-21 0,22 22 0,0-22 16,0 1-16,0-22 0,-1 21 0,1-21 16,0 0-16,21-42 31,0 0-15,21 0-16,0 0 0,1 0 15,-1-22-15,0 1 0,0 0 0,0-22 16,22 22-16,-22-22 0,21 1 0,-21-22 15,22 22-15,-22-22 0</inkml:trace>
  <inkml:trace contextRef="#ctx0" brushRef="#br1" timeOffset="48239.29">21865 4699 0,'21'-212'16,"-42"424"-16,42-466 16,0 212-16,-21 21 0,0-22 15,0 1-15,0 21 0,22 0 0,-1-22 16,0 22-16,0 0 0,0 0 15,22 0-15,-22 21 0,0 0 16,21 0-16,-21 0 0,22 0 16,-22 0-16,0 21 0,0 0 0,0 0 15,1 0-15,-22 22 0,0-22 16,0 0-16,0 21 0,0-21 0,-22 22 16,1-22-16,0 0 0,0 0 0,-21 0 15,20 1-15,-20-1 16,0-21-16,21 21 0,-22-21 0,22 0 15,-21 0-15,21 0 0,-1 21 16,1-21-16,0 0 0,21-21 47,21 21-47,0-21 0,1 0 0,-1-1 16,0 1-16,0 0 0</inkml:trace>
  <inkml:trace contextRef="#ctx0" brushRef="#br1" timeOffset="48544.12">22712 3895 0,'0'0'0,"0"-21"16,0-1-16,-21 22 16,-1 0-1,1 0-15,0 0 0,21 22 16,-21-1-16,0 21 0,0-21 0,21 22 15,-22-1-15,1 0 0,21 1 16,0-1-16,-21 0 0,0 1 0,21-22 16,-21 21-16,21-21 0,0 22 15,0-22-15,0 0 0,-21 0 0,21 0 16,0 0 0,0 1-16,21-22 46,0 0-46,0 0 0,0-22 16,22 1-16</inkml:trace>
  <inkml:trace contextRef="#ctx0" brushRef="#br1" timeOffset="49715.67">23050 4233 0,'43'-21'0,"-86"42"0,86-63 0,-22 21 15,-21 0-15,0 0 0,0-1 16,0 1-16,-21 21 15,0 0-15,-1-21 16,1 21-16,0 0 0,0 0 0,0 0 16,-22 21-16,22 0 0,-21 1 15,21-1-15,-22 0 0,22 0 0,0 21 16,0-20-16,0 20 0,0 0 16,-1-21-16,22 1 0,-21 20 0,21-21 15,0 0-15,0 0 0,0 1 16,0-1-16,21-21 0,1 0 15,-1 21-15,0-21 0,21 0 16,-21 0-16,22 0 0,-22 0 0,21-21 16,-21 21-16,22-21 0,-22-1 15,21 1-15,-21 0 0,22-21 16,-22 21-16,0-22 0,0 1 0,0 21 16,1-22-16,-1 1 0,0 21 15,-21 0-15,0 0 0,0 42 31,0 0-31,0 0 0,0 0 16,0 0-16,-21 22 0,21-22 16,0 0-16,0 0 0,0 22 15,0-22-15,0 0 0,0 0 16,0 0-16,21-21 0,0 21 16,0-21-16,0 0 15,1 0-15,-1 0 16,0-21-16,0 0 0,0 0 15,0-21-15,1 20 0,-1 1 16,0-21-16,0 21 0,0-22 0,0 22 16,1-21-16,-1 21 0,0 0 15,-21-1-15,21 1 0,0 21 16,-21-21-16,21 21 31,-21 21-31,0 0 31,0-42 16,22 21-47,-22-21 16,0 0 0,-22 21 15,1 0-31,0 0 0,21 21 15,-21-21-15,0 21 0,0 0 0,21 1 16,-22-1-16,1 0 16,21 0-16,0 0 0,-21 0 0,21 1 15,0-1-15,-21 0 0,21 0 16,0 0-16,0 0 0,0 1 0,0-1 16,0 0-16,21-21 15,-21 21-15,21-21 0,0 0 0,22 0 16,-22 0-16,21 0 0,-21 0 0,22 0 15,-1 0-15,22 0 0,-22 0 16,0 0-16,22 0 0,-22-21 0,0 0 16,1 0-16,-1-1 0,0-20 15,-20 21-15,20-21 0,-21 20 16,0-20-16,-21 21 0,0-21 16,0 20-16,0-20 0,0 21 0,0 0 15,0 0-15,-21 21 16,0 0-16,0 0 0,0 21 0,-1 0 15,1 0-15,0 0 0,0 22 16,0-22-16,21 21 0,0-21 0,-21 22 16,21-22-16,0 21 0,0-21 15,0 0-15,0 1 0,0-1 0,0 0 16,0 0-16,21 0 16,0-21-16,0 0 0,0 0 15,0 0-15,1 0 16,-1 0-16,0 0 0,0-21 15,0 0-15,0 0 16,1 0-16,-1 21 16,-21-22-16,21 1 0,0 21 0,-21-21 15,21 21-15,0-21 0,1 0 16</inkml:trace>
  <inkml:trace contextRef="#ctx0" brushRef="#br1" timeOffset="49891.82">24553 4403 0,'0'0'0,"0"21"0,-21-21 16,0 0-16,0 0 16,0 0 46,-1 0-62,1 0 16,21-21-16,-42 21 0</inkml:trace>
  <inkml:trace contextRef="#ctx0" brushRef="#br1" timeOffset="51884.1">1947 6392 0,'21'0'0,"-21"-21"15,22 21-15,-1-21 0,-21 0 16,21 21-16,-21-21 15,21 21-15,0-21 0,-21-1 0,0 1 16,0 0-16,0 0 16,0 0-16,0 0 0,0-1 15,0 1-15,0-21 16,0 21-16,0 0 0,-21-1 0,0 1 16,0 0-16,0 0 0,-1 0 15,1 21-15,-21-21 0,0 21 16,20 0-16,-20 0 0,0 0 15,-1 21-15,1 0 0,-21 0 16,20 0-16,1 22 0,0-1 0,-1-21 16,22 21-16,-21 1 0,21-1 15,-1 0-15,1 1 0,21-1 0,0 0 16,0 1-16,0-22 0,0 21 16,0-21-16,21 1 0,22-22 15,-22 21-15,0-21 0,21 0 0,1 0 16,-1 0-16,0-21 0,1-1 15,20 1-15,-20 0 0,-1 0 16,0 0-16,1-22 0,-1 22 16,-21 0-16,21-21 0,-20 21 0,-1-22 15,0 22-15,0 0 0,-21-21 16,0 20-16,0 1 0,0-21 0,0 21 16,0 0-16,0-1 15,0 44 1,0-1-16,0 0 15,0 0-15,0 0 0,0 0 0,0 22 16,0-22-16,0 0 0,0 21 16,0-20-16,21-1 0,0 0 0,-21 0 15,22 0-15,-1 0 0,0-21 16,21 0-16,-21 0 0,22 0 16,-1 0-16,0 0 0,1 0 15,-1-21-15,0 0 0,1 0 0,-1 21 16,-21-21-16,22 0 0,-22-1 15,0-20-15,0 21 0,0 0 0,-21 0 16,0-1-16,0 1 0,0 0 16,0 0-16,0 0 0,0 0 0,-21 21 15,0 0 1,21 21-16,-21-21 0,0 21 16,21 0-16,-22 0 0,22 0 15,0 22-15,0-22 0,0 0 0,-21 0 16,21 0-16,0 1 15,-21-1-15,21 0 0,21-42 47,0 0-31,1 21-16,-1-22 0,0 1 0,0 0 16,0 0-16,-21 0 0,21-22 15,1 22-15,-1 0 0,0 0 0,0 0 16,0 0-16,0-1 0,1 22 15,-1 0-15,-21 22 16,0-1-16,0 21 16,21-21-16,-21 0 0,0 1 15,21-1-15,-21 21 0,21-21 0,-21 0 16,21 22-16,1-22 0,-1 0 16,0 0-16,0 0 0,0 1 0,22-1 15,-22-21-15,21 0 0,22 0 16,-22 0-16,0 0 0,22 0 0,-22 0 15,22-21-15,-22-1 0,21 1 16,-20 0-16,20 0 0,-20 0 0,-1 0 16,-21-1-16,21 1 0,-20 0 15,-1 0-15,-21-21 0,21 20 0,-21 1 16,0-21-16,0 21 0,-21 0 16,0-22-16,-1 22 0,-20 0 15,21 21-15,0-21 0,-22 21 0,22 0 16,-21 0-16,21 21 0,-22-21 15,22 21-15,-21 0 0,21 22 0,0-22 16,-22 21-16,22-21 0,0 22 16,0-22-16,21 21 0,0-21 0,0 0 15,0 22-15,0-22 0,0 0 16,0 0-16,21-21 0,0 21 16,0-21-16,22 0 0,-1 0 15,-21-21-15,21 0 0,1 21 0,-1-21 16,0 0-16,1 0 0,-1-22 15,-21 22-15,22 0 0,-1-21 16,-21-1-16,0 1 0,22 0 0,-22-1 16,0-20-16,-21 20 0,0-20 15,21 21-15,-21-22 0,0 22 0,0-1 16,0 22-16,0-21 0,0 21 16,0 42-1,-21 0-15,21 21 16,0 1-16,0 20 0,0-20 0,0 20 15,0 1-15,0-22 0,0 21 16,0-20-16,0-1 0,0 0 0,0 1 16,0-22-16,0 21 0,0-21 0,0 1 15,0-1-15,0 0 16,21 0-16,0-21 0,0 0 0,22 0 16,-22 0-16,0 0 0,21-21 15,-20 21-15,20-21 0,0 0 16</inkml:trace>
  <inkml:trace contextRef="#ctx0" brushRef="#br1" timeOffset="52159.88">5440 5842 0,'0'21'15,"0"-42"-15,0 63 0,0-20 16,0-1-16,0 21 0,-21-21 15,-1 0-15,22 22 0,0-22 0,0 0 16,-21 21-16,21-20 0,-21-1 16,21 0-16,0 0 0,-21 0 0,21 0 15,0 1-15,0-1 0,0-42 47,0-1-31,0 1-16,0 0 15,21 0-15,0-21 0,0 20 0</inkml:trace>
  <inkml:trace contextRef="#ctx0" brushRef="#br1" timeOffset="52320.54">5482 5652 0,'0'0'0,"0"-22"0,0 1 0,0 0 16,-21 21-1,0 0-15,0 0 16,21 21-1,21-21 1,0 0-16,0 0 16,0 0-16,0 0 15</inkml:trace>
  <inkml:trace contextRef="#ctx0" brushRef="#br1" timeOffset="52907.2">6032 5461 0,'0'0'0,"0"-21"16,-21 21 0,0 21-16,0 0 0,0 0 15,0 1-15,21 20 0,-22 0 16,1 1-16,0-1 0,21 0 16,-21 1-16,0 20 0,0-21 0,21 1 15,-22-1-15,1 0 0,21 1 16,-21-22-16,21 0 0,0 21 0,0-20 15,0-1-15,0 0 16,21-21-16,0 0 0,22 0 0,-22 0 16,0 0-16,21 0 0,1 0 0,-22-21 15,21 21-15,1-21 0,-1-1 16,0 1-16,-21 0 0,22 0 0,-1 0 16,0 0-16,-20-1 0,20-20 15,-21 21-15,21 0 0,-20-22 16,-1 22-16,0 21 0,0-21 0,-21 0 15,-21 21 1,0 21-16,0-21 16,-1 21-16,1 0 0,0 1 15,0-1-15,-21 0 0,20 0 0,1 0 16,21 0-16,0 1 0,0-1 16,0 0-16,21-21 15,1 21-15,-1-21 0,0 0 16,0 0-16,0 21 0,0-21 15,1 0-15,-1 0 0,-21 21 16,21-21-16,-21 22 16,0-1-1,0 0-15,-42-21 0,20 0 16,1 0-16,0 0 16,0 0-16,0 0 0,0 0 15,-1 0-15,22-21 16,-21 0-16,0-1 15,21 1-15,-21 0 0</inkml:trace>
  <inkml:trace contextRef="#ctx0" brushRef="#br1" timeOffset="53136.07">5842 5630 0,'0'0'0,"0"-21"16,21 21-16,0 0 0,0 0 15,22-21-15,-1 21 0,-21 0 0,22-21 16,-1 21-16,0 0 0,1-21 16,-1 0-16,21 21 0,-20 0 0,-1-22 15,-21 22-15,22 0 0,-22 0 0,0 0 16,0 0-16,-21-21 0,21 21 16</inkml:trace>
  <inkml:trace contextRef="#ctx0" brushRef="#br1" timeOffset="55088.95">7959 6202 0,'-22'0'32,"22"-21"-32,22 0 15,-1 21-15,0-22 0,0-20 16,21 21-16,-20 0 0,20-22 0,-21 1 16,21 0-16,-20-1 0,20 1 15,-21-21-15,0 20 0,0 1 16,-21-22-16,0 22 0,0 0 0,0 21 15,0-22-15,0 22 0,-21 21 16,0-21-16,-21 21 0,21 0 0,-22 0 16,22 0-16,-21 21 0,21-21 15,-22 21-15,22 0 0,21 1 0,0 20 16,0-21-16,0 21 0,0 1 0,21-1 16,0 0-16,1 1 15,20-1-15,-21-21 0,0 22 0,22-1 0,-22-21 16,0 21-16,0-20 0,0-1 15,0 21-15,-21-21 0,0 0 16,0 1-16,0-1 0,-21-21 16,0 0-16,0 21 0,0-21 15,0 0-15,-22 0 0,22 0 0,-21 0 16,-1-21-16,22 0 0,-21 21 16,0-22-16,20 1 0,1-21 0,-21 21 15,21-22-15,0 22 0,-1-21 0,1 0 16,0-1-16,0 1 0,21 0 15,0-1-15,0 22 0,0 0 16,0 0-16,0 42 16,0 0-16,0 0 0,0 22 15,0-1-15,21 0 0,0 1 16,0-1-16,22 0 0,-22 1 0,21-22 16,-21 21-16,22-21 0,-1 22 0,-21-22 15,22 0-15,-1 0 0,-21-21 16,21 0-16,1 0 0,-22 0 0,21 0 15,1 0-15,-22 0 0,21-21 16,0 0-16,1 0 0,-1-1 0,-21 1 16,22 0-16,-1-21 0,0-1 0,1 1 15,-22 0-15,21-22 0,-21 22 16,22-22-16,-22 1 0,-21-1 16,0 22-16,21-21 0,-21 20 0,0 1 15,0 21-15,0 0 0,0-1 16,-21 22-16,0 0 0,-1 22 15,1-1-15,21 0 0,0 21 16,-21 1-16,0 20 0,21-21 0,0 1 16,0 20-16,0-20 0,-21-1 15,21 0-15,0 1 0,-21-1 0,21-21 16,0 21-16,0-20 0,0-1 0,0 0 16,0 0-16,0-42 46,0 0-46,0 0 16,0-1-16,21 1 0,-21 0 0,21 0 16,0-21-16,0 20 0,0 1 15,1 0-15,-1 21 0,0 0 0,0 0 16,0 0-16,-21 21 0,0 0 16,21 1-16,1-1 0,-22 21 15,21-21-15,0 0 0,-21 1 0,21-1 16,0 0-16,-21 0 0,21-21 15,1 21-15,-1 0 0,0-21 0,0 0 16,0 0-16,22 22 0,-22-22 16,21 0-16,-21 0 0,22 0 15,-1 0-15,-21-22 0,21 1 0,1 21 16,-1-21-16,-21 0 0,22 0 0,-22 0 16,0-1-16,0-20 0,0 21 15,0-21-15,-21-1 0,0 1 0,0 0 16,0-1-16,0 1 0,0 0 15,0-1-15,-21 22 0,0-21 0,21 21 16,-21 21-16,-21 0 0,20 0 16,1 0-16,0 21 0,-21 0 0,21 0 15,-1 21-15,1 1 0,0-1 16,0 0-16,0 1 0,0-1 16,-1 0-16,22-20 0,0 20 0,0-21 15,0 0-15,0 0 0,0 1 16,22-22-16,-1 0 15,0 0-15,0 0 0,0 0 0,0 0 16,22 0-16,-22-22 0,0 22 16,0-21-16,0 0 0,1 0 0,-1-21 15,-21 20-15,21 1 16,-21 0-16,0 0 0,0 0 0,0 0 16,0 42 15,0 0-31,0 0 0,0 0 15,0 22-15,0-22 0,0 0 0,0 0 16,0 0-16,0 0 0,0 1 16,21-1-16,-21 0 0,21-21 0,-21 21 15,21-21-15,1 0 0,-1 0 16,0 0-16,0 0 0,0 0 16,0 0-16,1 0 15,-22-21-15,21 0 0,0 0 16,0-1-16,0 1 0,-21-21 15,21 21-15,1 0 0,-1-22 16,21 22-16,-21-21 0,22 21 16,-22-1-16,21 1 0,0 0 15,-20 21-15,20 0 0,-21 0 0,21 0 16,-20 21-16,-1 0 0,0 1 0,0-1 16,0 21-16,-21-21 0,0 22 15,0-1-15,0-21 0,0 0 0,0 22 16,0-22-16,0 0 0,0 0 0,0 0 15,0 0-15,-21 1 16,21-44 15,0 1-31,0 0 16,0 0-16,21 0 16,0 0-16,-21-1 0,22-20 15,-1 21-15,-21-21 0,21 20 0,0-20 16,0 0-16,0 21 0,-21-22 15,22 22-15,-1 0 0,0 0 0,0 0 16,0 21-16,0 0 0,1 0 16,-1 0-16,0 0 0,0 21 15,0-21-15,-21 21 0,0 0 16,21 0-16</inkml:trace>
  <inkml:trace contextRef="#ctx0" brushRef="#br1" timeOffset="55443.74">10901 5969 0,'0'21'0,"21"-21"16,0 0 0,0 0-16,0 0 0,1 0 15,-1-21-15,0 21 0,0-21 0,0 21 16,0-21-16,1 0 0,20-1 16,-21 1-16,-21 0 0,21 21 0,-21-21 15,0 0-15,-21 21 16,-21 0-1,21 0-15,-1 21 16,1 0-16,-21 0 0,21 0 0,0 1 16,-1-1-16,1 0 0,0 0 15,21 0-15,-21 0 0,21 1 16,0-1-16,0 0 0,0 0 0,21-21 16,0 21-16,-21 0 0,21-21 0,1 22 15,-1-22-15,0 0 0,21 0 16,-21 0-16,1 0 0,20 0 0,-21 0 15,21 0-15,-20 0 0,20 0 0,-21 0 16,21 0-16,1-22 0,-1 1 16,-21 21-16,22-21 0,-1 0 0</inkml:trace>
  <inkml:trace contextRef="#ctx0" brushRef="#br1" timeOffset="55927.47">11917 5842 0,'0'0'15,"21"0"-15,-21-85 16,0 64-16,0 0 15,-21 21-15,-22-21 16,22 21-16,0 0 0,0 0 0,-21 0 16,20 0-16,-20 21 0,21 0 15,-21 0-15,20 1 0,-20-1 0,21 0 16,0 0-16,0 21 0,-1-20 0,1 20 16,21-21-16,-21 0 15,21 0-15,0 1 0,0-1 0,0 0 16,0 0-16,21 0 0,0-21 0,1 0 15,-1 21-15,0-21 0,0 0 16,0 0-16,0 0 0,22 0 0,-22 0 16,0 0-16,0-21 0,0 0 15,1 0-15,-1 21 0,0-21 0,0-22 16,0 22-16,22-21 0,-43 0 0,21-1 16,0 1-16,0-22 0,0 22 15,0-21-15,1 20 0,-1 1 0,-21 0 16,0-1-16,21 22 0,-21-21 15,0 21-15,0 42 16,0 0 0,-21 21-16,21-21 0,-21 22 0,21 20 15,-22-20-15,22-1 0,-21 0 16,21 1-16,-21-1 0,21 0 16,0 1-16,0-1 0,0-21 0,0 0 15,0 0-15,0 1 0,21-1 16,0-21-16,1 0 0,-1 0 15,0 0-15,21 0 0,1 0 0,-22 0 16,21 0-16,0 0 0</inkml:trace>
  <inkml:trace contextRef="#ctx0" brushRef="#br1" timeOffset="57203.73">13314 5927 0,'0'0'15,"-21"21"-15,21 0 0,0 0 0,0 0 16,0 1-16,21-22 16,0 0-1,0 0-15,0 0 16,0 0-16,1 0 0,-1-22 0,0 1 15,21 21-15,-21-21 0,1-21 0,20 21 16,-21-22-16,0 1 0,22 0 16,-22-1-16,0-20 0,0 20 0,0-20 15,0 21-15,-21-1 0,0-20 16,0 20-16,0 22 0,0-21 0,0 21 16,-21 0-16,0-1 0,0 22 15,0 0-15,0 0 0,-22 22 0,22-1 16,0 0-16,0 21 0,0 1 0,-1-1 15,1 0-15,0 22 0,0-22 16,0 22-16,0-1 0,-1-21 16,1 1-16,21 20 0,0-42 15,0 22-15,0-1 0,0-21 0,0 0 16,0 22-16,21-43 0,1 21 0,-1 0 16,21-21-16,0 0 0,-20 0 15,20 0-15,0 0 0,-21 0 0,22 0 16,-1 0-16,0-21 0,-20 21 15,20-21-15,-21 0 0,0-1 0,0 1 16,1 0-16,-1 0 0,-21-21 16,0 20-16,0 1 0,0-21 0,0 21 15,0 0-15,0-1 0,-21 22 32,-1 0-32,1 0 0,21 22 15,0-1-15,-21 0 16,21 0-16,0 0 0,0 0 0,0 1 15,21-22-15,0 21 16,1-21-16,-1 0 0,0 0 16,21 0-16,-21 0 0,22 0 0,-1 0 15,-21 0-15,22 0 0,-1-21 16,0-1-16,-21 22 0,22-21 0,-22 0 16,0 21-16,0-21 0,0 0 0,-21 0 15,0-1-15,0 1 0,-21 42 47,0-21-47,0 22 0,0-1 0,0 0 16,21 0-16,0 0 0,0 0 15,0 1-15,0-1 0,0 0 16,21-21-16,0 21 16,0-21-16,0 0 0,0 0 15,22 0-15,-22 0 0,21-21 0,1 21 16,-22-21-16,21 0 0,-21 21 15,0-22-15,1 1 0,-1 0 0,0 0 16,0 0-16,0 0 0,-21-1 16,0 1-16,0 0 15,21 21-15,-21-21 0,0 42 32,0 0-32,-21 0 0,0 1 15,21 20-15,-21-21 0,0 21 16,21-20-16,-21 20 0,-1 0 0,1 1 15,0-22-15,21 21 0,-21 0 0,21 1 16,-21-1-16,21 0 0,0 22 16,-21-22-16,21 22 0,0-1 0,0 1 15,0-1-15,0-20 0,0 20 0,0 1 16,0-1-16,21 1 0,-21-1 16,21 1-16,0-22 0,0 21 15,-21-20-15,21 20 0,-21-20 0,22-1 16,-22 0-16,0-21 0,0 1 15,0-1-15,0 0 0,-22-21 0,1 0 16,0 0-16,0-21 0,-21 0 0,20-1 16,-20 1-16,0-21 0,-1 0 15,22-1-15,-21 1 0,21 0 0,0-22 16,-1 22-16,1-22 0,21 22 0,0-22 16,0 1-16,0-1 15,0-20-15,21 20 0,1 1 0,-1-1 0,21 1 16,-21-1-16,22 22 0,-1-22 15,0 22-15,1 21 0,-1-21 16,0-1-16,1 22 0,-1-21 0,0 21 16,22-1-16,-22 1 0,0-21 15,22 21-15,-22 0 0</inkml:trace>
  <inkml:trace contextRef="#ctx0" brushRef="#br1" timeOffset="59197.59">15388 5779 0,'21'0'16,"0"0"-1,1-22-15,-1 1 0,0 21 0,21-21 16,-21 21-16,22-21 0,-22 0 16,21 21-16,-21-21 0,1 21 0,-1 0 15,21 0-15,-21 0 0,0 0 16,1 0-16,-1 0 0,-21 21 16,0 21-16,0-21 0,0 0 15,0 1-15,0 20 0,0-21 16,0 21-16,0-20 0,0-1 0,0 21 15,0-21-15,0 0 0,0 1 16,0-1-16,-21 0 16,-1-21-1,22-21 1,0 0-16,0-1 16,0 1-16,0 0 0,0 0 15,0-21-15,22 20 0,-1-20 16,0 0-16,0 21 0,0-22 0,0 1 15,1 0-15,20 20 0,-21-20 16,0 21-16,22 0 0,-1 21 0,-21 0 16,21 0-16,-20 0 0,-1 0 15,21 21-15,-21 0 0,-21 21 0,21-20 16,-21 20-16,0 0 0,0 1 16,0-22-16,0 21 0,0 0 0,0-20 15,0 20-15,0-21 0,0 0 0,-21 0 16,21 1-16,0-1 0,-21-21 15,21 21-15,-21-21 16,21-21 0,0 0-1,0-1-15,0 1 0,21 0 16,-21 0-16,21 0 0,0-22 16,1 22-16,-1-21 0,21 0 0,-21 20 15,22-20-15,-22 0 0,21 21 16,0-22-16,1 22 0,-22 0 0,21 21 15,-21 0-15,22 0 0,-22 0 0,0 0 16,-21 21 0,0 21-16,0-20 0,0 20 0,0-21 0,0 21 15,0-20-15,0 20 16,0 0-16,0-21 0,-21 1 0,21 20 16,0-21-16,0 0 0,0 0 0,0 1 15,21-1-15,0-21 16,0 21-16,22-21 0,-22 0 15,0 0-15,0 0 0,22 0 16,-22 0-16,0 0 0,21-21 0,-21 0 16,22 21-16,-22-22 0,0 1 0,0 0 15,22-21-15,-22 21 0,0-22 16,-21 22-16,21-21 0,-21-1 0,21 22 16,-21-21-16,0 21 15,0 0-15,0-1 0,0 1 0,-21 21 31,0 21-31,0 1 0,0-1 0,-1 21 16,22-21-16,-21 22 0,0-22 0,21 21 16,-21-21-16,21 0 0,0 22 15,0-22-15,0 0 0,0 0 0,0 0 16,0 1-16,0-1 16,21-21-16,0 0 0,0 0 0,1 0 15,-1 0-15,0 0 0,0 0 0,0 0 16,0 0-16,1 0 15,-1-21-15,0-1 0,0 22 0,0-21 0,0-21 16,1 21-16,-1 0 0,-21-22 16,21 22-16,0-21 0,0-1 15,-21 22-15,21-21 0,-21 21 0,22 0 16,-22-1-16,0 1 0,0 42 16,0 1-1,0-1-15,0 0 0,-22 0 16,22 21-16,-21-20 0,21 20 0,-21 0 15,21-21-15,0 22 0,0-22 16,0 0-16,0 21 0,0-20 0,21-1 16,0 0-16,1-21 0,-1 21 15,0 0-15,0-21 0,0 0 0,22 0 16,-22 0-16,21 0 0,-21 0 16,0 0-16,22 0 0,-22 0 15,0-21-15,0 0 0,0 0 0,1 0 16,-1-1-16,0 1 0,0-21 15,0 0-15,0-1 0,1-20 0,-1 20 16,0-20-16,-21 21 0,0-1 0,21-20 16,-21 20-16,21 1 0,-21 21 15,0-21-15,0 20 0,0 1 16,-21 42 0,0 1-16,21 20 0,-21-21 15,0 21-15,-1 1 0,1-1 0,21 0 16,0 22-16,-21-22 15,21 1-15,-21-1 0,21-21 0,0 21 16,0 1-16,0-22 0,0 0 16,0 0-16,0 0 0,21 1 0,0-1 15,-21 0-15,21-21 0,1 0 0,20 0 16,-21 0-16,0 0 0,0 0 16,22 0-16,-22-21 0,21 21 0,-21-21 15,22-1-15,-22 1 0,21 0 16,1-21-16,-22-1 0,21 1 0,-21 0 15,0-1-15,43-62 16,-43 41-16,0 22 0,0-1 0,1 1 16,-1 0-16,-21-1 0,0 22 15,21 0-15,-21 0 0,0 0 16,0 42 0,-21 0-16,0 0 0,-1 22 15,22-22-15,-21 21 0,0 0 0,0 22 16,0-22-16,0 1 0,-1-1 15,1 0-15,0 43 0,21-43 16,0-21-16,0 22 0,0-22 0,0 0 16,0 0-16,21 0 15,0-21-15,1 22 0,-1-22 0,0 0 16,0 0-16,21 0 0,-20 0 0,20 0 16,-21 0-16,21-22 0,1 1 15,-22 0-15,21 0 0,-21 0 0,22 0 16,-22-22-16,0 22 0,0-21 15,0-1-15,1 22 0,-1 0 0,-21 0 16,0 0-16,0 42 16,0 0-1,-21 0-15,-1 22 0,22-22 0,0 0 16,0 0-16,-21 21 0,21-20 16,0-1-16,0 0 0,0 0 15,0 0 1,21-21-16,1 0 0,-1 0 15,0 0-15,0 0 0,0 0 16,0-21-16,1 0 0,-1 0 16,0 0-16,0-1 0,0 1 0,0-21 15</inkml:trace>
  <inkml:trace contextRef="#ctx0" brushRef="#br1" timeOffset="59392.48">19325 5334 0,'-21'0'0,"42"0"0,-63 0 16,42-21-16,-21 21 0,-1 0 16,1 0-1,21 21 32,-21-21-31,0 21-16</inkml:trace>
  <inkml:trace contextRef="#ctx0" brushRef="#br1" timeOffset="59591.36">18373 5736 0,'-22'21'0,"44"-42"0,-44 64 16,44-43-1,20 0-15,-21 0 0,0 0 0,22 0 16,-22 0-16,21 0 0,0 0 16,1 0-16,-1 0 0,0 0 0,1-22 15,-1 1-15,0 21 0,1 0 16,-1-21-16</inkml:trace>
  <inkml:trace contextRef="#ctx0" brushRef="#br1" timeOffset="60000.13">19685 5567 0,'0'0'0,"-21"0"0,0 0 0,21-21 16,-22 21-16,1 0 0,0 0 15,0 0-15,0 0 0,0 0 16,-1 21-16,1 21 0,0-21 0,0 22 15,0-1-15,0 0 0,-1 1 16,1-1-16,0 22 0,0-22 16,0 0-16,0 22 0,21-22 0,-22 22 15,1-22-15,0 21 0,0 1 16,0 21-16,21-22 0,-21 1 0,-1 20 16,1-20-16,0-1 0,0 1 0,21-1 15,-21 1-15,0-22 0,-1 22 16,-20-1-16,21-21 0,0 1 0,0-1 15,-1 0-15,1-20 0,0-1 0,21 0 16,0 0-16,-21-21 0,21-21 31,0-21-31,21 20 16,0-20-16,-21 21 16,21-21-16,1-1 0,20-20 0,-21 20 15,0-20-15,0-1 0</inkml:trace>
  <inkml:trace contextRef="#ctx0" brushRef="#br1" timeOffset="60331.94">19346 5863 0,'0'-148'31,"0"296"-31,21-317 0,-21 127 0,22 20 0,-1 1 16,0 21-16,0-21 0,0 21 15,0 0-15,22-21 0,-1 21 0,-21 0 16,22 0-16,-1 0 0,-21 0 15,21 21-15,-20 0 0,-1 0 0,-21 1 16,0-1-16,0 0 0,0 0 16,0 21-16,0-20 0,-21 20 0,-22-21 15,22 0-15,-21 0 0,-1 1 16,1-1-16,0 0 0,-22-21 0,43 21 16,-21-21-16,-1 0 0,22 0 15,-21 0-15,21 21 0,0-21 16,42-21 15,0 21-31,0-21 16,0 21-16,0-21 0,22 0 15,-22 21-15,21-22 0</inkml:trace>
  <inkml:trace contextRef="#ctx0" brushRef="#br1" timeOffset="60620.77">20299 5292 0,'0'0'16,"0"-21"-16,0-1 15,0 44 1,-21-1-16,-1 21 0,1-21 16,0 22-16,0-1 0,0 0 15,0 1-15,-1-1 0,22 0 16,-21 1-16,0-1 0,21 0 0,-21 1 15,21-1-15,0-21 0,0 21 16,0-20-16,-21-1 0,21 0 0,0 0 16,0 0-1,21-21 1,0 0-16,0 0 0,0-21 16,1 0-16,-1 0 15,0 0-15</inkml:trace>
  <inkml:trace contextRef="#ctx0" brushRef="#br1" timeOffset="61015.55">20405 5715 0,'0'21'31,"21"-21"-15,0 0-16,0 0 15,0 0-15,0 0 0,1 0 0,-1 0 16,0 0-16,0 0 0,21-21 15,-20 21-15,-1-21 0,0 0 16,0 0-16,0 21 0,-21-22 16,0 1-16,0 0 0,0 0 0,0 0 15,0 0-15,0-1 0,-21 22 16,0 0-16,0 0 16,-22 0-16,22 0 0,-21 43 15,21-22-15,-22 21 0,22-21 0,-21 22 16,21-1-16,0-21 0,-1 22 15,22-1-15,0-21 0,0 0 0,0 22 16,0-22-16,0 0 0,0 0 16,22-21-1,-1 0-15,0 0 0,0 0 16,0 0-16,0 0 0,1 0 16,-1 0-16,21-21 0,-21 21 15,0-21-15,22 0 0,-22 21 0,21-22 16,-21 1-16</inkml:trace>
  <inkml:trace contextRef="#ctx0" brushRef="#br1" timeOffset="61247.41">21167 5884 0,'0'0'0,"-22"22"16,1-22-16,0 0 15,0 0 48,0 0-47,0 0-16,-1 0 15,-20 21-15</inkml:trace>
  <inkml:trace contextRef="#ctx0" brushRef="#br0" timeOffset="77209.8">1058 8615 0,'0'0'0,"0"-21"15,0 0-15,0-1 0,0 1 16,0 0-16,0 0 15,0 0-15,0 0 0,0-1 0,0 1 16,0 0-16,0 0 16,0 42 15,0 0-31,0 0 16,0 1-16,0 20 0,0-21 15,0 21-15,0-20 0,0 20 16,0 0-16,0 1 0,0-1 0,-21 0 15,21 1-15,-21-1 0,21 0 16,-21 1-16,21-22 0,0 0 0,0 0 16,0 0-16,0 0 0,21-42 47,0 0-47,0 0 0,-21 0 15,21-22-15,1 22 0,-1-21 16,-21 21-16,21-22 0,0 1 0,0 0 15,-21-1-15,21 22 0,1-21 16,-1 21-16,-21 0 0,21-1 16,0 1-16,0 21 15,0 0 1,-21 21-16,0 1 0,22-1 0,-1 0 16,-21 21-16,21-21 0,-21 22 15,0-1-15,0 0 0,21 1 0,0-1 16,0-21-16,-21 22 0,22-22 15,-1 0-15,0 0 0,0 0 0,0-21 16,0 0-16,22 0 0,-22 0 16,0 0-16,21-21 0,-20 0 0,20 0 15,-21 0-15,0-1 16,0 1-16,22-21 0,-22 21 0,0-22 16,-21 1-16,0 21 0,21-21 15,-21-1-15,0 22 0,0-21 0,0-1 16,0 22-16,0-21 0,0 21 15,0 0-15,0 42 32,0 0-32,0 0 0,-21 0 15,21 22-15,0-22 0,0 21 16,0 0-16,0-20 0,0 20 0,0 0 16,0-21-16,0 1 0,21 20 15,0-21-15,-21 0 0,22 0 16,-1-21-16,-21 22 0,21-22 0,0 0 15,0 0-15,0 0 0,22 0 16,-22-22-16,0 1 0,0 0 0,22 0 16,-22 0-16,21-22 0,-21 22 15,0-21-15,1 0 0,20-1 0,-21 1 16,-21 0-16,21-1 0,-21 1 16,21 0-16,-21-1 0,0-20 0,22 20 15,-22 1-15,0 21 0,21-21 16,-21 20-16,0 44 15,0-1 1,0 21-16,0 0 0,-21 1 16,-1-1-16,22 0 0,-21 1 0,0-1 15,21 22-15,-21-22 0,0 0 16,21 1-16,-21-1 0,21 0 0,0 1 16,-22-22-16,22 21 0,0-21 15,0 0-15,-21 1 0,42-44 31,1 1-31,-22 0 16,21 0-16,0 0 0,0 0 16,-21-22-16,21 22 0,0-21 15,1 21-15,-1-22 0,0 1 0,0 21 16,0-22-16,0 22 0,1-21 16,-1 21-16,0 21 0,0 0 0,0 0 15,0 21 1,1 0-16,-22 0 0,0 0 0,0 22 15,21-22-15,-21 21 0,21-21 16,-21 22-16,21-22 0,0 21 16,-21-21-16,21 1 0,1 20 0,20-21 0,-21 0 15,0-21-15,22 21 0,-1 1 16,-21-22-16,21 0 0,1 0 16,-1 0-16,0 0 0,1 0 15,-1-22-15,-21 1 0,22 21 0,-1-21 16,0 0-16,1-21 0,-22 20 0,0 1 15,21-21-15,-21 21 0,-21-22 16,22 22-16,-22-21 0,0 21 0,0-22 16,0 1-16,0 21 0,0-21 15,0 20-15,-22 1 0,22 0 0,-21 21 16,0 0-16,-21 0 0,21 0 0,-1 0 16,-20 0-16,21 0 15,-21 21-15,20 22 0,-20-22 0,21 0 16,0 21-16,0 1 0,-1-1 0,1 0 15,21 1-15,0-22 0,0 21 16,0 0-16,0-20 0,0 20 0,0-21 16,21 0-16,1-21 0,-22 21 15,21-21-15,0 0 0,0 0 0,0 0 16,0 0-16,22 0 0,-22 0 0,0-21 16,0 0-16,0 0 0,1 0 15,-1 0-15,0-1 0,-21-20 0,21 21 16,0-21-16,-21 20 0,21-20 15,-21 21-15,0-21 0,0-1 0,22 22 16,-22-21-16,0 21 0,21-1 16,-21 1-16,0 0 0,0 42 31,0 0-31,0 1 0,0-1 16,0 0-16,0 21 0,0 1 0,0-22 15,0 21-15,0 0 0,0-20 0,0 20 16,0-21-16,0 0 0,21 22 15,0-22-15,0-21 0,0 21 0,1 0 16,-1-21-16,0 0 0,0 0 0,21 0 16,-20 0-16,-1 0 0,0-21 15,0 0-15,21 0 0,-20-1 0,-1 1 16,0 0-16,0 0 16,0-21-16,0 20 0,1-20 0,-1 0 15,-21-1-15,21 1 0,0 0 0,-21-1 16,0 1-16,21 0 0,-21-1 15,0 1-15,21 21 0,-21 0 0,0 0 16,0-1-16,0 44 16,0-1-16,-21 21 15,21 0-15,-21 1 0,21-1 0,0 0 16,-21 1-16,0-1 0,21 22 16,-21-22-16,21 0 0,0-21 15,0 22-15,0-1 0,0-21 0,0 0 0,0 1 16,0-1-16,0 0 15,21-21-15,0 0 16,0 0-16,0 0 0,64-64 31,-64 43-31,0 0 0,0 0 0</inkml:trace>
  <inkml:trace contextRef="#ctx0" brushRef="#br0" timeOffset="77399.69">4170 8340 0,'0'0'0,"-21"0"16,42 0-1,0 0 1,0 0-16,0 21 0,0-21 0,1 0 16,-1 0-16,0 0 0,21 0 0,-21 0 15,1 0-15,-1 0 0,0-21 16,21 21-16,-21 0 0,1-21 0</inkml:trace>
  <inkml:trace contextRef="#ctx0" brushRef="#br0" timeOffset="77803.46">5778 8340 0,'0'0'0,"0"-21"0,0-1 16,0 1-16,0 0 0,0 42 31,0 0-15,0 1-16,0-1 0,-21 0 0,21 21 15,-21-21-15,21 22 0,-21-22 16,21 21-16,-21-21 0,0 1 0,21 20 16,-22-21-16,1 0 0,21 0 0,-21 1 15,21-1-15,-21 0 0,21 0 16,21-21-1,0 0 1,0-21-16,22 21 0,-22-21 0</inkml:trace>
  <inkml:trace contextRef="#ctx0" brushRef="#br0" timeOffset="78172.25">6371 8276 0,'0'0'0,"-21"0"31,0 0-31,-22 0 16,22 0-16,0 21 0,0-21 0,0 22 16,0-22-16,-1 21 0,22 0 15,0 0 1,0 0-16,0 0 16,22-21-16,-1 22 0,0-22 0,0 21 0,0 0 15,0-21-15,1 21 16,-22 0-16,21-21 0,0 21 0,0 1 15,-21-1-15,0 0 0,0 0 16,0 0-16,0 0 16,0 1-16,-21-1 0,0-21 15,0 0-15,-1 21 0,-20-21 0,21 0 16,0 0-16,-22 0 0,22 0 16,0 0-16,0 0 0,0-21 0,-22 21 15,43-21-15,-21-1 0,0 22 16,0-21-16,0 0 0,21 0 15,-21-21-15,21 20 0,-22 1 16,22 0-16,-21-21 0</inkml:trace>
  <inkml:trace contextRef="#ctx0" brushRef="#br0" timeOffset="78379.13">5651 7895 0,'22'0'16,"-1"0"0,0 0-1,-21 21 1,0 1 0</inkml:trace>
  <inkml:trace contextRef="#ctx0" brushRef="#br0" timeOffset="78799.62">8064 8043 0,'0'-21'0,"0"42"0,-21-63 0,21 21 15,0 0 1,-21 21-1,0 21-15,21 0 0,0 0 16,-21 0-16,21 22 0,-21-1 16,-1 22-16,22-22 0,-21 0 0,21 22 15,-21-22-15,0 0 0,21 22 0,-21-22 16,0 1-16,-1-22 0,22 21 16,-21 0-16,0-20 0,21-1 0,0 21 15,-21-21-15,21 0 0,0-42 47,0 0-47,0 0 0</inkml:trace>
  <inkml:trace contextRef="#ctx0" brushRef="#br0" timeOffset="79128.42">7620 8276 0,'0'0'15,"-21"-42"-15,21 21 0,0-22 0,-21 22 16,21-21-16,0 21 0,0-22 0,0 22 15,0 0-15,0 0 0,21-21 16,0 20-16,21 22 0,-21-21 0,22 0 16,-1 0-16,0 21 0,1 0 0,20-21 15,-20 21-15,20 0 16,1 0-16,-22 0 0,21 0 0,-20 21 0,-1 0 16,0 0-16,1 0 0,-22 22 0,0-22 15,0 21-15,-21 1 16,0-1-16,0 0 0,-42 1 0,21-22 15,-22 21-15,1-21 0,-21 22 0,-1-22 16,1 0-16,20 0 0,-20 0 16,-1 0-16,22-21 0,0 0 0,20 22 15,1-22-15,0 0 0,42 0 32,0 0-32,1-22 0,20 1 0,0 21 15,1-21-15,-1 0 0</inkml:trace>
  <inkml:trace contextRef="#ctx0" brushRef="#br0" timeOffset="79585.17">8911 7980 0,'0'0'16,"21"-21"-16,-21 0 0,-21 21 31,0 0-31,0 21 0,0 0 16,-1 21-16,1-21 0,-21 22 0,21-1 15,0 0-15,-1 1 0,1-1 16,-21 0-16,21 1 0,0-1 16,-1 0-16,22 1 0,-21-22 0,21 21 15,0-21-15,0 1 0,0-1 16,0 0-16,0 0 0,21 0 0,1 0 16,-1-21-16,0 0 0,21 0 0,-21 0 15,22 0-15,-1 0 0,0 0 16,22-21-16,-22 0 0,1 0 0,20 0 15,-21 0-15,1-1 0,-1 1 0,0-21 16,-20 0-16,20-1 0,-21 1 16,0 0-16,-21-22 0,0 22 0,0-22 15,0 22-15,0-22 0,0 22 0,-42 0 16,21 21-16,0-1 16,-22 1-16,1 21 0,0 0 0,-22 0 15,22 0-15,-1 21 0,-20-21 0,21 43 16,-1-22-16,1 21 0,0-21 15,-1 22-15,22-1 0,0 0 0,0 1 16,0-1-16,21-21 0,0 22 0,0-22 16,0 0-16,21 0 0,0-21 15,0 21-15,21-21 0,1 0 0</inkml:trace>
  <inkml:trace contextRef="#ctx0" brushRef="#br0" timeOffset="79839.02">9737 8001 0,'0'0'0,"0"-63"31,-22 84-31,22 0 16,-21 21-16,0 1 0,0-1 16,21 0-16,0 1 0,-21 20 0,0-21 15,21 1-15,0-1 0,0 0 0,-22-20 16,1 20-16,21-21 0,-21 0 15,21 0-15,0 1 0,0-1 0,-21-21 16,21-21 15,0-1-31,21 1 16,-21 0-16</inkml:trace>
  <inkml:trace contextRef="#ctx0" brushRef="#br0" timeOffset="80039.33">9694 8001 0,'0'0'0,"43"-85"31,-43 107-31,21-1 16,-21 0-16,0 21 0,21 1 15,-21-1-15,0 0 0,0 1 0,21-1 16,-21 0-16,21-21 0,-21 22 16,0-22-16,0 0 0,0 0 15,21 0-15,1-21 16,-1 0-16,0 0 15,0 0-15,0 0 16</inkml:trace>
  <inkml:trace contextRef="#ctx0" brushRef="#br0" timeOffset="80451.44">10456 8022 0,'0'0'16,"21"-42"-16,1 21 0,-1 0 0,-21-1 0,-21 22 15,-22 0 1,22 22-16,-21-22 0,21 42 15,-22-21-15,1 0 0,0 22 16,-1-22-16,1 21 0,0-21 16,-1 0-16,1 22 0,0-22 0,20 0 15,1 0-15,0 0 0,0-21 0,21 22 16,21-22 0,0 0-16,0 0 15,1 0-15,20 0 0,0-22 0,1 1 16,-1 0-16,0 0 0,1 0 15,-1-22-15,-21 22 0,21-21 0,1 0 16,-22 20-16,0-20 0,0 21 0,0 0 16,-21 0-16,0-1 0,0 44 31,0-1-31,0 0 0,-21 21 0,0-21 16,0 22-16,0-1 0,0 22 15,-22-22-15,22 0 0,0 1 0,0-1 16,0 0-16,-1 1 0,1-22 0,0 21 15,21-21-15,0 0 0,0 1 16,0-1-16,0 0 0,0 0 0,0 0 16</inkml:trace>
  <inkml:trace contextRef="#ctx0" brushRef="#br0" timeOffset="81334.92">12192 7916 0,'0'-21'0,"0"42"0,0-63 0,0 0 16,0 21-16,0-1 0,0 1 0,0 0 16,0 0-16,0 0 0,0 0 0,-21 21 15,21 21 1,-21 21-16,-1-21 0,22 22 15,-21-1-15,21 0 0,-21 22 0,0-1 16,21 1-16,-21-1 16,-22 1-16,22-22 0,0 22 0,-21-22 15,21 0-15,-22 1 0,22-1 0,-21-21 16,21 0-16,-22 0 0,22 1 16,0-1-16,0-21 0,0 0 15,-1 0-15,1 0 16,21-21-16,0-1 0,0-20 15,-21 21-15,21 0 0,0-22 16,0 1-16,0 0 0,0-1 0,0 1 16,0 0-16,0-1 0,0 1 15,0 0-15,0-1 0,0 22 0,0 0 16,0 0-16,21 42 16,-21 0-16,21 0 15,1 22-15,-22-1 0,0 0 0,21 1 16,0 20-16,0-20 0,-21-1 0,21 0 15,-21-21-15,21 22 0,1-22 16,-1 21-16,0-21 0,0 1 0,0-1 16,22-21-16,-22 21 0,0-21 0,21 21 15,1-21-15,-1 0 0,0 0 0,1 0 16,-22-21-16,21 0 0,0 21 16,22-21-16,-43-1 0,21-20 0,1 21 15,-1-21-15,0-1 0,-20 1 16,-1 0-16,0-22 0,0 1 15,0-1-15,-21 1 0,0-1 0,0 22 16,0-22-16,-21 1 0,0-1 16,0 22-16,0 0 0,-1-1 0,-20 1 15,21 21-15,-21 0 0,-1-1 0,1 22 16,0 0-16,-1 0 0,22 22 16,-21 20-16,-1-21 0,22 21 0,0 1 15,0-1-15,21 0 0,0 22 0,0-1 16,0-20-16,0 20 0,0-20 15,21 20-15,0-21 0,22 1 0,-22-22 16,21 21-16,-21-21 0,22 1 16,-22-1-16,21-21 0,-21 0 15,22 0-15,-22 0 0,0 0 0</inkml:trace>
  <inkml:trace contextRef="#ctx0" brushRef="#br0" timeOffset="81719.72">12785 8255 0,'21'0'31,"0"0"-15,0 0-16,0 0 0,0 0 16,1 0-16,-1-21 15,0 21-15,21-21 0,-21 0 0,1-1 16,20 22-16,-21-21 0,0 0 0,0-21 15,1 21-15,-22-1 0,21 1 16,-21 0-16,0 0 0,0 0 0,0 0 16,-21 21-16,-1 0 0,1 0 15,0 0-15,0 0 0,-21 21 0,20 21 16,-20-21-16,21 22 0,-21-1 0,-1 0 16,22 1-16,-21-1 15,21-21-15,-22 21 0,22 1 0,0-22 16,21 21-16,0-21 0,0 1 0,0-1 15,0 0-15,21 0 16,0-21-16,0 0 0,1 0 0,20 0 16,0 0-16,1 0 0,-1 0 0,21 0 15,-20 0-15,20-21 0,-20 0 16,20 0-16,1-1 0</inkml:trace>
  <inkml:trace contextRef="#ctx0" brushRef="#br0" timeOffset="82359.35">13737 8065 0,'0'-22'0,"0"44"0,0-65 15,0 22-15,0 0 0,0 0 16,0 0-16,-21 21 0,0 0 0,-22 0 16,22 0-16,0 0 0,-21 21 15,21 0-15,-22 21 0,22-21 16,0 1-16,0 20 0,0-21 0,21 0 16,0 22-16,0-22 0,0 0 0,0 0 15,0 21-15,21-20 0,21-1 16,-21-21-16,0 21 0,1 0 0,-1 0 15,0-21-15,0 21 0,0-21 16,0 22-16,1-22 0,-22 21 0,0 0 16,-22-21-1,1 0 1,0 0-16,0 0 0,0 0 0,-22 0 16,22-21-16,-21 0 0,21 21 15,-22-22-15,22 1 0,0 21 0,0-21 16,0 21-16,0 0 0,21 21 31,0 0-15,21 1-16,0-1 0,0 0 15,0-21-15,0 21 0,1 0 0,-1-21 16,21 0-16,-21 21 0,0-21 16,22 0-16,-1 0 0,-21 0 0,22 0 15,-1 0-15,0 0 0,-21 0 0,22-21 16,-1 21-16,-21-21 0,22 0 15,-1 0-15,-21 0 0,0-1 16,22-20-16,-22 21 0,0-21 0,0 20 16,-21-20-16,21 0 0,-21 21 15,21-22-15,-21 22 0,0 0 0,0 0 16,-21 42 0,0 0-16,21 0 0,-21 22 15,0-22-15,0 0 0,21 21 0,0-21 16,0 22-16,0-22 0,0 0 0,0 0 15,0 0-15,0 1 0,0-1 16,0 0-16,21-21 16,0 0-1,0 0-15,0 0 0,0 0 16,1-21-16,20 0 0,-21 21 0,0-22 16,0 1-16,22 0 0</inkml:trace>
  <inkml:trace contextRef="#ctx0" brushRef="#br0" timeOffset="82535.62">14309 7916 0,'-22'-21'0,"44"42"0,-65-63 16,22 42-16,0 0 15,0 0 1,0 0-16,21 21 47,21-21-47,0 0 15,0 0-15,0 0 0</inkml:trace>
  <inkml:trace contextRef="#ctx0" brushRef="#br0" timeOffset="83271.19">14922 8255 0,'0'-21'31,"0"0"-31,0 0 16,0-1-16,0 1 0,0-21 15,0 21-15,0 0 0,0-1 16,0 1-16,-21 0 0,0 0 0,0 21 16,0 0-16,0 0 0,-1 0 15,1 0-15,0 21 0,0-21 0,-21 21 16,20 22-16,-20-22 0,21 0 0,-21 21 15,-1-21-15,22 22 16,0-1-16,0-21 0,0 0 0,21 22 16,0-22-16,0 0 0,0 0 0,21 0 15,0-21-15,0 22 0,21-22 16,-20 0-16,20 0 0,-21 0 0,21 0 16,1 0-16,-22 0 0,21-22 0,-21 22 15,22-21-15,-22 0 0,0 21 16,0-21-16,0 0 0,1 0 0,-22-1 15,21 1-15,-21 0 0,0 0 16,0 42 15,-21 0-31,21 0 16,-22 1-16,1 20 0,21-21 0,0 21 16,-21-20-16,21 20 0,-21 0 0,0 1 15,21-1-15,0 0 0,-21 22 16,21-1-16,-22 1 0,1-22 15,21 22-15,0 20 0,-21-20 0,21-1 16,-21 1-16,0-1 0,21 22 0,0-22 16,-21 1-16,-1 21 0,22-22 15,-21 22-15,0-22 0,21-20 0,-21 20 16,0-21-16,0 1 0,21-22 0,-22 0 16,1 0-16,0 0 0,0-21 0,0 0 15,-22 0-15,22 0 16,0-21-16,-21 0 0,21 0 0,-22 0 15,1-22-15,0 1 0,-1 0 0,-41-64 16,41 64-16,1-22 0,0 22 16,20-1-16,1-20 0,-21 21 15,42-1-15,-21 1 0,21 21 0,0-22 16,0 22-16,0-21 0,0 21 0,21-22 16,0 22-16,0-21 0,0 21 0,22-22 15,-1 1-15,0 0 0,1-1 16,20 1-16,1 0 0,-1-22 0</inkml:trace>
  <inkml:trace contextRef="#ctx0" brushRef="#br0" timeOffset="83739.53">15176 8213 0,'0'0'0,"0"-21"0,22 21 0,-22-22 15,0 44 32,0-1-47,0 0 0,-22 0 16,22 0-16,-21 0 0,21 1 0,0-1 15,0 0-15,-21 0 0,0 0 16,0-21-16,21 21 0,-21 1 16,-1-22-16,1 21 15,0-21 1,0-21-16,21-1 15,0 1-15,0 0 0,0 0 16,0 0-16,42 0 0,-42-1 16,43-20-16,-22 21 0,21 0 0,-21-22 15,22 22-15,20-21 0,-21 21 0,22 0 16,-22-1-16,22 1 0,-1 21 16,1 0-16,-22 0 0,22 0 15,-22 21-15,-21 1 0,21 20 0,-20-21 16,-1 21-16,-21 1 0,0-1 15,0-21-15,0 22 0,-21-1 0,-1-21 16,1 21-16,0-20 0,-21-1 16,21 0-16,-22 0 0,22 0 0,-21-21 15,21 21-15,-1-21 0,1 22 0,0-22 16,0 0-16,0 0 16,21-22-16</inkml:trace>
  <inkml:trace contextRef="#ctx0" brushRef="#br0" timeOffset="84187.28">16891 7705 0,'0'0'0,"21"-21"0,0-1 15,0 1-15,-21 0 16,0 0-16,0 42 31,-21 0-31,0 0 0,21 22 16,-21-1-16,0 0 0,21 1 0,-21 20 15,-1-20-15,1 20 0,21 1 16,-21-22-16,0 0 0,0 1 0,0-1 16,-1 0-16,22 1 0,-21-22 0,0 0 15,21 0-15,-21 0 16,21 0-16,21-42 31,0 0-15,0 0-16</inkml:trace>
  <inkml:trace contextRef="#ctx0" brushRef="#br0" timeOffset="84496.16">16722 7874 0,'21'-42'0,"-42"84"0,42-127 0,-21 43 0,21 0 16,0-1-16,-21 1 0,21 21 15,0-21-15,1 20 0,-1 1 0,21 0 16,-21 0-16,0 0 0,1 21 16,20 0-16,-21 0 0,21 0 15,-20 0-15,20 0 0,0 21 0,-21 0 16,22 0-16,-22 22 0,21-22 16,-21 0-16,-21 21 0,0-21 0,0 1 15,0 20-15,-21-21 0,0 0 0,-21 0 16,21 1-16,-22-1 0,1 0 15,0 0-15,-1-21 0,1 21 0,0-21 16,-1 21-16,1-21 0,21 0 0,0 22 16,-1-22-16,1 0 15,21 21-15,21-21 16,1 0 0,-1 0-16,0 0 0,21 0 0,-21 0 15,22 0-15</inkml:trace>
  <inkml:trace contextRef="#ctx0" brushRef="#br0" timeOffset="85024">17843 8086 0,'0'0'0,"0"-21"16,0-1-16,-21 22 0,0-21 15,0 0-15,0 0 0,0 0 16,-1 0-16,1-1 0,0 22 15,0-21-15,0 21 0,0 0 0,-1 0 16,1 0-16,0 0 0,-21 0 16,21 0-16,-1 21 0,1 1 0,0 20 15,0-21-15,0 21 0,0-20 0,-1 20 16,1-21-16,0 21 0,21 1 16,-21-22-16,21 21 0,0-21 0,0 1 15,0-1-15,0 0 0,21 0 16,0-21-16,0 0 0,22 21 0,-22-21 15,21 0-15,-21 0 0,22 0 0,-1-21 16,0 21-16,-20-21 16,20 0-16,-21 0 0,21-1 0,-20 1 15,-1 0-15,0-21 0,0 21 0,0-22 16,0 1-16,1 0 0,-1 20 16,-21-20-16,0 0 0,0 21 0,0-1 15,0 1-15,0 42 31,0 1-31,-21-1 0,-1 21 16,1-21-16,21 22 0,0-1 16,0-21-16,-21 21 0,21-20 0,0-1 15,0 21-15,0-21 0,0 0 0,0 1 16,0-1-16,21 0 16,0-21-16,1 0 15,-1 0-15,0 0 0,0 0 16,0-21-16,22 0 0,-22 21 15</inkml:trace>
  <inkml:trace contextRef="#ctx0" brushRef="#br0" timeOffset="85291.84">18415 7832 0,'0'0'0,"21"-43"0,21 1 0,-20-21 16,-22 20-16,21 1 0,-21 0 0,21 20 16,-21 1-16,0 0 0,0 0 15,0 42-15,-21 0 16,0 0-16,-1 22 15,1-22-15,0 21 0,0 1 0,0 20 16,0-21-16,-1 1 0,1 20 0,0-20 16,0-1-16,0 0 0,0 1 15,-1-1-15,1 0 0,21 1 0,-21-22 16,21 0-16,0 0 0,0 0 0,0 0 16,0 1-1,21-22-15,0 0 0,1 0 16,-1-22-16,0 1 0,0 0 0,0 0 15,22 0-15,-22-22 0,21 1 16</inkml:trace>
  <inkml:trace contextRef="#ctx0" brushRef="#br0" timeOffset="85523.7">18690 7747 0,'0'0'0,"21"-42"0,0-22 16,1 43-16,-1-21 0,-21 21 0,21-1 16,-21 1-16,0 42 15,0 1-15,-21-1 16,0 21-16,-1-21 0,1 22 0,0-1 15,0 0-15,0 1 0,0 20 16,-1-21-16,1 1 0,0-1 0,21 0 16,-21 1-16,0-1 0,21-21 0,0 22 15,0-22-15,0 0 0,-21 0 16,21 0-16,0 0 0,0-42 47,21 0-47,-21 0 0,0 0 15</inkml:trace>
  <inkml:trace contextRef="#ctx0" brushRef="#br0" timeOffset="85711.6">18224 7895 0,'0'0'16,"-42"0"-16,21 0 0,21 21 31,21-21-16,0 0-15,22 0 0,-22 0 16,21 0-16,0 0 0,1 0 0,-1 0 16,22 0-16,-22 0 0,0 0 0,1 0 15,20-21-15,-21 21 0,1 0 16</inkml:trace>
  <inkml:trace contextRef="#ctx0" brushRef="#br0" timeOffset="86403.2">18923 7959 0,'0'0'0,"-21"21"16,0 0 0,21 0-16,0 0 0,21-21 15,0 0 1,0 0-16,0 0 16,0 0-16,1 0 0,-1 0 0,21-21 15,-21 21-15,0-21 0,1 0 16,-1 21-16,0-21 0,0 0 0,0-1 15,-21 1-15,0 0 0,0 0 16,-21 21 0,0 0-16,0 0 0,-22 21 15,22 0-15,0 0 0,-21 1 0,21-1 16,-1 21-16,1 0 0,0-20 16,0 20-16,21-21 0,-21 21 15,21-20-15,0-1 0,0 21 0,0-21 16,0 0-16,0 1 0,21-22 15,0 21-15,0 0 0,22-21 0,-22 0 16,0 0-16,21 0 0,-21 0 0,22 0 16,-22 0-16,0 0 0,21-21 15,-20 21-15,-1-21 0,-21-1 0,21 1 16,0 0-16,0-21 0,-21 21 16,21-22-16,1 1 0,-1 0 0,0 20 15,0-20-15,0 0 0,0 21 16,22-1-16,-22 1 0,21 21 15,-21 0-15,1 0 0,20 0 0,-21 0 16,0 0-16,0 0 0,1 21 0,-1 22 16,0-22-16,0 21 0,-21-21 15,21 22-15,-21-1 0,0-21 0,0 22 16,0-1-16,0-21 0,-21 0 16,0 22-16,21-22 0,-21 0 0,21 0 15,-21-21-15,-1 0 0,1 0 31,21-21-15,0 0-16,0 0 0,0-1 16,0 1-16,0 0 0,21 0 15,-21 0-15,22 0 0,-1-22 0,0 22 16,0-21-16,0 21 0,0-22 16,22 22-16,-22 0 0,0 0 0,21 0 15,-20-1-15,-1 22 0,0 0 0,21-21 16,-21 21-16,1 0 0,-1 0 15,0 0-15</inkml:trace>
  <inkml:trace contextRef="#ctx0" brushRef="#br0" timeOffset="86878.93">20405 7895 0,'0'-21'0,"0"42"0,0-63 16,-22 42-1,1 0 1,0 21-16,21 0 0,-21 0 15,21 1-15,0 20 0,-21 0 0,21-21 16,-21 22-16,21-22 0,-22 21 16,22-21-16,0 22 0,0-22 0,0 21 15,-21-21-15,21 1 0,0-1 0,-21 0 16,21 0-16,0-42 47,0 0-32,0 0-15,0-1 0,0-20 0,0 0 16,0 21-16,21-43 0,-21 22 16,43-1-16,-22 1 0,21 0 0,0-1 15,1 1-15,-1 0 0,0 21 0,22-1 16,-22 1-16,22 0 0,-1 21 16,-20 0-16,20 0 0,-21 0 0,1 21 15,-1 0-15,0 1 0,-20 20 0,20 0 16,-21 1-16,-21-1 0,0 0 15,0 1-15,0-1 0,0 0 0,0 1 16,0-22-16,-21 21 0,0-21 16,0 0-16,-1 1 0,1-1 15,0 0-15,0-21 0,0 0 0,21 21 16,-21-21-16,-1 0 16,44-21-1,-1 21-15,0-21 0</inkml:trace>
  <inkml:trace contextRef="#ctx0" brushRef="#br0" timeOffset="87203.74">22013 8065 0,'0'0'0,"0"-22"0,0 1 15,0 0-15,0 0 0,0 0 0,0 0 16,0-1-16,0 1 0,21 0 15,1 0-15,-1 0 0,0 0 0,0-1 16,0 22-16,22-21 0,-1 0 16,-21 21-16,21 0 0,-20 0 0,20 0 15,0 0-15,-21 0 0,1 21 0,-1-21 16,0 21-16,-21 1 0,0-1 16,0 0-16,0 0 0,0 21 0,-21-20 15,0 20-15,-1-21 16,1 0-16,0 22 0,-21-22 0,21 0 0,-1 21 15,-20-21-15,21 1 0,0-22 16,0 21-16,-1 0 0,1 0 16,0 0-16,0-21 0,21 21 0,-21-21 15,21 22-15,0-1 0</inkml:trace>
  <inkml:trace contextRef="#ctx0" brushRef="#br0" timeOffset="87487.58">21971 8805 0,'-21'22'16,"42"-44"-16,-42 65 0,21-22 0,0 0 15,0 0 1,21-21-16,0 0 0,0 0 16,0 0-16,1-21 0,-1 21 15,0-21-15,-21 0 0,0 0 16,0-1-16,0 1 0,0 0 15,0 0-15,-21 21 32,0 0-32,-1 0 0,1 21 31,0-21-15</inkml:trace>
  <inkml:trace contextRef="#ctx0" brushRef="#br1" timeOffset="92719.19">1206 9694 0,'0'0'0,"-169"-21"31,148 21-15,0 0-16,42 0 31,0 0-31,21 0 0,-20 0 0,20 0 16,21-21-16,-20 21 0,20 0 15,1 0-15,-1-21 0,1 21 16,-1 0-16,1 0 0,-22 0 15,0 0-15,22 0 0,-43 0 0,21 0 16,-20 0-16,-1 0 0,0 0 16,-42 0 15,0 0-31,-1 0 0</inkml:trace>
  <inkml:trace contextRef="#ctx0" brushRef="#br1" timeOffset="93118.95">1545 9652 0,'0'0'0,"-21"0"15,21 21-15,0 0 0,0 1 16,0-1-16,0 0 16,0 0-16,0 0 0,0 0 0,0 22 15,0-1-15,0-21 0,0 22 16,0-1-16,0 0 0,0 1 0,0-22 15,0 21-15,-21 0 0,21 1 16,-21-1-16,-1 0 0,1-20 0,0 20 16,0 0-16,0-21 0,-22 1 15,22-1-15,0 0 0,-21 0 0,21 0 16,-1-21-16,-20 0 16,21 0-16,-21 0 0,20 0 0,-20-21 15,21 0-15,-21 0 0,20 0 16,-20-1-16,21-20 0,0 21 0,0-21 15,-1 20-15,22-20 0,0 21 16,-21-21-16,21 20 0,0 1 0,0 0 16,0 0-16,0 0 0,21 0 15,1-1-15,-1 22 0,21-21 16,-21 21-16,0 0 0,22 0 16,-22 0-16,21 0 0,-21 0 15,22 0-15</inkml:trace>
  <inkml:trace contextRef="#ctx0" brushRef="#br1" timeOffset="93651.65">2244 10054 0,'0'0'0,"21"-21"0,106-64 31,-127 64-31,0 0 0,0 0 16,0 0-16,0 0 0,0-1 15,-21 22-15,-1-21 0,1 0 0,0 21 16,-21 0-16,21 0 0,-22 0 16,22 21-16,-21 0 0,21 1 15,-22-1-15,22 0 0,-21 21 0,21-21 16,-1 22-16,1-22 0,0 21 16,0 1-16,0-22 0,21 21 0,-21-21 15,21 0-15,0 22 0,0-22 16,0 0-16,21 0 0,0-21 0,0 0 15,0 21-15,0-21 0,1 0 16,-1 0-16,0-21 0,21 21 0,-21-21 16,22 0-16,-22 0 0,21 0 15,-21-1-15,1 1 0,20 0 16,-21 0-16,0 0 0,0-22 0,1 22 0,-22 0 16,0 0-16,0-21 15,0 20-15,0 1 0,0 0 0,0 42 31,0 0-15,0 1-16,0-1 0,0 0 16,0 0-16,0 21 0,0-20 0,0-1 15,0 0-15,0 0 0,21 0 16,0 0-16,0-21 16,0 22-16,0-22 0,1 0 15,-1 0-15,0 0 16,0-22-16,0 1 0,0 0 0,1 21 0,-1-21 15</inkml:trace>
  <inkml:trace contextRef="#ctx0" brushRef="#br1" timeOffset="93879.52">2773 9864 0,'0'0'0,"0"-21"0,0-1 16,0 1-16,0 0 0,21 21 31,-21 21-31,21 0 0,-21 1 0,21 20 16,0-21-16,-21 0 0,22 22 0,-1-22 15,0 0-15,-21 21 0,21-21 16,-21 1-16,21-1 0,-21 0 0,0 0 16,0 0-16,0 0 0,0 1 15,21-22 17,1 0-17,-22-22-15,21 1 0,0 0 0</inkml:trace>
  <inkml:trace contextRef="#ctx0" brushRef="#br1" timeOffset="94096.84">3281 9821 0,'21'-21'0,"-42"42"0,42-63 0,-42 63 47,0 0-47,-1 22 0,1-22 15,0 0-15,0 0 0,-21 22 0,20-22 16,1 0-16,-21 0 0,21 0 0,0 0 15,-1 1-15,1-1 0,0 0 16,21 0-16,0 0 0,0 0 16,21-21-1,0 0-15,1 0 0,20 0 0,-21 0 16,21 0-16,1-21 0</inkml:trace>
  <inkml:trace contextRef="#ctx0" brushRef="#br1" timeOffset="94559.41">3916 9864 0,'0'0'0,"0"-21"0,0-1 15,0 1-15,-21 21 16,-1 0-16,1-21 0,0 21 0,0 0 16,0 0-16,-22 0 0,22 0 15,0 21-15,-21 0 0,21 1 0,-22 20 16,22-21-16,-21 21 0,21-20 0,-1 20 15,1 0-15,0-21 0,21 22 16,0-22-16,-21 0 0,21 21 0,0-20 16,0-1-16,0 0 15,21-21-15,0 0 0,0 0 16,1 0-16,-1 0 0,21 0 0,-21 0 16,22 0-16,-22-21 0,21 0 0,-21-1 15,22 1-15,-22 0 0,21 0 16,-21 0-16,0 0 0,22-43 15,-22 43-15,0-21 0,-21-1 16,0 22-16,0-21 0,0 21 0,0-1 16,0 65-1,0-22 1,0 0-16,0 21 0,0-20 0,0 20 16,0-21-16,0 21 0,0-20 15,0-1-15,0 0 0,0 0 16,21 0-16,0 0 0,1-21 15,-1 0-15,0 0 0,0 0 0,0 0 16,22 0-16,-22-21 0,21 0 16,0 0-16</inkml:trace>
  <inkml:trace contextRef="#ctx0" brushRef="#br1" timeOffset="95284.05">5313 10075 0,'0'0'0,"21"-21"32,0 21-32,-21-21 0,21 0 15,0 0-15,1 21 0,-1-21 0,0-22 16,-21 22-16,0 0 0,21 0 0,-21-22 16,0 22-16,0 0 0,0-21 15,-21 21-15,0-22 0,0 22 0,-1 0 16,1 0-16,-21 21 0,0 0 0,-1 0 15,1 0-15,0 21 0,-1 0 16,1 0-16,0 22 0,-1-1 0,1 0 16,0 1-16,-1-1 0,22 21 15,0-20-15,0-22 0,21 21 0,0 1 16,0-22-16,0 21 0,0-21 16,21 0-16,0-21 0,21 22 15,-20-22-15,20 0 0,0 0 0,-21 0 16,22 0-16,-1 0 0,0 0 0,1-22 15,-1 1-15,0 0 0,1 0 16,-1 0-16,0 0 0,1-1 0,-1-20 16,-21 21-16,22-21 0,-22-1 0,0 1 15,0-22-15,0 22 0,-21-21 16,0-1-16,0 22 0,0-1 0,0-20 16,0 21-16,0-1 0,0 1 0,0 21 15,-21 0-15,21-1 0,-21 1 16,0 42-1,21 1-15,-21-1 0,21 21 16,-22 0-16,22 22 0,0-1 16,0-20-16,0 20 0,-21 1 0,21-1 15,0-20-15,0-1 0,0 0 0,0 1 16,0-1-16,0-21 0,0 21 16,0-20-16,0-1 0,21 0 0,1-21 15,-22 21-15,21-21 0,0 0 0,0 0 16,0 0-16,0 0 0,1 0 15,-1-21-15,0 0 0</inkml:trace>
  <inkml:trace contextRef="#ctx0" brushRef="#br1" timeOffset="95651.84">6075 9885 0,'0'21'16,"21"-21"-1,0 0 1,0 0-16,0 0 0,1-21 16,-1 21-16,0-21 0,-21 0 15,21 21-15,0-22 0,0 1 0,-21 0 16,22 0-16,-22 0 16,0 0-16,0-1 15,-22 22 1,1 0-16,0 0 0,0 22 0,0-1 15,0 0-15,-1 0 0,1 21 16,0-20-16,0 20 0,0-21 0,0 21 16,-1-20-16,22-1 0,0 0 0,0 21 15,0-21-15,0 1 16,0-1-16,22 0 0,-1-21 0,0 0 16,0 0-16,21 0 0,-20 0 0,-1 0 15,21 0-15,0 0 0,-20 0 16,20-21-16,0 0 0,1 21 15,-1-22-15</inkml:trace>
  <inkml:trace contextRef="#ctx0" brushRef="#br1" timeOffset="96311.46">6964 9737 0,'0'0'0,"21"-21"0,-21-1 0,0-20 16,0 21-16,0 0 16,-21 21-16,0 0 0,-22 0 0,22 0 15,-21 0-15,21 21 0,-22-21 16,1 21-16,21 0 0,0 0 0,-1 1 15,1-1-15,21 0 0,-21 0 0,21 0 16,0 0-16,0 1 0,0-1 16,21 0-16,0 0 0,1 0 15,20-21-15,-21 21 0,0 1 0,22-22 16,-22 21-16,0 0 0,0-21 16,0 21-16,0-21 0,1 21 0,-22 0 15,-22-21 1,1 0-1,0 0-15,0 0 0,0 0 16,-22 0-16,22 0 0,0-21 0,-21 21 16,21-21-16,-1 21 0,1-21 0,0 0 15,0 21-15,0-21 0,0 21 16,-1 0-16,22 21 31,0 0-31,0 0 16,0 0-16,22 0 0,-1 1 15,0-22-15,-21 21 0,21-21 0,21 0 16,-20 0-16,-1 0 0,21 0 16,0 0-16,1 0 0,-1 0 0,0 0 15,1 0-15,-1 0 0,0-21 0,22-1 16,-22 22-16,-21-21 0,22 0 16,-1 0-16,-21 0 0,0 0 15,22-22-15,-43 22 0,21 0 0,-21-21 0,21 20 16,-21-20-16,0 21 15,0 0-15,0 0 0,0 42 32,-21 0-32,21 0 15,0 21-15,0-20 0,0-1 0,-21 21 16,21-21-16,0 0 0,0 1 0,0-1 16,0 0-16,0 0 0,0 0 15,21-21 1,0 0-16,0 0 15,0 0-15,1 0 16,-1-21-16,-21 0 16,0 0-16,21 21 0</inkml:trace>
  <inkml:trace contextRef="#ctx0" brushRef="#br1" timeOffset="96499.35">7683 9504 0,'-21'0'31,"0"0"-31,0 0 16,21 21-1,0 0 1,21-21 0,-21 21-16,21-21 0,0 0 0,1 0 0,-1 0 15,0 22-15</inkml:trace>
  <inkml:trace contextRef="#ctx0" brushRef="#br1" timeOffset="97222.95">8149 9779 0,'0'0'0,"21"0"0,0 0 16,1 0 0,-1-21-16,-21 0 0,0 0 15,0-1 1,0 1-16,0 0 0,0 0 0,-21 21 15,-1-21-15,-20 21 16,21 0-16,0 0 0,0 0 16,-22 0-16,22 0 0,0 21 0,-21 0 15,20 21-15,1-20 0,-21-1 0,42 0 16,-21 21-16,0-21 0,21 1 16,0-1-16,0 0 0,0 0 0,21 0 15,0-21-15,0 0 0,21 0 16,-20 0-16,20 0 0,0 0 15,1 0-15,-22 0 0,21 0 0,-21-21 16,22 0-16,-22 21 0,0-21 16,0 0-16,0-1 15,-21 1-15,21 0 0,-21 0 0,0 0 16,0 0-16,0-1 0,0 1 16,0 0-16,0 42 31,0 0-31,-21 1 0,21-1 15,-21 0-15,0 21 0,0-21 0,21 22 16,-21-1-16,-1-21 0,1 22 16,21-1-16,0 21 0,0-20 0,0-1 15,0 22-15,0-22 0,0 21 0,0 1 16,0-1-16,0 1 0,0-1 16,0 1-16,0 21 0,0-43 0,0 21 15,0 1-15,0-1 0,0 1 16,0-22-16,-21 22 0,0-1 0,21-20 15,-21-1-15,0 0 0,-22 1 0,22-1 16,-21 0-16,-1-21 0,1 1 0,0-22 16,-22 0-16,22 0 0,0 0 15,-22 0-15,22-22 0,-22-20 0,22 0 16,-22-1-16,22 1 0,0-21 0,-1 20 16,1-20-16,0-1 0,21 22 0,-1-22 15,22 22-15,0-21 0,0 20 16,0 1-16,0-22 0,0 22 15,22 0-15,-1-1 0,0 1 0,0 0 16,0-1-16,22 22 0,-22-21 16,0 0-16,21 20 0,1-20 0,-22 21 15,21-21-15,0-1 0,1 22 0,20-21 16,-20 21-16,-1-22 0</inkml:trace>
  <inkml:trace contextRef="#ctx0" brushRef="#br1" timeOffset="97647.71">8340 9673 0,'0'-21'16,"0"42"-16,-22-42 31,22 42-31,0 0 16,0 1-16,0-1 0,0 21 0,0-21 15,0 0-15,0 1 0,0-1 16,0 0-16,0 0 0,0 0 15,0 0-15,0 1 16,-21-22-16,0 0 16,0-22-1,21 1-15,0 0 0,0 0 16,0 0-16,21-22 16,0 22-16,0 0 0,1 0 15,-1-21-15,21 20 0,-21-20 0,22 21 16,-1 0-16,0 0 0,1 21 15,-1 0-15,0 0 0,1 0 0,-22 0 16,21 0-16,-21 21 0,0 0 16,1 21-16,-1-21 0,-21 22 0,0-1 15,0-21-15,0 22 0,0-22 0,0 21 16,-21-21-16,-1 0 0,1 1 16,0-1-16,0 0 0,0-21 0,0 21 15,-1-21-15,1 0 0</inkml:trace>
  <inkml:trace contextRef="#ctx0" brushRef="#br1" timeOffset="98127.43">10266 9652 0,'0'0'16,"0"-21"-16,-21 0 0,21 0 0,0-1 0,0 44 31,0 20-31,-22-21 16,22 43-16,0-22 0,-21 21 0,21-20 15,-21 20-15,21 1 0,-21-1 16,0 1-16,0-1 0,-1 22 16,1 0-16,0-22 0,0 22 0,0-1 15,0 1-15,-22-21 0,22 20 0,0-20 16,0 20-16,0-20 0,-1 21 15,1-22-15,0 1 0,0-22 0,21 0 16,0 1-16,-21-1 0,21-21 0,0-42 31,0 0-31,21 0 0,-21-22 16,21 1-16,-21 0 0,21-1 0,0-20 16,1-1-16,-22 1 0,21-1 0,0-20 15,21-1-15</inkml:trace>
  <inkml:trace contextRef="#ctx0" brushRef="#br1" timeOffset="98443.25">10118 10097 0,'0'0'0,"0"-43"0,0-20 0,0-1 16,0 22-16,0 0 0,0-1 0,0 1 15,0 0-15,0-1 0,0 1 0,0 21 16,0 0-16,21-22 0,0 22 16,0 0-16,21 0 0,1 21 0,-22-21 15,21 21-15,1 0 0,-1 0 0,0 0 16,22 0-16,-22 0 0,-21 42 15,22-21-15,-22 21 0,21-20 0,-42 20 16,0 0-16,0 1 16,0-1-16,-21-21 0,0 21 0,-22-20 0,1 20 15,0-21-15,-1 0 0,-20 0 16,21 1-16,-22-1 0,22-21 16,-1 21-16,1-21 0,21 0 0,-21 0 15,20 0-15,44-21 31,-1 0-31,0 21 0,21-22 0,1 1 16,-1 0-16,0 21 0,1-21 0,-1 0 16,21 0-16,1-1 0</inkml:trace>
  <inkml:trace contextRef="#ctx0" brushRef="#br1" timeOffset="98915.98">11472 9525 0,'0'0'0,"0"-21"0,0 0 15,0 0-15,-21 21 16,0 0-16,0 0 0,-22 0 0,22 0 16,-21 0-16,21 0 0,-22 0 0,1 21 15,0 0-15,-1 0 0,1 0 16,21 22-16,-21-22 0,20 21 0,-20 0 16,21 1-16,0-1 0,21-21 0,0 22 15,0-22-15,0 0 0,0 0 16,0 0-16,0 0 0,21 1 15,0-22-15,0 0 0,0 0 0,22 0 16,-22 0-16,21 0 0,-21 0 16,22 0-16,-22-22 0,21 22 0,-21-21 15,22 0-15,-22 0 0,21 0 0,-21 0 16,22-22-16,-22 1 0,0 0 16,0-1-16,0 1 0,-21 0 0,22-1 15,-22 22-15,21-21 0,-21 21 0,0-1 16,0 1-16,0 42 15,-21 22 1,-1-22-16,1 21 0,0 1 16,0-22-16,0 21 0,0 0 15,-1 1-15,22-1 0,0-21 0,-21 22 16,21-22-16,0 0 0,0 0 0,0 0 16,0 0-16,21 1 0,1-22 15,-1 0-15,0 0 0,0 0 0,0 0 16,0 0-16,1 0 0,-1-22 0,0 1 15,0 21-15,21-42 0,-20 21 16</inkml:trace>
  <inkml:trace contextRef="#ctx0" brushRef="#br1" timeOffset="99151.85">12023 9292 0,'0'0'0,"0"-42"0,0 21 0,0 0 0,-22 42 31,1 0-31,0 0 15,0 0-15,0 22 0,0-1 0,-1 0 16,22 1-16,-21-1 0,0 0 16,0 1-16,21-1 0,0 0 0,-21 1 15,21-1-15,-21 0 0,21-21 0,0 1 16,0 20-16,0-21 16,0 0-16,21-21 15,0 0-15,0 0 16,0-21-16,22 0 15</inkml:trace>
  <inkml:trace contextRef="#ctx0" brushRef="#br1" timeOffset="99371.72">12298 9313 0,'21'-42'0,"-42"84"0,42-105 0,0 42 0,-42 42 31,0-21-31,0 42 16,-1-21-16,1 1 0,0 20 0,0 0 15,0 1-15,0-1 0,-1 0 16,1 22-16,0-22 0,0 0 0,0 1 16,0-1-16,21-21 0,0 22 15,-22-22-15,22 21 0,-21-21 16,21 0-16,0 1 0,21-22 16,1 0-1,-1 0-15</inkml:trace>
  <inkml:trace contextRef="#ctx0" brushRef="#br1" timeOffset="99563.61">11811 9546 0,'0'0'0,"-21"-21"0,0 21 0,42 0 47,0 0-47,0 0 0,0 0 0,0 0 15,22 0-15,-22 0 0,21 0 16,1-21-16,-1 21 0,0 0 0,1 0 16,-1 0-16,21 0 0</inkml:trace>
  <inkml:trace contextRef="#ctx0" brushRef="#br1" timeOffset="99931.4">12404 9716 0,'0'21'0,"0"-42"0,-22 63 15,44-42 17,-1 0-17,0 0-15,0 0 16,0-21-16,0 0 0,1 21 0,-1-22 16,21 1-16,-21 0 0,0 0 15,-21 0-15,22 0 0,-1-1 16,-21 1-16,-21 21 31,-1 0-31,1 0 0,0 0 0,0 21 0,0 1 16,-22-1-16,22 0 0,0 0 15,0 0-15,0 22 0,0-22 16,21 0-16,0 0 0,-22 21 0,22-20 16,0-1-16,0 0 0,0 0 15,0 0-15,22-21 16,-1 0-16,0 0 0,0 0 0,0 0 15,0 0-15,1 0 0,-1 0 0,21 0 16,-21 0-16,0 0 0,1 0 16</inkml:trace>
  <inkml:trace contextRef="#ctx0" brushRef="#br1" timeOffset="100291.19">12848 9800 0,'0'0'0,"0"-21"0,21 21 15,-21-21-15,0 0 0,0 0 16,0-1-16,21 22 15,-21-21-15,22 21 0,-22-21 0,21 21 16,0 0-16,0-21 0,0 21 0,0 0 16,1 0-16,-1 0 15,0 0-15,0 21 0,-21 0 0,0 0 16,21 1-16,-21-1 0,0 0 0,0 21 16,0-21-16,0 1 0,0-1 15,0 0-15,0 0 0,-21 0 16,21 0-16,0 1 0,-21-22 15,0 0 1,21-22 0,0 1-16,0 0 15,0 0-15,21 0 16,0 0-16,-21-1 0,21 1 0,0 0 16,1 0-16,-1 21 0,0-21 0,0 0 15,0-1-15,0 22 0,22-21 16,-22 21-16,21 0 0,-21 0 0,22-21 15,-22 21-15,0 0 0,21 0 0,-20 0 16</inkml:trace>
  <inkml:trace contextRef="#ctx0" brushRef="#br1" timeOffset="100698.96">13674 9652 0,'0'21'31,"0"0"-15,-22 1-16,1-1 15,21 0-15,-21 0 0,0 21 0,0-20 16,21-1-16,-21 0 0,21 0 0,-22-21 16,22 21-16,0 0 0,-21-21 15,21 22-15,-21-22 0,21-22 47,0 1-31,0 0-16,0 0 0,0 0 0,21 0 15,22-22-15,-22 1 0,0 21 16,21-22-16,1 1 0,-1 0 0,0-1 16,1 22-16,20 0 0,-21 0 0,22 0 15,-1 0-15,-20 21 0,20 0 16,-20 0-16,-1 21 0,-21 0 0,21 21 16,-20-21-16,-22 22 0,0-1 0,0 0 15,0 1-15,0-1 0,-22 0 16,-20 1-16,21-22 0,0 21 15,-22-21-15,22 1 0,0-1 0,0 0 16,0 0-16,0 0 0,-1-21 16,1 0-16</inkml:trace>
  <inkml:trace contextRef="#ctx0" brushRef="#br1" timeOffset="101199.67">15557 9335 0,'0'-43'15,"0"86"-15,22-107 0,-22 43 0,21 21 0,-21-21 16,0 0-16,21 21 16,-21 21-1,0 0-15,0 0 0,0 21 0,0 1 16,0-1-16,0 0 0,0 22 0,0-1 15,0 22-15,0-21 0,0-1 16,0 1-16,-21 20 0,0-20 0,-1-1 16,1 1-16,0 20 0,-21 1 0,21-21 15,-22 20-15,1 1 0,0 0 16,-1-22-16,-20 22 0,20-22 0,1 1 16,0-1-16,-1 1 0,1-22 0,0 0 15,21 1-15,-1-1 0,1 0 0,0-20 16,0-1-16,0-21 15,21-21 1,0-1-16,0 1 0,0-21 0,0 21 16,21-22-16,0-20 0,0 21 15,0-22-15</inkml:trace>
  <inkml:trace contextRef="#ctx0" brushRef="#br1" timeOffset="101539.48">15367 9716 0,'0'-64'0,"0"128"0,0-170 15,0 42-15,0 22 0,0 0 0,0 20 16,21-20-16,0 21 0,0-21 16,1 20-16,20 1 0,-21 21 0,21-21 15,22 0-15,-22 21 0,22 0 16,-1 0-16,1 0 0,-1 0 16,-20 0-16,20 0 0,-21 21 0,1 0 15,-22 0-15,0 22 0,-21-22 0,0 0 16,0 21-16,-21 1 0,0-22 15,-22 21-15,1-21 0,0 1 0,-1-1 16,1 21-16,0-21 0,-22-21 0,22 21 16,21 1-16,-22-22 0,22 0 15,-21 0-15,21 0 0,21-22 32,21 1-32,0 21 15,0-21-15,22 0 0,-22 0 16,21 21-16,-21-21 0,22-1 15,-1 1-15,-21 0 0,21 21 0,1-21 16</inkml:trace>
  <inkml:trace contextRef="#ctx0" brushRef="#br1" timeOffset="101923.25">16298 9462 0,'0'0'0,"0"-22"15,-21 1-15,21 0 16,0 0-16,0 0 31,21 21-31,0 0 0,1 0 16,20 0-16,-21 0 0,0 0 0,22 0 15,-22 0-15,21 21 0,-21 0 0,22 21 16,-22-20-16,0-1 0,0 21 16,-21 0-16,0-20 0,0 20 0,0-21 15,0 21-15,0-20 0,-21-1 16,0 0-16,0 0 0,-22-21 0,22 21 15,0-21-15,0 0 0,0 0 0,-1 0 16,1 0-16,21-21 16,0 0-16,0 0 15,0 0-15,0-1 0,21 1 0,1 0 16,20-21-16,-21 21 0,0-22 16,22 22-16,-22 0 0,21-21 0,0 20 15,-20 1-15,20 0 0,-21 0 0,21 21 16,1-21-16,-1 21 0,-21 0 15,22 0-15,-22 0 0,0 0 0,21 0 16,-21 0-16</inkml:trace>
  <inkml:trace contextRef="#ctx0" brushRef="#br1" timeOffset="102255.06">17039 9546 0,'0'0'0,"0"64"31,21-64-16,0 0 1,1-21-16,-22-1 0,21 22 0,21-21 16,-21 0-16,0 0 0,1 21 15,20-21-15,-21 0 0,0-1 0,-21 1 16,0 0-16,0 0 0,0 0 16,-21 21-1,0 0-15,0 0 0,0 0 0,-22 21 16,22 0-16,0 0 0,-21 0 15,20 1-15,1 20 0,0-21 16,0 21-16,21-20 0,0 20 0,0-21 16,0 21-16,0-20 0,0-1 0,0 21 15,21-21-15,0 0 16,22-21-16,-22 0 0,0 0 0,21 0 16,1 0-16,-1 0 0,-21 0 0,21 0 15,1-21-15,-1 21 0</inkml:trace>
  <inkml:trace contextRef="#ctx0" brushRef="#br1" timeOffset="104612.24">17611 9356 0,'-22'0'0,"44"0"0,-44 21 16,22 0-1,22-21 1,20 0-16,-21 0 16,0 0-16,22 0 0,-1 0 15,0 0-15,-21-21 0,22 21 0,-1-21 16,0 21-16,1-21 0,-1-1 0,-21 1 15,0 21-15,1-21 0,-1 0 16,-21 0-16,21-22 0,-21 22 0,0 0 16,0 0-16,-21 0 0,0 0 0,-1-1 15,1 1-15,0 21 0,0 0 16,0 0-16,0 0 0,-1 0 0,1 0 16,0 43-16,0-22 0,0 21 0,0 0 15,-1 1-15,1-1 0,0 22 16,0-1-16,0 1 0,0 20 15,-1-20-15,1 20 0,0 1 0,0-21 16,0 20-16,-22 1 0,22 0 16,0-22-16,0 22 0,0-1 0,-22 1 15,22 0-15,-21-1 0,21-20 0,0-1 16,-22 1-16,22-1 0,0 1 16,0-22-16,0 1 0,21-1 0,0 0 15,0-21-15,0 1 0,0-1 0,0 0 16,21-21-16,0 0 15,0-21-15,0 0 0,22-1 16,-1 1-16,-21 0 0,21-21 0,1-1 16,-1 1-16,0 0 0,1-1 15,-1-20-15,0-1 0,-20 1 0,20-1 16,-21-20-16,0 20 0,0-20 16,-21 20-16,0-21 0,0 22 0,0-22 15,0 22-15,-21-1 0,0 22 0,21-22 16,-21 22-16,0 0 0,0 21 15,21-1-15,-22 1 0,22 0 0,0 0 16,22 21 0,-1 0-16,21 0 0,-21-21 15,22 21-15,-1 0 0,0-21 0,1 21 16,20-22-16,1 1 0,-1 0 16,1 0-16,20 21 0,-20-21 15,-1-22-15,1 22 0,-1 0 0,-20 0 16,-1-21-16,0 20 0,-21 1 15,1-21-15,-1 21 0,-21-22 0,21 22 16,-21-21-16,0 21 0,0 0 0,0-22 16,0 22-16,0 0 15,0 0-15,-21 21 0,0 0 16,21 21-16,-22 21 16,22-21-16,-21 22 0,0-1 15,21 0-15,-21 22 0,0-22 0,0 22 0,-1-1 16,1 1-16,0-1 0,0 1 15,-21 20-15,20-20 0,-20-1 16,21 22-16,-21-21 0,-1-1 0,1 1 16,21-1-16,-22 22 0,22-22 15,-21 22-15,21-22 0,-22 1 0,22-1 16,0 1-16,0-22 0,21 1 0,0-1 16,0-21-16,0 21 0,0-20 0,21-1 15,0-21-15,0 0 16,1 0-16,-1 0 0,0 0 0,21-21 15,-21-1-15,22 1 0,-1 0 16,0-21-16,-20 21 0,20-22 0,0 1 16,1-22-16,-1 22 0,-21-21 15,0-1-15,22 1 0,-22-1 0,-21 1 16,0-1-16,0 1 0,0-1 0,0 1 16,0 20-16,-21-20 0,-1 20 15,1 1-15,0 21 0,0 0 0,-21 0 16,20-1-16,1 1 0,0 21 0,0 0 15,21-21-15,21 21 47,21 0-47,-20 0 0,20-21 16,0 21-16,1-21 0,-1 21 0,0 0 16,1-21-16,-1-1 0,0 22 15,1-21-15,-1 21 0,-21-21 0,21 0 16,-20 21-16,-1-21 0,0 21 0,-21-21 15,21-1-15,0 1 16,-21 0 0,0 42 15,0 0-31,0 1 0,0-1 0,0 0 16,-21 0-16,21 0 0,0 0 0,0 1 15,0-1-15,0 0 16,0 0-16,21 0 15,0-21-15,-21 21 0,22-21 0,-1 0 16,0 0-16,0 0 16,0 0-16,22 0 0,-22 0 0,0-21 15,0 0-15,0 0 0,0 0 0,1 0 16,20-1-16,-21 1 0,0 0 16,0 0-16,1 0 0,-1 21 0,-21-21 15,21-1-15,-21 1 0,21 21 0,-21-21 16,0 0-1,-21 21-15,0 0 16,0 0-16,21 21 16,-22 0-16,1 0 15,21 1-15,0-1 0,0 0 16,0 0-16,0 0 0,0 0 0,0 1 16,0-1-16,0 0 0,0 0 15,21 0-15,1 0 0,-1-21 16,0 0-16,0 0 0,21 0 0,-20 0 15,-1 0-15,21 0 0,-21 0 16,22 0-16,-1 0 0,-21-21 0,21 21 16,1-21-16,-22 0 0,21 0 15,-21 0-15,1-1 0,-1 1 0,0 0 16,0 0-16,-21 0 0,0 0 16,0-1-16,0 1 0,0 0 15,-21 21 1,0 0-16,0 0 15,-1 21-15,1 0 16,21 1-16,0-1 0,-21-21 0,21 21 16,0 0-16,0 0 0,0 0 0,0 1 15,0-1-15,0 0 0,0 0 16,0 0-16,21-21 0,0 21 0,22 1 16,-22-22-16,21 0 0,1 21 0,-1-21 15,0 0-15,22 0 0,-1 0 16,22 0-16,-22 0 0,1 0 0,21 0 15,-22-21-15,1 21 0,-22-22 16,21 1-16,-20 0 0,-22 0 16,21 0-16,-21-22 0,-21 22 15,0 0-15,0 0 0,0 0 0,0 0 0,0-1 16,-21 1-16,0 0 0,0 21 16,-21-21-16,20 21 0,-20 0 0,0 0 15,-1 0-15,1 0 0,0 0 0,-1 0 16,1 21-16,0-21 0,-1 21 15,22 0-15,-21 1 0,21 20 16,0-21-16,-1 0 0,22 22 0,0-22 16,0 0-16,0 0 0,0 21 0,0-20 15,22-1-15,-1 0 0,0-21 16,0 21-16,21-21 0,-20 0 0,20 0 16,-21 0-16,21 0 0,1 0 15,-1 0-15,-21 0 0,22-21 0,-22 0 16,0 0-16,21-22 0,-21 22 0,1-21 15,20-1-15,-21 22 0,0-21 16,0 0-16,1-1 0,-1 1 16,0 0-16,-21-22 0,21 22 0,0-1 15,0 1-15,-21 21 0,22-21 16,-22 20-16,0 1 0,0 0 0,0 42 31,-22 0-31,22 1 0,-21-1 0,0 21 16,0-21-16,0 22 0,21-22 0,-21 21 15,21-21-15,-22 22 0,22-22 16,0 21-16,0-21 0,0 22 0,-21-22 16,21 0-16,0 0 0,0 0 0,0 0 15,0 1-15,21-22 16,1 0 0,-1 0-16</inkml:trace>
  <inkml:trace contextRef="#ctx0" brushRef="#br1" timeOffset="105772.57">22225 9546 0,'0'0'0,"-21"0"0,0 21 0,-1 1 15,22-1-15,-21-21 0,21 21 0,0 0 16,21-21 0,1 0-1,-1 0-15,0 0 0,0 0 0,0-21 16,0 0-16,22 21 0,-22-21 16,21-1-16,1 1 0,-22 0 0,21-21 15,-21 21-15,22-1 0,-22-20 0,0 21 16,21-21-16,-21-1 0,-21 22 15,22-21-15,-22 21 0,21-1 0,-21 1 16,0 0-16,0 0 0,-21 42 31,-1 0-31,1 0 0,0 1 0,0 20 16,0-21-16,0 21 0,-22 1 16,22-22-16,0 21 0,0 1 15,0-1-15,21 0 0,0-21 0,-22 22 16,22-1-16,0-21 0,0 0 15,0 22-15,22-22 0,-22 0 0,21-21 16,21 21-16,-21 0 0,0-21 0,22 0 16,-22 0-16,21 0 0,1 0 15,-1 0-15,-21-21 0,21 0 0,1 0 16,-22 0-16,21 0 0,-21-22 0,1 22 16,-1-21-16,0 21 0,0-22 15,0 22-15,-21 0 0,0 0 0,0 0 16,0-1-16,-21 22 31,21 22-31,-21-1 0,21 0 16,0 0-16,0 0 15,21-21 1,0 21-16,0-21 0,22 0 0,-22 0 16,0 0-16,21 0 0,-20 0 15,-1-21-15,21 21 0,-21-21 0,0 0 16,22 21-16,-22-21 0,-21 0 0,21-1 15,0 1-15,-42 21 32,0 0-17,0 0-15,0 21 0,-1 1 16,1-1-16,21 0 0,0 0 0,-21 0 16,21 0-16,0 1 0,0-1 15,0 0-15,0 0 0,0 0 0,21 0 16,0-21-16,1 22 15,-1-22-15,0 0 0,21 0 16,-21 0-16,1 0 0,20-22 0,-21 22 16,21-21-16,1 0 0,-22 0 0,21 0 15,-21 0-15,1-22 0,-1 22 16,21 0-16,-42 0 0,21 0 0,0-1 16,-21 1-16,0 0 0,0 0 15,-21 21 1,0 0-16,0 21 15,0 0-15,0 22 0,-1-22 0,1 21 16,0 0-16,0 1 0,0-1 16,0 0-16,-1 1 0,1 20 0,0-20 15,0 20-15,0-21 0,0 22 0,21-22 16,-22 1-16,22 20 0,-21 1 16,0-22-16,21 21 0,0 1 15,-21-22-15,0 22 0,21-1 0,-21-20 0,21-1 16,0 21-16,-22-20 15,1-1-15,0-21 0,0 22 0,0-22 16,0 0-16,-1 0 0,-20 0 0,0-21 16,-1 0-16,1 0 0,0 0 0,-1 0 15,-20 0-15,21 0 0,-1 0 16,1-21-16,21 21 0,-22-21 0,22 0 16,0 0-16,-21-1 0,21 1 0,-1 0 15,1-21-15,0 21 0,0-1 16,-21-20-16,20 21 0,-20 0 0</inkml:trace>
  <inkml:trace contextRef="#ctx0" brushRef="#br1" timeOffset="107131.31">1291 11557 0,'21'0'31,"0"0"-31,1-21 16,-1 21-16,0-21 16,0 0-16,0-1 0,0 22 15,1-42-15,-1 21 0,21 0 0,-21 0 16,0-22-16,-21 22 0,0 0 15,0-21-15,0 20 0,0 1 0,0 0 16,-42 0-16,21 0 0,-21 0 16,-1-1-16,1 1 0,0 0 0,-1 21 15,-20 0-15,20 0 0,1 0 16,0 0-16,-1 0 0,1 21 16,0-21-16,21 43 0,-22-22 0,22 21 15,0 0-15,0 1 0,21-1 16,0 22-16,0-22 0,0 0 0,0-21 15,0 22-15,0-1 0,21-21 16,-21 0-16,21 1 0,0-22 16,22 0-16,-22 0 0,0 0 15,21 0-15,-21 0 0,22 0 0,-1-22 16,0 1-16,1 0 0,-1 0 16,0 0-16,1-22 0,-1 22 0,-21 0 15,0 0-15,1-21 0,-1 20 16,-21 1-16,21 0 0,-21 0 0,0 0 15,0 42 1,0 0-16,-21 0 16,0 0-16,21 22 0,-22-1 15,22 0-15,0 1 0,0 20 16,0 1-16,0-1 0,0 1 16,0-1-16,-21 1 0,21-1 0,0 22 15,0-22-15,-21 1 0,21-1 16,0 1-16,0-1 0,0 1 0,0-22 15,-21 22-15,21-22 0,0 0 16,-21-20-16,21 20 0,0 0 0,-21-21 16,-1 1-16,1-1 0,0 0 15,0-21-15,-21 0 0,20 0 0,-20 0 16,0 0-16,-1 0 16,1-21-16,0 0 0,-1-22 0,22 22 15,-21-21-15,21-1 0,-22 1 16,22 0-16,0-22 0,0 1 0,21-1 15,0 1-15,0-1 0,0 1 16,0 20-16,0-20 0,21 21 0,0-22 16,0 22-16,22-1 0,-22 1 15,21 21-15,1-21 0,-22 20 0,21 1 16,0-21-16,1 21 0,20 0 16,-20-1-16,-1 1 0,0 0 0,22 0 15,-22 0-15,0 0 16</inkml:trace>
  <inkml:trace contextRef="#ctx0" brushRef="#br1" timeOffset="108619.46">1968 11282 0,'0'0'0,"22"-21"0,-1 21 0,0 0 16,-21-21-16,0 42 31,-21 0-31,0 0 0,-1 0 0,22 0 16,-21 1-16,0 20 0,0-21 15,21 21-15,0 1 0,-21-22 0,21 21 16,-21-21-16,21 22 0,0-22 16,0 0-16,0 0 0,0 0 15,0 1-15,0-1 0,21-21 16,0 21-16,0-21 0,0 0 16,0 0-16,1 0 0,-1-21 0,0 21 15,0-21-15,21-1 0,-20 1 16,-1 0-16,0 21 0,0-21 0,0 0 15,0 0-15,-21-22 0,0 22 16,0 0-16,0 0 0,0 0 0,-21-1 16,0 1-16,0 0 0,0 0 15,0 0-15,-1 21 0,1 0 0,0 0 16,0 0-16,0 0 0,0 0 16,-1 0-16,1 0 15,21 21-15,0 0 0,21 0 16,1-21-1,-1 0-15,0 0 0,21 0 0,1 0 16,-22 0-16,21 0 0,0 0 16,1-21-16,20 0 0,-20 21 0,-1-21 15,0 21-15,22-21 0,-22-1 16,0 22-16,1 0 0,-22 0 0,21 0 16,-21 0-16,-21 22 15,0-1-15,0 0 16,0 0-16,0 0 0,-21 22 15,0-22-15,21 0 0,-21 0 16,0 0-16,0 22 0,-1-22 0,1 0 16,0 0-16,21 0 0,0 0 15,0 1-15,21-22 16,0 0 0,1 0-16,-1 0 0,0 0 0,21 0 15,-21 0-15,1-22 0,20 1 0,-21 21 16,0-21-16,0 0 0,1 0 15,-1 0-15,0-1 0,-21 1 0,0 0 16,0 0-16,0 0 0,0-22 16,0 22-16,-21 0 0,0 0 15,-1 0-15,1 0 0,-21 21 0,21 0 16,0-22-16,-1 22 0,1 0 16,0 0-16,0 0 0,21 22 15,21-1 1,0-21-16,0 0 0,22 0 15,-22 0-15,21 0 0,1 0 16,-1 0-16,0 0 0,22 0 0,-22 0 16,22 0-16,-22-21 0,21 21 0,1-22 15,-22 22-15,22-21 0,-22 21 16,22 0-16,-22 0 0,-21-21 0,0 21 16,0 0-16,1 0 0,-44 0 31,1 0-31,0 0 0,0 21 15,0-21-15,-22 21 0,22 1 16,-21-1-16,0 0 0,20 0 0,-20 0 16,21 0-16,-21 22 0,20-22 15,1 0-15,0 21 0,0-20 0,0-1 16,0 21-16,21-21 0,0 0 0,0 1 16,0-1-16,21-21 15,0 0-15,0 0 16,0 0-16,22 0 0,-22-21 0,21-1 15,-21 22-15,22-21 16,-1 0-16,-21 0 0,21 0 0,-20 0 16,20-1-16,-21 1 0,0 0 15,-21-21-15,0 21 0,21-1 0,-21 1 16,0 0-16,0 0 16,0 42 15,0 0-16,0 0-15,0 1 0,0-1 0,-21 0 16,21 21-16,0-21 0,0 22 16,0-1-16,0 0 0,0 1 0,0-1 15,0 22-15,0-22 0,-21 21 16,21-20-16,0 20 0,0 1 16,0-1-16,0 1 0,0-1 0,0 1 15,0-22-15,0 22 0,0-1 0,0-21 16,-21 22-16,0-1 0,0-20 15,-1 20-15,1-20 0,0-1 0,-21 0 16,-1 1-16,1-22 0,0 0 16,-1 21-16,1-21 0,0-21 0,-1 22 15,-20-22-15,21 0 0,-22 0 16,1 0-16,-1-22 0,1 1 0,-22-21 16,21 21-16,1-22 0,21 1 15,-22 0-15,22-1 0,21 1 0,-1 0 16,22-1-16,0 1 0,0 21 15,0-21-15,0-1 0,22 22 0,-1 0 16,0-21-16,0 20 0,0 1 16,22 0-16,-22-21 0,0 21 0,21-22 15,-21 22-15,22-21 0,-22 21 16,21-22-16,-21 1 0,22 0 0,-1 20 16,0-20-16,22 0 0,-22 21 15,1-22-15</inkml:trace>
  <inkml:trace contextRef="#ctx0" brushRef="#br1" timeOffset="108944.28">4127 11218 0,'0'-21'0,"0"42"0,0-63 0,0 21 16,0 0-16,0 0 0,0 42 31,0 0-15,0 21-16,-21 1 0,21-22 0,-21 21 15,0 22-15,21-22 0,0 0 0,-21 1 16,0-1-16,-1-21 0,22 21 16,0-20-16,0 20 0,-21-21 0,21 0 15,0 0-15,0 1 16,21-22-1,1 0-15,-1 0 16,-21-22-16,21 1 0,0 0 16,0 21-16,0-21 0,-21 0 0</inkml:trace>
  <inkml:trace contextRef="#ctx0" brushRef="#br1" timeOffset="109303.47">4318 11472 0,'21'0'15,"0"0"1,0 0 0,1 0-16,-1 0 0,0 0 15,0 0-15,0 0 0,0-21 0,1 0 16,20 21-16,-21-21 0,0 0 0,22 21 16,-22-21-16,0-1 0,0 1 15,-21 0-15,0 0 16,0 0-16,-21 21 15,0 0-15,0 0 16,-1 0-16,1 0 0,0 21 0,-21 0 16,21 0-16,-1 22 0,-20-22 15,21 0-15,0 21 0,0-21 0,21 22 16,0-22-16,0 0 0,0 0 0,0 22 16,0-22-16,0 0 15,21 0-15,0-21 0,0 0 0,0 21 16,0-21-16,1 0 0,-1 0 0,0 0 15,0 0-15,0 0 0,22 0 16,-22-21-16,0 0 0,21 0 0</inkml:trace>
  <inkml:trace contextRef="#ctx0" brushRef="#br1" timeOffset="109751.22">6202 11197 0,'0'0'16,"0"-42"-16,21 21 0,-21 0 0,0-1 0,0 1 15,0 0-15,0 42 32,0 0-32,-21 22 15,0-1-15,21 0 16,-22 1-16,1-1 0,0 0 0,21 1 15,-21-1-15,0 0 0,0 1 0,-1-22 16,1 21-16,21-21 0,0 22 16,-21-22-16,21 0 0,0 0 0,0 0 15,0 1-15,21-22 32,0 0-32,-21-22 0,22 22 15,-22-21-15,21 0 0</inkml:trace>
  <inkml:trace contextRef="#ctx0" brushRef="#br1" timeOffset="110292.9">5927 11472 0,'-22'0'0,"44"0"0,-65 0 0,22 0 16,21 22 0,21-22-16,0 0 15,1 0-15,-1 0 0,21 0 16,-21 0-16,22 0 0,-1 0 0,0 0 15,1 0-15,-1-22 0,0 1 0,1 0 16,20 21-16,-21-21 0,1 0 16,20 0-16,-20-1 0,-1 1 0,-21 21 15,21-21-15,-20 0 0,-1 21 16,-21-21-16,-21 42 31,-1 0-31,1 0 0,0 0 16,0 1-16,0 20 0,0-21 15,-1 21-15,1-20 0,21 20 0,-21-21 16,21 0-16,-21 0 0,21 22 0,0-22 16,0 0-16,0 0 0,21 0 15,0-21-15,22 0 0,-22 22 16,0-22-16,21 0 0,1 0 0,-1 0 16,0 0-16,22 0 0,-22-22 15,0 1-15,1 21 0,20-21 0,-20 0 16,-22 0-16,21 0 0,-21-22 15,0 22-15,1 0 0,-22-21 16,0-1-16,0 22 0,-22-21 0,1-1 16,0 22-16,0-21 0,-64 0 15,43 20-15,0 22 0,20 0 16,-20 0-16,0 0 0,-1 0 0,1 0 16,21 0-16,-21 22 0,20-1 0,1 0 15,0 0-15,0-21 0,21 21 16,0 0-16,0 1 0,0-1 0,0 0 15,21 0-15,0-21 16,0 0-16</inkml:trace>
  <inkml:trace contextRef="#ctx0" brushRef="#br1" timeOffset="111223.74">8403 11494 0,'0'0'15,"0"-22"-15,0 1 16,0 0-16,0 0 0,0 0 16,0 0-16,0-1 0,21 1 15,-21 0-15,21 0 0,1 0 0,-1 0 16,0 21-16,0-22 0,0 22 0,0 0 16,1 0-16,-1 0 15,0 22-15,-21-1 0,21 0 0,0 21 16,-21-21-16,0 22 0,0-1 0,0-21 15,0 22-15,0-1 16,0-21-16,0 21 0,0-20 0,0-1 16,0 0-16,0 21 0,0-21 15,0 1-15,-21-1 0,0 0 16,0-21 0,21-21-1,0 0 1,0-1-16,0 1 0,0-21 15,0 21-15,21 0 0,0-22 0,-21 22 16,21-21-16,0-1 0,1 1 16,-1 21-16,0-21 0,21-1 15,-21 22-15,43-21 0,-43 42 16,21 0-16,-20 0 0,-1 0 16,0 21-16,21-21 0,-21 21 0,1 21 15,-22-20-15,21-1 0,-21 21 0,0-21 16,21 0-16,-21 22 0,0-22 15,0 0-15,0 0 0,0 0 0,0 1 16,0-1-16,-21 0 0,0 0 16,-1-21-1,1 0-15,0 0 16,0 0-16,21-21 16,0 0-1,0 0-15,21-1 0,0-20 0,0 21 16,1-21-16,20-1 0,0 1 0,-21 0 15,22-1-15,-1 22 0,0-21 16,1 21-16,-1-1 0,0 1 0,1 21 16,-1 0-16,0 0 0,1 0 15,-22 21-15,0 1 0,0 20 0,0 0 16,-21-21-16,22 22 0,-22-1 0,0 0 16,0-20-16,0 20 0,-22 0 15,1-21-15,0 1 0,0 20 0,0-21 16,21 0-16,-21-21 0,-1 21 15,22 1-15,-21-22 0,21 21 0,21-21 47,1 0-47,-1-21 0,0 21 0,21-22 16,-21 1-16,22 0 0</inkml:trace>
  <inkml:trace contextRef="#ctx0" brushRef="#br1" timeOffset="113739.4">10308 11451 0,'42'-21'0,"-84"42"0,106-63 16,-64 21-16,0 0 0,0-1 16,0 1-16,0 0 0,0 0 15,-22 0-15,1 0 0,21-1 16,-21 1-16,0 0 0,0 21 0,-22 0 16,22 0-16,0 0 0,0 0 15,-21 0-15,20 21 0,1 0 0,-21 1 16,21 20-16,-22-21 0,22 21 0,0 1 15,-21-1-15,21 0 0,-1 1 16,1-1-16,21 0 0,0-20 0,0 20 16,0-21-16,0 0 0,0 0 0,0 1 15,21-22-15,1 21 16,-1-21-16,0 0 0,21 0 0,1 0 16,-22 0-16,21 0 0,-21 0 0,22-21 15,-1 21-15,-21-22 0,21 1 16,-20 0-16,20 0 0,-21 0 0,0 0 15,0-22-15,1 22 0,-1-21 0,-21-1 16,0 22-16,21 0 0,-21-21 16,0 21-16,0-1 0,0 1 0,0 42 31,-21-21-15,21 22-16,0 20 0,-21-21 0,21 0 15,-22 22-15,22-22 0,0 0 16,-21 21-16,21-21 0,0 1 15,0-1-15,0 0 0,0 0 0,21 0 16,1 0-16,-1-21 0,0 0 16,0 0-16,0 0 0,0 0 15,1 0-15,-1 0 0,21 0 0,-21 0 16,0 0-16,22-21 0,-22 0 0,0 21 16,21-21-16,-20 0 0,-1 0 15,0-22-15,0 22 0,0 0 0,0-21 16,-21 20-16,0-20 0,0 21 0,0 0 15,0 0-15,0-1 16,-21 44 0,21-1-1,-21 0-15,0 0 0,0 0 16,21 0-16,0 1 0,0 20 0,-21-21 16,21 0-16,0 0 0,0 1 0,0-1 15,0 0-15,0 0 0,21-21 16,0 21-16,0-21 0,0 0 0,22 0 15,-22 0-15,21 0 0,0 0 0,1 0 16,-22 0-16,21 0 0,1-21 16,-1 21-16,-21-21 0,21 0 0,-20 0 15,-1-1-15,0 1 0,0 0 16,-21-21-16,0 21 0,21-22 0,-21 22 16,0 0-16,0 0 0,0 0 15,0-1-15,-21 22 16,0 22-16,0-1 15,0 0-15,21 0 0,-22 0 16,1 22-16,21-22 0,0 0 0,-21 21 16,0 1-16,0-22 15,21 0-15,0 0 0,0 0 16,0 0-16,0-42 47,21 0-47,0 0 15,0-21-15,0 20 0,1 1 0,-1 0 16,0-21-16,0-1 0,0 22 16,0-21-16,1 21 0,-1 0 0,0-1 15,0 1-15,0 0 0,0 21 0,1 21 32,-22 0-32,0 1 0,0-1 0,0 0 15,0 21-15,0-21 0,0 1 16,0-1-16,0 0 0,0 0 0,21 0 15,-21 0-15,21-21 0,0 22 0,0-22 16,0 21-16,1-21 16,-1 0-16,21 0 0,-21 0 15,0 0-15,22 0 0,-22 0 0,0 0 16,21-21-16,-20-1 0,-1 1 0,0 0 16,21 0-16,-21-21 0,1 20 15,-1-20-15,0-21 0,0 20 0,0 1 16,0-22-16,-21 22 0,22 0 0,-1-22 15,-21 43-15,0-21 0,21-1 16,-21 22-16,21 0 0,-21 0 0,0 0 16,-21 21 15,21 21-31,-21 0 0,0 21 0,-1-20 16,22 20-16,-21 0 0,0 1 0,0-1 15,0 0-15,21 1 0,-21-1 16,21 0-16,-22 1 0,22-1 0,0 0 15,0-21-15,0 22 0,0-22 0,0 21 16,0-21-16,0 1 0,0-1 16,22 0-16,-1 0 0,0-21 0,21 21 15,-21-21-15,22 0 0,-1 21 0,0-21 16,1 0-16,20 0 16,-20 0-16,-1 0 0,0 0 0,1-21 0,-1 0 15,0 0-15,1 0 0,-22 0 0,0-1 16,21-20-16,-21 21 15,-21-21-15,22-1 0,-22 1 0,0 0 16,0 20-16,0-20 0,0 21 0,0 0 16,0 0-16,-22-1 0,1 1 15,0 21-15,0 0 0,-21 0 0,20 0 16,1 0-16,-21 21 0,21 1 16,-22-1-16,22 0 0,-21 21 0,21-21 15,-22 22-15,22-1 0,0-21 0,0 0 16,0 22-16,21-22 15,0 0-15,0 0 0,0 0 0,0 1 0,0-1 16,21 0-16,0-21 0,0 0 0,0 21 16,1-21-16,-1 0 15,0 0-15,0 0 0,0 0 0,0 0 16,22 0-16,-22-21 0,0 0 0,0 0 16,0-22-16,1 22 15,-1 0-15,0 0 0,-21-22 0,21 1 16,0 21-16,-21-21 0,0 20 0,0-20 15,21 21-15,-21 0 0,0 0 16,0 42 0,0 0-1,-21 0-15,21 0 0,0 22 0,0-22 16,-21 0-16,21 21 0,-21-21 16,21 1-16,0 20 0,0-21 15,0 0-15,0 0 0,0 1 0,0-1 16,21 0-16,0-21 0,0 0 15,1 0-15,-1 0 16,0 0-16,0 0 0,21 0 0,-20 0 16,-1-21-16,0 0 0,0-1 0,0 1 15,0 0-15,1-21 0,-1 21 16,-21-22-16,0 22 0,21-21 0,-21 21 16,0-22-16,21 22 0,-21 0 0,0 0 15,0 42 16,0 0-31,-21 0 0,21 0 0,0 1 16,0-1-16,0 0 0,0 0 16,0 21-16,0-20 0,0-1 0,0 0 15,0 0-15,0 0 0,21 0 16,0-21-16,0 0 16,1 0-16,-1 0 0,0 0 0,0 0 15,0 0-15,22 0 0,-22 0 0,0-21 16,21 21-16,-21-21 0,22 0 15,-22 0-15,21 0 0,-21-22 16,1 22-16,-1 0 0,0-21 0,-21 20 0,0 1 16,21 0-16,-21 0 15,0 42 1,0 0 0,0 0-16,-21 1 0,0 20 15,0-21-15,21 0 0,-22 0 0,1 22 16,0-22-16,21 0 0,-21 0 15,21 0-15,-21 1 0,0-22 0,21 21 16,0 0-16,0 0 16,-22-21-1,22-21 17,0 0-32,0 0 0,0-1 15,22 1-15,-1 0 0,-21 0 16,21-21-16,0 20 0,21-20 0,-20 0 15,-1 21-15,21-22 0,0 1 16,-20 0-16,20 20 0,0-20 0,-21 21 16,22 0-16,-1 0 0,-21-1 15,22 22-15,-22 0 0,21 0 0,-21 22 16,-21-1-16,21 21 0,-21-21 16,0 22-16,0-1 0,0 0 0,0 1 0,0-1 15,-21-21-15,0 21 16,0 1-16,0-22 0,21 0 0,-21 0 15,-1 0-15,22 1 0,-21-1 0,21 0 16,0-42 31,0 0-47,0-1 0,0 1 16,0-21-16,0 21 0</inkml:trace>
  <inkml:trace contextRef="#ctx0" brushRef="#br1" timeOffset="113948.27">13610 10943 0,'0'0'0,"-21"0"0,0 0 16,0 0-16,-1 0 0,1 0 0,0 0 16,0 0-16,0 0 0,0 0 31,-1 0 0,1 0-15,21-21-16,-21 21 0,0 0 0,0 0 15</inkml:trace>
  <inkml:trace contextRef="#ctx0" brushRef="#br1" timeOffset="114183.19">11980 11049 0,'0'0'16,"-21"21"-16,0-21 0,0 0 0,42 0 31,0 0-31,0 0 0,22 0 0,-22 0 16,21 0-16,0 0 0,1-21 0,-1 21 15,0 0-15,1 0 0,-1 0 16,0-21-16,1 21 0,-22 0 15,21 0-15,-21 0 0,1-21 0,-22 0 16</inkml:trace>
  <inkml:trace contextRef="#ctx0" brushRef="#br1" timeOffset="114343.2">11303 10837 0,'0'0'0,"-21"0"0,0 0 0,-1 22 16,1-22-16</inkml:trace>
  <inkml:trace contextRef="#ctx0" brushRef="#br1" timeOffset="117423.19">16108 11007 0,'0'0'16,"-21"0"-16,-1 0 0,1 0 15,0 0 1,42-21 0,0 21-16,1-22 0,-1 22 15,0-21-15,0 0 0,21 21 16,-20-21-16,20 0 0,-21 0 0,0 21 16,0-22-16,-21 1 0,0 0 0,0 0 15,0 0-15,0 0 16,-21 21-16,-21 0 0,21 0 15,-22 0-15,22 0 0,-21 0 16,0 0-16,-1 21 0,1 0 0,21 0 16,0 0-16,-22 0 0,43 1 15,-21-1-15,21 0 0,0 0 16,0 0-16,0 0 0,0 1 0,21-1 16,22 0-16,-22-21 0,21 0 15,-21 0-15,22 0 0,-1 0 16,0 0-16,1 0 0,-1 0 0,-21 0 15,21 0-15,-20 0 0,-44 0 32,-20 0-32,21 0 15,-21 0-15,-1 0 0,1 0 0,0 0 16,-1 21-16,-20 0 0,42-21 16,-22 21-16,1 22 0,0-22 15,-1 0-15,1 21 0,21 1 0,-22-22 16,22 21-16,0-21 0,0 1 15,21-1-15,0 21 0,0-21 0,21 0 16,0 1-16,22-22 0,-22 0 16,21 0-16,-21 0 0,22 0 15,-1 0-15,21 0 0,-20 0 0,20-22 16,-20 1-16,20 0 0,1 0 0,-1 0 16,1 0-16,-1-22 15,1 1-15,-22 0 0,21-1 0,-20 1 0,-1 0 16,-21-1-16,22 1 15,-22-22-15,0 22 0,0 0 0,0-1 16,-21-20-16,21 21 0,-21-1 0,0 1 16,0 0-16,0-1 0,0 1 15,0 21-15,0 0 0,-21 21 0,0 0 16,0 0-16,0 0 16,0 42-16,-1-21 0,1 21 0,21 1 15,-21-1-15,0 22 0,21-22 0,-21 21 16,21-20-16,0-1 0,-21 22 15,21-22-15,-22 0 0,22 1 0,0-1 16,0 0-16,0 1 0,0-22 0,0 21 16,0-21-16,0 0 15,0 1-15,22-1 0,-1 0 0,0-21 16,0 0-16,21 21 0,-20-21 0,20 0 16,-21 0-16,21 0 0,1-21 15,-1 21-15,0-21 0,1 0 0,-1-1 16,0 1-16,1 0 0,-22-21 15,21 21-15,1-22 0,-22 22 0,0 0 16,0 0-16,0-22 0,-21 22 16,0 0-16,-21 21 15,0 0 1,0 0-16,0 0 0,-1 21 16,1 0-16,0-21 0,0 22 15,21-1-15,0 21 0,-21-21 0,21 0 16,0 1-16,0-1 0,0 0 0,0 0 15,0 0-15,0 0 0,21-21 16,0 22-16,0-22 0,0 0 0,1 21 16,-1-21-16,21 0 0,-21 0 0,22 0 15,-1 0-15,0 0 0,-21 0 16,22-21-16,-1-1 0,0 1 0,-20 0 16,20 0-16,-21 0 0,0 0 15,0-22-15,1 22 0,-1 0 16,-21-21-16,0 20 0,0 1 0,0 0 15,0 0-15,0 42 32,-21 0-32,21 0 15,0 1-15,-22-22 0,22 42 16,-21-21-16,21 0 0,0 0 0,0 1 16,0-1-16,0 0 0,0 0 15,-21 0-15,21 0 16,0-42 31,0 0-47,0 0 0,0 0 15,21 0-15,0-1 0,-21-20 0,22 21 16,-1-21-16,0 20 0,0 1 16,0-21-16,0 21 0,1 0 0,-1-1 15,0 22-15,0-21 0,21 21 16,-20 0-16,-1 0 0,0 0 15,0 21-15,-21 1 0,21-1 0,-21 0 16,21 0-16,-21 0 0,0 0 16,0 1-16,0 20 0,0-21 0,0 0 15,0 0-15,0 1 0,0-1 0,0 0 16,0 0-16,0 0 0,-21-21 16,21 21-16,0-42 46,0 0-46,0 0 0,0 0 16,0 0-16,21-1 0,-21 1 0,22-21 16,-1 21-16,0 0 0,0-22 15,0 22-15,0 0 0,22 0 0,-22 0 16,21-1-16,1 1 0,-22 0 16,21 21-16,-21 0 0,0 0 0,22 0 15,-22 21-15,-21 0 16,0 1-16,0-1 0,0 0 15,0 0-15,-21 0 0,0 22 16,21-22-16,0 0 0,-22 21 0,22-21 16,0 1-16,0-1 0,0 0 0,0 0 15,0 0-15,22 0 0,-1-21 16,0 22-16,0-22 0,0 0 0,43 0 16,-22 0-16,0 0 15,1 0-15,-22 0 0,21 0 0,1-22 16,-22 1-16,21 0 0,-21 0 15,0 0-15,1 0 0,-1-1 0,0-20 16,0 21-16,-21-21 0,0 20 16,0 1-16,21-21 0,-21 21 0,0 0 15,0-1-15,0 1 16,-21 21-16,0 0 0,0 0 16,0 21-16,-1-21 0,22 22 0,-21-1 15,0 0-15,0 0 0,21 21 16,0-20-16,-21-1 0,21 21 0,0-21 15,0 0-15,0 1 0,0-1 0,0 0 16,0 0-16,0 0 0,21 0 16,0-21-16,0 0 0,0 22 0,1-22 15,-1 0-15,0 0 0,0 0 16,0 0-16,0-22 0,1 1 0,20 21 16,-21-21-16,0 0 0,0 0 15,1 0-15,-22-22 0,21 22 16,0 0-16,0-21 0,-21 20 0,21 1 15,-21 0-15,0 0 0,0 0 0,0 42 47,-21 0-47,0 0 0,0 0 0,21 1 16,0 20-16,-21-21 0,-1 0 16,1 0-16,21 1 0,0-1 0,-21 0 15,21 0-15,-21-21 0,21 21 16,-21-21-1,21-21 17,0 0-32,0 0 0,0 0 15,21-1-15,-21 1 0,21-21 0,0 21 16,22-22-16,-22 22 0,21-21 0,-21 0 16,22 20-16,-1-20 0,0 21 15,22 0-15,-22 0 0,0 21 0,-20 0 16,20 0-16,0 0 0,-21 0 0,1 0 15,-1 21-15,0 0 0,-21 0 16,0 0-16,0 0 0,0 22 0,0-22 16,0 0-16,0 21 0,-21-20 15,21-1-15,0 21 0,0-21 16,0 0-16,0 1 0,0-1 16,0 0-16,21-21 15,0 0-15,0 0 0,0 0 16,22 0-16,-22 0 0,0 0 0,0-21 15,0 0-15,1-1 0,-1 1 16,0 0-16,0 0 0,0-21 0,0 20 16,1-20-16,-1 0 0,21-43 15,-42 43-15,21-1 16,0 1-16,1 0 0,-22-64 16,21 64-16,-21-1 0,21 22 0,-21 0 15,0 0-15,0 0 0,0 42 31,-21 0-31,21 0 16,-21 21-16,-1-20 0,22 20 0,-21 0 16,0 64-16,0-64 0,21 1 15,-21-1-15,0 0 0,21-20 16,0 20-16,0 0 0,0 1 0,0-1 16,0-21-16,0 21 0,0-20 0,0-1 15,0 0-15,0 0 0,21-21 16,0 21-16,0-21 0,0 0 15,0 0-15,1 0 0,-1 0 0,0 0 16,21-21-16,1 0 0,-22 0 16,21 0-16,0-1 0,1 1 15,-1 0-15,0-21 0,1 21 0,-1-22 16,0 22-16,-20 0 0,-1 0 16,0 0-16,0-1 0,-21 1 15,-21 21-15,0 0 16,-22 0-16,22 0 0,21 21 0,-21 1 15,21-1-15,-21 0 0,21 0 0,0 0 16,0 0-16,0 1 16,0-1-16,0 21 0,21-21 0,0 0 15,-21 1-15,21-1 0,-21 0 16,0 0-16,0 0 16,0 0-16,0 1 15,-21-22-15,0 0 0,0 0 16,0 0-16,0 0 0,-1 0 0,1 0 15,0 0-15,0-22 0,0 1 0,21 0 16,0 0-16,0 0 0</inkml:trace>
  <inkml:trace contextRef="#ctx0" brushRef="#br1" timeOffset="117615.66">19981 10837 0,'0'0'0,"21"0"31,1 0-31,-1 0 0,21 0 0,-21 0 16,0 0-16,22 0 0,-1 0 15,-21 0-15,22 0 0,-1-21 0,0 21 16,-21 0-16,22 0 0,-1-21 0,-21 21 16,22 0-16,-1-21 0</inkml:trace>
  <inkml:trace contextRef="#ctx0" brushRef="#br1" timeOffset="118016.27">21675 10901 0,'0'0'0,"21"-21"0,-21 0 0,21 21 16,-21-22-16,21 1 0,-21 42 31,0 1-16,0-1-15,0 0 0,-21 0 0,0 0 16,21 0-16,0 1 0,-21-1 16,-1 0-16,22 0 0,0 0 15,0 0 1,0-42 15,0 0-15,22 21-16,-22-21 0</inkml:trace>
  <inkml:trace contextRef="#ctx0" brushRef="#br1" timeOffset="118347.08">21780 10541 0,'0'0'0,"-21"0"15,-21 21 1,21 0-16,21 1 15,21-22 1,0 0-16,0 0 0,0 0 16,1 0-16,-1 0 0,21-22 0,-21 22 15,0-21-15,1 21 0,-1-21 16,0 0-16,-21 0 0,0 0 16,0-1-16,0 1 0,0 0 15,-21 21-15,0 0 0,-1-21 0,1 21 16,0 0-16,-21 0 0,21 0 0,-1 0 15,1 21-15,0 0 0,0-21 16,0 21-16,0 1 0,21-1 16,0 0-16,0 0 0,0 0 0,0 0 15,0 1-15,0-1 0,21 0 16,21 0-16,-21 0 0,0-21 0</inkml:trace>
  <inkml:trace contextRef="#ctx0" brushRef="#br1" timeOffset="118807.11">22331 10774 0,'-21'0'31,"21"21"-31,-22 0 16,22 0-16,-21 1 0,0-1 15,21 0-15,-21 0 0,21 0 16,0 0-16,0 1 0,0-1 0,-21 0 15,21 0-15,-21 0 16,21 0 0,0-42 15,0 0-31,0 0 16,0 0-16,0 0 0,0-22 15,0 22-15,21 0 16,0-21-16,21 20 0,-21-20 0,22 21 15,-1-21-15,0 20 0,22 1 0,-1 0 16,1 21-16,-1 0 0,1 0 16,-1 0-16,1 21 0,-22 0 0,1 22 15,-1-22-15,-21 21 0,0-21 16,-21 22-16,0-1 0,0 0 0,0-20 16,-21 20-16,0-21 0,0 21 0,-22-20 15,22-1-15,-21 0 0,0 0 16,20 0-16,-20 0 0,0-21 0,21 22 15,-22-22-15,22 0 0,0 0 0,0 0 16,0 0-16,-22 21 16,22-21-16</inkml:trace>
  <inkml:trace contextRef="#ctx0" brushRef="#br1" timeOffset="119851.81">4614 12615 0,'0'0'0,"-21"-21"0,21 0 16,0 0-16,0 0 0,0 0 16,0-1-16,-21 22 15,21 22 1,-21-1 0,21 0-16,0 21 0,0-21 0,-21 22 15,21-1-15,-22 0 0,1 1 16,21 20-16,0-20 0,-21-1 0,0-21 15,0 21-15,21-20 0,0 20 0,0-21 16,-21 0-16,21 0 16,0-42 15,21 0-31,0 0 0,0 0 16,0 0-16,0-22 0,1 1 0,-1 21 15,21-22-15,-21 1 0,0 0 16,1-1-16,-1 22 0,0-21 0,0 21 15,0 0-15,0 21 16,1 21-16,-22 0 16,0 0-16,0 21 0,0-20 0,0 20 15,0 0-15,0-21 0,21 22 16,-21-1-16,21 0 0,0-20 0,-21 20 16,21-21-16,0 0 0,1 0 15,-1 1-15,21-1 0,0-21 0,1 0 16,-1 0-16,0 0 0,1-21 15,-1-1-15,22 1 0,-22 0 16,0 0-16,1 0 0,-1-22 0,0 22 16,-21-21-16,1 0 0,20-1 15,-42 1-15,0 0 0,0-1 0,0 1 16,0 0-16,0-1 0,0 1 0,-21 21 16,-22-22-16,22 22 0,0 0 15,-21 0-15,21 0 0,-1 21 0,-20 0 16,21 0-16,0 0 0,0 0 15,-1 21-15,1 0 0,21 0 0,0 0 16,-21 1-16,21-1 0,0 0 0,0 0 16,0 0-16,0 0 15,0 1-15,0-1 0,21-21 0,0 21 16,1 0-16,-1-21 0,21 0 16</inkml:trace>
  <inkml:trace contextRef="#ctx0" brushRef="#br1" timeOffset="120697.98">5778 12869 0,'0'0'0,"0"22"0,22-22 47,-1-22-47,0 1 15,0 21-15,0-21 0,0 0 0,1 21 16,-1-21-16,0 0 0,0-1 15,0 1-15,0 0 0,-21 0 0,0 0 16,0 0-16,0-1 0,0 1 16,0 0-16,-21 21 15,0 0-15,0 0 0,0 21 16,0-21-16,-1 21 0,1 22 16,0-22-16,0 21 0,0 1 0,0-22 15,-1 21-15,1 0 0,21-20 16,0 20-16,0-21 0,0 0 15,0 22-15,0-22 0,21 0 16,1-21-16,-1 0 0,0 0 16,0 0-16,21 0 0,-20 0 0,20 0 15,0 0-15,1 0 0,-1-21 0,-21 21 16,21-21-16,1-1 0,-22 1 16,21 0-16,1-21 0,-22 21 0,21-22 15,-21 22-15,22-21 0,-22-1 16,0 1-16,0 0 0,21-1 0,-42 22 15,22-21-15,-1 0 0,-21-1 0,0 22 16,0-21-16,0 21 16,0-1-16,-21 22 15,-1 22 1,1-1-16,21 0 0,0 21 16,-21-21-16,0 22 0,21-1 0,0-21 15,0 22-15,-21-1 0,21 0 16,-21-21-16,21 22 0,0-1 0,0-21 15,0 0-15,0 1 0,0 20 0,21-21 16,0 0-16,0-21 16,21 0-16,-20 0 0,-1 0 0,21 0 15,-21 0-15,22-21 0,-1 0 0,-21 21 16,21-21-16,1 0 16,-22-22-16,21 22 0,-21 0 0,1-21 15,20 20-15,-21-20 0,0 0 0,-21 21 16,0-22-16,21 1 0,-21 21 15,0-22-15,22 22 0,-22 0 0,0 0 16,0 0-16,0 42 16,-22 0-1,1 0-15,0 0 0,21 1 0,-21 20 16,0 0-16,0 1 0,21-22 16,0 21-16,-22 0 0,22 1 0,-21-22 15,21 21-15,0-21 0,0 1 0,0-1 16,0 0-1,21-21-15,1 0 0,-1 0 16,21 0-16,-21 0 0,0-21 16,22 0-16,-1-1 0,0 1 15</inkml:trace>
  <inkml:trace contextRef="#ctx0" brushRef="#br1" timeOffset="121295.48">9038 12467 0,'0'-21'0,"-21"-85"16,0 106 0,21-21-16,-21 21 0,-1 0 15,1 0-15,0 0 0,0 0 0,0 21 16,0 0-16,-22 1 0,22-1 0,0 21 16,0-21-16,0 22 15,-1-1-15,1-21 0,0 21 0,0 1 16,21-1-16,0 0 0,0 1 0,0-1 15,0 0-15,0-20 0,0 20 16,21-21-16,0 0 0,22 0 0,-22-21 16,21 0-16,0 22 0,1-22 15,-1 0-15,0 0 0,22 0 0,-22-22 16,1 1-16,-1 0 0,0 0 0,1 0 16,-22-22-16,21 22 0,-21-21 15,0 0-15,1-1 0,-22 1 0,0 0 16,0-1-16,0 1 0,0 21 0,-22-22 15,1 1-15,0 0 16,0 21-16,-21-1 0,20 22 0,-20 0 16,21 0-16,-21 0 0,-1 0 15,1 0-15,0 22 0,20 20 0,-20-21 16,21 0-16,0 22 0,0-1 0,21-21 16,0 21-16,0-20 0,0 20 15,0 0-15,0-21 0,0 1 0,42-1 16,-21 0-16,0 0 0,22 0 0,-1-21 15,0 0-15,1 0 0,-1 0 16,0 0-16</inkml:trace>
  <inkml:trace contextRef="#ctx0" brushRef="#br1" timeOffset="121679.26">9588 12573 0,'0'0'0,"0"-21"0,0 0 16,0 0-16,-21 21 0,21-22 15,0 1-15,0 0 0,0 0 0,0 0 16,0 0-16,21 21 0,1 0 16,20 0-16,-21 0 0,21 0 15,-20 0-15,20 0 0,0 21 16,-21 0-16,22 0 0,-22 0 0,21 22 16,-21-22-16,1 0 0,-1 21 15,-21-21-15,0 22 0,0-22 0,0 0 16,0 21-16,0-20 0,-21-1 0,21 0 15,-22 0-15,1-21 0,21 21 16,-21-21-16,0 0 16,21-21-1,0 0-15,0 0 0,0 0 0,0-1 16,0 1-16,21-21 0,-21 21 0,21 0 16,-21-22-16,21 22 0,1 0 15,-22-21-15,21 20 0,0 1 16,106-21-1,-85 42 1,-21-21-16,22 21 0,-22 0 0,21 0 16</inkml:trace>
  <inkml:trace contextRef="#ctx0" brushRef="#br1" timeOffset="122440.11">10795 12615 0,'42'0'16,"-21"0"0,1-21-16,-1 0 0,0 0 15,0 0-15,-21 0 0,21-1 16,-21 1-16,0 0 0,0 0 16,0 0-16,0 0 0,-21-1 15,0 1-15,0 21 0,0 0 0,-22 0 16,1 0-16,0 0 0,20 21 15,-20 1-15,0-1 0,-1 0 0,1 0 16,0 0-16,-1 22 0,1-22 0,21 0 16,-21 21-16,20-21 0,1 1 15,21 20-15,0-21 0,0 0 0,0 0 16,0 1-16,21-1 0,1-21 16,-1 21-16,0-21 0,21 0 15,-21 0-15,22 0 0,-1 0 0,0 0 16,1-21-16,-1 0 0,0 21 15,1-22-15,-22 1 0,21 0 0,-21 0 16,22 0-16,-22 0 0,-21-1 0,21 1 16,0 0-16,-21 0 15,0 0-15,0 42 32,-21 0-17,21 0-15,-21 0 0,21 1 16,0 20-16,-21 0 0,0 1 0,21-1 15,0 21-15,0-20 0,-22 20 16,22-20-16,-21 20 0,21 1 0,0-1 16,0 1-16,-21-1 0,21 1 0,0 20 15,0 1-15,0-22 0,0 22 0,0 0 16,0-1-16,0-20 0,-21 21 16,21-22-16,0 22 0,-21-22 0,21 22 15,-21-22-15,21 1 0,-22-22 0,1 22 16,0-43-16,0 21 0,0-21 15,0 1-15,-1-1 0,1-21 0,-21 0 16,21 0-16,-22-21 0,22-22 16,-21 22-16,0-21 0,-1-1 0,-20 1 15,-1-21-15,1-1 0,-1 1 16,22-1-16,-22 1 0,1-1 0,21 22 16,20-22-16,1 1 0,0-1 0,21 22 15,0-22-15,0 22 0,21-21 16,0 20-16,1 1 0,-1 0 0,21-1 15,-21-20-15,22 20 0,-1 1 0,0 0 16,1-1-16,-1 1 16,0 0-16,22-22 0,-1 22 0</inkml:trace>
  <inkml:trace contextRef="#ctx0" brushRef="#br1" timeOffset="123691.75">11472 12679 0,'0'0'0,"21"42"15,1-42 1,-1 0-16,0 0 0,0 0 16,-21-21-16,21 0 0,0 21 15,1-21-15,-1 21 0,-21-21 0,0-1 16,21 22-16,-21-21 0,0 0 15,0 0-15,0 0 0,0 0 16,0-1-16,-21 1 0,0 0 0,-1 21 16,1-21-16,0 21 0,0 0 0,0 0 15,-22 0-15,1 0 0,21 21 16,-21-21-16,20 21 0,-20 0 0,21 1 16,-21 20-16,20-21 0,1 0 0,0 22 15,0-1-15,0-21 0,21 21 16,0-20-16,0 20 0,0-21 0,0 0 15,0 0-15,21 1 0,0-22 0,0 21 16,22-21-16,-22 0 0,21 0 16,-21 0-16,22 0 0,-1 0 15,-21-21-15,21-1 0,1 22 0,-22-21 16,21 0-16,-21 0 0,22 0 16,-22 0-16,0-22 0,0 22 0,-21 0 15,0-21-15,0 20 0,0 1 0,0-21 16,0 21-16,0 0 0,0-1 15,0 1-15,-21 21 16,0 21 0,21 1-16,0-1 0,0 0 0,0 0 15,0 0-15,0 0 0,0 22 0,0-22 16,0 0-16,0 21 0,0-20 16,0-1-16,21 0 0,0 0 15,0 0-15,1-21 0,-1 21 0,0-21 16,21 0-16,-21 0 0,22 0 15,-1 0-15,0 0 0,1 0 0,-1-21 16,0 0-16,1 0 0,-1 0 0,0 0 16,-20-1-16,20-20 0,-21 21 15,0 0-15,0-22 0,-21 22 0,0 0 16,0 0-16,0 0 0,0 0 0,0-1 16,-21 22-1,0 22 1,0-1-16,21 0 0,-21 0 15,21 0-15,0 22 0,-21-22 16,21 21-16,0-21 0,-22 0 0,22 22 16,0-22-16,0 0 0,0 0 0,-21 0 15,21 1-15,0-1 0,0 0 16,0-42 15,0 0-15,0-1-16,0 1 0,0 0 0,21-21 15,-21 21-15,22-22 0,-1 22 16,21-21-16,-21-1 0,0 22 16,22-21-16,-1 21 0,0 0 0,1-22 15,-1 43-15,22-21 0,-22 21 16,0 0-16,1 0 0,-1 0 0,-21 21 16,0-21-16,0 21 0,1 22 0,-22-22 15,0 0-15,0 21 0,0-20 16,0 20-16,-22-21 0,22 0 0,0 22 15,-21-22-15,21 0 0,-21 0 0,21 0 16,0 0-16,0 1 0,0-1 16,0 0-16,21-21 15,0 0-15,1 0 16,-1 0-16,21-21 16,-21 0-16,0 21 0,22-22 0,-22 1 15,21 0-15,-21 0 0,22-21 0,-22 20 16,0 1-16,21-21 0,-20 21 15,-1 0-15,-21-1 0,21 22 0,-21-21 16,0 42 0,-21 1-1,0-22-15,-1 21 0,1 0 0,21 21 16,-21-21-16,0 1 0,0-1 0,21 0 16,0 0-16,0 0 0,-21 0 15,21 1-15,-22-22 0,22 21 0,0 0 16,0-42 31,0 0-47,0-1 0</inkml:trace>
  <inkml:trace contextRef="#ctx0" brushRef="#br1" timeOffset="123883.6">13314 12467 0,'0'0'0,"0"-42"31,-21 42-31,-1 0 16,1 0-1,0 21-15,21 0 16,0 0 0,21 1-1,0-22-15,1 0 0,-1 0 0</inkml:trace>
  <inkml:trace contextRef="#ctx0" brushRef="#br1" timeOffset="124503.54">13652 12594 0,'0'0'0,"22"0"16,-1-21-1,0 0-15,0 21 16,0 0-16,0 0 15,1 0-15,-1 0 0,0 0 16,0 0-16,0 21 16,-21 0-16,0 0 0,0 1 15,0-1-15,0 0 0,0 0 0,0 21 16,-21-20-16,0-1 0,-21 0 16,20 21-16,-20-21 0,0 1 0,-1-1 15,22 0-15,-21 0 0,0 0 16,20-21-16,1 21 0,0-21 0,0 0 15,0 0-15,42 0 47,0 0-47,0 0 0,0 0 0,22 0 16,-22 0-16,0 0 0,0 0 16,0 0-16,1 22 0,-1-22 0,0 21 15,0-21-15,0 21 0,0 0 0,1-21 16,-1 21-16,0 0 0,-21 1 15,0 20-15,0-21 0,0 0 0,0 22 16,0-22-16,0 21 0,0 0 0,0-20 16,-21 20-16,0 0 0,-22 1 15,22-1-15,-21 0 0,21 1 16,-22-1-16,1 0 0,0-21 0,-22 1 16,22-1-16,-1 0 0,1 0 15,-21-21-15,20 0 0,1 0 0,21 0 16,-22 0-16,1 0 0,21-21 0,-21 0 15,20 0-15,1-1 0,-21 1 16,42 0-16,-21 0 0,21 0 16,-21 0-16,21-1 0,0 1 0,0 0 0,0 0 15,0 0-15,0 0 0,0-1 16,0 1-16,21 0 0,0 0 16,0-21-16,0 20 0,0 1 0,1-21 15,20 0-15,0 20 0,1-20 0</inkml:trace>
  <inkml:trace contextRef="#ctx0" brushRef="#br1" timeOffset="124859.14">13885 12679 0,'21'0'32,"-21"-21"-32,22 21 15,-1 0-15,0 0 0,-21-21 16,21 21-16,21-22 0,-20 22 15,-1-21-15,21 21 0,-21-21 0,22 21 16,-1-21-16,-21 0 0,0 0 16,0 21-16,1-22 0,-22 1 0,21 0 15,-21 0-15,-21 21 16,-1 0-16,1 0 0,-21 0 16,21 0-16,-22 21 0,22 0 0,-21 0 15,21 1-15,0-1 0,-22 0 0,22 0 16,0 21-16,21-20 0,0-1 15,0 21-15,0-21 0,0 0 0,0 1 16,0-1-16,0 0 0,21 0 16,0 0-16,0-21 0,1 0 15,20 21-15,-21-21 0,21 0 0,22 0 16,-22 0-16,1 0 0,20-21 16,-21 21-16,22-21 0</inkml:trace>
  <inkml:trace contextRef="#ctx0" brushRef="#br1" timeOffset="125367.85">14944 12594 0,'0'-106'15,"-22"85"1,1 21-16,21-21 0,-21 21 16,0-21-16,0 21 0,0 0 15,-22 0-15,22 0 0,0 21 16,0 0-16,-22 0 0,22 1 0,0-1 15,-21 21-15,21-21 0,-1 0 0,1 22 16,0-22-16,0 21 0,21-21 16,0 22-16,0-22 0,0 0 0,0 0 15,0 0-15,0 1 0,21-1 16,0-21-16,0 0 0,1 21 0,-1-21 16,21 0-16,-21 0 0,0 0 0,22-21 15,-22 0-15,0 21 0,21-22 16,-20-20-16,-1 21 0,21-21 15,-21 20-15,0-20 0,22 0 0,-22-1 16,0 1-16,0 0 0,0-22 16,1 22-16,-1 0 0,-21-1 0,0-20 15,0 42-15,0-22 0,0 1 0,0 21 16,0 0-16,0-1 0,-21 22 16,-1 22-16,1-1 15,0 21-15,21-21 0,0 22 16,-21-1-16,21 21 0,-21-20 0,21-1 15,0 0-15,0-20 0,0 20 0,0 0 16,0-21-16,0 22 16,0-22-16,0 0 0,0 0 0,0 0 15,0 1-15,0-1 0,21-21 32,0 0-32,0 0 15</inkml:trace>
  <inkml:trace contextRef="#ctx0" brushRef="#br1" timeOffset="127296.14">16849 12340 0,'0'0'0,"0"-21"16,-22 0-16,1 21 31,0 0-16,0 21-15,21 0 0,-21 0 16,0 22-16,-1-22 0,22 21 16,-21-21-16,0 22 0,0-1 0,21-21 15,-21 22-15,0-1 0,-1-21 16,22 21-16,-21-20 0,21 20 0,0-21 16,0 0-16,0 0 0,0 1 15,21-22-15,1 0 0,-1 0 16,21 0-16,-21 0 0,0 0 0,22-22 15,-22 1-15,21 0 0,-21 0 16,22 0-16,-1 0 0,-21-1 0,22-20 16,-22 21-16,21-21 0,-21 20 0,22-20 15,-22 21-15,0 0 0,0 0 16,0-1-16,0 1 0,-21 42 47,-21 1-47,0-22 0,0 42 0,21-21 15,-21 0-15,21 0 0,0 1 0,0-1 16,0 21-16,0-21 0,0 0 16,0 1-16,0-1 0,21 0 15,0-21-15,0 21 0,0-21 16,1 0-16,20 0 0,0 0 16,-21 0-16,22 0 0,-1 0 0,0-21 15,1 21-15,-22-21 0,21 0 0,-21-1 16,1 1-16,20 0 0,-42-21 15,21 21-15,-21-22 0,21 22 0,-21 0 16,0-21-16,0 20 0,0 1 16,0 0-16,-21 0 0,0 0 0,0 0 15,21-1 1,42 22 0,-21 0-16,22 0 15,-22 0-15,21 0 0,0 0 16,1 0-16,-1 0 0,22 0 0,-22-21 15,21 21-15,1 0 0,-22 0 16,22 0-16,-1 0 0,-20 0 16,20 0-16,-42 0 0,22 0 0,-22 0 15,0-21-15,-42 21 32,0 0-32,-1 0 0,-20 0 0,21 0 15,-21 21-15,-1-21 0,1 21 16,0 1-16,20-1 0,-20 0 0,0 0 15,21 0-15,-22 0 0,22 1 0,-21-1 16,21 21-16,-1-21 0,1 0 16,0 1-16,21-1 0,0 0 0,0 0 15,0 0-15,0 0 0,0 1 16,21-1-16,0-21 16,1 0-16,-1 0 0,0 0 15,0 0-15,21 0 0,-20 0 0,-1-21 16,21-1-16,-21 22 0,0-21 15,22-21-15,-22 21 0,21 0 0,-21-22 16,1 22-16,20-21 0,-21 21 16,0-22-16,0 22 0,1-21 15,-22 21-15,0-1 0,0 1 0,0 0 0,0 0 16,-22 21 15,1 21-31,21 0 0,-21 0 0,0 1 16,21-1-16,0 0 0,0 0 15,-21 0-15,21 0 0,0 1 0,0 20 16,0-21-16,0 0 0,0 0 16,0 1-16,0-1 0,0 0 15,21 0-15,0-21 0,0 0 0,0 0 16,1 0-16,20 0 0,0 0 16,1 0-16,-1 0 0,0 0 0,1-21 15,-1 0-15,-21 0 0,21-1 16,-20 1-16,20 0 0,-21 0 15,0 0-15,0 0 0,-21-1 0,0 1 16,0 0-16,0 0 0,0 0 16,-21 21-1,0 21-15,21 0 16,-21-21-16,0 21 0,21 0 16,-21 1-16,21-1 0,0 0 0,0 0 15,0 0-15,0 0 16,0 1-16,0-1 0,21-21 15,0 21-15,0-21 0,0 0 0,22 21 16,-22-21-16,21 0 16,-21 0-16,0 0 0,22 0 0,-22 0 0,0-21 15,0 21-15,22-21 0,-22 0 16,0-1-16,0 1 0,0 0 16,-21 0-16,21 0 0,1 0 0,-1-1 15,-21 1-15,0 0 0,21 0 0,-21 0 16,0 0-16,21 21 0,-21-22 15,0 44 17,-21-1-32,0 0 15,0 0-15,21 0 0,-22 22 16,1-22-16,21 21 0,-21 0 16,0 1-16,0-1 0,0 0 0,21 22 15,-22-22-15,1 22 0,0-22 0,0 22 16,21-1-16,-21 1 0,0-22 15,-1 21-15,22 1 0,0-22 0,-21 22 16,21-1-16,-21 1 0,21-1 0,-21 22 16,21-22-16,0-20 0,0 20 15,-21 1-15,21-1 0,-21-20 0,21-1 16,-22 21-16,1-20 0,0-1 0,0-21 16,0 22-16,-22-22 0,22 0 0,-21 0 15,0 0-15,20-21 0,-20 0 16,21 0-16,-21-21 0,20 0 15,1 0-15,0 0 0,0-22 0,0 1 16,21 0-16,0-1 0,0 1 16,0-22-16,0 1 0,21-1 0,0 1 15,0-1-15,0-20 0,22 20 0,-1 1 16,-21-1-16,22 1 0,-1-1 16,0 1-16,-21 20 0,22-20 0,-1 21 15,-21-1-15,22 1 0,-22 0 16,21-1-16,-21 1 0,22 0 15,-1 20-15,-21-20 0,21 21 0,-20-21 16,20 20-16,-21 1 0</inkml:trace>
  <inkml:trace contextRef="#ctx0" brushRef="#br1" timeOffset="127527.27">20002 12658 0,'0'21'16,"-21"-21"46,0 0-62,0 0 16,0 0-16,0 0 0,-22 0 0,1 0 15,0 0-15</inkml:trace>
  <inkml:trace contextRef="#ctx0" brushRef="#br0" timeOffset="136251.09">1122 14288 0,'0'0'0,"0"-22"16,0 1-16,0-21 0,0 21 16,0 0-16,0-1 0,-21 1 15,21 0-15,0 0 0,0 0 16,0 42-1,0 0 1,0 0-16,-22 0 0,22 22 0,0-22 16,0 21-16,0 22 0,-21-22 15,21 0-15,0 22 0,0-22 16,0 1-16,-21-1 0,21 21 0,-21-41 16,21 20-16,0-21 0,0 0 15,0 0-15,0 1 0,0-1 0,0-42 31,0-1-15,21 1-16,0 0 0,-21 0 16,21 0-16,1-22 0,-22 1 15,21 21-15,0-21 0,-21-1 0,21 1 16,0 0-16,-21 20 0,0-20 16,21 21-16,1 0 0,-1 21 15,-21 21 1,0 0-16,21 21 15,-21-20-15,0 20 0,0-21 0,0 21 16,21 1-16,-21-22 0,0 21 16,0-21-16,0 1 0,21 20 15,-21-21-15,21-21 0,-21 21 16,22 0-16,-1-21 0,0 0 0,0 0 16,0 0-16,0 0 0,1 0 15,20 0-15,-21-21 0,0 0 16,22 21-16,-22-42 0,0 21 0,21-1 15,-21 1-15,1-21 0,-1 0 16,0-1-16,-21 22 0,0-21 0,0-1 16,0 1-16,0 0 0,0 21 15,0-1-15,0 1 0,0 0 0,0 0 16,-21 42 15,21 0-31,-21 22 0,21-22 16,-22 21-16,22 0 0,-21 1 0,21-1 15,0 0-15,0 1 0,0-22 16,0 21-16,0 1 0,0-22 16,0 21-16,21-21 0,1 0 0,-1-21 15,0 22-15,0-22 0,0 21 16,0-21-16,1 0 0,20 0 0,-21 0 16,21-21-16,-20-1 0,20 1 15,0 0-15,-21-21 0,22 21 0,-1-22 16,-21 22-16,22-21 0,-22-1 15,0 1-15,0-21 0,-21 20 16,21 1-16,-21 0 0,0-1 16,0 22-16,0-21 0,-21 21 0,0-1 15,0 1-15,0 21 0,-1 0 16,1 0-16,21 21 0,-21 1 16,21 20-16,0-21 0,-21 21 15,21 1-15,0-1 0,-21 0 0,21 1 16,0-1-16,0 0 0,0 1 15,-21-1-15,21 0 0,0 1 0,-22-22 16,22 0-16,0 0 16,0 0-16,0 1 0,22-22 31,-1-22-31,0 1 16,0 0-16,0 0 0,0 0 15,1-22-15,-1 22 0,0-21 0,0 21 16,0 0-16,0-22 0,1 22 15,-1 0-15,0 0 0,0 21 0,0 0 16,0 0-16,1 21 16,-22 0-16,21 0 0,0 0 0,-21 1 15,21-1-15,0 0 0,-21 21 16,21-21-16,1 1 0,-22-1 16,21 0-16,0 0 0,0 0 15,0 0-15,22 1 0,-22-22 0,21 0 16,-21 21-16,22-21 0,-1 0 15,-21 0-15,21 0 0,1 0 0,-22 0 16,21-21-16,1-1 0,-22 1 16,21 21-16,-21-21 0,0 0 0,1-21 15,-1 20-15,0 1 0,-21-21 16,0 21-16,0-22 0,0 1 0,0 21 16,0-21-16,0 20 0,-21-20 15,0 21-15,-1 0 0,1 0 0,0 21 16,0 0-16,0 0 15,0 0-15,-1 0 0,1 21 16,0 0-16,0 21 0,21-21 0,-21 22 16,0-1-16,21-21 0,-22 22 15,22-1-15,0 0 0,0-21 0,0 22 16,0-22-16,0 0 0,0 0 16,0 0-16,0 1 0,22-22 0,-1 0 15,0 0-15,0 0 16,0 0-16,0 0 0,1 0 0,-1-22 15,0 1-15,0 0 0,0 0 16,0 0-16,1 0 0,-1-22 16,0 22-16,0-21 0,0 21 15,-21-22-15,21 1 0,1 21 0,-22 0 16,21-1-16,-21 1 0,0 0 16,0 42-1,0 0-15,0 1 0,0-1 16,0 0-16,0 21 0,0-21 15,0 22-15,0-22 0,0 21 0,0-21 16,21 1-16,0 20 0,-21-21 16,21 0-16,0-21 0,22 21 0,-22 1 15,0-22-15,21 0 0,-20 0 16,20 0-16,-21 0 0,21 0 16,-20 0-16,20 0 0,-21-22 0,21 1 15,-20 0-15,20 0 0,-21 0 16,0 0-16,0-22 0,22 22 0,-22-21 15,0-1-15,0 1 0,-21 0 16,21-22-16,-21 22 0,22 0 0,-22-1 16,21 1-16,-21 21 0,0-22 15,0 22-15,0 0 0,0 42 32,0 0-32,-21 22 0,-1-22 15,22 21-15,-21 1 0,0-1 0,21 0 16,0 1-16,0-1 15,-21 0-15,21-21 0,0 22 0,0-22 16,0 21-16,0-21 0,0 1 16,0-1-16,0 0 0,21-21 15,0 0 1,0 0-16,1-21 16,-1 0-16,0-1 0,-21 1 15,21 0-15</inkml:trace>
  <inkml:trace contextRef="#ctx0" brushRef="#br0" timeOffset="136462.96">4022 14288 0,'0'21'0,"21"-21"31,0 0-31,0 0 0,0 0 15,0 0-15,1 0 0,83 0 32,-62 0-32,-22-21 0,21 21 0,-21-22 15,1 22-15,-1-21 0,0 21 0,0 0 16</inkml:trace>
  <inkml:trace contextRef="#ctx0" brushRef="#br0" timeOffset="136879.72">5567 14266 0,'-21'0'0,"42"0"0,-42-21 15,-1 0-15,22 0 0,0 0 16,-21 21-16,0 0 16,0 21-1,21 0-15,0 0 0,0 0 16,-21 1-16,21 20 0,-21-21 0,21 21 15,0-20-15,0 20 0,-22-21 0,22 0 16,-21 22-16,21-22 0,-21 0 16,21 0-16,0 0 15,0 0-15,-21-21 0,42 0 32,0-21-32,0 21 15,22-21-15,-22 0 0</inkml:trace>
  <inkml:trace contextRef="#ctx0" brushRef="#br0" timeOffset="137267.5">6117 14182 0,'0'0'0,"21"0"0,0 0 16,-21-21-16,22 21 0,-44 0 16,1 0-1,0 0-15,0 0 0,0 0 16,0 21-16,-22-21 0,22 21 0,0-21 15,0 21-15,0-21 0,21 21 0,-22-21 16,22 21-16,0 1 16,22-22-16,-1 0 0,0 21 15,0 0-15,0-21 0,0 21 16,22-21-16,-22 21 0,0 0 0,0 1 16,0-1-16,1 0 0,-1 0 15,-21 0-15,0 0 0,0 1 0,0-1 16,0 0-16,-21 0 0,-1 0 15,1-21-15,0 21 16,-21-21-16,-1 0 0,1 0 0,0 0 16,21 0-16,-22 0 0,1 0 0,21 0 15,0 0-15,-1 0 0,1 0 16,0-21-16,0 0 0,21 0 0,-21 21 16,21-21-16,0 0 0,0-22 15,0 22-15,0 0 0,0 0 0,0-22 16,0 22-16,0 0 0</inkml:trace>
  <inkml:trace contextRef="#ctx0" brushRef="#br0" timeOffset="137464.41">5588 13970 0,'0'0'0,"-21"0"16,21 21 31,21-21-16</inkml:trace>
  <inkml:trace contextRef="#ctx0" brushRef="#br0" timeOffset="137899.23">7959 14118 0,'0'0'0,"0"-21"0,0 0 15,0-21-15,-22 20 0,22 1 0,-21 0 16,21 0-16,-21 0 0,21 0 16,0-1-16,-21 22 0,0 0 15,21 22 1,-21-1-16,21 21 0,0-21 15,0 22-15,0-1 0,0 0 16,-22 22-16,22-22 0,-21 22 16,21-22-16,-21 0 0,0 1 0,0 20 15,21-42-15,-21 22 0,-1-1 0,1-21 16,21 0-16,0 0 0,0 1 16,-21-22-16,21-22 31,0 1-31,0 0 15</inkml:trace>
  <inkml:trace contextRef="#ctx0" brushRef="#br0" timeOffset="138235.07">7535 14139 0,'-21'-21'0,"42"42"0,-42-84 16,0 21-16,21 20 0,0-20 0,0 0 15,0-1-15,0 1 0,21 0 16,-21 21-16,21-22 0,22 22 0,-22-21 15,21 21-15,0 21 0,1 0 16,-1 0-16,22 0 0,-22 0 0,21 21 16,-20 21-16,-1 0 0,0 1 15,1-1-15,-1 0 0,-21 1 0,0-1 16,-21 0-16,0-20 0,0 20 0,0-21 16,-21 21-16,0-20 0,-21-1 15,21 0-15,-22 0 0,1 0 0,0 0 16,-1 1-16,22-22 0,-21 0 15,-1 0-15,22 0 0,0 0 16,0 0-16,0 0 0,0 0 0,-1 0 16,22-22-1,0 1-15,22 21 16,-1 0-16,0 0 0,21-21 16,1 21-16,-1 0 0</inkml:trace>
  <inkml:trace contextRef="#ctx0" brushRef="#br0" timeOffset="139175.54">8572 14436 0,'0'0'15,"22"0"-15,-1 0 0,0 0 16,0 0-16,-21-21 0,21-1 16,-21 1-16,0 0 0,0 0 15,0 0-15,0 0 0,0-1 16,0 1-16,-21 0 0,0 0 0,0 0 15,-22 0-15,22-1 0,0 1 16,0 0-16,-21 21 0,20 0 0,1 0 16,0 0-16,-21 0 0,21 21 0,-1 0 15,1 1-15,0-1 0,-21 0 16,21 21-16,-1 1 0,1-22 16,0 21-16,21 0 0,-21 1 15,21-1-15,0-21 0,0 22 0,0-22 16,0 0-16,0 0 0,21 0 0,0 0 15,0-21-15,1 0 0,-1 0 16,21 0-16,-21 0 0,22 0 0,-22 0 16,21-21-16,0 0 0,-20 0 15,20 0-15,-21 0 0,21-1 0,-20-20 16,-1 21-16,0-21 0,0 20 16,0 1-16,0 0 0,-21 0 0,0 0 15,22 21-15,-44 0 31,1 21-31,0 0 0,21 0 16,-21 0-16,21 1 0,-21-1 0,21 21 16,0-21-16,0 0 0,0 1 15,0-1-15,0 0 0,0 0 0,21-21 16,0 21-16,21-21 0,-20 0 16,20 0-16,0 0 0,1 0 0,-1 0 15,21 0-15,-20 0 0,20-21 16,-20 0-16,20 21 0,-21-21 0,1-22 15,-1 22-15,0 0 0,1-21 0,-22 21 16,0-22-16,0 22 0,0-21 16,-21 21-16,0-22 0,0 22 15,0 0-15,-21-21 0,0 42 0,0-22 16,0 22-16,0 0 0,-22 0 16,22 0-16,-21 0 0,21 22 0,-22-22 15,1 21-15,0 0 0,-1 21 16,1-21-16,0 22 0,20-22 15,1 21-15,0-21 0,21 22 0,0-22 0,0 0 16,0 0-16,0 0 0,21 1 16,-21-1-16,43 0 0,-22 0 0,0 0 15,21 0-15,-21 1 0,22-1 16,-22 0-16,21 0 0,-21 21 16,1-20-16,-1 20 0,0-21 0,-21 0 15,21 22-15,-21-1 0,0-21 16,0 21-16,-21 1 0,-21-1 0,20-21 15,-20 22-15,-21-1 0,20 0 0,-20-21 16,-1 1-16,1-1 0,-1 0 16,22 0-16,-22 0 0,1-21 0,21 0 15,-1 0-15,1 0 0,0-21 16,-1 0-16,1 0 0,21 0 0,0-1 16,-22-20-16,22 21 0,21-21 0,0 20 15,0-20-15,0 0 0,0 21 16,0-22-16,0 22 0,21-21 0,22-1 15,-22 22-15,21-21 0,0 0 16,22 20-16,-22-20 0</inkml:trace>
  <inkml:trace contextRef="#ctx0" brushRef="#br0" timeOffset="139527.51">9419 14393 0,'0'0'0,"0"22"0,21-22 47,0 0-47,1-22 15,-1 22-15,0-21 16,0 0-16,0 0 0,0 21 0,1-21 16,-1 0-16,0-1 0,-21 1 0,0 0 15,0 0-15,-21 21 16,0 0-16,-22 0 15,22 0-15,-21 21 0,21 0 16,-22 0-16,22 22 0,-21-22 0,21 21 16,-1 1-16,1-22 0,0 21 0,21 0 15,0-20-15,0-1 0,0 21 16,0-21-16,0 0 0,0 1 0,0-1 16,21-21-16,0 21 0,1-21 15,-1 0-15,0 0 0,21 0 16,-21 0-16,1 0 0,20-21 0,0 0 15,-21-1-15</inkml:trace>
  <inkml:trace contextRef="#ctx0" brushRef="#br0" timeOffset="139967.26">10181 13970 0,'0'0'0,"0"-21"0,-21 21 0,0 0 15,21-21-15,-21 21 16,-1 0-16,1 0 16,21 21-16,-21 0 0,0 0 0,0 0 15,21 22-15,-21-1 0,21 0 16,-22 1-16,1-1 0,21 22 0,0-22 16,-21 0-16,0 22 0,21-22 0,-21 0 15,0 1-15,21-1 0,-22-21 16,22 22-16,-21-22 0,21 0 0,-21 0 15,21 0-15,21-21 32,0 0-32,-21-21 0,22 0 15,-1-21-15,0 20 0,-21-20 16,21 21-16</inkml:trace>
  <inkml:trace contextRef="#ctx0" brushRef="#br0" timeOffset="140179.15">10012 14097 0,'0'0'0,"0"-21"0,21 0 0,-21 0 0,21-1 16,-21 1-16,21 21 0,0-21 16,1 21-16,-1-21 0,0 21 15,21 0-15,-21 0 0,22 0 16,-22 0-16,21-21 0,1 21 0,-1 0 16,0 0-16,1 0 0,-1 0 15,0 0-15,-21 0 0,1 0 0,-1 0 16,0 0-16,-21 21 15,-21-21 1,0 0-16,-1 21 0,-20-21 0,21 21 16</inkml:trace>
  <inkml:trace contextRef="#ctx0" brushRef="#br0" timeOffset="140372.29">10012 14288 0,'0'0'0,"0"63"15,21-63 1,0 0 0,0 0-16,0 0 0,22 0 0,-22 0 0,0 0 15,21 0-15,-20 0 0,-1 0 16,0-21-16,0 21 0,0 0 16,0 0-16,1-21 0,-1 21 0,0 0 15</inkml:trace>
  <inkml:trace contextRef="#ctx0" brushRef="#br0" timeOffset="140946.97">10837 14436 0,'21'0'0,"-42"0"0,64 0 0,-22 0 0,0 0 15,0 0-15,-21-21 16,21-1-16,0 1 15,-21 0-15,0 0 16,0 0-16,0 0 16,-21-1-16,0 1 0,0 21 0,0-21 15,0 21-15,-1 0 0,1-21 16,-21 21-16,21 0 0,0 0 0,-22 0 16,22 21-16,-21-21 0,-1 21 15,22 0-15,-21 22 0,21-22 0,0 21 16,-22 1-16,22-1 0,0-21 15,21 21-15,0 1 0,-21-22 16,21 21-16,0-21 0,0 1 0,0-1 16,0 0-16,21 0 0,0-21 0,0 21 15,0-21-15,1 0 16,-1 0-16,21 0 0,-21 0 0,0 0 16,1-21-16,-1 0 0,21 21 15,-21-21-15,0 0 0,22-1 0,-22 1 16,0-21-16,0 21 0,0 0 0,1-22 15,-1 22-15,-21-21 0,0 21 16,0-22-16,0 22 0,0 0 16,0 0-16,-21 21 15,-1 0-15,22 21 16,-21 21-16,21-21 0,-21 1 16,21 20-16,0-21 0,0 21 15,0 1-15,0-22 0,0 0 0,0 21 16,0-20-16,0-1 0,0 0 15,0 0-15,21-21 0,0 21 0,1-21 16,-1 0-16,0 0 0,0 0 16,21 0-16,-20 0 0,20 0 15</inkml:trace>
  <inkml:trace contextRef="#ctx0" brushRef="#br0" timeOffset="141247.79">11726 14224 0,'0'0'0,"0"-21"16,-42-21 0,21 42-16,0 0 0,-1 0 15,-20 0-15,21 0 0,0 21 16,0 0-16,-1 0 0,1 0 0,0 0 16,-21 22-16,42-22 0,-21 21 15,-1 1-15,1-1 0,21-21 0,0 21 16,0 1-16,0-22 0,0 0 15,0 21-15,0-20 0,21-1 16,-21 0-16,22-21 0,20 0 16,-21 0-16,0 0 0,22 0 0,-22 0 15,21 0-15,0 0 0,1-21 16,-1 0-16,0-1 0,1 1 0,-1 0 16,0-21-16,1-1 0,-1 1 15,0 0-15</inkml:trace>
  <inkml:trace contextRef="#ctx0" brushRef="#br0" timeOffset="141487.67">12128 14245 0,'64'-84'15,"-22"-43"1,-42 84-16,-106 297 0,233-550 0,-127 275 0,0 0 0,0-1 16,0 1-16,0 42 31,-21 1-31,21 20 0,-21-21 0,0 21 16,0 1-16,0-1 0,-1 0 15,1 22-15,0-22 0,21 1 0,-21-1 16,0 21-16,21-20 0,-21-1 15,21-21-15,0 22 0,0-22 0,0 0 16,0 0-16,0 0 0,0 0 0,21-21 31,0 0-31,0 0 0,0 0 16,0 0-16,1-21 0,-22 0 16,0 0-16,21-21 0</inkml:trace>
  <inkml:trace contextRef="#ctx0" brushRef="#br0" timeOffset="142008.28">12023 14245 0,'0'0'0,"-22"0"0,44 0 31,-1 0-31,21 0 16,-21 0-16,0 0 0,22 0 0,-1-21 15,0 21-15,1 0 0,-1 0 16,0-21-16,1 21 0,-1-21 0,-21 21 15,22 0-15,-22 0 16,21 0-16,-21-21 0,0 21 0,1 0 16,-1 0-16,-21 21 31,0 0-31,-21 0 0,-1 0 16,22 0-16,-21 1 0,0-1 15,0 21-15,0-21 0,0 22 0,21-22 16,-22 21-16,22-21 0,-21 22 0,21-22 15,0 0-15,0 0 0,0 0 16,0 0-16,21 1 0,1-1 16,-1-21-16,0 0 0,0 0 15,0 0-15,0 0 0,22 0 16,-22 0-16,0 0 0,0-21 0,22-1 16,-22 1-16,0 0 0,0 0 15,0 0-15,-21 0 0,0-22 0,0 22 16,0-21-16,0-1 0,0 22 0,0-21 15,0 0-15,0 20 0,-21 1 16,21 0-16,-21 0 0,0 0 0,0 21 16,-1 0-16,1 0 0,0 0 15,0 21-15,21 0 16,-21-21-16,21 21 0,0 0 16,0 1-16,0-1 15,0 0-15,21-21 0,0 0 16</inkml:trace>
  <inkml:trace contextRef="#ctx0" brushRef="#br0" timeOffset="142420.04">13271 14351 0,'0'0'0,"0"-21"0,0 0 15,0 0-15,0-1 16,0 1-16,0 0 0,0 0 0,0 0 15,22 21-15,-1 0 16,0 0-16,0 0 0,0 0 16,0 0-16,1 0 0,-1 21 15,0 0-15,0 0 0,0 0 0,0 1 16,-21 20-16,0-21 0,0 21 0,0-20 16,0 20-16,0-21 0,0 0 15,-21 0-15,0 1 0,0-1 0,0 0 16,0 0-16,-1 0 15,22-42 17,0 0-17,0 0-15,22 0 0,-22-1 0,21 1 16,0 0-16,0-21 0,0 21 16,0-22-16,1 22 0,-1 0 0,0 0 15,0 0-15,0-1 0,0 1 0,1 0 16,-1 21-16,0-21 0,0 21 15,-21-21-15,21 21 0,0 0 0,-21-21 16,22 21-16</inkml:trace>
  <inkml:trace contextRef="#ctx0" brushRef="#br0" timeOffset="143011.71">13885 14161 0,'0'21'15,"-21"-21"-15,0 21 0,21 0 0,-21 0 16,21 0-16,-21 1 0,21-1 15,0 21-15,-22-21 0,22 0 0,-21 1 16,21-1-16,0 0 0,-21 0 16,21 0-16,0 0 0,0 1 0,0-1 15,21-21-15,0 21 0,1-21 16,-1 0-16,0 0 0,0 0 16,0 0-16,0 0 0,1-21 0,20 0 15,-21 21-15,0-22 0,22 1 16,-22-21-16,0 21 0,0 0 15,0-22-15,22 22 0,-43-21 0,21 21 16,0-22-16,0 22 0,-21 0 16,0 0-16,0 0 0,0 42 31,0 0-31,0 0 16,-21 0-16,0 22 0,0-22 0,-1 21 15,1 22-15,0-22 0,0 0 16,0 22-16,0-22 0,-1 22 0,1-1 15,0 1-15,21-22 0,-21 21 0,21 1 16,0-1-16,-21 1 0,21 21 16,-21-22-16,21 1 0,-22-1 15,22 1-15,-21-1 0,21 1 0,-21-1 16,0 1-16,21-22 0,-21 21 16,0 1-16,21-22 0,-22 1 0,1 20 15,0-42-15,0 22 0,0-22 0,0 0 16,-1 0-16,-20-21 15,21 0-15,0 0 0,0 0 0,-22-21 16,22 0-16,-21-22 0,-1 1 0,1 0 16,0-1-16,-1 1 0,1 0 15,0-1-15,21 1 0,-22 0 0,22-1 16,0 1-16,0 0 0,21-1 0,0 1 16,0 0-16,0-1 15,0 1-15,0-21 0,21 20 0,21 1 16,-21-22-16</inkml:trace>
  <inkml:trace contextRef="#ctx0" brushRef="#br0" timeOffset="143866.95">15706 13907 0,'0'0'16,"0"-22"-16,0 1 0,0 42 31,0 22-16,0-22-15,0 21 0,-22 1 16,1-1-16,0 21 0,0-20 16,-21 20-16,20-20 0,-20 20 0,0-21 0,-1 22 15,1-22-15,0 1 16,-1-1-16,22-21 0,-21 0 0,21 0 16,0 1-16,-1-1 0,22 0 0,-21-21 15,0 0 1,0-21-16,21 0 0,-21-1 15,21 1-15,0-21 0,0 21 16,0-22-16,0 1 0,0 0 0,0-1 16,0 1-16,0 0 0,0 21 0,0-22 15,0 22-15,21 0 0,0 0 16,0 0-16,-21-1 0,21 22 16,1 0-16,-1 0 15,0 22-15,-21-1 0,21 0 0,-21 21 16,0-21-16,21 22 0,-21-1 0,0 0 15,21 1-15,-21-1 0,0-21 16,22 22-16,-1-1 0,0-21 0,0 0 16,0 22-16,0-22 0,1-21 0,20 21 15,0 0-15,-21-21 0,22 0 16,-1 0-16,0 0 0,1 0 0,-1 0 16,0-21-16,1 0 0,-1 0 15,0-1-15,22-20 0,-22 21 0,1-21 16,-1-22-16,0 22 0,1-22 15,-22 22-15,0-22 0,0 22 16,-21-21-16,0 20 0,0-20 0,-21 20 16,0 1-16,0-21 0,-1 20 15,-20 22-15,0-21 0,-1 21 0,1-1 16,21 22-16,-21 0 0,-1 0 0,1 0 16,21 22-16,-22-1 0,22 21 15,0-21-15,0 22 0,21-1 0,0 0 16,0 1-16,0 20 0,0-21 15,0 1-15,0-1 0,0 0 0,0-20 16,21 20-16,0 0 0,0-21 0,1 1 16,-1-1-16,21 0 15,-21 0-15,0 0 0,22-21 0,-1 0 16,-21 0-16,22 0 0,-1 0 16,-21 0-16,21 0 0,-20 0 0,20 0 15</inkml:trace>
  <inkml:trace contextRef="#ctx0" brushRef="#br0" timeOffset="144224.35">16446 14415 0,'22'0'47,"-1"0"-47,0-22 16,0 22-16,0-21 15,0 21-15,1-21 0,-1 21 16,0-21-16,0 0 0,0 21 0,0-21 15,1-1-15,-1 1 0,0 21 0,-21-21 16,0 0-16,0 0 0,0 0 16,-21 21-1,0 0-15,-22 0 0,22 21 16,0 0-16,-21 0 0,20 0 16,-20 22-16,21-22 0,-21 21 15,20-21-15,1 22 0,0-22 0,21 0 16,0 21-16,0-21 0,-21 1 0,21-1 15,0 0-15,0 0 0,21-21 16,0 0-16,-21 21 16,21-21-16,22 0 0,-22 0 0,0 0 15,21 0-15,1 0 0,-1-21 16,-21 0-16,22 21 0,-1-21 0</inkml:trace>
  <inkml:trace contextRef="#ctx0" brushRef="#br0" timeOffset="144866.98">17251 14203 0,'0'0'0,"0"-21"0,21 21 0,-21-21 16,0-1 0,-21 22-16,0 0 0,-1 0 0,1 0 15,0 0-15,0 22 16,-21-1-16,20 0 0,1-21 0,0 21 16,0 0-16,21 0 0,0 1 0,0-1 15,0 0-15,0 0 16,21 0-16,0 0 0,0-21 15,22 22-15,-22-1 0,0-21 16,0 21-16,0-21 0,-21 21 0,22-21 16,-22 21-16,0 0 15,-22-21 1,1 0-16,0 0 0,0 0 16,0 0-16,-22 0 0,22 0 0,0 0 15,-21 0-15,21-21 0,-1 21 16,1-21-16,0 0 0,0 0 15,21 42 17,0 0-32,21 0 0,0-21 15,-21 21-15,21 1 0,1-1 16,-1 0-16,0-21 0,0 0 16,0 21-16,0-21 0,22 0 15,-22 0-15,21 0 0,-21 0 0,22 0 16,-1 0-16,-21-21 0,22 21 15,-1-21-15,-21 0 0,0-1 16,22 1-16,-22 0 0,0 0 0,0-21 16,0 20-16,0-20 0,-21 0 0,22 21 15,-1-22-15,-21 22 0,0 0 16,0 0-16,21 0 0,-21 42 31,0 0-31,0 0 0,-21 0 16,21 22-16,0-22 0,0 0 0,-21 21 15,21-21-15,0 1 0,0-1 16,-22 0-16,22 0 0,0 0 0,0 0 16,22-21 15,-1 0-31,0-21 16,-21 0-16,21 0 0,-21 0 15</inkml:trace>
  <inkml:trace contextRef="#ctx0" brushRef="#br0" timeOffset="145043.99">17738 13991 0,'0'-21'0,"0"42"0,-22-42 15,1 21 1,0 0 0,0 0-16,21 21 15,0 0 1,21 1-16,0-1 15,0-21-15,1 21 0,-1-21 16</inkml:trace>
  <inkml:trace contextRef="#ctx0" brushRef="#br0" timeOffset="145772.5">18394 14372 0,'0'0'0,"0"-21"15,0 0-15,0 0 16,0 0-16,0-1 0,-21 1 16,21 0-16,-22 0 0,1 0 0,0 21 15,0-21-15,0 21 0,-22 0 0,22 0 16,0 0-16,0 0 0,-21 0 16,20 21-16,1 0 0,-21 0 0,21 0 15,0 0-15,-1 22 0,1-22 16,21 21-16,-21-21 0,21 22 15,0-22-15,0 0 0,0 0 0,21 0 0,0 1 16,1-22-16,-1 21 0,21-21 16,-21 0-16,0 0 0,22 0 15,-22 0-15,21 0 0,-21 0 0,1-21 16,20 21-16,-21-22 0,0 1 16,0 0-16,-21 0 0,22 21 0,-22-21 15,21 0-15,-21-1 0,0 1 16,0 0-16,0 42 47,0 0-47,-21 1 0,-1 20 15,1-21-15,0 21 0,21-20 16,-21 20-16,0 0 0,0-21 0,-1 22 16,1-1-16,0 22 0,21-22 15,-21 0-15,21 1 0,0 20 16,0-21-16,0 22 0,0-1 0,-21 1 15,21-1-15,0 1 0,0-1 0,-21-20 16,21 20-16,0 1 0,0-22 16,0 22-16,-22-22 0,1 0 0,0 22 15,0-22-15,21 0 0,-42-20 0,20 20 16,-20-21-16,21 0 0,-21 0 0,-1 1 16,1-22-16,0 0 0,-22 0 15,22-22-15,-1 1 0,-20 0 0,21 0 16,-1-21-16,-20 20 0,20-20 0,1 0 15,0-1-15,-1 22 16,22-21-16,-21 0 0,42-1 0,-21 1 16,21 0-16,-21 20 0,21-20 0,0 0 15,0 21-15,0-22 0,21 1 16,0 0-16,0-1 0,21 1 0,-20 0 16,20-1-16,0 1 0,22 0 0,-22-1 15,22 1-15,-22-22 0,21 22 16,1 0-16,-22-1 0,22 1 0</inkml:trace>
  <inkml:trace contextRef="#ctx0" brushRef="#br0" timeOffset="146235.25">18351 14288 0,'0'0'0,"0"-22"0,22 22 16,-22-21-16,21 21 0,0 0 0,0 21 31,-21 1-31,0-1 0,0 0 0,0 0 15,0 0-15,0 0 0,0 22 16,0-22-16,0 0 0,0 0 0,0 0 16,0 1-16,0-1 0,-21 0 15,21 0-15,-21-21 16,0 0-16,21 21 0,0-42 31,0 0-15,0 0-16,0 0 0,0-1 15,0 1-15,21 0 0,-21-21 16,21 21-16,21-22 0,-21 22 0,22-21 16,-1 21-16,0-22 0,1 22 0,-1 0 15,22 0-15,-22 0 0,0 21 16,22 0-16,-22 0 0,-21 0 0,22 0 16,-22 0-16,21 21 0,-21 21 15,-21-21-15,21 22 0,-21-1 0,0 0 16,0 1-16,0-1 0,0 0 0,-21-21 15,0 22-15,0-22 16,0 21-16,0-21 0,-1 1 0,1-22 16,0 21-16,0 0 0,0-21 0,0 0 15,21-21 17,0 0-32,0-1 0</inkml:trace>
  <inkml:trace contextRef="#ctx0" brushRef="#br0" timeOffset="146647.41">20786 13737 0,'0'0'0,"0"-21"0,0 0 16,0 42-1,0 0 1,0 0-16,0 22 0,0-1 15,-22 0-15,22 1 0,-21-1 0,0 22 16,21-22-16,-21 0 0,0 1 16,0-1-16,-1 0 0,22 1 0,-21-1 15,0 0-15,0-21 0,0 22 0,0-22 16,21 0-16,0 0 0,-22 0 16,22 1-16,-21-22 0,21-22 31,0 1-31</inkml:trace>
  <inkml:trace contextRef="#ctx0" brushRef="#br0" timeOffset="146959.5">20510 13991 0,'22'-21'0,"-44"42"0,44-84 0,-22 20 0,21 1 16,0 0-16,0-1 0,0 1 15,0 21-15,1-21 0,20 20 0,-21-20 16,21 21-16,-20 0 0,20 0 0,0-1 15,1 1-15,-1 21 0,0 0 16,1 0-16,-22 0 0,21 21 0,0 22 16,-20-22-16,-1 21 0,0 1 15,0-1-15,-21 0 0,0 22 16,0-22-16,0 0 0,-21-20 0,0 20 16,-22 0-16,22-21 0,-21 1 15,0 20-15,-1-21 0,1-21 0,0 21 16,20 0-16,-20-21 0,0 22 15,21-22-15,-1 0 0,1 0 0,0 0 16,0 0-16,42 0 31,0-22-31,0 22 0,22 0 16</inkml:trace>
  <inkml:trace contextRef="#ctx0" brushRef="#br0" timeOffset="147462.99">21526 14118 0,'0'0'16,"22"0"-16,-1-21 0,0 21 0,-21-21 0,21 0 15,-21 0-15,0-1 16,0 1-16,-21 0 0,0 21 16,0 0-16,-1-21 0,1 21 0,0 0 15,-21 0-15,21 0 0,-22 21 16,22 0-16,-21 0 0,21 1 0,-22 20 15,22-21-15,0 0 0,-21 22 16,20-22-16,1 0 0,0 21 16,21-21-16,0 1 0,0 20 0,0-21 15,0 0-15,0 0 0,0 1 16,21-22-16,0 21 0,22-21 16,-22 0-16,0 0 0,21 0 15,-20 0-15,20-21 0,0-1 0,-21 1 16,22 0-16,-1 0 0,-21-21 0,22 20 15,-22-20-15,21 21 0,-21-21 16,0 20-16,1-20 0,-1 21 16,0 0-16,-21-22 0,0 22 15,0 0-15,-21 42 16,0 0-16,-1 1 16,1-1-16,0 0 0,0 21 15,0-21-15,21 1 0,0 20 0,-21-21 16,21 21-16,0-20 0,0-1 0,0 21 15,0-21-15,0 0 16,0 1-16,21-22 0,0 0 16,0 0-16,0 0 15,22 0-15,-22 0 0,0-22 0,0 1 16</inkml:trace>
  <inkml:trace contextRef="#ctx0" brushRef="#br0" timeOffset="147740.82">22225 13695 0,'0'0'16,"21"-42"-16,0-1 0,-21 1 0,0 0 16,0 20-16,0 1 0,0 42 31,0 1-31,-21-1 0,0 42 0,0-20 16,0-1-16,21 21 0,-22 1 15,1-22-15,0 22 0,21-22 0,-21 0 16,21 1-16,-21-1 0,0 0 15,21-20-15,-22 20 0,22-21 16,0 0-16,0 22 0,0-22 0,-21-21 16,21 21-16,0 0 0,21-21 31,1-21-31,-1 0 0,0 0 16,0-22-16,0 22 0</inkml:trace>
  <inkml:trace contextRef="#ctx0" brushRef="#br0" timeOffset="147978.88">22542 13504 0,'22'0'15,"-44"0"-15,44 22 16,-22-1-16,-22 21 0,1-21 16,21 22-16,-21-1 0,0 21 0,0-20 15,21-1-15,-21 22 0,-1-22 0,22 0 16,0 1-16,-21-1 0,21-21 15,-21 21-15,21-20 0,-21-1 0,21 0 16,0 0-16,0 0 0,0 0 16,-21-21-16,21-21 31,0 0-15</inkml:trace>
  <inkml:trace contextRef="#ctx0" brushRef="#br0" timeOffset="148171.39">21823 13928 0,'0'0'0,"0"21"15,21 0 1,0 0-16,21-21 16,-20 0-16,20 0 0,0 21 0,1-21 15,-1 0-15,0 0 0,1 0 16,-1 0-16,0 0 0,1 0 0,-1 0 15,0 0-15,1-21 0,-22 21 16,21-21-16</inkml:trace>
  <inkml:trace contextRef="#ctx0" brushRef="#br0" timeOffset="148519.19">22691 14012 0,'0'22'15,"21"-22"17,0 0-32,0 0 0,0 0 15,0 0-15,22 0 0,-22 0 0,0 0 16,0-22-16,0 1 0,1 21 16,-22-21-16,21 0 0,-21 0 15,0 0-15,-21 21 16,-1 0-16,1 0 0,0 0 15,0 0-15,0 21 0,0-21 0,-22 21 16,22 0-16,0 21 0,0-20 16,0-1-16,-1 0 0,22 0 0,0 21 15,0-20-15,-21-1 0,21 0 16,0 0-16,0 0 0,21 0 16,1 1-16,-1-22 15,21 0-15,-21 0 0,22 0 16,-1 0-16,0 0 0,1 0 0</inkml:trace>
  <inkml:trace contextRef="#ctx0" brushRef="#br0" timeOffset="148891.98">23156 14097 0,'0'-85'16,"21"85"-16,-63 191 0,63-297 0,0 0 0,1 85 16,-22 0-16,21 0 15,0 21-15,0-21 0,0 21 16,0 0-16,1 0 15,-1 0-15,0 0 0,0 0 0,0 0 16,0 21-16,1-21 0,-1 21 0,0 21 16,0-21-16,0 1 0,-21-1 15,21 21-15,-21-21 0,0 0 0,0 22 16,0-22-16,-21 0 0,0 0 16,0 0-16,21 1 0,-21-22 15,0 21-15,-1-21 0,1 0 0,0 0 16,21-21-1,0-1 1,0 1-16,0 0 16,21 0-16,0 0 15,1 0-15,-22-1 0,21-20 0,0 21 16,0 0-16,0 0 0,22-1 16,-22 22-16,0-21 0,0 0 0,21 21 15,-20-21-15,20 21 0,-21 0 16,21 0-16,-20 0 0</inkml:trace>
  <inkml:trace contextRef="#ctx0" brushRef="#br0" timeOffset="149375.76">24151 13928 0,'-21'0'32,"0"0"-32,0 21 15,21 0-15,-22 0 16,1 0-16,21 1 0,-21-1 0,21 0 15,0 0-15,0 0 0,0 0 16,0 1-16,0-1 0,0 0 16,0 0-16,0 0 15,-21-21 17,0 0-32,21-21 15,0 0-15,0 0 16,0 0-16,0-1 0,0 1 0,21 0 15,0 0-15,0 0 0,0-22 16,22 22-16,-22 0 0,21-21 16,-21 21-16,22-1 0,-1-20 0,-21 21 15,22 21-15,-1-21 0,0 0 16,-21 21-16,1 0 0,20 0 0,-21 0 16,0 21-16,0 0 0,-21 0 15,0 0-15,0 0 0,0 1 0,0 20 16,0-21-16,0 0 0,0 22 0,0-22 15,-21 0-15,21 0 0,0 0 16,-21 0-16,0 1 0,21-1 16,-21 0-16,0-21 0,-1 0 15,1 0 1,21-21 0,0 0-1,43-1-15</inkml:trace>
  <inkml:trace contextRef="#ctx0" brushRef="#br0" timeOffset="149747.56">25252 13907 0,'0'0'15,"0"-22"-15,0 1 16,0 0-16,0 0 0,0 0 15,0 0-15,0-1 0,21-20 16,0 21-16,0 0 0,0 0 0,1-1 16,-1 1-16,0 0 0,0 21 15,0-21-15,22 21 0,-22 0 0,21 0 16,-21 0-16,22 0 0,-22 0 0,21 0 16,-21 0-16,0 21 0,1 0 15,-22 0-15,0 1 0,0-1 0,0 0 16,0 0-16,-22 21 0,1-20 15,0-1-15,0 21 0,0-21 16,-22 0-16,22 1 0,-21 20 0,21-21 16,0 0-16,-22 0 0,22 1 15,0-1-15,-21 0 0,20 0 0,1 0 16,0 0-16,21 1 16,-21-22-16,21 21 0,0 0 15</inkml:trace>
  <inkml:trace contextRef="#ctx0" brushRef="#br0" timeOffset="150023.4">25188 14542 0,'0'0'0,"0"21"15,21-21 1,1 0-16,-1 0 0,0-21 15,-21-1-15,21 22 16,0-21-16,-21 0 0,0 0 16,-21 21-1,0 0 1,0 0-16,21 21 0,-21-21 16,-1 21-16,1 0 0,0-21 0,0 22 15,0-1 1</inkml:trace>
  <inkml:trace contextRef="#ctx0" brushRef="#br1" timeOffset="156303.78">995 15409 0,'0'22'47,"0"-1"-31,0 0-16,0 0 0,0 0 16,0 0-16,0 1 0,21-22 15,-21 21-15,0 0 0,21-21 16,0 0-16,0 0 0,1 0 15,-1 0-15,0 0 0,0 0 16,21 0-16,-20-21 0,20 0 16,-21-1-16,21 1 0,-20 0 0,-1 0 15,0 0-15,0 0 0,0-1 16,-21 1-16,0 0 0,0 0 16,0 0-16,0 0 0,0-1 15,0 1-15,-21 21 16,0 0-16,0 21 15,21 1-15,0-1 0,0 21 16,0-21-16,-21 22 0,21-1 0,0-21 16,0 21-16,0 1 0,0-1 15,0-21-15,0 22 0,0-22 16,0 21-16,0-21 0,0 22 0,0-22 16,0 0-16,0 0 0,0 0 15,0 0-15,0 1 0,-22-22 16,1 0-1,0 0-15,0 0 0,-21 0 0,20 0 16,-20 0-16,0-22 0,-1 22 16,1-21-16,0 0 0,21 21 15,-22-21-15,22 0 0,0 21 0,0-21 16,0-1-16,-1 1 16,22 0-1,22 21 1,-1 0-16,0 0 15,0 0-15,0 0 0,0 0 16,1-21-16,20 21 0,-21 0 0</inkml:trace>
  <inkml:trace contextRef="#ctx0" brushRef="#br1" timeOffset="156599.41">1884 15261 0,'0'0'0,"0"-21"0,21 0 0,-21 0 16,0 0-16,0-1 0,0 1 16,0 42-1,0 1 1,0-1-16,-21 21 0,21-21 16,0 22-16,0-1 0,0 0 15,-21 1-15,21-1 0,-22 0 0,22-21 16,-21 22-16,21-22 0,0 21 15,0-21-15,-21 1 0,21-1 16,0 0-16,0 0 0,0 0 16,21-21-1,0 0-15,1 0 0,-1 0 16,0 0-16,0-21 0</inkml:trace>
  <inkml:trace contextRef="#ctx0" brushRef="#br1" timeOffset="156896.25">2328 15494 0,'0'0'0,"21"-21"0,-21 0 0,0 0 16,0-1-16,-21 22 31,0 0-31,0 0 0,0 22 0,0-1 16,-1 0-16,1 0 0,0 0 16,0 0-16,21 1 0,0-1 0,0 0 15,0 0-15,0 0 0,0 0 16,21-21-16,0 22 0,0-1 0,1 0 15,-1-21-15,0 0 16,0 0-16,-21 21 0,0 0 31,-21-21-31,0 0 16,0 0-16,-22 0 0,22 0 16,-21 0-16,21 0 0,-1 0 0,-20 0 15,21 0-15,0 0 0,0-21 16,-1 0-16,1 0 0,0 21 0</inkml:trace>
  <inkml:trace contextRef="#ctx0" brushRef="#br1" timeOffset="157123.1">1884 15304 0,'0'-22'31,"21"22"-31,0 0 15,0 0-15,0 0 0,1 0 0,-1-21 16,0 21-16,0 0 0,0-21 16,0 21-16,1 0 0,-1 0 0,0-21 15,0 21-15,0 0 16</inkml:trace>
  <inkml:trace contextRef="#ctx0" brushRef="#br1" timeOffset="158252.01">3768 15706 0,'-22'0'0,"22"-21"16,0-1 0,22 22-16,-22-21 0,21 0 15,0 0-15,0 0 0,-21 0 0,21-1 16,0 1-16,1-21 0,-22 21 15,0 0-15,21-22 0,-21 22 0,0-21 16,0-1-16,0 22 0,0 0 16,0 0-16,0 0 0,-21 0 0,21-1 15,-22 22-15,1 0 0,0 22 16,0-1-16,0 21 16,21-21-16,0 22 0,-21-1 15,21 0-15,0 1 0,0-1 0,0-21 16,0 21-16,0 1 0,0-22 15,0 0-15,0 21 0,21-20 0,0-1 16,-21 0-16,21-21 16,0 0-16,0 0 0,1 0 15,-1 0-15,0 0 16,0-21-16,0 0 0,0-1 16,1 1-16,-1 0 0,0-21 15,0 21-15,0-1 0,0-20 0,1 0 16,20 21-16,-21-1 0,0-20 15,0 21-15,22 21 0,-22 0 16,0 0-16,0 0 0,0 0 0,-21 21 16,0 0-16,0 22 0,0-22 15,0 0-15,0 21 0,0-21 0,0 22 16,-21-22-16,21 0 0,0 0 16,-21 0-16,21 1 0,-21-1 0,21 0 15,0-42 16,0 0-31,21-1 16,0 1-16,-21 0 16,0 0-16,21-21 0,1 20 15,-1 1-15,-21-21 0,0 21 16,21-22-16,-21 22 0,21 0 0,-21 0 16,21 0-16,-21 42 15,0 0 1,0 0-16,0 0 0,0 1 0,-21-1 15,0 21-15,21-21 0,-21 22 16,21-22-16,0 21 0,0-21 0,0 0 16,0 1-16,0 20 0,0-21 15,0 0-15,0 0 0,21-21 16,0 0-16,0 0 0,0 0 16,1 0-16,20 0 0,-21 0 15,21 0-15,1 0 0,-22-21 0,21 0 16,1 0-16,-22 0 0,21 0 15,-21-1-15,0 1 0,1-21 0,-1 21 16,0-22-16,0 22 0,-21-21 16,0 0-16,0-1 0,0 1 0,0 0 15,0-1-15,0 1 0,0 21 16,0 0-16,0-1 0,0 1 16,0 42-16,0 22 15,0-22-15,0 21 16,0 1-16,0-1 0,-21 0 15,21 1-15,0-1 0,-21 0 16,21 1-16,0-22 0,0 21 0,0-21 16,0 0-16,0 1 0,0-1 15,0 0-15,0 0 0,21-21 16,0 0-16,0 0 0,0 0 0,1 0 16,-1-21-16,0 0 15,0 21-15,-21-21 0</inkml:trace>
  <inkml:trace contextRef="#ctx0" brushRef="#br1" timeOffset="158455.07">4911 15431 0,'0'0'0,"-22"0"0,22 21 15,22-21 1,-1 0-1,0 0-15,0 0 0,0 0 0,0 0 16,1 0-16,-1 0 0,0 0 0,0 0 16,21-21-16,-20 21 0,-1-22 15,0 22-15,0 0 0</inkml:trace>
  <inkml:trace contextRef="#ctx0" brushRef="#br1" timeOffset="160339.25">5313 15600 0,'0'0'0,"0"21"0,0 0 16,21-21 15,0 0-31,0-21 16,0 0-16,1 21 0,-1-21 15,0 0-15,0-1 0,0 1 0,0 0 16,1 0-16,-22 0 15,0 0-15,0-1 0,0 1 16,-22 21-16,1 0 16,0 0-16,0 0 0,0 0 0,0 21 15,-22 1-15,22-1 0,21 0 0,-21 0 16,0 0-16,21 22 0,-21-22 16,21 0-16,0 0 0,0 0 0,0 0 15,0 1-15,0-1 0,21 0 16,0-21-16,21 21 0,-21-21 0,22 0 15,-1 0-15,-21 0 0,43 0 0,-22 0 16,0 0-16,1 0 0,-1-21 16,0 0-16,1 21 0,-1-21 15,-21-1-15,22 1 0,-22 21 16,0-21-16,0 0 0,-21 0 0,0 0 16,0-1-16,0 1 0,0 0 0,0 0 15,-21 21 1,21 21-1,-21 0-15,21 0 0,-21 1 16,21-1-16,-22 0 0,22 0 0,0 0 16,0 0-16,-21 1 0,21-1 15,-21-21-15,21 21 0,0 0 0,0 0 16,0-42 31,0 0-47,21 21 0,0-21 0,1 0 15,-1-1-15,0 1 0,0 0 16,0 0-16,22-21 0,-22 20 0,0 1 16,0-21-16,0 21 0,0 0 15,1-1-15,-1 22 0,0 0 16,0 0-16,0 22 16,-21-1-16,21 0 0,-21 21 15,0-21-15,0 1 0,0-1 0,0 0 16,22 0-16,-22 0 15,0 0-15,21 1 0,0-1 0,-21 0 16,21-21-16,0 21 0,0-21 0,22 0 16,-22 0-16,0 21 0,21-21 15,1 0-15,-1 0 0,0 0 0,1 0 16,-1 0-16,22 0 0,-22 0 16,0-21-16,1 21 0,-22-21 0,21 0 15,-21 21-15,0-21 0,1-1 0,-1 1 16,-21 0-16,0 0 0,0 0 15,0 0-15,0-1 0,0-20 0,-21 21 16,-22 0-16,22 21 0,0-21 16,-21 21-16,20 0 0,-20 0 15,21 0-15,-21 21 0,20 0 0,-20 0 16,21 0-16,0 0 0,0 1 16,-1-1-16,1 21 0,21-21 0,-21 0 15,21 1-15,0 20 0,0-21 16,0 0-16,0 0 0,21-21 15,0 0-15,1 22 0,-1-22 0,21 0 16,-21 0-16,0 0 0,22 0 16,-22-22-16,21 1 0,-21 21 15,1-21-15,20 0 0,-21 0 0,0 0 16,0-1-16,-21-20 0,22 21 0,-1-21 16,0-1-16,-21-41 15,0 41-15,21 1 0,-21 0 16,0-1-16,0 1 0,0 0 0,0 20 15,0-20-15,0 21 0,-21 42 32,21 0-32,-21 22 0,0-22 0,21 21 15,0 22-15,-22-22 0,1 0 16,21 1-16,0-1 0,-21 0 0,21 1 16,0-1-16,0 0 0,0-21 0,0 22 15,42-22-15,-20 0 0,-1 0 16,21 0-16,-21 1 0,22-1 15,-1-21-15,0 0 0,1 0 16,-22 0-16,21 0 0,0 0 0,-20 0 16,20-21-16,-21-1 0,21 22 0,-20-21 15,-1 0-15,0 0 0,0-21 16,-21 20-16,0 1 0,0-21 0,0 21 16,0-22-16,0 22 0,0 0 15,0-21-15,0 21 0,-21 21 16,0 21-1,21 0-15,-21 0 0,21 0 16,-22 0-16,22 1 0,0-1 16,0 21-16,0-21 0,0 0 0,0 1 15,0-1-15,22 0 0,-1 0 16,0-21-16,0 21 0,21 0 0,-20-21 16,20 0-16,0 22 0,1-22 15,-1 0-15,21 0 0,-20 0 0,-1 0 16,22 0-16,-22 0 0,0-22 0,1 1 15,-1 0-15,-21 0 0,0 21 16,22-42-16,-22 20 0,-21 1 0,0 0 16,21-21-16,-21 21 0,0-1 15,0-20-15,0 21 0,-21 0 0,0 0 16,-1-1-16,1 22 0,0 0 16,-21 0-16,-1 0 0,22 0 0,-21 0 15,0 22-15,20-1 0,-20 0 16,21 21-16,0-21 0,-22 22 15,22-22-15,0 0 0,0 21 0,21-20 16,0-1-16,0 21 0,0-21 0,0 0 16,21 1-16,0-1 15,0-21-15,22 0 0,-1 0 0,0 0 16,1 0-16,-1 0 0,0 0 16,-20 0-16,20-21 0,0 21 0,-21-22 15,22 1-15,-22-21 0,0 21 0,0 0 16,0-22-16,1 1 15,-1 0-15,-21-1 0,0-20 0,21 20 0,-21-20 16,0 21-16,0-22 16,0 22-16,0-1 0,0 1 0,0 0 15,0 21-15,-21 42 16,21 21 0,-21 0-16,-1 22 0,22-22 0,0 22 15,-21-1-15,21-20 0,-21 20 16,21-21-16,0 1 0,0-1 0,0 0 15,0 1-15,0-22 0,0 21 0,0-21 16,0 1-16,0-1 16,0 0-16,21-21 15,0 0-15,1 0 0,-1 0 16</inkml:trace>
  <inkml:trace contextRef="#ctx0" brushRef="#br1" timeOffset="160886.93">9842 15325 0,'-21'0'0,"42"0"0,-63 0 0,42-21 15,21-1 1,0 22-16,1-21 16,-1 0-16,0 0 0,0 0 0,0 0 15,-21-1-15,21 1 0,1 21 16,20-21-16,-21 0 0,0 21 0,0 0 16,1 0-16,-1 0 0,0 0 0,0 21 15,0 21-15,0-20 0,1 20 16,-1 0-16,-21 22 0,21-22 15,-21 0-15,0 1 0,0 20 16,0-20-16,0-1 0,0-21 0,0 21 16,0 1-16,0-22 0,0 0 0,-21 0 15,21 0-15,-21 1 0,21-44 32,0 1-17,0 0-15,21 0 0,0-21 16,0 20-16,0-20 0,0 0 0,1-1 15,-1 1-15,0 0 0,21-1 16,-21-20-16,1 21 0,-1-22 0,21 22 16,-21 21-16,22-22 15,-22 22-15,0 0 0,0 21 0,0 0 16,0 0-16,1 0 0,-22 21 16,0 0-16,0 22 0,0-22 15,0 21-15,0 0 0,-22 1 0,1-1 16,0 0-16</inkml:trace>
  <inkml:trace contextRef="#ctx0" brushRef="#br1" timeOffset="161503.09">10731 15748 0,'43'0'16,"-22"0"-16,-148-63 0,190 126 0,22-63 0,-64 0 0,0-21 16,1 0-16,-1 0 0,0-1 15,0 1-15,0 0 0,0-21 0,1 21 16,-1-1-16,0-20 0,-21 0 15,0 21-15,0-1 0,0-20 0,0 21 16,0 0-16,-21 21 16,0 0-16,-1 0 0,1 21 15,0 0-15,-21 0 0,21 22 0,-1-22 16,1 21-16,21 0 0,0-20 16,-21 20-16,21-21 0,0 21 0,0-20 15,0-1-15,0 0 0,0 0 16,21 0-16,0 0 0,1-21 0,-1 0 15,0 22-15,0-22 0,21 0 16,-20 0-16,20 0 0,-21 0 16,0 0-16,22-22 0,-22 1 0,0 0 15,0 21-15,0-21 0,0 0 16,-21 0-16,22-22 0,-1 22 0,0 0 16,0-21-16,0 20 0,0 1 0,1-21 15,-1 21-15,0 21 0,0-21 16,-21-1-16,21 22 0,0 0 0,22 0 15,-22 0-15,0 0 16,0 22-16,0-1 0,1 0 0,20 0 0,-21 21 16,0-20-16,0-1 0,-21 0 15,0 0-15,0 0 0,0 22 16,0-22-16,0 0 0,-21 0 16,0 0-16,0-21 0,0 0 15,21 21-15,-21-21 0,-1 0 0,1 0 16,21-21-1,0 0-15,0 0 16,0 0-16,0 0 0,21-1 16,1-20-16,-1 21 0,0 0 15,0 0-15,0-1 0,0-20 0,22 21 16,-22 0-16,21 21 0,-21-21 16,22-1-16,-22 1 0,21 21 15,1 0-15,-1-21 0,-21 21 0</inkml:trace>
  <inkml:trace contextRef="#ctx0" brushRef="#br1" timeOffset="163020.74">12446 15536 0,'0'0'0,"21"0"0,0 0 0,0 0 16,1 0-16,-1 0 0,21 0 15,-21-21-15,0 0 0,1 21 0,20-21 16,-21 0-16,-21 0 15,0-1-15,0 1 0,0 0 16,-21 21-16,0 0 16,0 0-16,-22 0 0,1 0 0,0 0 15,-1 21-15,1-21 0,0 21 0,-1 1 16,1-1-16,21 0 0,0 0 16,-1 0-16,22 0 0,0 1 0,0-1 15,0 0-15,22 0 16,-22 0-16,21-21 0,0 21 0,21 1 15,-21-22-15,1 21 0,-1 0 0,21-21 16,-21 21-16,0-21 16,1 21-16,-1-21 0,0 0 0,-21 21 15,0 1-15,-21-22 16,0 0 0,-1 0-16,-20 0 0,21 0 0,-21 0 15,-1 0-15,1-22 0,0 22 16,-1-21-16,1 21 0,21-21 0,0 21 15,-1 0-15,1-21 0,42 21 32,1 0-32,-1 21 0,0-21 15,0 21-15,0 0 0,0-21 16,1 22-16,-1-22 0,21 21 16,-21-21-16,22 0 0,-22 0 0,21 0 0,-21 0 15,22 0-15,-1 0 16,-21 0-16,21 0 0,1 0 0,-22-21 15,0 21-15,21-22 0,-20 1 0,-1 21 16,0-21-16,0 0 0,0 0 16,0 0-16,1-1 0,-1-20 0,-21 21 15,21 0-15,0 0 0,0-1 0,-21 1 16,0 0-16,21 0 0,-21 42 31,0 0-15,0 0-16,-21 1 0,21-1 15,0 0-15,-21 0 0,21 0 0,0 0 16,0 1-16,0-1 16,0 0-16,21-21 15,0 21-15,1-21 0,-1 0 0,0 0 16,21 0-16,-21 0 0,1 0 16,20 0-16,-21 0 0,21 0 0,-20-21 15,-1 21-15,0-21 0,0 0 16,0 21-16,0-22 0,1 1 0,-22 0 15,0 0-15,21 0 0,-21 0 0,21-1 16,-21 1-16,0 0 16,0 42-1,0 0 1,0 1-16,0-1 0,0 0 16,-21 21-16,21-21 0,0 1 0,0-1 15,0 0-15,0 0 0,0 0 16,21 0-16,0 1 0,0-22 0,0 21 15,22 0-15,-22-21 0,0 0 16,21 0-16,-20 21 0,-1-21 0,21 0 16,-21 0-16,0 0 0,1-21 0,-22 0 15,0 0-15,0-1 16,0 1-16,0 0 16,-22 0-16,1-21 0,0 20 0,0 1 15,0 0-15,0 0 0,-1 0 16,1 21-16,0-21 0,0 21 15,21-22 1,0 1-16,21 21 16,0 0-16,0 0 0,1-21 0,20 21 15,-21 0-15,21 0 0,-20-21 16,20 21-16,-21 0 0,21 0 0,-20 0 16,-1 0-16,0 21 0,0-21 15,0 21-15,0 0 0,1 1 0,-22-1 16,0 0-16,0 0 0,0 0 15,0 0-15,0 1 16,0-1-16,0 0 0,0 0 0,0 0 16,-22 0-16,1-21 15,21 22-15,-21-22 16,0 0 0,0 0-16,0 0 0,-1-22 31,22 1-31,0 0 0,0 0 15,0 0-15,22 0 16,-1-1-16,0 1 0,0-21 16,21 21-16,-20-22 0,20 22 0,0-21 15,1 21-15,-1-22 0,0 22 16,1 21-16,-1 0 0,0 0 0,-21 0 16,43 21-16,-43 1 15,0 20-15,0-21 0,1 21 0,-22-20 16,0-1-16,0 21 0,0-21 0,0 0 15,0 1-15,0-1 0,-22 21 16,1-21-16,0-21 0,0 21 0,0 1 16,0-1-16,-1 0 0,1-21 15,0 21-15,0-21 0,0 0 0,0 0 16,-1 0-16,1 0 16,0 0-1,0-21-15,0 21 0,0-21 16,21 0-16,-22-1 0,1 1 0</inkml:trace>
  <inkml:trace contextRef="#ctx0" brushRef="#br1" timeOffset="163217.62">13377 15240 0,'0'0'0,"-21"0"15,21 21 32,21-21-31,0 0-16,1 0 15,-1 0-15,0 0 0,0 0 16</inkml:trace>
  <inkml:trace contextRef="#ctx0" brushRef="#br1" timeOffset="163591.16">15113 15325 0,'0'0'0,"0"-21"0,0-1 0,0 1 16,0 0-16,21 21 0,-21 21 31,0 0-31,0 1 16,0 20-16,-21-21 16,21 21-16,0 1 0,-21-1 0,0-21 15,-1 22-15,22-22 0,-21 21 0,0-21 16,21 22-16,-21-22 0,0 0 15,21 0-15,-21 0 0,-1 0 16,22 1-16,-21-22 0,21-22 31,0 1-15</inkml:trace>
  <inkml:trace contextRef="#ctx0" brushRef="#br1" timeOffset="163892.09">14880 15558 0,'0'-43'0,"21"149"0,-42-169 0,21-1 15,0 22-15,0 21 0,0-22 0,21 22 16,0-21-16,1 21 0,20-22 0,0 22 16,-21 0-16,43 0 0,-22 0 15,1 21-15,-1 0 0,21 0 0,-20 0 16,20 0-16,-20 0 0,-1 0 16,-21 21-16,21 21 0,-20-21 0,-1 22 15,-21-22-15,0 21 0,0-21 16,-21 0-16,-1 22 0,-20-22 0,0 0 15,-1 0-15,-20 0 0,21 1 0,-22-22 16,1 21-16,20-21 16,1 0-16,0 0 0,-1 0 0,22 0 15,0 0-15,0 0 0,42 0 32,0 0-32,0 0 0,22 0 15,-1-21-15,0 21 0,1-22 16,20 22-16,1-21 0</inkml:trace>
  <inkml:trace contextRef="#ctx0" brushRef="#br1" timeOffset="164295.73">15917 15304 0,'-169'84'0,"338"-168"0,-190 84 32,0 0-32,0 21 15,-22 0-15,22 0 0,0 0 0,0 22 16,0-22-16,-22 21 0,22-21 0,0 22 15,0-22-15,0 21 0,21-21 16,0 0-16,0 1 0,0-1 0,0 0 16,0 0-16,21 0 0,0 0 0,0-21 15,22 0-15,-22 22 0,21-22 16,0 0-16,1 0 0,-1 0 0,0 0 16,1-22-16,-1 1 0,22 21 15,-22-21-15,-21 0 0,21 0 0,-20-22 16,20 22-16,-42-21 0,0 21 15,0-43-15,0 22 0,0 0 16,-21-1-16,0 1 0,-22 0 0,22-1 16,-21 22-16,-1 0 0,1 0 15,-21 21-15,20 0 0,1 0 0,0 21 16,-1 0-16,1 21 0,0-20 0,-1 20 16,22 0-16,0 1 0,0-22 15,21 21-15,0 0 0,0 1 0,0-22 16,0 21-16,21-21 0,21 1 15,-21-1-15,22 0 0,-22 0 0,21-21 16,1 0-16</inkml:trace>
  <inkml:trace contextRef="#ctx0" brushRef="#br1" timeOffset="164931.43">16531 15473 0,'-275'275'0,"550"-550"0,-275 254 16,0 0-16,0-1 0,0 1 0,-21 21 15,0 0 1,21 21-16,-21 1 0,-1-1 16,1 21-16,0-21 0,21 22 0,-21-22 15,21 0-15,-21 21 0,21-21 16,-21 1-16,21-1 0,0 0 16,0 0-16,0 0 0,0 0 0,0 1 15,21-22 1,0 0-1,0-22-15,-21 1 0,0 0 16,21 21-16,-21-21 0,21 0 16,-21-22-16,0 22 0,22 0 0,-1-21 15,0 21-15,0-22 0,-21 1 16,21 21-16,0-22 0,1 22 0,-1 0 16,0 0-16,0 21 0,0 0 15,0 0-15,1 0 0,-22 21 16,21 0-16,0 0 0,0 22 0,-21-22 15,21 0-15,-21 0 16,21 22-16,-21-22 0,0 0 0,22-21 16,-22 21-16,21 0 0,-21 0 15,21-21 1,0 0-16,-21-21 16,21 0-1,0 0-15,1 0 0,-22 0 0,21-22 16,0 22-16,0-21 0,21 21 0,-20-22 15,-1 1-15,21 0 16,-21 20-16,22 1 0,-22 0 0,0 0 0,0 21 16,0 0-16,-21 21 15,0 0-15,0 22 0,0-1 16,0-21-16,0 21 0,0 1 0,-21-1 16,0-21-16,0 22 0,21-22 15,-21 21-15,-1-21 0,1 0 0,0 1 16,0-1-16,21 0 0,-21 0 15,0-21-15,21 21 0,-22-21 16</inkml:trace>
  <inkml:trace contextRef="#ctx0" brushRef="#br1" timeOffset="165584.1">18859 15600 0,'0'-21'31,"0"0"-15,22-1-16,-22 1 16,0 0-16,0 0 0,0 0 15,0-22-15,-22 22 0,1 0 0,0-21 16,0 21-16,-21-1 0,-1 22 0,1 0 16,0 0-16,-1 0 0,-20 0 15,20 22-15,1-1 0,0 0 0,21 21 16,-22 1-16,22-22 0,0 21 15,0 0-15,0 1 0,-1-22 16,22 21-16,0 1 0,0-22 0,0 0 16,0 0-16,0 0 0,0 0 0,22 1 15,-1-1-15,0-21 0,0 0 16,21 0-16,1 0 0,-22 0 16,21 0-16,22 0 0,-22-21 0,0-1 15,1 1-15,20 0 0,-20-21 0,-1 21 16,0-22-16,1 1 0,-22 0 15,21-1-15,-21-20 0,0 20 0,22-20 16,-43-1-16,21 1 0,-21-1 16,21 22-16,-21 0 0,0 21 0,0-1 15,0 1-15,0 42 16,0 1 0,-21 20-16,0 0 0,21 22 0,0-22 15,-21 0-15,-1 22 0,22-22 16,-21 1-16,21 20 0,0-42 0,0 22 15,0-1-15,0-21 0,0 21 0,0-20 16,0-1-16,0 0 0,0 0 16,21-21-16,1 0 15,-1 0-15,0 0 0</inkml:trace>
  <inkml:trace contextRef="#ctx0" brushRef="#br1" timeOffset="166504.43">19325 15579 0,'0'0'16,"21"0"-16,0 0 15,1 0 1,-1 0-16,0 0 0,0-21 16,0-1-16,0 22 0,1-21 15,-1 21-15,-21-21 0,0 0 0,21 0 16,-21 0-16,0-1 15,0 1-15,-21 21 16,0 0-16,-1 0 0,1 0 16,-21 0-16,21 21 0,0 1 15,-22-1-15,22 0 0,0 0 0,0 0 16,0 0-16,-1 1 0,1-1 16,0 0-16,21 0 0,-21 0 0,21 0 15,0 1-15,0-1 0,21 0 16,0-21-16,0 0 0,1 21 15,-1-21-15,21 0 0,-21 0 0,22 0 16,-1 0-16,0 0 0,1 0 16,20 0-16,-21-21 0,1 0 0,-1 21 15,22-21-15,-22-1 0,0-20 0,1 21 16,-22 0-16,0 0 16,0-22-16,0 22 0,-21 0 0,0 0 0,0 0 15,-21 21 1,0 0-16,0 21 15,0 0-15,-1 0 0,22 0 0,0 0 16,-21 1-16,21-1 0,0 21 16,0-21-16,0 0 0,0 1 0,0-1 15,0 0-15,21 0 16,-21 0-16,0 0 0,-21-21 47,0 0-47,0 0 15,0-21-15,0 21 0,-1-21 16,-20 21-16,21-21 0,0 21 0,0-21 16,-1 21-16,22 21 31,0 0-15,22-21-16,-1 21 0,0-21 15,0 21-15,0-21 0,0 22 0,22-22 16,-22 0-16,0 0 0,21 0 0,1 0 15,-22 0-15,21 0 0,1 0 16,-22 0-16,21 0 0,0-22 0,-20 1 16,20 21-16,-21-21 0,0 0 15,22 0-15,-22 0 0,0-1 16,0 1-16,0 0 0,-21 0 0,0 0 16,0 0-16,0-1 0,0 1 15,-21 42 1,0 1-1,21-1-15,0 0 0,0 0 16,-21 0-16,21 0 0,0 1 0,0-1 16,0 0-16,0 0 15,0 0-15,0 0 16,21-42 15,0 0-31</inkml:trace>
  <inkml:trace contextRef="#ctx0" brushRef="#br1" timeOffset="166667.32">20510 15282 0,'-21'-21'0,"-21"21"16,42 21-1,0 1-15,0-1 16,0 0-16,0 0 0,0 0 15,0 0-15,42 1 16</inkml:trace>
  <inkml:trace contextRef="#ctx0" brushRef="#br1" timeOffset="167335.21">21103 15663 0,'0'0'0,"21"0"0,0-21 16,-21 0-16,22 21 0,-22-21 16,21 0-16,-21 0 0,0-1 0,21 1 15,-21 0-15,0 0 0,0 0 16,0 0-16,-21 21 0,0 0 16,-1 0-16,-20 0 0,0 0 15,-1 21-15,1 0 0,0 0 0,-22 0 16,22 0-16,0 22 0,-1-22 0,1 0 15,21 0-15,21 0 0,0 1 16,0-1-16,0 0 0,21-21 16,0 21-16,21-21 0,-20 0 15,20 0-15,0 0 0,1 0 0,-1 0 16,0 0-16,-21 0 0,22 0 0,-22 0 16,21-21-16,-21 0 0,1 21 15,-22-21-15,21-1 0,0 1 16,-21 0-16,0 0 15,-21 42 17,21 0-32,-21 0 0,21 1 15,-22-1-15,22 0 0,0 0 0,-21 21 16,0 1-16,0-22 0,21 21 0,-21 1 16,0-1-16,-1 0 0,1 22 15,0-22-15,0 0 0,0 1 0,0-1 16,-1 0-16,1 1 0,0-1 15,0 0-15,0 1 0,0-1 16,-1 0-16,1 1 0,0-22 0,-21 21 16,21-21-16,-1 1 0,1-1 15,-21 0-15,21-21 0,-22 0 0,22 0 16,-21 0-16,0 0 0,-1-21 0,1 0 16,0-1-16,20 1 0,-20 0 15,0 0-15,21 0 0,-22-22 0,22 22 16,0-21-16,0 21 0,0-22 0,21 22 15,-22-21-15,22 0 0,0 20 16,0 1-16,0-21 0,22 21 16,-1 0-16,0-1 0,0-20 0,21 21 15,-20 0-15,20-22 0,21 22 16</inkml:trace>
  <inkml:trace contextRef="#ctx0" brushRef="#br1" timeOffset="167807.87">21442 15473 0,'0'0'0,"-21"21"47,21 0-47,-22 0 15,22 1-15,0-1 0,0 0 0,0 0 16,-21 0-16,21 0 0,0 1 0,-21-1 15,21 0-15,0 0 16,0 0-16,-21-21 0,21-21 47,0 0-47,21 0 16,-21 0-16,21-1 0,0 1 15,1 0-15,20-21 0,0 21 0,-21-22 16,22 1-16,20 21 0,-20-22 15,-1 22-15,0 0 0,1 0 16,-1 0-16,0 0 0,1 21 0,-22 0 16,0 0-16,0 21 0,0 0 15,-21 21-15,21-21 0,-21 22 0,0-1 16,0-21-16,0 22 0,-21-1 16,0-21-16,0 21 0,0-20 0,0-1 15,-1 0-15,1 0 0,-21 0 0,21-21 16,0 21-16,-1-21 0,1 0 15,0 0-15,0 0 0,0 0 0,0 0 16,21-21 0</inkml:trace>
  <inkml:trace contextRef="#ctx0" brushRef="#br1" timeOffset="168312.21">23241 15177 0,'0'-22'0,"0"44"0,21-65 16,-21 22-16,0 0 0,0 0 0,0 0 15,0 42 16,0 0-31,0 21 0,0 1 16,-21-1-16,21 21 0,-21-20 16,21-1-16,0 22 0,0-22 0,0 0 15,-21 1-15,21-1 0,-22 0 16,22-21-16,0 22 0,-21-22 0,0 0 16,21 0-16,-21 0 0,21 1 0,-21-1 15,0-21 1,-1 0-16,22-21 15,0-1 1,0 1-16,0-21 16,0 21-16,0 0 0</inkml:trace>
  <inkml:trace contextRef="#ctx0" brushRef="#br1" timeOffset="168620.04">23156 15240 0,'0'-21'0,"-63"317"0,126-571 0,-42 233 0,-21-1 16,22 22-16,-22 0 0,21 0 0,-21-21 15,21 20-15,0 1 0,0 0 16,0 0-16,22 0 0,-22 0 0,21 21 16,1-22-16,-1 22 0,0 0 0,1 0 15,-1 0-15,21 0 0,-20 22 16,-22-1-16,21 0 0,-21 21 16,1-21-16,-22 22 0,0-1 0,0 0 15,-22-20-15,1 20 0,-21-21 16,0 0-16,-1 0 0,1 1 0,0-1 15,-1 0-15,1-21 0,0 21 16,-1-21-16,22 0 0,-21 0 0,21 21 16,-1-21-1,44 0 1,-1 0 0,0 0-16,0 0 0,21 0 15</inkml:trace>
  <inkml:trace contextRef="#ctx0" brushRef="#br1" timeOffset="169595.67">24193 15409 0,'22'-63'16,"-22"42"-1,-22 0-15,1-1 0,0 22 16,0-21-16,0 21 0,-22 0 0,22 0 15,-21 0-15,21 0 0,-22 21 0,22 1 16,-21-1-16,21 0 0,0 0 16,-22 0-16,22 22 0,0-22 15,0 0-15,0 0 0,21 0 16,0 0-16,0 1 0,0-1 0,0 0 16,21 0-16,0-21 0,0 0 15,0 0-15,22 0 0,-22 0 16,21 0-16,-21 0 0,0 0 0,22 0 15,-22 0-15,21 0 0,-21-21 16,1 0-16,-1 0 0,0-1 0,0 1 16,0-21-16,0 21 0,1-22 0,-22 22 15,0 0-15,0 0 0,21 0 16,-21 0-16,0 42 16,0 0-1,0 0-15,-21 0 0,21 0 0,0 22 16,0-22-16,-22 0 0,22 0 0,0 0 15,0 1-15,0-1 0,0 0 16,0 0-16,0 0 0,22-21 16,-1 21-16,0-21 15,0 0-15,0 0 0,0 0 0,1 0 16,-1 0-16,0 0 0,0-21 0,0 21 16,0-21-16,1 0 0,-22 0 15,21 0-15,0-22 0,0 22 0,-21-21 16,21-1-16,0 1 0,1 0 15,-1-1-15,0-20 0,-21 21 16,21-1-16,0 1 0,0 21 0,-21 0 16,0-1-16,0 1 0,0 42 31,0 22-31,-21-22 0,0 21 16,0 1-16,0-1 0,0 21 0,-1-20 15,1-1-15,0 0 0,21-20 0,0 20 16,-21 0-16,21-21 0,-21 1 15,21 20-15,0-21 0,0 0 16,0 0-16,0 1 16,21-22-1,0 0-15,0 0 0,0 0 16,1-22-16,-1 1 0,0 21 16,0-21-16,0 0 0,22 0 0,-22-22 15,0 22-15,21-21 0,-21 0 16,22-22-16,-22 22 0,0-22 0,21 22 15,-20-22-15,-1 43 0,0-21 0,-21 21 16,0 0-16,21-1 0,-42 22 16,0 22-1,0 20-15,-1-21 0,1 21 16,0 1-16,-21-1 0,21 0 0,-1 1 16,1-1-16,0 0 0,21 1 15,0-1-15,-21-21 0,21 22 16,0-22-16,-21 0 0,21 0 0,0 0 15,0 0-15,0 1 16,21-44 15,-21 1-15,0 0-16</inkml:trace>
  <inkml:trace contextRef="#ctx0" brushRef="#br1" timeOffset="169784.2">24426 15367 0,'0'0'0,"21"0"47,1 0-47,-1 0 0,0 0 16,0 0-16,21 0 0,-20 0 0,20 0 15,0 0-15,1 0 0,-1-21 16,0 21-16,1 0 0,-22 0 0,21 0 15,-21-21-15,22 21 0</inkml:trace>
  <inkml:trace contextRef="#ctx0" brushRef="#br1" timeOffset="170142.99">24934 15515 0,'0'21'15,"0"1"-15,21-22 31,1 0-31,-1 0 0,21 0 0,-21 0 16,0-22-16,22 1 0,-22 21 16,0-21-16,0 0 0,0 0 0,1 0 15,-1 21-15,0-22 0,-21 1 16,0 0-16,0 0 0,0 0 16,-21 21-1,-22 0-15,22 0 0,0 21 16,0 0-16,0 0 0,0 0 0,-1 1 15,1-1-15,0 0 0,0 0 16,21 0-16,0 0 0,0 1 0,0-1 16,0 0-16,0 0 0,0 0 0,0 0 15,21-21-15,-21 22 16,42-22-16,-20 0 0,-1 0 0,0 0 16,21 0-16,-21 0 0,1 0 15,-1 0-15,21 0 0,-21 0 0,0-22 16,1 1-16</inkml:trace>
  <inkml:trace contextRef="#ctx0" brushRef="#br1" timeOffset="170471.86">25379 15558 0,'21'-85'16,"0"0"-1,-63 255-15,105-361 0,-63 170 0,21 21 16,-21-21-16,22 21 0,-1 0 16,0 0-16,0 0 0,0 0 15,0 21-15,-21 0 16,0 0-16,0 0 15,0 22-15,0-22 0,0 0 0,0 0 16,0 0-16,0 1 0,0-1 16,-21 0-1,0-21-15,0 0 16,21-21 0,-21 0-16,21-1 15,0 1-15,0 0 16,0 0-16,21 0 0,0 0 15,-21-1-15,21 22 0,0-21 0,1 0 16,-1 0-16,0 0 0,0 21 16,0-21-16,0 21 0,1 0 0,-1 0 15,21 0-15,-21-22 0,0 22 0,1 0 16,20 0-16</inkml:trace>
  <inkml:trace contextRef="#ctx0" brushRef="#br1" timeOffset="170875.63">26141 15261 0,'-21'21'15,"42"-42"-15,-42 42 0,-1 1 16,1-1-16,0 0 16,21 0-16,-21 21 0,0-20 0,21-1 15,0 0-15,-21 0 0,21 0 16,0 22-16,0-22 0,0 0 0,0 0 16,0 0-16,0 0 15,0-42 32,-22 21-31,22-21-16,0 0 0,-21 0 0,21 0 15,0-22-15,0 22 0,0-21 16,0 21-16,21-22 0,22 1 0,-22 21 16,0-22-16,21 1 0,1 21 15,-1 0-15,0 0 0,1-1 0,-1 22 16,0 0-16,-20 0 0,20 22 15,-21 20-15,0-21 0,-21 0 16,0 22-16,0-1 0,0-21 0,0 21 16,0 1-16,0-22 0,-42 21 15,21-21-15,0 1 0,-22-1 0,1 0 16,0 0-16,-1-21 0,1 21 16,0-21-16,-22 0 0,22 0 0,-22 0 15,1 0-15,-1 0 0</inkml:trace>
  <inkml:trace contextRef="#ctx0" brushRef="#br1" timeOffset="173035.61">529 16552 0,'0'0'0,"0"-21"0,0 0 0,-21 21 15,21-21-15,-21 0 0,21 0 16,0-1-16,-21 22 16,21 22 15,0-1-15,0 21-16,0-21 15,0 0-15,0 22 0,0-22 0,0 21 16,0 1-16,0-22 0,0 21 15,0-21-15,0 22 0,-22-22 16,22 0-16,0 0 0,0 0 0,22-21 31,-1 0-15,0-21-16,21 0 16,-21 0-16,1-22 0,20 22 15,-21-21-15,0 21 0,0-22 0,22 22 16,-22-21-16,0 21 0,-21 0 15,21-1-15,0 1 0,-21 0 16,22 21 0,-22 21-16,0 0 15,0 22-15,0-22 0,0 0 16,0 0-16,21 22 0,-21-22 16,0 0-16,0 0 0,0 0 15,21 0-15,0 1 0,0-22 31,0 0-31,1 0 0,-1 0 0,0 0 16,0-22-16,0 22 0,0-21 16,1 0-16,-1-21 0,0 21 15,0-1-15,0 1 0,-21-21 0,21 21 16,-21-22-16,22 22 0,-22 0 16,0 0-16,0 0 0,0 0 15,0-1-15,0 44 31,0-1-31,0 21 16,0-21-16,0 0 16,-22 22-16,22-22 0,0 21 15,0 1-15,0-22 0,0 21 0,0-21 16,0 0-16,22 22 0,-1-22 16,0 0-16,0-21 15,0 0-15,22 0 0,-22 0 0,21 0 16,-21-21-16,22 0 0,-1 0 15,-21-1-15,21 1 0,-20-21 0,20 21 16,-21 0-16,0-22 0,0 22 16,1-21-16,-22 21 0,0-22 15,0 22-15,0-21 0,0 21 0,0-22 16,0 22-16,0 0 16,0 0-16,0 42 15,-22-21 1,22 21-16,-21 0 0,21 22 0,0-22 15,0 0-15,0 21 0,0-21 16,-21 22-16,21-22 0,-21 21 16,21 1-16,0-22 0,0 0 0,0 0 15,-21 0-15,21 0 0,0 1 16,0-44 15,21 22-15,-21-21-16,21 0 0,0-21 15,-21 21-15,21-1 0,1 1 16,-1-21-16,0 21 0,-21 0 0,21-1 16,0 1-16,0 0 0,1 0 15,-1 21-15,0 0 0,0 0 0,0 0 16,0 21 0,-21 0-16,0 0 0,0 22 15,22-22-15,-22 0 0,21 0 16,-21 0-16,0 1 0,0-1 15,21 0-15,0-21 0,-21 21 0,21-21 16,0 0-16,1 0 0,-1 0 16,0 0-16,0 0 0,0-21 15,0 0-15,1 0 0,20 21 16,-21-22-16,-21 1 0,21 0 0,0 0 16,1 0-16,-22 0 0,0-1 15,0 1-15,0 0 0,0 0 16,0 42-1,0 0 1,0 0-16,0 1 0,0 20 16,0-21-16,0 0 0,0 0 15,-22 1-15,22-1 0,0 0 0,0 0 16,0 0-16,0 0 0,0 1 16,0-44 15,0 1-16,0 0-15,22 0 0</inkml:trace>
  <inkml:trace contextRef="#ctx0" brushRef="#br1" timeOffset="173243.89">2434 16383 0,'0'0'15,"21"0"79,0 0-78,1 0-1</inkml:trace>
  <inkml:trace contextRef="#ctx0" brushRef="#br1" timeOffset="174003.18">3006 16510 0,'21'0'16,"-42"0"-16,42-21 15,-21 0-15,-21 21 16,-1 0-16,1 0 15,0 0-15,0 0 0,0 0 16,0 21-16,-1 0 0,1 0 16,0 0-16,0 1 0,0-1 0,21 21 15,0-21-15,0 22 0,0-22 16,0 21-16,0-21 0,0 0 0,21 22 16,0-22-16,21-21 0,-20 21 15,-1 0-15,21-21 0,0 0 16,1 0-16,-22 0 0,21 0 15,1 0-15,-1-21 0,0 0 0,1 0 16,-1 21-16,-21-43 0,21 22 16,-20 0-16,-1-21 0,0 21 0,0-22 15,-21 1-15,0 21 0,0-22 16,0 1-16,0 0 0,0 21 0,0-22 16,0 1-16,0 21 0,0-22 15,0 22-15,0 0 0,-21 21 16,21 21-1,0 0-15,0 1 0,0 20 16,0-21-16,0 21 16,0 1-16,0-1 0,0-21 0,0 22 15,0-1-15,0 0 0,0-21 16,-21 22-16,21-22 0,0 0 0,0 0 16,0 0-16,0 1 0,-21-1 15,21 0-15,-22-21 16,22-21-1,0 0-15,0-1 16,0-20-16,22 21 0,-1-21 16,0 20-16,0-20 0,21 21 0,-20-21 15,20 20-15,-21-20 0,21 21 16,-20 0-16,20 0 0,0 21 16,-21 0-16,22 0 0,-22 0 0,21 0 15,-21 21-15,1 0 0,-1 0 16,-21 21-16,0-20 0,0-1 0,0 0 15,0 21-15,0-21 0,0 1 16,0 20-16,-21-21 0,21 0 0,-22 0 16,1 1-16,21-1 15,0 0-15,21-21 16,1 0 0,-1 0-16,0 0 0,21 0 0,-21 0 15,1-21-15,20 21 0</inkml:trace>
  <inkml:trace contextRef="#ctx0" brushRef="#br1" timeOffset="174271.03">4551 16574 0,'0'0'0,"21"-22"0,-21 1 16,21 21-16,0 0 16,-21 21-1,0 1 1,0 20-16,-21-21 15,21 0-15,-21 22 0,21-22 0,-21 21 16,21-21-16,-21 0 0,21 22 16,0-22-16,-22 0 0,22 0 0,-21 0 15,21 1-15,0-1 16,21-21 15,1 0-31,-1-21 0,0-1 16,21 1-16,-21-21 0,22 21 0</inkml:trace>
  <inkml:trace contextRef="#ctx0" brushRef="#br1" timeOffset="174600.22">4953 16616 0,'21'-21'0,"64"-43"15,-191 149 1,212-191-16,-127 106 16,-1 21-16,1-21 15,0 21-15,0 1 0,0-22 0,0 21 16,-1 0-16,1 0 0,21 0 15,0 0-15,0 1 0,0-1 0,0 0 16,0 0-16,0 0 16,21-21-16,1 0 0,-1 21 15,0-21-15,0 22 0,0-1 16,0 0-16,-21 0 16,0 0-16,0 0 15,0 1-15,-21-1 16,0-21-16,0 0 15,0 21-15,0-21 0,-1 0 0,1 0 16,0 0-16,0 0 0,0 0 16,0 0-16,-1 0 0,22-21 15,-21 21-15,21-21 0,0-1 16,0 1-16,-21-21 0,21 21 0</inkml:trace>
  <inkml:trace contextRef="#ctx0" brushRef="#br1" timeOffset="174795.1">4572 16320 0,'-42'0'31,"42"21"-15,0 0-1,0 0-15,0 0 16,21-21 15,0 0-31</inkml:trace>
  <inkml:trace contextRef="#ctx0" brushRef="#br1" timeOffset="176171.47">5905 16510 0,'0'0'0,"0"-21"0,0 0 15,22 0-15,-22-22 0,0 22 0,0 0 16,0 0-16,0 0 0,0-1 15,0 1-15,0 42 32,0 1-17,0-1-15,-22 21 0,22-21 0,0 22 16,0-22-16,-21 21 0,21 0 16,0 1-16,0-1 0,0 0 0,0 1 15,0-1-15,0-21 0,0 22 16,0-22-16,0 21 0,0-21 0,0 0 15,0 1-15,21-22 16,1 21-16,-1-21 0,0 0 16,21 0-16,-21 0 0,1-21 0,20 21 15,-21-22-15,21 1 0,-20 0 16,-1-21-16,21 21 0,-21-22 16,0 1-16,22 21 0,-22-22 0,0 1 15,0 0-15,-21-1 0,21 1 16,1 21-16,-22-21 0,0 20 0,0-20 15,21 21-15,-21 0 0,0 0 16,0 42 0,0 0-1,0 0-15,0 21 0,-21-20 16,21-1-16,0 21 0,0-21 0,-22 0 16,22 22-16,-21-22 15,21 21-15,0-21 0,0 22 0,0-22 16,0 0-16,0 0 0,21 0 15,1 1-15,20-22 0,-21 0 0,0 21 16,22-21-16,-1 0 0,0 0 16,-21 0-16,22-21 0,-1-1 0,0 1 15,1 21-15,-1-21 0,-21 0 16,0 0-16,22 0 0,-22-1 0,-21 1 16,0 0-16,21 0 0,-21 0 15,0 0-15,-21 21 16,0 0-1,0 0-15,21 21 0,-22 0 16,22 0-16,-21 0 0,21 0 16,0 1-16,0-1 0,0 0 15,0 0-15,0 0 0,0 0 0,0 1 16,0-1-16,21-21 0,-21 21 16,22 0-16,-22-42 46,0 0-30,0 0-16,-22-1 16,22 1-16,-21 21 15,21 21 17,0 1-32,0-1 15,21-21 1,1 21-16,-1-21 0,21 0 15,-21 0-15,0 0 0,22 0 16,-1 0-16,-21 0 0,22-21 0,20 0 16,-21 21-16,1-22 0,-1 1 0,0 0 15,1 0-15,-1 0 0,0 0 16,-20-1-16,-1 1 0,0 0 16,0 0-16,-21 0 0,0 0 15,0-1-15,0 1 0,0 0 16,-21 21-1,0 0 1,21 21-16,-21 0 0,-1-21 0,22 22 16,0-1-16,0 0 0,0 21 15,0-21-15,0 1 0,0-1 0,0 0 16,0 0-16,0 0 0,0 0 16,0 1-16,0-1 0,22 0 15,-1-21-15,0 0 0,0 21 16,21-21-16,-20 0 0,20 0 0,0 0 15,1 0-15,-1 0 16,0 0-16,1 0 0</inkml:trace>
  <inkml:trace contextRef="#ctx0" brushRef="#br1" timeOffset="176679.18">8445 16658 0,'0'-42'15,"-127"190"-15,254-317 0,-127 232 0,0-147 0,0 62 16,0 1-16,0 0 0,-21 0 15,0 21-15,0 0 16,0 0-16,-22 21 0,22-21 16,0 21-16,-21 0 0,21 1 0,-22-1 15,22 0-15,-21 21 0,21-21 16,-1 22-16,1-22 0,0 0 16,21 21-16,0-20 0,0-1 0,0 0 15,0 0-15,0 0 0,21 0 16,0-21-16,1 0 0,-1 0 0,21 0 15,-21 0-15,22 0 0,-22 0 16,0 0-16,21-21 0,-21 21 0,22-21 16,-22 0-16,0 0 0,0-22 15,0 22-15,1-21 0,-1 0 0,0 20 16,0-20-16,-21 0 0,21-1 16,-21 1-16,21 0 0,-21-1 15,0-20-15,0 42 0,22-22 0,-22 1 16,0 21-16,0 0 0,0 0 15,21-1-15,-21 44 16,0-1-16,0 0 0,-21 21 16,-1-21-16,22 22 0,-21-1 0,21 0 15,-21 1-15,21-1 0,-21 0 0,21 1 16,0-22-16,0 21 0,0 1 16,0-22-16,0 21 0,0-21 0,0 0 15,0 1-15,0-1 16,0 0-16,21-21 0,0 0 15,0 0-15,22 0 0,-22-21 16,21 0-16,-21 21 0,22-22 16</inkml:trace>
  <inkml:trace contextRef="#ctx0" brushRef="#br1" timeOffset="177075.54">9821 16256 0,'-21'-63'0,"0"41"15,21 1-15,0 0 0,0 0 16,0 0-16,0 42 31,0 0-31,0 21 0,0-20 16,0 20-16,0 21 0,0-20 15,0-1-15,-21 22 0,21-22 0,0 0 16,0 1-16,-21-1 0,21 0 0,-22 1 16,22-1-16,-21 0 15,21-21-15,-21 1 0,21 20 0,0-21 16,0 0-16,21-21 47,0-21-47,1 0 0,-1 0 0,0 0 15,0-1-15</inkml:trace>
  <inkml:trace contextRef="#ctx0" brushRef="#br1" timeOffset="177469.32">10139 16489 0,'0'0'0,"21"0"0,-21 21 31,-21 0-15,0 0-16,-1 1 0,1-1 0,21 0 15,0 0-15,-21 21 0,21-20 16,0 20-16,0-21 0,0 21 0,0-20 16,0-1-16,0 21 0,21-21 15,0 0-15,22 1 0,-22-22 16,0 0-16,0 0 0,22 0 15,-22 0-15,21 0 0,-21 0 0,0-22 16,22 1-16,-22 21 0,0-21 16,-21-21-16,21 21 0,-21-22 15,0 22-15,0-21 0,0 21 0,0-22 16,0 1-16,0 21 0,0 0 16,0-22-16,0 22 0,-21 0 15,0 21 1,0 0-16,0 0 0,-1 0 15,1 0-15,0 21 0,0-21 16,0 21-16,0-21 0,21 21 16,-22-21-16,1 0 15,0 0-15,0 0 16</inkml:trace>
  <inkml:trace contextRef="#ctx0" brushRef="#br1" timeOffset="177691.19">9588 16425 0,'22'0'15,"-1"-21"1,0 21-16,0 0 0,0 0 0,0 0 16,1 0-16,-1 0 0,21-21 15,-21 21-15,22 0 0,-22 0 0,21 0 16,-21 0-16,22 0 0,-22 0 15,0 0-15,0 0 0,0 0 16,0 0-16,1 0 0,-1 0 16</inkml:trace>
  <inkml:trace contextRef="#ctx0" brushRef="#br1" timeOffset="180002.7">12023 16785 0,'0'0'0,"0"21"0,-22-21 15,22-21 17,22 0-17,-1 0 1,-21 0-16,0 0 0,21-1 16,-21 1-16,0 0 0,0 0 15,0 0-15,0 0 0,-21-1 0,0 1 16,-1-21-16,1 21 0,-21 0 0,21-1 15,-22 1-15,1 0 0,0 21 16,21 0-16,-22 0 0,1 0 0,21 0 16,-22 0-16,22 21 0,0 0 15,0 22-15,0-22 0,0 21 0,-1 1 16,22-22-16,-21 21 0,21 0 16,0 1-16,0-1 0,0 0 0,0-20 15,0 20-15,0-21 0,21 0 16,1 0-16,-1 1 0,21-22 15,-21 0-15,0 0 0,1 0 16,-1 0-16,21 0 0,-21-22 16,22 22-16,-22-21 0,0 0 0,21 0 15,-21-21-15,1 20 0,-1-20 16,0 21-16,0-21 0,0 20 0,-21 1 16,0-21-16,0 21 0,0 0 15,0-1-15,21 22 16,-21 22-1,22-1-15,-22 0 0,0 0 16,0 21-16,21-20 0,0 20 0,0-21 16,-21 0-16,21 22 15,0-22-15,1 0 0,-1-21 0,0 21 16,0 0-16,0-21 0,0 0 16,1 0-16,-1 0 0,21 0 0,-21 0 15,0-21-15,1 0 0,-1 0 16,0 0-16,0-1 0,0 1 0,0 0 15,1-21-15,-1 21 0,0-22 16,0 22-16,0-21 0,0 21 0,1-1 16,-22-20-16,21 21 0,0 21 0,-21-21 15,21 0-15,0 21 16,-21 21 0,0 0-1,0 0-15,0 0 16,0-42 46,0 0-62,-21 0 16,0 21-16,0 0 16,0 0-1,-1 0-15,1 21 16,21 0-16,-21 0 15,21 0-15,-21 1 0,21-1 16,0 21-16,0-21 0,0 0 16,0 22-16,0-22 0,0 0 0,0 0 15,0 0-15,0 1 0,21-1 16,0 0-16,0-21 0,1 21 16,-1-21-16,0 0 15,0 0-15,0 0 0,0-21 16,1 21-16,-1-21 0,0 0 0,0-1 15,0 1-15,22-21 0,-22 21 16,0 0-16,21-22 0,-21 22 0,22-21 16,-22 21-16,21-1 0,-21 1 15,1 0-15,20 0 0,-21 21 0,0-21 16,0 21-16,-21 21 47,-21-42 31,0 21-78,0 0 31,0 0-31,0 0 0,-1 0 0,1 0 16,0 0-16,0 21 15,21 0-15,-21 0 16,21 0-16,-21 1 0,21-1 0,0 0 16,0 0-16,0 0 0,0 0 15,0 22-15,0-22 0,21 0 0,-21 0 16,21 0-16,0 1 16,0-1-16,22-21 0,-22 21 0,21 0 0,0-21 15,1 0-15,-1 0 0,0 0 16,1 0-16,-1 0 0,0 0 0,1 0 15,-1 0-15,0-21 0,-20 0 16,20 21-16,-21-21 0,0-1 16,0-20-16,1 21 0,-22 0 0,0-22 15,0 22-15,0 0 0,0-21 16,0 21-16,0-1 0,0 1 0,0 0 16,0 0-16,0 42 31,-22 0-31,22 0 0,-21 1 15,21-1-15,-21 0 0,21 21 16,0-21-16,0 22 0,0-22 16,0 0-16,0 0 0,0 0 15,0 22-15,21-22 0,0 0 16,22-21-16,-22 21 16,64-21-16,-43 0 15,-21 0-15,21-21 0,1 0 16,-1 21-16,0-21 0,-20-22 0,20 22 15,-21 0-15,21-21 0,-20 21 0,-1-22 16,0 22-16,-21 0 0,0 0 16,21 0-16,-21-1 0,0 1 0,-21 21 31,0 0-31,0 0 16,21 21-16,-22 1 0,22-1 15,0 0-15,0 0 0,0 0 0,0 22 16,0-22-16,0 0 0,0 0 0,0 0 15,0 0-15,0 1 0,0-1 16,0 0-16,0 0 16,0-42 15,-21 0-15,0 0-16,0-1 15,21 1-15,0 0 16,-21 21-16,0 0 15,21 21 1,0 0-16,0 1 16,0-1-16,0 0 0,0 0 15,21 0-15,0-21 16,0 21-16,0-21 0,0 0 0,1 0 16,-1 0-16,21 0 0,-21 0 15,22 0-15,-1 0 0,0 0 0,-21 0 16,22 0-16,-1-21 0,0 0 15,-20 0-15,20 0 0,-21 0 0,21-1 16,-20-20-16,-1 21 0,0-21 16,-21 20-16,0-20 0,0 21 15,21-21-15,-21 20 0,0 1 0,0 0 16,0 0-16,0 0 0,-21 21 16,0 0-16,21 21 15,0 0-15,0 21 0,0-20 16,0-1-16,0 21 0,0-21 0,0 22 15,0-22-15,0 21 0,0-21 16,0 0-16,0 22 0,0-22 0,0 0 16,0 0-16,0 0 0,-21-21 15,21 22-15,-22-22 0,1 0 0,0 21 16,0-21-16,0 0 0,0 0 16,-1 0-16,1 0 15,21-21-15,0-1 0</inkml:trace>
  <inkml:trace contextRef="#ctx0" brushRef="#br1" timeOffset="180375.48">15960 16383 0,'0'0'0,"0"-21"0,0 0 15,0 0-15,0-1 0,0 1 16,0 42 0,0 1-1,0-1-15,0 0 0,0 21 0,-22 1 16,22-1-16,0 0 0,0 1 15,0-1-15,-21 0 0,21 1 16,-21-1-16,21-21 0,-21 21 16,21 1-16,0-22 0,0 0 0,0 0 0,-21 0 15,21 1-15,0-1 16,21-21 0,0-21-1,0-1-15</inkml:trace>
  <inkml:trace contextRef="#ctx0" brushRef="#br1" timeOffset="181051.34">16425 16298 0,'64'-42'16,"-128"84"-16,149-105 16,-85 84-1,0 0-15,0 22 0,-21-1 0,0 0 16,-1 1-16,1-1 0,0 0 15,0 1-15,0-1 0,0 0 0,21 1 16,-22-1-16,1 0 0,0-21 16,21 22-16,-21-22 0,21 0 0,0 0 15,0 0-15,0-42 47,0 0-47,0 0 0,0 0 0,0 0 16,0-1-16,0-20 0,0 21 15,0 0-15,0-22 0,0 22 16,21 0-16,0-21 0,0 42 0,-21-21 16,22-1-16,-1 22 0,0 0 15,0 0-15,0 0 0,0 0 0,1 0 16,-1 22-16,0-1 0,0 0 16,-21 0-16,21 21 0,0-20 0,-21-1 15,22 0-15,-22 21 0,21-21 0,0 1 16,-21-1-16,21 0 0,0 0 15,0 0-15,1 0 0,-1-21 16,21 0-16,-21 0 0,0 0 16,1 0-16,-1 0 0,0 0 15,0-21-15,0 0 0,0 0 16,1 0-16,-1 0 0,0-1 0,0-20 16,0 21-16,0-21 0,1 20 15,-22-20-15,0 21 0,21-21 0,-21 20 16,0 1-16,0 0 0,0 0 0,-21 21 15,-1 0 1,1 21-16,0 0 0,0 0 0,21 1 16,-21-1-16,21 21 0,-21 0 15,21-20-15,0 20 0,0-21 0,0 21 16,0-20-16,0-1 0,0 21 16,0-21-16,21-21 0,0 21 0,0 1 15,21-22-15,-20 0 0,20 0 16,-21 0-16,21 0 0,1 0 15,-22-22-15,21 1 0,-21 0 0,1 0 16,-1 0-16,0-22 0</inkml:trace>
  <inkml:trace contextRef="#ctx0" brushRef="#br1" timeOffset="181293.2">15684 16510 0,'-42'0'0,"21"0"0,84 0 0,-147 21 0,105-21 16,21 0 0,-21 0-16,22 0 0,-1 0 15,0 0-15,22-21 0,-1 21 0,1 0 16,-1-21-16,1 21 0,21 0 15,-22-21-15,1 21 0,-22-21 0,21 21 16</inkml:trace>
  <inkml:trace contextRef="#ctx0" brushRef="#br1" timeOffset="184152.56">18521 16531 0,'0'0'0,"21"0"31,0 0-31,21 0 15,-20 0-15,-1 0 0,21 0 16,-21-21-16,22 21 0,-22-21 0,0 21 16,0-21-16,0 0 0,0 21 15,-21-22-15,0 1 0,0 0 16,-21 0-16,0 21 16,0 0-16,-21 0 0,20 0 15,-20 0-15,0 21 0,-1 0 0,22 0 16,-21 1-16,0-1 15,20 21-15,1-21 0,0 0 0,21 22 16,0-22-16,0 0 0,0 0 0,0 22 16,21-22-16,0 0 15,1 0-15,20-21 0,-21 0 0,21 21 16,1-21-16,-1 0 0,-21 0 16,22 0-16,-22 0 0,21 0 0,-21 0 15,-21-21 1,-21 21-1,0 0-15,0 0 16,-22 0-16,1 0 0,21 21 0,-21 0 16,-1 1-16,22-1 15,-21 0-15,-1 0 0,22 0 0,0 22 16,0-22-16,0 0 0,21 0 0,0 0 16,0 0-16,0 1 0,0-1 15,21-21-15,0 21 0,0-21 0,22 0 16,-1 0-16,0 0 0,1 0 15,-1 0-15,21 0 0,-20-21 0,20 21 16,1-21-16,-22-1 0,22 1 16,-1 0-16,-21 0 0,22-21 0,-22-1 15,1 1-15,-1 0 0,0-1 16,1-20-16,-22 20 0,0 1 0,0-21 16,-21 20-16,0 1 0,0 0 15,0-1-15,0 1 0,0 21 16,0 0-16,0-1 0,0 1 0,-21 21 15,0 21 1,0 1-16,21 20 0,-22-21 0,1 21 16,0 1-16,0-1 0,21 0 15,0 1-15,-21-1 0,21 0 0,0 1 16,0-1-16,0 0 0,0 1 16,0-1-16,21-21 0,0 0 0,0 22 15,0-22-15,22 0 0,-22-21 0,21 21 16,1-21-16,-1 0 0,0 0 15,22 0-15,-22 0 0,0 0 16,22 0-16,-22 0 0,1-21 16,-22 0-16,21 0 0,-21 0 0,22-22 15,-22 22-15,-21-21 0,0 21 16,21-22-16,-21 22 0,0-21 0,0 21 16,0-1-16,0 1 15,-21 21-15,0 0 0,-1 0 0,1 0 16,0 21-16,21 1 15,-21-1-15,21 0 0,0 0 16,-21 0-16,21 0 0,0 1 16,0-1-16,0 0 0,0 0 0,21-21 15,0 21-15,-21 0 0,21-21 16,0 0-16,1 22 0,-1-22 16,0 0-16,0 0 0,0 0 15,0 0-15,1 0 0,-22-22 16,21 1-16,0 21 0,-21-21 0,0 0 15,21 0-15,-21 0 0,21-1 16,-21-20-16,21 21 0,-21 0 0,0 0 16,0 42 15,0 0-15,0 0-16,0 0 0,-21 0 0,21 1 15,-21-1-15,21 0 0,0 0 16,0 0-16,-21 0 0,21 1 15,0-1-15,-21-21 0,21 21 0,0 0 32,0-42-17,0 0 1,0 0-16,0-1 16,21 1-16,-21 0 0,21-21 15,0 21-15,0-1 0,-21-20 0,22 21 16,-1 0-16,0 0 0,0-1 15,0 1-15,0 21 0,1 0 16,-1 0-16,0 0 0,-21 21 16,0 1-16,21-1 0,0 0 15,-21 0-15,21 21 0,-21-20 0,0-1 16,0 0-16,0 0 0,0 0 16,0 0-16,0 1 0,0-1 15,0-42 16,0-1-15,0 1-16,0 0 0,0 0 16,0 0-16,0 0 15,22-1-15,-1 1 0,0-21 0,0 21 16,21 0-16,-20-22 0,20 22 0,-21 0 16,21 0-16,-20 21 0,20-21 15,-21 21-15,21 0 0,-20 0 0,-1 0 16,-21 21-16,0 0 15,0 21-15,0-21 0,0 1 0,0 20 16,0-21-16,0 21 0,0-20 16,-21 20-16,21-21 0,0 0 0,0 0 15,0 1-15,0-1 0,0 0 16,21 0-16,0-21 16,21 21-16,-21-21 0,1 0 15,-1 0-15,21 0 0,-21 0 16,0 0-16,22 0 0,-22-21 15,0 0-15,0 0 0,0 0 0,1-1 16,-1 1-16,0-21 0,-21 21 16,0-22-16,21 1 0,-21 21 0,0 0 15,0 0-15,0-1 0,0 1 16,0 0-16,-21 21 0,0 0 16,0 21-16,21 0 0,0 1 15,0-1-15,-22 21 16,22-21-16,0 0 0,0 22 0,0-22 0,0 0 15,0 0-15,0 0 16,0 1-16,0-1 0,22 0 0,-1-21 16,0 21-16,21-21 15,-21 0-15,1 0 0,-1 0 0,0 0 16,21 0-16,-21-21 0,1 0 16,-1 21-16,0-21 0,0-1 0,0-20 15,0 21-15,-21 0 0,22-22 16,-1 22-16,-21-21 0,0 21 0,21 0 15,-21-1-15,0 44 32,-21-1-17,21 0-15,-21 0 0,-1 0 0,1 22 0,21-22 16,-21 0-16,0 0 16,21 0-16,-21-21 0,21 21 0,-21 1 15,21-1-15,0-42 47,0-1-47,21 1 16,0 0-16,21 0 0,-21-21 15,1 20-15,20 1 0,-21-21 16,21 21-16,1-22 0,-1 22 16,0 0-16,1 21 0,-1 0 15,-21 0-15,22 0 0,-22 0 0,0 0 16,-21 21-16,0 0 0,21 1 15,-21 20-15,0-21 0,0 21 0,0-20 16,0-1-16,0 0 0,0 0 16,0 0-16,0 0 0,0 1 0,0-1 15,21-21-15,-21 21 16,21-21-16,1 0 0,-1 0 0,0 0 16,0 0-16,0 0 15,0 0-15,1-21 0,-1 0 0,0-1 16,0 1-16,0-21 0,-21 21 15,21-22-15,1 1 0,-1 0 16,0-22-16,0 22 0,0 0 0,0-1 16,1-20-16,-1 20 0,0 1 15,0 0-15,0 21 0,0-22 0,-21 22 16,0 0-16,0 0 0,0 42 16,-21 0-1,0 0-15,0 0 0,0 22 16,0-1-16,-1-21 0,1 22 0,0-1 15,0 0-15,0-21 0,21 22 16,0-1-16,0 43 16,0-43-16,0-21 0,0 22 0,0-22 15,0 0-15,0 0 0,0 0 16,0 0-16,21 1 0,0-22 0,0 0 16,22 0-16,-22 0 0,21 0 15,-21 0-15,22 0 0,-1 0 0,21-22 16,-20 22-16,-1-21 0,0-21 15,1 21-15,-22 0 0,21-22 0,-21 22 16,22-21-16,-22-1 0,-21 22 16,0 0-16,0 0 0,0 0 0,0 0 15,-21 21 1,0 0-16,-1 0 0,1 21 16,21 0-16,-21 0 0,21 21 15,0-20-15,0-1 0,0 21 16,0-21-16,0 0 0,0 22 0,0-22 15,21 0-15,-21 0 0,0 0 16,0 1-16,0-1 0,0 0 0,0 0 16,0 0-16,-21-21 15,21 21-15,-21-21 0,0 0 16,0 0 0,-1 0-16,1 0 0,21-21 15,-21 0-15,0 21 16,21-21-16,-21 0 0,0 0 0,-1-1 15</inkml:trace>
  <inkml:trace contextRef="#ctx0" brushRef="#br1" timeOffset="184443.66">22204 16489 0,'63'21'31,"-20"-21"-31,-1 0 0,0 0 16,1 0-16,20 0 0,-21 0 0,22 0 16,-1 0-16,1 0 0,-1 0 15,1 0-15,-22 0 0,1 0 16,20-21-16,-42 21 0,22 0 0,-22 0 16,0 0-16,0-21 0,0 21 15,-21-21 1,-21 21-1,0 0-15,-21 0 16,20 0-16,-20 0 0,-21 0 0,20 0 16,-20 0-16,-1 0 0</inkml:trace>
  <inkml:trace contextRef="#ctx0" brushRef="#br1" timeOffset="186759.05">4064 17611 0,'21'-21'15,"-21"-1"-15,21 1 16,-21 0-16,21 0 0,-21 0 16,0 0-16,0-1 0,0 1 15,0 0-15,0 0 0,0-21 0,-21 20 16,0 1-16,0 0 0,0 0 15,0 0-15,-1 21 0,1 0 16,0 0-16,-21 0 0,21 0 16,-22 0-16,22 21 0,-21 0 0,21 0 15,-1 0-15,1 22 0,0-22 16,0 21-16,0 1 0,21-1 16,-21 0-16,21 1 0,0-22 0,0 21 15,0-21-15,0 0 0,21 1 16,0-1-16,0-21 0,0 0 0,0 0 15,22 0-15,-1 0 0,-21-21 16,22-1-16,-1 1 0,0-21 16,1 21-16,-22-22 0,21 22 0,0-21 15,-20 21-15,-1-22 0,0 22 16,-21-21-16,0 21 0,0 0 16,0-1-16,0 1 0,0 0 0,-21 21 31,21 21-31,-21 0 15,-1 1-15,22-1 0,0 0 0,0 21 16,-21-21-16,21 22 0,0-1 16,0-21-16,0 22 0,0-22 0,0 21 15,0-21-15,0 0 0,0 1 16,21-1-16,1-21 16,-1 0-16,0 0 0,0 0 15,0 0-15,22 0 0,-22-21 0,21-1 16,-21-20-16,22 21 0,-1 0 15,-21 0-15,21-22 0,-20 22 0,-1-21 16,0 21-16,0-1 0,-21 1 16,0 0-16,21 0 0,-21 0 0,0 42 31,0 0-15,0 0-16,0 22 0,0-22 15,0 21-15,0-21 0,0 22 16,0-1-16,0-21 0,0 21 15,0-20-15,0 20 0,0-21 16,21 0-16,1 0 0,-1 1 0,0-22 16,0 0-16,0 0 0,0 0 15,22 0-15,-22 0 0,21 0 0,-21-22 16,22 22-16,-22-21 0,21 0 16,-21 0-16,1-21 0,-1 20 0,-21 1 15,0-21-15,0 21 0,0-22 16,0 22-16,0-21 0,0 21 0,-21 0 15,-1-22-15,1 22 16,0 0-16,0 21 0,42 0 47,0 0-47,0 0 0,1 21 16,20-21-16,-21 0 0,21 0 0,1 0 15,-1 0-15,0 0 0,22 0 16,-1 0-16,1 0 0,-22 0 0,22 0 15,-1 0-15,1 0 0,-22 0 16,0 0-16,1 0 0,-22 0 0,0 0 16,0 0-16,-42 21 15,0 0 1,0-21-16,-22 22 0,22-1 16,-21 0-16,0 0 0,20 21 15,-20-20-15,0-1 0,21 21 16,-22-21-16,22 22 0,0-22 0,0 21 15,0-21-15,21 0 0,0 1 16,0-1-16,0 0 0,0 0 0,21-21 16,0 0-1,0 0-15,0 0 0,0 0 16,1 0-16,-1 0 0,0-21 0,21 0 16,-21 21-16,1-21 0,-1-1 15,0 1-15,0 0 0,0-21 16,0 21-16,-21-22 0,0 22 0,22-21 15,-22 21-15,21-22 0,-21 22 16,0 0-16,0 0 0,0 0 16,0-1-16,0 44 15,0-1 1,0 0-16,-21 0 0,21 21 0,-22 1 16,22-22-16,-21 21 0,21 1 15,0-1-15,0 0 0,0-21 0,0 22 16,0-22-16,0 0 0,0 0 15,21 0-15,1-21 0,-1 22 0,21-22 16,-21 0-16,0 0 0,22 0 16,-22 0-16,21-22 0,-21 22 0,22-21 15,-1 0-15,-21 0 16,22-21-16,-22 20 0,0 1 0,0-21 16,21 0-16,-42-1 0,22 1 15,-1 0-15,0-22 0,-21 22 0,0-1 16,0 1-16,0 0 0,21-1 15,-21 22-15,0-21 0,0 21 0,21 0 16,-21 42 0,0 0-16,0 0 0,0 0 15,0 22-15,0-1 0,0 21 16,-21-20-16,21-1 0,-21 22 0,21-22 16,-21 0-16,21 1 0,0-1 15,0 0-15,0 1 0,0-22 16,0 0-16,0 0 0,21 0 15,0-21-15,0 0 0,0 0 16,1 0-16,-1 0 0,21 0 0,-21 0 16,22-21-16,-22 0 0,21 0 15,0 0-15,-20-22 0,-1 22 0,21 0 16,-21-21-16,-21 20 0,21 1 16,-21 0-16,22 21 0,-22 21 31,0 0-31,0 1 0,0-1 15,0 0-15,0 0 0,0 0 16,0 0-16,0 1 0,0-1 0,0 0 16,0 0-16,21-21 15,0 0 1,0-21 0,-21 0-1,0 0-15,0-1 0</inkml:trace>
  <inkml:trace contextRef="#ctx0" brushRef="#br1" timeOffset="186928.95">6816 17463 0,'0'0'0,"-22"-22"16,44 22 46,-1 0-62</inkml:trace>
  <inkml:trace contextRef="#ctx0" brushRef="#br1" timeOffset="188540.05">7493 17801 0,'0'0'0,"0"21"0,0-42 31,21 0-16,0 21-15,-21-21 0,21 0 16,-21 0-16,0-1 0,0 1 0,0 0 16,0-21-16,0 21 0,0-22 15,-21 22-15,0-21 0,0 21 0,0-1 16,0 1-16,-1 0 0,1 0 16,-21 21-16,21 0 0,-22 0 0,22 0 15,-21 0-15,21 21 0,-22 0 16,22 0-16,0 22 0,0-1 0,0 0 15,0 1-15,21-1 0,0 0 16,0 1-16,0-22 0,0 21 16,0-21-16,0 22 0,21-22 15,-21 0-15,21-21 0,0 21 16,21-21-16,-20 0 0,-1 0 0,0 0 16,21 0-16,-21 0 0,22-21 15,-22 21-15,0-21 0,21 0 0,-20 0 16,-1-1-16,0-20 0,0 21 15,0-21-15,-21 20 0,0-20 0,0 0 16,0-1-16,0 22 0,0-21 16,0 21-16,0 0 0,-21 42 31,21 0-31,0 21 16,0-21-16,0 22 0,0-22 15,0 21-15,0 1 0,0-22 0,0 0 16,0 21-16,21-21 0,22 1 15,-22-1-15,0-21 0,0 21 0,21-21 16,-20 0-16,20 0 0,0 0 16,-21 0-16,22-21 0,-1 21 0,-21-21 15,22-1-15,-22 1 0,0-21 16,0 21-16,0-22 0,0 22 0,-21-21 16,0 0-16,0-1 0,0-20 15,0 20-15,0 1 0,0 21 0,0-21 16,0 20-16,0-20 15,0 63 1,0 0 0,0 22-16,0-22 0,0 21 0,0 1 15,0-1-15,0 0 0,0 1 16,0-22-16,0 21 0,0 0 0,0-20 16,0-1-16,0 0 0,0 0 15,-21 0-15,21 0 0,0 1 0,0-44 31,0 1-15,0 0-16,0 0 0,0 0 16,21-22-16,1 22 0,-1 0 15,0 0-15,0 0 0,0 0 16,0 21-16,1-22 0,-1 22 0,0 0 16,0 0-16,0 0 0,0 0 15,1 0-15,-1 22 0,0-1 0,0 0 16,0 0-16,0 0 0,1 0 15,-1 1-15,-21-1 0,0 0 16,0 0-16,0 0 0,0 0 0,0 1 16,-21-22-16,-1 21 0,1 0 15,-21-21-15,21 0 0,0 0 0,-22 21 16,22-21-16,-21 0 0,21 0 16,-22 0-16,22 0 0,0 0 15,0 0-15,0 0 0,-1 0 16,22 21-1,22 0 1,-1-21-16,0 0 16,21 0-16,-21 22 0,22-22 0,-1 0 15,-21 0-15,22 0 0,-1 0 0,0 0 16,1 0-16,-1-22 0,0 22 16,1-21-16,-1 0 0,0 21 0,1-21 15,-1-21-15,0 20 0,-21 1 16,1-21-16,20 21 0,-21-22 0,0 1 15,0-21-15,-21 20 16,0 1-16,0 0 0,0-1 0,0 1 16,0 21-16,0-22 0,0 22 15,0 0-15,0 0 0,0 42 32,-21 0-32,21 0 0,-21 22 0,21-1 15,-21 0-15,21 1 0,0-1 16,-21 22-16,21-22 0,0 0 0,0 1 15,0-1-15,0 0 0,0-21 16,0 22-16,0-22 0,21 0 0,0 0 16,0 0-16,0-21 15,1 0-15,-1 0 0,0 0 0,0 0 0,21 0 16,-20 0-16,-1-21 16,21 21-16,-21-21 0,0 0 0,1 0 15,-1 0-15,0-1 0,-21-20 16,21 21-16,-21-21 0,21 20 0,-21-20 15,0 21-15,0 0 0,0 0 16,0-1-16,-21 44 16,21-1-16,-21 0 15,21 0-15,0 21 0,-21-20 0,21 20 16,-21-21-16,21 21 16,0-20-16,0-1 0,0 0 0,0 0 15,0 0-15,21-21 16,0 0-1,0 0-15,0-21 0,0 21 16</inkml:trace>
  <inkml:trace contextRef="#ctx0" brushRef="#br1" timeOffset="188914.84">11049 17738 0,'0'0'0,"-42"-21"15,42-1 1,0 1-16,-22 21 15,1 21 1,21 1 0,0-1-16,0 21 15,0-21-15,0 0 0,0 1 0,-21-1 16,21 0-16,-21 0 0,21 0 16,0 0-16,0 1 0,0-44 46,0 1-46</inkml:trace>
  <inkml:trace contextRef="#ctx0" brushRef="#br1" timeOffset="189094.73">10985 17484 0,'0'0'0,"22"-21"16,-22 42 31,21 0-47,0-21 0,0 21 15,0-21-15,0 21 16,1-21-16</inkml:trace>
  <inkml:trace contextRef="#ctx0" brushRef="#br1" timeOffset="189539.53">11366 17568 0,'22'0'0,"-22"43"16,0-22-1,0 0-15,0 0 0,0 0 16,0 1-16,0 20 0,0-21 0,0 21 16,0-20-16,0-1 0,0 21 15,0-21-15,0 0 0,0 1 0,0-1 16,0 0-16,-22-21 15,22 21-15,-21-21 16,21-21 0,0 0-1,0 0-15,0-1 0,0 1 16,0 0-16,0-21 0,0 21 0,0-22 16,21 1-16,1 0 0,20 20 15,-21-20-15,21 0 0,1-1 0,-1 22 16,0 0-16,22 0 0,-22 21 15,22 0-15,-22 21 0,0 21 16,1-20-16,-1 20 0,0 0 0,1-21 16,-22 22-16,0-1 0,0 0 15,-21-20-15,0-1 0,0 21 0,0-21 16,-21 0-16,21 1 0,-21-22 16,-21 21-16,20 0 0,1-21 15,0 0-15,0 0 0,0 0 16,21-21 15</inkml:trace>
  <inkml:trace contextRef="#ctx0" brushRef="#br1" timeOffset="189903.32">13398 17653 0,'0'0'0,"22"-21"0,-22 0 0,0 0 16,0-1-16,0 1 0,0 42 31,0 1-31,0-1 15,0 21-15,0-21 0,0 22 16,0-1-16,0 0 0,0 1 16,0-22-16,0 21 0,0-21 0,0 22 15,0-22-15,0 0 16,-22 0-16,22 0 0,0 0 16,-21-21-16,21 22 15,-21-22 1,21-22-1</inkml:trace>
  <inkml:trace contextRef="#ctx0" brushRef="#br1" timeOffset="190251.12">13293 17759 0,'0'-21'0,"0"42"0,0-63 16,0-1-16,0 22 0,0 0 15,0 0-15,21 0 0,0-1 0,0 1 16,0 0-16,22 0 0,-1 0 15,-21 0-15,21 21 0,1-22 0,-1 22 16,-21 0-16,22 0 0,-1 0 16,0 0-16,-21 0 0,22 0 0,-1 0 15,-21 22-15,0-1 0,1 0 16,-22 21-16,0-21 0,0 1 0,0 20 16,-22-21-16,1 0 0,0 0 15,0 1-15,-21-1 0,-1-21 16,22 21-16,-21-21 0,-1 0 15,1 21-15,0-21 0,-1 0 16,22 0-16,0 0 0,-21 0 0,21 21 16,-1-21-1,44 0 17,-1 0-32,0 0 0,0 0 0,21 0 15,-20-21-15</inkml:trace>
  <inkml:trace contextRef="#ctx0" brushRef="#br1" timeOffset="190733.85">14287 17632 0,'0'0'0,"0"-21"32,-21 21-32,0 0 0,0 0 15,0 0-15,0 21 0,-1-21 0,1 21 16,0 0-16,0 0 0,-21 22 15,20-22-15,1 0 0,0 21 0,0-20 16,0 20-16,0-21 0,21 21 16,0-20-16,-22 20 0,22-21 0,0 0 15,0 0-15,0 1 0,0-1 16,0 0-16,22 0 0,-1-21 16,21 21-16,0-21 0,1 0 15,-1 0-15,0 0 0,1 0 16,20 0-16,1 0 0,-22 0 0,22 0 15,-22-21-15,0 0 0,1 0 16,-1 0-16,0-22 0,-21 22 0,1-21 16,-1-1-16,-21 1 0,0 0 15,0-1-15,0 1 0,0 0 16,-21-1-16,-1 22 0,1-21 0,0 21 16,-21 21-16,-1 0 0,1 0 15,0 0-15,-1 0 0,-20 21 0,-1 0 16,22 0-16,-21 0 0,20 22 15,-20-22-15,20 21 0,1-21 16,21 22-16,-21-22 0,20 0 0,1 0 16,0 0-16,21 1 0,0-1 15,0 0-15,21-21 0,0 0 16,22 0-16,-22 0 0,42 0 0,-20 0 16,-1 0-16</inkml:trace>
  <inkml:trace contextRef="#ctx0" brushRef="#br1" timeOffset="191483.16">14901 17717 0,'0'0'0,"0"-22"0,0 1 0,0 42 32,0 1-32,0-1 15,0 0-15,0 21 0,0-21 16,0 22-16,-21-22 0,21 21 15,-21-21-15,21 22 0,0-22 0,0 0 16,-21 0-16,0 0 0,21 1 16,-22-1-16,1 0 0,21 0 0,0 0 15,0-42 32,0 0-47,0 0 0,0 0 16,0-1-16,0 1 0,0 0 15,0-21-15,0-1 0,21 22 16,1-21-16,-22 0 0,21-1 0,-21 22 16,21-21-16,0 21 0,0-1 15,0 1-15,1 0 0,-1 21 16,0 0-16,0 0 0,0 0 16,0 0-16,1 21 0,-1 0 0,0 1 15,0-1-15,-21 21 0,21-21 16,0 0-16,1 1 0,-22 20 0,0-21 15,21 0-15,-21 0 16,21 1-16,-21-1 0,0 0 16,21-21-1,0 0 1,0 0-16,1-21 16,20 21-16,-21-21 0,0-1 15,22 1-15,-22 0 0,21 0 16,0 0-16,1-22 0,-1 22 15,0-21-15,1 0 0,-22-1 16,21 22-16,-21-21 0,22 42 0,-43-21 16,21 21-16,-21 21 15,0 0-15,-21 21 16,0-21-16,-1 22 0,22-1 0,-21 0 16,0-20-16,0 20 0,0-21 15,0 21-15,21-20 0,-22-1 0,22 0 16,0 0-16,0 0 0,0 0 15,0 1-15,0-1 0,0 0 16,0-42 47</inkml:trace>
  <inkml:trace contextRef="#ctx0" brushRef="#br1" timeOffset="191748.01">16404 18055 0,'0'-21'31,"-21"21"63,0 0-94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1:56:59.7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847 614 0,'0'0'0,"0"-21"16,0 0-16,0-1 15,0 1 1,0 0-1,0 42 17,0 0-17,0 1-15,0-1 0,0 0 16,0 0-16,-22 21 0,22-20 16,-21 20-16,21 0 0,0 1 0,-21-1 15,21 0-15,0 1 0,0-1 16,-21 0-16,21 1 0,0-1 0,-21-21 15,21 21-15,0-20 0,0-1 16,0 0-16,0 0 0,0 0 16,0-42 15,0 0-15,0 0-16,0 0 0</inkml:trace>
  <inkml:trace contextRef="#ctx0" brushRef="#br0" timeOffset="356.79">804 635 0,'0'-21'15,"0"42"-15,21-63 0,-21 21 0,0-1 16,22 1 0,-1 21-16,-21-21 0,21 21 15,0-21-15,0 21 0,0 0 0,1-21 16,-1 21-16,0 0 0,0 0 15,0 0-15,22 0 0,-22 0 16,0 21-16,0 0 0,21 0 16,-20 0-16,-1 22 0,0-22 15,-21 21-15,0 1 0,0-1 0,0 0 16,0 1-16,0-1 0,0 0 16,0 1-16,0-1 0,-21 0 15,21 1-15,0-22 0,-21 0 0,21 21 16,-22-21-16,22 1 15,-21-1-15,0-42 47,0 21-47,21-22 0,0 1 16,0 0-16</inkml:trace>
  <inkml:trace contextRef="#ctx0" brushRef="#br0" timeOffset="593.57">847 931 0,'21'0'32,"0"0"-32,0 0 0,0 0 0,0 0 15,1 0-15,20 0 0,-21-21 16,21 21-16,-20 0 0,20-21 15,-21 0-15,21 21 0,-20 0 0,-1 0 16,0-21-16,0 21 0,0 0 16,0 0-1</inkml:trace>
  <inkml:trace contextRef="#ctx0" brushRef="#br0" timeOffset="1288.97">2117 974 0,'21'0'31,"0"0"-31,-21-21 0,0-1 16,0 1-16,0 0 15,0 0-15,0 0 0,0 0 16,-21-1-16,0 1 16,-1 0-16,1 21 0,0-21 15,0 21-15,0 0 0,0 0 16,-1 0-16,1 0 0,-21 0 16,21 0-16,0 0 0,-22 21 0,22 0 15,-21 22-15,-1-22 0,22 21 16,-21 0-16,21 1 0,-22-22 15,22 21-15,0 1 0,0-1 16,21-21-16,0 21 0,0-20 0,0 20 16,0-21-16,0 0 0,0 0 0,21-21 15,0 22-15,0-22 0,1 0 16,-1 0-16,21 0 0,-21 0 16,22 0-16,-22 0 0,21 0 15,-21-22-15,22 1 0,-1 0 16,-21 0-16,21-21 0,-20 20 0,20-20 15,-21 0-15,0-1 0,0 1 16,1-21-16,-1 20 0,0 1 0,0-22 16,0 22-16,-21 0 0,0-1 15,0 1-15,0 0 0,0 21 16,0-22-16,0 22 0,0 0 0,0 0 16,-21 21-1,21 21-15,-21 0 16,21 21-16,-21 1 15,21-1-15,0 0 0,0 1 16,-21-1-16,21 22 0,0-22 0,0 21 16,0-20-16,0-1 0,0 0 15,0-20-15,0 20 0,0-21 0,0 0 16,0 0-16,0 1 0,0-1 16,21-21-16,-21 21 0,21-21 15,0 0-15,0 0 0,0 0 16,1-21-16,-1 21 0,0-21 15</inkml:trace>
  <inkml:trace contextRef="#ctx0" brushRef="#br0" timeOffset="1704.2">2392 931 0,'0'-21'0,"0"42"0,-21-63 15,21 21-15,0 0 16,0 0-16,0-1 15,0 1-15,21 21 16,0-21-16,0 21 16,0 0-16,0 0 0,22 0 0,-22 21 15,21 0-15,-21 1 0,22-1 16,-22 0-16,0 0 0,0 21 16,0-20-16,1 20 0,-1-21 15,-21 21-15,0-20 0,0-1 16,0 21-16,0-21 0,0 0 0,0 1 15,0-1 1,0-42 15,0-1-31,0 1 0,0 0 16,21 0-16,-21 0 0,0-22 16,21 1-16,0 21 0,0-21 15,-21-1-15,22 1 0,-1 0 0,0 20 16,0-20-16,-21 21 15,21 0-15,0 0 0,1 21 0,-1 0 16,0-22-16,0 22 16,0 0-16,0 0 0</inkml:trace>
  <inkml:trace contextRef="#ctx0" brushRef="#br0" timeOffset="2396.91">3662 1185 0,'21'-21'31,"0"21"-31,0-21 16,-21 0-16,21 0 0,1 0 0,-22-1 15,0 1-15,21 0 0,-21-21 16,0 21-16,0-1 0,0-20 0,0 21 16,0-21-16,-21 20 0,-1 1 15,1 0-15,0 0 0,0 0 0,-21 0 16,20 21-16,-20 0 0,0 0 16,-1 0-16,1 0 0,0 21 15,-1 0-15,1 0 0,0 21 16,21-20-16,-22 20 0,22 0 0,0 22 15,0-22-15,21 0 0,-21 1 16,21-1-16,0-21 0,0 22 16,0-22-16,0 0 0,0 0 0,21 0 15,0-21-15,0 21 0,0-21 16,0 0-16,1 0 0,20 0 0,-21 0 16,0 0-16,22-21 0,-22 21 15,21-21-15,0 0 0,-20 0 0,20 0 16,-21-22-16,21 22 0,-20-21 15,20-1-15,-21 22 0,0-21 16,0 0-16,-21-1 0,0 1 16,22 21-16,-22 0 0,0-1 0,0 1 15,0 42 1,-22 22 0,22-22-16,0 0 15,0 21-15,-21-20 0,21 20 16,0 0-16,0-21 0,0 1 0,0 20 15,0-21-15,0 0 0,0 0 16,21 1-16,1-1 0,-1 0 16,0-21-16,0 0 0,21 0 15,-20 0-15,-1 0 0,21 0 16,-21 0-16,22 0 0,-1-21 16,-21 0-16,21-1 0,-20 1 0,-1 0 15,0 0-15,0-21 0,0 20 16</inkml:trace>
  <inkml:trace contextRef="#ctx0" brushRef="#br0" timeOffset="2864.27">4276 889 0,'0'0'0,"0"-21"0,0 0 16,0 0-16,0-1 0,0 44 31,0-1-15,0 0-16,0 0 16,0 21-16,0-20 0,0-1 0,0 0 15,0 21-15,0-21 0,0 1 16,0-1-16,0 0 0,0 0 0,0 0 15,-22 0-15,22 1 16,0-1 15,-21-21-15,21-21-16,0-1 16,0-20-16,0 21 15,0 0-15,0-22 0,0 22 0,21-21 16,22 0-16,-22-1 15,21 1-15,1 0 0,-1 20 0,0 1 0,22 0 16,-1 0-16,1 21 16,-22 0-16,22 0 0,-1 0 0,-21 21 15,1 0-15,-1 0 0,-21 1 16,0 20-16,1-21 0,-22 21 0,0 1 16,0-22-16,0 21 0,-22-21 15,1 1-15,21 20 0,-21-21 0,0 0 16,0 0-16,0-21 0,21 22 15,-22-22-15,22 21 0,22-42 47,-1-1-31,0 1-16,0 0 0,21 0 16</inkml:trace>
  <inkml:trace contextRef="#ctx0" brushRef="#br0" timeOffset="3157.11">5461 508 0,'0'0'0,"0"-21"0,0 0 15,0 42 17,-21 0-32,21 0 0,-21 0 15,-1 22-15,22-22 0,0 21 0,-21 1 16,0-1-16,21 21 0,0-20 15,-21-1-15,0 0 0,0 1 0,21-1 16,0 0-16,-22 1 0,22-22 16,0 21-16,-21-21 0,21 1 0,0-1 15,0 0-15,21-21 16,1 0-16,-1 0 16,0 0-16,0 0 0,0 0 15,0 0-15,1-21 0,-1 0 0,21-1 16,-21 1-16</inkml:trace>
  <inkml:trace contextRef="#ctx0" brushRef="#br0" timeOffset="3376.98">5165 783 0,'0'0'0,"-22"0"0,1 0 0,0 21 16,42-21-1,0 0 1,1 0-16,-1 0 0,0 0 16,21 0-16,-21 0 0,22 0 15,-22 0-15,21 0 0,-21 0 16,22-21-16,-22 21 0,0-21 0,21 21 16,-20 0-16,-1 0 0</inkml:trace>
  <inkml:trace contextRef="#ctx0" brushRef="#br0" timeOffset="4225.54">6096 1058 0,'21'0'15,"-21"-21"1,21 0 0,0 0-16,1 0 15,-22 0-15,0-1 16,0 1-16,0 0 0,0-21 0,0 21 15,0-1-15,-22 1 0,1 0 16,0 0-16,0 0 0,0 0 0,0-1 16,-1 1-16,-20 21 15,21 0-15,0 0 0,0 0 0,-22 0 16,22 0-16,-21 21 0,-1 1 16,22-1-16,-21 21 0,21 0 0,-22-20 15,22 20-15,0 0 0,0 1 16,0-1-16,0 0 0,21-21 0,-22 22 15,22-22-15,0 0 0,0 0 16,0 0-16,0 1 0,0-1 0,22-21 16,-1 0-16,0 0 0,0 0 15,0 0-15,22 0 0,-22 0 0,21 0 16,0 0-16,1-21 0,-1-1 16,0 1-16,1 0 0,-1-21 15,-21 21-15,22-22 0,-22 22 16,21-21-16,-21-1 0,-21 1 0,21 21 15,-21-21-15,22 20 0,-22 1 16,0 0-16,0 0 0,0 42 31,0 0-31,-22 0 16,1 1-16,21 20 0,0-21 16,0 21-16,-21-20 0,21 20 0,0-21 15,0 21-15,0-20 0,0 20 16,0-21-16,0 0 0,0 0 15,0 1-15,0-1 0,21 0 16,0 0-16,1-21 0,-1 0 16,0 0-16,0 0 0,21 0 15,1 0-15,-1 0 0,-21-21 0,22 0 16</inkml:trace>
  <inkml:trace contextRef="#ctx0" brushRef="#br0" timeOffset="4941.42">7006 889 0,'0'0'0,"21"-21"0,0-21 0,-21 20 0,0 1 16,0 0-16,0 0 0,0 0 16,0 0-16,-21 21 15,0 0-15,0 0 0,0-22 0,-22 22 16,22 0-16,-21 0 0,21 0 16,-22 22-16,1-1 0,21 0 15,-21 0-15,-1 0 0,22 22 0,-21-22 16,21 21-16,-1 0 0,1-20 15,0 20-15,0-21 0,0 21 0,21-20 16,0 20-16,0-21 0,0 0 16,0 0-16,0 1 0,21-1 15,0-21-15,21 0 16,-20 0-16,20 0 0,-21 0 0,21 0 16,1 0-16,-1-21 0,-21-1 15,22 22-15,-1-21 0,-21 0 16,21-21-16,-20 21 0,-1-1 0,0 1 15,0-21-15,0 21 0,-21-22 16,0 22-16,0 0 0,0 0 16,0 0-16,0 0 0,0-1 15,0 44 1,0-1 0,0 21-16,0-21 0,0 22 15,0-22-15,0 21 0,0 0 0,0 1 16,0-1-16,0 0 0,-21 1 15,21-1-15,0 0 0,0 22 0,0-22 16,0 1-16,0 20 0,0 1 16,0-1-16,0 1 0,0-1 15,0 1-15,-21 20 0,21-20 0,0-1 16,0 1-16,-21-1 0,21-20 16,-21 20-16,21 1 0,-22-22 0,22 0 15,0 1-15,0-22 0,-21 21 0,0-21 16,0 0-16,0 1 0,0-22 15,-22 21-15,22-21 0,-21 0 0,-1 0 16,1 0-16,0 0 0,21-21 0,-22-1 16,1 22-16,0-21 0,20-21 15,-20 21-15,21 0 0,0-22 0,0 22 16,-1-21-16,22 21 0,0-1 16,0-20-16,0 21 0,0-21 15,0 20-15,0 1 0,0-21 0,22 21 16,-1-22-16,0 22 0,0-21 15,21 0-15,1-1 0,-22 1 0,21 0 16,1-22-16,-1 22 0,21-22 0</inkml:trace>
  <inkml:trace contextRef="#ctx0" brushRef="#br0" timeOffset="5609.03">7239 995 0,'63'-42'31,"-41"20"-31,-1 22 0,-21-21 16,21 0-16,0 21 0,0-21 0,0 0 15,-21 0-15,22-1 0,-22 1 16,21 21-16,-21-21 0,21 21 15,-21-21-15,-21 42 32,0 0-32,-1 0 15,1 1-15,0 20 0,0-21 0,0 21 16,0 1-16,-1-1 0,22-21 16,0 22-16,-21-22 0,21 21 0,0-21 15,0 0-15,0 1 0,0-1 16,21 0-16,22 0 15,-22-21-15,0 0 0,0 0 16,22 0-16,-22 0 0,21 0 0,0-21 16,1 0-16,-1 0 15,0-1-15,1 1 0,-1 0 0,0 0 16,1-21-16,-22 20 0,21-20 16,-21 21-16,1-21 0,-1 20 0,-21-20 15,0 21-15,0 0 0,0 0 16,0-1-16,-21 22 15,-1 0-15,1 0 16,21 22-16,-21-1 0,21 0 16,-21 21-16,21-21 0,0 1 15,0 20-15,0-21 0,21 0 0,-21 22 16,21-22-16,0 0 0,-21 21 16,22-21-16,-22 1 0,21-1 15,-21 0-15,0 0 16,0 0-16,0 0 15,-21-21-15,-1 0 0,1 0 16,0 0-16,0 0 16,0 0-16,0 0 0,-1 0 0,22-21 15,-21 21-15,21-21 0,0 0 16,0 0-16,0 0 0</inkml:trace>
  <inkml:trace contextRef="#ctx0" brushRef="#br0" timeOffset="6741.04">9059 868 0,'0'0'0,"0"-21"16,21 0-16,1-1 0,-1 1 16,-21 0-16,21 21 15,-21-21-15,21 21 16,-21 21 15,0 0-31,0 0 0,-21 1 0,0-1 16,21 21-16,-21-21 0,21 0 15,0 22-15,-22-22 0,22 21 0,-21-21 16,21 1-16,0-1 0,0 0 16,0 0-16,0 0 0,0 0 15,0 1-15,0-1 16,21-21-16,1 0 15,-1 0-15,0 0 16,0 0-16,21 0 0,-20 0 0,-1-21 16,0-1-16,0 1 0,-21 0 15,21 0-15,-21 0 0,0 0 16,0-22-16,0 22 0,0 0 16,-21 0-16,0 0 0,0-22 0,0 22 15,-1 0-15,1 21 0,0-21 16,0 21-16,21-21 0,0-1 31,21 22-15,0 0-16,0-21 0,1 21 15,20-21-15,0 21 0,-21 0 0,22-21 16,-1 21-16,0-21 0,1 21 16,-1-21-16,0-1 0,1 22 0,-22 0 15,0-21-15,0 21 0,0 0 16,-21-21-16,22 21 0,-22 21 47,-22 0-32,22 1-15,-21-1 0,21 0 0,0 0 16,-21 0-16,21 22 0,-21-1 16,0 0-16,21 1 0,0-1 15,-21 0-15,21 22 0,-22-22 0,1 22 16,21-22-16,0 21 0,0-20 15,-21 20-15,21 22 0,-21-22 0,21 22 16,0-21-16,-21 20 0,21-20 16,0 20-16,0-20 0,-21 21 0,21-22 15,-22 1-15,22 20 0,0-20 0,0 20 16,0-20-16,-21-1 16,21 1-16,0-22 0,0 22 0,-21-22 15,21 0-15,0-20 0,0 20 0,0-21 16,0 0-16,-21-21 0,0 0 15,0 0-15,-1 0 16,1-21-16,0 0 0,0-21 0,0 20 16,0-20-16,-22 0 0,22-22 15,-21 1-15,21-1 0,-22 1 0,22-22 16,21 22-16,0-22 0,0 21 0,0-20 16,0 20-16,0-20 0,0-1 15,21 21-15,0-20 0,1 20 0,20 1 16,-21 20-16,0-20 15,0 21-15,22-1 0,-22 22 0,0-21 16,0 21-16,0-1 0,22 1 16,-22 0-16,0 0 0,0 0 15,0 0-15,1 21 0,-22-22 16,21 22-16,0-21 0,-21 0 0,21 0 16</inkml:trace>
  <inkml:trace contextRef="#ctx0" brushRef="#br0" timeOffset="7164.8">10985 635 0,'0'0'0,"-21"-42"31,0 42-15,0 21-1,21 0-15,0 0 0,-21 0 16,0 1-16,21 20 0,-22 0 15,22 1-15,0 20 0,-21-21 0,0 1 16,21 20-16,-21-20 0,21-1 16,-21 0-16,0-21 0,21 22 0,0-22 15,-22 0-15,1 0 0,21 0 16,-21 1-16,21-1 0,0 0 16,0-42 15,0 0-31,21 21 0,-21-22 0,21 1 15</inkml:trace>
  <inkml:trace contextRef="#ctx0" brushRef="#br0" timeOffset="7512.32">10710 741 0,'0'0'0,"-21"-21"0,21 0 0,-21-1 0,21 1 15,0 0-15,0 0 16,0 0-16,0 0 15,21 21-15,0-22 16,0 22-16,22 0 0,-22 0 16,21 0-16,1 0 0,-1 0 0,0 0 15,1 0-15,-1 22 0,0-1 0,1 0 16,-22 0-16,21 0 16,-21 0-16,0 22 0,-21-22 0,0 0 15,0 21-15,0-20 0,-42 20 16,21-21-16,-21 0 0,-22 22 0,22-22 15,-22 0-15,22-21 0,0 21 16,-1 0-16,1-21 0,0 0 0,20 21 16,1-21-16,0 0 0,42 0 47,0-21-32,22 0-15,-22 21 0</inkml:trace>
  <inkml:trace contextRef="#ctx0" brushRef="#br0" timeOffset="7993.04">11599 677 0,'-21'0'15,"0"22"1,0-1-16,0 0 0,-1 0 15,1 0-15,0 22 0,-21-1 0,21 0 16,-22-21-16,22 22 0,0-1 16,-21 0-16,20 1 0,1-1 0,0-21 15,0 22-15,0-22 0,21 21 16,0-21-16,0 0 0,0 1 0,0-1 16,21 0-16,0-21 15,0 0-15,0 0 0,22 0 0,-22 0 16,21 0-16,1 0 0,-22 0 15,21 0-15,0-21 0,1 0 0,-1-1 16,0-20-16,-20 21 0,20-21 0,0 20 16,-21-20-16,1 0 15,-1-1-15,0 1 0,-21 0 0,0-1 16,0 1-16,0 0 0,-21-1 16,0 22-16,-1 0 0,1 0 0,0 0 15,-21 21-15,21 0 0,-22 0 16,22 0-16,-21 0 0,21 0 0,-22 21 15,22 0-15,-21 0 0,21 0 16,-1 1-16,-20 20 0,42-21 0,-21 21 16,21-20-16,0-1 0,0 0 15,0 21-15,0-21 0,0 1 0,21-22 16,0 21-16,0-21 0,22 0 16</inkml:trace>
  <inkml:trace contextRef="#ctx0" brushRef="#br0" timeOffset="8268.83">12234 783 0,'0'0'0,"0"-21"0,0 0 0,-21 21 32,21 21-32,-21 0 0,21 0 15,-21 22-15,21-1 0,-21 0 0,-1-20 16,22 20-16,0 0 0,0 1 15,0-1-15,-21-21 0,21 21 16,0-20-16,0-1 0,0 0 16,0 0-16,0 0 0,0 0 15,0-42 17,0 0-17,0 0-15,0 0 0</inkml:trace>
  <inkml:trace contextRef="#ctx0" brushRef="#br0" timeOffset="8480.34">12150 783 0,'0'0'0,"42"-63"15,-21 63-15,0 0 16,0 21-16,1 0 16,-1 0-16,-21 22 0,21-22 0,0 21 15,-21 0-15,21-20 0,-21 20 16,21-21-16,-21 21 0,22-20 0,-22-1 15,0 0-15,0 0 0,0 0 16,0 0 0,21-21-16,0 0 15,-21-21-15,21 21 16,0-21-16</inkml:trace>
  <inkml:trace contextRef="#ctx0" brushRef="#br0" timeOffset="8976.34">12933 699 0,'-106'42'31,"64"-42"-31,20 21 0,-20 0 16,21 0-16,-21 22 0,20-22 0,-20 0 15,21 0-15,-21 22 0,20-22 16,1 0-16,0 0 0,0-21 15,21 21-15,0 0 0,0 1 16,21-22 15,0 0-31,0 0 0,22-22 0,-22 1 16,0 0-16,21 0 0,-20 0 16,20 0-16,-21-22 0,0 22 0,22-21 15,-22 21-15,0-22 0,0 22 16,0 0-16,0 0 0,1 0 0,-22-1 15,0 1-15,21 21 0,-21 21 32,0 22-32,-21-1 0,21 0 15,0 1-15,-22-1 0,22 0 16,-21 22-16,21-22 0,0 1 16,0-1-16,0-21 0,0 21 15,0-20-15,0-1 0,0 0 0,0 0 16,0 0-16,0 0 0,0 1 15,0-44 32,0 1-47,-21 21 0,21-21 16</inkml:trace>
  <inkml:trace contextRef="#ctx0" brushRef="#br0" timeOffset="10104.61">741 1757 0,'0'0'0,"-43"0"31,22 0-31,42 0 63,22 0-63,-22 0 15,0 0-15,21 0 0,1 0 16,-1 0-16,-21 0 0,43 0 0,-22 0 16,0 0-16,22 0 15,-1 0-15,1 0 0,21 0 0,-1 0 16,1 0-16,0-21 0,-1 21 15,22 0-15,-21 0 0,21 0 16,-1 0-16,1 0 0,21 0 0,-21 0 16,42 0-16,-21 0 0,0 0 15,0 0-15,0-21 0,0 21 0,21 0 16,1 0-16,-1 0 0,0 0 16,0 0-16,0 0 0,0 0 0,22 0 15,-1 0-15,-21 0 0,22 0 16,-1 0-16,0 0 0,1 0 0,-1 0 15,21 0-15,-20 0 0,-1 0 16,22-22-16,-22 22 0,21 0 0,1 0 16,-1 0-16,1 0 0,-1 0 15,22 0-15,-21-21 0,20 21 16,-20 0-16,-1 0 0,22 0 16,-22 0-16,1 0 0,-1 0 0,1 0 15,21 0-15,-22 0 0,1 0 16,-22 0-16,21 0 0,1 0 0,-1 0 15,1 0-15,-1 0 0,-20 0 16,-1 0-16,22 0 0,-22 0 16,0 0-16,1 0 0,-22 21 0,0-21 15,0 0-15,0 22 0,-21-22 16,0 0-16,0 0 0,-21 21 0,0-21 16,-21 0-16,-1 0 0,-20 0 0,-1 21 15,-20-21-15,-1 0 16,0 0-16,-21 0 0,1 0 0,-1 0 15,0 0 1</inkml:trace>
  <inkml:trace contextRef="#ctx0" brushRef="#br0" timeOffset="10236.54">13885 1757 0,'0'-21'31,"-21"21"16,0 0-47,-21 0 0</inkml:trace>
  <inkml:trace contextRef="#ctx0" brushRef="#br1" timeOffset="16973.21">974 3133 0,'0'0'0,"-22"0"0,1 0 15,0 0-15,0 0 0,0 0 0,0 0 16,-1 0-16,1 0 0,0 0 16,0 0-16,0 0 0,0 0 15,-1 0-15,44 0 31,20 21-31,0-21 16,1 0-16,20 0 0,1 0 16,20 0-16,1 0 0,-22 0 0,22 0 15,0 0-15,-1 0 0,1 0 16,0 0-16,-22 0 0,1 0 0,-1 0 16,-20 0-16,20-21 0,-21 21 15,-20 0-15,-1 0 0,0 0 0,0 0 16,-21-21-1,-21 21 1,0-22-16,0 22 16,-1-21-16,1 21 0,0 0 0,0 0 15,0-21-15,0 21 16,-1 0-16,1-21 0,0 21 0,0 0 16,0 0-1,21-21-15,21 21 47,0 0-47,0 0 16,0 0-16,1 0 0,-1 0 15,0 0-15,21 21 0,-21-21 16,1 0-16,-1 0 0,-21 21 0,21-21 16,-21 21-16,21 0 0,-21 1 15,0-1-15,0 0 0,0 0 16,-21 0-16,0 0 0,0 1 15,-22-1-15,22 0 0,-21 0 16,-1 0-16,22 0 0,-21-21 0,21 22 16,0-22-16,-1 0 0</inkml:trace>
  <inkml:trace contextRef="#ctx0" brushRef="#br1" timeOffset="17864.02">3196 2900 0,'0'-21'0,"-21"-22"15,21 22-15,0 0 16,0 0-1,-21 21 1,0 21 0,21 0-16,0 0 15,0 1-15,0-1 0,0 21 0,0-21 16,-22 22-16,22-1 0,-21-21 16,21 21-16,-21 1 0,21-1 0,0 0 15,-21-20-15,21 20 0,-21-21 16,21 21-16,-21-20 0,21-1 15,0 0-15,0-42 32,0 0-32,0-1 0,21 1 15,0 0-15,0 0 0,-21 0 0,21-22 16,0 22-16,1-21 0,-1 21 16,0-22-16,0 22 0,-21 0 15,21 0-15,0 0 0,1 0 0,-22-1 16,21 22-16,0 0 15,0 0-15,-21 22 16,0-1-16,21 0 16,-21 0-16,0 21 0,0-20 15,0 20-15,0-21 0,0 21 16,21-20-16,-21 20 0,0-21 0,0 0 16,22 0-16,-1 1 0,0-1 15,-21 0-15,21-21 0,0 0 0,0 0 16,1 0-16,20 0 0,-21 0 15,0-21-15,22 0 0,-22-1 16,0 1-16,21 0 0,-21 0 0,1-21 16,-1 20-16,0-20 0,0 0 15,-21 21-15,0-22 0,0 1 0,0 0 16,0-1-16,0 22 0,0-21 16,0 21-16,-21-22 0,0 22 0,0 0 15,-1 21-15,1-21 0,0 21 16,0 0-16,0 0 0,0 0 15,-1 0-15,1 21 0,0-21 16,0 21-16,21 0 0,-21 0 16,21 1-16,0-1 15,21 0-15,0-21 16,0 0-16,0 21 0,1-21 0,20 0 16</inkml:trace>
  <inkml:trace contextRef="#ctx0" brushRef="#br1" timeOffset="18256.8">4064 3090 0,'0'0'0,"21"0"47,0 0-47,0 0 16,1-21-16,-1 0 15,0 21-15,0-21 0,0 21 0,-21-21 16,21 0-16,1-1 16,-22 1-16,0 0 0,0 0 15,0 0-15,-22 21 16,1 0-16,0 0 16,0 0-16,0 21 0,0 0 15,-1 0-15,1-21 0,21 43 16,-21-22-16,21 0 0,-21 21 0,21-21 15,-21 1-15,21 20 0,0-21 16,0 21-16,0-20 0,0-1 16,0 21-16,0-21 0,0 0 15,21 1-15,0-22 0,0 0 16,0 0-16,22 0 0,-22 0 0,21 0 16,1 0-16,-22-22 0,42 22 0,-20-21 15</inkml:trace>
  <inkml:trace contextRef="#ctx0" brushRef="#br1" timeOffset="18664.77">6159 2900 0,'0'0'0,"0"-85"31,0 64-31,0 0 0,0 0 0,0 0 16,-21-1-1,0 22-15,0 0 0,0-21 0,-22 21 16,22 0-16,0 0 0,-21 0 15,-1 21-15,22 1 0,-21-1 0,21 0 16,-22 21-16,1-21 0,21 1 0,0 20 16,-22 0-16,22-21 0,0 22 15,21-22-15,0 21 0,-21 1 0,21-1 16,0-21-16,0 21 0,0-20 16,0-1-16,21 21 0,0-21 0,0-21 15,22 21-15,-22 1 0,21-22 0,1 0 16,-1 0-16,0 0 0,1 0 15</inkml:trace>
  <inkml:trace contextRef="#ctx0" brushRef="#br1" timeOffset="19599.27">6562 3112 0,'0'0'0,"21"-22"0,-21 1 0,0 0 15,0 0-15,0 0 0,0 0 16,0-1-16,0 1 0,-64 0 15,43 21 1,-21 0-16,21 0 0,-1 0 0,-20 0 16,21 0-16,0 21 0,-22-21 0,22 21 15,0 1-15,-21-1 16,21 21-16,-1-21 0,1 0 0,21 22 16,-21-22-16,21 0 0,0 21 0,0-20 15,0-1-15,0 0 0,0 0 16,0 0-16,21 0 0,0-21 0,22 0 15,-22 0-15,0 0 16,0 0-16,22 0 0,-22 0 0,21-21 16,-21 21-16,22-21 0,-22 0 15,0 0-15,21-22 0,-21 22 0,1 0 16,-1 0-16,0-21 0,0 20 16,-21 1-16,0 0 0,21 0 0,-21 0 15,0 0-15,0-1 0,-21 22 31,0 22-15,21-1-16,-21 0 0,21 0 16,0 21-16,-21-20 0,21-1 15,0 0-15,0 0 0,0 0 0,0 0 16,0 1-16,0-1 0,0 0 0,21 0 16,0-21-16,0 0 0,0 21 15,0-21-15,1 0 0,-1 0 16,0 0-16,0 0 0,21-21 15,-20 21-15,20-21 0,-21 0 0,0 0 0,0-1 16,22 1-16,-22-21 0,-21 21 16,21 0-16,-21-22 0,21 22 15,-21 0-15,21 0 0,-21 0 16,0-1-16,0 44 31,0-1-31,0 0 0,0 0 16,0 0-16,0 0 0,0 1 15,0-1-15,0 0 0,0 0 0,0 0 16,0 0-16,-21 1 0,21-1 16,0 0-16,-21 0 0,21 0 0,-21 0 15,0-21 17,0-21-17,21 0-15,0 0 0,0 0 16,0 0-16,0-1 0,0 1 15,0-21-15,0 21 0,42-22 0,-21 22 16,0-21-16,0 21 0,22 0 16,-1-1-16,0 1 0,-20 0 0,20 0 15,0 21-15,1 0 0,-1 0 0,0 0 16,1 21-16,-1-21 16,0 21-16,-21 0 0,1 1 0,-1 20 15,0-21-15,-21 0 0,0 22 16,0-22-16,0 0 0,0 21 0,0-21 15,-21 1-15,21-1 0,-21 0 0,-1 0 16,1-21-16,21 21 0,0 0 16,-21-21-16</inkml:trace>
  <inkml:trace contextRef="#ctx0" brushRef="#br1" timeOffset="21321.56">8530 3217 0,'0'-21'15,"0"0"1,21 21-16,0-21 0,1 0 0,-1 0 15,0-1-15,21 1 0,-21 0 16,1 0-16,-1-21 0,0 20 0,21-20 16,-21 0-16,1 21 0,-22-22 15,21 1-15,-21 0 0,21-1 0,-21 1 16,0 0-16,0-1 0,0 1 16,0 21-16,-21 0 0,0-1 15,-1 22-15,1 0 0,0 0 0,0 22 16,21-1-16,-21 21 15,0-21-15,21 22 0,0-1 0,-22 21 16,22-20-16,-21-1 0,21 0 0,0 1 16,0-1-16,0 0 0,0 1 15,0-1-15,0 0 0,0-20 0,0 20 16,0-21-16,0 0 0,0 0 16,0 1-16,0-1 0,0 0 15,0-42 16,0 0-31,0-1 0,0 1 16,0 0-16,0 0 0,0 0 0,0-22 16,21 22-16,1 0 0,20 0 15,-21-21-15,0 20 0,22 1 0,-22 0 16,21 21-16,-21-21 0,22 0 16,-22 21-16,21 0 0,-21 0 0,0 0 15,22 0-15,-22 21 0,0 0 0,-21 0 16,21 0-16,-21 1 0,21-1 15,-21 0-15,0 0 0,0 0 0,0 0 16,22 22-16,-22-22 0,21 0 16,-21 0-16,0 0 0,21 1 15,0-1-15,0 0 0,0-21 0,1 21 16,-1-21-16,0 0 0,0 0 16,21 0-16,-20 0 0,20 0 0,-21 0 15,21-21-15,-20 0 0,20 21 0,0-21 16,1-1-16,-1 1 0,-21-21 15,21 21-15,-20 0 0,20-22 0,-21 22 16,0-21-16,-21 21 0,0-1 16,0 1-16,0-21 0,0 21 0,-21 0 15,0-1-15,-21 22 16,-1-21-16,22 21 0,-21 0 16,21 0-16,-22 0 0,1 0 0,21 21 15,-22 1-15,22-22 0,0 42 16,0-21-16,0 0 0,0 0 15,-1 1-15,22 20 0,-21-21 0,21 0 16,0 22-16,0-22 0,0 0 16,0 0-16,0 0 0,0 0 0,21 1 15,1-1-15,-1-21 0,0 0 0,0 0 16,0 0-16,0 0 0,22 0 16,-22 0-16,21 0 0,-21 0 0,22-21 15,-22-1-15,21 1 0,-21 0 16,1 0-16,-1-21 0,0 20 15,0 1-15,-21 0 0,21 0 0,-21 0 16,0 0-16,0-1 0,0 1 16,-21 21-1,0 0-15,0 0 0,0 0 0,-1 21 16,1 1-16,21-1 16,-21 0-16,21 0 0,0 0 0,0 0 15,0 1-15,0-1 0,0 0 0,0 0 16,0 0-16,0 0 15,21-21-15,0 0 0,1 22 0,-1-22 16,0 0-16,21 0 16,-21 0-16,22-22 0,-1 22 0,-21-21 15,22 0-15,-22 0 0,21 21 0,-21-42 0,22 20 16,-22 1-16,0 0 16,-21 0-16,0 0 0,21 0 0,-21-1 15,0 1-15,0 0 0,0 0 0,0 42 47,0 0-47,0 0 16,0 1-16,0-1 0,0 0 0,0 0 15,0 0-15,0 0 0,0 1 0,0-1 16,0 0-16,0 0 16,0 0-16,0 0 0,0 1 15,0-1-15,0 0 16,-21-21-1,0 0 1,21-21-16,0 0 0,0-1 16,0 1-16,0 0 0,0 0 0,0 0 15,0 0-15,0-1 0,0-20 0,0 21 16,21 0-16,0-22 0,0 22 16,22-21-16,-22 21 0,21 0 0,0-1 15,1 1-15,-1 21 0,22 0 0,-22 0 16,0 0-16,1 0 15,-1 21-15,0 1 0,1-1 0,-1 0 16,-21 0-16,0 21 0,0-20 16,1-1-16,-22 21 0,0-21 0,0 0 15,0 1-15,0-1 0,-22 0 0,1 0 16,0 0-16,0 0 0,0 1 16,0-22-16,21 21 0,-22-21 0,1 0 15,21 21-15,0-42 31,0 0-15,21-1-16,1 22 0,-1-21 0</inkml:trace>
  <inkml:trace contextRef="#ctx0" brushRef="#br1" timeOffset="21861.25">11620 2985 0,'0'-22'0,"0"44"0,0-65 16,0 22-16,-21 0 16,0 0-16,0 0 15,0 21-15,0 0 0,-1 0 0,1 0 16,0 0-16,0 0 0,0 21 16,0-21-16,-22 21 0,22 0 0,-21 0 15,21 0-15,-22 1 0,22 20 16,0-21-16,-21 0 0,42 0 15,-22 22-15,22-22 0,0 0 0,0 0 16,0 0-16,0 1 0,0-1 16,22-21-16,-1 0 0,21 0 15,-21 0-15,22 0 0,-1 0 0,0 0 16,-21 0-16,22 0 0,-1-21 0,0-1 16,1 1-16,-22 0 0,21-21 15,-21 21-15,1-22 0,20 22 0,-21-21 16,0-1-16,0 1 0,1 0 15,-1-22-15,-21 22 0,0 0 16,0-22-16,0 22 0,0-1 0,0 22 16,0 0-16,0 0 0,0 0 15,-21 42-15,-1 0 16,1 21-16,21-20 0,-21 20 0,0 0 16,21 1-16,-21 20 0,21-21 15,0 1-15,0-22 0,0 21 0,0 1 16,0-22-16,0 21 0,0-21 15,0 0-15,0 1 0,0-1 0,21 0 16,0-21-16,0 21 0,0-21 0,1 0 16,-1 0-16,0 0 15,21 0-15,-21 0 0,22-21 0,-22 0 16,21 0-16,-21-1 0,22 1 0</inkml:trace>
  <inkml:trace contextRef="#ctx0" brushRef="#br1" timeOffset="22097.15">12361 2582 0,'0'0'0,"0"-42"0,0 0 16,0 21-16,0-1 0,0 1 0,0 42 31,-21 1-31,0 20 0,21 0 16,-21 1-16,0-1 0,21 0 16,-22 22-16,1-22 0,21 0 15,-21 1-15,21-1 0,0-21 0,-21 22 16,21-22-16,-21 21 0,21-21 15,-21 0-15,21 1 0,0-1 0,0 0 16,0 0-16,21-21 31,0-21-31,21 0 0</inkml:trace>
  <inkml:trace contextRef="#ctx0" brushRef="#br1" timeOffset="22468.37">12552 2921 0,'-43'21'31,"65"-21"1,-1 0-17,0 0-15,0 0 0,0 0 0,0 0 16,1-21-16,-1 21 0,-21-21 15,21 0-15,0 21 0,0-21 0,-21-1 16,0 1-16,0 0 0,-21 21 31,0 0-31,0 21 0,-22-21 16,22 21-16,0 1 0,-21 20 16,21-21-16,-1 0 0,-20 0 15,42 1-15,-21-1 0,21 21 0,0-21 16,0 0-16,0 1 0,0-1 0,21 0 15,0 0-15,0-21 16,-21 21-16,43-21 0,-22 0 0,0 0 16,0 0-16,0 0 0,1-21 15,20 0-15,-21 0 0</inkml:trace>
  <inkml:trace contextRef="#ctx0" brushRef="#br1" timeOffset="23132.2">14266 2731 0,'21'0'0,"-42"0"0,64 0 16,-1-22-16,-21 22 0,0-21 16,0 21-16,22-21 0,-22 0 0,21 0 15,-21 0-15,1-1 0,-1 1 16,0 0-16,0 0 0,-21 0 0,21 0 15,-21-22-15,0 22 0,0 0 16,-21 0-16,-21 21 0,21 0 16,-22 0-16,22 0 0,-21 0 0,-1 0 15,-20 0-15,21 21 0,20 0 16,-20 0-16,21 0 0,-21 1 16,42 20-16,0-21 0,0 0 0,0 0 15,0 22-15,0-22 0,0 0 16,42 0-16,-21 0 0,21 22 0,1-22 15,-1 0-15,-21 0 0,22 0 16,-1 1-16,0 20 0,1-21 0,-22 0 16,0 0-16,0 1 0,-21-1 0,0 0 15,0 0-15,0 0 0,-42-21 16,-1 21-16,1 1 0,-21-22 16,-1 0-16,1 0 0,-22 0 0,21 0 0,-20 0 15,20 0-15,1 0 16,20 0-16,1 0 0,0-22 0,-1 1 15,22 0-15,0 21 0,0-21 0,21 0 16,0 0-16,0-22 0,0 22 16,0 0-16,0 0 0,0-22 0,0 22 15,21 0-15,0 0 0,22 0 0,-22 0 16,21-1-16,-21 22 0,22-21 16,20 0-16,-21 21 0,22-21 0,-22 0 15</inkml:trace>
  <inkml:trace contextRef="#ctx0" brushRef="#br1" timeOffset="23428.3">15092 2328 0,'-21'-21'0,"-22"21"31,22 0-31,0 0 16,0 21-16,21 1 0,0 20 15,0-21-15,-21 21 0,21 22 16,-22-22-16,22 1 0,-21-1 0,0 21 16,21-20-16,0-1 0,-21 0 15,0 1-15,21-22 0,0 21 0,-21-21 16,21 1-16,-22-1 0,22 0 16,0 0-16,0 0 15,22-21 16,-22-21-31,21 0 0</inkml:trace>
  <inkml:trace contextRef="#ctx0" brushRef="#br1" timeOffset="23608.52">14732 2709 0,'0'0'0,"-21"0"0,42 0 31,0 0-31,0 0 16,0 0-16,1 0 0,20 0 16,-21 0-16,21 0 0,1 0 0,-1 0 15,-21 0-15,22-21 0,-1 21 0,0 0 16,-21 0-16</inkml:trace>
  <inkml:trace contextRef="#ctx0" brushRef="#br1" timeOffset="24200.18">15621 2773 0,'21'21'0,"0"-21"15,0 0 1,1 0-16,-1-21 0,-21 0 16,21 0-16,-21-1 15,0 1-15,0 0 0,0 0 16,0 0-16,0 0 15,-21-1-15,0 1 0,-1 0 0,-20 21 16,21 0-16,0 0 0,-22 0 16,22 0-16,-21 0 0,0 21 15,-1 0-15,1 22 0,0-22 0,-1 21 16,22 1-16,-21-22 16,21 21-16,-1 0 0,1-20 0,0 20 15,21-21-15,0 21 0,0-20 0,0-1 16,0 0-16,21 0 0,0-21 15,1 21-15,-1-21 0,21 0 0,-21 0 16,0 0-16,22 0 0,-22 0 16,21 0-16,-21 0 0,22-21 0,-22 0 15,0 21-15,21-21 0,-20 0 0,-1-1 16,0-20-16,0 21 0,0-21 16,0 20-16,1-20 0,-1 0 15,-21-1-15,0 22 0,0-21 0,21 21 16,-21 0-16,0-1 0,-21 44 31,21-1-31,-21 21 16,-1-21-16,1 22 0,21-22 0,0 21 15,0 0-15,-21-20 0,21-1 0,0 21 16,-21-21-16,21 0 0,0 1 16,0-1-16,0 0 0,0 0 15,21-21-15,0 21 16,0-21-16,1 0 15,-1 0-15,0 0 0,0-21 0,0 21 16,0-21-16,1 0 0,-1 0 16,0-1-16,21-20 0</inkml:trace>
  <inkml:trace contextRef="#ctx0" brushRef="#br1" timeOffset="24453.03">16171 2286 0,'0'0'0,"21"-63"31,-42 63-15,21 21-16,-21 0 0,0 21 16,0 1-16,0-1 0,-1 21 15,1-20-15,0 20 0,0-20 16,0 20-16,0-21 0,21 1 0,-22-1 16,1-21-16,0 22 0,21-22 0,0 21 15,-21-21-15,21 0 0,-21-21 16,21 22-16,0-1 0,0 0 15,21-21 1,0 0-16,0 0 0,0-21 16,1 21-16,-1-21 0</inkml:trace>
  <inkml:trace contextRef="#ctx0" brushRef="#br1" timeOffset="24848.81">16235 2794 0,'0'21'16,"0"-42"-16,-21 42 0,21 0 0,21-21 47,0 0-47,0 0 16,0 0-16,22 0 0,-22-21 15,0 21-15,0-21 0,0 0 0,0 21 16,1-21-16,-22 0 0,0-1 15,21 22-15,-21-21 0,0 0 16,-21 21 0,-1 0-16,1 0 0,-21 0 15,21 21-15,0 0 0,-22 1 0,22-1 16,0 0-16,-21 0 0,20 0 16,22 0-16,-21 22 0,21-22 0,-21 0 15,21 0-15,0 0 0,0 1 16,0-1-16,21-21 0,0 21 15,1-21-15,-1 0 0,0 0 0,0 0 16,0 0-16,22 0 0,-22 0 16,21 0-16,-21-21 0,0 0 0,22-1 15,-22 1-15,0 0 0,21 0 16</inkml:trace>
  <inkml:trace contextRef="#ctx0" brushRef="#br1" timeOffset="28084.35">17018 2477 0,'-21'0'15,"21"21"17,0 0-17,0 0 17,21-21-32,0 0 15,0 0-15,0 0 0,22 0 0,-22 0 16,21 0-16,-21-21 15,22 0-15,-1 21 0,-21-21 0,22 21 0,-1-22 16,-21 1-16,0 0 16,0 21-16,1-21 0,-22 0 0,21 0 15,-21-1-15,0 1 16,-21 21-16,-1-21 0,-20 21 0,21 0 16,-21 0-16,-1 0 0,1 0 0,21 0 15,-22 0-15,1 21 0,21 0 16,-21 1-16,20 20 0,1-21 0,0 21 15,0 1-15,21-1 0,0 0 16,0-20-16,0 20 0,0-21 16,0 21-16,0-20 0,21-1 15,0 0-15,0 0 0,1-21 0,-1 21 0,0-21 16,0 21-16,21-21 0,-20 0 16,-1 0-16,21 0 0,-21 0 15,0 0-15,1 0 0,-22-21 16,0 0-1,-22 21-15,1 0 0,0-21 16,-21 21-16,21 0 0,-22 0 16,1 0-16,0 0 0,20 0 0,-20 21 15,21 0-15,-21-21 0,20 21 0,1 1 16,0-1-16,0 21 16,21-21-16,0 0 0,0 1 0,0-1 15,0 0-15,0 0 0,0 0 0,0 0 16,21-21-16,0 22 0,0-22 15,1 0-15,-1 21 0,21-21 0,-21 0 16,22 0-16,-1 0 0,0 0 16,1 0-16,-1-21 0,0-1 0,22 1 15</inkml:trace>
  <inkml:trace contextRef="#ctx0" brushRef="#br1" timeOffset="28364.19">18055 2244 0,'0'0'0,"0"-21"0,0-1 0,0 1 0,-21 21 16,0 21-1,0 1-15,-1 20 0,1-21 16,0 43-16,0-22 0,0 21 16,0 1-16,-1-1 0,22-20 0,-21 20 15,0 1-15,0-22 0,0 0 16,0 1-16,-1-1 0,22-21 0,0 22 15,0-22-15,0 0 0,-21 0 16,21 0-16,0 0 0,0 1 16,21-22-1,1 0-15,-1 0 16,0-22-16,0 1 0,0 0 16</inkml:trace>
  <inkml:trace contextRef="#ctx0" brushRef="#br1" timeOffset="28733.98">17907 2900 0,'21'0'15,"0"0"1,0 0-16,1 0 16,-1 0-16,0 0 0,0 0 15,0 0-15,0-21 0,1 21 16,20-21-16,-21 21 0,21-22 0,-20 22 15,-1-21-15,0 0 0,-21 0 16,0 0-16,-21 21 16,0 0-16,-22 0 15,22 0-15,-21 21 0,-1 0 16,1 0-16,21 0 0,-21 1 0,20-1 16,-20 0-16,21 0 0,0 0 15,21 0-15,0 1 0,-21-1 0,21 0 16,0 0-16,0 0 15,21 0-15,0-21 16,0 0-16,0 0 0,22 0 0,-22 0 16,21 0-16,-21 0 0,22 0 15,-1 0-15,0-21 0,1 0 0,-1 21 16,0-21-16,1 0 0</inkml:trace>
  <inkml:trace contextRef="#ctx0" brushRef="#br1" timeOffset="29376.17">18584 2752 0,'0'0'15,"-21"0"1,0 0-16,0 0 0,21 21 16,-21 0-16,-1 0 0,22 0 15,0 1-15,-21-1 0,21 0 0,-21 0 16,21 0-16,0 22 0,-21-22 16,21 0-16,0 0 0,0 0 15,0 0-15,0-42 47,0 0-31,0 0-16,0 0 0,21 0 0,-21-1 15,21 1-15,0-21 0,1 21 16,-1-22-16,0 22 0,0 0 16,0-21-16,0 21 0,22-1 0,-43 1 15,42 21-15,-21 0 0,0 0 0,1 0 16,-1 0-16,0 21 15,0 1-15,0-1 0,0 0 0,-21 0 16,22 0-16,-1 22 0,-21-22 0,0 0 16,0 21-16,0-21 0,0 1 15,0-1-15,0 0 0,0 0 16,-21 0-16,-1-21 16,1 0-16,21 21 0,-21-21 15,21-21 1,0 0-1,0 0-15,21 0 0,0 0 16,1-1-16,-1 1 16,0 0-16,0-21 0,0 21 0,0-1 15,22 1-15,-22 0 0,21 0 16,-21 0-16,1 21 0,20 0 0,-21 0 16,0 0-16,0 21 0,1 0 15,-1 0-15,0 0 0,-21 1 0,0 20 16,0-21-16,0 0 0,0 0 0,0 1 15,0-1-15,0 0 0,0 0 16,-21 0-16,0-21 0,21 21 0,-22-21 16,1 0-1,21 22-15,-21-22 0,21-22 32,21 1-32,0 21 0</inkml:trace>
  <inkml:trace contextRef="#ctx0" brushRef="#br1" timeOffset="29751.99">19431 2921 0,'21'0'31,"0"0"-15,0 0-1,1 0-15,-1 0 0,0 0 0,0-21 16,0 21-16,0-21 0,1 21 15,-1-21-15,0-1 0,-21 1 16,0 0-16,21 21 0,-21-21 0,0 0 16,-21 21-1,0 0-15,0 0 0,-1 21 16,1-21-16,0 21 0,0 0 16,0 22-16,0-22 0,-1 0 0,1 0 15,21 0-15,-21 0 0,21 1 16,0-1-16,0 0 0,0 0 15,21 0 1,0-21-16,1 0 0,20 0 16,-21 0-16,21 0 0,-20 0 0,20 0 15,0 0-15,-21-21 0,22 21 16,-22-21-16,21 0 0,-21 0 0,1-1 16,20 1-16,-21-21 0,0 21 0</inkml:trace>
  <inkml:trace contextRef="#ctx0" brushRef="#br1" timeOffset="30164.75">20002 2858 0,'0'-43'0,"0"86"0,22-107 0,-1 22 16,-21 21-16,0 42 31,0 0-31,-21 0 16,-1 0-16,22 22 15,-21-22-15,21 0 0,-21 0 0,21 0 16,-21 0-16,21 1 0,-21-1 0,21 0 16,0 0-16,0 0 0,-21-21 15,21 21-15,-22-21 0,22-21 47,0 0-47,0 0 16,0 0-16,22-22 0,-1 22 15,0 0-15,0-21 0,0 21 0,0-22 16,22 1-16,-22 21 0,21-22 16,1 22-16,-1 0 0,21 21 15,-20 0-15,-1 0 0,0 0 16,1 21-16,-22 0 0,0 1 0,0-1 15,0 21-15,-21-21 0,0 22 16,0-22-16,0 21 0,0-21 0,-21 0 16,0 1-16,0-1 0,0 0 0,21 0 15,-21 0-15,-1 0 0,1-21 16,21 22-16,21-44 47,1 22-47,-1-21 0,0 0 15</inkml:trace>
  <inkml:trace contextRef="#ctx0" brushRef="#br1" timeOffset="30412.61">21040 2350 0,'0'0'0,"0"-22"0,-22 44 31,22-1-31,-21 0 0,-21 21 15,21 1-15,0-1 0,-22 21 16,22-20-16,-21 20 0,-1-20 0,22-1 16,0 0-16,0 1 0,0-1 15,0 0-15,-1-21 0,22 1 16,0-1-16,0 0 0,0 0 0,0 0 16,22-21-1,-1 0-15,0 0 16,21 0-16,-21 0 0,1-21 15</inkml:trace>
  <inkml:trace contextRef="#ctx0" brushRef="#br1" timeOffset="30584.51">20680 2625 0,'-21'0'16,"42"21"-1,0-21-15,0 0 16,0 0-16,22 0 0,-22 0 16,21 0-16,-21 0 0,22 0 0,-1-21 15</inkml:trace>
  <inkml:trace contextRef="#ctx0" brushRef="#br1" timeOffset="31008.35">21484 2328 0,'0'0'0,"0"-21"32,-21 21-32,0 21 0,0 1 0,21 20 15,-22-21-15,1 43 0,0-22 0,0 0 16,0 22-16,0-22 0,21 0 15,-22 1-15,1-1 0,0 0 0,0 1 16,0-1-16,21-21 0,0 0 16,-21 1-16,21-1 0,-22 0 0,22 0 15,22-21 17,-22-21-32,21 21 0,-21-21 0,0 0 15</inkml:trace>
  <inkml:trace contextRef="#ctx0" brushRef="#br1" timeOffset="31425.11">21272 2540 0,'0'0'16,"22"-42"-16,-22-1 0,21-20 0,0 42 0,0-22 15,0 1-15,0 21 0,22 0 16,-22 0-16,21-1 0,-21 1 0,22 21 16,-22 0-16,21 0 0,1 0 15,-22 0-15,21 0 0,-21 21 0,22 1 16,-22 20-16,-21-21 0,0 21 15,0 1-15,0-1 0,0 0 16,0 1-16,-43-1 0,1 0 0,0-20 0,-1 20 16,1-21-16,-21 0 15,20-21-15,1 21 0,-22 1 0,22-22 16,21 0-16,-21 0 0,20 0 16,1 0-16,21-22 15,0 1-15,0 0 16,0 0-16,21 42 31,-21 0-31,22 0 0,-22 22 16,21-22-16,-21 0 0,21 21 15,-21-20-15,0-1 0,21 21 0,0-21 16,-21 0-16,21 1 0,-21-1 16,22-21-16,-1 21 0,-21 0 0,21-21 15,0 0-15,0 21 0,0-21 16,1 0-16,20 0 0,-21 0 0,21 0 15,-20 0-15,20-21 0,-21 0 0</inkml:trace>
  <inkml:trace contextRef="#ctx0" brushRef="#br1" timeOffset="31788.93">21907 2773 0,'-21'0'31,"42"0"-15,1 0 0,-1 0-16,0 0 0,0 0 0,21 0 15,-20 0-15,-1 0 0,0-21 16,0 21-16,0-21 0,0-1 0,1 22 16,-22-21-16,0 0 0,-22 21 31,1 0-31,0 0 0,0 0 0,-21 21 15,20 0-15,-20 1 16,21-1-16,-21 0 0,20 0 0,1 0 16,0 22-16,0-22 0,0 0 15,21 0-15,0 0 0,0 0 16,0 1-16,21-22 16,0 21-16,21-21 0,-20 0 15,20 0-15,0 0 0,-21 0 0,22 0 16,-1-21-16,0 21 0,22-22 15</inkml:trace>
  <inkml:trace contextRef="#ctx0" brushRef="#br1" timeOffset="32268.65">22818 2286 0,'0'0'0,"0"-21"0,0 0 0,0 0 15,-22 21-15,1 0 16,0 21-16,0 0 0,0 0 15,-22 21-15,22 1 0,0 20 0,-21 1 16,21-1-16,-1 1 0,-20-1 16,21 22-16,0-22 0,0 1 0,-1-1 15,1 1-15,0-1 0,0 1 0,0-1 16,-22 22-16,22-21 0,-21-1 16,21 1-16,-22-1 0,1-21 15,21 22-15,-21-1 0,-1-20 16,22-1-16,-21 0 0,21 1 0,-1-1 15,1 0-15,21-20 0,0-1 0,0 0 16,0 0-16,21-21 16,1 0-16,20 0 0,0-21 0,-21 0 15,22 0-15,20-1 0,-20 1 0,-1 0 16,21-21-16,1 21 0,-22-22 16,22 1-16,-22 0 0,0-22 0,1 22 15,-1-22-15,-21 1 0,-21-1 16,0 22-16,0-22 0,0 1 0,-21 21 15,0-1-15,0 1 0,-22 0 16,22 20-16,-21 1 0,21 0 16,0 0-16,-1 0 0,1 21 0,21-21 15,-21 21-15,21-22 16,21 1 0,0 21-16,1-21 0,20 21 15,-21-21-15,21 0 0</inkml:trace>
  <inkml:trace contextRef="#ctx0" brushRef="#br1" timeOffset="32856.93">23199 2307 0,'0'0'0,"-22"0"15,1-21-15,0 21 0,-21 0 31,63 0-15,0 0 0,0 0-16,0 0 0,1 0 0,20 0 15,-21 0-15,21 0 0,-20 0 16,20-21-16,-21 21 0,21-21 0,-20 21 16,-1-21-16,0 21 0,-21-22 15,0 1-15,0 0 16,-21 21-1,0 0-15,-1 0 0,1 0 16,0 0-16,0 0 0,0 21 0,-22 0 16,22 1-16,0-1 0,21 0 15,-21 0-15,21 0 0,-21 0 0,21 1 16,0-1-16,0 0 0,0 0 16,0 0-16,0 0 0,21 1 0,0-22 15,0 21-15,0-21 16,1 0-16,-1 0 15,0 0-15,0 0 0,-21-21 16,0-1 0,-21 22-1,0 0-15,0 0 16,-1 0-16,-20 0 0,0 22 0,21 20 16,-22-21-16,1 0 0,21 22 15,-22-22-15,1 21 0,21-21 0,0 22 16,21-22-16,0 0 0,0 21 15,0-21-15,0 1 0,0-1 0,21-21 16,0 21-16,21 0 0,1-21 16,-22 0-16,21 21 0,1-21 15,-22 0-15,21 0 0,0 0 0,1 0 16,-1-21-16</inkml:trace>
  <inkml:trace contextRef="#ctx0" brushRef="#br1" timeOffset="33072.8">23622 2582 0,'0'-21'16,"0"42"-16,0-21 16,0 43-1,0-22-15,0 0 0,0 21 16,0-20-16,0 20 0,0-21 0,21 21 16,-21-20-16,21-1 15,0 0-15,1 0 0,-1 0 0,0 0 16,0-21-16,0 22 0,0-22 15,1 0-15,-1 0 16,0-22-16,0 1 0,0 0 16</inkml:trace>
  <inkml:trace contextRef="#ctx0" brushRef="#br1" timeOffset="33268.01">24088 2646 0,'0'0'0,"-64"0"16,43 0-1,0 0-15,-22 21 0,1 0 0,0 0 16,-1 1-16,22-1 0,-21 0 16,0 21-16,-1-21 0,22 1 0,-21-1 15,21 0-15,-1 0 0,1 0 16,21 0-16,0 1 16,21-22-16,1 0 0,20 0 15,-21 0-15,21 0 0</inkml:trace>
  <inkml:trace contextRef="#ctx0" brushRef="#br1" timeOffset="33596.82">24426 2667 0,'-21'0'15,"0"0"-15,21 21 0,-21 22 16,0-22-16,-1 21 0,1-21 15,0 22-15,0-1 0,0 0 16,21 22-16,-21-22 0,-1 22 0,1-22 16,0 21-16,0 1 0,0-1 0,0 22 15,-1-21-15,1-1 0,0 1 0,0-1 16,0 1-16,0-1 0,-1-21 16,1 22-16,0-1 0,0 1 15,-21-1-15,20-20 0,22 20 16,-21-20-16,21-1 0,0-21 0,0 21 15,0-20-15,0-1 0,21-21 32,1 0-32,-1-21 0,0-1 0,0 1 15,0-21-15,0 0 0,22-1 0</inkml:trace>
  <inkml:trace contextRef="#ctx0" brushRef="#br1" timeOffset="33891.65">24299 3006 0,'0'0'16,"0"-64"-16,0 1 0,0 20 0,0 1 0,0 0 16,0-1-16,21 1 0,1 21 15,-22-21-15,21 20 0,0 1 0,21 0 16,-21 0-16,1 21 0,-1 0 16,21 0-16,-21 0 0,0 0 0,1 21 15,-1 0-15,0 22 0,-21-22 16,0 0-16,0 21 0,0 1 0,0-22 15,0 21-15,-21-21 0,0 0 16,-22 1-16,22-1 0,-21 0 0,21 0 16,-22-21-16,1 21 0,21-21 15,-22 0-15,22 0 0,-21 0 16,21 0-16,0 21 0,21-42 31</inkml:trace>
  <inkml:trace contextRef="#ctx0" brushRef="#br1" timeOffset="35836.75">1016 5017 0,'-21'-22'47,"0"22"-47,-1 0 15,1 0 1,0 0-16,0 0 0,0 0 16,0 0-16,-1 0 0,-20 0 0,21 0 15,-21 0-15,-1 0 0,1 0 16,0 0-16,-1 0 0,1 0 16,0 0-16,-1-21 0,1 21 15,0 0-15,20 0 0,-20 0 16,21-21-16,-21 21 0,20 0 0,1 0 15,0 0-15,0 0 0,0 0 16,0 0-16,-1 0 16,44 0 46,-1 0-62,0 0 16,0 0-16,0 0 0,22 0 0,-1 0 15,0 0-15,1 0 0,20 0 16,-21 0-16,1 0 0,20 0 16,-20 0-16,-1 0 0,21 0 0,-20 0 15,-1 0-15,0 0 0,1 0 16,-1 0-16,0 0 0,22 0 16,-22 0-16,1 0 0,20 0 0,1 0 15,-22 0-15,21 0 0,-20-21 16,20 21-16,1 0 0,-22-21 0,0 21 15,1 0-15,-22-21 0,21 21 16,-21-22-16,1 22 16,-22-21-16,0 0 15,-22 0 1,1 21-16,0 0 16,0-21-16,0 21 0,0-21 0,-22 21 15,22 0-15,-21-22 0,21 22 16,-22 0-16,22 0 0,-21 0 0,21-21 15,-1 21-15,-20 0 0,21 0 16,0 0-16,0 0 0,-1 0 16,44 0 31,-1 0-47,0 0 15,0 0-15,21 0 0,-20 21 0,20-21 16,-21 0-16,21 0 0,1 22 15,-1-22-15,-21 0 0,22 0 0,-1 0 16,-21 21-16,21-21 0,-20 0 16,20 0-16,-21 0 0,0 0 0,0 0 15,1 0-15,-1 0 16,-42 0 15,-1 0-15,1 21-16,0 0 15,0-21-15,-21 21 0,20 0 0,1 1 16,-21-1-16,0 21 0,20-21 16,-20 0-16,21 22 0,-21-22 0,20 0 15,-20 21-15,21-20 0,0-1 16,0 0-16,-1-21 0,1 21 16,0 0-16,21 0 15,-21-21 1,21-21 31,21 0-47</inkml:trace>
  <inkml:trace contextRef="#ctx0" brushRef="#br1" timeOffset="36012.64">1672 5080 0,'21'0'31</inkml:trace>
  <inkml:trace contextRef="#ctx0" brushRef="#br1" timeOffset="38962.05">2646 4720 0,'0'-21'0,"21"21"15,-21-21-15,0 0 16,0 0-16,0-1 16,0 1 15,0 0-16,0 0 17,0 0 796,-21 21-797,0 0 0,-1 0-15,22-21 218,0-1-202,0 1-1,0 0-16,0 42 32,0 0-31,0 22-16,0-22 0,0 21 16,0-21-16,0 22 0,-21 20 0,0-20 15,21-1-15,-21 21 0,0-20 16,0-1-16,-1 0 0,1 1 0,0-1 15,-21 0-15,21 1 0,-1-22 16,1 0-16,0 0 0,0 0 0,0 1 16,0-22-1,-1 0-15,1 0 16,21-22-16,0 1 16,0 0-16,0 0 0,0-21 0,0 20 15,0-20-15,0 21 0,0-21 0,0 20 16,0-20-16,0 21 0,21 0 15,-21 0-15,22-1 0,-1 1 16,0 21-16,0 0 0,0 0 0,0 0 16,1 21-16,-1 1 0,0-1 15,0 0-15,0 21 0,0-21 0,1 1 16,-1 20-16,0-21 0,0 0 16,21 43-16,-20-43 0,-1 0 15,0 0-15,0 0 0,0 1 16,0-1-16,22-21 0,-22 0 15,0 21-15,0-21 0,0 0 16,22 0-16,-22 0 0,0-21 0,21 21 16,-20-21-16,20-1 0,-21 1 15,0 0-15,0 0 0,1 0 0,-1-22 16,0 22-16,0-21 0,-21 0 0,0-1 16,0 1-16,0-22 0,0 22 15,0 0-15,0-1 0,-21 1 0,21-21 16,-21 20-16,-22 1 0,22 21 15,0-22-15,0 1 0,-21 21 0,20 0 16,-20 21-16,0 0 0,21 0 16,-22 0-16,22 21 0,-21-21 15,21 21-15,-22 21 0,22-20 16,0 20-16,21-21 0,0 21 0,0 1 16,0-1-16,0 0 0,21-20 15,0 20-15,22-21 0,-22 21 0,21-20 16,-21-1-16,22 0 0,-22-21 15,21 0-15,0 0 0,-20 0 0,20 0 16,-21 0-16,21 0 0,-20-21 16,-1 21-16,21-21 0,-21-1 0,0 1 15</inkml:trace>
  <inkml:trace contextRef="#ctx0" brushRef="#br1" timeOffset="40000.08">3344 4953 0,'0'21'0,"64"-21"16,-43 0-1,0 0-15,0 0 0,0 0 0,1-21 16,20 0-16,-21 21 0,21-21 16,-20 0-16,20-1 0,-21 1 0,21 0 15,-20 0-15,-1 0 0,0 0 16,-21-1-16,0 1 0,0 0 0,0 0 15,0 0 1,-21 21-16,-22 0 16,22 0-16,0 0 0,0 21 0,0-21 15,-22 21-15,22 0 0,0 0 16,0 22-16,0-22 0,0 21 0,-1 1 16,22-22-16,0 21 0,0 0 15,0-20-15,0 20 0,0-21 0,0 21 16,0-20-16,22-22 0,-1 21 15,0 0-15,0-21 0,0 0 0,22 0 16,-1 0-16,-21 0 0,21 0 0,1 0 16,-1-21-16,0 0 0,1-1 15,-22 22-15,21-42 0,-21 21 0,22 0 16,-22 0-16,0-22 16,0 22-16,-21 0 0,0-21 0,21 20 15,-21 1-15,22 0 0,-22 0 16,0 42 15,0 0-31,0 0 0,0 1 16,0 20-16,-22-21 0,22 0 0,0 22 15,0-22-15,0 21 0,0-21 16,0 0-16,0 1 0,0-1 16,0 0-16,0 0 0,0 0 0,22-21 15,-1 0-15,0 0 16,0 0-16,0 0 0,0 0 15,1 0-15,-1-21 0,21 0 16,-21 0-16,0 0 0,1-1 0,-1 1 16,0 0-16,21-21 0,-42 21 0,21-22 15,1 22-15,-1-21 0,-21 21 16,0-1-16,0-20 0,0 21 0,21 21 16,-21-21-16,0 0 0,0 42 31,0 0-16,0 0-15,-21 21 0,21-20 16,0 20-16,0-21 0,0 21 0,0 1 16,0-22-16,0 21 0,0-21 15,0 1-15,0-1 0,21 0 0,0 0 16,0-21-16,0 21 0,1-21 16,20 0-16,-21 0 0,21 0 0,-20 0 15,20 0-15,0-21 0,-21 0 0,22 21 16,-1-21-16,-21 0 0,0-22 15,22 22-15,-22 0 0,0-21 0,-21 20 16,0 1-16,21-21 0,-21 21 16,0-22-16,0 22 0,0 0 15,0 0-15,-21 21 16,0 0-16,0 0 16,0 21-16,-1 0 0,1 0 0,0 22 15,0-22-15,21 0 0,0 21 0,-21-20 16,21 20-16,0-21 0,0 0 15,0 22-15,0-22 0,0 0 0,0 0 16,21 0-16,-21 0 16,21-21-16,0 0 0,0 0 0,1 0 15,-1 0-15,21 0 0,-21 0 0,0 0 16,1-21-16,20 21 0,-21-42 16,0 21-16,22 0 0</inkml:trace>
  <inkml:trace contextRef="#ctx0" brushRef="#br1" timeOffset="40268.94">5630 4509 0,'0'-22'0,"0"44"0,0-65 0,0 22 15,0 0-15,0 0 0,-21 21 16,0 0 0,0 0-16,21 21 0,-21 0 15,-1 21-15,1-20 0,21 20 16,-21 0-16,0 1 0,0-1 0,21 21 15,-21-20-15,-1-1 0,22 22 16,0-22-16,-21 0 0,0 1 16,21-1-16,0-21 0,0 21 0,0-20 15,0-1-15,0 0 0,0 0 16,21-21 0,22 0-16,-22 0 0,0-21 0,21 0 15,1 0-15,-1-1 0</inkml:trace>
  <inkml:trace contextRef="#ctx0" brushRef="#br1" timeOffset="40641.24">5927 4741 0,'-43'22'32,"22"-1"-32,0 0 0,0 0 0,0 0 0,-1 22 15,1-22-15,21 21 0,-21-21 16,21 0-16,-21 22 0,21-22 0,0 0 15,0 0-15,0 0 0,0 1 0,0-1 16,21-21-16,0 0 0,0 21 16,1-21-16,20 0 0,-21 0 0,21 0 15,-20 0-15,20-21 0,-21 0 0,21-1 16,-20 1-16,-1 0 0,0 0 16,0 0-16,0 0 0,-21-22 15,21 22-15,-21-21 0,0-1 0,0 22 16,0-21-16,0 21 0,-21 0 15,0-1-15,0 1 0,0 0 0,0 21 16,-1 0-16,-20 0 0,21 0 16,0 0-16,-22 21 0,22 0 0,0 1 15,0-22-15,0 21 0,21 0 0,0 0 16,0 0-16,0 0 0,0 1 16,21-22-16,0 0 0,0 0 15,0 0-15,1 0 0</inkml:trace>
  <inkml:trace contextRef="#ctx0" brushRef="#br1" timeOffset="41016.01">6604 4699 0,'0'0'0,"0"-21"0,-21 21 15,0 0-15,-1 0 16,1 0-16,0 21 15,21 0-15,0 0 0,0 1 0,-21-1 16,21 21-16,0-21 0,-21 22 0,21-1 16,0 0-16,0 1 15,-21 20-15,-1-21 0,22 22 0,-21-22 16,0 22-16,21-1 0,-21 1 0,0-1 16,0 1-16,-1 20 0,22-20 15,-21 21-15,0-1 0,-21-20 0,21 20 16,-1-20-16,1-1 0,-21 1 0,21-1 15,0 1-15,-1-1 0,22-20 16,-21-1-16,21-21 0,-21 0 0,21 1 16,0-1-16,0-42 15,21-1 1,0 1-16,1-21 0,-1 0 0,21 20 16,-21-41-16,0 21 0,22-22 15,-22 22-15,21-43 0,-21 22 0</inkml:trace>
  <inkml:trace contextRef="#ctx0" brushRef="#br1" timeOffset="41296.55">6456 4826 0,'0'0'0,"0"-106"32,0 85-32,21 0 0,0 21 15,21-21-15,-20 21 0,-1 0 16,21 0-16,0 0 0,-20 0 0,20 0 15,-21 0-15,21 21 0,-20 0 16,-1 0-16,0 0 0,-21 22 16,0-22-16,0 21 0,0 1 0,-21-22 15,-22 21-15,22 0 0,-21-20 0,0-1 16,-1 0-16,1 0 0,0 0 16,-1 0-16,1 1 0,21-22 0,-22 0 15,22 21-15,0-21 16,21-21-1,21-1-15</inkml:trace>
  <inkml:trace contextRef="#ctx0" brushRef="#br1" timeOffset="42180.11">7091 4678 0,'0'-42'32,"0"63"-1,0 0-31,0 0 16,0 21-16,0-20 0,0-1 0,0 21 15,0-21-15,-21 0 0,21 22 16,-22-22-16,22 0 0,-21 0 15,21 0-15,0 1 0,0-1 0,-21-21 16,21 21-16,-21-21 16,21-21-1,0 0-15,0-1 16,0 1-16,0 0 0,0 0 0,0 0 16,0-22-16,21 1 0,0 21 0,0-21 15,-21 20-15,22-20 0,-1 21 16,0 0-16,0 0 0,0-1 0,22 1 15,-22 21-15,21 0 0,-21 0 16,0 0-16,22 0 0,-22 0 0,0 0 16,21 21-16,-20 1 0,-1-1 0,-21 21 15,0-21-15,21 22 0,-21-22 16,0 21-16,0-21 0,0 0 16,0 22-16,0-22 0,0 0 0,0 0 15,-21 0-15,0 1 16,-1-22-1,1-22 1,21 1-16,0 0 16,0 0-16,0-21 0,0 20 0,0 1 15,21-21-15,1 21 0,20-22 16,-21 22-16,0-21 0,22 21 16,-1 0-16,0-1 0,1 1 0,-1 21 15,0 0-15,22 0 0,-22 0 16,0 0-16,1 0 0,-22 21 0,21 1 15,-21-1-15,1 0 0,-22 0 0,0 0 16,0 22-16,0-22 0,0 21 16,0-21-16,-22 0 0,1 22 0,0-22 15,0 0-15,0 0 0,0 0 16,-1 1-16,1-1 0,0-21 0,0 0 16,21 21-16,-21-21 0,21-21 31,21 0-31,0-1 15,0 1-15,0 0 0,22 0 0,-22 0 16</inkml:trace>
  <inkml:trace contextRef="#ctx0" brushRef="#br1" timeOffset="42568.84">8361 4741 0,'0'43'16,"0"-22"-1,21-21 1,0 0-16,0 0 0,0 0 0,1 0 16,-1 0-16,21 0 15,0-21-15,1 21 0,-22-21 0,21 21 16,-21-22-16,22 1 0,-22 21 0,0-21 16,-21 0-16,0 0 0,0 0 15,0-1-15,-21 1 0,-21 21 16,20 0-16,-20 0 0,21 0 0,-21 0 15,-1 0-15,22 0 0,-21 0 16,-1 21-16,22 1 0,-21-1 0,21 0 16,0 21-16,-1-21 0,22 22 15,0-22-15,0 0 0,0 21 0,0-20 16,0-1-16,0 0 0,22 0 16,-1 0-16,0 0 0,0-21 15,21 0-15,-20 22 0,20-22 0,0 0 16,1 0-16,-1 0 0,21 0 0,-20-22 15,-1 1-15,0 0 0,1 0 16,-1 0-16,0 0 0,1-1 0</inkml:trace>
  <inkml:trace contextRef="#ctx0" brushRef="#br1" timeOffset="42996.5">9080 4657 0,'0'-21'0,"0"-1"16,-21 22-16,0 0 15,21 22-15,-21-1 16,21 0-16,0 0 0,-21 0 0,21 0 15,0 1-15,0 20 16,0-21-16,0 0 0,0 0 0,0 1 16,0-1-16,0 0 0,-21 0 0,21 0 15,-22 0-15,22 1 16,-21-22 0,21-22-1,0 1-15,0 0 0,0-21 16,0 21-16,0-1 0,0 1 0,21-21 15,1 21-15,-1-22 0,0 22 16,0-21-16,21 21 0,-20 0 0,20-22 16,0 22-16,1 21 0,-1-21 0,0 21 15,1 0-15,-1 0 16,0 0-16,1 0 0,-1 21 0,0 0 16,-21 0-16,22 22 0,-22-22 0,-21 21 15,0 1-15,0-1 0,0-21 16,0 21-16,0 1 0,-21-22 0,0 21 15,-1-21-15,1 1 0,0-1 16,0-21-16,0 21 0,21-42 47,21 0-47,0-1 0,0 1 16,0-21-16,1 21 0</inkml:trace>
  <inkml:trace contextRef="#ctx0" brushRef="#br1" timeOffset="43252.37">10329 4255 0,'0'0'0,"-84"105"32,62-62-32,1-1 0,0 0 15,-21 1-15,21-22 0,-1 21 0,1 1 16,0-1-16,0 0 0,0 1 15,21-22-15,0 21 0,-21-21 0,21 22 16,0-22-16,0 0 0,0 0 16,0 0-16,21-21 15,0 0-15,0 0 0,0 0 16,0 0-16,22-21 0,-22 21 0,21-21 16,-21-21-16,1 20 0,20 1 0</inkml:trace>
  <inkml:trace contextRef="#ctx0" brushRef="#br1" timeOffset="43428.25">10033 4530 0,'0'0'0,"-42"0"0,-1 0 0,1 0 15,21 0-15,0 0 0,-1 0 0,22 21 16,22-21 0,-1 0-16,0 0 0,21 0 15,1 0-15,-1 0 0,0 0 0,1 0 16,20 0-16,-21 0 0,1 0 15,-1 0-15,0 0 0,1-21 0,-22 21 16</inkml:trace>
  <inkml:trace contextRef="#ctx0" brushRef="#br1" timeOffset="43805.04">11176 4593 0,'0'0'0,"0"-21"0,21 21 16,0-21-16,-21 0 0,21 0 15,1 21-15,-22-22 0,21 22 16,-21 22 15,0-1-31,0 0 0,0 0 16,0 0-16,-21 0 0,-1 1 0,1 20 15,0-21-15,21 0 0,-21 22 16,0-22-16,21 0 0,0 0 0,0 0 16,0 0-16,0 1 0,0-1 15,21-21 1,0 0-16,0-21 15,0 21-15,22-22 0,-22 1 16</inkml:trace>
  <inkml:trace contextRef="#ctx0" brushRef="#br1" timeOffset="44168.83">11874 4487 0,'0'0'0,"0"-21"0,0 0 15,-21 21 1,0 0-16,0 0 0,0 0 15,0 0-15,-1 0 0,-20 0 0,21 21 16,0-21-16,0 21 0,-1-21 16,22 22-16,0-1 0,0 0 15,0 0-15,22 0 16,-1-21-16,0 21 0,21-21 16,-21 22-16,1-22 0,-1 21 15,0-21-15,21 21 0,-21 0 0,1 0 16,-22 0-16,21-21 15,-21 22-15,0-1 0,0 0 16,-21-21-16,-1 21 0,1-21 16,0 0-16,0 21 0,0-21 0,-22 0 15,22 0-15,-21 0 0,21 0 0,-22 0 16,22 0-16,0 0 0,0 0 16,0 0-16,0 0 0,-1-21 0,22 0 15,0 0-15,0 0 0,0-1 16,0 1-16,0 0 0,0 0 15,22-21-15</inkml:trace>
  <inkml:trace contextRef="#ctx0" brushRef="#br1" timeOffset="44356.72">11578 4233 0,'21'0'94</inkml:trace>
  <inkml:trace contextRef="#ctx0" brushRef="#br1" timeOffset="45156.89">12594 4551 0,'0'0'0,"0"21"16,21-21-16,0 0 0,1 0 16,-1 0-16,0 0 0,21 0 0,-21 0 15,22-21-15,20 21 0,-20-21 0,-1 21 16,21-21-16,-20-1 0,20 1 16,-20 0-16,-1 0 0,0 0 0,-21-22 15,22 22-15,-22-21 0,0 21 16,-21 0-16,0-22 0,0 22 0,0 0 15,0 0-15,0 0 0,0-1 16,-21 1-16,0 21 0,0 0 16,-1 0-16,1 0 0,0 0 0,0 0 15,-21 0-15,20 21 0,1 1 16,0 20-16,0-21 0,0 21 0,0 1 16,-1-1-16,1 0 0,0 22 0,0-22 15,0 1-15,-22 20 0,22 1 16,0-1-16,0 1 0,0 20 0,0-20 15,-1 20-15,1 1 0,0 0 16,0-22-16,-21 22 0,20 0 0,1-1 16,0 1-16,0-22 0,0 22 0,0 0 15,-22-22-15,22 1 0,0-1 0,0 1 16,21-1-16,-21 1 0,21-22 16,-22 22-16,22-22 0,0 0 15,0-21-15,0 22 0,0-22 0,0 0 16,0 0-16,22-21 0,-1 0 15,0 0-15,0 0 0,21-42 16,-20 21-16,20-22 0,0 22 0,1-21 16,20 0-16,1-22 0,-1 22 0,1-22 15,-22 1-15,21-1 0,1 1 16,-22-1-16,1-20 0,-1 20 0,-21-21 16,0 22-16,-21-22 0,0 22 15,0-1-15,-21 1 0,-21 20 0,-1-20 16,1 21-16,0-1 0,-1 22 15,-20-21-15,21 21 0,-1-1 0,1 1 16,21 0-16,-22 21 0,22 0 0,21-21 16,-21 21-16,42 0 31,0 0-31,1 0 16,20 0-16,-21 0 0,21 0 0,-20 0 15,20-21-15,0 21 0,1-21 0,-1-1 16,0 1-16</inkml:trace>
  <inkml:trace contextRef="#ctx0" brushRef="#br1" timeOffset="45676.62">14055 4509 0,'0'-22'15,"0"44"-15,0-65 0,0 22 0,0 0 0,0 0 16,0 0-16,0-1 0,-22 1 15,22 0-15,-21 21 0,0 0 16,0 0-16,0 0 16,0 0-16,-1 0 0,1 0 0,-21 21 15,21 0-15,0 1 0,-22-1 16,22 0-16,0 21 0,0-21 16,0 1-16,-1 20 0,22-21 0,0 0 15,0 0-15,0 1 0,0-1 16,0 0-16,0 0 0,0 0 15,22-21-15,-1 0 0,0 0 16,0 0-16,0 0 0,0 0 16,22 0-16,-22 0 0,0-21 0,21 21 15,-20-21-15,-1 0 0,21 0 0,-21-1 16,0 1-16,1 0 0,-1 0 16,0 0-16,0 0 0,0-1 15,-21 1-15,0 0 0,21 0 0,-21 42 47,0 0-47,-21 0 0,0 1 16,21-1-16,0 0 0,-21 0 0,0 0 15,21 0-15,-21 1 0,21-1 0,0 0 16,0 0-16,0 0 0,0 0 16,0 1-16,0-1 0,21-21 31,0 0-31,0 0 0,21 0 0,-20 0 15,20-21-15,-21-1 0,21 22 0</inkml:trace>
  <inkml:trace contextRef="#ctx0" brushRef="#br1" timeOffset="46083.4">14753 4487 0,'0'0'0,"85"-63"16,-106 63 15,-1 0-31,1 0 0,0 0 15,0 0-15,0 0 0,-22 0 0,22 21 16,0 0-16,0-21 0,0 21 16,0 1-16,-1-1 15,22 0-15,0 0 0,0 0 16,22-21-16,-1 0 16,0 21-16,0-21 0,0 0 0,0 22 15,1-22-15,-1 0 0,0 21 0,0-21 16,-21 21-16,21 0 15,-21 0-15,0 0 0,0 1 16,0-1-16,-21 0 16,0-21-16,0 21 15,0-21-15,-1 0 0,-20 0 0,21 0 16,0 0-16,-22 0 16,22 0-16,0 0 0,0 0 0,0 0 15,0-21-15,-1 21 0,1-21 16,21 0-16,0-1 15,0 1 1,21 21-16,-21-21 16,43 0-16,-22 21 0,0-21 0</inkml:trace>
  <inkml:trace contextRef="#ctx0" brushRef="#br1" timeOffset="46396.07">15367 4276 0,'0'0'0,"0"-21"0,0-1 0,0 1 16,0 0-16,0 0 0,0 0 0,0 0 15,0 42 17,-21 0-32,0 0 0,21 0 0,-22 22 15,1-22-15,0 21 0,0 0 16,0-20-16,0 20 0,-1 0 0,1 1 15,0-22-15,0 21 0,0-21 16,0 22-16,-1-22 0,22 0 0,-21 0 16,21 0-16,0 0 0,0 1 15,0-1-15,0 0 0,21-21 16,1 0-16,-1 0 16,0 0-16,0 0 0,0 0 0,0-21 15,1 0-15,20 21 0,-21-22 16</inkml:trace>
  <inkml:trace contextRef="#ctx0" brushRef="#br1" timeOffset="46608.94">15198 4466 0,'0'0'0,"-22"0"0,1 0 0,0 0 16,0 0-1,42 0 1,0 0-1,0 0-15,1 21 0,-1-21 16,21 0-16,-21 0 0,0 0 0,22 0 16,-22 0-16,21 0 0,-21 0 15,22 0-15,-22 0 0,0-21 0,21 21 16,-20-21-16,-1 21 0</inkml:trace>
  <inkml:trace contextRef="#ctx0" brushRef="#br1" timeOffset="47368.78">15600 4572 0,'0'0'0,"0"21"16,0 0-16,21-21 31,0 0-31,0 0 16,0 0-16,1 0 0,-1 0 0,21 0 15,-21 0-15,0-21 0,1 21 16,-1-21-16,0 21 0,0-21 0,-21 0 15,21 21-15,-21-21 0,0-1 0,0 1 16,-21 21 0,0-21-16,0 21 0,0 0 0,-1 0 15,-20 0-15,21 21 0,0-21 16,-22 21-16,22 1 0,0-1 16,-21 0-16,21 0 0,21 0 0,-22 0 15,22 1-15,0-1 0,0 0 16,0 0-16,0 0 0,0 0 0,22-21 15,-1 22-15,0-1 0,0-21 16,21 0-16,-20 21 0,20-21 0,0 0 16,-21 0-16,64 0 0,-64 0 15,22-21-15,-22 21 0,0-21 16,0-1-16,-21 1 0,21 0 16,-21 0-16,0 0 0,21 0 0,-21-22 15,0 22-15,0 0 16,0 0-16,22 0 0,-1-22 0,-21 22 15,21 21-15,0-21 0,0 0 16,0 0-16,1 21 0,-1 0 0,0-22 16,21 22-16,-21 0 0,1 0 0,20 0 15,-21 0-15,0 22 0,0-1 16,1 0-16,-1 0 0,-21 0 0,0 0 16,21 1-16,-21-1 0,0 21 15,0-21-15,0 0 0,0 1 0,0 20 16,0-21-16,-21 0 0,0 0 15,21 1-15,-22-1 0,1 0 16,0-21-16,0 0 16,0-21-1,21 0-15,0-1 16,0 1-16,0 0 0,21 0 0,0 0 16,0-22-16,22 22 0,-1-21 15,0 0-15,1 20 0,-1-20 0,0 0 16,1 21-16,-1-22 0,0 22 15,-21 0-15,22 21 0,-22 0 0,0 0 16,0 0-16,0 0 0,1 0 0,-22 21 16,21 0-16,-21 0 0,0 1 15,0-1-15,0 0 0,0 0 16,0 0-16,-21 0 0,-1 1 0,1-1 16</inkml:trace>
  <inkml:trace contextRef="#ctx0" brushRef="#br1" timeOffset="48524.94">169 6816 0,'-21'0'16,"0"0"-1,0 21-15,0-21 16,-1 0 0,22 21-16,0 0 15,43-21-15,-22 0 16,21 21-16,1-21 0,20 0 16,1 22-16,20-22 0,-20 0 0,42 0 15,-22 0-15,1 0 0,21 0 16,-22 0-16,22 0 0,0 0 15,-21 0-15,-1-22 0,1 22 16,0 0-16,-22 0 0,1-21 0,-22 21 16,0 0-16,-20 0 0,-1 0 15,0-21-15,-21 0 16,0 0-16,-21 21 0,0 0 16,-1-21-16,-20 21 0,21-22 0,-21 22 15,-1 0-15,1-21 0,0 0 16,20 21-16,-20 0 0,0 0 0,21 0 15,-22-21-15,22 21 0,0 0 16,0 0 0,42 0-1,0 0 1,0 0-16,0 0 0,1 0 16,20 0-16,-21 0 0,21 0 0,1 0 15,-22 0-15,21 0 0,-21 21 16,1-21-16,-1 21 0,-21 0 15,0 1-15,0-1 0,0 0 16,0 0-16,-21 0 0,-22 0 16,22 1-16,-21-1 0,21-21 15,-22 21-15,1 0 0,21-21 0,-22 21 16,22 0-16,0-21 0,0 0 16,0 22-16</inkml:trace>
  <inkml:trace contextRef="#ctx0" brushRef="#br1" timeOffset="49016.66">2625 6498 0,'0'0'0,"0"-21"0,0 0 0,0 0 16,21 0-16,-21-1 0,0 1 0,0 0 16,21 0-16,-21 0 0,0 0 15,-21 21 17,0 21-32,21 0 15,-22 21-15,22 1 0,-21-1 16,0 21-16,0-20 0,21 20 0,-21 1 15,21-22-15,0 0 0,-21 1 16,21 20-16,-22-42 0,22 22 0,-21-1 16,21 0-16,0-20 0,0 20 0,0-21 15,0 0-15,0 0 0,0 1 16,0-44 0,0 1-1,21 0-15</inkml:trace>
  <inkml:trace contextRef="#ctx0" brushRef="#br1" timeOffset="49480.39">2519 6689 0,'0'-43'15,"0"86"-15,0-128 0,0 43 0,0-1 0,0 22 16,0-21-16,0 0 0,0-1 16,21 22-16,0-21 0,0 21 0,0-1 15,22 1-15,-1 0 0,0 0 16,1 0-16,-1 21 0,0 0 0,22 0 15,-22 0-15,1 0 0,-1 0 0,0 21 16,1 0-16,-22 21 16,21-20-16,-42 20 0,0 0 0,0 1 15,0-1-15,-21 0 0,0 1 16,-22-1-16,22-21 0,-42 21 0,20 1 16,1-22-16,-21 0 0,-1 0 15,22 0-15,-22 1 0,22-1 0,0-21 16,-1 0-16,22 0 0,-21 0 0,21 0 15,-1 0-15,1-21 0,21-1 16,-21 1-16,21 0 0,0 0 16,0 0-16,21 21 15,0 0-15,22 0 0,-22 0 16,0 21-16,0 0 16,22 0-16,-22 0 0,0 1 0,21-1 15,-21 21-15,1-21 0,-1 0 16,0 1-16,-21-1 0,21 0 0,0 0 15,0 0-15,-21 0 0,22 1 0,-1-22 16,0 21-16,0-21 0,0 0 16,0 0-16,1 0 0,-1 0 15,0 0-15,0-21 0,0 21 16,0-22-16</inkml:trace>
  <inkml:trace contextRef="#ctx0" brushRef="#br1" timeOffset="51121.26">3260 6900 0,'21'0'63,"0"0"-63,0-21 16,0 0-16,22 21 0,-22-21 0,0 21 15,0-21-15,0 0 0,0 21 16,1-22-16,-1 1 0,0 0 0,-21 0 15,0 0-15,0 0 16,0-1-16,0 1 0,-21 21 16,0 0-16,-1 0 0,1 0 15,-21 0-15,21 21 0,0 1 16,-1-1-16,-20 0 0,21 0 0,0 21 16,0-20-16,-1 20 0,1-21 15,21 21-15,-21-20 0,21-1 0,0 21 16,0-21-16,0 0 0,21-21 0,0 22 15,1-1-15,-1-21 0,21 0 16,-21 0-16,22 0 0,-1 0 0,0 0 16,22 0-16,-22-21 0,0 21 15,1-22-15,20 1 0,-20 21 0,-1-21 16,-21 0-16,21 0 0,1 0 16,-22-1-16,0 1 0,0 0 15,0-21-15,1 21 0,-1-1 0,-21-20 16,0 21-16,0 0 0,0 0 0,0-1 15,0 1-15,-21 42 32,21 1-17,0-1-15,-22 0 0,1 0 0,21 0 16,-21 22-16,21-22 0,0 0 16,-21 0-16,21 0 0,-21 22 15,21-22-15,0 0 0,0 0 16,0 0-16,21 0 15,0-21-15,0 0 0,0 0 16,1 0-16,-1 0 0,0 0 0,21-21 16,-21 0-16,1 21 0,-1-21 0,21 0 15,-21 0-15,22-1 0,-22 1 16,0 0-16,0-21 0,0 21 0,0-1 16,1-20-16,-22 21 0,21 0 15,-21-22-15,0 22 0,0 0 16,-21 21-1,-1 0 1,22 21-16,-21 0 0,0 1 0,21-1 16,-21 21-16,21-21 0,0 0 0,0 22 15,-21-22-15,21 0 0,0 0 16,0 22-16,0-22 0,0 0 0,0 0 16,0 0-16,21-21 0,0 21 0,0 1 15,0-22-15,1 0 0,-1 0 16,21 0-16,-21 0 0,22 0 0,-1 0 15,0 0-15,1-22 0,-1 22 16,0-21-16,1 0 0,-1 0 0,0 0 16,1 0-16,-22-22 0,21 22 15,0-21-15,-20 21 0,-1-22 0,0 22 16,0-21-16,-21 21 0,0-1 16,0 1-16,-21 21 15,0 0-15,0 0 0,-1 21 16,1 1-16,-21-1 0,21 0 0,21 0 15,-21 0-15,21 0 0,0 1 0,0-1 16,0 0-16,0 0 16,0 0-16,63 43 15,-42-64-15,0 21 16,1-21-16,-22 21 0,0 0 16,0 0-1,-22-21 1,1 0-16,0 0 15,0 0-15,0 0 0,0 0 0,-1 0 16,1-21-16,0 21 0,0-21 0,0 21 16,21 21 15,21 0-31,0-21 16,0 0-16,0 0 0,1 22 15,-1-1-15,0-21 0,21 0 0,-21 0 16,22 0-16,-22 21 0,21-21 0,1 0 15,-1 0-15,0 0 0,1 0 16,20 0-16,-21 0 0,22-21 16,-1 21-16,1-21 0,-22-1 0,22 22 15,-22-21-15,0 0 0,1 0 16,-22 0-16,21 0 0,-21-1 0,-21-20 16,0 21-16,0-21 0,0 20 15,0-20-15,0 21 0,0-21 0,-21 20 16,0 1-16,0 0 0,0 0 0,0 21 15,-22 0-15,22 0 0,0 0 16,0 0-16,0 21 0,-22 0 0,22 22 16,0-22-16,0 21 0,0-21 15,-22 22-15,22-22 0,0 21 0,21-21 16,-21 22-16,21-22 0,-21 0 16,21 0-16,0 0 0,0 0 0,0 1 15,0-1-15,21-21 0,0 0 0,0 0 16,0 0-16,22 0 0,-22 0 15,0 0-15,21 0 0,-21-21 0,1 21 16,20-22-16,-21 1 0,0 0 0,22 0 16,-22 0-16,0 0 0,0-1 15,0 1-15,0-21 0,1 21 16,-22 0-16,0-22 0,0 22 0,0 0 0,0 0 16,-22 42-1,1 0 1,0 0-16,21 0 0,-21 1 0,21-1 15,0 0-15,-21 21 0,21-21 16,0 1-16,0-1 0,0 0 0,0 0 16,0 0-16,0 0 0,21 1 15,0-22-15,0 0 16,0 0-16,22 0 0,-22-22 0,21 22 16,1-21-16</inkml:trace>
  <inkml:trace contextRef="#ctx0" brushRef="#br1" timeOffset="53506.02">6286 6414 0,'0'0'0,"0"-22"0,0 1 0,0 0 16,0 0-16,0 0 0,0 0 15,0-1-15,0 44 31,0-1-15,0 0-16,0 21 0,0 1 16,0-1-16,0 0 0,0 1 0,0-1 15,0 0-15,0 1 0,-21-1 0,21-21 16,-21 21-16,21 1 0,-21-22 16,21 0-16,0 0 0,0 0 15,0 1-15,-21-22 0,21 21 16,0-42-1,-21-1 1,21 1-16,0 0 0,0 0 16,0 0-16,0 0 0,0-22 15,0 22-15,21-21 0,0 21 0,-21-1 16,21 1-16,0-21 0,0 21 16,22 21-16,-22-21 0,0 21 15,21 0-15,-20 0 0,20 0 0,-21 0 0,21 21 16,1-21-16,-22 21 0,21 0 15,-21 0-15,22 22 0,-22-22 16,0 0-16,-21 0 0,0 0 0,0 0 16,0 22-16,0-22 0,-21 0 15,-21-21-15,20 21 0,1 0 0,-21 1 16,0-22-16,20 21 0,-20-21 0,0 0 16,21 0-16,-22 0 0,22 0 15,0 0-15,0 0 0,0 0 0,-1-21 16,1-1-16,0 22 0,21-21 0,0 0 15,0 0-15,0 0 16,0 0-16,21 42 31,0 0-15,-21 0-16,0 0 0,22-21 16,-1 21-16,0 1 0,-21-1 0,21-21 15,0 21-15,0 0 0,1-21 16,-1 0-16,0 0 0,21 0 0,-21 0 15,22 0-15,-1 0 0,-21 0 0,22 0 16,-1 0-16,0 0 0,1-21 16,-1 0-16,0 21 0,1-21 0,-1-1 15,0 1-15,-21-21 0,1 21 16,-1 0-16,0-22 0,0 22 0,0-21 16,0 21-16,-21-1 0,0 1 0,0 0 15,0 0-15,0 0 0,0 42 31,0 0-15,-21 0-16,0 0 0,21 1 0,-21-1 16,21 21-16,-21-21 0,21 0 15,0 22-15,0-22 0,0 0 0,0 0 16,0 0-16,0 1 0,0-1 0,21 0 16,0-21-16,0 0 15,0 0-15,1 0 0,-1 0 0,0 0 16,0 0-16,21 0 0,-20 0 0,-1 0 15,21-21-15,-21 0 16,22-1-16,-22 1 0,21 0 0,-21 0 16,22-21-16,-22-1 0,0 1 0,0 0 15,21-1-15,-20 1 0,-22-22 16,21 22-16,0-21 0,-21 20 0,21 1 16,-21 0-16,0 20 0,0 1 0,0-21 15,0 21-15,0 0 16,0 42-1,-21 0-15,21 0 16,0 21-16,-21-20 0,0 20 0,21 0 16,-22 1-16,22-1 0,-21 0 0,0 1 15,21-1-15,-21 0 16,21 1-16,-21-1 0,21 0 0,-21-21 16,21 22-16,0-22 0,0 21 0,0-21 15,0 1-15,0-1 0,21 0 16,0 0-16,0-21 0,0 0 15,0 0-15,22 0 0,-22 0 0,21 0 16,1 0-16,-22-21 0,21 0 16,0 21-16,-20-21 0,20-1 0,-21 1 15,21 0-15,-20 0 0,-1 0 0,0 0 16,0-1-16,0-20 0,-21 21 16,0 0-16,0 0 15,0-1-15,0 1 16,-21 21-1,0 21-15,21 1 0,-21-1 16,21 0-16,-21 0 0,21 0 16,-22 0-16,22 1 0,0-1 15,0 0-15,0 0 0,0 0 0,0 0 16,0 1-16,0-1 0,22 0 16,-1-21-16,0 0 0,0 0 15,0 0-15,0 0 0,22 0 0,-22 0 16,0 0-16,21 0 0,-20 0 0,-1-21 15,21 0-15,-21-1 0,0 1 16,1-21-16,-1 21 0,0-22 16,0 1-16,0 0 0,0-1 0,1 1 15,-1-21-15,0-1 0,0 22 16,-21-1-16,21 1 0,-21 0 0,21-1 16,-21 1-16,0 21 0,0 0 0,0 0 15,0 42 16,0 0-31,-21 0 0,21 21 0,-21 1 16,0-1-16,21 0 0,-21 22 16,21-22-16,-21 1 0,-1-1 15,22 0-15,0 1 0,0-1 0,0 0 16,-21-21-16,21 22 0,0-22 16,0 0-16,0 0 0,0 0 0,0 1 15,21-22-15,1 21 0,-1-21 16,0 0-16,0 0 0,21 0 15,-20 0-15,-1 0 0,21-21 0,-21-1 16,22 22-16,-22-21 0,0 0 0,21 0 16,-21 0-16,1 0 0,-22-1 15,21 1-15,-21 0 0,21 21 16,-21-21-16,-21 42 31,21 0-31,-21-21 16,21 21-16,0 1 0,-22-1 0,22 0 15,-21 0-15,21 0 0,0 0 16,0 1-16,0-1 16,21 0-16,22-21 15,-22 0-15,0 0 0,21 0 0,1 0 16,-22 0-16,21 0 0,1 0 16,-22 0-16,21-21 0,0 21 0,-20-21 15,-1-1-15,21 1 0,-21 0 16,0 0-16,-21 0 0,22-22 0,-1 22 15,-21 0-15,21 0 0,-21-21 16,0 20-16,0 1 0,0 0 16,0 0-1,-21 42 1,21 0-16,0 0 16,-21 1-16,21-1 0,-22 0 15,1 21-15,0-21 0,21 22 0,-21-1 16,0 0-16,0 1 0,21 20 0,-22-20 15,22 20-15,-21 1 0,0-1 16,21 1-16,0-1 0,-21 1 0,0-1 16,21 1-16,0-1 0,-21 22 0,-1-22 15,1 1-15,0-1 0,21 1 16,-21-1-16,0 22 0,21-22 16,-21-20-16,-1 20 0,1 1 0,21-22 15,-21 0-15,0-20 0,0 20 0,0-21 16,-22 0-16,22-21 0,0 0 0,0 21 15,-22-21-15,22 0 0,0 0 16,0 0-16,0-21 0,21 0 0,-21 0 16,-1 21-16,1-42 0,21 20 0,-21 1 15,21 0-15,-21-21 0,21-1 0,-21 1 16,21 0-16,0-1 0,0 1 16,0-21-16,0-1 0,0 22 15</inkml:trace>
  <inkml:trace contextRef="#ctx0" brushRef="#br1" timeOffset="53760.56">8488 6541 0,'0'0'0,"0"-22"31,21 22-31,0-21 0,0 21 0,0 0 15,22 0-15,-22-21 0,21 21 16,1 0-16,-1-21 0,-21 21 16,21 0-16,1-21 0,-1 21 0,0 0 15,-20 0-15,-1 0 0,0 0 16,0-21-16,-42-1 16,0 22-16,0 0 15</inkml:trace>
  <inkml:trace contextRef="#ctx0" brushRef="#br1" timeOffset="53956.45">8191 6392 0,'0'0'0,"-21"0"0,21 22 16,-21-22-16,0-22 78</inkml:trace>
  <inkml:trace contextRef="#ctx0" brushRef="#br1" timeOffset="54152.33">7324 6265 0,'-22'0'0,"1"0"15,0 0 17,0 0-17,0 0 1</inkml:trace>
  <inkml:trace contextRef="#ctx0" brushRef="#br1" timeOffset="55312.46">10393 6689 0,'21'0'15,"-21"-21"-15,21 21 16,-21-22-16,0 1 16,21 0-16,0 21 0,-21-21 0,0 0 15,22 0-15,-22-1 0,21 1 0,0-21 16,-21 21-16,0 0 16,21-22-16,-21 22 0,21 0 0,-21 0 15,0 0-15,0-1 16,0 44-1,0 20-15,-21-21 16,21 0-16,-21 22 0,21-1 16,-21 0-16,21 1 0,-21-1 0,21 0 15,-22-21-15,22 22 0,0-22 0,0 21 16,0-21-16,0 1 0,0-1 16,0 0-16,0 0 0,22-21 15,-1 0-15,0 0 0,0 0 0,0 0 16,22 0-16,-22 0 15,21 0-15,0-21 0,-20 0 0,20 0 16,0-1-16,1 1 0,-22 0 0,0 0 16,21 0-16,-42-22 0,0 22 15,0-21-15,0 0 0,0 20 0,0-20 16,-21 21-16,0-21 0,-21 20 0,20 1 16,-20 0-16,21 21 0,-21 0 15,20 0-15,-20 0 0,21 0 0,0 0 16,0 0-16,-1 0 0,1 0 0,21 21 15,0 0-15,0 1 16,21-22-16,22 21 16,-22-21-16,21 0 15,1 0-15,-1 0 0,0 0 0,1 0 16,20 0-16,1-21 0,-22 21 0,21-22 16,-20 1-16,20 0 0,-20 21 15,-1-21-15,-21 0 0,21 21 0,-20-21 16,-1 21-16,-21-22 0,0 1 15,-21 21 17,-1 0-32,1 21 0,0 1 15,0 20-15,21-21 16,0 21-16,0 1 0,-21-1 0,21 0 16,-21 22-16,21-22 0,-22 22 15,22-22-15,0 22 0,-21-22 16,0 21-16,21 1 0,-21-1 0,21 1 15,-21 21-15,0-22 0,21 22 0,-22-1 16,1-20-16,0 21 0,21-1 16,-21-20-16,0 20 0,0 1 0,21-21 15,-22 20-15,22-20 0,-21 20 0,21-20 16,-21-1-16,21 1 0,0-22 0,0 1 16,0-1-16,0 0 0,-21-21 15,21 1-15,-21-1 0,0-21 16,-1 0-16,1-21 15,0-1-15,0 1 0,0-21 0,0 21 0,-1-43 16,1 22-16,-21-22 16,21 1-16,0-1 0,-1-20 0,22 20 15,0-20-15,0 20 0,0-21 0,22 1 16,-1 20-16,21-20 0,-21-1 16,22 21-16,-22 1 0,21-1 0,0 1 15,1 21-15,-22-22 0,21 22 0,1-1 16,20 1-16,-21 21 0,1-21 15,-1 20-15,0-20 0,1 21 0,20-21 16,-20 20-16,-1-20 0</inkml:trace>
  <inkml:trace contextRef="#ctx0" brushRef="#br1" timeOffset="57666.99">12975 6773 0,'0'0'15,"21"0"17,0 0-32,1-21 0,-1 21 0,0-21 15,0 0-15,0 0 0,0 0 0,1-1 16,-1 1-16,0-21 0,21 0 16,-21-1-16,1 22 0,-1-21 0,0-1 15,0 1-15,-21 21 0,0-21 0,21 20 16,-21 1-16,0 0 0,0 0 15,-21 21 1,0 0-16,0 0 16,0 21-16,21 0 0,-22 0 15,1 1-15,0 20 0,0 0 0,21-21 16,0 22-16,-21-1 0,21 0 16,0-20-16,0 20 0,0-21 0,0 21 15,0-20-15,0-1 0,21 0 0,-21 0 16,21-21-16,21 0 0,-20 21 15,20-21-15,-21 0 0,21 0 0,1 0 16,-1-21-16,0 0 0,-20 21 0,20-21 16,0-22-16,1 22 0,-22 0 15,21-21-15,-21-1 0,0 1 16,22 0-16,-22-1 0,0 1 0,0 0 16,0-22-16,1 22 0,-1 0 15,-21-1-15,0 1 0,21 0 0,-21-1 16,0 1-16,0 21 0,0-22 15,0 22-15,0 0 0,0 0 0,0 0 16,0 0-16,-21 21 0,0 0 16,-1 21-16,1 0 0,0 0 15,0 0-15,21 22 0,-21-1 0,0 0 16,-1 1-16,22 20 0,0-21 16,-21 22-16,21-22 0,-21 22 15,21-22-15,0 22 0,0-22 0,0 21 16,0-20-16,0-1 0,21-21 15,0 22-15,-21-22 0,22 0 0,20 0 16,-21-21-16,0 0 0,22 0 0,-22 0 16,21 0-16,0 0 0,1 0 15,-1 0-15,0-21 0,1 0 0,-1 0 16,22-22-16,-43 22 0,21 0 0,0-21 16,-20-1-16,-1 22 0,0-21 15,0-1-15,-21 22 0,21 0 0,-21 0 16,0 0-16,0 0 0,0-1 15,-21 22 1,0 0-16,0 0 0,0 0 16,-1 22-16,22-1 0,-21 0 15,0 0-15,21 21 0,-21-20 0,21-1 16,0 21-16,0-21 0,0 0 0,0 1 16,0-1-16,0 0 0,0 0 15,21 0-15,0-21 0,0 0 16,1 21-16,-1-21 0,0 0 0,0 0 0,0 0 15,0 0-15,22 0 0,-22-21 16,0 0-16,21 21 0,-20-21 0,-1 0 16,0 0-16,0-22 0,21 22 15,-42-21-15,22 21 0,-1-22 16,-21 22-16,0 0 0,0 0 0,0 0 16,0-1-16,0 1 0,0 42 31,0 1-31,0-1 0,-21 0 15,21 0-15,-22 21 0,22-20 16,-21 20-16,21-21 0,0 21 0,0-20 16,-21 20-16,21-21 0,-21 0 0,21 22 15,0-22-15,-21 0 16,21 0-16,0-42 47,0 0-47,0 0 0,0-1 15,21-20-15,-21 21 0,21-21 0,0 20 16,0-20-16,-21 0 0,22 21 16,-1-22-16,0 22 0,0-21 0,0 21 15,0-1-15,1 22 0,-1-21 0,0 21 16,21 0-16,-21 0 0,1 0 16,-1 0-16,0 0 0,0 0 15,0 21-15,0 1 0,1-1 0,-22 0 16,0 21-16,21 1 0,-21-22 0,0 21 15,0 0-15,0-20 0,0 20 0,0-21 16,-21 0-16,21 0 16,-22 1-16,22-1 0,0 0 0,-21-21 15,0 0 1,21-21 0,0 0-16,0-1 15,0 1-15,0 0 0,21 0 0,0-21 16,1 20-16,-1-20 0,0 21 15,0-21-15,0 20 0,22-20 16,-22 21-16,21 0 0,0 0 0,-20-1 16,20 1-16,0 21 0,1 0 15,-22 0-15,21 0 0,-21 0 0,0 0 0,1 21 16,-22 1-16,21 20 0,-21-21 16,0 0-16,0 22 0,0-1 15,-21-21-15,-1 21 0,1-20 0,21 20 16,-21-21-16,0 0 0,21 22 15,-21-22-15,21 0 0,0 0 16,0 0-16,21 0 16,0-21-16,0 0 0,0 0 15,22 0-15,-22 0 0,0 0 0,21 0 16,1 0-16,-22-21 0,21 0 0,1 0 16,-1 0-16,0 0 15,-21-1-15,22-20 0,-22 21 0,21-21 16,-21-1-16,1 1 0,-22 21 0,0-22 15,0 22-15,0 0 0,0 0 16,0 0-16,-22 21 16,1 0-16,0 0 0,0 0 0,0 0 15,0 0-15,-1 21 0,1 0 16,0 0-16,21 0 0,0 22 0,-21-22 16,21 21-16,0-21 0,0 1 0,0-1 15,0 21-15,0-21 0,0 0 16,21 1-16,0-22 0,0 21 0,1 0 15,-1-21-15,0 0 0,21 0 16,-21 0-16,22 0 0,-1 0 0,-21 0 16,22 0-16,-22-21 0,21 0 15,-21-1-15,0 1 0,22 0 0,-22 0 16,-21-21-16,21 20 0,0-20 16,-21 0-16,21 21 0,-21-22 0,0 22 15,0 0-15,0 0 0,-21 42 31,21 0-15,-21 0-16,21 0 0,-21 22 16,21-22-16,0 0 0,0 21 0,-21-20 15,21-1-15,-21 0 0,21 0 16,-22 0-16,22 0 0,0 1 16,0-44 30,0 1-46,0 0 0,0 0 16,0-21-16,22 20 0,-1 1 0,0-21 16,0 0-16,0 20 15,0-20-15,22 21 0,-22 0 0,21-22 0,1 22 16,-1 21-16,0-21 0,1 21 0,-22 0 16,21 0-16,0 0 15,-20 21-15,-1-21 0,0 21 0,0 22 16,-21-1-16,0-21 0,0 22 0,0-1 15,0 0-15,0 1 0,0-22 16,-21 21-16,0-21 0,0 0 0,-1 1 16,22-1-16,0 0 0,-21-21 15,21 21-15,0-42 47,21 0-47,-21 0 0,22-1 16,-1 1-16,0 0 0,-21 0 15,42-21-15</inkml:trace>
  <inkml:trace contextRef="#ctx0" brushRef="#br1" timeOffset="57932.84">17632 5948 0,'0'0'15,"0"-21"-15,0 0 0,-21 42 31,-1 0-31,22 21 0,-42-21 16,21 1-16,0 20 0,0 0 0,-1 1 16,1-22-16,0 21 0,0 0 15,0 1-15,0-22 0,-1 21 0,1 1 16,21-22-16,0 21 0,-21-21 16,21 0-16,0 1 0,-21-1 0,21 0 15,0 0-15,21-21 31,0 0-31,22-21 0,-22 0 16,21 0-16</inkml:trace>
  <inkml:trace contextRef="#ctx0" brushRef="#br1" timeOffset="58296.63">17928 6223 0,'0'0'0,"0"-21"15,-21 21 1,0 0-16,-22 0 15,22 0-15,0 0 0,-21 21 16,21 0-16,-1-21 0,-20 21 0,21 1 16,0-1-16,21 0 15,0 0 1,21 0-16,0-21 0,0 0 16,0 21-16,1 1 15,-1-22-15,0 21 0,0 0 0,-21 0 16,0 0-16,21 0 0,-21 1 15,0-1 1,0 0-16,0 0 0,-21 0 16,0-21-16,0 0 0,0 0 0,-1 21 15,1-21-15,-21 0 0,21 0 16,0 0-16,-1 0 0,1 0 0,0 0 16,0 0-16,0 0 0,0 0 15,21-21-15,0 0 0,0 0 16,0 0-16,0 0 0,0-1 15,0 1-15,0 0 0</inkml:trace>
  <inkml:trace contextRef="#ctx0" brushRef="#br1" timeOffset="58520.5">17124 6054 0,'0'0'0,"21"0"16,0 0-16,0 0 0,22 0 16,-1 0-16,-21 0 0,43 0 15,-22 0-15,0 0 0,1 0 0,20 0 16,-21 0-16,-20 0 0,20 0 16,-21 0-16,21 0 0,-20-21 15</inkml:trace>
  <inkml:trace contextRef="#ctx0" brushRef="#br1" timeOffset="59704.82">18859 6287 0,'0'0'0,"0"-22"0,-21 1 0,21 0 15,0 0-15,0 0 0,0 0 16,0-1-16,0 1 16,0 0-16,21 0 15,1 21-15,-1 0 0,0-21 0,0 21 16,0 0-16,0 0 0,22 0 15,-22 0-15,21 21 0,-21-21 0,1 21 16,20 0-16,-21 0 0,0 1 16,-21 20-16,0-21 0,0 0 0,0 22 15,0-22-15,0 0 0,0 21 0,0-21 16,-21 1-16,0 20 0,0-21 16,0-21-16,-1 21 0,22 0 0,-21-21 15,0 0-15,0 0 16,21-21-1,0 0 1,0 0-16,0-21 0,21 20 16,0 1-16,-21 0 0,21-21 0,1 21 15,-1-1-15,0-20 0,0 21 0,0 0 16,22 0-16,-1-1 0,-21 1 16,21 0-16,22 0 0,-22 21 0,1 0 15,-1 0-15,0 0 0,1 0 16,-1 0-16,-21 21 0,0 0 15,0 0-15,-21 1 0,0-1 0,0 0 16,0 21-16,0-21 0,0 22 16,-21-22-16,0 0 0,0 21 0,0-20 15,0-1-15,-1 21 0,22-21 0,0 0 16,-21 1-16,21-1 16,0 0-16,21-21 15,1 0-15,-1 0 16,0 0-16,21 0 0,-21 0 0,22 0 15,-22-21-15,21 21 0,-21-21 0,22-1 16,-1 22-16,-21-21 0,0-21 16,22 21-16,-22 0 0,0-1 15,0-20-15,0 21 0,1 0 0,-22 0 16,0-1-16,21 1 0,-21 0 16,0 0-16,-21 21 15,-1 0 1,1 0-16,21 21 0,-21 0 15,0 0-15,0 1 0,21-1 0,0 0 16,0 21-16,-21-21 0,21 1 16,0 20-16,0-21 0,0 0 0,0 22 15,0-22-15,0 0 0,21-21 0,0 21 16,0 0-16,0-21 0,22 0 16,-22 0-16,21 0 0,-21 0 15,22 0-15,-1-21 0,0 21 0,-21-21 16,22 0-16,-22 0 0,21-1 15,-21-20-15,1 21 0,20-21 0,-42 20 16,21-20-16,-21 0 0,21 21 16,-21-22-16,0 1 0,0 21 0,0 0 15,-21-1-15,0 1 0,-21 0 0,20 0 16,1 21-16,-21 0 0,0 0 16,20 0-16,-20 0 0,0 21 0,21 0 15,-22 0-15,22 1 0,0-1 0,0 0 16,0 0-16,-1 0 15,1 0-15,0 1 0,0-1 16,21 0-16,0 0 16,21-21-16,0 0 0</inkml:trace>
  <inkml:trace contextRef="#ctx0" brushRef="#br1" timeOffset="61407.85">21611 6308 0,'-21'0'0,"42"0"0,-63 0 0,42-21 15,0-1-15,0 1 16,0 0 0,0 0-16,0 0 0,21 0 15,0-1-15,0 22 0,0-21 16,22 21-16,-22 0 0,0-21 0,21 21 16,-20 0-16,-1 0 0,0 0 0,0 0 15,0 0-15,0 21 16,-21 0-16,22 22 0,-22-22 15,0 0-15,0 0 0,0 22 0,0-22 16,0 21-16,0-21 0,0 0 16,0 22-16,-22-22 0,22 0 0,0 0 15,0 0-15,-21 1 0,0-1 16,0-21 31,21-21-47,0-1 0,0 1 0,0 0 15,0 0-15,21 0 0,-21-22 16,21 22-16,0-21 0,1 21 16,-1 0-16,21-1 0,-21-20 0,0 21 15,22 0-15,-22 0 0,21 21 16,-21-22-16,1 22 0,-1 0 0,0 0 16,0 0-16,0 0 0,-21 22 15,0-1-15,0 0 16,0 0-16,0 0 0,0 0 0,0 1 15,0 20-15,0-21 0,0 0 16,0 22-16,0-22 0,0 0 0,0 0 16,0 0-16,0 0 0,21 1 0,1-1 15,-1-21-15,0 0 16,21 0-16,-21 0 0,1 0 16,20 0-16,-21 0 0,21 0 0,1 0 15,-22-21-15,21-1 0,1 22 16,-1-21-16,-21 0 0,21-21 0,1 21 15,-22-1-15,0-20 0,0 21 16,0-21-16,1 20 0,-1-20 0,-21 21 16,0 0-16,0-22 0,0 22 0,0 0 15,-21 21 1,-1 0 0,1 0-16,0 21 0,-21 0 15,21 1-15,-1-1 0,1 0 0,0 21 16,-21-21-16,21 1 0,21 20 15,-22-21-15,22 0 0,0 22 16,0-22-16,0 0 0,0 0 0,0 0 16,0 0-16,22-21 0,-1 22 0,0-22 15,0 0-15,0 0 0,0 0 16,22 0-16,-22 0 0,21 0 0,1 0 16,-22 0-16,21-22 0,0 1 15,1 0-15,-1 0 0,-21 0 0,22 0 16,-22-1-16,0-20 0,21 21 15,-21-21-15,-21 20 0,22 1 16,-22-21-16,0 21 0,0 0 0,0-1 16,0 1-16,-22 21 15,1 0 1,0 21-16,0 1 0,21-1 16,-21 0-16,21 0 0,-21 0 15,21 22-15,0-22 0,0 0 0,0 21 16,0-21-16,0 22 0,0-22 0,21 0 15,0 0-15,0 0 0,0 1 16,0-1-16,1 0 0,20 0 0,0-21 16,1 0-16,-1 21 0,0-21 15,22 0-15,-1 0 0,-20 0 16,20 0-16,1-21 0,-1 0 0,-21 21 16,1-21-16,-1 0 0,0-22 15,1 22-15,-1-21 0,-21 21 0,0-22 16,1 1-16,-1 21 0,-21-22 0,0 22 15,0 0-15,0-21 0,0 21 16,0-1-16,-21 22 0,-1-21 0,1 21 16,-21 0-16,21 0 0,-22 0 15,1 0-15,0 21 0,-1 1 0,1-1 16,0 0-16,21 0 0,-22 21 0,1-20 16,21 20-16,0-21 15,-1 21-15,22-20 0,-21-1 0,21 21 16,0-21-16,0 0 0,0 1 0,0-1 15,21-21-15,1 21 0,-1-21 16,0 0-16,0 0 0,0 0 0,0 0 16,22 0-16,-22 0 0,0 0 15,0-21-15,0 21 0,1-21 0,20-1 16,-21-20-16,0 21 0,0-21 0,1-1 16,20 22-16,-21-21 0,0-1 15,0 1-15,1-21 0,-1 20 0,0 1 16,0 0-16,-21-22 0,21 22 15,-21-1-15,21 1 0,-21 0 16,0 21-16,0-22 0,0 22 16,0 0-16,0 42 15,0 0-15,-21 22 16,0-1-16,0 21 0,0 1 0,0-1 16,-1 1-16,1-1 0,0 1 0,21-1 15,-21-20-15,21 20 0,0-20 16,0 20-16,0-21 0,42-20 0,-21 20 15,1-21-15,-1 0 0,0 0 16,21 1-16,-21-1 0,22-21 0,-1 0 16,-21 0-16,22 0 0,-1 0 0,0 0 15,1-21-15,-1-1 16,21 1-16,-20 0 0,-1 0 0,0-21 16,1 20-16,-1-20 0,-21 21 0,22-21 15,-22-1-15,0 22 0,-21 0 16,0 0-16,-21 0 0,-22 21 0</inkml:trace>
  <inkml:trace contextRef="#ctx0" brushRef="#br1" timeOffset="62384.28">1587 8424 0,'0'0'0,"0"-42"0,0 21 15,0-21-15,0 20 0,0-20 0,0 0 16,0-1-16,0 22 0,22-21 16,-22 0-16,0 20 0,0 1 15,0 0-15,0 0 0,0 0 0,0 42 16,0 21 0,0-21-16,0 22 0,0 20 0,0 1 15,0-1-15,0 1 0,0-1 16,0-20-16,-22 20 0,22 1 0,-21-22 15,21 21-15,-21-20 0,0-1 16,21 0-16,0 1 0,0-22 0,-21 21 16,21-21-16,-21 1 15,21-1-15,-22-21 0,1 0 32,0-21-32,0-1 0,0 22 15,0-21-15</inkml:trace>
  <inkml:trace contextRef="#ctx0" brushRef="#br1" timeOffset="62896.99">1058 8636 0,'0'0'16,"-21"0"-1,63 0 1,-20 21-16,-1-21 0,21 0 16,-21 0-16,22 0 0,20 0 0,-21 0 15,22 0-15,-22 0 0,22 0 16,-1-21-16,1 0 0,-1 21 15,-20-21-15,-1 0 0,0 21 0,1-22 16,-1 1-16,-21 21 0,0-21 16,0 0-16,1 21 0,-22-21 15,-22 21 1,1 21-16,0 0 16,21 0-16,-21 0 0,0 22 15,21-22-15,0 21 0,0 1 0,-21-22 16,21 21-16,0 0 15,0-20-15,0 20 0,0-21 0,0 0 16,21 0-16,-21 1 0,21-22 0,21 0 16,-21 0-16,1 0 0,20 0 15,0 0-15,-21-22 0,22 1 0,-1 21 16,0-21-16,1-21 0,-1 21 16,0-1-16,1 1 0,-22-21 0,0 21 15,0-22-15,-21 22 0,0 0 16,0-21-16,0-1 0,-42 22 0,21-21 15,-22 21-15,22-22 0,-21 22 16,0 0-16,-1 21 0,1 0 0,21 0 16,-22 0-16,1 0 0,0 0 15,21 21-15,-22 0 0,22 22 16,0-22-16,0 21 0,0-21 0,21 1 16,-22 20-16,22-21 0,0 0 15,0 0-15,22 1 0,-1-1 0,0 0 16</inkml:trace>
  <inkml:trace contextRef="#ctx0" brushRef="#br1" timeOffset="64827.88">3789 8446 0,'-21'-22'0,"-1"-41"31,22 42-31,-21 21 16,21 21-1,0 21 1,0-21-16,0 1 0,-21 20 16,21-21-16,0 21 0,0 1 0,0-22 15,0 21-15,0 1 0,-21-22 0,21 21 16,-21-21-16,21 0 0,0 1 15,-21-1-15,21 0 0,21-21 32,0-21-32,0 0 15,0-1-15,0 1 0,1 0 16,-1 0-16,0 0 0,0-22 16,0 22-16,0-21 0,1 21 0,-1-22 15,0 22-15,0 0 0,0 0 0,0 0 16,1 0-16,-22-1 0,21 22 15,0 22 1,-21-1-16,0 0 16,0 0-16,0 0 0,0 0 0,0 1 15,0-1-15,0 0 0,0 0 0,0 0 16,0 0-16,0 1 16,0-1-16,21 0 0,-21 0 0,0 0 0,0 0 15,21-21-15,0 22 16,1-22-1,-1 0-15,0 0 0,0-22 0,0 1 16,0 0-16,1 0 0,-1 0 16,0 0-16,-21-1 0,21 1 15,0 0-15,0 0 0,-21 0 0,0-22 16,0 22-16,0 0 0,0 0 16,0-21-16,0 20 0,0 1 0,0 0 15,0 0-15,0 0 16,0 42-1,0 0 1,0 0-16,0 0 0,0 22 16,0-22-16,0 0 0,0 0 15,0 22-15,0-22 0,0 0 0,0 0 16,0 21-16,0-20 0,0-1 0,0 0 16,0 0-16,0 0 0,22 0 15,-1-21-15,-21 22 0,21-22 0,0 0 16,0 0-16,0 0 0,1 0 15,20 0-15,0 0 0,-21 0 0,22-22 16,-1 1-16,22 21 0,-22-42 16,0 21-16,1 0 0,-1-1 0,0-20 15,1 0-15,-22 21 0,21-22 16,-21 1-16,0 0 0,-21 20 0,0-20 16,0 21-16,0 0 0,-21 21 15,0 0-15,-21 0 16,21 0-16,-1 0 0,1 21 0,0 0 15,21 0-15,0 0 16,0 1-16,0-1 0,0 0 0,0 0 16,21 0-16,-21 0 0,21 1 0,1-1 15,-1 0-15,0 0 0,0 0 16,-21 0-16,21 1 0,0-22 16,-21 21-16,22 0 0,-22 21 0,21-21 15,0 1 1,0-22-1,0 0-15,0 0 0,1 0 16,-1 0-16,0-22 0,0 1 16,0 0-16,0 21 0,22-21 0,-22-21 15,0 20-15,0 1 0,0 0 0,1-21 16,-1 21-16,0-22 0,0 22 16,0-21-16,-21 21 0,0-1 0,21 1 15,-21 0-15,0 0 0,22 21 0,-22 21 31,0 0-31,-22 0 0,1 1 16,21-1-16,-21 0 0,21 0 16,0 21-16,-21-20 0,21-1 15,0 0-15,-21 21 0,21-21 0,0 1 16,0-1-16,0 0 0,0 0 0,0 0 16,0 0-16,21-21 0,0 22 15,0-22-15,0 0 0,1 0 0,20 0 16,-21 0-16,21 0 0,-20 0 0,20-22 15,0 22-15,-21-21 0,22 0 16,-1 0-16,-21 0 0,22 0 16,-22-1-16,0-20 0,0 21 0,0-21 15,0-1-15,1 22 0,-1-21 0,-21-1 16,0-20-16,21 21 0,-21-1 16,21 1-16,-21 21 0,0-22 0,0 22 15,0-21-15,0 21 16,0 42-1,0 0-15,-21 21 16,21 1-16,-21-22 0,0 21 16,21 1-16,0-1 0,0 0 0,-22 1 15,22-22-15,0 21 0,0 0 0,0-20 16,0 20-16,0-21 0,0 21 16,0-20-16,0-1 0,22 0 15,-22 0-15,21 0 0,0 0 0,0 1 16,0-22-16,0 0 0,1 0 15,20 0-15,-21 0 0,21 0 0,1 0 16,-22 0-16,21-22 0,1 1 0,-22 0 16,21 0-16,0 0 0,-20 0 15,-1-1-15,0 1 0,0 0 0,0 0 16,0-21-16,-21 20 0,22 1 0,-22 0 16,0 0-16,-22 0 31,1 42-31,0-21 0,0 21 0,21 0 15,-21 0-15,0 1 16,21-1-16,-22 21 0,22-21 0,0 0 16,0 1-16,0-1 0,0 0 0,0 0 15,0 0-15,0 0 0,22 1 16,-1-22-16,0 0 0,21 21 0,-21-21 16,1 0-16,20 0 0,-21 0 0,21 0 15,1-21-15,-22-1 0,21 22 16,-21-21-16,22 0 0,-22 0 0,21 21 15,-21-21-15,1 0 0,-1-1 0,0 1 16,0 0-16,-21-21 0,0 21 16,0-1-16,0 1 0</inkml:trace>
  <inkml:trace contextRef="#ctx0" brushRef="#br1" timeOffset="65060.75">6159 8255 0,'0'0'16,"0"21"-1,22-21-15,-1 0 0,0 0 16,0 0-16,0 0 0,22 0 0,-22 0 16,21 0-16,0 0 0,1-21 15,-1 21-15,0-21 0,-20 21 0,20 0 16,-21-21-16,0 21 0,0-21 15,-21-1-15,0 1 16,0 0-16</inkml:trace>
  <inkml:trace contextRef="#ctx0" brushRef="#br1" timeOffset="65236.65">5651 8001 0,'0'0'0,"-21"0"15,0 0-15,-21 0 32</inkml:trace>
  <inkml:trace contextRef="#ctx0" brushRef="#br1" timeOffset="65768.56">8932 8128 0,'43'-63'16,"-22"63"-1,0 0-15,0 0 0,0 21 16,0 0-16,1 21 16,-1-21-16,0 22 0,0-1 0,0 0 15,22 1-15,-22-1 0,0 0 0,0 1 16,-21-22-16,21 21 0,0-21 15,-21 22-15,0-22 0,22 0 0,-22 0 16,0 0-16,21 1 0,-21-1 16,0 0-16,0 0 15,0-42 17,0 0-32,0 0 15,0-1-15,0-20 0,21 21 0</inkml:trace>
  <inkml:trace contextRef="#ctx0" brushRef="#br1" timeOffset="66032.41">9673 8086 0,'0'0'0,"21"-21"15,-21-1-15,21 22 0,-21-21 0,-21 21 32,0 0-32,0 21 0,0-21 15,-22 22-15,22 20 0,-21-21 0,0 21 16,20-20-16,-20 20 0,0 0 0,-1 1 15,-20-1-15,21-21 0,-1 21 16,1 1-16,21-22 0,-22 21 0,1-21 16,21 1-16,0-1 0,0 0 0,-1 0 15,22 0-15,-21-21 0,21 21 16,21-21 0,1 0-16,-1 0 0,0-21 15,21 21-15,-21-21 0,22 21 16,-1-21-16,-21 0 0</inkml:trace>
  <inkml:trace contextRef="#ctx0" brushRef="#br1" timeOffset="66412.02">9927 8319 0,'0'0'16,"21"0"-16,-21-22 0,0 1 0,-21 21 31,0 0-16,21 21-15,0 1 0,-21 20 16,21-21-16,0 0 0,-21 0 16,21 22-16,0-22 0,0 21 15,0 1-15,-22-1 0,22 0 0,0 22 16,0-1-16,0 1 0,-21-1 0,0 1 16,0-1-16,0 1 0,0 20 15,-1-20-15,1 21 0,0-22 0,0 22 16,0-22-16,-22 1 0,22 20 15,0-20-15,0-1 0,0 1 0,0-22 0,-1 1 16,22-1-16,-21 0 0,21-21 16,-21 1-16,21-1 0,0 0 15,0-42 1,0 0 0,21-1-16,0-20 0,1 21 0,-1-21 15,0-22-15,0 22 0,0-22 16,22-20-16,-22 20 0,21 1 0,-21-22 15</inkml:trace>
  <inkml:trace contextRef="#ctx0" brushRef="#br1" timeOffset="66736.83">9885 8678 0,'0'-42'0,"0"84"0,0-126 0,0 41 16,0 1-16,0 21 0,-21-21 16,21 20-16,0 1 0,0 0 15,0 0-15,0 0 0,0 0 0,21-1 16,0 1-16,0 21 0,21-21 15,-20 0-15,20 21 0,0 0 0,1-21 16,-1 21-16,0 0 0,1 0 0,-1 0 16,0 21-16,-21 0 0,1 0 15,-22 0-15,0 1 0,0-1 0,0 21 16,0-21-16,0 0 0,-22 1 0,1-1 16,-21 0-16,21 0 0,-22 0 15,-20 22-15,21-43 16,-1 21-16,22-21 0,-21 0 0,21 0 15,-1 0-15,1 21 0,42-21 32,1 0-32,-1 0 15,21-21-15,-21 0 0,22 21 0,-22 0 16,21 0-16,0-22 0</inkml:trace>
  <inkml:trace contextRef="#ctx0" brushRef="#br1" timeOffset="67273.53">11049 8340 0,'21'-21'16,"-42"42"-16,42-85 0,-21 43 0,0 0 0,0 0 15,-21 0 1,0-1-16,0 1 0,-1 21 0,-20 0 16,21 0-16,0 0 0,0 0 0,-22 0 15,22 0-15,0 21 0,0 1 16,0-1-16,-1 21 0,-20-21 0,21 22 15,21-22-15,-21 21 0,0-21 0,21 22 16,-22-22-16,22 0 0,0 21 16,0-21-16,0 1 0,0-1 0,22 0 15,-1 0-15,0-21 0,0 0 16,0 0-16,22 0 0,-22 0 16,21 0-16,-21 0 0,64 0 15,-43-21-15,1 21 0,-22-21 16,21 0-16,-21-1 0,22 1 0,-22 0 15,0 0-15,0-21 0,0 20 16,-21-20-16,0 0 0,21 21 0,-21-22 16,0 22-16,0-21 0,0 21 0,0-1 15,-21 22 1,0 22 0,21-1-16,-21 0 0,21 0 15,-21 21-15,21-20 0,0 20 16,0-21-16,0 21 0,0-20 0,0 20 0,0-21 15,0 0-15,0 0 0,0 1 16,0-1-16,21-21 0,0 21 16,0 0-16,0-21 0,1 0 0,20 0 15,-21 0-15,21 0 0,1 0 0,-1 0 16,-21 0-16,22-21 0,-1 21 16,0-21-16,-21 0 0,22-1 0,-22 1 15,21-21-15,-21 21 0,1-22 0,-1 1 16</inkml:trace>
  <inkml:trace contextRef="#ctx0" brushRef="#br1" timeOffset="67512.39">11896 8149 0,'42'-127'16,"-42"85"-16,-64 254 0,86-255 0,41-147 16,-63 169-16,0-1 0,0 1 0,0 0 15,-21 42 1,0 0-16,0 1 0,21-1 16,-22 21-16,1 0 0,0 1 15,0-1-15,21 22 0,-21-22 0,21 0 16,-21 1-16,21-1 0,0 0 0,0-21 15,0 22-15,0-22 0,0 0 16,0 0-16,0 0 0,0 1 0,0-1 16,21-21-1,0 0-15,0 0 0,0 0 0,0 0 16,22-21-16,-22 21 0,0-22 16,21-20-16,-20 21 0,20 0 15,0-22-15,-21 1 0</inkml:trace>
  <inkml:trace contextRef="#ctx0" brushRef="#br1" timeOffset="67960.13">12340 8065 0,'0'0'0,"21"-43"0,0 22 16,-21 0-16,0 0 0,0 0 0,-21 42 31,0 0-31,0 0 0,21 0 16,-21 22-16,0-1 0,-1 0 16,1 1-16,21-1 0,-21-21 0,0 21 15,21 1-15,-21-22 0,21 21 0,0-21 16,-21 1-16,21-1 0,-22 0 15,1 21-15,21-21 16,-21-21-16,0 0 16,21-21 15,0 0-31,0 0 0,0 0 0,0 0 16,21-1-16,0 1 0,0-21 0,22 21 15,-22-22-15,21 22 0,1-21 16,-1 0-16,0 20 0,1-20 0,-1 21 15,0 21-15,1 0 0,-1 0 16,0 0-16,-21 0 0,22 21 0,-22 21 16,0-20-16,-21 20 0,0-21 15,0 21-15,0 1 0,0-22 0,0 21 16,0-21-16,0 1 0,-21 20 16,21-21-16,-21 0 0,0 0 0,-1-21 15,1 22-15,0-1 0,0-21 0,21 21 16,-21-21-16,0 0 15,21-21 1,0 0-16,-22 21 16,22-22-16,0 1 0,-21 0 15</inkml:trace>
  <inkml:trace contextRef="#ctx0" brushRef="#br1" timeOffset="68140.03">11599 8170 0,'0'0'0,"21"0"31,1 0-31,-1 0 0,0 0 16,21-21-16,-21 21 0,22 0 0,-22 0 16,21-21-16,1 0 0,-1 21 15,0 0-15,1 0 0</inkml:trace>
  <inkml:trace contextRef="#ctx0" brushRef="#br1" timeOffset="69369.17">14393 8446 0,'-21'0'0,"42"0"0,-63 0 16,42 21-16,-21-21 0,21-21 15,21 21 1,0-22-16,-21 1 0,21 0 15,0 21-15,1-21 0,-1 0 0,0 0 16,0-22-16,0 22 0,-21 0 0,0-21 16,0-1-16,0 1 0,0 21 15,0-22-15,0 1 0,-21 21 0,0-21 16,0 20-16,0 1 0,-22 21 16,22 0-16,-21 0 0,-1 0 0,1 0 15,0 0-15,-1 0 0,1 21 16,0 1-16,-1-1 0,1 21 0,21 0 15,-21-20-15,-1 20 0,22 0 16,0 1-16,0-1 0,21 0 0,0 1 16,0-22-16,0 21 0,0-21 15,0 0-15,0 1 0,0-1 0,21-21 16,0 21-16,0-21 0,0 0 0,22 0 16,-22 0-16,21 0 0,1 0 0,-22 0 15,21-21-15,0 21 0,1-21 16,-1-1-16,-21 1 0,22 0 0,-22 0 15,0 0-15,0-22 0,0 22 16,0-21-16,1 0 0,-22 20 16,21-20-16,-21 21 0,0 0 0,0 0 15,0-1-15,0 44 32,0 20-32,0-21 0,-21 0 15,21 22-15,-22-22 0,22 21 16,0-21-16,0 22 0,0-22 0,0 0 15,0 21-15,0-21 0,0 1 0,0-1 16,22 0-16,-1-21 0,0 21 16,0-21-16,21 0 0,1 0 0,-22 0 15,21 0-15,1 0 0,-1 0 0,0 0 16,1 0-16,20 0 16,-21-21-16,1 0 0,-1 0 0,22-1 15,-43 1-15,21-21 0,0 21 0,-20-22 16,-1 1-16,0 0 0,-21 21 15,0-22-15,0 1 0,0 0 0,0 20 16,-21 1-16,0 0 0,-1 0 0,1 21 16,-21 0-16,0 0 0,20 0 15,-20 0-15,0 21 0,-1 0 0,22 0 16,-21 1-16,21-1 0,-22 0 16,22 21-16,0-21 0,0 1 15,21-1-15,0 21 0,-21-21 0,21 0 16,0 1-16,0-1 0,0 0 15,0 0-15,21-21 0,0 21 16,0 0-16,0-21 0,-21 22 0,22-22 16,-1 21-16,0 0 0,0-21 0,0 21 15,0 0-15,-21 0 0,22 1 16,-22 20-16,21-21 0,-21 21 0,0 1 16,0-1-16,0 0 0,0 22 0,0-22 15,0 22-15,-21-22 0,-1 22 16,1-22-16,0 21 0,0-20 0,0 20 15,0-20-15,-1-1 0,1 0 16,0 1-16,-21-1 0,21 0 16,-1-21-16,-20 22 0,21-22 0,-21 21 15,-1-21-15,22 1 0,-21-22 0,-1 21 16,1-21-16,-21 0 0,20 0 0,1 0 16,-22 0-16,22 0 0,-21-21 15,20-1-15,1-20 0,0 21 0,-1-21 16,22-1-16,0 1 0,0 0 0,21-1 15,0 1-15,0-22 0,0 22 16,0 0-16,0-1 0,21 1 0,0 0 16,0-1-16,0 1 0,22 21 15,-1-21-15,0 20 0,22 1 0,-22-21 16,22 21-16,-1-22 0,1 22 16,-1-21-16</inkml:trace>
  <inkml:trace contextRef="#ctx0" brushRef="#br1" timeOffset="70575.72">15748 8276 0,'0'0'16,"0"-21"-16,21 21 0,-21-21 0,0 0 0,0 0 16,0-1-16,0 1 15,0-21-15,0 21 0,0 0 0,0-22 16,0 22-16,0 0 0,-21 0 0,0 0 15,0 21-15,-1-22 16,1 22-16,-21 0 0,21 0 0,0 22 16,-22-1-16,22 0 0,-21 21 0,-1-21 15,22 22-15,0-1 0,-21 0 16,21 1-16,-1-22 0,1 21 0,0 1 16,21-22-16,0 21 0,0-21 15,0 0-15,0 1 0,0-1 0,0 0 16,21-21-16,0 21 0,22-21 0,-22 0 15,0 0-15,21 0 16,-20 0-16,20 0 0,-21 0 0,21-21 16,-20 0-16,-1 21 0,21-21 0,-21-1 15,0 1-15,1 0 0,-1-21 16,0 21-16,0-22 0,-21 22 0,21-21 16,-21 21-16,0-22 0,0 22 0,0 0 15,0 0-15,0 0 0,0-1 16,0 44 15,-21-1-31,21 0 0,-21 0 0,21 0 16,-21 22-16,21-22 0,0 0 15,0 21-15,0-21 0,0 1 16,0-1-16,0 0 0,0 0 0,0 0 16,0 0-16,21 1 15,0-22-15,0 0 16,0 0-16,22 0 0,-22 0 0,0 0 15,21 0-15,-20 0 0,20-22 0,-21 1 16,21 21-16,-20-21 0,20-21 16,-21 21-16,0-1 0,0 1 0,1-21 15,-1 21-15,-21 0 0,0-1 0,0 1 16,0 0 0,0 42-1,-21 0-15,-1 1 16,1-1-16,21 21 0,0-21 15,-21 0-15,21 1 0,0-1 0,0 0 16,0 0-16,0 0 0,0 0 0,0 1 16,21-22-16,-21 21 0,21-21 15,1 0-15,-1 21 0,21-21 0,-21 0 16,22 0-16,-1 0 0,-21 0 16,21 0-16,1 0 0,-22-21 0,21 0 15,-21-1-15,1 22 0,-1-21 0,0-21 16,0 21-16,0 0 0,-21-22 15,0 22-15,0-21 0,0 21 16,0-1-16,21 1 0,-21 0 0,0 0 16,0 42-1,0 0-15,0 0 0,-21 1 16,21-1-16,-21 0 0,21 21 0,-21-21 16,21 22-16,0-22 0,-21 0 15,21 0-15,-21 0 0,21 1 0,0-1 16,0 0-16,-22-21 15,1 0 1,21-21 0,0 0-1,0-1 1,0 1-16,0-21 0,21 21 0,1-22 16,-1 22-16,21-21 0,-21 0 0,22-1 15,-22 22-15,21-21 0,0 21 16,-20-22-16,20 22 0,0 0 0,1 21 15,-1 0-15,-21 0 0,21 0 16,-20 21-16,20 0 0,-21 0 0,0 1 16,0 20-16,1 0 0,-22-21 0,0 22 15,0-1-15,0-21 0,0 22 16,0-22-16,-22 21 0,1-21 16,0 0-16,0 1 0,21-1 0,-21 0 15,0-21-15,-1 21 0,1 0 16,0-21-1,21-21 1,0 0 0,0 0-16</inkml:trace>
  <inkml:trace contextRef="#ctx0" brushRef="#br1" timeOffset="70764.62">16404 7768 0,'-21'0'16,"42"0"-16,-63 0 0,42-21 0,-21 21 15,21-21 32</inkml:trace>
  <inkml:trace contextRef="#ctx0" brushRef="#br1" timeOffset="71568.34">18288 8022 0,'63'-42'16,"-41"21"-16,-22 0 15,21-1-15,0 1 0,-21 0 16,0 0-16,0 0 0,0 0 15,0-1-15,-21 1 0,0 21 16,-1 0-16,1 0 0,0 0 0,0 0 16,-21 0-16,20 0 0,-20 0 15,21 21-15,-21 1 0,20-1 0,1 0 16,0 0-16,0 21 0,0-20 0,21 20 16,0-21-16,0 21 0,0-20 15,0-1-15,0 0 0,21 0 0,0 0 16,0 0-16,0 1 0,1-22 15,20 0-15,-21 21 0,21-21 0,-20 0 16,20 0-16,-21 0 0,21 0 16,-20 0-16,-1 0 0,-21-21 15,0-1-15,-21 1 16,-1 21-16,1 0 16,-21 0-16,0 0 0,20 0 15,-20 0-15,0 21 0,-1 1 0,22-22 16,-21 21-16,21 0 0,-22 0 0,22 0 15,0 0-15,0 1 0,21-1 16,0 0-16,0 0 16,21-21-1,0 21-15,22-21 0,-22 0 16,0 0-16,21 0 0,1 0 16,-1 0-16,0-21 0,1 21 0,-1-21 15,-21 21-15,21-21 0,-20 21 16,-1 0-16,-42 21 31,-1 0-31,-20 0 16,21 0-16,-21 1 0,20-1 0,1 0 15,-21 21-15,21-21 0,-22 1 0,22-1 16,-21 21-16,21-21 16,0 0-16,-1 22 0,1-22 0,0 0 15,0 0-15,0 0 0,42-42 47,0 0-47,-21-21 16</inkml:trace>
  <inkml:trace contextRef="#ctx0" brushRef="#br1" timeOffset="73067.72">19600 8276 0,'21'-21'32,"1"0"-17,-1 0-15,-21 0 16,21-1-16,-21 1 0,21 0 16,-21-21-16,0 21 0,0-1 15,0-20-15,0 21 0,0 0 0,-21-22 16,0 22-16,0 0 0,-1 0 15,1 0-15,0 21 0,-21-21 0,21 21 16,-22 0-16,22 0 0,-21 0 0,21 0 16,-22 21-16,22-21 0,-21 21 15,21 0-15,-22 21 0,22-20 0,-21 20 16,21 0-16,-1 1 0,1-1 16,21 0-16,0 1 0,-21-22 15,21 21-15,0-21 0,0 22 0,0-22 16,0 0-16,21-21 0,0 21 0,1 0 15,20-21-15,-21 0 16,0 0-16,22 0 0,-22 0 0,0 0 16,21 0-16,1-21 0,-22 21 0,21-21 15,-21 0-15,0 0 0,22-1 16,-22 1-16,0 0 0,0 0 0,-21-21 16,21 20-16,-21-20 0,22 21 0,-22-21 15,21 20-15,-21 1 0,0 0 16,0 0-16,-21 42 31,-1 0-31,22 0 16,0 22-16,0-22 0,0 21 0,0-21 15,0 1-15,0 20 0,0-21 16,0 0-16,0 0 0,0 1 0,43-1 16,-22 0-16,0 0 0,21-21 0,-20 0 15,20 21-15,0-21 0,1 0 16,20 0-16,-21 0 0,1 0 0,-1 0 15,22-21-15,-22 0 0,0 21 16,22-21-16,-22 0 0,0-1 0,1-20 16,-22 21-16,21-21 0,-21 20 15,1-20-15,-1 0 0,-21-1 16,0 1-16,0 0 0,0 21 0,-21-22 16,-1 22-16,1 0 0,0 21 0,-21-21 15,-1 21-15,22 0 0,-21 0 16,0 0-16,-1 21 0,1-21 0,21 21 15,-22 0-15,22 22 0,-21-22 0,21 0 16,0 21-16,-1-21 0,1 1 16,21 20-16,0-21 0,0 0 0,0 0 15,0 1-15,0-1 0,0 0 16,21-21-16,1 21 0,-1-21 0,21 0 16,-21 0-16,22 0 0,-22 0 15,21 0-15,0 0 0,1 0 0,-1-21 16,0 0-16,-20 0 0,20-1 15,-21 1-15,21 0 0,-20 0 0,-1 21 16,-21-21-16,21 0 0,-21-1 16,21 1-16,-21 0 15,0 42 1,-21-21-16,0 21 16,0 1-16,21 20 0,-22-21 0,1 21 15,21-20-15,-21 20 0,0 0 0,21 1 16,-21-1-16,0 0 0,21 1 15,-22-1-15,1 0 0,0 22 16,0-1-16,0 1 0,21-1 0,-21 1 16,-1-1-16,1 22 0,0-22 15,0 1-15,0 21 0,0-22 0,-1 1 16,1-1-16,0 22 0,0-22 0,21 1 16,-21-1-16,0 22 0,-1-22 0,22 1 15,-21-22-15,0 22 0,0-22 16,21 22-16,-21-22 0,0 0 0,-1 1 15,22-22-15,-21 21 0,0-21 0,0 0 16,0 1-16,0-1 0,-1-21 16,1 0-16,0 0 0,0-21 15,0-22 1,0 22-16,21-21 0,-22-1 0,1 1 16,0 0-16,0-22 0,0 1 0,0-22 15,21 0-15,0 22 0,0-22 16,0 1-16,21-1 0,0-21 0,0 43 15,21-22-15,1 0 0,-22 1 0,21 20 16,1 1-16,-1-22 0,0 43 16,1-22-16,-1 22 0,0-1 15,1 1-15,-22 21 0,21-21 0,-21 20 0,22 1 16,-22 0-16,0 0 0,0 0 16,0 0-16,-21-1 0,21 22 15,-21-21-15,22 21 16,-22-21-1,0 0 1,21 21-16,0 0 0,0 0 0</inkml:trace>
  <inkml:trace contextRef="#ctx0" brushRef="#br1" timeOffset="74420.31">21103 8297 0,'21'0'0,"-42"0"0,63 0 16,-42-21-16,0 0 0,0 0 16,0 0-16,0 0 0,22-1 15,-22 1-15,0 0 0,0 0 0,0-21 16,0 20-16,0 1 0,0 0 16,0-21-16,-22 21 0,1 21 0,21-22 15,-21 1-15,0 21 0,0 0 16,0 0-16,-22 0 0,22 0 0,-21 0 15,21 21-15,-22 1 0,1-1 0,0 21 16,20-21-16,-20 22 0,0-1 16,21 0-16,-1-21 0,1 22 0,0-22 15,21 21-15,0-21 0,0 1 16,0 20-16,0-21 0,21 0 16,0 0-16,22-21 0,-22 0 15,0 22-15,21-22 0,-20 0 16,-1 0-16,21 0 0,0 0 0,-20 0 15,20-22-15,-21 22 0,21-21 0,-20 0 16,-1 0-16,21 0 0,-21 0 16,0-1-16,1-20 0,-22 21 0,21-21 15,0 20-15,-21 1 0,0-21 0,0 21 16,0 0-16,0-1 16,0 44 15,-21-1-31,21 0 0,-21 0 15,21 0-15,-22 22 0,22-22 0,0 0 16,0 0-16,0 21 0,0-20 16,0-1-16,0 0 0,0 0 0,0 0 15,0 0-15,22-21 0,-1 0 16,0 22-16,0-22 0,0 0 16,22 0-16,-22 0 0,0 0 15,0 0-15,21-22 0,-20 1 0,-1 21 16,21-21-16,-21 0 0,22-21 15,-22 20-15,0 1 0,0 0 16,0-21-16,0 21 0,-21-1 16,0 1-16,0 0 0,0 0 15,-21 42 1,0 0 0,21 0-16,-21 1 0,21-1 0,-21 0 15,0 0-15,21 0 0,0 0 0,0 1 16,0-1-16,0 0 15,0 0-15,0 0 0,0 0 0,21-21 16,0 0-16,0 0 0,0 0 16,22 0-16,-22 0 0,21 0 0,-21 0 15,22 0-15,-22 0 0,21 0 16,0-21-16,-20 0 0,20 0 16,-21 0-16,0-22 0,0 22 0,1-21 15,-1 21-15,0-22 0,0 22 0,-21-21 16,0 21-16,0 0 0,0-1 15,-21 44 17,0-1-32,0 21 0,-1-21 0,22 0 15,-21 22-15,0-22 0,0 0 0,21 21 16,-21-20-16,21-1 16,-21 0-16,-1 0 0,22 0 0,0 0 0,0 1 15,-21-1-15,0 0 16,21 0-1,0-42 17,0 0-32,21 0 15,0-1-15,1-20 0,-1 21 16,0 0-16,0-22 0,21 1 16,-20 21-16,20-21 0,-21 20 0,21-20 15,-20 21-15,20-21 0,0 20 16,-21 1-16,22 21 0,-22 0 0,0 0 15,0 0-15,0 0 0,-21 21 0,0 1 16,0-1-16,0 21 16,0-21-16,0 22 0,0-1 0,0-21 15,0 21-15,0-20 0,0-1 0,0 21 16,0-21-16,0 0 0,-21-21 16,21 22-16,0-1 0,0 0 15,21-21-15,1 0 0,-1 0 16,0 0-16,0 0 0,0 0 15,0 0-15,1 0 0,-1 0 0,0 0 16,21-21-16,-21 0 0,1-1 0,-1 1 16,0 0-16,0 0 15,0-21-15,0 20 0,1 1 0,-1-21 16,0 21-16,0 0 0,-21-1 16,0 1-16,0 0 0,0 0 0,0 0 15,0 0-15,-21-1 16,0 22-16,0-21 15,-1 21-15,1 0 0</inkml:trace>
  <inkml:trace contextRef="#ctx0" brushRef="#br1" timeOffset="74684.16">21611 7726 0,'0'0'0,"-21"0"32,0 0-32</inkml:trace>
  <inkml:trace contextRef="#ctx0" brushRef="#br1" timeOffset="80304.89">868 10668 0,'-21'0'94,"-1"0"-78,1 0-1,0 0 1,0 0-16,0 0 16,0 0-16,-1 0 0,1 0 15,0 0-15,0 0 0,0 0 16,0 0-16,-22 0 0,22 0 0,-21 0 15,21 0-15,-22 0 0,1 0 16,0 21-16,20-21 0,-20 0 0,21 0 16,0 0-16,-22 0 15,22 0-15,0 0 0,0 0 16,0 0-16,0 0 16,42 0 30,0 0-30,21 0-16,-21 0 0,43 0 16,-22 0-16,22 0 0,-1 0 0,22 0 15,-22 0-15,22 0 0,0-21 16,-22 21-16,1 0 0,20 0 16,-20 0-16,-22 0 0,22-21 0,-1 21 15,-20 0-15,-1 0 0,0 0 16,1 0-16,-22-21 0,0 21 0,0 0 15,0 0-15,0 0 16,-21-21 0,-21 21-1,0-22-15,-21 22 0,21-21 0,-22 21 16,1-21-16,0 21 0,-1 0 16,1-21-16,0 21 0,20 0 15,-20-21-15,0 0 0,-1 21 16,22 0-16,0 0 0,0 0 0,0 0 15,0 0-15,42 0 32,0 0-32,0 0 0,0 0 15,22 0-15,-1 0 0,0 21 0,1-21 16,-1 0-16,21 0 0,-20 0 16,-1 0-16,0 0 0,1 0 0,-1 0 15,0 0-15,-20 0 0,-1 21 16,0 0-16,-21 0 0,0 0 15,0 22-15,-21-22 16,-22 0-16,22 21 0,-21-20 0,0 20 16,-1 0-16,1-21 0,-22 22 15,22-1-15,-21-21 0,20 22 0,-20-22 16,20 21-16,1-21 0,0 0 16,21 1-16,-22-1 0,22 0 0,0 0 15,21 0 1,21-42-1,0 0-15,0 0 16</inkml:trace>
  <inkml:trace contextRef="#ctx0" brushRef="#br1" timeOffset="80732.64">2413 10372 0,'0'0'16,"-21"0"-16,0-21 0,-1 21 16,1 0-16,0 0 0,0 21 15,0 0-15,0 0 16,21 21-16,0 1 0,-22-1 0,1 0 16,21 1-16,0-1 0,-21 0 15,21 1-15,0-22 0,0 21 0,0 1 16,0-22-16,0 0 0,0 21 15,0-21-15,0 1 0,-21-22 16,21 21-16,0 0 0,0-42 31,0 0-15,0-1-16</inkml:trace>
  <inkml:trace contextRef="#ctx0" brushRef="#br1" timeOffset="81260.34">2011 10626 0,'0'0'0,"-21"-43"0,21 22 0,0-21 16,0 0-16,0 20 0,0-20 16,21 21-16,0-21 0,0 20 0,0 1 15,22 0-15,-22 0 16,21 0-16,-21 0 0,22 21 0,-1 0 16,0 0-16,22 0 0,-22 0 0,22 21 15,-22 0-15,0 21 0,22-21 16,-22 22-16,0-1 0,-20 0 0,20 1 15,-21-1-15,0 0 0,-21 1 16,0-22-16,0 21 0,0 1 0,0-22 16,0 21-16,-21-21 0,0 0 15,0 1-15,-22-1 0,22 0 0,0 0 16,0-21-16,0 0 16,21-21-1,0 0-15,0 0 0,0-1 16,0 1-16,0-21 0,21 0 0,0-1 15,0 1-15,22 0 0,-22-1 16,0-20-16,21 20 0,-21 1 0,22 0 16,-1-1-16,0 22 0,-20-21 15,20 42-15,0-21 0,1 21 0,-1 0 16,-21 0-16,21 21 0,1 0 16,-22 21-16,0 1 0,0-1 0,0 0 15,-21 22-15,0-22 0,0 1 0,0-1 16,0 21-16,-21-20 0,0-1 15,0-21-15,0 22 0,0-22 0,-1 21 16,1-21-16,0 0 0,21 1 16,0-1-16,-21-21 0,21 21 15,21-42 17,-21 0-32,21-1 0,0 1 15,1 0-15</inkml:trace>
  <inkml:trace contextRef="#ctx0" brushRef="#br1" timeOffset="82312.21">3768 10605 0,'21'-22'0,"-42"44"0,63-44 0,-21 1 0,0 21 15,-21 21 17,-21 1-32,0-1 0,0 0 15,0 0-15,21 21 0,-22-20 0,1 20 16,21-21-16,-21 21 0,21-20 0,-21 20 15,21-21-15,0 0 0,0 0 16,0 1-16,0-1 0,0 0 0,0 0 16,21-21-16,0 0 0,0 0 0,1 0 15,20 0-15,-21 0 0,21 0 16,1 0-16,-22-21 0,21 21 0,-21-21 16,22 0-16,-22-1 0,0 1 0,0 0 15,-21-21 1,0 21-16,0-1 0,0 1 0,0 0 15,-21 0-15,0 0 0,0-22 0,0 22 16,-1 0-16,1 0 0,-21 21 16,21-21-16,0 21 0,-1 0 0,1-21 15,64 21 17,-22-22-32,0 22 0,21 0 15,1-21-15,-1 21 0,0 0 16,22 0-16,-1-21 0,-20 21 0,20-21 15,22 21-15,-22-21 0,-20 0 16,20 21-16,-21 0 0,1 0 16,-22 0-16,0 0 0,0 0 0,-42 0 15,0 21 1,0-21-16,0 21 0,-1 0 16,-20 0-16,0 0 0,-1 1 0,22 20 15,-21-21-15,0 21 0,20-20 0,-20-1 16,21 21-16,0-21 0,0 22 15,21-22-15,0 0 0,0 0 0,0 0 16,0 0-16,0 1 0,21-1 16,0-21-16,0 0 15,0 0-15,22 0 0,-22 0 0,0 0 0,0 0 16,21-21-16,-20-1 0,20 22 16,-21-21-16,21 0 0,-20 0 15,20 0-15,-21-22 0,21 22 0,-20-21 16,-1 21-16,0-22 0,-21 1 0,0 0 15,0-1-15,21 1 0,-21 0 16,0-22-16,0 22 0,0 0 0,0-1 16,0 22-16,0-21 0,-21 21 15,21-1-15,-21 22 0,21-21 0,-21 21 16,-1 21 0,22 1-16,0 20 0,-21 0 15,21 1-15,-21 20 0,21-21 0,-21 22 16,21-22-16,-21 1 0,21 20 15,0-21-15,0-20 0,0 20 16,0 0-16,0-21 0,0 1 0,0-1 16,0 0-16,21 0 0,0 0 0,0-21 15,0 0-15,22 0 0,-22 0 16,0 0-16,21 0 0,-20 0 0,20-21 16,-21 0-16,21 0 0,-20 0 0,-1 21 15,0-43-15,0 22 0,0 0 16,0 0-16,1-22 0,-22 22 0,0 0 15,0 0-15,0 0 0,21 0 0,-21-1 16,0 44 0,0-1-1,0 0-15,0 0 0,0 0 0,0 0 16,-21 1-16,21 20 0,0-21 16,0 0-16,-22-21 0,22 21 0,0 1 15,0-1-15,0 0 16,22-21-1,-22-21 1,0 0-16,21 21 0</inkml:trace>
  <inkml:trace contextRef="#ctx0" brushRef="#br1" timeOffset="82488.11">5270 10308 0,'0'0'0,"0"-42"31,0 63 1,0 0-17,0 0-15,0 1 16</inkml:trace>
  <inkml:trace contextRef="#ctx0" brushRef="#br1" timeOffset="83480.53">5927 10668 0,'0'0'0,"21"0"16,0 0-16,0 0 0,0-21 15,0 21-15,1-21 0,-1 0 16,21-1-16,-21 1 0,22 0 0,-22 0 16,0 0-16,0 0 0,21-22 0,-20 22 15,-1-21-15,0 21 0,-21-22 16,0 22-16,21-21 0,-21 21 0,0-1 15,0 1-15,0-21 0,0 21 0,-21 0 16,0 21-16,21-22 0,-21 22 16,-1 0-16,1 0 0,0 0 15,0 0-15,0 0 0,0 43 16,21-22-16,-22 0 0,1 21 16,0 22-16,21-22 0,-21 22 0,0 20 15,21-20-15,-21-1 0,-1 1 0,1 21 16,21-22-16,-21 1 0,0 20 15,0 1-15,0 0 0,-1-1 0,1 1 16,-21 21-16,21-22 0,0 22 0,-22-21 16,22 21-16,-21-22 0,21 22 15,-1-21-15,1 21 0,0-22 0,-21 1 16,42 0-16,-21-22 0,21 22 0,-22-22 16,22 1-16,0-1 0,0-20 15,0-1-15,22 0 0,-22-20 16,21-1-16,0 0 0,21-21 0,-21 0 15,1 0-15,20-21 0,-21 0 0,21-22 16,1 1-16,-1 0 0,0-1 16,1 1-16,20-22 0,-20 22 0,-1-43 15,0 22-15,22-1 0,-43-20 0,21-1 16,-21 0-16,1 1 0,-22 20 16,0-20-16,0 20 0,0-21 0,-22 22 15,-20-1-15,0 1 0,-1-1 0,-20 1 16,-1 21-16,22-22 0,-21 22 15,-1-1-15,1 22 0,20-21 16,1 21-16,0 0 0,20-1 0,-20 22 16,21-21-16,21 0 0,0 0 15,0 0-15,21 21 16,0-21-16,0 21 0,22-22 0,-22 1 16,21 0-16,1 0 0,-1 0 0,0 0 15,1-1-15,20 1 0,-21-21 16,22 21-16,-22-22 0,22 22 0,-22 0 15,0-21-15,1 21 0,-1-1 16,0 1-16,1 0 0,-22 0 0,0 0 16,0 21-16,-21-21 0,0 42 31,-21 0-15,0 0-16,0 0 0,21 0 15,0 1-15,0-1 0,-21 0 16,21 0-16,0 0 0,0 0 0,-22 1 15,22-1-15,0 0 16,0-42 31,0 0-47</inkml:trace>
  <inkml:trace contextRef="#ctx0" brushRef="#br1" timeOffset="83676.42">6731 10224 0,'0'0'0,"0"-22"47,-21 22-47,0 0 0,21 22 31,0-1-15,21 0-16,0-21 15,-21 21-15,21-21 0,0 21 0</inkml:trace>
  <inkml:trace contextRef="#ctx0" brushRef="#br1" timeOffset="83984.25">7366 10329 0,'21'-42'15,"-42"21"1,0 21-16,0 0 16,-1 0-16,1 0 0,0 0 0,0 21 15,-21-21-15,20 21 0,1 0 0,-21 22 16,21-22-16,0 21 0,-1-21 16,1 22-16,0-1 0,21 0 15,0 1-15,0-22 0,0 21 0,0 1 16,21-22-16,0 0 0,1 0 0,-1 0 15,0 0-15,0 1 0,21-22 16,-20 0-16,20 0 0,-21 0 0,21 0 16,-20 0-16,20 0 0,0 0 0,1 0 15,-1-22-15,0 22 0,1-21 16,-1 0-16,21 0 0</inkml:trace>
  <inkml:trace contextRef="#ctx0" brushRef="#br1" timeOffset="85660.24">8022 10520 0,'21'-42'0,"-42"84"0,42-106 0,-21 43 15,0-21-15,0 21 0,0 0 0,0-1 16,-21 22-16,0-21 0,0 21 16,-22 0-16,22 0 0,0 0 0,0 0 15,-21 0-15,20 0 0,-20 21 0,21 1 16,0-1-16,-22 21 0,22 0 16,0-20-16,0 20 0,0 0 0,0 1 15,21-22-15,0 21 0,0-21 0,0 22 16,0-22-16,0 0 15,0 0-15,21 0 0,0-21 0,0 21 16,0-21-16,22 0 0,-22 0 16,0 0-16,0 0 0,21 0 15,-20-21-15,20 0 0,-21 21 0,21-21 16,-20 0-16,-1 0 0,0-22 0,0 22 16,0-21-16,0 21 0,-21-22 15,0 1-15,22 21 0,-22-22 0,21 1 16,-21 21-16,0 0 0,0 0 0,0-1 15,0 1-15,0 42 16,-21 1-16,-1-1 16,22 21-16,-21-21 0,21 22 15,0-1-15,-21-21 0,21 21 16,-21 1-16,21-22 0,0 21 0,0-21 16,0 22-16,0-22 0,0 0 0,0 0 15,21 0-15,0-21 0,-21 22 16,21-22-16,1 0 0,-1 0 0,21 0 15,-21 0-15,0 0 0,22-22 0,-22 22 16,0-21-16,21 0 0,-20 0 16,-1-21-16,0 20 0,0-20 0,21 0 15,-20-1-15,-1 1 0,0-21 0,0 20 16,0-20-16,0 20 0,1-20 16,-1 21-16,-21-1 0,0 1 15,21 21-15,-21-22 0,0 22 0,0 0 16,-21 21-1,0 21 1,-1 0-16,1 1 0,21 20 0,-21 0 16,0 1-16,21-1 0,-21 21 15,21-20-15,-21-1 0,21 22 0,0-22 16,0 0-16,0 1 0,0-1 0,0-21 16,0 21-16,0-20 0,0-1 15,21 0-15,0 0 0,0-21 0,0 0 16,0 21-16,1-21 0,20 0 0,-21 0 15,21 0-15,-20-21 0,20 21 16,-21-21-16,21 0 0,-20 0 16,20-1-16,-21-20 0,0 21 0,0-21 15,22-1-15,-22 22 0,-21-21 16,21-1-16,0 1 0,-21 21 0,0 0 16,0 0-16,0-1 0,0 44 31,0-1-31,-21 21 0,0-21 0,21 22 15,0-22-15,0 21 0,-21 0 0,21-20 16,0 20-16,0-21 0,0 21 16,0-20-16,0-1 0,0 0 0,21 0 15,0 0-15,0-21 16,0 0-16,1 0 0,20 0 16,-21 0-16,21 0 0,-20 0 0,20-21 15,-21 21-15,21-21 0,-20 0 0,20 0 16,-21-1-16,0 1 0,0 0 15,1-21-15,-22 21 0,21-22 0,-21 22 16,21 0-16,-21-21 0,0 20 16,0 1-16,0 42 15,0 1 1,0-1-16,0 0 0,0 0 0,-21 0 16,21 0-16,-21 22 0,21-22 15,0 0-15,0 0 0,0 0 16,0 1-16,0-1 0,0 0 15,21-21-15,0 0 16,0 0-16,0 0 0,0 0 16,1 0-16,20 0 0,-21-21 0,0 21 15,-21-21-15,21-1 0,1 1 16,-22-21-16,0 21 0,0 0 16,0-22-16,0 22 0,-22 0 0,1-21 15,0 20-15,0 1 0,0 0 16,0 21-16,-1-21 0,1 21 15,0-21-15,42 21 32,0-21-32,1 21 15,-1-22-15,21 22 0,-21 0 0,0 0 16,22 0-16,-22 0 0,21 0 16,-21 0-16,1 0 0,20 0 0,-21 0 15,0 22-15,22-22 0,-22 21 0,0 0 16,0 0-16,0 0 0,0 0 15,-21 1-15,0-1 0,0 0 0,0 0 16,0 21-16,0-20 0,0-1 16,0 0-16,0 0 0,0 0 15,-21 0-15,21 1 0,0-1 16,-21-21-16,0 21 0,0-21 16,0 0-16,-1 0 15,1 0 1,21-21-16,0 0 15,0-1-15,0 1 0,0 0 0,0-21 16,21 21-16,1-22 0,20 22 16,-21-21-16,21-1 0,1 1 0,20 0 15,-20-1-15,20 22 0,-21 0 16,1 0-16,20 0 0,-20 0 16,-1 21-16,0 0 0,1 0 0,-22 0 0,0 21 15,0-21-15,0 42 0,-21-21 16,0 22-16,0-1 0,0 0 15,0-21-15,0 22 0,-21-1 0,0 0 16,0-20-16,21 20 0,-21-21 0,-1 21 16,1-20-16,0-1 0,0 0 15,0-21-15,0 21 0,-1-21 16,22 21-16,0-42 31,0 0-15,0 0-16,0 0 0,0-1 15</inkml:trace>
  <inkml:trace contextRef="#ctx0" brushRef="#br1" timeOffset="85868.12">9991 10012 0,'0'0'16,"-43"0"-1,22 0-15,0 0 0,0 0 32,0 0-17,-1 0 1,1 0-16,0 0 16,0 0-16</inkml:trace>
  <inkml:trace contextRef="#ctx0" brushRef="#br1" timeOffset="86069">8657 10181 0,'0'0'0,"64"21"31,-22-21-31,-21 0 0,21 0 0,1 0 16,-1 0-16,0 0 0,1 0 15,-1 0-15,0 0 0,22 0 0,-22 0 16,1-21-16,-1 21 0,0 0 0,1 0 16</inkml:trace>
  <inkml:trace contextRef="#ctx0" brushRef="#br1" timeOffset="86517.75">12023 10393 0,'0'0'0,"0"-21"16,-22 0-16,22 42 31,0 0-15,0 0-16,0 0 0,0 0 0,0 1 15,-21-1-15,21 21 0,-21-21 16,21 0-16,0 1 0,0-1 0,-21 0 16,21 0-16,-21-21 0,21 21 0,-21 0 15,21 1 1,0-44 0,0 1-1</inkml:trace>
  <inkml:trace contextRef="#ctx0" brushRef="#br1" timeOffset="86700.29">11980 10181 0,'0'-21'0,"-21"-21"31,0 42-31,21 21 31,21-21-31,0 21 16,0-21 0,1 0-16,-1 21 0</inkml:trace>
  <inkml:trace contextRef="#ctx0" brushRef="#br1" timeOffset="87144.05">12446 10224 0,'0'0'15,"0"21"-15,0 0 16,-21 0-16,21 0 0,0 0 16,-21 1-16,21 20 0,-22-21 15,22 0-15,0 0 0,0 1 16,-21 20-16,21-21 0,-21 0 0,21 0 16,0 1-16,0-1 0,-21-21 0,0 21 15,21 0-15,-21-21 0,-1 0 16,1 0-1,21-21 1,0 0-16,0 0 16,0-1-16,0 1 0,21 0 0,1-21 15,20 21-15,-21-22 0,21 1 16,1 0-16,-1 20 0,0-20 0,1 21 16,20-21-16,1 20 0,-22 22 15,22-21-15,-1 21 0,-21 0 0,22 0 16,-22 21-16,1 1 0,-1-1 15,-21 21-15,0 0 0,-21 1 0,0-1 16,0 0-16,0 1 0,-21-22 0,0 21 16,0 1-16,0-22 0,-22 0 15,22 0-15,-21 0 0,21 0 0,-1 1 16,1-22-16,0 0 0,21 21 0,-21-21 16,21-21-1,0-1-15</inkml:trace>
  <inkml:trace contextRef="#ctx0" brushRef="#br1" timeOffset="87623.81">15049 10075 0,'0'0'0,"0"-21"0,0 0 15,0-21-15,0 21 0,0-1 16,0 1-16,0 42 16,-21 1-1,21-1-15,-21 21 0,0-21 16,0 22-16,0-1 0,21 0 0,-22 1 16,1 20-16,0-21 0,0 22 15,0-22-15,0 22 0,-1-22 16,1 0-16,0 1 0,-21-1 0,42-21 15,-21 0-15,-1 1 0,22-1 0,-21 0 16,21-42 15,0 0-31,0-1 16,0-20-16,0 21 0,0-21 16,0-1-16,0 1 0</inkml:trace>
  <inkml:trace contextRef="#ctx0" brushRef="#br1" timeOffset="88032.49">14668 10181 0,'0'-42'0,"0"190"15,0-254-15,22 22 0,-22 41 0,21 1 0,0 0 16,0-1-16,-21 1 0,21 21 0,22-22 16,-22 1-16,0 21 0,21 0 15,1-22-15,-1 22 0,0 0 0,1 21 16,20 0-16,-21 0 0,22 0 16,-22 21-16,22 0 0,-22 22 0,0-1 15,1 0-15,-22 1 0,0-1 0,-21 22 16,0-22-16,0 0 0,-21 1 15,0-1-15,-22 0 0,1-21 16,-21 22-16,20-22 0,-20 0 0,-1 21 16,1-42-16,-1 22 0,22-1 0,0-21 15,-1 0-15,22 0 0,0 0 16,0 0-16,21-21 16,0-1-16,0 1 0,0 0 15,0 0-15,0 0 0,21 0 0,0 21 16,0-22-16,0 22 15,1 0-15,-1 0 0,0 0 0,0 22 16,0-1-16,0 0 0,1 0 0,-1 21 16,0-20-16,-21 20 0,21-21 15,-21 21-15,21-20 0,0-1 0,-21 0 16,0 0-16,22 0 0,-1 0 0,0-21 16,-21 22-16,21-22 0,0 0 15,0 0-15,1 0 16,-1 0-16,-21-22 0,21 22 0</inkml:trace>
  <inkml:trace contextRef="#ctx0" brushRef="#br1" timeOffset="88692.49">15557 10372 0,'22'0'47,"-1"-21"-47,0 21 0,0 0 0,0 0 15,0-22-15,1 1 0,-1 21 16,0 0-16,0-21 0,0 0 16,0 0-16,-21 0 15,0-1-15,0 1 16,-21 21-16,0 0 16,0 0-16,-21 0 0,20 0 0,-20 21 15,0-21-15,-1 22 0,22-1 16,-21 21-16,21-21 0,-22 22 0,22-22 15,0 21-15,0-21 0,21 22 16,0-22-16,0 0 0,0 0 16,0 0-16,21 0 0,0 1 0,22-1 15,-22-21-15,21 0 0,0 0 16,1 0-16,-1 0 0,22 0 0,-22 0 16,0 0-16,22-21 0,-1-1 0,-20 1 15,-1 0-15,21 0 0,-20 0 16,-22 0-16,21-22 0,-21 22 0,1-21 15,-1 21-15,0-22 0,-21 22 0,21 0 16,-21 0-16,0 0 0,0-1 16,0 1-16,-21 21 15,0 0-15,0 21 0,-1 1 16,22-1-16,-21 0 0,21 21 16,-21 1-16,0-1 0,21 0 0,-21 22 15,0-22-15,21 22 0,-22-1 16,1 1-16,21-1 0,-21 1 15,0 20-15,0-20 0,0 20 0,-1 1 16,1 0-16,0-1 0,-21 1 0,21 21 16,-22-43-16,22 22 0,-21 0 0,21-1 15,-1 1-15,-20-21 16,42 20-16,-21-20 0,0-22 0,21 22 0,-21-22 16,21-21-16,0 21 0,-22-20 0,22-1 15,22-42 1,-1-1-16,0-20 15,0 21-15,0-21 0,0-22 0,1 1 16,-1-1-16,21 1 0,-21-22 16</inkml:trace>
  <inkml:trace contextRef="#ctx0" brushRef="#br1" timeOffset="88984.32">16087 10351 0,'0'0'0,"0"-43"0,0 22 0,0-21 15,0 21-15,0-1 0,21 22 0,0-21 16,0 21-16,0 0 0,0 0 0,1 0 16,20 0-16,-21 0 0,21 0 15,-20 0-15,20 21 0,0 1 16,-21-1-16,22 0 0,-22 0 0,0 21 16,0-20-16,-21 20 0,0-21 15,0 21-15,0-20 0,-42 20 0,21-21 16,-22 0-16,1 0 0,0 1 15,-1-22-15,1 21 0,21 0 0,-21-21 16,-1 0-16,22 0 0,0 0 0,0 0 16,0 0-16,21-21 15,21 0 1,0-1-16</inkml:trace>
  <inkml:trace contextRef="#ctx0" brushRef="#br1" timeOffset="89524.47">16912 10202 0,'0'0'0,"0"-21"0,-21 21 0,0 0 15,0 0 1,-1 0-16,1 21 16,0 1-16,0-1 0,0 0 15,21 0-15,-21 0 0,-1 22 0,1-22 16,0 21-16,21-21 0,0 22 0,0-22 16,-21 21-16,21-21 0,0 0 15,0 1-15,0-1 0,0 0 0,0 0 16,21-21-16,0 0 0,0 21 0,22-21 15,-22 0-15,0 0 16,0 0-16,22 0 0,-22-21 0,21 0 16,-21 0-16,22 0 0,-22-1 0,21 1 15,-21 0-15,0-21 16,1-1-16,-1 1 0,-21 21 0,0-21 16,0-1-16,0 22 0,0-21 0,0 21 15,-21-1-15,-22 1 0,22 0 16,0 0-16,0 21 0,0 0 0,-1 0 15,-20 0-15,21 0 0,0 0 0,-22 0 16,22 0-16,0 0 0,0 21 16,0-21-16,0 21 0,-1 0 0,22 1 15,0-1-15,0 0 0,0 0 16,22 0-16,-1 0 0,21-21 16,-21 22-16,0-1 0,22-21 0,-1 0 15,0 0-15,1 0 0,20 0 16</inkml:trace>
  <inkml:trace contextRef="#ctx0" brushRef="#br1" timeOffset="90181.09">17738 10266 0,'0'0'0,"21"0"0,0-21 15,-21 0-15,0-1 16,-21 22-16,0 0 16,-22 0-16,22 0 0,-21 0 0,-1 0 15,22 0-15,-21 0 0,0 0 0,20 0 16,-20 0-16,21 0 0,0 22 15,21-1-15,0 0 0,0 0 16,0 0-16,0 0 16,21-21-16,0 22 0,0-1 15,0 0-15,1 0 0,20 0 0,-21 0 16,0 1-16,0-1 0,-21 0 0,22-21 16,-22 21-16,0 0 0,0 0 15,-22-21 1,-20 0-16,21 0 0,0 0 15,-22 0-15,1 0 16,21 0-16,-21 0 0,-1 0 0,1-21 0,21 0 16,0 21-16,-22-21 0,22 0 15,21 0-15,-21-1 16,42 44 0,0-1-1,0 0-15,1 0 16,-1 0-16,0-21 0,21 21 0,-21 1 15,1-22-15,-1 21 0,21-21 0,-21 0 16,22 21-16,-22-21 0,21 0 16,0 0-16,1 0 0,-1 0 0,-21 0 15,22 0-15,-1-21 0,0 0 16,1 21-16,-22-22 0,21 1 0,-21 0 16,0 0-16,1 0 0,-1-22 15,0 22-15,0-21 0,-21 21 0,0 0 16,0-1-16,0 1 0,0 0 15,0 0-15,-21 42 16,0 0 0,21 0-16,-21 1 0,21-1 15,0 21-15,-22-21 0,22 0 0,-21 22 16,21-22-16,0 0 0,0 0 16,-21-21-16,21 21 0,0 1 0,0-1 15,21-21 16,0-21-15,-21-1-16</inkml:trace>
  <inkml:trace contextRef="#ctx0" brushRef="#br1" timeOffset="90359.99">18140 10118 0,'0'-21'0,"0"42"0,0-64 0,0 22 16,0 0-16,0 0 0,-21 21 15,-1 0 1,44 0 31,-1 0-47,0 0 0,0 0 0</inkml:trace>
  <inkml:trace contextRef="#ctx0" brushRef="#br1" timeOffset="90620.84">18817 9948 0,'0'0'16,"-21"0"-1,0 22 1,0-22-16,-1 21 0,1 21 0,0-21 16,0 0-16,0 22 15,-22-1-15,22-21 0,0 22 0,0-1 16,0 0-16,0 1 0,-1-22 0,1 21 15,0 0-15,0-20 0,21-1 16,-21 21-16,21-21 0,0 0 16,0 1-16,0-1 0,21-21 31,0 0-31,-21-21 0,0-1 16</inkml:trace>
  <inkml:trace contextRef="#ctx0" brushRef="#br1" timeOffset="91101.56">18373 10372 0,'0'0'0,"0"-21"32,0-1-32,21 1 0,0 21 15,0 0-15,21 0 0,-20-21 0,20 21 16,0 0-16,1-21 0,-1 21 16,21 0-16,-20-21 0,-1 0 0,0 21 15,22 0-15,-22 0 0,-21 0 0,22 0 16,-22 0-16,21 0 0,-21 0 15,-21 21-15,0 0 16,0 0-16,-21 0 0,21 0 0,-21 1 16,0 20-16,0-21 0,0 21 15,-1-20-15,1-1 0,0 21 16,21-21-16,0 0 0,-21 1 0,21-1 16,0 0-16,0 0 0,0 0 15,0 0-15,21-21 0,0 0 16,0 0-16,1 0 0,-1 0 0,0 0 15,21 0-15,-21 0 0,22 0 16,-22-21-16,21 21 0,-21-21 0,1 0 16,-1 0-16,0-22 0,0 22 0,0-21 15,-21 0-15,0 20 0,0-20 16,0 0-16,0 21 0,0-22 0,0 22 16,-21 0-16,0 21 0,0-21 15,0 21-15,-22 0 0,22 0 16,0 0-16,-21 0 0,20 0 0,1 21 15,-21-21-15,21 21 0,21 0 16,-21 0-16,21 1 0,0-1 0,0 0 16,0 0-16,0 0 0,0 0 0,0 1 15,21-22-15,0 21 0,0-21 16</inkml:trace>
  <inkml:trace contextRef="#ctx0" brushRef="#br1" timeOffset="91484.6">19516 10456 0,'0'0'16,"0"-21"-16,0 0 0,0 0 0,0 0 0,0 0 15,0-1-15,21 1 16,0 0-16,0 0 0,0 21 16,22-21-16,-22 21 0,0 0 0,0 0 15,21 0-15,-20 0 0,-1 0 16,0 21-16,0 0 0,0 21 0,0-20 15,-21-1-15,22 21 0,-22 0 0,0-20 16,0 20-16,0-21 0,0 21 16,0-20-16,-22-1 0,1 0 0,0 0 15,0 0-15,21 0 0,-21-21 16,0 0-16,-1 22 0,1-22 31,21-22-31,0 1 16,21 0-16,1 0 15,-1 0-15,-21 0 0,21-1 0,0 1 16,21 0-16,-20 0 0,-1-21 16,0 20-16,21 1 0,-21 0 0,1 0 15,20 0-15,-21 0 0,0-1 0,22 1 16,-22 0-16</inkml:trace>
  <inkml:trace contextRef="#ctx0" brushRef="#br1" timeOffset="92036.21">20510 10287 0,'0'0'0,"-21"21"0,0 0 16,0-21-16,0 22 0,0-1 0,-1 0 16,-20 0-16,21 0 0,0 0 0,0 22 15,21-22-15,-22 0 0,22 0 16,-21 0-16,21 1 0,0-1 16,0 0-16,0 0 0,21 0 15,1-21-15,20 0 16,-21 0-16,0 0 0,22 0 0,-22 0 15,21 0-15,0-21 0,-20 0 16,20 0-16,-21 0 0,21-1 16,-20 1-16,-1-21 0,0 0 0,0 20 15,0-20-15,0 0 0,-21 21 16,0-22-16,22 22 0,-22 0 0,0 0 16,0 42 15,-22 0-31,1 21 0,0-20 0,0 20 15,0 0-15,0 1 0,-22 20 0,22-21 16,-21 22-16,21-22 0,-22 22 16,22-1-16,-21 1 0,21-1 0,-22 1 15,22-1-15,0 1 0,0 20 16,0 1-16,21-21 0,-22 20 0,1-20 16,0-1-16,0 22 0,21-22 15,-21 1-15,0 21 0,-1-22 0,22 1 16,-21-1-16,0 1 0,0-1 0,0 1 15,0-22-15,-1 0 0,-20-21 16,21 1-16,0-1 0,-22 0 0,22-21 16,0 0-16,-21-21 0,-1 0 0,1-1 15,0 1-15,-1-21 0,1 0 0,0-22 16,-1 22-16,1-22 0,0 22 16,21 0-16,-1-22 0,1 22 0,21-1 15,0 1-15,0 0 0,0-1 16,0 1-16,21 0 0,1-1 0,20 1 15</inkml:trace>
  <inkml:trace contextRef="#ctx0" brushRef="#br1" timeOffset="92475.95">21378 10308 0,'0'0'0,"43"0"15,-22 0 1,-21 21 15,-21 1-31,-1-1 0,1 0 16,21 0-16,-42 21 0,21-20 0,0 20 16,21-21-16,-22 21 0,1-20 15,0 20-15,21-21 0,-21 0 0,21 0 16,0 1-16,0-1 0,-21 0 15,42-21 17,0 0-32,0 0 0,0-21 15,22 0-15,-22-1 0,0 1 16</inkml:trace>
  <inkml:trace contextRef="#ctx0" brushRef="#br1" timeOffset="92812.76">21865 10351 0,'21'-22'15,"-42"44"-15,63-65 0,-20 43 0,-1 0 0,-21-21 16,0 0 0,-21 21-16,-1 0 0,1 0 15,0 0-15,0 0 0,0 0 0,0 0 16,-1 0-16,1 0 0,21 21 16,0 0-16,0 0 15,0 1-15,21-1 0,1 0 16,-1 0-16,0 0 0,0 0 15,21 1-15,-20-1 0,-1 21 16,0-21-16,-21 0 0,21 1 0,-21-1 16,0 0-16,21-21 0,-21 21 15,0 0-15,0 0 0,-21-21 16,0 0-16,0 0 0,-22 0 0,22 0 16,0 0-16,-21 0 0,21 0 15,-22 0-15,22 0 0,-21 0 0,21-21 16,-1 0-16,1 21 0,0-21 0,0 0 15,21 0-15,-21-1 0,21-20 16,0 21-16,0 0 0</inkml:trace>
  <inkml:trace contextRef="#ctx0" brushRef="#br1" timeOffset="92988.66">21590 10012 0,'0'0'0,"-21"0"15,42 0 32,0 0-31,0 0-16,0 0 0</inkml:trace>
  <inkml:trace contextRef="#ctx0" brushRef="#br1" timeOffset="93628.29">23262 10075 0,'0'0'0,"21"-21"47,0 0-47,22 21 0,-22-21 15,0 21-15,21-21 0,-20 21 0,20-21 16,-21-1-16,21 22 0,-20-21 16,20 0-16,-21 0 0,0 0 0,-21 0 15,0-1-15,0 1 0,0 0 16,-21 0-16,21 0 0,-21 21 15,-21 0-15,20 0 0,1 0 0,-21 0 16,0 0-16,20 0 0,1 21 16,-21 0-16,21 0 0,0 0 0,-1 22 15,1-22-15,0 21 0,21-21 16,0 22-16,0-22 0,0 0 16,0 21-16,0-20 0,21-1 0,0 0 15,1 0-15,-1 0 0,0-21 0,21 21 16,-21-21-16,1 0 0,20 22 15,-21-22-15,0 0 0,0 0 0,1 0 16,-22-22 0,-22 22-1,1 0-15,0-21 0,0 21 0,-21 0 16,-1 0-16,1 0 0,0 0 0,-1 0 16,1 0-16,0 0 0,-1 0 15,1 21-15,21 1 0,-22-1 16,22 0-16,0 0 0,0 0 0,21 22 15,0-22-15,0 0 0,0 21 16,0-21-16,0 1 0,21-1 0,0 0 16,0 0-16,22 0 0,-22-21 0,21 21 15,1-21-15,-22 0 0,42 0 16,-20 0-16,-1 0 0,21 0 0,-20 0 16,20 0-16,1-21 0,-1 21 0</inkml:trace>
  <inkml:trace contextRef="#ctx0" brushRef="#br1" timeOffset="95068.47">24151 10287 0,'0'0'0,"21"-42"0,0 21 16,1-22-16,-22 22 0,0 0 16,0 0-16,0 0 0,0-1 15,0 1-15,-22 21 0,1 0 0,0 0 16,0 0-16,0 0 0,-22 21 16,22 1-16,0-1 0,-21 0 0,21 0 15,-22 0-15,22 22 0,-21-22 16,21 21-16,-1-21 0,1 22 0,21-22 15,0 0-15,0 0 0,0 0 0,0 0 16,0 1-16,0-1 0,21-21 16,1 0-16,-1 0 15,0 0-15,0 0 0,0 0 16,0 0-16,1-21 0,-1 21 16,21-22-16,-21 1 0,0-21 0,1 21 15,-1 0-15,0-22 0,0 22 0,0-21 16,0 21-16,-21-1 0,0 1 15,0 0-15,22 21 0,-22-21 16,0 42 0,-22-21-16,1 21 0,0 0 15,21 1-15,-21-1 0,21 0 0,-21 21 16,21-21-16,0 1 0,0-1 0,0 0 16,0 0-16,0 0 15,0 0-15,0 1 0,21-1 0,0-21 16,0 21-16,22-21 0,-22 0 15,0 0-15,0 0 0,0 0 16,22 0-16,-22 0 0,21-21 0,0 0 16,-20-1-16,41-20 0,-21 21 0,1-21 15,-1-1-15,22 22 0,-22-21 16,-21-1-16,21 22 0,-20 0 0,-1 0 16,-21 0-16,0 0 0,-21 21 15,-1 0-15,1 0 0,0 0 16,0 21-16,-21 0 0,20 0 0,1 0 15,0 0-15,21 1 0,0-1 16,0 0-16,0 0 0,0 21 16,0-20-16,0-1 0,0 0 0,0 21 15,0-21-15,0 1 0,21-1 0,0 0 16,-21 0-16,-21-42 47,0 0-32,21 0-15,0-1 0,0 1 16,0 42 15,0 1-15,21-1-16,0-21 16,1 0-16,-1 21 0,0-21 15,0 0-15,21 0 0,-20 0 0,20 0 16,0 0-16,1 0 0,-1 0 15,0-21-15,-21 21 0,22-21 0,-1-1 16,-21 1-16,22-21 0,-22 21 0,0 0 16,0-22-16,0 22 0,-21 0 15,0 0-15,21 0 0,-21-1 0,0 1 16,-21 21 0,21 21-1,-21 1-15,0-1 0,0 0 0,0 0 16,21 21-16,0-20 0,-22-1 15,22 21-15,0-21 0,0 0 0,0 1 16,0-1-16,0 0 0,22-21 0,-1 21 16,0-21-16,0 0 0,0 21 15,0-21-15,22 0 0,-22 0 0,21 0 16,-21 0-16,22-21 0,-22 0 0,0 0 16,21 0-16,-20-1 0,20 1 15,-21-21-15,0 21 0,0-22 0,1 22 16,-1-21-16,0 21 0,-21 0 0,0-1 15,0 1-15,0 42 32,-21 1-32,0-1 0,-1 21 15,1-21-15,0 22 0,21-1 16,-21 0-16,0 22 0,0-22 0,-1 22 16,1-22-16,21 21 0,0-20 0,-21 20 15,21 1-15,-21-1 0,21 1 16,0-1-16,-21 85 15,0-63-15,21-21 0,-22 20 0,1-20 0,21 20 16,-21-20-16,0 21 16,0-22-16,-22 22 0,22-22 0,0 22 0,-21-22 15,21 1-15,-22-1 0,-20 64 16,20-84-16,1 20 0,21-20 16,-21-22-16,-1 21 0,22-21 15,-21 0-15,21 1 0,-22-1 0,22-21 16,0 0-16,0 0 0,0 0 0,-1-21 15,1-1-15,21 1 0,0-21 16,0 0-16,0-22 0,0 22 0,0-22 16,0-20-16,0-1 0,0 0 0,43 1 15,-22-1-15,0 21 0,21-20 16,1-1-16,-1 0 0,21 1 16,-20-1-16,-1 22 0,22-1 0,-22 1 0,21-1 15,-20 22-15,20-1 16,-20 1-16,20 0 0,-21-1 0,22 22 15,-22-21-15,1 21 0,-1 0 0,0-22 16,1 22-16,-22 21 0,0-21 16</inkml:trace>
  <inkml:trace contextRef="#ctx0" brushRef="#br1" timeOffset="97372.14">868 12213 0,'0'0'0,"0"-21"16,-21 0-16,-1 21 0,22-21 15,-21 21-15,0 0 16,0 0-16,21 21 16,0 0-16,-21 0 15,21 22-15,-21-1 0,21-21 0,-22 21 16,22 1-16,0-1 0,-21-21 16,0 22-16,21-22 0,0 21 15,-21-21-15,21 0 0,0 1 0,0-1 16,0 0-16,21-21 31,0-21-31,0 0 16,1-1-16,-1 1 0,0 0 15,0 0-15,-21-21 0,21 20 0,0-20 16,1 21-16,-1 0 0,0-22 16,0 22-16,0 21 0,-21-21 15,21 21-15,1 0 0,-22 21 16,21 0-16,-21 1 15,21-1-15,-21 21 0,0-21 16,0 0-16,0 1 0,21 20 0,-21-21 16,21 0-16,-21 0 0,21-21 15,1 22-15,-22-1 0,21-21 0,0 0 16,0 0-16,0 0 0,0 0 16,22 0-16,-22 0 0,0-21 0,21 21 15,-20-22-15,20 1 0,-21 0 16,0 0-16,22 0 0,-22 0 0,0-1 15,-21-20-15,21 21 16,-21-21-16,0 20 0,21 1 0,-21-21 16,0 21-16,0 0 0,0-1 15,0 44 17,-21-1-32,21 0 0,-21 0 0,21 21 15,0-20-15,-21 20 0,21-21 16,0 21-16,0-20 0,0-1 15,0 21-15,0-21 0,21 0 0,0 1 16,0-1-16,0-21 0,1 21 16,-1-21-16,0 0 0,0 0 0,0 0 15,22 0-15,-22 0 0,21-21 16,-21 21-16,22-21 0,-1-1 16,-21 1-16,21-21 0,1 21 0,-22 0 15,0-22-15,0 1 0,0 0 16,1-1-16,-22 1 0,21-22 0,-21 22 15,0 0-15,0-22 0,0 22 16,0 21-16,0 0 0,0-1 0,0 1 16,-21 42-1,21 1-15,0 20 0,-22 0 0,22 1 16,-21-1-16,21 0 0,0 1 16,0-1-16,0 0 0,-21 1 0,21-1 15,-21-21-15,21 21 16,0-20-16,0-1 0,0 0 0,0 0 15,0 0-15,0 0 16,0-42 15,0 0-31,0 0 0,21 0 16,0 0-16,-21-1 0,21-20 16,1 21-16,-22-21 0,21 20 0,0-20 15,0 21-15,0 0 0,0 0 16,1 21-16,-1 0 0,0 0 0,0 0 15,0 0-15,-21 21 0,0 0 0,0 0 16,0 21-16,0-20 16,0-1-16,0 21 0,0-21 0,0 0 15,21 1-15,-21-1 0,22 0 16,-22 0-16,21 0 0,0-21 0,0 21 16,0-21-16,22 0 0,-22 0 15,21 0-15,0 0 0,1 0 0,-1 0 16,0 0-16,-20-21 0,20 21 0,0-21 15,1 0-15,-22 0 0,21 0 16,-21-1-16,0 1 0,1 0 0,-1 0 16,-21-21-16,0 20 0,0 1 15,0 0-15,0 0 0,0 0 16,0 0-16,0-1 0,-21 22 16,-1 0-16,22 22 15,-21-1-15,0 0 0,0 0 16,21 0-16,-21 22 0,21-22 15,0 0-15,-21 21 0,21-21 0,0 1 16,0 20-16,0-21 0,0 0 16,0 0-16,0 1 0,0-1 0,21-21 15,0 21-15,0 0 0,0-21 16,0 0-16,1 0 0,-1 0 16,21 0-16,-21 0 0,22 0 0,-22 0 0,21-21 15,-21 0-15,0 21 0,22-21 16,-22-1-16,0 1 0,0 0 15,0 0-15,1 0 0,-22-22 16,0 22-16,0 0 0,0-21 0,0 21 16,0-22-16,0 22 0,0 0 15,0 0-15,-22 21 0,1 0 0,21-21 16,-21 21-16,0 0 0,0 0 16,21 21-16,0 0 15,21-21 16,0 0-31,0 0 16,0 0-16,1 0 0,-1 0 0,0 0 16,0-21-16,0 21 15,0-21-15,1 21 16,-1 0-16,-21 21 16,0 0-1,0 21-15,0-21 0,0 1 0,0-1 16,-21 21-16,-1-21 0,22 0 15,-21 1-15,21 20 0,0-21 0,-21-21 16,21 21-16,0 0 0,0 1 16,0-1-1,21-21 17,0-21-32,1 21 0</inkml:trace>
  <inkml:trace contextRef="#ctx0" brushRef="#br1" timeOffset="98152.57">5546 12213 0,'0'-21'0,"0"0"15,0 0-15,0 0 0,-22-1 0,22 1 16,-21 0-16,21 0 0,-21 0 16,21 0-16,-21-1 0,0 1 0,0 0 15,-22 0-15,22 21 0,-21 0 16,-1 0-16,1 0 0,0 0 0,-1 21 15,1 21-15,0-20 0,-1 20 16,1 0-16,21 1 0,-21-1 16,20 0-16,1 22 0,0-22 0,21 0 15,0 1-15,0-1 0,0 0 0,0 1 16,21-22-16,0 21 0,1-21 16,20 1-16,-21-1 0,21 0 0,1 0 15,20-21-15,-20 0 0,-1 0 16,21 0-16,1 0 0,-22 0 0,22-21 15,-1 21-15,-20-21 0,20 0 0,-21-1 16,1 22-16,-22-21 0,21 0 16,-42 0-16,0 0 0,0 0 0,0-1 15,-42 1-15,0 0 16,-1 21-16,1 0 0,0 0 16,-22-21-16,1 21 0,20 0 0,1 0 15,0 0-15,-1 0 0,22 0 16,0 0-16,0 0 0,42 0 31,21 21-31,-21 0 16,22-21-16,-22 21 0,21 1 0,1-1 15,-1 0-15,0 0 0,-21 0 16,22 22-16,-22-1 0,0-21 0,0 21 16,-21 1-16,0 20 0,0-20 15,0-1-15,0 21 0,0-20 0,-21 20 16,0-20-16,0-1 0,0 21 15,-1-20-15,1-1 0,0 0 0,-21 22 16,21-22-16,-1 1 0,1-22 16,0 21-16,21-21 0,-21 0 0,21 1 15,-21-1-15,21-42 16,0-1 0,0 1-16,0 0 0,0-21 0,21-1 15,0 1-15,0 0 0,0-22 0,22 22 16,-1-22-16</inkml:trace>
  <inkml:trace contextRef="#ctx0" brushRef="#br1" timeOffset="98564.33">6371 12044 0,'0'0'16,"0"-21"-16,0 0 0,-42 42 31,21-21-31,21 42 0,-22-21 15,1 22-15,0-1 0,0 0 0,0 1 16,21-1-16,-21 0 0,21 1 16,-22-1-16,22 0 0,0 1 15,0-22-15,0 21 0,0-21 0,0 0 0,0 1 16,22-1-16,-1 0 0,21 0 16,-21-21-16,0 0 0,22 0 15,-1 0-15,0 0 0,-20 0 0,20-21 16,0 0-16,1 21 0,20-21 0,-21-1 15,-20-20-15,20 21 0,0 0 16,-21-22-16,1 22 0,20-21 0,-42 0 16,0-1-16,21 1 0,-21 21 15,0-22-15,0 1 0,0 21 0,0 0 16,0 0-16,-21-1 0,0 22 16,0 0-1,-1 0-15,22 22 16,0-1-16,0 0 15,0 0-15,22-21 16,-1 0-16,0 0 0</inkml:trace>
  <inkml:trace contextRef="#ctx0" brushRef="#br1" timeOffset="98824.19">7514 12023 0,'0'0'0,"0"-21"0,-21 21 31,21 21-15,-21 0-16,0 0 15,-1 0-15,22 22 0,-21-22 16,21 21-16,-21-21 0,21 22 0,-21-22 16,21 0-16,-21 21 0,21-21 15,0 1-15,0-1 0,0 0 0,0 0 16,0 0-16,0 0 0</inkml:trace>
  <inkml:trace contextRef="#ctx0" brushRef="#br1" timeOffset="99076.04">7154 12467 0,'-21'0'0,"42"0"0,-42 21 0,21 1 15,-21-1-15,21 0 0,0 0 16,0 0-16,0 0 0,21 1 16,0-22-16,0 0 15,1 21-15,-1-21 0,0 0 0,0 0 16,21 0-16,-20 0 0,-1 0 0,0 0 16,21 0-16,-21 0 0,1-21 15,-1 21-15,21-22 0,-21 22 16,0-21-16,1 0 0,-22 0 15,21 0-15,-21 0 0,0-1 0,0 1 16,0 0-16,0-21 0,0 21 16,0-22-16,-21 1 0</inkml:trace>
  <inkml:trace contextRef="#ctx0" brushRef="#br1" timeOffset="99263.93">7197 11917 0,'0'0'0,"21"0"15,0-21 1,0 21-16,0 0 0,0 0 0,1 0 16,-1-21-16,21 21 0,-21 0 0,0 0 15,22 0-15,-22 0 0,0 0 16,21-22-16,-20 22 0,-1 0 0,0 0 16,0 0-16</inkml:trace>
  <inkml:trace contextRef="#ctx0" brushRef="#br1" timeOffset="100079.46">9398 12150 0,'-21'21'0,"42"-42"0,-63 42 0,63-21 31,0 0-31,0 0 16,0-21-16,0 0 0,1-1 0,20 1 15,0 0-15,1-21 0,-1 21 16,0-22-16,1 22 0,-1-21 0,0 21 16,1-22-16,-1 22 0,-21-21 0,0 21 15,0-22-15,-21 22 0,0-21 16,0-1-16,0 22 0,0 0 0,0-21 16,-21 21-16,0-1 0,0 22 15,0 0-15,0 0 0,-1 0 16,1 0-16,0 22 0,0-1 0,0 21 15,0 0-15,-1 1 16,22 20-16,-21 1 0,0 20 0,0-20 16,21 21-16,0-1 0,-21 1 0,0 0 15,21-1-15,-22 1 0,1 0 16,21-1-16,-21 1 0,0 0 0,21-1 16,-21 1-16,0 0 0,-1-1 0,1 1 15,-21 0-15,21-1 0,0 1 16,-22 0-16,22-22 0,0 22 0,0-22 15,0 1-15,-1-1 0,22 1 0,0-22 16,0-21-16,0 22 0,22-22 16,-1 0-16,0-21 0,0 0 15,21 0-15,1-21 0,-1 0 0,0-1 16,1-20-16,-1 0 0,0-1 0,22 1 16,-22 0-16,1-22 0,-1 1 15,0-1-15,1 1 0,-1-1 0,-21-20 16,0 20-16,-21-21 0,0 22 15,0-22-15,0 1 0,-21 20 0,0-21 16,-21 22-16,-1-1 0,1 22 16,0 0-16,20-1 0,-20 1 0,0 21 15,21 0-15,-22 0 0,22-1 0,0 22 16,21-21-16,-21 21 16,21-21-1,21 21 1,0 0-16,0 0 0,0 0 0,22 0 15,-22 0-15,21 0 0,1-21 16,-1 21-16,-21-21 0,21 21 0,1-21 16,-1 21-16,-21-22 0</inkml:trace>
  <inkml:trace contextRef="#ctx0" brushRef="#br1" timeOffset="100492.12">10266 12150 0,'0'0'15,"-21"0"-15,-1-21 0,22-1 16,0 1-16,-21 0 0,21 0 16,0 0-16,0 0 15,0-1-15,21 1 0,1 21 16,-1 0-16,0 0 16,0 0-16,0 0 0,22 0 0,-22 0 15,0 21-15,0 1 0,0-1 16,0 0-16,1 21 0,-1 1 0,-21-1 15,21-21-15,-21 21 0,0 1 0,0-22 16,0 21-16,0-21 0,0 1 16,0-1-16,-21 0 0,21 0 15,-21-21-15,-1 21 0,22-42 32,0 0-32,0 0 15,0 0-15,0-1 0,0 1 16,22 0-16,-1 0 0,-21-21 0,21 20 15,0-20-15,0 0 0,0 21 0,1-22 16,-1 22-16,0 0 0,0 0 16,0 0-16,22-1 0,-22 1 0,0 21 15,0 0-15,0 0 0,0 0 16,1 0-16,-1 21 16</inkml:trace>
  <inkml:trace contextRef="#ctx0" brushRef="#br1" timeOffset="100865.91">10901 12234 0,'0'22'0,"0"-44"0,0 65 16,0-22-16,21 0 16,0-21-16,0 0 0,0 0 0,1 0 15,-1 0-15,21 0 0,-21 0 0,0-21 16,22 21-16,-22-21 0,0 0 16,21-1-16,-20 1 0,-1 0 15,0 0-15,-21 0 0,0-22 0,21 22 0,-21-21 16,0 21-16,0-22 15,0 22-15,-21 0 0,0 0 0,0 21 16,-1 0-16,1 0 0,-21 0 0,21 0 16,-22 0-16,22 21 0,0 0 15,-21 22-15,21-1 0,-1-21 0,22 21 16,-21 1-16,21-1 0,0 0 16,0 1-16,0-22 0,0 21 0,0-21 15,0 1-15,21-1 0,-21 0 0,22 0 16,20 0-16,-21 0 0,21-21 15,1 0-15,-1 22 0,0-22 0,1 0 16,20 0-16,-20 0 0,20 0 0,-21 0 16,22-22-16,-1 1 15,1 21-15,-1-21 0,-20 0 0,20 0 16,1-22-16,-1 22 0,-20 0 0,20-21 16</inkml:trace>
  <inkml:trace contextRef="#ctx0" brushRef="#br1" timeOffset="102749">12255 12150 0,'22'-85'16,"-22"43"-16,0 21 15,-22 169-15,22-318 0,-21 149 0,-21 0 0,21 21 16,-22 0-16,1-21 0,0 21 0,-1 0 16,1 0-16,0 21 0,-1 0 15,1 0-15,0 1 0,-1 20 16,1-21-16,0 21 0,21 1 0,-1-1 0,1-21 16,0 22-16,21-1 15,-21-21-15,21 21 0,0-20 0,0-1 16,0 0-16,21 0 0,0 0 0,0-21 15,1 0-15,-1 0 0,21 0 16,-21 0-16,0 0 0,64 0 16,-64 0-16,22-21 0,-1 0 0,-21 0 15,21 0-15,1-1 0,-22 1 16,0-21-16,0 21 0,22-22 0,-43 1 16,21 21-16,-21-21 0,0 20 15,21 1-15,-21 0 0,0 0 0,-21 42 31,0 0-31,21 0 0,-22 1 16,22 20-16,-21 0 0,21-21 0,-21 22 16,0 20-16,21-20 0,-21-1 15,21 0-15,-21 22 0,-1-22 16,1 22-16,21-1 0,0 1 0,-21-1 16,21 1-16,-21 20 0,21-20 0,0-1 15,0 1-15,-21 20 0,21-20 16,-21-1-16,21 22 0,0-21 0,0-1 15,0 1-15,-22-1 0,22 1 0,-21-1 16,21-21-16,0 1 0,0-22 16,0 0-16,0 0 0,0 0 15,21-42 1,1 0-16,-22 0 0,21-21 16,0-1-16,0 1 0,0 0 15,0-22-15,22 1 0,-22-1 0,0-21 16,21 22-16,-20-22 0,20 1 0,0-1 15,-21 0-15,22 1 0,-22-22 16,21 21-16,-21 0 0,1 22 0,20-22 16,-21 22-16,0-22 0,-21 22 15,21-1-15,1 1 0,-1 20 0,-21-20 16,21 20-16,0-20 0,-21 21 0,0 20 16,21-20-16,-21 21 15,21 0-15,-21 0 0,0 42 31,0 0-31,0 0 16,0 21-16,0-20 0,0 20 0,0-21 16,0 21-16,0-20 0,0 20 0,0-21 15,0 0-15,0 22 0,0-22 16,0 0-16,0 0 0,0 0 0,0 0 16,22-21-16,-1 0 0,0 22 15,0-22-15,0 0 16,0 0-16,1 0 0,20-22 0,-21 22 15,0-21-15,22 0 0,-1 0 16,-21 0-16,21 0 0,-20-1 16,20-20-16,0 21 0,-21 0 0,1-22 15,-1 22-15,0 0 0,0 0 16,-21 0-16,0 0 0,0-1 0,0 1 16,-21 21-1,0 0-15,0 21 16,-1-21-16,1 22 0,0-1 0,0 21 15,21-21-15,0 0 0,-21 1 0,21 20 16,0-21-16,0 0 0,0 22 16,0-22-16,0 0 0,21-21 0,-21 21 15,21 0-15,0-21 0,22 21 16,-22-21-16,21 0 0,-21 0 16,22 0-16,-1 0 0,0 0 0,-21 0 15,22 0-15,-1 0 0,0-21 0,1 0 16,-1 0-16,-21 0 0,0 0 15,22-1-15,-22-20 0,0 21 0,-21 0 16,0-22-16,21 22 0,-21 0 16,0 0-16,0 0 0,0 0 0,0-1 15,-21 22 1,0 22-16,21-1 16,-21 0-16,0 0 0,21 0 15,-22 0-15,22 22 0,0-22 0,-21 0 16,21 21-16,0-20 0,0-1 15,0 0-15,0 0 0,0 0 0,0 0 16,21 1-16,1-22 16,-1 0-16,0 0 0,0 0 15,0 0-15,22 0 0,-22 0 0,0 0 16,21 0-16,-21-22 0,1 1 16,-1 21-16,0-21 0,0-21 0,0 21 15,0-1-15,-21 1 0,22 0 0,-22 0 16,21 0-16,-21 0 0,0-1 15,-21 44 17,-1-1-32,1 0 15,21 0-15,-21 0 0,21 0 0,-21 1 16,21-1-16,-21-21 0,21 21 16,0 0-16,0-42 46,21 0-46,-21 0 16,21-1-16,0 1 0,0 0 0,1-21 16,20 21-16,-21-1 15,21-20-15,1 21 0,-1-21 0,0 20 16,1 22-16,-1-21 0,22 21 16,-43 0-16,0 21 0,-21 1 15,0-1-15,0 21 0,0-21 16,0 0-16,0 22 0,0-22 15,0 0-15,0 0 0,0 22 0,0-22 16,0 0-16,0 0 16,21-21-16,0 21 0,0-21 15,1 0-15,-1 0 0,0 0 0,0 0 16,0 0-16,0-21 0,1 21 16,-1-21-16,0 0 0,0 0 0,0-1 15,-21-20-15,21 21 0,-21-21 16,22-1-16,-22-20 0,0 20 15,21 1-15,-21 0 0,21-1 0,-21 22 16,0-21-16,21 21 0,-21 0 16,0-1-16,0 1 0,-21 42 15,0 1 1,0-1-16,-1 0 0,1 21 16,0 1-16,21-1 0,0 0 0,0 1 15,0-1-15,0 0 0,0 1 0,0-22 16,0 21-16,0-21 15,0 0-15,0 1 0,0-1 0,0 0 16,21-21 0,0 0-16,1 0 0,-1-21 15,0 21-15,-21-21 0,21-1 16,-21 1-16,21 0 0,-21-21 16,21 21-16,-21-1 0</inkml:trace>
  <inkml:trace contextRef="#ctx0" brushRef="#br1" timeOffset="102939.89">14563 11875 0,'-22'0'15,"44"0"-15,-22 0 32,21 0-32,0 0 0,0 0 15,0 0-15,0 0 0,22 0 0,-22 0 16,0 0-16,21 0 0,-20 0 15,-1 0-15,0 0 0,0-22 16,0 22-16,0 0 0</inkml:trace>
  <inkml:trace contextRef="#ctx0" brushRef="#br1" timeOffset="103339.95">16341 11705 0,'0'0'0,"0"-84"31,0 41-31,0 64 32,0 1-32,-22-1 15,1 21-15,0 0 0,0 1 0,0 20 16,21-20-16,-21 20 0,-1 1 16,1-1-16,0-21 0,0 22 0,0-22 15,0 22-15,-1-22 0,1 0 0,0-20 16,0 20-16,0-21 0,21 0 15,-21 0-15,21 1 0,0-44 47,21 1-47,-21 0 0</inkml:trace>
  <inkml:trace contextRef="#ctx0" brushRef="#br1" timeOffset="103972.58">16044 12044 0,'0'0'0,"0"-64"0,21 22 16,1 0-16,-1-1 0,0 1 0,0 0 15,21-1-15,-20 1 0,-1 21 16,21-21-16,-21 20 0,22-20 0,-22 21 16,21 0-16,0 0 0,-20-1 15,20 22-15,-21 0 0,21 0 0,-20 0 16,41 22-16,-42 20 0,-21-21 16,21 0-16,-21 22 15,0-22-15,0 21 0,0-21 0,0 22 16,-21-1-16,0 0 0,-21-21 0,21 22 15,-22-1-15,1-21 0,0 0 16,-22 22-16,22-22 0,-1 0 0,1-21 16,21 21-16,-21-21 0,20 0 0,1 0 15,0 0-15,0 0 0,0-21 16,21 0-16,-21 0 0,21 0 16,0-1-16,0 1 0,21 21 31,0 21-31,0 1 0,-21-1 15,21 0-15,0 21 16,-21-21-16,22 22 0,-22-22 0,21 21 16,0-21-16,0 1 0,0-1 0,0 0 15,1 0-15,20 0 0,-21 0 16,21-21-16,1 0 0,-1 0 0,-21 0 16,43 0-16,-22 0 0,0 0 0,1 0 15,-1-21-15,0 21 0,1-21 16,-1 0-16,0 0 0,1-22 0,-22 22 15,21-21-15,-42 21 0,21-22 0,-21 1 16,0 21-16,0-21 16,0 20-16,0 1 0,0 0 0,-21 21 0,0 0 15,0 0-15,0 0 0,0 21 16,-1 0-16,1 1 0,0-1 16,0 0-16,0 21 0,21-21 0,0 22 15,-21-22-15,21 0 0,0 0 16,0 0-16,0 1 0,0-1 0,0 0 15,21 0-15,0-21 0,0 21 0,21-21 16,-20 0-16,-1 0 0,21 0 16,0 0-16,-20 0 0,20 0 0,0 0 15,1 0-15,-1-21 0,0 0 0</inkml:trace>
  <inkml:trace contextRef="#ctx0" brushRef="#br1" timeOffset="105161.9">17822 12002 0,'0'0'0,"0"-85"15,0 64 1,-21 21-16,0-21 0,0 21 0,0 0 16,-22 0-16,22 0 0,0 0 15,-21 0-15,20 21 0,-20 0 0,21 0 16,0 0-16,-22 22 0,22-22 0,0 0 16,0 21-16,0-21 0,21 22 15,-21-22-15,-1 21 0,22-21 0,0 1 16,0 20-16,0-21 0,0 0 0,0 0 15,0 1-15,22-22 16,-1 0-16,0 0 0,21 0 16,-21 0-16,22 0 0,-1-22 0,-21 22 15,22-21-15,-22 0 0,21 0 16,-21 0-16,22-22 0,-22 22 0,0 0 16,0 0-16,0 0 0,-21 0 15,0-1-15,21 22 0,-21-21 16,0 42-1,0 1 1,-21-1-16,21 0 0,0 0 0,-21 21 16,0-20-16,0 20 0,21-21 15,-21 21-15,21 1 0,-22-1 0,1 0 16,21 1-16,-21-1 0,21 22 16,-21-1-16,0 1 0,0-1 0,-1 1 15,1-1-15,0 22 0,0-22 16,0 22-16,0-22 0,-1 22 0,1-21 15,0 20-15,-21-20 0,21-1 0,-1 22 16,1-22-16,21-20 0,0-1 16,-21 0-16,21 1 0,0-22 0,0 0 15,0 0-15,21-42 16,0 0-16,1-21 16,-1 20-16,0-20 0,21-21 15,1-1-15,-1 1 0,0-1 0,22-21 16,-22 22-16,0-22 0,22 1 15,-22-1-15,1 0 0,-1 1 0,0-1 16,1-21-16,-22 43 0,21-22 0,-21 0 16,22 1-16,-22 20 0,0 1 15,0-22-15,0 43 0,-21-22 0,21 1 16,-21 20-16,0 1 0,22 21 0,-22-22 16,0 22-16,0 0 0,-22 21 15,1 0-15,0 0 16,0 0-16,21 21 0,-21 0 15,0 1-15,21-1 0,0 0 0,-22 21 16,22-21-16,-21 22 0,21-22 16,0 21-16,0-21 0,0 22 15,0-22-15,0 0 0,0 0 0,21 0 16,1 1-16,-22-1 0,21-21 0,0 21 16,0-21-16,21 0 0,-20 0 15,-1 0-15,21 0 0,-21 0 0,22 0 16,-1 0-16,-21 0 0,21 0 0,1-21 15,-1 0-15,-21-1 0,22 1 16,-22 0-16,21 0 0,-21-21 16,22 20-16,-22-20 0,0 21 15,0 0-15,-21 0 0,21-1 16,-21 44 0,-21-1-1,21 0-15,-21 0 0,21 21 0,0-20 16,-21-1-16,21 0 0,0 0 15,0 0-15,0 0 0,0 1 0,0-1 16,0 0-16,21-21 0,0 21 16,0-21-16,0 0 15,1 0-15,-1 0 0,0 0 0,0 0 16,0-21-16,0 0 0,1 21 0,-1-21 16,0-1-16,0 1 15,0-21-15,0 21 0,1 0 0,-22-22 16,0 22-16,21 0 0,-21 0 0,0 0 15,0 42 1,-21 0-16,-1 0 16,22 0-16,-21 0 0,0 1 15,21-1-15,-21 21 0,21-21 0,0 0 16,-21 1-16,21-1 0,0 0 16,0 0-1,21-21 1,-21-21-16</inkml:trace>
  <inkml:trace contextRef="#ctx0" brushRef="#br1" timeOffset="105337.08">19113 11938 0,'0'0'0,"0"-21"0,0 0 0,0 0 0,0-1 15,-21 22 16,21 22-15,0-1 0,21-21-1</inkml:trace>
  <inkml:trace contextRef="#ctx0" brushRef="#br1" timeOffset="105736.27">19410 12129 0,'-43'-22'16,"43"1"-16,0 0 15,0 0-15,0 0 16,22 0-16,-1 21 0,0-22 16,0 22-16,0 0 0,0 0 15,1 0-15,-1 0 0,0 0 16,0 22-16,-21-1 0,21 0 0,-21 0 15,0 21-15,0 1 0,0-22 16,0 21-16,0 1 0,0-22 0,0 21 16,0-21-16,-21 0 0,0 1 0,21-1 15,-21 0-15,21 0 0,-21-21 16,-1 21-16,22-42 31,0 0-15,22 0-16,-1 0 0,0-1 0,0 1 15,0 0-15,0 0 0,1 0 16,-1-22-16,0 22 0,21-21 16,-21 21-16,1 0 0,-1-1 0,21 1 15,-21 21-15,0-21 0,-21 0 16,22 21-16,-1 0 0</inkml:trace>
  <inkml:trace contextRef="#ctx0" brushRef="#br1" timeOffset="107751.06">19558 12277 0,'0'0'0,"0"42"16,21-42-16,0 0 16,0 0-16,22 0 15,-22 0-15,21 0 0,1 0 0,-1 0 0,0 0 16,1-21-16,-1 0 0,0 21 15,-21-21-15,22-1 0,-22 1 16,21 21-16,-21-42 0,1 21 0,-22 0 16,0-1-16,0-20 0,0 21 15,0 0-15,0-22 0,0 22 0,-22 0 16,1 21-16,-21 0 0,21 0 16,0 0-16,-22 0 0,22 21 15,-21 0-15,21 1 0,-1-1 0,1 21 16,0-21-16,0 22 15,21-22-15,-21 21 0,21-21 0,0 22 16,0-22-16,0 0 0,21 0 0,0 0 16,0 0-16,0 1 0,22-22 15,-22 21-15,21-21 0,-21 0 0,22 0 16,-1 0-16,0 0 0,1 0 0,-1 0 16,0 0-16,1-21 0,-1 21 15,0-22-15,-20 1 0,20 0 0,0 0 16,-21-21-16,1 20 0,20-20 15,-21 21-15,0-21 0,-21 20 0,21-20 16,-21 21-16,0 0 0,0 0 0,0-1 16,-21 44 15,0-1-31,21 0 0,-21 0 0,21 21 16,-21-20-16,21-1 0,0 21 15,-21-21-15,21 0 0,-22 1 0,22-1 16,-21 0-16,21 0 15,0 0-15,0-42 32,21 0-17,1 0-15,-22 0 0,21-1 16,0 1-16,0-21 0,0 21 16,0-22-16,1 22 0,-1-21 15,21 21-15,-21 0 0,0-1 0,1 1 16,-1 0-16,0 21 0,0 0 15,0 0-15,0 0 0,-21 21 16,22 0-16,-22 1 0,0-1 16,21 21-16,-21-21 0,0 0 0,0 22 15,0-22-15,0 21 0,0-21 0,0 1 16,-21-1-16,21 0 0,-22 0 16,22 0-16,0 0 0,0-42 46,0 0-30,0 0-16,0 0 16,0 0-16,22-1 0,-22 1 0,21-21 15,21 21-15,-21-22 0,0 22 0,1-21 16,20 21-16,-21-22 0,0 22 16,22 0-16,-22 0 0,0 21 0,0 0 15,0 0-15,-21 21 16,0 0-16,0 22 15,0-22-15,0 21 0,0-21 0,0 22 16,-21-22-16,21 21 0,-21-21 16,21 0-16,0 22 0,0-22 15,0 0-15,0 0 0,0 0 16,21-21-16,0 22 0,0-22 16,1 0-16,20 0 0,-21 0 0,0 0 15,0 0-15,22 0 0,-22 0 0,21 0 16,-21-22-16,22 22 0,-1-21 15,-21 0-15,22 0 0,-1-21 0,-21 20 16,0-20-16,0 0 0,1 21 16,-1-22-16,-21 1 0,21 0 0,-21 20 15,0 1-15,0 0 0,0 0 16,-21 21-16,0 0 0,-1 0 16,1 21-16,0 0 15,0 22-15,0-22 0,21 0 16,0 21-16,-21-21 0,21 1 0,0 20 15,0-21-15,0 0 0,0 0 0,0 1 16,0-1-16,21-21 0,-21 21 16,21-21-16,0 21 0,0-21 0,0 0 15,22 0-15,-22 0 0,0 0 16,0 0-16,0 0 0,22-21 0,-22 0 16,0 0-16,-21-1 0,21 1 15,0 0-15,1 0 0,-1-21 0,-21 20 16,21 1-16,-21 0 15,0 42 1,0 0-16,0 1 0,-21-22 16,0 21-16,21 0 0,0 0 15,0 0-15,-22 0 0,22 1 16,-21-1-16,42-21 47,1-21-47,-1 21 15,0-22-15,0 1 0,0 0 16,0 0-16,1 0 0,-1 0 0,0-1 16,0 1-16,0 0 0,0 21 15,-21 21 1,0 0 0,0 1-16,0-1 0,0 0 15,0 0-15,0 0 0,0 0 0,0 1 16,0-1-16,22-21 15,-1 21-15,0-21 0,0 0 16,0 0-16,0 0 0,1 0 16,20 0-16,-21 0 0,0 0 15,22-21-15,-22 0 0,21-1 0,-21 1 16,22 0-16,-22-21 0,21-1 0,-21 1 16,0 0-16,1-1 15,-1 1-15,0 0 0,0-1 0,0 1 0,0 0 16,1-1-16,-22 22 15,0-21-15,21 21 0,-21 0 0,0 42 32,-21 0-17,-1 21-15,1-21 0,0 22 0,-21-1 16,21 0-16,-22 1 0,22-1 16,-21 0-16,21 22 0,-22 21 15,22-64-15,21 21 0,0 0 0,0-20 16,0-1-16,0 0 0,0 0 15,0 0-15,0 0 0,21-21 16,0 0-16,1 0 16,-1 0-16,0 0 0,0 0 0,0 0 15,22 0-15,-22-21 0,0 0 0,21 0 16,-21 0-16,1 0 0,20-1 16,-21-20-16,0 21 0</inkml:trace>
  <inkml:trace contextRef="#ctx0" brushRef="#br1" timeOffset="107988.92">22585 11853 0,'0'0'0,"-43"0"0,22 0 0,42 22 32,1-22-32,20 0 15,0 0-15,1 21 0,-1-21 16,0 0-16,22 0 0,-1 0 0,-20 0 15,20 0-15,1 0 0,-22 0 16,21 0-16,-20 0 0,-1 0 0,0 0 16,-20 0-16,20 0 0,-21 0 0,-21-21 31,-21 21-31,0 0 0,-22 0 0</inkml:trace>
  <inkml:trace contextRef="#ctx0" brushRef="#br1" timeOffset="110373.4">13822 12975 0,'0'-21'0,"0"42"0,0-63 0,0 21 0,0 0 16,0-1-16,0 1 0,-21 21 16,-1 0-16,1 0 0,0 21 0,0 1 15,0-1-15,-22 0 0,22 21 16,-21 1-16,21-1 0,0 0 0,-22 1 15,22-1-15,0 0 0,0 1 0,0-1 16,-1 21-16,1-20 0,21-1 16,0 0-16,0 1 0,0-22 0,0 21 15,21-21-15,1 1 0,20-1 16,-21 0-16,21-21 0,1 0 0,-1 0 16,22 0-16,-22 0 0,0 0 0,1-21 15,20 0-15,-21-1 16,22 1-16,-22 0 0,22-21 0,-22 21 15,0-22-15,1 1 0,-1 0 0,0-1 16,1 1-16,-22 0 0,0-1 16,0 1-16,-21-22 0,0 22 0,0 0 15,0 21-15,0-22 0,0 22 16,-21 21 0,21 21-16,-21 22 0,0-22 15,0 21-15,21 0 0,-22 1 0,1-1 16,0 0-16,0 1 0,21-1 15,-21 0-15,0 1 0,21-22 0,-22 21 16,22-21-16,0 22 0,0-22 16,0 0-16,0 0 0,22-21 31,-1 0-31,0-21 0,-21 0 16,21 0-16,0 21 0,0-21 15,-21-1-15,22 1 0,-1-21 0,-21 21 16,21 0-16,0-1 0,0 1 15,0 0-15,1 21 16,-1 0-16,-21 21 16,0 0-16,21 1 0,-21-1 15,0 0-15,21 0 0,-21 0 16,21 0-16,-21 1 0,0-1 0,21-21 16,1 21-16,-1 0 0,0-21 15,0 0-15,0 0 0,22 0 0,-22 0 16,21 0-16,-21 0 0,22 0 0,-1 0 15,0-21-15,1 0 0,-1 0 16,0 21-16,1-22 0,-22-20 0,21 21 16,-21 0-16,0-22 0,1 22 0,-1-21 15,-21 21-15,0-22 0,0 1 16,0 21-16,0-21 0,-21 20 0,-1 1 16,1 0-16,0 0 0,-21 21 15,21 0-15,-22 0 0,22 21 0,-21 0 16,-1 0-16,1 1 0,21-1 15,-21 21-15,-1-21 0,22 22 16,0-22-16,0 21 0,0-21 0,21 0 16,0 1-16,0 20 0,21-21 15,0 0-15,0-21 0,0 0 16,22 0-16,-22 0 0,21 0 0,-21 0 16,22 0-16,-1 0 0,-21-21 15,21 21-15,-20-21 0,-1 0 0,0 0 16,0 21-16,0-22 0,0-20 0,-21 21 15,0 0-15,0 0 16,0-1-16,0 1 0,0 0 16,-21 42-1,0 0 1,21 1-16,-21-1 0,21 0 0,0 0 16,0 0-16,0 0 0,0 1 0,0-1 15,0 0-15,0 0 16,21 0-16,-21 0 0,21-21 0,0 0 15,22 22-15,-22-22 0,21 0 16,-21 0-16,22 0 0,-1 0 0,-21-22 16,22 22-16,-22-21 0,0 0 15,0 21-15,0-21 0,0 0 16,1 0-16,-22-1 0,0 1 0,0 0 16,0 0-16,0 0 0,0 0 0,0 42 31,0 0-16,-22 0-15,1 0 0,21 0 16,-21 1-16,21-1 0,0 0 0,-21 0 16,21 0-16,-21 0 0,21 1 15,0-1-15,-21-21 0,42-21 47,0 21-47,0-22 0,0 1 16,0 0-16,1 0 0,-1 0 15,0 0-15,0-1 0,0 1 16,0 0-16,1 0 0,-1 21 16,0-21-16,0 21 0,0 0 15,-21 21 1,0 0-16,0 0 0,0 0 0,0 1 16,0-1-16,0 0 0,0 0 15,0 21-15,0-20 0,0-1 0,21 0 16,1 0-16,-1 0 0,0 0 0,0-21 15,0 22-15,22-1 16,-1-21-16,0 0 0,1 0 0,-1 0 16,0 0-16,1 0 0,20-21 15,-21-1-15,1 1 0,-1 0 0,0 0 16,-20 0-16,20 0 0,-21-1 0,0-20 16,0 21-16,-21-21 0,0-1 15,0 22-15,0-21 0,0 21 0,0-22 16,0 22-16,-42 0 0,21 21 0,0 0 15,0 0-15,-22 0 0,22 0 16,-21 21-16,-1 0 0,22 0 0,-21 1 16,0-1-16,20 21 0,1-21 15,0 22-15,0-22 0,21 0 16,0 21-16,0-21 0,0 1 16,0-1-16,0 0 0,21 0 0,0-21 15,0 21-15,1-21 0,-1 0 0,21 0 16,-21 0-16,22 0 0,-22 0 0,0-21 15,0 21-15,21-21 0,-20 0 16,-22 0-16,21 21 0,0-22 0,-21 1 16,21 0-16,-21 0 0,0 0 15,0 0-15,0 42 32,0 0-32,0 0 15,-21 0-15,0 0 0,0 22 16,21-22-16,-22 21 0,1 1 0,0-1 15,0 0-15,21 22 0,-21-22 16,0 0-16,21 22 0,-22-22 16,22 22-16,0-22 0,-21 85 0,21-85 15,0 22-15,0-1 0,-21 1 16,21-1-16,0 1 0,0-1 0,0-20 16,0 20-16,0-20 0,0 20 0,-21-21 15,21 1-15,-21-1 0,0 0 16,21 1-16,-22-1 0,1-21 0,0 22 15,0-22-15,-21 0 0,20-21 0,1 0 16,0 0-16,-21 0 0,21 0 16,-1-21-16,1 0 0,21-1 15,-21-20-15,0 0 0,0-1 0,0 1 16,21-21-16,-22-1 0,22 1 0,0-1 16,0-21-16,0 1 0,0 20 15,22-20-15,-1 20 0,0 1 0,0-1 16,0 1-16,22 20 0,-22-20 0,21 20 15,-21 1-15,22 0 0,-22-22 16,21 22-16,0 0 0,1-1 0,-1 22 16,0-21-16,-20-1 0,20 1 15,0 0-15,22-22 0,-22 43 16,-21 0-16,0 0 0,22 0 16,-22-1-16,0 1 0</inkml:trace>
  <inkml:trace contextRef="#ctx0" brushRef="#br1" timeOffset="111060.05">16764 13356 0,'21'0'0,"-21"21"0,21-21 16,0 0 0,1 0-1,-1 0-15,0 0 0,0 0 16,-21-21-16,21 21 15,0-21-15,-21 0 0,0 0 16,0 0-16,22-1 0,-22 1 16,0 0-16,0 0 15,-22 21 1,22 21-16,0 0 16,0 0-16,-21-21 0,21 43 15,-21-22-15,21 0 0,-21 0 0,21 0 16,-21 22-16,21-22 0,0 0 15,0 0-15,0 22 0,0-22 0,0 0 16,0 0-16,21 0 0,0-21 16,0 21-16,0-21 15,1 0-15,-1 0 0,21 0 0,-21 0 16,22 0-16,-1 0 0,0-21 0,1 0 16,-1 21-16,21-42 0,-20 21 15,20-1-15,-20 1 0,20-21 0,-21 21 16,1 0-16,-1-1 0,0-20 15,-20 21-15,-1 0 0,-21 0 16,0-1-16,0 1 0,-21 21 0,-1 0 16,1 0-16,0 0 15,-21 0-15,21 21 0,-22 1 0,22-1 16,0 0-16,0 0 0,21 0 16,-21 22-16,21-22 0,0 21 0,0-21 15,0 0-15,0 22 0,21-22 0,0 21 16,0-21-16,-21 1 0,0-1 15,0 0-15,21 0 0,-21 0 16,-21-21 0,0 0-1,0 0-15,0 0 0,-1 0 0,1-21 16,0 0-16,0 21 0,21-21 16,-21 21-16,21-21 0,-21 21 15,21-22-15,0 1 16,21 0-1,0 21 1,0 0-16,0 0 0</inkml:trace>
  <inkml:trace contextRef="#ctx0" brushRef="#br1" timeOffset="111352.11">18224 13780 0,'-21'0'31,"21"21"-31,0 0 31,-21-21-31,21 21 16</inkml:trace>
  <inkml:trace contextRef="#ctx0" brushRef="#br1" timeOffset="113311.88">847 15325 0,'-22'0'0,"-20"0"0,-64 0 31,85 0-31,0 0 0,-21 0 15,20 0-15,1 0 0,0 0 16,42 0 0,0 0-1,22 0-15,-1 0 0,0 0 16,22 0-16,-1 0 0,1 0 16,21 0-16,-1 0 0,1 0 15,0 0-15,-1 0 0,1 0 16,0 0-16,-1 0 0,-20 0 0,-1 0 15,1 0-15,-22 0 0,0 0 16,1 0-16,-22 0 0,21 0 0,-42-21 16,0-1-1,0 1 1,-21 21-16,-21-21 0,21 0 16,-22 21-16,1-21 0,0 0 15,-1-1-15,-20 22 0,20-21 0,-20 0 16,21 0-16,-22 21 0,22-21 15,-1 21-15,1 0 0,0 0 16,21 0-16,-1-21 0,44 21 31,20 0-31,-21 0 16,43 0-16,-22 0 0,21 0 0,-20 0 16,20 0-16,1 0 0,-22 0 15,22 0-15,-22 0 0,-21 0 0,21 0 16,-20 21-16,-1 0 0,0 0 15,-21 0-15,0 0 0,0 22 16,0-22-16,-21 21 0,0-21 16,-1 22-16,1-22 0,-21 21 0,0-21 15,-1 22-15,-20-22 0,20 21 16,1-21-16,-21 1 0,20-1 0,-20 21 16,20-21-16,1 0 0,0-21 15,21 22-15,-1-1 0,1-21 0,0 0 16,21 21-16,21-42 31,0 0-31,22-1 0</inkml:trace>
  <inkml:trace contextRef="#ctx0" brushRef="#br1" timeOffset="113719.82">3260 14859 0,'0'0'0,"-22"0"0,-41-21 32,42 21-32,0 0 0,-1 0 15,1 21-15,0 0 16,0 0-16,0 1 0,21 20 0,-21 0 16,-1 1-16,22-1 0,0 21 0,0-20 15,0-1-15,0 22 0,0-22 16,0-21-16,-21 21 0,21 1 0,0-22 15,0 0-15,0 0 16,0 0-16,0 1 16,0-44-1</inkml:trace>
  <inkml:trace contextRef="#ctx0" brushRef="#br1" timeOffset="114300">2773 15028 0,'0'-21'0,"0"42"0,0-63 0,0 0 0,0 21 15,0-1-15,0 1 16,0 0-16,0 0 0,0 0 0,21 0 16,0-1-16,0 1 0,0 0 15,1 0-15,-1 21 0,21-21 0,-21 21 16,22 0-16,-22 0 0,21 0 15,0 21-15,1 0 0,-1 0 0,0 22 16,-20-1-16,20-21 0,0 21 16,-21 1-16,1-1 0,-1 0 0,0 1 15,-21-1-15,0 0 0,0 1 16,0-1-16,0-21 0,0 22 0,0-22 16,-21 0-16,0 0 0,21 0 15,-22-21-15,1 0 16,21-21-1,0 0-15,0 0 0,0 0 16,0-1-16,0-20 0,0 0 0,0-1 16,0 1-16,0 0 0,21-1 15,1 1-15,-1 0 0,21-1 0,-21 1 16,22 0-16,-1-1 0,0 1 16,1 0-16,-1 21 0,0-1 0,1 22 15,-22 0-15,21 0 0,0 0 0,-20 0 16,-1 43-16,21-22 15,-21 21-15,-21 1 0,0-1 0,0 0 16,0 22-16,0-22 0,0 22 0,-21-1 16,-21-21-16,21 22 0,-1-22 15,-20 22-15,21-22 0,0 0 16,0-20-16,-1 20 0,1-21 0,21 0 16,-21-21-16,21 21 0,21-42 31,0 21-31,1-21 0,-1 0 15,0 0-15,21-22 0</inkml:trace>
  <inkml:trace contextRef="#ctx0" brushRef="#br1" timeOffset="114728.76">4297 15028 0,'0'0'15,"21"0"-15,-21-21 16,-21 42-1,0 1-15,21-1 16,-22 0-16,1 0 0,21 21 16,0-20-16,-21 20 0,21-21 0,-21 21 15,21-20-15,0 20 0,-21-21 16,21 0-16,0 22 0,0-22 0,0 0 16,0 0-16,0 0 0,21 0 15,0-21-15,0 0 0,0 22 16,1-22-16,20 0 0,-21 0 0,21 0 15,-20-22-15,20 1 0,-21 0 16,21 0-16,-20 0 0,20 0 0,-21-1 16,0-20-16,0 21 0,1-21 0,-22-1 15,0 22-15,0-21 0,0-1 16,-22 22-16,1-21 0,0 21 0,0 0 16,0-1-16,-22 1 0,22 0 15,0 21-15,-21 0 0,21 0 0,-1 0 16,1 0-16,0 0 0,0 21 15,0 0-15,0 1 0,-1-1 16,22 0-16,0 0 0,0 0 16,0 0-16,22 1 15,-1-22-15,0 0 0,21 0 0,-21 0 16,22 0-16</inkml:trace>
  <inkml:trace contextRef="#ctx0" brushRef="#br1" timeOffset="115164.62">4889 15177 0,'0'0'0,"-21"0"16,21-22-16,0 1 16,0 0-16,0 0 0,0 0 15,21 0-15,1-1 0,-1 22 16,0-21-16,0 0 0,21 21 0,-20 0 15,-1 0-15,21 0 0,-21 0 0,0 0 16,1 0-16,20 21 0,-21 0 16,0 1-16,0-1 0,1 21 0,-22-21 15,0 22-15,0-22 0,0 21 0,0-21 16,0 22-16,0-22 16,0 0-16,-22 0 0,22 0 0,-21 0 0,21 1 15,-21-22-15,0 21 16,21-42-1,0-1 1,0 1-16,0 0 0,21 0 16,0 0-16,-21-22 0,21 22 0,1-21 15,-1 21-15,0-22 0,-21 22 16,21 0-16,0-21 0,0 21 0,1-1 16,-1 1-16,0 21 0,0-21 0,0 21 15,0-21-15,1 21 0,83 0 31</inkml:trace>
  <inkml:trace contextRef="#ctx0" brushRef="#br1" timeOffset="115516.57">5736 15282 0,'21'0'0,"-42"0"0,63 0 16,-20 0-16,-1 0 0,0 0 15,0 0-15,0-21 0,0 21 16,22-21-16,-22 0 0,0 0 0,21 0 16,-20-1-16,-1 1 0,21 0 0,-21 0 15,0 0-15,-21 0 16,0-22-16,0 22 0,0 0 0,0 0 16,-21 21-16,0 0 0,0 0 15,0 0-15,-22 0 0,22 21 16,-21-21-16,0 42 0,-1-21 0,22 1 15,0 20-15,-21 0 0,20 1 16,22-1-16,0 0 0,0-21 0,0 22 16,0-1-16,0-21 0,0 0 0,22 1 15,-1-1-15,0 0 0,0-21 16,21 0-16,-20 0 0,20 0 0,0 0 16,1 0-16,-22 0 0,21 0 0,0-21 15,1 0-15</inkml:trace>
  <inkml:trace contextRef="#ctx0" brushRef="#br1" timeOffset="117600.08">7641 15494 0,'0'0'16,"-21"0"-16,0 0 0,0 21 0,-1-21 16,1 0-1,21-21 1,0 0-16,0 0 0,0 0 15,0-1-15,21-20 0,1 21 0,-1-21 16,0-1-16,21 1 0,-21-22 16,22 22-16,-1 0 0,0-1 0,-20 1 15,20 0-15,-21-1 0,0 1 16,-21 21-16,0 0 0,0 0 16,-42 21-16,21 0 0,-22 0 15,22 0-15,-21 21 0,0 0 16,20 0-16,-20 0 0,21 22 0,0-22 15,21 0-15,0 21 0,0-21 0,0 1 16,21 20-16,21-21 0,-21 0 16,22 0-16,-1 22 0,0-22 0,-20 0 15,20 0-15,0 0 0,1 1 16,-22-1-16,21 0 0,-21 0 0,0 0 16,1 0-16,-22 1 0,0-1 15,0 0-15,0 0 16,21-21-1,0 0 1,0 0-16,0-21 0,0 21 16,1-21-16,20 0 0,-21-1 0,0 1 15,22 0-15,-22-21 0,21 21 16,-21-22-16,22 1 0,-22 0 0,21-1 16,-21 1-16,0 21 0,1-22 15,-1 1-15,-21 21 0,0 0 0,0 0 16,-21 21-16,-1 0 15,1 0-15,-21 0 16,21 21-16,0 0 0,-22 21 0,22-21 16,0 22-16,0-1 0,0 0 0,-1 1 15,22-1-15,-21 0 0,21-20 16,0 20-16,0-21 0,0 21 0,21-20 16,1-1-16,-1 0 0,21-21 15,0 21-15,-20-21 0,20 21 0,21-21 16,-20 0-16,20 0 0,22 0 0,-22 0 15,22-21-15,-21 0 0,20 0 16,1 21-16,-22-21 0,22-22 0,-21 22 16,-1 0-16,1 0 0,-22-22 15,0 22-15,1-21 0,-1 21 16,-21-22-16,0 22 0,-21 0 0,0-21 16,0 21-16,0-1 0,0 1 15,-21 0-15,0 21 0,-21 0 0,20-21 16,-20 21-16,0 0 0,21 0 0,-22 21 15,1-21-15,21 21 0,-22 0 16,1 22-16,21-22 0,-21 21 0,20-21 16,1 22-16,0-1 0,0-21 0,21 22 15,0-22-15,0 21 0,0-21 16,0 0-16,0 1 0,21-1 16,0-21-16,0 0 0,1 0 15,20 0-15,-21 0 0,21 0 16,-20-21-16,-1-1 0,21 22 0,-21-21 15,0 0-15,1-21 0,-1 21 16,0-22-16,0 22 0,-21-21 0,0-1 16,0 1-16,0 21 0,21 0 0,-21 0 15,0-1-15,0 1 0,0 42 32,0 1-32,0-1 0,0 0 15,0 21-15,0-21 0,0 22 0,0-1 16,0-21-16,0 22 0,0-22 0,21 21 15,-21-21-15,22 0 0,20 1 16,-21-1-16,21 0 0,1 0 16,20 0-16,-20-21 0,20 0 0,22 0 15,-22 0-15,1 0 0,20 0 16,-20 0-16,-1-21 0,1 21 0,-22-21 16,1 0-16,-1 0 0,0-22 0,-21 22 15,1-21-15,-1-1 0,-21 1 16,0 0-16,0-1 0,0 22 0,0-21 15,-21 21-15,-1-22 0,-20 22 16,21 21-16,-21-21 0,-1 21 16,1 0-16,0 0 0,-22 0 0,22 21 0,-22 0 15,22 1-15,0 20 0,-1 0 16,1-21-16,0 22 0,20-1 16,1 0-16,21 1 0,0-22 0,0 21 15,0-21-15,0 22 0,21-22 16,22 0-16,-22 0 0,0 0 0,21-21 15,1 0-15,-22 0 0,21 0 0,1 0 16,-1 0-16,0 0 0,1-21 16,-1 0-16,0 0 0,-21 0 0,22 0 15,-22-22-15,0 1 0,0 0 16,0-1-16,1-20 0,-1 20 0,-21-20 16,0-1-16,0 22 0,0-21 15,0-1-15,0 1 0,0 20 16,0-20-16,0 20 0,0 1 0,0 21 15,0 0-15,0 0 0,0 42 16,0 0-16,0 21 16,0-21-16,-21 22 0,-1 20 0,22-20 15,-21-1-15,21 0 0,0 22 16,0-22-16,0 22 0,0-22 0,0 21 16,0-20-16,0-1 0,21 0 0,1 1 15,-1-1-15,0-21 0,0 0 16,21 22-16,-20-43 0,-1 21 0,21 0 15,0-21-15,1 0 0,-1 0 16,0 0-16,22 0 0,-22 0 16,1-21-16,20 0 0,-21 0 0,1-1 15,-1-20-15,-21 21 0,0-21 16,22-1-16,-22 1 0,-21 0 0,0-1 16,0 1-16,0 0 0,0-1 0,0 22 15,0-21-15,-21 21 0,0-1 16,-22 1-16,22 21 0,-21 0 0,-1 0 15,1 0-15,0 0 0,-1 21 16,22 1-16,-21-1 0,0 21 0,20-21 16,1 22-16,0-1 0,0-21 0,21 21 15,0 1-15,0-22 16,0 21-16,0-21 0,0 1 0,42 20 16,-21-42-16,1 21 0,-1 0 0,0-21 15,0 0-15,0 0 0,22 0 16,-22 0-16,0 0 0,0 0 0,21-21 15,-20 0-15,-1 0 0,0-22 16,0 22-16,0-21 0,0 21 0,1-22 16,-22 1-16,0 0 0,21 21 0,-21-1 15,21 1-15,-21 0 0,0 42 32,0 22-32,0-22 15,0 0-15,0 21 0,0-21 0,0 22 16,0-22-16,0 0 0,0 21 15,0-20-15,21-1 0,0-21 16,-21 21-16,21 0 0,1-21 0,-1 0 16,0 0-16,0 0 0,0 0 15,0-21-15,1 0 16</inkml:trace>
  <inkml:trace contextRef="#ctx0" brushRef="#br1" timeOffset="118520.55">11832 14647 0,'0'0'0,"-42"-21"31,21 21-31,21 21 16,0 1-16,-22-1 0,22 0 15,-21 0-15,0 21 0,21 1 0,0-22 16,-21 21-16,0 1 0,21-1 16,-21 0-16,21 22 0,-22-22 0,1 0 15,21 1-15,-21-22 0,21 21 16,0-21-16,-21 22 0,21-22 0,-21 0 15,21 0-15,0-42 32,0 0-32,21 0 15,0-22-15,0 22 0,-21-21 16,21 21-16,22-22 0,-22 1 0,0 0 16,21 21-16,1-1 0,-1-20 15,0 21-15,1 21 0,-1 0 16,0 0-16,1 0 0,20 0 0,-20 0 15,-22 21-15,21 0 0,0 22 0,-20-22 16,-1 0-16,0 21 0,0-21 16,-21 22-16,0-22 0,0 21 0,0-21 15,-21 1-15,-21-1 0,20 0 16,-20 0-16,21 0 0,-21 0 0,-1-21 16,1 0-16,0 0 0,-1 0 0,1 0 15,0 0-15,20 0 0,-20 0 16,21 0-16,0-21 0,0 0 0,-1 0 15,1 0-15,21 0 0,-21-1 16,21 1-16,0 0 0,0 0 16,21 21-1,0 21 1,1 0-16,-1-21 0,-21 21 0,21 1 16,0-1-16,0 0 0,0-21 0,1 21 15,20 0-15,-21-21 0,0 21 16,22-21-16,-1 0 0,0 0 0,1 0 15,-1 0-15,0 0 0,1 0 16,-1 0-16,0 0 0,1-21 0,20 21 16,-42-21-16,22 0 0,-1 0 0,-21-22 15,0 22-15,0-21 16,1 21-16,-1-22 0,0 1 0,-21 21 16,0-21-16,0 20 0,0 1 0,0 0 15,0 42 1,0 0-1,0 1-15,0-1 0,0 21 16,-21-21-16,21 0 0,0 1 0,-21-1 16,21 21-16,0-21 0,0 0 15,0 1-15,0-1 16,0-42 15,21 21-31,-21-22 0,21 1 16</inkml:trace>
  <inkml:trace contextRef="#ctx0" brushRef="#br1" timeOffset="118696.45">12827 14859 0,'0'0'16,"-21"0"-16,21-21 0,-21 21 0,-1 0 16,1 0-16,0 0 15,21 21-15,0 0 16,0 0-16,0 1 15,0-1-15,0 0 16,21 0 0,-21 0-16</inkml:trace>
  <inkml:trace contextRef="#ctx0" brushRef="#br1" timeOffset="120050.67">12975 15304 0,'64'21'31,"-43"-21"-31,0-21 0,0 21 0,0-22 16,0 1-16,1 21 0,-1-21 15,0 0-15,0-21 0,0 20 0,0 1 16,1-21-16,-1 21 16,-21-22-16,0 1 0,21 0 0,-21-1 15,0 1-15,0 21 0,0-21 0,0 20 16,0 1-16,0 0 0,0 0 15,-21 21-15,0 0 0,21 21 0,-22 0 16,1 0-16,0 22 0,21-22 16,-21 21-16,0-21 0,0 22 0,-1-1 15,22 0-15,0 1 0,-21-1 0,21 0 16,0-20-16,0 20 16,0-21-16,0 0 0,0 22 0,21-22 0,1-21 15,-1 21-15,21 0 0,-21-21 16,0 0-16,22 0 0,-22 0 15,0 0-15,21-21 0,-20 0 0,-1 21 16,0-21-16,0-1 0,0 1 16,0-21-16,-21 21 0,22-22 0,-1 22 15,-21-21-15,0 21 0,21 0 0,-21-1 16,0 1-16,21 0 0,-21 42 16,0 0-1,0 1-15,0-1 0,-21 0 16,21 21-16,-21-21 0,21 22 0,0-22 15,0 21-15,0-21 0,0 1 16,0-1-16,0 0 0,0 0 0,0 0 16,21-21-16,0 0 0,0 0 15,0 0-15,1 0 0,20 0 0,-21 0 16,0 0-16,22 0 0,-22-21 16,0 0-16,0 0 0,0 0 0,22-22 15,-22 1-15,0 0 0,0-1 16,0 1-16,0 0 0,1-1 0,-1 1 15,-21-22-15,21 22 0,0 0 0,-21 21 16,21-22-16,-21 22 0,0 42 31,0 22-31,0-22 16,0 21-16,-21-21 0,0 22 0,0-1 16,0 0-16,21 1 0,-22-1 15,22 0-15,-21 1 0,21-1 16,0 0-16,0 1 0,0-22 0,0 0 15,0 21-15,0-21 0,21 1 16,1-1-16,20-21 0,-21 0 16,0 0-16,22 0 0,-22 0 0,21 0 15,0 0-15,-20-21 0,20-1 0,-21 22 16,21-42-16,-20 21 0,-1 0 16,0 0-16,0-22 0,0 22 15,0 0-15,-21 0 16,-21 42-1,0 0-15,21 0 16,-21 0-16,21 1 0,-21-22 16,21 21-16,0 0 0,0 0 0,0 0 15,0 0-15,0 1 16,21-22-16,0 21 0,21-21 16,-20 0-16,-1 0 0,21 0 0,-21 0 15,22 0-15,-22 0 0,21 0 16,-21-21-16,0 21 0,1-22 0,-1 1 15,0 0-15,0 0 0,0 0 16,-21-22-16,0 22 0,21 0 16,-21-21-16,0 21 0,0-1 0,0 1 15,-21 21 1,21 21 0,-21 1-16,0-1 0,21 21 0,0 0 15,-21-20-15,21 41 0,-21-21 16,21 1-16,0-1 0,-22 22 0,22-22 15,0 0-15,0 22 0,0-1 16,0 1-16,0 20 0,-21-20 0,21 21 16,-21-22-16,21 22 0,-21-1 0,21-20 15,-21 21-15,21-1 16,-21 1-16,-1-22 0,22 22 0,-21 0 16,0-1-16,0-20 0,0-1 0,0 1 15,-1-1-15,1-20 0,0-1 16,0 0-16,0 1 0,0-22 0,21 0 15,-22-21-15,1 0 16,0 0-16,0 0 0,0-21 16,21 0-16,-21 0 0,-1-1 0,22-20 15,-21 21-15,0-21 0,21 20 16,0-20-16,-21 0 0,0-1 0,0 1 16,21-21-16,0 20 0,-22-20 0,1 20 15,21-20-15,-21-1 16,21 22-16,0-21 0,0-1 0,-21 1 15,0-1-15,0 1 0,21-1 0</inkml:trace>
  <inkml:trace contextRef="#ctx0" brushRef="#br1" timeOffset="120343.5">13674 14817 0,'0'0'0,"21"0"0,0 0 0,21 0 0,1 0 15,-22 0-15,21 0 0,22 0 0,-22 0 16,21 0-16,-20 0 0,20 0 16,-20 0-16,-1 0 0,21 0 0,-20 0 15,-1 0-15,0 0 0,-20 0 0,20 0 16,-21 0-16,0 0 0,0 0 15,1 0-15,-22-21 0,-22-1 32,1 22-32,0 0 0,-21-21 15,-1 21-15,1 0 0</inkml:trace>
  <inkml:trace contextRef="#ctx0" brushRef="#br1" timeOffset="120576.37">13398 14626 0,'22'0'78,"-1"0"-78,0 0 16,0 0-16,0 0 16,0 0-16</inkml:trace>
  <inkml:trace contextRef="#ctx0" brushRef="#br1" timeOffset="120852.21">16256 15579 0,'0'0'16,"0"21"-1,-21-21 17,0 0-17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1:59:09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910 0,'0'0'0,"-21"-21"0,-1 0 16,22 0-16,0 0 15,-21 21 1,0 0 31,0 0 0,0 0-16,21 21 31,-21 0-62,21 0 0,0 21 16,0-20-16,0 20 0,0 0 16,0-21-16,0 22 0,21-1 0,-21-21 15,21 0-15,0 22 0,0-22 16,0-21-16,22 21 0,-22 0 15,21-21-15,-21 0 0,22 0 16,-1 0-16,-21 0 0,22 0 16,-1-21-16,-21 0 0,21 0 0,-20 21 15,-1-43-15,21 22 0,-42 0 16,21 0-16,-21 0 0,21-22 16,-21 22-16,0 0 0,0-21 0,0 21 15,0-22-15,-21 22 0,0 0 16,21 0-16,-21 21 0,0 0 15,0 0-15,-1 0 0,1 21 16,0 0-16,0 21 0,21 1 16,-21-1-16,21 0 0,-21 1 15,21-1-15,0 0 0,0 1 16,0 20-16,0-20 0,0-1 16,0 21-16,21 1 0,0-22 0,-21 22 15,21-1-15,-21 1 0,0-22 16,0 0-16,0 22 0,0-22 0,0-21 15,0 22-15,0-22 0,-21 21 16,0-21-16,0 1 0,-22-22 0,22 21 16,-21-21-16,21 0 0,-22 0 15,1 0-15,0 0 0,-1-21 16,1-1-16,0 1 0,-1 0 0,1 0 16,0-21-16,20 20 0,-20-20 15,21 0-15,0-1 0,0 1 16,-1 21-16,22-21 0,-21 20 15,21 1-15,0 0 0,21 21 32,1 21-32,-1 0 0,21-21 15,-21 22-15,22-1 0,-1 0 16,0 0-16,1-21 0,-1 0 0,0 21 16</inkml:trace>
  <inkml:trace contextRef="#ctx0" brushRef="#br0" timeOffset="476.73">2095 1609 0,'0'21'16,"0"0"-16,0 0 0,0 0 15,-21 1-15,21 20 0,-21-21 16,21 43-16,0-43 0,0 21 15,0-21-15,0 0 0,0 1 16,0-1-16,0 0 0,0 0 0,0 0 16,0 0-16,0 1 15,-21-22 17,21-22-17,-21 1-15,21 0 0,0 0 0,0 0 16,0-22-16,0 1 0,0 0 15,0-1-15,0 1 0,21-21 0,21 20 16,-21 1-16,22 0 0,20-1 16,-20 22-16,20 0 0,1 0 0,-1 21 15,22 0-15,-22 0 0,1 21 16,20 0-16,-41 0 0,20 22 16,-20-22-16,-1 21 0,0 0 0,-21 1 15,-21-22-15,0 21 0,0 1 0,0-22 16,-21 21-16,0-21 15,0 0-15,0 22 0,-22-43 0,22 21 16,0 0-16,0-21 0,0 0 16,21-21-1</inkml:trace>
  <inkml:trace contextRef="#ctx0" brushRef="#br0" timeOffset="876.5">4000 1439 0,'0'0'0,"0"-21"0,0-21 32,0 21-32,0 0 15,0 42 1,0 0-16,0 0 16,0 21-16,0 1 0,-21-1 15,21 0-15,0 1 0,-21 20 0,21-20 16,-21-1-16,21 0 0,0 1 15,-21-1-15,21-21 0,-21 21 0,21-20 16,-22-1-16,22 0 0,0 0 16,0-42 15,-21 0-15</inkml:trace>
  <inkml:trace contextRef="#ctx0" brushRef="#br0" timeOffset="1192.31">3683 1545 0,'0'-21'0,"0"42"0,0-84 0,0 20 0,0 22 16,21-21-16,0 21 0,0-22 15,1 22-15,-1 0 0,0 0 16,21 0-16,-21 0 0,22-1 0,-1 1 16,0 0-16,1 21 0,-1 0 15,0 0-15,22 0 0,-22 21 0,22 0 16,-22 22-16,0-22 0,1 21 15,-22-21-15,0 22 0,-21-22 16,0 21-16,0-21 0,-42 22 16,21-22-16,-22 0 0,1 21 0,0-20 15,-1-1-15,1 0 0,0-21 16,20 21-16,-20-21 0,21 21 0,-21-21 16,20 0-16,1 0 0,0 0 15,21-21 1,0 0-16,21 0 15,0 21-15,1-21 0,20 21 16,0-22-16</inkml:trace>
  <inkml:trace contextRef="#ctx0" brushRef="#br0" timeOffset="1639.05">4932 1249 0,'0'0'0,"-85"0"31,43 0-31,21 21 0,-22 0 0,22 0 16,-21 22-16,21-22 0,-22 21 0,22-21 15,0 22-15,-21-1 0,20 0 16,1 22-16,21-22 0,0 1 0,-21-1 16,21 0-16,0-21 15,0 22-15,21-22 0,0 0 0,1 0 16,-1 0-16,21-21 0,0 0 15,1 0-15,-1 0 0,0 0 0,22 0 16,-22 0-16,1-21 0,20 0 16,-21 0-16,1 0 0,-22-22 0,21 22 15,1-21-15,-22 0 0,0 20 16,0-20-16,-21 0 0,0-1 0,0 1 16,0 0-16,0-1 0,-21 1 15,0 0-15,0 21 0,-1-22 0,-20 22 16,0 0-16,21 0 0,-22 0 15,1 21-15,0 0 0,-1 0 0,1 0 16,0 21-16,-1 0 16,22 0-16,0 0 0,-21 22 0,20-22 15,22 0-15,0 21 0,-21-21 16,21 1-16,0 20 0,0-21 0,0 0 16,21-21-16,1 21 0,-1-21 15</inkml:trace>
  <inkml:trace contextRef="#ctx0" brushRef="#br0" timeOffset="1895.87">5524 1270 0,'0'0'0,"22"0"0,-22-21 0,0 42 31,-22 0-31,22 0 16,-21 22-16,21-22 0,0 21 15,-21 1-15,21-22 0,0 21 0,-21 0 16,21 1-16,0-22 0,0 21 16,0-21-16,0 22 0,0-22 0,-21 0 15,21 0-15,0 0 16,0-42 0</inkml:trace>
  <inkml:trace contextRef="#ctx0" brushRef="#br0" timeOffset="2111.75">5503 1376 0,'0'0'0,"21"-21"0,-21 0 15,0-1-15,0 1 0,22 0 0,-1 21 16,0 0-16,0 0 16,-21 21-16,21 0 0,0 1 15,1-1-15,-22 0 0,21-21 16,0 21-16,-21 0 0,0 0 0,21 1 15,-21-1-15,21 0 16,-21 0-16,21-21 31,1 0-31,-1 0 0,0 0 16</inkml:trace>
  <inkml:trace contextRef="#ctx0" brushRef="#br0" timeOffset="2347.63">6329 1228 0,'-85'63'15,"43"-42"-15,21 1 0,-22-1 16,1 0-16,0 0 0,-1 0 16,1 0-16,21 1 0,-22-22 15,22 21-15,-21 0 0,21-21 0,21 21 16,21-21-1,0 0 1,0-21-16,22 21 0,-22-21 16,21 0-16,-21-1 0,22 1 0,-1 0 15,-21 0-15</inkml:trace>
  <inkml:trace contextRef="#ctx0" brushRef="#br0" timeOffset="2528.52">6265 1249 0,'21'0'16,"-42"0"-16,42-21 0,1 21 0,-1 0 15,-21 21-15,0 21 16,0-21-16,0 1 15,0 20-15,0-21 0,-21 21 16,-1 1-16,22-1 0,-21 0 0,0 1 16,21-1-16,-21 0 0,21 1 15,-21-22-15,21 21 0,-21-21 0,21 1 16,0-1-16,0 0 0,0 0 16,21-21-1,0 0-15</inkml:trace>
  <inkml:trace contextRef="#ctx0" brushRef="#br0" timeOffset="3388.04">7556 1503 0,'0'0'0,"0"-21"0,0-85 31,0 85-31,0 0 0,0-1 16,0 1-16,0 0 0,0 0 15,0 42 1,0 0-16,0 0 16,0 1-16,0-1 0,0 21 15,0-21-15,0 22 0,0-1 0,0 0 16,0-21-16,0 22 15,0-1-15,0-21 0,0 22 0,0-22 16,0 0-16,-21 0 0,21 0 16,0 0-16,21-42 31,1 0-31,-22 0 16,21 0-16,0 0 0,0-1 15,0 1-15,0-21 0,1 21 0,-1-22 16,0 22-16,0 0 0,0 0 15,0 0-15,1 0 0,-1 21 0,0 0 16,0 0-16,0 0 0,-21 21 16,21 0-1,-21 0-15,22 21 0,-22-20 0,0 20 16,0-21-16,0 21 0,0-20 16,21 20-16,-21-21 0,21 0 0,-21 0 15,21 1-15,0-1 0,0-21 16,1 0-16,-1 21 0,0-21 0,0 0 15,0 0-15,22 0 0,-22-21 16,21 21-16,-21-21 0,22-1 0,-22 1 16,0 0-16,21-21 0,-21 21 15,1-22-15,-1 1 0,0 21 16,0-22-16,-21 1 0,0 0 0,0-1 16,0 1-16,0 0 0,0 21 15,0-22-15,0 1 0,-21 21 0,0 0 16,0-1-16,21 1 0,-22 21 15,1 0-15,0 0 0,0 0 16,0 21-16,0 1 0,-1-1 16,22 0-16,-21 0 0,21 0 0,-21 0 15,21 22-15,0-22 0,0 0 16,0 0-16,0 0 0,21-21 0,0 22 16,1-22-16,20 0 0</inkml:trace>
  <inkml:trace contextRef="#ctx0" brushRef="#br0" timeOffset="3743.84">8805 1524 0,'0'0'0,"0"21"0,21-21 16,1 0 0,-1 0-1,0 0-15,-21-21 0,21 21 0,21-21 16,-20 21-16,-1-21 0,0 21 15,0-21-15,0-1 0,0 1 0,1 21 16,-22-21-16,0 0 16,0 0-16,0 0 0,0-1 0,-22 1 15,1 21-15,0 0 16,0 0-16,-21 0 0,20 0 0,-20 21 16,0 1-16,21-1 0,-22 0 0,22 21 15,0-21-15,0 22 0,21-1 16,0 0-16,0 1 0,0-22 0,0 21 15,0 1-15,0-22 0,0 0 16,0 0-16,0 0 0,21 0 0,0-21 16,0 0-16,0 22 0,22-22 15,-22 0-15,0 0 0,21 0 16,1-22-16,-22 22 0,21-21 0</inkml:trace>
  <inkml:trace contextRef="#ctx0" brushRef="#br0" timeOffset="4898.17">10308 1715 0,'-21'21'16,"42"-42"-16,-63 42 0,21-21 0,21-21 31,21-1-31,0 1 16,0 0-16,0 0 0,22 0 15,-22 0-15,21-22 0,0 22 0,1-21 16,-1 21-16,0-22 15,1 22-15,-22-21 0,21-1 0,-21 1 16,1 0-16,-1-1 0,-21 1 0,0 21 16,0-21-16,0-1 0,0 22 15,0 0-15,-21 0 0,-1 0 16,1 21-16,0 0 0,-21 0 0,21 21 16,-1 0-16,1 0 0,0 21 15,0 1-15,0-1 0,0 0 0,-1 1 16,1 20-16,21-20 0,0-1 15,0 21-15,0-20 0,0-1 0,0 0 16,-21 1-16,21-1 0,0 0 0,0-20 16,0-1-16,0 0 0,0 0 15,0 0-15,21-21 32,-21-21-32,21 0 15,1 0-15,-1-22 0,0 22 16,0-21-16,0 21 0,0-22 0,-21 22 15,22-21-15,-1 21 0,0 0 16,0-1-16,-21 1 0,21 21 16,0 0-16,1 0 0,-22 21 15,21 1-15,-21-1 0,21 0 16,0 0-16,-21 21 0,21-20 0,-21 20 16,21-21-16,1 0 15,-1 0-15,0 22 0,-21-22 0,42-21 16,-21 21-16,1 0 0,-1-21 15,21 0-15,0 21 0,-20-21 0,20 0 16,0 0-16,1 0 0,20 0 16,-21-21-16,1 0 0,-1 0 0,0 0 15,1 0-15,-1-1 0,0-20 0,-20 21 16,-1-21-16,0 20 0,0-20 16,-21 21-16,0-21 0,0 20 0,0-20 15,0 21-15,-21-21 16,0 20-16,0 1 0,-22 0 0,22 21 15,-21 0-15,21 0 0,-1 0 16,-20 0-16,0 0 0,21 21 0,-22 0 16,22 22-16,-21-1 0,21-21 15,-1 22-15,1-1 0,0 0 0,21 1 16,-21-1-16,21 0 0,0 1 16,0-22-16,0 0 0,0 0 0,0 0 15,0 0-15,21 1 0,0-22 0,0 0 16,1 0-16,20 0 0,-21 0 15,21 0-15,-20-22 0,20 22 0,-21-21 16,21 0-16,-20 0 0,-1-21 16,0 20-16,21-41 0,-21 21 15,-21 20-15,0-20 16,22 21-16,-22 0 0,0-22 0,21 43 16,-21-21-16,0 0 0,0 42 15,0 0 1,0 1-16,0-1 0,0 21 0,0-21 15,0 22-15,0-22 0,0 21 16,0-21-16,0 0 0,0 22 0,0-22 16,0 0-16,0 0 15,0 0-15,21-21 16,0 0-16,0 0 16,0 0-16,1 0 0,-1-21 0,0 0 15,0 0-15</inkml:trace>
  <inkml:trace contextRef="#ctx0" brushRef="#br0" timeOffset="5231.97">12001 1439 0,'0'0'0,"0"-21"0,0 0 15,22 21-15,-22 21 16,21 0-16,-21 1 16,0-1-16,0 0 0,0 0 0,21 0 15,-21 22-15,21-22 0,-21 0 16,0 21-16,0-21 0,0 1 0,0-1 15,0 0-15,21 0 0,-21 0 16,0 0 0,0-42 15,0 0-31,21 0 0,-21 0 16,22 0-16,-1-1 0,-21-20 0,21 21 15,0-21-15,0 20 0,0-20 0,-21 21 16,22-21-16,-1 20 0,21-20 15,-21 21-15,0 0 0,1 0 0,20 21 16,-21-22-16,0 22 0,22 0 16,-22 0-16,0 0 0,0 0 0</inkml:trace>
  <inkml:trace contextRef="#ctx0" brushRef="#br0" timeOffset="5560.8">12700 1672 0,'21'0'16,"-42"0"-16,63-21 0,-21 21 0,22-21 0,-22 0 16,21 21-16,-21-21 0,1-1 15,20 1-15,-21 0 0,0 0 16,0 0-16,-21 0 0,0-1 0,0 1 15,0 0-15,0 0 16,-21 21-16,0 0 0,0 0 0,0 0 16,-22 0-16,22 21 0,-21 0 15,21 0-15,0 1 0,-1-1 0,1 21 16,0-21-16,21 22 0,-21-22 16,21 21-16,0-21 0,0 0 0,0 1 15,0-1-15,21 0 0,0 0 16,0-21-16,22 0 0,-22 0 15,0 0-15,21 0 0,-20 0 16</inkml:trace>
  <inkml:trace contextRef="#ctx0" brushRef="#br0" timeOffset="6259.39">14817 1334 0,'-22'0'0,"44"0"0,-44-22 0,1 22 16,21-21-16,0 0 0,0 0 16,0 0-16,0 0 0,0-1 15,21 22-15,1-21 0,-1 0 16,0 21-16,21 0 0,-21-21 0,22 21 16,-1 0-16,0 0 0,1 0 15,-1 0-15,0 21 0,1 0 16,-22 0-16,0 1 0,-21-1 0,0 0 15,0 0-15,0 0 0,-21 0 16,0 1-16,-22-1 0,1 0 0,0 0 16,-22 0-16,22-21 0,0 21 15,-1 1-15,1-22 0,0 0 0,20 0 16,1 0-16,0 21 0,0-21 16,42 0 15,0 0-31,0 0 0,1 0 15,20 0-15,-21 0 0,21 0 16,1 0-16,-22 0 0,21 0 16,1 21-16,-1 0 0,0 0 0,1 0 15,-1 1-15,-21-1 0,0 21 16,0-21-16,-21 0 0,0 1 0,0 20 16,0-21-16,-21 0 0,0 0 15,-21 1-15,-1-1 0,-20-21 0,21 21 16,-22-21-16,22 0 0,-22 0 15,1 0-15,20 0 0,1 0 0,0 0 16,-1-21-16,22 21 0,0-21 0,0-1 16,0 22-16,21-21 15,-21 0-15,21 0 0,0 0 0,0 0 16,0-1-16,21 1 0,0 0 16,0 0-16,21 0 0,1 0 0</inkml:trace>
  <inkml:trace contextRef="#ctx0" brushRef="#br0" timeOffset="6732.12">16531 1461 0,'21'0'0,"-42"0"0,63 0 0,-20-22 16,-22 1-16,21 0 0,-21 0 15,0 0-15,0 0 16,-21-1-16,21 1 0,-22 0 0,-20 21 16,21-21-16,0 21 0,-22 0 15,22 0-15,-21 0 0,0 0 0,-1 21 16,1 0-16,21 0 0,-22 1 0,22-1 16,0 0-16,0 0 0,21 0 15,0 22-15,0-22 0,0 0 0,21 0 16,0 0-16,22 0 0,-1 1 15,0-1-15,1 0 0,-1 0 16,0 0-16,1 0 0,-1 1 16,0-1-16,-21 0 0,22 0 0,-22 0 15,-21 0-15,0 1 16,0-1-16,-21-21 0,0 21 0,-1-21 16,-20 0-16,0 21 0,-22-21 15,22 0-15,-22 0 0,22 0 0,0 0 16,-1 0-16,1 0 0,0 0 15,21 0-15,-1 0 0,1-21 0,0 0 16,21 0-16,0-1 16,0 1-16,21 21 0,0-21 15,22-21-15,-22 21 0,21-1 16</inkml:trace>
  <inkml:trace contextRef="#ctx0" brushRef="#br0" timeOffset="6983.98">17166 1164 0,'0'0'0,"0"85"31,-21-64-31,0 21 0,0 1 0,-1-22 0,22 21 16,-21 1-16,0-1 0,0 0 0,21-21 15,0 22-15,0-1 16,-21-21-16,21 43 0,-21-43 15,21 21-15,0-21 16,0 1-16,0-1 0,21-21 16,0 0-1,0 0-15,0 0 0,0-21 16</inkml:trace>
  <inkml:trace contextRef="#ctx0" brushRef="#br0" timeOffset="7163.87">16870 1482 0,'0'0'0,"0"-21"31,21 21-31,0 0 16,0 0-16,22 0 0,-22 0 16,21 0-16,0 0 0,1 0 0,-1-22 15,0 22-15,22 0 0,-22 0 16,1 0-16,20 0 0</inkml:trace>
  <inkml:trace contextRef="#ctx0" brushRef="#br0" timeOffset="7716.56">17907 1715 0,'21'0'15,"0"0"1,-21-22-1,0 1-15,0 0 0,0 0 16,21 0-16,-21 0 0,0-1 16,0 1-16,0-21 0,0 21 0,0 0 15,0-1-15,-21 22 0,0-21 16,0 21-16,0 0 0,-22 0 0,1 0 16,0 0-16,-1 0 0,-20 21 15,21 1-15,-22-1 0,22 21 16,-1-21-16,1 22 0,21-22 15,-21 21-15,20-21 0,22 22 0,0-22 16,0 21-16,0-21 0,0 0 16,0 1-16,0-1 0,22 0 0,-1-21 15,21 21-15,-21-21 0,0 0 16,22 0-16,-1 0 0,0 0 0,1 0 16,-22-21-16,21 0 0,1 21 15,-1-21-15,0-1 0,-21-20 0,22 21 16,-1-21-16,-21 20 15,0-20-15,1 0 0,-1 21 0,-21-22 16,0 22-16,0 0 0,21 0 0,-42 21 31,21 21-31,-21 0 16,-1 0-16,1 0 0,21 22 0,0-22 16,-21 21-16,21 1 0,0-22 15,0 21-15,0-21 0,0 0 0,0 1 16,21-1-16,0 0 0,1 0 15,-1-21-15,0 0 0,21 21 0,1-21 16,-1 0-16,0 0 0,1 0 16,20-21-16,1 21 0,-22-21 15</inkml:trace>
  <inkml:trace contextRef="#ctx0" brushRef="#br0" timeOffset="8239.25">18902 1609 0,'21'-21'15,"-42"42"-15,63-85 0,-42 43 0,0 0 0,0 0 16,0 0-16,-21-1 0,-21 22 15,20 0-15,-20 0 0,0 0 0,-22 0 16,22 0-16,0 22 0,-22-22 16,22 21-16,-1 0 0,1 0 0,21 0 15,-21 0-15,20 1 0,1-1 16,21 0-16,0 0 0,0 0 0,0 0 16,0 1-1,21-1-15,1-21 0,20 0 0,-21 21 16,21-21-16,1 0 0,-1 0 15,0 0-15,1 0 0,-22 0 0,21-21 16,1 21-16,-22-21 0,0-1 16,0 22-16,0 0 0,0 0 0,-21 22 31,0-1-15,-21 21-16,0-21 0,0 22 15,0-1-15,0 0 0,-1 1 0,1-1 16,0 0-16,0 22 0,0-22 15,21 22-15,0-22 0,-21 21 16,21 22-16,-22-21 0,22-1 16,0 1-16,-21 20 0,21-20 0,0-1 15,0 1-15,-21-22 0,0 22 0,0-22 16,21 0-16,-21 1 0,-1-1 16,1-21-16,-21 0 0,21-21 0,0 0 15,-1 0-15,1 0 0,-21 0 16,21 0-16,0-21 0,-1 0 0,1 0 15,0 0-15,0-1 0,0 1 0,0-21 16,21 21-16,0-22 0,0 1 16,0 0-16,0-1 0,0-20 0,21-1 15,21 1-15,0-1 0,1 1 16,20-1-16</inkml:trace>
  <inkml:trace contextRef="#ctx0" brushRef="#br0" timeOffset="8860.07">19156 1693 0,'0'0'16,"0"-21"-16,0 0 15,21 0 17,0 21-32,0-21 15,0 21-15,22-21 16,-22 21-16,0-22 0,21 22 0,-20-21 15,-1 0-15,0 21 0,0-21 16,0 21-16,-21-21 16,-21 21-1,0 0-15,0 21 0,-22 0 16,22-21-16,-21 21 0,21 22 16,0-22-16,-22 0 0,22 0 0,0 21 15,21-20-15,0-1 0,0 0 16,0 21-16,0-21 0,0 1 0,0-1 15,21 0-15,0 0 16,0-21-16,22 0 0,-22 21 16,21-21-16,22 0 0,-22 0 0,22 0 15,-22 0-15,21-21 0,1 21 16,-22-21-16,22 0 0,-22 0 0,22-22 16,-22 22-16,0-21 0,1 21 15,-22-22-15,0 22 0,0-21 16,0 21-16,-21-1 0,0 1 0,0 0 15,0-21-15,0 21 16,-21 21-16,0 0 16,21 21-1,-21 0-15,21 0 0,0 0 0,0 0 16,0 22-16,0-22 16,21 21-16,0-21 0,-21 22 0,21-22 15,-21 21-15,21-21 0,-21 1 16,0-1-16,0 0 0,0 0 0,0 0 15,0 0-15,-21-21 16,0 22-16,0-22 0,0 0 16,0 0-16,-1 0 0,-20 0 15,0 0-15,-1 0 0,1 0 0,-21 0 16</inkml:trace>
  <inkml:trace contextRef="#ctx0" brushRef="#br0" timeOffset="9607.91">3831 3958 0,'0'0'0,"0"-21"0,0-64 31,0 64-31,0 0 0,0 42 31,0 0-31,0 1 16,0 20-16,0 0 0,0 1 16,0-1-16,-21 21 0,21-20 0,0-1 15,-21 22-15,21-22 0,-21-21 16,-1 21-16,22-20 0,0 20 0,0-21 15,0 0-15,0 0 16,22-21 0,-1 0-16,0-21 15,0 21-15,0-21 0,0 0 16</inkml:trace>
  <inkml:trace contextRef="#ctx0" brushRef="#br0" timeOffset="9759.82">4149 4149 0,'0'0'0,"0"-21"0,21 21 0,0 0 79,-21-22-79</inkml:trace>
  <inkml:trace contextRef="#ctx0" brushRef="#br0" timeOffset="10539.58">5715 3662 0,'0'0'0,"-21"0"0,0 0 0,-1 0 16,1 0-16,0 0 0,0 0 16,0 21-16,0 0 0,-1 0 0,1 22 15,0-1-15,21 0 0,-21 22 16,21-22-16,-21 22 0,0-1 0,21-20 16,0 20-16,-22-21 0,1 1 15,0-1-15,21 0 0,-21 1 0,0-1 16,21-21-16,0 0 0,0 1 15,0-1-15,-21 0 0,-1-21 32,22-21-17,0 0-15,0-1 0,-21 1 0,0 0 16,0 0-16,0 0 0,21 0 16,-21-22-16,21 22 0,-22-21 0,22 21 15,0-22-15,0 1 0,0 21 16,0 0-16,0-22 0,0 22 15,22 21-15,-1 0 16,0 21-16,0 0 0,0 1 0,22-1 16,-22 21-16,21 0 0,-21-20 15,22 20-15,-22-21 0,21 21 0,-21-20 16,22 20-16,-22-21 0,21 0 16,-21 0-16,22 1 0,-22-1 15,21-21-15,0 21 0,-20-21 0,20 0 16,0 0-16,-21 0 0,22 0 0,-1 0 15,-21-21-15,22 0 0,-22-1 16,0 22-16,0-42 0,0 21 0,0 0 16,1-22-16,-1 1 0,0 0 15,-21-1-15,21 1 0,-21-21 0,0 20 16,0-20-16,0 20 16,0-20-16,-21 21 0,0-1 0,0 1 0,-22 0 15,22-1-15,-21 22 0,-1 0 16,22 0-16,-21 0 0,0 21 15,-1 0-15,1 0 0,0 21 0,-1 0 16,22 0-16,0 0 0,-21 0 16,20 22-16,22-1 0,0 0 0,0 1 15,0-1-15,0-21 0,0 22 16,22-1-16,-1 0 0,0-21 0,21 1 16,1-1-16,-1 0 0,0 0 15,22-21-15,-22 0 0,0 0 0,1 0 16,-1 0-16,0 0 0</inkml:trace>
  <inkml:trace contextRef="#ctx0" brushRef="#br0" timeOffset="10891.37">6456 4149 0,'-21'21'16,"21"0"-1,21-21 16,0-21-31,0 21 0,21-21 16,-20 0-16,-1 21 0,0-22 0,0 1 16,21 0-16,-20 0 15,-22 0-15,21 21 0,-21-21 0,21-1 16,-21 1-16,0 0 0,-21 21 16,0 0-16,-1 0 0,1 0 15,-21 0-15,21 21 0,-22 0 0,1 22 16,21-22-16,-21 21 0,20 1 15,1-1-15,-21 0 0,42-21 0,0 22 16,0-1-16,0-21 0,0 0 16,0 1-16,0-1 0,0 0 0,0 0 15,21-21-15,0 0 0,22 0 16,-22 0-16,21 0 0,0 0 0,1 0 16,20 0-16,-20 0 0,20-21 15,-21 0-15</inkml:trace>
  <inkml:trace contextRef="#ctx0" brushRef="#br0" timeOffset="11183.35">7302 4001 0,'0'-22'0,"0"44"0,0-65 15,0 22-15,-21 0 0,0 21 16,0 0-16,0 0 0,-22 0 0,22 0 16,0 21-16,0 0 0,0 0 15,0 22-15,-1-22 0,1 21 0,0 1 16,0-1-16,21-21 0,-21 21 15,21 1-15,-21-22 0,21 21 16,0-21-16,0 22 0,0-22 0,0 0 16,21 0-16,21-21 0,-21 21 15,22-21-15,-22 0 0,21 0 0,0 0 16,-20 0-16,20 0 0,0 0 16,1 0-16,-22-21 0,21 21 0,0-21 15,1 0-15,-22-21 0,21 20 0,-21 1 16,22-21-16,-22 0 0,0-1 15,0 1-15,22 0 0,-43-22 0</inkml:trace>
  <inkml:trace contextRef="#ctx0" brushRef="#br0" timeOffset="11411.22">7747 3979 0,'21'-63'16,"-63"169"-16,63-149 0,21-62 0,-42 62 0,21 1 0,1 0 15,-1-1-15,0 22 0,-21 0 16,0 0-16,21 0 0,-21 42 31,0 0-31,-21 21 0,0-21 0,21 22 16,-21-1-16,-1 0 0,1 22 0,0-22 15,0 1-15,0 20 0,0-21 16,-1 1-16,22-1 0,0 0 0,-21 1 16,21-22-16,0 21 0,0-21 15,0 1-15,0-1 0,0 0 16,21 0-16,1-21 0,-1 0 16,0 0-16,0 0 0,21 0 0,1 0 15,-22 0-15,21-21 0,22 21 16,-22-21-16</inkml:trace>
  <inkml:trace contextRef="#ctx0" brushRef="#br0" timeOffset="11868.1">8424 4128 0,'0'-22'0,"0"44"0,0-86 0,0 43 16,0 0-16,-21 0 0,0-1 16,0 22-16,0 0 0,-1-21 15,1 21-15,-21 0 0,21 0 0,0 0 16,-22 21-16,22 1 0,0-1 15,-21 21-15,20-21 0,1 22 16,0-1-16,0-21 0,0 21 0,0 1 16,21-1-16,0-21 0,0 22 15,0-22-15,0 0 0,0 21 0,0-21 16,21 1-16,0-22 16,0 0-16,21 0 0,-20 0 0,20 0 15,0 0-15,-21 0 0,22-22 0,-22 1 16,21 21-16,-21-21 0,22 0 15,-22-21-15,0 20 0,0-20 0,0 21 16,1-21-16,-1-1 0,-21 1 16,0 0-16,0-1 0,0 22 0,0 0 15,0 0-15,0 0 0,0 42 16,0 0 0,0 0-16,0 0 0,0 22 0,-21-22 15,21 21-15,-22 0 0,22-20 16,0 20-16,0-21 0,0 21 0,0-20 15,0-1-15,0 0 0,0 0 16,0 0-16,22 0 0,-1-21 16,0 0-16,0 0 15,0 0-15,0 0 0,1 0 16,-1 0-16,0-21 0</inkml:trace>
  <inkml:trace contextRef="#ctx0" brushRef="#br0" timeOffset="12211.91">8678 4255 0,'0'0'0,"0"-43"15,64-84 1,-64 106-16,21 0 0,0 0 16,0 0-16,0-1 0,1 22 15,-1-21-15,0 21 0,21 0 0,-21 0 16,22 0-16,-22 0 0,0 21 16,21 1-16,-20-1 0,-1 21 0,0-21 15,0 22-15,-21-1 0,0-21 16,0 21-16,0 1 0,0-22 0,0 21 15,0-21-15,0 1 0,0-1 16,0 0-16,0 0 0,-21-21 16,0 21-16,0-21 0,-1 0 15,1 0 1,21-21-16,0 0 16,0 0-16,0 0 0,21-1 15,1 1-15,-1-21 0,0 21 0,0-22 16,21 1-16,-20 0 0,-1-1 15,21 1-15,-21 0 0,0 21 0,1-22 16,-1 22-16,0 0 0,-21 0 0,21 21 16,-21-21-16</inkml:trace>
  <inkml:trace contextRef="#ctx0" brushRef="#br0" timeOffset="12855.53">9673 4360 0,'0'22'16,"21"-22"-16,0 0 0,1 0 15,-1 0-15,0 0 0,0-22 16,21 1-16,-20 21 0,20-21 15,-21 0-15,21 0 0,-20 0 0,20-1 16,-21 1-16,-21-21 0,21 0 16,-21 20-16,0-20 0,0 0 0,0 21 15,0-22-15,-21 22 0,0 0 16,-21 0-16,20 0 0,1 21 0,-21 0 16,0 0-16,-1 0 0,22 0 15,-21 21-15,-1 0 0,1 21 0,21-21 16,-21 22-16,20-1 0,1 0 0,0 1 15,0-22-15,21 21 16,0 1-16,0-22 0,0 0 0,0 21 16,0-21-16,21 1 15,0-1-15,0-21 0,1 0 0,-1 0 16,0 0-16,0 0 0,21 0 0,-20 0 16,20 0-16,-21 0 0,0 0 15,22-21-15,-22-1 0,0 1 0,0 0 16,0 0-16,0 0 0,1-22 15,-22 22-15,0-21 0,21 0 0,-21-1 16,21 22-16,-21-21 0,0 21 16,0-1-16,0 1 0,0 42 31,0 1-31,0-1 0,0 21 0,0-21 16,-21 22-16,21-1 0,0 0 15,0-21-15,0 22 0,0-22 16,0 0-16,0 0 0,0 0 0,0 1 15,0-1-15,21 0 0,0-21 16,0 0-16,0 0 0,1 0 16,20 0-16,-21 0 0,0-21 0,22 21 15,-22-21-15,0-1 0</inkml:trace>
  <inkml:trace contextRef="#ctx0" brushRef="#br0" timeOffset="13123.3">10626 3598 0,'0'0'0,"21"-42"16,-21 21-16,0 0 0,0 0 0,0 42 31,0 0-31,-21 21 0,-1-21 0,1 22 16,21-1-16,0 22 0,-21-22 16,0 0-16,21 22 0,-21-22 0,21 0 15,0 1-15,0-1 0,0 0 0,0 1 16,0-22-16,0 21 0,0-21 15,0 1-15,0-1 0,0 0 16,0 0-16,21-42 47,0 21-47,0-21 0,0 0 0,1-1 16</inkml:trace>
  <inkml:trace contextRef="#ctx0" brushRef="#br0" timeOffset="13344.17">10964 3874 0,'0'0'0,"21"0"0,-21-22 16,0 44 0,-21-22-16,0 21 15,0 0-15,0 21 16,0-21-16,21 1 0,-22 20 0,1-21 16,0 21-16,21-20 0,0-1 15,-21 0-15,21 0 0,0 0 0,0 0 16,0 1-16,0-1 0,0 0 15,21 0 1,0-21-16,0 0 0,22 0 16,-22 0-16,0 0 0,21 0 15</inkml:trace>
  <inkml:trace contextRef="#ctx0" brushRef="#br0" timeOffset="14039.77">11345 4001 0,'0'0'0,"0"-22"0,0 1 15,0 42 1,-21 1 0,0-1-16,21 21 0,0-21 0,-21 0 15,21 1-15,-21 20 0,21-21 16,0 0-16,0 22 0,0-22 0,0 0 16,0 0-16,0 0 0,0 0 0,0 1 15,21-1-15,0-21 16,0 0-1,-21-21 1,0-1 0,0 1-16,0-21 0,0 21 0,0-22 15,0 1-15,21 21 0,0-21 16,1-1-16,-1 1 0,0 0 0,0-1 16,21 22-16,1 0 0,-22 0 15,21 0-15,1-1 0,-1 1 0,0 21 16,1 0-16,-1 0 0,0 0 15,-21 21-15,22 1 0,-1-1 0,-21 21 16,0 0-16,1 1 0,-1-1 0,-21 0 16,0-20-16,0 20 0,0 0 15,0 1-15,0-22 0,-21 0 0,-1 21 16,22-21-16,-21 1 16,0-22-16,0 21 0,0-21 0,21 21 15,-21-21-15,-1 0 0,1 0 16,21-21-1,0 0-15,0-22 16,0 22-16,21 0 0,1-21 16,20-1-16,-21 1 0,21 0 0,1-1 15,-1 1-15,22 0 0,-1-1 16,1 1-16,-1 0 0,1 20 16,-1 1-16,1 0 0,-22 21 0,0 0 15,1 0-15,-22 21 0,21 0 16,-21 1-16,0 20 0,-21 0 0,0 1 15,0-1-15,0 0 0,0 1 16,0-1-16,0 0 0,0 1 0,-21-1 16,21-21-16,-21 21 0,0-20 15,0-1-15,0 0 0,-1 0 16,1-21-16,0 0 0,0 0 31,0 0-31,21-21 0,-21 0 0,21 0 16,-22-1-16,1-20 0</inkml:trace>
  <inkml:trace contextRef="#ctx0" brushRef="#br0" timeOffset="14235.66">11938 3408 0,'0'0'0,"-64"-21"16,43 21-1,0 0 1,21 21 31,-21-21-47</inkml:trace>
  <inkml:trace contextRef="#ctx0" brushRef="#br0" timeOffset="14444.74">10583 3641 0,'0'0'0,"-21"63"31,21-42-31,21-21 0,0 22 0,1-22 16,-1 21-16,21-21 0,-21 0 0,22 21 15,-1-21-15,0 0 0,1 0 0,-1 21 16,0-21-16,1 0 15,-1 0-15,0 0 0,1 0 0,-22 0 16,0 0-16,0 0 0</inkml:trace>
  <inkml:trace contextRef="#ctx0" brushRef="#br0" timeOffset="15423.83">3492 5694 0,'0'0'15,"0"21"-15,-21-21 16,0 0-16,0 0 0,0 0 16,0 0-16,-1 0 0,1 0 15,21-21-15,-21 21 0,21-21 16,0 0-16,0-1 0,0 1 15,0 0-15,21 0 0,0 0 0,22 0 16,-22-1-16,21 1 0,1 21 16,-1-21-16,0 21 0,1 0 15,20 0-15,-21 0 0,1 21 0,-1-21 16,0 43-16,-20-22 0,20 21 16,-21 22-16,0-22 0,-21 0 0,0 22 15,0-22-15,0 0 0,-21 1 16,0-1-16,-21 0 0,-22 1 0,1-1 15,-1-21-15,1 22 0,-1-22 16,1 0-16,-22 0 0,21-21 0,1 0 16,21 0-16,-22 0 0,22 0 15,-1 0-15,22 0 0,0-21 16,21 0-16,0 0 0,0-1 0,0-20 16,0 21-16,21-21 0,0-1 15,22 22-15,-22-21 0,21 21 0,-21-1 16,22 1-16,-1 21 0,0 0 15,1 0-15,-1 0 0,0 21 0,1 1 16,-22-1-16,21 0 0,-21 0 16,1 21-16,-1-20 0,0-1 0,0 21 15,-21-21-15,0 0 0,0 22 16,0-22-16,0 0 0,21 0 0,-21 22 16,0-22-16,21 0 0,-21 0 15,0 0-15,22-21 16,-1 0-16,0 0 0,-21-21 15,21 21-15</inkml:trace>
  <inkml:trace contextRef="#ctx0" brushRef="#br0" timeOffset="15583.75">4276 5990 0,'0'-21'16,"0"42"-16,21-42 0,0 21 78</inkml:trace>
  <inkml:trace contextRef="#ctx0" brushRef="#br0" timeOffset="16843.57">5651 5715 0,'0'0'0,"-21"0"16,0 0-16,0 0 15,0 0-15,0 0 0,-1 21 0,1 0 16,21 1-16,-21-1 0,21 0 15,0 0 1,21-21-16,22 0 16,-22-21-16,21 0 15,0 21-15,1-21 0,-1-22 0,22 22 16,-22-21-16,21 21 0,-20-22 16,20 1-16,-42 21 0,22-22 15,-22 1-15,0 0 0,0-1 16,-21 22-16,0-21 0,0 0 0,0-1 15,-21 22-15,21 0 0,-21 0 0,0 21 16,0 0-16,-22 0 0,22 0 16,0 21-16,0 21 0,0 1 0,-1-1 15,1 0-15,21 22 0,0-1 16,0 1-16,0-1 0,0 1 0,0-1 16,0 1-16,0-1 0,0-20 15,21 20-15,-21-21 0,0 1 0,0-1 16,0-21-16,0 22 0,0-22 15,0 0-15,-21 0 0,0 0 16,0-21-16,0 0 0,0 0 0,-1 0 16,1 0-16,-21 0 0,0 0 15,-1-21-15,1 21 0,0-21 0,-1 0 16,1 0-16,21-1 0,-22-20 16,1 21-16,0-21 0,-1 20 0,22 1 15,0 0-15,-21 0 0,21 0 0,21 42 16,0 0-1,0 0-15,0 0 0,0 22 0,21-22 16,0 21-16,0-21 0,21 22 16,-20-22-16,20 21 0,-21-21 0,21 1 15,1-1-15,20 0 0,-20 0 16,-1-21-16,21 0 0,1 0 16,-1 0-16,1 0 0,-1 0 0,-20 0 15,20-21-15,1 0 0,-22 0 16,22-1-16,-22 1 0,-21 0 0,21-21 15,-20 21-15,-1-22 0,0 22 16,-21-21-16,0-1 0,0 22 0,0-21 16,0 21-16,0 0 0,0-1 15,-21 22-15,0 0 0,21 22 16,-22-22-16,22 42 0,0-21 0,0 0 16,-21 22-16,21-22 0,0 0 15,-21 21-15,21-21 0,0 22 0,0-22 16,0 0-16,0 0 15,0 0-15,0 1 0,0-1 0,0 0 16,0-42 15,21 21-31,0-21 0,1-1 16,-1 1-16,0 0 0,0 0 16,0 0-16,0 0 0,1-1 0,-1-20 15,0 21-15,0 21 0,0-21 16,0 21-16,1 0 0,-1 0 15,0 0-15,-21 21 0,0 0 16,21 0-16,-21 0 0,0 1 0,21-1 16,-21 0-16,0 0 0,0 0 15,0 0-15,21 1 0,1-1 0,-1 0 16,0-21-16,0 21 0,0-21 16,0 0-16,1 0 0,20 0 0,0 0 15,-21 0-15,22 0 0,-1 0 16,0-21-16,-20 0 0,20 0 0,-21 21 15,21-22-15,-20-20 0,-1 21 0,0 0 16,0 0-16,-21-1 0,0-20 16,0 21-16,21 0 0,-21 0 0,0-1 15,0 44 1,0-1 0,0 0-16,0 0 0,-21 0 0,21 0 15,0 1-15,0-1 0,0 0 16,0 0-16,0 0 0,-21 0 0,21 1 15,21-22 17,0 0-32,-21-22 0,21 1 15</inkml:trace>
  <inkml:trace contextRef="#ctx0" brushRef="#br0" timeOffset="17003.48">7302 5715 0,'0'-21'0,"0"42"0,-21-63 16,0 42-16,0 0 16,0 0-16,21 21 15,21-21 1,0 0-16,0 0 0,0 0 16,1 0-16</inkml:trace>
  <inkml:trace contextRef="#ctx0" brushRef="#br0" timeOffset="17259.33">7810 5503 0,'-21'22'16,"21"-1"-16,-21 0 16,0 21-16,0 1 0,21-1 0,-21 0 15,-1 1-15,1 20 0,0-21 0,0 1 16,0-1-16,0 22 0,-1-22 15,22 0-15,0-21 0,-21 22 0,21-22 16,0 21-16,0-21 0,0 1 16,0-1-16,21-21 15,1 0-15,-1 0 0,0 0 16,0 0-16,0 0 0,0-21 16,1-1-16,-1 22 0,0-21 0</inkml:trace>
  <inkml:trace contextRef="#ctx0" brushRef="#br0" timeOffset="17424.25">7493 5990 0,'0'0'15,"21"0"17,0 0-32,0 0 0,1 0 0,20-21 15,0 21-15,1 0 0,-1-21 16,0 21-16,1-21 0,-1 0 15,0 21-15</inkml:trace>
  <inkml:trace contextRef="#ctx0" brushRef="#br0" timeOffset="18008.34">8615 6054 0,'21'0'15,"0"0"-15,0 0 16,0-21 0,1-1-16,-22 1 15,0 0-15,0 0 0,0 0 16,0 0-16,0-1 0,-22 1 16,22 0-16,-21 0 0,-21 0 15,21 21-15,0 0 0,-1 0 0,-20 0 16,21 0-16,0 21 0,-22 0 15,22 0-15,-21 0 0,21 22 0,0-22 16,-1 21-16,-20-21 0,21 22 0,0-22 16,0 21-16,21-21 0,0 1 15,-22 20-15,22-21 0,0 0 16,0 0-16,0 1 0,22-1 16,-1-21-16,21 0 0,-21 0 15,0 0-15,22 0 0,-22 0 0,21 0 16,1-21-16,-22-1 0,21 22 15,0-21-15,1 0 0,-22 0 0,21 0 16,1 0-16,-22-22 0,0 22 0,0-21 16,0-1-16,-21 22 0,21-21 15,-21 0-15,0 20 0,0 1 16,0 0-16,0 0 0,-21 21 0,0 0 16,0 0-16,0 21 15,21 0-15,-21 0 0,21 22 0,0-22 16,0 0-16,0 21 0,0-20 15,0 20-15,0-21 0,0 21 0,0-20 16,0-1-16,21 0 0,0 0 0,0-21 16,0 21-16,0-21 0,1 0 15,-1 0-15,21 0 0,-21 0 0,22 0 16,-22 0-16,21 0 0,0-21 0,1 0 16,-22 21-16</inkml:trace>
  <inkml:trace contextRef="#ctx0" brushRef="#br0" timeOffset="18408.3">9483 5588 0,'0'-21'16,"0"42"-16,0-84 0,0 41 15,-22 22-15,1 22 16,0 20-16,0-21 16,0 43-16,21-22 0,-21 0 0,-1 1 15,1 20-15,21-21 0,0 1 0,0-1 16,0 0-16,0 1 0,0-22 15,0 21-15,0-21 0,0 1 0,0-1 16,21 0-16,-21 0 0,22-21 16,-1 0-16,21 0 0,-21 0 0,0 0 15,22 0-15,-22 0 0,0 0 16,21 0-16,-20-21 0,-1 0 16,21 0-16,-21-1 0,0 1 0,1 0 15,-1-21-15,0 21 0,-21-1 0,0-20 16,21 42-16,-21-21 0,0 0 15,0 42 1,-21 0-16,21 0 0,-21 0 16,0 1-16,21-1 0,-22 0 0,22 0 15,-21 0-15,21 0 0,-21 1 0,21-1 16,0 0-16,0 0 16,21-21-1,0 0-15,1 0 16,-1 0-16</inkml:trace>
  <inkml:trace contextRef="#ctx0" brushRef="#br0" timeOffset="18587.77">9842 5779 0,'-21'0'0,"42"0"0,-63 0 0,21-22 16,0 22-16,0 0 15,-1 0-15,1 0 0,21 22 31,21-22-15,1 21-16,-1-21 0,21 0 16,-21 0-16,22 0 0</inkml:trace>
  <inkml:trace contextRef="#ctx0" brushRef="#br0" timeOffset="19131.46">10139 5948 0,'21'0'32,"0"-21"-32,0 21 0,0 0 15,1 0-15,20 0 0,-21 0 0,21 0 16,-20 21-16,20 0 16,-21 0-16,0 0 0,22 1 0,-22-1 15,0 0-15,0 21 0,-21-21 0,0 1 16,0-1-16,0 21 0,0-21 15,-21 0-15,0 1 0,-22-1 16,1 0-16,0 21 0,-1-21 0,-20 1 16,-1-22-16,1 21 0,-1 0 0,22 0 15,-21-21-15,20 21 0,1-21 0,0 0 16,84 0 15,-21 0-31,21 0 0,1 0 0,20 0 0,-20 0 16,-1 0-16,21 21 15,-20-21-15,20 22 0,1 20 0,-22-21 16,0 21-16,1 1 0,-1-22 0,0 21 16,1 1-16,-1-1 0,-21 0 15,0 1-15,1 20 0,-22-21 0,0 22 16,0-22-16,0 22 0,-22-22 0,-20 22 16,21-22-16,-43 0 0,1 1 15,-1-1-15,-20-21 0,-1 0 0,0 0 16,-20 1-16,-1-1 0,0-21 0,21 0 15,-21 0-15,22-21 0,20-1 16,-20 1-16,20 0 0,22 0 16,-1-21-16,1 20 0,21-20 0,0-21 15,0 20-15,21-20 0,0 20 0,0-20 16,21-1-16,0 1 0,21-1 16,1-20-16,-1 20 0</inkml:trace>
  <inkml:trace contextRef="#ctx0" brushRef="#br0" timeOffset="19757.09">11261 6033 0,'63'0'16,"-42"-22"0,0 22-16,1-21 0,-1 0 0,0 0 15,0 0-15,0 0 0,-21-1 16,21 1-16,-21-21 0,0 21 0,0-22 16,0 22-16,0 0 15,0 0-15,-21-21 0,0 42 0,-21-22 16,21 22-16,-22 0 0,1 0 15,-22 0-15,22 0 0,0 22 0,-1-1 16,1 0-16,0 21 0,-1-21 0,22 22 16,0-1-16,0 0 0,21 1 15,-21-1-15,21 0 0,0-20 0,0 20 16,0-21-16,21 0 0,0 22 16,0-43-16,0 21 0,1 0 0,20-21 15,-21 0-15,21 0 0,-20 0 0,20 0 16,-21 0-16,21 0 0,-20 0 15,-1 0-15,21-21 0,-21 0 16,0-1-16,22 1 0,-22-21 0,0 21 16,-21-22-16,21 1 0,-21 0 15,21-1-15,-21 1 0,0 0 0,0-1 16,0 1-16,0 21 0,0 0 16,0 0-16,0 42 15,0 21-15,-21-21 16,0 22-16,21-1 0,0 0 0,0 1 15,0-22-15,0 21 0,0 0 16,0-20-16,0 20 0,0-21 0,0 0 16,0 0-16,0 1 0,21-1 15,0-21-15,1 0 16,-1 0-16,0 0 0,0-21 16,21-1-16,-20 22 0</inkml:trace>
  <inkml:trace contextRef="#ctx0" brushRef="#br0" timeOffset="20023.95">12086 5440 0,'0'0'0,"-21"-127"31,0 127-31,0 0 0,-1 21 16,1 21-16,0-20 0,0 20 0,0 21 15,0-20-15,21 20 0,-22-20 16,22 20-16,-21-21 0,0 1 15,21-1-15,0 0 0,0 1 0,0-22 16,-21 21-16,21-21 0,0 1 16,0-1-16,0 0 0,0 0 15,21-21-15,0 0 0,0 0 16,1 0-16,-1 0 0,0-21 16,21 0-16,1 21 0,-22-21 0,21-1 15,0-20-15,1 21 0</inkml:trace>
  <inkml:trace contextRef="#ctx0" brushRef="#br0" timeOffset="20240.82">12425 5673 0,'0'0'0,"21"-21"0,-21-1 0,21 22 16,-42 22-1,0-1-15,21 0 16,-21 0-16,-1 21 0,-20 1 0,21-22 16,0 21-16,0 1 0,-1-22 0,1 21 15,21-21-15,-21 0 0,0 1 16,21-1-16,-21 0 0,21 0 0,0 0 15,0 0 1,21-21-16,0 0 0,0 0 0,22 0 16,-22 0-16,21 0 0,0-21 0,1 0 15,-1 0-15,0 21 0,1-21 16,20-22-16</inkml:trace>
  <inkml:trace contextRef="#ctx0" brushRef="#br0" timeOffset="20883.87">12890 5779 0,'0'0'16,"0"-22"-16,0 1 0,-21 42 31,0 1-31,0-1 0,0 0 16,0 0-16,21 21 0,-22-20 15,1-1-15,21 0 0,-21 0 0,21 0 16,0 0-16,0 1 0,0-1 0,-21 0 16,0-21 15,21-21 0,0 0-31,0-1 0,0 1 0,0 0 16,0-21-16,0 21 0,21-22 15,0 1-15,0 0 0,0-1 0,22 1 16,-22 21-16,0-22 0,21 22 16,1 0-16,-22 0 0,21 21 0,1 0 15,-22 0-15,21 21 0,0 0 0,-20 0 16,20 22-16,-21-22 15,0 21-15,0 1 0,-21-1 0,0 0 16,0 1-16,0-1 0,0 0 0,0-21 16,-21 22-16,0-22 0,0 0 15,21 0-15,-21-21 0,0 21 0,-1 1 16,1-22-16,0 0 0,0 0 16,0 0-16,0 0 15,21-22-15,0 1 16,0 0-16,0 0 0,21 0 0,21 0 15,-21-1-15,22-20 0,-22 21 0,42-21 16,-20-22-16,20 22 0,-21-1 16,22 1-16,-1 0 0,1 21 0,-22-1 15,22 1-15,-22 21 0,0 0 16,-20 21-16,20 1 0,-21-1 16,0 21-16,0-21 0,-21 22 15,0-1-15,0 0 0,0 1 0,0-22 16,0 21-16,-21 0 0,0-20 0,0-1 15,0 0-15,0 0 0,-1 0 16,1 0-16,0-21 0,0 0 16,21 22-16,-21-22 0,0 0 15,-1-22 1,22 1-16,0 0 0,0 0 0,0 0 16,-21 0-16</inkml:trace>
  <inkml:trace contextRef="#ctx0" brushRef="#br0" timeOffset="21071.96">13271 5292 0,'-42'-21'0,"84"42"0,-105-64 0,42 43 0,0 0 16,-1 0-16,1 0 0,0 0 0,0 0 16,0 0-1,0 0 16,-1 0-31,1 0 16,0 0-16</inkml:trace>
  <inkml:trace contextRef="#ctx0" brushRef="#br0" timeOffset="21260.04">11896 5546 0,'0'21'0,"0"-42"0,21 42 31,0-21-31,0 0 0,21 0 16,-20 0-16,20 0 0,21 0 15,-20 0-15,20 0 0,-20 0 16,-1 0-16,0 0 0,1-21 0,-1 21 16,-21-21-16,0 21 0</inkml:trace>
  <inkml:trace contextRef="#ctx0" brushRef="#br0" timeOffset="22195.09">3471 7705 0,'0'0'0,"-21"0"0,0 0 16,0 0-16,0 0 0,-1-21 16,22-1-1,0 1-15,22 21 31,-1 0-31,0 0 0,21 0 16,-21 0-16,22 21 0,-22 1 16,21-1-16,-21 0 0,1 0 0,-1 21 15,-21-20-15,0 20 0,0-21 0,0 21 16,0-20-16,-21 20 0,-1-21 16,1 21-16,-21-20 0,21-1 0,-22 0 15,1 0-15,21 0 16,-21-21-16,20 21 0,-20-21 0,21 0 15,0 0-15,0 0 0,-1 0 0,1-21 16,21 0-16,0 0 16,0 0-16,0 0 0,0-1 15,21 22-15,1 0 16,-1 0-16,0 0 0,21 0 0,1 0 16,-1 0-16,0 22 0,1-1 15,-1 0-15,0 0 0,1 0 0,-1 22 16,-21-22-16,0 21 0,0-21 0,-21 22 15,0-22-15,0 21 16,-21-21-16,0 22 0,-21-1 0,-1-21 16,1 0-16,-21 22 0,20-22 0,-20 0 15,20 0-15,1-21 0,-21 21 16,20-21-16,1 0 0,21 0 0,-22 0 16,22 0-16,-21-21 0,21 21 15,0-21-15,-1 0 0,22 0 16,0-1-16,0 1 0,0 0 0,0 0 15,0-21-15,22 20 0,-1 1 16,0 0-16,21 0 0</inkml:trace>
  <inkml:trace contextRef="#ctx0" brushRef="#br0" timeOffset="22375.99">3979 8043 0,'0'0'16,"43"-21"-16,-22 21 0,0 0 0,0 0 15,-21 21 17,0 1-1</inkml:trace>
  <inkml:trace contextRef="#ctx0" brushRef="#br0" timeOffset="23340.14">5101 7874 0,'0'0'0,"0"-21"0,0 0 16,0 0-16,0-1 0,0-20 16,0 21-16,0 0 0,0 0 0,0-1 15,0 1-15,0 0 0,-21 0 16,0 21 0,0 0-16,-1 21 15,22 0-15,-21 22 0,0-22 0,0 21 16,21 0-16,0 1 0,0 20 15,0-20-15,0 20 0,0 1 0,-21-22 16,21 21-16,0-20 0,0 20 0,0-20 16,0-22-16,0 21 0,0-21 15,0 22-15,21-43 0,0 21 0,0 0 16,0-21-16,1 0 0,20 0 0,-21 0 16,21 0-16,1-21 15,-22 0-15,21 21 0,1-22 0,-1-20 16,0 21-16,-21 0 0,22-22 0,-1 1 15,0 0-15,-20-1 0,-1 1 16,21 0-16,-42-22 0,21 22 0,-21 0 16,21-22-16,-21 22 0,0-1 15,0 1-15,0 0 0,0-22 0,0 22 16,-21 21-16,0-22 0,21 22 0,0 0 16,0 0-16,-21 21 15,0 0-15,0 21 0,21 21 16,0-20-16,-22 20 0,22 21 0,-21-20 15,21 20-15,0 1 0,-21-1 16,21 1-16,0-1 0,0 1 0,0-1 16,0 43-16,0-64 15,0 1-15,21-22 0,0 21 0,1-21 16,-1 1-16,0-1 0,0-21 0,0 0 16,22 0-16,-1 0 0,-21 0 15,21 0-15,1-21 0,-1-1 0,0 1 16,1 0-16,-1 0 0,0 0 15,-20-22-15,20 1 0,-21 0 16,0-1-16,0 1 0,1 0 0,-22-1 16,0 1-16,0 0 0,0-1 15,0 1-15,0 21 0,0-21 0,0 20 16,0 1-16,0 0 0,-22 21 31,22 21-31,0 0 0,-21 1 16,21 20-16,0 0 0,0 1 0,0-1 15,0 0-15,0 22 0,0-22 16,0 0-16,0 1 0,0-1 0,0 0 16,0-20-16,21 20 0,1-21 0,-1 0 15,-21 0 1,21-21-16,0 0 0,0 0 16,0 0-16,1-21 0,-1 0 15,0 0-15,-21 0 0,21 0 16,-21-1-16,0 1 0,0 0 15,0 0-15,0 0 0,0 0 16,0-1-16,-21 1 16,0 21-16,0-21 0,21 0 0</inkml:trace>
  <inkml:trace contextRef="#ctx0" brushRef="#br0" timeOffset="23972.39">6202 7493 0,'0'0'0,"0"-63"31,0 84-15,0 0-16,0 0 0,-21 21 16,21-20-16,0 20 0,0 0 0,-22 1 15,22 20-15,0-21 0,-21 22 16,21-1-16,0-20 0,-21 20 0,21-20 15,0-1-15,0 0 0,0 1 0,0-1 16,0 0-16,0-21 0,0 1 16,0-1-16,0 0 0,21-21 15,0 0-15,22 0 0,-22 0 16,0 0-16,0-21 16,0 21-16,22-21 0,-22-1 0,21 1 15,-21 0-15,1 0 0,20 0 0,-21 0 16,0-1-16,0 1 0,-21-21 15,0 21-15,22 0 0,-22-1 0,0-20 16,0 21-16,0 0 0,0 0 0,-22 21 31,1 21-15,21 21-16,-21-21 0,21 22 0,-21-22 16,21 21-16,0-21 0,0 22 15,-21-22-15,21 21 0,0-21 16,0 0-16,-21 1 0,21-1 0,0 0 15,21-21 17,0-21-32,-21 0 0,21-1 15,0 1-15</inkml:trace>
  <inkml:trace contextRef="#ctx0" brushRef="#br0" timeOffset="24148.29">6710 7620 0,'0'0'16,"0"-21"-16,-21 21 31,21 21-31,-22-21 16,22 21-16,-21-21 16,21 21-16,-21-21 15,0 0-15</inkml:trace>
  <inkml:trace contextRef="#ctx0" brushRef="#br0" timeOffset="24331.18">6075 7832 0,'0'0'0,"0"21"0,21-21 15,0 0 1,0 0-16,0 0 0,22 0 0,-22 0 15,21 0-15,-21 0 0,22 0 16,20 0-16,-20 0 0,20-21 0,1 0 16,-1 21-16</inkml:trace>
  <inkml:trace contextRef="#ctx0" brushRef="#br0" timeOffset="24767.59">7345 7493 0,'0'0'0,"0"-21"0,-85 21 31,64 21-31,0-21 0,0 21 16,21 22-16,-22-22 0,1 21 0,0-21 15,0 22-15,0-1 0,0 0 0,-1 1 16,22-1-16,-21 21 0,0-20 16,21-1-16,0 0 0,0 22 0,-21-22 15,21 1-15,0-22 0,0 21 0,0-21 16,0 22-16,21-22 15,0-21-15,0 21 0,22-21 0,-22 21 0,21-21 16,-21 0-16,22 0 0,-22 0 16,21-21-16,-21 0 0,22 0 15,-22-1-15,21 1 0,-21 0 0,1 0 16,-1 0-16,0-22 0,0 22 16,-21 0-16,0-21 0,0 21 0,0-1 15,0 1-15,0 42 31,0 1-31,-21-1 0,21 21 0,-21-21 16,21 0-16,-21 1 0,21 20 0,-22-21 16,22 0-16,0 0 0,0 1 15,0-1-15,22-21 32,-1 0-32,-21-21 15,21-1-15</inkml:trace>
  <inkml:trace contextRef="#ctx0" brushRef="#br0" timeOffset="24919.5">7599 7916 0,'0'0'0,"0"-42"15,0 21-15,21 42 63,0-21-63,0 0 0,0 0 0,1 0 15</inkml:trace>
  <inkml:trace contextRef="#ctx0" brushRef="#br0" timeOffset="25512.13">8064 8107 0,'-21'-21'15,"42"21"17,1 0-32,-1 0 15,0 0-15,0 21 0,-21 0 16,21-21-16,0 21 0,1 0 16,-22 1-16,0-1 0,0 0 0,0 0 15,0 0-15,0 22 0,0-22 0,-43 0 16,22 0-16,0 0 0,-21 0 15,-1-21-15,1 22 0,-22-1 0,22 0 16,0-21-16,-1 21 0,1-21 0,21 0 16,0 0-16,0 0 0,-1 0 15,44 0 1,-1 0 0,0 0-16,21-21 0,-21 21 15,22 0-15,-1 0 0,0 0 0,1 21 16,-1 0-16,0-21 0,1 21 0,-1 1 15,0-1-15,1 21 0,-1-21 16,0 22-16,-20-22 0,20 21 0,-21 0 16,21 1-16,-20 20 0,-22-20 0,0-1 15,0 21-15,0-20 0,0-1 0,-22 22 16,-20-22-16,0 0 0,-1 1 16,-20-1-16,-1-21 0,1 21 0,-1-20 15,-20-1-15,20 0 0,-20-21 16,20 0-16,-21 0 0,22 0 0,-22 0 15,22 0-15,-1-21 0,1 0 16,20-22-16,-20 22 0,21 0 0,-1-21 16,22-1-16,0 1 0,0-22 0,21 22 15,0-21-15,0-1 0,21 1 16,21-1-16,-21 1 0,22-1 0,-1 1 16,22-1-16,-1 1 0,1 20 0</inkml:trace>
  <inkml:trace contextRef="#ctx0" brushRef="#br0" timeOffset="26155.55">9080 8361 0,'0'0'0,"-21"0"0,0 21 16,0-21-16,0 0 0,21-21 16,0 0-16,0 0 15,0-1-15,21 1 16,0-21-16,0 21 0,0-22 16,1 22-16,-1-21 0,0 0 0,0-1 15,-21 22-15,0-21 0,0 21 16,0-1-16,0 1 0,0 0 0,0 0 15,-42 21-15,21 0 0,-1 0 0,-20 0 16,0 0-16,-1 0 0,-20 21 16,21 0-16,-1 22 0,1-22 0,0 21 15,-1-21-15,1 22 0,21-1 16,-22 0-16,22 1 0,0-1 0,21-21 16,0 21-16,0-20 0,0-1 0,0 21 15,21-21 1,0 0-16,1-21 0,-1 0 0,21 0 15,-21 0-15,22 0 0,-1 0 0,0-21 16,1 21-16,-1-21 0,0 0 16,1 0-16,-22-22 0,21 22 0,0-21 15,-20 21-15,-1-22 0,0 1 0,0 0 16,-21-1-16,0 1 0,0 0 16,0-1-16,0 22 0,0 0 0,0 0 15,0 0-15,0 42 31,0 0-31,0 0 0,0 22 0,0-1 0,0 0 16,0-21-16,0 22 16,0-1-16,0 0 0,0 1 0,0-22 15,0 0-15,0 21 0,0-20 0,0-1 16,0 0-16,21-21 16,0 0-16,1 0 0,-1 0 15,21 0-15,-21 0 0,0-21 0,22 0 16</inkml:trace>
  <inkml:trace contextRef="#ctx0" brushRef="#br0" timeOffset="26419.4">9864 7514 0,'0'0'16,"0"-21"-16,0 0 0,0 0 0,0 42 31,-22 0-31,1 21 0,0-20 15,21 20-15,-21 0 0,0 1 0,21-1 16,-21 0-16,21 1 0,0-1 16,-22 21-16,1-20 0,21-1 0,-21-21 15,21 22-15,0-1 0,0-21 0,0 21 16,0-20-16,0-1 0,0 0 16,0 0-16,0 0 0,21-21 15,0 0-15,1 0 16,-1-21-16,0 21 0,21-21 15</inkml:trace>
  <inkml:trace contextRef="#ctx0" brushRef="#br0" timeOffset="26656.26">10477 7811 0,'-42'21'31,"21"0"-31,0 0 0,21 0 15,-21 0-15,-1 1 0,1 20 16,0-21-16,0 0 0,21 22 0,-21-22 16,21 21-16,-21-21 0,-1 0 15,22 22-15,0-22 0,0 0 0,0 0 16,0 0-16,22-21 16,20 0-16,-21 0 0,0 0 15,22 0-15,-1-21 0,-21 0 0,21 0 16</inkml:trace>
  <inkml:trace contextRef="#ctx0" brushRef="#br0" timeOffset="27316.76">10964 7895 0,'0'0'0,"-21"0"31,0 0-31,0 21 0,0 1 16,-1-1-16,1 0 0,0 0 0,0 0 15,0 0-15,0 22 0,21-22 16,0 0-16,0 21 0,0-20 0,0-1 15,0 0-15,0 0 0,0 0 16,0 0-16,0-42 31,0 0-15,0 0-16,0 0 0,0 0 16,0-1-16,0 1 0,0-21 15,21 21-15,0-22 0,0 1 16,0 0-16,0-1 0,22 22 0,-22-21 15,21 21-15,1 0 0,-1-1 16,0 1-16,1 0 0,-1 21 0,0 0 16,1 0-16,-1 21 0,0 0 15,-21 1-15,22-1 0,-22 0 0,0 21 16,0-21-16,0 22 0,1-1 16,-22 0-16,0-20 0,21 20 0,-21 0 15,0-21-15,0 22 0,0-22 0,0 0 16,0 0-16,0 0 0,0 1 0,0-1 15,-21-21 1,-1 0 0,1 0-16,0-21 0,21-1 15,0 1-15,0 0 0,0 0 16,0 0-16,0 0 0,21-22 0,0 1 16,22 0-16,-22-1 0,21 1 15,-21 0-15,22-1 0,-1 22 0,0-21 16,22 21-16,-22-1 0,1 1 0,20 21 15,-21 0-15,22 0 0,-22 0 16,22 21-16,-43 1 0,21-1 0,-21 21 16,1 0-16,-22 1 0,0-1 0,0 0 15,0 1-15,0-22 0,-22 21 16,1 1-16,0-22 0,0 21 16,0-21-16,-22 0 0,22 1 0,0-1 15,0-21-15,0 0 16,0 0-16,-1 0 15,1 0-15,21-21 0,-21-1 0,21 1 16,-21-21-16</inkml:trace>
  <inkml:trace contextRef="#ctx0" brushRef="#br0" timeOffset="27515.58">11769 7535 0,'0'0'0,"-64"-42"31,43 42-31,0 0 0,0 0 16,-1-21-16,1 21 47,0 0-47,0 0 0,0 0 15</inkml:trace>
  <inkml:trace contextRef="#ctx0" brushRef="#br0" timeOffset="27715.22">9991 7684 0,'-22'0'16,"44"0"-16,-65 0 0,22 21 0,42-21 31,0 0-31,1 0 0,20 0 15,-21 0-15,21 0 0,22 0 16,-22 0-16,1-21 0,-1-1 0,21 22 16,-20-21-16,-1 21 0,0-21 0</inkml:trace>
  <inkml:trace contextRef="#ctx0" brushRef="#br0" timeOffset="27972.08">13356 8361 0,'0'21'15,"-21"-21"1,0 0 0,0 0-16,-1-21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1:59:55.5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1566 804 0,'0'0'0,"0"-21"15,0 0-15,0 0 16,0 0-1,-21 21 1,21 21 15,0 0-31,0 0 0,0 0 16,0 22-16,0-1 0,0-21 0,0 22 16,0-1-16,0 0 0,0 1 15,0-1-15,0 0 0,0 1 0,-21-22 16,21 21-16,-21 0 0,21-20 15,0-1-15,0 21 0,-21-21 16,21 0-16,0 1 0,-22-22 16,22 21-16,0-42 47,0-1-47,0 1 0,0 0 15</inkml:trace>
  <inkml:trace contextRef="#ctx0" brushRef="#br0" timeOffset="519.7">1122 826 0,'0'0'0,"-64"-43"31,43 22-31,0 0 16,21 0-16,0 0 16,21-1-1,0 22-15,0-21 0,1 21 16,20 0-16,0-21 0,1 21 0,-1 0 16,21 0-16,1 0 0,-1 0 15,22 0-15,-21 0 0,-1 0 16,1 21-16,-1 0 0,1 1 15,-22-1-15,0 0 0,1 21 16,-1-21-16,-21 22 0,21-1 0,-42 0 16,22 1-16,-22-1 0,0 0 15,0 1-15,0-1 0,0 0 0,-22 1 16,1-22-16,-21 21 0,0 1 16,-1-22-16,1 21 0,-22-21 0,1 0 15,-1 1-15,1-1 0,-1 0 16,1 0-16,-1-21 0,1 0 15,-1 0-15,22 0 0,0 0 0,-1 0 16,1 0-16,21 0 0,-21 0 16,20 0-16,1 0 0,21-21 15,0 0-15,-21 21 0,21-21 16,0-1-16,0 1 16,21 0-1,0 21-15,1-21 0,-1 21 16,0-21-16,21 0 0</inkml:trace>
  <inkml:trace contextRef="#ctx0" brushRef="#br0" timeOffset="987.43">2222 1249 0,'22'0'47,"-1"0"-47,0-21 0,0 0 16,0 21-16,0-22 0,1 22 15,-1-21-15,0 21 0,-21-21 16,0 0-16,21 21 0,-21-21 0,0 0 31,-21 21-31,0 0 16,0 0-16,-1 21 0,-20 0 16,21 0-16,0 0 0,0 0 0,-1 1 15,1-1-15,0 0 0,0 0 16,0 21-16,21-20 0,-21-1 0,21 0 15,0 0-15,0 0 0,0 0 16,0 1-16,0-1 16,21-21-16,0 0 0,0 21 15,0-21-15,0 0 0,1 0 0,-1 0 16,21 0-16,-21 0 0,0 0 16,22-21-16,-22 0 0</inkml:trace>
  <inkml:trace contextRef="#ctx0" brushRef="#br0" timeOffset="1348.22">3133 1058 0,'0'0'0,"-22"-21"0,1 21 15,0 0 1,0 0-16,0 0 0,0 0 15,-1 0-15,1 0 0,0 21 16,0-21-16,21 22 0,-21-1 16,0 0-16,-1 0 0,22 21 0,-21-20 15,21-1-15,0 0 0,0 21 16,0-21-16,0 1 0,0-1 0,0 0 16,0 0-16,0 0 0,0 0 15,21 1-15,1-1 0,-1 0 16,0-21-16,0 21 0,0-21 15,0 0-15,22 0 0,-22 0 0,0 0 16,21 0-16,-20 0 0,-1-21 16,21 21-16,-21-21 0,22 0 0,-22-1 15,21 1-15,-21 0 0,22 0 16,-22-21-16,0-1 0</inkml:trace>
  <inkml:trace contextRef="#ctx0" brushRef="#br0" timeOffset="1632.06">3514 1185 0,'0'0'0,"21"-42"0,0-21 15,0 20-15,0 1 0,0 0 0,1-22 16,-1 22-16,0-1 0,0 1 15,-21 21-15,0 0 0,0-22 0,0 22 16,0 0 0,-21 21-1,0 21 1,21 0-16,-21 22 0,-1-1 0,22 0 16,-21 1-16,21 20 0,0-20 15,-21 20-15,21-21 0,-21 1 0,21 20 16,0-20-16,0-1 0,0 0 15,-21-21-15,21 22 0,0-22 0,0 0 16,0 21-16,0-20 0,0-1 16,0 0-16,21 0 0,0-21 15,0 0 1,0 0-16,1 0 0,-1 0 16,0 0-16,0 0 0,0-21 15,22 0-15,-22 0 0,0-1 0</inkml:trace>
  <inkml:trace contextRef="#ctx0" brushRef="#br0" timeOffset="2263.69">4318 1270 0,'0'-21'31,"0"0"-15,21 21-16,-21-21 0,0-1 15,0 1-15,0 0 0,0 0 0,0 0 16,0 0-16,0-22 0,0 22 16,0 0-16,0 0 0,-21 21 15,0 0-15,0 0 16,-1 0-16,1 0 0,0 0 0,-21 0 15,21 21-15,-1 0 0,-20 0 16,21 0-16,-21 22 0,20-22 16,1 21-16,0-21 0,0 22 15,0-22-15,21 21 0,-21-21 0,21 1 16,0 20-16,0-21 0,0 0 0,21 0 16,0 1-16,0-22 15,0 0-15,0 21 0,1-21 0,20 0 16,-21 0-16,0 0 0,22 0 15,-22 0-15,21-21 0,-21 21 0,22-22 16,-22 1-16,0 0 0,0 0 16,0 0-16,0 0 0,1-1 0,-22 1 15,0-21-15,0 21 0,21 0 16,-21-22-16,0 22 0,0 0 16,0 0-16,0 0 0,0 42 31,0 0-16,0 0-15,-21 0 0,21 22 0,0-22 16,0 0-16,0 21 0,0-21 16,0 1-16,0-1 0,0 0 0,0 0 15,0 0-15,0 0 0,0 1 16,21-1-16,0-21 16,0 0-16,0 0 0,0 0 15,1 0-15,20 0 0,-21-21 0,0 21 16</inkml:trace>
  <inkml:trace contextRef="#ctx0" brushRef="#br0" timeOffset="2683.18">4784 1207 0,'0'0'0,"-43"-43"31,43 22-31,0 0 0,0 0 16,0 0-16,21-1 15,1 22-15,-1-21 0,0 21 16,0 0-16,0 0 0,22 0 0,-22 0 16,21 0-16,-21 0 0,22 21 15,-22 1-15,0-1 0,0 0 16,0 0-16,0 0 0,1 0 0,-22 1 16,0-1-16,0 0 0,0 21 15,0-21-15,0 1 0,0-1 0,0 0 16,0 0-16,0 0 0,-22-21 15,1 21-15,0-21 0,21 22 16,-21-22-16,0 0 16,21-22-1,0 1 1,0 0 0,0 0-16,0 0 0,0 0 0,0-1 15,0 1-15,21-21 0,-21 21 16,21 0-16,0-1 0,-21-20 0,21 21 15,1 0-15,-1 0 0,0-1 16,0 1-16,0 0 0,0 0 0,22 21 16</inkml:trace>
  <inkml:trace contextRef="#ctx0" brushRef="#br0" timeOffset="3451.43">6032 1249 0,'22'-21'15,"-44"42"-15,65-63 0,-22 20 0,-21 1 16,0 0-16,0 0 0,0 0 0,0 0 16,0-22-16,0 22 0,0 0 15,-21 0-15,0 0 0,-1-1 0,1 1 16,0 21-16,-21-21 0,21 21 15,-22 0-15,22 0 0,-21 0 0,21 0 16,-22 0-16,22 21 0,-21 0 16,21 1-16,-1-1 0,1 21 0,0-21 15,0 22-15,0-1 16,0 0-16,21-21 0,0 22 0,0-1 16,0-21-16,0 22 0,0-1 0,0-21 15,0 0-15,0 0 0,0 1 16,21-1-16,0 0 0,0-21 0,0 21 15,0-21-15,1 0 0,-1 0 16,0 0-16,0 0 0,21 0 0,-20 0 16,-1 0-16,21-21 0,-21 0 15,0 0-15,22-1 0,-22 1 0,0 0 16,21 0-16,-20-21 0,-1 20 16,0-20-16,0 0 0,0-1 15,-21 22-15,0-21 0,21 0 0,-21 20 16,0-20-16,0 21 0,0 0 15,0 0-15,0 42 32,-21 0-32,21 21 0,0-21 15,-21 22-15,21-1 0,-21-21 0,21 22 16,0-1-16,0-21 0,0 21 0,0-20 16,0-1-16,0 0 0,0 0 15,0 0-15,0 0 0,21 1 16,0-22-16,0 0 0,1 0 15,-1 0-15,0 0 0,0 0 16,0 0-16,0 0 0,1 0 16,-1-22-16,0 1 0,0 0 0,0 0 15,0 0-15</inkml:trace>
  <inkml:trace contextRef="#ctx0" brushRef="#br0" timeOffset="3767.33">6604 572 0,'0'-22'16,"0"1"-16,-21 0 15,0 42 17,21 0-32,-22 1 0,22 20 0,0 0 15,0 1-15,-21-1 0,21 0 0,-21 22 16,21-22-16,0 22 0,0-22 15,0 0-15,-21 22 0,21-22 0,0-21 16,0 22-16,0-22 0,0 21 16,0-21-16,0 0 0,0 1 0,0-1 15,0 0-15,21-21 16,0 0 0,0 0-16,1 0 15,-1-21-15,0 0 16,0-1-16,0 1 0</inkml:trace>
  <inkml:trace contextRef="#ctx0" brushRef="#br0" timeOffset="4020.19">6985 889 0,'0'0'16,"0"-21"-16,0 42 31,-21 0-31,0 0 16,-1 1-16,22 20 0,0-21 0,-21 21 15,0-20-15,21 20 16,-21-21-16,21 21 0,0-20 0,0-1 16,-21 0-16,21 0 0,0 0 15,0 0-15,-21 1 0,21-1 0,0 0 16,21-21 0,0 0-1,0 0-15,0 0 0,0-21 0,22 21 16,-22-21-16</inkml:trace>
  <inkml:trace contextRef="#ctx0" brushRef="#br0" timeOffset="4828.3">7408 974 0,'0'0'0,"-21"0"31,0 21-16,21 0-15,-21 0 0,21 22 16,0-22-16,-21 0 0,-1 21 0,22-21 16,-21 1-16,21-1 0,0 21 15,0-21-15,0 0 0,0 1 0,-21-1 16,21 0-16,0 0 16,0 0-16,21-21 31,0 0-16,-21-21-15,22 0 16,-22 0-16,0 0 0,0-1 16,21 1-16,-21 0 0,21-21 0,-21 21 15,0-22-15,21 22 0,0-21 16,-21 21-16,21-22 0,1 22 0,-1 0 16,0 0-16,0 0 0,0-1 15,0 1-15,1 21 0,-1 0 0,0 0 16,0 0-16,21 0 0,-20 21 15,-1 1-15,0-1 0,0 21 0,0-21 16,-21 0-16,0 22 16,21-22-16,-21 21 0,0-21 0,0 1 15,0 20-15,0-21 0,0 0 0,0 0 16,0 1-16,-21-1 0,21 0 16,0 0-16,-21-21 0,21 21 15,-21-21-15,21-21 47,-21 21-47,21-21 0,0 0 0,0 0 16,0-1-16,0-20 0,0 21 15,21 0-15,0-22 0,0 22 16,0-21-16,1 0 0,20 20 16,-21-20-16,21 0 0,1 21 15,-1-1-15,22 1 0,-22 0 0,0 0 16,22 21-16,-22 0 0,0 0 15,1 21-15,-1 0 0,-21 0 0,22 22 16,-22-22-16,-21 21 0,0 1 16,0-1-16,0-21 0,0 21 0,0 1 15,0-22-15,0 0 0,-21 21 16,-1-20-16,1-1 0,21 0 0,-21 0 16,0 0-16,0 0 0,0 1 15,-1-22 1,1 21-16,21-42 31,0-1-15,0 1-16,21 0 15,-21 0-15</inkml:trace>
  <inkml:trace contextRef="#ctx0" brushRef="#br0" timeOffset="5079.43">7832 572 0,'0'0'0,"-22"0"0,1 0 0,0 0 0,0 0 16,21-22-16,-21 22 16,0 0-16,-1 0 78,1 0-63</inkml:trace>
  <inkml:trace contextRef="#ctx0" brushRef="#br0" timeOffset="5312.29">6498 762 0,'0'0'16,"21"0"0,0 0-1,1 0-15,-1 0 0,0 0 0,21 0 16,-21 0-16,22 0 0,-22 0 15,21 0-15,-21 0 0,22-21 0,-22 21 16,0 0-16,0 0 0</inkml:trace>
  <inkml:trace contextRef="#ctx0" brushRef="#br0" timeOffset="6713.18">741 1926 0,'-21'0'0,"42"0"78,0 0-78,0 0 16,0 0-16,0 0 0,1 0 16,-1 0-16,0 0 0,21 0 0,-21 0 15,22 0-15,-22 0 0,21 0 16,-21 0-16,22 0 0,-22 0 0,21 0 15,1 0-15,-1 0 0,0 0 16,1 0-16,-1 0 0,0 0 16,22 0-16,-22 0 0,22 0 0,-1 0 15,1 0-15,-1 0 0,-21 0 16,22 0-16,-1 0 0,1 0 16,-1 0-16,1 0 0,21 0 15,-22 0-15,1 0 0,20 0 0,1 0 16,-22 0-16,22 0 0,-21 0 15,20 0-15,-20 0 0,20 0 0,-20 0 16,-1 0-16,22 0 0,-21 0 0,20 0 16,1 0-16,0 0 0,-1 0 15,1 0-15,0 0 0,-1 0 0,1 0 16,0 0-16,-22 0 16,22 0-16,-1 0 0,1 0 0,0 0 0,-22 0 15,22 0-15,0 0 0,-1 0 16,-20 0-16,20 0 0,1-21 15,0 21-15,-22 0 0,1 0 16,20 0-16,-20 0 0,21 0 0,-22 0 16,1 0-16,20 0 0,-20 0 0,20 0 15,-20 0-15,21 0 0,-22 0 16,1 0-16,-1 0 0,1 0 0,-1 0 16,1 0-16,-1 0 0,-21 0 15,22 0-15,-1 0 0,1 0 0,-1 0 16,-20 0-16,20 0 0,1 0 15,-1 0-15,1 0 0,-22 21 0,22-21 16,-1 0-16,-21 0 0,22 0 16,-22 0-16,22 0 0,-22 0 15,22 0-15,-22 0 0,21 0 0,-20 0 16,20 0-16,-20 0 0,20 0 16,-21 0-16,22 0 0,-1 0 0,1 0 15,-1 0-15,-20 0 0,20 0 16,1 0-16,-22 0 0,22 0 0,-22 0 15,0 0-15,22 0 0,-22 0 0,0 0 16,1 0-16,-1 0 0,0 0 16,-20 0-16,20 0 0,0 0 15,-21 0-15,1 0 0,-1 0 0,0 0 16,0 0 15,-21-21 32,-21 0-48</inkml:trace>
  <inkml:trace contextRef="#ctx0" brushRef="#br0" timeOffset="7963.38">1228 2836 0,'0'-21'31,"21"0"-31,0 0 15,0 0-15,0 0 0,0-1 0,1 1 16,-1 0-16,0 0 0,0 0 16,0 0-16,-21-1 0,0 1 15,0 0-15,0 0 0,-21 21 16,0-21-16,0 21 16,-22 0-16,1 0 0,21 0 0,-21 0 15,-1 0-15,1 21 0,21-21 16,-22 21-16,22 0 0,0 22 0,0-22 15,21 0-15,0 21 0,0-21 16,0 1-16,0-1 0,0 21 16,21-21-16,0 0 0,0-21 0,1 22 15,-1-1-15,0 0 0,21-21 16,-21 21-16,22 0 0,-22-21 0,0 21 16,21-21-16,-20 22 0,-1-1 15,21 0-15,-42 0 0,0 0 16,0 0-16,0 1 15,0-1-15,-21 0 0,-21 0 0,-1 0 16,1 0-16,0 1 0,-1-1 16,1-21-16,-22 0 0,22 0 15,-21 0-15,20 0 0,1 0 0,0 0 16,-1 0-16,1 0 0,21-21 16,0-1-16,-22 1 0,22 0 0,21 0 15,-21 0-15,21-22 0,-21 22 16,21 0-16,0 0 0,0-21 15,0 20-15,0 1 0,0 0 16,0 0-16,21 0 0,21 0 16,-21-1-16,1 22 0,-1 0 0,21-21 15,-21 21-15,22 0 0,-22 0 16</inkml:trace>
  <inkml:trace contextRef="#ctx0" brushRef="#br0" timeOffset="8681.58">1566 2815 0,'0'21'31,"-21"1"-31,0-22 16,0 21-16,21 0 0,-21 0 15,-1 0-15,22 0 0,0 1 16,-21-1-16,21 0 0,0 0 15,0 0-15,0 0 0,0 1 16,21-1 0,1-21-16,-1 0 0,0 0 0,0 0 15,21 0-15,-20 0 0,20 0 16,0 0-16,-21-21 0,22-1 16,-1 22-16,-21-21 0,0 0 0,22 21 15,-22-21-15,0 0 0,0 0 16,0-1-16,-21 1 0,22 0 15,-22 0-15,0 0 0,21 21 16,-21-21-16,0 42 31,-21 0-15,-1 0-16,22 0 16,0 22-16,0-22 0,-21 0 0,21 21 15,0 1-15,0-1 0,0 0 16,0 22-16,0-22 0,0 22 0,0-1 15,0 1-15,0-1 0,0 1 16,0-1-16,0 1 0,0-1 16,0 1-16,0-1 0,0 1 15,0-1-15,0 1 0,-21-1 0,0-21 16,21 22-16,-21-22 0,0 1 0,-1-1 16,1 0-16,0 1 0,-21-22 15,21 0-15,-22 0 0,1 0 0,21-21 16,-22 0-16,1 0 0,0 0 15,-22 0-15,22-21 0,0 0 0,-1 0 16,1 0-16,-22-22 0,22 1 16,0 0-16,-1-1 0,22-20 15,-21 20-15,21-20 0,0-1 0,-1 22 16,22-21-16,0 20 0,0 1 16,0 0-16,0-1 0,22 1 15,-1 0-15,0-1 0,0 1 16,0 0-16,22-1 0,-22 1 0,21 0 15,0-1-15,1 1 0,20 0 16,-20-1-16,-1 22 0,21-21 0</inkml:trace>
  <inkml:trace contextRef="#ctx0" brushRef="#br0" timeOffset="9191.28">2159 2900 0,'0'21'32,"0"0"-32,0 0 0,0 1 15,0-1-15,0 0 0,0 0 16,0 0-16,0 0 0,-21-21 0,21 22 16,0-1-16,0 0 0,-21 0 15,21 0-15,-22-21 16,22 21-16,0-42 47,0 0-47,0 0 0,-21 0 15,21 0-15,0-1 0,0 1 16,0 0-16,0 0 0,0 0 16,0 0-16,21-1 0,1 1 0,-1 0 15,0 0-15,21 21 0,-21-21 16,22 0-16,20 21 0,-20 0 0,-1 0 15,21 0-15,-20 0 0,-1 0 16,0 21-16,-20 0 0,-1 0 0,0 0 16,0 0-16,-21 1 0,0-1 15,0 21-15,0-21 0,0 0 16,0 1-16,-21-1 0,21 0 16,-21 0-16,0 0 0,-1 0 0,1 1 15,0-1-15,0 0 16,21-42 15,21 0-15,0-1-16,0 1 0</inkml:trace>
  <inkml:trace contextRef="#ctx0" brushRef="#br0" timeOffset="9467.12">3027 2646 0,'0'0'0,"-21"21"47,21 0-47,-22 0 0,22 22 16,0-22-16,0 21 0,0 1 0,-21-22 16,21 21-16,0 0 0,-21 1 15,21-1-15,-21-21 0,21 22 0,0-1 16,-21-21-16,21 0 0,-21 0 15,21 1-15,0-1 0,0 0 0,0 0 16,21-42 15,0 21-31,-21-21 16,21 0-16</inkml:trace>
  <inkml:trace contextRef="#ctx0" brushRef="#br0" timeOffset="9716.01">2709 2900 0,'0'0'15,"21"0"1,1 0-16,-1 0 16,0 0-16,0 0 0,21 0 15,-20 0-15,-1 0 0,21 0 0,-21 0 16,0 0-16,22-21 0,-22 21 0,0 0 15,0 0-15,0 0 16,1 0-16,-1 0 47</inkml:trace>
  <inkml:trace contextRef="#ctx0" brushRef="#br0" timeOffset="10279.42">3704 3006 0,'0'0'0,"21"0"0,-21-21 0,0-1 16,0 1-16,0 0 15,0 0-15,-21 0 16,0 0-16,0-1 0,-22 22 0,22-21 15,0 0-15,0 21 0,0 0 16,-22 0-16,22 0 0,0 0 16,0 0-16,0 21 0,0 0 15,-1 1-15,1-1 0,0 21 0,0-21 16,0 22-16,21-22 0,0 21 16,-21-21-16,21 22 0,0-22 0,-22 21 15,22-21-15,0 0 0,0 1 16,0-1-16,0 0 0,22-21 0,-1 0 15,0 0-15,0 0 16,0 0-16,0 0 0,22 0 0,-22-21 16,0 0-16,0-1 0,22 1 0,-22 21 15,0-42-15,0 21 16,0 0-16,0-1 0,1 1 0,-1-21 16,0 21-16,-21 0 0,0-1 15,0 1-15,0 0 0,21 21 16,-21 21-1,0 0 1,0 1-16,0-1 0,0 0 0,0 0 16,0 21-16,0-20 0,21-1 15,-21 0-15,0 0 0,0 0 0,21 0 16,1 1-16,-22-1 0,21 0 16,0-21-16,0 0 15,0 0-15,0 0 16,1 0-16,-1-21 0,-21 0 15,21 21-15</inkml:trace>
  <inkml:trace contextRef="#ctx0" brushRef="#br0" timeOffset="10784.12">4043 2858 0,'21'0'16,"-42"0"-16,42-22 0,0 22 0,0 0 15,0 0-15,1 0 0,-1 0 16,0 0-16,0 0 0,0 0 0,0 0 15,1 0-15,-1 22 16,0-1-16,-21 0 0,0 0 0,21 0 16,-21 0-16,0 1 0,0-1 15,0 0-15,0 0 0,0 0 0,-21 22 16,0-22-16,0 0 0,-1 0 0,22 0 16,-21 0-16,0 1 0,0-1 15,0 0-15,42-42 47,0 0-47,0-1 0,0 1 16,1 0-16,-1 0 0,0 0 15,0-22-15,0 22 0,0-21 16,1 21-16,-1-22 0,21 22 16,-21 0-16,0 0 0,-21 0 0,22 0 15,-22-1-15,0 44 31,0-1-31,-22 0 0,22 0 0,-21 0 16,0 0-16,0 22 0,0-22 16,21 0-16,0 21 0,-21-20 0,21-1 15,0 0-15,0 21 0,0-21 0,0 1 16,0-1-16,0 0 16,21 0-16,0-21 0,0 0 0,0 0 15,0 0-15,1 0 16,-1 0-16,0 0 0,21 0 0,-21-21 15,22 0-15,-22 21 0</inkml:trace>
  <inkml:trace contextRef="#ctx0" brushRef="#br0" timeOffset="11019.99">5355 2858 0,'0'21'79,"0"0"-64</inkml:trace>
  <inkml:trace contextRef="#ctx0" brushRef="#br0" timeOffset="11219.67">5292 3239 0,'0'0'0,"0"21"31,21-42 16</inkml:trace>
  <inkml:trace contextRef="#ctx0" brushRef="#br0" timeOffset="12363.66">7451 3090 0,'63'0'16,"-42"0"0,-21-21-1,0 0-15,21 21 0,-21-21 0,0 0 16,0 0-16,0-1 0,0 1 0,0 0 16,0 0-16,0 0 0,-21 0 15,0-22-15,21 22 0,-21 0 0,-21 21 16,20-21-16,1 21 0,0 0 15,-21 0-15,21 0 0,-22 0 0,22 21 16,0 0-16,-21 0 0,20 0 16,1 1-16,0-1 0,0 21 0,0-21 15,0 22-15,21-22 0,0 21 16,0-21-16,0 0 0,0 22 0,0-22 16,0 0-16,0 0 0,21 0 15,0-21-15,0 22 0,21-22 16,-20 21-16,-1-21 0,21 0 0,-21 0 15,22 0-15,-22 0 0,21-21 0,-21-1 16,0 1-16,1 0 0,-1 21 16,0-21-16,0 0 0,0 0 0,-21-1 15,21-20-15,-21 21 0,22 0 0,-22 0 16,0-1-16,0 1 0,0 0 16,0 0-16,0 0 0,0 42 31,0 0-31,0 0 15,0 0-15,0 1 0,0-1 16,0 0-16,0 0 0,0 0 16,0 0-16,0 1 0,0-1 0,0 0 15,0 0-15,21 0 16,0-21-16,0 0 0,0 21 0,0-21 16,1 0-16,-1 0 0,0 0 0,21 0 15,-21-21-15,1 21 0,20-21 16,-21 0-16,0 0 0,22 0 0,-22-1 15,-21 1-15,21-21 0,0 21 16,-21 0-16,0-22 0,0 1 0,0 0 16,0-1-16,0 1 0,0 0 0,-21-1 15,0 1-15,0 0 0,-22 20 16,1-20-16,0 0 0,-1 21 16,1-22-16,-22 22 0,22 0 15,-21 21-15,-1-21 0,22 21 0,-22 0 16,1 0-16,20 21 0,-20 0 0,-1 0 15,-63 64-15,64-43 16,-1 1-16,1-1 0,-1 21 0,1 1 16,21-1-16,-22-20 0,43 20 15,-21 1-15,20-1 0,1 1 0,21-22 16,0 22-16,0-1 0,21-21 16,1 1-16,-1-1 0,21 0 15,0-20-15,1-1 0,-1 21 0,22-21 16,-1 0-16,-21-21 0,22 22 15,-1-22-15,-20 0 0,20 0 0,-20 0 16,-1 0-16,21 0 0,-20 0 0,-1-22 16,0 22-16,-20-21 0,20 0 15,-21 0-15,21 0 0,-20 0 0,-1-1 16,0 1-16,0-21 0,21 21 0,-20-22 16,-1 1-16</inkml:trace>
  <inkml:trace contextRef="#ctx0" brushRef="#br0" timeOffset="12651.5">8255 2604 0,'0'0'0,"-21"0"31,21 21-31,-21 0 0,21 0 0,0 0 16,0 0-16,-22 22 0,22-22 15,0 21-15,0 1 0,0-1 0,-21-21 16,21 21-16,0-20 0,0 20 16,0 0-16,0-21 0,0 1 15,0 20-15,-21-21 0,21 0 0,0 0 0,-21 1 16,21-1-16,0 0 16,0-42-1,21 0 1,-21-1-16,21 1 15</inkml:trace>
  <inkml:trace contextRef="#ctx0" brushRef="#br0" timeOffset="12892.36">8297 2582 0,'0'0'0,"0"-21"0,0 0 31,21 21-31,1 0 16,-1 0-16,0 0 0,0 0 0,0 0 16,0 0-16,1 0 0,20 0 15,-21 0-15,0 0 0,0 21 16,1 0-16,-22 1 16,0-1-16,0 0 15,-22 0 1,1-21-16</inkml:trace>
  <inkml:trace contextRef="#ctx0" brushRef="#br0" timeOffset="13068.26">8128 2921 0,'-21'0'0,"42"0"0,-42 21 16,42-21 15,0 0-31,0 0 0,0 0 0,1 0 15,-1 0-15,0 0 16,0 0-16,21 0 0,-20 0 0,-1 0 0,0-21 16,0 21-16,0 0 0</inkml:trace>
  <inkml:trace contextRef="#ctx0" brushRef="#br0" timeOffset="13339.79">8636 2921 0,'0'21'16,"0"0"-16,0 1 15,-21-1-15,21 0 0,0 0 16,0 0-16,-21-21 0,21 21 16,0 1-16,0-1 0,0 0 15,0 0-15,-22 0 0,22 0 31,0-42 1,0 0-17,0 0-15,0 0 0,0 0 0,22-1 16</inkml:trace>
  <inkml:trace contextRef="#ctx0" brushRef="#br0" timeOffset="13524.68">8721 2752 0,'0'0'0,"0"-21"0,0 42 47,0 0-31,21 0-1,0-21 1</inkml:trace>
  <inkml:trace contextRef="#ctx0" brushRef="#br0" timeOffset="14019.39">8953 2900 0,'0'21'0,"-21"0"0,21 0 16,-21 1-16,21-1 0,0 0 15,0 0-15,0 0 16,0 0-16,0 1 0,0-1 16,0 0-16,0 0 0,0 0 15,0 0-15,0 1 16,0-1 0,-21-21-1,21-21 1,0-1-1,0 1-15,0 0 16,0 0-16,0 0 0,0 0 0,0-1 16,21 1-16,0 0 0,0-21 15,1 21-15,-1-1 0,21 1 0,0-21 16,1 21-16,-1 0 0,0-1 0,1 1 16,-1 21-16,0 0 0,1-21 15,-1 21-15,-21 0 0,22 0 0,-22 21 16,0 0-16,0 1 0,0-1 15,-21 0-15,0 0 0,0 21 0,0-20 16,0-1-16,0 21 0,0-21 0,-21 0 16,0 1-16,0-1 15,0 0-15,21 0 0,-22 0 0,1 0 16,0 1-16,0-1 0,42-42 47</inkml:trace>
  <inkml:trace contextRef="#ctx0" brushRef="#br0" timeOffset="14608.37">10181 2921 0,'0'0'0,"0"-21"15,0-21 1,-21 20-16,0 1 16,0 21-16,-1-21 0,1 21 15,0 0-15,0 0 0,0 0 16,-22 0-16,22 0 0,-21 21 0,21 0 16,-22 1-16,1-1 0,21 0 0,-21 0 15,20 21-15,1-20 16,0-1-16,0 21 0,0-21 0,21 0 15,0 1-15,0 20 0,0-21 0,0 0 16,0 0-16,21 1 0,0-1 16,0-21-16,0 21 0,1-21 0,20 0 15,-21 0-15,21 0 0,1 0 0,-1 0 16,0 0-16,1-21 0,-1 0 16,-21 21-16,22-43 0,-1 22 0,-21 0 15,21 0-15,-20-22 0,-1 22 16,0-21-16,0 0 0,0-1 0,0 1 15,1 0-15,-22-1 0,0 1 0,0 0 16,0-1-16,0 1 16,0 0-16,0-1 0,0 22 0,0 0 15,0 0-15,0 42 16,-22 21 0,22-21-16,0 22 0,-21-1 0,0 22 15,0-22-15,21 0 0,0 22 16,-21-22-16,21 0 0,-21 1 0,21-1 15,0 0-15,0-20 0,0 20 16,0 0-16,0-21 0,0 1 0,21-1 16,0 0-16,0-21 0,-21 21 0,21-21 15,0 0-15,1 0 16,20 0-16,-21 0 0,0-21 0,0 21 16,22-21-16</inkml:trace>
  <inkml:trace contextRef="#ctx0" brushRef="#br0" timeOffset="14864.23">11049 2604 0,'0'0'0,"-21"0"16,0 0-16,-1 0 0,1 21 16,21 0-16,-21 0 0,0 0 15,21 22-15,0-22 0,-21 21 16,0 0-16,21-20 0,-22 20 15,22 0-15,0-21 0,0 22 0,0-22 16,-21 0-16,21 21 0,0-20 0,0-1 16,0 0-16,0 0 15,0 0-15,21-21 32,1-21-32</inkml:trace>
  <inkml:trace contextRef="#ctx0" brushRef="#br0" timeOffset="15415.73">10943 2688 0,'0'0'0,"0"-21"15,0-64 1,0 64 0,0 0-16,21 21 0,0-21 0,1 21 15,-1-21-15,0 21 0,21 0 16,-21 0-16,22 0 0,-22 0 0,21 0 15,-21 0-15,22 0 0,-22 0 16,0 21-16,0-21 0,0 21 0,-21 0 16,0 0-16,0 1 0,0-1 15,0 0-15,0 0 0,0 0 16,-21 0-16,0-21 0,0 22 0,0-1 16,-22 0-16,22-21 0,-21 21 15,0-21-15,20 0 0,-20 21 0,21-21 16,0 0-16,0 0 0,-1 0 15,44 0 1,-1 0-16,0 0 16,0 0-16,21 0 0,-20 0 15,20 0-15,0 0 0,-21 21 0,22-21 16,-1 0-16,-21 22 0,22-1 16,-22 0-16,21-21 0,-21 21 0,0 0 15,1 0-15,-22 1 0,0-1 0,0 0 16,0 0-16,0 0 15,-22 0-15,-20-21 0,21 22 0,-21-1 16,20 0-16,-20-21 0,0 21 0,-1-21 16,-20 0-16,21 21 0,-1-21 15,-20 0-15,20 0 0,1 0 0,0 0 16,-1 0-16,1 0 0,21 0 16,0 0-16,0 0 0,-1 0 0,22-21 15,0 0 1,22 0-16,-1 0 15,0 21-15,21-22 0,-21 1 0</inkml:trace>
  <inkml:trace contextRef="#ctx0" brushRef="#br0" timeOffset="16259.25">11705 2815 0,'0'0'0,"-21"0"16,21 21 0,-21-21-1,21 22-15,-21-1 0,-1 0 0,22 0 0,0 0 16,0 0-16,0 1 0,-21-1 16,21 0-16,0 0 0,0 0 15,0 0-15,0 1 0,21-22 0,-21 21 16,22 0-16,-1-21 0,0 0 15,0 0-15,21 0 0,-20 0 0,-1 0 16,21 0-16,-21 0 0,22-21 0,-22 0 16,21-1-16,-21 1 0,22 0 15,-22 0-15,0 0 0,0 0 0,0-1 16,0 1-16,1-21 0,-1 21 16,0 0-16,-21-1 0,21 1 0,-21 0 15,0 42 16,0 0-31,-21 1 0,0-1 16,21 0-16,-21 0 0,21 21 0,-22-20 16,1 20-16,21-21 0,-21 21 15,0 1-15,21-1 0,-21 0 0,21 1 16,-21-1-16,-1 0 0,22 22 16,0-22-16,-21 1 0,21 20 0,-21-21 15,0 22-15,21-22 0,0 22 0,-21-22 16,21 22-16,-21-1 0,21-21 0,-22 22 15,22-1-15,0-20 16,0 20-16,0-20 0,0 20 0,0-21 16,0 1-16,0-1 0,0 0 0,0 1 15,0-22-15,0 21 0,0-21 16,0 1-16,0-1 0,0 0 0,-21-21 16,0 21-16,0-21 0,0 0 15,0 0-15,-1 0 0,-20-21 0,21 0 16,0 21-16,0-21 0,-22-1 15,22-20-15,0 21 0,0-21 0,0 20 16,-1-20-16,22 0 0,0-1 0,-21-20 16,21 21-16,0-22 0,0 1 15,0-1-15,0 22 0,0-22 16,21 1-16,-21 20 0,22-20 0,-1 21 16,21-1-16,-21-20 0,0 20 15,1 1-15,20 0 0,-21-22 0,21 22 16,1 0-16,-1-1 0,0 1 0,1 0 15,-22-1-15,21 22 0,1-21 16,-1 21-16,0-1 0,1 1 0,-22 0 16,0 21-16,0 0 0,0-21 15,-42 21 17,21-21-17,-21 21-15,21-21 0</inkml:trace>
  <inkml:trace contextRef="#ctx0" brushRef="#br0" timeOffset="16984.09">13525 1884 0,'22'-85'16,"-44"64"-1,1 21-15,0 0 16,0-21-16,0 21 0,0 0 16,-1 0-16,-20 0 0,21 0 15,-21 0-15,-1 0 0,22 0 16,-21 21-16,-1 0 0,1 0 0,0 1 15,-1 20-15,1-21 0,-21 21 16,20 1-16,1 20 0,0-20 0,-1 20 16,1 1-16,0-1 0,-1 1 0,1 20 15,21-20-15,-22 20 0,22-20 16,0 21-16,0-22 0,0 1 0,21 20 16,0-41-16,0 20 0,0 1 0,0-1 15,21-21-15,0 22 0,0-22 16,0 1-16,22-1 0,-22 0 0,21 1 15,-21-22-15,22 0 0,-1 0 16,0 0-16,1 0 0,-22 1 16,21-22-16,1 0 0,-1 0 0,-21 0 15,21 0-15,-20-22 0,20 1 16,-21 0-16,21 0 0,-20 0 0,-1-22 16,21 1-16</inkml:trace>
  <inkml:trace contextRef="#ctx0" brushRef="#br0" timeOffset="17953.88">13441 2328 0,'0'0'0,"21"0"16,-21-21-1,0 42 17,-21 1-17,0-1-15,21 0 0,0 21 16,-22 1-16,1-1 0,0 0 16,0 1-16,21-1 0,-21 0 0,0 1 15,-1-1-15,1 0 0,0-21 0,-21 22 16,21-1-16,-1-21 0,1 0 15,-21 1-15,21-1 0,0 0 0,-1 0 16,1-21-16,0 0 0,0 0 0,0 0 31,21-21-31,0 0 16,0 0-16,0-1 0,0 1 16,0 0-16,0 0 0,0-21 0,21 20 15,-21 1-15,0-21 0,21 21 16,-21 0-16,21-22 0,0 22 15,-21 0-15,22 21 16,-1 21-16,-21 0 16,0 0-16,21 22 15,0-22-15,-21 0 0,0 21 0,21-20 16,0-1-16,-21 0 0,22 0 16,-1 0-16,0 0 0,-21 1 0,21-1 15,0-21-15,0 21 0,1-21 0,-22 21 16,21-21-16,0 0 0,0 0 15,0 0-15,0 0 0,1 0 0,-1 0 16,0 0-16,0-21 0,21 0 16,-42 0-16,43 21 0,-43-22 15,21-20-15</inkml:trace>
  <inkml:trace contextRef="#ctx0" brushRef="#br0" timeOffset="18235.72">13991 2413 0,'0'0'16,"0"-21"-16,0 42 31,0 0-31,-21 0 0,21 22 16,0-22-16,-21 21 0,0 1 15,21-1-15,-22 0 0,22-21 0,-21 22 16,21-1-16,-21-21 0,0 22 0,21-22 15,0 0-15,0 0 0,-21 0 16,21 0-16,-21 1 0,21-1 16,21-42 15,0-1-15,0 1-16</inkml:trace>
  <inkml:trace contextRef="#ctx0" brushRef="#br0" timeOffset="18500.57">13991 2455 0,'0'0'0,"0"-21"0,21 42 31,-21 1-31,21-22 0,-21 42 0,22-21 16,-1 21-16,-21-20 0,21 20 15,0-21-15,0 21 0,0-20 0,1 20 16,-1-21-16,0 21 0,0-20 0,0-1 15,0 0-15,1 0 0,-1 0 16,0 0-16,0-21 0,-21 22 0,0-1 16,21-21-16,0 0 15,1 0 1,-22-21-16,21 21 16,-21-22-16,0 1 0,0 0 15,21 0-15</inkml:trace>
  <inkml:trace contextRef="#ctx0" brushRef="#br0" timeOffset="18747.56">14690 2286 0,'0'0'15,"0"-42"1,0 63-16,-22 21 16,22-21-1,-21 22-15,0-1 0,21 0 0,-21 1 16,0-1-16,0 0 0,-1 22 15,22-22-15,-21-21 0,0 22 0,0-1 16,0-21-16,21 22 0,-21-22 0,-1 0 16,22 0-16,0 0 0,0 0 15,22-21 17,-1-21-32,0 0 0,0 0 15</inkml:trace>
  <inkml:trace contextRef="#ctx0" brushRef="#br0" timeOffset="19020.41">15240 2519 0,'0'21'31,"21"-21"-31,0 0 16,0 0-16,1 0 16,-1 0-16,0 0 0,21 0 0,-21 0 0,22 0 15,-22 0-15,0 0 0,21 0 16,-20 0-16,-1 0 0,0 0 16,0 0-16,0 0 0,-42 0 31,0 0-31</inkml:trace>
  <inkml:trace contextRef="#ctx0" brushRef="#br0" timeOffset="19209.32">15198 2752 0,'21'0'0,"-42"0"0,63 0 0,-21 0 15,0 0-15,22 0 0,-22 0 16,0 0-16,0 0 0,0 0 0,0 0 16,22 0-16,-22 0 0,0 0 15,-21-21-15,21-1 0</inkml:trace>
  <inkml:trace contextRef="#ctx0" brushRef="#br0" timeOffset="19932.03">16870 2223 0,'0'0'0,"21"-43"31,-42 64 1,21 1-32,-21-1 0,21 21 0,-22 0 15,22 1-15,-21-1 0,0 22 16,0-22-16,0 0 0,0 1 0,-1-1 16,1 0-16,0 1 0,-21-1 15,21 0-15,-22-21 0,22 1 0,0-1 16,-21 0-16,20 0 0,1 0 15,0-21-15,0 0 16,0 0-16,21-21 16,-21 0-16,21 0 15,0 0-15,0-1 0,0-20 0,0 21 16,0-21-16,21 20 0,-21-20 16,21 0-16,0-1 0,0 22 0,0-21 15,1 21-15,-1 0 0,0-1 16,0 22-16,0 0 0,0 0 15,1 0-15,-1 22 0,0-1 16,-21 21-16,0-21 0,0 22 16,0-22-16,0 21 0,0 0 0,0-20 15,0 20-15,0-21 0,0 21 16,0-20-16,21-1 0,-21 0 0,21-21 16,-21 21-16,21 0 0,1-21 0,-1 0 15,0 0-15,0 0 16,21 0-16,-20 0 0,-1 0 0,0 0 15,0-21-15,21 21 0,-20-21 16,-1 0-16,0 0 0,21-1 16</inkml:trace>
  <inkml:trace contextRef="#ctx0" brushRef="#br0" timeOffset="20235.89">17357 2244 0,'0'0'16,"-22"0"-16,22 21 16,0 21-1,0-21-15,0 22 0,0-22 16,0 21-16,22 1 0,-22-1 16,0 0-16,21 1 0,-21-22 15,21 21-15,-21 0 0,0-20 0,0 20 16,0-21-16,21 0 0,-21 0 15,0 1-15,21-1 0,-21 0 0,0 0 16,21-21 15,1 0-31,-22-21 0,21 0 16,-21 0-16,21-1 0,0 1 16,0 0-16</inkml:trace>
  <inkml:trace contextRef="#ctx0" brushRef="#br0" timeOffset="20467.75">17949 2244 0,'-21'0'16,"0"21"-16,0 0 16,-43 43-16,43-22 0,0 0 0,0 1 15,-22-1-15,22-21 0,0 21 16,-21 1-16,21-22 0,-1 21 0,1-21 15,0 1-15,0-1 0,21 0 16,-21 0-16,0-21 16,21-21 15,0 0-31</inkml:trace>
  <inkml:trace contextRef="#ctx0" brushRef="#br0" timeOffset="20924.55">16171 1884 0,'0'-21'16,"0"0"-1,0-1 1,0 44 47,-21-1-63,21 0 0,0 0 15,-21 0-15,21 0 0,-21 1 16,21-1-16,0 0 0,0 0 15,21 0-15,0-21 16,0 21-16</inkml:trace>
  <inkml:trace contextRef="#ctx0" brushRef="#br0" timeOffset="21368.02">18203 2011 0,'0'0'0,"-21"0"16,0 0 15,21-21 16,0 0-47,21-1 31,0 22-31,-21 22 16,0-1-1,0 0-15,0 0 0,0 0 16,-21 0-16,0-21 16,21 22-16,-21-22 0</inkml:trace>
  <inkml:trace contextRef="#ctx0" brushRef="#br0" timeOffset="21819.39">18605 1524 0,'0'0'0,"0"-21"31,22 21-31,-1 0 16,0 0-16,21 21 0,-21 0 0,22 0 16,-1 22-16,0-1 0,-20 0 15,20 1-15,-21-1 0,21 22 16,-20-22-16,-1 21 0,0-20 0,-21 20 15,0-20-15,0 20 0,0-21 16,0 22-16,0-1 0,-21 1 0,0-1 16,-1-20-16,-20 20 0,-21 1 15,20-22-15,-20 22 0,20-22 0,-20 0 16,-1-21-16,1 22 0,21-22 16,-22 0-16,22 0 0,-1 0 15,22 1-15,-21-1 0,21-21 0,0 0 16,-1 0-16,1 0 0,0 0 15,0 0 1,0 0-16,21-21 0,-21 21 16,-1-22-16</inkml:trace>
  <inkml:trace contextRef="#ctx0" brushRef="#br0" timeOffset="22783.84">5249 4276 0,'0'-21'0,"0"42"0,0-64 15,0 22-15,0 0 0,0 0 16,-21 21 0,21 21-1,0 0-15,0 22 0,0-22 16,0 21-16,0 0 0,0 1 16,0-1-16,0 22 0,0-1 0,0 1 15,0 20-15,0 1 0,0 0 0,0 20 16,-21-20-16,0 21 0,0 0 15,-1 0-15,-20-1 0,0-20 0,21 21 16,-22 0-16,1-22 0,21 1 0,-22 0 16,22-22-16,-21 22 0,21-22 15,0 1-15,21-22 0,-22 1 0,22-1 16,-21 0-16,21-21 0,0 1 0,0-1 16,0-42-1,0-1-15,0 1 16,0-21-16,0 0 0,0-1 15,0 1-15,21-22 0</inkml:trace>
  <inkml:trace contextRef="#ctx0" brushRef="#br0" timeOffset="23163.62">5122 4593 0,'0'0'0,"0"-21"0,0 0 0,0 0 15,0 0-15,0-1 0,0 1 16,0 0-16,0 0 0,0 0 16,0 0-16,21 21 0,1-22 15,-1 1-15,21 0 0,-21 21 16,22-21-16,-1 21 0,0 0 0,1 0 16,20 0-16,-21 21 0,22 0 15,-22 0-15,1 22 0,-22-22 0,0 21 16,0-21-16,-21 22 0,0-22 15,-21 21-15,-21 1 0,20-22 0,-41 21 16,21-21-16,-1 0 0,-20 22 0,20-22 16,1 0-16,0 0 15,21-21-15,-22 21 0,22-21 0,0 0 16,0 0-16,21-21 16,0 0-1,0 0-15,21 21 0,0-21 16,0 21-16,0-21 0,1-1 15,-1 22-15,21-21 0,-21 21 0</inkml:trace>
  <inkml:trace contextRef="#ctx0" brushRef="#br0" timeOffset="23576.38">5778 4551 0,'0'-21'0,"0"-22"15,0 22 1,0 0-16,0 0 16,22 0-16,-1 21 15,21-21-15,-21 21 0,0 0 0,22 0 16,-22 0-16,21 0 0,-21 21 16,1 0-16,20 0 0,-21 0 0,0 22 15,0-22-15,1 0 0,-22 21 16,0-21-16,0 22 0,0-22 0,0 0 15,0 21-15,-22-20 0,-20-1 0,21 21 16,0-42-16,0 21 16,-1 0-16,1-21 15,0 0-15,21-21 16,0 0-16,0 0 0,0 0 16,0 0-16,0-1 0,0-20 0,0 21 15,21 0-15,0-22 0,-21 22 0,0 0 16,22 0-16,-1-21 0,0 20 15,0 22-15,0-21 0,0 0 0,1 21 16,-1 0-16,0 0 0,0-21 16,0 21-16,0 0 0,1 0 0,-1 0 15</inkml:trace>
  <inkml:trace contextRef="#ctx0" brushRef="#br0" timeOffset="23808.25">6667 4403 0,'0'63'31,"-21"-42"-31,21 1 0,-21-1 0,21 0 16,0 0-16,0 0 0,-21 0 15,21 22-15,0-22 0,-21 0 0,21 0 16,0 0-16,0 1 0,0-1 16,0 0-16,0-42 46,0 0-30,0-1-16,0 1 0,0 0 0,0 0 16</inkml:trace>
  <inkml:trace contextRef="#ctx0" brushRef="#br0" timeOffset="23983.37">6625 4276 0,'0'0'0,"-21"0"0,21-21 16,-21 21-16,42 0 62,0 21-62,0 0 16,0-21-16,1 0 16,-1 0-16</inkml:trace>
  <inkml:trace contextRef="#ctx0" brushRef="#br0" timeOffset="24360">7048 4339 0,'0'21'16,"22"1"-16,-22-1 0,21 0 15,-21 0-15,0 0 0,21 0 0,-21 1 16,21-1-16,-21 0 0,21 0 15,-21 21-15,0-20 0,0-1 0,0 0 16,0 0-16,0 0 0,0 0 0,0 1 16,0-1-16,0 0 15,0-42 17,0 0-32,0-1 15,21 1-15,-21 0 0,22 0 0,-1 0 0,0-22 16,-21 22-16,21-21 0,0 21 15,0-22-15,1 22 0,-1 0 16,0-21-16,0 21 0,21-1 0,-20 1 16,-1 21-16,0-21 15,0 21-15,0 0 16</inkml:trace>
  <inkml:trace contextRef="#ctx0" brushRef="#br0" timeOffset="24959.77">8086 4614 0,'0'-21'0,"0"0"15,0 0-15,0 0 16,0 0-16,0-1 0,0 1 16,0 0-16,0-21 0,0 21 15,-22-1-15,1 1 0,0 0 0,0 0 16,0 21-16,0 0 0,-1 0 16,1 0-16,-21 0 0,21 21 15,-22 0-15,1 0 0,21 1 0,-21 20 16,-1-21-16,22 21 0,0 1 0,0-22 15,0 21-15,21 1 0,0-22 16,0 21-16,0-21 0,21 64 16,21-64-16,-21-21 15,0 0-15,1 0 0,-1 0 16,21 0-16,-21 0 0,22 0 0,-22-21 16,21 0-16,-21 21 0,22-21 15,-22-1-15,0 1 0,21-21 16,-21 21-16,1 0 0,-1-22 0,0 1 15,0 0-15,-21 20 0,0-20 16,21 0-16,-21 21 0,0-22 0,21 22 16,-21 0-16,0 42 15,0 0 1,0 0-16,-21 1 0,21 20 0,-21-21 16,21 21-16,0-20 0,0 20 15,0-21-15,-21 21 0,21-20 0,0-1 16,0 0-16,0 0 0,0 0 0,0 0 15,21-21-15,0 0 16,0 0-16,1 0 0,-1 0 0,0 0 16,0 0-16,0-21 0,0 21 15,1-21-15,-1 0 0</inkml:trace>
  <inkml:trace contextRef="#ctx0" brushRef="#br0" timeOffset="25229.83">8699 4106 0,'22'-42'15,"-44"84"-15,44-105 0,-22 21 0,0 20 0,0 1 16,0 0-16,-22 21 16,1 21-1,21 22-15,0-22 0,-21 42 16,0-20-16,21-1 0,-21 21 16,21-20-16,0-1 0,-21 0 0,21 22 15,-22-43-15,22 21 0,-21 1 16,21-22-16,0 21 0,0-21 0,0 1 15,-21-1-15,21 0 0,0 0 16,21-21 0,0 0-1,1 0-15,-1 0 0,0-21 0,0 21 16,0-21-16,0 0 0</inkml:trace>
  <inkml:trace contextRef="#ctx0" brushRef="#br0" timeOffset="25599.86">8890 4466 0,'21'0'31,"0"0"-15,0 0-16,1 0 16,-1 0-16,0 0 0,0 0 0,0 0 15,-21-21-15,21 21 0,1-21 0,-22 0 16,21 21-16,-21-21 0,0-1 15,0 1-15,0 0 0,-21 21 16,-1 0 0,1 0-16,0 0 0,0 0 15,0 0-15,0 21 0,-1 0 0,1 1 16,0 20-16,0-21 0,21 0 16,0 0-16,0 1 0,0-1 0,0 0 15,0 0-15,0 0 0,0 0 0,0 1 16,21-1-16,0-21 15,0 21-15,1-21 0,20 0 0,-21 0 16,0 0-16,0 0 0,22 0 0,-22 0 16,0 0-16,0-21 0,22 0 15,-22 21-15,0-22 0,0 1 0,0 0 16,-21 0-16,21-21 0</inkml:trace>
  <inkml:trace contextRef="#ctx0" brushRef="#br0" timeOffset="25823.74">8572 4149 0,'0'0'0,"-21"0"16,21 21-16,21-21 15,1 0-15,-1 0 0,0 0 16,0 0-16,0 0 0,22 0 15,-1 0-15,0 0 0,-21 0 0,22 0 16,-1 0-16,0 0 0,-20-21 16,20 21-16,-21 0 0,0-21 0,-21-1 15</inkml:trace>
  <inkml:trace contextRef="#ctx0" brushRef="#br0" timeOffset="27047.87">10583 4043 0,'0'0'0,"0"-21"0,0 0 16,0-1-16,21 22 0,-21-21 16,0 42-1,0 1 1,0-1-16,0 0 0,0 21 0,0 1 15,0-1-15,0 0 0,-21 1 16,21-1-16,-21 0 0,21 1 0,0-1 16,-21-21-16,21 21 0,-21-20 0,0-1 15,21 0-15,0 0 16,0 0-16,0-42 47,0 0-47,0 0 15,21 0-15,0-1 0,-21 1 0,21 0 16,0 0-16,-21 0 0,21 0 16,1-1-16,-1 1 0,0 21 0,0 0 15,0 0-15,0 0 16,-21 21-16,22 1 16,-22-1-16,0 0 0,21 0 0,-21 0 15,0 0-15,0 1 16,0-1-16,0 21 0,0-21 0,21 0 15,-21 1-15,21-1 0,0-21 16,-21 21-16,21-21 0,1 0 16,-1 0-16,0 0 0,0 0 0,0 0 15,0 0-15,22 0 0,-22 0 0,0-21 16,21 0-16,-20 21 0,20-22 16,-21 1-16,21 0 0,-20-21 0,-1 21 15,0-22-15,-21 1 0,0 0 0,21-1 16,-21 1-16,0 0 0,0-22 15,0 22-15,0-22 0,-21 22 0,0 0 16,0 20-16,-1-20 16,1 21-16,21 0 0,-21 0 0,0-1 15,0 22-15,0 0 0,-1 0 0,1 0 16,0 0-16,0 22 0,0-1 16,21 0-16,0 21 0,-21-21 0,21 1 15,0 20-15,0-21 0,0 21 0,0-20 16,0-1-16,21 21 0,0-21 15,0 0-15,0-21 0,0 22 16,1-1-16,20-21 0</inkml:trace>
  <inkml:trace contextRef="#ctx0" brushRef="#br0" timeOffset="27448.13">11409 4509 0,'0'0'0,"0"21"15,21-21 1,0 0-16,0 0 16,0 0-16,1 0 0,-1-21 15,21-1-15,-21 1 0,0 0 16,1 21-16,-1-21 0,0 0 16,-21 0-16,21-1 0,-21 1 15,0 0-15,0 0 0,-21 21 16,0 0-1,0 0-15,-1 21 0,1 0 16,0 0-16,-21 1 0,21-1 16,-1 0-16,1 0 0,0 0 0,21 22 15,-21-22-15,21 0 0,-21 0 0,21 0 16,0 0-16,0 1 0,0-1 16,0 0-16,21 0 15,0-21-15,0 0 0,0 0 16,1 0-16,20 0 0,-21 0 15,21 0-15,-20 0 0,20-21 16,0 0-16,1 21 0,-1-21 0,0-1 16,1 1-16,-1 0 0,0 0 15</inkml:trace>
  <inkml:trace contextRef="#ctx0" brushRef="#br0" timeOffset="27979.79">12255 4106 0,'0'0'0,"0"-42"0,0 0 16,0-1-16,0 22 0,0 0 15,0 0-15,0 0 0,0 0 0,-21 21 32,21 21-32,-21 0 0,21 0 15,0 0-15,0 22 0,-21-1 0,21 0 16,0 1-16,-21 20 0,21-21 16,-21 1-16,21-1 0,0 0 15,-22 1-15,1-22 0,21 21 0,-21-21 16,21 22-16,-21-22 0,21 0 15,0 0-15,0 0 0,-21-21 16,21-21 15,0 0-15,0 0-16,0 0 0,0 0 16,21-1-16,-21 1 0,21 0 0,0 0 15,0-21-15,1 20 0,20 1 16,-21 0-16,0 0 0,22 0 0,-1 0 15,-21-1-15,21 22 0,1 0 16,-1 0-16,-21 0 0,22 0 0,-22 22 16,0-1-16,21 0 0,-21 0 15,1 0-15,-22 22 0,0-22 0,0 0 16,0 0-16,0 0 0,-22 22 0,22-22 16,-42 0-16,21-21 0,0 21 15,-22 0-15,1 0 0,21-21 0,-21 22 16,-1-22-16,22 0 0,-21 0 15,21 0-15,-1 0 0,1 0 0,0 0 16,0 0-16,0 0 0,21-22 16,0 1-1,0 0-15,21 0 16,0 0-16,0 0 0,0 21 16</inkml:trace>
  <inkml:trace contextRef="#ctx0" brushRef="#br0" timeOffset="28610.52">13039 4170 0,'21'0'31,"0"0"-31,0 0 0,0-21 15,0 21-15,1-21 0,-1 21 16,0-22-16,21 22 0,-21-21 0,1 0 16,20 0-16,-21 0 0,0 0 15,-21-1-15,21 1 0,-21 0 16,0 0-16,-21 21 0,0 0 16,0 0-16,0 0 0,-22 0 15,1 0-15,0 0 0,-1 0 16,1 0-16,0 21 0,-1 0 15,22 0-15,-21 1 0,21 20 0,0-21 16,21 21-16,0-20 0,0-1 0,0 0 16,0 21-16,0-21 0,21 1 15,0-1-15,21 0 0,-21-21 16,1 0-16,-1 0 0,21 21 0,-21-21 16,0 0-16,1 0 0,-1 0 15,0 0-15,0 0 0,0-21 16,-21 0-1,-21 21-15,0 0 0,0 0 16,0 0-16,-22 0 0,22 0 0,-21 0 16,-1 21-16,22 0 15,-21-21-15,0 21 0,20 0 0,-20 1 16,21 20-16,-21-21 0,20 0 0,1 0 16,21 1-16,0-1 0,-21 0 15,21 0-15,0 0 0,0 0 16,21 1-16,0-22 15,1 0-15,-1 0 0,21 0 0,-21 0 16,22 0-16,-1 0 0,0 0 0,1 0 16,-1 0-16,0-22 0,1 1 15,-1 0-15,0 21 0,22-21 0,-22-21 16,-21 20-16,22 1 0,-1-21 16,0 0-16</inkml:trace>
  <inkml:trace contextRef="#ctx0" brushRef="#br0" timeOffset="28875.38">13695 3979 0,'0'-21'0,"0"42"0,0-63 0,0 21 16,0 0-16,0 0 0,-21 21 31,-1 21-31,1 21 16,21-21-16,0 22 0,-21 20 16,0-21-16,0 1 0,21-1 0,0 22 15,-21-22-15,21 0 0,-22 1 16,1-22-16,21 21 0,0-21 15,0 0-15,-21 22 0,21-22 16,0 0-16,-21 0 0,21 0 16,21-42 15,-21 0-31,21 21 0,-21-21 16,21 0-16,1 0 0,-22-22 15,21 22-15</inkml:trace>
  <inkml:trace contextRef="#ctx0" brushRef="#br0" timeOffset="29325.52">13801 4382 0,'0'0'0,"-22"0"0,1 0 0,-21 21 31,63-21 0,0 0-31,0 0 16,22-21-16,-22-1 0,0 22 0,0-21 16,0 0-16,22 21 0,-22-21 15,0 0-15,-21 0 0,21 21 0,-21-22 16,-21 22 15,0 0-31,0 22 0,0-22 0,-1 21 16,1 0-16,0 0 0,0 0 15,0 22-15,21-22 0,0 0 0,-21 0 16,21 0-16,-22 0 0,22 1 0,0-1 16,0 0-16,0 0 0,0 0 15,22 0-15,-1-21 0,0 0 16,0 0-16,21 0 0,-20 0 15,20 0-15,0 0 0,1 0 16,-1 0-16,0 0 0,1 0 0,-1-21 16,0 0-16,1 21 0,-1-21 0,-21 0 15</inkml:trace>
  <inkml:trace contextRef="#ctx0" brushRef="#br0" timeOffset="30019.12">14499 4255 0,'0'0'0,"0"-22"16,-21 44 15,21-1-31,0 0 0,0 0 0,-21 0 16,21 0-16,-21 1 0,21-1 0,-22 0 15,22 0-15,0 0 0,0 0 16,-21 1-16,21-1 0,-21-21 0,21 21 16,0 0-16,-21 0 15,0-21 16,21-21-15,0 0-16,0 0 16,0 0-16,21-1 0,0 1 0,0-21 15,22 21-15,-22 0 16,0-22-16,0 22 0,21 0 0,-20-21 16,20 20-16,-21 1 0,21 21 0,-20-21 15,-1 21-15,21 0 0,-21 0 16,0 0-16,1 21 0,-22 0 0,21 1 15,-21-1-15,21 0 0,-21 21 16,0-21-16,0 22 0,0-22 0,0 0 16,0 21-16,0-20 0,0-1 0,0 0 15,0 0-15,0 0 0,0 0 16,-21-21-16,0 0 16,-1 0 15,22-21-16,0 0-15,0 0 16,0 0-16,0 0 0,0-1 0,22-20 16,-22 21-16,21 0 0,0-22 0,0 22 15,0-21-15,22 21 0,-22 0 16,21-1-16,0 1 0,-20 21 0,20 0 16,0 0-16,1 0 0,-22 0 0,21 0 15,-21 43-15,0-22 0,1 0 16,-22 21-16,0-21 0,0 22 0,0-22 15,0 0-15,0 21 0,0-20 16,0-1-16,-22 0 0,1 0 16,0-21-16,0 21 0,21 0 0,-21-21 15,0 0-15,-1 22 0,1-22 16,21-22 15,0 1-15,21 0-16,-21 0 0</inkml:trace>
  <inkml:trace contextRef="#ctx0" brushRef="#br0" timeOffset="30903.61">15430 4382 0,'0'0'16,"0"21"-16,-21-21 0,0 0 15,21 21 1,21-21 0,0 0-16,1 0 0,-1 0 15,21 0-15,-21 0 0,22-21 0,-22 21 16,21-21-16,-21-1 0,22 22 16,-22-21-16,0 0 0,0 0 0,-21 0 15,0 0-15,0-1 16,0 1-16,-21 21 15,0 0-15,-22 0 16,22 21-16,-21 1 0,21-1 16,-22 0-16,22 0 0,0 21 0,0-20 15,0-1-15,0 21 0,-1-21 16,22 0-16,0 1 0,0-1 0,0 0 16,0 0-16,0 0 0,0 0 0,22-21 15,-1 0-15,0 22 0,0-22 16,21 0-16,1 0 0,-22 0 0,21 0 15,1 0-15,-1 0 0,0-22 16,1 1-16,-1 21 0,-21-21 16,21 0-16,1 0 0,-22 0 0,21-22 15,-21 22-15,1-21 0,-1-1 16,0 22-16,0-21 0,-21 0 0,21 20 16,-21 1-16,0 0 0,0 0 0,-21 42 31,0 0-16,21 0-15,-21 22 0,0-22 16,21 21-16,0-21 0,0 22 0,-22-22 16,22 0-16,-21 21 0,21-20 0,-21-1 15,21 0-15,-21 0 0,21 0 16,0 0 0,-21-21-16,0 0 15,21-21 16,0 0-31,0 0 16,0 0-16,42 0 0,-42-22 16,42 22-16,-21 0 0,1-21 0,20-1 15,0 22-15,1-21 0,20-1 16,-21 22-16,22 0 0,-1 0 0,-20 21 16,20 0-16,-20 0 0,-1 21 0,0 0 15,-21 0-15,1 1 0,-1 20 16,-21-21-16,0 21 0,0 1 15,0-22-15,0 21 0,0-21 16,-21 1-16,-1-1 0,1 0 0,0 0 16,21 0-16,-21 0 0,0-21 0,0 22 15,42-22 32,-21-22-47,42 1 16,-21 21-16,0-21 0,1 0 0,-1 0 15</inkml:trace>
  <inkml:trace contextRef="#ctx0" brushRef="#br0" timeOffset="31180.46">17208 3852 0,'0'-21'0,"0"42"0,0-63 0,-21 42 31,0 21-16,21 0-15,-21 1 0,0 20 0,0 0 16,21 1-16,-22-1 0,1 0 16,0 1-16,21 20 0,-21-21 0,0 1 15,21-1-15,-21 0 0,21 1 16,-22-22-16,22 21 0,0-21 0,0 1 16,0-1-16,0 0 15,0 0-15,22-21 16,-1 0-1,0 0-15,0-21 0,0 0 0,0 21 16,1-21-16,20-1 0</inkml:trace>
  <inkml:trace contextRef="#ctx0" brushRef="#br0" timeOffset="31415.81">16976 4085 0,'-22'0'0,"44"0"0,-65 0 15,22 0-15,0 0 0,42 0 47,0 0-47,0 0 0,1 0 0,-1 0 16,0 0-16,21 0 0,-21 0 0,1 0 16,-1 0-16,0 0 0,0-21 15,-21 0 16,0 0-31</inkml:trace>
  <inkml:trace contextRef="#ctx0" brushRef="#br0" timeOffset="32047.45">19113 3810 0,'0'0'15,"22"-21"-15,-22 0 0,0 0 16,0-1-16,0 1 0,0 0 0,-43 0 16,22 0-16,0 0 0,0-1 15,0 22-15,-1-21 0,1 0 0,0 21 16,-21 0-16,21 0 0,-22 0 16,22 0-16,-21 0 0,-1 21 0,1 0 15,0 22-15,-1-22 0,1 21 16,0 1-16,21-1 0,-22 21 0,22 1 15,-21-1-15,21-20 0,-1 20 0,1 1 16,21-1-16,0-20 16,0-1-16,0 0 0,0 1 0,0-1 15,0-21-15,0 0 0,43 0 16,-22 1-16,0-1 0,21-21 0,-21 0 16,22 0-16,-1 0 0,0 0 0,1 0 15,-1 0-15,-21 0 0,22-21 16,-1-1-16,0 1 0,1 0 0,-1 0 15,0 0-15,1 0 0,-22-22 16,21 22-16</inkml:trace>
  <inkml:trace contextRef="#ctx0" brushRef="#br0" timeOffset="32935.58">19219 4149 0,'0'-21'15,"-63"105"-15,126-147 0,-42 20 0,-21 22 16,0 0-16,-21 42 16,0 0-1,0-21-15,0 22 0,0 20 0,-1-21 16,1 0-16,0 0 0,21 22 0,-21-22 15,0 0-15,21 21 0,-21-20 16,21-1-16,0 0 0,0 0 0,0 0 16,0 0-16,21-21 15,0 0-15,0 0 0,0 0 16,0 0-16,1 0 0,-1 0 0,0 0 16,0 0-16,0 0 15,-21-21-15,0 0 0,0 0 0,0 0 16,0 0-16,0-1 0,0 1 15,0 0-15,0 0 0,0-21 0,-21 20 16,21 1-16,-21 0 0,21 0 0,0 0 16,0 0-16,0-1 15,21 22-15,0-21 16,0 21-16,1 0 16,-1 0-16,21 0 0,-21 0 0,0 21 15,1 1-15,-1-22 0,0 21 16,0 0-16,0 0 0,-21 21 0,0-20 15,0-1-15,0 0 0,0 0 16,0 0-16,0 0 0,0 1 16,0-1-16,0 0 0,0 0 15,0 0-15,-21-21 32,21-21-17,0 0 1,0 0-16,0 0 0,0-1 0,0 1 15,0 0-15,0-21 0,21 21 0,0-1 16,1-20-16,-1 21 0,0-21 16,0 20-16,21 1 0,-20 21 0,20-21 15,-21 21-15,21 0 16,-20 0-16,20 0 0,-21 0 0,0 21 16,0-21-16,1 21 0,-1 22 15,0-22-15,-21 0 0,0 21 0,0-20 16,0-1-16,0 21 0,0-21 0,0 0 15,0 1-15,-21-1 0,21 0 16,-21 0-16,-1-21 0,22 21 0,-21-21 31,21-21-15,0 0 0,21 0-16,-21 0 15,22-1-15,-1 1 0,0-21 16,0 21-16,0 0 0,0-22 15,1 22-15,20 0 0,-21 0 0,21 0 16,-20-1-16,-1 22 0,21 0 0,-21 0 16,0 22-16,1-22 0,-22 21 15,21 21-15,-21-21 0,0 0 0,0 1 16,0 20-16,0-21 0,0 0 16,0 0-16,-21 1 0,-1-1 0,1 0 15,0 0-15,0 0 0,21 0 16,0-42 15,21 0-15</inkml:trace>
  <inkml:trace contextRef="#ctx0" brushRef="#br0" timeOffset="33311.37">20701 4022 0,'0'0'0,"0"-21"31,-21 21-31,0 0 16,21 21-1,0 0-15,0 0 0,0 0 0,0 22 16,-22-22-16,1 21 0,21 0 0,-21 1 16,0-1-16,21 22 0,-21-22 15,0 0-15,-1 22 0,1-22 0,0 22 16,0-22-16,0 21 0,0 1 15,-1-1-15,-20 1 0,21 21 0,0-22 16,0 1-16,-1-1 0,1 1 0,0-1 16,0 1-16,21-1 0,0 1 0,0-1 15,-21 1-15,21-1 0,-21 1 16,21-1-16,0-21 0,0 22 0,-22-22 16,22-21-16,-21 22 0,21-22 15,-21 0-15,0-21 16,21-21-1,0 0-15,0 0 0,0-1 0,21-20 16,0-21-16,0 20 0,1-20 16,20-1-16</inkml:trace>
  <inkml:trace contextRef="#ctx0" brushRef="#br0" timeOffset="33601.19">20659 4445 0,'0'-42'0,"0"84"0,0-127 0,0 64 0,0-21 15,0 21-15,0 0 16,0-1-16,0 1 0,21 21 0,0-21 16,0 21-16,0 0 0,22 0 15,-22 0-15,21 0 0,0 0 0,1 0 16,-22 21-16,21 0 0,1 1 0,-22-1 16,21 0-16,-21 0 0,-21 0 15,0 22-15,0-22 0,0 0 0,0 0 16,0 21-16,-21-20 0,-21-22 15,21 21-15,-22 0 0,1-21 0,0 0 16,-22 21-16,22-21 0,-1 0 0,1 0 16,0 0-16,21 0 0,-22 0 15,22 0-15,21-21 16,0 0-16,0 0 0</inkml:trace>
  <inkml:trace contextRef="#ctx0" brushRef="#br0" timeOffset="34143.14">21188 4149 0,'0'0'0,"-21"21"16,-1 0-1,1-21-15,0 42 0,21-20 0,-21-1 16,0 0-16,0 21 0,-1-21 15,1 1-15,21-1 0,0 0 0,-21 0 16,21 0-16,0 0 16,0 1-16,0-1 0,21-21 0,0 0 15,1 21-15,20-21 0,-21 0 0,0 0 16,22 0-16,-1 0 0,-21 0 16,21 0-16,1-21 0,-22 0 0,21 21 15,-21-22-15,1 1 0,-1 0 0,-21 0 16,21 0-16,-21 0 0,0-22 15,0 22-15,-21 0 0,0-21 0,-1 20 16,1 1-16,0 0 0,0 0 16,0 21-16,0 0 0,-1-21 0,1 21 15,0 0-15,0 0 0,0 0 16,21 21-16,-21-21 0,21 21 16,0 0-16,0 0 0,0 1 15,21-22-15,0 0 16,21 0-16,-21 21 0</inkml:trace>
  <inkml:trace contextRef="#ctx0" brushRef="#br0" timeOffset="34620.87">21590 4212 0,'0'-63'31,"-21"84"-15,21 0-16,-21 0 15,21 0-15,0 1 0,-22 20 0,22-21 16,0 0-16,0 22 0,0-22 16,-21 0-16,21 0 0,-21 0 0,21 0 15,0 1-15,-21-22 16,0 0 0,21-22-1,0 1 1,0 0-16,0 0 15,21-21-15,-21 20 0,21 1 0,0-21 16,0 21-16,1-22 16,20 22-16,-21 0 0,0-21 0,22 21 15,-1 21-15,-21 0 0,21 0 0,-20 0 16,-1 0-16,0 21 0,0 0 16,0 0-16,-21 21 0,0-20 0,0-1 15,0 21-15,0-21 0,0 22 16,0-22-16,0 0 0,0 0 0,-21 0 15,0 0-15,0 1 0,21-1 0,-21 0 16,-1-21 0,44 0 31,-1-21-47,-21 0 0,21-1 0,0 1 15</inkml:trace>
  <inkml:trace contextRef="#ctx0" brushRef="#br0" timeOffset="34964.14">21950 4276 0,'21'0'16,"0"0"0,0 0-16,0 0 0,1 0 15,-1 0 1,0 0-16,0 0 0,0 0 15,0-21-15,1 21 0,-22-22 16,0 1-16,0 0 16,-22 21-1,1 0 1,0 0-16,0 21 0,-21 0 0,20-21 16,1 22-16,0 20 0,0-21 15,0 0-15,0 0 0,-1 1 0,22-1 16,-21 0-16,21 0 0,0 0 15,0 0-15,21-21 16,22 22-16,-22-22 0,0 0 16,0 0-16,0 0 0,1 0 15,20 0-15,-21-22 0,0 22 0,22-21 16</inkml:trace>
  <inkml:trace contextRef="#ctx0" brushRef="#br0" timeOffset="35408.89">22479 4212 0,'0'0'0,"-42"0"32,42 21-32,-22 1 0,1-1 0,0 0 15,0 0-15,21 0 0,0 0 16,0 1-16,-21-1 16,21 0-16,-21-21 0,21 21 0,0 0 15,0 0-15,0-42 63,0 0-63,0 0 15,0 0-15,0 0 0,0-1 0,0 1 16,21 0-16,0-21 0,0 21 16,0-1-16,0 1 0,1 0 0,20 0 15,-21 21-15,0 0 0,0 0 16,22 0-16,-22 0 0,0 21 15,-21 21-15,21-20 0,-21-1 16,0 0-16,0 21 0,0-21 16,0 1-16,0-1 0,-21 0 0,0 0 15,0 0-15,0 0 0,-1 1 16,1-22-16,42-22 47,1 1-47,-1 0 15,0 21-15</inkml:trace>
  <inkml:trace contextRef="#ctx0" brushRef="#br0" timeOffset="35675.74">23072 3831 0,'-22'0'16,"22"21"-1,-21 1-15,0-1 0,0 21 0,0 0 16,0-20-16,-1 41 0,1-21 16,0 1-16,0-22 0,0 21 0,0 1 15,-1-22-15,22 21 16,0-21-16,0 0 0,0 1 0,0-1 16,0 0-16,0 0 0,22-21 31,-1 0-31,0 0 0,0 0 0,0 0 15,0 0-15,1-21 0,-1 0 16,0 0-16,0 21 0</inkml:trace>
  <inkml:trace contextRef="#ctx0" brushRef="#br0" timeOffset="35915.03">22818 4064 0,'0'0'16,"-22"0"-16,44 21 31,-1-21-31,21 0 16,-21 0-16,0 0 0,22 0 0,-22 0 15,21 0-15,1 0 0,-22 0 16,21 0-16,-21 0 0,22 0 0,-22 0 16,0 0-16,0 0 0,-21 21 46,-21 1-46,0-22 0</inkml:trace>
  <inkml:trace contextRef="#ctx0" brushRef="#br0" timeOffset="36271.53">21357 4911 0,'0'0'0,"-21"-21"16,21-1-16,0 1 15,0 42 1,0 1-16,0-1 15,0 0-15,0 0 0,0 21 0,-21-20 16,21 20-16,0-21 0,0 21 0,-21-20 16,-1 20-16,1-21 0,0 0 15,21 0-15,-21 22 0,0-22 0,0 0 16,-1 0-16,22 0 0,-21-21 16,21-21 15,0 0-31,21 21 0</inkml:trace>
  <inkml:trace contextRef="#ctx0" brushRef="#br0" timeOffset="36676.3">21167 4890 0,'0'0'0,"0"-22"0,0-62 31,21 84-31,0 0 0,0 0 16,0 0-16,0 0 0,1 0 0,-1 0 15,0 21-15,0 0 0,0 21 0,22-20 16,-22 20-16,0-21 16,21 21-16,-21 1 0,1-1 0,-1-21 0,0 22 15,-21-22-15,0 21 0,0-21 16,0 0-16,0 1 0,0-1 16,0 0-16,-21 0 0,0 0 0,-1-21 15,1 21-15,0-21 16,21-21-1,0 0-15,0 0 16,0 0-16,21 0 0,-21-1 16,21 1-16,1-21 0,-1 21 0,0-22 15,0 1-15,0 0 0,0-1 16,22 1-16,-22 0 0,0-1 16,21 22-16,-20-21 0,-1 21 0,21 0 15,-21-1-15,0 22 0,1 0 0,-1 0 16,0 0-16,0 0 15,-21 22-15,0-1 16,0 0-16,0 0 0</inkml:trace>
  <inkml:trace contextRef="#ctx0" brushRef="#br0" timeOffset="37211.99">22034 5207 0,'0'0'0,"85"-21"32,-64 0-32,0 0 0,1 21 0,-22-22 15,0 1-15,21-21 0,-21 21 16,0 0-16,0-1 0,0 1 0,0 0 16,-21 0-16,-1 21 15,1 0-15,0 0 0,0 21 16,-21 0-16,20-21 0,1 43 0,0-22 15,-21 0-15,21 0 0,-1 0 0,-20 22 16,21-22-16,21 0 0,-21 0 16,21 0-16,-21 0 0,21 1 15,0-1-15,0 0 0,0 0 0,21-21 16,0 0 0,0 0-16,0 0 0,0 0 0,1 0 15,-1 0-15,0 0 0,21-21 16,-21 0-16,1 21 0,-1-21 0,0-1 15,0 1-15,0-21 0,0 21 16,1 0-16,-22-1 0,0 1 0,21 0 16,-21 0-16,0 42 31,0 0-31,-21 0 16,21 1-16,0-1 0,0 0 15,-22 0-15,22 0 0,0 0 16,0 1-16,0-1 0,22 0 15,-1-21 1,0 0-16,0 0 16,0 0-16,0 0 0,1-21 0,-1 21 15,0-21-15,0-1 0,0 1 0</inkml:trace>
  <inkml:trace contextRef="#ctx0" brushRef="#br0" timeOffset="37868.61">22521 4995 0,'0'22'16,"0"-1"-16,0 0 16,0 0-16,-21 0 0,21 0 0,0 1 15,-21-1-15,21 0 0,0 0 16,-21 0-16,0 0 16,21 1-1,-22-22-15,1 0 16,21-22-1,0 1 1,0 0-16,0 0 16,0 0-16,21 0 0,-21-1 15,22 1-15,-1 0 0,0 0 0,-21 0 16,42 0-16,-21-1 0,1 1 0,20 0 16,-21 21-16,21-21 0,1 21 15,-22 0-15,21 0 0,-21 0 0,22 0 16,-22 21-16,0-21 0,0 21 15,0 0-15,-21 1 0,0 20 0,0-21 16,0 0-16,0 0 0,0 1 0,0-1 16,0 0-16,-21 0 15,0 0-15,0-21 0,21 21 0,-21 1 0,0-22 16,-1 0-16,1 0 31,21-22-15,21 1-1,1 0-15,-1 0 0,0 21 0,0-21 16,21 0-16,-20-1 0,20-20 0,-21 21 16,21 0-16,1 0 0,-22 21 15,21-22-15,-21 22 0,1 0 0,-1 0 16,0 0-16,0 0 0,-21 22 16,21-1-16,-21 0 0,0 0 15,0 0-15,0 0 0,0 22 16,0-22-16,-21 0 0,21 0 15,-21-21-15,0 21 0,21 1 0,-21-1 16,-1-21-16,22-21 47,22 21-31,-22-22-16,21 1 15</inkml:trace>
  <inkml:trace contextRef="#ctx0" brushRef="#br0" timeOffset="38220.21">23410 5122 0,'0'0'0,"21"0"0,1 0 15,-1 0-15,0 0 0,0 0 0,0 0 16,0 0-16,1-21 0,-1 21 15,0-21-15,0 0 0,0 0 16,-21 0-16,0-1 0,0 1 0,0 0 16,0 0-16,0 0 15,-21 21-15,0 0 0,0 0 16,0 0-16,-22 0 0,22 21 0,0 0 16,-21 0-16,20 0 0,1 22 15,0-22-15,0 0 0,21 21 0,0-20 16,0-1-16,-21 0 0,21 0 15,0 0-15,0 0 0,0 1 0,21-22 16,-21 21-16,21-21 0,0 0 0,0 0 16,1 0-16,-1 0 0,21 0 15,-21 0-15,22-21 0,-1 21 0,0-22 16,1 1-16</inkml:trace>
  <inkml:trace contextRef="#ctx0" brushRef="#br0" timeOffset="38867.69">24701 4170 0,'-21'0'0,"21"21"31,21-21 1,1 0-32,-22-21 31,0 0-16,-22 21-15,1 0 16,0 0-16,0 0 0,0 0 16,0 0-1,-1 21-15,22 0 16,0 0 0,0 0-16,22-21 15,-1 0-15,0 0 0,0 0 16,0 0-16,0 0 15,1 0-15,-1 0 16,-21-21-16,0 0 16,0 0-16,0 0 15,-21 21 1,-1 0 0,1 0-16,21 21 0,-21-21 0,21 21 15,0 0-15,0 0 16,21-21 46,0 0-46,1 0 0</inkml:trace>
  <inkml:trace contextRef="#ctx0" brushRef="#br0" timeOffset="39651.25">24574 4657 0,'0'0'0,"0"-21"15,0-1 1,22 22 15,-1 0-31,0 0 16,0 0 0,-21 22-16,0-1 15,0 0-15,0 0 16,-21-21-1,0 0-15,0 0 16,-1 0-16,1 0 16,21-21 15,0 0-15,0 0-16,0-1 15,21 22-15,-21-21 16,22 21-16,-22-21 15,21 21-15,0 0 16,0 0 0,-21 21 31,-21-21-32,21 21-15,-21-21 16,0 0-1,-1 0 1,1 0-16,21-21 47,21 21-31,1 0-1,-1 0-15,0 0 16,0 0-16,-21 21 15,21 1-15,0-1 0,-21 0 16,0 21-16,0-21 0,0 1 16,0-1-16,0 21 0,0-21 15,-21 0-15,0 22 0,0-22 16,-21 0-16,20 21 0,-20-20 0,21-22 16,-21 21-16,-1 0 0,1-21 15,21 0-15,-22 0 0,22 0 0,0 0 16,0 0-16,0 0 0,21-21 15</inkml:trace>
  <inkml:trace contextRef="#ctx0" brushRef="#br0" timeOffset="40698.76">24469 4191 0,'0'21'16,"0"0"0,0 1-16,21-22 31,0 0-16,0 0-15,0 0 16,0 0-16,1 0 0,-1 0 16,0-22-16,-21 1 15,0 0-15,0 0 16,0 0-16,0 0 16,-21 21-1,0 0-15,-1 0 0,1 0 16,0 21-16,0-21 0,0 21 15,21 0-15,0 0 16,-21 0-16,21 1 0,0-1 16,0 0-16,0 0 15,21-21 1,0 0-16,0 0 0,0 0 16,0 0-16,1-21 15,-1 21-15,-21-21 16,0 0-16,0-1 15,0 1-15,0 0 16,0 0-16,-21 21 31,-1 0-31,22 21 16,0 0-16,-21 0 0,21 1 16,-21-1-16,21 0 0,0 0 15,0 0-15,0 0 16,21 1-16,0-22 15,1 0-15,-1 0 0,0 0 16,0 0 0,0 0-16,-21-22 0,21 1 0,-21 0 15,22 0-15,-22 0 16,0 0-16,0-1 16,-22 22 15,1 22-31,21-1 15,0 0 1,0 0-16,-21-21 16</inkml:trace>
  <inkml:trace contextRef="#ctx0" brushRef="#br1" timeOffset="47435.94">720 7091 0,'0'0'0,"0"-21"16,21 21-16,-21-21 0,0-1 16,0 1-16,0 0 15,0 0-15,0 0 16,0 0-16,0-1 0,0 1 15,0 42 32,0 1-47,-21 20 16,21-21-16,-22 21 0,22 1 16,0-1-16,-21 0 0,21 22 15,-21-1-15,0-20 0,21 20 0,0 1 16,-21-22-16,21 22 0,0-22 15,0 0-15,0 1 0,0-22 0,0 21 16,21-21-16,0 0 0,0 1 16,0-1-16,22 0 0,-22-21 15,21 0-15,1 0 0,-1 0 0,-21-21 16,21 0-16,1-1 0,-1 1 16,0 0-16,1-21 0,-1 21 0,0-22 15,1 1-15,-1-22 16,0 22-16,-20-21 0,20-1 0,-21 1 15,0-1-15,0 1 0,1-1 16,-22 1-16,21 20 0,-21 1 0,0 0 16,0-1-16,0 22 0,0 0 15,0 0-15,0 0 16,0 42 15,0 0-31,0 0 0,0 0 16,0 0-16,0 1 15,21-22-15,-21 21 0,0 0 0,21-21 16,0 21-16,0 0 16</inkml:trace>
  <inkml:trace contextRef="#ctx0" brushRef="#br1" timeOffset="47975.63">1884 7345 0,'42'0'31,"-21"-21"-31,0 0 16,1-1-16,-1 22 16,-21-21-16,21 0 0,0 0 15,-21 0-15,0 0 0,21-1 0,-21 1 16,-21 21 15,0 21-31,0 1 0,0-22 16,-1 21-16,1 0 0,0 0 15,-21 21-15,21-20 0,-1-1 0,1 0 16,21 0-16,0 0 0,0 0 16,0 1-16,0-1 0,0 0 0,0 0 15,21 0-15,1 0 16,-1-21-16,0 22 0,-21-1 15,21 0-15,0-21 0,0 21 0,-21 0 16,0 0-16,0 1 16,0-1-16,-21-21 15,0 21 1,0-21-16,0 0 0,0 0 0,-1 0 16,1 0-16,0 0 15,0-21-15,-21 21 0,20-21 0,1 21 16,0-22-16,0 1 0,0 21 15,0-21-15,-1 21 0,1 0 0,21-21 16,21 21 15,1 0-31,-1 0 0,21 0 16,-21 0-16,22 0 0</inkml:trace>
  <inkml:trace contextRef="#ctx0" brushRef="#br1" timeOffset="48355.41">2265 7535 0,'-21'0'16,"21"-21"15,21 0-15,0 0-16,0 21 0,0-21 0,0 0 15,1-1-15,-1 1 0,0 0 16,-21 0-16,21 0 0,-21 0 0,21 21 16,-21-22-16,-21 22 15,-21 0 1,21 0-16,-1 22 0,1-1 16,0 0-16,0 0 0,-21 21 0,42-20 15,-22-1-15,1 21 0,21-21 16,-21 0-16,21 22 0,0-22 0,0 0 15,0 0-15,0 0 16,21 1-16,0-22 0,1 0 16,-1 0-16,0 21 0,21-21 15,-21 0-15,22 0 0,-22 0 0,21-21 16,-21 21-16,1-22 0,20 1 16</inkml:trace>
  <inkml:trace contextRef="#ctx0" brushRef="#br1" timeOffset="48735.19">2709 7366 0,'0'0'0,"0"-21"15,0 0-15,0 0 0,0-1 16,21 22 0,1-21-16,-1 21 0,0 0 15,0 0-15,0 0 0,22 0 16,-22 0-16,0 0 0,21 21 0,-21 1 15,1-1-15,-22 0 0,21 0 16,-21 21-16,21-20 0,-21-1 0,0 21 16,0-21-16,0 0 0,-21 1 0,0-1 15,21 0-15,-22 0 16,1-21-16,0 21 0,0-21 16,0 0-16,21-21 31,0 0-31,0 0 15,0 0-15,0-1 0,0 1 16,21 0-16,-21 0 0,21-21 0,-21 20 16,21 1-16,0 0 0,-21 0 15,22 0-15,-1 21 0,-21-21 16,21 21-16,0-22 16,0 22-16</inkml:trace>
  <inkml:trace contextRef="#ctx0" brushRef="#br1" timeOffset="49340.02">3302 7324 0,'0'0'0,"-42"-21"32,20 42-1,22 0-31,0 0 0,0 21 16,0-20-16,-21-1 0,21 0 15,0 21-15,0-21 0,0 1 0,-21-1 16,21 0-16,-21 0 0,21 0 15,-21 0-15,21 1 0,0-1 16,0-42 15,0-1-31,0 1 16,0 0-16,0 0 16,0-21-16,21 20 0,-21 1 0,21-21 15,0 0-15,0 20 0,1-20 16,-1 0-16,0 21 0,0-22 0,21 22 15,-20 0-15,20 0 0,0 21 16,-21 0-16,22 0 0,-1 0 0,0 0 16,-20 21-16,20 0 0,-21 0 15,0 22-15,0-22 0,1 0 0,-22 21 16,21-21-16,-21 22 0,0-22 0,0 0 16,0 21-16,-21-20 0,-1-1 15,1 0-15,0-21 0,0 21 16,0 0-16,0-21 0,-1 0 15,44 0 32,-1 0-47,0 0 0,0-21 0,0 21 16</inkml:trace>
  <inkml:trace contextRef="#ctx0" brushRef="#br1" timeOffset="49865.9">4318 7324 0,'0'0'0,"-21"-21"0,0 21 16,-1-22-16,22 1 0,-21 21 0,0-21 16,0 21-16,0 0 15,0-21-15,-1 21 0,1 0 0,0 0 16,0 21-16,0 0 0,0-21 15,-1 21-15,-20 1 0,21 20 0,0-21 16,0 21-16,-1 1 0,1-22 16,0 21-16,21-21 0,0 1 0,0 20 15,0-21-15,0 0 0,0 0 16,21 1-16,0-22 16,1 0-16,-1 0 0,0 0 0,0 0 15,0 0-15,0 0 0,1 0 0,20-22 16,-21 1-16,0 21 0,0-21 15,1 0-15,-1 0 0,0 0 0,0-1 16,0 1-16,0-21 0,1 21 16,-1-22-16,-21 1 0,0 21 0,21-21 15,-21 20-15,0 1 0,0 0 0,0 0 16,-21 42 0,21 21-1,-21-20-15,21-1 16,-22 21-16,22-21 0,0 22 0,0-22 15,0 21-15,0-21 0,0 0 0,0 1 16,0-1-16,0 0 0,0 0 16,22 0-16,-1-21 0,0 0 15,0 0-15,0 0 16,0 0-16,1 0 0,-1 0 0,21-21 16,-21 0-16,0 21 0</inkml:trace>
  <inkml:trace contextRef="#ctx0" brushRef="#br1" timeOffset="50549.85">4678 7260 0,'0'-21'0,"0"42"0,-21-42 31,21 42-15,0 0-16,0 1 0,-22-1 0,22 0 16,0 21-16,-21-21 0,21 1 0,0-1 15,0 21-15,0-21 0,0 0 16,0 1-16,0-1 0,-21-21 0,21 21 15,0 0-15,-21-21 16,21 21-16,-21-42 31,21 0-15,0 0-16,0 0 16,0-1-16,0 1 0,0 0 0,0-21 15,0 21-15,21-22 0,0 22 16,0-21-16,0 21 0,1-22 0,-1 22 15,21 0-15,-21 0 0,22 21 16,-22 0-16,21 0 0,-21 0 0,0 0 16,1 0-16,-1 21 0,0 0 0,0 0 15,0 22-15,0-22 0,-21 0 16,0 21-16,0-21 0,0 1 16,0-1-16,0 21 0,0-21 15,0 0-15,0 1 0,0-1 16,-21-21 15,21-21-15,0-1-16,0 1 15,0 0-15,0 0 0,0 0 16,21 0-16,-21-22 0,22 22 0,-1-21 16,21 21-16,-21-22 0,0 22 15,22 0-15,-22 0 0,21 0 0,-21-1 16,22 22-16,-22 0 0,21 0 0,-21 0 15,1 22-15,-1-1 0,0 0 16,0 21-16,-21-21 0,0 1 16,0 20-16,0-21 0,0 21 0,0-20 15,0-1-15,0 0 0,-21 21 16,0-21-16,21 1 0,-21-1 0,-1-21 16,1 21-16,0 0 0,0-21 0,21 21 15,-21-21-15,42-21 47,-21 0-47</inkml:trace>
  <inkml:trace contextRef="#ctx0" brushRef="#br1" timeOffset="50964.07">5842 7366 0,'0'0'16,"-21"21"-16,42-21 31,0 0-31,0 0 16,0 0-16,1 0 0,-1 0 0,21-21 15,-21 21-15,0-21 0,1 0 16,-1 0-16,0 21 0,0-22 15,0 1-15,-21 0 0,0 0 0,0 0 16,0 0-16,-21 21 16,0 0-16,0 0 0,0 0 15,-22 21-15,22-21 0,-21 21 16,-1 0-16,22 0 0,-21 22 0,21-22 16,-22 21-16,22-21 0,0 0 0,0 22 15,0-22-15,21 21 0,0-21 16,0 1-16,0-1 0,0 0 0,0 0 15,21-21-15,0 21 0,21-21 0,-20 0 16,20 0-16,0 0 16,-21 0-16,22 0 0,-1 0 0,0 0 15,1-21-15,-22 0 0,21 21 0,-21-21 16</inkml:trace>
  <inkml:trace contextRef="#ctx0" brushRef="#br1" timeOffset="52079.91">7091 7027 0,'0'-21'62,"0"0"-31,-21 21 1,-1 0-17,22 21 1,-21-21-16,21 21 16,-21-21-16,21 22 15,21-22 32,-21-22-16,0 1 47,0 0-46,0 42 46,0 0-78,0 1 15,0-1-15,0 0 0,0 21 16,0-21-16,0 22 0,0-1 16,0 0-16,-21-20 0,21 20 0,0 0 15,-21 1-15,21-22 0,0 21 16,0-21-16,0 0 0,-21 1 0,21-1 16,0 0-16,0 0 0,0 0 0,0 0 15,21-42 32,0 0-47,-21 0 0,0 0 16,21 0-16,0-1 0,-21 1 15,22-21-15,-1 0 0</inkml:trace>
  <inkml:trace contextRef="#ctx0" brushRef="#br1" timeOffset="53079.7">7260 6943 0,'-42'0'16,"21"0"-1,42 0 17,0 0-17,0 0-15,0 0 0,22 0 0,-1 0 16,0 0-16,22 0 15,-1 0-15,22 0 0,0 0 0,-1 0 16,22 0-16,0 0 0,-21 0 16,20 0-16,1 0 0,-21 0 0,21 0 15,-22 0-15,22 0 0,0 0 0,0 0 16,0 0-16,-22 0 0,22 0 16,-21 0-16,0 0 0,-1 0 0,1 0 15,0 0-15,-1 0 0,1 0 16,0 0-16,-1 0 0,-20 0 0,-1 0 15,1 0-15,-1 0 0,-20 0 16,-1 0-16,0 0 0,-21 0 0,1 0 16,-1 0-16,0 0 15,-21 21 32,0 0-31,0 0-16,0 0 15,0 1-15,0-1 16,0 0-16,0 0 0,0 0 16,0 0-16,0 1 0,0-1 0,0 0 15,0 21-15,-21-21 0,21 1 16,-21 20-16,21-21 0,0 0 0,0 22 16,0-22-16,-22 0 0,22 0 15,-21 0-15,21 0 0,0 1 0,0-1 16,-21-21-16,21 21 0,-21-21 15,0 21-15,0-21 16,-1 0-16,22 21 16,-21-21-16,0 0 0,0 0 15,0 0-15,0 0 0,-1 0 16,1 0-16,0 0 0,0 0 16,0 0-16,0 0 0,-22 0 15,22 0-15,-21 0 0,21 0 0,-22 0 0,1 0 16,0 0-16,-22 0 0,22 0 15,-22 0-15,1 0 0,-22 0 16,22 0-16,-22 0 0,0 0 0,1 0 16,-1 0-16,-21 0 0,21 0 15,-20 0-15,20 0 0,-21 0 0,21 0 16,1 0-16,-22 0 0,21 0 0,-21 0 16,22 0-16,-1 0 0,22 0 15,-22 0-15,21 0 0,-20 0 0,20 0 16,22 0-16,-22 0 0,22 0 0,0 0 15,21 0-15,-22 0 0,22 0 16,0 0-16,0 0 0,0 0 0,-1 0 47,1 0 15</inkml:trace>
  <inkml:trace contextRef="#ctx0" brushRef="#br1" timeOffset="54267.97">1312 8467 0,'0'0'0,"21"-21"0,-21-1 16,0 1-1,-21 42 16,0 1-31,0-1 16,0 21-16,0-21 0,-22 22 16,22-1-16,-21 0 0,-1 1 15,22-1-15,-21 21 0,0-20 0,-1-1 16,1 0-16,0 1 0,-1-1 16,1-21-16,0 22 0,20-22 0,1-21 15,0 21-15,0-21 0,21 21 16,0-42-1,0 0-15,0 0 16,0-1-16,0 1 16,0 0-16,21 0 0,-21 0 0,21 21 15,0-21-15,1-1 0,-1 22 16,21 0-16,-21-21 0,0 21 16,22 0-16,-22 0 0,21 0 15,-21 0-15,1 21 0,20 1 0,-21-1 16,21 0-16,-20 0 0,-1 0 15,0 0-15,0 1 0,0-1 0,-21 0 16,21 0-16,1 0 0,-22 0 16,0 1-16,21-22 15,0 0 1,0-22 15,0 1-15,0 0-16,-21 0 0</inkml:trace>
  <inkml:trace contextRef="#ctx0" brushRef="#br1" timeOffset="54511.83">1778 8763 0,'0'21'31,"0"0"-31,0 1 0,0-1 0,0 0 0,0 0 15,0 21-15,0-20 0,-21-1 16,21 0-16,-21 0 0,21 0 16,-22 0-16,22 1 0,0-1 15,0 0-15,-21-21 16,21-21 15,0 0-31,0-1 0,0 1 16</inkml:trace>
  <inkml:trace contextRef="#ctx0" brushRef="#br1" timeOffset="54683.74">1799 8551 0,'0'0'0,"0"-21"32,0 42-1,0 1-16,21-22-15,-21 21 16,0 0-16,21-21 0,1 21 16</inkml:trace>
  <inkml:trace contextRef="#ctx0" brushRef="#br1" timeOffset="55151.47">2074 8700 0,'0'21'16,"0"0"-16,0 0 16,0 0-16,0 0 15,0 1-15,0-1 0,0 21 16,0-21-16,-21 0 0,21 1 0,0 20 16,0-21-16,0 0 0,0 0 15,0 1-15,-21-1 0,21 0 16,-21 0-16,21-42 31,0 0-15,0 0-16,0-1 15,0-20-15,0 21 0,0-21 0,0 20 16,21-20-16,0 0 0,0-1 16,22 1-16,-22 0 0,21 21 0,0-22 15,-20 22-15,20 0 0,0 21 16,1 0-16,20 0 0,-21 0 0,1 21 15,-1 0-15,0 0 0,-20 22 16,20-22-16,-21 21 0,0 1 0,-21-1 16,0 0-16,0-21 15,0 22-15,0-22 0,0 21 0,-21-21 16,0 1-16,0-1 0,0 0 16,-1 0-16,1 0 15,21-42 1,0 0-1</inkml:trace>
  <inkml:trace contextRef="#ctx0" brushRef="#br1" timeOffset="55561.23">3027 8700 0,'0'-22'0,"0"44"0,0-65 16,0 64 15,0 1-31,0-1 0,0 0 16,0 21-16,0-21 0,0 22 16,0-22-16,0 21 0,0 1 0,0-1 15,0 0-15,0 1 0,0 20 16,-21-21-16,21 22 0,-22-1 0,1-20 15,21 20-15,-21 22 0,0-22 16,-21 22-16,20-21 0,1 20 16,-21-20-16,21-1 0,-22 1 0,22 20 15,-21-41-15,21 20 0,0 1 16,-22-22-16,22 0 0,0 1 0,0-1 16,21-21-16,0-42 31,21 0-31,-21-21 0,21 20 15,21-20-15,-20 0 0,-1-1 16,21-20-16,-21-1 0,22 1 16,-22-1-16</inkml:trace>
  <inkml:trace contextRef="#ctx0" brushRef="#br1" timeOffset="55871.05">3006 8911 0,'0'0'0,"0"-21"0,-22-127 31,22 127-31,0 0 0,0-1 16,0 1-16,22 0 16,-1 21-16,0-21 0,0 21 0,0 0 15,0 0-15,1 0 0,20 0 16,-21 0-16,0 0 0,0 0 0,1 21 16,-1 0-16,0 0 0,-21 1 15,0 20-15,0-21 0,0 0 16,0 22-16,-21-22 0,21 21 0,-43-21 15,22 0-15,0 1 0,0 20 16,-21-21-16,20-21 0,-20 21 0,21 0 16,0-21-16,0 0 0,-1 22 15,22-44 1,22 1 0,-1 0-16,0 0 0,0 0 15</inkml:trace>
  <inkml:trace contextRef="#ctx0" brushRef="#br1" timeOffset="56577.02">3598 8657 0,'-21'21'32,"21"1"-32,-21-22 15,0 21-15,21 0 0,-21 21 0,21-21 16,0 1-16,-22-1 0,22 21 0,0-21 15,0 0-15,0 1 0,0-1 16,0 0-16,0 0 0,22-21 16,-1 0-16,0 0 0,0 0 15,0 0-15,22 0 0,-22-21 16,0 0-16,21 21 0,-21-21 16,1-1-16,-1 1 0,21-21 15,-21 21-15,0 0 0,1-22 0,-22 22 16,21-21-16,-21 21 0,21-1 15,-21 1-15,0 0 0,0 42 32,0 0-32,-21 1 15,0 105 1,-1-85-16,22 0 16,0-21-16,0 22 0,0-22 0,0 0 0,0 0 15,22 0-15,-1 1 0,0-22 16,0 0-16,0 21 0,0-21 15,1 0-15,-1 0 0,0 0 0,21 0 16,-21-21-16,1-1 0,-1 1 16,21 0-16,-21 0 0,22-21 0,-22 20 15,0-20-15,21 0 0,-21-1 0,1-20 16,-1 21-16,0-1 0,0 1 16,0 0-16,-21-1 0,21 1 0,-21 0 15,0-1-15,0 22 0,0 0 16,0 0-16,0 0 0,-21 21 0,0 0 15,0 21-15,0-21 0,0 42 16,21-21-16,-22 22 16,1-1-16,21 0 0,0 1 0,-21-1 15,21 0-15,-21 1 0,21-1 16,0 0-16,0 1 0,0-1 0,0 0 16,0-21-16,0 1 0,0 20 0,21-21 15,0 0-15,0-21 16,1 0-16,-1 0 0,0 0 0,0 0 15,0 0-15,0 0 0,1 0 0,20-21 16,-21 0-16,0 0 0,0 0 16,1-22-16,-1 22 0,0-21 15,0 21-15</inkml:trace>
  <inkml:trace contextRef="#ctx0" brushRef="#br1" timeOffset="56787.92">4318 8573 0,'42'21'31,"-21"-21"-31,1 0 0,-1 0 16,21 0-16,0 0 0,1 0 0,-1 0 16,0 0-16,-20 0 0,20 0 0,0-21 15,-21 21-15,22 0 0,-22 0 16,0 0-16,-21-22 0</inkml:trace>
  <inkml:trace contextRef="#ctx0" brushRef="#br1" timeOffset="57260.09">6181 8657 0,'0'0'0,"0"-21"16,0 0-16,21 21 0,0 0 31,-21 21-31,0 0 16,0 0-16,0 1 0,0-1 15,0 21-15,0-21 0,-21 22 0,0-22 16,21 21-16,-22-21 0,1 0 0,21 22 16,-21-22-16,21 0 15,-21 0-15,21-42 32,21 0-17,-21 0-15,0 0 0,21-1 16</inkml:trace>
  <inkml:trace contextRef="#ctx0" brushRef="#br1" timeOffset="57423.91">6244 8488 0,'0'-21'0,"0"42"16,0-63 0,0 63 15,21-21-16,-21 21-15,21-21 0,1 0 0,-1 21 16,0 0-16</inkml:trace>
  <inkml:trace contextRef="#ctx0" brushRef="#br1" timeOffset="58019.71">7048 8805 0,'0'0'0,"22"0"16,-1 0-16,-21-21 16,0 0-16,0 0 0,0 0 15,0 0-15,0-1 0,0 1 16,0 0-16,0 0 0,-21 0 16,-1 21-16,1-21 0,0-1 15,0 22-15,0 0 0,-22 0 0,22 0 16,0 0-16,-21 0 0,21 0 0,-22 0 15,22 22-15,-21-1 0,21 0 16,-22 0-16,1 0 0,21 22 0,0-22 16,-1 21-16,1 0 0,0-20 0,21 20 15,0 0-15,0 1 0,0-22 16,0 0-16,0 0 0,21 0 0,0 0 16,1 1-16,20-1 0,-21-21 0,21 0 15,1 0-15,-1 0 0,-21 0 16,22 0-16,-1-21 0,0-1 15,1 1-15,-1 0 0,-21 0 0,21 0 16,1-22-16,-22 1 0,21 0 16,-21-1-16,1 1 0,20 0 0,-21-1 15,0-20-15,0 21 0,-21-1 16,0-20-16,22 20 0,-22 1 0,0 0 16,0-1-16,0 22 0,0 0 0,0 0 15,0 0-15,-22 21 16,1 0-16,21 21 0,-21 21 0,0-21 15,0 22-15,21-1 0,-21 0 16,21 1-16,-22-1 0,22 0 0,-21 22 16,21-22-16,0 1 0,0-1 15,0 0-15,0 1 0,0-1 16,21-21-16,1 21 0,-1-20 0,-21-1 16,21 0-16,0-21 0,0 0 0,0 21 15,1-21-15,-1 0 0,0 0 16,21-21-16,-21 0 0</inkml:trace>
  <inkml:trace contextRef="#ctx0" brushRef="#br1" timeOffset="58271.57">7874 8615 0,'0'21'15,"21"-21"-15,0 0 16,0 0-16,-21 21 0,22-21 16,-1 0-16,0 0 15</inkml:trace>
  <inkml:trace contextRef="#ctx0" brushRef="#br1" timeOffset="58423.99">7726 8763 0,'0'0'16,"0"21"-16,0 0 16,21-21-1,0 0-15,0 0 16,0 0-16,1 0 0,-1 0 0,0 0 15,0 0-15,21-21 0,-20 0 16,-1 21-16</inkml:trace>
  <inkml:trace contextRef="#ctx0" brushRef="#br1" timeOffset="58723.36">8657 8319 0,'21'-22'0,"-21"-20"31,-21 42-15,21 21-16,-21-21 0,0 21 15,0 1-15,21-1 0,-22 0 0,1 0 16,0-21-16,21 21 0,-21 0 0,21 1 16,0-1-16,0 0 0,0 0 15,0 0 1,21-21-16</inkml:trace>
  <inkml:trace contextRef="#ctx0" brushRef="#br1" timeOffset="59315.15">9334 8615 0,'0'-42'15,"0"20"1,0 1-16,0 0 0,0 0 15,0 0-15,0 0 16,-21 21-16,21-22 0,-21 22 16,0 0-16,0-21 0,0 21 0,-1 0 15,1 0-15,-21 0 0,21 0 0,-22 21 16,1-21-16,0 22 0,21-1 16,-22 21-16,1-21 0,0 0 0,20 22 15,-20-22-15,21 21 0,0-21 16,0 22-16,-1-1 0,22-21 0,0 22 15,0-22-15,0 0 0,0 0 0,0 0 16,22 0-16,-1-21 0,0 0 16,0 0-16,0 0 0,22 0 0,-1 0 15,-21 0-15,21 0 0,1 0 16,-1-21-16,0 0 0,1 0 16,-1 0-16,-21-22 0,22 22 0,-1 0 15,-21-21-15,0 21 0,22-22 0,-22 1 16,-21 21-16,0-22 0,21 1 15,-21 21-15,0 0 0,0 0 0,0-1 16,0 1-16,-21 21 16,0 0-16,-1 21 15,22 1-15,-21-1 0,0 21 0,21-21 16,0 22-16,-21-22 0,21 21 16,-21-21-16,21 22 0,0-22 0,0 21 15,0-21-15,0 0 0,0 22 16,21-22-16,0 0 15,0-21-15,0 0 0,1 0 0,-1 0 16,21 0-16,-21 0 0,0 0 0,22-21 16,-22 0-16</inkml:trace>
  <inkml:trace contextRef="#ctx0" brushRef="#br1" timeOffset="59831.41">9969 8255 0,'0'0'0,"0"-21"0,0 0 0,-21 21 31,0 0-31,0 21 0,21 0 16,-21 21-16,0-20 0,21 20 15,0 0-15,-22 1 0,1-22 0,21 21 16,0 0-16,-21 1 0,21-1 0,-21-21 16,21 22-16,-21-1 0,21-21 15,0 21-15,0-20 0,-21-1 0,21 0 16,-22 0-16,22 0 0,0-42 47,0 0-47,0 0 0,0 0 0,0-1 15,0 1-15,0 0 0,22-21 16,-1 21-16,0-1 0,0-20 0,0 21 16,22 0-16,-22 0 0,0-1 15,21 1-15,1 0 0,-22 21 16,21 0-16,0-21 0,-20 21 0,20 0 15,0 0-15,-21 0 0,22 21 0,-22 0 16,0 0-16,21-21 0,-42 43 16,22-22-16,-22 0 0,0 0 0,0 0 15,0 1-15,0-1 0,-22 21 16,1-21-16,0 0 0,-21-21 0,21 22 16,-22-1-16,1-21 0,0 21 15,-1-21-15,1 0 0,21 0 16,-22 0-16,22 0 0,-21 0 0,21 0 15,0 0-15,21-21 32,21 0-32,0-1 0,0 22 15,21-21-15,1 0 0</inkml:trace>
  <inkml:trace contextRef="#ctx0" brushRef="#br1" timeOffset="60103.79">10837 8403 0,'0'-21'0,"0"42"0,-21-42 15,0 21-15,0 0 16,0 0-16,-1 0 0,1 21 16,0 0-16,0 1 0,0-1 0,0 0 15,-1 21-15,1-21 0,21 22 0,0-22 16,-21 0-16,21 21 0,0-20 15,0 20-15,0-21 0,0 0 0,0 0 16,0 1-16,21-22 0,0 21 0,1-21 16,-1 0-16,0 0 0,0 0 15,0 0-15,0 0 0,1 0 0,20-21 16,-21-1-16,0 1 0,22 21 16</inkml:trace>
  <inkml:trace contextRef="#ctx0" brushRef="#br1" timeOffset="60376.14">11282 8065 0,'0'0'0,"21"0"15,0 0 1,0 0-16,0 21 15,-21 0-15,0 0 16,0 0-16,0 0 0,0 22 16,0-22-16,-21 0 0,0 0 0,0 0 15,0 1-15,21-1 0,-43 0 0,22 0 16,0 0-16,0-21 0,0 0 16,21 21-16,-21-21 0,-1 0 15</inkml:trace>
  <inkml:trace contextRef="#ctx0" brushRef="#br1" timeOffset="60867.86">13102 8170 0,'0'0'16,"21"-21"-16,22 0 0,-22 0 0,-21 0 16,21 0-16,-21-1 0,21 22 0,-42 22 31,0 20-31,0-21 16,-1 21-16,-20 1 0,21 20 0,0-20 15,0-1-15,-22 0 0,22 1 16,0-1-16,0-21 0,0 21 15,-1 1-15,1-22 0,0 21 0,21-21 16,0 1-16,0-1 0,0 0 16,0 0-16,21-21 0,0 0 15,1 0-15,-1 0 0,21 0 0,-21 0 16,22-21-16,-1 0 0,-21 21 16,21-21-16,-20-1 0,20 1 0</inkml:trace>
  <inkml:trace contextRef="#ctx0" brushRef="#br1" timeOffset="61580.45">12848 8488 0,'0'0'0,"0"21"16,21-21-16,0 0 15,1 0-15,-1 0 0,21 0 0,-21 0 16,22 0-16,20 0 0,-21 0 0,1 0 15,20 0-15,-20-21 0,20 21 16,-21 0-16,1 0 0,-22-21 0,21 21 16,-21 0-16,1 0 0,-44 0 47,1 21-47,0-21 15,0 21-15,0 0 0,0 0 0,21 1 16,0-1-16,-22 0 0,22 0 0,0 0 15,0 0-15,0 1 16,22-1-16,-1-21 16,0 21-16,0-21 0,21 0 0,-20 0 15,-1 0-15,21 0 0,-21 0 16,0 0-16,22-21 0,-22 21 0,0-21 16,21-1-16,-20 22 0,-1-21 0,0 0 15,0 0-15,0 0 0,-21 0 16,21-1-16,-21 1 15,0 0-15,0 0 16,-21 21 0,0 0-16,21 21 15,0 0-15,-21 0 0,0 1 16,21-1-16,-21 0 0,21 21 0,0 1 16,-22-1-16,1 0 0,21 1 0,0 20 15,-21 1-15,0-22 0,0 21 16,0 1-16,21-22 0,-22 22 0,1-22 15,0 22-15,0-1 0,0-21 16,0 22-16,-22-1 0,22-20 0,0 20 0,0-20 16,0-1-16,-1 0 15,1 1-15,0-22 0,0 21 0,0-21 16,-22-21-16,22 21 0,-21-21 0,21 0 16,-22 0-16,1 0 0,21 0 15,-21-21-15,-1 0 0,1 0 0,0 0 16,20-22-16,-20 22 0,21-21 0,0 0 15,0-1-15,21 1 0,0 0 0,0-1 16,0 1-16,0 0 0,21-1 16,0 1-16,21 0 0,1-1 15,-1 1-15,0 0 0</inkml:trace>
  <inkml:trace contextRef="#ctx0" brushRef="#br1" timeOffset="61899.27">14224 8551 0,'0'0'0,"-21"22"15,21-1 1,-21 0-16,21 0 0,0 21 0,0 1 16,-22-1-16,22 22 0,-21-22 15,21 21-15,0-20 0,-21 20 16,21-20-16,-21 20 0,0-21 0,0 22 15,-1-22-15,1 1 0,0-1 16,0 21-16,0-20 0,0-1 0,-1 22 16,1-22-16,0 0 0,0-21 0,0 22 15,0-22-15,21 0 0,-22 0 16,22 0-16,0-42 16,22 0-16,-1 0 15,0 0-15,0 0 0,0-22 0,0 1 16,1 0-16,-1-1 0</inkml:trace>
  <inkml:trace contextRef="#ctx0" brushRef="#br1" timeOffset="62195.1">14097 8784 0,'0'0'0,"21"-42"0,-21 0 16,21 20-16,-21-20 0,21 21 0,-21-21 16,22 20-16,-1 1 0,-21 0 15,21 21-15,0-21 0,0 0 0,0 21 16,1 0-16,-1-21 0,0 21 0,0 0 15,21 0-15,-20 0 0,20 0 16,-21 21-16,0 0 0,0 0 0,1 0 16,-1 0-16,-21 1 0,0-1 15,0 0-15,0 0 0,0 0 16,0 0-16,-21 1 0,-22-1 0,22 0 16,-21 0-16,21-21 0,-22 21 15,1-21-15,21 0 0,-22 0 0,22 0 16,0 0-16,0 0 0,0 0 0,21-21 31,21 0-31,0 21 0,0-21 16,22 0-16,-22-1 0,21 1 0</inkml:trace>
  <inkml:trace contextRef="#ctx0" brushRef="#br1" timeOffset="62551.89">14817 8530 0,'-22'0'16,"44"0"-16,-65 0 0,64 0 47,1-21-47,-1 21 0,0-21 15,0 0-15,0 21 0,0-21 0,1 21 16,-22-22-16,21 22 0,0-21 15,-21 0-15,-21 21 32,0 0-32,-22 21 0,22-21 15,0 21-15,0 1 0,0-1 0,-22 0 16,22 0-16,0 0 0,0 0 0,21 1 16,0-1-16,0 0 0,0 0 15,0 0-15,0 0 0,0 1 0,0-1 16,0 0-16,21-21 0,0 0 15,0 21-15,0-21 0,1 0 0,20 0 16,-21 0-16,0 0 0</inkml:trace>
  <inkml:trace contextRef="#ctx0" brushRef="#br1" timeOffset="62943.67">15536 8551 0,'21'0'16,"1"0"-16,-1 0 16,0 0-16,0 0 0,0-21 0,0 21 15,1 0-15,-1 0 0,0 0 16,0 0-16,-21-21 0,21 21 15,-42 0 17,0 0-32</inkml:trace>
  <inkml:trace contextRef="#ctx0" brushRef="#br1" timeOffset="63083.59">15579 8573 0,'0'0'0,"0"21"0,0 0 16,21-21-1,0 0-15,0 0 16,0 0-16,0 0 0,1 0 0,-1 0 16,21 0-16,-21-21 0,0 0 15,1 21-15,-1-22 0</inkml:trace>
  <inkml:trace contextRef="#ctx0" brushRef="#br1" timeOffset="63516.34">16531 7959 0,'0'-21'31,"-21"21"-15,0 0-16,0 0 15,21 21-15,-22-21 16,22 21-16,0 0 16,22-21 15,-1 0-31,0 0 16,0 0-16,-21-21 15,0 0-15,21 21 0,-21-21 0,0-1 16,0 1-1,-21 21 1,-21 0-16,21 0 0,-1 0 16,1 21-16,0 1 0,0-1 15,-21 0-15,20 0 0,1 21 0,21-20 16,-21 20-16,21-21 0,0 21 0,0-20 16,0-1-16,0 21 0,0-21 15,21 0-15,22-21 0,-22 0 16,21 22-16</inkml:trace>
  <inkml:trace contextRef="#ctx0" brushRef="#br1" timeOffset="63823.16">17187 7959 0,'0'-21'0,"0"42"0,-21-42 15,0 21-15,0 0 0,0 0 16,-1 21-16,1 0 0,0 21 16,0-21-16,-21 22 0,20-1 0,1 0 15,0-20-15,0 20 0,0 0 16,0 1-16,-1-1 0,1 0 0,21 1 16,0-22-16,0 21 0,0-21 0,0 0 15,0 1-15,0-1 16,0 0-16,0 0 0,21-21 0,1 0 15,-1 21-15,21-21 0,-21 0 16,0 0-16,1 0 0,-1-21 16,0 21-16,0-21 0,0 0 0,0 0 15</inkml:trace>
  <inkml:trace contextRef="#ctx0" brushRef="#br1" timeOffset="64015.05">16764 8319 0,'0'0'0,"-21"0"0,0 0 0,-1 0 16,44 21 15,-1-21-31,0 0 0,0 0 16,21 0-16,-20 0 0,-1 0 15,21 0-15,0 0 0,-20 0 0,20 0 16,0-21-16</inkml:trace>
  <inkml:trace contextRef="#ctx0" brushRef="#br1" timeOffset="64391.84">17420 8319 0,'0'21'16,"0"-42"-16,-21 42 0,21 0 0,-21-21 15,21 21-15,21-21 31,0 0-15,0 0-16,0 0 0,1 0 16,-1-21-16,0 21 0,0-21 0,0 21 15,0-21-15,-21-1 0,22 1 16,-22 0-16,0 0 16,-22 21-16,1 0 15,0 0-15,0 0 0,0 0 16,0 0-16,-22 0 0,22 21 15,0-21-15,-21 21 0,20 22 0,1-22 16,0 0-16,0 0 0,21 21 16,0-20-16,0-1 0,0 0 0,0 0 15,0 0-15,0 0 0,21 1 0,0-1 16,0 0-16,1-21 0,-1 21 16,0-21-16,21 21 0,1-21 0,-1 0 15,-21 0-15,21 0 0,1 0 0,-1 0 16</inkml:trace>
  <inkml:trace contextRef="#ctx0" brushRef="#br1" timeOffset="64639.69">17992 8276 0,'0'-21'0,"0"42"0,0-63 0,0 21 16,21 21-1,0 21 1,-21 0-16,0 0 0,21 0 15,0 22-15,0-22 0,1 0 16,-22 21-16,21-20 0,0 20 0,-21-21 16,0 0-16,21 0 0,0 22 0,-21-22 15,0 0-15,0 0 16,0 0-16,21-42 47</inkml:trace>
  <inkml:trace contextRef="#ctx0" brushRef="#br1" timeOffset="64879.55">18457 8234 0,'0'0'0,"0"-21"0,-21 21 16,0 0-16,0 0 15,0 0-15,-1 21 0,-20 21 16,21-21-16,-21 1 0,20 20 15,1-21-15,-21 21 0,21-20 0,0 20 16,-22-21-16,22 0 0,0 0 16,0 1-16,0-1 0,21 0 0,-22 0 15,22 0-15,-21-21 0,21 21 16,21-21 0,1 0-1,-1 0-15,0-21 0</inkml:trace>
  <inkml:trace contextRef="#ctx0" brushRef="#br1" timeOffset="65197.37">18838 7938 0,'0'0'0,"0"-22"0,-21 22 31,0 22-31,21-1 16,-21 21-16,0-21 0,-1 22 0,22 20 16,-21-21-16,0 1 0,0 20 15,0-20-15,21-1 0,-21 0 16,-1 1-16,22-22 0,-21 21 0,21-21 16,0 0-16,0 1 0,0-1 15,0 0-15,21 0 0,1-21 16,-1 0-16,0 0 0,21 0 0,-21 0 15,1 0-15,20 0 0,-21 0 16,0-21-16,22 21 0,-22-21 0,0 0 16,21-1-16,-21 1 0</inkml:trace>
  <inkml:trace contextRef="#ctx0" brushRef="#br1" timeOffset="65391.26">18521 8170 0,'0'0'0,"-21"0"0,-1 0 0,22 22 0,0-1 31,22-21-31,-1 0 0,0 0 16,0 0-16,21 0 0,-20 21 16,20-21-16,-21 0 0,21 0 0,-20 0 15,20 0-15,-21 0 0,0-21 0,0 0 16,22 21-16</inkml:trace>
  <inkml:trace contextRef="#ctx0" brushRef="#br1" timeOffset="65836">19431 8022 0,'21'0'16,"-21"-21"31,-21 21-31,0 0-1,0 0 1,-1-21-1,22 0 1,0 0 0,22-1-16,-1 22 15,-21-21-15,21 21 16,-21 21 15,0 1-31,0-1 16,0 0-16,0 0 0,0 0 15,-21 22-15,0-22 0,21 0 0,-22 0 16,1 0-16,0 0 0,-21 1 0,21-1 16,-1-21-16,1 0 0,0 21 15,0-21-15</inkml:trace>
  <inkml:trace contextRef="#ctx0" brushRef="#br1" timeOffset="66519.14">20256 7684 0</inkml:trace>
  <inkml:trace contextRef="#ctx0" brushRef="#br1" timeOffset="67083.83">20278 7768 0,'0'0'15,"21"-21"-15,-21 0 0,21 21 0,-21-21 16,0 0-16,21 21 16,-21-22-16,21 1 0,-21 0 15,0 42 16,0 0-31,-21 1 16,0 20-16,-21 0 16,20 1-16,-20-1 0,0 21 0,-1 1 15,1 21-15,0-22 0,-22 1 0,22-1 16,-22 1-16,22-1 0,-21-21 16,20 1-16,1 20 0,-22-20 0,22-1 15,0-21-15,21 21 0,-22 1 16,22-22-16,-21 0 0,21 0 0,21 0 15,0 1-15,21-44 32,0 1-32,0 0 15,0 0-15,22 0 0</inkml:trace>
  <inkml:trace contextRef="#ctx0" brushRef="#br1" timeOffset="67848.39">20807 8001 0,'0'0'0,"0"-21"0,21 21 15,-21-21-15,0 0 0,0-1 16,0 1 0,0 42 15,0 1-31,0-1 15,0 0-15,0 0 0,0 21 16,0-20-16,21-1 0,0 0 0,0 0 16,1 0-16,-1 0 0,21 1 15,-21-1-15,22 0 0,-22 0 0,21-21 16,0 21-16,-20-21 0,20 0 16,-21 0-16,21 0 0,-20 0 15,-1 0-15,0 0 0,0 0 0,0 0 16,-21-21-1,-21 21 1,0 0-16,0 0 16,-22 21-16,22 0 0,-21 1 15,0-1-15,-1 0 0,1 0 0,0 0 16,-1 22-16,-20-22 0,20 0 16,-20 0-16,21 0 0,-22 0 15,22 1-15,-1-22 0,1 21 0,21 0 16,0-21-16,0 0 0,-1 21 0,1-21 15,42 0 32,1-21-47,-1 0 0,0 21 16,0-21-16,0 21 0</inkml:trace>
  <inkml:trace contextRef="#ctx0" brushRef="#br1" timeOffset="67979.31">20849 8615 0,'-21'0'31,"0"0"-15,0 0-16,-1-21 16</inkml:trace>
  <inkml:trace contextRef="#ctx0" brushRef="#br2" timeOffset="75372.22">1101 11197 0,'0'0'0,"-22"0"0,1 21 31,0 1-15,21-1-16,0 0 15,0 0 1,21 0 0,0-21-16,1 0 0,20 0 0,-21 0 15,21 0-15,-20 0 0,20-21 16,0 21-16,1-21 0,-1 0 0,0 21 15,1-21-15,-1-1 16,-21 1-16,21 21 0,-20-21 0,-1 0 0,-21 0 16,0 0-1,0-1-15,0 1 0,-21 0 16,-1 21-16,-20 0 0,21 0 16,-21 0-16,-1 0 0,1 0 15,0 21-15,-1-21 0,1 21 0,-22 1 16,22 20-16,0-21 0,21 21 15,-22-20-15,22 20 0,0 0 0,0-21 16,21 22-16,0-22 0,0 21 16,0-21-16,0 1 0,0-1 0,21 0 15,0 0-15,0 0 16,22-21-16,-22 21 0,21-21 0,0 0 16,-20 0-16,20 0 0,0 0 15,1 0-15,-22 0 0,21 0 0,-21 0 16,0 0-16,1 0 0,-22-21 15,-22 21 1,1 0-16,-21 0 0,21 0 16,-22 0-16,1 0 0,-21 0 15,20 0-15,1 0 0,0 21 0,-1 1 16,22-1-16,-21 0 0,21 0 16,-22 0-16,22 0 0,0 22 0,0-22 15,21 0-15,-21 21 16,21-20-16,0 20 0,0-21 0,0 0 15,21 0-15,0 1 0,0-1 16,21-21-16,-20 21 0,-1-21 0,0 0 16,21 0-16,-21 0 0,22 0 15,-22 0-15,21 0 0,1 0 16,-22-21-16,21 0 0,0 21 0,-20-22 16,20 1-16,0 0 0,22 0 15</inkml:trace>
  <inkml:trace contextRef="#ctx0" brushRef="#br2" timeOffset="76175.75">2180 11557 0,'0'-21'0,"0"42"0,0-63 0,0 21 16,0-1-16,0 1 16,-21 21-16,0 0 0,0 0 15,-1 0-15,1 0 0,0 0 16,0 0-16,-21 0 0,20 21 0,1 1 15,-21-1-15,21 0 0,0 21 16,-22-21-16,22 1 0,0 20 0,21-21 16,-21 21-16,21-20 0,0-1 15,0 21-15,0-21 0,0 0 16,0 1-16,21-22 16,0 0-16,21 0 0,-20 0 0,-1 0 15,0 0-15,21 0 0,-21 0 16,1-22-16,20 1 0,-21 0 0,0 21 15,22-21-15,-22 0 0,0 0 16,0-1-16,0 1 0,-21 0 0,0 0 16,21 0-16,-21 0 0,0-1 15,0 1-15,0 0 16,0 42 15,0 0-15,0 1-16,0-1 0,0 0 15,0 0-15,0 0 0,0 22 0,0-22 16,0 0-16,0 21 0,0-21 16,0 22-16,0-1 0,0 0 0,0 22 15,0-22-15,0 22 0,0-22 16,0 22-16,0-1 0,0-21 0,0 22 16,0-1-16,0 1 0,0-1 15,0 22-15,0-21 0,22-1 0,-22 1 16,0-1-16,0 1 0,0-1 15,0 1-15,0-22 0,0 0 0,0 22 16,0-22-16,0 0 0,0-20 16,-22 20-16,1-21 0,0 21 15,0-20-15,0-1 0,0 0 16,-22-21-16,22 0 0,0 0 16,0 0-16,-22 0 0,1-21 0,0 0 15,-1-1-15,1 1 0,0-21 16,-1 0-16,1-1 0,0 1 0,-1 0 15,22-22-15,0 1 0,0-1 16,21 1-16,0-1 0,0-21 0,0 22 16,0-1-16,0 1 0,21-1 15,0 22-15,0-21 0,22-1 0,-22 22 16,21-22-16,-21 22 16,22 0-16,-1-1 0,-21 1 0,22 21 15,-22-22-15,0 22 0,0 0 16,0 21-16,0-21 0,-21 0 0,22 21 15,-22-21-15,21-1 16,0 22-16,0-21 0</inkml:trace>
  <inkml:trace contextRef="#ctx0" brushRef="#br2" timeOffset="76587.52">2836 11472 0,'-21'0'0,"0"22"16,0-1-1,21 0 16,21-21-31,0 0 16,-21-21 0,21 21-16,-21-21 15,0-1 1,-21 22 0,0 0-1,0 0-15,21 22 47,0-1-31,0 0-1</inkml:trace>
  <inkml:trace contextRef="#ctx0" brushRef="#br2" timeOffset="77092.08">2773 11790 0,'0'0'0,"-21"21"0,21 0 16,-22-21-16,22 21 16,22-21 15,-1 0-16,-21-21 1,0 42 47,0 1-63,0-1 15,0 0 1,21-21 15,0 0-31,0 0 0,-21-21 16,21 21-16,-21-21 15,0-1 1,0 1-16,0 0 16,-21 21-16,0 0 15,0 0-15,21 21 31,0 0 1,21-42-1</inkml:trace>
  <inkml:trace contextRef="#ctx0" brushRef="#br2" timeOffset="77607.78">2836 11515 0,'-21'0'15,"42"0"63,-21-21-62,0-1 0,-21 22 15,0 0-16,21 22 1,-21-22 0,21 21-16,0 0 15,0 0 1,0 0 0</inkml:trace>
  <inkml:trace contextRef="#ctx0" brushRef="#br2" timeOffset="78059.19">2709 11875 0,'0'0'0,"0"-22"78,-21 22-47,21 22-31,-21-22 16,21 21-16,0 0 16,0 0-1,21-21 16,0 0-31,-21-21 16</inkml:trace>
  <inkml:trace contextRef="#ctx0" brushRef="#br2" timeOffset="85143.44">6477 11218 0,'0'0'0,"21"0"0,-21 22 0,0-1 15,21-21-15,-21 21 0,0 0 16,21-21 0,1 0-16,-1 0 15,0-21 1,-21 0-16,21 0 0,-21-1 16,21 1-16,-21 0 0,0 0 0,0 0 15,0 0-15,0-1 0,0 1 16,-21 0-16,0 0 0,0 0 0,0 0 15,-1-1-15,-20 1 0,0 21 16,21 0-16,-22 0 0,22 0 16,-21 0-16,21 0 0,-1 21 0,-20 1 15,21-1-15,0 0 0,0 21 16,-1-21-16,-20 22 0,21-1 0,21 0 16,-21 1-16,0-1 0,-1 0 0,22 1 15,0-22-15,0 21 0,0-21 16,0 1-16,0-1 0,22 0 0,-1 0 15,0-21-15,0 0 0,0 0 0,0 0 16,22 0-16,-22-21 0,21 0 16,-21 0-16,22-1 0,-22 1 0,0-21 15,21 21-15,-20 0 0,-1-22 16,0 22-16,-21-21 0,21 21 16,0-22-16,-21 22 0,21 0 0,-21 0 15,0 0-15,0-1 0,0 44 47,0-1-47,0 0 16,-21 21-16,21-21 0,0 1 0,0-1 15,0 0-15,0 21 0,0-21 0,0 1 16,0-1-16,0 0 0,0 0 16,21-21-16,1 21 0,-1-21 0,0 0 15,0 0-15,0 0 0,22 0 0,-22 0 16,0 0-16,21 0 15,-21 0-15,22-21 0,-22 0 0,0 0 16,21 0-16,-20-1 0,-1 1 16,0-21-16,0 21 0,0-22 0,-21 1 15,0 0-15,0-1 0,0 22 0,0-21 16,0 0-16,-21-1 0,0 1 16,0 21-16,-22-22 0,22 1 0,-21 21 15,-22-21-15,22 20 0,-21-20 0,-1 21 16,22 0-16,-22 0 0,1 21 15,-1 0-15,1 0 0,-22 0 0,22 21 16,-1 0-16,1 0 0,-1 21 16,1 1-16,-1-1 0,1 0 15,-1 1-15,22-1 0,-1 22 0,22-1 16,0 1-16,0-1 0,21 22 16,0-22-16,0 1 0,0-1 0,21-20 15,0 20-15,22-21 0,-22 1 0,21-22 16,0 21-16,1-21 0,-1 1 15,0-1-15,1 0 0,-1 0 0,0-21 16,1 0-16,-1 21 0,0-21 16,-20 0-16,20 0 0,0 0 15,-21 0-15,22 0 0,-22 0 0,0 0 0,0-21 16,22 21-16,-22-21 0,0 0 16,0 0-16,0 21 0,22-22 15,-22 1-15,0 0 0,21 0 0,-21-21 16,22 20-16,-1 1 0</inkml:trace>
  <inkml:trace contextRef="#ctx0" brushRef="#br2" timeOffset="85447.27">7408 10880 0,'0'0'0,"-21"0"15,0 0 1,21 21-16,0 0 16,0 21-16,0-20 15,0-1-15,0 0 0,0 21 0,0 1 16,0-22-16,-21 21 0,21 0 0,0 1 16,-21-1-16,21 0 0,0-20 15,0 20-15,-22-21 0,22 21 0,-21-20 16,21-1-16,0 0 0,0 0 0,0 0 15,0 0-15,0-42 32,0 0-17</inkml:trace>
  <inkml:trace contextRef="#ctx0" brushRef="#br2" timeOffset="85687.13">7408 10922 0,'0'0'0,"0"-21"16,0 0-16,21 0 31,1 21-31,-1 0 0,0-22 16,0 22-16,21 0 0,-20 0 0,-1 0 15,0-21-15,21 21 0,-21 0 16,1 0-16,-1 0 0,-21 21 31,-21-21-31,-1 0 16,1 22-16</inkml:trace>
  <inkml:trace contextRef="#ctx0" brushRef="#br2" timeOffset="85884.02">7345 11197 0,'0'0'0,"0"21"16,21-21 0,0 0-16,0 0 15,0 0-15,1 0 0,-1 0 16,0 0-16,0-21 0,0 21 16,0 0-16,1 0 0,-1-21 15,0 21-15,0 0 0,0 0 0</inkml:trace>
  <inkml:trace contextRef="#ctx0" brushRef="#br2" timeOffset="86154.86">7895 11197 0,'0'0'0,"0"21"0,-21-21 0,21 22 0,-21-1 16,0 0-16,-1 0 15,22 0-15,-21 0 0,21 1 16,-21-1-16,0 0 0,21 0 16,0 0-16,-21 0 0,0 1 0,21-1 15,-22 0-15,22 0 16,0 0 0,-21-21-16,21-21 31,21 0-31,-21 0 15,22 0-15</inkml:trace>
  <inkml:trace contextRef="#ctx0" brushRef="#br2" timeOffset="86339.76">7916 11028 0,'0'0'0,"0"-21"0,-21 21 31,0 0-16,21 21 17,21 0-17,0 0-15</inkml:trace>
  <inkml:trace contextRef="#ctx0" brushRef="#br2" timeOffset="86863.45">8213 11155 0,'0'21'16,"-22"-21"-16,22 21 16,-21-21-16,21 21 0,0 1 15,0-1-15,-21 0 0,21 0 16,0 0-16,-21-21 0,21 21 0,0 1 15,0-1-15,0 0 0,0 0 16,0 0-16,0 0 0,0 1 16,0-1-1,-21-21 1,21-21 0,0-1-16,0 1 15,0 0-15,0 0 0,0 0 16,0 0-16,0-22 0,0 22 0,21-21 15,-21 21-15,21-22 0,0 22 16,0 0-16,1 0 0,-1-22 0,0 43 16,21-21-16,-21 0 0,22 21 0,-22 0 15,21 0-15,-21 0 0,22 0 16,-22 21-16,0 0 0,21 1 0,-20 20 16,-1-21-16,0 21 0,-21-20 0,0 20 15,0 0-15,0-21 0,0 22 16,0-22-16,-21 21 0,21-21 15,-21 1-15,-1-1 0,1 0 0,0 0 16,0-21-16,21 21 0,-21-21 16,21-21 15,21 0-15,0 21-16,0-21 0</inkml:trace>
  <inkml:trace contextRef="#ctx0" brushRef="#br2" timeOffset="87427.13">9207 11155 0,'0'0'0,"-21"-21"0,0 21 15,0-21-15,0-1 0,0 22 16,-22 0-16,22 0 0,0 0 0,0 0 15,0 0-15,-22 0 0,22 22 0,-21-22 16,21 21-16,-1 21 0,-20-21 16,21 22-16,0-22 0,0 21 0,21 0 15,0-20-15,-22 20 0,22 0 16,0-21-16,0 1 0,0-1 16,0 0-16,22 0 0,-1 0 0,0-21 15,0 0-15,0 21 0,0-21 0,1 0 16,20 0-16,-21 0 0,0 0 15,22 0-15,-22-21 0,0 0 0,0 21 16,21-21-16,-20 0 0,-1 0 0,0-1 16,0-20-16,0 21 0,0-21 15,1-1-15,-1 1 0,-21 0 0,21-1 16,0 1-16,-21 0 0,0-1 16,21 1-16,-21 0 0,21 20 0,-21 1 15,0 0-15,0 0 0,0 0 16,-21 42-1,0 0-15,21 0 16,-21 0-16,21 22 0,-21-1 0,21 0 16,0 1-16,0-1 0,0 22 15,0-22-15,-21 0 0,21 1 0,0-1 16,0-21-16,0 21 0,0-20 16,0-1-16,0 0 0,21 0 0,-21 0 15,21-21-15,0 0 0,0 0 0,0 0 16,1 0-16,-1 0 0,0 0 0,0 0 15,0-21-15,0 0 0,1 0 16,-1 21-16,0-43 0</inkml:trace>
  <inkml:trace contextRef="#ctx0" brushRef="#br2" timeOffset="87695.98">9906 10943 0,'-42'64'31,"42"-43"-31,-22 0 0,1 21 0,21-20 16,0 20-16,-21 0 0,0 1 0,21-22 15,0 21-15,-21 0 0,0-20 0,21 20 16,-22-21-16,22 0 16,-21 0-16,21 1 0,0-1 0,0 0 15,0 0-15,21-42 47,1 0-47,-22 0 0,0-1 16,0-20-16,0 21 0</inkml:trace>
  <inkml:trace contextRef="#ctx0" brushRef="#br2" timeOffset="88194.69">9779 11028 0,'0'0'0,"0"-21"15,0-22-15,21 22 0,0 0 0,0 0 0,-21 0 16,22 21-16,-1-21 15,0-1-15,0 22 0,0 0 0,0 0 16,1 0-16,-1 0 0,21 0 0,-21 0 16,22 0-16,-22 0 0,0 22 15,0-22-15,0 21 0,0 0 0,-21 0 16,0 0-16,0 22 0,0-22 0,-21 0 16,0 0-16,0 0 0,-21 0 15,20 1-15,-20-1 0,21 0 0,-21 0 16,-1-21-16,22 21 0,0-21 15,0 0-15,0 0 0,-1 0 16,44-21 15,20 21-31,-21-21 0,0 21 0,22 0 16,-22 0-16,21 0 0,-21 0 0,22 0 16,-22 0-16,0 0 0,21 21 15,-21-21-15,1 21 0,-1 0 0,0-21 16,0 22-16,0-1 0,0 0 15,-21 0-15,0 0 0,0 0 0,0 1 16,0-1-16,0 0 0,-21 0 0,0 0 16,-21-21-16,-1 21 0,1 1 15,0-1-15,-1 0 0,1 0 0,-21-21 16,20 21-16,1-21 0,0 0 16,20 0-16,-20 0 0,21 0 15,0 0-15,0 0 0,-1 0 0,1 0 16,21-21-1,-21 21-15,21-21 0,0 0 16,0 0-16,0-1 16,21 22-16,0-21 0</inkml:trace>
  <inkml:trace contextRef="#ctx0" brushRef="#br2" timeOffset="88984.24">10562 11091 0,'-21'22'32,"0"-1"-32,21 0 15,0 0-15,-21 0 0,-1 0 0,22 1 16,-21-1-16,21 0 0,0 0 15,-21 21-15,21-20 0,0-1 16,0 0-16,0 0 0,0 0 0,0 0 16,0 1-16,21-22 15,0 0-15,1 0 0,-1 0 0,0 0 16,0 0-16,0 0 0,0 0 0,1 0 16,20-22-16,-21 1 0,0 21 15,0-21-15,1 0 0,-22 0 0,21-22 16,0 22-16,-21 0 0,21-21 0,-21 21 15,0-1-15,0 1 0,0 0 16,0 0-16,-21 42 47,21 0-47,0 0 0,-21 1 0,21 20 16,-21-21-16,-1 0 15,22 22-15,-21-22 0,21 21 0,-21 0 16,21 1-16,0-1 0,0 0 0,0 1 15,0-1-15,0 0 0,0 1 0,0 20 16,0-20-16,0 20 0,0 1 16,0-22-16,0 21 0,0 1 0,0-1 15,0 1-15,0-1 0,0-20 0,0 20 16,0 1-16,0-1 0,0-20 16,-21 20-16,21 1 0,-21-1 0,21-21 15,0 22-15,-21-22 0,-1 1 0,1-1 16,0 0-16,-21-21 0,21 1 15,-22-1-15,1 0 0,0-21 16,20 0-16,-20 0 0,0 0 0,-1 0 16,1-21-16,0 0 0,-1-1 15,1-20-15,0 0 0,21-1 0,-22 1 16,22 0-16,0-22 0,21 22 0,0-22 16,0 22-16,0-21 0,0-1 15,0 22-15,0-22 0,0 1 0,42-1 16,-21 1-16,1 20 0,-1-20 0,21-1 15,0 22-15,-20-21 16,20 20-16,0 1 0,-21 0 0,22 20 16,-1-20-16,-21 0 0,0 21 0,22-1 15,-22-20-15,0 21 0,-21 0 16,42-43-16,-20 43 0,-1 0 16,0 0-16</inkml:trace>
  <inkml:trace contextRef="#ctx0" brushRef="#br2" timeOffset="89463.96">12150 10710 0,'0'0'0,"21"0"0,-21-21 15,0 0-15,0 0 16,-21 21-16,-1 0 0,1 0 15,0-21-15,-21 21 0,21 0 16,-22 0-16,1 21 0,0 0 0,-1 0 16,1 0-16,21 1 0,-22 20 0,1 0 15,0 1-15,-1 20 0,1-21 16,0 22-16,-1-1 0,1 1 0,0-1 16,-1 1-16,1-1 0,21 1 15,0-1-15,21-20 0,0-1 0,0 0 16,21 1-16,21-1 0,-21-21 0,1 0 15,20 1-15,0-1 0,-21 0 16,22-21-16,-1 0 0,0 0 16,22 0-16,-22 0 0,1 0 0,-1 0 15,0-21-15,1 21 0,20-21 0,-21-1 16</inkml:trace>
  <inkml:trace contextRef="#ctx0" brushRef="#br2" timeOffset="89735.32">12404 11261 0,'0'0'0,"0"-21"0,-22 21 15,1 0 1,21 21 0,0 0-16,-21 0 0,21 21 15,-21-20-15,21-1 0,-21 21 0,21-21 16,-21 0-16,-1 1 0,22-1 15,-21 0-15,21 0 0,0 0 0,-21 0 16,0 1-16,42-44 47,0 1-47,0 0 0,1 0 0,-1 0 16</inkml:trace>
  <inkml:trace contextRef="#ctx0" brushRef="#br2" timeOffset="90039.14">12467 11007 0,'-42'21'31,"42"0"-31,21-21 31,0 0-31,0 0 16,0 0-16,1 0 15,-1-21-15,-21 0 16,0 0-16,0-1 16,-21 22-16,-1 0 15,1 0-15,0 0 0,0 0 0,-21 0 16,20 0-16,1 0 0,0 0 0,0 22 16,0-22-16,21 21 0,0 0 15,0 0-15,0 0 0,0 0 16,21 1-16,0-1 15,21 0-15,-20-21 0</inkml:trace>
  <inkml:trace contextRef="#ctx0" brushRef="#br2" timeOffset="90595.86">13187 11324 0,'0'-21'0,"0"-21"31,0 21-31,-21-1 0,21 1 0,-22 21 16,1-21-16,0 0 0,-21 0 0,21 21 15,-1 0-15,-20 0 0,21 0 16,-21 0-16,20 0 0,-20 21 0,0-21 16,21 21-16,-22 21 0,22-20 0,-21 20 15,21-21-15,-22 21 16,22 1-16,0-22 0,0 21 0,21 1 15,0-22-15,0 0 0,0 21 0,0-21 16,0 1-16,21-1 0,0-21 16,0 21-16,0-21 0,22 0 0,-22 0 15,0 0-15,21 0 0,1 0 0,-22 0 16,21 0-16,1-21 16,-1 0-16,0-1 0,1-20 0,-22 21 0,21-21 15,0-1-15,1 1 0,20-85 16,-20 63-16,-22 22 0,0-21 15,0-1-15,0 22 0,-21-1 0,0-20 16,0 21-16,0 20 0,0 1 16,0 0-16,0 0 0,-21 21 15,0 0-15,0 21 0,0 0 16,-1 0-16,1 22 0,0-1 0,0 0 16,21 22-16,0-22 0,-21 22 15,21-1-15,0-20 0,0 20 0,0-21 16,0 1-16,0-1 0,0 0 0,21 1 15,0-22-15,0 21 0,-21-21 16,21 1-16,1-22 0,-1 21 0,0-21 16,0 0-16,21 0 0,-20 0 0,-1 0 15,0-21-15,21-1 0,-21 22 16,1-21-16</inkml:trace>
  <inkml:trace contextRef="#ctx0" brushRef="#br2" timeOffset="90963.65">14266 11113 0,'21'0'31,"1"0"-15,-1 0-16,0 0 15,0 0-15,0 0 0,0 0 0,1 0 0,-1 0 16,0 0-16,0 0 16,-21 21-1,-21-21-15,0 0 16</inkml:trace>
  <inkml:trace contextRef="#ctx0" brushRef="#br2" timeOffset="91116.56">14160 11282 0,'0'0'15,"0"42"1,22-21-16,-1 1 16,0-22-16,0 0 15,0 0-15,0 0 0,1 0 16,20 0-16,-21 0 0,0 0 0,22 0 16,-22 0-16,0-22 0</inkml:trace>
  <inkml:trace contextRef="#ctx0" brushRef="#br2" timeOffset="91507.35">15409 10795 0,'-63'0'31,"42"0"-31,-1 21 0,1 0 15,0-21-15,0 0 0,21 22 16,0-1 0,21-21-1,0 0-15,0 0 16,1 0-16,-1 0 0,0 0 16,0-21-16,-21-1 0,0 1 15,0 0-15,0 0 16,-21 21-16,0-21 0,0 21 15,-1 0-15,1 0 16,0 0-16,-21 21 0,21 0 0,-1-21 16,1 21-16,-21 0 0,42 1 0,-21 20 15,0-21-15,-1 0 0,1 0 16,21 1-16,0-1 0,0 21 0,0-21 16,0 0-16,0 1 0,0-1 15,43-21-15,-22 21 0,0 0 0</inkml:trace>
  <inkml:trace contextRef="#ctx0" brushRef="#br2" timeOffset="92052.04">15960 11282 0,'0'0'0,"0"-21"0,0 0 0,0-1 15,21 1-15,-21 0 0,0 0 16,0 0-16,0 0 0,0-1 0,0 1 15,-21 0-15,-1 0 0,1 0 16,0 21-16,0 0 0,0 0 16,0 0-16,-1 0 0,-20 0 0,21 21 15,-21 0-15,20 0 0,-20 0 16,0 22-16,21-1 0,-22-21 0,22 22 16,-21-1-16,21 0 0,-22 1 0,22-1 15,0-21-15,0 21 16,0-20-16,21-1 0,0 21 0,0-21 15,21 0-15,0-21 0,0 0 16,0 0-16,22 0 0,-22 0 16,21 0-16,0 0 0,1 0 0,-1 0 15,-21-21-15,22 0 0,-22 0 0,21 0 16,-21 0-16,22-22 0,-22 22 16,0-21-16,0-1 0,0 1 0,0 0 15,1-1-15,-1 1 0,-21 21 0,0 0 16,0 0-16,0-1 0,0 1 15,0 42 1,-21 1-16,-1-1 16,1 0-16,21 21 0,-21-21 15,0 22-15,21-22 0,0 21 0,-21 1 16,21-22-16,-21 0 0,21 21 0,0-21 16,0 1-16,0-1 0,0 0 15,0 0-15,0 0 0,21-21 0,0 0 16,0 0-16,21 0 0,-20 0 15,-1 0-15,21 0 0,-21-21 16,22 21-16,-1-21 0</inkml:trace>
  <inkml:trace contextRef="#ctx0" brushRef="#br2" timeOffset="92577.74">16595 10837 0,'0'0'0,"0"-42"0,0 21 16,0 0-16,-22 21 15,1 0-15,0 0 0,0 21 16,0 0-16,0 21 0,-1-20 16,1 20-16,21-21 0,0 21 0,-21 1 15,0 20-15,21-20 0,0-1 0,0 0 16,-21 1-16,21-1 16,-21 0-16,21 1 0,-22-1 0,22-21 0,-21 21 15,21-20-15,0-1 0,0 0 16,0 0-16,-21-21 0,21 21 15,0-42 1,0 0-16,0 0 16,0 0-16,0-1 0,0 1 15,21 0-15,-21-21 0,0 21 0,21-22 16,1 22-16,-22-21 0,21 21 16,0-1-16,21 1 0,-21 0 0,1 21 15,20 0-15,0-21 0,-21 21 0,22 0 16,-1 0-16,0 0 0,1 21 15,-22 0-15,21 0 0,-21 1 16,1-1-16,-1 0 0,0 0 0,0 21 16,-21-20-16,0-1 0,0 21 15,0-21-15,-42 0 0,21 1 0,-22-1 16,1 0-16,0 0 0,-1 0 0,-20-21 16,20 21-16,1 1 0,-21-22 15,20 0-15,1 0 0,0 0 0,-1 0 16,22 0-16,0 0 0,0 0 0,0 0 15,-1 0-15,22-22 16,0 1-16,22 0 0,-1 21 16,0-21-16,21 0 0,-21 0 0,22-1 15</inkml:trace>
  <inkml:trace contextRef="#ctx0" brushRef="#br2" timeOffset="92871.57">17420 11070 0,'-169'-21'31,"126"21"-31,22 21 16,-21 0-16,21 1 0,0-1 15,-22 21-15,22-21 0,21 0 0,-21 22 0,21-1 16,-21-21-16,21 22 15,0-22-15,0 0 0,0 0 0,0 21 16,21-20-16,0-1 0,0 0 16,0 0-16,22-21 0,-22 0 15,0 0-15,21 0 0,-20 0 0,20 0 16,0 0-16,-21-21 0,22 0 0,-22 0 16,21-1-16,-21 1 0,22 0 15</inkml:trace>
  <inkml:trace contextRef="#ctx0" brushRef="#br2" timeOffset="93448.21">17780 10774 0,'0'0'0,"0"21"0,0 0 31,-21-21-15,0 0-1,21-21 1,0 0 0,21 21-1,0 0 1,0 0-16,0 0 15,-21 21 1,0 0 0,0 0-16,0 1 15,0-1-15,-21 0 16,0-21 0,0 0-16,0 0 31,21-21-31,0 0 15,0-1-15,0 1 16,0 0 0,21 21-1,0 0-15,0 0 16,0 21 0,-21 0-16,21 1 0,-21-1 15,0 0-15,0 0 0,0 0 16,0 0-16,0 1 0,0-1 0,-21 0 15,0 0-15,0-21 16,0 0-16,0 0 0</inkml:trace>
  <inkml:trace contextRef="#ctx0" brushRef="#br2" timeOffset="93839.5">18203 10351 0,'21'0'31,"-21"21"-31,22-21 0,-1 21 16,0 0-16,0 21 0,0-20 15,0-1-15,1 21 0,20 0 0,-42 1 16,21-1-16,0 0 0,0 1 16,-21 20-16,22-20 0,-22-1 0,0 0 15,0 1-15,0 20 0,-43-21 0,22 1 16,0 20-16,-21-20 0,20-1 16,-20 0-16,0 1 0,-1-1 0,-20 0 15,21-21-15,-1 1 0,1 20 16,0-21-16,-1 0 0,1-21 0,0 21 15,-1 1-15,22-22 0,0 0 16,0 21-16,0-21 0,-1 0 0,1 0 16,21-21-1,-21 21-15,0-22 0</inkml:trace>
  <inkml:trace contextRef="#ctx0" brushRef="#br2" timeOffset="96235.37">5842 12552 0,'0'-21'16,"0"0"-1,0-1 1,-21 22 15,21 22-31,0-1 16,-21 21-16,21-21 0,0 43 15,0-22-15,-22 22 0,22 20 0,-21-20 16,21 20-16,-21-20 0,0 21 0,21-22 16,-42 22-16,20-22 15,1 22-15,-21 0 0,21-22 0,-22 22 16,22-22-16,-21 1 0,21-1 0,-22 1 15,22-22-15,0 0 0,21 1 16,0-22-16,-21 0 0,21 0 0,0 0 16,0-42-1,0 0-15,0 0 0,0 0 16,0-22-16,21 1 0,-21 0 0,21-22 16,0 22-16</inkml:trace>
  <inkml:trace contextRef="#ctx0" brushRef="#br2" timeOffset="96595.11">5461 12700 0,'0'0'15,"-21"-42"-15,0 21 0,-1-1 0,1 1 0,21 0 16,0 0-16,0 0 16,0 0-16,21-1 0,22 22 15,-22 0-15,21-21 0,1 21 16,-1 0-16,21 0 0,-20 0 0,20 0 15,1 21-15,-1-21 0,1 22 16,-1 20-16,-20-21 0,-1 21 16,0 1-16,-21-1 0,1 0 0,-22 1 15,0 20-15,-22-20 0,1-1 0,-21 0 16,0 1-16,-22-22 0,1 21 16,20-21-16,-20 0 0,-1 1 0,22-1 15,-22 0-15,22-21 0,21 0 16,-21 0-16,20 0 0,1 0 0,0 0 15,21-21-15,0 0 16,21-1-16,0 1 16,1 21-16,-1-21 0,21 0 0,0 0 15,1 0-15,-22-1 16,21 1-16,22 0 0</inkml:trace>
  <inkml:trace contextRef="#ctx0" brushRef="#br2" timeOffset="96995.89">6138 12806 0,'0'-21'0,"-21"0"15,21-1-15,0 1 16,0 0-16,0 0 16,21 21-16,0-21 0,1 21 15,-22-21-15,21 21 0,0 0 16,0 0-16,21 0 0,-20 0 0,-1 0 15,0 21-15,21 0 0,-21 0 16,1 0-16,20 22 0,-21-22 0,-21 21 16,21 0-16,-21-20 0,0 20 15,0-21-15,0 21 0,0-20 0,-21-1 16,21 21-16,-21-42 0,0 21 0,21 0 16,-21-21-1,21-21 1,0 0-16,0 0 15,0 0-15,0 0 0,21-1 0,-21 1 16,0-21-16,21 21 0,0-22 16,-21 22-16,21 0 0,0 0 15,1-21-15,-1 20 0,0 22 0,0-21 16,21 0-16,-20 21 0,-1-21 0,0 21 16,21-21-16,-21 21 0,1 0 15</inkml:trace>
  <inkml:trace contextRef="#ctx0" brushRef="#br2" timeOffset="97175.29">6964 12658 0,'0'0'0,"0"21"0,0 0 16,0 43-16,0-43 16,0 0-16,0 21 0,0-21 0,0 22 15,0-22-15,0 21 0,0-21 16,-21 1-16,21-1 0,0 0 0,0 0 16,0 0-16,0 0 0,21-21 31,0 0-31,0 0 15,-21-21-15,21 0 0,-21 0 0,21 0 16,1 0-16,-22-1 0</inkml:trace>
  <inkml:trace contextRef="#ctx0" brushRef="#br2" timeOffset="97509.1">7070 12446 0,'0'0'0,"-22"0"0,1 0 0,0 0 16,0 0-16,0 0 0,0 21 15,-1 0-15,1-21 0,21 22 16,0-1-16,0 0 0,0 0 16,0 0-16,21-21 0,1 0 15,-1 21-15,0-21 0,0 0 0,21 0 16,-20 0-16,-1 0 0,0 0 0,21-21 16,-21 0-16,1 0 15,-22 0-15,0 0 0,0-1 16,0 1-16,0 0 0,-22 0 0,1 0 15,-21 0-15,21-1 0,-22 22 16,22 0-16,-21 0 0,21 0 16,-22 0-16,22 22 0,0-22 15,0 21-15,0 21 0,21-21 0,0 0 16,0 22-16,0-22 0,0 21 0,0-21 16,21 22-16,0-22 0,21 21 15,-20-21-15,-1 1 0,21-1 0</inkml:trace>
  <inkml:trace contextRef="#ctx0" brushRef="#br2" timeOffset="97783.94">7408 12700 0,'-21'0'16,"42"0"-16,-42-21 0,0 21 0,0 0 15,21 21 1,0 0-16,0 0 15,21 1-15,0 20 0,0-21 0,-21 0 16,0 22-16,0-22 0,21 0 16,-21 0-16,0 0 0,0 22 0,0-22 15,0 0-15,0 0 0,0 0 16,22-42 15,-22 0-15,21 21-16,-21-21 0,21-22 15,0 22-15,0 0 0</inkml:trace>
  <inkml:trace contextRef="#ctx0" brushRef="#br2" timeOffset="97967.84">7705 12679 0,'0'-21'0,"-64"105"0,128-147 0,-64 21 0,-22 63 32,22 0-32,-21-21 0,0 21 15,0 21-15,0-20 0,0-1 0,-1 0 16,1 21-16,0-21 0,21 1 15,-21 20-15,21-21 0,-21 0 0,21 0 16,0 1-16,0-1 16,0 0-16,0 0 0,21-21 15,21 0 1,-21 0-16</inkml:trace>
  <inkml:trace contextRef="#ctx0" brushRef="#br2" timeOffset="98443.57">8297 12764 0,'0'0'0,"0"-22"0,0 1 16,0 0-16,0 0 15,0 0-15,-21 0 0,0 21 0,0 0 16,-22 0-16,22 0 0,-21 0 16,21 0-16,-22 21 0,1 0 15,0 0-15,-1 21 0,22-20 0,-21 20 16,0 0-16,20 1 0,1-1 15,0-21-15,0 21 0,21 1 0,0-22 16,0 21-16,0-21 0,21 1 0,0-1 16,0-21-16,22 0 0,-22 0 15,21 0-15,1 0 0,-22 0 0,21 0 16,0 0-16,1-21 0,-22-1 0,21 1 16,-21 0-16,1 0 0,-1 0 15,0-22-15,0 22 0,-21-21 0,0 0 16,0 20-16,0-20 15,0 21-15,0-21 0,0 20 0,-21 22 32,0 0-32,21 43 0,0-22 15,-21 0-15,21 21 0,-22-20 0,22 20 16,0-21-16,0 21 0,0-20 16,0-1-16,0 21 0,0-21 0,0 0 15,22-21-15,-1 22 0,0-1 0,0-21 16,0 0-16,0 0 0,1 0 15,-1 0-15,0 0 0,21 0 16,-21-21-16,22-1 0,-22 1 0,21 0 16,-21 0-16,22 0 0</inkml:trace>
  <inkml:trace contextRef="#ctx0" brushRef="#br2" timeOffset="98671.62">8869 12425 0,'21'-21'0,"-42"42"0,42-63 16,-42 63-1,0 0-15,21 21 16,-22-21-16,1 22 0,0-1 16,21 0-16,-21 1 0,21-1 15,-21 0-15,21 1 0,0-1 0,-21 0 0,21 1 16,-22-22-16,22 21 0,0-21 0,0 1 16,0-1-16,0 0 15,22-21 1,-1 0-16,0 0 0,0 0 15,0-21-15,0 21 0,22-21 0,-22-1 16,0 1-16</inkml:trace>
  <inkml:trace contextRef="#ctx0" brushRef="#br2" timeOffset="99051.93">9102 12848 0,'0'0'0,"0"21"0,0 1 16,0-1-16,0 0 15,21-21 1,0 0-16,21 0 0,-21 0 16,1-21-16,-1 0 0,0 21 0,21-22 15,-21 1-15,1 21 0,20-21 16,-21 0-16,0 0 0,-21 0 0,0-1 16,0 1-16,0 0 0,0 0 15,0 0-15,0 0 0,-21 21 16,0 0-16,0 0 0,-22 0 0,22 0 15,-21 21-15,21 0 0,-22 0 16,22 0-16,0 22 0,0-22 16,0 21-16,21-21 0,-21 22 0,21-22 15,0 21-15,0-21 0,0 0 16,21 1-16,0-22 0,0 21 0,21-21 16,-20 0-16,-1 0 0,21 0 15,-21 0-15,22 0 0,-22 0 0,21-21 16,-21-1-16,0 22 0,1-21 0,-1 0 15,0 0-15,0 0 0,-21 0 16,21-22-16,-21 22 0</inkml:trace>
  <inkml:trace contextRef="#ctx0" brushRef="#br2" timeOffset="99263.8">8699 12446 0,'-42'21'0,"84"-42"0,-105 42 16,63 0-16,21-21 16,0 0-1,0 0-15,1 0 0,20 0 0,0 0 16,1 0-16,-1 0 0,0 0 0,22 0 16,-22-21-16,22 21 0,-22 0 15,0-21-15,-21 21 0,22-21 0,-22 21 16</inkml:trace>
  <inkml:trace contextRef="#ctx0" brushRef="#br2" timeOffset="99732.53">11239 12488 0,'22'-21'0,"-44"42"0,65-42 16,-43 0-16,21 0 0,0 21 15,-21 21 1,0 0-16,0 0 0,0 1 16,0 20-16,0-21 15,0 21-15,0 1 0,0-1 0,-21 0 16,0 1-16,0-1 0,-1 0 0,1 1 15,-21-1-15,21 0 0,0-20 16,-1 20-16,22-21 0,0 0 0,0 0 16,0 1-16,22-22 15,-1 0-15,0 0 0,21-22 16,1 22-16,-22-21 0,21 0 0,0-21 16</inkml:trace>
  <inkml:trace contextRef="#ctx0" brushRef="#br2" timeOffset="100131.3">11811 12679 0,'21'-21'0,"-42"42"0,63-42 16,-42 0-16,-21 21 16,0 21-16,0-21 0,0 21 15,-22 0-15,1 21 0,0-20 16,-1 20-16,1-21 0,0 21 0,-22-20 16,22 20-16,21-21 0,-22 0 0,1 22 15,21-22-15,0 0 0,-1 0 16,22 0-16,22-21 31,-1 0-31,0-21 0,0 0 0,21 0 16,-20 0-16,20-22 0,-21 22 15,21-21-15,-20-1 0,-1 1 16,21 0-16,-21-1 0,0 1 0,22 21 16,-22 0-16,0 0 0,0 21 0,0 0 15,1 0-15,-1 0 16,-21 21-16,21 0 0,-21 21 15,0-21-15,0 22 0,0-22 0,21 21 16,-21-21-16,21 22 0,-21-22 16,21 21-16,1-21 0,-1 1 0,-21-1 15,21 0-15,0 0 0,0 0 16,0-21-16,1 0 0,-1 0 0,21 0 16,-21 0-16,0 0 0,22 0 15,-22-21-15,0 0 0,0 0 0</inkml:trace>
  <inkml:trace contextRef="#ctx0" brushRef="#br2" timeOffset="100343.18">12467 12446 0,'0'0'0,"0"-42"0,0 21 0,0-1 0,-42 22 32,21 22-32,-1-1 0,1 21 0,0-21 15,0 22-15,0-1 0,-22 0 16,22 1-16,0 20 0,0-21 15,0 1-15,0-1 0,-1 0 0,1 1 16,0-1-16,0 0 0,21-20 0,0 20 16,0-21-16,0 0 0,21-21 15,0 0-15,0 0 0,1 0 16,20 0-16</inkml:trace>
  <inkml:trace contextRef="#ctx0" brushRef="#br2" timeOffset="100736.34">12573 12785 0,'-21'0'0,"0"21"15,-1 0-15,22 0 16,0 0-16,0 1 16,22-22-1,-1 0-15,0 0 0,0 0 0,21 0 16,-20 0-16,-1 0 0,0 0 15,0 0-15,21-22 0,-20 22 0,-1-21 16,-21 0-16,21 21 0,-21-21 0,0 0 16,0 0-16,0-1 0,0 1 15,0 0-15,-21 21 0,0 0 16,-1 0-16,1 0 0,-21 0 16,21 21-16,0-21 0,-22 21 15,22 22-15,0-22 0,0 0 0,-22 21 16,22-20-16,21 20 0,-21-21 0,21 21 15,0-20-15,0-1 0,0 0 16,0 0-16,21 0 0,0 0 0,1 1 16,-1-22-16,21 0 0,-21 0 15,22 0-15,-1 0 0,0 0 0,1 0 16,-1 0-16,0-22 0,1 1 0,-1 0 16,0 0-16</inkml:trace>
  <inkml:trace contextRef="#ctx0" brushRef="#br2" timeOffset="101191.08">13314 12467 0,'0'-21'0,"0"42"0,-21-42 15,-1 42 1,1-21-16,21 21 0,-21 22 0,0-22 16,0 21-16,0-21 0,-1 22 0,22-1 15,-21 0-15,21 1 0,-21-1 16,0 0-16,21 1 0,0 20 15,-21-20-15,21-22 0,-21 0 16,21 0-16,0 0 0,0 0 16,0-42 15,0 0-15,0 0-16,21 0 0,0-22 0,0 22 15,0-21-15,0 21 0,1 0 16,20-22-16,0 22 0,-21 0 0,22 0 15,-1 21-15,0 0 0,1 0 0,-1 0 16,0 0-16,1 0 0,-1 0 16,-21 21-16,0 0 0,22 0 0,-43 0 15,0 22-15,0-22 16,0 0-16,0 0 0,0 22 0,-43-22 16,1 0-16,0 0 0,-1 0 0,-20 0 15,21 1-15,-22-22 0,1 21 16,-1-21-16,22 0 0,-22 0 0,22 0 15,0 0-15,20 0 0,1 0 0,-21 0 16,42-21-16,0-22 0,0 22 16,0 0-16,0-21 0</inkml:trace>
  <inkml:trace contextRef="#ctx0" brushRef="#br2" timeOffset="101942.9">14266 12615 0,'0'0'0,"21"0"15,1 0-15,-1 0 0,0 0 16,0 0-16,0 0 0,22-21 15,-22 21-15,0-21 0,21 21 0,-21-21 16,1 0-16,20 21 0,-21-21 0,-21-1 16,0 1-1,0 0-15,-21 21 16,0 0-16,0 0 0,-22 0 16,22 0-16,-21 0 0,-1 0 15,1 0-15,0 21 0,21-21 0,-22 21 16,22 1-16,0-1 0,0 0 15,21 0-15,-21 0 0,21 0 0,0 1 16,0-1-16,0 0 0,21 0 0,0 0 16,0-21-16,0 21 0,0-21 15,22 0-15,-22 0 0,0 0 0,21 0 16,-20 0-16,-1 0 0,0 0 16,0 0-16,-21-21 15,-21 21-15,0 0 16,-22-21-16,1 21 15,21 0-15,-21 0 0,-1 0 0,1 0 16,21 21-16,-22 0 0,22 1 16,0-1-16,-21 21 0,21-21 0,-1 22 15,1-22-15,0 21 0,21 0 0,0-20 16,-21 20-16,21-21 0,0 21 16,0-20-16,0-1 0,21 0 0,0-21 15,0 21-15,22-21 0,-1 0 0,0 0 16,22 0-16,-22 0 0,22-21 15,-1 0-15,1 21 0,-1-21 0,1-22 16,-22 22-16,22 0 0,-1-21 16,-21-1-16,1 1 0</inkml:trace>
  <inkml:trace contextRef="#ctx0" brushRef="#br2" timeOffset="102171.77">15113 12277 0,'-21'-21'0,"42"42"0,-63-42 0,20 21 15,1 0-15,0 21 0,0 0 0,0 21 16,0-21-16,-1 22 0,1-1 0,0 22 16,0-22-16,0 0 0,0 22 15,-1-22-15,22 22 0,-21-22 0,21 0 16,-21 1-16,21-1 0,0 0 16,0 1-16,0-22 0,0 0 15,0 0-15,0 0 0,0 0 0,0 1 16,21-22-16,0 0 15,1 0-15,-1-22 0,21 1 16,-21 0-16</inkml:trace>
  <inkml:trace contextRef="#ctx0" brushRef="#br2" timeOffset="102547.77">15049 12891 0,'0'21'0,"0"-42"0,0 63 0,-21-42 16,21 21-16,-21-21 15,21 21-15,0 0 16,21-21 0,0 0-16,1 0 15,20 0-15,-21 0 0,0 0 0,22-21 16,-22 0-16,21 21 0,-21-21 16,0 0-16,1 0 0,-1-1 0,-21 1 15,0 0-15,0 0 0,0 0 16,-21 21-16,-1-21 0,1 21 15,-21 0-15,0 0 0,20 21 0,-20 0 16,0 0-16,21 0 16,-1 0-16,-20 1 0,21-1 0,0 21 15,21-21-15,0 0 0,0 1 0,0 20 16,0-21-16,0 0 0,0 0 16,21-21-16,0 0 0,0 22 15,22-22-15,-22 0 0,21 0 0,0 0 16,1 0-16,-1 0 0,0-22 15,1 1-15,-1 21 0,0-21 0,1 0 16,-22 0-16</inkml:trace>
  <inkml:trace contextRef="#ctx0" brushRef="#br2" timeOffset="103171.67">15642 12785 0,'-21'42'31,"21"-21"-15,-21 0-16,21 1 0,0-1 0,0 21 15,0-21-15,0 0 0,0 1 0,0-1 16,0 0-16,0 0 0,0 0 16,0 0-16,0 1 0,0-44 47,0 1-47,0 0 15,21 0-15,-21 0 0,0 0 16,21-22-16,0 22 0,0-21 15,1-1-15,-1 22 0,0-21 0,0 21 16,0 0-16,0-1 0,1 1 16,-1 21-16,0 0 0,0 0 0,0 0 15,0 21-15,-21 1 0,22-1 16,-22 0-16,0 21 0,21-21 16,0 1-16,-21 20 0,0-21 0,0 0 15,0 22-15,0-22 0,0 0 16,0 0-16,0 0 0,0 0 15,0-42 32,0 0-47,0 0 0,0 0 16,0 0-16,21-1 0,-21 1 16,21-21-16,0 21 0,22-22 0,-22 22 15,21-21-15,-21 21 0,22 0 0,-1-22 16,-21 43-16,22-21 0,-1 21 15,-21 0-15,0 0 0,22 21 0,-43 0 16,21 1-16,-21-1 0,21 21 16,-21-21-16,0 22 0,0-22 0,0 21 15,0-21-15,-21 0 0,0 22 0,21-22 16,0 0-16,-22-21 16,22 21-16,-21 0 0,42-21 46,1 0-46,-1 0 0,0-21 0,0 0 16,0 0-16</inkml:trace>
  <inkml:trace contextRef="#ctx0" brushRef="#br2" timeOffset="103527.11">16743 12891 0,'-21'21'31,"42"-21"-15,0 0-16,0 0 0,0 0 16,0 0-16,1-21 15,-1-1-15,0 22 0,0-21 0,0 21 16,0-21-16,1 0 0,-22 0 16,0 0-16,0-1 15,-22 22 1,-20 0-16,21 0 0,0 0 15,0 0-15,-22 22 0,22-1 0,0 21 16,-21-21-16,20 0 0,22 1 16,-21 20-16,21-21 0,0 0 15,0 0-15,0 1 0,0-1 0,0 0 16,21 0-16,1-21 0,-1 21 0,0-21 16,21 0-16,-21 0 0,22 0 15,-1 0-15,0 0 0,-20 0 0,20 0 16,0 0-16,1-21 0,-22 0 15</inkml:trace>
  <inkml:trace contextRef="#ctx0" brushRef="#br2" timeOffset="103951.87">17335 12721 0,'0'0'16,"-42"21"0,42 1-1,-21 20-15,0-21 0,21 0 0,-21 0 16,-1 22-16,1-22 0,21 0 15,-21 21-15,21-20 0,-21-1 0,21 0 16,-21 0-16,21 0 0,-21-21 16,21 21-16,0-42 31,0 0-15,0 0-16,0 0 0,21 0 15,0-1-15,0-20 0,0 21 16,0-21-16,22-1 0,-22 22 0,21-21 15,1 21-15,-1-22 0,0 22 16,1 0-16,-1 21 0,-21 0 0,21 0 16,1 0-16,-22 21 0,0 0 15,0 0-15,0 1 0,-21 20 0,0 0 16,0-21-16,0 22 0,0-22 0,0 21 16,0-21-16,-21 1 0,0-1 15,21 0-15,-21 0 0,0 0 0,21 0 16,0 1-1,-21-22-15,21-22 32,21 22-32,0-21 0,0 0 15,0 0-15</inkml:trace>
  <inkml:trace contextRef="#ctx0" brushRef="#br2" timeOffset="104236.7">18161 12319 0,'0'-21'0,"0"42"0,-21-42 16,0 42-16,-1-21 15,22 42-15,-21-20 0,0 20 0,0-21 16,0 21-16,0 1 0,-1-1 16,1 22-16,0-22 0,0 0 15,0 1-15,21 20 0,0-21 0,0 1 16,-21-1-16,21-21 0,0 22 0,0-22 15,0 0-15,0 0 0,0 0 16,0 0-16,21-21 0,0 0 16,0 0-16,0 0 0,0 0 15,1 0-15,-1 0 0,0 0 0,21-21 16,-21 0-16,1 0 0,-1 0 0,0 0 16,0-22-16</inkml:trace>
  <inkml:trace contextRef="#ctx0" brushRef="#br2" timeOffset="104443.59">17843 12615 0,'-21'0'0,"42"0"0,-21 0 32,22 0-32,-1 22 0,21-22 0,-21 0 15,22 0-15,-22 0 0,21 0 0,0 0 16,1 0-16,-1 0 0,0 0 15,1 0-15,-1 0 0,-21 0 0,22 0 16,-22-22-16,0 22 0</inkml:trace>
  <inkml:trace contextRef="#ctx0" brushRef="#br2" timeOffset="105291.6">19960 12213 0,'0'-21'0,"0"42"0,0-63 0,0 21 0,0 0 16,0-1-16,0 1 15,0 42 1,0 1-16,0 20 16,-21-21-16,0 21 0,21 22 0,-21-22 15,-1 1-15,1-1 0,0 0 0,0 22 16,0-22-16,0 0 0,-22 22 15,22-22-15,0 22 0,0-22 0,21 0 16,0 1-16,-21-1 0,21 0 16,0 1-16,0-22 0,0 0 0,21 0 15,0 0-15,0 1 0,21-22 0,-20 0 16,20 0-16,0 0 16,1 0-16,-1 0 0,0-22 0,1 1 15,-1 0-15,21-21 0,-20 21 0,-1-22 16,0 1-16,1 0 0,-1-22 15,0 22-15,-20-22 0,20 22 0,-21-22 16,0 22-16,0-21 0,-21-1 16,0 22-16,0-22 0,0 22 0,0 0 15,0-1-15,0 1 0,0 21 0,0 0 16,0-1-16,-21 22 0,0 0 16,0 0-16,0 22 0,0-1 15,21 0-15,-22 21 0,22-21 16,-21 1-16,21 20 0,0-21 15,0 21-15,0-20 0,0 20 0,0-21 16</inkml:trace>
  <inkml:trace contextRef="#ctx0" brushRef="#br2" timeOffset="105655.4">20807 12679 0,'0'0'0,"21"0"0,0 0 16,-21-21-1,0 0-15,0-1 16,-21 22-16,0 0 0,0 0 0,-1 0 16,1 0-16,0 0 15,0 0-15,0 22 16,21-1-16,0 0 0,0 0 0,0 0 16,0 0-16,21 1 0,0-1 15,0 0-15,0 0 0,-21 0 0,22 0 16,-1-21-16,-21 22 0,0-1 15,0 0-15,0 0 0,0 0 16,-21 0-16,-1-21 0,1 0 0,-21 22 16,0-22-16,20 0 0,-20 0 15,0 0-15,21 0 0,-22 0 0,22 0 16,0 0-16,0 0 16,21-22-16,0 1 15,0 0-15,21 21 0,0-21 16,0 0-16,22 0 0,-22 21 15,21-22-15</inkml:trace>
  <inkml:trace contextRef="#ctx0" brushRef="#br2" timeOffset="105996.27">21040 12764 0,'21'0'31,"0"0"-31,0 0 0,0 0 15,0 0 1,1-22-16,-1 22 0,0-21 0,0 21 16,0-21-16,0 0 0,-21 0 15,0 0-15,0-1 16,-21 22 0,0 0-16,0 0 15,0 22-15,0-1 0,-1 0 0,1 0 16,-21 0-16,21 22 0,0-22 15,-1 0-15,22 0 0,-21 21 0,21-20 16,0-1-16,0 0 0,0 0 16,0 0-16,0 0 0,21 1 15,1-22-15,-1 0 0,0 21 0,21-21 16,1 0-16,-22 0 0,21 0 0,0 0 16,1-21-16,-22 21 0,21-22 15</inkml:trace>
  <inkml:trace contextRef="#ctx0" brushRef="#br2" timeOffset="106327.07">21484 12742 0,'0'-21'0,"0"0"0,0 0 16,0 0-16,0 0 0,21-1 15,0 22 1,1 0-16,-1 0 0,0 0 16,0 0-16,0 0 0,0 22 15,1-1-15,-1 0 0,0 0 0,0 0 16,0 0-16,0 1 0,1 20 15,-22-21-15,0 0 0,0 22 0,0-22 16,0 0-16,0 0 0,0 0 0,-22-21 16,1 21-16,0-21 0,0 0 15,0 0-15,0 0 0,-1 0 16,22-21 0,0 0-16,0 0 15,0 0-15,0 0 0,0-1 16,0 1-16,0-21 0,22 21 15,-1 0-15,0-1 0,0 1 0,0 0 16,0 0-16,1 0 0,-1 21 0,0-21 16,0 21-16,0-22 0,0 22 15,1 0-15</inkml:trace>
  <inkml:trace contextRef="#ctx0" brushRef="#br2" timeOffset="106783.78">22140 12615 0,'0'0'0,"-21"0"0,0 22 16,21-1-16,-21 0 15,21 0-15,0 0 0,0 0 0,-21 1 16,21-1-16,0 0 0,0 0 0,-22 0 16,22 0-16,0 1 0,-21-1 15,21 0-15,0 0 0,0 0 0,-21-21 16,21 21-16,-21-21 15,0-21 1,0 0 0,21 0-16,0 0 15,0-22-15,0 22 0,0 0 0,0-21 16,21 21-16,0-1 16,0-20-16,21 21 0,-20-21 0,20 20 15,-21 1-15,21 0 0,1 21 0,-1 0 16,-21 0-16,22 0 0,-22 0 15,0 0-15,21 21 0,-21 0 0,1 1 16,-1 20-16,0-21 0,-21 21 16,0-20-16,0 20 0,0-21 0,0 0 15,0 22-15,-21-22 0,0 0 0,-1 0 16,1-21-16,0 21 0,0-21 16,0 0-16,0 21 0,-1-21 0,22-21 46,22 0-46</inkml:trace>
  <inkml:trace contextRef="#ctx0" brushRef="#br2" timeOffset="107252.02">22966 12742 0,'0'0'0,"0"-21"0,-21 0 16,-1 0-16,1 0 0,0 0 15,-21-1-15,21 22 0,-22 0 16,22-21-16,-21 21 0,-1 0 16,1 0-16,21 0 0,-21 21 0,20 1 15,-20-1-15,21 0 0,0 21 0,0-21 16,-1 1-16,1 20 0,21-21 16,0 21-16,0-20 0,0-1 0,0 0 15,0 0-15,0 0 0,21 0 16,1 1-16,20-22 0,-21 0 0,21 21 15,-20-21-15,20 0 0,0 0 0,1 0 16,-1 0-16,0-21 0,-21-1 16,22 1-16,-1 0 0,-21 0 0,0 0 15,1 0-15,-1-22 16,0 22-16,0-21 0,-21 21 0,0-22 16,0 22-16,0 0 0,0 0 15,-21 21 1,0 0-16,0 21 0,21 0 0,-22 0 15,1 0-15,0 1 0,21-1 16,-21 0-16,21 21 0,0-21 0,0 1 16,0-1-16,0 0 0,0 0 0,21 0 15,0-21-15,0 21 0,22 1 16,-22-22-16,0 0 0,0 0 0,22 0 16,-22 0-16,0 0 0,21 0 15,-21-22-15</inkml:trace>
  <inkml:trace contextRef="#ctx0" brushRef="#br2" timeOffset="107875.63">23326 12806 0,'0'-64'16,"0"43"-16,0 127 0,0-127 0,0-85 16,0 85-16,-22 21 15,22 21 1,-21 0-16,0 0 0,21 1 16,-21-1-16,21 0 0,0 0 0,0 21 15,0-20-15,0-1 0,0 0 0,0 0 16,0 0-16,0 0 0,0 1 15,0-1 1,0-42 15,-21 21-31,21-22 0,0 1 0,0 0 16,0 0-16,0-21 16,0 20-16,0 1 0,21 0 0,0-21 15,0 21-15,0-1 0,1 1 16,-1-21-16,0 42 0,0-21 0,21 0 15,-20 21-15,20 0 0,-21 0 16,0 0-16,22 0 0,-22 21 0,0 0 16,-21 0-16,0 21 0,21-20 0,-21 20 15,0-21-15,0 21 0,0-20 16,0 20-16,-21-21 0,0 0 16,21 0-16,-21 1 0,-1-22 0,1 21 15,0-21-15,0 0 16,0 0-16,21-21 31,0-1-31,0 1 0,21 0 16,0 21-16,0-21 0,0-21 0,1 20 15,20 1-15,-21 0 0,21-21 16,1 21-16,-1-1 0,0 1 0,1 0 16,-1 0-16,-21 21 0,0 0 15,22 0-15,-43 21 0,21 0 0,-21 0 16,0 1-16,0-1 0,0 21 15,0-21-15,0 0 0,-21 22 16,21-22-16,-21 0 0,-1 0 0,1 0 16,0-21-16,21 22 0,-21-1 15,0-21-15,42 0 32,0 0-32,0-21 15,0 21-15</inkml:trace>
  <inkml:trace contextRef="#ctx0" brushRef="#br2" timeOffset="108211.43">24172 12806 0,'-21'0'15,"21"21"1,0 0-16,21-21 31,0 0-31,1 0 0,-1 0 0,0 0 16,0 0-16,0 0 0,22-21 15,-22 21-15,0-21 0,0 0 0,0 21 16,0-21-16,1-1 0,-22 1 16,21 0-16,-21 0 0,0 0 0,0 0 15,-21 21-15,-1-22 0,1 22 16,0 0-16,-21 0 0,21 22 16,-22-1-16,1 0 0,0 0 15,20 0-15,-20 22 0,21-22 0,0 21 16,21-21-16,0 22 0,0-22 15,0 0-15,0 21 0,21-21 0,0 1 16,0-22-16,0 21 0,22 0 16,-22-21-16,21 0 0,-21 0 0,22 0 15,-22 0-15,21 0 0,1 0 0</inkml:trace>
  <inkml:trace contextRef="#ctx0" brushRef="#br2" timeOffset="108476.27">25040 12425 0,'0'0'0,"0"-21"0,0 0 16,-21 21-1,0 0-15,0 21 0,-1 0 0,1 0 16,0 0-16,-21 0 0,21 22 16,-1-1-16,1-21 0,0 22 0,-21-1 15,21 21-15,21-20 0,-22-1 16,1 0-16,0 1 0,21-22 0,0 21 15,0-21-15,0 1 0,0 20 16,0-21-16,0 0 0,21-21 16,0 0-16,22 0 15,-22 0-15,0 0 0,21 0 0,-20-21 16,20 0-16,-21 0 0</inkml:trace>
  <inkml:trace contextRef="#ctx0" brushRef="#br2" timeOffset="108639.39">24701 12679 0,'-21'0'0,"42"0"16,-63 0-16,21 0 0,21 21 15,21-21 1,0 21-16,0-21 0,22 0 0,-1 0 16,0 0-16,1 0 0,-1 0 15,0 0-15,22 0 0,-1 0 0,-20 0 16</inkml:trace>
  <inkml:trace contextRef="#ctx0" brushRef="#br2" timeOffset="109111.73">25485 12510 0,'0'0'0,"0"-22"0,-22 22 15,1 0-15,0 0 16,0 0-16,-21 0 0,20 22 16,1-1-16,0 0 0,0 0 0,0 21 15,0-20-15,-1 20 0,22 0 16,0-21-16,-21 22 0,21-1 15,-21 0-15,21-20 0,0 20 0,0-21 16,0 21-16,-21-20 0,21-1 16,0 0-16,-21 0 0,21 0 0,0 0 15,0-42 17,0 0-17,0 0-15,0 0 0,0 0 16,0-22-16,0 22 0,21 0 0,21 0 15,-21-22-15,1 22 0,20 0 16,0 0-16,-21 0 0,22 0 16,-1 21-16,0 0 0,-20 0 15,20 0-15,-21 0 0,0 21 0,0-21 16,1 42-16,-22-21 0,0 0 16,0 1-16,0 20 0,0-21 0,0 0 15,-22 0-15,1 1 0,21-1 0,-42 0 16,21 0-16,0 0 0,-1-21 15,1 0-15,-21 21 0,21-21 0,-22 0 16,1 0-16,21 0 0,0 0 16,-22 0-16,22 0 0,0 0 15,21-21 1,0 0-16,21 21 16,0-21-16,1 21 0</inkml:trace>
  <inkml:trace contextRef="#ctx0" brushRef="#br2" timeOffset="109334.79">26098 12721 0,'0'0'0,"-21"-21"16,0 0-16,0 21 15,0 0-15,21-21 16,0 42 31,0 0-47,0 0 15,0 0-15,0 1 0</inkml:trace>
  <inkml:trace contextRef="#ctx0" brushRef="#br2" timeOffset="109575.65">25950 13145 0,'0'0'16,"-21"21"-1,21 0 1,0 0-16,-21 0 0,0 0 16,21 1-16,0-1 0,-21 0 15,-1 0-15,1 0 0,0 0 16,0 1-16,0-1 0,-22 0 0,1 21 15,0-21-15,-1 1 0,-20-1 16,-1-21-16,-20 21 0,-1-21 0,-21 0 16,0 0-16,1 0 0,-1 0 0,-21 0 15</inkml:trace>
  <inkml:trace contextRef="#ctx0" brushRef="#br0" timeOffset="-131610.06">7726 6138 0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2:01:57.99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2032 0,'0'0'0,"-21"0"0,0 0 15,21 21 1,21-21 31,21 0-47,-20 0 16,-1 0-16,21-21 0,0 0 15,1 21-15,-1-21 0,22 0 0,-22-1 16,21 1-16,-20 0 0,20 0 15,-20-21-15,-1 20 0,0 1 0,1-21 16,-22 21-16,21-22 0,-21 22 16,0-21-16,-21 21 0,0 0 0,0-1 15,0-20-15,0 21 0,0 0 16,0 0-16,0-1 0,0 1 16,-21 21-16,21-21 0,-21 21 0,0 0 15,0 0-15,0 0 0,-1 0 16,1 0-16,0 21 15,0 0-15,0 1 0,0-1 16,-1 0-16,1 21 0,0-21 0,0 22 16,0-1-16,0 22 0,-1-22 15,22 21-15,-21-20 0,0 20 0,21 1 16,-21-1-16,21 1 0,0-1 16,-21 1-16,21 20 0,-21-20 0,-1 21 15,1-22-15,21 22 0,-21-22 16,0 22-16,0-22 0,21 1 0,-21 21 15,-1-22-15,1 22 0,0-22 16,21 22-16,-21-22 0,0 22 16,0-21-16,-1-1 0,1 1 15,21-1-15,0-21 0,0 22 0,0-1 16,0-20-16,0-1 0,0 0 16,0 1-16,0-22 0,0 0 0,21 0 15,1 0-15,-1-21 0,0 0 16,0 0-16,0-21 0,22 0 0,-1 0 15,0-21-15,1-1 0,-1 1 16,0 0-16,1-1 0,20-20 0,-21-1 16,22-20-16,-22 20 0,1-21 15,-1 1-15,-21 20 0,21-20 16,-42 20-16,0 1 0,0-1 16,0 1-16,0-1 0,-42 22 0,21-1 0,-43 1 15,22 0-15,-21-1 16,-1 1-16,1 21 0,-1 0 0,1 0 15,-1 21-15,1 0 0,20 0 16,-20 0-16,20 0 0,1 0 0,21 0 16,0 0-16,0 0 0,42 0 15,0 0 1,21 0-16,1 0 0,20 0 16,-21-22-16,43 1 0,-21 0 15,-1 0-15,22 0 0,-22 0 0,22-1 16,-22-20-16,1 21 15,-22 0-15,22 0 0,-22-22 0,0 22 16,1 0-16,-1 0 0,-21 0 0,0-1 16,-21 1-16,0 0 15,-21 21 1,0 0-16,0 0 0,0 21 16,0 0-1,21 1-15,0-1 0,0 0 16,0 0-16,0 0 0,0 0 15,0 1-15,0-1 0,0 0 16,0 0-16,-22-21 16,22 21-16,0-42 31,0 0-15</inkml:trace>
  <inkml:trace contextRef="#ctx0" brushRef="#br0" timeOffset="203.09">3175 1947 0,'0'22'78,"0"-1"-62,0 0-16</inkml:trace>
  <inkml:trace contextRef="#ctx0" brushRef="#br0" timeOffset="671.35">3471 2201 0,'0'0'0,"0"22"0,0-1 16,0 0-16,0 0 15,0 0-15,0 0 0,0 1 16,0-1-16,0 0 16,0 0-16,0 0 0,-21-21 46,0-21-30,21 0 0,0 0-16,0 0 0,0-1 15,0 1-15,0 0 0,0 0 0,21 0 16,0 0-16,0-22 0,1 22 16,20 0-16,0 0 0,1 0 0,-1-1 15,21 22-15,-20 0 0,20 0 16,-20 0-16,-1 0 0,0 0 0,1 22 15,-22-1-15,0 21 0,0-21 16,0 0-16,-21 22 0,0-1 0,0 0 16,0-20-16,0 20 0,0 0 15,-21-21-15,21 1 0,-21-1 0,0 0 16,21 0-16,-21 0 16,21 0-16,-22-21 0,22-21 31,0 0-16</inkml:trace>
  <inkml:trace contextRef="#ctx0" brushRef="#br0" timeOffset="1288.04">4762 2180 0,'0'0'0,"0"-21"15,0 0-15,0 0 16,-21 21-16,0-21 0,0-1 0,0 22 16,0-21-16,-1 0 0,1 21 15,0 0-15,0 0 0,0 0 0,0 0 16,-1 0-16,1 0 0,-21 0 16,21 21-16,0-21 0,-22 21 0,22 1 15,0 20-15,-21-21 0,20 0 16,1 22-16,0-1 0,0-21 15,21 21-15,0 1 0,-21-1 0,21-21 16,0 22-16,0-22 0,0 0 16,0 0-16,21 0 0,0-21 15,0 0-15,0 0 0,1 0 16,20 0-16,-21 0 0,21-21 0,107-64 31,-107 64-31,0 0 0,1 0 0,-1-21 16,0 20-16,-21-20 0,22 21 15,-1-21-15,-21-1 0,0 1 0,1 0 16,-1-1-16,0 1 0,0-22 16,-21 22-16,0 0 0,21-22 0,-21 22 15,0 21-15,21-22 0,-21 22 16,0 0-16,0 0 0,0 42 31,-21 0-31,0 22 16,21-1-16,-21 0 0,21 22 15,-21-22-15,0 22 0,-1-1 0,22-21 16,-21 22-16,21-22 0,-21 1 16,21-1-16,0 0 0,0 1 0,0-22 15,0 21-15,0-21 0,0 0 16,21 1-16,0-22 0,1 21 16,-1-21-16,0 0 0,0 0 15,0 0-15,0 0 0,22-21 0,-22-1 16,21 1-16,-21 0 0</inkml:trace>
  <inkml:trace contextRef="#ctx0" brushRef="#br0" timeOffset="1947.66">5609 1926 0,'-21'0'0,"42"0"0,-42 21 15,0-21-15,21 22 16,21-22 0,0 0-16,0 0 15,0 0-15,1 0 0,20 0 16,-21-22-16,21 22 0,-20-21 0,-1 21 15,21-21-15,-21 0 0,0 21 16,1-21-16,-22 0 0,0-1 0,0 1 16,0 0-16,-22 0 15,1 21-15,0 0 16,-21 0-16,-1 0 0,1 0 16,0 21-16,-1 0 0,1-21 15,21 21-15,-21 1 0,20-1 16,1 0-16,0 0 0,21 0 0,0 0 15,0 1-15,0-1 16,0 0-16,21-21 0,0 21 0,22-21 16,-22 0-16,21 0 0,-21 0 15,22 0-15,-1 0 0,-21 0 0,22 0 16,-22 0-16,0 0 0,0 0 16,0 0-16,-42 0 15,0 0-15,0 0 16,-22 0-16,1 0 0,0 0 15,-1 21-15,1-21 0,0 21 16,-1 1-16,1-1 0,0 0 16,-1 0-16,22 21 0,-21-20 0,21-1 15,0 21-15,-1-21 0,22 0 16,0 1-16,0-1 0,0 21 0,22-21 16,-1 0-16,0-21 15,21 22-15,-21-22 0,22 0 0,-1 0 16,0 0-16,1 0 0,20 0 15,-20 0-15,-1-22 0,0 22 16,1-21-16,-1 0 0,0 0 0,1 0 16</inkml:trace>
  <inkml:trace contextRef="#ctx0" brushRef="#br0" timeOffset="2243.38">6392 1524 0,'0'0'0,"-21"0"16,0 0 0,0 0-16,21 21 0,-21 0 0,-1 22 15,1-1-15,0 0 16,21 22-16,-21-1 0,0 1 0,0-1 16,21-20-16,-22 20 0,1 1 0,0-22 15,0 0-15,21 1 0,0-1 16,0-21-16,-21 22 0,21-22 0,0 0 15,0 0-15,0 0 0,0 0 16,21-21 15,-21-21-31,21 0 0,0 0 16,-21 0-16,21 0 0</inkml:trace>
  <inkml:trace contextRef="#ctx0" brushRef="#br0" timeOffset="2632.16">6244 2180 0,'0'21'15,"21"-21"17,0 0-32,1 0 15,-1 0-15,0 0 0,0 0 16,0 0-16,0 0 0,22-21 0,-22 21 15,0-21-15,0 0 16,-21 0-16,0 0 16,0-1-16,-21 22 15,0 0 1,0 0-16,0 0 0,-1 0 0,1 22 16,0-1-16,0 0 0,0 0 15,0 0-15,-1 0 0,1 1 0,21-1 16,0 0-16,-21 0 0,21 0 0,0 0 15,0 1-15,0-1 16,0 0-16,21-21 16,0 0-16,1 0 0,-1 0 15,0 0-15,0 0 0,21 0 0,-20 0 16,20-21-16,-21 0 16,21 21-16,1-22 0,-22 1 0</inkml:trace>
  <inkml:trace contextRef="#ctx0" brushRef="#br0" timeOffset="3312.77">6943 1990 0,'0'42'31,"0"-21"-31,0 0 0,0 1 16,0-1-16,0 0 0,0 0 15,-22 0-15,22 0 0,0 1 0,-21-1 16,21 0-16,0 0 0,0 0 15,-21 0-15,21 1 0,-21-1 16,21 0-16,-21-21 31,21-21-15,0 0 0,0-1-16,0 1 0,0 0 0,0 0 15,0 0-15,0 0 0,21-1 16,0-20-16,-21 21 0,42 0 15,-20-22-15,-1 22 0,21 0 0,-21 0 0,22 0 16,-1 0-16,-21 21 0,21 0 16,-20 0-16,20 0 0,-21 0 15,21 21-15,-20 0 0,-1 0 16,0 0-16,-21 0 0,0 22 0,21-22 16,-21 0-16,0 0 0,0 0 15,0 22-15,0-22 0,0 0 0,-21 0 16,21 0-16,-21 1 0,0-1 15,-1-21-15,1 0 32,21-21-17,0-1-15,0 1 16,21 0-16,-21 0 0,22-21 16,-1 20-16,0-20 0,0 21 15,0-21-15,0 20 0,22-20 0,-22 21 16,21 0-16,1 0 0,-22-1 15,21 22-15,0 0 0,1 0 0,-1 0 16,0 22-16,1-1 0,-1 0 16,-21 21-16,0-21 0,-21 1 0,0 20 15,0-21-15,0 21 0,0-20 16,0-1-16,-21 21 0,0-21 0,0 0 16,0 1-16,0-1 0,-1 0 0,1-21 15,0 21-15,0-21 16,0 0-16,0 0 0,21-21 31</inkml:trace>
  <inkml:trace contextRef="#ctx0" brushRef="#br0" timeOffset="3728.54">8064 2138 0,'-21'21'0,"42"-42"0,-63 42 16,42 0-1,21-21 1,0 0 0,1 0-16,-1 0 0,21 0 0,-21 0 15,22 0-15,-22-21 0,21 21 0,-21-21 16,0 21-16,1-21 0,-1 21 15,0-21-15,-21-1 0,0 1 16,-21 21 0,0 0-16,-1 0 15,-20 0-15,21 0 0,0 21 16,-22 1-16,22-22 0,-21 21 0,21 21 16,0-21-16,-1 0 0,1 1 15,21-1-15,0 0 0,0 0 16,0 0-16,0 0 0,0 1 0,0-1 15,21-21-15,1 21 0,-1-21 16,0 0-16,0 0 0,21 0 0,-20 0 16,20 0-16,-21 0 0,21 0 15,1 0-15,-22-21 0,0 0 0</inkml:trace>
  <inkml:trace contextRef="#ctx0" brushRef="#br0" timeOffset="4199.37">8636 2117 0,'0'0'0,"0"-21"0,0-1 0,0 1 15,-21 21 17,0 21-17,21 1-15,0-1 0,0 0 0,0 0 16,0 0-16,0 0 0,0 1 0,0-1 16,-22 0-16,22 0 0,0 0 15,-21 0-15,21 1 0,0-1 16,-21-21 15,21-21-15,0-1-1,0 1-15,0 0 0,0 0 16,0 0-16,0 0 0,21-22 16,0 22-16,1 0 0,-1-21 0,21 20 15,0-20-15,1 21 0,-1 0 16,0 0-16,1-1 0,20 22 0,-20 0 15,-1 0-15,0 22 0,-21-1 16,1 0-16,20 21 0,-42-21 0,0 22 16,0-22-16,0 21 0,0-21 0,0 22 15,-21-22-15,21 0 0,-21 0 16,-1 0-16,1 1 0,0-1 16,0 0-16,0 0 0,0-21 15,-1 0-15,22 21 0,0-42 31,0 0-31,22 21 16,-1-21-16,0 0 0,0-1 0,0 1 16</inkml:trace>
  <inkml:trace contextRef="#ctx0" brushRef="#br0" timeOffset="4468.22">9673 1609 0,'0'0'0,"0"-21"0,-21 42 31,0 0-31,0 0 0,21 21 16,-22 1-16,1 20 0,0-20 15,0-1-15,0 21 0,0-20 0,21-1 16,-22 22-16,1-22 0,0 0 0,21 1 16,0-22-16,-21 21 0,21-21 15,0 22-15,0-22 0,0 0 0,0 0 16,0 0-16,0 0 0,21-21 15,0 0-15,0 0 16,1 0-16,20-21 0,-21 21 16,0-21-16,22 0 0,-1-21 15,-21 20-15</inkml:trace>
  <inkml:trace contextRef="#ctx0" brushRef="#br0" timeOffset="4776.04">9292 1926 0,'-21'0'16,"42"0"-16,-84 0 0,41 0 0,65 0 31,-22 0-15,21 0-16,1 0 0,-1 0 0,0 0 15,1 21-15,-1-21 0,0 0 16,1 0-16,-1 0 0,-21 0 0,21 22 15,1-22-15,-22 0 0,0 0 16,21 0-16,-20 0 0,-1 0 0,0 0 16,0 0-16,0 0 15,-42 0 17,0 0-17,0 0-15,0 0 0,-1-22 0</inkml:trace>
  <inkml:trace contextRef="#ctx0" brushRef="#br0" timeOffset="7304.13">15938 2582 0,'0'0'0,"22"0"0,-1 0 15,0 0-15,0 0 16,0-21-16,22 21 0,-22-21 15,0 0-15,0 0 0,21 0 16,-20-1-16,-1 1 0,0 0 0,0-21 16,-21 21-16,0-1 0,0 1 15,0-21-15,0 21 0,0 0 16,-21-1-16,21-20 0,-21 21 16,0 21-16,-22-21 0,22 0 0,-21 21 0,21 0 15,-22 0-15,1 0 0,21 21 16,-22 0-16,1 0 0,21 0 15,-21 0-15,20 1 0,-20 20 0,21-21 16,0 21-16,0-20 0,-1 20 16,22-21-16,0 0 0,0 22 0,0-22 15,0 0-15,0 0 0,0 0 16,0 0-16,22-21 0,-1 22 16,0-22-16,0 0 0,21 0 15,-20 0-15,-1-22 0,21 1 16,0 0-16,-20 0 0,20 0 0,0-22 15,-21 22-15,22 0 0,-22-21 16,21 21-16,-21-1 0,1 1 0,-22-21 16,21 21-16,-21 0 15,0-1-15,-21 22 16,-1 22 0,1-1-16,0-21 0,0 21 15,21 21-15,0-21 0,0 1 16,-21-1-16,21 21 0,0-21 0,0 0 15,0 1-15,0 20 0,21-21 0,0 0 16,0 0 0,0-21-16,22 0 0,-22 0 0,21 0 15,1 0-15,-1 0 0,0 0 16,1 0-16,-1-21 0,0 0 0,1 0 16,-1 0-16,0 0 0,1-1 15,-1-20-15,-21 21 0,0-21 0,0 20 16,1-20-16,-22 21 0,0-21 15,0 20-15,0-20 0,0 0 0,-22-1 16,1 22-16,-21-21 0,0 0 0,-22-1 16,22 1-16,-43 21 0,22-22 15,-22 22-15,21 21 0,-20-21 0,-1 21 16,0 0-16,22 21 16,-22 0-16,1 1 0,-1 20 0,21-21 15,-20 21-15,20 22 0,1-22 16,20 1-16,1 20 0,0-21 0,21 22 15,-1-22-15,22 22 0,0-1 16,0-20-16,0 20 0,22-21 0,-1 22 16,21-22-16,0 1 0,22-1 0,-22 0 15,22-21-15,-22 22 0,22-22 16,-1 0-16,1 0 0,-1-21 16,1 0-16,-1 0 0,1 0 0,-1 0 15,1 0-15,-22 0 0,21 0 0,1-21 16,-22 0-16,1 0 0,-1 0 15,0-1-15,-21-20 0</inkml:trace>
  <inkml:trace contextRef="#ctx0" brushRef="#br0" timeOffset="7583.97">17378 1926 0,'0'0'0,"0"-21"0,-21 21 15,-1 0-15,1 0 16,0 0-16,0 21 0,0 0 0,0 1 16,-1 20-16,1-21 15,0 21-15,0 1 0,0-1 0,0-21 16,21 22-16,-22-1 0,22 0 0,-21 1 16,21-1-16,0 0 0,0-21 15,-21 22-15,21-22 0,0 0 0,0 21 16,0-20-16,0-1 15,21-21 1,0 0-16,1 0 0,-1-21 16,0-1-16</inkml:trace>
  <inkml:trace contextRef="#ctx0" brushRef="#br0" timeOffset="7819.83">17378 1926 0,'0'0'16,"0"-21"-16,-21 0 0,21 0 16,0 0-16,21-1 15,0 22 1,0 0-16,21 0 0,-20 0 0,20 0 16,-21 0-16,21 0 0,1 22 15,-1-22-15,-21 21 0,22-21 16,-22 21-16,0-21 0,0 0 0,-21 21 15,0 0 1,0 0-16,-21-21 0,0 22 0</inkml:trace>
  <inkml:trace contextRef="#ctx0" brushRef="#br0" timeOffset="7992.74">17081 2244 0,'22'42'31,"-1"-42"-31,0 0 0,21 0 16,-21 0-16,22 0 0,-1 0 0,0 0 15,1 0-15,-1 0 16,0 0-16,1 0 0,-1 0 0</inkml:trace>
  <inkml:trace contextRef="#ctx0" brushRef="#br0" timeOffset="8205.61">17822 2286 0,'0'21'16,"-21"-21"-1,0 21-15,0 1 0,0-22 16,21 21-16,-22 0 0,1 0 0,0 0 16,21 0-1,0 1-15,-21-22 0,21 21 0,0 0 16,21-21 15,0-21-31,0 21 16</inkml:trace>
  <inkml:trace contextRef="#ctx0" brushRef="#br0" timeOffset="8376.51">17907 2159 0,'0'0'0,"0"-21"16,0 0-1,-21 21 1,0 0 0,21 21-1,0 0 1,21-21-16,0 0 16,0 0-16</inkml:trace>
  <inkml:trace contextRef="#ctx0" brushRef="#br0" timeOffset="8828.25">18161 2223 0,'0'0'0,"-42"42"31,42-21-31,0 0 0,0 0 16,0 1-16,0-1 15,-22 0-15,22 0 0,0 0 0,-21 0 16,21 1-16,-21-1 0,21 0 15,0 0-15,-21-21 0,0 0 32,21-21-1,0 0-31,0 0 0,0-1 16,0-20-16,0 21 0,21 0 0,0 0 15,0-22-15,0 22 0,1 0 16,-1 0-16,21 0 0,-21-1 0,22 1 15,-1 21-15,0 0 0,-21 0 16,22 0-16,-1 21 0,-21 1 0,22-1 16,-22 0-16,0 0 0,0 0 15,-21 22-15,0-22 0,0 21 0,0-21 16,0 22-16,0-22 0,0 0 16,0 0-16,-21 0 0,0 0 0,0 1 15,-1-22-15,1 0 0,21 21 16,-21-21-16,0 0 0,21-21 31,0-1-31,0 1 16,21 0-16</inkml:trace>
  <inkml:trace contextRef="#ctx0" brushRef="#br0" timeOffset="9351.5">19156 2286 0,'0'-21'15,"0"42"-15,21-63 0,-21 21 0,0-1 16,0 1-16,0 0 16,-21 21-16,0 0 15,-1 0-15,1 0 0,0 0 0,0 0 16,-21 0-16,20 0 0,-20 21 0,0 0 16,-1 1-16,1 20 0,0-21 15,21 21-15,-22-20 0,22 20 0,0 0 16,0-21-16,21 22 0,0-22 15,0 0-15,0 21 0,21-20 0,0-22 16,0 21-16,0 0 0,1-21 16,20 0-16,-21 0 0,21 0 0,-20 0 15,20 0-15,-21-21 0,21 0 16,-20-1-16,20 1 0,-21-21 16,21 0-16,-20 20 0,-1-20 15,0 0-15,21-1 0,-21 1 0,1 0 16,-1-1-16,0 1 0,0-21 0,0 20 15,-21 1-15,0 0 0,21 20 16,-21 1-16,0 0 0,0 0 16,0 42-1,-21 21-15,0-20 0,0 20 0,0-21 16,0 21-16,-1 1 0,1-1 16,21 0-16,-21 22 0,21-22 0,-21 1 15,21-1-15,0 0 16,0 1-16,0-1 0,0 0 0,0-21 15,0 1-15,0-1 0,0 0 16,21 0-16,0 0 0,0-21 0,1 0 16,-1 0-16,21-21 0,-21 0 15,22 21-15,-22-21 0</inkml:trace>
  <inkml:trace contextRef="#ctx0" brushRef="#br0" timeOffset="9579.37">20108 1990 0,'0'-21'16,"-42"42"0,42 0-1,-21 21-15,0-21 0,-1 1 0,-20 20 16,21 0-16,0-21 0,0 22 0,-1-1 16,1 0-16,0-20 0,0 20 15,21-21-15,0 21 0,-21-20 0,21-1 16,0 0-16,0 0 0,0 0 15,21-21 1,0 0-16,0-21 16</inkml:trace>
  <inkml:trace contextRef="#ctx0" brushRef="#br0" timeOffset="10073.57">19960 2159 0,'0'-21'0,"0"42"0,0-84 0,0 20 16,0 22-16,0 0 0,0-21 0,21 20 15,-21 1-15,21 0 0,1 0 16,-1 21-16,0 0 16,0 0-16,0 0 0,22 0 15,-22 0-15,0 0 0,0 21 16,-21 0-16,21 0 0,-21 1 16,0-1-16,0 21 0,0-21 0,0 0 15,-21 1-15,0-1 16,0 0-16,0 0 0,-1-21 0,1 21 15,-21 0-15,21-21 0,-22 0 16,22 22-16,0-22 0,0 0 0,0 0 16,42-22 15,0 22-31,0 0 16,22 0-16,-22-21 0,21 21 0,-21 0 15,22 0-15,-22 0 0,21 0 0,-21 21 16,0 1-16,1-1 0,-1-21 15,-21 21-15,0 0 0,0 21 0,0-20 16,0-1-16,0 0 16,0 21-16,0-21 0,-21 1 0,-1-1 15,1 0-15,-21 0 0,21 0 16,-22-21-16,22 21 0,-21-21 0,0 0 16,20 0-16,-20 0 0,0 0 0,21 0 15,-22 0-15,22 0 0,0-21 16,0 21-16,21-21 0,0 0 15,0 0-15,42 0 16,-21-1-16,0 22 0,22-21 0</inkml:trace>
  <inkml:trace contextRef="#ctx0" brushRef="#br0" timeOffset="10598.31">20532 2223 0,'21'0'16,"0"-22"-1,-21 44 1,-21-22-16,0 21 16,-1 0-16,22 0 0,-21-21 15,0 21-15,21 0 0,-21 1 0,21-1 16,0 0-16,0 0 0,0 0 16,0 0-16,0 1 0,0-1 15,21-21-15,0 0 0,0 21 16,1-21-16,20 0 0,0 0 15,1 0-15,-1 0 0,0-21 0,1 0 16,-1-1-16,0 1 0,1 0 16,-22 0-16,21-21 0,0 20 0,-20 1 15,-1-21-15,0 21 0,0 0 16,0-1-16,-21 1 0,0 42 31,-21 1-31,0-1 16,0 21-16,0 0 0,-1 1 15,-20 20-15,21-20 0,0 20 0,-22 1 16,22-1-16,0-21 16,-21 22-16,21-1 0,-1-20 0,1-1 15,0 22-15,0-22 0,0 0 0,-22 22 16,43-22-16,-42 0 0,42 1 16,-21-1-16,0 0 0,0 1 0,-1-22 15,1 0-15,21 0 0,-21 0 16,0 1-16,0-22 0,0 0 0,-1 0 15,1 0-15,0 0 0,0 0 16,0-22-16,0 22 0,-1-21 0,1 0 16,-21 21-16,21-21 0,0 0 0,-22 0 15,22-1-15</inkml:trace>
  <inkml:trace contextRef="#ctx0" brushRef="#br0" timeOffset="11207.95">15515 3090 0,'0'0'0,"0"-21"0,-21 21 15,0 0-15,0 0 16,42 0 15,21 0-15,0 0-16,1 0 15,20 0-15,22 0 0,-22 0 0,43 0 16,0 0-16,21 0 0,21 21 0,0-21 16,1 0-16,-1 0 0,21 0 15,22 0-15,-1 0 0,1 0 0,-1 0 16,1 0-16,20 0 0,1 0 15,-22 0-15,1 0 0,-1 0 0,1 0 16,-1 0-16,-20 0 0,-22 0 16,0 0-16,-21 0 0,-21 0 0,-21 0 15,-1 0-15,1 0 0,-22 0 16,1 0-16,-22 0 0,1 0 0,-1 0 16,-21 0-16,0 0 0,-42 0 46,0 22-30,0-22-16,-22 0 0,1 0 16,0 21-16,-22-21 0</inkml:trace>
  <inkml:trace contextRef="#ctx0" brushRef="#br0" timeOffset="12087.95">2963 3112 0,'-21'0'15,"42"0"-15,-42-22 0,0 22 0,0-21 0,0 21 16,-1 0-16,1 0 15,0 0-15,42 0 32,0 0-32,22 0 15,-1 0-15,0 21 0,1-21 0,20 0 16,22 0-16,21 0 0,0 0 0,21 0 16,21 0-16,0 0 0,0 0 15,43 0-15,20 0 0,-20 0 0,42 0 16,-1 0-16,1-21 0,21 21 15,0-21-15,0 21 0,21 0 0,-21-21 16,22 0-16,-22 21 0,21 0 16,-21-21-16,-21 21 0,-1-22 15,1 22-15,0-21 0,-21 21 0,-43 0 16,22-21-16,-43 21 0,-21 0 16,0 0-16,0 0 0,-43 0 0,1 0 15,-21 0-15,-22 0 0,0 0 16,1 0-16,-22 0 0,0 0 0,0 0 15,0 0-15,-42 0 32,0 0-32,-21 0 0</inkml:trace>
  <inkml:trace contextRef="#ctx0" brushRef="#br1" timeOffset="26431.96">12531 1143 0,'21'0'47,"-21"-21"-31,0 0-1,0 0 1,21 21 31,-21 21-31,0 0-16,0 0 15,21-21-15,-21 21 16,0 0-16,0 1 0,0-1 15,0 0-15,0 0 16,0 0-16,0 0 0,0 1 16,0-1-16,0 0 15,0 0-15,0 0 0,0 0 0,0 1 16,0-1-16,0 0 0,0 0 0,0 0 16,0 0-16,0 1 0,0-1 15,0 0-15,0 0 0,0 21 0,0-20 16,0-1-16,0 0 0,0 0 15,0 0-15,0 22 0,0-22 0,0 0 16,0 0-16,0 0 0,0 22 16,0-22-16,0 0 0,0 0 0,0 0 15,0 0-15,0 1 0,0-1 0,-21 0 16,21 0-16,0 0 0,0 0 16,0 1-16,-21-1 0,21 0 15,0 0-15,0 0 0,0 22 16,0-22-16,0 0 0,-21 21 0,21-21 15,0 22-15,-22-22 0,22 21 0,-21 1 16,21-22-16,0 21 0,0-21 16,-21 22-16,21-1 0,0-21 0,-21 21 15,21-20-15,0-1 0,0 21 0,0-21 16,0 22-16,0-22 0,0 21 16,0-21-16,0 22 0,0-22 0,0 21 15,0 0-15,0 1 16,0-22-16,0 21 0,0 1 0,0-1 15,0 0-15,0 1 0,0-22 0,0 21 16,0 0-16,0 1 0,0-22 16,0 21-16,0 1 0,0-22 0,0 21 15,0 0-15,0 1 0,0-1 0,0 0 16,0 1-16,0-1 0,0 0 16,-21 1-16,21 20 0,0-20 0,0-1 15,0 0-15,-21 1 0,21-1 0,0 0 16,0 1-16,0 20 0,0-21 15,0 1-15,0-1 0,0 22 0,0-22 16,0 21-16,0-20 0,0 20 16,-22-20-16,22 20 0,0-21 15,0 22-15,0-22 0,0 22 0,0-22 16,0 0-16,0 22 0,-21-22 16,21 22-16,0-1 0,0-20 0,0 20 15,0-21-15,0 22 0,0-22 0,0 22 16,0-22-16,0 22 0,0-22 15,0 0-15,0 22 0,0-22 0,0 22 16,0-1-16,0 1 0,-21-1 0,21 1 16,0-1-16,-21 1 0,21-1 15,0 1-15,0-1 0,0-21 0,0 22 16,0-1-16,-21 1 0,21-1 16,0 1-16,0-1 0,0 1 0,-21-1 15,21 1-15,0-1 0,0 1 16,0-1-16,0 1 0,-22 21 0,22-22 15,-21 1-15,0 20 0,21-20 0,-21 20 16,21-20-16,-21 21 0,0-22 16,21 1-16,0 20 0,-22-20 0,1 20 15,21 1-15,-21-21 0,21 20 0,-21 1 16,21 0-16,-21-1 0,0-20 16,21 20-16,-22 1 0,1 21 0,21-21 15,-21-1-15,21 22 0,-21-21 16,21-1-16,-21 1 0,21 21 0,0-21 15,0 20-15,0-20 0,0 21 16,0-21-16,0-1 0,0 22 0,0-21 16,0 21-16,0-22 0,0 22 0,0 0 15,0 0-15,-21 0 0,21-22 0,-22 22 16,22 0-16,-21 21 0,21-21 16,-21 0-16,0-1 0,0 1 0,-22 0 15,22 0-15,0 21 0,-21-21 0,21 0 16,-1-22-16,-20 22 0,21-21 15,0-1-15,0-20 0,-1-1 0</inkml:trace>
  <inkml:trace contextRef="#ctx0" brushRef="#br1" timeOffset="27879.68">148 4636 0,'0'0'0,"-21"0"16,0 0-16,-22 0 0,22 0 0,-21 0 16,42 21 46,0 0-15,21-21-47,43 0 0,-1 0 0,1 0 16,20 0-16,1 0 0,0 0 15,20 0-15,-20 0 0,0 0 0,-1 0 16,22 0-16,-21 0 0,0 0 16,-1-21-16,1 21 0,0 0 15,-22 0-15,22 0 0,-22 0 0,1 0 16,-1 0-16,1 0 0,-22 0 15,-21 0-15,22 0 0,-22 0 16,0 0-16,-21-21 47,-21 21-47,0 0 0,-1 0 16,22-22-16</inkml:trace>
  <inkml:trace contextRef="#ctx0" brushRef="#br1" timeOffset="28351.41">1418 4339 0,'0'0'0,"-21"0"0,0 0 15,21 21-15,0 1 16,0-1-16,0 0 16,0 0-16,21-21 0,0 21 15,21 0-15,-20-21 0,20 22 0,0-22 16,-21 21-16,22-21 0,20 0 16,-20 21-16,-1-21 0,-21 0 0,21 0 15,1 0-15,-22 0 16,0 0-16,21 0 0,-20 0 0,-1 0 15,0 0 1,-21-21 0,-21 21-16,0 0 15,-1 0-15,1 0 0,0 0 0,0 21 16,-21 0-16,20-21 16,-20 21-16,0 22 0,-1-22 0,1 21 0,-21 0 15,20 1-15,-20-1 16,20 0-16,-20 1 0,21 20 0,-1-20 15,1-22-15,0 21 0,20-21 16,1 22-16,21-22 0,0 0 16,21-21-16,1 0 0,-1 0 15,21-21-15,0 0 0,-20-1 0</inkml:trace>
  <inkml:trace contextRef="#ctx0" brushRef="#br1" timeOffset="30408.17">3027 4297 0,'-21'0'0,"21"21"16,-22-21-16,22 21 15,0 0-15,0 1 0,0-1 0,0 0 16,0 0-16,0 0 0,0 0 16,0 1-16,22-22 15,-1 21-15,0-21 0,0 0 16,0 0-16,0 0 0,1 0 15,20 0-15,-21-21 0,21-1 0,-20 22 16,20-21-16,-21 0 0,21 0 16,-20 0-16,-1 0 0,0-1 0,-21 1 15,0 0-15,0 0 0,0 0 16,0 0-16,0-1 16,0 1-16,-21 21 15,21 21 1,-21 1-16,21-1 0,-22 21 0,22-21 15,-21 0-15,21 22 0,0-1 16,0 0-16,0-20 0,0 20 0,0 0 16,0 1-16,0-1 0,0 0 15,0 1-15,0-1 0,0 0 0,0 1 16,0-22-16,0 21 0,0-21 16,0 0-16,0 1 0,0-1 0,0 0 15,0 0-15,0 0 0,-21-21 16,0 0-16,-21 0 15,20 0-15,-20 0 0,21 0 0,-21 0 16,-1 0-16,1-21 0,0 0 16,20 21-16,-20-21 0,0 0 0,21 21 15,-1-22-15,1 1 0,0 21 16,21-21-16,0 0 0,0 0 16,21 0-16,0-1 0,1 1 15,-1 0-15,21 0 0,0 0 0,-20 0 16,20-1-16</inkml:trace>
  <inkml:trace contextRef="#ctx0" brushRef="#br1" timeOffset="30680.02">3831 4255 0,'0'0'0,"0"21"31,0 0-31,0 0 0,0 0 0,0 22 15,0-22-15,0 21 0,-21 0 16,21 1-16,-21-22 0,21 21 0,0 1 16,-21-1-16,21 0 0,0 1 15,0-1-15,0-21 0,0 21 0,0-20 16,0-1-16,0 0 16,0 0-16,0 0 15,21-21-15,0 0 0,0 0 16,0-21-16,0 21 0,-21-21 15,22 0-15,-1-22 0,-21 22 0</inkml:trace>
  <inkml:trace contextRef="#ctx0" brushRef="#br1" timeOffset="30879.9">3641 4593 0,'0'0'0,"0"21"16,21-21 15,0 0-31,21 0 16,-21 0-16,1 0 0,20 0 15,0 0-15,-21 0 0,22-21 0,-1 21 16,0 0-16,-20-21 0,20 0 0,21 21 16,-20-21-16</inkml:trace>
  <inkml:trace contextRef="#ctx0" brushRef="#br1" timeOffset="31103.77">4932 4403 0,'0'0'0,"0"21"31,0 0-15,-21-21-16,-1 21 0,22 0 15,0 1-15,-21-1 0,0 0 0,0 0 16,21 0-16,0 0 0,-21 1 15,21 20-15,-21-21 0,21 0 0,-22 0 16,22 1-16,0-1 0,0 0 0,0 0 16,22-21-1,-1 0-15,0 0 16</inkml:trace>
  <inkml:trace contextRef="#ctx0" brushRef="#br1" timeOffset="31476.61">5461 4424 0,'0'0'16,"0"-21"-16,-21 21 0,0 0 15,-1 0-15,1 0 0,0 0 16,0 0-16,0 21 0,-22 0 0,22 0 16,0-21-16,0 21 0,0 1 0,0-1 15,-1 0-15,22 0 16,0 0-16,0 0 0,0 1 15,22-22-15,-1 0 16,21 21-16,-21-21 0,0 0 0,1 21 16,-1-21-16,0 0 0,21 21 0,-21 0 15,1 0-15,-1 1 16,-21-1-16,0 0 16,-21-21-16,-1 21 15,1-21-15,-21 21 0,21-21 0,-22 0 16,1 0-16,0 0 0,-1 0 0,1 0 15,0 0-15,-1 0 0,22 0 16,-21 0-16,21-21 0,0 0 0,-1 21 16,22-21-16,0-22 0,0 22 15,0 0-15,0-21 0</inkml:trace>
  <inkml:trace contextRef="#ctx0" brushRef="#br1" timeOffset="31663.44">4953 4149 0,'-21'0'15,"0"0"-15,-1 0 16</inkml:trace>
  <inkml:trace contextRef="#ctx0" brushRef="#br1" timeOffset="32340.1">6731 4233 0,'0'0'16,"0"-21"-16,0 0 0,0-21 16,0 21-16,-21-1 0,21-20 0,-21 21 15,21 0-15,0 0 0,0-1 16,-22 1-16,1 21 16,21 21-1,0 1-15,0 20 0,-21 0 0,21 1 16,-21-1-16,21 21 0,0-20 0,0 20 15,-21-20-15,21-1 0,0 0 16,-21 1-16,21-1 0,0-21 0,0 21 16,0 1-16,0-22 0,0 0 15,21 21-15,0-20 0,0-22 0,0 21 16,0 0-16,22-21 0,-22 0 16,21 0-16,1 0 0,-1 0 15,0-21-15,1 0 0,-1-1 0,0 1 16,1 0-16,-1 0 0,0-21 0,1 20 15,-1-20-15,0 0 0,-21-1 16,1 1-16,-1 0 0,0-22 0,0 22 16,-21 0-16,21-1 0,-21 1 15,0 0-15,0-1 0,0 22 0,0 0 16,0 0-16,-21 21 16,0 0-1,21 21-15,0 0 16,-21 0-16,21 0 0,0 1 15,0-1-15,0 0 0,0 0 0,0 21 16,0-20-16,0-1 0,0 0 16,21 0-16,0 0 0,0-21 15</inkml:trace>
  <inkml:trace contextRef="#ctx0" brushRef="#br1" timeOffset="32743.87">7620 4424 0,'0'0'16,"21"0"-16,0 0 0,0 0 15,1 0-15,-22-21 32,-22 21-1,1 0-31,0 0 0,0 0 0,0 0 16,0 0-16,-1 21 0,1-21 0,0 21 15,21 0-15,0 0 16,0 1-16,0-1 15,21 0-15,0-21 16,1 21-16,-1-21 0,0 21 0,0-21 16,0 21-16,0-21 0,1 0 0,20 22 15,-21-22-15,-21 21 16,0 0-16,-21-21 16,0 0-16,0 21 15,-22-21-15,1 0 0,0 0 16,-1 0-16,22 0 0,-21 0 0,-1 0 15,22 0-15,-21 0 0,21 0 0,0 0 16,21-21 0,21 21-1,0-21-15,0 21 16,21-21-16,-20-1 0,20 22 0</inkml:trace>
  <inkml:trace contextRef="#ctx0" brushRef="#br1" timeOffset="33099.67">7916 4466 0,'21'0'15,"1"0"1,-1 0 0,0 0-16,0 0 0,0 0 15,0-21-15,1 21 0,-1-21 16,0 21-16,0-21 0,-21 0 15,0-1-15,0 1 16,-21 0 0,0 21-16,0 0 15,-22 0-15,22 0 0,0 0 16,-21 21-16,20 0 0,1 1 16,-21-1-16,21 0 0,0 0 0,-1 0 15,1 22-15,0-22 0,21 0 0,-21 0 16,21 21-16,0-20 0,0-1 15,0 0-15,21 0 0,0 0 16,0-21-16,22 21 0,-22-21 16,21 0-16,1 0 0,20 0 0,-21 0 15,22 0-15,-22 0 0</inkml:trace>
  <inkml:trace contextRef="#ctx0" brushRef="#br1" timeOffset="33628.36">8890 4424 0,'0'0'0,"0"-21"0,0 0 0,-21-1 16,0 1-16,-1 0 0,1 21 15,0-21-15,0 0 0,0 21 0,-22 0 16,22 0-16,-21 0 0,21 0 0,-22 0 16,22 21-16,-21 0 0,21 0 15,-22 0-15,22 1 0,-21-1 0,21 21 16,0-21-16,-1 0 0,22 22 15,0-22-15,0 0 0,0 0 16,0 22-16,0-22 0,0 0 0,0 0 16,0 0-16,22-21 15,-1 0-15,21 0 0,-21 0 0,0 0 16,1 0-16,20 0 0,-21 0 0,21 0 16,-20-21-16,20 21 0,0-21 15,-21 0-15,22 0 0,-22-1 0,0-20 16,21 21-16,-20-21 0,-1-1 15,21 1-15,-21 0 0,0-1 0,1-20 16,-1 20-16,-21-20 0,0 21 16,21-1-16,-21 1 0,0 0 15,0-1-15,0 22 0,0 0 0,-21 21 32,0 0-32,-1 21 0,1 0 0,21 22 15,-21-1-15,0 21 0,0-20 0,0 20 16,21-20-16,0 20 0,-22-21 15,22 1-15,-21-1 0,21 0 0,0 1 16,0-22-16,0 21 0,0-21 16,0 1-16,0-1 0,21-21 0,1 21 15,-1-21-15,0 0 0,21 0 16,-21 0-16,22 0 16,-22 0-16,21 0 0</inkml:trace>
  <inkml:trace contextRef="#ctx0" brushRef="#br1" timeOffset="33899.21">9948 3958 0,'0'0'0,"21"-42"0,-21 21 0,0 0 32,-21 21-32,0 21 0,0 0 15,0 21-15,0 1 0,21-1 16,-22 21-16,1-20 0,0 20 0,21-20 15,-21-1-15,21 0 0,0 1 16,-21-1-16,0 0 0,21-21 0,0 22 16,0-22-16,0 0 0,-22 0 15,22 0-15,0 1 0,0-44 47,0 1-47</inkml:trace>
  <inkml:trace contextRef="#ctx0" brushRef="#br1" timeOffset="34383.93">9631 4360 0,'0'0'0,"0"-21"0,21 21 31,0 0-15,0 0-16,0 0 0,22 0 15,-1-21-15,0 21 0,1-21 0,-1 0 16,0 21-16,22-21 0,-22 21 0,1 0 15,-1-22-15,-21 22 0,21 0 16,1 0-16,-22 0 0,0 0 0,0 0 16,-21 22-1,0-1-15,0 0 0,0 0 16,0 0-16,-21 0 16,0 1-16,21-1 0,-21 0 15,0 0-15,21 21 0,0-20 0,0-1 16,0 0-16,0 0 0,0 0 15,0 0-15,0 1 0,21-22 16,0 21-16,21-21 0,-21 0 0,22 0 16,-1 0-16,-21 0 0,22 0 15,-1 0-15,0 0 0,-21 0 0,22-21 16,-22 21-16,21-22 0,-21 1 0,1 0 16,-1-21-16,0 21 15,-21-22-15,0 22 0,0-21 0,0-22 0,0 22 16,0 0-16,0-1 0,-21 22 15,0-21-15,-22 21 0,22-1 16,0 1-16,-21 21 0,20 0 0,-20 0 16,0 0-16,-1 21 0,1 1 15,0-1-15,-1 0 0,1 0 0,0 0 16,-1 0-16,22 1 0,-21-1 16,21-21-16,0 21 0,-22-21 0</inkml:trace>
  <inkml:trace contextRef="#ctx0" brushRef="#br1" timeOffset="35543.26">1587 6265 0,'-21'0'0,"42"0"0,-63 0 16,21 22-16,0-22 15,0 21-15,21 0 0,0 0 16,21-21-1,0 0-15,21 0 16,-21 0-16,22 0 0,-1 0 16,22-21-16,-22 0 0,0 21 0,1-21 15,-1-1-15,-21 1 0,21 0 16,-20 0-16,-1 0 0,0 0 0,-21-1 16,21 1-16,-21-21 0,0 21 15,0 0-15,0-1 0,0-20 0,0 21 16,0 0-16,-21 0 0,0-1 15,21 1-15,-21 0 0,-1 21 16,1 0-16,0 21 16,0 0-16,21 1 0,-21 20 15,0 0-15,-1 1 0,1-1 16,-21 21-16,21 1 0,-22-1 16,1 1-16,0 21 0,-1-22 0,1 22 15,0-22-15,-1 22 0,22-22 16,-21 22-16,21 0 0,0-1 0,-1 1 15,1 0-15,21-1 0,-21 1 16,21 0-16,0-22 0,0 22 0,0-22 16,0 1-16,0-1 0,21 1 15,0-22-15,1 1 0,-1-22 0,0 0 16,21 0-16,1-21 16,-1 0-16,0 0 0,1-21 0,-1 0 15,0-22-15,1 1 0,-1 0 0,0-1 16,1 1-16,-1-21 0,-21-1 15,0 1-15,22-22 0,-43 0 0,0 22 16,0-22-16,0 22 0,0-1 16,-22 1-16,1-1 0,0 22 0,-21-1 15,-1 1-15,1 0 0,-21 21 16,20-1-16,-20 1 0,-1 0 0,22 21 16,-22 0-16,22 0 15,-21 0-15,41 0 0,-20 0 0,21 0 16,0 21-16,21 0 15,21-21-15,0 0 16,21 0-16,1 0 0,20 0 16,-20 0-16,20-21 0,1 21 0,-1-21 15,1 0-15,-1 0 0,1 0 16,-1-22-16,-21 22 0,22-21 0,-22 21 16,1-22-16,-22 22 0,0 0 15,0-21-15,0 20 0,-21 1 0,0 0 16,0 42 15,-21 0-31,21 1 16,-21-1-16,0 0 0,21 0 15,-21 0-15,21 0 0,0 1 16,0-1-16,-22-21 0,22 21 16,0-42 15</inkml:trace>
  <inkml:trace contextRef="#ctx0" brushRef="#br1" timeOffset="35720.16">2307 6223 0,'0'0'0,"0"-21"15,0 42 32,21-21-31,0 0-1</inkml:trace>
  <inkml:trace contextRef="#ctx0" brushRef="#br1" timeOffset="36139.92">2773 6435 0,'0'0'0,"0"21"0,0 0 16,0 0-16,0 0 0,-21-21 15,21 22-15,-22-1 0,1 0 0,0 0 16,0-21-16,21 21 0,-21-21 16,0 0-1,-1 0-15,22-21 16,0 0-1,0 0-15,0 0 0,0-1 16,0 1-16,22-21 0,20 21 16,-21 0-16,21-22 0,-20 22 15,20 0-15,21 0 0,-20 0 16,-1-1-16,22 22 0,-22 0 0,21 0 16,-20 0-16,-1 0 0,0 0 0,1 22 15,-1-1-15,-21 21 0,0-21 16,-21 0-16,0 22 0,0-22 0,0 21 15,0-21-15,0 22 0,-21-22 16,0 0-16,0 21 0,0-20 0,0-22 16,21 21-16,-22 0 0,1-21 15,21 21-15,21-42 32,1 0-17,20 0-15</inkml:trace>
  <inkml:trace contextRef="#ctx0" brushRef="#br1" timeOffset="36644.62">4043 6287 0,'0'0'0,"0"-22"0,0-41 32,-21 63-32,-1 0 0,1-21 15,0 21-15,-21 0 0,21 0 0,-22 0 16,1 0-16,0 21 0,-1-21 15,1 21-15,21 0 0,-22 0 16,1 22-16,21-1 0,0-21 0,0 85 16,21-64-16,0 1 0,0-1 15,0-21-15,0 22 0,21-22 16,21 21-16,-21-21 0,0 0 0,1-21 16,20 22-16,-21-22 0,21 0 15,-20 0-15,20 0 0,0-22 0,-21 22 16,22-21-16,-22 0 0,21 0 0,-21-21 15,1 20-15,-1-20 0,21 0 16,-21-1-16,0-20 0,1 21 0,-1-22 16,0 22-16,-21-1 0,21-20 15,0 21-15,0-22 0,-21 22 16,0-22-16,0 22 0,0 0 0,0-1 16,0 1-16,0 21 0,0 0 15,-21 21-15,0 0 0,0 21 16,0 0-16,0 21 0,-1 1 15,22-1-15,-21 21 0,21-20 0,0 20 16,0-20-16,0 20 0,-21-21 0,21 22 16,0-22-16,0 1 0,0-1 15,0 0-15,0-21 0,0 22 16,21-22-16,0 0 0,-21 0 0,22-21 16,-1 0-16,0 0 0,0 0 15,21 0-15,-20-21 0</inkml:trace>
  <inkml:trace contextRef="#ctx0" brushRef="#br1" timeOffset="37327.24">5165 5990 0,'0'0'0,"-85"43"16,64-43-1,21 21-15,21-21 32,0 0-32,0 0 15,0 0-15,22 0 0,-22-21 16,21-1-16,-21 22 0,22-21 0,-22 21 15,0-21-15,0 0 0,0 21 16,1-21-16,-22 0 0,0-1 16,0 1-16,-22 21 0,1 0 15,0 0-15,-21 0 0,-1 0 16,1 0-16,0 0 0,-1 0 0,1 21 16,0 1-16,-1-22 0,1 42 15,0-21-15,21 0 0,-1 0 0,1 1 16,0 20-16,21-21 0,0 0 15,0 0-15,0 1 0,0-1 0,21 0 16,0-21-16,22 21 0,-22-21 0,21 0 16,-21 21-16,22-21 0,-1 0 0,-21 0 15,22 0-15,-1 0 0,-21 0 16,21 0-16,-20 0 0,20 0 16,-21 0-16,-21-21 15,-21 0 1,-21 21-16,20 0 0,-20 0 0,0 0 15,-1 0-15,-147 63 16,148-41-16,-1-1 16,1 21-16,0-21 0,20 22 0,-20-22 15,21 21-15,21-21 0,0 22 16,0-22-16,0 0 0,0 21 0,21-21 16,0 1-16,0-22 15,22 0-15,-22 0 0,21 0 16,1 0-16,-1 0 0,21 0 0,-20 0 15,-1 0-15,22-22 0,-22 1 16,21-21-16,-20 21 0,20-22 0,-20 22 16,20-21-16</inkml:trace>
  <inkml:trace contextRef="#ctx0" brushRef="#br1" timeOffset="37579.08">5927 5906 0,'0'0'0,"0"-43"0,0 22 0,0-21 16,0 21-16,0-1 0,0 1 0,-22 21 15,1 0-15,0 0 0,0 0 16,0 21-16,21 1 0,-21-1 16,-1 0-16,1 21 0,21 1 0,0-1 15,-21 0-15,21 1 0,-21-1 16,21 0-16,-21 1 0,21-1 0,0 0 16,0-21-16,0 22 0,0-1 0,0-21 15,0 0-15,0 1 0,0-1 16,0 0-16,21-21 0,0 0 15,0 0-15,0 0 16,1 0-16,-1 0 0,0-21 0,0 0 16</inkml:trace>
  <inkml:trace contextRef="#ctx0" brushRef="#br1" timeOffset="39539.28">6011 6202 0,'-21'21'15,"21"0"1,21-21 0,0 0-1,1 0-15,-1 0 0,0 0 16,21 0-16,-21 0 0,1-21 0,20 21 16,-21-21-16,0 21 0,22-21 0,-22 0 15,0 21-15,0-22 16,-21 1-16,0 0 0,0 0 15,-21 21 1,0 0-16,0 0 0,-1 0 16,1 0-16,-21 21 0,21 0 0,0 0 15,-1-21-15,1 22 0,0-1 16,0 0-16,0 21 0,0-21 0,21 1 16,0-1-16,0 0 0,0 21 0,0-21 15,0 1-15,0-1 0,0 0 16,21 0-16,0-21 0,0 0 15,21 0-15,-20 0 0,-1 0 16,21 0-16,0 0 0,1-21 0,-1 21 16,0-21-16,-20 0 0,20-1 15,0 1-15,1 0 0,-1 0 16,-21-21-16,21 20 0,-20 1 0,-1 0 16,0 0-16,-21-21 0,0 20 0,0 1 15,0 0-15,0 0 16,0 0-16,0 42 15,-21 0 1,21 0-16,-21 0 0,21 1 16,0-1-16,0 0 0,0 0 0,0 0 15,0 0-15,0 1 0,0-1 16,0 0-16,-22 0 0,22 0 16,0 0-1,0-42 16,0 0-31,0 0 0,0 0 16,0 0-16,0-1 16,0 1-16,0 0 0,0 0 0,22 0 15,-1 0-15,0-1 0,-21 1 0,42 0 16,-21 0-16,1 0 0,-1 21 16,0 0-16,0 0 0,0 0 15,0 0-15,1 0 0,-1 21 0,0 0 16,0-21-16,-21 21 0,21 0 15,-21 1-15,21 20 0,-21-21 0,0 0 16,22 0-16,-22 1 0,0-1 16,0 0-16,0 0 0,0 0 15,0 0-15,21-21 16,-21-21 0,21 21-16,0-21 15,-21 0-15,21 0 0,0 0 16,1-1-16,-1 1 0,0 0 0,0 0 15,0 0-15,0-22 0,22 22 16,-22 0-16,0 0 0,21 0 0,-20 0 16,-1-1-16,0 22 0,0 0 0,0 0 15,0 0-15,-21 22 16,0-1 0,0 0-16,0 21 0,0-21 0,0 1 15,0 20-15,0-21 0,0 0 0,0 0 16,0 22-16,0-22 0,0 0 15,0 0-15,0 0 0,0 1 16,22-1-16,-22 0 0,21-21 0,21 0 16,-21 21-16,0-21 0,22 0 0,-1 0 15,0 0-15,-20 0 0,20-21 16,64 0-16,-64 0 16,-21-1-16,22 1 0,-1 0 0,-21 0 15,21 0-15,-20 0 0,-1-22 0,-21 22 16,0 0-16,21-21 0,-21 20 15,0 1-15,0 0 0,0 0 0,0 0 16,-21 21-16,0 0 0,-1 0 16,1 21-16,0-21 15,0 21-15,21 0 0,-21 0 0,21 1 16,-21-1-16,21 0 0,0 21 0,0-21 16,0 1-16,0-1 0,0 0 15,0 0-15,21 0 0,0 0 16,0-21-16,0 0 0,22 0 15,-22 0-15,21 0 0,-21 0 16,22 0-16,-1 0 0,-21-21 0,21 21 16,-20-21-16,-1 0 0,21 0 0,-21 0 15,0-1-15,-21 1 0,22 0 16,-22 0-16,21-21 0,-21 20 0,21 1 16,-21 0-16,0 0 0,0 0 0,0 42 46,0 0-46,0 0 0,-21 0 0,21 1 16,-21 20-16,21-21 16,-22 0-16,22 0 0,0 1 0,0-1 0,-21-21 15,21 21-15,-21 0 0,21 0 16,0 0 0,0-42 15,0 0-31,0 0 15,0 0-15,21 0 0,0-1 0,1 1 16,-1 0-16,21-21 0,-21 21 0,22-1 16,-1-20-16,21 21 0,-20 0 15,20-22-15,-20 22 0,-1 0 0,0 21 16,1 0-16,-22 0 0,0 0 16,0 0-16,0 21 0,-21 0 15,0 22-15,0-22 0,0 21 16,0-21-16,0 1 0,0 20 15,0-21-15,-21 0 0,21 22 0,0-22 16,0 0-16,0 0 0,0 21 0,0-20 16,0-1-16,21 0 15,0-21-15,1 0 0,-1 0 0,0 0 16,0 0-16,21 0 0,-20 0 0,20 0 16,-21-21-16,21 21 0,-20-21 15,20-1-15,-21-20 0,21 21 0,-20 0 16,-1-22-16,21 22 0,-21-21 15,22 0-15,-22-1 0,0 1 16,21-22-16,-21 22 0,1 0 0,-22-22 16,21 22-16,-21 0 0,21-1 0,-21 1 15,21 21-15,-21 0 0,0-1 16,0 1-16,0 42 16,-21 1-16,-21-1 0,20 21 15,1 0-15,0 22 0,0-22 0,0 1 16,0 20-16,-1-21 0,22 1 0,-21-1 15,0 0-15,21 1 0,-21-22 16,21 21-16,0-21 0,0 1 16,0 20-16,0-21 0,0 0 0,21-21 15,0 21-15,0 1 0,1-22 16,-1 0-16,0 0 0,21 0 16,-21 0-16,1-22 0,20 1 0,-21 0 15,21 0-15,-20 0 0,20 0 16,0-1-16,-21-20 0</inkml:trace>
  <inkml:trace contextRef="#ctx0" brushRef="#br1" timeOffset="39763.15">9715 5948 0,'0'0'0,"-42"0"0,0 0 16,-1 0-16,22 0 0,0 0 15,42 0 1,22 0-1,-22 0-15,21 0 0,22 0 0,-22 0 16,21 0-16,-20 0 0,20 0 0,-20 0 16,20-21-16,-21 21 0,1 0 15,-22 0-15,0 0 0,0 0 0,-42 0 32,0 0-32,-21 0 0,-22 0 15</inkml:trace>
  <inkml:trace contextRef="#ctx0" brushRef="#br1" timeOffset="40263.86">3577 7535 0,'0'22'31,"0"-1"-31,0 0 16,0 0-16,0 0 0,0 22 0,-21-22 15,21 0-15,-21 0 0,21 0 0,-21 0 16,-1 1-16,1-1 0,0 0 16,0 0-16,0-21 0,0 21 0,-1-21 15,1 0-15,0 0 16,21-21 0,0 0-16,0 0 15</inkml:trace>
  <inkml:trace contextRef="#ctx0" brushRef="#br1" timeOffset="40463.65">3429 7324 0,'0'-43'16,"0"22"-16,0 42 31,0 1-31,-21-1 16,0 0-16,-1 0 0,22 0 15,0 0-15,0 1 16,22-1-16,20-21 0,-21 0 16,0 0-16,22 21 0,-1-21 0</inkml:trace>
  <inkml:trace contextRef="#ctx0" brushRef="#br1" timeOffset="40896.4">4000 7641 0,'0'21'0,"0"-42"16,0 64-16,0-1 0,0-21 0,0 0 0,0 0 16,-21 1-16,0-22 0,21 21 15,-21 0-15,21 0 0,-21-21 0,21 21 16,-21-21 0,21 21-16,-22-21 0,1 0 31,21-21-31,-21 21 15,21-21-15,0 0 0,0 0 16,0 0-16,0-1 0,0-20 16,21 21-16,0 0 0,1 0 0,20-22 15,-21 22-15,21-21 0,1 21 0,-1-1 16,22 1-16,-1 0 0,-21 21 16,43 0-16,-21 21 0,-1 0 0,1 1 15,-1-1-15,-21 21 0,1-21 16,-1 22-16,-21-22 0,-21 21 15,0 0-15,0-20 0,0 20 0,-21-21 16,-21 21-16,21-20 0,-22-1 16,22 0-16,-21 0 0,21 0 0,-22 0 15,22 1-15,0-22 0,0 0 0,0 21 16,-1-21-16,44-21 16,-1-1-1,0 1-15,21 0 0</inkml:trace>
  <inkml:trace contextRef="#ctx0" brushRef="#br1" timeOffset="41324.16">6244 7366 0,'0'0'0,"0"-21"0,0 0 15,0 0-15,0-1 0,0 1 16,0 42-1,0 1-15,0-1 16,-21 21-16,21 0 0,-21 1 0,21-1 16,0 0-16,0 1 0,-21-1 15,21 0-15,-22 1 0,22-22 0,0 21 16,0 1-16,-21-22 0,0 21 0,21-21 16,-21 22-16,21-22 0,0 0 15,0 0-15,0 0 0,-21 0 0,21 1 16,0-44 15,0 1-31,0 0 16</inkml:trace>
  <inkml:trace contextRef="#ctx0" brushRef="#br1" timeOffset="41971.79">5715 7726 0,'42'0'31,"-21"0"-31,1 0 0,20 0 16,0 0-16,1 0 0,-1 0 0,0 0 16,1 0-16,-1 0 15,21-21-15,-20 21 0,20-21 0,-20-1 16,20 22-16,1-21 0,-1 0 0,-21 0 16,22 0-16,-22 0 0,1-1 15,-1 1-15,0 0 0,-21 0 0,1 0 16,-22 0-16,0-1 0,0 1 15,0 0-15,0 0 0,0 0 0,-22 0 16,1-1-16,0 22 0,0 0 16,0 0-16,0 0 0,21 22 15,-22-1-15,1 21 0,0 0 0,21-20 16,0 20-16,-21 0 0,0 1 0,21-1 16,-21 0-16,-1 1 15,22-22-15,-21 21 0,21 0 0,-21-20 16,0 20-16,21-21 0,0 0 0,0 0 15,-21 1-15,21-1 0,0 0 16,0-42 15,0 0-31,21-1 16,-21 1-16,21 0 0,-21 0 0,21 0 16,0 0-16,1-22 0,-1 22 0,0 0 15,21-21-15,-21 20 0,22-20 16,-1 21-16,0 0 0,1 0 15,-1 21-15,0 0 0,1 0 0,-1 0 16,-21 0-16,22 21 0,-22-21 16,0 21-16,0 21 0,-21-21 0,0 1 15,0-1-15,0 21 0,0-21 0,0 0 16,0 1-16,-21-1 0,0 0 16,0 0-16,-1 0 0,22 0 0,-21 1 15,0-22-15,21 21 0,-21-21 16,42 0 31,0-21-47,0-1 0,1 1 0,-1 0 15,0 0-15,0 0 0</inkml:trace>
  <inkml:trace contextRef="#ctx0" brushRef="#br1" timeOffset="42375.99">7429 7684 0,'0'0'0,"22"0"0,-1 0 16,0 0 0,0 0-16,0 0 0,0 0 15,1 0-15,-1 0 0,21-22 0,-21 22 16,22-21-16,-22 21 16,21-21-16,-21 21 0,0-21 0,1 0 15,-1 21-15,-21-21 0,0-1 16,0 1-16,-21 0 15,-1 21-15,1 0 0,-21 0 0,0 0 16,20 0-16,-20 0 0,0 21 16,21 0-16,-22 1 0,22-1 0,-21 0 15,21 21-15,-1-21 0,22 1 0,0 20 16,0-21-16,-21 0 0,21 0 16,0 22-16,0-22 0,0 0 15,21 0-15,1 0 0,-1-21 16,0 0-16,0 0 0,21 0 15,-20 0-15,20 0 0,0 0 0,1 0 16,-1 0-16,0 0 0,1-21 0,-1 0 16,0 21-16,1-21 0,-22 0 15,21 21-15,-21-21 0,22-1 0,-22 1 16,0 0-16,0 0 0,-21 0 0,0 0 16</inkml:trace>
  <inkml:trace contextRef="#ctx0" brushRef="#br1" timeOffset="43658.3">3916 8954 0,'0'-22'0,"0"44"0,0-65 0,21 22 0,-21 0 15,0 0-15,21 0 0,-21-1 0,0 1 16,0 42 0,0 1-16,0 20 15,-21 0-15,0 1 16,0-1-16,-1 21 0,1-20 0,21 20 0,-21-20 15,0-1-15,0 21 0,21-20 16,0-1-16,-21 0 0,21-20 16,-22 20-16,1 0 0,21-21 0,0 1 15,0-1-15,0 0 0,-21-21 16,21-21 15,0 0-31,0-1 0,0-20 16,21 21-16,-21 0 0,21-22 0,1 22 15,-1-21-15,0 21 0,0-22 16,21 1-16,-20 21 0,-1-21 16,21 20-16,0 1 0,1 0 0,-22 21 15,21 0-15,-21 0 0,22 0 16,-1 21-16,-21-21 0,0 21 0,22 1 16,-43 20-16,21-21 0,-21 21 0,0-20 15,0-1-15,-21 21 0,0-21 16,-22 22-16,1-1 0,0-21 0,-1 0 15,-20 22-15,20-22 0,1 0 16,0-21-16,-1 21 0,22-21 0,-21 0 16,21 0-16,0 0 0,21-21 31,0 0-31,0 0 16,21 21-16,0-22 0,0 1 0,21 0 15,-20 0-15,-1-21 0,21 20 16,0 1-16</inkml:trace>
  <inkml:trace contextRef="#ctx0" brushRef="#br1" timeOffset="44060.07">4445 9271 0,'0'-21'0,"-21"21"15,21-21-15,0 0 16,0-1-1,21 22-15,21-21 0,-21 21 16,22 0-16,-1 0 0,0 0 16,22 0-16,-22 21 0,22-21 0,-22 22 15,0-1-15,1 0 0,-22 21 16,21-21-16,-42 1 0,21-1 0,-21 21 16,0-21-16,0 0 0,0 1 0,-21 20 15,21-21-15,-21 0 0,0 0 16,0 1-16,-22-22 0,22 21 0,0-21 15,0 0-15,0 0 0,0 0 32,21-21-32,0-1 0,0 1 15,0 0-15,0 0 0,0 0 0,0 0 16,0-1-16,21 1 0,0-21 16,-21 21-16,21 0 0,0-22 0,0 22 15,1 0-15,-1 0 0,21 0 0,-21-1 16,22 1-16,-22 0 0,21 0 15,-21 21-15,22 0 0,-22-21 0,21 21 16</inkml:trace>
  <inkml:trace contextRef="#ctx0" brushRef="#br1" timeOffset="44495.82">5546 9123 0,'-64'42'16,"43"-21"-16,0 1 0,0-1 15,-1 0-15,1 0 0,0 21 0,0-20 16,21-1-16,-21 21 0,21-21 0,-21 0 16,21 22-16,0-22 0,0 0 15,0 21-15,0-20 0,0-1 0,0 0 16,21-21-16,21 21 0,-21-21 0,0 0 16,22 0-16,-1 0 0,0 0 15,1 0-15,-1-21 0,22 0 0,-22 0 16,0-1-16,1 1 0,-22 0 15,21 0-15,-21 0 0,0 0 16,1-22-16,-22 22 0,0 0 0,0-21 16,0 20-16,0-20 0,-22 0 0,1 21 15,0-22-15,-21 22 0,21 0 16,-22 0-16,1 0 0,0-1 0,-1 22 16,22 0-16,-21 0 0,-1 0 0,1 22 15,0-1-15,21 0 0,-22 0 16,22 0-16,0 0 0,21 22 0,0-22 15,-21 0-15,21 21 0,0-20 0,0 20 16,0-21-16,21 0 0,-21 0 16,21 1-16,21-1 0,-20 0 15,20-21-15,-21 0 0,21 21 0,1-21 16,20 0-16,-20 0 0,20 0 16</inkml:trace>
  <inkml:trace contextRef="#ctx0" brushRef="#br1" timeOffset="45071.5">6371 9186 0,'0'0'0,"0"-21"0,0 0 0,0 0 0,0 0 16,0 42-1,-21 0 1,0 0-16,21 22 0,0-22 0,-21 21 16,-1-21-16,1 22 15,21-22-15,0 0 0,0 21 0,-21-21 16,21 1-16,0-1 0,0 0 15,0 0-15,21-21 32,0-21-32,-21 0 0,22 0 15,-1 21-15,0-22 0,0 1 16,0 0-16,0 0 0,-21 0 0,22 0 16,-1-1-16,0 1 0,0-21 15,0 21-15,0 21 16,-21 21-1,0 0-15,0 0 16,0 0-16,0 1 0,0-1 0,-21 0 16,21 0-16,0 21 0,-21-20 15,21-1-15,0 0 0,0 0 0,0 0 16,21 0-16,0-21 0,1 0 16,-1 0-16,0 0 0,0 0 15,0 0-15,22 0 0,-22-21 0,21 0 16,-21 21-16,22-21 0,-22 0 0,21 0 15,-21-1-15,0 1 16,1 0-16,-1-21 0,0 21 0,0-22 0,-21 22 16,0-21-16,0 21 0,0-22 15,0 22-15,0-21 0,0 21 16,0-1-16,-21 1 0,0 21 0,0 0 16,-1 0-16,1 0 15,0 21-15,21 1 16,-21-1-16,21 0 0,0 0 15,0 0-15,21 0 16,0-21-16,22 0 0,-22 0 0</inkml:trace>
  <inkml:trace contextRef="#ctx0" brushRef="#br1" timeOffset="45459.48">7641 9081 0,'0'0'0,"0"-22"15,-21 22-15,0 0 0,0 0 16,-1 0-16,-20 0 0,21 0 0,0 22 16,-22-1-16,22-21 0,0 21 15,0 0-15,0 0 0,0 0 0,21 1 16,0-1-16,0 0 0,0 0 16,0 0-16,21-21 0,0 21 15,0 1-15,0-22 0,22 21 0,-22-21 16,21 21-16,0-21 0,-20 0 15,20 0-15,0 21 0,-21-21 16,1 21-16,-1-21 0,-42 0 31,-1 0-31,-20 0 0,21 0 16,-21 0-16,-1 0 0,1 0 0,0 0 16,-1 0-16,1 0 0,0 0 0,-22 0 15,22 0-15,21 0 0,-22 0 16,22 0-16,0 21 0,0-21 0,42 0 31,0 0-31,0 0 0,22 0 0,-22-21 16,21 21-16</inkml:trace>
  <inkml:trace contextRef="#ctx0" brushRef="#br1" timeOffset="46156.08">7959 9313 0,'21'0'16,"-21"-21"-16,21 21 0,0-21 16,0 21-16,0 0 0,1-21 0,-1 21 15,0 0-15,0-21 16,0 21-16,0-21 0,22-1 0,-22 22 16,0-21-16,0 0 0,0 0 0,1 0 0,-1 0 15,-21-1-15,0 1 16,0 0-16,-21 21 15,-1 0-15,1 0 16,0 0-16,0 21 0,-21 0 16,20 1-16,1-1 0,-21 0 0,21 21 15,0-21-15,-1 1 0,22 20 0,0-21 16,0 0-16,0 0 0,0 1 16,0-1-16,0 0 0,22-21 0,-22 21 15,42-21-15,-21 0 0,0 21 16,22-21-16,-22 0 0,21 0 15,-21 0-15,22 0 0,-22 0 0,21 0 16,-21-21-16,22 21 0,-22-21 0,0 21 16,0-21-16,0 0 0,0-1 15,1 22-15,-1-21 0,0 0 0,0-21 16,0 21-16,0-1 0,1 1 0,-1-21 16,0 21-16,21 0 0,1-1 15,-1 1-15,0 0 0,1 0 0,-1 21 16,0 0-16,-21 0 0,22 0 0,-1 0 15,-21 21-15,22 0 0,-22 0 16,-21 22-16,21-22 0,-21 0 16,0 21-16,0-20 0,0-1 0,0 21 15,-21-21-15,21 0 0,-21 1 16,-1-1-16,1 0 0,0 0 0,0 0 16,0-21-16,0 0 0,21 21 0,0-42 31,0 0-16,0 0-15,0 0 16,21 0-16,-21-22 0,21 22 0,0 0 16,21-21-16,-20-1 0,-1 22 15,0-21-15,0-1 0,21 1 0,-20 21 16,-1-21-16,0 20 0,0 1 16,-21 0-16,21 0 0,-21 0 0,21 0 15,-21-1-15,0 1 0,0 0 16</inkml:trace>
  <inkml:trace contextRef="#ctx0" brushRef="#br1" timeOffset="50119.1">13695 4212 0,'-21'0'16,"-1"-21"-16,1 0 15,0 21-15,0 0 0,21-21 0,-21 21 16,0-21-16,-1 21 0,1 0 0,0 0 15,0 0-15,0 0 0,42 21 47,0-21-47,0 21 0,0-21 16,22 21-16,-1-21 0,0 0 16,22 21-16,-22-21 0,22 0 0,-1 0 15,1 0-15,-1 0 0,1 0 16,-1 0-16,1 0 0,-1 0 15,1 0-15,-22 0 0,0 0 0,1 0 16,-1 0-16,-21 0 0,0 0 16,-21-21-1,0 0 1,-21 0-16,0 21 0,0-21 16,0 21-16,0-22 0,-22 22 15,22-21-15,0 21 0,0 0 0,-22 0 16,22-21-16,0 21 0,0 0 0,63 0 47,-21 0-47,1 0 0,20 0 15,0 0-15,1 0 0,-1 0 0,-21 0 16,21 21-16,-20-21 0,-1 21 16,0 1-16,-21 20 0,0-21 15,0 0-15,-21 22 0,0-22 0,-22 0 16,1 21-16,-22-21 0,1 22 15,21-22-15,-22 0 0,1 0 0,20 0 16,-20 1-16,20-1 0,22 0 16,-21 0-16,21-21 0,21 21 0,21-21 15,0 0 1,21 0-16,1 0 0,-1 0 16</inkml:trace>
  <inkml:trace contextRef="#ctx0" brushRef="#br1" timeOffset="50623.44">15494 4255 0,'0'-22'16,"0"1"-1,0 0 1,0 0-16,0 0 0,21 21 15,-21-21-15,21-1 0,0 1 16,1 0-16,-22 0 0,21-21 0,-21 20 16,21 1-16,-21 0 0,0 0 15,0 0-15,0 0 16,0 42 0,0 0-1,-21 21-15,21-21 0,-21 22 0,-1-1 16,22 22-16,0-22 0,0 0 15,-21 22-15,21-22 0,-21 0 0,21 22 16,0-22-16,0-21 0,0 22 0,0-1 16,0-21-16,-21 22 15,21-22-15,-21 21 0,21-21 0,-21 0 16,-1 1-16,1-1 0,0-21 16,0 21-16,-21-21 0,20 0 0,-20 0 15,21 0-15,0 0 0,-22 0 0,22 0 16,0 0-16,-21-21 0,21 0 15,21-1-15,-22 1 0,22 0 0,-21 0 16,21 0-16,0 0 0,0-1 16,0 1-16,21-21 0,1 21 0,-1 0 15,0-22-15,21 22 0,22-21 16,-22 21-16,22-22 0,-1 1 16,1 0-16</inkml:trace>
  <inkml:trace contextRef="#ctx0" brushRef="#br1" timeOffset="50859.31">15960 3916 0,'0'21'32,"0"0"-32,-22 22 0,22-1 15,-21 0-15,0 1 0,21-1 16,-21 0-16,21 22 0,-21-22 0,21 0 16,-21 1-16,-1-1 0,22 0 0,-21 1 15,21-22-15,0 21 16,-21-21-16,21 1 0,0-1 0,0 0 15,0 0-15,21-21 16,0 0 0,1 0-16,-1 0 0,0 0 15,0-21-15,0 0 0,0 0 16,-21-1-16</inkml:trace>
  <inkml:trace contextRef="#ctx0" brushRef="#br1" timeOffset="51060.19">15748 4297 0,'0'0'0,"-21"0"0,0 0 16,21 21-1,21-21 1,21 0-16,-21 0 16,0 0-16,22 0 0,-1 0 15,0 0-15,1 0 0,20 0 0,-20 0 16,41 0-16,-20 0 0,-1 0 15,22-21-15,-22 21 0,22 0 0,-21 0 16</inkml:trace>
  <inkml:trace contextRef="#ctx0" brushRef="#br1" timeOffset="51308.05">17314 4233 0,'0'0'16,"-21"0"15,0 22-31,21-1 16,-21 0-16,21 0 0,-21 0 0,-1 0 15,1 22-15,21-22 0,-21 0 16,0 0-16,0 0 0,0 1 0,21-1 16,-22 0-16,22 0 15,-21 0-15,21 0 0,0 1 0,21-22 31,1 0-31,-1 0 0,21 0 16</inkml:trace>
  <inkml:trace contextRef="#ctx0" brushRef="#br1" timeOffset="51647.86">17928 4297 0,'21'-21'0,"-42"42"15,42-63-15,-21 20 0,-21 22 16,0-21-16,0 21 0,-22 0 15,22 0-15,-21 0 0,0 0 16,-1 0-16,1 21 0,21 1 0,-22-22 16,43 21-16,-21-21 0,21 21 15,0 0-15,0 0 16,0 0-16,21-21 0,1 22 0,20-1 16,-21 0-16,0-21 0,0 21 15,1 0-15,-1 0 0,0-21 0,0 22 16,0-1-16,-21 0 0,21-21 0,-21 21 15,0 0-15,0 0 16,-21-21-16,0 22 0,0-22 16,0 0-16,0 0 0,-22 21 15,22-21-15,0 0 0,0 0 16,-22 0-16,22 0 0,0 0 0,-21-21 0,21 21 16,-1-22-16,1 1 15,0 0-15,0 21 0,0-42 0</inkml:trace>
  <inkml:trace contextRef="#ctx0" brushRef="#br1" timeOffset="51847.17">16933 3958 0,'-21'-21'31,"21"42"16,21-21-16,0 0-31</inkml:trace>
  <inkml:trace contextRef="#ctx0" brushRef="#br1" timeOffset="53234.96">19579 4191 0,'0'0'0,"0"-42"0,21 21 16,0-1-16,1-20 0,-1 21 0,-21-21 0,0 20 15,21 1-15,-21 0 16,0 0-16,0 0 0,0 0 0,0-1 15,0 1-15,-21 21 16,0 0 0,-1 0-16,22 21 0,-21 1 0,0-1 15,0 21-15,21 0 0,-21 1 16,0 20-16,21-20 0,-22 20 0,22 1 16,0-22-16,0 21 0,-21-20 15,21-1-15,0 0 0,0 1 0,0-22 16,0 21-16,21-21 0,1 1 15,-1-1-15,0-21 0,0 21 0,21-21 16,-20 0-16,20 0 0,-21 0 16,21 0-16,-20 0 0,20 0 15,0-21-15,1 0 0,-22-1 0,21 1 16,-21 0-16,22 0 0,-22-21 0,0-1 16,0 1-16,0 0 0,22-22 15,-43 22-15,21-22 0,0 1 0,0 20 16,-21-20-16,0 21 0,0-1 15,0 22-15,21-21 0,-21 21 0,0-1 16,0 44 15,-21 20-31,21 0 0,-21 1 16,21-1-16,-21 21 0,21 1 16,-21-22-16,-1 22 0,22-22 0,0 0 15,0 1-15,0-1 0,0 0 16,0-20-16,0 20 0,0-21 0,0 0 15,22-21-15,-1 21 0,0-21 0,0 0 16,0 0-16,0 0 0,22 0 16,-22 0-16,21 0 0,1 0 0,-22 0 15,21-21-15,0 0 0,1 0 16,-1 0-16,-21 0 0,22-22 16,-1 22-16,-21-21 0,21-1 0,-20 22 15,-1-21-15,0 0 0,0 20 16,-21 1-16,0 0 0,0 0 0,0 0 15,-21 21 1,0 21-16,21 0 0,-21 0 0,-1 22 16,22-22-16,-21 21 0,21-21 15,0 22-15,0-1 0,0-21 0,0 0 16,21 22-16,22-1 16,-43-21-16,21 0 0,0 0 0,0-21 15,0 22-15,-21-1 0,22-21 16,-44 0 15,1-21-31,0 21 16,0-22-16,0 1 0,0 0 15,-1 0-15,1 21 0,0-21 0,0 0 16,0 21-16,0 0 16,21 21-1,0 0 1,0 0-16,21-21 15,0 0-15,0 21 0,21-21 0,-20 0 16,-1 0-16,21 0 0,0 21 0,-20-21 16,20 0-16,0 0 15,1 0-15,-22 0 0,21 0 0,0 0 16,1-21-16,-22 21 0,21-21 0,-21 21 16,1-21-16,-1 0 15,0 0-15,0-1 0,-21 1 0,21 0 0,-21 0 16,0 0-16,0-22 0,0 22 15,0 0-15,0 0 0,0 0 16,-21 21-16,0 0 16,0 0-16,0 21 0,21 0 15,-22 0-15,1 0 0,21 22 16,0-22-16,-21 21 0,21-21 16,0 1-16,0 20 0,0-21 0,0 0 15,0 0-15,21 1 0,-21-1 16,21-21-16,1 21 0,20-21 15,0 0-15,1 0 0,-1 0 0,0 0 16,22 0-16,-22 0 0,22 0 16,-1 0-16,1 0 0,-22 0 0,21 0 15,-20-21-15,20 0 0,-20-1 0,-1 1 16</inkml:trace>
  <inkml:trace contextRef="#ctx0" brushRef="#br1" timeOffset="53731.74">22267 4445 0,'43'-63'15,"-22"41"-15,-148 171 0,190-213 0,1-63 0,-64 85 16,0 21-16,0-22 0,0 22 15,0 0-15,-21 0 0,21 0 0,-22 21 16,-20 0-16,21 0 0,-21 0 16,20 0-16,-20 21 0,0 0 0,-1 0 15,22 21-15,-21-20 0,0 20 16,20 0-16,1-21 0,0 22 0,21-22 16,-21 21-16,21-21 0,0 22 15,0-22-15,0 0 0,21 0 0,0 0 16,0 1-16,22-22 0,-22 21 15,0-21-15,0 0 0,0 0 0,22 0 16,-22 0-16,0 0 0,21 0 0,-20-21 16,-1 21-16,0-22 15,21 1-15,-21-21 0,1 21 0,-1-22 16,0 1-16,0 0 0,0-1 0,0-20 16,1 21-16,-1-22 0,0 1 15,0 20-15,0-20 0,0 20 0,1 1 16,-22 0-16,0-1 0,0 22 15,21 0-15,-21-21 0,0 21 16,-21 21 0,-1 21-16,1 0 15,0 21-15,0 1 0,0 20 16,0 1-16,-1-22 0,1 21 16,21 1-16,-21-1 0,21-20 0,-21 20 15,21-20-15,0-1 0,0 0 16,0-21-16,0 22 0,0-22 0,0 0 15,0 0-15,0 0 0,21 1 16,0-1-16,0-21 0,1 0 16,-1 0-16,0 0 0,0 0 0,0 0 15,22-21-15,-1 21 0,0-22 16</inkml:trace>
  <inkml:trace contextRef="#ctx0" brushRef="#br1" timeOffset="54000.58">23749 3852 0,'0'0'16,"0"-21"-16,0 0 0,0 0 0,0 0 15,-21 21 1,0 21-16,-1 0 16,-20 0-16,21 22 0,0-1 15,0 21-15,-22-20 0,22 20 0,0-20 16,0 20-16,0-21 0,-1 22 15,1-22-15,0-21 0,0 22 0,21-22 16,0 21-16,0-21 0,0 1 16,0-1-16,21-21 31,0 0-31,0 0 0,1 0 16,20-21-16</inkml:trace>
  <inkml:trace contextRef="#ctx0" brushRef="#br1" timeOffset="54363.49">24003 4170 0,'0'0'16,"0"-21"-16,0 0 0,-21 21 16,0 0-1,-1 21-15,1 0 16,0 0-16,0 21 0,-21-20 0,20 20 16,1 0-16,0-21 0,0 22 0,0-22 0,21 21 15,0-21-15,0 1 16,0-1-16,0 0 0,0 0 0,0 0 15,21-21-15,0 21 0,0-21 16,22 0-16,-22 0 0,21 0 0,-21 0 16,22 0-16,-1 0 0,0 0 0,-21-21 15,22 0-15,-22 0 0,0 0 16,0 0-16,0-22 0,1 22 0,-1-21 16,0-1-16,-21 1 0,0 21 15,0-21-15,0 20 0,0-20 16,0 21-16,-21 0 0,0 21 15,-1 0-15,1 0 0,-21 0 16,21 0-16,0 0 0,-1 21 16,1-21-16,0 0 0,0 21 0,0-21 15,0 0 1</inkml:trace>
  <inkml:trace contextRef="#ctx0" brushRef="#br1" timeOffset="54621.93">23410 3937 0,'0'0'0,"-21"0"16,0 0-16,21-21 0,63 21 31,-41 0-31,20-21 0,21 21 16,-20 0-16,20 0 0,1 0 0,20 0 15,-20 0-15,-1 0 0,1-21 16,-1 21-16,-20 0 0,-1 0 0,0 0 15,1 0-15,-22-22 0,21 22 16,-21 0-16,-42 0 31,0 0-31,-21 0 16,-1 0-16,-20 0 0,-22 22 0</inkml:trace>
  <inkml:trace contextRef="#ctx0" brushRef="#br1" timeOffset="55792">12700 5906 0,'0'0'0,"0"21"0,-21-21 0,21 21 16,21-21 15,0 0-31,0 0 0,0 0 0,1 0 16,20 0-16,0-21 0,-21 0 15,22-1-15,-1 1 0,22 0 0,-22 0 16,0 0-16,1 0 0,-1-22 0,-21 22 16,21-21-16,-20 21 15,-1-22-15,0 1 0,0 21 0,-21-22 16,0 22-16,0-21 0,0 21 0,0 0 15,0-1-15,-21 1 0,0 0 16,-22 21-16,22 0 0,0 0 16,-21 0-16,21 21 0,-22 0 15,1 1-15,0 20 0,-1 0 0,22 22 16,-21-1-16,-1 22 0,22-22 16,-21 1-16,21 21 0,0-1 0,-1-20 15,1 20-15,0 1 0,21 0 0,0 21 16,-21-22-16,0 1 15,21 0-15,-21 20 0,21-20 0,0 0 16,0-1-16,-22 1 0,22 0 0,-21-22 16,21 22-16,0-22 0,0-20 0,0 20 15,0-20-15,0-1 0,0-21 16,0 0-16,21 0 0,-21 1 0,22-22 16,-1 0-16,0 0 0,21-22 0,-21 1 15,22-21-15,-1 21 0,0-22 16,1-20-16,-1-1 0,22 1 0,-22-1 15,21 1-15,-20-22 0,20 22 0,-20-22 16,-1 22-16,-21-22 0,21 0 16,-42 22-16,0-22 0,0 22 15,0-1-15,0 22 0,-42-22 0,21 43 16,-21-21-16,-1-1 0,-20 22 16,20 0-16,1 0 0,0 21 0,-22-21 15,43 21-15,-21 0 0,21 0 0,-22 0 16,64 0 15,1 0-31,20 0 0,0 0 0,1 0 16,-1 0-16,21 0 0,-20 0 15,20 0-15,1-21 0,-22 21 0,0-22 16,1 22-16,-1-21 0,0 0 16,-20 21-16,-1-21 0,0 0 15,0 21-15,-21-21 0,0-1 16,-21 22 15,0 22-31,0-1 16,21 0-16,-22 0 0,1 0 15,21 0-15,-21 1 0,0-1 16,21 0-16,0 0 16</inkml:trace>
  <inkml:trace contextRef="#ctx0" brushRef="#br1" timeOffset="55975.89">13674 5842 0,'0'0'16,"0"-21"-16,0 0 15,0 42 16,0 0-31,0 0 16,0 0-16,0 1 0,0-1 0,0 0 16,0 0-1,21-21-15,-21 21 0</inkml:trace>
  <inkml:trace contextRef="#ctx0" brushRef="#br1" timeOffset="56388.18">13949 6011 0,'0'22'15,"0"41"1,0-42-16,0 0 16,0 1-16,0-1 0,-21 0 15,-1 0-15,1-21 0,21 21 16,-21-21-16,21 21 16,-21-21-16,0 0 0,21-21 31,0 0-16,0 0-15,0 0 0,0 0 16,0-1-16,21 1 0,0 0 16,0 0-16,0 0 0,22-22 0,-22 22 15,21 21-15,1-21 0,-1 0 16,0 21-16,1 0 0,-1 0 16,0 0-16,1 0 0,-1 21 0,0 0 0,-21 0 15,1 1-15,-1-1 0,-21 0 16,21 0-16,-21 0 0,0 0 15,0 1-15,-21-1 0,0 0 0,-1 0 16,22 0-16,-21-21 0,0 21 16,0 1-16,0-22 0,0 21 0,42-21 47,0-21-47,0 21 0,21-22 15</inkml:trace>
  <inkml:trace contextRef="#ctx0" brushRef="#br1" timeOffset="56896.35">15198 5969 0,'-64'-42'32,"43"42"-32,-21 0 0,20 0 15,1 0-15,-21 0 0,0 0 0,20 21 16,-20-21-16,21 21 0,-21 0 0,20 0 15,1 22-15,0-22 0,0 0 16,0 21-16,0-20 0,21-1 0,-22 0 16,22 21-16,0-21 0,0 1 15,0-1-15,0 0 0,22-21 0,-1 21 16,0 0-16,0-21 0,0 0 16,0 0-16,1 0 0,20 0 15,-21 0-15,21 0 0,-20-21 0,20 0 16,-21 21-16,21-21 0,1 0 0,-1-1 15,0 1-15,-20 0 0,20-21 16,0 21-16,1-22 0,-22 22 0,0-21 16,21-1-16,-21 1 0,1 0 0,-1-1 15,-21 1-15,21-21 0,-21 20 16,21 22-16,-21-21 0,0 21 0,0-1 16,0 1-16,-21 21 15,0 21 1,0 22-16,-22-22 0,22 21 0,0 1 15,0-1-15,0 21 0,-22-20 16,22-1-16,21 0 0,-21 1 0,21-1 16,-21 0-16,21 1 0,0-22 15,0 0-15,0 21 0,0-20 0,0-1 16,21 0-16,0-21 0,0 21 0,0-21 16,22 0-16,-1 0 0,-21 0 15,43 0-15,-22-21 0</inkml:trace>
  <inkml:trace contextRef="#ctx0" brushRef="#br1" timeOffset="59573.36">16743 5736 0,'0'0'0,"-21"0"0,-1 21 0,1 1 15,0-22-15,0 21 16,21 0 0,21-21 15,21 0-16,-20-21-15,-1 0 0,0 21 0,21-22 16,-21 1-16,1 0 0,-1 0 0,0 0 16,0 21-16,-21-21 0,21-1 15,-21 1-15,0 0 0,0 0 0,0 0 16,-21 0-16,0 21 0,0 0 16,0 0-16,-22 0 0,22 0 0,-21 0 15,21 0-15,-22 21 0,22 0 0,-21 0 16,21 0-16,-22 0 0,22 22 15,0-22-15,21 21 0,0-21 16,-21 22-16,21-22 0,0 0 16,0 0-16,0 0 0,21 1 0,0-1 15,0 0-15,0-21 0,1 21 0,20-21 16,-21 0-16,21 0 0,-20 0 16,20 0-16,43 0 15,-85-21 1,-22 21-1,1 0-15,0 0 0,0 0 0,-21 0 16,20 0-16,-20 0 16,0 21-16,-1 0 0,22 0 0,-21 1 15,0-1-15,-1 0 0,1 0 0,0 0 16,20 22-16,1-22 0,0 0 16,0 21-16,21-21 0,0 1 0,0-1 15,0 21-15,0-21 0,21-21 0,0 21 16,22 1-16,-1-22 0,21 0 15,-20 0-15,20 0 0,1 0 0,-1-22 16,1 1-16,20 0 0,-20 0 16,-1 0-16,1 0 0,-1-1 0,1 1 15,-1-21-15,1 21 0,-22-22 0,22 22 16,-22-21-16,-21 0 0,22-1 16,-22 1-16,21 0 0,-21-22 15,-21 22-15,0-1 0,0 1 0,0 0 16,0-1-16,0 1 0,0 21 15,0 0-15,0 0 0,-21-1 0,0 22 16,0 0-16,0 0 16,-1 0-16,1 22 0,0-1 0,0 21 15,-21-21-15,42 22 0,-22-1 0,1 21 16,0-20-16,0-1 0,21 22 16,-21-22-16,21 0 0,0 1 0,0-1 15,0 0-15,0-21 0,0 22 0,21-22 16,0 21-16,0-21 15,0 1-15,1-1 0,20 0 0,-21 0 16,21-21-16,1 0 0,-1 0 16,-21 0-16,22 0 0,-1 0 0,0-21 15,1 21-15,-22-21 0,21 0 0,-21-1 16,22 1-16,-22 0 0,0 0 16,0 0-16,0-22 0,-21 22 0,0 0 15,21-21-15,-21 21 0,0-1 0,0 1 16,0 0-16,0 0 0,0 0 15,-21 21-15,0 0 0,0 0 16,0 21-16,0 0 16,-1 0-16,1-21 0,0 43 15,21-22-15,0 0 0,0 0 0,0 0 16,0 0-16,0 1 0,0-1 16,0 0-16,0 0 0,21 0 0,0-21 15,1 21-15,-1-21 0,0 0 0,21 0 16,-21 22-16,1-22 0,20 0 15,0 0-15,-21 0 0,22 0 0,-22-22 16,21 1-16,1 21 0,-22-21 0,0 0 16,0 0-16,0 0 0,0-1 15,1-20-15,-1 21 0,0 0 16,-21-22-16,0 22 0,0 0 0,0 0 0,0 0 16,0 42 15,0 0-31,-21 0 0,21 0 15,-21 1-15,-1-1 0,22 0 16,0 0-16,-21 21 0,21-20 0,-21-22 16,21 21-16,0 0 0,0 0 15,0 0-15,0 0 0,0-42 47,0 0-31,0 0-16,21 0 0,0 0 15,-21-1-15,22 1 0,-1 0 16,0-21-16,0 21 0,0-1 0,0 1 16,22 0-16,-22 0 0,0 0 0,0 0 15,0 21-15,1 0 16,-1 0-16,0 21 0,0 0 0,-21 0 16,21 0-16,0 0 0,1 1 0,-22 20 15,21-21-15,-21 0 0,21 0 16,-21 1-16,0-1 0,0 0 0,0 0 15,0 0-15,0 0 16,21-42 31,0 0-47,0 0 0,-21 0 16,22 0-16,-1-1 0,0 1 0,0-21 15,0 21-15,0 0 0,1-22 16,-1 22-16,0 0 0,21-21 0,-21 42 15,1-22-15,-1 1 0,0 21 16,0 0-16,0 0 0,0 21 0,-21 1 16,0 20-16,0-21 0,0 0 15,0 22-15,-21-22 0,21 0 0,0 0 16,-21 21-16,21-20 0,0-1 16,0 0-16,0 0 15,0 0-15,21-21 16,0 21-16,22-21 15,-22 0-15,0 0 0,21 0 0,1 0 16,-22 0-16,21-21 0,1 21 0,-1-21 16,0 0-16,-21 21 0,22-21 15,-1 0-15,-21-1 0,0-20 0,1 21 16,-1 0-16,0-22 0,0 22 16,-21 0-16,0-21 0,0 21 0,0-1 15,0 1-15,-21 21 16,0 0-16,0 0 0,-1 0 15,1 21-15,0-21 0,0 43 16,0-22-16,0 0 0,-1 0 16,1 22-16,21-22 0,0 0 0,0 0 15,0 0-15,0 0 0,0 1 0,0-1 16,21 0-16,1-21 0,20 21 16,-21-21-16,21 21 0,-20-21 15,20 0-15,-21 0 0,21 0 0,1 0 16,-22 0-16,21-21 0,-21 21 15,22-21-15,-22 0 0,21 0 0,-21 21 16,1-43-16,20 22 0,-21 0 0,0 0 16,-21 0-16,21 21 0,-21-22 15,22 22-15,-22-21 0,0 42 16,0 1 0,-22-1-16,1 0 0,0 0 15,0 0-15,21 0 0,-21 1 16,21-1-16,-21-21 0,21 21 15,-22-21-15,22 21 0,0-42 47,0 0-31,22 0-16,-1 21 0,0-22 16,0 1-16,0 0 0,22-21 15,-1 21-15,0-1 0,1 1 0,-1 0 16,-21 21-16,21-21 0,1 21 0,-22 0 15,0 0-15,-21 21 0,0 0 16,0 0-16,0 1 0,0-1 0,0 0 16,0 0-16,0 21 0,0-20 15,0-1-15,0 0 0,-21 0 0,21 0 16,0 0-16,0 1 0,0-1 16,21-21-16,0 21 15,0-21-15,1 0 0,-1 0 0,0 0 16,21 0-16,-21 0 0,22-21 15,-22 0-15,0 21 0,21-22 16,-20 1-16,-1 0 0,21-21 0,-21 21 16,22-22-16,-22 1 0,21 0 15,-21-1-15,22-20 0,-22 20 16,21-20-16,-21 21 0,0-1 0,1-20 16,-1 20-16,0 22 0,-21-21 0,0 21 15,0 0-15,0 42 16,-21 21-1,0-21-15,-1 22 0,1 20 16,0-21-16,0 1 0,0 20 0,0-20 16,-1-1-16,22 0 0,0 1 15,-21-1-15,21 0 0,0-21 0,0 22 16,0-22-16,0 0 0,0 0 0,0 0 16,0 1-16,21-22 15,1 0-15,-1 0 0,0 0 16,0 0-16,0 0 0,0 0 15,1-22-15,-1 1 0,0 0 16,-21 0-16,21 0 0,0 0 0</inkml:trace>
  <inkml:trace contextRef="#ctx0" brushRef="#br1" timeOffset="59747.26">21018 5863 0,'0'0'0,"-21"0"0,21 21 31,21-21-31,1 0 16,-1 0-16,0 0 0,0 0 0,21 0 15,-20 0-15,-1 0 0,21 0 0,-21-21 16,22 0-16,-22 21 0,21-21 16</inkml:trace>
  <inkml:trace contextRef="#ctx0" brushRef="#br1" timeOffset="60111.05">22733 5821 0,'0'-21'0,"0"0"16,21 21-16,0 0 15,-21 21 1,0 0-16,0 0 16,0 0-16,0 0 0,0 1 0,-21 20 15,0-21-15,0 0 0,0 0 0,-1 1 16,1-1-16,21 0 0,-21 0 15,0 0-15,0 0 0,42-42 63,0 21-63,0-21 0</inkml:trace>
  <inkml:trace contextRef="#ctx0" brushRef="#br1" timeOffset="60278.95">22860 5546 0,'0'-21'16,"0"42"-16,0-64 0,-21 43 15,0 0 1,21 22 0,0-1-16,21 0 15,0-21-15,0 21 0,0 0 16</inkml:trace>
  <inkml:trace contextRef="#ctx0" brushRef="#br1" timeOffset="60707.7">23262 5757 0,'0'0'0,"0"22"16,0-1-16,0 0 0,0 0 15,0 0-15,0 0 0,0 1 0,0-1 16,0 0-16,-21 0 0,21 0 15,0 0-15,-21 1 0,21-1 16,0 0-16,-21-21 0,21 21 16,0 0-1,-22-21 1,1 0 0,21-21-16,0 0 15,0 0-15,0 0 16,0-22-16,0 22 0,21 0 15,1 0-15,-1-22 0,21 22 0,0-21 16,1 21-16,-1-22 0,22 22 16,-22 0-16,21 0 0,1 0 0,-1 21 15,-20 0-15,20 0 0,-20 21 16,-1 0-16,-21 0 0,0 22 0,-21-22 16,0 21-16,0 0 0,0 1 15,-21-1-15,0 0 0,-21-20 16,20 20-16,-20-21 0,0 21 0,21-20 15,-22-1-15,1 0 0,0 0 0,-1 0 16,22 0-16,-21 1 0,-1-1 16,1 0-16,-21 0 0</inkml:trace>
  <inkml:trace contextRef="#ctx0" brushRef="#br1" timeOffset="61223.41">14076 6985 0,'0'21'31,"0"0"-31,0 22 0,0-1 16,0 0-16,-21 1 0,21 20 16,-22-20-16,1 20 0,21 1 0,-21-22 15,0 0-15,21 1 0,-21-1 0,0 0 16,-1-21-16,1 1 0,21 20 15,-21-21-15,0 0 0,21 0 0,-21 1 16,0-1-16,-1-21 31,1-21-31</inkml:trace>
  <inkml:trace contextRef="#ctx0" brushRef="#br1" timeOffset="61987.48">13462 7451 0,'0'0'0,"42"-21"32,-21 21-32,22 0 0,-1 0 0,0-22 15,1 22-15,-1 0 0,22-21 0,-22 0 16,21 21-16,1-21 0,-1 0 16,1 0-16,-1-1 0,1 1 0,-1 0 15,-20 0-15,-1 0 0,0-22 0,-20 22 16,-1 0-16,0 0 0,-21 0 15,0 0-15,0-1 0,0 1 16,-21 21 0,0 0-16,-1 21 0,1 1 15,0 20-15,0 0 0,21 1 0,-21-1 16,0 0-16,-1 22 0,22-22 16,0 0-16,-21 1 0,21-1 0,-21 0 15,21 1-15,-21-22 0,21 0 0,0 21 16,0-20-16,0-1 15,0 0-15,0-42 32,21 0-32,0-1 15,0 22-15,-21-42 0,22 21 0,-1 0 16,0-22-16,0 22 0,0-21 16,0 0-16,1 20 0,-1-20 15,0 0-15,0 21 0,0-1 0,0 1 16,1 21-16,-1 0 0,0 21 15,-21 1-15,0 20 16,21-21-16,-21 21 0,0-20 0,0 20 16,0 0-16,0-21 0,0 22 0,0-22 15,0 0-15,0 21 0,21-20 16,-21-1-16,21-21 0,1 21 0,-1 0 16,0-21-16,21 0 0,-21 21 0,22-21 15,-22 0-15,21 0 0,1 0 16,-1 0-16,-21-21 0,21 21 0,1-21 15,-1 0-15,0 0 0,1 21 16,-22-43-16,21 22 0,-21 0 16,1-21-16,-1 20 0,-21-20 0,0 0 15,0 21-15,0-22 0,0 22 0,0 0 16,-21 0-16,-1 21 0,1 0 16,0 0-16,0 0 0,0 21 0,-22 0 15,22 21-15,0-20 0,0 20 0,21-21 16,0 21-16,-21-20 0,21-1 15,0 21-15,0-21 0,0 0 0,0 1 16,21-1-16,0 0 0,0-21 16,0 0-16,1 0 15,-1 0-15,21 0 0,-21 0 0,43 0 16,-22 0-16,0-21 0</inkml:trace>
  <inkml:trace contextRef="#ctx0" brushRef="#br1" timeOffset="62655.1">17124 7027 0,'0'-21'16,"0"0"-16,-21 21 15,-1 0-15,1 0 16,0 0-16,0 0 0,0 0 16,0 21-16,21 0 0,0 22 0,0-1 15,-22 0-15,22 22 16,0-22-16,0 22 0,0-22 0,0 22 15,0-22-15,0 0 0,0 1 16,-21-1-16,21 0 0,0-21 0,0 1 16,0-1-16,0 0 0,0 0 0,0-42 47,0 0-47,0 0 15,0-1-15,0 1 0,0-21 16,21 21-16,1-22 0,-1 22 0,0-21 15,0 21-15,0-22 0,0 1 0,1 21 16,20-21-16,-21 20 16,21 22-16,1-21 0,-22 21 0,21 0 15,22 0-15,-22 21 0,0 1 0,1 20 16,-1-21-16,-21 21 0,22 1 16,-22-1-16,0-21 0,-21 22 0,0-1 15,0-21-15,0 0 0,-21 22 16,0-22-16,-1 0 0,-20 0 0,0 0 15,-1-21-15,-20 21 0,21 1 0,-1-22 16,1 0-16,0 21 0,-1-21 16,22 0-16,-21 0 0,21 0 0,-1 0 15,1 0-15,21-21 0,0-1 16,0 1-16,0 0 16,0 0-16,0 0 0,21 0 15,1-1-15,20 1 0,-21 0 0,0 0 16,22 0-16</inkml:trace>
  <inkml:trace contextRef="#ctx0" brushRef="#br1" timeOffset="63068.22">17611 7408 0,'0'-21'0,"0"0"16,0 0-1,0 0-15,21 21 16,0-21-16,0 21 15,0-22-15,0 22 0,1 0 16,-1 0-16,0 0 0,0 0 16,0 22-16,0-1 0,22 0 0,-22 0 15,0 21-15,0-20 0,0 20 0,1-21 16,-22 21-16,21-20 0,-21 20 16,0-21-16,0 0 0,0 0 0,0 1 15,0-1-15,-21 0 0,21 0 0,-22-21 16,1 21-16,0-21 0,0 0 15,0 0-15,0 0 0,-1 0 16,22-21 0,0 0-16,0 0 15,0 0-15,0-1 0,0 1 0,0-21 16,0 21-16,22 0 0,-1-22 0,-21 22 16,21-21-16,0-1 0,0 22 15,0-21-15,1 0 0,20 20 0,-21-20 16,0 21-16,22 0 0,-22 0 15,21-1-15,0 1 0,-20 21 0,20-21 16,0 21-16,1 0 0</inkml:trace>
  <inkml:trace contextRef="#ctx0" brushRef="#br1" timeOffset="63447.32">18521 7112 0,'0'21'16,"-85"64"0,64-64-16,0 0 15,0 22-15,-1-1 0,1-21 0,0 21 16,0 1-16,0-22 0,21 21 15,0 1-15,-21-22 0,21 21 0,0-21 16,0 0-16,0 1 0,0-1 0,21 0 16,0 0-16,0 0 0,0 0 15,0-21-15,22 0 0,-1 0 0,-21 0 16,22 0-16,-1 0 0,0 0 0,1 0 16,-1 0-16,0-21 0,1 21 15,-1-21-15,-21 0 0,0 0 0,0 0 16,1-22-16,-1 22 0,-21-21 15,0 21-15,0-22 0,0 1 16,0 0-16,0-22 0,-21 22 0,-1-1 16,1 22-16,0-21 0,-21 0 0,21 20 15,-22 1-15,22 21 0,-21 0 16,-1 0-16,1 0 0,0 0 0,21 21 16,-22 1-16,1-1 0,21 21 15,-22-21-15,22 22 0,0-22 0,0 21 16,21-21-16,0 22 0,0-22 0,0 0 15,0 0-15,42 0 0,-21 0 16,1-21-16,20 0 0,0 22 16</inkml:trace>
  <inkml:trace contextRef="#ctx0" brushRef="#br1" timeOffset="64072.39">19325 7324 0,'0'0'0,"0"-21"0,0-1 31,-21 22-31,0 22 0,0-1 16,21 21-16,-22-21 0,1 0 15,21 22-15,0-1 0,-21-21 0,21 22 16,-21-22-16,21 21 0,0-21 16,0 22-16,0-22 0,0 0 15,0 0-15,0 0 0,0 0 0,0 1 16,0-1-16,21-21 15,0 0-15,0 0 16,1 0-16,-1 0 0,0-21 16,0-1-16,0 22 0,0-21 0,1 0 15,-1 0-15,21 0 0,-21-22 16,0 22-16,1 0 0,-1-21 0,21 21 16,-21-22-16,0 22 0,1 0 15,-1 0-15,-21 42 31,0 0-31,0 0 16,0 0-16,-21 22 0,21-22 0,-22 0 16,22 0-16,0 22 0,0-22 0,0 0 15,0 0-15,0 0 16,22 0-16,-1-21 0,0 0 0,0 0 16,0 0-16,0 0 0,22 0 0,-22 0 15,21 0-15,-21 0 0,1 0 16,20-21-16,-21 21 0,0-21 0,43-21 15,-43-1-15,0 22 0,-21-21 16,21 21-16,0-22 16,-21-62-16,0 62 0,0 1 15,0 0-15,0-1 0,0 22 16,0-21-16,0 21 0,-21-1 0,0 22 16,0 0-16,0 0 0,0 0 15,21 22 1,-22-1-16,22 0 0,0 0 0,0 0 15,0 0-15,22 1 0,-1-1 16,0 0-16,0 0 0,0 0 0</inkml:trace>
  <inkml:trace contextRef="#ctx0" brushRef="#br1" timeOffset="64462.27">20595 7430 0,'0'0'0,"21"0"0,0 0 15,-21-22-15,0-83 31,-21 105-31,0 0 16,0 0-16,0 0 0,-22 0 0,22 0 16,0 0-16,0 21 0,0 0 0,0 0 15,-1 0-15,1 0 0,21 1 16,0-1-16,0 0 0,0 0 0,0 0 16,0 0-16,21 1 0,1-22 15,-1 21-15,0 0 16,0-21-16,21 21 0,-20 0 0,20-21 15,-21 21-15,0-21 0,0 22 0,1-1 16,-22 0-16,0 0 16,-22-21-16,-20 0 0,21 0 15,-21 21-15,-1-21 0,1 0 16,0 0-16,-1 0 0,1 0 0,0 0 16,20 0-16,-20 0 0,21 0 0,0 0 15,0 0-15,21-21 16,21 21-1,0 0-15,0-21 0,21 21 16,-20-21-16,20 21 0,0-21 16,1-1-16,-1 22 0</inkml:trace>
  <inkml:trace contextRef="#ctx0" brushRef="#br1" timeOffset="65072.54">20701 7578 0,'0'0'0,"42"0"0,-21-21 0,1 21 0,-1-22 15,0 22-15,0 0 0,0-21 0,0 21 16,1 0-16,-1-21 0,0 21 15,0-21-15,0 21 0,0-21 0,1 0 16,-1 21-16,0-22 0,-21 1 16,0 0-16,0 0 0,-21 21 31,-22 0-15,22 21-16,0 0 0,0 0 0,0 1 15,0 20-15,-1-21 0,1 21 16,0-20-16,21-1 0,-21 0 0,21 21 15,0-21-15,0 1 0,0-1 16,21 0-16,0-21 0,0 21 16,1-21-16,20 0 0,-21 0 0,0 0 15,0 0-15,1 0 0,-1 0 0,0 0 16,0 0-16,0 0 0,0-21 16,-21 0-16,22 0 0,-1-1 0,0 1 15,-21-21-15,42 21 0,-21-22 16,1 22-16,20-21 0,-21 21 15,21-22-15,1 22 0,-1 0 0,-21 0 16,22 0-16,-22 21 0,21 0 16,-21 0-16,0 0 0,1 21 0,-1 0 15,-21 0-15,0 0 0,21 22 16,-21-22-16,0 21 0,0-21 0,0 22 16,0-22-16,0 0 0,0 0 0,-21 22 15,0-22-15,-1 0 16,22 0-16,-21-21 0,21 21 15,-21-21-15,0 0 16,21-21 0,0 0-16,0 0 0,0 0 15,0-1-15,21 1 0,0-21 16,0 21-16,22-22 0,-22 1 0,21 0 16,1-1-16,20-20 0,-21 21 0,1-1 15,20 1-15,-20 21 0,-1-22 16,-21 22-16,21 21 0,-20 0 0,-1 0 15,-21 21 1,0 1-16,-43-1 0</inkml:trace>
  <inkml:trace contextRef="#ctx0" brushRef="#br1" timeOffset="65819.17">12615 9610 0,'-21'0'16,"42"0"-16,-63-21 0,0 21 0,20 0 0,1 0 0,-21 0 16,21 0-16,0 0 15,42 21 1,0-21-16,21 21 0,1-21 16,-1 21-16,21-21 0,1 21 15,-1-21-15,22 0 0,0 0 0,-1 0 16,22 0-16,-21 0 0,21 0 0,-22 0 15,1 0-15,0 0 0,-1 0 16,-20-21-16,-1 0 0,1 21 0,-43-21 16,21 21-16,-20-21 0,-22-1 15,0 1-15,-43 0 16,22 0-16,0 21 16,0 0-16,-22-21 0,22 21 0,0 0 15,-21 0-15,21-21 0,-1 21 16,1 0-1,42 0 1,1 0 0,-1 0-16,0 21 0,0 0 0,0 0 15,0 0-15,1 0 0,-22 1 0,0-1 16,0 0-16,0 0 0,0 21 16,0-20-16,0-1 0,-22 0 0,1 0 15,0 0-15,-21 0 0,-1 1 16,1-1-16,0 0 0,-1-21 0,1 21 15,21-21-15,-21 0 0,20 0 16,1 0-16</inkml:trace>
  <inkml:trace contextRef="#ctx0" brushRef="#br1" timeOffset="66391.64">15113 9292 0,'0'0'0,"-21"21"0,0 1 0,-1-22 15,1 0-15,21 21 0,21-42 47,1 21-47,-1-22 0,0 1 16,21 21-16,-21-21 0,1 0 15,20 0-15,-21 0 0,21 21 0,-20-22 0,-1 1 16,0 0-16,-21 0 0,0 0 16,21 0-16,-21-1 15,0 44 1,0-1-16,-21 21 15,21-21-15,-21 22 0,21-1 0,0 0 16,-21 1-16,-1-1 0,1 0 0,21 22 16,-21-22-16,0 0 0,0 1 15,0-1-15,-1 0 0,1 1 16,0-1-16,0-21 0,0 0 0,0 1 16,-1-1-16,1 0 0,0-21 15,0 0-15,0 0 0,0 0 16,-1 0-16,1-21 0,0 21 15,0-21-15,0-1 0,0 1 16,-1 0-16,1 0 0,21 0 0,0-22 16,-21 22-16,21 0 0,0 0 15,0 0-15,0 0 0,0-1 0,0 1 16,21 21-16,0-21 0,1 0 0,20 0 16,-21 21-16,21-21 0,1-1 15,-1 1-15</inkml:trace>
  <inkml:trace contextRef="#ctx0" brushRef="#br1" timeOffset="66639.5">15875 9123 0,'0'0'0,"0"21"16,0 0 0,0 0-16,-21 1 0,0-1 0,21 21 15,-22-21-15,22 22 0,-21-1 0,21 0 16,-21-21-16,0 22 0,21-1 15,-21 0-15,0-20 0,-1 20 0,22 0 16,-21-21-16,0 22 0,21-22 0,-21 0 16,21 0-16,0 0 15,21-21 1,0 0 0,0-21-16,1 0 0,-22 0 0,21 0 15</inkml:trace>
  <inkml:trace contextRef="#ctx0" brushRef="#br1" timeOffset="66811.39">15621 9483 0,'0'0'15,"21"0"17,0 0-32,0 21 0,1-21 15,-1 0-15,21 0 0,-21 0 16,22 0-16,-1 0 0,0 0 0,1 0 15,-1 0-15,21 0 0,1-21 16,-1 0-16</inkml:trace>
  <inkml:trace contextRef="#ctx0" brushRef="#br1" timeOffset="67040.25">17187 9313 0,'0'22'16,"-21"-22"-16,0 21 0,0-21 15,21 21-15,-21 0 0,-1 0 16,1 0-16,21 22 0,-21-22 16,0 0-16,0 21 0,21-20 0,0-1 15,0 0-15,-21 21 0,21-21 16,-22 1-16,22-1 0,0 0 16,0 0-16,22-21 31,-1 0-31,21 0 0,-21-21 0</inkml:trace>
  <inkml:trace contextRef="#ctx0" brushRef="#br1" timeOffset="67368.07">17653 9419 0,'0'0'0,"21"-42"0,0 21 16,0 0-16,-21-1 16,-21 22-1,0 0-15,0 0 0,0 0 0,-22 0 16,22 0-16,-21 0 0,21 22 15,0-22-15,-22 21 0,22 0 0,0 0 16,21 0-16,0 0 0,0 1 0,0-1 16,21 0-16,21 0 15,-20-21-15,-1 21 0,21-21 0,-21 21 16,0-21-16,22 22 0,-22-1 0,0-21 16,-21 21-16,21 0 15,-21 0-15,0 0 0,0 1 16,-21-22-16,0 21 0,0 0 15,-22-21-15,1 21 0,21-21 16,-21 0-16,-1 0 0,1 21 0,0-21 16,-1 0-16,22 0 0,0 0 0,-21 0 15,20 0-15,22-21 0,-21 0 16,21 0-16,-21 0 0,21-1 0</inkml:trace>
  <inkml:trace contextRef="#ctx0" brushRef="#br1" timeOffset="67539.98">17103 9017 0,'-22'0'16,"1"0"0,21 21-1,0 0-15,21-21 16,1 0-16</inkml:trace>
  <inkml:trace contextRef="#ctx0" brushRef="#br1" timeOffset="69348.14">19156 9208 0,'0'0'16,"-21"0"-16,21-22 0,0 1 15,0 0-15,0 0 0,0-21 16,-22 20-16,22 1 0,0 0 0,0 0 16,0 0-16,0 0 0,0-1 15,-21 22 1,21 22-16,0-1 0,0 0 0,0 21 16,0 1-16,0-1 0,0 0 15,-21 1-15,21-1 0,-21 0 0,21 1 16,0-1-16,-21 0 0,21 1 0,-21-1 15,-1 0-15,22-21 0,0 22 16,0-22-16,0 0 0,0 0 16,0 0-16,0 1 0,22-22 15,-1 0-15,0 0 0,21 0 16,-21 0-16,22 0 0,-1-22 0,0 1 16,1 0-16,-1 0 0,0 0 15,1-22-15,20 1 0,-20 21 0,-22-21 16,21-1-16,0 22 0,-20-21 0,-1-1 15,0 1-15,0 0 0,-21-1 16,21 1-16,-21 0 0,0-1 0,0 22 16,0-21-16,0 21 0,0 0 0,0-1 15,0 1-15,-21 21 16,0 0-16,21 21 0,-21 22 16,0-22-16,-1 21 0,22 1 0,-21-22 15,0 42-15,21-20 0,0-1 16,0 0-16,-21 1 0,21-22 0,0 21 15,0 0-15,0-20 0,0 20 16,0-21-16,0 21 0,21-20 0,-21-1 16,21 0-16,0-21 0,1 21 0,20-21 15,-21 0-15,0 0 0,22 0 16,-1 0-16,-21 0 0,21-21 0,1 21 16,-1-21-16,0 0 0,1-1 0,-1 1 15,0-21-15,1 21 0,-22 0 16,21-22-16,-21 22 0,1 0 15,-1 0-15,-21-22 0,0 22 16,0 0-16,-21 0 16,-1 21-16,1 0 0,0 0 0,0 21 15,0 0-15,0 0 0,-22 1 0,43-1 16,-21 0-16,21 0 0,-21 0 16,21 22-16,0-22 0,0 0 0,0 0 15,0 21-15,0-20 0,0-1 0,21 0 16,-21 0-16,0 0 15,0 0-15,21-21 0,-21-21 47,-21 0-47,21 0 16,-21 0-16,0 21 0,0-21 0,21-1 16,-22 22-16,22-21 0,-21 21 15,21 21 16,0 1-31,0-1 16,21-21-16,1 21 0,-1 0 0,0-21 16,0 21-16,0-21 0,0 0 15,1 0-15,20 0 0,-21 0 0,21 0 16,1 0-16,-1 0 0,0 0 0,1 0 16,20-21-16,-20 21 15,20-21-15,-21 0 0,1 0 0,20-1 16,-42 1-16,22-21 0,-22 21 0,21 0 15,-42-22-15,21 22 0,-21 0 16,22 0-16,-22 0 0,0-1 0,0 1 16,0 0-16,-22 21 15,1 0-15,0 0 0,0 0 16,0 21-16,0 0 0,-1 1 0,1-1 16,0 21-16,0-21 0,21 0 0,0 1 15,0 20-15,0-21 16,0 0-16,0 0 0,21 1 0,0-1 15,0-21-15,1 21 0,-1-21 0,21 0 16,-21 21-16,22-21 0,-1 0 16,-21 0-16,21 0 0,1 0 0,-1 0 15,0 0-15,-20-21 0,20 21 0,0-21 16,1 0-16,-1 21 0,0-22 16,1 1-16,-1 0 0,0 0 0,1 0 15,-1 0-15,0-1 0,1 1 16,-1 0-16,-21 0 0,0 0 0,0 0 15,-21-1-15,0 1 0,-21 21 16,0-21-16,-21 21 0,21 0 16,-22 0-16,22 0 0,-21 0 15,-1 0-15,1 21 0,0 0 0,-1-21 16,22 22-16,-21-1 0,21 0 0,-22 0 16,22 0-16,0 0 0,21 1 15,0-1-15,-21 0 0,21 0 0,0 0 16,0 0-16,21 1 0,0-1 15,0-21-15,1 0 0,20 21 16,-21-21-16,21 0 0,-20 0 0,20 0 16,-21 0-16,21-21 0,-20 21 0,20-21 15,-21-1-15,0 1 0,0 0 16,1-21-16,-1 21 0,0-22 16,0 1-16,-21 0 0,0-1 0,21 1 15,0 0-15,-21-22 0,22 22 16,-22-22-16,0 22 0,0-22 0,0 22 15,21 21-15,-21 0 0,0 0 16,0-1-16,0 44 16,0-1-16,0 21 0,-21 0 0,-1 1 15,1-1-15,0 22 0,0-22 16,0 0-16,0 22 0,21-22 16,-22 0-16,22 1 0,-21-1 0,21-21 15,0 22-15,0-1 0,0-21 0,0 0 16,0 0-16,43 22 15,-22-22-15,0-21 0,0 0 0,21 0 16,-20 0-16,20 0 0,0 0 16,-21 0-16,22-21 0,-1 0 0,0-1 15,22 1-15,-22 0 0</inkml:trace>
  <inkml:trace contextRef="#ctx0" brushRef="#br1" timeOffset="69620.98">23241 8869 0,'0'0'0,"-21"0"31,0 42-31,-1-21 0,1 22 16,0-1-16,0 0 0,0 1 0,-22-1 16,22 22-16,0-22 0,0 0 0,0 1 15,0-1-15,-1 0 0,22 1 16,0-1-16,-21-21 0,21 21 0,0-20 15,0-1-15,0 0 0,0 0 0,0 0 16,21-21 0,1 0-16,-1-21 15,0 21-15,-21-21 0,21 0 16,0 0-16,22-1 16</inkml:trace>
  <inkml:trace contextRef="#ctx0" brushRef="#br1" timeOffset="69995.41">23558 9165 0,'-84'106'31,"63"-64"-31,-1-20 0,1-1 0,0 21 0,0-21 16,21 22-16,-21-22 0,21 0 15,0 0-15,-21 21 0,21-20 0,0-1 16,0 0-16,21 0 15,0-21-15,0 0 0,0 21 16,0-21-16,1 0 0,20 0 0,0 0 16,-21 0-16,22 0 0,-1 0 15,0-21-15,-20 0 0,20 0 0,-21 0 16,0-1-16,0-20 0,1 21 0,-22-21 16,21 20-16,-21-20 0,0 21 15,0-21-15,-21 20 0,-1-20 0,1 21 16,-21 0-16,21 21 0,-22-21 0,22 21 15,-21 0-15,0 0 0,20 0 16,-20 0-16,21 0 0,0 0 0,-22 21 16,22-21-16,21 21 0,-21-21 15,0 0 1</inkml:trace>
  <inkml:trace contextRef="#ctx0" brushRef="#br1" timeOffset="70256.25">22500 9081 0,'0'0'0,"21"0"16,22 0-1,-1 0-15,0-22 0,22 22 16,-22 0-16,43 0 0,-22-21 0,1 21 15,-1-21-15,22 21 0,-22 0 16,-20-21-16,20 21 0,-20-21 0,20 21 16,-21 0-16,-20-21 0,20 21 0,-21 0 15,0-22-15,-21 1 16,21 21-16,-42 0 16</inkml:trace>
  <inkml:trace contextRef="#ctx0" brushRef="#br1" timeOffset="71083.42">16023 11367 0,'0'-22'32,"21"1"-17,-21 0-15,21 0 0,-21 0 0,0 0 16,0-1-16,0 1 0,0-21 15,0 21-15,0 0 0,-21-22 0,0 22 16,0 0-16,0 0 0,-22 21 0,22-21 16,-21 21-16,21 0 0,-22 0 15,1 0-15,0 0 0,-1 0 0,1 21 16,0 21-16,21-21 0,-22 22 0,1-1 16,0 0-16,20 22 0,1-22 15,0 0-15,21 1 0,0 20 0,0-20 16,0-22-16,0 21 0,21-21 0,0 22 15,22-22-15,-22-21 16,0 21-16,21-21 0,1 0 0,-22 0 16,21 0-16,1-21 0,-1 0 0,0-1 15,1 1-15,-22 0 0,21 0 16,0-21-16,1-1 0,-22 1 0,21 0 16,-21-22-16,1 22 0,20-22 0,-21 22 15,0-22-15,0 1 0,1 21 16,-22-1-16,0-20 0,0 20 0,0 1 15,0 0-15,0 21 0,0-1 0,0 1 16,-22 21-16,1 0 0,0 21 16,21 1-16,-21 20 0,21 0 15,-21 1-15,21-1 0,0 0 16,0 22-16,0-22 0,-21 22 16,21-1-16,0-21 0,-22 22 0,22-22 15,0 1-15,0-1 0,0 0 0,0 1 16,0-22-16,0 21 0,0-21 15,0 0-15,22-21 16,-1 0-16,0 0 0,0-21 16,21 21-16</inkml:trace>
  <inkml:trace contextRef="#ctx0" brushRef="#br1" timeOffset="71448.21">16425 11282 0,'0'21'15,"0"0"1,21-21 0,1 0-1,-1 0-15,0 0 0,0 0 0,0 0 16,0 0-16,1 0 0,-1-21 16,0 0-16,0 21 0,-21-21 0,0 0 15,0-1-15,0 1 16,0 0-16,0 0 0,0 0 15,-21 0-15,0 21 0,0 0 16,-1 0-16,1 0 0,0 21 16,0 0-16,0 0 0,0 21 0,-1 1 15,1-22-15,21 21 0,-21 1 0,0-1 16,21-21-16,-21 21 0,21-20 16,0 20-16,0-21 0,0 0 0,0 0 15,21 1-15,0-22 0,0 0 0,22 21 16,-22-21-16,21 0 0,0 0 15,1 0-15,-1 0 0,0-21 0,22-1 16,-22 1-16,1 21 0,-1-21 16</inkml:trace>
  <inkml:trace contextRef="#ctx0" brushRef="#br1" timeOffset="72643.34">17378 11197 0,'0'0'0,"0"-42"15,-21 42 1,-1 0-16,1 0 0,0 0 15,0 21-15,-21 0 0,20 0 16,1 22-16,0-22 0,0 0 0,0 21 16,0 1-16,21-22 0,-22 42 15,22-20-15,0-22 0,0 0 16,0 0-16,0 22 0,0-22 16,22 0-16,-22 0 0,21-21 15,0 0-15,0 0 0,0 0 16,22 0-16,-22 0 0,21 0 0,0-21 15,1 21-15,-1-21 0,0 0 0,1-1 16,-1 1-16,0 0 0,1-21 16,-1-1-16,-21 1 0,22 0 0,-22-22 15,0 22-15,0-22 0,21 22 0,-42-21 16,22 20-16,-22 1 16,21 0-16,-21-1 0,0 1 0,0 21 0,0 0 15,0-1-15,-21 44 31,-1-1-31,1 0 0,21 0 0,-21 21 16,0 1-16,0-1 0,21 22 0,-21-22 16,-1 21-16,1 1 0,21-22 15,0 1-15,-21 20 0,21-21 0,-21 1 16,21-1-16,0-21 0,0 22 0,0-22 16,0 0-16,0 0 0,21 0 15,21-21-15,-20 0 0,20 21 0,-21-21 16,21 0-16,1 0 0,-1 0 0,0 0 15,22-21-15,-22 0 0,1 0 16,20 0-16,-21 0 0,1-1 0,-1 1 16,0 0-16,-20-21 0,20-1 15,-21 22-15,-21-21 0,0 21 16,0-22-16,0 22 0,0 0 0,-21 0 16,0 0-16,0 21 0,-22 0 0,22 0 15,0 0-15,-21 21 0,-1-21 16,22 21-16,-21 21 0,21-20 0,-1 20 15,1-21-15,0 21 0,0-20 0,0 20 16,21-21-16,0 21 0,0-20 16,0-1-16,0 0 0,0 0 15,0 0-15,0 0 0,21-21 0,0 0 0,0 0 16,0 0-16,1 0 16,-1 0-16,0 0 0,0 0 15,0-21-15,0 0 0,1 21 0,-1-42 16,0 21-16,0-1 0,0 1 15,-21-21-15,0 21 0,21-22 0,-21 22 16,22-21-16,-22 21 0,0 0 16,0 42-1,0 0-15,0 0 0,0 0 16,0 0-16,0 1 0,0-1 0,0 0 16,0 0-16,0 0 0,0 0 15,0 1-15,21-22 0,0 21 16,0 0-16,0-21 0,0 0 0,1 0 0,-1 0 15,0 0-15,0 0 16,0 0-16,0 0 0,1 0 0,-22-21 16,21 21-16,-21-21 0,21-1 0,-21 1 15,0 0-15,21 0 0,0-21 16,0 20-16,-21 1 0,22-21 0,-1 21 16,0-22-16,0 22 0,0 0 0,22 21 15,-22-21-15,0 21 0,21 0 16,-21 0-16,22 0 0,-22 21 0,0 0 15,21 0-15,-20 1 0,-1 20 0,0-21 16,0 21-16,0-20 16,0 20-16,-21-21 0,0 21 0,0-20 0,0-1 15,0 21-15,0-21 0,0 0 16,-21 1-16,21-1 16,-21-21-16,0 0 0,0 0 15,0-21 1,21-1-16,0 1 0,0 0 15,0 0-15,0 0 16,0-22-16,21 22 0,0 0 0,0-21 16,0 21-16,0-1 0,1-20 15,-1 21-15,0 0 0,0 21 16,21-21-16,-20-1 0,20 22 0,-21 0 16,0 0-16,22-21 0,-22 21 0,21 0 15,-21 0-15</inkml:trace>
  <inkml:trace contextRef="#ctx0" brushRef="#br1" timeOffset="72995.14">19664 11494 0,'0'0'0,"0"21"0,0 0 0,-21-21 15,21 21-15,0 0 16,21-21-16,0 0 16,0 0-16,0 0 0,22 0 0,-22 0 15,21 0-15,0 0 0,-20-21 16,20 21-16,-21-21 0,21 0 15,-20 0-15,20 21 0,-21-22 0,0 1 16,0-21-16,-21 21 0,0 0 0,0-1 16,0 1-16,-21 21 15,0 0-15,-21 0 0,21 0 16,-22 0-16,1 21 0,21 1 0,-22 20 16,1-21-16,0 21 0,21-20 15,-22 20-15,22-21 0,0 21 0,0-20 16,21-1-16,0 0 0,0 21 0,0-21 15,21 1-15,21-1 16,-21-21-16,1 0 0,20 21 16,0-21-16,1 0 0,-22 0 0,21 0 15,0 0-15,1 0 0,-1 0 0,0-21 16,1 0-16,-22-1 0,21 1 16</inkml:trace>
  <inkml:trace contextRef="#ctx0" brushRef="#br1" timeOffset="75752.52">21548 11197 0,'0'0'0,"-22"21"0,1-21 16,21-21 15,21 0-31,22 21 16,-22-21-16,0 0 0,21 21 0,-20-21 15,20-1-15,-21 1 0,0 21 16,0-21-16,1 0 0,-1 0 15,0 0-15,-21-1 0,0 1 16,-21 21 0,0 0-16,-1 0 0,1 0 15,0 0-15,0 0 0,0 21 0,-22-21 16,22 22-16,0-1 0,0 0 16,0-21-16,0 21 0,-1 0 0,22 0 15,-21 1-15,21-1 0,0 0 0,0 0 16,21 0-16,1 0 15,-1-21-15,21 22 0,-21-22 0,22 0 16,-22 0-16,21 0 0,0 0 16,-20 0-16,-1 0 0,21 0 15,-21 0-15,-42 0 32,0 0-32,-21 21 15,-1-21-15,1 21 0,0 0 0,-1-21 16,1 21-16,0 0 0,-1 1 15,22-1-15,-21 21 0,21-21 0,-1 0 16,1 22-16,0-22 0,0 21 0,21-21 16,0 1-16,0-1 0,0 0 15,0 0-15,42 0 0,-21 0 16,1-21-16,20 0 0,0 22 0,1-22 16,-1 0-16,21 0 0,-20 0 0,20 0 15,-20-22-15,20 1 0,1 21 16,-1-21-16,-21 0 0,22-21 0,-22 20 15,1-20-15,20 0 0,-21-1 16,1 1-16,-1 0 0,-21-22 0,22 22 16,-22-22-16,21 22 0,-21-21 0,-21 20 15,0 1-15,0-22 0,0 22 16,0 21-16,0-21 0,0 20 0,0-20 16,0 21-16,-21 21 15,0 0 1,0 0-16,0 21 0,21 0 0,-22 22 15,1-1-15,0 0 0,0 1 0,0 20 16,0-21-16,-1 22 0,22-1 16,-21 1-16,21-22 0,-21 22 0,21-22 15,0 0-15,0 1 0,0-22 0,0 21 16,0-21-16,21 22 0,0-22 16,1 0-16,-1 0 0,0-21 0,0 21 15,21-21-15,1 0 0,-22 0 0,21 0 16,1 0-16,-1 0 0,21 0 15,-20-21-15,-1 21 0,0-21 0,1 0 16,-1 0-16,0 0 0,1-22 16,-22 22-16,0 0 0,0-21 15,0 20-15,-21-20 0,0 21 0,0 0 16,0 0-16,0-1 0,-21 22 16,0 0-16,0 0 0,0 0 15,0 22-15,21-1 0,-22-21 0,1 42 16,0-21-16,21 0 0,-21 1 15,21-1-15,0 0 0,0 0 0,0 0 16,0 0-16,0 1 0,0-1 0,21 0 16,0 0-16,0-21 15,1 0-15,-1 21 0,0-21 0,0 0 16,0 0-16,0 0 0,1 0 16,20 0-16,-21 0 0,0-21 15,0 21-15,1-21 0,20 0 0,-21 0 16,-21-1-16,21 1 0,0-21 0,1 21 15,-1-22-15,-21 22 0,0-21 16,21 21-16,-21 0 0,0-1 0,21 1 16,-21 0-16,0 42 15,-21 0 1,21 1-16,-21-1 0,0 21 0,21-21 16,0 0-16,0 1 0,-22-1 15,22 21-15,-21-21 0,21 0 0,-21 1 16,0-1-16,21 0 15,0 0 1,0-42 15,0 0-15,0 0-16,0-22 0,0 22 16,0 0-16,21 0 0,-21-22 0,21 22 15,0 0-15,1-21 0,-1 21 16,0-22-16,0 22 0,0 0 15,0 21-15,1-21 0,-1 21 0,0-21 16,0 21-16,21 0 0,-20 0 0,-1 21 16,0 0-16,0 0 0,-21 0 15,21 0-15,0 1 0,-21 20 16,0-21-16,0 0 0,0 0 0,0 1 16,0-1-16,0 0 0,0 0 0,0 0 15,-21-21-15,21 21 0,-21-21 16,21 22-16,-21-22 31,21-22-15,0 1-1,0 0-15,0 0 0,21 0 16,-21 0-16,21-1 0,0-20 0,1 21 16,20 0-16,-21-22 0,21 22 15,1 0-15,-1 0 0,0 0 16,-20 0-16,20 21 0,-21 0 0,21 0 15,-20 0-15,-1 0 0,0 0 0,-21 21 16,0 21-16,0-21 0,0 0 16,0 22-16,0-22 0,0 21 0,0-21 15,-21 22-15,21-22 0,-21 21 0,-1-21 16,1 1-16,21-1 0,0 0 16,0 0-16,0 0 15,21-21 1,1 0-16,-1 0 0,0 0 15,21 0-15,-21 0 0,22 0 0,-22 0 16,21 0-16,-21 0 0,22 0 0,-22 0 16,0-21-16,21 0 0,-20 0 15,-1 21-15,0-43 0,0 22 0,-21 0 16,0 0-16,21 0 0,-21 0 16,0-1-16,0 1 0,0 0 0,-21 21 15,0 0-15,0 0 16,0 0-16,-1 21 15,22 0-15,-21 1 0,0 20 0,21-21 16,0 0-16,-21 0 0,21 1 0,0-1 16,0 0-16,0 0 15,0 0-15,21 0 16,0-21-16,0 0 0,1 0 16,-1 0-16,21 0 0,-21 0 15,0 0-15,1 0 0,20 0 0,-21 0 16,0-21-16,0 21 0,22-21 0,-22 0 15,0 0-15,21 0 0,-20-1 16,-1 1-16,21-21 0,-21 21 0,0 0 16,-21-1-16,-21 44 31,0-1-31,0 0 0,0 0 16,-22 0-16,22 22 0,0-22 15,0 0-15,0 0 0,0-21 16,-1 21-16,22 0 0,-21 1 15,21-44 32,0 1-47,21 21 0,-21-21 16,22 0-16,-1 0 0,0 0 0,0-1 16,0 1-16,0 0 0,22-21 0,-1 21 15,-21-1-15,22-20 0,-1 21 16,-21 0-16,21 0 0,-20-1 15,20 22-15,-21 0 0,0 0 0,-21 22 16,0-1-16,0 21 16,0-21-16,0 22 0,0-22 0,0 21 15,0-21-15,0 0 0,0 1 16,0-1-16,0 0 0,0 0 0,0 0 16,0 0-16,21 1 0,1-22 15,-1 0-15,0 0 0,0 0 16,0 0-16,0 0 0,1 0 0,-1 0 15,0 0-15,0 0 0,0-22 0,0 1 16,1 0-16,20 0 0,-21 0 16,0-22-16,22 1 0,-22 0 15,0-1-15,0 1 0,0 0 0,0-1 16,1-20-16,-1 21 0,0-1 16,0 1-16,-21 21 0,0-22 0,0 22 15,0 0-15,0 0 16,-21 42-1,0 0-15,0 22 0,-1-22 16,1 21-16,0 0 16,0 1-16,0-1 0,0 22 0,21-22 15,-22 0-15,22-21 0,-21 22 0,21-1 16,0-21-16,0 22 0,0-22 16,0 0-16,0 0 0,0 0 0,0 0 15,0 1-15,0-1 0,21 0 16,1-21-1,-1 0-15,0 0 0,0 0 16,0 0-16,0-21 16,1 21-16,-1-21 0,0-1 15,0 22-15,0-21 0,0 0 16,1 21-16,-22-21 0,21 0 16</inkml:trace>
  <inkml:trace contextRef="#ctx0" brushRef="#br1" timeOffset="76016.37">25569 11409 0,'0'-21'0,"0"42"0,21-42 47,1 21-47,-1 0 0,0 0 16,0 0-16,0 0 0,0 0 15,1 0-15,-1 0 0,0 0 0,0 0 16,0 0-16,0 0 0,1 0 16,-1 0-16,0 0 15,0 0-15,0 0 16</inkml:trace>
  <inkml:trace contextRef="#ctx0" brushRef="#br1" timeOffset="76279.21">26162 12065 0,'0'0'0,"0"21"0,-21-21 0,0 0 32,-1 0-17,22-21 1,0 0 0,0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0A49-3876-45AF-8E09-11BAE8DF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7E1AE-571A-40D8-8EC3-F6F8B37E5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FB7B-1331-40A7-812D-C7B2EAC8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85E5-79E0-4221-9758-B0529B16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530-DC0B-42CE-8A33-75C9A16D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17B6-0BF6-46F6-9438-8271B7F8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9406D-B6E2-4E03-97B2-344EB1D39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48E7-AA83-4462-8DD5-1AA3FE89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E417-08FD-4706-88D9-60123240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3D4F-FD35-466A-B003-61662737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4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BB3B5-2701-46F9-B1B2-5EAACF667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7CCC4-AF69-4572-9AC2-3CC63B1C1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E689-4974-4185-A2B4-F6B75597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DCE9-AA96-492F-AA26-EE14930B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C712B-5098-4B60-8D5F-59A8C551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2480-ACEA-467F-BDF9-AF6882F5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A874-EEBE-4613-ADF5-6C1197EA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3267-D2EC-4F17-BCA6-3B6A3DD9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D137-BE6E-4EBC-859E-1B1D73D1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D5CE-6287-4756-B1C5-659E0291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3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251F-42F6-4D81-9D55-C370DAAE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54BA-CF8E-486C-89F2-B128B71E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EF98-BF32-491C-81BA-B2D636DB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933D-6F93-47E0-A1F8-8DBA22B8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BBBB-FD9F-422A-9B19-B98DC2D6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2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1692-261D-403C-9F94-FD395B7E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798A-E407-48CD-BE67-13B30FF88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2B676-E20A-4E8F-9A91-E8E28A8DE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E5609-4737-470F-8C83-CEEE5611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28F77-8C6C-458B-8E01-A075E63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8D6CD-3B29-4F4D-9841-D3EAC3C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2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F067-93C3-40BF-9D7E-05BD85C9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5C45-9231-4CEA-9FBB-7DA95F621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51BAC-C099-4362-9DAB-C04CEAAF2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D393C-6E6F-4848-838C-1902D183A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482CC-1486-45C7-9829-A3C22ACE6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284B3-8835-451B-8C88-D223AC30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032E1-FB36-4067-8534-E798E7AB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D385C-EE13-4F4C-A697-598A9F1C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0922-5E33-494D-9012-AEC2A893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8385-6699-44AA-B1BB-5DF66D81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176E-3E2D-4916-AA92-BE9708F7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D44B6-4E74-41D2-BA18-8378937F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5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D7B6E-978E-4878-82A7-E215AC5E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AA9B0-8D14-48F7-9845-495DBEB4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6AD54-401B-4D04-B98C-1B6B17A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DF5D-32BC-4B22-B0CC-9BE5F29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36FC-1057-4A36-AB0B-5A8C92711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37FD2-676D-4C39-B47D-9DFDDF65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8271-5627-4C36-AEC3-D59DBE17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EE5B-76DC-498B-A09C-99A653DC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02D46-1CE5-4D54-AE87-49C6ED71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4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35B1-B041-4E21-9E3B-16573392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ACB15-04FD-4E6C-A95A-C1CF55D6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CE0FD-8DE0-439D-8A3C-D8F91C9CC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0AA23-8DD8-4DFB-8DE1-578D0C4D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F53D0-65EE-4D9A-BCF8-C0AF02EB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871A5-8409-4ADE-BD20-FCAE7447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0DC2B-F329-49CD-8E1D-8033C083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FD78-CF68-4038-BAA0-04A32FB4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7A2D-94D7-4E4E-A8ED-D339ABF7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388B-BA80-4315-997D-2730E617BD81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98B0-B45C-4DC5-A332-149EB67C3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AF16-C0CA-4373-8100-E2795AD0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558D-CF97-42E5-AF12-9364CD99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5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BAF988-FF7C-43E0-871A-6EA263857337}"/>
                  </a:ext>
                </a:extLst>
              </p14:cNvPr>
              <p14:cNvContentPartPr/>
              <p14:nvPr/>
            </p14:nvContentPartPr>
            <p14:xfrm>
              <a:off x="3832920" y="15775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BAF988-FF7C-43E0-871A-6EA263857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560" y="1568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CE4453-1E2C-42EB-AD9C-824CA2EF1FFA}"/>
              </a:ext>
            </a:extLst>
          </p:cNvPr>
          <p:cNvSpPr txBox="1"/>
          <p:nvPr/>
        </p:nvSpPr>
        <p:spPr>
          <a:xfrm>
            <a:off x="667110" y="2200995"/>
            <a:ext cx="84768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ofSeconds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8C7AB4-D1CA-429F-8D9C-018507B7472C}"/>
                  </a:ext>
                </a:extLst>
              </p14:cNvPr>
              <p14:cNvContentPartPr/>
              <p14:nvPr/>
            </p14:nvContentPartPr>
            <p14:xfrm>
              <a:off x="198000" y="304920"/>
              <a:ext cx="8405280" cy="4229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8C7AB4-D1CA-429F-8D9C-018507B747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40" y="295560"/>
                <a:ext cx="842400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41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F33445-A1A0-4D3C-BA3A-5E7F1A3C101D}"/>
                  </a:ext>
                </a:extLst>
              </p14:cNvPr>
              <p14:cNvContentPartPr/>
              <p14:nvPr/>
            </p14:nvContentPartPr>
            <p14:xfrm>
              <a:off x="365760" y="221040"/>
              <a:ext cx="906048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F33445-A1A0-4D3C-BA3A-5E7F1A3C1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11680"/>
                <a:ext cx="907920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55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ADF8E0-D7A4-45BE-8D44-3EF3DDE0443D}"/>
                  </a:ext>
                </a:extLst>
              </p14:cNvPr>
              <p14:cNvContentPartPr/>
              <p14:nvPr/>
            </p14:nvContentPartPr>
            <p14:xfrm>
              <a:off x="0" y="137160"/>
              <a:ext cx="544104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ADF8E0-D7A4-45BE-8D44-3EF3DDE04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545976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75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0019BF-D07C-463E-B4D6-B3C5EB4205D9}"/>
                  </a:ext>
                </a:extLst>
              </p14:cNvPr>
              <p14:cNvContentPartPr/>
              <p14:nvPr/>
            </p14:nvContentPartPr>
            <p14:xfrm>
              <a:off x="312480" y="236160"/>
              <a:ext cx="7330680" cy="49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0019BF-D07C-463E-B4D6-B3C5EB420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26800"/>
                <a:ext cx="734940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50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5DADBC-49D2-4A3C-9DC9-A816026F0F27}"/>
                  </a:ext>
                </a:extLst>
              </p14:cNvPr>
              <p14:cNvContentPartPr/>
              <p14:nvPr/>
            </p14:nvContentPartPr>
            <p14:xfrm>
              <a:off x="228600" y="144720"/>
              <a:ext cx="937296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5DADBC-49D2-4A3C-9DC9-A816026F0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35360"/>
                <a:ext cx="939168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53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6296D-2F64-492E-811F-8E33E3613F32}"/>
                  </a:ext>
                </a:extLst>
              </p14:cNvPr>
              <p14:cNvContentPartPr/>
              <p14:nvPr/>
            </p14:nvContentPartPr>
            <p14:xfrm>
              <a:off x="159840" y="373320"/>
              <a:ext cx="936540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6296D-2F64-492E-811F-8E33E3613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63960"/>
                <a:ext cx="938412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39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43C3F1-3FB2-4324-BFE7-1222110B1642}"/>
                  </a:ext>
                </a:extLst>
              </p14:cNvPr>
              <p14:cNvContentPartPr/>
              <p14:nvPr/>
            </p14:nvContentPartPr>
            <p14:xfrm>
              <a:off x="22680" y="167760"/>
              <a:ext cx="925884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43C3F1-3FB2-4324-BFE7-1222110B16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58400"/>
                <a:ext cx="927756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31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9F5346-9F65-4636-BF13-2F2792C990A3}"/>
                  </a:ext>
                </a:extLst>
              </p14:cNvPr>
              <p14:cNvContentPartPr/>
              <p14:nvPr/>
            </p14:nvContentPartPr>
            <p14:xfrm>
              <a:off x="380880" y="297360"/>
              <a:ext cx="6865920" cy="312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9F5346-9F65-4636-BF13-2F2792C99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88000"/>
                <a:ext cx="688464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58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B1BC83-8696-4D15-8283-F2702EF8753E}"/>
                  </a:ext>
                </a:extLst>
              </p14:cNvPr>
              <p14:cNvContentPartPr/>
              <p14:nvPr/>
            </p14:nvContentPartPr>
            <p14:xfrm>
              <a:off x="221040" y="182880"/>
              <a:ext cx="9174600" cy="490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B1BC83-8696-4D15-8283-F2702EF875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73520"/>
                <a:ext cx="919332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23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125E9F-8938-4C9F-94DA-4E15B2E47862}"/>
                  </a:ext>
                </a:extLst>
              </p14:cNvPr>
              <p14:cNvContentPartPr/>
              <p14:nvPr/>
            </p14:nvContentPartPr>
            <p14:xfrm>
              <a:off x="0" y="388800"/>
              <a:ext cx="9418680" cy="442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125E9F-8938-4C9F-94DA-4E15B2E47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9440"/>
                <a:ext cx="9437400" cy="44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56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939C-6CAC-461A-A49B-5CD050D8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1C7-7658-4829-9D37-618EC7F0B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2EC7AD-FBE7-4E3B-8BDF-E7B1A44D2207}"/>
                  </a:ext>
                </a:extLst>
              </p14:cNvPr>
              <p14:cNvContentPartPr/>
              <p14:nvPr/>
            </p14:nvContentPartPr>
            <p14:xfrm>
              <a:off x="60840" y="129600"/>
              <a:ext cx="960156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2EC7AD-FBE7-4E3B-8BDF-E7B1A44D2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20240"/>
                <a:ext cx="962028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7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2022-03-08T02:27:15Z</dcterms:created>
  <dcterms:modified xsi:type="dcterms:W3CDTF">2022-03-08T02:28:33Z</dcterms:modified>
</cp:coreProperties>
</file>