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1:47:16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5334 6456 0,'21'0'0</inkml:trace>
  <inkml:trace contextRef="#ctx0" brushRef="#br0" timeOffset="6895.49">952 635 0,'-21'0'0,"21"-21"16,-21 21-1,0 0-15,0 0 16,21-21-16,42 0 47,-21 21-32,22 0-15,-1 0 0,0 0 16,22-22-16,-1 22 0,22 0 16,0-21-16,-1 21 0,1-21 0,0 21 15,20 0-15,-41-21 0,21 21 16,-22 0-16,22-21 0,-22 21 16,-20 0-16,-1 0 0,0 0 0,1-21 15,-22 21-15,21 0 0,-21 0 16,-42 0 15,0 0-31,0 0 16,-22 0-16,22 0 0,0 0 15,-21 0-15,21 21 0,-1-21 16,-41 21-16</inkml:trace>
  <inkml:trace contextRef="#ctx0" brushRef="#br0" timeOffset="7254.29">1482 572 0,'0'0'0,"-22"0"16,1 0 0,21 21 15,0 0-31,0 0 0,0 0 15,0 0-15,0 1 0,0 20 16,0 43-16,0-22 16,-21-21-16,21 22 0,-21-1 0,0-20 15,21-1-15,0 22 0,-21-22 16,-1 0-16,22-21 0,-21 22 0,21-22 16,0 0-16,-21 21 0,21-20 15,-21-1-15,21-42 47,0-1-31,0 1-16,0 0 0,0 0 0,21-21 15,0 20-15</inkml:trace>
  <inkml:trace contextRef="#ctx0" brushRef="#br0" timeOffset="7686.08">1630 1122 0,'0'0'16,"0"21"-16,0 0 0,0 0 15,0 1 1,0-1 0,21-21-1,0 0-15,0 0 16,0-21-16,1 21 0,-1-22 0,0 1 15,21 21-15,-21-21 0,1 0 16,-1 0-16,0 0 0,-21-1 16,21 1-16,-21 0 0,0 0 15,0 0-15,0 0 16,-21 21 0,0 0-16,0 21 0,-1 0 15,1 0-15,0 0 0,0 0 16,-21 1-16,20 20 0,1-21 15,0 21-15,21-20 0,-21-1 0,21 21 16,0-21-16,0 0 0,0 1 16,0-1-16,0 0 0,0 0 15,21-21-15,-21 21 16,21-21-16,0 0 0,1 0 16,-1 0-16,0 0 0,0 0 15,0-21-15,0 0 0,1 21 16</inkml:trace>
  <inkml:trace contextRef="#ctx0" brushRef="#br0" timeOffset="8130.22">2434 974 0,'0'0'0,"0"-21"0,-21 21 31,0 0-15,0 0-16,-22 0 0,22 0 0,0 21 15,0-21-15,0 21 0,-1-21 16,1 21-16,21 0 0,-21 0 16,21 1-16,0-1 15,0 0-15,0 0 0,0 0 16,21-21 0,0 0-16,1 21 0,-1 1 0,21-22 15,-21 0-15,0 21 0,22-21 0,-22 0 16,0 21-16,21-21 0,-20 21 15,-1-21-15,0 21 0,0-21 0,-21 21 16,0 1-16,0-1 16,-21 0-16,0-21 15,0 0-15,-1 21 0,1-21 16,-21 0-16,21 21 0,-22-21 0,22 0 16,-21 0-16,0 0 0,-1 0 15,1 0-15,0 0 0,20 0 16,-20 0-16,21 0 0,-21 0 15,20-21-15,22 0 32,22 21-32,-22-21 0,21 21 15,0 0-15,0-21 0</inkml:trace>
  <inkml:trace contextRef="#ctx0" brushRef="#br0" timeOffset="8552.37">3217 593 0,'0'0'0,"-21"-21"0,21-1 15,0 1-15,-21 21 0,21-21 0,-21 0 16,0 21-16,21 21 31,0 0-31,-22 22 16,22-22-16,0 21 0,-21-21 0,21 22 15,0-1-15,0 0 16,-21 1-16,21 20 0,-21-21 0,0 1 16,21-1-16,0 0 0,0 1 15,-21-22-15,21 21 0,0-21 0,-22 1 16,22-1-16,0 0 0,0 0 15,0 0-15,0 0 16,22-21-16,-1 0 16,0 0-16,0 0 0,0 0 15,0 0-15,1-21 0,-1 21 16,0-21-16,-21 0 0,21 0 16,-21 0-16,21-1 0,-21 1 15,0 0-15</inkml:trace>
  <inkml:trace contextRef="#ctx0" brushRef="#br0" timeOffset="8759.25">2667 953 0,'0'0'0,"-21"0"16,0 0-16,42 0 16,0 0-16,0 0 0,0 0 15,0 0-15,1 0 0,20 0 16,0 0-16,1 0 0,-1-22 0,0 22 15,1-21-15,20 0 0,-21 21 16,1-21-16,-1 21 0,0-21 16,1 21-16,-22-21 0,21 21 0,-21-22 15,1 22-15,-1 0 0</inkml:trace>
  <inkml:trace contextRef="#ctx0" brushRef="#br0" timeOffset="9099.09">3979 614 0,'0'0'0,"0"-21"0,0 0 15,0-1-15,-21 22 32,0 0-17,0 22-15,21 20 16,-21-21-16,-1 0 0,22 22 15,0-1-15,0 0 0,-21 1 16,21-1-16,-21 21 0,21-20 0,-21-1 16,21 0-16,-21 1 0,21-1 15,0 0-15,-21-20 0,21-1 0,-22 21 16,22-21-16,0 0 0,0 1 16,0-1-16,0-42 46,22-1-46,-1 1 0,0 0 16,-21 0-16</inkml:trace>
  <inkml:trace contextRef="#ctx0" brushRef="#br0" timeOffset="9373.94">3916 804 0,'0'0'0,"0"-42"0,0 0 0,21 21 16,-21-1-16,0 1 0,0 0 0,21 21 15,0 0 1,0 21-1,1 0-15,-22 22 0,21-22 0,0 21 16,0 1-16,0-22 0,0 21 16,1 0-16,-1 1 0,0-1 0,0-21 15,0 22-15,0-22 0,22 42 16,-22-42-16,-21 22 0,0-22 16,0 0-16,21-21 0,-21 21 15,0 0-15,21-21 0,-21 22 16,0-44 15,0 1-15,21 0-16,-21-21 0,22 21 15</inkml:trace>
  <inkml:trace contextRef="#ctx0" brushRef="#br0" timeOffset="9661.95">4826 487 0,'0'0'16,"0"-21"-16,0 42 16,-21-21-1,0 21-15,-1 0 0,1 0 16,21 1-16,-21-1 0,0 21 16,0 0-16,0-20 0,-1 41 0,1-21 15,0 1-15,0 20 0,0-20 0,0-1 16,-1 0-16,1 22 0,0-43 15,0 21-15,21 1 0,-21 20 16,21-42-16,0 0 0,-21 1 16,21-1-16,0 0 0,21-21 31,0 0-31,0 0 16,21-21-16,-20 0 0</inkml:trace>
  <inkml:trace contextRef="#ctx0" brushRef="#br0" timeOffset="10445.79">5778 508 0,'0'0'0,"0"-21"0,0 0 0,0 0 15,-21 21-15,0 0 16,0 0-16,-21 0 0,20 0 15,1 0-15,-21 0 0,21 0 0,-22 21 16,22 0-16,-21 0 0,21 0 0,-22 0 16,22 22-16,-21-22 0,21 21 15,0 1-15,-22-1 0,22 0 16,0 1-16,0-1 0,21 0 16,0 1-16,-21-1 0,21 0 0,0 1 15,0-1-15,0 0 0,0-21 0,0 22 16,21-22-16,-21 0 0,21 0 15,0 0-15,21-21 0,-20 22 0,-1-22 16,21 0-16,0 21 0,-20-21 16,20 0-16,0 0 0,-21 0 0,22 0 15,-1 0-15,-21-21 0,0 21 16,1-22-16,-1 1 0,0 0 16,-21 0-16,0 0 0,0-22 0,0 1 15,0 0-15,-21 21 0,0-1 16,-1 1-16,1 0 0,0 21 15,0-21-15,-21 21 0,20 0 0,1 0 16,0 0-16,0 0 0,-21 0 16,20 21-16,1-21 0,0 21 0,0 0 15,21 1-15,-21-22 16,21 21-16,0 0 0,0 0 16,21-21-1,0 0-15,0 0 0,0 0 16,1 0-16,20 0 0,-21 0 0,21 0 15,-20 0-15,20-21 0,-21 0 16,21 21-16,-20-21 0,20 21 16,-21-22-16,0 22 0,0-21 0,1 21 15,-1 0-15,-21 21 16,0 1 0,0-1-16,0 0 0,0 0 15,0 21-15,0-20 0,0-1 0,-21 63 16,21-41-16,0-22 0,0 21 15,-22 1-15,22-1 0,-21 43 16,21-43-16,0-21 0,0 21 16,0 1-16,0-1 0,0-21 0,0 22 15,0-22-15,0 0 16,0 0-16,0 0 0,0 0 0,0 1 16,0-1-16,0-42 31,-21 21-31,0-22 0</inkml:trace>
  <inkml:trace contextRef="#ctx0" brushRef="#br0" timeOffset="11210.4">1355 2011 0,'-43'0'0,"86"0"0,-107 0 0,43 0 0,0-21 16,0 21-16,-1-21 0,1 21 16,0 0-16,0 0 0,0 0 15,0 0 1,42 0 31,0 0-47,0 0 0,0 0 0,22 0 15,-1-22-15,0 22 16,128 0-16,-86 0 16,-20 0-16,20-21 0,-20 21 15,21 0-15,-1-21 0,1 21 0,0 0 16,-1 0-16,22-21 0,0 21 15,0 0-15,21-21 0,-21 0 0,-1 21 16,1 0-16,21-22 0,-21 22 16,21-21-16,0 21 0,0 0 0,0-21 15,0 21-15,0 0 0,0 0 16,0-21-16,0 21 0,21-21 0,-21 21 16,21 0-16,-21 0 0,0-21 15,22 21-15,-22 0 0,0-22 16,0 22-16,0 0 0,0 0 0,0-21 15,84 0-15,-105 21 0,-21 0 16,-1-21-16,1 21 0,0 0 16,-22 0-16,1-21 0,-22 21 0,0 0 15,1 0-15,-22 0 0,0 0 16,0 0-16,0 0 16,-21-21-16,-21 21 46</inkml:trace>
  <inkml:trace contextRef="#ctx0" brushRef="#br0" timeOffset="12391.05">952 2625 0,'-21'0'16,"0"0"-16,21 21 31,0 0-15,0 0 0,0 0-16,0 1 0,0-1 15,21 0-15,0 0 16,-21 0-16,22-21 0,-1 0 15,0 0-15,0 0 16,0 0-16,0 0 0,1 0 0,20 0 16,-21-21-16,0 21 0,22-21 15,-22 0-15,0 0 0,0 21 0,0-22 16,0 1-16,-21-21 16,0 21-16,0 0 0,0-1 0,0 1 15,0 0-15,-21 21 31,21 21-15,-21 0-16,21 1 0,-21-1 16,21 21-16,0-21 0,0 22 0,0-1 15,0 0-15,0 1 0,0-1 16,0 0-16,0 1 0,0-1 0,0 0 16,0 43-16,0-22 15,0-20-15,0-1 0,21 0 16,-21-20-16,0 20 0,0-21 15,0 21-15,0-20 0,0-1 0,0 0 16,-21-21 0,0 0-16,0 0 0,-1 0 15,1 0-15,-21-21 0,21 0 0,0-1 16,-1 1-16,-20 0 0,21-21 16,0 21-16,0-1 0,-1 1 15,22 0-15,0 0 0,-21 21 0,21-21 16,0 0-16,21 21 47,1 0-47,-1 0 15,0 0-15,0 0 0,0 0 16</inkml:trace>
  <inkml:trace contextRef="#ctx0" brushRef="#br0" timeOffset="12800.07">1714 3217 0,'0'0'0,"22"0"0,-1 0 15,0 0-15,-21-21 16,21 21-16,0 0 0,-21-21 0,21 21 16,-21-21-16,0 0 15,22 21-15,-1-21 0,-21-1 16,0 1-16,21 21 0,-21-21 15,0 0-15,0 0 0,0 0 16,0-1 0,-21 22-16,0 0 15,-1 22-15,1-1 0,0-21 16,0 21-16,0 21 0,0-21 16,-1 1-16,22 20 0,0 0 0,-21-21 15,21 22-15,-21-1 0,21-21 16,0 22-16,0-1 0,0-21 0,0 0 15,0 22-15,0-22 16,21 0-16,0-21 0,1 21 0,-1 0 16,0-21-16,0 0 0,0 0 15,0 0-15,1 0 16,-1 0-16,0 0 0,0 0 0,0-21 0,0 0 16,1 0-16,-1 0 0,21-43 15</inkml:trace>
  <inkml:trace contextRef="#ctx0" brushRef="#br0" timeOffset="13227">2434 3154 0,'0'0'0,"42"-21"0,1 0 0,-22-1 16,21 1-16,-21 0 15,1 21-15,-22-21 16,-22 21 0,1 0-1,0 0-15,0 21 0,0-21 0,-22 21 16,22 0-16,0-21 0,0 22 15,0-1-15,0-21 0,-1 21 0,1 0 16,21 0-16,0 0 16,0 1-16,21-1 15,1-21-15,-1 21 0,21-21 16,-21 0-16,22 21 0,-1-21 0,0 0 16,1 21-16,-1-21 0,0 0 15,-21 21-15,22-21 0,-22 22 16,0-22-16,0 21 0,0-21 0,-21 21 15,0 0-15,0 0 16,-21-21-16,-21 21 0,21 1 0,-22-22 16,1 21-16,21-21 15,-21 0-15,-1 21 0,1-21 0,0 0 0,-1 0 16,22 0-16,-21 0 0,21 0 16,-1 0-16,1-21 0,0 21 0,0-21 15,21-1-15,-21 1 0,21 0 16,0 0-16,0 0 15,21 0-15,0-22 0,0 22 0,22 0 16,-22 0-16,21-22 0</inkml:trace>
  <inkml:trace contextRef="#ctx0" brushRef="#br0" timeOffset="13553.96">3238 2646 0,'0'0'0,"0"-21"0,0 0 0,0-1 0,22 1 15,-22 0-15,-22 42 32,22 0-32,0 1 15,-21-1-15,0 21 0,21-21 0,0 22 16,0-1-16,-21 0 16,21 1-16,-21-1 0,21 0 0,0 22 15,0-22-15,0 0 0,0 1 16,-21 20-16,21-20 0,0-1 0,0 0 15,0 1-15,0-1 0,0 0 0,0-21 16,0 1-16,0-1 0,0 0 16,0 0-16,0 0 0,21-21 15,0 0-15,0 0 16,0 0-16,0 0 16,1-21-16,-22 0 0,0 0 15,21 0-15,0-1 0</inkml:trace>
  <inkml:trace contextRef="#ctx0" brushRef="#br0" timeOffset="13650.91">3111 3112 0,'-21'0'16,"42"0"-16,-63 0 0,21 0 0</inkml:trace>
  <inkml:trace contextRef="#ctx0" brushRef="#br0" timeOffset="13758.9">3450 3048 0</inkml:trace>
  <inkml:trace contextRef="#ctx0" brushRef="#br0" timeOffset="14774.94">3281 3133 0,'0'-21'16,"-21"21"-16,-1 0 47,1 0-32,0-22-15,0 22 0,0 0 16,0 0-16,-1 0 16,1 0-16,0 0 0,0 0 0,0 0 15,0 0-15,-1 0 0,1 0 16,42 0 15,1 0-31,-1 0 0,0 0 16,21 0-16,1 0 0,-1-21 15,21 21-15,-20 0 0,20-21 0,1 21 16,-22 0-16,22 0 0,-22 0 0,0-21 16,1 21-16,-22 0 0,21 0 15,-21 0-15,-21 21 31,-21-21-15,0 0-16,21 21 16,-21-21-16,42 0 31</inkml:trace>
  <inkml:trace contextRef="#ctx0" brushRef="#br0" timeOffset="15485.99">4678 3006 0,'-21'-21'31,"-1"21"-31,1 0 0,21-22 16,0 1-16,0 0 15,0 0-15,21 21 0,1-21 16,20 21-16,-21-21 0,0 21 16,22-22-16,-22 22 0,21 0 15,-21 0-15,22 0 0,-22 0 0,42 0 16,-42 0-16,1 0 15,-22 22-15,21-1 0,-21 0 0,21 0 16,-21 0-16,0 22 0,0-22 0,0 0 16,0 21-16,0-21 0,0 1 15,0 20-15,0-21 0,-21 0 0,21 0 16,-21 1-16,21-1 0,0 0 16,-22-21-16,22 21 0,-21-21 0,0 0 31,0 0-16,21-21-15,0 0 16,0 0-16,0-1 0,0 1 16,0-21-16,21 21 0,0-22 0,0 22 15,1-21-15,20 21 0,-21-22 16,21 1-16,1 21 0,-22-21 0,21 20 16,1-20-16,-1 21 15,0 21-15,-21-21 0,22 21 0,-22 0 0,0 0 16,0 0-16,0 0 0,1 42 15,-22-21-15,0 0 0,0 1 16,0-1-16,0 0 0,0 21 16,0-21-16,0 1 0,-22 20 0,22-21 15,0 0-15,-21 0 0,21 1 16,-21-1-16,21 0 0,0 0 16,0 0-16,0-42 46,0 0-46,0 0 16,0 0-16,21-1 0,0 1 16,1 0-16</inkml:trace>
  <inkml:trace contextRef="#ctx0" brushRef="#br0" timeOffset="15898.45">5821 2900 0,'0'21'0,"-21"-21"0,21 21 16,-22-21-16,22 21 16,22-21-1,-1 0-15,0 0 16,0 0-16,0 0 0,0-21 16,22 21-16,-22-21 0,0 21 15,0-21-15,22 21 0,-22-21 0,0 0 0,0-1 16,0 22-16,-21-21 15,0 0-15,0 0 0,-21 21 32,0 0-32,0 0 0,-22 21 0,22 0 15,-21 0-15,21 1 0,-22 20 0,22-21 16,-21 0-16,21 22 0,0-1 16,-1-21-16,22 0 0,-21 22 0,21-22 15,0 21-15,0-21 0,0 0 16,21 1-16,1-1 0,-1-21 0,0 21 15,0-21-15,0 0 0,22 0 16,-22 0-16,21 0 0,-21 0 0,0 0 16,22-21-16,-1 21 0,-21-21 15,22-1-15,-22 1 0,21 0 16,-21 0-16</inkml:trace>
  <inkml:trace contextRef="#ctx0" brushRef="#br0" timeOffset="16764.11">6456 2879 0,'0'0'0,"0"-21"0,0-1 16,0 1-16,0 0 16,0 0-1,21 0 1,0 21-16,0 0 0,0 0 0,1 0 16,-1 0-16,21 0 0,-21 0 15,22 21-15,-22-21 0,21 21 16,-21 0-16,0 0 0,22 22 15,-22-22-15,0 0 0,-21 21 0,0-20 16,0-1-16,0 21 0,0-21 0,0 0 16,-21 1-16,0 20 0,0-21 15,-1 0-15,1 0 0,0-21 0,0 22 16,0-22 0,0 0-16,21-22 31,0 1-31,21 0 0,0 0 0,0 0 15,0-22-15,0 22 0,22 0 16,-22-21-16,0-1 0,21 22 16,1-21-16,-22 0 0,21 20 0,-21-20 15,1 21-15,-1 0 0,0 0 16,0 21-16,-21 21 31,0 0-31,-21 0 0,0 0 0,0 0 16,-1 22-16,1-22 0,0 21 0,0-21 15,0 1-15,21-1 0,0 21 16,0-21-16,0 0 0,0 1 0,0 20 16,0-21-16,0 0 0,0 0 15,0 1-15,21-22 0,0 21 0,21-21 16,1 0-16,-22 0 16,0 0-16,21 0 0,-20 0 15,83-21-15,-83-1 16,20 1-16,0 0 0,-21-21 15,22 21-15,-22-1 0,21-20 0,-21 21 16,22-21-16,-22-1 0,0 1 0,0 0 16,0-1-16,1-63 15,-22 43-15,0 21 0,0-1 0,0 1 16,0 0-16,0-1 0,0 22 16,0 0-16,0 0 0,-22 21 31,22 21-31,0 0 0,0 0 15,-21 22-15,0 20 0,21-21 0,0 1 16,0 20-16,-21-20 0,21 20 16,-21 22-16,21-43 0,0 0 15,0 1-15,0-22 0,0 21 0,0-21 16,0 1-16,0 20 0,0 0 16,0-21-16,21 1 15,0-22-15,0 21 16,0-21-16,1 0 0,-1 0 15,0-21-15,0 21 16,0-22-16,-21 1 0,21 0 16,-21 0-16,22 0 0,-22 0 0,0-1 15,0-20-15,0 21 0,0-21 16</inkml:trace>
  <inkml:trace contextRef="#ctx0" brushRef="#br0" timeOffset="17027.15">7514 2667 0,'-21'21'16,"42"-42"-16,-63 42 0,42 0 16,0 1-1,21-22-15,0 0 16,0 0-16,22 0 16,-1 0-16,0 0 0,1-22 0,-1 22 15,0 0-15,1-21 0,20 21 16,-42 0-16,22 0 0,-1-21 0,-21 21 15,0 0-15,0 0 0,1 0 16,-22-21 0,-22 21 15,22-21-31</inkml:trace>
  <inkml:trace contextRef="#ctx0" brushRef="#br0" timeOffset="17231.13">9864 2752 0,'-64'0'0,"128"0"0,-149 21 16,64-21-16,0 0 0</inkml:trace>
  <inkml:trace contextRef="#ctx0" brushRef="#br0" timeOffset="18119.05">9546 2858 0,'21'0'47,"0"-22"-47,1 22 0,-22-21 15,21 0-15,0 21 0,0-21 16,0 0-16,0 0 0,-21-1 16,22 1-16,-1 0 0,-21 0 15,0 0-15,0 0 0,0-1 0,-21 1 16,-1 0-16,-20 0 0,21 0 15,0 21-15,-22 0 0,22 0 0,0 0 16,-21 0-16,21 0 16,-1 21-16,-20 0 0,21 0 0,-21 0 0,20 22 15,1-22-15,0 21 0,0-21 16,0 22-16,0-1 0,21-21 16,0 0-16,0 1 0,0 20 0,0-21 15,0 0-15,21 0 0,0-21 16,0 0-16,0 0 0,0 22 15,1-22-15,20 0 0,-21 0 0,21 0 16,-20-22-16,20 1 0,21 0 16,-20 0-16,-1 0 0,-21 0 15,22-1-15,-22 1 0,21 0 16,0-42-16,-20 41 16,-22 1-16,0-21 0,0 21 0,0 0 15,0-1-15,0 1 0,0 0 16,0 42-1,-22 0-15,22 1 16,-42 62 0,42-63-16,0 22 0,0-1 15,0 0-15,-21 1 0,21-1 0,0 0 16,-21 1-16,21-1 0,0 22 0,0-1 16,0 1-16,0-1 0,0 64 15,0-42-15,0-22 0,0 1 16,0 20-16,0 1 0,0 0 0,-21-1 15,21-20-15,-22 21 0,22-22 16,0 22-16,0-22 0,0 1 0,0 20 16,0-41-16,0-1 0,0 0 15,0-20-15,0-1 16,-21-21 0,0 0-1,0 0-15,0-21 0,-22-1 0,22 1 16,-21 0-16,21 0 0,-22-21 15,1-1-15,0 1 0,-1-22 0,1 1 16,0-1-16,-43-84 16,43 85-16,-1-1 0,22 1 0,-21-1 15,42 1-15,0 20 0,0-20 0,0-1 16,0 22-16,0 0 0,21-22 0,-21 22 16,42 0-16,1-43 15,-22 43-15,21 20 0,-21-20 16,22 0-16,-22 21 0,21-1 0,-21 1 15,22 0-15,-22 0 0,21 0 16,-21 0-16,22-1 0,-22 22 0,21-21 16,1 0-16,-22 21 0</inkml:trace>
  <inkml:trace contextRef="#ctx0" brushRef="#br0" timeOffset="19595.08">10033 2731 0,'0'21'16,"21"-21"-1,0 0 1,0-21-16,1 21 0,-1-22 16,0 1-16,0 0 0,0 0 15,0 0-15,1 0 0,-1-1 0,0 1 16,-21 0-16,0 0 0,0 0 0,0 0 15,0-1-15,-21 22 16,-22 0-16,22 0 16,0 22-16,-21-1 0,21 0 0,-1 0 15,-20 21-15,21 1 0,0-1 16,0-21-16,-1 22 0,1-1 16,21-21-16,0 21 0,0-20 15,0-1-15,0 21 0,0-21 0,21 0 16,-21 1-16,22-22 0,20 0 15,-21 0-15,0 0 0,22 0 16,-22 0-16,106-22 16,-85 22-16,0-21 0,1 0 15,-1 0-15,-21-21 0,22 20 0,-1-20 16,0 0-16,-21-1 0,22 1 0,-22 0 16,0-1-16,0 22 15,0-21-15,-21 21 0,22 0 0,-22-1 16,0 1-16,-22 42 31,1 1-31,21-1 0,0 21 16,0-21-16,-21 22 0,21-22 15,-21 21-15,21 0 0,0-20 0,-21 20 16,21-21-16,0 21 0,0-20 16,0-1-16,0 0 0,0 0 0,0 0 15,-21 0-15,21 1 0,0-44 47,0 1-47,0 0 16,21 0-16,0 0 15,-21 0-15,21-1 0,0-20 0,0 0 16,1 21-16,20-22 0,-21 22 16,21-21-16,-20 21 0,20-1 0,0 1 15,-21 0-15,22 0 0,-22 21 0,0 0 16,0 0-16,0 0 0,1 21 15,-22 0-15,21 0 0,-21 1 0,0-1 16,0 0-16,0 21 0,0-21 16,0 1-16,0 20 0,-21-21 0,21 0 15,0 0-15,0 1 0,0-1 16,0 0-16,0 0 16,0 0-16,21-21 0,0 0 0,0 0 15,21 0-15,-20 0 0,20 0 16,-21 0-16,21 0 0,-20 0 15,20-21-15,21 0 16,-41 0-16,-1 0 0,21-1 0,-42 1 16,21-21-16,0 21 0,-21-22 0,22 22 15,-22-21-15,0 0 0,0 20 0,0-20 16,0 21-16,0 0 16,0 0-16,0-1 0,-22 22 0,1 0 15,0 0-15,0 22 16,0 20-1,21-21-15,-21 0 0,21 22 0,-22-1 16,22-21-16,0 21 0,0 1 16,0 20-16,0-42 0,0 1 15,0-1-15,0 0 0,0 0 0,0 0 16,22-21-16,-1 21 0,0-21 16,0 22-16,0-22 0,0 0 15,22 0-15,-22 0 0,0 0 16,21-22-16,-20 1 0,20 0 0,-21 21 15,21-21-15,1-21 0,-22 20 0,21 1 16,-21-21-16,1 21 16,-1-22-16,0 1 0,0 21 0,-21-21 15,0 20-15,0 1 0,0 0 16,0 0-16,-21 0 16,0 21-16,0 0 0,-1 0 15,1 0 1,21 21-16,21-21 31,1 0-31,-1 0 0,0 0 0,0 0 16,21 0-16,-20 0 0,-1 0 0,0 0 15,0 0-15,0 0 16,0 0-16,1 0 16,-22 21-1,0 0-15,0 0 16,0 1-16,-22-1 0,22 0 0,-21 21 15,0-21-15,0 1 0,21 20 16,0-21-16,0 21 0,-21-20 0,21-1 16,0 0-16,0 21 15,0-21-15,0 1 0,0-1 16,21-21-16,0 0 16,0 0-16,0 0 0,1 0 15,20 0-15,-21 0 0,0 0 16,0 0-16,22-21 0,-22-1 0,21 22 15,-21-21-15,22 0 0,-22 0 16,21 0-16</inkml:trace>
  <inkml:trace contextRef="#ctx0" brushRef="#br0" timeOffset="21439.08">13039 2498 0,'0'-21'0,"0"42"0,-22-42 0,1-1 16,0 22-16,0 0 0,-21 0 15,20 0-15,1 0 0,0 0 0,0 0 16,0 0-16,0 0 16,-22 22-16,22-1 0,0 0 0,0 0 15,0 21-15,-1-20 0,1 20 16,0-21-16,21 21 0,-21-20 0,21 20 16,-21-21-16,21 21 0,0-20 0,0-1 15,0 21-15,0-21 0,0 22 16,0-22-16,21 0 15,0-21-15,0 0 0,0 0 16,1 0-16,-1 0 0,0 0 16,0 0-16,0-21 0,0 21 0,1-21 15,-1-1-15,0 1 0,21 0 0,-21 0 16,1 0-16,-1-22 16,0 1-16,0 21 0,0-21 0,0-1 15,1 1-15,-1 21 0,-21-22 16,0 22-16,0 0 0,0 0 15,0 42 1,0 0-16,-21 0 16,-1 1-16,1-1 0,21 42 15,0-20-15,0-22 0,0 21 16,0-21-16,0 0 0,0 1 16,0-1-16,0 0 0,0 0 0,0 0 15,21-21-15,1 0 16,-1 0-16,0 0 0,0 0 15,0 0-15,22-21 0,-22 0 0,63-21 16,-62 20-16,20-20 16,-21 0-16,21-1 0,1 1 0,-22 0 15,42-64-15,-41 42 0,-1 22 16,0-21-16,-21 20 0,0 1 16,21 0-16,-21 20 0,0-20 0,0 21 15,0 0-15,0 0 0,0-1 16,-21 22-16,0 0 15,0 22-15,21-1 0,-22 0 16,1 0-16,0 0 0,21 22 16,-21-22-16,21 21 0,-21 22 0,21-22 15,-21 0-15,21 1 0,0 20 16,0-21-16,0 1 0,0-1 0,0 0 16,0 1-16,0-1 0,0-21 0,0 22 15,0-22-15,0 0 0,0 0 16,0 0-16,21-21 0,0 21 0,0 1 15,0-22-15,0 0 16,1 0-16,-1 0 0,21-22 16,0 1-16,-20 21 0,-1-21 0,0 0 15,21 0-15,-21 0 16,1-22-16,-1 22 0,0 0 0,0-21 16,43-43-16,-43 64 15,-21 0-15,0-1 16,0 44-1,0-1 1,0 0-16,0 0 0,0 0 0,-21 0 16,21 22-16,-22-22 0,22 0 0,-21 0 15,21 0-15,0 1 0,0-1 16,0 0-16,0 0 0,0 0 16,21-21-16,1 0 0,-1 0 15,0 0-15,0 0 0,0 0 16,0 0-16,1 0 0,20-21 0,0 21 15,-21-21-15,22 0 0,-1 0 0,0-1 16,-20 1-16,20-21 0,0 21 16,22-43-16,-43 22 0,0 21 15,0-22-15,-21 22 0,0 0 16,21 0-16,-42 21 16,21 21-1,-21 0-15,0 0 0,0 22 16,0-22-16,-1 0 0,1 21 15,21-20-15,0-1 0,0 21 0,-21-21 16,21 0-16,0 1 16,0-1-16,0 0 0,21 0 15,0-21-15,1 0 16,-1 0-16,0 0 0,0 0 0,0 0 16,0-21-16,22 21 0,-22-21 0,0 0 15,0-1-15,0 1 0,1 0 16,-1 0-16,-21-21 0,0 20 0,0-20 15,0 0-15,0 21 0,0-22 16,0 22-16,0 0 0,0 0 0,-43-22 16,22 43-16,0 0 15,0 0-15,-21 0 0,20 0 0,1 0 16,0 0-16,0 0 0,21 22 31,21-22-15,21 0-16,-20 0 0,-1 0 15,21 0-15,-21 0 0,22-22 16,-22 22-16,21 0 0,-21-21 16,0 21-16,1 0 0,-1 0 0,0-21 15,0 21-15,0 0 0,0 0 0,1 0 16,-1 0-16,0 21 16,-21 0-16,0 1 15,0-1-15,0 0 0,0 21 0,0-21 16,0 1-16,0-1 15,0 0-15,0 0 0,0 0 0,0 22 16,0-22-16,0 0 0,0 0 16,0 0-16,-21 0 0,21 1 15,-21-22-15,21 21 16,0-42 31,0-1-47,0 1 15,0 0-15,21-21 0,0 21 16,0-1-16,0-20 0,22 0 0,-1-1 16,0 1-16,1 0 0,20-1 15,1 1-15,-22 21 0,21 0 0,1 0 16,-22-1-16,1 1 0,-1 21 16,-21 0-16,21 0 0,1 43 15,-43-1-15,0 0 0,21 1 0,-21-1 16,0 0-16,0 1 0,0 20 15,0-21-15,-21 1 0,0-22 0,-1 42 16,1-20-16,0-22 16,0 0-16,0 0 0,0 0 15,-1-21-15,22 22 0,-21-22 16,0 0 0,21-22-16,-21 22 15,21-21-15,0 0 0,0-21 16,0 21-16</inkml:trace>
  <inkml:trace contextRef="#ctx0" brushRef="#br0" timeOffset="21610.03">14584 1969 0,'-21'0'31</inkml:trace>
  <inkml:trace contextRef="#ctx0" brushRef="#br0" timeOffset="21652">14584 2011 0,'-43'0'0</inkml:trace>
  <inkml:trace contextRef="#ctx0" brushRef="#br0" timeOffset="21827.04">13208 2371 0,'-21'0'0,"42"0"0,-85 0 0,64 21 16,22-21-16,-1 0 16,21 21-16,0-21 0,-20 0 15,20 0-15,0 0 0,1 0 0,20 0 16,-21-21-16,1 21 0,-1-21 0,0 21 15</inkml:trace>
  <inkml:trace contextRef="#ctx0" brushRef="#br0" timeOffset="22390.12">16976 2498 0,'21'-21'15,"-42"42"-15,63-64 0,-21 22 0,-21 0 0,0 0 16,21 0-16,0 0 0,-21 42 47,0 0-47,0 0 0,0 21 16,0 1-16,-21-22 0,0 21 0,21 1 15,-21-1-15,21-21 0,0 43 16,-21-22-16,21-21 0,-21 0 15,21 0-15,-22 1 0,22-1 16,0 0 0,-21-21-16,21-21 15,0 0 1</inkml:trace>
  <inkml:trace contextRef="#ctx0" brushRef="#br0" timeOffset="22769.9">17293 2011 0,'0'0'0,"-21"0"15,-21 0-15,-107 63 32,128-63-32,21 22 0,0-1 0,0 0 15,0 0-15,0 0 0,0 0 16,21-21-1,1 0-15,-1 0 0,0 0 16,0 0-16,21 0 0,-20 0 0,20-21 16,-21 0-16,0 21 0,0-21 0,1 0 15,-1 0-15,-21-1 0,0 1 16,0 0-16,0 0 0,-21 0 16,-1 21-16,1 0 0,-21 0 15,21 0-15,0 0 0,-22 0 0,22 0 16,-21 21-16,21-21 0,-1 21 15,1 0-15,0 0 0,21 1 16,-21-1-16,21 0 0,0 21 16,0-21-16,42 1 15,-21-1-15,1-21 0,20 0 0,-21 21 16,43-21-16,-22 0 0</inkml:trace>
  <inkml:trace contextRef="#ctx0" brushRef="#br0" timeOffset="23046.25">17907 2032 0,'0'0'0,"0"-21"16,0 0-16,0 0 0,-21 21 15,0 0 1,-1 21-16,22 0 0,-21 0 16,0 21-16,21-20 0,-21 20 15,0-21-15,0 43 0,21-22 16,-22 0-16,1 1 0,21-1 15,0 0-15,-21 1 0,21-1 0,0 0 16,0 1-16,0-22 0,0 21 16,0-21-16,0 0 0,0 1 0,0-1 15,0 0-15,21 0 16,0-21-16,1 0 0,-1 0 16,-21-21-16,21 0 0</inkml:trace>
  <inkml:trace contextRef="#ctx0" brushRef="#br0" timeOffset="23183.17">17589 2392 0,'-42'-21'0,"84"42"0,-84-63 0,63 42 31,0 0-31,1-22 0</inkml:trace>
  <inkml:trace contextRef="#ctx0" brushRef="#br0" timeOffset="23882.78">19600 2096 0,'-21'0'16,"0"0"-16,0 0 0,-22 0 16,22 0-16,-21 21 0,0 0 15,-22 0-15,22 21 0,-22-20 0,22 20 16,-22 0-16,22 1 0,-21 20 16,20-21-16,-20 64 15,20-63-15,43-1 0,0 43 16,0-43-16,0-21 0,0 0 15,0 0-15,43 1 0,-22-1 0,0-21 16,0 0-16,22 0 0,-22 0 16,21 0-16,0 0 0,-20 0 0,20-21 15,0-1-15,1 1 0,-1 0 16,0-21-16,1 21 0,-22-22 0,21-20 16,0 20-16,-20 1 0,20-21 0,-21 20 15,0-20-15,22 20 0,-22 1 16,0 21-16,-21-21 0,21 20 15,-21 1-15,0 0 0,-21 42 32,0 22-32,0-22 15,-1 21-15,1 0 0,-21 1 0,21-1 16,21 0-16,0 22 0,-21-22 0,21 1 16,0-1-16,0-21 0,21 43 15,0-22-15,0-21 0,0 0 16,0 0-16,1-21 0,20 0 15,0 22-15,-21-22 0,22 0 0,-1 0 16,0 0-16,1-22 0,-1 1 16,0 0-16,-20 0 0,20 0 0,-21-22 15,0 22-15,0-21 0</inkml:trace>
  <inkml:trace contextRef="#ctx0" brushRef="#br0" timeOffset="24222.58">17738 2434 0,'21'0'47,"0"-21"-31,0 21-16,0 0 0,0 0 16,22-21-16,-1 21 0,-21 0 0,43 0 15,-22-21-15,0 21 0,1 0 16,-1 0-16,0 0 0,1-21 0,-22 21 15,0 0-15,0 0 16,0-22-16</inkml:trace>
  <inkml:trace contextRef="#ctx0" brushRef="#br0" timeOffset="25999.56">21590 2307 0,'0'0'0,"0"-21"0,0 0 0,21 0 15,0 0 1,-21-1-16,0 1 0,0 0 0,0 0 15,21 0-15,-21 0 0,0-1 16,0 1-16,0 0 0,-21 21 47,0 21-47,21 0 0,0 22 16,-21-22-16,0 21 0,21 1 0,-21-1 15,21 21-15,0-20 0,0 20 0,0 1 16,0-1-16,0-20 0,0 20 15,0-21-15,0 1 0,0-1 0,0-21 16,21 22-16,0-22 16,0 0-16,21 21 0,1-42 15,-22 0-15,21 0 0,-21 0 16,22 0-16,-1 0 0,-21-21 0,22 21 16,-1-21-16,0-21 0,1 20 0,-1-20 15,0 0-15,1-1 0,-1-20 16,0-1-16,-21 1 0,22-1 0,-1 1 15,-21-1-15,22 1 0,-22 21 16,0-22-16,0 22 0,0-1 0,-21 1 16,0 21-16,0 0 0,0 0 15,-21 21 1,0 21-16,0 0 16,-22 21-16,22-21 0,0 22 15,0-1-15,0 22 0,0-22 0,21 21 16,0 1-16,-22-22 0,22 22 15,0-22-15,0 0 0,0 22 0,0-43 16,22 21-16,-22 1 0,21-22 16,0 0-16,0 0 0,21 0 0,-20 1 15,20-22-15,43 0 16,-43 0-16,0 0 0,1 0 16,-1-22-16,21 1 0,22-21 0,-43 21 15,1-22-15,-1 1 16,-21 0-16,0-1 0,1 1 0,-1 0 15,0 21-15,-21-22 0,0 22 16,0 0-16,-21 21 31,0 21-31,-1 0 0,1 22 0,0-1 16,0-21-16,0 21 0,0 1 16,-1-22-16,22 21 0,-21-21 0,21 22 15,0-22-15,0 0 0,-21 0 0,21 0 16,0 1-16,0-44 47,0 1-32,21 0-15,0-21 0,1 21 16,-1-22-16,0 1 0,0 0 0,0-1 16,22 1-16,-22 0 0,21-1 15,-21 22-15,0 0 0,22 0 0,-22 21 16,0 0-16,0 0 0,0 0 15,-21 21-15,0 0 16,0 21-16,0-20 0,0 20 0,0 0 16,0 1-16,0-22 0,0 21 15,22-21-15,-22 0 0,0 22 16,21-22-16,-21 0 0,21 0 16,0 0-16,0-21 15,0 22-15,1-22 0,-1 0 0,0 0 16,0 0-16,21 0 0,-20-22 15,20 1-15,-21 21 0,21-21 0,-20-21 16,20 21-16,0-22 0,-21 1 16,1 0-16,20-1 0,-21 1 0,0 0 15,0-1-15,-21 22 0,0 0 16,22 0-16,-22 0 0,0-1 0,-22 44 31,1-1-31,0 21 0,0-21 16,21 22-16,-21-1 0,21-21 15,-21 21-15,21 1 0,0-22 16,0 21-16,0-21 0,0 1 0,0 20 16,21-21-16,0 0 0,0-21 15,21 21-15,-20 1 0,-1-22 0,21 0 16,22 0-16,-22 0 16,0 0-16,-21 0 0,22-22 0,20-20 15,-42 21-15,1 0 0,20-22 16,-21 1-16,0 0 0,0-22 15,64-105 1,-85 105-16,21 22 0,0-21 0,1 20 16,-22 1-16,0 0 0,0-1 15,21 22-15,-21 0 0,0-21 0,0 20 16,0 44 0,-21-1-1,21 0-15,-22 0 0,1 0 16,-21 85-16,21-64 0,21 1 0,0-1 15,-21 0-15,21 1 0,0-1 0,0 64 16,0-43-16,0-20 16,0-1-16,0-21 0,21 43 15,-21-43-15,21 0 0,0 0 16,0-21-16,0 21 0,1-21 0,20 0 16,-42 22-16,63-22 0,-41 0 15,-1 0-15,0 0 0,0-22 0,0 22 16,0-21-16,22 0 0,-22 21 0,0-21 15,21-21-15,1-1 0,-22 22 0,0 0 16,0 0-16,0 0 0,-21-1 16,0-20-16,0 21 0,0 0 0,0-22 15</inkml:trace>
  <inkml:trace contextRef="#ctx0" brushRef="#br0" timeOffset="26218.44">24363 2328 0,'0'0'16,"21"0"0,21 0-16,-21 0 0,1 0 15,-1 0-15,21 0 0,-42-21 16,42 21-16,1 0 0,-1 0 0,0 0 16,1 0-16,-1-21 0,-21 21 15,22 0-15,-22 0 0,0 0 0,-21-21 31,0 0-31,-21 21 0,0 0 16,-1-21-16</inkml:trace>
  <inkml:trace contextRef="#ctx0" brushRef="#br0" timeOffset="26426.32">23855 1990 0,'0'21'79,"-21"-21"-64,-1 0-15</inkml:trace>
  <inkml:trace contextRef="#ctx0" brushRef="#br0" timeOffset="27429.52">974 4657 0,'0'0'0,"-22"-21"0,1-1 0,0 22 16,0-21-16,0 21 15,0 0-15,-1 0 0,1-21 16,0 21-16,0 0 0,-21 0 16,20 0-16,1 0 0,0 0 0,0 0 15,0 0-15,0 0 0,-1 0 16,44 0 0,20-21-1,0 21-15,22 0 0,-22 0 16,22 0-16,20-21 0,-20 21 0,20-21 15,1 21-15,21-22 0,-21 22 16,-1 0-16,1 0 0,0-21 16,-22 21-16,-21 0 0,1 0 0,-1 0 15,-21 0-15,0 0 0,-42 0 32,0 0-32,-21 0 15,21 0-15,-22 0 0,-20 0 0</inkml:trace>
  <inkml:trace contextRef="#ctx0" brushRef="#br0" timeOffset="27718.36">1079 4551 0,'0'0'0,"-21"0"16,21 21 15,0 0-31,0 0 16,0 1-16,0 20 15,0 0-15,0 1 0,0-1 0,0 0 16,0 22-16,0-1 0,0 1 16,0-22-16,0 22 0,0-1 15,-21-21-15,21 1 0,-21-1 0,21 0 16,0 1-16,0-22 0,0 0 16,0 0-16,0 0 0,0 1 0,0-1 15,0-42 16,0-1-15,0 1-16</inkml:trace>
  <inkml:trace contextRef="#ctx0" brushRef="#br0" timeOffset="28116.69">1545 5144 0,'0'42'31,"21"-42"-15,0 0-1,1 0-15,-1 0 0,0-21 0,21 0 16,-21-1-16,1 1 16,20 0-16,-21 0 0,0 0 0,0 0 15,1-1-15,-1 1 0,-21 0 16,0 0-16,0 0 0,0 0 0,-21-1 15,-1 22-15,-20 0 16,21 0-16,-21 0 0,-1 22 0,1-1 16,0 0-16,-1 0 0,22 21 15,-21-20-15,21 20 0,-22 0 16,22 1-16,21-1 0,0 0 16,0-21-16,0 22 0,0-22 15,0 0-15,0 21 0,21-20 0,0-22 16,1 21-16,-1 0 0,21-21 15,-21 0-15,0 21 0,22-21 0,-22 0 16,21 0-16,-21 0 0,22-21 16,-1 0-16,0 21 0</inkml:trace>
  <inkml:trace contextRef="#ctx0" brushRef="#br0" timeOffset="29109.22">2709 4911 0,'21'0'0,"-42"0"0,42-21 15,-21-1-15,-21 22 0,0 0 0,-21 0 16,-1 0-16,1 22 16,0-1-16,-64 0 15,64 0-15,-22 0 0,22 0 0,21 1 16,-22-1-16,22 0 0,0 0 0,21 0 16,0 0-16,0 1 15,42-1-15,-21-21 16,22 0-16,-22 0 0,21 21 15,1 0-15,20-21 0,-21 21 0,1-21 16,-1 21-16,-21-21 0,22 22 16,-22-1-16,21 0 0,-42 0 15,0 0-15,0 0 0,0 1 16,-21-1-16,-21 0 16,20 0-16,-20-21 0,21 21 15,-21-21-15,-1 0 0,1 0 0,0 0 16,20 0-16,-20 0 0,0 0 15,21 0-15,-1-21 0,1 21 0,0-21 16,0 0-16,0 0 0,0-1 16,21 1-16,-22 0 0,22 0 15,0 0-15,0 42 47,22 0-47,-1 0 0,0 0 16,0 1-16,-21-1 0,21 0 15,22-21-15,-22 21 0,0-21 16,21 0-16,-21 21 0,22-21 0,-1 0 16,0 0-16,1 0 0,-1 0 15,0-21-15,1 21 0,20-21 0,-20 0 16,20 0-16,-21-1 0,1 1 16,41-42-16,-41 42 15,-22-22-15,0 1 0,21 0 0,-42-22 16,22 22-16,-1-22 0,-21 1 15,0 20-15,0-20 0,0 21 0,0-1 16,0 1-16,0-22 16,0 43-16,0 0 0,0 0 0,0 42 31,0 0-31,-21 0 0,21 22 16,-22-22-16,22 21 0,0 1 15,-21 20-15,21-21 0,0 22 0,0-22 16,0 1-16,0 20 0,0-21 15,0 1-15,0-22 0,0 21 16,0-21-16,0 22 0,21-22 0,1 0 16,-1 0-16,0-21 0,0 0 15,0 21-15,0-21 0,22 0 0,-22 0 0,21 0 16,1-21-16,-22 21 0,21-21 16,0 0-16,-20 0 0,20 0 15,-21-1-15,0 1 0,22 0 16,-22-21-16,0 21 0,-21-22 0,21 22 15,-21-21-15,21 21 0,-21-1 16,0 1-16,0 42 16,0 1-16,-21-1 15,21 0-15,-21 21 0,21-21 16,0 1-16,0 20 0,0 0 16,0-21-16,0 1 15,0-1-15,0 0 0,21-21 16,0 0-16,0 0 15,1 0-15,-1 0 0,0 0 16,0-21-16,0 0 0,22-1 0,-22 1 16</inkml:trace>
  <inkml:trace contextRef="#ctx0" brushRef="#br0" timeOffset="29307.1">3958 4530 0,'0'0'0,"-21"0"0,-21 0 0,20 0 16,1 0-16,0 0 16,0 0-16,0 0 0,21 21 15,0 0 1,0 0 0</inkml:trace>
  <inkml:trace contextRef="#ctx0" brushRef="#br0" timeOffset="29435.55">2942 4805 0,'0'0'0,"-21"21"0,21 0 0,21-21 31</inkml:trace>
  <inkml:trace contextRef="#ctx0" brushRef="#br0" timeOffset="29597.46">4678 4911 0,'21'0'0,"21"0"16</inkml:trace>
  <inkml:trace contextRef="#ctx0" brushRef="#br0" timeOffset="29922.32">4191 5038 0,'0'0'0,"0"-21"0,0-1 15,0 1 1,-21 21 46</inkml:trace>
  <inkml:trace contextRef="#ctx0" brushRef="#br0" timeOffset="30261.34">2857 4995 0,'43'-21'16,"-22"21"-16,21-21 16,-21 21-16,22-21 0,-1 21 15,0-21-15,1 21 0,-1-21 16,0 21-16,-20 0 0,20-22 15,-21 22-15,0 0 0,0-21 0,1 21 16</inkml:trace>
  <inkml:trace contextRef="#ctx0" brushRef="#br0" timeOffset="30974.98">4487 4784 0,'0'42'15,"0"-21"-15,0 22 16,0-22-16,0 42 16,0-42-16,0 1 0,0 20 15,0-21-15,-21 21 0,0-20 0,21-1 16,-21 0-16,0 21 0,-1-21 16,1-21-16,21 22 0,-21-1 0,0 0 15,0-21-15,21 21 16,-21-21-16,-1 0 15,22-21 1,0 0-16,0 0 16,0-1-16,0 1 0,22-21 15,-1 21-15,0 0 0,21-64 16,1 64-16,-1-22 0,0 1 16,1 21-16,-1-21 0,0 20 0,1 1 15,-1 0-15,0 0 0,-21 21 16,22 0-16,-22 0 0,0 21 0,0 21 15,-21-20-15,0-1 0,0 21 0,0 0 16,0 1-16,0-22 0,0 21 16,-21 1-16,21-22 0,-21 21 15,21-21-15,-21 22 0,21-22 0,0 0 16,-21 0-16,21 0 0,-22 0 16,44-21 15,-1 0-31,0 0 15,0-21-15,21-21 0,1 21 16,-22 0-16</inkml:trace>
  <inkml:trace contextRef="#ctx0" brushRef="#br0" timeOffset="31813.88">5757 4911 0,'0'-21'0,"-42"-43"32,21 43-32,-22 21 0,22 0 0,-85 0 15,64 0-15,0 21 16,21 0-16,-22 0 0,22 22 16,-21-22-16,21 0 0,-22 21 0,22 1 15,0-22-15,0 21 0,0-21 16,21 1-16,0-1 0,0 21 0,0-21 15,0 0-15,21 1 16,0-22-16,0 0 0,0 0 16,22 0-16,-22 0 0,21 0 0,0 0 15,1 0-15,-1-22 0,0 1 0,1 21 16,-1-21-16,-21 0 0,22 0 16,-22 0-16,0-1 0,0-20 0,-21 21 15,21 0-15,-21 0 0,0-1 16,0 1-16,0 0 0,0 0 0,-21 42 47,21 0-47,-21 0 0,21 22 0,-21-22 15,21 21-15,0 1 0,0-1 16,0 0-16,-21 1 0,21-1 16,0 0-16,0 22 0,0-22 0,0 22 15,0-1-15,0 1 0,0-1 0,0 22 16,21-22-16,-21 22 0,21-22 15,0 1-15,-21 21 0,21-1 0,0-20 16,1 20-16,20 86 0,-21-107 16,-21 1-16,21 20 0,0-20 15,1-22-15,-1 22 0,0-1 0,0-20 16,-21 20-16,0-21 0,21 1 16,-21-1-16,0 0 0,0 1 15,0-1-15,-21-21 16,0 0-16,0-21 0,0 0 0,-22 0 15,22-21-15,-21 0 0,-1 0 0,1 0 16,21-22-16,-21 1 0,-1-21 0,1 20 16,0-20-16,-1-1 0,1-20 15,21-1-15,-22 0 0,1 1 0,-21-170 16,63 169-16,0 0 16,0 1-16,0-1 0,0 0 15,21 1-15,0 20 0,21-21 0,-21 22 16,22-1-16,-1 1 0,0 21 15,1-1-15,-1 1 0,-21 0 16,22 20-16,-1-20 0,-21 21 0,21 0 16,-20 0-16,-1-1 0,0 1 15,0 0-15,0 0 16,-21 0-16,0 0 16,0-1-1,0 1-15,0 0 0,0 0 0,0 0 16</inkml:trace>
  <inkml:trace contextRef="#ctx0" brushRef="#br0" timeOffset="32217.65">7599 4382 0,'0'0'0,"0"-22"0,0 1 0,0 0 16,0 0-16,0 0 15,0 0-15,0-1 0,-21 22 0,-1 0 16,1 0-16,0 0 16,0 22-1,0-1-15,0 21 0,21-21 0,0 22 16,-22-1-16,1 0 0,21 1 15,-21 20-15,21-21 0,-21 22 0,21-1 16,0 1-16,0-1 0,-21-20 0,21 20 16,-21-20-16,21-1 0,0 0 15,-22 1-15,22-1 0,0-21 0,0 21 16,0-20-16,22-22 16,-1 0-16,0 0 0,21 0 15,-21 0-15,1-22 0,-1 22 16,0-21-16,0 0 0,0-21 15,0-1-15,-21 1 16</inkml:trace>
  <inkml:trace contextRef="#ctx0" brushRef="#br0" timeOffset="33386">7112 4890 0,'0'0'0,"-21"0"0,0 0 0,-1 21 15,1-21-15,42 0 31,1-21-31,-1 21 0,21-22 16,-21 22-16,22-21 0,-1 0 0,43 0 16,-22 0-16,-21 21 0,22-21 15,-22-1-15,22 22 16,-22-21-16,22 21 0,-22 0 0,0 0 16,-21 0-16,22-21 0,-22 21 0,0 0 15,-21 21 1,0 0-16,0 1 0,0-1 0,0 0 15,-21 21-15,0-21 0,0 22 16,-1-22-16,1 21 0,21 1 0,-21-22 16,0 42-16,21-42 0,0 22 15,0-22-15,0 0 0,0 0 16,0 0-16,0 1 0,21-22 16,0 0-1,0 0-15,1 0 0,20 0 16,-21 0-16,21 0 0,-20-22 0,20 1 15,-21 21-15,21-21 0,-20 0 0,20 0 16,-21 0-16,-21-22 0,0 1 16,0 0-16,0-1 0,0 22 15,0-21-15,-42-1 0,21 22 16,-1 0-16,-20 0 0,0 0 0,-1 21 16,1 0-16,21 0 0,-21 0 0,20 0 15,1 0-15,0 0 16,21-21-1,21 21-15,0 0 16,22 0-16,-1-22 0,0 22 0,22 0 16,-22-21-16,22 21 0,-1 0 15,1-21-15,-22 21 0,22 0 0,-1 0 16,-21 0-16,22 0 0,-22 0 0,1 0 16,-1 0-16,0 0 0,-21 0 0,1 21 15,-1-21-15,-21 21 0,0 1 16,0-1-16,0 0 0,-21 21 0,-22 1 15,22-1-15,0-21 0,0 21 16,0-20-16,-22 41 16,22-42-16,21 0 0,0 22 0,-21-22 15,21 0-15,0 0 16,0 0-16,21-21 16,0 0-16,22 0 15,-22 0-15,0 0 0,21 0 16,-21-21-16,1 21 0,20-21 0,-21 0 15,21 0-15,-20 0 0,-1-1 0,0 1 16,0-21-16,-21 21 0,0-22 16,0 22-16,0-21 0,0 0 0,-21-1 15,0 22-15,-22-21 0,22 21 0,0-1 16,-21 1-16,21 21 16,-1-21-16,-20 21 0,0 0 0,21 0 15,42 0 16,0 0-31,21 0 16,1 0-16,-1 0 0,0 0 0,1 0 16,20 0-16,1 0 0,-22 0 15,21 0-15,-20 0 0,20-21 0,-20 0 16,-1 21-16,0-21 0,-21-1 16,22 22-16,-22-21 0,0 0 15,0 0-15,-21 0 0,21 0 0,-21-1 16,0 1-16,0 0 0,0 0 0,0 0 15,-21 0-15,0 21 16,0 0-16,0 21 16,21 0-16,-21 0 0,-1 21 15,1-20-15,0 20 0,-21 64 16,21-64-16,21 0 0,-22 22 16,22-22-16,0 22 0,0-22 0,0 0 15,0 1-15,0-22 0,0 21 0,0-21 16,22 1-16,-1-1 0,0 0 15,0-21-15,0 0 0,0 0 0,1 0 16,-1 0-16,0 0 0,21 0 16,-21-21-16,1 0 15,-1-1-15,0 1 0,0 0 0,0-21 0</inkml:trace>
  <inkml:trace contextRef="#ctx0" brushRef="#br0" timeOffset="35432.89">11176 4932 0,'-21'0'0,"42"0"0,-42 21 0,21-42 47,0 0-47,21 0 0,-21-1 16,0 1-16,0 0 0,21 0 15,-21-21-15,21 20 0,-21-20 16,21 0-16,-21 21 0,0-22 0,0-20 16,22 20-16,-22 1 0,21-21 15,-21-1-15,21 22 0,-21-22 0,0 22 16,0 0-16,0-1 0,0 22 16,21 0-16,-21 42 15,0 0-15,0 22 16,-21-1-16,21 0 0,-21 1 15,21-1-15,0 21 0,0-20 0,-21 20 16,21-20-16,0 20 0,-22-21 16,22 1-16,0 20 0,0-20 0,0-1 15,0 0-15,0 1 0,0-1 16,22 0-16,-1-21 0,0 1 0,0-1 16,0 0-16,0-21 0,1 0 15,-1 0-15,0 0 0,0 0 0,0 0 16,0 0-16,1-21 0,-1 21 15,0-43-15,42 1 0,-41 0 16,-1-1-16,0 1 0,0-21 16,0 20-16,0 1 0,1 0 0,-1-22 15,0 22-15,-21-22 0,21 22 0,0-22 16,-21 22-16,21 0 0,-21-1 16,22 1-16,-22 21 0,0-21 15,0 20-15,0 44 31,-22-1-31,22 0 0,-21 0 0,21 21 16,0 1-16,-21-1 0,21 0 16,0 22-16,0-22 0,-21 1 0,21-1 15,0 0-15,0 1 0,0-1 16,0 0-16,0 1 0,0-1 0,0 0 16,0 1-16,0-22 0,0 21 0,0-21 15,0 0-15,21 1 0,0-22 16,0 21-16,1-21 0,-1 0 15,21 0-15,-21 0 0,22 0 0,-1-21 16,-21 21-16,21-22 0,1 1 16,-1 0-16,43-42 0,-43 20 15,0 1-15,1 0 0,-1 20 16,0-20-16,-20 21 0,20-21 0,-21 20 16,0 1-16,0 0 0,-42 21 31,0 0-31,-21 21 0,21 0 0,-1 1 15,1-1-15,0 0 0,0 0 0,0 0 16,21 0-16,-21 22 0,21-22 16,0 0-16,0 21 0,0-20 0,0-1 15,0 21-15,21-21 0,0 0 16,-21 1-16,21-1 0,-21 0 16,0 0-16,21-21 0,-21 21 15,0-42 16,0 0-31,-21 21 0,21-21 16,0 0-16,0-22 0,-21 22 16,21 0-16,-21-21 0,21 20 0,-21 1 15,21 0-15,0 0 0,0 0 16,-22 21 0,22 21-16,-21 0 15,21 0-15,0 0 16,0 1-16,0-1 0,0 0 0,21 0 15,1 0-15,-1 0 0,0-21 0,0 22 16,0-1-16,22-21 0,-22 0 16,21 21-16,0-21 0,1 0 0,-1 0 15,0 0-15,1 0 0,-1 0 0,43-21 16,-43 0-16,0-1 16,1 1-16,-22 0 0,21 0 15,1-21-15,-22-1 0,21 22 0,-21-21 16,0 21-16,1-22 0,-1 1 15,0 21-15,-21-22 0,0 22 0,0 0 16,0 0-16,0 0 16,-21 21-16,0 0 0,-1 0 15,1 0-15,0 21 0,-21 0 0,21 0 16,-1 0-16,1 1 0,0-1 16,21 0-16,0 0 0,0 43 15,0-22-15,0-21 0,0 0 16,21 0-16,0 22 0,1-22 0,20-21 15,-21 21-15,21 0 0,-20 0 0,20-21 16,21 0-16,-20 22 0,63-22 16,-64 0-16,21 0 0,1 0 15,-22 0-15,22-22 0,-1 1 16,-20 0-16,20 0 0,1 0 16,-22 0-16,0-1 0,1 1 0,-1-21 15,0 21-15,-21-22 0,1 22 16,-22-42-16,0 20 0,0 22 15,0 0-15,0-21 0,-22 21 0,-20-1 16,21 22-16,0-21 0,-22 21 16,22 0-16,-21 0 0,0 0 0,-1 21 15,22 1-15,-21-22 16,-1 42-16,22-21 0,-21 0 0,21 0 0,0 22 16,-1-22-16,1 42 15,21-20-15,0-22 0,0 42 16,0-20-16,0-22 0,0 0 15,0 0-15,21 0 0,1-21 0,-1 22 16,0-22-16,0 0 16,0 0-16,0 0 0,1 0 15,-1-22-15,0 22 0,-21-21 16,21-21-16,0 21 0,0-22 0,1 22 16,-1-21-16,21 0 0,-21-1 15,0 1-15,1-22 0,20 22 16,-21 0-16,0-1 0,22-20 0,-22 21 15,0-1-15,21-41 0,-21 41 16,-21 1-16,0 0 0,22 20 16,-22 1-16,0 0 0,0 0 0,-22 21 15,1 21 1,0 0-16,0 22 0,0-1 0,0 0 16,-1 1-16,1-1 0,0 21 15,0-20-15,0 20 0,21-20 16,0-1-16,0 0 0,0 1 0,0-1 0,0 0 15,0 1-15,21-22 0,0 21 16,0-21-16,0 0 0,1 22 0,-1-43 16,0 21-16,0 0 0,21-21 15,1 0-15,-22 0 0,21 0 0,1 0 16,-1 0-16,0 0 0,1-21 16,-22 0-16,21 0 0,0-1 0,1-20 15,-22 21-15,21 0 0</inkml:trace>
  <inkml:trace contextRef="#ctx0" brushRef="#br0" timeOffset="36851.08">15600 4741 0,'-21'0'0,"42"0"0,-42 22 0,-1-22 16,22 21-16,0 0 15,0 0 1,22-21 0,-1 0-16,0 0 0,0 0 15,0 0-15,0-21 0,22 21 16,-22-21-16,0 0 15,0-1-15,22 1 0,-22-21 0,0 21 16,21-22-16,-21 1 0,1 0 0,-1-1 16,0 1-16,0-21 0,0-1 15,0 1-15,-21-1 0,0 1 0,0 20 16,0-20-16,0 20 0,0 1 0,0 21 16,-21-21-16,0 20 0,0 22 15,0 0-15,0 0 0,-1 0 16,1 0-16,0 22 0,0 20 15,0 0-15,21 1 0,-21-1 0,-1 21 16,22 1-16,0-1 0,-21-20 16,21 20-16,0 1 0,-21-22 15,21 0-15,0 22 0,0-22 0,0 1 16,0-1-16,21 0 0,0-21 0,1 22 16,-1-22-16,0 21 0,21-21 15,-21 1-15,22-22 0,-22 21 0,21-21 16,1 0-16,-1 0 0,0 0 15,1 0-15,-1 0 0,0-21 0,-21 21 16,85-85-16,-63 64 16,-22 0-16,0-22 0,0 22 15,-21 0-15,0-21 0,0-1 16,0 22-16,0 0 0,0 0 0,0 0 16,0-1-16,-21 22 15,0 0-15,21 22 16,-21-1-16,-1-21 0,22 21 15,-21 0-15,21 0 0,0 0 0,0 1 16,0-1-16,21-21 16,1 0-16,-1 0 0,0 0 15,0 0-15,21 0 0,-20 0 0,20 0 16,-21 0-16,21 0 0,1-21 0,-22 21 16,21-22-16,-21 1 0,1 0 15,20 21-15,-21-21 0,0 0 0,-21 0 16,21-43-16,1 64 15,-22-21-15,0 0 0,0 42 32,-22 0-32,1 0 15,0 0-15,0 1 0,0 20 0,0-21 16,21 0-16,-22 22 0,22-22 16,-21 0-16,21 0 0,0 0 0,0 0 15,0 1-15,0-1 0,21 0 16,1-21-16,-1 0 0,0 0 15,0 0-15,0 0 0,22 0 0,20 0 16,-21-21-16,1 21 16,-1-21-16,-21-1 0,64-20 15,-64 21-15,21-21 0,-20 20 16,-1 1-16,0-21 0,0 21 16,0 0-16,0-1 0,-21 1 15,0 0-15,0 42 31,0 0-31,0 1 0,0-1 16,0 0-16,-21 21 16,21-21-16,-21 22 0,21-22 0,-21 21 0,21 1 15,0-1-15,0 21 0,-21-20 0,21-1 16,-21 22-16,21-22 0,0 21 16,-22-20-16,22 20 0,-21 1 15,21-22-15,0 22 0,-21 63 16,21-64-16,0 1 0,0 20 15,0-20-15,0-1 0,0 1 0,-21-22 16,21 22-16,0-1 0,-21-21 0,21 22 16,-21-22-16,21 22 0,-22-22 15,1 0-15,21 1 0,-21-1 0,0-21 16,0 0-16,21 1 0,-21-22 0,-1 0 16,1 0-16,0-22 0,0 1 15,21 0-15,0-21 0,-21-1 16,21 22-16,-21-42 0,-1 20 15,22 1-15,0-21 0,0 20 0,0-20 0,0-1 16,0-20-16,0 20 16,22 1-16,-1-22 0,0 21 0,21 1 15,-21-1-15,22 1 0,-22 21 0,21-22 16,64-63 0,-64 85-16,1-1 0,-22 1 15,21 21-15,-21-21 0,22 20 0,-22 1 16,-21-21-16,21 21 0,0 0 0,-21-1 15,0 1-15,0 0 0,0 0 16,0 0-16,21 0 0</inkml:trace>
  <inkml:trace contextRef="#ctx0" brushRef="#br0" timeOffset="37622.42">18986 4699 0,'22'0'15,"-44"0"-15,65 0 16,-22 0-16,-21-21 0,21 21 16,0-21-16,0 0 0,-21-1 15,22 22-15,-22-21 0,0 0 0,0 0 16,0 0-16,0-22 0,0 22 16,0 0-16,0 0 0,0-21 0,-22 20 15,-20-20-15,21 21 16,0 21-16,0 0 0,-1 0 0,-20 0 15,0 0-15,21 0 0,-22 21 16,1 21-16,0-20 0,-1-1 16,1 21-16,21 0 0,0 1 0,-22-1 15,22 0-15,21 1 0,0-1 0,0 0 16,0 1-16,0-22 0,0 21 16,21-21-16,0 22 0,1-22 0,-1 0 15,21-21-15,-21 21 0,22-21 16,-22 0-16,21 0 0,-21 0 0,22-21 15,-22 21-15,21-21 0,-21 0 16,22-22-16,-22 22 0,0-21 16,21 21-16,-21-22 0,1 1 0,20 0 15,-21-1-15,0 1 0,-21 0 16,21-1-16,1-20 0,-22-1 0,21 22 16,-21-85-16,21 64 0,-21-1 15,0 22-15,21-1 0,-21 1 16,0 21-16,0 0 0,0 0 0,0-1 15,-21 22 1,0 22-16,0-1 0,-1 21 16,1 0-16,0 22 0,21-22 0,-21 22 15,21-1-15,-21-20 0,21 20 16,0-21-16,-21 22 0,21-22 0,0 1 16,0-1-16,0 0 15,0-21-15,0 22 0,0-22 0,21 0 16,0 0-16,0 0 0,0 1 0,0-1 15,1-21-15,-1 21 16,0-21-16,0 0 0,0 0 16,0-21-16,1 0 15</inkml:trace>
  <inkml:trace contextRef="#ctx0" brushRef="#br0" timeOffset="38742.26">19579 4593 0,'-21'21'0,"21"1"16,21-22-1,0 0-15,0 0 16,1 0-16,-1 0 16,0-22-16,0 22 0,0 0 0,0-21 15,1 21-15,-1-21 0,0 0 0,0 0 16,0 0-16,-21-1 15,21-20-15,-21 21 0,0-21 16,0 20-16,0 1 0,0 0 16,-21 21-1,0 21-15,0-21 0,-21 21 16,20 22-16,1-22 0,-21 0 16,21 21-16,0-20 0,-1-1 0,1 21 15,21-21-15,0 0 0,0 1 16,0 20-16,0-21 0,21 0 0,1 0 15,-1 1-15,21-1 0,-21-21 0,22 21 16,20-21-16,-21 0 16,1 0-16,-1 0 0,-21 0 0,22 0 15,-1-21-15,-21 21 0,21-21 16,-20-1-16,20 1 0,-21 0 0,0 0 16,0 0-16,1 0 0,-22-22 15,0 22-15,21-21 0,-21 21 16,0-22-16,0 22 0,0-21 15,0 21-15,0 42 32,0 0-32,0 21 15,0-21-15,0 1 0,0-1 16,0 21-16,0-21 0,0 0 0,0 1 16,0-1-16,0 0 0,0 21 0,21-21 15,0 1-15,0-1 16,-21 0-16,21-21 0,1 0 0,-1 21 15,0-21-15,0 0 16,0 0-16,22 0 0,-22-21 16,0 21-16,0-21 0,0 0 0,0-1 15,1 1-15,-1 0 0,-21 0 16,21 0-16,0-22 0,0 22 0,0-21 16,-21 21-16,22-22 0,-22 22 15,0 0-15,21 0 0,-21 0 0,21 21 16,-21 21 15,0 0-31,-21 0 16,21 0-16,-21 1 0,21 20 15,0-21-15,0 0 0,0 0 16,0 1-16,0-1 0,0 0 0,21 0 16,0-21-16,-21 21 0,21 0 15,0 1-15,0-22 0,22 21 0,-22-21 16,0 0-16,0 0 0,22 0 0,-22 0 15,21 0-15,0-21 16,-20 21-16,-1-22 0,0 1 0,0 21 16,0-21-16,0 0 0,-21 0 15,22 0-15,-1-1 0,-21-20 0,21 21 16,-21 0-16,0 0 0,0-1 0,0 1 16,0 0-16,0 0 15,-21 21-15,0 0 16,-1 0-16,1 0 0,0 21 0,0-21 15,0 21-15,0 0 0,-1 1 16,22-1-16,0 0 0,0 21 0,0-21 16,0 1-16,0-1 0,0 0 15,0 0-15,0 0 0,0 0 0,22 1 16,-22-1-16,21 0 0,0 0 16,0-21-16,0 0 15,0 0-15,1 0 0,-1 0 0,0 0 16,0-21-16,0 0 15,0 21-15,1-21 0,-1-1 0,0-20 16,-21 21-16,21 0 0,0-22 16,0 1-16,1 21 0</inkml:trace>
  <inkml:trace contextRef="#ctx0" brushRef="#br0" timeOffset="39022.35">21759 3895 0,'0'-43'0,"0"86"0,0-107 16,21 43-16,-21 0 0,0 42 31,-21 0-31,0 0 0,0 22 16,21-22-16,-21 42 0,0-20 0,-1-1 15,1 22-15,0-1 16,0-21-16,0 22 0,21-22 0,-21 22 16,-1-22-16,1 0 0,21 1 15,0-22-15,0 21 0,0-21 0,0 1 16,0 20-16,0-21 0,0 0 15,0 0-15,21-21 16,1 0-16,-1 0 0,0 0 16,0 0-16,21-21 0,-20 21 15,-1-21-15,21 0 0,-21 0 16,0 0-16,22-1 0,-22 1 0</inkml:trace>
  <inkml:trace contextRef="#ctx0" brushRef="#br0" timeOffset="39402.14">22013 4360 0,'0'0'0,"-21"22"15,21-1 1,-21-21-16,0 21 0,-22 21 0,22-21 16,0 1-16,0-1 0,0 0 15,0 21-15,-1-21 0,22 1 0,0-1 16,0 0-16,0 0 0,0 0 16,0 0-16,0 1 0,0-1 15,22 0-15,-1-21 0,0 0 0,21 0 16,-21 0-16,22 0 0,-22 0 15,21 0-15,1 0 0,-22-21 0,21 0 16,0-1-16,-20 1 16,20 0-16,-21 0 0,0-21 0,0 20 15,-21-20-15,0 21 0,0-21 0,0-1 16,0 22-16,0-42 16,-21 41-16,0 1 0,0 21 0,-21 0 15,20 0-15,-20 0 0,0 0 16,21 0-16,-22 0 0,1 21 0,0 1 15,20-1-15,1 0 0,0 0 16,0-21-16,21 21 0,0 0 16,0 1-16,0-1 0,21 0 0,21 0 15,-20-21-15,20 0 0,0 0 16,1 0-16,-1 0 0,21 0 16</inkml:trace>
  <inkml:trace contextRef="#ctx0" brushRef="#br0" timeOffset="39754.44">22860 4360 0,'0'-21'16,"0"42"-16,-21-21 31,0 22-31,-1-1 16,22 21-16,-42-21 0,21 22 0,0-22 15,0 21-15,-1 0 0,1 22 16,0-22-16,21 22 0,-21-1 0,0 1 15,21-1-15,-21 1 0,21-1 16,-22 1-16,1-1 0,21 1 0,-42 63 16,42-64-16,-21 1 0,0-1 15,-1 1-15,22-1 0,-42 43 16,21-64-16,0 22 0,21-22 16,-21 1-16,21-22 0,-22 21 0,22-21 15,0 0-15,0 1 0,0-1 16,0 0-16,0-42 31,0 0-31,0-1 0,0-20 16,22 21-16,-22-21 0,21-1 15,0-20-15,-21-1 0</inkml:trace>
  <inkml:trace contextRef="#ctx0" brushRef="#br0" timeOffset="40094.26">22521 4636 0,'0'-149'16,"0"298"-16,0-319 0,0 128 0,0 21 16,0-22-16,0 22 0,0 0 0,21 0 0,1 0 15,-1 0-15,0 21 16,0-22-16,0 22 0,22 0 0,-22 0 16,21 0-16,0 0 0,1 0 15,-22 0-15,21 22 0,1-1 0,-22 0 16,0 0-16,0 0 0,0 22 15,-21-22-15,0 21 0,0-21 0,0 0 16,0 22-16,-21-22 0,21 0 0,-42 0 16,21 22-16,-1-22 0,-20 0 15,21-21-15,0 21 0,-22 0 0,22-21 16,-21 21-16,21-21 0,0 0 16,-22 0-16,22 0 15,0 0-15,42 0 31,0-21-31,22 0 0,-22 0 16,21 21-16</inkml:trace>
  <inkml:trace contextRef="#ctx0" brushRef="#br0" timeOffset="40433.58">23199 4572 0,'21'0'15,"0"0"-15,0 0 16,0-21-16,0 21 16,1-21-16,-1 0 0,0 21 15,0-22-15,-21 1 0,21 21 0,0-21 16,-21 0-16,0 0 16,0 0-16,0-1 15,-21 44 16,0-1-31,0-21 0,21 21 16,-21 0-16,0 0 0,-1 22 16,22-22-16,0 0 0,0 0 0,0 0 15,0 0-15,0 1 0,0-1 16,0 0-16,22 0 16,-1-21-16,0 0 0,0 0 0,21 0 15,-20 0-15,20 0 0,-21 0 16</inkml:trace>
  <inkml:trace contextRef="#ctx0" brushRef="#br0" timeOffset="40817.89">23791 4530 0,'0'0'15,"0"-21"-15,21-1 0,-21-20 0,0 21 16,0 0-16,22 0 0,-22-1 0,0 1 16,0 0-16,0 0 0,21 21 15,-21-21-15,21 21 16,0 0-16,0 0 15,0 0-15,1 21 0,-1-21 16,0 21-16,0 0 0,0 0 0,0 22 16,-21-22-16,0 21 15,0 1-15,0-22 0,0 0 16,0 0-16,0 0 0,-21 0 0,0 1 16,0-1-16,21 0 0,-21-21 15,-22 21-15,22-21 16,0 0-1,21-21 17,0 0-32,21 0 15,0-1-15,1 1 0,-1 0 0,0 0 16,0 0-16,0 0 0,22-1 16,-22 1-16,0 0 0,21 0 0,-21 0 15,1 0-15,-1-1 0,0 1 16,0 0-16,0 21 0</inkml:trace>
  <inkml:trace contextRef="#ctx0" brushRef="#br0" timeOffset="41223.66">24871 4382 0,'0'0'0,"-21"0"0,-1 0 16,1-22-16,0 22 0,0 0 15,-21-21-15,20 21 0,-20 0 0,21 0 16,0 0-16,-22 0 0,22 0 0,0 0 16,21 21-1,-21-21-15,21 22 0,0-1 0,0 0 16,0 0-1,21 0-15,0 0 0,0 1 0,1-22 16,-1 21-16,0 0 0,0 0 0,0 0 16,0 0-16,1-21 0,-1 22 15,-21-1-15,0 0 16,-21-21 0,-1 0-16,1 0 15,-42 0-15,42 0 0,-1 0 16,-20 0-16,21 0 0,-21 0 15,20 0-15,-20 0 0,0 0 16,21 0-16,-43 0 0</inkml:trace>
  <inkml:trace contextRef="#ctx0" brushRef="#br0" timeOffset="43725.78">995 7091 0,'0'0'0,"0"-21"16,0 0-16,-21-1 0,21 1 0,-22 0 16,22 0-16,-21 0 15,0 21-15,21-21 0,-21 21 31,21 21-31,0 0 0,-21 0 0,21 21 16,0 1-16,0-1 0,0 22 16,-21 41-16,-1-41 0,22-1 15,-21-20-15,21 20 0,0-20 16,-21-1-16,21 0 0,-21 1 16,21-22-16,0 0 0,0 0 15,0 0-15,0 0 0,21-42 31,0 0-31,-21 0 0,21 0 16,1 0-16,-1-22 0,0 1 16,0 0-16,0-1 0,0 1 0,1 0 15,-1-22-15,0 22 0,0-1 16,0 1-16,-21 0 0,0 21 16,21-1-16,-21 1 0,22 21 15,-22 21 1,0 1-16,0-1 0,0 21 15,0 0-15,0 1 0,0-1 16,0 0-16,0 1 0,0-1 0,0-21 16,21 22-16,0 20 15,0-42-15,-21 0 0,21-21 0,0 22 16,1-22-16,-1 0 0,21 0 16,-21 0-16,22 0 0,-22 0 0,21 0 15,0-22-15,22 1 0,-22 0 16,1-21-16,-1 21 0,0-22 0,1 1 15,-22 0-15,0-1 0,0-20 16,0-1-16,0 22 0,-21 0 0,0-1 16,22 1-16,-22 0 0,0 20 15,0 1-15,0 0 0,0 0 16,-22 42 0,22 0-16,-21 0 15,21 22-15,0-1 0,0 0 16,0 1-16,0 20 0,0-20 0,0-1 15,0 0-15,0 1 0,0-1 16,0 0-16,0-21 0,0 22 0,21-22 16,1 0-16,-1-21 0,-21 21 15,21 0-15,0-21 0,0 0 0,22 0 16,-22 0-16,0 0 0,21-21 0,1 0 16,-22 0-16,21 0 15,22 0-15,-22-1 0,0-20 0,1 0 16,-1-1-16,0 1 0,-21-21 15,1 20-15,20-20 0,-21 20 0,-21-20 16,0 21-16,0-22 0,0 22 16,0-1-16,0 1 0,-21-21 15,0 63 1,0 0-16,-22 0 0,22 21 0,0 0 16,0 0-16,0 21 0,-1 1 15,22-1-15,-21 0 0,21 1 0,-42 105 16,42-85-1,0-20-15,0-1 0,0 0 16,0 43-16,0-64 0,0 22 16,0-22-16,0 0 0,0 0 15,21-21 17,0 0-32,0-21 0,1 0 15,-1 0-15,0-1 0,0-20 16,0 21-16,0-21 0,1 20 0,20-20 15,-21 21-15,0 0 0,22-22 16,-22 43-16,21 0 16,-21 0-16,0 22 15,1 20-15,-22-21 16,21 0-16,-21 0 0,0 1 0,21 20 16,0-21-16,-21 0 0,21 0 0,0 1 15,-21-1-15,22-21 0,-1 21 16,0 0-16,0-21 0,0 0 0,0 0 15,1 0-15,-1 0 0,21 0 16,-21-21-16,0 21 0,22-21 0,-22 0 16,21 21-16,1-64 15,-1 43-15,-21-21 0,0 20 0,0-20 16,1 0-16,-22-1 0,0 1 16,0 0-16,0 21 0,0-1 15,0 1-15,0 0 0,0 0 0,0 42 31,0 0-31,0 0 16,0 22-16,0-22 0,0 21 0,0-21 16,0 22-16,0-22 0,0 21 15,0-21-15,0 22 0,0-22 0,0 0 16,21 0-16,-21 0 0,21 1 0,0-22 16,21 21-16,-20-21 0,-1 21 15,21-21-15,-21 0 0,22 0 16,-1 0-16,-21 0 0,21-21 0,1 0 0,-1-1 15,-21 1-15,22 0 16,-22 0-16,21-21 0,-21 20 0,0-20 16,1 0-16,-1-1 0,-21-20 15,0 21-15,21-22 0,-21 22 0,0-1 16,21 1-16,-21-85 16,0 106-16,0-21 0,0 20 15,0 1-15,0 42 16,0 1-1,0-1-15,-21 0 0,21 21 16,-21-21-16,21 22 0,0 41 16,-21-41-16,21-1 15,0 0-15,0 1 0,0-1 0,0 0 16,0-20-16,0 20 0,0-21 0,21 21 16,0-20-16,-21-1 0,21 0 15,0 0-15,22-21 0,-22 0 0,0 0 16,21 0-16,1 0 0,-1 0 0,0 0 15,1 0-15,-1-21 0,0 0 16,1 0-16,-22-1 0,21 1 0,0 0 16,-20-21-16,-1 21 0,0-22 15,0 22-15,-21-64 16,0 64-16,0-21 0,0 21 0,-21 0 0,0-1 16,0 22-16,-1 0 0,1 0 15,0 0-15,0 0 0,-21 0 16,20 22-16,1-1 0,-21 0 0,21 21 15,0 1-15,-1 62 16,22-62-16,0-1 0,0-21 16,0 22-16,0-22 0,22 0 0,-1 0 15,0 0-15,0 0 0,0-21 16,22 0-16,-22 0 0,21 0 0,0 0 16,-20 0-16,20 0 0,0 0 0,1-21 15,-1 0-15,-21 0 0,21 0 16,22-22-16,-43 1 15,21 0-15,-20 21 0,-1-22 16,0 1-16,0-43 0</inkml:trace>
  <inkml:trace contextRef="#ctx0" brushRef="#br0" timeOffset="43945.65">3492 6900 0,'-42'0'16,"84"0"-16,-105 0 0,63 22 15,21-22 32,0 0-31,-21-22-16</inkml:trace>
  <inkml:trace contextRef="#ctx0" brushRef="#br0" timeOffset="46565.75">7281 7260 0,'0'0'0,"21"0"16,-21-21 0,22 0-16,-22 0 0,0 0 15,0-1-15,0 1 0,0 0 16,0 0-16,0 0 0,0 0 15,0-1-15,0 1 0,-22 0 0,1 0 16,0 0-16,-21-22 0,21 22 0,-22 21 16,22-21-16,-21 0 0,-1 21 15,22 0-15,-21 0 0,0 0 16,-1 0-16,1 0 0,0 21 0,-1 0 16,22 0-16,-21 1 0,21 20 15,-22 0-15,22 1 0,0-1 0,21 0 16,0 1-16,0 20 0,0-21 0,0 1 15,0-22-15,0 21 0,21-21 16,0 22-16,0-22 0,22-21 0,-22 21 16,0-21-16,21 21 0,-20-21 0,20 0 15,-21 0-15,21 0 0,-20-21 16,20 0-16,-21 0 0,0 21 0,22-43 16,-22 22-16,0-21 0,0 21 15,0-22-15,-21 1 0,21 0 16,1-22-16,-1 22 0,-21 0 0,21-22 15,-21 22-15,21-22 0,-21 1 16,21 20-16,-21-20 0,21-1 0,-21 22 16,0-21-16,0 20 0,0 1 0,0 0 15,0 20-15,0 1 0,0 0 16,0 0-16,-21 42 16,0 21-16,21-20 15,-21 41-15,21-21 0,-21 22 0,21-22 16,-21 22-16,21-1 0,0 1 0,0-22 15,0 22-15,0-22 16,0 21-16,0-20 0,0 20 0,21-20 16,0-1-16,0-21 0,-21 21 0,21 1 15,0-22-15,1 0 0,-1 0 16,0 0-16,0-21 0,21 0 0,-20 0 16,20 0-16,21 0 0,-20 0 15,-22-21-15,21 0 0,1 0 16,-1 0-16,0-22 0,1 22 0,-1-21 15,-21 21-15,21-22 0,-20 1 0,-1 21 16,0-21-16,-21 20 0,21-20 16,-21 21-16,0 0 0,0 0 15,-21 21-15,0 0 16,0 0-16,-1 21 0,1 0 16,0 0-16,0 0 0,21 0 0,-21 1 15,0-1-15,21 21 0,-22-21 16,22 22-16,0-1 0,0-21 0,0 21 15,0-20-15,0-1 0,0 21 0,22-21 16,-1 0-16,0 1 16,0-1-16,0-21 0,0 0 0,1 0 15,-1 0-15,21 0 0,-21 0 0,22 0 16,-22-21-16,21 21 0,0-22 16,1 1-16,-22 0 0,21-21 0,-21 21 15,22-22-15,-22 22 0,0-21 16,0-1-16,0 1 0,-21 21 15,0-21-15,0-1 0,0 1 0,0 21 16,0-22-16,0 1 0,0 21 0,-21 0 16,0 0-16,-21-1 0,21 1 15,-1 0-15,-20 21 0,21 0 0,-64 0 16,43 0 0,21 21-16,0 0 0,-22 1 0,22 20 15,0-21-15,0 21 0,0-20 16,21 20-16,0-21 0,0 21 0,0 1 15,0 20-15,0-20 16,0-22-16,21 0 0,0 0 0,0 0 16,0 0-16,0 1 0,22-1 15,-22-21-15,21 0 0,-21 0 0,22 0 16,-1 0-16,-21 0 0,22-21 0,-1 21 16,0-22-16,-21 1 0,22 0 15,-1 0-15,0-21 0,1 20 16,-22 1-16,21 0 0,-21-21 0,1 21 15,-1-1-15,0 1 0,-21 0 0,21 0 16,-21 0-16,0 0 16,-21 42 15,0 0-31,21 0 0,-21 0 16,21 0-16,0 1 0,0-1 15,-22 21-15,22-21 0,0 0 0,0 22 16,0-1-16,22-21 0,-1 0 15,-21 1-15,21-22 0,21 21 16,-21-21-16,1 0 0,20 0 0,0 0 16,1 0-16,-1 0 0,0 0 0,1 0 15,-1-21-15,0-1 0,1 1 16,-22 0-16,21 0 0,-21-21 16,22 20-16,-22 1 0,0-21 0,-21 21 15,0-22-15,21 22 0,-21 0 16,0 0-16,0 0 0,0 0 0,0-1 15,-21 44 17,0-1-32,21 0 0,-21 0 0,-1 0 15,22 0-15,-21 22 0,0-22 16,21 0-16,-21 21 0,21-20 0,-21-1 16,21 21-16,0-21 0,-21 0 15,21 1-15,0-44 47,0 1-47,0 0 16,0 0-16,21-21 0,-21 20 15,21 1-15,0-21 0,0 21 0,0 0 16,-21-1-16,22-20 0,-1 21 0,0 21 16,0-21-16,0 0 0,0 21 0,1 0 15,-1-22-15,0 22 0,0 0 16,0 0-16,0 0 0,-21 22 15,0-1-15,0 0 0,22 0 0,-22 0 16,21 0-16,-21 1 0,21 20 16,-21-21-16,0 0 0,21 22 15,0-22-15,0 0 0,1 0 0,-1 0 16,0 0-16,0-21 0,21 22 16,-20-22-16,20 0 0,0 0 0,22 0 15,-22 0-15,0 0 0,22-22 0,-22 22 16,1-21-16,20 0 0,-21 0 15,1 0-15,-22 0 0,21-1 0,-21 1 16,22-21-16,-22 21 0,0-22 16,-21 22-16,0-21 0,0 21 0,0-22 15,0 22-15,0 0 0,0 0 0,-21 0 16,0 0-16,0-1 0,-22 22 0,1 0 16,21 0-16,-22 0 15,1 0-15,0 22 0,-1-1 0,-62 21 16,62 0-16,22-20 0,-21-1 15,21 21-15,-22-21 0,43 0 16,0 22-16,0-22 0,0 0 0,0 0 16,0 0-16,0 1 0,0-1 0,43 0 15,-22-21-15,0 0 0,21 0 16,-21 0-16,22 0 0,-22 0 0,21 0 16,-21-21-16,22 21 0,-1-21 0,-21-1 15,0 22-15,1-21 0,-1 0 16,0 0-16,0 0 0,0 0 15,0-1-15,-21 1 0,0 0 0,22 0 16,-22 0-16,21 0 0,-21-1 16,0 1-16,0 42 47,0 1-47,0-1 0,0 0 15,-21 0-15,21 0 0,-22 22 0,22-22 16,-21 21-16,21-21 0,0 22 15,0-1-15,-21 0 0,21 1 0,0-1 16,0 0-16,0 1 0,0 20 0,0-21 16,0 1-16,0 20 0,0-20 15,0 20-15,0-21 0,0 22 16,0-1-16,0 1 0,0-1 0,0 1 16,0-1-16,0 1 0,21-1 0,-21 1 15,0-22-15,0 22 0,0-22 0,0 0 16,0 22-16,0-22 0,0 1 15,0-1-15,0 0 0,0 1 0,0-22 16,0 21-16,0-21 0,0 0 0,0 22 16,-21-43-16,21 21 0,0 0 0,-21-21 15,0 0-15,0 0 0,-1 0 16,1 0-16,0 0 0,21-21 16,0 0-16,0 0 0,0-22 15,0 22-15,-21-21 0,21-1 0,0 1 16,0 0-16</inkml:trace>
  <inkml:trace contextRef="#ctx0" brushRef="#br0" timeOffset="46829.78">9102 6541 0,'0'0'0,"-22"0"16,22-22-16,0 1 0,0-21 31,22 42 0,-1 0-31,0 0 16,0 0-16,0 0 0,0 21 15</inkml:trace>
  <inkml:trace contextRef="#ctx0" brushRef="#br0" timeOffset="47714.27">12340 6625 0,'0'-42'16,"0"84"-16,0-105 0,0 42 0,0-22 0,0 22 15,0-21-15,0 21 0,0-1 16,0 1-16,-21 21 16,0 21-16,21 1 15,0-1-15,0 21 0,0 0 16,-21 1-16,21-1 0,0 22 0,0-22 15,-22 21-15,22-20 16,0 20-16,0-20 0,-21-1 0,21 0 16,-21 1-16,0 20 0,21-21 15,0-20-15,0-1 0,0 0 16,0 0-16,21-21 16,0 0-16,-21-21 15,21 0-15,1 0 0,-1-1 16,0 1-16,0 0 0,0-21 0,0 21 15,1-22-15,-1 1 0,21 0 0,-21-1 16,0 1-16,22 0 16,-22-1-16,0 1 0,0 0 0,22-1 15,-22 22-15,0 21 0,-21 42 32,0-20-32,0-1 0,0 21 0,0 0 15,0-20-15,-21 20 0,21 0 16,-21-21-16,21 22 0,0-22 0,0 21 15,0-21-15,0 1 0,0-1 0,21 0 16,21-21-16,-21 21 0,0-21 16,22 0-16,-1 0 0,0 0 0,1 0 15,-1 0-15,0 0 0,1-21 0,20 0 16,-20 21-16,-1-21 0,21-1 16,-20-20-16,-1 21 0,-21-21 0,22 20 15,-22-20-15,0-21 0,0 20 16,-21-20-16,21 20 0,-21-20 15,0-1-15,0 22 0,0-21 0,-21 41 16,0-20-16,0 21 0,0 0 0,-1 0 16,1 21-16,0 0 0,0 0 15,0 0-15,0 0 0,-22 21 0,22-21 16,0 21-16,0 0 0,0 21 16,-1-20-16,22 20 0,0-21 0,-21 21 15,21-20-15,0-1 0,0 21 0,0-21 16,0 0-16,0 1 0,21-1 15,1-21-15,-1 0 0,21 0 0</inkml:trace>
  <inkml:trace contextRef="#ctx0" brushRef="#br0" timeOffset="47982.12">13928 6371 0,'21'-21'0,"-42"42"0,63-63 0,-42 21 0,0 0 16,0 42-1,0 0 1,-21 21-16,0 1 0,-1-1 0,-20 43 16,42-43-16,-21 0 15,0 22-15,21-43 0,-21 21 0,21 1 16,0-22-16,0 0 0,0 21 16,-22-21-16,22 1 15,0-1-15,0-42 47,0-1-47,22 1 0,-22 0 0,21 0 16</inkml:trace>
  <inkml:trace contextRef="#ctx0" brushRef="#br0" timeOffset="48529.81">13906 6435 0,'0'0'16,"0"-21"-16,22-22 0,-1 22 0,-21-21 15,21 21-15,-21-1 0,21 1 16,0 21-16,-21-21 0,21 21 0,1 0 15,20 0-15,-21 0 0,0 0 16,22 0-16,-22 0 0,0 0 0,21 0 16,-21 21-16,1 0 0,-22 1 15,0 20-15,0-21 0,0 21 16,0 1-16,0-22 0,-22 21 0,1 1 16,0-22-16,-21 21 0,21-21 15,-22 22-15,1-22 0,0 0 0,-1-21 16,22 21-16,0 0 0,-21-21 0,20 0 15,1 0 1,21-21 0,21 0-1,1 21-15,-1-21 0,21 21 16,-21-21-16,22 21 0,-1 0 0,0-22 16,1 22-16,-22 0 0,21 0 15,0 0-15,1 0 0,-22 0 0,21 22 16,-21-22-16,22 21 0,-22 0 0,21 0 15,-21 21-15,1-20 16,-1-1-16,-21 0 0,0 0 0,0 21 16,0-20-16,0-1 0,-21 0 15,-1 0-15,-20 0 0,0 0 0,-1 1 16,1-22-16,-21 21 0,20 0 16,-20-21-16,20 21 0,1-21 0,0 0 15,-1 0-15,22 0 0,-21 0 16,21 0-16,0 0 0,-1 0 0,1 0 15,0 0-15,0 0 16,21-21-16,0 0 16,0 0-16,0-1 15,21 22-15,-21-21 0,21 0 16,22 0-16,-22 0 0,21 0 16</inkml:trace>
  <inkml:trace contextRef="#ctx0" brushRef="#br0" timeOffset="48857.62">14880 6287 0,'0'-22'0,"-21"22"31,21-21-31,21 21 0,0 0 15,0 0-15,1 0 0,20 0 16,0-21-16,1 21 0,-1 0 0,0 0 16,22 0-16,-22 0 0,22 0 15,-22 0-15,0 0 0,1 0 0,-1 0 16,-21 0-16,21 0 0,-20 0 16,-44 0-1,1 0 1,0 0-16,0 0 0,0 0 15,-22 0-15,22 0 0,0 0 16,0 0-16,0 0 0,0 0 0</inkml:trace>
  <inkml:trace contextRef="#ctx0" brushRef="#br0" timeOffset="49094.48">15325 6223 0,'0'21'47,"0"0"-47,-22 1 0,22-1 16,-21 21-16,0 0 0,21 1 15,-21-1-15,0 0 0,21 22 0,-21-22 16,-1 22-16,22-22 0,0 0 0,-21 1 16,0-1-16,21 0 0,-21-20 15,21 20-15,0-21 0,-21 0 0,21 0 16,-21 1-16,21-1 0,0 0 16,21-42 30,0 21-46,0-21 0,21-1 16</inkml:trace>
  <inkml:trace contextRef="#ctx0" brushRef="#br0" timeOffset="49318.89">15981 6964 0,'0'0'0,"0"21"47,-21-21 0,-1 0-31,1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1:49:24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783 953 0,'0'-22'0,"0"1"31,0 0-31,0 0 16,-21 21-16,21-21 16,-21 21-1,21 21 17,0 0-32,0 0 15,0 22-15,0-22 16,0 21-16,21 0 0,-21 1 0,21-1 15,-21 0-15,0 1 0,0-1 16,0 0-16,0-20 0,0 20 16,0-21-16,0 21 0,0-20 0,0-1 15,0 0-15,0 0 16,0 0 0,0-42 30,0 0-30,0 0-16,0 0 0,0-1 16,0 1-1,0 0-15</inkml:trace>
  <inkml:trace contextRef="#ctx0" brushRef="#br0" timeOffset="512.7">762 868 0,'0'-21'47</inkml:trace>
  <inkml:trace contextRef="#ctx0" brushRef="#br0" timeOffset="1489.14">762 847 0,'0'-21'31,"0"-1"-15,0 1 15,0 0-15,0 0-1,0 42 48,0 0-63,0 0 16,0 1-16,0 20 0,0 0 15,0 1-15,0-1 0,0 0 16,0 1-16,-21 20 0,21-21 0,-21 1 15,21-1-15,0 0 0,0 1 16,-22-1-16,22 0 0,-21-20 16,0 20-16,21-21 0,0 21 15,0-20-15,0-1 0,-21-21 0,21 21 16,0 0-16,-21-21 16,21-21-1,-21-43 16,21 22-31,0 21 0,0 0 16,0 0-16,0-1 0,0-20 0,0 21 16,0 0-16,0 0 0,21 21 15,-21-22-15,21 22 0,0 0 32,0 0-32,0 0 0,-21 22 15,22-1-15,-1-21 0,-21 21 16,21 0-16,-21 0 0,21 22 0,0-22 15,-21 0-15,21 0 0,1 0 16,-22 0-16,21 1 0,0-1 16,0 0-16,0-21 0,-21 21 15,21-21-15,1 0 0,-1 0 0,0 0 16,0 0-16,21 0 0,-20-21 16,-1 21-16,0-21 0,0 0 0,21-43 15,-20 22 1,-22 21-16,21-22 0,-21 1 0,21 0 15,-21-22-15,0 22 0,0-22 16,0 22-16,0-22 0,0 1 0,0 21 16,-21-22-16,0 22 0,-22-1 15,22 1-15,0 21 0,0-21 16,-22 20-16,22 1 0,-21 21 0,21-21 16,-22 21-16,22 0 0,-21 0 15,0 0-15,-1 21 0,22 0 16,-21 1-16,-1 20 0,22 0 0,0 1 15,0-1-15,21 21 0,0-20 16,0-1-16,0 0 0,0 1 0,21-1 16,21-21-16,-20 0 15,-1 1-15,0-1 0,21 0 0,-21-21 16,22 0-16,-1 21 0,-21-21 16,0 0-16,22 0 0,-22 0 0,0 0 15,0 0-15,0 0 0,1 0 16,-1-21-16,0 21 15,-21-21-15,0 0 16,0-1 0,21 22-16,0 0 15</inkml:trace>
  <inkml:trace contextRef="#ctx0" brushRef="#br0" timeOffset="2033.83">1545 1016 0,'-42'21'31,"21"-21"-31,-1 21 16,1 1-16,0-1 16,0 0-16,21 21 0,0-21 15,-21 1-15,0-1 0,21 0 16,0 21-16,0-21 0,0 1 15,0-1-15,0 0 0,0 0 0,0 0 16,0 0-16,21 1 0,0-1 16,0-21-16,0 21 0,0 0 0,1-21 15,-1 0-15,0 0 0,21 0 16,-21 0-16,1 0 0,20 0 0,-21-21 16,0 0-16,0 21 0,1-21 15,-1-1-15,0 1 0,0 0 0,0 0 16,-21-21-16,21 20 0,-21-20 15,0 21-15,0-21 0,0 20 16,0-20-16,-21 0 0,0 21 16,0-22-16,0 22 0,0-21 15,-1 21-15,-20 21 0,21-22 0,0 22 16,-22 0-16,22 0 0,0 0 16,-21 0-16,21 22 0,-22-1 15,22 0-15,0 0 0,0 21 0,0-20 16,-1 20-16,1-21 0,21 21 15,-21 1-15,21-22 0,0 21 0,0-21 16,0 1-16,0-1 0,0 0 16,0 0-16,0 0 0,21 0 15,0 1-15,1-22 0,-1 0 16,0 21-16,0-21 0,21 0 16,-20 0-16,20 0 0,-21 0 0</inkml:trace>
  <inkml:trace contextRef="#ctx0" brushRef="#br0" timeOffset="3212.7">2053 1080 0,'0'0'0,"-21"0"47,21 21-47,-21-21 0,21 21 0,0 0 15,0 0-15,-21 0 0,21 1 16,-22-1-16,22 0 0,0 0 16,0 0-16,0 0 0,0 1 0,0 20 15,0-21-15,0 0 0,0 0 16,0 1-16,0-1 16,0 0-16,22-21 15,-1 0-15,0 0 16,0 0-16,0 0 15,0-21-15,-21 0 0,22 21 16,-1-22-16,0 1 0,0 0 16,0 0-16,0-21 0,1 20 0,-1 1 15,0 0-15,-21-21 0,21 21 0,0 21 16,0-22-16,-21 1 0,0 0 31,0 42-15,0 0-1,0 1-15,0-1 0,0 0 0,0 0 16,0 0-16,0 0 0,0 1 16,0-1-16,0 0 15,0 0-15,0 0 0,22-21 16,-1 21-16,0-21 0,0 0 16,0 0-16,0 0 0,1 0 15,20 0-15,-21 0 0,0 0 0,0 0 16,22-21-16,-22 0 0,0 0 15,0 21-15,0-21 0,22-43 16,-43 43-16,0 0 0,0-21 16,0 20-16,0 1 0,0-21 0,0 21 15,-21 0-15,21-1 0,-22 1 16,1 21-16,-21 0 0,21-21 0,0 21 16,-1 0-16,1 0 15,0 0-15,0 0 0,0 0 0,0 0 16,42 0 15,0 0-31,21-21 0,-21 0 16,22 21-16,-1-21 0,-21 21 0,22-22 15,-1 22-15,0 0 0,1 0 16,-1 0-16,0 0 0,-21 0 16,22 0-16,-22 0 0,21 0 0,-21 22 15,1-22-15,-1 21 16,-21 0-16,0 0 0,21 0 0,-21 0 15,0 1-15,0-1 16,0 0-16,0 0 0,0 21 0,0-20 16,0-1-16,0 0 0,0 0 15,0 0-15,0 0 0,0 1 0,0-1 16,-21 0-16,21 0 16,0 0-16,0 0 15,0-42 32,0 0-47,-21 0 0,21 0 0,0 0 16,0-1-16,0-20 0,0 21 15,21-21-15,-21-1 0,21 1 16,0 0-16,0 20 0,0-20 16,1 0-16,-1 21 0,21-1 0,-21 1 15,22 0-15,-1 0 0,-21 21 16,21 0-16,1 0 0,-22 0 15,21 0-15,-21 21 0,22 0 0,-22 0 16,0 22-16,0-22 0,0 0 0,-21 21 16,0-20-16,0-1 0,0 21 15,0-21-15,-21 22 0,-21-1 16,21-21-16,0 0 0,-1 0 16,22 1-16,-21-22 0,0 21 0,0-21 15,21 21 1,0-42 15</inkml:trace>
  <inkml:trace contextRef="#ctx0" brushRef="#br0" timeOffset="4486.93">4254 804 0,'0'0'0,"0"-21"0,0 0 0,0 0 15,0 0-15,0 0 16,0-1-16,0 1 16,0 127 46,0-64-62,0 1 0,0-1 0,0 0 16,-21 1-16,21 20 0,-21-20 0,0-1 15,0 0-15,21 1 0,-43-1 16,1 43-16,21-64 0,0 21 16,0-21-16,-1 0 0,1 1 15,0-22-15,0 21 0,0-21 16,0 0 0,-1 0-16,22-21 15,-21-1-15,21 1 0,0 0 16,0 0-16,0 0 0,0-22 15,0 1-15,0 21 0,0-21 16,0 20-16,0-20 0,0 21 0,0 0 16,0 0-16,21-1 0,-21 1 15,22 21 1,-1 21-16,-21 1 16,0-1-16,21 0 0,-21 0 0,21 0 15,-21 22-15,0-22 0,0 0 16,21 21-16,-21-21 0,21 1 0,-21-1 15,22 0-15,-22 0 0,21 0 16,0 0-16,0-21 0,0 0 16,-21 22-16,21-22 0,1 0 0,-1 0 15,21 0-15,-21 0 16,0 0-16,1-22 0,20 22 0,-21-21 0,21 0 16,-20 21-16,-1-21 15,21 0-15,-21-22 0,0 22 0,1 0 16,-1 0-16,0 0 0,0 0 15,-21-1-15,0 1 0,21 0 0,-21 0 16,0 42 31,0 0-47,0 0 0,0 1 16,-21-1-16,21 0 15,-21 0-15,21 0 0,-21 0 0,21 1 16,0-1-16,0 0 0,0 0 0,0 0 15,0 0-15,0 1 0,0-1 16,21-21-16,0 0 0,0 21 16,0-21-16,1 0 0,-1 0 15,21 0-15,-21 0 0,22 0 0,-22-21 16,21 21-16,-21-21 0,22-1 16,-22 1-16,42-21 0,-42 21 15,1 0-15,-1-22 0,-21 22 16,0-21-16,0 21 0,0-22 15,0 1-15,0 21 0,0-22 0,0 22 16,-21 0-16,-1 0 0,1 0 16,0 21-16,-21 0 0,21-21 15,-22 21-15,1 0 0,0 0 16,20 0-16,-20 21 0,0 0 0,21-21 0,-22 21 16,22 21-16,0-20 0,0-1 15,0 0-15,-1 21 0,22-21 0,0 1 16,0 20-16,0-21 0,0 0 15,0 0-15,0 1 0,22-1 0,20 0 16,-21 0-16,0-21 0,0 0 16,22 21-16,-1-21 0</inkml:trace>
  <inkml:trace contextRef="#ctx0" brushRef="#br0" timeOffset="5020.14">5567 1101 0,'0'-21'16,"0"42"-16,0-64 0,0 22 16,-21 21-16,-1-21 0,1 21 15,0 0-15,0 0 16,0 0-16,0 0 0,-1 0 16,1 21-16,0 0 0,0 1 0,21-1 15,-21 0-15,0 0 0,-1 21 16,1-20-16,21-1 0,0 21 15,-21-21-15,21 22 0,0-22 0,-21 0 16,21 0-16,0 21 0,0-20 0,0-1 16,0 0-16,21-21 15,0 0-15,-21 21 0,21-21 0,1 0 16,-1 0-16,0 0 0,0 0 16,0-21-16,0 21 0,1-21 0,-1 0 15,0 21-15,0-22 0,0-20 16,0 21-16,1 0 0,-22 0 0,21-22 15,0 22-15,-21-21 0,0-1 16,0 22-16,21 0 0,-21-21 16,0 21-16,0-1 0,0 1 15,0 42 17,-21 1-32,21-1 15,0 0-15,0 21 0,0-21 0,0 22 16,0-22-16,0 0 0,0 21 15,0-20-15,0-1 0,0 0 0,0 0 16,21 21-16,0-42 0,0 22 16,1-1-16,-1-21 0,0 0 15,21 0-15,-21 0 0,22 0 16,-1 0-16,-21 0 0,22-21 16</inkml:trace>
  <inkml:trace contextRef="#ctx0" brushRef="#br0" timeOffset="5572.83">6477 1122 0,'0'0'0,"0"-21"0,0 0 16,0-1-16,-21 1 0,0 0 15,-1 0-15,1 21 0,0-21 0,0 21 16,0 0-16,0 0 16,-1 0-16,1 0 0,0 0 15,-21 21-15,21 0 0,-1 0 16,1 0-16,0 1 0,0-1 0,0 0 15,0 21-15,21-21 0,0 22 16,-22-22-16,22 0 0,0 0 0,0 22 16,0-22-16,0 0 0,0 0 0,22 0 15,-1 0-15,0-21 16,0 0-16,0 0 0,0 0 16,1 0-16,20 0 0,-21 0 15,0 0-15,0-21 0,64-85 16,-43 85-1,-20-21-15,-22 0 0,21-1 16,0-20-16,0 20 0,0-20 0,-21-1 16,21 22-16,1-64 15,-22 43-15,21 20 0,0 1 0,-21 21 16,0-21-16,21 20 0,-21 1 16,0 0-16,0 42 15,-21 0 1,0 1-16,0-1 0,21 21 0,-22 64 15,1-43-15,21-20 16,0 20-16,-21 1 0,21-22 16,0 22-16,0-22 0,0 0 0,0-21 0,0 22 15,0-22-15,0 21 16,0-21-16,21-21 0,-21 22 0,21-1 16,1-21-16,-1 0 0,0 0 15,0 0-15,21 0 0,-20 0 0,-1 0 16,21-21-16,-21-1 0,22 1 0,-22 0 15</inkml:trace>
  <inkml:trace contextRef="#ctx0" brushRef="#br0" timeOffset="6800.27">8149 1270 0,'64'0'32,"-43"0"-32,-21-21 15,21 0-15,0 0 0,0 21 0,-21-22 16,21 1-16,1-21 0,-22 21 16,0 0-16,0-22 0,0 22 0,0-21 15,0 21-15,0-22 0,0 1 16,0 21-16,-22-22 0,22 22 0,-21 0 15,0 0-15,0 0 0,0 21 16,0 0-16,-1 0 0,1 0 0,0 21 16,-21 0-16,21 0 0,-22 22 15,22-1-15,-21 0 0,-1 1 0,22 20 16,0-21-16,0 1 0,0 20 16,0-20-16,21-1 0,0 0 15,0-21-15,0 22 0,0-22 0,0 0 16,21 0-16,-21 0 0,21 1 15,21-22-15,-21 0 0,43 0 16,-22 0-16,1 0 0,-22 0 0,21 0 16,0-22-16,-20 1 0,20 0 15,-21 0-15,21 0 0,-20 0 16,-1-22-16,0 22 0,0-21 0,-21-1 16,21 1-16,-21 0 0,21-1 15,-21 22-15,0-21 0,0 21 0,0 0 16,0-1-16,0 44 31,-21-1-31,0 0 0,21 0 16,0 21-16,0-20 0,-21 20 0,21-21 15,0 21-15,0-20 0,0-1 16,0 21-16,0-21 0,0 0 0,0 1 16,21-1-1,0-21-15,0 21 0,1-21 0,-1 0 16,0 0-16,0 0 0,21 0 15,-20 0-15,20-21 0,0 0 0,-21 21 16,22-22-16,-22 1 0,0-21 16,21 21-16,-20 0 0,-1-22 15,0 22-15,-21-21 0,0 21 16,21-1-16,-21 1 0,0 0 0,0 0 16,0 42-1,0 0-15,-21 0 16,21 1-16,0 20 0,-21-21 0,21 0 15,-21 22-15,21-22 0,-22 0 0,22 21 16,0-21-16,0 1 0,-21-1 16,21 0-16,-21 0 0,21 0 15,0 0 1,-21-42 15,21 0-31,0 0 16,-21 0-16,21 0 0,0-22 15,0 22-15,0-21 0,0 21 16,21-22-16,0 22 0,21-21 16,-20-1-16,20 22 0,0-21 0,1 21 15,20 0-15,-21-1 0,22 22 0,-22 0 16,22 0-16,-22 0 0,0 22 16,1-1-16,-1 21 0,0-21 0,-20 22 15,-1-22-15,0 21 0,0 0 16,0-20-16,-21 20 0,0-21 15,0 21-15,0-20 0,0-1 0,0 0 16,0 0-16,-21 0 0,0-21 0,21 21 16,-21 1-16,0-22 15,21-22 17,0 1-32,21 0 15,21 0-15,-21 0 0</inkml:trace>
  <inkml:trace contextRef="#ctx0" brushRef="#br0" timeOffset="7347.96">10223 1143 0,'0'-21'0,"0"42"0,0-63 16,0 21-16,0-1 0,0 1 15,0 0-15,-21 0 0,0 0 0,0 21 16,0-21-16,0 21 0,-1 0 15,1 0-15,0 0 0,0 0 0,-21 0 16,20 21-16,-20 0 0,21 21 16,-21-21-16,20 22 0,-20-1 15,21-21-15,0 22 0,0-1 0,-1-21 16,1 21-16,21-20 0,-21 20 16,21-21-16,0 21 15,0-20-15,0-1 0,21-21 0,0 0 16,22 21-16,-22-21 0,0 0 0,21 0 15,1 0-15,-22 0 0,21-21 0,1 0 16,-1-1-16,0 1 0,1 0 16,-22 0-16,21-21 0,0-1 0,-20 1 15,20 0-15,-21-22 0,21 1 16,-20 20-16,-1-20 0,0-1 16,-21 1-16,0-1 0,21 22 0,-21 0 15,0-1-15,0 22 0,0 0 16,0 0-16,0 0 0,-21 21 15,0 21 1,0 21-16,-1-21 0,1 22 0,0 20 16,0 1-16,0-1 0,0 1 15,-1-1-15,22 1 0,-21-22 0,21 21 16,0 64-16,0-105 16,0 20-16,0-21 0,0 0 15,21 0-15,1 1 0,-1-1 16,21-21-16,-21 0 0,0 0 15,22 0-15,-1 0 0,-21-21 16,22 21-16,-1-22 0,0 1 0</inkml:trace>
  <inkml:trace contextRef="#ctx0" brushRef="#br0" timeOffset="8688.19">11832 889 0,'-42'0'31,"21"0"-31,21 21 0,-22 0 16,22 1-16,0-1 15,0 0-15,0 0 0,22-21 32,-1 0-32,0 0 0,0 0 15,21 0-15,-20 0 0,20 0 16,0-21-16,43-21 0,-43 20 16,1 1-16,-1-21 0,0 21 15,-21 0-15,22-1 0,-22-20 0,0 21 16,-21 0-16,0 0 0,0-1 15,0 1-15,0 0 16,-21 42 0,0 0-1,0 1-15,-1 20 0,1 0 0,-21 43 16,21-22-16,0-20 16,21 20-16,0-20 0,-22 62 15,22-62-15,0-1 0,0-21 0,0 22 16,0-1-16,0-21 0,0 0 15,0 0-15,0 1 0,0-1 0,-21 0 16,21 0 0,-21-21-16,0 0 15,0 0-15,21-21 0,-21 21 0,-1-21 16,1 0-16,0-1 16,0 1-16,-21 0 0,20 0 0,1-21 15,0 20-15,0 1 0,0 0 16,0 0-16,21 0 0,-22 21 15,1 0 1,21 21-16,0 0 16,0 0-16,0 0 0,0 22 15,0-22-15,0 0 0,21 0 16,1 0-16,-22 1 0,21-22 0,0 21 16,0 0-16,0-21 0,0 21 0,43-21 15,-43 0-15,21 0 16,1 0-16,-1 0 0,0 0 0,1 0 15,-1 0-15,0-21 0,1 0 0,-1 0 16,0 21-16,1-43 0,-22 22 16,0 0-16,21 0 0,-20-22 0,-1 22 15,-21-21-15,0 21 0,21-22 16,-21 22-16,0-21 0,21 21 0,-21 0 16,0-1-16,0 44 31,0-1-31,0 0 0,-21 0 15,21 21-15,-21-20 0,21 20 16,0-21-16,0 21 0,-21-20 0,21 20 16,0-21-16,-22 0 0,22 22 15,0-22-15,0 0 0,0 0 16,0 0-16,0-42 47,0 0-47,0 0 15,0 0-15,0-1 0,0 1 0,22 0 16,-1 0-16,0-21 0,0-1 0,0 1 16,0 21-16,22-22 0,-1 1 15,0 21-15,1 0 0,20 0 0,-20-1 16,-1 22-16,21 0 16,-20 0-16,-22 22 0,21-1 0,-21 0 15,1 0-15,-1 21 0,0-20 0,-21 20 16,0 0-16,0-21 0,0 22 15,0-22-15,0 0 0,-42 43 16,42-43-16,-22 0 0,22 0 16,-21 0-16,21 0 0,-21 1 15,21-1-15,-21-21 16,21-21 15,21-1-31,0 1 0,0 0 16,1 0-16,-1 0 0,0-22 0</inkml:trace>
  <inkml:trace contextRef="#ctx0" brushRef="#br0" timeOffset="9140.93">13949 1058 0,'0'0'0,"21"-42"15,-42 42 1,0 0-1,-1 0-15,1 0 0,-21 21 0,0 0 16,-1 1-16,1-1 0,21 0 16,-22 0-16,1 0 0,21 0 0,-21 1 15,20-1-15,22 0 0,0 0 16,0 0-16,22-21 16,-1 0-16,0 21 0,0-21 0,21 0 15,1 22-15,-1-22 0,-21 0 16,22 0-16,-1 21 0,0-21 0,1 0 15,-1 21-15,-21-21 0,0 0 0,22 21 16,-22 0-16,-21 0 16,0 1-1,-21-22-15,-1 0 0,1 21 0,0-21 16,-21 0-16,21 21 0,-22-21 16,1 0-16,0 0 0,20 0 0,-20 0 15,21 0-15,-21 0 0,20 0 16,1 0-16,0 0 0,0 0 15,0 0-15,0 0 0,-1 0 16,22-21-16,0 0 16,22-1-1,-1 22 1,0-21-16,0 0 0</inkml:trace>
  <inkml:trace contextRef="#ctx0" brushRef="#br0" timeOffset="9450.76">14414 910 0,'0'0'0,"22"-21"16,-1-21-16,-21 21 0,0-1 0,0 1 15,21 21 1,-21 21 0,0 1-16,-21-1 15,21 21-15,-21 0 0,-1 1 16,1-1-16,0 22 0,0-22 15,0 0-15,0 1 0,-1-1 0,1-21 16,0 21-16,0 22 16,21-43-16,-21 0 0,21 0 0,0 1 15,0-1-15,0 0 0,0 0 16,0 0-16,21-21 16,0 0-1,0 0-15,0 0 0,1 0 16,-1-21-16,0 0 0,21 0 0,-21 21 15,1-21-15</inkml:trace>
  <inkml:trace contextRef="#ctx0" brushRef="#br0" timeOffset="9653.64">14287 1185 0,'-21'0'0,"42"0"47,1 0-47,-1 0 16,0 0-16,0 0 0,0 0 0,0 0 15,22 0-15,-22 0 0,0 0 16,0-21-16,0 21 0,1-21 0,-1 21 16,0 0-16</inkml:trace>
  <inkml:trace contextRef="#ctx0" brushRef="#br0" timeOffset="10916.92">15409 1376 0,'21'-21'0,"-42"42"0,64-42 0,-43 0 16,21-1-16,0 22 16,-21-21-16,0 0 0,0 0 0,21 0 15,-21 0-15,0-1 0,0 1 16,0 0-16,0 0 0,0 0 0,0 0 16,-21 21-16,0 0 15,-22 0-15,22 0 0,-21 0 16,0 0-16,-1 21 0,1 0 0,-22 0 15,22 0-15,0 0 0,-1 1 16,22 20-16,-21-21 0,21 0 0,0 22 16,-1-22-16,1 0 15,21 42-15,0-41 0,0-1 16,0 0-16,0 0 0,21-21 16,1 21-16,-1-21 15,0 0-15,0 0 0,21 0 0,-20 0 16,-1 0-16,21 0 15,-21 0-15,22-21 0,-22 21 0,0-21 0,21 0 16,-21 21-16,22-21 0,-22-1 16,0 1-16,0-21 0,0 21 0,1 0 15,-1-22-15,-21 22 0,21-21 0,-21 21 16,21-1-16,-21 1 0,0 0 16,0 0-16,0 0 0,-21 42 46,0 0-46,0 0 0,21 0 16,-22 1-16,22 20 0,-21-21 0,21 21 16,-21-20-16,21-1 0,0 21 0,0-21 15,0 0-15,0 1 0,0-1 16,0 0-16,0 0 0,21 0 0,0-21 16,1 21-16,-1-21 0,-21 22 15,42-22-15,-21 0 0,0 0 0,1 0 16,-1 0-16,0-22 0,21 1 15,-21 21-15,1-21 0,20 0 0,-21 0 16,0 0-16,0-22 0,1 22 16,-1-21-16,0-1 0,0 1 15,0 0-15,0-1 0,1 1 0,-22 0 16,21-22-16,-21 22 0,21 0 16,-21-1-16,0 1 0,0 21 0,0-43 15,0 43-15,0 42 31,-21 0-31,0 22 0,21-22 16,-22 21-16,1 1 0,21 20 16,-21 22-16,21-22 0,-21-20 15,21-1-15,-21 0 16,21 1-16,0-1 0,0-21 0,0 21 16,0-20-16,0 20 0,0-21 0,0 0 15,0 22-15,0-22 0,0 0 16,21 0-16,0-21 0,0 0 15,0 0-15,1 0 16,-1 0-16,0 0 0,21 0 0,-21-21 16,1 0-16,20 0 0,0-1 15,-21 1-15,22-21 0,-1 21 16,0-22-16,1 22 0,41-63 0,-62 41 16,20-20-16,-21 20 15,0 1-15,0-21 0,1 20 0,-22 1 16,0 0-16,0 20 0,0-20 15,0 21-15,-22 21 16,1 21-16,0 21 16,0-20-16,0 20 0,-22 0 0,22 22 15,0-22-15,-21 0 0,21 22 16,-1-22-16,1 1 0,21-1 0,0-21 16,0 21-16,0 1 0,0-22 15,0 0-15,0 0 0,0 0 0,21 1 16,1-1-16,20 0 0,-21-21 15,0 0-15,22 0 0,-1 0 16,-21 0-16,21 0 0,1 0 0,-1 0 16,0 0-16,-20-21 0,62 0 15,-63-1-15,22 1 0,-1 0 16,-21 0-16,22 0 0,-22 0 16,0-1-16,0 1 0,0 21 0,0-21 15</inkml:trace>
  <inkml:trace contextRef="#ctx0" brushRef="#br0" timeOffset="11104.81">17018 1461 0,'0'0'0,"0"21"31,-21-21-15,0 0 30,-1 0-30,1-21-16,0 21 16,0 0-16</inkml:trace>
  <inkml:trace contextRef="#ctx0" brushRef="#br0" timeOffset="12040.27">1333 2519 0,'0'0'0,"0"21"31,0 0-15,0 22-16,0-22 0,0 21 15,22 0-15,-22 1 0,0-1 16,21 22-16,-21-22 0,0 21 0,0 1 16,0-1-16,0 1 0,0-1 15,0 1-15,0-1 0,0 1 0,0-1 16,0-20-16,0-1 0,0 0 15,0 1-15,0-22 0,0 0 0,0 0 16,0 0-16,21-21 31,-21-21-15,0 0-16,0-21 0,0-1 16,0 22-16,0-21 0,0 0 15,-21-1-15</inkml:trace>
  <inkml:trace contextRef="#ctx0" brushRef="#br0" timeOffset="12420.06">1143 2942 0,'-21'-21'0,"42"42"0,-42-63 15,21 21-15,-21-22 0,21 22 0,-22 0 0,22 0 16,0 0-16,0-43 16,0 43-16,0 0 0,0 0 15,22 0-15,-1-22 0,21 22 16,0 0-16,1 0 0,20 0 15,1 21-15,-1-22 0,22 22 0,-22 0 16,1 0-16,-1 22 0,-20-1 16,-1 0-16,0 0 0,1 0 0,-22 22 15,-21-1-15,0 0 0,0-21 16,0 22-16,-42-1 0,20 0 0,-20 1 16,0-22-16,-1 21 0,-20-21 15,21 1-15,-1-1 0,1 0 16,0 0-16,-1-21 0,22 21 0,0-21 15,0 0-15,0 0 16,-1 21-16,44-21 47,-1 0-47,0-21 0,0 21 16,0 0-16,0 0 0,22-21 0,-22 21 15,21 0-15</inkml:trace>
  <inkml:trace contextRef="#ctx0" brushRef="#br0" timeOffset="12886.79">1884 3260 0,'0'21'0,"-21"-21"15,21-21 1,-22 21-16,22-21 15,0-1-15,0 1 0,0 0 16,0 0-16,0 0 0,0 0 16,22-1-16,-1 1 15,0 0-15,0 21 0,0 0 16,0 0-16,1 0 16,-1 0-16,0 0 15,0 21-15,0 0 16,0 1-16,-21 20 0,0-21 0,22 21 15,-22-20-15,0 20 0,0 0 16,0-21-16,0 22 0,0-22 0,0 21 16,0-21-16,0 1 0,0-1 15,0-42 32,0-1-47,0 1 16,0 0-16,0 0 0,0 0 15,21 21-15,-21-21 0,0-1 16,21 1-16,0 0 0,0 0 0,0 0 16,1 0-16,-1-1 0,21 1 15,0 0-15,-20-21 0,20 21 0,0-1 16</inkml:trace>
  <inkml:trace contextRef="#ctx0" brushRef="#br0" timeOffset="13084.68">2688 3006 0,'0'0'16,"0"21"-16,0 0 0,0 0 15,-21 0-15,0 1 16,0 20-16,21-21 0,0 0 0,-22 22 16,22-22-16,-21 0 0,21 21 15,0-21-15,0 1 0,0-1 16,-21 21-16,21-21 0,0 0 16,0 1-16,0-1 15,0-42 16,21-1-31,-21 1 0,21 0 16</inkml:trace>
  <inkml:trace contextRef="#ctx0" brushRef="#br0" timeOffset="13473.45">2815 2752 0,'0'0'0,"-21"0"0,0 0 15,0 0-15,-1 0 0,1 0 16,0 0-16,0 21 0,0 0 0,21 0 16,-21 0-16,21 1 0,-22-1 15,22 0-15,0 0 0,22 0 16,-1-21 0,0 0-16,0 0 0,0 0 0,0 0 15,1 0-15,-1 0 0,0 0 16,0-21-16,0 0 0,0 21 15,1-21-15,-1 0 0,-21-1 0,0 1 16,0 0-16,0 0 16,0 0-16,0 0 0,0-1 0,-21 22 15,-1 0-15,1 0 0,0 0 16,0 0-16,0 0 0,-22 22 16,22-22-16,0 21 0,-21 0 0,21 0 15,-1 0-15,1 0 0,0 1 0,21 20 16,0-21-16,0 0 0,0 0 15,0 22-15,0-22 0,0 0 0,21 0 16,22 0-16,-22-21 0</inkml:trace>
  <inkml:trace contextRef="#ctx0" brushRef="#br0" timeOffset="13981.16">3302 2985 0,'-64'0'16,"43"0"-16,0 0 15,0 0-15,21 21 0,-42 0 16,20 0-16,1 21 0,0-20 16,21-1-16,0 21 0,-21-21 15,21 22-15,-21-1 0,21-21 0,0 21 16,0-20-16,0 20 0,0-21 15,21 21-15,0-20 0,0-22 16,0 21-16,1-21 0,-1 0 16,0 0-16,21 0 0,-21 0 0,22 0 15,-1-21-15,-21 21 0,22-22 16,-1 1-16,-21 0 0,21 0 0,-20 0 16,20-22-16,-21 22 0,0-21 15,0 21-15,-21-43 0,0 22 16,0 0-16,-21 20 0,0-20 15,0 21-15,0 0 0,-22 0 16,22-1-16,-21 1 0,0 21 0,20 0 16,-20 0-16,0 0 0,21 0 15,-22 0-15,22 21 0,-21-21 0,21 22 16,-1-1-16,1 0 0,0 0 16,0 0-16,21 22 0,0-22 0,0 0 15,0 0-15,0 21 0,0-20 16,0-1-16,0 0 0,0 0 0,21 0 15,0-21-15,0 21 0,1-21 16,-1 0-16,21 0 0,-21 0 16,22 0-16</inkml:trace>
  <inkml:trace contextRef="#ctx0" brushRef="#br0" timeOffset="14412.92">3641 3133 0,'0'0'0,"0"-21"0,0-1 16,0 1-16,0 0 16,21 21-16,-21-21 0,21 21 15,0-21-15,0 21 16,0-21-16,1 21 0,-1 0 0,0 0 16,0 0-16,21 0 15,-20 0-15,-1 0 0,21 0 0,-21 0 16,22 21-16,-22 0 0,0 0 15,0 0-15,0 0 0,0 1 0,1-1 16,-22 42-16,0-42 16,0 1-16,0 20 0,0-21 0,0 0 15,-22 0-15,1 1 0,0-1 0,21 0 16,-21-21 0,0 0-1,21-21-15,0 0 16,0-1-16,0-20 0,0 21 15,0 0-15,0-22 0,21 22 16,-21 0-16,21-21 0,0 21 16,-21-1-16,0 1 0,21 0 0,1 0 15,-1 0-15,0 0 16,21-1-16,-21 1 0,1 21 0,20-21 16,-21 21-16,21 0 0,1-21 0</inkml:trace>
  <inkml:trace contextRef="#ctx0" brushRef="#br0" timeOffset="14668.77">4720 2942 0,'0'0'0,"0"21"0,-21 1 16,21-1-16,-21 0 0,0 0 16,21 0-16,0 0 0,-22 1 15,22-1-15,0 21 0,-21-21 0,21 0 16,0 1-16,0-1 0,0 0 15,0 0-15,0 0 0,0 0 16,0-42 31,21 0-47,-21 0 16,22 0-16,-22-22 0,21 22 15,-21 0-15,0-21 0</inkml:trace>
  <inkml:trace contextRef="#ctx0" brushRef="#br0" timeOffset="15044.55">4614 2582 0,'-21'0'0,"42"0"0,-84 0 16,42 22-16,-1-1 0,1-21 16,-21 21-16,21 0 0,21 0 0,0 22 15,-21-22-15,21 0 0,0 0 16,0 0-16,0 0 0,21 1 15,-21-1-15,21-21 0,0 0 16,21 0-16,-20 0 0,20 0 16,-21 0-16,21 0 0,1-21 0,-1-1 15,0 22-15,-20-21 0,20 0 16,-21 0-16,0 0 0,-21 0 0,0-1 16,0 1-16,0 0 0,0-21 15,0 21-15,-21-1 0,0 22 0,0-21 16,0 0-16,-1 21 0,-20 0 15,21 0-15,-21 0 0,20 21 0,-20-21 16,21 21-16,-21 1 0,20-1 0,1 0 16,0 0-16,0 0 0,21 22 15,0-22-15,0 0 0,0 0 0,0 0 16,0 0 0,21-21-16,0 0 15,0 0-15,22 0 0</inkml:trace>
  <inkml:trace contextRef="#ctx0" brushRef="#br0" timeOffset="15945.04">5419 2455 0,'-22'0'16,"22"22"-16,-21-22 15,0 21-15,21 0 0,-21 21 0,21-21 16,0 1-16,-21 20 0,0 0 16,21-21-16,-22 22 0,22-22 0,0 21 15,0 1-15,0-22 0,0 21 16,0-21-16,0 22 0,0-22 0,0 0 16,0 0-16,0 43 0,0-43 15,0 0-15,22 0 16,-1 0-16,0 0 0,0-21 15,0 0-15,0 0 16,1 0-16,-1 0 0,0 0 16,0-21-16,0 21 0,0-21 0,22 21 15,-22-21-15,21-21 16,-21 20-16,1 1 0,20 0 0,-21 0 16,-21-21-16,21 20 0,0 1 15,1 0-15,-22 0 0,-22 42 47,1-21-47,21 21 0,-21 0 0,21 1 16,0-1-16,-21 0 0,21 0 15,0 0-15,0 0 0,0 1 16,0-1-16,0 0 0,0 0 16,0 0-16,21-21 0,0 0 15,0 21-15,22-21 0,-22 0 0,21 0 16,1 0-16,-22 0 0,21-21 15,-21 0-15,22 21 0,-22-21 0,21 0 16,-21 0-16,22-1 16,-22 1-16,-21 0 0,21 0 15,-21-21-15,21 42 0,-21-22 0,0 1 16,0 0-16,0 0 0,42 0 16,-63 21-1,0 21 1,0-21-16,21 21 15,-21 0-15,21 0 0,-21 1 0,-1-1 16,22 0-16,-21 0 0,0 21 16,21 1-16,0-1 0,0 0 0,0 22 15,0-22-15,0 1 0,0 20 0,0-21 16,0 22-16,0-22 0,0 1 16,0 20-16,0-21 0,0 22 0,0-22 15,0 64-15,0-42 16,0-1-16,0-21 0,0 22 0,0-1 15,0-20-15,0-1 0,0 0 16,0 1-16,-21-1 0,21-21 0,-21 22 16,0-22-16,21 0 0,-22 0 15,1-21-15,0 0 16,0 0 0,0-21-16,21 0 15,-21 0-15,21-1 0,0-20 0,0 21 16,0-21-16,-22-22 0,22 22 0,0-22 15</inkml:trace>
  <inkml:trace contextRef="#ctx0" brushRef="#br0" timeOffset="16304.83">5313 2731 0,'21'0'16,"0"0"0,0 0-16,0 0 15,1-22-15,-1 22 0,21 0 16,22-21-16,-22 21 0,21-21 15,1 21-15,-22 0 0,22-21 0,-22 21 16,-21-21-16,22 21 0,-22 0 16,0 0-16,-42 0 31,0 0-15,-1 0-1,22 21-15,0 0 16</inkml:trace>
  <inkml:trace contextRef="#ctx0" brushRef="#br0" timeOffset="19604.95">1101 4974 0,'-43'-21'32,"22"21"-32,0 0 15,21 21 1,-21-21-16,21 21 15,0 1-15,-21-1 0,21 0 16,0 0-16,0 0 16,21-21-1,0 0 1,0 0-16,0-21 0,22 0 16,-22 0-16,21 0 0,-21-22 15,22 22-15,-1-21 0,0-1 0,1 1 16,-22 0-16,21 21 0,-21-22 15,0 22-15,1-21 0,-22 21 16,0-1-16,0 1 0,0 0 16,0 0-16,0 0 0,-22 21 15,1 0-15,0 0 0,-42 0 0,41 0 16,1 21-16,0 0 0,0 0 16,0 22-16,21-1 0,0 21 15,0 1-15,0-1 0,0 1 16,0-1-16,0 1 0,0-1 15,21 1-15,0-1 0,-21 1 0,0-22 16,21 22-16,-21-22 0,21 0 16,-21 1-16,0-1 0,0 0 0,0-20 15,0-1-15,0 21 0,0-21 16,0 0-16,-21-21 16,0 0-16,0 0 0,0-21 15,-22 0-15,22 0 0,-21 0 16,0-22-16,20 22 0,-20-21 15,0 0-15,-1 20 0,1-20 16,0 21-16,21-21 0,-22 20 0,22 1 0,0 0 16,-21 21-1,20 0-15,22 21 16,0 0-16,0 1 0,0-1 16,0 21-16,22 0 0,-1-20 15,0 20-15,0 0 0,0-21 0,43 43 16,-43-43-16,21 0 15,-21 0-15,22-21 0,-1 22 0,0-22 16,1 0-16,-1 0 0,0 0 16,22-22-16,-22 22 0,22-21 0,-22 0 15,22-21-15,-22 21 16,0-22-16,1 22 0,-1-21 0,-21-1 16,0 1-16,0 21 0,1-21 15,-22-1-15,21 22 0,-21-21 0,0 21 16,0-22-16,-21 43 31,-1 0-31,22 21 0,0 1 16,0-1-16,-21 21 0,21-21 15,0 0-15,0 22 0,0-22 0,-21 21 16,21-21-16,0 22 0,0-22 16,0 0-16,0 0 0,0 0 15,0 1-15,0-1 0,0 0 16,21-42 15,0 21-31,-21-21 0,0-1 0,22 1 16,-22 0-16,21 0 0,-21-21 15,0 20-15,21 1 0,-21-21 0,21 21 16,0 0-16,-21-1 0,0 1 16,21 0-16,1 21 0,-1 0 15,0 21 1,-21 0-16,0 1 15,0 20-15,21-21 16,-21 0-16,21 0 0,-21 1 0,0-1 16,0 0-16,21 0 0,1 0 15,-22 0-15,21 1 0,0-22 0,0 21 16,0-21-16,0 0 16,1 0-16,20 0 0,-21-21 15,21-1-15,-20 22 0,20-21 0,-21 0 16,21 0-16,-20-21 0,20 20 15,-21 1-15,0 0 0,-21-21 0,0 21 16,0-1-16,0-20 0,0 21 0,0 0 16,0 0-16,0-1 0,-21 22 31,0 0-31,0 22 16,21-1-16,0 0 0,-21 0 0,21 21 15,-22-20-15,22-1 0,-21 0 16,21 21-16,0-21 0,0 22 0,0-22 15,0 0-15,-21 21 16,21-20-16,21-44 31,0 1-31,1 0 16,-1 0-16,-21 0 0,21 0 16,0-22-16,0 22 0,0-21 15,1 21-15,-22-22 0,21 22 16,0 0-16,0 0 0,-21 0 0,0-1 15,21 22-15,-21 22 16,0-1 0,0 0-16,0 0 0,0 21 15,0-20-15,0-1 0,0 21 0,0-21 16,0 22-16,0-22 0,0 0 16,21 0-16,-21 21 0,22-20 0,-1-22 15,0 21-15,0 0 0,0-21 16,0 0-16,22 0 0,-22 0 15,21 0-15,-21 0 0,22-21 0,-1 0 16,0-1-16,-20 1 0,20 0 16,-21 0-16,21 0 0,-20-22 0,-1 22 15,0 0-15,-21-42 16,21 41-16,-21 1 0,0 0 16,0 0-16,0 0 0,0 0 15,-21 21 1,0 0-16,21 21 15,-21 0-15,-1 0 0,22 21 16,0-20-16,-21-1 0,21 0 16,0 21-16,0-21 0,0 1 0,0 20 15,0-21-15,0 0 0,0 0 16,0 1-16,21-1 0,1 0 16,-1 0-16,0-21 0,0 0 15,0 0-15,22 0 0,-22 0 16,21 0-16,-21 0 0,64-42 15,-43 21-15,-21-1 0,22 1 16,-22 0-16,21-21 0,-21 21 0,-21-1 16,0-20-16,0 21 0,0-21 0,0 20 15,0-20-15,-21-21 16,0 20-16,-21 22 0,21 0 16,-1 0-16,-20 21 0,21 0 0,-21 0 15,20 0-15,-20 0 0,21 0 0,-21 0 16,20 21-16,1 21 15,0-21-15,0 1 0,0 20 0,0-21 16,21 21-16,0-20 0,0 20 16,0-21-16,0 21 0,0-20 0,0-1 15,21 0-15,0 0 0,0 0 0,0 0 16,0 1-16,1-22 0,20 0 16,-21 0-16,21 0 0,-20 0 0,20 0 15,0 0-15,1-22 0,-1 22 16,0-21-16,1 0 0,-22 0 15,21-21-15,0 20 0,-20 1 16,-1 0-16,0 0 0,0 0 0,-21 0 16,0-22-16,0 22 0,0 0 15,0 0-15,-21 42 32,21 0-17,0 0-15,0 0 0,-21 1 0,21 20 16,0-21-16,0 0 15,0 22-15,0-22 0,0 0 0,0 0 16,0 0-16,21 0 0,0 1 16,0-22-16,0 0 0,1 21 15,-1-21-15,0 0 0,0 0 0,0 0 16,22 0-16,-22-21 16,0-1-16,0 22 0,0-21 0,22 0 15,-22 0-15,-21 0 0,21 0 0,0-22 16,-21 22-16,0 0 0,0 0 15,0 0-15,0-1 0,0 1 0,0 0 16,0 42 31,21-21-31,0 0-1,1 0 1,-1 0-16,0 0 0,0-21 0,0 21 15,22-21-15,-22 0 0,0 21 0,0-21 16,21 21-16,-42-22 0,22 1 16,-1 0-16,-42 21 31,-1 0-15,1 21-16,0 0 0,21 1 0,-21-1 15,0 0-15,0 0 16,21 0-16,0 22 0,-22-22 0,22 0 0,-21 0 15,21 21-15,0-20 16,0-1-16,0 0 0,0 0 0,0 0 16,0 0-16,21-21 0,1 22 15,-1-22-15,0 0 0,0 0 0,21 0 16,-20 0-16,-1 0 0,21 0 16,-21 0-16,22 0 0,-22-22 0,0 1 15,21 0-15,-21 0 0,1 0 0,-1-22 16,-21 1-16,0 21 15,0-21-15,0 20 0,0-20 0,-21 21 16,-1-21-16,1 20 0,0-20 0,0 21 16,-21 21-16,20-21 15,-20 21-15,0 0 0,21 0 0,-22 0 16,22 0-16,-42 42 0,41-21 16,1 0-16,0 1 0,0-1 15,21 0-15,0 0 0,0 0 0,0 0 16,0 1-16,0-1 15,0 0-15,21-21 0,-21 21 16,21-21-16,0 0 0,22 0 0,-22 0 0,21 0 16</inkml:trace>
  <inkml:trace contextRef="#ctx0" brushRef="#br0" timeOffset="19918.77">5461 5080 0,'0'0'0,"-21"0"0,0 0 15,-22 0-15,22 0 0,0 0 0,0 0 16,-22 21-16,22 0 0,0 1 16,-21-1-16,21 0 0,-1 0 0,1 21 15,0-20-15,0 20 0,0-21 16,0 21-16,-1-20 0,22-1 0,0 21 15,0-21-15,0 43 16,0-43-16,0 0 0,22 21 0,-1-20 16,0-22-16,0 21 0,0 0 15,22-21-15,-22 0 0,0 21 0,21-21 16,1 0-16,-22 0 0,21 0 16,0 0-16,1-21 0,105-21 15</inkml:trace>
  <inkml:trace contextRef="#ctx0" brushRef="#br0" timeOffset="20424.47">6096 5186 0,'0'-21'0,"0"42"0,0-63 0,0 20 16,-64 1-16,43 0 16,0 21-16,0 0 0,-21 0 15,20 0-15,-20 21 0,21 0 0,-21 1 16,20-1-16,-20 0 0,21 0 0,0 0 15,0 22-15,-1-22 0,1 21 16,0-21-16,21 0 0,-21 22 0,21-22 16,0 0-16,0 0 0,0 0 15,0 1-15,0-1 0,0 0 0,21 0 16,0-21-16,0 21 0,1-21 16,-1 0-16,0 0 0,0 0 15,21-21-15,-20 21 0,-1-21 16,21 0-16,-21 0 0,0-1 0,22 1 15,-22 0-15,0 0 0,0 0 16,0-22-16,-21 22 0,22-21 0,-22 21 16,21 0-16,-21-1 0,0 1 15,0 0-15,0 42 32,-21 0-32,-1 1 15,22 20-15,0-21 0,0 0 16,0 0-16,-21 1 0,21 20 0,0-21 0,0 0 15,0 0-15,0 1 0,0-1 16,21 0-16,-21 0 16,22-21-16,-1 0 0,0 0 15,0 0-15,0 0 0,0 0 16,22-21-16,-22 21 0,0-21 0,0 0 16,0-1-16,22 1 0,-22-21 15,0 21-15,21-22 0,-20 22 0</inkml:trace>
  <inkml:trace contextRef="#ctx0" brushRef="#br0" timeOffset="20699.32">6562 4826 0,'0'-42'0,"0"84"0,21-105 0,-21 20 0,0 22 15,0-21-15,0 21 16,-21 42 0,-1 0-1,22 21-15,0 1 0,-21-1 0,0 21 16,21-20-16,0 20 0,0-20 0,-21 20 15,21-21-15,0 1 0,0-1 16,-21 0-16,21-20 0,0 20 0,0-21 16,0 0-16,0 22 0,0-22 15,0 0-15,0 0 0,0 0 16,21-21-16,0 0 31,0 0-31,0 0 16,1 0-16,-1-21 0,-21 0 0,21 0 15,21 0-15</inkml:trace>
  <inkml:trace contextRef="#ctx0" brushRef="#br0" timeOffset="20949.18">7048 4995 0,'0'0'0,"22"0"0,-22-21 0,-22 42 31,1 1-16,0-1-15,21 21 0,-21-21 0,0 0 0,0 22 16,21-22-16,0 21 0,0-21 16,-22 1-16,22 20 0,0-21 15,0 0-15,0 0 0,0 1 0,0-1 16,0 0-16,22-21 16,-1 0-16,0 0 15,0 0-15,0 0 0,0 0 16,1-21-16,20 0 0,-21-1 15,0 22-15</inkml:trace>
  <inkml:trace contextRef="#ctx0" brushRef="#br0" timeOffset="21680.5">7408 5059 0,'0'42'31,"-21"-21"-31,0 1 0,0-1 0,21 0 16,0 21-16,0-21 0,-21 1 0,21-1 15,0 0-15,0 0 16,0 0-16,0 0 0,0 1 16,21-22-16,0 0 15,0 0 1,0 0-16,0-22 16,-21 1-1,0 0-15,0 0 0,0 0 16,0 0-16,0-22 0,0 22 0,0-21 15,-21 21-15,21-1 0,0-20 0,0 21 16,0 0-16,0 0 0,0-1 16,0 1-16,21 21 0,1-21 15,-1 21-15,0 0 0,0 0 16,0 0-16,22 0 0,-1 0 0,-21 0 16,21 21-16,1 0 0,-22 22 0,21-22 15,-21 0-15,1 21 0,-22-20 16,0-1-16,0 21 0,0-21 15,0 0-15,0 22 0,0-22 0,0 0 16,0 0-16,-22 0 0,1 1 16,21-1-16,-21-21 0,21 21 0,-21 0 15,0-21 17,21-21-17,0 0-15,0 0 16,0-1-16,0 1 0,21 0 15,0 0-15,0-21 0,0-1 0,1 1 16,20 0-16,0-22 0,1 22 16,-1-22-16,0 22 0,22-22 0,42-20 15,-64 63-15,0-1 16,1 1-16,-1 21 16,0 0-16,-21 0 0,22 21 0,-22 1 0,0 20 15,-21 0-15,0 22 0,0-22 0,0 22 16,0-22-16,0 21 0,-21-20 15,21-1-15,0 0 0,-21-20 0,21 20 16,-21-21-16,21 21 0,-22-20 16,22-1-16,0 0 0,0 0 15,-21-21-15,21-21 32,-21 0-17,21 0-15,0-1 0,0 1 16,0-21-16</inkml:trace>
  <inkml:trace contextRef="#ctx0" brushRef="#br0" timeOffset="21919.37">7599 4572 0,'0'0'0,"-21"0"0,21 21 16,-22-21-16,22 21 0,-21-21 0,21 22 15,0-1 1</inkml:trace>
  <inkml:trace contextRef="#ctx0" brushRef="#br0" timeOffset="22120.25">6202 4847 0,'-21'21'0,"42"-42"0,-64 42 0,43 1 15,22-22 1,20 0-16,-21 0 0,0 0 15,22 0-15,-1 0 0,0-22 16,1 22-16,-1 0 0,0-21 16,1 0-16,20 21 0,-21-21 0,1 0 0,-22 21 15</inkml:trace>
  <inkml:trace contextRef="#ctx0" brushRef="#br0" timeOffset="22837.3">9631 4720 0,'0'0'0,"0"-21"0,21 0 0,-21 0 0,0 0 16,0-1-16,0 1 0,0 0 0,0 0 15,0 0-15,-21 0 0,0-1 16,-1 1-16,1 21 0,0-21 0,0 21 16,0 0-16,-22 0 15,22 0-15,-21 0 0,0 21 0,-1-21 0,1 21 16,0 22-16,-43 20 0,43-42 16,-1 43-16,1-22 0,-22 22 15,22-1-15,0 1 0,-22 42 16,43-43-16,21 1 15,0-22-15,0 21 0,0-20 0,0-1 16,0 0-16,21-20 0,0 20 0,22-21 16,-22 21-16,21-20 0,1-1 15,20 0-15,-21 0 0,22-21 16,-22 0-16,1 0 0,-1 0 0,0 0 16,1 0-16,-1 0 0,0 0 15,1-21-15,-1 0 0,0 0 0,1-1 16,-1 1-16,0 0 0,1-21 15,-1 21-15,43-43 0,-43 22 16</inkml:trace>
  <inkml:trace contextRef="#ctx0" brushRef="#br0" timeOffset="24524.46">9991 5165 0,'0'-43'0,"-43"149"0,86-169 0,-43-1 15,0 43-15,0 0 0,0 0 0,0 0 16,-22-1-16,1 22 16,0 0-16,0 22 15,0-22-15,0 21 0,-1 0 0,1 21 16,0-21-16,21 1 0,0 20 15,-21-21-15,21 21 0,-21 1 0,21-22 16,0 21-16,0-21 0,0 1 16,0-1-16,0 21 0,0-21 0,21-21 15,0 21-15,0 1 0,0-22 16,22 0-16,-22 0 0,21 0 0,1 0 16,20 0-16,-21-22 15,1 22-15,-1-21 0,0 0 0,1 0 16,20-21-16,-20 20 0,-22 1 15,0 0-15,0-21 0,-21-1 16,0 22-16,0-21 0,0 0 16,0-1-16,-21 22 0,0-21 0,-22 21 15,22-1-15,0 1 0,-21 21 0,-1 0 16,22 0-16,-21 0 0,0 0 0,-1 0 16,1 21-16,0 1 15,-1-1-15,1 21 0,21-21 0,-22 22 16,22-22-16,21 21 0,0-21 0,0 22 15,0-22-15,0 21 0,21-21 16,1 0-16,-1 1 0,21-1 0,-21 0 16,22-21-16,-1 21 0,0-21 0,1 0 15,-1 0-15,0 0 0,1 0 16,-1 0-16,0 0 0,-21 0 0,22 0 16,-1-21-16,-21 21 0,22-21 15,-22 0-15,0-1 0,0 1 0,0 0 16,0 0-16,-21 0 0,0-22 15,0 22-15,0-21 0,22 21 16,-22-22-16,0 22 0,0 0 0,0 0 16,0 0-16,0 0 0,0 42 31,0 0-31,0 0 16,-22 0-16,22 22 0,0-1 15,0 0-15,0-21 16,0 1-16,0 20 0,0-21 0,0 0 0,0 0 15,0 1-15,22-22 0,-1 21 16,0 0-16,0-21 0,0 21 16,0-21-16,1 0 0,-1 0 15,0 0-15,21 0 0,-21 0 0,1-21 16,-1 0-16,0 0 0,21 21 16,-21-22-16,1-20 0,-1 21 0,-21 0 15,21-22-15,0 22 0,-21-21 16,0 21-16,0-22 0,21 1 0,-21 21 15,0 0-15,21 0 0,-21-1 16,0 1-16,0 42 16,0 1-16,0-1 15,0 0-15,0 0 0,0 0 16,-21 22-16,21-22 0,0 0 0,-21 21 16,21-21-16,0 1 0,0-1 0,0 0 15,0 0-15,0 0 0,0 0 16,0 1-16,21-22 15,0 0-15,1 0 0,-1 0 0,0 0 16,21 0-16,-21 0 0,22 0 16,-22 0-16,21-22 0,-21 22 0,22-21 15,-1 0-15,-21 0 0,0 0 16,22 0-16,-22-22 0,0 22 16,-21-21-16,21-1 0,-21 22 0,0-21 0,21 21 15,-21 0-15,0-1 0,-21 44 31,0-1-15,21 21-16,-21-21 0,21 22 16,0-22-16,0 21 0,0-21 0,-21 0 15,21 22-15,0-22 0,0 0 16,-21 0-16,21 0 0,0 1 0,0-1 16,0-42 30,21-1-30,0 1-16,0 0 0,0 0 16,-21-21-16,21 20 0,1 1 0,20-21 15,-21 0-15,0-1 16,22 22-16,-22-21 0,0-1 0,21 22 16,-21 0-16,1 0 0,-1 0 15,0 21-15,0 0 0,-21 21 0,21 0 16,-21 64-1,0-64-15,0 21 0,0 1 0,-21-22 16,21 21-16,0-21 0,0 22 0,0-22 16,0 0-16,0 0 0,0 0 0,21 0 15,0 1-15,1-22 16,-1 0-16,0 0 0,0 0 0,0 0 16,0 0-16,22 0 0,-22 0 15,21 0-15,-21-22 0,22 22 16,-22-21-16,21 0 0,-21 0 0,22 0 15,-1-22-15,-21 22 0,0-21 16,22 0-16,-22-22 0,0 22 0,0-22 16,0 1-16,-21 20 0,22-20 15,-22 21-15,21-22 0,-21 22 16,21-1-16,-21 1 0,0 21 0,0-21 0,0 20 16,0 1-16,0 0 0,0 42 31,-21-21-31,0 43 15,-1-22-15,22 0 0,0 21 0,-21 1 16,0 20-16,0 43 16,0-64-16,21 22 0,0-22 15,0 0-15,-21 22 0,21-22 0,0-21 16,0 22-16,0-1 0,0-21 0,0 0 16,0 1-16,0-1 0,0 0 15,0 0-15,0 0 0,21-21 0,-21 21 16,21-21-16,0 0 15,0 0-15,0 0 16,1 0-16,-1 0 0,0 0 16,0-21-16,-21 0 15,21 21-15,0-21 0,1 0 0,-1 0 16,-21-1-16,21 1 0,0 0 16,0 0-16</inkml:trace>
  <inkml:trace contextRef="#ctx0" brushRef="#br0" timeOffset="24808.19">12509 4763 0,'0'0'16,"22"0"0,20 0-1,-21 0-15,21 0 16,1-22-16,-1 22 0,0 0 0,1 0 15,-1 0-15,0 0 0,22-21 16,-22 21-16,1 0 0,-1 0 0,0 0 16,-21 0-16,1 0 0,-1 0 0,0 0 15,0 0-15,-42 0 47,0 0-47,0 0 0,-1 0 0,1 0 16,-21 0-16</inkml:trace>
  <inkml:trace contextRef="#ctx0" brushRef="#br0" timeOffset="25868.35">2053 7154 0,'21'-21'15,"0"0"1,1 21-16,-1-21 0,0 0 0,0 0 15,0-1-15,0 1 0,1 0 16,-1 0-16,0 0 0,0 21 0,-21-21 16,0-1-16,0 1 0,0 0 15,-21 0-15,0 21 0,-22 0 16,22 0-16,-21 0 0,21 0 16,0 0-16,-22 0 0,22 0 15,0 0-15,0 0 0,0 21 0,-1 0 16,1-21-16,21 21 0,0 1 15,0-1-15,0 0 0,0 0 0,0 0 16,0 0-16,21 22 0,22-22 16,-22 21-16,21-21 0,-21 22 0,22-22 15,-22 21-15,42 22 16,-20-43-16,-22 21 0,0-21 16,0 22-16,0-22 0,-21 21 0,0-21 15,0 22-15,0-22 0,-21 21 0,0-21 16,-21 1-16,21-1 15,-22 0-15,1 0 0,0 0 0,-1-21 16,-41 0-16,41 0 16,1 0-16,0 0 0,-1 0 0,1 0 15,0-21-15,-1 0 0,22-21 16,-21 20-16,21-20 0,-1 21 0,1-21 16,0-1-16,0 1 0,0 0 15,21-1-15,0-20 0,0 20 0,0 22 16,0-21-16,0 21 0,0 0 15,21-22-15,21 43 0,-21-21 0,22 0 16,-1 21-16,0 0 0,1-21 16,-1 21-16,0 0 0,1-21 15,-1 21-15</inkml:trace>
  <inkml:trace contextRef="#ctx0" brushRef="#br0" timeOffset="26777.58">2773 6773 0,'-64'22'15,"43"-1"1,0 0-16,0 0 0,21 0 16,-21 0-16,21 22 0,-22-1 0,22-21 15,-21 22-15,21-1 0,0 0 16,0 1-16,0 20 0,0-21 0,0 1 15,0-1-15,0 0 0,0-20 16,0 20-16,0-21 0,0 21 0,0-20 16,0-1-16,0 0 15,-21-21 1,21-21 0,-21 21-16,21-21 0,0-1 0,0 1 15,0-21-15,0 21 0,0-22 0,0 1 16,0 0-16,0-1 15,0 1-15,21 0 0,21-1 0,-20 22 16,-1-21-16,21 21 0,0-22 16,-20 22-16,20 21 0,0-21 0,-21 21 15,22 0-15,-22 0 0,0 0 16,-21 21-16,0 0 16,0 1-16,0-1 0,0 0 0,-42 0 15,21 0-15,-22 0 0,1 22 16,0-22-16,-1 0 0,1 0 0,0 0 15,-1 1-15,1-22 16,21 0-16,-22 21 0,22-21 0,0 0 16,0 0-16,0 0 15,21-21 1,21 21 0,0 0-16,0 21 15,0-21-15,1 21 0,20 0 16,-21 0-16,0 22 0,0-22 0,22 21 15,-22-21-15,0 0 16,0 1-16,0-1 0,1 0 0,-1 0 16,0 0-16,0-21 0,21 0 15,-20 21-15,-1-21 0,0 0 0,21 0 16,-21 0-16,22 0 0,-22-21 16,42 0-16,-20 0 0,-1 0 15,0 0-15,1-1 0,-22-20 16,21 21-16,1-21 0,-22 20 0,0-20 15,21 0-15,-21-1 0,-21 22 16,0-21-16,22 21 0,-22 0 0,0-1 16,0 1-16,0 0 0,-22 42 31,22 0-31,-21 1 0,21 20 16,-21-21-16,21 21 0,-21-20 15,21 20-15,0 0 0,0-21 0,0 22 16,0-22-16,0 0 0,0 0 0,0 0 15,0 1-15,0-1 0,21 0 16,0-21-16,0 0 16,1 0-16,-1-21 15,0 0-15,0 21 0,0-22 16,-21 1-16,21 0 0,1-21 0,-22 21 16</inkml:trace>
  <inkml:trace contextRef="#ctx0" brushRef="#br0" timeOffset="27213.33">3641 6731 0,'-149'-21'31,"298"42"-31,-319-42 0,128 42 0,21-21 16,0 21-16,-1 0 0,1 22 15,0-22-15,21 0 0,0 0 0,0 0 16,0 1-16,0-1 0,0 0 15,21 0-15,0 0 0,1-21 16,-1 0-16,0 0 0,0 0 16,0 0-16,22 0 0,-22 0 0,0 0 15,21-21-15,-21 21 0,1-21 0,-1 0 16,0 21-16,0-21 16,0-1-16,-21 1 0,0 0 0,0 0 15,0 0-15,0 0 0,0-1 16,0 1-16,-21 0 0,0 21 0,21-21 15,-21 21-15,0 0 0,-22 0 16,22 0-16,0 0 0,0 0 0,-22 21 16,22-21-16,0 21 0,0 0 15,0 1-15,0-1 0,-1 21 16,22-21-16,0 0 0,0 1 16,0-1-16,0 0 0,0 0 15,0 0-15,22 0 0,-1 1 0,0-1 0,0-21 16,0 21-16,22-21 0,-1 0 15,-21 21-15,43-21 0,-22 0 16,0 0-16</inkml:trace>
  <inkml:trace contextRef="#ctx0" brushRef="#br0" timeOffset="27633.06">4403 6922 0,'-22'0'31,"1"0"-31,0 21 16,0 0-1,0 0-15,21 0 0,0 0 0,-21 22 16,21-22-16,-22 21 0,22 1 16,0-1-16,0 21 0,-21 43 15,21-63-15,0 20 0,0-21 16,0 22-16,0-22 0,0 22 0,0-22 15,0 22-15,0-22 0,0 21 16,0 1-16,0-22 0,0 22 0,0-1 16,0-20-16,0 20 0,0-21 0,0 43 15,0-43-15,0 1 16,0-1-16,0-21 0,0 22 16,0-22-16,0 21 0,0-21 0,0 0 15,0 1-15,0-1 0,0-42 31,0-1-15,0 1-16,0 0 0,0 0 0,0-21 16,21 20-16,-21-20 0,0 0 15,0-1-15,0 1 0,0-21 0,0 20 16</inkml:trace>
  <inkml:trace contextRef="#ctx0" brushRef="#br0" timeOffset="28016.85">4254 7493 0,'0'42'0,"0"-84"0,0 0 0,0-1 0,0 1 16,0 0-16,0 21 0,0-43 16,0 22-16,22 21 0,20-22 15,-21 22-15,0 0 16,22 0-16,-22 0 0,0-1 0,21 22 16,-21-21-16,22 0 0,-22 21 0,0 0 15,21 0-15,-20 0 0,-1 0 16,0 0-16,0 0 0,0 0 0,0 0 15,-21 21-15,0 0 16,0 1-16,0 20 0,0-21 0,0 21 16,0-20-16,-21 20 0,-21 21 15,21-20-15,-22-22 0,22 21 16,0-21-16,-21 1 0,21-1 0,-1 0 16,1-21-16,0 21 0,0-21 0,0 0 15,0 0 1,-1 0-16,1 0 31,21-21 0,0 0-15,21 0-16,1 21 0</inkml:trace>
  <inkml:trace contextRef="#ctx0" brushRef="#br0" timeOffset="31264.86">1333 8975 0,'0'0'0,"0"-21"0,0-1 16,0 1-16,0 0 0,0 0 15,0 0-15,22 0 16,-22-1-16,0 44 31,-22-22-31,1 21 0,0 21 16,0-21-16,0 22 0,0-1 15,-1 0-15,-20 1 0,21-1 0,0 0 16,0 22-16,-1-22 0,1 0 16,0-20-16,0 20 0,0 0 0,0 1 15,21-1-15,-22-21 16,22 0-16,-21 0 0,21 1 0,0-1 0,0-42 31,0-1-15,0 1-16,0 0 0,0 0 15,0-21-15,21-1 0,1 1 0,-1 0 16,0-1-16,0 1 0,0-22 16,0 22-16,1-21 0,-1-1 0,21 1 15,-21 20-15,0 1 0,1-22 16,20 1-16,-21 42 0,0 0 16,-21-1-16,21 22 15,1 22-15,-22-1 16,0 0-16,0 21 0,21 1 15,-21-1-15,21 0 0,-21 22 16,0-22-16,0 22 0,0-22 0,0 0 16,0 1-16,0-1 0,0 0 15,0 1-15,0-1 0,0-21 0,0 0 16,0 22-16,0-22 0,0 0 16,21 0-16,0-21 31,-21-21-31,0 0 15,0 0-15,0-1 16,-21 1-16,0 0 0,0 0 16,-22 0-16,22 0 0,0-1 0,-21-20 15,21 21-15,-22 0 0,22 0 16,-21-1-16,21 22 0,-1 0 16,1 0-16,0 0 0,0 0 0,0 0 15,0 0-15,-1 22 0,1-1 16,21 21-16,0-21 0,0 0 0,0 22 15,0-22-15,0 0 16,0 21-16,21-20 0,1-1 0,-1 0 0,0 0 16,21-21-16,-21 21 0,22-21 15,-22 0-15,21 0 0,1 0 16,-1-21-16,21 0 0,-20 21 0,-1-21 16,22 0-16,-22-1 0,0 1 15,1-21-15,-1 21 0,0 0 16,1-1-16,-22-20 0,0 21 0,21 0 15,-21-22-15,1 22 0,-22 0 16,0 0-16,21 0 0,-21 42 31,-21 0-31,21 0 0,0 22 16,-22-22-16,1 0 0,21 21 16,-21-21-16,21 1 0,0 20 0,0-21 15,0 0-15,0 0 16,0 1-16,-21-1 0,21 0 0,0 0 0,0 0 15,0-42 32,21 0-47,-21 0 0,0 0 16,0-1-16,21 1 0,-21 0 16,21 0-16,-21 0 0,22-22 0,-22 22 15,21-21-15,-21 21 0,0-22 16,21 22-16,0 0 0,0 0 15,0 21-15,1 0 0,-1 21 16,0 0-16,-21 0 16,21 1-16,-21-1 0,0 0 15,21 21-15,0-21 0,-21 1 0,0-1 16,22 21-16,-1-21 0,0 0 16,0-21-16,0 22 0,0-1 15,1-21-15,20 0 0,-21 0 0,0 0 16,22 0-16,-22 0 0,21 0 15,-21-21-15,22 21 0,-22-22 0,21 1 16,-21 21-16,22-21 0,-22 0 0,0-21 16,0 20-16,0 1 0,0-21 15,-21 21-15,0-22 0,0 22 0,22-21 16,-22 21-16,0 0 16,0-1-16,0 1 0,-22 21 15,1 0-15,21 21 16,-21 1-16,0-1 0,21 0 15,-21 21-15,0-21 0,21 1 0,0 20 16,-22-21-16,22 21 0,-21-20 16,21-1-16,-21 21 0,21-21 0,0 0 15,0 1-15,21-22 47,0-22-47,-21 1 16,22 0-16,-1 0 0,0 0 0,0 0 15,0-22-15,0 22 16,1-21-16,-1 21 0,21-22 0,-21 22 16,0 0-16,22 0 0,-22 0 15,0-1-15,0 22 0,0 0 16,-21 22-16,22-1 0,-22 0 16,0 0-16,0 0 0,0 22 15,0-22-15,0 0 0,0 0 0,0 21 16,0-20-16,0-1 0,42 0 15,-42 0-15,21 0 0,0-21 16,0 0-16,1 0 0,-1 0 0,21 0 16,-21 0-16,0 0 15,22 0-15,-1 0 0,-21-21 0,22 21 16,41-42-16,-41 21 16,-1-1-16,-21 1 0,21 0 0,-20 0 15,20 0-15,-21 0 0,0-22 0,0 22 16,-21-21-16,0 21 0,22-1 15,-22 1-15,0 0 0,0 42 32,-22-21-32,1 21 15,21 1-15,-21 20 0,0 0 16,21 1-16,0-22 16,0 0-16,0 0 0,0 21 0,0-20 0,0-1 15,0 0-15,0 0 0,0 0 16,21 0-16,0-21 0,0 22 15,1-22-15,20 0 0,-21 0 0,0 0 16,22 0-16,-1 0 0,-21 0 0,21 0 16,1-22-16,-22 22 0,21-21 15,1 0-15,-22 0 0,21 0 0,0 0 16,-20-1-16,-1 1 0,0-21 16,0 0-16,0-1 0,-21 1 15,0 21-15,0-22 0,-21 1 0,0 21 16,0-21-16,0 20 15,-1 1-15,1 0 0,-21 0 0,21 21 16,-22 0-16,22 0 0,-21 0 0,0 21 16,20 0-16,-41 22 15,21-1-15,20-21 0,1 21 0,0-20 16,21 20-16,-21 0 0,21-21 16,0 22-16,0-22 0,0 21 0,21-21 15,0 1-15,0-1 0,1 0 0,20 0 16,-21 0-16,0-21 0,64 0 15,-64 0-15,21 0 0,1 0 16,-1 0-16,0 0 0,1 0 0,-1-21 16,0 0-16,1 0 0,-1 0 15,0-1-15,-20 1 0,62-42 16,-41 20-16,-22 1 0,0 0 16,21-1-16,-21 1 0,1 0 15,-22-22-15,21 22 0,-21 0 0,21-1 16,-21-41-16,0 62 15,0 1-15,0 0 0,0 0 0,0 42 32,0 0-32,-21 0 15,0 22-15,21-1 0,-22 0 0,1 22 16,0-22-16,0 22 0,21-1 16,-21-20-16,21-1 0,-21 0 0,21 1 15,0-1-15,0-21 0,0 21 16,21-20-16,0-1 0,0 0 0,0-21 15,0 21-15,1-21 0,-1 0 16,0 0-16,0 0 0,0 0 0,0 0 16,22 0-16,-22 0 0,0-21 0,0 21 15,0-21-15,-21 0 0,22-1 16,-1 1-16,-21-21 0</inkml:trace>
  <inkml:trace contextRef="#ctx0" brushRef="#br0" timeOffset="31471.97">4487 8996 0,'0'0'0,"0"21"0,21-21 32,1 0-32,-1 0 0,0 0 15,21 0-15,-21 0 0,22 0 0,-22 0 16,21 0-16,-21 0 0,22-21 15,-22 21-15,0 0 0,21-21 0,1 21 16,-22-21-16</inkml:trace>
  <inkml:trace contextRef="#ctx0" brushRef="#br0" timeOffset="34031.26">5588 9229 0,'0'-21'31,"21"-1"-31,0 1 15,-21 0-15,21 0 0,1 0 16,-22 0-16,0-22 16,0 22-16,21 0 0,-21 0 0,0-22 15,0 22-15,0 0 0,-21-21 16,21 21-16,-22-1 0,1 1 0,0 0 16,0 0-16,0 21 0,0 0 0,-1 0 15,1 0-15,0 0 0,-21 0 16,21 0-16,-1 21 0,-41 21 15,42-20-15,0-1 0,-1 21 16,1 0-16,0 1 0,0-1 0,0 0 16,0 1-16,21-22 0,-22 21 0,22 22 15,0-22-15,0-21 16,0 0-16,0 1 0,22-22 16,-1 21-16,0-21 0,0 0 15,0 0-15,0 0 0,22 0 16,-22 0-16,0 0 0,0 0 0,22-21 15,-22-1-15,21 22 0,-21-21 0,0 0 16,22 0-16,-22 0 0,0-22 16,0 22-16,0-21 0,1 21 0,-22-22 15,0 1-15,21-21 16,-21 20-16,0 1 0,0 21 0,0 0 16,0-1-16,0 1 15,-21 21 1,21 21-16,0 1 0,-22-1 15,1 0-15,21 21 0,0-21 0,0 22 16,0-22-16,0 21 0,0 1 16,0-22-16,0 21 0,0-21 0,0 22 15,0-1-15,0 0 0,0-21 16,21-21-16,1 22 0,-22-1 16,21-21-16,0 0 0,0 0 0,0 0 15,22 0-15,-22 0 0,21 0 0,-21 0 16,22-21-16,-1 21 0,-21-22 15,21 1-15,-20 0 0,20-21 0,-21 21 16,21-22-16,-20 1 0,-1 0 16,0-1-16,0-20 0,0 20 15,0-20-15,-21-1 0,22 22 0,-1 0 16,-21-22-16,0 22 0,0 0 0,0 20 16,0-20-16,0 0 15,0 21-15,0-1 0,-21 22 16,-1 22-16,1-1 15,21 0-15,0 21 0,0-21 16,-21 22-16,21-1 0,0 22 0,0-22 16,0 21-16,0-20 0,0-1 15,0 22-15,0-22 0,0 0 0,0 1 16,0-1-16,0 0 0,0-21 16,0 22-16,0-22 0,21 0 0,-21 0 15,21 0-15,1 1 0,-1-22 16,0 0-16,0 0 0,21 0 15,-20 0-15,-1 0 0,21 0 0,-21 0 16,22-22-16,-22 1 0,21 21 16,-21-21-16,22 0 0,-22-21 15,21 20-15,-21 1 0,22-42 16,-1 42-16,-42-22 0,21 22 0,-21 0 16,21 0-16,-21 0 0,0-1 15,0 44 16,0-1-31,0 0 16,0 0-16,-21 0 16,21 22-16,0-22 0,0 0 0,0 0 15,0 21-15,0-20 16,0-1-16,21 0 16,0-21-16,1 0 0,-1 0 15,0 0-15,0 0 0,21 0 16,-20 0-16,-1 0 0,21 0 0,-21-21 15,0 0-15,22 21 0,-22-22 16,21 1-16,-21 0 0,1-21 0,20 21 16,-21-22-16,0 22 0,0 0 15,1-21-15,-1 20 0,0-20 0,-21 21 16,0 0-16,21 21 0,-21-21 0,0 42 31,0 0-31,-21 0 0,0 0 0,0 0 16,21 1-16,-22 20 0,1-21 0,0 21 15,21-20-15,0 20 16,0-21-16,0 0 0,0 0 0,0 1 0,0-1 16,0 0-16,0 0 0,21 0 15,0-21 1,1 0-16,-1 0 0,0 0 0,0 0 16,0 0-16,22 0 0,-22-21 0,0 0 15,0 0-15,0 21 0,0-21 16,1-22-16,-22 22 0,0 0 0,0-21 15,0 20-15,0-20 0,0 21 0,0-21 16,-22-43 0,1 64-16,0 0 0,0-22 0,-21 22 0,20 21 15,1-21-15,-21 21 0,21 0 16,0 0-16,-1 0 0,1 0 0,0 21 16,0-21-16,21 21 0,0 0 15,0 1 1,42-22-16,-21 0 15,1 0-15,20 0 0,-21 0 0,21 0 16,1 0-16,-1-22 0,0 22 16,22-21-16,-22 21 0,22-21 0,-22 0 15,0 21-15,1 0 0,-1-21 16,0 21-16,-20 0 0,20 0 0,-21 0 16,-21 21-1,0 0-15,0 0 16,0 0-16,0 1 0,0 20 0,0-21 15,-21 0-15,21 22 0,-21-22 16,21 0-16,-21 21 0,21-21 16,0 1-16,0-1 0,0 0 0,0 0 15,0 0-15,0 0 0,0 1 16,0-1 0,0-42 15,0-1-31,0 1 15,0 0-15,21-21 0,0 21 16,0-22-16,0 22 0,0-21 16,1-1-16,20 1 0,-21 0 15,21-1-15,-20 1 0,41-21 0,-21 20 16,-20 22-16,-1 21 0,0-21 16,0 21-16,0 0 0,0 0 15,1 21-15,-22 0 0,0 0 16,0 1-16,0 20 0,0-21 15,0 21-15,0 1 0,0-22 0,0 21 16,0 1-16,0-22 0,0 0 0,0 21 16,0-21-16,0 1 0,0-1 15,0 0-15,0 0 0,21 0 0,0-21 16,-21 21-16,21-21 0,0 0 16,0 0-16,1 0 0,-1 0 0,0 0 15,21 0-15,-21 0 0,1 0 16,20-21-16,0 0 0,-21 21 0,64-42 15,-43 21-15,-20-1 16,20-20-16,0 21 0,-21-21 0,22-1 16,-22 1-16,0 0 0,0 20 15,0-20-15,-21 0 0,0 21 0,0-1 16,0-20-16,-21 42 16,0 0-16,0 0 15,0 0-15,0 0 0,-1 0 16,1 21-16,0 0 0,21 1 15,-21-1-15,21 0 0,0 21 0,0-21 16,0 1-16,0-1 0,0 21 0,0-21 16,21 0-16,0 1 0,-21-1 15,21 21-15,-21-21 0,22 0 0,-22 1 16,0-1-16,21 21 16,-21-21-16,0 0 0,0 1 15,0-1-15,-21 0 16,-1-21-1,1 0-15,0 0 0,0 0 16,0 0-16,0 0 16,21-21-1,-22 0-15,22-1 0,-21 1 0,21 0 16,0 0-16,-21-21 0,21 20 16,0-20-16</inkml:trace>
  <inkml:trace contextRef="#ctx0" brushRef="#br0" timeOffset="34345.73">7789 8170 0,'0'0'16,"-21"0"-1,21 22 48,-21-22-32</inkml:trace>
  <inkml:trace contextRef="#ctx0" brushRef="#br0" timeOffset="34708.25">6032 8784 0,'0'0'0,"22"0"46,-1-21-46,0 21 16,0-21-16,21 21 0,-20 0 0,20-21 16,-21 0-16,21 21 0,-20 0 15,20-22-15,-21 22 0,0 0 0,22-21 16,-22 21-16,0 0 0,0 0 16,0-21-16,0 21 0,1 0 15,-44 0 16,1 0-15</inkml:trace>
  <inkml:trace contextRef="#ctx0" brushRef="#br0" timeOffset="37180.57">1333 10435 0,'0'0'0,"0"-21"15,0 0-15,0 0 0,0 0 16,0-1-16,0 1 0,0 0 16,-21 21-16,0 0 15,0 42 1,0-20-16,0 20 16,21 21-16,-22-20 0,1 20 0,21 1 15,-21-1-15,0 1 0,0-1 16,21 1-16,0-22 0,-21 22 15,-1-22-15,22 0 0,-21 1 0,21-1 16,0 0-16,0-21 0,-21 1 16,21-1-16,0 0 0,0 0 0,0-42 47,0 0-47,0 0 15,0-1-15,0 1 16,0 0-16,0 0 15,0 0 1,0 42 62,0 0-31,0-42 16,0 0-48,0 0 16,0-1 532,0 1-422,0 0-126,21 21 1,-21-21-16</inkml:trace>
  <inkml:trace contextRef="#ctx0" brushRef="#br0" timeOffset="38452.67">1228 10435 0,'21'0'31,"-21"-21"-16,0 0 1,21 21-16,-21-21 0,21 0 0,0-1 16,-21 1-16,21 0 15,-21 0-15,0 0 32,-21 21-32,0 0 15,0 0-15,-21 0 16,20 0-16,1 21 0,0-21 0,0 21 15,0-21-15,0 21 0,-1 0 16,1 1-16,0-1 0,21 0 0,0 0 16,0 0-16,0 0 15,0 1-15,0-1 0,0 0 0,21 0 16,0 0-16,1 0 0,20 1 16,-21-1-16,21 0 0,-20 0 15,20-21-15,-21 21 0,21 0 0,-20 1 16,20-1-16,-21 0 0,0 0 15,0 0-15,1-21 0,-1 43 16,-21-22-16,0 0 0,0 0 0,0 0 16,0 22-16,-21-22 0,-1 0 15,1 21-15,0-21 0,-21 22 0,21-22 16,-22 0-16,22 0 0,0 0 16,-21-21-16,20 22 0,1-22 15,0 0-15,0 0 0,-21 0 0,20-22 16,1 22-16,0-21 0,0 0 15,0 0-15,0-21 0,-1 20 0,-20-20 16,21 21-16,0-21 16,0 20-16,-1 1 0,1 0 15,21 0-15,0 0 0,0 0 16,-21 21-16,21-22 0,21 22 31,0 22-31,-21-1 0,22-21 16,-1 21-16,0 0 0,0 0 15,0 22-15,0-22 0,1 0 0,-1 0 16,21 0-16,-21 0 0,22 1 16,-22-1-16,21 0 0,-21 0 0,22 0 15,-1-21-15,0 21 16,1-21-16,-1 0 0,0 0 0,1 0 16,-1 0-16,0-21 0,1 21 0,-1-21 15,21 0-15,-20 0 0,-1 0 16,-21-1-16,22 1 0,20-42 15,-42 42-15,0-1 0,1-20 16,-1 21-16,-21 0 0,0-22 16,0 22-16,0 0 0,0 0 0,0 0 15,0 0-15,-21 21 16,-1 0-16,1 0 16,0 21-16,0 0 0,21 0 0,0 0 15,-21 0-15,21 22 0,0-22 16,-21 0-16,21 21 0,0-20 15,0-1-15,0 0 0,0 21 0,21-21 16,0 1-16,0-1 0,0 21 16,0-21-16,1 0 15,-1-21-15,0 0 0,42 0 16,-20 0-16,-22 0 0,21 0 16,1 0-16,-1-21 0,0 21 0,22-21 15,-22 0-15,0 0 0,1 0 0,-1-1 16,0 1-16,1-21 0,-1 21 15,-21 0-15,22-1 0</inkml:trace>
  <inkml:trace contextRef="#ctx0" brushRef="#br0" timeOffset="41428.1">2942 10732 0,'0'-22'0,"0"44"0,0-65 0,0 22 16,0 0-16,0 0 0,-21 21 16,0-21-16,0 21 0,-1 0 0,1 0 15,0 0-15,-21 0 0,21 0 16,-22 0-16,22 21 0,-21 0 0,21 21 15,-22-21-15,22 1 0,0 20 0,0-21 16,0 0-16,-1 22 16,22-22-16,0 21 0,0-21 0,0 0 0,0 1 15,0-1-15,0 0 0,0 0 16,0 0-16,22 0 16,-1-21-16,21 0 0,-21 0 0,0 0 15,22 0-15,-22 0 0,21-21 16,-21 0-16,22 21 0,-1-42 15,0 21-15,-20-1 0,-1 1 16,0 0-16,0 0 0,-21 0 0,0 0 16,21-1-16,-21 1 0,21 0 15,-21 0-15,0 0 0,0 42 47,0 0-47,0 0 16,0 22-16,0-22 0,0 21 15,0 0-15,-21 1 0,21-1 0,-21 22 16,21-1-16,0 1 0,-21-1 16,21 1-16,-21 20 0,21-20 15,0-1-15,-21 1 0,21 20 0,0-20 16,0-1-16,0 22 0,0-21 16,0-1-16,0 1 0,0-1 0,0 1 15,0-22-15,0 0 0,0 1 0,0-1 16,0-21-16,0 21 0,0-20 15,21-22 1,0 0-16,-21-22 0,21 1 16,0 0-16,-21-21 0,21-1 15,1 1-15,-22-21 0,21 20 16,0-41-16,0 20 0,0-21 16,0 22-16,-21-22 0,22-21 0,-1 22 15,0-22-15,0 21 0,0-21 0,0 22 16,1-1-16,-1 0 0,-21 22 15,21-1-15,-21 1 0,21 21 0,-21-22 16,21 43-16,-21-21 0,0 20 0,0 1 16,0 0-16,0 0 0,0 42 47,-21 0-47,21 0 0,0 22 0,-21-22 15,21 0-15,0 21 0,0-20 0,0 20 16,0-21-16,0 0 15,0 22-15,0-22 0,0 0 0,0 0 16,0 0-16,21 0 0,0-21 16,0 22-16,1-22 0,-1 0 0,0 0 15,0 0-15,21 0 0,-20-22 0,20 22 16,0-21-16,-21 0 0,43-21 16,-43 21-16,21-1 0,-20 1 15,-1 0-15,0-21 0,0 21 16,0-22-16,0 22 0,-21 0 15,0-21-15,22-1 0,-22 22 16,0 0-16,0 0 0,0 0 16,0 42 15,-22-21-31,22 21 0,-21 0 16,21 21-16,0-20 0,0-1 0,0 0 15,0 21-15,0-21 0,-21 1 16,21-1-16,0 21 0,0-21 0,0 0 15,0 1-15,0-1 0,21 0 0,0-21 16,-21 21-16,22-21 0,-1 0 16,21 21-16,-21-21 0,0 0 0,22 0 15,-22 0-15,21 0 0,1-21 16,-22 0-16,21 21 0,0-21 16,1 0-16,-22-1 0,21-20 0,-21 21 15,22 0-15,-22-22 0,0 22 0,0 0 16,-21-21-16,0 21 0,0-1 15,0 1-15,0 0 0,0 0 16,-21 21-16,0 0 16,0 0-16,0 0 0,-1 21 15,1 0-15,21 0 0,-21 1 16,21-1-16,-21 0 0,21 0 0,0 0 16,0 0-16,0 1 0,0 20 0,0-21 15,21-21-15,0 21 0,-21 0 16,21-21-16,22 0 0,-22 22 15,21-22-15,-21 0 0,22 0 0,-1 0 16,0 0-16,1 0 0,-1-22 0,0 22 16,1-21-16,-1 21 0,-21-21 15,22 0-15,-22 0 0,0 0 0,0-1 16,0 1-16,-21 0 0,0-21 0,0-1 16,0 22-16,0 0 15,0 0-15,-21 42 31,0 0-31,21 0 16,-21 1-16,0-1 0,-1 0 0,22 0 16,-21 0-16,21 22 0,-21-22 0,21 0 15,0 0-15,-21 0 0,21 0 16,0 1-16,0-1 16,0-42 15,21-1-31,0 1 15,-21 0-15,21 0 0,1 0 0,-1 0 16,-21-22-16,21 22 0,0 0 16,0-21-16,0 20 0,22-20 15,-22 21-15,-21 0 0,21 21 16,0 0-16,-21 21 16,0 0-1,0 0-15,0 0 0,0 1 16,21-1-16,-21 0 0,0 21 0,0-21 15,22 1-15,-22-1 0,0 0 0,21-21 16,0 21-16,0 0 0,-21 0 16,21-21-16,0 0 0,1 22 0,-1-22 15,0 0-15,21 0 0,-21 0 16,1 0-16,20 0 0,-21 0 0,21-22 16,-20 1-16,20 0 0,-21 0 15,21 0-15,-20 0 0,-1-1 0,0 1 16,0-21-16,0 0 0,0 20 15,-21-20-15,0 0 0,22-1 0,-22-20 16,21 21-16,-21-1 0,0 1 0,21-22 16,-21 43-16,0 0 15,0 0-15,0 0 0,-21 42 32,0-21-32,21 42 15,-22-21-15,1 22 0,21-1 0,0 0 16,0 1-16,-21-1 0,21 0 15,0 1-15,-21-1 0,21 0 16,0 1-16,0-1 0,0-21 0,0 22 16,0-22-16,0 0 0,0 0 0,0 0 15,21 0-15,21-21 16,-42 22-16,22-22 0,-1 0 0,0 0 16,0 0-16,21 0 0,-20-22 0,-1 22 15,21-21-15,-21 0 0,22 0 16,-1 0-16,-21 0 0,21-1 0,-20 1 15,20-21-15,-21 21 0,0 0 16,0-1-16,1 1 0,-1-21 16,0 21-16,-21 42 47,0 0-47,0 0 0,-21 0 15,21 1-15,0-1 0,0 0 0,0 0 16,0 0-16,0 0 0,0 1 15,0-1-15,0 0 0,21 0 0,-21 0 16,21 0-16,0-21 0,0 22 0,1-22 16,-1 0-16,0 0 0,21 0 15,1 0-15,41 0 16,-41 0-16,-1 0 0,21 0 0,-20 0 16,-1-22-16,22 1 0,-22 21 0,0-21 15,1 0-15,-22 0 0,21 0 16,-21-1-16,22-20 0,-22 21 0,0-43 15,0 22-15,-21 21 16,0-21-16,0 20 0,0 1 0,0 0 16,0 0-16,-21 0 0,0 21 0,0 0 15,-1 0-15,1 0 0,-21 21 16,-22 21-16,22-21 0,21 1 16,-21 20-16,-1-21 0,22 21 15,-21-20-15,21-1 0,-1 21 16,1-21-16,0 22 0,21-1 15,0-21-15,0 0 0,0 0 0,0 1 16,21-22 0,0 0-16,1 0 0,-1 0 15,21 0-15,-21 0 0,0 0 16,1 0-16,-1-22 0,21 22 16,-21-21-16,0 0 0,1 0 0,-1 0 0,0 0 15,0-22-15,0 22 0,0-21 16,1 21-16,-22-1 0,0-20 0,0 21 15,0 0-15,0 0 0,0-1 16,-22 44 0,1-1-1,-21 21-15,42 0 0,-21-20 0,21-1 16,-21 0-16,21 21 0,0-21 16,0 1-16,0-1 0,0 0 15,21 0-15,0 0 0,0 0 0,0-21 16,0 22-16,22-1 0,-22-21 15,21 0-15,-21 0 0,1 0 16,20 0-16,-21 0 0,0-21 0,22-1 16,-22 1-16,0 0 0,42-21 15,-41 21-15,-1-22 0,0 22 16,0-21-16,0-1 0,0-20 16,1 21-16,-22-22 0,21 1 0,0-1 15,-21 22-15,0-64 16,0 64-16,21 20 0,-21-20 0,0 21 15,0 0-15,-21 21 16,0 0 0,0 21-16,21 21 0,-22-21 15,22 1-15,-21 20 0,21 0 16,-21 22-16,21-22 0,0 0 0,0 1 16,0 20-16,0-20 0,0-1 0,0 0 15,0 22-15,0-22 0,0-21 16,0 0-16,0 22 15,21-43-15,0 21 0,-21 0 0,22-21 16,-1 0-16,0 0 0,0 0 16,0 0-16,0 0 0,1 0 15,-1 0-15,0-21 0,21-21 16,-21 20-16,1 1 0,-1-21 16,0 21-16,0-22 0,0 1 0,0 21 15,1-64-15,-22 43 0</inkml:trace>
  <inkml:trace contextRef="#ctx0" brushRef="#br0" timeOffset="41668.87">6667 10075 0,'0'0'0,"-21"22"0,0-22 0,0 21 0,0-21 15,21 21 1,-21-21 47,-1 0-48,1 0-15</inkml:trace>
  <inkml:trace contextRef="#ctx0" brushRef="#br0" timeOffset="41865.76">5503 10308 0,'0'0'0,"-42"21"0,21-21 0,0 22 16,21-1-16,21-21 15,21 0-15,0 0 16,1 0-16,-1 0 0,0 0 0,1 0 15,20-21-15,-20 21 0,-1-22 16,0 22-16,1 0 0,-1-21 16,-21 21-16,43-21 0</inkml:trace>
  <inkml:trace contextRef="#ctx0" brushRef="#br0" timeOffset="44032.78">8763 10499 0,'0'0'0,"0"-21"16,0-1-16,21 1 16,0 0-16,0 0 0,1 0 0,20 0 15,-21-1-15,0 1 0,0 0 16,1 0-16,20 0 0,-21 0 0,-21-1 16,21-20-16,-21 21 0,0 0 15,0 0-15,-21-1 16,0 22-16,0 0 0,-22 0 0,22 0 15,-21 0-15,0 0 0,-1 0 0,1 22 16,0-1-16,20 0 16,-20 0-16,21 0 0,0 0 0,21 22 15,0-22-15,0 0 0,0 21 0,0 1 16,21-1-16,21-21 0,-21 22 16,1-1-16,-1-21 0,21 21 0,-21 1 15,22-22-15,-22 21 0,0-21 0,0 1 16,0 20-16,0 0 15,-21-21-15,0 1 0,0-1 0,-21 0 16,0 0-16,0-21 0,0 21 16,-22-21-16,1 0 0,21 0 15,-21 0-15,-1 0 0,22 0 0,-21 0 0,21 0 16,-22 0-16,22-21 0,0 0 16,0 0-16,0 0 0,-1-1 15,1 1-15,0-21 0,21 0 0,0 20 16,-21-20-16,21 0 0,0 21 0,-21-22 15,21 22-15,0 0 0,0 0 16,0 42 0,21 0-1,0 0-15,-21 22 0,21-22 16,0 21-16,-21-21 0,22 22 16,-1-22-16,0 21 0,0-21 0,0 0 0,0 1 15,1-1-15,-1 0 16,21 0-16,0 0 0,-20-21 0,20 0 15,0 21-15,1-21 0,20 0 0,-21 0 16,1 0-16,-1 0 0,22-21 16,-22 21-16,0-21 0,1 0 0,-1 0 15,0 0-15,1-1 0,-1 1 0,-21-21 16,21 21-16,-20-22 0,-1 1 16,0 21-16,-21-21 0,0-1 0,0 22 15,0-21-15,0 21 0,0-1 0,0 1 16,0 0-16,-21 21 15,0 0-15,-1 0 0,1 0 16,21 21-16,-21 0 0,0 1 16,0-1-16,21 21 0,0-21 15,0 22-15,0-1 0,-21-21 0,21 21 16,0-20-16,0-1 0,0 21 0,0-21 16,21 0-16,-21 1 0,21-1 15,0 0-15,0 0 0,22 0 0,-22-21 16,21 0-16,-21 21 0,43-21 15,-22 0-15,0 0 0,22 0 0,-1 0 16,1 0-16,-22-21 0,22 0 16,-1 0-16,1 0 0,-22 0 0,22-1 15,-22 1-15,0 0 0,1-21 0,-22 21 16,0-22-16,21-20 16,-42 42-16,0-22 0,0 22 0,0 0 15,0 0-15,-21 0 0,0-1 16,0 22-16,0 0 0,-22 0 0,22 0 15,-21 0-15,-1 0 0,1 22 0,21-1 16,-21 0-16,-1 0 0,22 0 16,-21 22-16,21-22 0,-1 21 0,22-21 15,0 0-15,-21 22 0,21-22 0,0 0 16,0 0-16,0 0 16,21 1-16,1-1 0,20-21 15,-21 0-15,0 0 0,85 0 16,-64 0-16,-20 0 15,20-21-15,-21 21 0,21-22 0,-20 1 16,-1 21-16,0-21 0,0 0 0,0 0 16,0 0-16,-21-1 0,0 1 15,0 0-15,22 0 0,-22 0 0,0 0 16,0-1-16,0 44 31,0-1-15,0 0-16,-22 21 15,22-21-15,0 22 0,0-22 0,0 21 16,-21 1-16,21-1 0,-21 0 16,21 22-16,0-22 0,0 22 0,0-1 15,-21 1-15,21 20 0,-21-20 0,21-1 16,-21 1-16,-1-1 0,22 1 16,0-1-16,-21 1 0,21-1 0,0 1 15,-21-1-15,21 1 0,0-22 0,0 22 16,0-22-16,0 0 0,0 1 15,-21-22-15,21 0 0,0 0 0,0 0 16,0-42 15,21 0-31,-21-21 0,21-1 16,0 22-16,1-42 0,-1 20 0,-21-20 16,21-1-16,0 1 0,21-1 0,-20-20 15,-1-1-15,0 0 0,21 1 16,-21-22-16,22 21 0,-22-21 0,21 22 15,1-1-15,-1 0 0,-21 1 0,21 20 16,-20-21-16,-1 22 0,0 21 16,0-22-16,0-21 15,-21 64-15,0-21 0,0 21 0,0 0 0,0-1 16,0 1-16,-21 21 16,21-21-16,-21 21 15,0 0 32,0 0-47,-1 0 16,1 0-16,0 0 15,21 21 63,0 0 32,0 1-79,0-1-15,0 0 15,21-21-15</inkml:trace>
  <inkml:trace contextRef="#ctx0" brushRef="#br0" timeOffset="46928.45">8784 10541 0,'0'0'0,"0"21"0,0 0 15,0 1-15,21-22 16,0 0-16,22 21 0,-1-21 0,0 0 16,22 0-16,-1 21 0,1-21 15,21 0-15,-22 0 0,43 0 0,-21 0 16,42 0-16,-22 0 0,22-21 0,0 21 16,0-21-16,0-1 0,0 22 15,0-21-15,-21 21 0,0 0 16,0-21-16,-21 21 0,-1 0 0,1 0 15,-22-21-15,-20 21 0,-1 0 0,0 0 16,-20 0-16,-1 0 0,-21-21 31,0 0 16,21-1-47,0 22 0,0-21 16</inkml:trace>
  <inkml:trace contextRef="#ctx0" brushRef="#br0" timeOffset="50706.29">12023 10012 0,'-22'0'16,"44"0"-16,-65 0 0,22 21 0,0-21 0,0 21 15,0-21-15,21 21 0,-22-21 16,22 22-16,0-1 0,0 0 31,22-21-31,-1 0 0,21 0 0,-21 0 16,22 0-16,-22 0 0,21 0 15,0 0-15,1 0 0,-1-21 0,0 0 16,1 21-16,-1-22 0,-21 1 16,22 21-16,-22-21 0,0 0 0,-21 0 15,0 0-15,0-1 0,0 1 0,-21 0 16,0 21-16,-22-21 0,1 0 16,-22 21-16,22 0 0,-21 0 0,-1 0 15,1 0-15,-1 0 0,1 21 16,20 0-16,1 0 0,0 0 15,-1 1-15,22 20 0,0-21 0,0 0 0,21 22 16,0-22-16,0 0 0,0 21 16,0-21-16,21 1 0,21-1 15,-21 0-15,22 0 0,-22 0 0,21-21 16,1 21-16,-1-21 0,21 0 16,-20 22-16,-1-22 0,0 0 0,-20 0 15,20 0-15,-21 0 0,0 0 16,-21 21-16,-21-21 15,-21 21-15,21-21 0,-22 21 16,-20 0-16,20 0 0,1 1 16,-21-1-16,20 0 0,1 0 15,0 0-15,20 22 0,-20-22 0,21 21 0,-21-21 16,20 22-16,22-22 16,0 0-16,0 0 0,0 0 0,0 22 15,22-43-15,-1 21 0,0-21 16,21 0-16,1 0 0,-22 0 15,21 0-15,0 0 0,1 0 0,-1 0 16,0 0-16,1-21 0,-1-1 0,0 22 16,-20-21-16,20 0 0,-21 0 15,0 0-15,22-43 16,-1-20-16,-21 62 0,0-20 0,0 0 16,1 21-16,-1-22 15,0 22-15,21 0 0,-21 0 0,1 21 16,20-21-16,-21 21 0,21 0 0,-20 0 15,-1 0-15,0 21 0,0 0 16,0 0-16,-21 0 0,0 0 0,0 1 16,0 20-16,0-21 0,0 0 0,0 22 15,-21-22-15,0 0 0,21 21 16,-21-21-16,0 1 0,-1-22 0,22 21 16,-21 0-16,0-21 0,21 21 15,0-42 1,0 0-1,0 0-15,0-1 0,21 1 16,0 0-16,1 0 16,-1-21-16,0 20 0,0-20 0,0 0 15,0 21-15,64-85 16,-64 85-16,22-1 0,-22 1 16,0 21-16,-21-21 0,0 42 31,-21 0-31,0 1 0,-1-1 15,1 0-15,0 0 0,0 21 16,0-20-16,0 20 0,-1-21 0,22 21 16,0-20-16,0-1 0,0 21 15,0-21-15,0 0 0,0 1 0,0-1 16,22-21-16,20 21 0,-21-21 0,21 21 16,-20-21-16,20 0 0,0 0 15,1 0-15,20 0 0,-21 0 0,22-21 16,-22 0-16,22 0 0,-22 21 0,0-22 15,1-20-15,-1 21 0,0 0 16,1-22-16,-22 22 0,0-21 0,-21 0 16,0 20-16,0-41 15,0 42-15,0 0 0,0-1 0,-21 1 16,0 21-16,0 0 0,-1 0 16,-20 0-16,21 0 0,0 21 0,-22 1 0,22-1 15,0 0-15,0 0 16,0 0-16,21 22 0,0-22 0,0 0 15,0 21-15,0-21 0,0 1 0,0-1 16,21 0-16,0 0 0,0 0 16,0 0-16,1-21 0,20 22 0,0-22 15,-21 0-15,1 0 0,-1 0 16,0 0-16,0 0 0,0 0 16,0 0-16,-21-22 0,22 1 0,-1 0 15,0 0-15,-21 0 0,21-22 0,0 22 16,0-63-16,1 41 15,-1 1-15,0 21 0,0-22 16,0 22-16,22 0 0,-43 0 16,21 21-16,0 0 0,-21 21 31,0 0-31,0 0 16,0 1-16,0-1 15,0 0-15,0 0 16,0-42 15,0 0-31,0 0 16,0-1-16,0 1 15,0 0-15,0 0 16,-21 21 0,0 0-16,-1 0 15,1 0-15,0 21 0,21 0 0,-21 0 16,0 1-16,21-1 0,-21 0 15,-1 42-15,22-20 0,0-22 16,0 0-16,0 21 0,0-20 0,0-1 16,0 21-16,0-21 0,0 0 15,0 1-15,0-1 0,22-21 0,-1 21 16,0-21-16,0 0 0,0 21 0,0-21 16,1 0-16,-1 0 15,0 0-15,0 0 0,43 0 16,-43-21-16,21 21 0,-21-21 0,22 0 15,-22-1-15,0 1 0,21-21 16,-21 21-16,1-22 0,-1 1 0,0-21 16,-21 20-16,21 22 0,-21-21 15,0 21-15,0-1 0,-21 22 32,21 22-32,-21-1 0,0 0 15,-1 21-15,22-21 0,0 22 16,0-22-16,0 21 0,0-21 15,0 22-15,0-22 0,0 0 0,0 0 16,0 22-16,22-22 16,-1-21-16,0 21 0,0-21 0,0 0 15,0 0-15,1 0 0,-1 0 0,0 0 16,0 0-16,0-21 0,0 21 16,22-21-16,-22-1 0,0 1 0,0-21 15,0 21-15,1 0 0,-1-22 16,-21 1-16,21 0 0,0-1 15,-21 1-15,0 21 0,0-22 0,0 22 16,21 0-16,-21 42 31,-21 0-31,21 1 0,0 20 16,0-21-16,-21 21 0,21 1 16,-21-1-16,21-21 0,0 22 0,0-22 15,0 0-15,0 21 0,0-21 0,0 1 16,0-1-16,21-21 0,0 21 15,0-21-15,0 0 0,1 0 16,-1 0-16,0 0 0,0 0 16,0 0-16,0 0 0,1-21 0,-1 0 15,0-1-15,0 1 0,0-21 0,0 21 16,22-22-16,-22-20 16,0 21-16,0-22 0,22 22 0,-22-22 15,21-42-15,-21 64 0,0 0 16,1-22-16,-22 22 0,0 0 15,21 20-15,-21 1 0,0 0 0,0-21 16,-21 42 0,-1 21-16,1 0 0,0 0 15,0 22-15,0-1 0,0 0 0,-22 43 16,43-43-16,-21 22 16,21-22-16,-21 0 0,21 22 0,0-22 15,0 1-15,0-1 0,0 0 0,0 1 16,0-22-16,0 21 0,0-21 15,0 0-15,0 1 0,21-1 16,0-21-16,0 21 0,1-21 0,-1 0 16,21 0-16,-21 0 0,0 0 15,22 0-15,-22 0 0,21-21 0,1 0 16,-22-1-16,42-20 16,-42 0-16,22 21 0,-22-22 0,0 1 15,0 21-15,0-22 0,1 22 0,-22 0 16,0 0-16,0 0 0,0 42 31,0 0-31,0 0 0,0 0 16,0 1-16,-22 20 15,22-21-15,-21 21 0,21-20 0,0-1 16,0 21-16,0-21 0,0 0 0,0 1 16,0-1-16,0 0 15,21-21-15,1 21 0,-1-21 16,0 0-16,0 0 0,0 0 15,0-21-15,1 21 16,20-21-16,-21 0 0,0-1 0,0 1 16,1 0-16,20-21 0,-21 21 15,0-22-15,0 1 0,1 21 16,-1 0-16,0-22 0,-21 22 16,0 0-16,0 42 15,-21 0 1,0 0-16,21 22 0,-22-22 15,22 0-15,-21 0 0,21 22 16,0-22-16,0 0 0,0 0 0,0 0 16,0 0-16,0 1 0,0-1 15,21-21-15,1 0 0,-22 21 16,21-21-16,0 0 0,0 0 0,21 0 16,-20 0-16,-1 0 15,0-21-15,-21 0 0,0-1 16,0-20-16,0 21 0,0 0 15,0 0-15,0-22 0,0 22 16,-21-21-16,0 21 0,-1-1 16,1 1-16,0 0 0,0 0 0,0 21 15,0-21-15,21 0 32,21 21-32,21 0 15,-21 0-15,22-22 0,-1 22 16,-21 0-16,21-21 0,1 21 0,-1 0 15,0 0-15,1 0 0,20 0 16,-42 0-16,1 0 0,-1 21 16,-21 1-16,0-1 0,21 0 0,-21 0 15,0 21-15,0-20 0,0-1 16,0 0-16,0 21 0,0-21 16,0 1-16,-21-1 0,21 0 0,0 0 15,0 0-15,-21 0 0,-1 1 16,22-1-16,-21-21 31,21-21 0,0-1-31,0 1 0,0 0 16,21-21-16,1 21 0,-1-1 16,0-20-16,21-43 0,1 64 15,-22-21-15,42-22 16,-20 22-16,-22 21 0,42 0 15,-42 21-15,22 0 0,-22 0 16,0 21-16,-21 0 0,21 0 16,-21 22-16,0-22 0,0 21 15,0 0-15,0 1 0,0-22 0,0 21 16,0 1-16,-21-22 0,0 0 0,21 21 16,0-21-16,0 1 0,0-1 15,-21-21-15,21 21 0,0 0 0,0 0 16,21-21-1,0 0-15,0 0 16,0 0-16,1-21 0,-1 21 16,21-21-16,-21 0 0,22 21 0,-1-21 15,0-1-15,1-20 0,-1 21 16,0 0-16,43-64 16,-43 43-16,-21-1 0,22 1 0,-22 21 15,0-21-15,0 20 0,-21 1 16,0 0-16,-21 21 15,0 0-15,0 0 0,0 21 16,-1 0-16,1 1 0,-21-1 16,21 0-16,0 21 0,-1-21 0,22 1 15,0-1-15,0 21 0,0-21 16,0 0-16,0 1 0,0-1 0,22 0 16,20 0-16,-21 0 0,0-21 15,0 21-15,1-21 0,-1 22 16,0-22-16,-21 21 0,21-21 0,-21 21 15,21-21-15,-21 21 16,0 0-16,-21-21 16,0 0-16,0 0 0,0 21 0,-1-21 15,1 0-15,0 0 16,0 0-16,-21 0 0,20 0 0,1 0 16,0 0-16,0 0 0,0 0 0,0 0 15,-1 0-15,1 0 16,21-21-16,-21 0 0,21 0 15,0-21-15,0 20 0</inkml:trace>
  <inkml:trace contextRef="#ctx0" brushRef="#br0" timeOffset="50952.14">16849 9779 0,'0'0'0,"-85"0"31,106 0 16,0 0-31,0 0-16</inkml:trace>
  <inkml:trace contextRef="#ctx0" brushRef="#br0" timeOffset="51237.98">15134 10097 0,'0'0'16,"-42"21"-16,21-21 0,21 21 16,21-21-16,21 0 15,-21 0-15,22 0 0,-1 0 16,0 0-16,1 0 0,20 0 0,-21 0 16,22 0-16,-1 0 0,-20 0 15,-1 0-15,22 0 0,-22 0 16,-21 0-16,21 0 0,-20 0 0,-1 0 15,0 0-15,-42 0 32,-22 0-32,1 0 0</inkml:trace>
  <inkml:trace contextRef="#ctx0" brushRef="#br0" timeOffset="52064.51">1566 12298 0,'0'0'0,"-21"-21"0,-21 21 31,42 21-15,0 21-16,0-21 0,0 22 16,0-1-16,0 22 0,0-1 15,0 1-15,0-1 0,0 22 0,0-22 16,0 22-16,0-22 0,-21 1 15,21-1-15,-22 1 0,22-22 0,0 22 16,0-22-16,-21 0 0,21-20 16,-21 20-16,21-21 0,-21 21 0,21-20 15,0-1 1,-21-42 0,21-1-16,0 1 15,-21-21-15,21 21 0,0-22 0,0 22 16,0-21-16,-22 0 0</inkml:trace>
  <inkml:trace contextRef="#ctx0" brushRef="#br0" timeOffset="52410.31">1058 12615 0,'-21'-21'16,"42"42"-16,-63-84 0,21 42 0,21-22 16,-21 1-16,21 21 0,0-21 15,0 20-15,0-20 0,0 21 0,21 0 16,0-22-16,21 22 0,-21-21 15,22 21-15,-1 0 0,22-1 16,-22 22-16,21 0 0,1 0 0,-1 0 16,1 22-16,-22-1 0,22 21 15,-22 0-15,0 1 0,-20-1 0,20 0 16,-42 22-16,0-22 0,0 1 16,0 20-16,-21-21 0,0 1 0,-22 20 15,1-20-15,0-1 0,-1 0 16,1 1-16,-22-22 0,22 0 0,21 0 15,-21 0-15,20 0 16,1-21-16,0 0 0,0 0 0,21-21 31,21 21-15,0-21-16,0 21 0,1 0 16,-1-21-16,0 21 0,0 0 0</inkml:trace>
  <inkml:trace contextRef="#ctx0" brushRef="#br0" timeOffset="53334.78">2095 13229 0,'0'0'0,"106"21"16,-106-42-1,21 21-15,1-21 0,-22 0 16,0 0-16,21 0 0,-21-1 0,0 1 15,0-21-15,0 21 0,0-22 16,0 1-16,-21 21 0,-1-21 0,1-1 16,0 1-16,0 21 0,-21 0 15,20-1-15,1 22 0,-21 0 0,21 0 16,-22 22-16,22-1 0,-21 0 16,21 0-16,-22 21 0,1 1 15,21-1-15,-21 0 0,20 22 16,1-22-16,0 1 0,21-1 0,0 0 15,0-21-15,0 22 0,0-22 16,0 0-16,21 0 0,0-21 0,1 0 16,-1 21-16,0-21 0,21 0 15,-21 0-15,22-21 0,-22 21 0,21-21 16,1 0-16,-22 0 0,21 0 16,-21-1-16,0 1 0,1 0 15,20-21-15,-42 21 0,21-1 0,-21-20 16,0 21-16,0 0 0,0 0 0,0-1 15,-21 44 17,21-1-32,0 0 0,0 0 0,0 21 15,0-20-15,0-1 0,0 0 16,0 21-16,0-21 0,0 1 16,0-1-16,0 0 0,0 0 15,21-21-15,0 0 0,0 0 16,22 0-16,-22 0 0,0 0 15,0 0-15,22 0 0,-22-21 0,21 21 16,-21-21-16,0 0 16,1 21-16,-1-22 0,-21 1 0,0 0 15,0 0-15,21 0 0,-21 0 16,0-22-16,0 22 0,21-21 0,-21 21 16,0-22-16,21 22 0,0-21 15,1 21-15,-1-1 0,0 1 0,21 0 16,1 21-16,-22 0 15,0 0-15,0 0 0,0 21 0,0 0 16,1 1-16,20-1 0,-21 21 16,0-21-16,0 22 0,1-1 0,-1-21 15,-21 21-15,0 1 0,0-22 0,21 21 16,-21-21-16,0 1 16,0-1-16,0 0 0,0 0 0,0 0 15,0-42 16,0 0-31,0 0 16,0 0-16,0-1 0,0-20 16,0 21-16,21-21 0,-21-1 0,0 22 15,21-21-15,-21-1 0,21 22 16,1 0-16,-22-21 0,21 21 0,0-1 16,0 1-16,0 0 15,0 21-15,1 0 0,-22-21 16,21 21-16,0 0 0,0 0 0,0 0 15,22-21-15,-22 21 16</inkml:trace>
  <inkml:trace contextRef="#ctx0" brushRef="#br0" timeOffset="54964.85">3768 13145 0,'0'0'15,"0"21"-15,0 0 16,21-21-16,0 0 16,0 0-16,0 0 15,0 0-15,1-21 0,-1 0 16,21-1-16,-21 1 0,0 0 16,1 0-16,-1 0 0,-21-43 15,0 43-15,0-21 0,0 21 16,0-22-16,0 1 0,0 21 15,-21 0-15,-1-22 0,1 22 0,0 21 16,0-21-16,-21 21 0,20 0 0,-20 0 16,21 0-16,-21 0 0,20 21 15,1 0-15,-21 22 0,21-22 0,-22 21 16,22 0-16,0 1 0,0-1 16,21 0-16,-21 1 0,21-1 0,0-21 15,0 22-15,0-22 0,0 21 16,0-21-16,0 0 0,0 1 15,21-22-15,0 21 0,0-21 16,0 0-16,1 0 0,20 0 0,-21 0 16,0 0-16,0 0 0,22 0 0,-22-21 15,0-1-15,21 1 0,-20 0 0,20 0 16,-21 0-16,0-22 0,0 22 16,1-21-16,-22 0 0,0-1 0,21 1 15,-21 0-15,0-1 0,0 1 16,0 21-16,0-22 0,0 22 0,0 0 15,0 42 1,-21-21 0,21 43-16,0-22 0,-22 21 0,22 0 15,-21 1-15,21-1 0,0 0 16,0 1-16,0-1 0,0-21 0,0 22 16,0-22-16,0 0 0,21 21 15,1-21-15,-1-21 0,0 22 0,0-22 16,0 0-16,0 0 0,22 0 0,-22 0 15,21 0-15,-21-22 0,22 22 0,-1-21 16,0 0-16,-20 0 0,20-21 16,0 20-16,1-20 0,-1 21 0,-21-21 15,21-22-15,-20 22 0,-1-1 16,0-20-16,0 21 0,-21-1 16,0 1-16,0 0 0,21-1 0,-21 1 15,0 21-15,0 0 0,0-1 16,-21 22-1,0 0-15,21 22 0,-21-1 16,0 21-16,-1 0 0,1 1 0,0-1 16,21 22-16,-21-22 0,21 21 0,-21-20 15,21-1-15,0 0 0,0 1 16,0-1-16,0 0 0,0 1 0,0-22 16,0 0-16,21 0 0,0 0 0,0-21 15,0 0-15,1 22 16,20-22-16,-21 0 0,0 0 0,22 0 15,-22-22-15,21 1 0,0 21 0,-20-21 16,20-21-16,-21 21 0,21-1 16,-20-20-16,20 0 0,-21-1 0,0 1 15,0-21-15,1 20 0,-1 1 16,0-22-16,-21 22 0,21 0 0,-21-1 16,21 22-16,-21-21 0,0 21 0,0 0 15,0-1-15,-21 22 31,21 22-31,-21-1 16,21 21-16,-21-21 0,21 22 0,0-1 16,0 0-16,-21 1 0,21 20 15,0-21-15,0 1 0,0-1 16,0 0-16,0 1 0,0-22 0,0 21 16,0-21-16,21 1 0,-21-1 0,21 0 15,0 0-15,0-21 0,22 0 16,-22 21-16,21-21 0,0 0 0,1 0 15,-1 0-15,22-21 0,-22 21 0,21-21 16,-20 0-16,-1 0 0,22-1 16,-22 1-16,-21 0 0,21 0 15,-20-21-15,-1 20 0,0-20 0,0 0 16,-21 21-16,0-22 0,0 1 16,0 21-16,0 0 0,0-1 0,-21 1 15,0 21-15,0 0 0,-1 0 0,1 0 16,0 0-16,0 0 0,0 21 15,0 1-15,-1 20 0,1-21 0,21 21 16,-21-20-16,21 20 0,0-21 16,0 21-16,0-20 0,21 20 0,0-21 15,1 0-15,-1 0 0,0 1 0,0-1 16,21 0-16,-20 0 0,20-21 16,0 0-16,-21 0 0,22 0 15,-1 0-15,0 0 0,1 0 0,-22-21 16,21 21-16,1-21 0,-1 0 15,0-22-15,1 22 0,-22-21 0,21-1 16,0 1-16,-20-21 0,20 20 0,-21-20 16,21-1-16,-20 22 0,-1-22 15,0 22-15,0-21 0,0 20 0,-21 1 16,0 0-16,0-1 0,0 22 0,0 0 16,0 0-16,0 0 0,-21 21 15,0 0-15,21 21 0,-21 0 16,0 0-16,21 21 0,-22 1 0,22-1 15,-21 0-15,21 1 16,-21-1-16,21 22 0,0-1 0,0-21 16,0 22-16,0-22 0,0 1 0,0-1 15,0 0-15,0 1 0,0-22 16,21 21-16,-21-21 0,21 0 0,1 1 16,-1-22-16,21 0 0,-21 0 0,0 0 15,22 0-15,-22 0 0,21 0 16,-21 0-16,22-22 0,-22 1 0,21 0 15,1-21-15,-22 21 0,21-22 0,-21 1 16</inkml:trace>
  <inkml:trace contextRef="#ctx0" brushRef="#br0" timeOffset="58972.55">7980 12467 0,'-21'0'16,"21"21"-1,0 1 1,21-22-1,0 0-15,0 0 0,0 0 16,22 0-16,-22-22 0,21 22 16,-21-21-16,22 0 0,-1 21 0,0-21 15,1 0-15,-22 0 0,21-1 16,0 1-16,-20 0 0,20 0 0,-21 0 16,0-22-16,-21 22 0,0 0 15,0 0-15,0-21 0,0 20 0,-21 1 16,0 0-16,-43 0 15,43 21-15,-21 0 0,21 0 0,-22 0 16,1 0-16,21 21 0,-21 0 0,-1 0 16,22 22-16,0-22 0,0 21 15,21 1-15,0-1 0,0 0 0,0 1 16,0-1-16,0-21 0,0 21 16,21-20-16,0-1 0,21 0 15,-20 0-15,20 0 0,-21-21 0,21 0 16,1 0-16,-1 0 0,0 0 0,1 0 15,-22 0-15,21 0 0,-21 0 16,1 0-16,-1 0 0,0 0 16,-21-21-16,-21 0 15,-22 21-15,22 0 16,0 0-16,0 0 0,-21 0 0,20 0 16,1 21-16,-21-21 0,21 21 0,-22 0 15,22 22-15,-21-22 0,21 21 16,0 1-16,-22-1 0,22 0 15,0-21-15,21 22 0,0-1 0,0 0 16,0-20-16,0-1 0,21 0 16,0 0-16,0 0 0,22-21 15,-22 0-15,21 0 0,1 0 0,-22 0 16,21 0-16,0 0 0,1 0 0,-22-21 16,21 0-16,1 21 0,-22-21 0,42-22 15,-42 22-15,1 0 16,-1-21-16,-21 21 0,21-22 15,0 1-15,0 0 0,-21 20 0,21-20 0,1 0 16,-1 21-16,0-1 0,21 1 16,-21 0-16,1 0 0,-1 0 15,21 21-15,-21 0 0,0 0 0,1 0 16,-1 0-16,0 0 0,0 21 16,-21 0-16,0 0 0,0 0 0,0 22 15,0-22-15,0 21 0,-21 1 0,0-1 16,0 0-16,-1-21 0,1 22 15,0-1-15,0-21 0,21 22 0,-21-22 16,0 0-16,21 0 0,-22-21 16,22 21-16,22-21 15,-1-21 1,0 0-16,0 0 16,0 0-16,0-1 0,1 1 0,-1-21 15,0 21-15,0-22 0,21 1 0,-20 0 16,-1-1-16,0 1 0,0 21 15,21-21-15,-20-1 0,-1 22 0,-21 0 16,21 0-16,-21 0 0,21-1 0,-21 44 31,0-1-31,-21 0 16,0 0-16,0 0 0,-1 0 0,22 22 16,0-22-16,-21 21 0,21 1 15,-21-1-15,21-21 0,0 21 16,0 1-16,0-22 0,0 21 0,21-21 15,0 1-15,1-1 0,-1 0 16,21 0-16,-21-21 0,22 0 0,-1 0 16,0 0-16,1 0 0,-1 0 15,0 0-15,1 0 0,-1-21 0,0 0 16,22 0-16,-22-1 0,0 1 0,-20 0 16,20-21-16,0 21 0,-21-22 15,1 1-15,-1 21 0,0-22 0,0 1 16,-21 21-16,0-21 0,0 20 0,0 1 15,0 0-15,-21 21 16,0 0-16,0 0 16,-1 0-16,1 0 0,0 21 0,21 0 15,-21 22-15,21-22 0,-21 21 16,21-21-16,0 22 0,0-1 0,0-21 16,0 22-16,0-22 0,0 21 0,21-21 15,0 0-15,0 1 0,0-22 16,1 21-16,-1-21 0,0 0 0,21 0 15,-21 0-15,1 0 0,-1 0 16,21 0-16,-21-21 0,0 21 16,22-22-16,-22 1 0,0 0 0,21 0 15,-20-21-15,20 20 0,-21-20 16,0 21-16,22-21 0,-22-1 0,0 22 16,21-21-16,-21 21 0,1-22 0,-1 22 15,0 0-15,0 0 0,0 21 16,0 0-1,-21 21 1,0 0-16,0 0 16,-21 0-16,21 1 15,0-1-15,0 0 16,21-21 15,-21-21-31,0 0 16,0-1-16,0 1 15,0 0-15,0 0 16,0 0-16,-21 0 0,0 21 16,21-22-16,-21 22 0,0 0 15,0 0-15,-1 0 16,22 22-16,0-1 0,-21 0 0,0 0 16,0 21-16,21-20 0,0-1 15,0 0-15,-21 21 0,21-21 16,0 1-16,0 20 0,0-21 0,0 0 15,0 22-15,0-22 16,21 0-16,0-21 0,0 21 16,0-21-16,1 0 0,-1 0 0,0 0 15,21 0-15,-21 0 0,22 0 16,-22 0-16,21-21 0,-21 0 0,22 0 16,-1 21-16,-21-22 0,22-20 0,-22 21 15,21 0-15,-21-22 0,22 22 16,-22-21-16,0 21 0,0 0 0,0-22 15,0 22-15,1 21 0,-22-21 0,0 0 16,0 42 0,-22 0-1,1 0-15,0 0 16,21 22-16,0-22 0,0 0 16,-21 21-16,21-20 0,0-1 0,0 0 15,0 21-15,0-21 0,0 1 0,0-1 16,0 0-16,21 0 15,0-21-15,0 0 0,22 0 16,-22 0-16,0 0 0,0 0 0,22 0 16,-22-21-16,0 0 0,21 0 15,-21-1-15,1 1 0,20 0 0,-21 0 16,0-21-16,0 20 0,1-20 16,-1 21-16,0-21 0,0 20 0,-21-20 15,0 21-15,21 0 0,-21 0 16,0-1-16,0 44 31,0-1-31,0 0 0,0 0 16,0 0-16,0 0 0,0 1 0,0 20 15,0-21-15,0 0 0,0 0 16,0 1-16,0 20 0,0-21 0,0 0 16,21 0-16,1 1 0,-1-1 15,21-21-15,-21 0 0,0 0 16,22 0-16,-22 0 0,21 0 0,-21 0 15,22 0-15,-22-21 0,21-1 0,1 1 16,-22 0-16,21 0 16,-21-21-16,22-1 0,-22 1 0,21 0 15,-21-1-15,0 1 0,1-22 0,-1 22 16,-21-21-16,0-1 0,21 22 16,-21-22-16,0 1 0,21 20 0,-21 1 15,0 0-15,0-1 0,0 22 0,0 0 16,0 0-16,-21 42 15,0 0 1,0 0-16,-1 22 0,22-1 16,0 0-16,-21 1 0,21-1 15,-21 0-15,21 22 0,0-22 0,0 1 16,0-1-16,0 0 0,0 1 16,0-1-16,0 0 0,0 1 0,0-1 15,0-21-15,0 21 0,0-20 0,0-1 16,0 21-16,0-21 0,21 0 15,0 1-15,1-22 16,-1 0-16,0 0 0,0 0 0,0 0 16,0 0-16,22-22 0,-22 1 15,0 21-15,21-21 0,-20 0 0,-1 0 16,21-22-16,-21 22 0,22 0 0,-22-21 16,0 21-16,21-22 0,-21 22 15,1 0-15,-1-21 0,-21 20 16,0 1-16,21 0 0,-21 0 15,-21 42 1,0 0 0,21 0-16,0 1 0,-22-1 0,1 0 15,21 0-15,0 21 0,-21-20 16,21-1-16,0 0 0,0 21 0,0-21 16,0 1-16,0-1 0,0 0 0,0 0 15,21 0-15,0-21 16,1 21-16,-1-21 0,0 0 15,21 0-15,-21 0 0,1-21 0,20 0 16,-21 21-16,21-21 0,-20 0 16,20 0-16,-21-22 0,21 22 15,-20 0-15,-1-21 0,21 20 0,-21-20 16,0 21-16,-21 0 0,22 0 16,-22-1-16,21 1 0,-42 42 31,-1 1-31,22-1 15,-21 0-15,21 0 0,-21 0 16,21 22-16,0-22 0,0 0 16,0 0-16,0 0 0,0 0 15,0 1-15,0-1 0,21 0 16,0-21-16,1 0 16,-1 0-16,0 0 0,0 0 15,0 0-15,0 0 0,1-21 0,-1 0 16,-21-1-16,21 22 0,0-21 15,-21-21-15,21 21 0,-21 0 0,0-1 16,0 1-16,0 0 0,0 0 16,0 0-16,-21 0 0,0-1 0,0 22 15,0-21-15,-1 21 0,1 0 16,0 0-16,0 0 16,42 0 15,0 0-31,0 0 15,1 0-15,-1 0 0,21 0 0,-21 0 16,0 0-16,22-21 0,-22 21 0,0 0 16,0 0-16,22-21 0,-22 21 15,0 0-15,0 0 0,0 0 0,0 0 16,1 0-16,-1 0 0,0 21 0,-21 0 16,21 0-16,-21 1 15,21-1-15,-21 0 0,0 0 16,0 0-16,0 0 0,0 1 15,0-1-15,0 0 16,0 0-16,0 0 0,0 0 16,0 1-1,0-44 32,21 1-47,1 0 16,-1 0-16,-21 0 15,21 0-15,0-1 0,0 1 0,22-21 16,-22 21-16,21 0 0,-21-1 16,22 1-16,-22 0 0,21 0 0,0 0 15,22 0-15,-43 21 16,21-22-16,-20 22 0,-1 0 0,0 0 16,-21 22-16,0-1 15,21 0-15,-21 0 0,0 0 0,0 22 16,0-22-16,0 0 0,0 0 0,0 0 15,0 22-15,0-22 0,0 0 16,0 0-16,0 0 0,0 0 16,0 1-16,21-22 0,-21 21 15,21-21-15,1 0 0,-1 0 16,0 0-16,0 0 0,21-21 0,-20-1 16,-1 22-16,21-21 0,-21 0 15,22 0-15,-22 0 0,21-22 16,0 22-16,-20 0 0,20-21 0,-21-1 15,0 22-15,22-21 0,-22-43 16,0 1 0,0 20-16,-21 43 0,0 0 15,-21 21-15,0 0 16,0 21-16,-1 0 0,1 21 0,0-20 16,0 20-16,0-21 15,0 21-15,-1-20 0,1-1 0,0 21 16,21 22-16,0-43 15,0 0-15,0 0 0,0 0 0,0 0 16,0 1-16,0-1 0,0 0 16,0 0-16,21 0 0,-21 0 15,21 1-15,-21-1 0,0 0 16,0 0 0,-21-21-1,0 0-15,0 0 0,0 0 0,0 0 16,-1 0-16,1 0 0,0-21 15,0 21-15,0-21 0,21 0 16,-21-1-16,-1 1 0,22 0 0</inkml:trace>
  <inkml:trace contextRef="#ctx0" brushRef="#br0" timeOffset="59292.37">13737 11769 0,'0'-21'31,"-21"21"-15,0 0 0,0 0-1,-1 21 1,1 0-16,0-21 16,0 0-16,0 0 0,0 0 15,-1 0-15</inkml:trace>
  <inkml:trace contextRef="#ctx0" brushRef="#br0" timeOffset="59616.19">12319 12319 0,'0'21'0,"0"-42"0,-21 42 0,21 0 15,21-21-15,0 0 0,21 0 16,-20 0-16,20 0 0,21 0 0,-20 0 16,-1 0-16,22 0 0,-1 0 15,1 0-15,-22-21 0,21 0 0,1 21 16,-1-21-16,-20 21 0,20-21 16,-20 0-16,-1 21 0,0-22 15,-21 22-15,1-21 0,-1 21 0,0 0 16,0-21-16,-42 21 47,0 0-47,0 0 0,-22 0 15</inkml:trace>
  <inkml:trace contextRef="#ctx0" brushRef="#br0" timeOffset="62259.39">1905 14097 0,'0'0'0,"0"-21"15,21 21-15,-21-21 0,21 0 16,-21-1-16,0 1 0,0 0 16,0 0-16,0 0 0,0 0 15,-21 42 16,21 0-31,-21 21 16,0-21-16,0 22 0,-1-1 16,1 0-16,0 22 0,0-1 15,0 1-15,-22-1 0,22-20 0,0 20 16,-21 1-16,21-22 0,-1 0 16,-20 1-16,21-1 0,21 0 0,-21 1 15,21-22-15,-21 0 0,21 0 16,0 0-16,0-42 31,21 0-31,0 0 0,0 0 16,-21-22-16,42-20 15,-20 21-15,-1-1 0,0 1 0,21-22 16,-21 22-16,-21-21 16,22-1-16,-1 22 0,0-22 0,0 22 15,-21 0-15,21-1 0,0 1 16,-21 0-16,0 20 0,0-20 0,22 21 15,-1 21 1,0 21-16,-21 0 0,0 22 16,21-1-16,-21 0 0,21 1 15,-21-1-15,0 21 0,0-20 0,0 20 16,0 1-16,0-22 0,0 22 16,0-22-16,0 0 0,0 1 15,0-1-15,0-21 0,0 21 16,0-20-16,0-1 0,0 0 15,0-42 17,0 0-17,-21-1-15,0 1 0,0 0 0,0 0 16</inkml:trace>
  <inkml:trace contextRef="#ctx0" brushRef="#br0" timeOffset="62452.28">1439 14542 0,'43'0'32,"-22"0"-32,0 0 0,21 0 15,-21 0-15,22-22 0,-1 22 16,0-21-16,1 21 0,-22 0 0,21-21 16,-21 21-16,22-21 0,-22 21 15,0 0-15,0 0 0,0 0 0,-21-21 16,22 21-1</inkml:trace>
  <inkml:trace contextRef="#ctx0" brushRef="#br0" timeOffset="62988.48">2561 14520 0,'0'0'0,"42"0"0,1-21 0,-22 21 0,21-21 16,1 0-16,-22 21 0,0-21 16,0 0-16,0 21 0,0-22 15,-21 1-15,0 0 0,0 0 16,0 0-16,-21 21 0,0 0 16,0-21-16,-21 21 0,20 0 0,-20 0 15,0 0-15,-1 0 0,1 21 16,-21 0-16,20 0 0,1-21 15,21 21-15,-22 0 0,22 1 0,0-1 16,0 0-16,21 0 0,0 0 16,0 0-16,0 1 0,21-1 15,0-21-15,22 21 0,-22 0 16,21-21-16,0 21 0,1 0 0,-1-21 16,0 22-16,1-1 0,-1-21 15,-21 21-15,22 0 0,-22 0 0,-21 0 16,0 1-16,0-1 15,0 0-15,0 0 0,-21 0 0,-43 0 16,22-21-16,21 0 16,-22 22-16,1-22 0,0 0 15,20 0-15,-20 0 0,21 0 0,-21 0 16,20 0-16,1-22 0,0 22 16,0-21-16,0 0 0,0 21 0,-1-21 15,22 0-15,-21 0 16,21-1-16,21 22 15,1-21 1,-1 0-16,0 21 0,21 0 0,1-21 16,-1 21-16,0 0 0</inkml:trace>
  <inkml:trace contextRef="#ctx0" brushRef="#br0" timeOffset="65864.42">3556 14478 0,'0'0'0,"42"-21"0,-21 21 16,22-21-16,-22 0 16,-21-1-16,0 1 0,0 0 0,0 0 15,0 0-15,-21 0 16,0 21-16,-1 0 0,-20-22 0,0 22 16,21 0-16,-22 0 15,1 0-15,0 0 0,-1 22 0,22-22 16,-21 21-16,21 0 0,-1 0 15,-20 0-15,21 22 0,0-22 16,21 0-16,0 21 0,-21-21 0,21 22 16,0-22-16,0 0 0,0 0 0,21 0 15,0 1-15,0-1 0,21 0 0,1 0 16,-22 0-16,21-21 0,1 21 16,-1 1-16,0-22 0,1 21 0,-1-21 15,-21 21-15,0-21 0,0 21 16,-21 0-16,0 0 0,-21 1 15,0-22 1,-21 0-16,21 0 0,-22 0 16,1 0-16,21 0 0,-22 0 0,1 0 15,21 0-15,-21 0 0,20-22 16,1 22-16,0-21 0,0 21 16,0-21-16,0 0 0,-1 0 0,22 0 15,22 21 32,-1 21-47,0 0 0,0 0 0,0-21 16,0 21-16,1 0 0,-1 1 15,0-1-15,21-21 0,-21 21 16,1-21-16,-1 21 0,21-21 16,-21 0-16,22 0 0,-1 0 0,0 0 15,1 0-15,-1 0 0,0 0 16,22 0-16,-22-21 0,22 0 0,-22 21 15,0-21-15,22-1 0,-22 1 0,0-21 16,-20 21-16,20 0 0,0-22 16,1-20-16,-22 20 0,0 1 15,-21 21-15,0-21 0,0-1 16,0 22-16,0 0 0,0 0 0,0 0 16,-21 21-1,0 21 1,-1 0-16,22 0 0,0 0 0,-21 22 15,0-22-15,21 21 0,0-21 16,0 22-16,0-22 0,0 0 0,0 0 16,0 21-16,0-20 0,0-1 15,0 0-15,0 0 0,21 0 16,0-21-16,1 0 16,-1 0-16,0 0 0,21 0 15,-21 0-15,1 0 0,20 0 0,-21-21 16,21 21-16,1-21 0,-22 0 15,21 0-15,1-1 0,-22 1 16,0 0-16,21-21 0,-21 21 0,1-22 16,-1 22-16,-21-21 0,0 21 15,0-1-15,0-20 0,0 21 0,0 0 16,0 0-16,-21-1 16,-1 22-16,22 22 15,0-1 1,0 0-16,0 21 0,22-21 15,-1 1-15,0 20 0,0 0 16,-21 1-16,21-22 16,-21 0-16,0 0 0,21 0 0,1 0 15,-22 1-15,21-1 0,-21 0 0,21-21 16,0 21-16,-21 0 0,21-21 16,0 21-16,1-21 0,-1 0 0,0 0 15,0 0-15,0 0 16,0 0-16,1 0 0,-1 0 0,21 0 15,-21-21-15,0 0 0,1 0 0,-1 0 16,42-22-16,-42 1 16,1 21-16,-1-21 0,0-1 0,-21-20 15,0 20-15,21-20 0,-21 21 0,0-22 16,0 22-16,0-1 0,0 1 16,0-43-16,0 43 15,0 0-15,0 21 0,0-1 16,0 1-16,0 42 15,-21 1 1,0-1-16,21 21 0,0 0 16,0 1-16,-21-1 0,21 22 0,-22-22 15,22 21-15,0-20 0,0 20 16,0-20-16,0-1 0,0 0 0,0 1 16,0-1-16,0-21 0,0 21 15,0-20-15,0-1 0,22 0 0,-1 0 16,0-21-16,0 21 0,0-21 15,0 0-15,1 0 0,20 0 0,-21 0 16,21 0-16,-20-21 0,20 21 16,0-21-16,1 0 0,-1 0 0,-21-1 15,21 1-15,-20-21 0,20 21 0,-21 0 16,21-64-16,-20 64 16,-22-22-16,0 22 0,21 0 0,-21 0 15,-21 21 1,21 21-1,0 0-15,-22 22 0,1-22 16,21 21-16,-21-21 0,21 22 0,0-22 16,0 0-16,0 42 15,0-41-15,0-1 0,0 0 0,0 0 16,0 0-16,21 0 16,0-21-16,1 0 0,20 0 0,-21 0 15,0 0-15,22 0 0,-22 0 16,21 0-16,-21 0 0,0-21 0,22 0 15,-22 21-15,21-21 0,-21 0 0,1 0 16,20-1-16,-21-20 16,0 21-16,0 0 0,-21 0 0,22-22 15,-22 22-15,21 0 0,-21 0 0,0 0 16,-21 42 15,-1 0-31,22 0 16,0 21-16,-21-20 0,21-1 15,0 0-15,-21 21 0,21-21 0,0 1 16,0-1-16,0 0 0,0 0 0,0 0 16,0 0-16,21 1 0,0-1 15,1-21-15,-1 21 0,21-21 16,-21 0-16,22 0 0,-1 0 0,-21 0 16,21 0-16,1 0 0,-1 0 0,-21 0 15,22-21-15,-1 0 0,-21 21 0,21-43 16,-20 22-16,-1 0 15,-21 0-15,0-22 0,0 22 0,0-21 16,0 0-16,-21 20 0,-1-20 16,1 0-16,-21 21 0,21-1 15,-22 1-15,1 0 0,21 21 16,-21 0-16,-1 0 0,-20 0 0,42 21 0,-22 0 16,1 22-16,0-22 0,20 21 15,1-21-15,-21 64 16,42-64-16,0 22 0,0-22 0,0 0 0,0 0 15,21 0-15,0 0 0,22 1 16,-1-1-16,21 0 0,43-21 16,-21 0-16,-22 0 0,1 0 15,21 0-15,-22 0 0,1 0 16,63-21-16,-85 21 0,0-21 16,1-1-16,-1 1 0,0 0 0,-21 0 15,1-21-15,-1 20 0,0-20 16,-21 0-16,0 21 0,0-22 0,0 22 15,0-42-15,0 41 16,0 1-16,0 42 16,-21 1-1,21-1-15,-21 0 0,21 0 16,0 21-16,0-20 0,0 20 0,0-21 16,0 21-16,0-20 0,-22-1 0,22 0 15,0 21-15,-21-42 16,21 21-16,0 1 0,0-1 0,0 0 15,0 0-15,-21-21 16,21-21 15,0 0-31,0 0 0,0-1 16,0 1-16,21 0 0,-21-21 16,21 21-16,1-22 0,-1 1 0,0 0 15,0-1-15,21 1 0,-20 0 0,20-1 16,-21 22-16,21-21 0,-20 21 15,20 21-15,-21-22 0,0 22 16,0 0-16,-21 22 0,22 20 16,-22-21-16,0 0 0,21 22 15,-21-22-15,0 21 0,0 0 0,0-20 16,0 20-16,0-21 0,0 21 16,0-20-16,0-1 0,0 0 0,0 0 15,0 0-15,0 0 0,21 1 16,0-22-16,0 0 15,0 0-15,1 0 0,20 0 16,-21 0-16,21 0 0,-20 0 16,-1-22-16,21 1 0,-21 21 0,22-21 15,-22 0-15,21 0 0,-21 0 16,0-22-16,22 22 0,-22-21 16,0 21-16,21-64 0,-20 43 15,-22-1-15,0 1 0,21 21 16,-21-22-16,0 22 0,0 0 0,0 0 15,0 0-15,0 0 0,0-1 0,-21 22 16,-1 0-16,1 0 16,0 0-16,21 22 0,0-1 0,0 21 15,-21-21-15,21 0 0,0 22 0,0-22 16,0 42-16,0-41 16,0 20-16,0-21 0,0 0 15,0 0-15,21 1 0,0-1 16,0 0-16,1 0 0,20 0 15,-42 0-15,21-21 0,0 22 16,0-1-16,-21 0 16,0 0-16,0 0 0,0 0 15,0 1-15,-21-1 0,0-21 16,0 0-16,0 21 0,0-21 16,-22 0-16,22 0 0,0 0 0,0 0 15,-22 0-15,22 0 0,0 0 16,0 0-16,0 0 0,0 0 15,21-21-15,-22 21 16,22-21-16,0-1 16,-21 1-16,21 0 0,0 0 0,0 0 15</inkml:trace>
  <inkml:trace contextRef="#ctx0" brushRef="#br0" timeOffset="66296.28">6752 14034 0,'21'21'16,"0"-21"0,1 0-16,-1 0 15,0-21-15,-21-1 16,0 1-1,-21 21 17,0 0-32,-1 0 0,1 0 15,0 21-15,0 1 16,21-1-16,-21-21 16</inkml:trace>
  <inkml:trace contextRef="#ctx0" brushRef="#br0" timeOffset="66620.84">5588 14309 0,'-21'0'0,"42"0"0,-63 0 0,20 0 16,44 0 0,-1 0-16,21 0 15,-21 0-15,43-21 0,-22 21 0,22-22 16,-22 22-16,21-21 0,1 21 0,-22 0 16,22-21-16,-1 21 0,-20 0 15,-1 0-15,0-21 0,1 21 0,-1 0 16,0 0-16,-21-21 15,1 21-15,-22-21 32</inkml:trace>
  <inkml:trace contextRef="#ctx0" brushRef="#br0" timeOffset="68930.56">1503 15727 0,'0'0'0,"21"-21"15,0 0-15,-21-1 16,0 1-16,0 0 0,0 0 0,0 0 15,0 0-15,0-1 16,0 44 15,0-1-31,0 21 0,-21-21 0,0 43 16,21-22-16,-21 22 0,21-1 16,-22 1-16,1-1 0,21 22 15,-21-22-15,0 1 0,0-1 0,0 1 16,-22-1-16,22 1 0,0-1 15,0-20-15,0-1 0,-1 0 16,22-21-16,0 22 0,0-22 16,0 0-16,-21-21 0,21-21 31,0 0-31,0 0 16,0-1-16,0 1 0,21-21 0,-21 21 15,0-22-15,22 1 0,-1 0 16</inkml:trace>
  <inkml:trace contextRef="#ctx0" brushRef="#br0" timeOffset="69466.25">1164 16002 0,'-42'-21'0,"84"42"0,-105-63 0,41 21 0,1-1 16,0 1-16,0 0 0,21-21 16,0 21-16,0-1 0,0 1 15,0 0-15,0 0 0,21 0 0,21 0 16,-20-1-16,20 1 0,0 0 15,43-21-15,-22 42 0,-20 0 16,20 0-16,-20 0 0,20 0 16,1 21-16,-22 0 0,21 0 0,-20 22 15,-1-22-15,-21 21 0,0 0 16,1 85 0,-44-63-16,1-22 0,0 1 0,-21-1 15,-64 43-15,42-43 16,22-21-16,-21 21 0,20-20 15,-20-1-15,20-21 0,1 21 16,0-21-16,21 0 0,-22 0 0,22 0 16,0-21-16,0 0 0,0 21 15,21-22-15,0-20 0,0 21 16,0 0-16,0 0 0,0-1 0,0 1 16,21 21-16,0 0 0,21 0 15,-21 0-15,22 0 0,-22 21 16,21 22-16,-21-22 0,22 0 15,-22 21-15,0 1 0,0-22 16,0 21-16,1-21 0,-1 22 0,-21-22 16,42 42-16,-21-41 15,0-1-15,1 0 16,-1-21-16,0 0 0,0 0 16,0 0-16,0 0 0,1 0 0,-1 0 15,0-21-15,0 21 0,0-21 16,0-1-16,1 1 0,-1 0 0,0 0 15,0 0-15,0 0 16,0-22-16,1 22 0</inkml:trace>
  <inkml:trace contextRef="#ctx0" brushRef="#br0" timeOffset="70210.34">2095 16277 0,'0'21'0,"0"-42"0,0 64 16,0-22-16,0 0 15,0 0-15,22-21 16,-1 0-16,0 0 16,0 0-16,0 0 0,0 0 0,1-21 15,20 0-15,-21 21 0,21-21 16,-20-1-16,20 1 0,-21 0 0,0 0 16,0 0-16,-21 0 15,0-1-15,0 1 0,0 0 0,0 0 16,0 0-16,-21 21 0,-21 0 15,21 0-15,-22 0 0,1 0 0,21 0 16,-21 21-16,-1 0 0,1 0 16,21 0-16,-22 22 0,22-1 0,0-21 15,0 22-15,21-1 0,0 21 16,0-20-16,0-22 0,0 21 16,21-21-16,0 1 0,0-1 15,22-21-15,-1 21 0,0-21 0,22 0 16,-22 0-16,22 0 15,-1 0-15,1 0 0,-1 0 0,1-21 0,-1 0 16,1-1-16,-1 1 16,-20 0-16,-1 0 0,0 0 0,1 0 15,-22-1-15,0 1 0,21-21 16,-42 21-16,21 0 0,1-1 16,-22 1-16,21 0 0,-21 0 0,0 0 15,0 0-15,0-1 16,0 44-1,0-1-15,-21 0 16,21 21-16,0 1 0,-22-1 0,22 0 16,0 22-16,0-22 15,-21 22-15,0 20 0,0-20 0,21 20 16,-21-20-16,0 21 0,-1-1 16,1 1-16,0 0 0,0-1 0,0 1 15,0 21-15,-22-22 0,22 1 16,0 0-16,-21-1 0,20 1 0,1 0 15,-21-22-15,21 22 0,0-22 16,-1 1-16,22-1 0,-21-20 16,21-1-16,-21 0 0,21 1 0,0-22 15,0 0-15,0-42 16,21 0-16,0 0 16,-21-22-16,22 1 0,20 0 15,-21-22-15,0 1 0,0-1 16,1-21-16,20 1 0,-21-1 15,21-21-15,-20-21 0,20 21 0</inkml:trace>
  <inkml:trace contextRef="#ctx0" brushRef="#br0" timeOffset="70545.14">3175 16510 0,'0'0'16,"0"-63"-16,0 20 0,0-20 0,0-1 16,0 22-16,0 21 0,0-22 15,0 22-15,0 0 16,0 0-16,21 0 0,0 0 0,0 21 15,22-22-15,-22 22 16,21 0-16,-21 0 0,22 0 0,-1 0 16,0 0-16,-20 0 0,20 22 15,0 20-15,-21-21 0,1 21 0,-1 1 16,0-1-16,-21 0 0,0 1 16,0-1-16,0 0 0,-21 1 0,-22-1 15,1-21-15,0 22 0,-1-1 0,1-21 16,-21 0-16,20 22 0,1-43 15,0 21-15,20 0 0,1-21 16,0 0-16,0 0 0,0 0 16,21-21-16,0 0 15,0-1-15,0 1 0,21 0 16,0 0-16,21 0 0,-20 21 0,20-21 16,0-1-16,1 1 15,-1 21-15,-21-21 0</inkml:trace>
  <inkml:trace contextRef="#ctx0" brushRef="#br0" timeOffset="71038.86">4127 16129 0,'0'0'16,"22"-21"-16,-22 0 0,-22 21 31,1 21-31,21 0 0,-21 0 16,0 22-16,0-22 0,0 21 15,-1-21-15,1 22 0,21-22 0,0 21 16,-21 0-16,21-20 0,0-1 16,0 21-16,0-21 0,0 0 0,0 1 15,0-1-15,21 0 0,0 0 16,1 0-16,-1-21 0,0 0 0,21 0 16,-21 0-16,1 0 0,20 0 0,0-21 15,-21 0-15,22 0 0,-22 0 16,21-1-16,1 1 0,-22 0 0,21-21 15,-21 21-15,0-22 16,-21 22-16,0-21 0,0-1 0,0 1 16,0 21-16,-21-21 0,0 20 0,0 1 15,0 0-15,-22 0 0,22 0 16,-21 21-16,0 0 0,20 0 0,-20 0 16,0 21-16,21-21 0,-1 21 15,-20 0-15,21 22 0,0-22 0,0 0 16,-1 21-16,22-21 0,0 22 15,-21-1-15,21-21 0,0 43 16,0-22-16,0-21 0,0 0 16,21 1-16,-21-1 0,22 0 0,-1 0 15,0 0-15,0-21 0,0 0 16,0 0-16,22 0 0,-22 0 16,21 0-16,-21-21 0,22 0 0,-22 0 15</inkml:trace>
  <inkml:trace contextRef="#ctx0" brushRef="#br0" timeOffset="71461.13">4784 16341 0,'0'0'0,"0"-21"0,21 21 0,-21-22 16,0 1-16,0 0 16,0 0-16,21 0 15,0 0-15,-21-1 0,21 22 16,0-21-16,1 0 0,-1 21 0,0 0 15,0 0-15,0 0 16,0 0-16,1 0 0,-1 21 0,0 0 16,0 22-16,-21-22 0,0 0 15,21 21-15,-21-20 0,0 20 0,0-21 16,0 21-16,0-20 0,0 20 16,0-21-16,0 0 0,-21 0 0,-21 22 15,42-22-15,-21-21 16,-1 0-1,22-21 1,0 0-16,0-1 16,22-20-1,-1 21-15,-21 0 0,21 0 0,0-22 16,-21 22-16,21 0 0,0-21 16,1 20-16,-1 1 0,0 0 0,-21 0 15,21 0-15,0 0 0,0 21 0,1-22 16,-1 22-16,0-21 0,0 0 15,0 21-15,22-21 0,-22 21 0,0 0 16</inkml:trace>
  <inkml:trace contextRef="#ctx0" brushRef="#br0" timeOffset="71840.09">6117 15769 0,'21'0'0,"-42"0"0,42-21 0,0 0 0,-21 0 15,0 0-15,22 21 0,-22-22 0,0 1 16,0 42 15,-22 1-31,1-1 0,0 0 16,21 21-16,-42 1 0,21-1 16,-1 21-16,1-20 0,-21-1 0,21 22 15,0-22-15,-22 64 16,22-64-16,0 0 0,21 1 0,0-1 15,0-21-15,0 22 0,0-22 16,0 0-16,0 0 0,21 0 0,0 0 16,22-21-16,-22 0 0,0 0 15,0 0-15,21 0 0,-20 0 16,-1 0-16,21 0 0,-21 0 0,0-21 16,1 0-16,-1 21 0,0-21 0,0 0 15,0 0-15,0-1 0,1 1 16,-22 0-16,0 0 0,21 0 0,-21-22 15,0 22-15,21 0 16,-21-21-16,0 21 0</inkml:trace>
  <inkml:trace contextRef="#ctx0" brushRef="#br0" timeOffset="72101.94">5969 16044 0,'0'0'16,"21"0"-16,0 0 0,0 0 0,1 0 15,-1 0-15,0 0 16,0 0-16,0 0 0,0 0 0,1 0 16,-1-21-16,0 21 15,0 0-15,0 0 0,0 0 63</inkml:trace>
  <inkml:trace contextRef="#ctx0" brushRef="#br0" timeOffset="72348.31">7133 16531 0,'0'0'0,"0"43"31,0-22-31,0-42 47</inkml:trace>
  <inkml:trace contextRef="#ctx0" brushRef="#br0" timeOffset="121098.56">12933 12467 0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1:51:29.1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2201 0,'0'-21'47,"0"42"47,0 1-94,0-1 16,0 0-1,0 0-15,0 0 0,0 0 16,0 1-16,0-1 15,0 0-15,0 0 0,0 0 16,0 0-16,0 1 0,0-1 16,0 21-16,0-21 0,0 0 15,0 1-15,0 20 0,0-21 0,0 21 16,21-20-16,-21 20 0,0-21 16,0 0-16,0 22 0,0-22 0,0 0 15,0 21-15,0-21 0,0 1 16,0-1-16,0 0 0,0 21 15,0-21-15,-21 1 0,21-1 0,0 0 16,0 21-16,0-21 0,0 1 16,0-1-16,0 21 0,0-21 15,0 0-15,0 1 0,0-1 16,0 21-16,0-21 0,-21 0 0,21 22 16,0-22-16,0 0 0,0 21 15,-21-20-15,21-1 0,0 0 0,0 21 16,0-21-16,0 22 0,0-22 15,0 0-15,0 21 0,0-20 0,0 20 16,0-21-16,0 21 0,-21 1 16,21-1-16,0-21 0,0 22 15,0-1-15,0 0 0,0 1 0,0-1 16,0-21-16,0 21 16,0 1-16,0-1 0,0-21 0,0 22 15,0-1-15,0-21 0,0 21 16,0-20-16,0 20 0,0 0 0,0 1 15,0-1-15,0 0 0,0 1 16,0-1-16,0 0 0,0 1 16,0-1-16,0-21 0,0 21 15,0 1-15,0-1 0,0 0 0,0-20 16,0 20-16,0 0 0,0-21 0,0 22 16,0-22-16,0 21 0,0 43 15,0-43-15,0 1 16,0-1-16,0 0 0,0 1 15,0-1-15,0 0 0,0 1 0,-21-1 16,21 0-16,-22 1 0,22-1 16,-21 0-16,21 43 0,0-43 15,-21 1-15,21-1 0,-21 21 16,21-20-16,-21 20 0,21-20 16,0 20-16,-21-21 0,21 22 0,-22-22 15,22 22-15,-21-22 16,21 0-16,0 22 0,-21 42 0,21-43 15,-21 1-15,21-1 16,0 1-16,0-1 0,0 1 0,0-1 16,0-20-16,-21 20 0,21 43 15,0-43-15,0 1 0,0-22 16,0 22-16,-21-1 0,21 64 16,0-84-16,0 20 0,0 1 15,0-22-15,0 21 0,-22-20 16,1 63-16,21-64 15,0 21-15,0-20 0,0-1 0,-21 22 16,21-22-16,-21 21 0,21-20 16,-21 20-16,21-20 0,-21-1 15,21 0-15,0 22 0,-22-22 16,22 0-16,-21-20 0,0 62 16,21-63-16,0 1 0,0-1 15,-21 0-15,21 0 0,-21-21 0</inkml:trace>
  <inkml:trace contextRef="#ctx0" brushRef="#br0" timeOffset="1855.44">1587 2265 0,'-21'0'16,"21"-21"-1,0 0 17,0-1-17,21 1 17,1 21-32,-1 0 15,0 0-15,0 0 0,0 0 16,0-21-16,1 21 15,-1 0-15,0 0 0,0 0 16,21 0-16,-20 0 0,-1 0 0,0 0 16,0 0-16,0 0 0,0 0 15,1 0-15,-1 0 0,21 0 0,-21 0 16,22 0-16,-1 0 0,0 0 16,1 0-16,-1 0 0,0 0 15,22 0-15,-22 0 0,22 0 0,-1 0 16,-21 0-16,22 0 0,-22 0 15,22 0-15,-1 0 0,-20 0 16,-1 0-16,21 0 0,-20 0 0,20 0 16,1 0-16,-1 0 0,1 0 15,-1 0-15,22 0 0,-22-21 0,22 21 16,0 0-16,-22 0 0,22 0 16,-22 0-16,1 0 0,-1 0 0,1 0 15,21 0-15,-22 0 0,1 0 16,20 0-16,-20 0 0,20 0 0,-20 0 15,21 0-15,-1-21 16,-20 21-16,20 0 0,-20 0 0,-1 0 0,1 0 16,-1 0-16,1 0 0,-1 0 15,64 0-15,-63 0 0,-1 0 16,1 0-16,-1 0 16,1 0-16,126 0 15,-126 0-15,-1 0 0,1 0 16,-1 0-16,1 0 0,-1 0 15,22 0-15,-21 0 0,20 0 0,1-21 16,-22 21-16,22 0 0,0 0 0,-1 0 16,1 0-16,0 0 0,-1 0 15,-20 0-15,21 0 0,-1 0 16,1 0-16,0 0 0,20 0 0,-20 0 0,0 0 16,21 0-16,-22 0 15,1 0-15,0 0 0,-1 0 0,-20 0 16,20 0-16,22 0 0,-21 0 15,0 0-15,-1 0 0,1 21 0,0-21 16,-1 0-16,1 0 0,-22 0 16,1 0-16,-1 0 0,1 0 0,-1 0 15,-20 0-15,20 0 0,-20 0 16,-1 0-16,21 0 0,-41 0 0,20 0 16,0 0-16,-21 0 0,1 0 0,-1 0 15,0 0-15,0 0 47,0 0 16</inkml:trace>
  <inkml:trace contextRef="#ctx0" brushRef="#br0" timeOffset="3895.82">10054 2138 0,'21'0'15,"-21"21"1,21 0 31,-21 0-31,0 1-16,0-1 15,0 0-15,0 0 16,0 21-16,0-20 0,0-1 15,0 0-15,0 21 0,-21 1 16,21-1-16,0-21 0,0 21 0,0 1 16,-21-1-16,21 0 0,0 1 0,0-1 15,0 0-15,0 1 0,0-1 16,0 22-16,0-22 0,0 0 0,0 1 16,-21 20-16,21-21 0,0 22 15,0-1-15,-21-20 0,21 20 0,0 1 16,0-22-16,0 0 0,0 22 15,0-22-15,0 22 0,0 20 16,-21-20-16,21-1 0,0-20 16,-22 20-16,22 1 0,0-1 15,0-20-15,0 20 0,-21 43 16,21-43-16,0-20 0,-21 20 0,21-20 16,0 20-16,0 1 0,0-1 15,0 64-15,0-63 0,0-1 16,0-21-16,0 22 0,0-1 15,0-20-15,-21 20 0,21 1 0,0-1 16,0 1-16,0-22 0,-21 22 0,21-1 16,0 1-16,0-1 15,0 1-15,0-22 0,-21 21 0,21 1 16,-22-22-16,22 22 0,0-22 0,-21 22 16,21-1-16,0 1 0,0-22 15,0 21-15,0 64 0,0-84 16,0 20-16,0-20 0,0 20 0,0-21 15,0 1-15,0 20 0,0 22 16,0-22-16,0-20 0,0 20 16,0-20-16,0-1 0,0 0 0,0 1 15,0-1-15,0 0 16,0 1-16,0-1 0,0 0 0,0-21 0,0 43 16,0-22-16,0-21 0,0 22 15,0-1-15,0-21 16,0 22-16,0-1 0,0 0 0,0-21 15,0 22-15,0-1 0,0-21 0,0 22 16,0-22-16,0 21 0,0-21 16,0 22-16,0 20 0,0-42 15,0 0-15,0 1 0,0 20 0,0-21 16,0 0-16,0 0 0,0 1 16,0-1-16,0 0 0,0 0 0,0 0 15,0 0-15,0 22 0,0-1 16,0-21-16,0 0 0,0 1 15,0-1-15,0 0 0,0 0 16,0 0-16,0 0 0,0 1 0,0-1 16,0 0-16,0 0 15,0 0-15,0 0 16,0 1 0,0-1 30,-21-21 1,0 0-31,0 0 0,0 0-16,-1 0 15,1 0-15,0 0 16,0 21-16,0-21 15,0 0-15,-1 0 0,1 0 16,0 0-16,0 0 0,0 0 0,0 0 16,-22 0-16,22 0 0,-21 0 15,-1 0-15,-20 0 0,21 0 0,-22 0 16,22 0-16,-22 0 0,1 0 0,-1 0 16,1 0-16,-22 0 0,0 0 15,22 0-15,-22 0 0,1 0 16,-1 0-16,0 0 0,1 0 0,-1 0 15,0 0-15,1 0 0,-22 0 0,21 0 16,0 0-16,1 0 0,-1 0 16,-21 0-16,22 0 0,-1 0 0,0 0 15,-105 21-15,105-21 0,-21 0 16,22 0-16,-1 0 0,0 0 16,1 0-16,-65 0 15,65 0-15,20 0 0,-20 0 0,20 0 16,1 0-16,-1 0 0,-21 0 0,22 0 15,-1 0-15,1 0 0,-1 0 16,22 0-16,-21 0 0,20 0 16,1 0-16,-22 0 0,22 0 0,-43 0 15,43 0-15,0 0 0,-1 0 16,1 21-16,0-21 0,-1 0 16,1 0-16,0 21 0,-1-21 0,-20 0 15,21 0-15,-1 22 0,1-22 0,0 21 16,-22-21-16,22 0 0,-1 0 15,-20 21-15,21-21 0,-1 0 0,-20 0 16,20 21-16,-20-21 0,21 0 16,-22 0-16,1 21 0,20-21 15,-20 0-15,-1 0 0,1 0 0,-1 0 16,1 0-16,-64 0 16,84 0-16,-20 0 0,-1 0 0,22 0 15,0 0-15,-64 0 0,64 0 16,-22 0-16,22 0 0,-1 0 15,-20 0-15,-1 0 0,22 0 0,-21 0 16,-64 0 0,63 0-16,1 0 0,-1 0 0,1 0 0,20 21 15,-20-21-15,-1 0 0,22 0 16,-22 0-16,22 0 0,-21 22 0,20-22 16,-20 0-16,20 0 0,1 0 15,0 0-15,-1 0 0,1 21 16,0-21-16,-1 0 0,22 0 15,0 0-15,0 0 0,0 0 0,0 0 16,-1 0 0,1 0-16,0 0 15,0 0 1,0 0-16,0 0 16,-1 0-1,1 0 1,0 0 15,21 21-31,-21-21 0,0 0 16,0 0-1,-1 0-15,1 0 0,0 0 16,0 0 0,0 0-16,21-21 31,0 0-31,0-1 15,0 1-15</inkml:trace>
  <inkml:trace contextRef="#ctx0" brushRef="#br0" timeOffset="5767.7">14541 2074 0,'0'0'0,"0"-21"16,0 0-1,0 0 1,0 42 31,0 0-47,0 0 16,0 1-16,0-1 0,0 0 15,0 0-15,0 0 0,0 22 16,0-22-16,0 0 0,0 21 0,0-21 15,-21 22-15,21-1 0,0 0 16,-21 1-16,21-1 0,0 0 0,0 1 16,0-1-16,0 0 0,0 1 0,0-1 15,0 0-15,-21 1 0,21-1 16,0 0-16,0 1 0,0-1 0,0 0 16,0 1-16,0 20 15,0-20-15,0-1 0,0 21 0,0-20 0,0 20 16,0-20-16,0 20 0,0-21 15,0 22-15,0-22 0,0 1 16,0-1-16,0 21 0,0-20 0,0 20 16,0-20-16,0 20 0,0-21 15,0 22-15,0-1 0,0-20 0,0 20 16,0-20-16,0 20 0,0-21 0,0 1 16,21 20-16,-21-20 0,0 20 15,0-21-15,0 22 0,0-1 16,0-20-16,0 20 0,0 1 0,0-1 0,0-20 15,0 20-15,0-21 0,0 22 16,0-22-16,0 22 0,0-22 16,0 22-16,0-22 0,0 21 0,0-20 15,0 20-15,0-20 0,0 62 16,0-62-16,21-1 0,-21 0 16,0 1-16,0-1 0,0 0 0,0 1 15,0-1-15,0 0 0,0 1 16,0 63-16,0-43 0,0-21 15,0 22-15,0-22 0,0 22 16,0-22-16,0 0 0,21 1 0,-21 20 16,0-20-16,0-1 0,22 0 0,-22 1 15,0 84 1,0-64-16,0-21 0,0 1 16,0 20-16,0-20 0,0-1 0,0 0 15,0 1-15,0 20 0,0 22 16,0-64-16,0 21 0,0 1 15,0-1-15,0 43 0,0-43 16,0 0-16,0 1 0,0-1 0,0-21 16,0 21-16,0 1 0,0-1 15,0 0-15,0 1 0,0-1 0,0 0 16,0 1-16,0-1 0,0-21 0,0 64 16,0-64-16,0 21 0,0 1 15,0-1-15,0-21 16,0 22-16,0-1 0,0-21 0,0 21 15,0 1-15,0-22 0,0 21 0,0 1 16,0-22-16,0 0 0,21 21 16,-21-21-16,0 1 0,0-1 0,0 0 15,0 0-15,21-21 0,-21 21 16,0-42 31,0 0-47,0 0 0,0 0 0,0-22 15,0 22-15</inkml:trace>
  <inkml:trace contextRef="#ctx0" brushRef="#br0" timeOffset="7411.27">14584 2011 0,'0'0'0,"-21"0"16,21 21-1,-22-21-15,1 0 16,21 21 0,0 0 15,21-21-16,1 22-15,-1-22 16,21 0-16,-21 0 16,22 0-16,-22 0 0,21 0 0,22 0 15,-22 0-15,21 0 0,1 0 16,-22 21-16,43-21 0,-22 0 0,1 0 16,-1 0-16,1 0 0,-1 0 15,22 0-15,-43 0 0,22 0 0,-1 0 16,1 0-16,21 0 0,-22 0 15,22 0-15,-1 0 0,1 0 0,0 0 16,21 0-16,-22 0 0,1 0 16,0 0-16,-1-21 0,1 21 0,0 0 15,20 0-15,-20 0 0,21 0 16,-21 0-16,20 0 0,1 0 16,-21 0-16,105 0 15,-105 0-15,21 0 0,-21 0 0,42 0 16,-22 0-16,1 21 0,0-21 0,0 0 15,0 0-15,0 0 0,-1 0 16,-20 21-16,21-21 0,0 0 0,0 0 16,-22 0-16,22 21 0,0-21 15,0 0-15,0 0 0,-22 0 0,1 0 16,0 0-16,20 21 0,-20-21 16,21 0-16,-21 0 0,20 0 15,-20 0-15,0 0 0,-1 0 16,1 0-16,0 0 0,-22 0 0,22 0 15,-22 0-15,1 0 0,-1 0 16,22 0-16,-21 0 0,20 0 0,1 0 16,0 0-16,20 0 0,-20 0 15,0 0-15,-1 0 0,1 0 0,0 0 16,-22 0-16,22 0 0,0 0 16,-1 0-16,1 0 0,0 0 0,-22 0 15,22 0-15,-22 0 16,1 0-16,-22 0 0,22 0 0,-22 0 15,0 0-15,1 0 0,-22 0 0,21 0 16,-21 0-16,0 0 0,1 0 16,-1 0 15,0 0-15,0 0 15,0 0-16,0 0-15</inkml:trace>
  <inkml:trace contextRef="#ctx0" brushRef="#br0" timeOffset="9623.51">23537 2180 0,'0'21'63,"0"1"-47,0-1-16,-21 0 15,21 0-15,-21 0 16,21 0-16,0 1 15,0-1-15,-21 21 0,21-21 0,-21 0 16,21 22-16,-22-1 0,22-21 16,0 22-16,-21 41 0,21-41 15,-21-1-15,21-21 0,0 21 16,0 1-16,0-1 0,0-21 0,0 22 16,0-1-16,0 0 0,0 1 15,0-1-15,0 21 0,0-20 16,0-1-16,0 0 0,0 22 0,0-22 15,0 1-15,0-1 0,0 0 16,0 1-16,0-1 0,0 0 0,0 1 16,0-1-16,0 0 0,0-21 15,0 22-15,0-1 0,0 22 0,0-22 16,0 0-16,0 1 0,0-1 16,0 0-16,0 1 0,0-1 0,0 43 15,21-43-15,-21-21 16,0 21-16,0 1 0,0-1 0,0 0 15,0 43-15,0-43 0,0 22 16,0-22-16,0 1 0,0 20 16,0-21-16,0 1 0,0-1 0,0 22 15,0-22-15,0 0 0,0 1 16,0-1-16,0 0 0,0 1 16,0-1-16,0 0 0,0 64 15,0-64-15,0 22 0,0-22 16,0 22-16,0-22 0,0 0 0,0 1 15,0-1-15,0 0 0,0 1 0,0-1 16,0 0-16,0 1 0,0-1 16,0 0-16,0 1 0,0 20 0,-21 22 15,21-22-15,0-20 16,0-1-16,0 0 0,0 22 16,0-22-16,0 1 0,0-1 0,0 0 0,0 1 15,0-1-15,0-21 0,0 21 16,0 1-16,0-1 0,0 0 15,0 1-15,0 20 0,0-20 0,0-1 16,0 0-16,0 1 0,0-1 16,0 0-16,0 1 0,0-22 0,0 21 15,0 0-15,0-20 0,0 20 0,0-21 16,-21 43 0,21-22-16,0-21 0,0 21 0,0-20 0,-21-1 15,21 21-15,0-21 0,0 0 16,0 22-16,0-22 0,0 0 15,0 21-15,0-20 0,0-1 0,0 0 16,-21 0-16,21 21 0,0 1 16,0-22-16,0 0 0,0 0 15,-22 0-15,22 1 0,0-1 0,0 0 16,0 0-16,0 0 0,0 0 16,0 1-16,0-1 0,0 0 15,0 0-15,0 0 0,0 0 16,0 1-16,0-1 15,0 0-15,0 0 0,0 0 16,0 0-16,0 1 0,0-1 16,0 0-16,0 0 0,0 0 15,0 0-15,0 1 16,0-1-16,0 0 16,0 0-16,0 0 15,0 0 1,0 1-1,0-1 1,-21-21 0,0 0-1,0 0 17,0 0-32,0 0 15,-1 0-15,1 0 0,0 0 16,0 0-16,0 0 0,0 0 15,-22 0-15,22 0 0,-21 0 0,-1 0 16,1 0-16,21 0 0,-21-21 0,-1 21 16,1 0-16,0-22 0,-1 22 15,1-21-15,0 21 0,-1 0 0,1 0 16,0-21-16,20 21 0,-20 0 16,21 0-16,-21 0 0,20 0 0,1 0 15,-21 0-15,0 0 0,-1 0 0,1 0 16,-22 0-16,22 0 0,-21 0 0,-1 0 15,-21 0-15,22 0 16,-1 0-16,-20 0 0,20 0 0,-20 0 16,20 0-16,-21 0 0,22 0 0,-22 0 15,1 21-15,-1-21 0,0 0 16,-21 0-16,22 0 0,-1 0 0,0 0 16,1 0-16,-1 0 0,0 0 0,22 0 15,-22 0-15,1 0 0,-1 0 16,0 0-16,1 0 0,-1 0 0,0 0 15,1 0-15,-1 0 0,21 0 0,-20-21 16,-1 21-16,22 0 0,-22 0 16,0 0-16,22 0 0,-22-21 15,0 21-15,1 0 0,20 0 0,-20 0 16,-1 0-16,21 0 0,-20 0 16,20 0-16,-20 0 0,20 0 0,1 0 15,-22 0-15,21 0 0,1 0 0,-22 0 16,22 0-16,-22 0 0,0 0 15,22-21-15,-1 21 0,1 0 0,-22 0 16,43 0-16,-85 0 16,63 0-16,22 0 0,-21 0 0,-1 0 15,22 0-15,-22 0 0,1 0 0,-1 0 16,1 0-16,20 0 0,-20 0 0,-1 0 16,1 0-16,-43 0 15,64 0-15,-1 0 0,1 0 16,0 0-16,-1 0 0,22 0 0,-21 0 15,21 0-15,0 0 0,-22 0 16,22 0-16,0 0 0,0 0 0,0 0 16,-1 0-16,1 0 0,0 0 15,0 0-15,0 0 16,0 0-16,-1 0 16,1 0-16,0 0 15,0 0-15,21 21 16,-21-21-16,0 0 0,-1 0 0,1 0 15,0 21-15,0-21 0,0 0 16,-22 0-16,1 0 16,21 0-16,0 0 0,0 0 15,-1 21-15,1-21 0,0 0 0,0 0 16,0 0-16,0 0 0,-1 0 16,1 0-16,0 0 0,-21 0 15,21 0 1,-1 0-16,1 0 0,0 0 15,0 0-15,0 0 16,0 0 0,-1 0-16,1 0 15,0 0 17,0 0-32,0 0 31,0 0-31,21-21 31,-22 21 47,22-21-62,-21 21-16</inkml:trace>
  <inkml:trace contextRef="#ctx0" brushRef="#br1" timeOffset="14808.41">2561 2561 0,'0'0'0,"21"0"0,-21-21 0,21 21 16,1 0-16,-22-21 16,21 0-16,0 21 0,0-21 15,-21-1-15,0 1 16,-21 0 0,0 21-16,0 0 0,-22 0 0,22 0 15,-21 0-15,-1 0 16,22 0-16,-21 21 0,0-21 0,20 21 15,-20 1-15,21-1 0,0 21 16,0-21-16,-1 22 0,1-22 16,0 21-16,21 0 0,0 1 0,0-1 15,0 22-15,0-22 16,21-21-16,0 21 0,1-20 0,-1-1 16,0 0-16,42 21 15,-20-21-15,-22-21 0,21 22 0,1-22 16,-22 0-16,42 0 15,-42 0-15,22 0 0,-22 0 16,0-22-16,0 22 0,0-21 0,22 0 16,-22 0-16,0 0 0,0-22 15</inkml:trace>
  <inkml:trace contextRef="#ctx0" brushRef="#br1" timeOffset="15087.31">3133 2350 0,'0'-22'0,"0"44"0,0-65 16,-22 43 0,1 0-16,21 21 31,0 1-31,-21 20 0,21-21 0,0 21 16,-21 1-16,21-1 0,0 0 15,0 1-15,0-1 0,-21 43 16,21-43-16,0-21 0,0 22 15,-21-22-15,21 0 0,0 0 0,0 0 16,0 0-16,0 1 16,0-1-16,21-21 31,0 0-31</inkml:trace>
  <inkml:trace contextRef="#ctx0" brushRef="#br1" timeOffset="15684">3662 2794 0,'0'0'0,"21"0"0,-21-21 32,0 0-32,0 0 0,0-1 15,0 1-15,0 0 0,0 0 16,0 0-16,0 0 0,0-1 0,0 1 15,-21 21-15,21-21 16,-21 21-16,-1 0 0,1 0 16,0 0-16,0 0 0,0 0 0,0 21 15,-1 0-15,1 1 0,-21 20 16,21-21-16,0 0 0,-1 22 16,1-22-16,0 0 0,0 21 15,21-21-15,0 1 0,0-1 0,0 0 16,0 0-16,0 0 0,0 0 15,0 1-15,0-1 0,21-21 16,0 21-16,0-21 16,1 0-16,-1 0 15,0 0-15,0 0 0,0 0 0,0-21 16,1 21-16,-1-21 0,0-1 16,0 1-16,0 0 0,0 0 0,1 0 15,-1 0-15,0-22 16,-21 1-16,0 21 0,0 0 0,0-1 15,0-20-15,0 21 0,0 0 16,0 0-16,0 42 31,0 0-31,0 0 0,0 0 0,0 22 16,0-22-16,0 0 0,0 21 16,-21-21-16,21 1 0,0-1 0,0 0 15,0 0-15,0 0 0,0 0 16,0 1-16,0-1 0,0 0 15,21-21 1,0 0-16,0 0 16,0 0-16,1 0 0,20-21 15</inkml:trace>
  <inkml:trace contextRef="#ctx0" brushRef="#br1" timeOffset="16155.25">4254 2625 0,'0'0'0,"0"-21"0,0-1 16,-21 1-1,0 21-15,0 0 0,0 0 16,0 0-16,-1 0 16,1 21-16,0 1 0,0-22 0,21 21 15,-21 0-15,0 0 0,-1-21 16,22 21-16,0 0 0,0 1 0,0-1 15,0 0-15,0 0 16,22-21 0,-1 21-16,0-21 0,0 0 0,0 0 15,0 21 1,1-21-16,-1 0 0,0 0 0,0 0 16,0 22-16,0-22 0,1 21 15,-22 0 1,0 0-16,-22 0 15,1-21 1,0 0-16,0 21 0,0-21 0,0 0 16,-1 0-16,1 0 0,0 22 15,0-22-15,0 0 0,0 0 0,-1 0 16,1 0-16,0 0 0,0-22 16,0 22-1,21-21-15,0 0 31,21 21-15</inkml:trace>
  <inkml:trace contextRef="#ctx0" brushRef="#br1" timeOffset="16655.96">4826 2582 0,'0'0'16,"0"-21"-16,-21 21 15,0 0-15,-1 0 0,1 0 16,0 0-16,0 0 0,0 0 16,0 0-16,-1 0 0,1 21 0,0 1 15,0-1-15,0 0 0,21 0 16,-21-21-16,21 21 0,0 0 15,0 1-15,0-1 0,0 0 16,21-21-16,0 21 16,0-21-16,0 0 0,0 21 15,1-21-15,20 0 0,-21 21 0,0-21 16,22 0-16,-22 22 0,0-22 16,0 0-16,0 21 0,0-21 0,1 21 15,-1-21-15,-21 21 16,0 0-16,-21-21 15,-1 21-15,1-21 16,-21 0-16,21 0 0,0 22 16,-22-22-16,22 0 0,-42 0 15,20 0-15,22 0 0,0 0 16,0 0-16,0 0 0,-1 0 0,1 0 16,0 0-16,0 0 0,0 0 15,0 21-15,-1-21 0,44-21 47</inkml:trace>
  <inkml:trace contextRef="#ctx0" brushRef="#br1" timeOffset="17320.37">5778 2350 0,'0'0'15,"-21"0"-15,0 0 0,-64 84 31,85-63-31,-21 22 0,0-22 16,0 21-16,21 1 16,-21-22-16,0 21 0,21 0 0,-22 1 0,1-22 15,0 21-15,21-21 16,-21 22-16,0-22 0,21 0 0,-21 0 16,21 0-16,0 1 0,0-1 15,21-21 16,-21-21-15,21-1-16,-21 1 0,21 0 16,0-21-16,-21 21 0,21-1 0,1-20 15,-22 0-15,21 21 16,0-22-16,-21 1 0,21 0 0,0-1 16,0 1-16,1 0 0,-22 20 15,63-41-15,-42 42 0,0 0 16,1 21-16,-1 0 0,0 0 0,0 0 15,21 0-15,-20 0 0,-1 21 16,0 0-16,0 21 0,0-21 0,0 22 16,1-1-16,-22-21 0,0 22 15,0-1-15,0 0 0,0-21 0,0 22 16,0-22-16,0 21 0,0-21 16,0 1-16,0-1 0,0 0 0,0 0 15,0 0-15,0 0 16,-22-21 15,1 0-15,0-21-1,0 0-15</inkml:trace>
  <inkml:trace contextRef="#ctx0" brushRef="#br1" timeOffset="17543.24">5588 2752 0,'0'0'0,"21"0"47,0 0-47,0-21 0,22 21 16,-22 0-16,0 0 0,0 0 15,22 0-15,-22-22 0,0 22 0,0 0 16,0 0-16,22-21 0,-22 21 15,0 0-15,0 0 0,0-21 16,0 21-16,1-21 0</inkml:trace>
  <inkml:trace contextRef="#ctx0" brushRef="#br1" timeOffset="18405.25">7070 2286 0,'0'0'0,"0"-21"0,-22 21 16,1 0 0,0 0-16,-21 0 0,21 0 15,-22 0-15,22 0 0,0 0 16,0 0-16,0 0 0,-1 0 0,1 21 15,0-21-15,0 0 0,21 21 16,-21 0 0,21 1-16,0-1 15,0 0-15,0 0 16,21-21-16,-21 21 0,21-21 16,0 21-16,0-21 0,1 22 0,-1-22 15,0 0-15,0 21 0,0-21 16,0 0-16,1 21 0,20-21 0,-21 21 15,0-21-15,0 21 16,1 0-16,-22 1 0,21-1 16,-21 0-1,0 0-15,0 0 16,0 0-16,-21 1 0,-1-22 0,1 21 16,0 0-16,0 0 0,-21-21 15,20 21-15,-20 0 0,21 1 0,-21-22 16,20 21-16,-20 0 0,21-21 15,0 21-15,0-21 0,-1 0 0,1 0 16,21 21-16,-21-21 16,42 0 15,0 0-15,1 0-16,20-21 0,-21 21 15,0 0-15,0 0 0,22 0 16,-22 0-16,0 0 0,0 0 15,0 0-15,1 0 0,-1 0 0,0 0 16,0 0-16,-21 21 16,0 0-1,0 1-15,-21-1 16,0 0-16,0 0 0,-1 21 16,1-20-16,0-1 0,0 21 0,0-21 15,0 0-15,-1 22 0,22-22 16,0 0-16,0 21 0,0-20 0,0-1 15,0 0-15,0 0 0,22 0 16,-1-21-16,0 21 0,0-21 16,0 0-16,0 0 15,1 0-15,-1 0 0,0 0 16,0 0-16,-21-21 16,21 21-16,-42 0 31,0 0-16</inkml:trace>
  <inkml:trace contextRef="#ctx0" brushRef="#br1" timeOffset="19916.16">7112 7916 0,'0'0'0,"-21"0"16,0 0-1,-1 0 1,1 0-16,21-21 15,0 0-15,0 0 16,0 0 0,0 0-16,0-1 15,0 1-15,21 0 16,1 0-16,-1 21 16,0-21-16,21 21 0,-21 0 0,1 0 15,-1 0-15,0 0 0,21 0 0,-21 0 16,1 0-16,-1 0 0,0 0 15,0 0-15,0 0 0,-21 21 0,0 0 16,0 0-16,0 0 0,-21 1 16,21-1-1,-21 0-15,0 21 0,0-21 0,-1 1 16,-20 20-16,21-21 0,0 21 0,0-20 16,-1 20-16,1-21 0,21 21 15,0-20-15,-21-1 0,21 21 16,0-21-16,0 0 0,0 1 15,21-22-15,0 0 0,1 0 16,-1 0-16,0 0 16,0 0-16,0 0 0,0 0 0,1 0 15,-1-22-15,0 1 0,0 21 16,0 0-16,0-21 0,1 21 16,-22-21-16,-22 21 31,1 0-31,0 0 15,0 21-15,0-21 0,21 21 0,-21 0 16,-1-21-16,1 22 0,21-1 0,0 0 16,0 0-16,0 0 15,0 0-15,0 1 0,0-1 0,0 0 16,0 0-16,0 0 0,0 0 0,0 1 16,21-1-16,1 0 0,-22 0 0,0 21 15,21-20-15,-21-1 0,0 21 16,0-21-16,0 0 0,0 22 0,0-22 15,0 0-15,-21 21 16,-1-20-16,1-1 0,0 0 0,-21 0 16,21-21-16,-1 21 0,1-21 15,0 0-15,-21 0 0,21 0 0,-1 0 16,1 0-16,0 0 0,0 0 0,0 0 16,0 0-16,-1 0 15,22-21-15,-21 0 16,21 0-1,0 0-15,-21-1 16,21 1-16,0 0 0</inkml:trace>
  <inkml:trace contextRef="#ctx0" brushRef="#br1" timeOffset="20987.61">3133 4212 0,'0'0'0,"-22"0"16,22-21-16,-21 21 0,21-21 15,0 0-15,-21 0 16,0 21 0,21 21-1,0 0-15,0 0 16,0 21-16,0-20 0,0 20 0,0 0 16,0-21-16,0 22 0,0-1 15,-21 0-15,21 1 0,0-1 0,-21-21 16,21 22-16,-22-1 0,22 0 15,0-21-15,0 22 0,0-22 0,0 21 16,0-21-16,0 1 0,0-1 16,0 0-16,0 0 15,0-42 1,0 0 0,-21-22-16,21 22 15,0 0-15,-21 0 0</inkml:trace>
  <inkml:trace contextRef="#ctx0" brushRef="#br1" timeOffset="21367.39">2815 4403 0,'-21'-21'16,"42"42"-16,-42-64 0,0 22 0,21 0 16,-21 0-16,21 0 15,0 0-15,0-1 0,0 1 16,21 0-16,0 21 0,0-21 0,0 0 15,22 0-15,-22-1 0,21 1 16,0 0-16,1 21 0,-1-21 0,0 21 16,1 0-16,20 0 0,-20 0 15,-1 0-15,0 21 0,1 21 16,-22-20-16,0-1 0,0 21 0,-21 0 16,0-20-16,0 20 0,-21-21 15,0 21-15,0 1 0,-22-22 0,1 0 16,0 21-16,-1-20 0,22-1 15,-21 0-15,-1-21 0,22 21 0,0-21 16,0 0-16,0 21 16,0-21-16,21-21 47,0 0-32,21 21-15</inkml:trace>
  <inkml:trace contextRef="#ctx0" brushRef="#br1" timeOffset="21903.08">4149 4191 0,'21'0'15,"-42"0"-15,42-21 0,-21 0 16,-21 21 0,-1 0-16,1 0 0,0 0 15,0 0-15,-21 0 0,-1 21 16,22-21-16,-21 21 0,-1 0 0,1 0 16,0 1-16,-1-1 0,1 0 15,21 0-15,0 0 0,0 0 0,-1 1 16,22-1-16,0 0 15,22-21 1,-1 21-16,0-21 0,0 0 0,21 0 16,1 21-16,-1-21 0,-21 0 0,22 0 15,-1 21-15,0-21 0,1 22 16,-22-22-16,21 0 0,-21 21 0,0-21 16,1 0-16,-1 21 15,0 0-15,-21 0 0,0 0 16,-21-21-16,0 22 0,-1-1 15,-20-21-15,0 21 0,-1 0 16,1-21-16,0 21 0,-1-21 16,1 0-16,0 0 0,-43 0 15,64 0-15,-21 0 0,20 0 16,-20 0-16,21 0 0,0 0 0,0 0 16,-1 0-16,22-21 15,0 0 1,22 0-1,-1 21-15,0 0 0,0-21 16</inkml:trace>
  <inkml:trace contextRef="#ctx0" brushRef="#br1" timeOffset="22231.89">4424 4106 0,'0'-21'16,"0"42"-16,0-21 31,0 22-31,0 20 0,0-21 16,0 0-16,0 22 15,0-1-15,21-21 0,-21 21 0,42 43 16,-42-43-1,0-20-15,0-1 0,21 0 0,-21 21 16,22-21-16,-22 1 0,0-1 16,0 0-1,21-21 1,0 0 0,-21-21-16,0 0 0,21 21 0,0-22 15</inkml:trace>
  <inkml:trace contextRef="#ctx0" brushRef="#br1" timeOffset="22525.26">4953 4128 0,'-21'0'31,"0"0"-31,-1 0 0,1 21 16,0 0-16,0 0 0,21 0 0,-21 22 15,0-22-15,-1 21 0,1-21 16,-21 22-16,42-22 0,-42 21 0,-1 43 16,22-64-16,0 0 15,0 0-15,21 0 16,0 1-16,-21-22 0,21 21 0,21-21 31,0 0-15,0 0-16,0 0 15,22-21-15,-22-1 0,0 1 0</inkml:trace>
  <inkml:trace contextRef="#ctx0" brushRef="#br1" timeOffset="22811.59">5186 4170 0,'0'-21'0,"0"42"0,0-21 47,0 21-47,0 0 0,0 22 15,0-22-15,0 21 0,0-21 0,0 0 16,0 22-16,0-22 0,0 0 16,0 21-16,0-20 0,0-1 0,0 0 15,0 0-15,-21-21 16,21 21-16,0 0 0,0-42 47,0 0-32</inkml:trace>
  <inkml:trace contextRef="#ctx0" brushRef="#br1" timeOffset="23093.43">5186 4191 0,'0'0'0,"21"0"0,0 0 0,0 0 31,0 0-31,1 0 0,-22 21 0,21-21 16,0 21-16,0 1 0,0-1 16,0 0-16,-21 21 0,22-21 15,-1 1-15,0-1 0,0 0 0,0 0 16,-21 0-16,21 0 15,-21 1-15,22-1 0,-22 0 32,0-42-1,0 0-31</inkml:trace>
  <inkml:trace contextRef="#ctx0" brushRef="#br1" timeOffset="23608.7">5969 4064 0,'-21'0'16,"0"0"-16,-128 85 31,128-64-31,-21 21 0,21-21 16,0 1-16,-1-1 0,1 21 15,0-21-15,0 0 0,-21 22 16,42-22-16,-22-21 0,22 21 16,0 0-1,22-21 1,-1 0-16,0-21 16,0 21-16,0-21 0,0 0 15,1 21-15,-1-21 0,0-1 0,0-20 16,0 21-16,0 0 0,1 0 15,-1-22-15,0 22 0,0-21 0,-21 21 16,21-1-16,0 1 0,-21 0 16,0 0-16,22 21 0,-1 0 15,0 0-15,-21 21 16,0 0-16,0 0 16,0 22-16,0-22 0,0 21 0,0-21 15,0 22-15,0-22 0,0 21 16,0-21-16,0 22 0,0-22 0,0 0 15,0 21-15,0-20 0,0-1 16,0 0-16,0 0 0,0 0 0,0 0 16,0 1-16,0-1 15,21-21 17,0-21-17</inkml:trace>
  <inkml:trace contextRef="#ctx0" brushRef="#br1" timeOffset="24491.23">7197 3979 0,'0'0'0,"0"-21"0,-22 21 15,1 0-15,0 0 16,-21 0-16,21 0 0,-1 0 0,-20 0 15,0 21-15,21-21 0,-22 22 16,22-1-16,-21 0 0,21 0 16,-22 0-16,22-21 0,0 21 0,0 1 15,0-1-15,21 0 0,0 0 16,0 0-16,21 0 31,0-21-31,0 0 0,21 0 0,-20 0 16,20 0-16,-21 22 0,21-22 15,-20 0-15,20 0 0,-21 21 0,0-21 16,0 21-16,22-21 0,-43 21 16,21-21-16,0 21 0,-21 0 15,0 1-15,0-1 16,0 0-16,0 0 16,-21 0-16,0-21 0,0 21 15,-1-21-15,-20 22 0,21-22 16,0 21-16,0-21 0,-22 0 15,22 21-15,0-21 0,0 0 0,0 0 16,-1 21-16,1-21 16,0 0-1,42 0 17,0 0-17,1 0-15,-1 0 0,0 0 16,0 0-16,0 21 0,0-21 15,1 21 1,-1 1-16,-21-1 16,0 0-1,0 0-15,0 0 0,0 0 0,0 1 16,0-1-16,0 0 0,-21 0 0,-1 0 16,22 22-16,-21-22 0,21 0 15,0 0-15,0 0 0,0 0 0,0 1 16,0-1-16,0 0 15,21-21-15,1 0 16,-1 0-16,0 0 16,0 0-1,-21-21 32</inkml:trace>
  <inkml:trace contextRef="#ctx0" brushRef="#br1" timeOffset="25331.74">7070 6562 0,'0'0'0,"0"-21"31,0-1-15,21 22-16,0-21 15,0 21-15,0 0 0,0 0 16,1 0-16,-1 0 15,-21 21 1,0 1-16,0-1 16,-21-21-16,-1 21 0,1 0 15,0 0-15,0 0 0,0 1 0,-22-1 16,22 0-16,21 0 0,-21-21 16,0 21-16,21 0 0,0 1 0,0-1 15,0 0-15,0 0 16,0 0-16,21 0 15,0-21-15,0 22 0,1-22 0,-1 21 16,21-21-16,-21 21 0,0 0 0,1-21 16,20 21-16,-21 0 0,0-21 15,-21 22-15,21-1 0,-21 0 0,22-21 16,-22 21-16,0 0 0,0 0 0,0 1 16,-22-22-16,1 21 0,0 0 15,-42 0-15,41 0 0,-20 0 16,21-21-16,-21 0 0,20 22 15,1-22-15,-21 0 0,21 0 16,0 0-16,-1 0 0,1 0 0,0-22 16,0 1-16,21 0 15,-21-21-15,21 21 0,0-1 0,0-20 16,0 0-16,0-1 0</inkml:trace>
  <inkml:trace contextRef="#ctx0" brushRef="#br1" timeOffset="25984.37">6202 5461 0,'0'0'0,"-21"0"0,63 0 63,-21 0-63,21 0 0,1 0 15,-1 0-15,22 0 0,-1-21 0,1 21 16,-1-21-16,22 21 0,-1 0 0,1 0 16,-21 0-16,20-21 0,-20 21 15,-1 0-15,1 0 0,-22 0 0,0 0 16,1 0-16,-1 0 0,-21 0 15,0 0-15,1 0 0,-1 0 16,-42 0 0,-1 0-1,1 21-15,0-21 0,0 0 0,0 0 16,0 21-16,-1-21 16,-20 0-16,21 0 0,-21 0 0,20 21 15,-20-21-15</inkml:trace>
  <inkml:trace contextRef="#ctx0" brushRef="#br1" timeOffset="26373.15">5969 5779 0,'0'0'0,"0"21"16,21-21 15,21 0-31,-20 0 0,20 0 0,0 0 16,1 0-16,-1-21 0,21 21 15,1-22-15,-1 22 0,22 0 0,-21-21 16,20 0-16,1 21 0,0 0 16,63-21-16,-85 21 0,1 0 15,-1-21-15,-20 21 0,20 0 16,22 0-1,-43 0-15,-21 0 0,0 0 16,-42 0 15,0 0-15,0 21-16,0-21 0,0 0 16,-1 0-16,1 21 0,0-21 15,-21 0-15,-1 21 0,1-21 0,0 21 16</inkml:trace>
  <inkml:trace contextRef="#ctx0" brushRef="#br1" timeOffset="26711.95">6054 6054 0,'0'0'0,"21"0"16,0 0-16,42 0 15,-41 0-15,-1 0 0,21 0 16,0 0-16,1 0 0,-1 0 0,22 0 16,-22 0-16,21 0 0,1 0 15,-1 0-15,1 0 0,21 0 0,-22 0 16,1 0-16,-1 0 0,1 0 16,-1-21-16,-21 21 0,1 0 15,-1 0-15,0 0 0,1 0 0,-22 0 16,0 0-16,-21-22 15,-21 22 17,0 0-32,0 0 0,-1 0 15,-20 0-15,21 0 0,-21 22 0,-1-22 16,1 0-16</inkml:trace>
  <inkml:trace contextRef="#ctx0" brushRef="#br1" timeOffset="27002.79">6350 6244 0,'0'0'0,"21"0"0,0 0 15,22 0-15,-22 0 0,21 0 0,0 0 16,1 0-16,20 0 0,-20 0 0,20 0 15,1 0-15,-1-21 0,-21 21 16,22 0-16,-1 0 0,-20-21 0,-1 21 16,0 0-16,1 0 0,-22 0 0,0 0 15,0-21-15,0 21 16,1 0-16</inkml:trace>
  <inkml:trace contextRef="#ctx0" brushRef="#br1" timeOffset="28000.28">2371 9737 0,'0'0'0,"-22"0"31,44 0-31,20 0 0,-21 0 0,21 0 16,1-21-16,20 21 0,-20 0 15,20 0-15,1 0 0,-22-22 0,21 22 16,-20 0-16,-1 0 0,0 0 16,1 0-16,-1 0 0,-21 0 0,22 0 15,-1 0-15,-21 0 16,-42 0 15,-21 0-31,20 22 0,1-22 16,0 0-16</inkml:trace>
  <inkml:trace contextRef="#ctx0" brushRef="#br1" timeOffset="28425.06">2857 9737 0,'0'21'16,"0"0"-16,0 0 15,0 0-15,0 1 0,0-1 16,0 21-16,0-21 0,0 0 16,0 1-16,0 20 0,0-21 0,0 0 15,0 22-15,0-22 0,22 21 0,-22-21 16,0 0-16,0 22 0,0-22 16,0 21-16,0-21 0,0 22 0,0-22 15,-22 0-15,1 21 0,0-20 16,0-1-16,0-21 0,0 21 0,-1 0 15,-41 0 1,42-21-16,-22 0 0,22 0 0,-21 0 16,21 0-16,0 0 0,-22-21 0,22 21 15,0-21-15,0 0 0,0 0 16,-1-1-16,1 1 0,21-21 0,0 21 16,-21 0-16,21-1 0,0 1 15,0 0-15,0 0 0,21 0 16,0 21-16,1 0 15,-1-21-15,0 21 0,0-22 0,0 22 16,0 0-16,1 0 0,-1 0 16,21-21-16</inkml:trace>
  <inkml:trace contextRef="#ctx0" brushRef="#br1" timeOffset="29004.16">3429 10160 0,'21'0'0,"-42"0"0,63-21 16,-21 21-16,1-21 0,-1 21 0,0-21 15,-21-1-15,21 1 16,-21 0-16,0 0 16,-21 0-16,0 21 15,0-21-15,-1 21 0,1 0 16,0 0-16,-21 0 0,21 0 0,-1 0 15,1 21-15,-21 0 0,21 0 16,0 0-16,-1 0 0,1 1 0,0-1 16,0 0-16,0 21 0,0-21 15,21 22-15,0-22 0,-22 21 0,22-21 16,0 22-16,0-22 0,0 0 16,0 0-16,0 0 0,0 1 0,22-22 15,-1 0-15,0 0 16,0 0-16,0 0 0,22-22 15,-22 22-15,0-21 0,21 0 16,-21 0-16,1 0 0,20 0 16,-21-22-16,0 22 0,0 0 0,1 0 15,-1 0-15,-21-22 0,0 22 0,21 0 16,-21 0-16,0 0 0,0-1 16,0 1-16,0 42 46,0 1-46,0-1 0,0 0 16,0 0-16,0 0 0,0 0 16,0 1-16,0-1 0,0 0 15,0 0-15,21 0 0,-21 0 0,21 1 16,-21-1-16,21-21 16,1 0-16,-1 0 15,0 0-15,0-21 16,-21-1-16,0 1 0</inkml:trace>
  <inkml:trace contextRef="#ctx0" brushRef="#br1" timeOffset="29263.26">3895 9927 0,'0'0'16,"0"-21"-16,0 42 31,0 0-31,0 1 15,0-1-15,0 0 0,0 0 0,0 0 16,0 0-16,0 1 0,21-1 16,-21 0-16,0 0 0,0 0 0,0 0 15,0 1-15,0-1 0,0 0 16,0 0-16,0 0 0,0 0 16,21-21 15,-21-21-31,21 0 15</inkml:trace>
  <inkml:trace contextRef="#ctx0" brushRef="#br1" timeOffset="29546.28">4212 9906 0,'21'-21'15,"-42"42"-15,42-21 31,-42 21-15,21 0-16,-21 1 0,0-1 16,0 0-16,-1 0 0,1 0 0,0 0 15,0 1-15,0-1 0,0 0 16,-1 0-16,1 21 0,0-20 16,0-22-16,-21 42 0,42-21 15,0 21 1,21-42-1,0 0-15,0 0 0,0-21 16,0 21-16,1-21 0,20 21 16</inkml:trace>
  <inkml:trace contextRef="#ctx0" brushRef="#br1" timeOffset="30083.34">4805 9991 0,'0'0'0,"0"-21"0,0-1 16,-21 22-16,21-21 0,-22 21 15,1 0-15,0 0 0,0-21 0,0 21 16,-22 0-16,22 0 0,0 0 16,0 21-16,0-21 0,0 21 15,-22 22-15,22-22 0,0 0 16,0 0-16,0 22 0,-1-22 15,22 0-15,0 21 0,-21-21 0,21 1 16,0-1-16,0 0 0,0 0 0,0 0 16,21 0-16,1-21 15,-1 22-15,0-22 0,21 0 16,1 0-16,-22-22 0,0 22 16,0-21-16,43 0 15,-43 0-15,0 0 0,0 0 0,0-1 16,0 1-16,-21 0 0,0 0 0,22 0 15,-22-22-15,0 22 0,0 0 16,0 0-16,0 0 0,0 0 0,0-1 16,-22 22-1,22 22 1,0-1-16,0 21 16,0-21-16,0 0 0,0 1 15,0-1-15,0 21 0,0-21 0,0 0 16,0 1-16,22-1 0,-1 0 0,0-21 15,-21 21-15,21-21 0,0 21 16,0-21-16,1 0 0,-1 0 16,0 0-16,0 0 0,0 0 15,0 0-15,1-21 0,-1 0 0,0 21 16,0-21-16,0 0 0</inkml:trace>
  <inkml:trace contextRef="#ctx0" brushRef="#br1" timeOffset="30553.4">6265 9716 0,'0'0'0,"-21"-43"15,0 43-15,0 0 16,0 0-16,-1 0 0,1 21 15,-21 1-15,21-1 0,0 0 16,-1 21-16,1-21 0,0 22 0,21-1 16,0-21-16,0 22 0,0-1 15,0-21-15,0 21 0,0-20 0,0-1 16,21 21-16,0-21 16,-21 0-16,22 1 0,-1-22 15,0 21-15,21-21 0,-21 0 0,1 0 16,-1 0-16,21 0 0,-21 0 0,0 0 15,22 0-15,-22-21 16,21 21-16,-21-22 0,43-20 16,-43 21-16,21 0 0,-20 0 0</inkml:trace>
  <inkml:trace contextRef="#ctx0" brushRef="#br1" timeOffset="30812.38">6816 9567 0,'0'0'0,"0"-21"0,0 0 0,0 0 0,0 42 47,0 0-47,-22 22 0,22-22 0,-21 21 15,21 0-15,0 1 0,-21-1 16,21 0-16,-21-20 0,21 20 0,-21 0 16,21 1-16,0-22 0,0 21 0,0-21 15,0 0-15,0 1 0,0-1 16,0 0-16,0 0 15,0 0-15,21-21 0,0 0 16,0 0 0,0 0-16,1 0 0,-1-21 0,0 0 15,0 21-15</inkml:trace>
  <inkml:trace contextRef="#ctx0" brushRef="#br1" timeOffset="32071.31">7514 9737 0,'0'-21'0,"0"42"0,0-64 16,0 22-16,-21 0 15,0 21-15,0-21 0,-1 21 16,1 0-16,0 0 0,0 0 16,-21 21-16,20-21 0,1 21 15,0 22-15,-21-22 0,21 21 0,-22-21 16,22 22-16,0-1 0,-21-21 0,20 21 15,22 1-15,0-22 0,0 21 16,0-21-16,0 1 0,0 20 16,0-21-16,22-21 0,-1 21 15,0-21-15,0 0 0,0 0 16,0 0-16,1 0 0,20 0 0,-21 0 0,0 0 16,0 0-16,1-21 0,-1 21 15,0-21-15,0 0 0,0 21 16,0-21-16,-21-1 0,22 1 0,-22 0 15,21-21-15,-21 21 0,0-22 0,21 22 16,-21 0-16,0-21 0,0 20 16,0-41-16,0 42 0,0 0 15,0 42 17,0 0-32,0 0 15,-21 0-15,21 0 0,0 22 16,0-22-16,0 0 0,0 21 15,0-20-15,0-1 0,0 0 0,0 0 16,0 0-16,0 0 0,0 1 16,0-1-16,21 0 0,0-21 15,0 0-15,0 0 0,22 0 16,-22 0-16,0 0 0,0 0 16,22 0-16,-22-21 0,42 0 15,-42-1-15,22 1 0,-22 0 0,21 0 16,1 0-16,-22 0 0,21-22 15,-21 22-15,22 0 0,-22 0 16,0 0-16,0-1 0,0 1 0,-21 0 16,0 0-16,-21 21 15,0 0 1,0 0-16,0 21 16,-1 0-16,22 0 0,-21 1 15,21-1-15,0 0 0,0 0 0,0 0 16,0 0-16,0 1 0,0-1 15,21 0-15,-21 0 0,0 0 16,0 0-16,22-21 0,-22 22 16,-22-22 15,1 0-15,0 0-16,0-22 15,0 22-15,21-21 0,-21 21 0,-1-21 16,1 21-1,0-21-15,0 21 16,21 21 0,0 0-1,0 0-15,0 1 0,0-1 16,21 0-16,0-21 0,0 0 16,1 21-16,-1-21 0,0 0 15,0 0-15,21 0 0,-20 0 0,20 0 16,-21 0-16,21 0 0,-20 0 0,20 0 15,-21 0-15,0-21 0,22 0 16,-22 21-16,21-21 0,-21-1 16,0 1-16,22 0 0,-22 0 15,0 0-15,0-22 0,0 22 0,1-21 16,-1 21-16,0-22 0,-21 22 16,21-21-16,-21 21 0,0 0 0,0-1 0,0 1 15,-21 21 1,0 0-16,0 0 15,-1 0-15,1 21 0,21 1 0,0 20 16,-21-21-16,21 0 0,0 0 16,0 1-16,0 20 0,0-21 0,0 0 15,21 0-15,-21 1 0,21-1 16,1 0-16,-22 0 0,21-21 16,-21 21-16,21 0 0,-21 1 15,0-1-15,0 0 16,-21-21-1,0 0-15,-1 0 16,1 0-16,0 0 16,0 0-16,0 0 15,0 0-15,-1 0 0,1 0 0</inkml:trace>
  <inkml:trace contextRef="#ctx0" brushRef="#br1" timeOffset="32936.29">995 11832 0,'0'0'0,"0"-21"0,0 0 16,-21 0-16,-1 0 0,1-1 16,0 1-16,0 0 15,0 21-15,-22 0 0,22 0 0,0 0 16,0 0-16,0 0 0,-22 0 15,22 0-15,0 21 0,-21 22 16,21-22-16,-22 21 0,22 0 16,0 1-16,0-1 0,0 22 15,-1-22-15,22 21 0,0-20 0,0 20 16,0-20-16,0-1 0,0-21 16,0 21-16,22-20 0,-1 20 0,0-21 15,21-21-15,-21 21 0,43-21 16,-22 0-16,1 0 15,-1 0-15,-21 0 0,21-21 0,1 21 16,-1-21-16,0 0 0,1-22 16,-1 22-16,0-21 0,1 21 0,-1-22 15</inkml:trace>
  <inkml:trace contextRef="#ctx0" brushRef="#br1" timeOffset="33187.33">1397 11663 0,'0'0'0,"0"-42"0,0 20 15,0 1-15,0 0 0,-21 21 16,0 0-16,-1 0 16,22 21-16,0 22 0,-21-22 15,21 21-15,-21 0 0,21 1 16,0-1-16,0 0 0,-21 1 16,21-1-16,-21 0 0,0 1 15,21-1-15,0 0 0,0 1 0,0 20 16,0-42-16,0 22 15,0-22-15,0 0 16,0 0-16,21-21 0,0 0 16,0 0-16,0 0 0,22-21 15,-1 0-15</inkml:trace>
  <inkml:trace contextRef="#ctx0" brushRef="#br1" timeOffset="34387.33">1926 12044 0,'0'0'0,"42"-42"0,-20 20 0,-1 1 15,0 0-15,0 0 0,-21 0 16,0 0-16,0-1 0,0 1 0,0 0 16,0 0-16,0 0 0,-21 21 15,21-21-15,-42 21 0,20 0 16,1 0-16,0 0 0,-21 0 0,21 21 16,-22-21-16,1 21 0,21 0 15,-22 21-15,22-20 0,-21 20 0,21 0 16,0 1-16,-22-1 0,22 0 15,21-21-15,0 22 0,-21-1 16,21-21-16,0 22 0,0-22 0,0 0 16,21 0-16,0-21 15,22 21-15,-22-21 0,0 0 0,21 0 16,-21 0-16,22-21 0,-22 21 16,21-21-16,-21 0 0,22 0 15,-22-1-15,0 1 0,0-21 0,0 21 16,1 0-16,-1-22 0,0 1 15,0 21-15,-21-22 0,0 22 0,0-21 16,0 21-16,0 0 0,0-1 16,0 1-16,0 42 31,0 1-31,-21 20 16,21-21-16,-21 21 15,21-20-15,0 20 0,0-21 0,0 21 16,0 1-16,0-22 0,0 0 15,0 21-15,0-20 0,21-22 0,0 21 16,0 0-16,0-21 0,22 0 16,-22 0-16,0 0 0,21 0 0,1 0 15,-1 0-15,-21-21 0,22 0 16,-1 21-16,0-22 0,1 1 0,-1-21 16,0 21-16,1-22 0,-1 1 15,0 21-15,-21-21 0,1-1 0,-1 22 16,0-21-16,-21 21 0,0-1 0,-21 22 31,0 0-15,21 22-16,0-1 0,-22 0 15,22 0-15,0 0 0,0 22 0,0-22 16,0 0-16,0 21 0,0-21 16,0 1-16,0-1 0,0 0 0,22 0 15,-22 0-15,0 0 16,0 1-16,21-22 0,-42 0 47,-1 0-47,1-22 0,21 1 0,-21 0 15,0 21-15,0-21 0,0 0 16,21 0-16,-22-1 0,1 22 16,21-21-16,-21 21 0,21 21 31,0 1-31,0-1 15,0 0-15,0 0 0,0 0 0,21 0 16,-21 1-16,21-1 16,1 0-16,-1-21 0,0 21 0,21-21 15,-21 0-15,1 0 0,20 0 0,0 0 16,-21 0-16,22 0 0,-1 0 16,-21-21-16,22 21 0,-1-21 0,-21 0 15,21-1-15,-20 1 16,-1 0-16,21 0 0,-21-21 0,0 20 15,1-20-15,-1 0 0,0 21 0,-21-22 16,0 22-16,21-21 0,-21 21 16,0-1-16,0 1 0,0 0 0,0 42 31,-21 0-15,21 1-16,0-1 0,0 21 15,0-21-15,0 22 0,0-22 0,0 21 16,0-21-16,21 0 0,0 1 0,-21-1 15,0 21-15,21-21 16,-21 0-16,22 1 0,-22-1 16,0 0-1,-22-21-15,1 0 0,0 0 16,0 0-16,-21 0 0,20 0 0,1 0 16,0 0-16,0 0 0,0 0 15,21-21-15,-21 0 0,21-1 16,0 1-16,0 0 0,0 0 15</inkml:trace>
  <inkml:trace contextRef="#ctx0" brushRef="#br1" timeOffset="35971.47">4297 11853 0,'0'-21'0,"0"42"0,0-63 0,-21 21 15,-1 21 1,1 0 0,0 21-16,21 0 0,-21 22 15,21-22-15,-21 21 0,21-21 16,-21 22-16,-1-22 0,22 21 0,0 0 15,0-20-15,-21-1 0,21 0 0,0 21 16,0-21-16,0 1 16,21-44 31,-21 1-47,22 0 0,-1 0 0,0 0 15,-21 0-15,21-22 0,21 1 16,-20 0-16,-1 20 0,0 1 15,0 0-15,0 0 0,0 21 16,1 0-16,-1 0 16,-21 21-1,0 0-15,21 0 0,-21 1 0,0 20 16,0-21-16,0 0 0,0 0 16,0 22-16,0-22 0,0 0 15,21 0-15,-21 0 0,21-21 0,0 22 16,1-22-16,-1 0 15,0 0-15,0 0 0,0 0 0,22 0 16,-22 0-16,0-22 0,21 22 0,-21-21 16,1 0-16,20 0 0,-21 0 15,0 0-15,22-22 0,-22 22 0,0-21 16,-21 21-16,21-22 0,-21 22 16,0-21-16,0-1 0,0 22 0,0-21 15,0 21-15,0 0 0,0-1 0,0 1 16,0 0-16,-21 21 15,0 0 1,0 21-16,21 0 16,-22 1-16,22 20 0,0-21 15,0 85-15,0-64 16,0 1-16,0-1 0,0-21 16,0 21-16,22-20 0,-1-1 0,0 0 15,0 0-15,-21 0 0,21-21 0,0 0 16,1 21-16,-1-21 0,0 0 15,0 0-15,0 0 0,0-21 0,1 21 16,-1-21-16,0 0 0,0 0 16,0 0-16,0-1 0,1-20 15,-1 0-15,0 21 0,21-22 0,-21 1 16,1 0-16,-1 20 0,0-20 16,0 0-16,-21-1 0,0 22 15,0-21-15,0 0 0,0 20 0,0 1 16,0 0-16,0 0 0,-21 21 15,0 0-15,0 0 0,21 21 16,-22 0-16,22 0 0,0 1 16,0 20-16,0-21 0,0 21 0,0 1 15,0-22-15,0 21 0,0 1 0,0-1 16,0-21-16,0 21 16,0-20-16,0 20 0,0-21 0,0 0 15,0 0-15,0 1 0,0-1 0,0 0 16,0-42 15,22 21-31,-1-21 16,0-1-16,-21 1 0,21-21 0,0 21 15,-21 0-15,21-1 0,-21-20 0,22 21 16,-1 0-16,0 0 16,-21-1-16,21 1 0,0 21 0,0 0 15,-21 21 16,0 1-31,22-1 0,-22 0 0,0 0 16,0 21-16,0-20 0,0-1 16,0 0-16,21 0 0,0-21 0,-21 21 15,42 0-15,-21-21 0,1 22 16,-1-22-16,0 0 0,0 0 16,0 0-16,22 0 0,-22 0 0,0-22 15,21 1-15,-21 21 0,1-21 0,-1 0 16,21 0-16,-21 0 15,0-1-15,-21-20 0,22 21 0,-1 0 0,0 0 16,-21-1-16,0 1 0,0 0 16,0 0-16,0 42 31,-21-21-31,21 21 0,-21 22 16,21-22-16,0 0 0,0 0 15,0 0-15,0 22 0,0 20 16,0-42-1,0 0-15,21-21 0,0 0 16,0 0-16,0 0 0,0 0 16,1-21-16,-1 21 15,0-21-15,-21 0 0,21 0 16,-21 0-16,21-22 0,-21 22 16,0 0-16</inkml:trace>
  <inkml:trace contextRef="#ctx0" brushRef="#br1" timeOffset="36139.56">6329 11578 0,'-64'0'31,"64"21"-15,0 1-1,21-22 1,1 0-1,-1 21-15</inkml:trace>
  <inkml:trace contextRef="#ctx0" brushRef="#br1" timeOffset="36903.51">6794 11642 0,'0'0'0,"0"-21"15,-21 21-15,0 0 16,0 0-16,0 0 16,0 0-16,-1 0 0,1 21 0,0-21 15,0 21-15,0 0 0,0 0 16,-1 0-16,22 22 0,0-22 0,0 0 16,-21 21-16,21-20 0,0-1 0,0 21 15,0-21-15,0 0 0,0 22 16,0-22-16,0 0 0,21-21 0,1 21 15,20 0-15,-21-21 0,21 0 0,-20 0 16,20 0-16,0 0 0,1 0 16,-1 0-16,0-21 0,1 21 0,-1-21 15,43-21-15,-43 21 16,0-22-16,1 22 0,-22 0 16,21-21-16,-21-1 0,0 22 0,1-21 15,-22-1-15,0 1 0,0 0 16,0-1-16,0 1 0,0 21 0,0-21 15,0-1-15,0 22 0,0 0 0,0 0 16,-22 21 0,1 21-1,21 0-15,-21 21 0,21-20 0,0 20 16,0 0-16,0-21 16,-21 22-16,21-1 0,0-21 0,0 22 0,0-1 15,-21-21-15,21 21 0,0-20 0,0 20 16,0-21-16,0 0 15,0 0-15,0 1 0,-21-1 0,21 0 16,-22 0-16,22-42 31,0 0-31,0 0 16,0-1-16,22 1 16,-1-21-16,0 21 0,-21 0 0,21-1 15,0-20-15,22 21 0,-22 0 0,0 0 16,0-22-16,21 43 0,-20-21 15,-1 21-15,21 0 16,-21 0-16,0 0 0,1 21 0,-22 0 16,21 1-16,-21-1 0,0 0 15,0 0-15,0 21 0,0-20 0,0-1 16,0 0-16,0 21 0,-21-21 0,21 1 16,-22-1-16,22 0 15,0 0-15,0-42 47</inkml:trace>
  <inkml:trace contextRef="#ctx0" brushRef="#br1" timeOffset="39988.15">1418 13018 0,'0'0'0,"0"-22"0,0 1 15,0 0-15,0 0 0,0 0 0,0 0 16,0-22-16,-21 22 16,21 0-16,-21 0 0,0 21 15,-1 0-15,1 0 0,-21 0 0,21 0 16,-22 21-16,1 0 0,21 0 16,0 22-16,-22-22 0,22 21 0,21 0 15,0 1-15,0-1 16,0 0-16,0 1 0,0-1 15,0 22-15,0-22 0,21 0 0,1 1 16,-22-22-16,21 21 0,0 0 16,-21-20-16,21-1 0,0 0 0,0 0 15,22-21-15,-22 0 0,0 0 16,21 0-16,-20 0 0,20 0 16,21-42-16,-20 21 0,-22-1 15,21 1-15,1 0 0,-22-21 16,21 21-16,-21-22 0,22 22 0,-22-21 15,0 21-15,0-22 0,0 22 16,0 0-16,-21 0 0,22 0 16,-22-1-1,-22 44 1,1-1-16,0 0 16,21 0-16,0 0 0,-21 0 0,21 1 15,0-1-15,0 0 0,0 21 16,0-21-16,0 1 0,0-1 0,21 0 15,0 0-15,0-21 0,1 21 16,-1-21-16,0 0 0,0 0 0,0 0 16,0 0-16,1 0 0,20-21 15,-21 21-15,21-21 0,-20 0 16,-1 0-16,21 21 0,-21-22 16,0-20-16,-21 21 0,0 0 15,0 0-15,0-22 0,0 22 16,0 0-16,-21 0 0,0 0 0,-21-22 15,21 22-15,-22 21 0,22-21 16,-21 0-16,-1 21 0,22 0 0,-21 0 16,0 0-16,20 21 0,1 0 15,-21 0-15,42 0 0,-21 1 16,21-1-16,0 0 0,0 21 0,0-21 16,0 22-16,21-22 0,0 0 15,0 0-15,0 0 0,1 1 16,20-1-16,-21-21 0,21 0 0,-20 0 15,20 0-15,0 0 0,1 0 16,-1 0-16,0 0 0,-21-21 0,22-1 16,-1 1-16,0 21 0,1-21 15,-1 0-15,-21 0 0,0-22 0,22 22 16,-22 0-16,-21 0 16,0 0-16,21 0 0,-21-22 0,0 22 15,0 0-15,0 42 31,-21 0-15,21 0-16,0 1 0,0 20 16,0-21-16,0 0 0,0 0 15,0 1-15,0-1 0,0 21 0,-21-21 16,21 0-16,0 1 0,-21-22 16,21 21-16,0 0 0,0 0 15,0-42 16,0 0-31,21 0 16,0-1-16,-21 1 0,21 0 16,0 0-16,0 0 0,-21-22 15,22 22-15,-1-21 0,0 21 0,0 0 16,0-43-16,0 43 16,1 0-16,-1 21 0,0 0 15,0 0-15,0 0 0,0 21 16,-21 0-16,0 0 15,0 0-15,22 1 0,-22 20 0,0-21 16,21 21-16,-21-20 0,0-1 16,0 21-16,21-21 0,-21 0 0,21 1 15,0-1-15,0 0 0,-21 0 16,22-21-16,-1 0 0,0 0 0,0 0 16,0 0-16,0 0 0,22 0 15,-22 0-15,21-21 0,-21 0 16,1 0-16,20 21 0,0-22 0,-21-20 15,22 21-15,-22 0 0,0 0 16,0-22-16,22 22 0,-43-21 0,21 21 16,-21-22-16,21 22 0,-21 0 15,0-21-15,0 20 0,0 1 16,-21 21 0,0 21-16,-1-21 15,22 22-15,-21-1 0,0 0 0,21 21 16,-21-21-16,21 1 0,0 20 15,0-21-15,0 0 0,0 0 0,0 1 16,21-1-16,0 0 16,0 0-16,1-21 0,-22 21 0,21 0 15,0-21-15,0 22 16,-42-44 15,0 1-15,0 0-16,-1 0 0,1 0 15,0 21-15,21-21 0,-21 21 16,21-22-16,-21 22 0,21 22 31,0-1-31,0 0 16,0 0-16,0 0 16,21 0-16,0-21 0,0 22 15,0-22-15,1 0 0,20 21 0,-21-21 16,0 0-16,22 0 0,-22 0 15,21 0-15,-21 0 0,22 0 0,-1-21 16,-21 21-16,0-22 0,22 1 0,-22 21 16,0-21-16,0 0 0,0 0 15,0 0-15,1-1 0,-1 1 0,-21 0 16,0-21-16,21 21 0,-21-1 16,21-20-16,-21 21 0,0 0 15,0 0-15,0-1 0,0 44 31,0-1-15,-21 0-16,21 21 0,0-21 16,0 1-16,0-1 0,0 21 0,0-21 15,0 0-15,0 1 0,0 20 0,0-21 16,0 0-16,21 0 16,0 1-16,0-22 0,1 0 15,-1 0-15,0 0 0,0 0 16,0 0-16,22 0 0,-22 0 0,0-22 15,21 22-15,-21-21 0,22 0 0,-1 0 16,-21 0-16,22 0 16,-22-22-16,21 22 0,-21-21 0,0 21 15,1-1-15,-1-20 0,-21 21 0,0 0 16,0-22-16,0 22 16,0 0-16,-21 21 15,-1 0-15,22 21 0,-21 0 16,21 1-16,-21-1 0,0 21 0,21-21 15,0 0-15,0 1 0,0 20 16,0-21-16,0 0 0,0 0 0,0 1 16,0-1-16,0 0 0,0 0 0,0 0 15,0 0 1,21-21 0,-21-21 15,0 0-31,-21 0 15,21 0-15,-21 21 16,0 0-16,21-21 0,-22 21 16,22 21-1,0 0 1,0 0-16,0 0 16,22 0-16,-22 1 0,21-22 0,0 21 15,0-21-15,0 21 16,0-21-16,1 0 0,-1 0 15,21 0-15,-21 0 0,22 0 16,-22 0-16,0 0 0,21 0 0,-21 0 16,43-21-16,-43 0 0,21 21 15,-20-22-15,-1 1 0,0 0 16,0 0-16,0-21 0,0 20 0,-21-20 16,22 0-16,-22-1 0,21 1 15,-21 0-15,0-1 0,0 1 0,0 0 16,0-1-16,0 1 0,0 21 0,0-21 15,0 20-15,0 1 0,0 0 16,0 0-16,-21 42 31,21 0-31,-22 0 0,22 22 16,0-22-16,0 21 0,0 1 0,0-1 16,0 0-16,0 1 0,-21-1 15,21 0-15,0 1 0,0-1 0,0 0 16,0-21-16,0 22 0,0-22 0,0 21 15,0-21-15,0 1 0,0-1 16,0 0-16,21-21 0,-21 21 0,22-21 16,-1 0-16,0 0 0,0 0 15,0 0-15,0 0 0,1-21 16,-1 21-16,0-21 0,0 0 16,0-1-16,22-20 0,-1 21 15,-21 0-15</inkml:trace>
  <inkml:trace contextRef="#ctx0" brushRef="#br1" timeOffset="40219.01">5101 12912 0,'0'0'0,"-21"0"0,21 21 15,-21-21-15,21 21 16,21-21-1,0 0-15,0 0 0,0 0 0,1 0 16,-1 0-16,21 0 0,-21 0 16,22 0-16,-22 0 0,21-21 0,-21 21 15,22-21-15,-22 0 0,0 21 0,0-22 16,0 22-16,0-21 0,-21 0 16</inkml:trace>
  <inkml:trace contextRef="#ctx0" brushRef="#br1" timeOffset="40455.87">4233 12764 0,'-21'0'0,"42"0"0,-63 0 16,42 21 15,21-21 16,0 0-47</inkml:trace>
  <inkml:trace contextRef="#ctx0" brushRef="#br1" timeOffset="41804.11">6096 13166 0,'21'0'0,"0"0"15,-21-21-15,21 21 0,-21-22 16,22 1-16,-1 21 0,-21-21 0,21 0 15,0 0-15,-21 0 0,0-22 16,21 22-16,0-42 16,-21 41-16,0-20 0,0 21 0,0-21 15,22 20-15,-22-20 16,0 21-16,0 42 31,0 0-15,0 0-16,0 22 0,0-22 0,0 0 15,0 21-15,0-20 0,0 20 16,0-21-16,0 0 0,0 22 0,0-22 16,0 0-16,0 0 0,0 0 15,0 0-15,21 1 0,-21-1 16,21-21-16,0 0 0,0 0 16,0 0-16,22 0 15,-22 0-15,0 0 0,0-21 0,0 21 16,22-22-16,-22 1 0,0 0 0,0 0 15,0 0-15,-21 0 16,0-22-16,0 22 0,0-21 0,0 21 0,0-22 16,0 22-16,0-21 0,-21 21 15,0-1-15,0-20 0,0 21 0,0 21 16,-22-21-16,22 21 0,0 0 16,0 0-16,0 0 0,-1 0 15,22 21-15,0 0 16,0 0-1,43-21 1,-22 0-16,0 0 0,21 0 0,1 0 16,-1 0-16,0 0 0,22 0 15,-22 0-15,1-21 0,-1 0 0,21 21 16,-20-21-16,-1 21 0,-21-21 0,22 21 16,-22-22-16,0 22 0,0-21 15,-21 0-15,0 0 16,-21 21 46,21 21-62,-21-21 0,21 21 16,0 0-16,-21 22 0,21-22 0,0 21 16,0-21-16,0 22 0,-22-1 15,22 0-15,-21-20 0,21 20 0,0 0 16,0 1-16,0-1 0,0 0 15,0 22-15,0-22 0,0 0 0,0 22 16,0-22-16,0 22 0,0-1 0,0 43 16,0-42-16,0-1 15,0 1-15,0-1 0,0-21 0,0 22 16,0-22-16,0 22 0,0-22 16,0 22-16,0-22 0,0 21 0,0-20 15,0-1-15,0 0 0,0 1 16,0-1-16,0 22 0,0-43 15,-21 0-15,0 0 0,0-21 16,0 0-16,-1 0 16,1-21-16,0 0 0,21 0 15,-21-1-15,0-20 0,0-21 16,-1-1-16,1 22 0,21-1 16,-21-20-16,0-1 0,21 1 15,-21-1-15,21-20 0,0 20 0,0-20 16,21-1-16,21 0 0,-21 22 15,1-22-15,20 22 0,0-1 0,1 1 16,41-43-16,-41 42 0,-1 22 16,0 21-16,-21-22 0,22 22 15,-22-21-15,0 42 0,-21-21 0,0 0 16,21 21-16,-21-22 16,21 22-16,-21-21 78,0 0-78</inkml:trace>
  <inkml:trace contextRef="#ctx0" brushRef="#br1" timeOffset="42298.82">8213 12298 0,'0'0'0,"-22"0"16,1 0-1,21 21 1,0 21-16,0-20 0,0-1 16,0 21-16,0-21 0,0 22 15,0-22-15,0 21 0,0 0 0,0 22 16,0-22-16,0 1 16,0-22-16,0 21 0,0-21 0,-21 0 15,21 1-15,0-1 0,0 0 16,-21 0-16,21 0 15,0-42 1,0 0 0</inkml:trace>
  <inkml:trace contextRef="#ctx0" brushRef="#br1" timeOffset="42647.62">8043 12446 0,'-21'-21'0,"42"42"0,-42-63 0,0 21 15,21-1-15,0 1 0,0 0 16,0 0-16,0 0 0,0 0 0,0-1 16,0 1-16,0 0 0,21 21 15,0-21-15,22 0 0,-22 21 16,0 0-16,21 0 0,1 0 0,-22 0 16,21 0-16,0 21 0,-20 0 15,20 0-15,0 22 0,1-22 16,-43 0-16,0 21 0,0-21 15,0 1-15,0-1 0,0 21 0,0-21 16,-22 0-16,-20-21 0,21 22 0,-21-1 16,20 0-16,-20-21 0,21 21 15,-21-21-15,-22 0 16,43 21-16,0-21 0,42 0 47,0-21-47,0 21 15,22-21-15,-22 21 0</inkml:trace>
  <inkml:trace contextRef="#ctx0" brushRef="#br1" timeOffset="43119.36">8953 12361 0,'0'0'15,"43"-21"-15,-22 21 0,0-21 0,0 21 16,0 0-16,-21-21 0,0 0 0,0 0 15,0-1 1,-21 1 0,0 21-16,-21 0 0,21 0 15,-22 0-15,22 0 0,-21 21 0,-1 1 16,1-22-16,21 21 0,-21 0 16,20 0-16,1 0 0,0 0 0,0 1 15,21-1-15,-21 0 0,21 0 16,0 0-16,0 0 0,21 1 15,0-1-15,0-21 0,22 21 0,-22-21 16,21 21-16,-21-21 0,22 0 16,-1 21-16,0-21 0,-21 0 0,22 21 15,-22 1-15,0-22 0,0 21 16,0-21-16,-21 21 0,0 0 16,0 0-16,-21 0 0,0 1 15,-21-22-15,21 21 0,-22 0 0,1-21 16,0 21-16,-22-21 0,43 0 15,-21 0-15,-1 0 0,22 0 16,-21 0-16,21 0 0,-1 0 0,1 0 16,42-21 31,1 21-47,-1 0 0,0-21 0,21 0 0,-21 21 15,1-22-15,20 1 0</inkml:trace>
  <inkml:trace contextRef="#ctx0" brushRef="#br1" timeOffset="43408.19">9313 12213 0,'0'-21'0,"0"42"0,0-21 31,0 21-16,0 1-15,21 20 0,-21-21 16,0 21-16,0-20 0,0 20 0,22-21 16,-22 0-16,21 22 0,0-22 15,-21 0-15,0 21 0,21-21 0,-21 1 16,21-1-16,-21 0 0,0 0 16,0 0-16,0 0 0,0 1 15,21-22 1,1 0-1,-22-22-15,21 1 16,-21 0-16</inkml:trace>
  <inkml:trace contextRef="#ctx0" brushRef="#br1" timeOffset="43676.04">9821 12192 0,'0'-21'16,"0"42"-16,-21-42 15,0 21-15,0 21 0,0 0 16,-1 0-16,1 22 0,0-22 16,0 21-16,0-21 15,0 22-15,-1-1 0,1-21 0,21 22 0,-21-22 16,0 21-16,-21 0 16,42 1-16,0-22 0,-22 0 15,22 0-15,-21-21 0,21 21 0,0 1 31,21-22-15,1-22-16,-1 1 0,0 21 0,0-21 16,0 0-16</inkml:trace>
  <inkml:trace contextRef="#ctx0" brushRef="#br1" timeOffset="44435.76">10075 12256 0,'0'21'16,"0"0"0,0 0-16,-21 0 0,21 22 0,-21-22 15,21 0-15,0 21 0,-21-21 16,21 1-16,-21 20 0,21-21 0,-22 0 16,22 0-16,0 1 0,0 20 15,0-21-15,-21 0 0,21 0 16,0-42 31,0 0-47,0 0 0,0 0 0,0 0 15,0-1-15,0 1 16,0-21-16,21 21 0,1-22 0,-22 1 16,21 21-16,0-21 0,0-1 0,-21 1 15,42-22-15,-20 43 16,-1 0-16,0 0 0,0 0 0,0 21 15,0 0-15,1 0 0,-1 21 16,-21 0-16,21 0 0,-21 0 0,21 22 16,-21-22-16,0 21 0,21-21 0,-21 22 15,0-1-15,21 0 16,-21 1-16,0-22 0,0 0 0,0 0 16,0 0-16,0 1 15,0-1 1,0-42 15,0-1-31,22 22 0,-22-21 16,0 0-16,21 21 0,-21-21 0,0-21 15,21 20-15,0 1 0,0-21 16,0 0-16,1 20 0,-1-20 0,0-21 16,42-22-16,-20 43 15,-1 20-15,0-20 0,-20 21 0,20 0 16,0 0-16,-21 21 0,22 0 0,-22 0 15,0 21-15,-21 0 16,0 21-16,0-21 0,0 22 0,0-1 16,0 0-16,0 1 0,0 41 15,-21-41-15,21-1 0,-21 0 16,0 1-16,21-22 0,0 21 0,-22-21 16,1 22-16,21-22 0,-21 0 0,21 0 15,0 0-15,0 1 0,-21-1 16,21 0-16,-21-21 15,0 0 17</inkml:trace>
  <inkml:trace contextRef="#ctx0" brushRef="#br1" timeOffset="47040.37">720 14478 0,'21'0'16,"-21"-21"31,0 0-47,0 0 31,0-1-15,0 1 15,0 0 125,0 0 79,0 0-204,-21 21-16,21-21 1,-22 42 62,22 0-78,0 0 0,0 0 16,0 22-16,0-22 0,0 21 0,0-21 15,0 22-15,-21-22 0,21 21 16,-21 0-16,21-20 0,0 20 16,0-21-16,-21 0 0,21 22 0,-21-22 15,21 0-15,0 0 16,0 0-16,0 0 31,-21-42 0,21 0-31,0 0 16,0 0-16,-22 21 0,22-21 0</inkml:trace>
  <inkml:trace contextRef="#ctx0" brushRef="#br1" timeOffset="47308.21">571 14161 0,'0'0'0,"0"-22"31,0 1-31,0 42 62,22 1-62,-1-22 16,0 21-16,42-21 16,-41 21-16,20-21 0,-21 21 15</inkml:trace>
  <inkml:trace contextRef="#ctx0" brushRef="#br1" timeOffset="47807.93">1757 14584 0,'0'0'0,"42"-85"32,-42 64-32,0 0 15,0 0-15,-21 0 0,0 21 0,0-22 16,-1 22-16,1 0 0,-21 0 15,21 0-15,-22 0 0,1 0 0,0 22 16,-1-1-16,1-21 0,0 21 16,21 0-16,-1 0 0,1 0 15,0 1-15,21-1 0,0 0 0,0 0 16,0 0-16,21-21 16,0 21-16,22 1 0,-22-22 15,21 21-15,1 0 0,-1 0 16,0-21-16,1 21 0,-1 0 0,0 1 15,-21-1-15,1 0 0,-1 0 16,-21 0-16,0 0 0,0 1 0,0-1 16,0 0-16,-43 0 0,22-21 15,0 21-15,-21-21 0,-1 0 16,1 21-16,21-21 0,-21 0 0,-43 0 16,64 0-16,-22 0 15,22 0-15,0-21 0,0 21 0,0-21 16,0 0-16,-1 0 15,22 0-15,0-1 16,0 1-16,22 21 0,-1-21 16,0 0-16,0 0 0,21 0 15</inkml:trace>
  <inkml:trace contextRef="#ctx0" brushRef="#br1" timeOffset="48265.18">2752 14393 0,'0'0'0,"0"-105"32,0 83-32,0 1 0,-22 0 15,1 0-15,0 21 0,0 0 16,-21 0-16,20 0 0,1 0 16,-21 21-16,21 0 0,-43 43 15,22-22-15,21 0 16,0 1-16,-1-1 0,22 22 0,0-22 15,0 0-15,0 1 0,0-1 16,0 0-16,0 1 0,0-1 0,22-21 16,-1 0-16,0 22 0,0-22 15,43 0-15,-43 0 0,21-21 16,0 0-16,22 0 0,-22 0 16,1 0-16,20-21 0,-21 0 0,22 21 15,-22-21-15,22-1 0,-22 1 16,43-42-16,-43 42 15,0-1-15</inkml:trace>
  <inkml:trace contextRef="#ctx0" brushRef="#br1" timeOffset="49952.16">3365 14584 0,'0'42'0,"0"-84"0,0 21 0,0-64 15,0 64-15,0 0 0,-21 0 16,0-1-16,0 22 0,-21 0 0,20 0 16,1 0-16,0 0 0,-21 0 15,21 22-15,-1-22 0,1 21 0,-21 21 16,21-21-16,0 22 15,-1-22-15,1 21 0,0 0 0,21 1 16,0-22-16,0 21 0,0-21 0,0 22 16,0-22-16,0 0 0,0 0 15,21 0-15,0-21 0,1 0 16,-1 22-16,0-22 0,21 0 0,-21 0 16,22 0-16,-22-22 0,21 22 15,-21-21-15,1 0 0,20 21 0,-21-21 16,0 0-16,0 0 0,1-1 0,-22 1 15,0-21-15,0 21 0,0-22 16,0 22-16,0 0 0,0-21 0,0 21 16,0-1-16,0 1 0,0 0 15,-22 21 1,22 21-16,-21 0 16,21 1-16,-21-1 0,21 42 15,0-42-15,0 22 0,0-22 16,0 21-16,0-21 0,0 22 15,0-22-15,0 0 0,0 0 16,0 0-16,21 1 0,0-1 0,1-21 16,-1 0-16,0 21 0,0-21 15,0 0-15,0 0 0,22 0 0,-1-21 16,0 0-16,-20 21 0,20-22 16,-21 1-16,0 0 0,22-21 15,-1-1-15,-21 1 16,0 0-16,0 21 0,1-22 15,-22 1-15,0 0 0,0 20 0,0-20 16,0 0-16,0-1 0,0 22 16,0 0-16,0 0 0,0-21 15,-22 42-15,22 21 16,-21 0-16,21 0 0,0 0 16,0 22-16,0-22 0,0 21 0,0 0 15,0 1-15,0-22 0,0 64 16,0-64-16,0 0 0,0 21 15,0-21-15,0 1 0,0-1 16,0 0-16,0 0 0,21 0 16,1-21-16,-1 0 15,0 0-15,0 0 16,0-21-16,0 0 0,1 0 0,-1 21 16,0-21-16,0-22 0,0 22 15,0 0-15,-21-21 0,22-1 0,-22 22 16,21-21-16,-21-1 0,21 1 15,-21 0-15,0-1 0,0 22 0,0-21 16,0 21-16,0 0 0,0-1 16,0 44 15,0-1-31,0 0 0,0 21 0,0-21 16,0 22-16,-21-1 0,21 0 15,0 1-15,0-22 0,0 64 16,0-64-16,0 21 0,0-21 15,0 0-15,21 1 0,-21-1 16,21 0-16,0 0 0,0 0 0,1-21 16,20 0-16,-21 0 0,0 0 0,64 0 15,-64 0-15,21 0 16,1-21-16,-1 21 0,0-21 0,-20 0 16,20 0-16,0-1 0,-21 1 15,22 0-15,-22-21 0,0 21 0,-21-22 16,0-20-16,0 42 0,0-1 15,0 1-15,0 0 16,0 0-16,-21 21 0,0 0 16,0 0-16,21 21 15,-22 0-15,22 0 0,-21 22 16,21-22-16,0 0 0,0 21 0,0-20 16,0-1-16,0 0 0,0 21 15,21-21-15,1 1 0,-1-1 0,0-21 16,0 21-16,21 0 0,22-21 15,-22 21-15,1-21 16,-1 0-16,0 0 0,1 0 0,20 0 0,-21 0 16,22-21-16,-22 21 15,22-21-15,-1 0 0,1 0 0,-22 21 16,64-64-16,-64 43 16,1 0-16,-22-22 0,21 1 0,-42 21 15,0-21-15,0-1 0,0 22 0,0-21 16,0 21-16,-21-22 0,0 22 15,0 0-15,-22 21 0,1-21 0,21 21 16,-22 0-16,1 0 0,0 0 16,21 21-16,-22-21 0,22 21 0,-21 21 15,21-20-15,-1 20 0,1-21 16,0 21-16,21 1 0,0-22 16,-21 21-16,21 1 0,0-22 0,0 0 15,0 21-15,0-21 0,0 1 16,21-22-16,0 21 0,-21 0 0,43-21 15,-22 0-15,21 0 0,-21 0 16,0 0-16,1 0 0,41 0 16,-42-21-16,0 0 0,1-1 15,20 1-15,-21-21 0,0 0 0,0 20 16,1-41-16,-22 21 0,21-1 16,-21-20-16,21 20 0,-21-20 0,0-22 15,0 43 1,0 0-16,0-1 0,0 1 0,0 21 15,0-22-15,0 22 0,0 0 0,0 42 32,0 0-17,0 22-15,0-1 0,0 0 16,0 22-16,0-22 0,0 22 0,0-1 16,0-20-16,0 20 0,0-21 0,0 1 15,0-1-15,42 64 16,-21-85-16,-21 0 0,22 0 15,-1 1-15,0-22 0,0 0 16,0 0-16,0 0 0,1 0 0,-1 0 16,21 0-16,-21-22 0,0 1 15,22 0-15,-22 0 0,21 0 16,-21 0-16</inkml:trace>
  <inkml:trace contextRef="#ctx0" brushRef="#br1" timeOffset="51011.73">8149 14478 0,'0'0'0,"21"0"0,0-21 0,1 0 16,-1 21-16,-21-21 0,21-1 15,0 1-15,0 0 0,-21 0 0,0 0 16,0 0-16,0-22 0,0 22 0,0 0 15,0 0-15,-21 0 0,0-1 16,0 1-16,-22 0 0,22 0 16,-21 0-16,21 21 0,-22 0 15,22 0-15,-21 0 0,0 0 0,20 0 16,-20 0-16,21 0 0,-21 21 0,20 0 16,1 0-16,0 22 0,0-22 15,0 21-15,0 0 0,21 1 16,0-1-16,0 0 0,0 1 0,0-1 0,0-21 15,0 22-15,0-22 0,0 42 16,0-42-16,21 1 0,0-1 16,0-21-16,0 0 15,0 0-15,1 0 0,-1 0 16,21 0-16,-21 0 0,0-21 0,22-1 16,-22 22-16,0-21 0,21-21 15,-20 21-15,-1-22 0,0 22 0,0-21 16,0 0-16,0-1 0,-21 1 15,0 21-15,22-22 0,-22 1 0,0 21 16,0-21-16,0-1 16,0 22-16,0 42 31,0 0-31,0 1 16,0-1-16,-22 21 0,22-21 0,0 22 15,0-1-15,0-21 0,0 21 16,-21 1-16,21-22 0,0 21 15,0-21-15,0 1 0,0 20 0,0-21 16,21 0-16,-21 0 0,22-21 16,-1 0-16,21 0 0,-21 0 15,22 0-15,-22 0 0,21 0 0,0 0 16,-20-21-16,20 21 0,0-42 16,1 21-16,-1 0 0,-21-22 0,21 22 15,22-64-15,-43 43 16,0 21-16,0-21 0,1-1 0,-22 22 15,21 0-15,-21-21 0,0 20 16,0 1-16,-21 21 16,-1 0-16,1 0 0,-21 0 15,21 0-15,21 21 0,-43 22 16,43-22-16,-21 21 0,21-21 16,0 22-16,0-22 0,0 0 0,0 21 15,21-20-15,1-1 0,-22 0 16,21 0-16,0 0 0,-21 0 15,0 1-15,21-1 0,0-21 0,-21 21 16,0 0-16,0 0 16,-21-21-1,0 0-15,0 0 16,0 0-16,-1 0 0,22 21 16,-21-21-16,0 0 0,0 0 0,0 0 15,0 0-15,-1 0 0,1 0 16,0 22-16,0-22 0,-21 21 15</inkml:trace>
  <inkml:trace contextRef="#ctx0" brushRef="#br1" timeOffset="51876.84">952 16510 0,'22'-21'15,"-22"0"1,21 0-16,-21-1 0,21 1 16,-21 0-16,0 0 0,21 0 15,-21-22-15,21 22 0,-21 0 16,21-21-16,-21 21 0,0-1 0,0 1 16,0 0-16,0 0 15,0 42 16,-21 0-31,21 0 0,0 1 0,0 20 16,0-21-16,0 21 0,0 1 16,0 20-16,0-20 0,0 20 15,0-21-15,0 22 0,0-1 0,0 1 16,0-1-16,0 22 0,0-21 16,0-1-16,0-21 0,0 22 15,0-1-15,0-20 0,0-1 0,-21 0 16,0 1-16,21-22 0,-21 0 15,0 21-15,-1-20 16,1-22-16,0 0 0,0 0 16,0 0-16,-22-22 15,22 22-15,0-21 0,-42-21 16,41 21-16,-20 0 0,21-22 16,0 22-16,21 0 0,0-21 0,-21-1 15,21 1-15,0 0 16,0-1-16,0 1 0</inkml:trace>
  <inkml:trace contextRef="#ctx0" brushRef="#br1" timeOffset="52092.75">741 15854 0,'0'0'0,"21"0"0,-21-21 16,0 0-16,0-1 15,21 22 1,0 0 0,0 22-1,1-22-15,-1 0 16,0 21-16,0-21 0,-21 21 0,21-21 16</inkml:trace>
  <inkml:trace contextRef="#ctx0" brushRef="#br1" timeOffset="53587.41">1884 16320 0,'0'0'0,"0"-22"0,21 1 16,0 0-16,-21 0 0,0 0 0,21 0 0,-21-1 16,0-41-1,0 42-15,0-22 0,0 22 0,0-21 16,-21 21-16,0 0 0,-21-1 16,20 1-16,-20 0 0,0 21 0,21 0 15,-22 0-15,1 0 0,0 21 16,20 0-16,1 1 0,-21-1 15,21 21-15,0 0 0,-1-20 0,1 20 16,21 0-16,0 1 0,0-1 16,0 0-16,0 1 0,0-22 15,21 21-15,1-21 0,-1 0 16,0 1-16,0-1 0,0 0 0,22-21 16,-22 0-16,21 0 0,-21 0 15,0 0-15,22 0 0,-22 0 0,0-21 16,21 0-16,-20 21 0,-1-22 15,0 1-15,0 0 0,-21-21 0,0 21 16,21-1-16,-21-20 0,0 0 16,0 21-16,0-22 0,0 22 0,0-21 15,0 21-15,0-1 0,0 1 16,0 0-16,0 0 16,-21 21-16,21 21 15,0 0-15,0 0 0,-21 1 16,21-1-16,-21 21 0,21 0 0,0-20 15,0 20-15,0 0 0,0-21 16,0 22-16,0-22 0,0 0 0,0 0 16,0 0-16,21 1 0,21-1 15,-21-21-15,1 0 16,-1 0-16,0 0 0,0 0 16,21 0-16,-20-21 0,-1-1 0,21 1 15,-21 0-15,22 0 0,-22 0 16,0 0-16,21-1 0,-21-20 0,1 0 15,-1 21-15,0-22 16,-21 22-16,0-21 0,21 21 0,-21-1 16,0 1-16,0 42 31,0 1-31,0-1 16,-21 21-16,21-21 0,0 0 0,0 22 15,-21-22-15,21 21 0,0-21 16,0 1-16,0-1 0,0 0 15,0 0-15,0 0 0,21 0 0,0-21 16,0 0-16,0 0 0,1 0 16,-1 0-16,21 0 0,-21 0 15,22-21-15,-22 0 0,0 0 16,0 21-16,21-21 0,-20-22 0,-22 22 16,21 0-16,-21 0 0,0-21 15,0-1-15,0 1 0,0 21 16,-21 0-16,-1-1 0,1 1 15,0 0-15,0 21 0,0-21 16,0 21-16,42 0 31,0 0-31,0 0 16,21 0-16,1 0 0,-1 0 16,0 0-16,1 0 0,-1-21 0,22 21 15,-22-21-15,21 21 0,-20-22 16,20 22-16,-20 0 0,-1-21 15,0 21-15,1 0 0,-22 0 0,21-21 16,-21 21-16,0 0 0,-63 0 31,21 21-31,0-21 16,0 21-16,-22 1 0,22-1 0,0 0 16,-21 0-16,20 21 15,1-20-15,0 20 0,-21-21 0,21 21 16,-1-20-16,22 20 0,-21-21 15,0 0-15,21 22 0,0-22 0,0 0 0,0 0 16,0 0-16,0 0 16,21-21-16,0 0 0,1 0 15,-1 0-15,21 0 0,-21 0 16,0 0-16,22-21 0,-1-21 16,0 21-16,-20 0 0,-1-1 0,21 1 15,-21-21-15,0 21 0,1-22 16,-1 1-16,-21 0 0,0-1 15,0 1-15,0 0 0,0 21 16,0-22-16,0 1 0,0 21 0,0-22 16,0 65-1,0-1 1,0 0-16,-21 21 0,21 1 16,0-22-16,0 21 0,0 0 15,0 1-15,0 41 0,21-41 16,-21-22-16,21 21 0,0-21 15,-21 1-15,21-1 0,0-21 0,1 21 16,-1-21-16,21 0 0,-21 0 16,0 0-16,1 0 0,-1 0 15,0-21-15,0 21 0,0-21 0,-21-1 16,0 1-16,21 0 0,1-21 0</inkml:trace>
  <inkml:trace contextRef="#ctx0" brushRef="#br1" timeOffset="55567.3">4699 15706 0,'0'0'0,"0"-21"16,0-1-16,0 1 0,0 0 15,-21 21 1,0 0 0,-1 21-1,1 0-15,21 1 0,-21 20 0,0-21 16,21 21-16,-21 1 0,21-1 16,0 0-16,0 1 0,0-1 15,-21 0-15,21 1 0,0-1 0,0-21 16,0 22-16,0 20 0,21-42 15,0 0-15,-21 1 0,21-1 16,0-21-16,0 21 0,1-21 0,20 0 16,-21 0-16,0 0 0,0 0 15,22 0-15,-1-21 16,0 0-16,-20-1 0,20 1 0,-21 0 16,21-21-16,-20 21 0,20-22 15,-21 1-15,21 0 0,-20-22 0,-1 22 16,0-1-16,0-20 0,0 21 15,-21-1-15,21 1 0,-21 0 0,0-43 16,0 64-16,0-22 16,0 22-16,0 0 0,0 0 0,0 0 15,-21 21 1,0 0-16,21 21 16,0 0-16,0 21 0,-21-20 15,21 20-15,0 0 0,-21 1 0,21 20 16,0-21-16,0 22 0,0-22 0,0 1 15,-21 20-15,21-21 16,0 1-16,0-1 0,0 0 0,0 1 16,21-22-16,0 0 0,0 0 0,0 0 15,22 1-15,-22-22 16,21 0-16,0 0 0,22 0 0,-22 0 0,22 0 16,-22 0-16,22-22 0,-1 1 15,-21 0-15,22 0 0,-22 0 0,1 0 16,-1-22-16,-21 22 0,0-21 15,0-1-15,1 22 0,-22-21 16,0 0-16,0 20 0,0-20 0,-22 21 16,1 0-16,0 0 0,0-1 0,-43 22 15,43 0-15,-21 0 0,0 0 16,20 0-16,-20 0 0,21 22 16,-21-1-16,20 0 0,1 0 15,0 0-15,0 22 0,0-1 0,0-21 16,21 21-16,0 1 0,0-1 15,0-21-15,0 22 0,0-22 0,0 0 16,0 0-16,21 0 0,0 0 0,0 1 16,0-22-16,22 0 0,-22 0 15,0 0-15,21 0 0,-21 0 16,1 0-16,20 0 0,-21-22 0,0 1 16,22 0-16,-22 0 0,0 0 15,0 0-15,-21-22 0,21 22 0,-21-21 16,21-1-16,-21 1 0,22 21 15,-22-21-15,0 20 0,0-20 0,0 21 16,0 0-16,0 0 0,0 42 31,0 0-15,0 0-16,-22 0 0,22 0 16,0 22-16,-21-22 0,21 0 0,0 21 15,0-20-15,0-1 0,0 21 16,0-21-16,0 0 0,21 1 0,1-22 15,-1 21-15,0 0 0,0-21 0,0 0 16,0 0-16,1 0 16,-1 0-16,21 0 0,-21 0 0,0-21 15,22 0-15,-1 21 0,-21-22 16,22 1-16,-22-21 0,21 21 0,0-22 16,-20 22-16,-1-21 0,0 21 0,0-22 15,0 22-15,-21-21 0,21 21 16,-21 0-16,0-1 0,0 1 15,-21 0-15,0 21 0,0 0 16,0 0-16,21 21 16,-21 0-16,21 1 0,0-1 0,0 0 15,0 21-15,0-21 16,0 22-16,0-22 0,21 0 0,0 21 16,-21-20-16,21-1 0,-21 0 0,21 0 15,-21 0-15,0 0 0,21 1 16,-21-1-16,0-42 47,-21-1-47,0 1 0,21 0 15,0 0-15,0 0 0,-21 0 16,0-1-16,21 1 0,0 0 16,-21 21-16,21 21 31,0 0-16,0 1-15,0-1 0,0 0 16,0 0-16,0 0 0,0 0 16,0 1-16,21-1 0,0 0 15,0 0-15,0-21 0,0 0 16,1 0-16,-1 0 0,21 0 0,-21 0 16,22 0-16,-1 0 0,0-21 15,22 0-15,-22 0 0,0-1 16,1 1-16,-1-21 0,0 21 15,-20-22-15,20 1 0,-21 0 0,21-1 16,-20 1-16,-1 0 0,0 21 16,0-22-16,-21 22 0,0-21 15,0 21-15,0-1 0,-21 22 16,0 22 0,0-1-16,21 0 15,-22 0-15,22 64 16,0-43-16,0-21 0,0 22 15,0-22-15,0 0 0,0 21 0,0 1 16,0-22-16,22 0 16,-22 0-16,21-21 0,-21 21 0,0 0 15,0 1 1,-21-22 0,-1 0-16,1 0 15,0 0-15,0 0 16,0 0-16,0 0 15,-1 0-15,22-22 32,22 1-17,-1 21-15,-21-21 0</inkml:trace>
  <inkml:trace contextRef="#ctx0" brushRef="#br1" timeOffset="55775.19">8022 16193 0,'0'21'0,"0"-42"0,0 63 16,-21-42-16,21 21 16,-21-21-16,21-21 46</inkml:trace>
  <inkml:trace contextRef="#ctx0" brushRef="#br1" timeOffset="57468.21">825 15769 0,'0'-21'31,"0"42"79,0 0-110,0 1 15,0-1-15,-21 0 16,21 0-16,0 0 31,21-21-31,1 0 16,-1 0-16,0 0 16,-21-21-16,21 21 0,-21-21 15,21 21-15,-21-21 0,21 0 16,-21-1-16,22 22 0,-22-21 15,0 0-15,0 0 16,-22 21 0,1 0-16,0 0 15,0 0-15,0 0 16,0 21 0,21 0-16,0 0 0,0 1 15,0-1-15,0 0 0,0 0 16,0 0-16,0 0 15,21-21 1,0 0-16,0 0 16,0 0-16,0-21 15,1 21-15,-22-21 16,0 0-16,0 0 16,0 0-16,0-1 15,0 1 1,-22 21-16,1 0 0,0 0 15,0 0 1,0 0 0,21 21-16,0 1 0,0-1 15,0 0-15,0 0 16,0 0-16,0 0 0,0 1 16,0-1-16,21-21 15,-21 21-15,21-21 0,0 0 0,0 0 16,1 0-1,-22-21-15,21 21 16,-21-21-16,0-1 0,0 1 16,0 0-1,-21 0 1,21 0-16,-22 0 0</inkml:trace>
  <inkml:trace contextRef="#ctx0" brushRef="#br1" timeOffset="58675.98">614 14182 0,'0'21'47,"0"0"-31,21-21-1,0 0-15,0 0 16,0 0-16,1 0 0,-1 0 15,0-21-15,0 21 16,0-21-16,0 21 16,-21-21-16,22-1 0,-22 1 15,0 0 1,0 0-16,-22 21 16,1 0-16,0-21 15,0 21-15,0 0 0,0 0 16,-1 0-16,1 0 15,0 0-15,21 21 0,-21-21 16,21 21-16,0 0 16,0 0-16,0 1 15,21-22 17,0 0-32,0 0 0,1 0 15,-1 0-15,0 0 16,0-22-16,-21 1 15,0 0-15,0 0 16,0 0 0,0 0-16,-21 21 15,0 0-15,0 0 16,-22 21 15,43 0-31,0 0 0,0 0 16,0 0-16,0 1 15,0-1 1,21-21-16,1 0 16</inkml:trace>
  <inkml:trace contextRef="#ctx0" brushRef="#br1" timeOffset="60819.21">16764 2350 0,'0'0'0,"0"-22"0,0 1 16,0 0-1,-21 21-15,0 0 16,-1 0-16,1 0 15,0 0-15,0 0 0,0 0 0,-22 0 16,22 21-16,0 0 0,-21 22 16,21-22-16,-22 21 0,22 1 0,-21 20 15,21-21-15,-1 1 0,1 20 16,0-20-16,0 20 0,21-21 0,0 64 16,21-63-16,21-22 15,-20 0-15,20 0 0,0 0 16,-21 0-16,22-21 0,-1 22 15,0-22-15,-20 0 0,20 0 0,-21 0 16,21 0-16,-20 0 0,-1 0 16,0 0-16,0-22 0,0 1 0,0 21 15,22-21-15</inkml:trace>
  <inkml:trace contextRef="#ctx0" brushRef="#br1" timeOffset="61095.77">17357 2350 0,'0'-43'16,"0"86"-16,0-107 0,0 43 16,-22 0-16,1 21 0,0 0 15,0 0-15,0 21 16,0 0-16,21 0 0,-22 22 16,1-1-16,21 0 0,-21 1 15,21 20-15,0-21 0,-21 1 0,21 20 16,-21-20-16,21-1 0,0 0 0,0 1 15,0-1-15,0-21 0,-21 21 16,21 1-16,0-22 0,0 0 16,0 0-16,0 0 0,21 1 15,0-22-15,0 0 16,0 0-16,22 0 16,-22-22-16</inkml:trace>
  <inkml:trace contextRef="#ctx0" brushRef="#br1" timeOffset="62335.82">18203 2646 0,'0'0'0,"0"-21"0,0-64 32,-21 85-32,0-21 0,0 21 15,0 0-15,-1 0 0,1 0 0,-21 0 16,21 0-16,-22 0 15,22 21-15,-21 0 0,21 0 0,-22 22 0,1-22 16,21 21-16,0 1 0,-22-22 16,43 21-16,-21 0 0,21-20 15,-21 20-15,21 21 16,0-41-16,21-1 0,0 0 16,1 0-16,-1-21 0,0 0 0,0 0 15,0 0-15,22 0 0,-22 0 16,0 0-16,21 0 0,-21-21 0,1 21 15,20-21-15,-21 0 0,0-1 16,0 1-16,1 0 0,-1-21 16,0 21-16,-21-22 0,0 22 0,21-21 15,-21-1-15,0 1 0,0-43 16,0 64-16,0 0 16,0 0-16,-21 21 15,21 21-15,-21 0 0,0 0 16,21 22-16,0-22 0,0 21 15,-22 1-15,22 20 0,0-42 16,0 22-16,0-22 0,0 0 16,0 21-16,0-21 0,22 1 15,-22-1-15,21-21 0,0 0 16,0 21-16,0-21 0,0 0 0,22 0 16,-22 0-16,21 0 0,-21 0 15,22-21-15,84-22 16,-85 22-16,0 0 0,1 0 15,-1 0-15,0-22 0,1 22 16,-1-21-16,-21 0 0,22 20 0,-22-20 16,-21 21-16,0-21 0,0 20 15,0 1-15,0 0 16,-21 21-16,-1 0 16,1 21-16,0 0 0,0 1 15,0-1-15,0-21 0,-1 42 0,22-21 16,0 0-16,0 1 0,0-1 15,0 21-15,0-21 0,0 0 0,22 1 16,-1-1-16,0 0 0,0 0 0,-21 0 16,21-21-16,0 21 15,1 1-15,-1-22 16,-21 21-16,-21-42 47,-1-1-47,1 22 0,0 0 15,21-21-15,-21 21 0,0 0 16,0 0-16,-1 0 16,1 0-16,0 0 15,21 21-15,0 1 16,21-1 0,0-21-1,1 0-15,-1 21 0,0-21 0,0 0 16,21 0-16,-20 0 0,20 0 15,-21 0-15,21-21 0,-20 0 0,20 21 16,0-22-16,-21 22 0,22-21 16,-22 0-16,21 0 0,-21 0 0,22 0 15,-22-22-15,21 22 16,-21 0-16,22-21 0,-22 20 0,0-20 0,0 21 16,-21-21-16,0 20 15,0 1-15,0 0 0,-21 21 31,0 0-31,21 21 0,-21 22 16,21-22-16,-21 0 0,21 21 16,0-21-16,0 22 0,0-22 0,0 0 15,0 21-15,0-20 0,21-1 16,0 0-16,-21 0 0,0 0 0,21 0 16,-21 1-16,0-1 15,-21 0 1,0-21-1,0 0-15,-1 0 0,1 0 16,0 0-16,21-21 31,0 0-31,21 21 16,0-22-16,1 1 0</inkml:trace>
  <inkml:trace contextRef="#ctx0" brushRef="#br1" timeOffset="62899.86">20299 2392 0,'0'0'0,"-21"0"0,-1 0 16,1 0-16,0 0 15,0 21-15,21 0 0,0 0 16,-21 22-16,0-22 0,21 21 0,-22 1 15,22-1-15,-21 0 0,0 1 16,0-1-16,0 43 0,0-64 16,-1 21-16,22 0 0,-21-20 15,0 20-15,21-21 0,0 0 16,0 0-16,0 1 16,0-44-1,0 1 1,0 0-16,0 0 15,21-21-15,0 20 0,-21-20 0,22 0 16,-1-1-16,-21 1 0,21 0 16,0-1-16,0-20 0,0 21 0,1-1 15,-1-20-15,0 42 0,0-22 16,21 22-16,-20-21 0,-1 42 0,0-21 16,0 21-16,0 0 0,0 0 15,1 0-15,-1 21 0,0 21 0,0 0 16,-21 1-16,0-1 0,21 22 15,-21-22-15,0 21 0,0-20 16,0-1-16,0 0 0,0 1 16,0-1-16,0-21 0,0 0 0,0 22 15,0-22-15,0 0 16,0 0-16,0 0 16,-21-21 15,21-21-31,0 0 15,-21 0-15</inkml:trace>
  <inkml:trace contextRef="#ctx0" brushRef="#br1" timeOffset="63104.74">20129 2815 0,'0'0'15,"-21"0"1,42 0-1,1-21 1,-1 21-16,0 0 16,0 0-16,0 0 0,22 0 0,-22 0 15,21 0-15,-21-21 16,22 21-16,-22 0 0,21-21 0,-21 0 16,22 21-16,-1-22 0,0 22 0</inkml:trace>
  <inkml:trace contextRef="#ctx0" brushRef="#br1" timeOffset="63791.35">21569 2328 0,'0'-21'0,"0"42"0,0-63 16,0 21-16,-21 21 15,-1 0-15,1-21 0,0 21 16,0 0-16,0 0 0,0 0 15,-1 0-15,1 0 0,0 0 0,0 0 16,0 0-16,0 0 16,-1 0-16,1 21 15,0 0-15,0-21 0,21 21 16,-21 0-16,21 1 0,0-1 16,0 0-16,0 0 0,0 0 0,0 0 15,0 1-15,0-1 0,21 0 16,-21 0-16,21 0 0,0 0 15,22 1-15,-22-22 0,0 21 16,0 0-16,0 0 0,0-21 0,1 21 16,-22 0-16,0 1 0,21-22 15,-21 21-15,0 0 0,0 0 16,-21 0-16,-1-21 16,1 21-16,0 1 0,-21-22 0,21 21 15,-22-21-15,1 21 0,21-21 16,-22 21-16,-20 0 0,42-21 15,0 0 1,21 21-16,21-21 16,0 0-1,0 0-15,0 0 0,0 0 0,1 0 16,-1 22-16,0-22 0,0 0 16,0 0-16,-21 21 0,21 0 0,1-21 15,-22 21-15,0 0 16,0 0-16,0 1 0,0-1 15,0 0-15,0 0 0,0 0 0,-22 22 16,1-22-16,0 0 0,0 21 16,21-21-16,0 1 0,-21-1 0,21 0 15,-21 0-15,21 0 0,0 0 16,0 1-16,0-1 0,21-21 16,0 21-16,0-21 15,0 0-15,0 0 0,1 0 16,-1 0-16,0 0 0,0 0 0,0 0 15,0 0-15,1-21 0,-22 0 16,21 21-16,0-22 0</inkml:trace>
  <inkml:trace contextRef="#ctx0" brushRef="#br1" timeOffset="64823.76">21040 7535 0,'21'0'31,"-21"-21"-15,21 0-16,0 0 16,0 21-16,0 0 0,1-21 0,-1 21 15,0 0-15,21 0 0,-21 0 16,22 0-16,-1 0 0,-21 0 0,22 0 15,-22 0-15,21 0 0,-21 0 0,0 0 16,-21 21-16,0 0 16,0 0-16,-21 0 0,0 1 0,-42 20 15,20-21-15,1 21 16,0-20-16,-1-1 0,1 21 16,0-21-16,-1 22 0,1-22 0,21 21 15,0-21-15,21 0 0,0 22 16,0-22-16,0 0 0,0 0 0,0 0 15,0 1-15,21-1 0,0 0 0,21-21 16,-21 21-16,1-21 0,-1 0 16,21 0-16,-21 21 0,0-21 0,1 0 15,-1 0-15,21 0 16,-21 0-16,-21 21 16,0 1-16,-21-22 15,0 21-15,0 0 0,0-21 16,-1 21-16,1 0 0,-21 22 15,21-22-15,21 21 0,0-21 16,-21 0-16,21 22 0,0-22 0,0 21 16,0 1-16,0-22 0,21 21 15,0 0-15,-21 1 0,21-1 0,0 22 16,-21-22-16,0-21 16,0 21-16,0-20 0,0-1 0,-21 21 15,0-21-15,-21 0 0,-64-21 16,63 0-16,1 0 15,-21 0-15,20 0 16,1 0-16,-22-21 0,22 0 0,0 0 16,21 0-16,-22 0 0,22-1 0,-21-20 15,21 21-15,21-64 16,-22 43-16</inkml:trace>
  <inkml:trace contextRef="#ctx0" brushRef="#br1" timeOffset="66195.49">17928 4572 0,'42'-42'31,"-20"21"-31,-22-1 0,21 22 16,-21-21-16,21 0 0,-21 0 15,21 21-15,-21-21 0,0 0 0,0-1 16,0 1-16,0 0 0,0 0 16,-21 0-16,0 0 0,0-1 15,-1 22-15,-20 0 0,21 0 16,0 0-16,-22 0 0,22 22 0,-85 41 16,64-42-1,21 22-15,-21-22 0,20 21 0,1 0 16,0-20-16,21 20 0,0-21 0,0 0 15,0 0-15,0 1 0,0-1 16,21 0-16,22-21 0,-22 21 16,0-21-16,21 0 0,-21 0 15,22 0-15,-22 0 0,21-21 0,-21 21 16,22-21-16,-22 0 0,0-1 0,21 22 16,-20-21-16,-1 0 15,0 0-15,0 0 0,0-22 0,0 22 16,1 0-16,-1 0 0,-21-21 15,0 20-15,0 1 0,0 0 0,0 0 16,0 42 0,0 0-1,0 0-15,-21 1 0,21-1 16,0 0-16,0 0 0,0 0 16,0 0-16,0 1 0,0-1 0,42 0 15,-42 0-15,21-21 16,0 21-16,0-21 0,1 0 0,20 0 15,-21 0-15,21 0 0,-20 0 16,20 0-16,0 0 0,1 0 0,-1-21 16,-21 21-16,21-21 0,1 0 15,-22 0-15,0-1 0,0 1 16,0-21-16,1 21 0,-22-22 16,21 1-16,-21 0 0,0-1 0,0-20 15,0 21-15,-21-1 0,-43-41 16,22 41-16,21 22 0,-43-21 15,22 21-15,-64-22 16,42 43-16,1 0 0,21 0 0,-22 0 16,1 0-16,-1 0 0,1 0 15,-1 0-15,22 21 0,-22 22 0,22-22 0,-22 21 16,22 22-16,0-22 16,-1 22-16,22-22 0,0 21 0,0 1 15,0-1-15,21 1 0,0-22 0,0 22 16,0-1-16,0 1 0,21-22 15,0 22-15,0-1 0,22-21 16,-22 1-16,21-1 0,0 0 0,1 1 16,-1-22-16,43 21 0,-43-21 15,22-21-15,-22 0 0,21 0 16,64 0-16,-63 0 16,-22-21-16,22 0 0,-1 0 0,1 21 15,-22-21-15,0 0 0,1-1 16,-22 1-16,21 0 0,-21 21 0,1-21 15,-1 0-15,-21 0 0,21-22 16,-21 22-16,21 21 0,-21-21 16,0 0-16,0 0 0,21-1 0,-21 1 15,21 0-15,-21 0 0</inkml:trace>
  <inkml:trace contextRef="#ctx0" brushRef="#br1" timeOffset="66525.31">19156 4064 0,'0'0'0,"-43"0"16,65 0 15,-1 0-31,0 0 16,0 0-16,0 0 0,22 0 0,-1 0 15,0 0-15,-21 0 0,22 0 16,-1 0-16,-21 0 0,22-21 16,-22 21-16,0 0 0,0 0 0,0 0 15,-42 0 1,0 0 0,0 0-16,0 0 0,-1 0 15,1 0-15,0 0 0,0 0 0,0 0 16,0 0-16,-1 0 15,1 0-15</inkml:trace>
  <inkml:trace contextRef="#ctx0" brushRef="#br1" timeOffset="66755.67">19304 4064 0,'0'0'0,"-21"21"15,21 0-15,-21 1 16,-1-1-16,22 0 0,-21 0 0,21 21 16,0-20-16,0 20 0,0 0 15,0-21-15,-21 22 0,21-22 16,0 21-16,0 1 0,-21-22 0,21 21 15,0-21-15,0 22 0,0-22 16,0 21-16,0-21 0,0 0 0,0 22 16,0-22-16,0 0 15,0 0-15,0 0 0,21-21 47,-21-21-47,21 0 0,0 0 16,1 0-16,-1 0 0</inkml:trace>
  <inkml:trace contextRef="#ctx0" brushRef="#br1" timeOffset="67149.46">19643 4551 0,'21'0'31,"0"0"-31,0 0 15,0 0-15,0 0 16,1-21-16,-1 0 0,0 21 0,0-22 16,0 22-16,-21-21 0,21 21 0,1-21 15,-22 0-15,0 0 16,0 0-16,0-1 0,0 1 16,-22 21-1,1 0-15,0 0 0,-21 0 0,21 0 16,-22 21-16,22 1 0,-21-1 0,21 0 15,-22 0-15,22 21 0,0-20 16,-43 62-16,64-41 16,0-22-16,0 0 0,0 0 15,0 21-15,0-20 0,22-1 16,-22 0-16,21 0 0,0 0 0,0-21 16,0 21-16,0-21 0,1 22 0,20-22 15,-21 0-15,0 0 0,22 0 16,-22 0-16,21-22 0,-21 1 15,0 21-15,22-21 0,-22 0 0</inkml:trace>
  <inkml:trace contextRef="#ctx0" brushRef="#br1" timeOffset="67564.14">20405 4487 0,'0'0'0,"21"-63"31,-42 63-31,-1 0 0,1 0 16,0 0-16,0 0 0,0 0 15,-22 0-15,22 0 0,0 0 0,0 21 16,0 0-16,0-21 16,21 21-16,0 1 0,0-1 0,0 0 15,0 0-15,0 0 0,0 0 16,0 1-16,0-1 0,21-21 16,0 21-16,0 0 0,0 0 0,0 0 15,1-21-15,-1 22 0,21-1 16,-21 0-16,-21 0 0,21 0 0,1-21 15,-22 21-15,0 1 0,0-1 16,-22 0 0,1-21-16,0 0 0,0 0 0,-21 0 15,20 0-15,-20 0 0,21 0 16,-21 0-16,20 0 0,-20 0 16,21 0-16,0 0 0,0 0 0,-1-21 15,1 21-15,0 0 0,21-21 16,21-1 15,0 22-31,-21-21 0,43 21 16,-1-42-16,-21 21 0,22 21 15</inkml:trace>
  <inkml:trace contextRef="#ctx0" brushRef="#br1" timeOffset="67855.28">20976 4191 0,'0'-42'16,"0"84"-16,0-105 0,0 41 0,0 1 16,-21 42-1,0 1 1,0-1-16,-1 21 0,22 0 0,-21 1 16,0-1-16,0 0 0,0 1 15,0-1-15,21 0 0,-22-20 0,1 20 16,0 21-16,21-41 15,-21 20-15,21-21 0,0 0 0,0 0 16,0 1-16,0-1 0,0 0 16,21-21-1,0 0-15,0 0 16,1 0-16,-1 0 0,0-21 16,0 0-16,-21-1 0,21 1 15</inkml:trace>
  <inkml:trace contextRef="#ctx0" brushRef="#br1" timeOffset="68076.67">20807 4382 0,'21'0'31,"0"0"-16,0 0-15,0 0 0,1 0 0,-1 0 16,21 0-16,-21 0 0,22 0 16,-22 0-16,0 0 0,0 0 15,0 0-15,0 0 0,1-22 0</inkml:trace>
  <inkml:trace contextRef="#ctx0" brushRef="#br1" timeOffset="68733.92">21738 4149 0,'0'-21'16,"-21"21"15,0 0-31,0 0 0,-1 0 0,1 0 15,0 0-15,0 21 0,0-21 16,0 21-16,-1-21 0,1 21 0,-21 0 16,21 0-16,21 1 15,-21-1-15,21 0 16,0 0-16,0 0 0,21-21 16,0 21-16,0-21 0,21 0 15,-20 22-15,20-22 0,-21 0 0,0 21 16,22-21-16,-22 0 0,0 21 15,0 0-15,0-21 0,-21 21 0,0 0 16,0 1-16,0-1 16,-21 0-16,0 0 15,0 0-15,-22-21 0,22 21 0,0 1 16,-21-22-16,21 21 0,-22-21 0,22 21 16,0-21-16,0 0 0,21 21 15,-21-21-15,42 0 31,0 0-15,0 0-16,0 0 0,0 0 16,1 0-16,-1 0 15,0 21-15,-21 0 0,0 1 16,0-1-16,0 0 0,0 0 16,0 0-16,0 22 0,0-22 15,-21 21-15,0-21 0,-22 43 16,22-22-16,0-21 0,0 0 15,0 22-15,-1-22 0,1 0 0,21 0 16,0 0-16,0 1 0,0-1 16,0 0-16,21 0 15,1-21 1,-1 0-16,0 0 16,0 0-16,0 0 0,0-21 0,1 0 15</inkml:trace>
  <inkml:trace contextRef="#ctx0" brushRef="#br1" timeOffset="69305.78">21357 6075 0,'0'-21'32,"0"0"-32,0-1 15,21 22-15,-21-21 0,21 21 16,-21-21-16,22 21 0,-1 0 15,-21 21 17,-21 0-32,-1 1 0,1-22 0,21 21 15,-21 0-15,0 0 0,0 0 0,0 0 16,-22 22 0,43-22-16,0 0 0,0 21 15,0 1-15,0-22 0,21 0 0,1 0 16,-1 0-16,21 22 0,-21-22 15,22 0-15,-22 21 0,21-20 0,0 41 16,-20-42-16,-1 0 16,-21 1-16,0 20 0,0-21 0,0 0 15,0 0-15,-21 1 0,-1-1 0,-20 0 16,21 0-16,-21-21 0,-1 21 16,1 0-16,0-21 0,-1 22 0,1-22 15,21 0-15,-22 0 0,22 0 0,-42 0 16,42-22-1,21 1-15,0 0 16,0 0-16,0 0 0,21 0 0,-21-22 16,21 1-16,0 0 0,0-1 0</inkml:trace>
  <inkml:trace contextRef="#ctx0" brushRef="#br1" timeOffset="69694.95">20913 5419 0,'21'0'46,"21"0"-46,-21 0 0,22 0 16,-1 0-16,0 0 0,1 0 16,-1 0-16,0 0 0,22 0 0,-22 0 15,22 0-15,-22 0 0,21 0 16,-20 0-16,20 0 0,-20 0 16,-1 0-16,-21 0 0,21 0 0,-20 0 15,-1 0-15,0 0 16,-21-21-1,-21 21 1,0 0-16,-22 0 16,22 0-16,-21 0 0,-1 0 0,22 0 15,-21 0-15,0 0 0</inkml:trace>
  <inkml:trace contextRef="#ctx0" brushRef="#br1" timeOffset="70000.57">20701 5567 0,'0'0'16,"-21"21"-16,21 0 15,21-21-15,0 0 0,0 0 16,22 0-16,-1 0 0,0 0 16,1 0-16,20 0 0,1 0 0,-1 0 15,1 0-15,-1 0 0,1 0 16,-1 0-16,22 0 0,-22 0 15,1 0-15,-1 0 0,-20 0 0,-1 0 0,0 0 16,1 0-16,-22 0 0,0 0 16,0 0-16,0 0 0,-21-21 31,-21 21-15,0 0-16,-21 0 15,20 0-15,-20 0 0,0 0 0,-1 0 16,1 0-16</inkml:trace>
  <inkml:trace contextRef="#ctx0" brushRef="#br1" timeOffset="70307.39">20955 5736 0,'-42'21'16,"84"-42"-16,-106 42 0,22 1 16,21-22-16,42 0 31,21 0-31,1 0 15,-1 0-15,22 21 0,-22-21 16,21 0-16,1 0 0,-1 0 0,22 0 16,-21 0-16,-1 0 0,1 0 15,-1 0-15,1 0 0,-22 0 0,21 0 16,-20 0-16,-22 0 0,21 0 16,-21 0-16,1 0 0,-1 0 0,-42 0 62,-1 0-46,1 0-16,0-21 0,0 21 0,0-22 15</inkml:trace>
  <inkml:trace contextRef="#ctx0" brushRef="#br1" timeOffset="72209.73">16489 9419 0,'0'0'0,"-21"0"0,-1 0 0,1 0 0,0 0 16,0 0-16,0 0 0,21-21 31,42 21-15,-21 0-16,22 0 0,-1 0 0,21 0 15,-20-21-15,20 21 0,1 0 0,-1-21 16,1 21-16,-1 0 16,1 0-16,-1 0 0,-20 0 0,-1 0 15,0 0-15,1 0 0,-22 0 0,0 0 16,0 0-16,-42 0 15,0 0 1,-22 0-16,22 0 0,0 21 16,0-21-16,0 0 0,0 0 0,-1 0 15,1 0-15,0 0 0,0 0 16,-21 0-16,20 0 0</inkml:trace>
  <inkml:trace contextRef="#ctx0" brushRef="#br1" timeOffset="72476.58">16806 9377 0,'-42'0'32,"42"21"-32,0 0 0,0 0 15,0 1-15,-21 20 0,21-21 16,0 21-16,-21 1 0,21-1 0,0 0 16,0 1-16,0-1 0,0 0 15,0 22-15,0-43 0,-22 21 0,22 1 16,0-1-16,-21-21 0,21 43 15,0-43-15,0 0 16,-21 0-16,21 0 0,-21 1 0,21-1 16,0-42 31,21-1-47,-21 1 0,21 0 0</inkml:trace>
  <inkml:trace contextRef="#ctx0" brushRef="#br1" timeOffset="72855.85">17018 9885 0,'0'0'0,"21"0"32,0 0-17,0 0-15,1 0 16,-1-21-16,0 0 15,21-1-15,-21 22 0,1-21 0,20-21 16,-42 21-16,0 0 16,0-1-16,0 1 0,0 0 15,-21 21 1,0 0-16,-1 0 0,1 0 0,0 0 16,0 21-16,-21 0 0,20 1 0,1 20 15,0-21-15,0 21 0,21-20 16,-21 20-16,21-21 0,-21 21 0,21-20 15,0 20-15,0-21 16,0 0-16,0 0 0,0 1 0,0-1 16,0 0-16,0 0 0,21-21 15,0 0-15,0 0 16,0 0-16,0 0 0,1 0 0,-1 0 16,21 0-16,-21 0 0,0-21 15,22 21-15</inkml:trace>
  <inkml:trace contextRef="#ctx0" brushRef="#br1" timeOffset="73615.42">17780 9821 0,'0'0'0,"42"-21"16,-21 0-16,1 0 0,-1 0 15,-21 0-15,-21 21 32,-1 0-32,1 0 0,0 0 0,0 21 15,0 0-15,0-21 0,-22 21 16,22 0-16,0-21 0,21 21 0,-21 1 15,21-1-15,0 0 16,0 0-16,21-21 16,0 21-16,0-21 0,0 0 15,1 21-15,-1-21 0,0 22 16,0-22-16,0 21 0,0-21 0,1 21 16,-1 0-16,-21 0 15,0 0-15,0 1 16,-21-22-16,-1 0 15,1 21-15,-21-21 0,21 0 16,0 0-16,-1 0 0,-20 0 0,21 0 16,0 0-16,0 0 0,-1 0 0,1 0 15,0 0-15,0 0 0,21-21 16,-21-1-16,0 22 16,42 22 15,0-1-31,0-21 0,-21 21 15,21 0-15,0-21 0,1 21 16,-1-21-16,21 21 16,-21-21-16,0 0 0,1 0 0,20 0 15,-21 0-15,21 0 0,1 0 16,-1 0-16,0 0 0,43 0 16,-21-21-16,-43 0 0,21 0 0,0 0 15,-20 0-15,20-1 0,-21 1 16,0 0-16,0-21 0,1-43 15,-22 43-15,21-1 0,0 1 16,-21 0-16,0-1 0,21-41 16,-21 63-16,21-1 0,-21 1 15,0 0-15,21 21 0,-21 21 16,0 22 0,0-22-16,0 21 0,0 0 15,-21 1-15,0-1 0,0-21 0,21 22 16,0-1-16,-21 0 0,0 1 0,21-22 15,0 21-15,0-21 0,0 0 16,0 1-16,0-1 0,0 0 0,0 0 16,0 0-16,21-21 31,0 0-31,0 0 16,0 0-16,-21-21 0,0 0 15,21 0-15,1 0 0</inkml:trace>
  <inkml:trace contextRef="#ctx0" brushRef="#br1" timeOffset="73834.44">18161 9821 0,'21'0'31,"0"0"-31,0 0 0,1 0 0,-1 0 15,0 0-15,0 0 0,21 0 16,1 0-16,-22 0 0,21 0 0,1 0 16,-1 0-16,0-21 0,22 21 15,-22-21-15,0 0 0,1 21 16,-22-21-16,21 21 0</inkml:trace>
  <inkml:trace contextRef="#ctx0" brushRef="#br1" timeOffset="74087.91">19071 9631 0,'21'0'0,"-42"0"0,42-21 15,-42 21 1,0 0-16,0 21 0,21 0 16,-21 0-16,-1 22 0,1-22 15,21 21-15,-21 0 0,0-20 16,21 20-16,0 0 0,-21-21 16,21 22-16,-21-1 0,-1-21 0,22 0 15,0 1-15,0-1 0,-21 0 0,21 0 16,0 0-16,0 0 0,0 1 15,21-22 1,1-22 0,-1 1-16,0 0 15,0 0-15,0 0 0,-21 0 16,0-1-16,0-20 0</inkml:trace>
  <inkml:trace contextRef="#ctx0" brushRef="#br1" timeOffset="74313.42">18986 9927 0,'22'-42'15,"-22"-64"1,21 64-16,-64 232 0,86-401 0,-22 168 15,-21 22-15,0 42 16,21 0-16,-21 1 16,21-1-16,-21 21 0,0 0 0,21-20 15,1 20-15,-1 0 0,-21 22 16,21-43-16,0 0 0,-21 21 16,21-20-16,0-1 0,1 0 0,-22 0 15,21-21-15,0 21 0,0-21 16,0 0-16,-21 21 0,21-21 0,22 0 15,-22 0-15,0-21 16,0 21-16,-21-21 16,0 0-16,21 0 0,1 0 0,-1-1 15,-21 1-15</inkml:trace>
  <inkml:trace contextRef="#ctx0" brushRef="#br1" timeOffset="74550">19685 9673 0,'21'-42'15,"-42"84"-15,42-126 0,-21 41 0,21 22 16,-21 0-16,0 0 0,-21 21 15,0 21 1,0 21-16,0 1 0,-1-1 16,1 0-16,0 1 0,0 20 15,-21-21-15,20 22 0,1-22 0,0 1 16,0-1-16,0 0 16,21-21-16,-21 22 0,-1-22 0,22 0 0,-21 0 15,21 0-15,0 1 16,21-22-1,1 0-15,-1 0 0,0 0 16,21 0-16,-21-22 0,22 22 16</inkml:trace>
  <inkml:trace contextRef="#ctx0" brushRef="#br1" timeOffset="75147.66">20151 9821 0,'21'-42'0,"-42"84"0,84-126 0,-42 63 0,0-22 16,1 1-16,-22 21 0,0-22 15,0 22-15,0 0 0,0 0 16,-22 21-16,1 21 16,-21-21-16,21 42 0,0-20 15,-22 20-15,22 0 0,0 1 0,-21-1 16,20 21-16,1-20 0,0-1 16,0 0-16,21 1 0,-21-22 0,21 21 15,0-21-15,0 22 0,0-22 0,21 0 16,0 0-16,0 0 0,0 1 15,1-22-15,-1 21 0,21-21 16,22 0-16,-43 0 0,0 0 16,21 0-16,-21 0 15,1-21-15,-1-1 0,-21 1 16,0 0-16,0 0 0,0 0 0,0 0 16,0-1-16,-21 1 15,-1 0-15,1 0 0,0 21 0,0-21 16,0 21-16,0 0 0,-1-21 15,1 21-15,0 0 0,0 0 16,42 0 15,0 0-31,0 0 16,1 0-16,-1 21 0,0-21 0,0 21 16,0 0-16,-21 0 0,0 0 15,21 1-15,-21-1 0,0 0 0,0 64 16,0-43-1,0 0-15,0 1 0,-21-1 0,0 0 16,0 1-16,21 20 0,-21-21 0,0 22 16,-1-22-16,1 22 0,0-22 15,0 22-15,-21 41 0,42-62 16,-22-1-16,1 0 0,0 1 0,21-1 16,-21 0-16,21-20 0,-21-1 15,21 0-15,0 0 0,0-42 31,0 0-31,0 0 0</inkml:trace>
  <inkml:trace contextRef="#ctx0" brushRef="#br1" timeOffset="75689.16">21526 9716 0,'0'-43'16,"0"86"-16,0-107 0,0 43 0,0 0 0,0 0 15,0-1-15,-21 1 0,0 21 16,0 0-16,0 0 0,0 0 15,-1 0-15,-20 0 0,21 0 0,0 21 16,-22 1-16,22 20 0,0 0 16,0 1-16,0-1 0,0 0 0,-1 1 15,1-1-15,21 43 0,0-43 16,0-21-16,0 21 0,0-20 16,0 41-16,0-42 15,0 0-15,21 1 0,1-1 0,-1 0 16,0 0-16,0-21 0,21 0 15,-20 0-15,20 0 0,0 0 0,1 0 16,20 0-16,-21-21 0,22 0 16,-22 0-16,22-1 0,20-41 15,-20 21-15</inkml:trace>
  <inkml:trace contextRef="#ctx0" brushRef="#br1" timeOffset="75940.02">22140 9525 0,'0'0'16,"0"-42"-16,0 21 0,0-1 0,0 1 0,0 0 15,-21 21 1,0 0-16,0 21 16,0 0-16,-1 1 0,22 20 0,-21 0 15,0 1-15,21 20 16,0-21-16,-21 1 0,21 20 0,-21-20 0,21-1 16,0 0-16,0 1 0,0-1 0,0-21 15,0 21-15,-21-20 0,21-1 16,0 0-16,0 0 0,0 0 0,0 0 15,21-21 1,0 0-16,0 0 16,21 0-16,-20-21 15,-1 0-15,0 21 0</inkml:trace>
  <inkml:trace contextRef="#ctx0" brushRef="#br1" timeOffset="77135.84">22648 9948 0,'21'-21'15,"-42"42"-15,64-63 0,-22 21 0,-21 0 0,0 0 16,0-1-16,0 1 0,-21 0 16,-1 0-16,1 0 0,0 0 0,-21-1 15,-43 22-15,43 0 16,21 0-16,-22 0 16,1 22-16,21-1 0,-22 0 0,22 21 15,0-21-15,0 22 0,0-22 16,0 21-16,21 1 0,0 20 15,0-42-15,0 0 0,0 1 0,0 20 16,0-21-16,21 0 0,0-21 16,0 21-16,0 1 0,22-22 15,-22 0-15,0 0 0,0 0 0,0 0 16,0 0-16,1 0 0,20 0 16,-21-22-16,0 22 0,0-21 0,1 0 15,-1 0-15,0 0 0,0 0 0,21-1 16,-20 1-16,-1-21 0,-21 21 15,21-22-15,0 1 0,-21 21 16,21-21-16,-21 20 0,0 1 16,0 0-16,0 0 0,-21 21 31,0 21-31,0 0 0,21 0 16,-21 1-16,-1-1 0,1 0 15,21 21-15,0-21 0,0 1 0,0-1 16,0 0-16,0 0 0,0 0 0,0 0 15,21 1-15,1-22 0,-22 21 16,21-21-16,0 21 0,0-21 0,0 0 16,0 0-16,1 0 0,41 0 15,-42 0-15,22 0 16,-22 0-16,21-21 0,-21 0 0,22 21 16,-22-22-16,21 1 0,0 0 0,-20 0 15,-1-21-15,0 20 0,21 1 16,-21-42-16,-21 42 0,22-1 15,-22 1-15,0 0 0,0 42 32,-22 0-32,1 1 0,21-1 15,0 0-15,0 21 0,0-21 16,0 1-16,0-1 0,0 21 0,0-21 16,0 0-16,0 1 0,0-1 15,0 0-15,0 0 16,0 0-16,-21-21 31,0 0-15,0 0-1,21-21-15,0 0 0,-21 21 0,21-21 16,-22 21-16,22-21 0,-21-1 16,0 22-16,0 0 15,21 22 16,0-1-31,21 0 16,0-21-16,0 0 16,1 21-16,-1-21 15,0 0-15,0 0 0,0 0 0,0 0 16,1 0-16,-1 0 0,0 0 0,21 0 16,-21 0-16,1-21 0,-1 21 15,0-21-15,21 21 0,1-43 16,-22 43-16,0-21 0,0 0 0,0 0 15,0 0-15,-21-22 0,22 22 16,-1 0-16,-21 0 0,21-21 0,-21 20 16,0 1-16,0 0 15,-21 21 1,0 0-16,-1 21 0,22 0 0,-21 1 16,21-1-16,-21 0 0,21 0 15,0 0-15,0 0 0,0 22 0,0-22 16,0 0-16,0 0 0,0 0 15,21 1-15,-21-1 0,21-21 0,-21 21 16,0 21-16,0-21 16,0 1-16,0-1 15,0 0-15,-21-21 16,0 0-16,0 0 0,0 0 16,0 0-16,-1 0 0,1 0 0,0 0 15,0 0-15,0 0 16,0 0-16,-1 0 0,1 0 0,0 0 15</inkml:trace>
  <inkml:trace contextRef="#ctx0" brushRef="#br1" timeOffset="79167.78">15833 11811 0,'-22'-85'31,"22"64"-31,0 0 0,-21 21 15,21-21-15,-21 21 0,0 0 16,21-21-16,-21 21 0,-43 0 16,43 0-16,-21 21 15,21 0-15,-22 0 0,22 22 0,-21-22 16,21 21-16,-1 22 0,1-22 0,0 21 16,0 1-16,21-1 0,0-20 15,0 20-15,-21-20 0,21 20 0,0-21 16,0-20-16,0 20 15,21 0-15,0-21 0,0 1 0,0-1 16,1 0-16,41-21 0,-42 0 16,0 0-16,22 0 0,-1 0 15,-21 0-15,22-21 0,-1 21 0,-21-21 16,21-1-16,1 1 0,-1-21 16,0 21-16,1-22 0,-1 1 15,0 0-15,1-1 0,-22-20 0,21 21 0,-21-22 16,1 22-16,-1-22 0,0 22 15,-21 0-15,21-1 0,-21 1 0,0 21 16,0-22-16,0 22 0,0 0 16,0 0-16,0 42 31,0 21-31,-21-20 16,21 20-16,-21 21 0,21-20 0,0 20 15,-21 64-15,21-63 16,0-22-16,0 22 0,0-22 0,0 0 15,0 1-15,21-22 0,0 21 0,0-21 16,21-21-16,-20 21 0,20 1 16,0-22-16,64 0 0,-64 0 15,1 0-15,-1-22 0,22 1 0,-22 21 16,0-21-16,-21 0 0,22 0 16,-1 0-16,0-22 0,-20 22 15,-1-21-15,21 21 0,-42-22 0,21 1 16,-21-22-16,0 22 0,0 0 15,0-1-15,0 22 0,-42-42 16,21 42-16,0 21 0,-1 0 16,1 0-16,-21 0 0,21 0 15,-22 0-15,22 21 0,-21 0 0,21 21 16,-22 1-16,22-1 0,0 0 0,0 1 16,0-1-16,21 0 0,0 1 0,0-1 15,0-21-15,0 21 0,0-20 16,0-1-16,21 0 0,0 0 0,0-21 15,0 0-15,1 0 0,-1 0 16,21 0-16,-21 0 0,0 0 0,1 0 16,-1 0-16,21-21 0,-21 0 15,0 0-15,1-1 0,-22 1 16,21 0-16,0 0 0,-21-21 0,0-1 16,0 22-16,0-21 0,0-1 0,0 22 15,0-21-15,0 21 0,0 0 16,-21 21-1,21 21 1,-21 21-16,-1-21 0,22 22 16,-21-1-16,21-21 0,0 21 0,0 1 15,0-22-15,0 21 0,0-21 16,0 1-16,0-1 0,0 0 0,43 21 16,-22-42-16,0 21 15,21-21-15,-21 0 0,22 0 0,-1 0 16,0 0-16,1 0 0,-1 0 0,22-21 15,-22 0-15,0 21 0,22-21 16,-22 0-16,0-22 0,1 22 0,-1 0 16,0-21-16,-20-1 15,-1 1-15,0 0 0,-21-1 0,0 1 0,0 0 16,0 21-16,0-1 0,0 1 16,-21 21-16,0 0 0,-1 0 0,1 0 15,0 21-15,0 1 0,0-1 16,0 21-16,21-21 0,0 22 15,0-1-15,0-21 0,0 64 16,0-64-16,21 0 0,0 0 16,-21 0-16,0 1 0,21-1 15,-21 0-15,21 0 0,-21 0 0,21-21 16,-21 21 0,-21-21-1,21-21 1,-21 21-16,0-21 15,21 0-15,0 0 0,-21 21 0,21-21 0,-21-1 16,-1 1 0,22 42-1,-21 1-15,21-1 16,0 0-16,0 0 16,0 0-16,0 0 0,0 1 15,21-22-15,1 0 0,-1 21 16,0-21-16,0 0 0,0 0 0,22 0 15,-22 0-15,21 0 0,22 0 16,-22 0-16,0-21 0,-21 21 16,22-22-16,-1 1 0,-21 21 15,22-21-15,-22-21 0,0 21 0,21-1 16,-21-20-16,1 0 0,41-64 16,-42 64-16,-21 20 15,0-20-15,0 21 0,0 0 16,-21 21-1,0 0-15,0 21 0,21 0 0,0 21 16,-21-20-16,21 20 0,0-21 16,0 21-16,0-20 0,0 20 0,21-21 15,-21 21-15,0-20 0,21-1 16,-21 0-16,21 0 0,-21 0 0,0 0 16,0 1-16,0-1 15,-21-21 1,0 0-16,0 0 0,-1 0 15,1 0-15,0 0 0,0 0 16,21-21-16,-21 21 0,21-22 16</inkml:trace>
  <inkml:trace contextRef="#ctx0" brushRef="#br1" timeOffset="80683.92">19643 11875 0,'21'0'15,"-42"0"-15,63-22 0,-42 1 0,-21 21 32,0 21-32,-1 1 15,1-1-15,0 21 0,0-21 0,0 22 16,0-1-16,-1 0 0,1 1 15,21-1-15,-21 0 0,0 1 0,21-22 16,-21 21-16,21-21 0,-21 22 0,21-22 16,0 0-16,0 0 0,0 0 15,21-21 17,0 0-32,-21-21 0,21 0 15,21 0-15,-20 0 0,-1-1 16,0 1-16,21-21 0,-21 0 15,1 20-15,20-20 0,-21 0 0,0-1 16,0 22-16,1 0 0,-1 0 16,-21 0-16,21 21 0,-21 21 15,21 0-15,-21 0 0,0 22 16,0-22-16,0 0 0,0 21 16,0 1-16,0-22 0,0 0 0,0 21 15,21-21-15,-21 1 0,21-1 16,-21 0-16,22 0 0,-1 0 15,0-21-15,0 0 0,0 0 0,0 0 16,1 0-16,-1 0 16,21-21-16,-21 0 0,0 21 0,1-21 15,-1-22-15,0 22 0,0 0 0,0-21 16,0 21-16,1-22 0,-1-20 16,-21 20-16,21 1 0,-21 0 15,21-1-15,-21 1 0,21 0 0,-21 21 16,0-1-16,0 1 15,0 42-15,-21 1 16,0-1-16,0 21 0,21 0 16,-21 1-16,21-1 0,-22 0 15,22 1-15,-21-1 0,21 0 0,0-20 16,0 20-16,0-21 0,0 0 16,0 0-16,0 1 0,21-1 0,43 0 15,-43-21-15,0 0 16,22 0-16,-1 0 0,0 0 15,1 0-15,-22-21 0,42 21 0,-20-21 16,-1-1-16,0-20 0,1 21 16,-1-21-16,0 20 0,-21-20 15,22-21-15,-22 20 0,0 1 0,21-22 16,-42 22-16,22-21 0,-22 20 0,0 1 16,0 21-16,0 0 0,0-22 0,0 22 15,-22 21 1,1 21-16,21 0 15,-21 1-15,-21 41 16,42-21-16,-21 1 0,-1 20 0,22-20 16,0-1-16,0 21 0,-21-20 0,21-1 15,-21-21-15,21 22 0,0-1 16,-21-21-16,21 0 0,0 0 0,0 1 16,0-1-16,21-21 15,0 0-15,0-21 16,1 21-16,-1-22 15,-21 1-15,21 0 0,0 0 16,0 0-16,-21 0 0,21-22 16,1 22-16,-22 0 0,21-21 0,0 20 15,-21 1-15,21 21 0,-21 21 32,0 1-32,0-1 15,0 21-15,0-21 0,0 0 0,0 1 16,0-1-16,0 0 0,21 0 0,-21 0 15,21 0-15,1 1 0,-1-1 16,0-21-16,0 0 0,0 0 16,0 0-16,1 0 0,-1 0 15,21 0-15,-21 0 0,0 0 16,22-21-16,-22 21 0,0-22 0,0 1 16,22 0-16,-22-21 0,0 21 15,0-22-15,0 1 0,-21 21 0,21-22 16,-21 1-16,22 0 0,-22 21 15,0-22-15,0 22 16,0 42-16,0 0 0,-22 1 16,1 20-16,0-21 0,21 21 15,0 1-15,0-22 0,0 21 0,0-21 16,0 1-16,0-1 0,0 0 16,0 0-16,0 0 0,21-21 15,-21 21-15,21-21 0,1 0 0,-1 0 16,0 0-16,0 0 0,0 0 15,0 0-15,1 0 0,20-21 16,-42 0-16,0 0 16,0 0-16,0 0 0,0-22 0,0 22 15</inkml:trace>
  <inkml:trace contextRef="#ctx0" brushRef="#br1" timeOffset="80865.82">21675 11769 0,'-22'-21'0,"44"42"0,-65-42 15,22 21 1,0 0 0,21 21-1,0 0 1,21-21-16,-21 21 0,21-21 16,0 0-16,1 0 0,-1 0 15,21 0-15,-21 0 0</inkml:trace>
  <inkml:trace contextRef="#ctx0" brushRef="#br1" timeOffset="81653.37">22352 11769 0,'0'0'0,"-21"-21"16,0 21 0,-1 0-16,1 0 0,0 0 15,0 0-15,0 21 0,0 0 0,-1 0 16,1 21-16,0-20 0,0 20 15,21 0-15,0 1 0,-21-1 0,21 0 16,0 1-16,0-22 0,0 21 16,0 0-16,0-20 0,21-1 0,0 0 15,21 21-15,1-21 16,-22-21-16,21 0 0,1 0 0,-1 0 16,0 0-16,1 0 0,-1 0 0,0 0 15,1-21-15,-1 0 16,0 0-16,1 0 0,-22 0 0,21-22 15,0 22-15,-20-21 0,-1-1 16,21-20-16,-21 21 0,0-22 0,1 22 16,-1-22-16,0 22 0,-21-22 15,0 1-15,21 21 0,-21-1 0,21-41 16,-21 62-16,21 1 0,-21 0 16,0 42-1,0 0-15,-42 22 0,42-1 16,-21 0-16,0 1 0,0-1 0,-1 22 15,1-22-15,21 21 0,-21-20 16,0 20-16,0-20 0,21 20 16,0-21-16,-21 1 0,-1-22 15,22 21-15,-21-21 0,21 1 16,0-1-16,0 0 0,21-21 31,1-21-31,-1 0 16,0-1-16,0 1 0,0 0 15,22-21-15,-22 21 0,63-64 16,-62 64-16,20-22 0,-21 22 16,0 0-16,22 0 0,-22 21 15,0 0-15,-21 21 0,0 0 0,0 0 16,0 1-16,0 20 16,0 0-16,0 1 0,0-1 0,0-21 15,21 21-15,-21-20 0,21 20 16,-21-21-16,21 0 0,1 0 0,20 1 15,-21-22-15,21 0 0,1 21 0,-1-21 16,0 0-16,1 0 0,-1 0 16,22-21-16,-22 21 0,21-22 0,-20 1 15,20 0-15,-20 0 0,-1 0 16,0-22-16,43-20 16,-64 21-16,0 20 0,0-20 0,-21 21 15,0 0-15,0 0 0,-21 21 16,-21 0-16,21 0 0,-43 21 15,22 0-15,-22 0 0,-20 0 16</inkml:trace>
  <inkml:trace contextRef="#ctx0" brushRef="#br1" timeOffset="84430.43">15092 13314 0,'0'0'0,"0"-21"0,0 0 0,-21-1 0,-1 22 16,1-42-16,0 21 15,0 21-15,-21 0 0,20 0 0,1 0 16,-21 0-16,21 0 0,0 0 0,-22 21 16,22 0-16,-21 0 15,21 22-15,-1-22 0,-41 64 16,63-22-16,0-21 0,-21 22 15,21 21-15,0-22 0,0-21 0,0 22 16,21-1-16,-21-20 0,21 20 16,0-20-16,0-22 0,64 63 15,-43-62-15,-20-22 0,20 0 16,0 0-16,1 0 0,-1 0 16,21 0-16,-20-22 0,20 1 0,43-21 15,-42 21-15,-22-22 16,21 22-16,-20-21 0,-1 0 0,0 20 15,-20-20-15,-1 0 0,0-1 16,0 1-16,-21 0 0,0-1 16,0 22-16,0-21 0,0 21 0,-21 21 31,0 21-31,21 0 0,-21 0 0,-1 22 16,22-1-16,0-21 0,-21 21 0,0 1 15,21 63 1,0-85-16,0 21 0,0-21 0,21-21 15,0 21-15,1 1 0,-1-22 16,0 0-16,21 0 0,-21 0 0,22 0 16,-22 0-16,21-22 0,-21 1 15,22 0-15,-22 0 0,21 0 0,-21 0 16,22-1-16,-22 1 0,-21-21 16,0 21-16,0-22 0,0 1 15,0 21-15,0-21 0,-21-1 0,0 1 16,-43-43-16,43 64 15,-21-21-15,-1 42 0,22-21 0,-21 21 16,-1 0-16,22 0 0,-21 0 0,21 21 16,0 0-16,-22 0 0,22 21 15,21 1-15,0 20 0,-21-20 0,21 20 16,0-21-16,0 1 16,21 20-16,-21-42 0,42 22 0,-20-1 0,-1-21 15,21 0-15,-21 1 0,22-22 16,-1 0-16,43 0 15,-43 0-15,0 0 0,1 0 0,-1 0 16,0-22-16,-21 1 0,22 21 16,-22-21-16,0-21 0,0 21 0,0-1 15,-21-20-15,22 21 0,-22-21 16,0-1-16,0 1 0,0 0 0,0 20 16,-22-20-16,1 0 0,21 21 0,0-1 15,-21 22 1,21 22-16,0-1 0,0 21 15,0-21-15,0 22 0,0-1 16,0 0-16,0-21 0,0 22 0,0-1 16,0 22-16,0-43 15,0 21-15,0-21 0,0 0 16,0 1-16,21-44 47,-21 1-47,21 21 0,1-21 15,-22-21-15,21 21 0,0-22 16,0 22-16,0-21 0,22-43 16,-22 43-16,0-1 15,21 22-15,-21-21 0,1 21 0,-1 0 16,0-1-16,0 22 0,0 0 0,-21 22 16,0-1-16,0 0 0,0 21 15,0 22-15,0-22 0,0 0 16,0-20-16,0 20 0,0-21 15,0 21-15,0-20 0,0-1 0,0 0 16,0 0-16,21 0 16,1-21-16,20 0 0,-21 0 15,0 0-15,22 0 0,-22 0 0,0-21 16,21 21-16,-21-21 0,22 0 16,-22 0-16,0-1 0,21 1 15,-20 0-15,20-21 0,-21-1 16,0 1-16,22 21 0,-1-64 15,-21 43-15,0 0 0,-21-1 16,0 22-16,0 0 16,-21 21-1,0 0-15,21 21 0,0 0 16,-21 0-16,21 22 0,-21-1 0,21 22 16,0-43-16,0 21 15,0 0-15,0-20 0,0-1 0,0 21 16,21-21-16,-21 0 0,21 1 0,0-22 15,-21 21-15,0 0 0,21-21 16,0 0-16,-21-21 47,0 0-47,0-1 0,0 1 16,-21 0-16,0 0 0,21 0 15,-21 0-15,21-1 0,-21 22 16,0 0-16,21 22 15,0-1-15,0 0 16,0 0-16,0 0 0,0 0 16,0 1-16,0-1 0,0 0 15,21 0-15,0 0 0,0-21 16,0 21-16,0-21 0,1 0 0,-1 0 16,21 22-16,-21-22 0,0 0 15,43 0-15,-22 0 0,-21-22 16,1 22-16,20-21 0,-21 0 15,0 0-15,0 0 0,1 0 0,20-1 16,-21-20-16,0 21 0,0-21 16,1-1-16,-1 1 0,0 0 15,-21-1-15,21 22 0,-21-21 0,21 21 16,-21-1-16,0 44 16,0-1-1,0 21-15,-21-21 16,21 22-16,-21-22 0,21 21 0,0-21 15,0 22-15,0-22 0,0 0 0,0 21 16,0-21-16,0 1 0,0-1 16,21 0-16,0 0 0,0-21 15,1 0-15,-1 0 0,0 0 16,0 0-16,0 0 0,0 0 0,22 0 16,-22-21-16,21 21 0,-21-21 0,22 0 15,-22-1-15,21 1 0,1-21 16,-22 21-16,0-22 0,21 22 15,-21-21-15,22-43 0,-22 64 16,-21-21-16,0 21 0,0-22 16,0 1-16,-21 42 15,0 0 1,-1 21-16,1 0 0,0 0 0,21 1 16,0 20-16,-21-21 0,21 21 15,-21 1-15,21-22 0,0 42 16,0-41-16,0-1 0,0 21 0,0-21 15,0 0-15,0 1 16,0-44 31,0 1-47,0 0 16,0 0-16,0 0 15,-21 21-15,-1 0 31,22 21-31,0 0 16,0 0-16,0 0 0,0 1 16,22-1-16,-1-21 15,-21 21-15,21-21 0,0 0 0,21 21 16,-20-21-16,-1 0 0,0 0 16,21 0-16,1 0 0,-22 0 15,21 0-15,-21 0 0,43-42 16,-22 42-16,-21-21 0,0-1 15,1 1-15,-1-21 0,0 21 0,0-22 16,0 22-16,0-21 0,1-22 16,-22 22-16,21 0 0,0-1 15,0-41-15,-21 41 0,0 1 16,0 0-16,21 21 0,-21-22 0,0 22 16,21 0-16,-21 0 0,0 42 31,0 0-31,0 0 0,-21 22 0,0-1 15,21 0-15,-21 1 0,21-1 16,0 0-16,-21 22 0,21-22 16,-21 0-16,21 43 0,-22-43 15,22 1-15,0-22 0,0 21 16,0-21-16,0 1 0,0-1 16,22 0-16,-1-21 0,0 0 15,0 0-15,0 0 0,0 0 16,1 0-16,-1-21 0,21 0 15,-21-1-15,0 1 16,1 0-16,-1 0 0,0 0 0,0 0 16,0-22-16,0 22 0,-21 0 0</inkml:trace>
  <inkml:trace contextRef="#ctx0" brushRef="#br1" timeOffset="84651.3">18902 13420 0,'21'0'32,"0"0"-32,0 0 0,0 0 15,1 0-15,-1 0 0,21 0 0,-21 0 16,22-21-16,-22 21 0,21 0 0,-21 0 16,22 0-16,-22-22 0,0 22 15,0-21-15,21 21 16,-20 0-16,-22-21 0,0 0 15,0 0 1</inkml:trace>
  <inkml:trace contextRef="#ctx0" brushRef="#br1" timeOffset="84855.19">17992 13250 0,'0'0'0,"-43"0"0,-20 22 32,84-22-1,0 0-15,0 0-1</inkml:trace>
  <inkml:trace contextRef="#ctx0" brushRef="#br1" timeOffset="86123.96">20193 13695 0,'0'0'15,"0"21"-15,0 0 16,21-42 15,0 21-31,0-21 0,-21 0 16,22 0-16,-22-1 0,21 1 15,-21 0-15,21-21 0,-21 21 0,0-22 16,0 22-16,0-21 0,0 21 16,0-22-16,0 22 0,0 0 0,0 0 15,0 0-15,0-1 0,-21 22 16,0 0 0,-1 22-16,1-1 0,21 0 15,-21 0-15,0 0 0,21 22 16,-21-22-16,21 21 0,0 0 0,0 1 15,0-22-15,0 21 0,0 1 16,0-22-16,21 0 0,0 21 16,0-21-16,22-21 0,-22 22 0,21-1 15,-21-21-15,22 0 0,-1 0 16,0 0-16,1 0 0,-1 0 0,0 0 16,1 0-16,-22 0 15,21-21-15,-21-1 0,22 1 0,-22 0 0,-21 0 16,0-21-16,0 20 0,0-20 0,0 21 15,0-21-15,0-1 0,-21 22 16,-1-21-16,-20 21 0,-21-22 16,41 22-16,-20 21 0,21 0 15,-21 0-15,20 0 0,1 0 16,0 0-16,0 0 0,0 0 0,21 21 31,21-21-31,0 0 16,21 0-16,1 0 0,-1 0 15,0 0-15,1 0 0,20 0 0,-20 0 16,-1 0-16,21 0 0,-20 0 0,-1-21 16,0 21-16,1 0 0,-22-21 15,21 21-15,-21 0 0,1 0 16,-22 21 31,-22 0-32,22 0-15,-21 1 0,21-1 0,-21 0 16,21 21-16,0-21 0,-21 22 16,0-1-16,21 0 0,-21 1 0,21-1 15,-22 22-15,22-22 0,-21 21 16,0-20-16,21 20 0,-42 107 16,42-107-16,0 22 0,0-22 15,0 22-15,0 0 0,0-22 16,0 22-16,0-22 0,21 1 15,0 20-15,-21-20 0,21 21 0,0-22 16,1 1-16,-1-1 0,0 1 0,0-1 16,0-21-16,0 22 0,1-22 15,-22 22-15,0-43 0,0 0 16,0 0-16,-22-21 16,1 0-16,0 0 15,0 0-15,0-21 0,-22 0 16,1 0-16,21-22 0,-43 22 0,22-21 0,0-22 15,-1 22-15,1-21 0,21-1 16,-21 1-16,20-1 0,1-21 0,0 22 16,21-22-16,0 1 0,0-1 15,21 0-15,0 1 0,22-1 16,-22 21-16,21-20 0,1 20 0,-22 22 16,21-22-16,0 22 0,1 0 15,-22-1-15,21 22 0,-21-21 0,43-22 16,-43 43-16,0 21 15,-21-21-15,21 21 110,1 0-110</inkml:trace>
  <inkml:trace contextRef="#ctx0" brushRef="#br1" timeOffset="87198.61">22415 13589 0,'22'21'0,"-44"-42"0,65 42 16,-22-21-16,0 0 0,0 0 0,0 0 16,1 0-16,-1-21 0,0 0 15,0 0-15,0 21 0,-21-21 16,0-1-16,0 1 16,0 0-16,0 0 0,0 0 0,0-22 15,-21 22-15,0 0 0,0 0 16,0 0-16,-1 21 0,1-21 15,-21 21-15,21 0 0,0 0 16,-1 0-16,1 21 0,-21 21 16,21-21-16,0 22 0,-1-22 15,22 21-15,0 0 0,0 1 16,0-22-16,0 21 0,0 1 16,0-22-16,0 21 0,0-21 0,22 0 15,-1-21-15,0 0 16,0 0-16,43 0 15,-22 0-15,-21 0 0,0 0 16,22-21-16,-22 0 0,21 0 0,-21 0 16,0 0-16,1-1 0,-1-20 0,0 21 15,0-21-15,-21 20 0,21-41 16,-21 42-16,0 0 0,0-1 16,0 1-16,-21 21 15,0 0-15,21 21 16,-21 1-16,0-1 15,21 0-15,0 21 0,0-21 16,0 22-16,0-22 0,0 21 0,21-21 0,-21 22 16,21-22-16,0 0 15,21 0-15,1 22 0,-22-43 16,21 0-16,-21 21 0,22-21 16,-22 0-16,21 0 0,1 0 0,-22-21 15,21 21-15,-21-22 0,22 1 16,-22 0-16,21-42 15,-21 41-15,-21-20 0,21 0 0,-21 21 0,0-22 16,0 1-16,0 0 0,-21-1 16,0 1-16,0 0 0,-21-1 15,20 1-15,-20 0 0,0-1 0,-1 22 16,-20-21-16,-1 21 0,-41-22 16,41 43-16,-21 0 15,22 0-15,21 0 0,-22 43 0,1-22 16,-1 0-16,22 21 0,-22 1 0,22-1 15,0 0-15,20 22 0,-20-22 16,21 22-16,0-1 0,21 1 16,0-1-16,0 1 0,0-22 0,0 21 15,21-20-15,21-1 0,-21 0 16,22-20-16,-22 20 0,21-21 0,1 21 16,20-20-16,-21-22 0,1 21 0,20 0 15,-20-21-15,20 0 0,-21 0 16,22 0-16,-22 0 0,22 0 15,-22 0-15,0 0 0,-20-21 0,20 0 16,-21 21-16,21-22 0,-20 1 16,-1 0-16,0 0 0,0-21 0,-21 20 15,21-20-15,0 0 0,1-1 0</inkml:trace>
  <inkml:trace contextRef="#ctx0" brushRef="#br1" timeOffset="87507.43">23516 13145 0,'0'0'0,"-21"0"0,42 0 47,0 0-47,22 0 0,-22 0 0,21 0 16,0 0-16,1 0 0,20 0 15,-20 0-15,-1 0 0,0 0 0,1 0 16,-1 0-16,0 0 0,-21 0 16,1 0-16,-1 0 0,0 0 15,0 0-15,-42 0 32,0 0-32,0 0 0,-1 0 15,1 0-15,0 0 0,0 0 16,0 0-16,0 0 0</inkml:trace>
  <inkml:trace contextRef="#ctx0" brushRef="#br1" timeOffset="87747.44">23855 13166 0,'0'0'0,"0"21"15,0 0 1,-21 0-16,21 0 0,0 1 0,0-1 16,0 0-16,0 0 0,-22 21 15,22-20-15,0 20 0,0 0 16,0 1-16,-21 20 15,21-21-15,-21-20 0,21-1 0,0 21 16,-21-21-16,21 0 0,-21 1 0,21-1 16,-21 0-16,21 0 15,21-42 32,0 0-47,0 0 0,21-1 16</inkml:trace>
  <inkml:trace contextRef="#ctx0" brushRef="#br1" timeOffset="88319.67">24088 13547 0,'42'-21'31,"-21"21"-31,0-22 16,0 22-16,-21-21 0,22 0 15,-1 21-15,-21-21 0,0 0 16,21 21-16,-21-21 0,0-1 15,0 1-15,0 0 16,-21 21 0,0 0-16,-1 0 15,1 21-15,0 0 0,0 1 16,0-1-16,0 0 0,-1 0 0,22 21 16,0-20-16,-21 20 0,21 0 15,0-21-15,0 22 0,0-22 0,0 0 16,0 21-16,0-20 15,21-1-15,1 0 0,-1 0 0,0-21 16,0 0-16,0 0 0,22 0 0,-22 0 16,0 0-16,0 0 0,21 0 15,1-21-15,-1 0 16,-21 0-16,0-1 0,22 1 0,-22 0 16,0-21-16,0-1 0,0 22 0,1-21 15,-1 21-15,-21-22 16,0 22-16,0 0 0,0 0 0,-21 21 31,-1 0-31,1 0 0,21 21 16,0 0-16,0 0 0,0 1 0,0-1 15,0 0-15,0 21 0,0-21 16,0 1-16,0-1 0,0 0 0,0 0 16,0 0-16,0 0 0,0 1 0,0-1 15,0 0-15,0 0 16,-21-21-1,0 0 1,0 0-16,21-21 16,0 0-16,0 0 15,0-1-15,0 1 0</inkml:trace>
  <inkml:trace contextRef="#ctx0" brushRef="#br1" timeOffset="88591.33">25040 13081 0,'0'-21'0,"0"42"0,0-21 31,-21 21-31,21 0 16,-21 1-16,0 20 0,-1-21 0,22 21 16,-21 1-16,0-1 0,0 0 15,21 1-15,0-1 0,-21-21 0,0 64 16,21-43-16,0-21 0,0 1 15,0 20-15,0-21 0,-22 0 16,22 0-16,0 1 0,0-1 16,22-21-1,-1 0-15,0 0 0,0-21 16,0-1-16,0 22 0,1-21 16</inkml:trace>
  <inkml:trace contextRef="#ctx0" brushRef="#br1" timeOffset="88827.44">24701 13420 0,'0'0'15,"22"0"1,20 0-16,-21 0 16,21 0-16,-20 0 0,62 0 15,-41 0-15,20-21 0,-42 21 16,22 0-16,-1 0 0,0 0 15,-21 0-15,22 0 0,-22 0 0,0 0 16,0 0 0,-42 21-1,0 0-15,0 0 0,-22 0 16,1 0-16</inkml:trace>
  <inkml:trace contextRef="#ctx0" brushRef="#br1" timeOffset="89425.1">15875 15134 0,'0'0'16,"0"-21"-16,0 42 31,0 0-31,0 1 16,0-1-16,0 0 15,0 21-15,0 1 0,0-1 0,0-21 16,-21 64-16,21-64 16,0 21-16,0-21 0,0 22 0,-21-22 15,21 0-15,0 0 0,-22 0 16,22 1-16,0-1 0,22-21 31,-1 0-31,0 0 0,0-21 16,0-1-16</inkml:trace>
  <inkml:trace contextRef="#ctx0" brushRef="#br1" timeOffset="89756.91">16404 15282 0,'64'-21'15,"-128"42"-15,149-84 0,-43 42 0,0 0 16,-20 21-16,-44 21 31,1 0-31,0 0 0,-21 0 16,21 0-16,-1 1 0,-20 20 0,21-21 15,0 0-15,0-21 0,21 21 16,0 1-16,0-1 0,0 0 16,21-21-16,0 21 0,0-21 15,21 21-15,-20-21 0,20 21 16,-21 1-16,21-22 0,-20 21 0,20-21 15,-21 21-15,0 0 0,-21 0 16,0 0-16,0 1 16,0-1-16,-21-21 15,0 0-15,-21 21 0,20-21 0,-20 0 16,0 21-16,-1-21 0,-41 0 16,41 0-16,22 0 0,-21 0 15,21-21-15,0 21 0,-1-21 0,1 0 16,21-1-16,0 1 0</inkml:trace>
  <inkml:trace contextRef="#ctx0" brushRef="#br1" timeOffset="89964.72">15960 14880 0,'0'0'16,"-22"0"-16,1 0 0,0 0 15,0 0 1,42 0 31,0 0-47,0 0 0,22 0 0,-22 0 16</inkml:trace>
  <inkml:trace contextRef="#ctx0" brushRef="#br1" timeOffset="92071.51">18288 14923 0,'-21'-22'16,"42"44"-16,-42-65 0,21 22 15,0 0-15,0 0 0,0 0 16,0-1-16,-21 1 0,21 0 0,-43-21 16,43 21-16,-21 21 0,0 0 15,0-22-15,0 22 0,-1 0 0,1 0 16,0 22-16,0-1 0,-21 0 15,20 21-15,1-21 0,0 22 16,0-1-16,0 0 0,0 1 0,-1-1 16,22 22-16,0-1 0,-21-21 15,21 22-15,0-22 0,0 1 0,0 20 16,0-21-16,0-20 0,21 20 16,1 0-16,-1-21 0,21 1 0,0-1 15,1-21-15,-1 21 0,22-21 0,-1 0 16,1 0-16,-1 0 0,1 0 15,-1-21-15,1 0 0,-1-1 16,1 1-16,-1 0 0,1 0 0,-22-21 16,0-1-16,1 22 0,-1-21 15,-21-1-15,0 1 0,0-21 0,1 20 16,-22 22-16,0-21 0,0-1 16,0 22-16,0-21 0,-22 21 0,1 0 15,0 21-15,0-22 0,0 22 16,-22 0-16,22 0 0,-21 0 0,21 22 15,-22-22-15,1 21 0,21 0 16,-21 21-16,20-21 0,1 22 0,0-22 16,0 21-16,0 1 0,21-1 0,0 21 15,0-41-15,0 20 16,21 0-16,0-21 0,0-21 16,0 22-16,22-22 0,-22 0 15,21 0-15,-21 0 0,22 0 16,-1 0-16,-21-22 0,22 22 15,-22-21-15,0 0 0,0 0 0,0-21 16,0 20-16,1-20 0,-1 21 16,-21-21-16,21-1 0,-21 1 0,0 21 15,0-22-15,0 22 0,0-21 16,0 21-16,0 42 16,0 0-1,0 0-15,-21 0 0,21 22 16,0-22-16,0 21 0,0 1 0,0 20 15,0-21-15,0-20 16,0 20-16,0-21 0,21 0 16,-21 0-16,21 1 0,0-22 0,0 0 15,1 21-15,-1-21 0,0 0 16,21 0-16,1-21 0,-1-1 16,-21 22-16,21-21 0,-20 0 0,20-21 15,-21 21-15,21-22 0,-20 1 16,-1 0-16,0-1 0,0 1 15,0 0-15,0-1 0,1 1 0,-22-22 16,0 22-16,0-64 16,0 85-16,0 0 15,0 0-15,0 42 16,-22 0-16,22 21 16,-21 1-16,21-22 0,-21 21 15,21 22-15,0-22 0,0 0 0,0 22 16,0-22-16,0 1 0,0-1 15,0 0-15,21 1 0,0-22 0,1 21 16,-1-21-16,0 0 0,0-21 16,21 22-16,-20-22 15,-1 0-15,0 0 0,0 0 0,21 0 0,-20-22 16,-1 1-16,0 0 0,0 0 16,0 0-16,0 0 0,1-22 15,-1 1-15,0 0 0,0-1 16,0 1-16,-21 0 0,21-1 0,1 1 15,-1 0-15,-21-1 0,0 1 16,0 0-16,0-1 0,0 22 0,0 0 16,0 0-16,-21 42 31,-1 0-31,1 0 0,0 22 16,21-22-16,0 21 0,-21 0 0,21 1 15,0-1-15,0 22 0,0-22 0,0 0 16,0 1-16,21-1 15,-21 0-15,21 1 0,0-1 0,1-21 16,-1 0-16,21 0 0,-21 1 16,64-1-16,-43-21 15,1 0-15,-22 0 0,21 0 0,0-21 16,-20 21-16,20-22 0,0 1 16,1 0-16,-1 0 0,-21-21 0,21 20 15,-20-20-15,-1 0 0,21 21 16,-42-22-16,21 1 0,-21 21 0,0-22 15,0 22-15,0 0 0,0 0 16,-21 21 0,0 0-16,0 0 0,0 0 15,-1 0-15,1 21 0,0 0 16,21 22-16,0-22 0,0 21 0,0-21 16,0 22-16,0-22 0,0 21 15,21-21-15,0 0 0,1 1 0,41 20 16,-42-21-16,22 0 15,-1 0-15,0-21 0,1 0 0,41 0 16,-20 0-16,-22 0 0,0 0 16,22-21-16,-22 21 0,22-21 15,42-21-15,-64 21 16,0-1-16,1-20 0,-1 21 0,-21-21 16,21-1-16,-42 22 0,0-21 0,0 21 15,0-1-15,0-20 16,-84 0-1,41 42-15,22 0 0,-21 0 0,0 0 16,20 0-16,-20 0 0,21 0 16,-21 21-16,20 0 0,1 0 0,0 0 15,0 1-15,0 20 0,0-21 16,21 21-16,0 1 0,0-22 0,0 21 16,0-21-16,0 1 0,0-1 0,0 0 15,21 0-15,0 0 0,0 0 16,0-21-16,0 0 0,1 0 15,-1 0-15,0 0 0,21 0 16,-21 0-16,1 0 0,-22-21 16,21 0-16,0 0 0,0 0 0,0 0 15,0-22-15,1 1 0,-22 0 16,21-1-16,0 1 0,-21 0 0,0-1 16,21 1-16,-21-22 0,21 22 15,-21-21-15,0 20 0,21-20 0,-21-1 16,0 22-16,0 0 0,0-1 15,0 1-15,0 0 0,0 20 0,0 1 16,0 64 0,0-22-16,0 21 0,-21 22 15,21-22-15,0 21 0,0 1 16,0-22-16,0 22 0,-21-22 16,21 22-16,0-22 0,0 0 0,0 1 15,0-1-15,0 0 0,0 1 16,0-22-16,0 0 0,0 21 0,21-42 15,-21 21-15,21 1 0,1-22 16,-1 0-16,0 0 16,21 0-16,-21-22 0,22 1 0,-1 21 15,0-21-15,22-21 0</inkml:trace>
  <inkml:trace contextRef="#ctx0" brushRef="#br1" timeOffset="92883.04">23156 14944 0,'0'0'0,"21"-21"0,-21-1 0,0 1 15,0 0-15,0-21 16,0 21-16,0-1 0,-21 1 0,0 0 16,0 0-16,0 0 0,0 0 15,-1 21-15,1 0 0,-21 0 0,0 0 16,-1 21-16,22 0 15,-21 21-15,21-21 0,-22 22 0,22-22 16,0 21-16,-21 1 0,20-1 16,1-21-16,21 21 0,0 1 15,0-1-15,0-21 0,0 22 0,0-22 16,0 0-16,21 0 0,1 0 16,41 0-16,-42-21 0,0 0 15,22 0-15,-22 0 0,0 0 16,21 0-16,-20 0 0,20-21 0,-21 0 15,21 0-15,-20 0 0,-1-22 16,21 1-16,-21 21 0,0-21 0,22-1 16,-22 1-16,0 0 0,0 20 15,-21-20-15,0 0 0,21 21 16,-21-1-16,0 1 0,0 42 31,0 1-31,-21-1 0,0 21 0,21-21 16,-21 22-16,0-22 0,21 21 0,0 0 15,-21 1-15,21-22 0,0 21 16,0-21-16,0 22 0,0-22 0,0 0 16,0 0-16,21 0 0,0 1 15,0-1-15,0-21 0,0 0 0,43 0 16,-43 0-16,0 0 16,22 0-16,-1-21 0,-21 21 0,21-43 15,1 22-15,-1-21 0,0 21 16,1-22-16,-22 1 0,21 0 15,1-1-15,-22 1 0,21 0 0,-21-1 16,0 1-16,-21 21 0,0-22 16,0 22-16,0 0 0,-42 21 15,21 0-15,-21 0 16,20 0-16,-20 21 0,0 0 0,21 1 16,-1-1-16,1 21 0,21-21 15,0 22-15,0-22 0,0 21 0,0-21 16,0 22-16,0-1 0,0-21 0,0 21 15,21-20-15,-21-1 16,0 0-16,0 0 0,0 0 0,0 0 16,0 1-16,0-1 15,-21-21 1,0 0-16,0 0 16,0 0-16,0 0 0,-1 0 15,1 0-15,0 0 0,-21 0 0,21 0 16,-22 0-16,-20 0 0</inkml:trace>
  <inkml:trace contextRef="#ctx0" brushRef="#br1" timeOffset="93399.26">15706 16595 0,'0'0'0,"-22"0"0,1 0 16,-42 0 0,84 0-1,0 0-15,21 0 16,-20 0-16,41 0 0,-21 0 0,1 0 15,20 0-15,1 0 0,-1 0 16,22 0-16,-22 0 0,1 0 0,21 0 16,-43 0-16,21 0 15,-20 0-15,-1 0 0,0 0 0,-20 0 16,-1 0-16,-42 0 16,-1 0-1,-20 0-15,21 0 0,0 0 0,-22 0 16,1 0-16,0 0 15,-1 0-15,1 0 0,0 0 0,-1 0 0</inkml:trace>
  <inkml:trace contextRef="#ctx0" brushRef="#br1" timeOffset="93628.13">16002 16595 0,'85'0'15,"-170"0"-15,64 0 0,0 0 0,21 21 32,0 0-17,0 0-15,0 0 0,0 22 0,0-1 16,0 0-16,0 22 0,-22-22 15,22 1-15,0-1 0,0 0 0,-21 1 16,21 41-16,0-41 16,0-22-16,0 0 0,-21 0 0,21 21 15,0-20-15,21-22 47,-21-22-47,21 22 16,1-21-16,-22 0 0</inkml:trace>
  <inkml:trace contextRef="#ctx0" brushRef="#br1" timeOffset="94631.07">16446 17103 0,'0'-21'0,"0"42"0,22-42 0,-1 21 15,-21-22-15,21 22 0,-21-21 16,21 21-16,-21-21 0,0 0 0,21 21 15,-21-21-15,0 0 16,21-1-16,-21 1 0,0 0 16,0 0-16,0 0 15,-21 21-15,0 0 0,0 0 16,0 21-16,0 0 16,-1 0-16,1 0 0,0 1 0,0 20 15,0-21-15,0 21 0,-1-20 16,1 20-16,0-21 0,21 0 0,0 0 15,0 1-15,0-1 0,0 0 0,0 0 16,21-21-16,0 0 0,1 0 16,20 0-16,0 0 0,-21 0 0,22 0 15,-1 0-15,0 0 16,1 0-16,-22-21 0,21 0 0,1 0 16,-22-1-16,21 1 0,-21-21 15,22 21-15,-22-22 0,0 1 0,0 0 16,0-1-16,-21 1 0,0 21 15,0-21-15,0-1 0,0 22 0,0 0 16,-21 21-16,0 0 16,0 0-16,21 21 15,-21 0-15,21 0 0,0 22 16,0-22-16,0 21 0,0-21 0,0 22 16,0-22-16,21 0 0,-21 21 15,21-20-15,-21-1 0,0 0 16,21 0-16,-21 0 0,0 0 0,0 1 15,0-1-15,-21-21 32,0 0-32,0 0 15,-1 0-15,22-21 16,0 42 31,0 0-47,22 0 15,-1-21-15,0 0 16,0 21-16,0-21 16,0 0-16,1 0 0,-1 0 0,21 0 15,-21 0-15,22 0 0,-1-21 16,0 21-16,1-21 0,-1 0 0,0 0 16,1-1-16,-1 1 0,0 0 15,1 0-15,-22-21 0,21 20 0,-21-20 16,0 0-16,22-1 0,-22 1 15,0 0-15,-21-22 0,21 22 16,0 0-16,-21-1 0,22 1 0,-22 0 16,0-1-16,21 22 0,-21 0 0,0 0 15,21 21-15,-21 21 16,0 21 0,0-21-16,0 22 0,0-1 0,0 0 15,0 1-15,0-1 0,0 22 16,-21-22-16,21 0 0,-21 1 0,21-1 15,0-21-15,-22 21 0,22-20 16,0 20-16,-21-21 0,21 0 0,0 0 16,21-21-1,1 0 1,-1 0-16,0 0 0,0-21 16,0 21-16,0-21 15,-21 0-15,0 0 0,22 0 0,-22-1 16,0 1-16,0 0 0</inkml:trace>
  <inkml:trace contextRef="#ctx0" brushRef="#br1" timeOffset="94822.96">17441 16828 0,'0'0'0,"-21"0"0,21 21 0,0 0 16,21-21-1,0 0-15,1 0 0,-1 0 16,0 0-16,0 0 0,21 0 0,-20 0 15,20 0-15,-21 0 0,21 0 16,-20 0-16,-1 0 0,21 0 16,-21 0-16,0 0 0,1-21 0,-1 21 15,0 0-15,0-21 0,0 21 16</inkml:trace>
  <inkml:trace contextRef="#ctx0" brushRef="#br1" timeOffset="95243.72">18436 16616 0,'0'0'0,"0"-21"0,21 21 0,-21-21 15,21 42 17,-21 0-32,0 21 0,0 1 0,0-1 15,0 0-15,0 1 16,0-1-16,0 21 0,0-20 0,-21-1 15,21 0-15,-21-20 0,21 20 16,0-21-16,-21 21 0,0-20 0,21-1 16,-21 0-16,21 0 0,0 0 15,0-42 17,0 0-32,21 0 15,-21-22-15,0 22 0</inkml:trace>
  <inkml:trace contextRef="#ctx0" brushRef="#br1" timeOffset="95631.49">18415 16764 0,'0'-42'0,"0"84"0,0-105 15,0 41-15,21 22 0,0 0 0,0-21 16,1 21-16,-1 21 16,21 1-16,-21-1 0,0 0 0,22 21 15,-22-21-15,21 22 16,-21-1-16,22 0 0,-22 1 0,21-1 0,-21 0 15,1-20-15,-1 20 0,-21-21 16,0 0-16,0 0 0,0 1 0,21-1 16,-21 0-16,0-42 47,0 0-47,0-1 15,0 1-15,21 0 0,-21-21 0,21-1 16,-21 1-16,21 0 0,-21-1 15,22-20-15,-1 21 0,0-1 0,-21-20 16,21 42-16,0-22 0,0 1 16,-21 21-16,0 0 0,22-1 0,-22 1 15,21 21 1,0 21 0,-21 1-16,21-1 15,0-21 1,0 21-16</inkml:trace>
  <inkml:trace contextRef="#ctx0" brushRef="#br1" timeOffset="96280.13">20087 16552 0,'0'0'0,"0"-21"31,-21 21-31,0 0 0,0 0 0,-1 0 16,1 0-16,-21 0 16,21 0-16,-22 21 0,1 1 0,0-1 15,-1 0-15,-20 0 0,21 21 16,-1 1-16,1-1 0,0 0 0,20 1 16,1-1-16,-21 0 0,42 1 15,0-1-15,0 0 0,0 1 0,0-22 16,0 0-16,21 21 0,21-42 15,-20 22-15,20-1 0,0-21 0,1 0 16,-1 0-16,0 0 0,1 0 0,-1 0 16,0 0-16,-21 0 0,22 0 15,-22-21-15,0 21 0,-21-22 0,0 1 16,0 0-16,0 0 16,0 0-16,0 0 0,0-1 0,-21 1 15,0 0-15,0 0 0,-22 0 16,22 0-16,-21-1 0,-1 22 0,1 0 15,0-21-15,21 21 0,-1 0 16,-20 0-16,21 0 0,42 0 31,-21 21-31,42-21 16,-20 0-16,-1 0 0,21 22 0,-21-22 16,22 21-16,-22-21 0,0 21 15,0 0-15,21 21 16,-20-20-16,-22-1 0,21 0 15,-21 21-15,0-21 0,0 22 0,0-1 16,-21-21-16,-1 43 0,1-22 16,-21 0-16,21 22 0,-22-22 0,22 22 15,-21-22-15,21 22 0,-22-22 16,1 0-16,21 1 0,0-1 0,0-21 16,-1 21-16,1-20 0,21-1 15,0 0-15,0-42 31,21 0-31,1-1 0,-1-20 16,0 0-16</inkml:trace>
  <inkml:trace contextRef="#ctx0" brushRef="#br1" timeOffset="98195.03">20976 16552 0,'0'0'0,"0"-21"0,0 0 15,0 0-15,0 0 16,0 0-16,0-1 16,-21 22-1,0 0-15,0 0 16,-1 22-16,1-1 0,0 0 16,0 0-16,0 21 0,0-20 15,-1 20-15,22 0 0,0 1 0,-21 20 16,21-21-16,0 1 0,0-1 15,0-21-15,0 22 0,0-1 0,21-21 16,1 0-16,-1 0 0,0 1 16,21-1-16,-21-21 0,22 0 0,-1 0 15,-21 0-15,22 0 0,-1 0 16,0 0-16,-21 0 0,22-21 0,-1-1 16,0 1-16,1 0 0,-22 0 15,21-21-15,-21-1 0,22 1 0,-22 0 16,0-1-16,0-20 0,0 20 15,1-20-15,-22 21 0,0-22 16,0 22-16,0-22 0,0 22 0,0 0 16,0-1-16,0 1 0,0 21 15,0 0-15,0 42 16,0 0 0,-22 21-16,1-21 0,0 22 0,21-1 15,-21 22-15,21-22 0,-21 0 16,21 22-16,0-22 0,0 0 0,0 1 15,0 20-15,0-20 0,0-1 16,0-21-16,21 21 0,21-20 0,-21 20 16,1-21-16,20 0 15,0 0-15,-21-21 0,22 0 0,-1 0 16,0 0-16,22 0 0,-22 0 16,-21 0-16,22 0 0,-1-21 0,0 0 15,-20 0-15,20 0 0,-21-22 0,0 22 16,0-21-16,-21 0 0,0-1 15,22 1-15,-22 0 0,0-1 0,0 22 16,0-21-16,0 21 0,0-1 16,-22 1-16,1 21 0,0 0 0,0 0 15,0 0-15,0 0 0,-22 0 16,22 21-16,0 1 0,-21 20 0,20-21 16,1 21-16,0-20 0,-21 20 15,42 0-15,-21-21 0,21 22 16,0-1-16,0-21 0,0 0 15,0 22-15,0-22 0,0 0 0,21-21 16,0 21-16,0 0 0,21-21 16,1 0-16,-22 0 15,0 0-15,0 0 0,0-21 16,1 21-16,-1-21 0,0 0 16,-21-21-16,21 20 0,-21 1 0,21-21 15,-21 0-15,0-1 0,21-20 16,-21 20-16,22 22 0,-22 0 15,0 0-15,0 0 16,0 42 0,0 0-1,0 0-15,0 22 0,-22-22 16,22 0-16,0 21 0,0-21 16,0 1-16,0-1 0,0 0 0,0 0 15,0 0-15,22 0 0,-1 1 16,0-22-16,0 0 15,0 0-15,0 0 0,1 0 0,20 0 16,-21 0-16,21-22 0,-20 1 16,20 21-16,0-21 0,-21 0 0,22 0 15,-22-22-15,21 22 0,-21-21 16,1 21-16,-22-22 16,21 22-16,-21 0 0,0 0 0,0-21 15,0 20-15,-21 22 16,-1 22-1,1-22-15,0 42 0,0-21 0,0 0 16,21 22-16,0-1 0,0-21 16,0 21-16,0-20 0,0 20 0,0-21 15,0 0-15,0 0 0,0 1 16,0-1-16,21 0 0,-21 0 0,21-21 16,-21 21-16,0-42 46,0 0-46,0 0 0,-21 21 16,0-21-16,21-1 0,-21-20 0,21 21 16,0 0-16,-22 0 0,1-1 15,0 1-15,0 21 16,0 0-16,21 21 16,0 1-16,0-1 0,0 0 15,0 21-15,0-21 0,0 1 16,0 20-16,0-21 0,0 0 0,21 0 15,0 1-15,-21-1 0,21 0 16,0-21-16,1 21 0,-1-21 0,0 0 16,21 0-16,-21 0 0,22 0 15,-1 0-15,-21 0 0,22-21 16,-1 21-16,-21-21 0,21 0 0,1-1 16,-22 1-16,21 0 0,-21-21 15,22-1-15,-22 1 0,21 0 0,-21-1 16,22 1-16,-22 0 0,0-1 15,0 1-15,-21-43 16,0 64-16,0 0 0,0 0 0,0 0 16,-21 42-1,0 0-15,21 0 16,-21 0-16,21 1 0,-21 20 0,21 0 16,0-21-16,0 22 0,0-1 15,0-21-15,0 0 0,0 22 0,0-22 16,0 0-16,0 0 0,21 0 15,0 1-15,-21-1 0,21 0 0,-21 0 16,21-21-16,-21 21 16,-21-21 46,0 0-62,21-21 31,-21 21-15,21-21 0,0 0-1,0 0-15</inkml:trace>
  <inkml:trace contextRef="#ctx0" brushRef="#br1" timeOffset="137407.6">169 4466 0,'0'0'0,"-21"0"15,0 0-15,0 0 32,0 0-32,-1 0 15,1 0-15,0 0 16,0 0-16,21-21 47,42 21 46,1 0-93,20 0 0,1 0 16,-1 0-16,22 0 0,-1 0 16,1 0-16,0 0 0,-1 0 0,1 0 15,0 0-15,-22 0 0,22 0 16,0 0-16,-22 0 0,22 0 16,-22 0-16,22 0 0,-22 0 0,1 0 15,-22 0-15,22 0 0,-22 0 0,0 0 16,1 0-16,-1 0 15,0 0-15,-20 0 0,20 0 0,-21 0 16,0 0-16,0 0 0,1 0 16,-1 0-1,-42 0 48,-1 0-63,1 0 15,0 0-15,0 0 16,0 0-16</inkml:trace>
  <inkml:trace contextRef="#ctx0" brushRef="#br1" timeOffset="137955.62">550 4551 0,'-21'0'16,"42"0"-16,-84 0 0,42 0 0,-22 0 0,22 21 15,-21-21-15,21 0 0,-1 0 16,1 0-16,21 21 0,-21-21 15,42 0 32,0 0-47,1 0 16,20 0-16,0 0 0,22 0 16,-22 0-16,22 0 0,-1 0 0,1 0 15,-1 0-15,1 0 0,-1 0 16,22 0-16,-22-21 0,22 21 15,0 0-15,-1 0 0,22 0 16,-21 0-16,-1-21 0,1 21 0,0 0 16,-22 0-16,1 0 0,-22 0 15,22 0-15,-22 0 0,0 0 0,-21 0 16,22 0-16,-22 0 0,0-21 16,0 21-16,0 0 0,1 0 15,-22-21 48,-22 21-48,1 0-15,0-22 0</inkml:trace>
  <inkml:trace contextRef="#ctx0" brushRef="#br1" timeOffset="139008.01">1968 4001 0,'0'-22'0,"0"44"0,-21-65 16,21 64 31,0 1-47,0-1 0,0 0 15,0 0-15,21 0 0,-21 0 16,0 1-16,22-1 0,-1 0 16,-21 0-16,21 0 0,0 0 0,0 1 15,0-1-15,1 0 0,-1 0 0,21 0 16,-21-21-16,0 21 15,22 1-15,-22-22 0,0 0 0,21 21 0,-20-21 16,-1 0-16,0 0 16,0 21-16,0-21 0,0 0 0,1 0 15,-1 0 1,-21 21 0,-21 0 15,-1-21-31,1 0 15,0 21-15,-21-21 0,-1 22 16,22-1-16,-21 0 0,0-21 0,-1 21 16,-20 0-16,20 0 0,1 1 15,-64 41-15,64-42 0,0 0 16,-1 22-16,1-22 16,0 0-16,20 0 0,-20 22 15,21-22-15,-21 0 0,20 0 0,1 0 16,0 0-16,0 1 0,0-1 15,21 0-15,-21-21 0,-1 21 16,1-21 0,21 21 15,-21-21-31,21-21 359,-21 21-327,0 0-17</inkml:trace>
  <inkml:trace contextRef="#ctx0" brushRef="#br1" timeOffset="141707.42">13801 4445 0,'0'0'0,"-22"0"0,1 0 15,0 0-15,0 0 0,0 0 0,0 0 16,-1 0-16,1 0 0,0 0 15,0 0 1,42 21 15,0-21-31,0 0 0,22 0 0,-22 0 0,21 0 16,22 0-16,-1 0 16,1 0-16,20 0 0,107 0 15,-64 0-15,-21 0 0,0 0 16,21 0-16,0 0 0,0 0 0,21 0 15,-21 0-15,21 0 0,-21 0 16,0 0-16,-21 0 0,0 0 0,21 0 16,-22 0-16,-20 0 0,21 0 15,-21 0-15,-1 0 0,-20 0 16,-1 0-16,1 0 0,-22 0 0,0 0 16,1 0-16,-1 0 0,-21 0 0,0-21 15,1 21 1,-44 0 15,1 0-15,0 0-16,0 0 0,0 0 0,-22 0 15,22 0-15,-21 0 0,0 0 16,-22 0-16,22 0 0</inkml:trace>
  <inkml:trace contextRef="#ctx0" brushRef="#br1" timeOffset="142267.1">13758 4593 0,'0'0'0,"-21"0"0,0 0 0,0 0 16,0 0-16,-1 0 15,1 0-15,0 0 16,42 0 31,0 0-32,22 21-15,-22-21 0,21 0 0,22 0 16,-22 0-16,22 0 0,20 0 16,1 0-16,21 0 0,105 22 15,-105-22-15,0 0 0,21 0 16,21 0-16,-21 21 0,21-21 0,-21 0 16,22 0-16,-22 0 0,-22 0 15,1 0-15,0 0 0,0 0 0,0 0 16,-22 0-16,22 0 0,-21 0 15,-22 0-15,22 0 0,-43 0 16,22-21-16,-22 21 0,1 0 0,-22 0 16,21 0-16,-21 0 15,0 0-15,-21-22 16,-21 1 31,0 21-32,0-21-15</inkml:trace>
  <inkml:trace contextRef="#ctx0" brushRef="#br1" timeOffset="142855.76">16129 3979 0,'-21'0'0,"21"-21"0,-21 21 16,21 21 0,0 1-16,0-1 15,0 0-15,0 0 0,0 0 16,0 22-16,0-22 0,21 0 0,0 21 15,21-21-15,-21 22 0,22-22 16,-1 0-16,0 21 0,1-20 0,63 20 16,-64-21-16,0 0 0,22 0 15,-22-21-15,0 22 16,1-1-16,-22-21 0,21 0 0,1 21 0,-22-21 16,0 0-16,21 0 15,-21 0-15,1 0 0,-1 0 16,-21 21-1,-21-21 1,-1 0-16,1 0 16,0 0-16,-21 21 0,-1-21 0,1 21 15,-21-21-15,-1 22 0,1-1 16,-1 0-16,1-21 0,-22 42 0,21-21 16,-20 1-16,20-1 0,22 21 15,-22-21-15,22 0 0,0 22 0,21-22 16,-22 0-16,22 0 0,0 0 15,0 1-15,0-22 0,-1 21 16,1 0-16,0 0 0,0 0 16,0 0-16,0-21 15,21 22-15,-22-22 16,1 0-16,0 0 0,0 0 16,0 0-16,0 0 0,-1-22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1:55:09.0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1355 0,'21'0'47,"0"0"-31,1 0-1,-1-21-15,0-1 16,-21 1-16,21 21 0,-21-21 16,21 21-16,-21-21 0,21 0 15,-21 0 1,0-1-16,0 1 0,-21 21 16,0 0-16,0 0 15,0 0-15,-22 0 0,22 0 16,-21 0-16,0 21 0,-1-21 0,1 22 15,0-1-15,-1 0 0,22 0 16,-21 0-16,21 22 0,-1-22 16,-20 21-16,42-21 15,0 0-15,0 1 0,0-1 0,0 0 16,0 0-16,0 0 0,0 0 16,0 1-16,21-22 15,0 21-15,22-21 0,-22 21 16,21 0-16,-21-21 0,22 21 0,-1 0 15,0-21-15,-20 22 0,20-1 16,0-21-16,1 21 0,-22-21 0,21 21 16,-21 0-16,22-21 0,-1 43 15,-21-43-15,-21 21 16,21 0-16,-21 0 0,0 0 0,0 0 16,0 1-16,0-1 0,0 21 15,-21-21-15,0 0 0,-21 1 0,-43 41 16,43-42-1,-1 0-15,1 1 0,0-1 0,-1-21 16,-20 21-16,20-21 0,22 0 16,-21 0-16,0 0 0,20 0 0,1 0 15,-42 0-15,42-21 16,-1 0-16,1-1 0,0 1 16,0 0-16,0 0 0,0 0 0,-1 0 15,22-1-15,0 1 0,-21 0 16,21 0-16,-21 0 0,21 0 15,21 21 17,0-22-17,22 22-15,-22 0 0</inkml:trace>
  <inkml:trace contextRef="#ctx0" brushRef="#br0" timeOffset="622.64">2392 1355 0,'21'0'0,"-42"0"0,42-21 15,-21-1-15,-21 22 31,0 0-31,-1 0 16,1 0-16,0 22 0,0-22 16,0 21-16,0 0 0,-1 21 0,1-21 15,0 22-15,0-1 0,0 0 16,21 22-16,0-22 0,-21 22 0,21-22 16,-22 22-16,22-22 0,0 0 15,0 1-15,0-1 0,0-21 16,0 21-16,22-20 0,-1-1 0,0 0 15,0-21-15,0 21 0,22-21 16,20 21-16,-21-21 16,1 0-16,-1 0 0,0-21 0,1 0 15,-1 21-15,0-21 0,1 0 16,-22-1-16,21-20 0,-21 21 0,22-21 16,-1-22-1,-21 1-15,0 20 0,1 1 0,-22-22 0,0 22 16,0-21-16,0 20 0,0 1 15,0 0-15,0-1 0,-22 1 16,-20 0-16,21 20 0,-43-20 16,22 21-16,0 21 0,-22 0 15,22 0-15,0 0 0,-22 0 16,22 21-16,-1 0 0,1 0 16,0 1-16,21-1 0,-22 0 0,22 0 15,0 21-15,0-20 0,21-1 16,0 42-16,0-42 0,0 22 15,0-22-15,0 0 0,21 0 16,-21 0-16,21 1 0,21-1 0,-20 0 16,20-21-16,0 0 0,1 0 15,-1 0-15</inkml:trace>
  <inkml:trace contextRef="#ctx0" brushRef="#br0" timeOffset="997.94">3408 1228 0,'0'0'15,"0"-21"-15,0-1 16,-21 22 0,21 22-1,-22-1-15,22 21 0,0-21 16,0 22-16,0-22 0,0 21 15,0 0-15,0 1 0,0 20 16,0-20-16,0 20 0,0-21 16,0 64-16,0-42 0,0-22 15,0 0-15,0 1 0,0-1 0,0 0 16,0 1-16,0-22 0,0 0 16,0 0-16,0 0 0,0 1 0,0-1 15,0 0 1,0-42-1,0 0 1,0-1-16,0 1 16,0-21-16,0 21 0,0-22 0,0 1 15,0 0-15</inkml:trace>
  <inkml:trace contextRef="#ctx0" brushRef="#br0" timeOffset="1450.38">3323 1439 0,'0'-21'15,"0"42"-15,0-63 0,0 21 0,0 0 16,0 0-16,0-1 0,0 1 16,0 0-16,0 0 0,21 0 15,0 0-15,1-1 0,20 22 0,-21-21 16,21 0-16,1 0 0,-1 21 16,22 0-16,20 0 15,-20 0-15,-22 0 0,0 21 0,1-21 16,-1 21-16,0 0 0,-20 1 15,-1-1-15,0 0 0,0 0 16,-21 0-16,0 0 0,0 43 16,0-43-16,-42 43 15,21-43-15,-22 0 0,1 0 0,0 21 16,-22-20-16,22-1 0,-1 0 16,-20 0-16,42-21 0,-22 21 0,-20-21 15,42 21-15,0-21 16,-1 22-16,1-22 15,0 0 17</inkml:trace>
  <inkml:trace contextRef="#ctx0" brushRef="#br0" timeOffset="6618.42">5990 508 0,'0'0'0,"21"-21"0,0 21 16,1-21-16,-1 21 0,0-21 0,-21-1 15,21 1-15,0 0 16,-21 0 0,-21 42 15,0-21-31,-21 21 0,20 0 16,-20 22-16,0-22 0,-22 21 0,22 1 15,0-1-15,-1 0 0,1 1 16,0 20-16,20 1 0,-20 20 0,21-20 15,-21 20-15,20 1 0,1-21 16,0 20-16,21 1 0,-21 0 0,21-1 16,-21 22-16,21-21 0,0-1 15,0-20-15,0 21 0,0-22 16,0-21-16,0 22 0,0-22 0,21 22 16,0-22-16,0 0 0,0 1 15,1-22-15,-1 21 0,0-21 0,21 22 16,1-22-16,-22 0 15,0 0-15,21-21 0,-21 0 0,22 0 16,-1 0-16,0 0 0,-20-21 16,20-21-16,0 21 0,-21-1 15</inkml:trace>
  <inkml:trace contextRef="#ctx0" brushRef="#br0" timeOffset="6958.23">6286 847 0,'0'0'0,"-21"0"0,21 21 0,0 0 16,0 0-16,0 0 16,0 22-16,0-22 0,0 0 0,-21 21 15,21 1-15,0-1 16,0-21-16,0 0 0,0 1 16,0-1-16,0 0 15,21-21 16,-21-21-31</inkml:trace>
  <inkml:trace contextRef="#ctx0" brushRef="#br0" timeOffset="7170.11">6392 889 0,'0'21'0,"0"0"15,0 1-15,0-1 0,0 0 0,0 0 16,0 0-16,0 22 0,0-22 16,0 0-16,0 0 0,0 0 0,-21 0 15,21 1-15,0-1 0,0 0 16,0 0-16,0 0 0,0 0 16,21-21-1</inkml:trace>
  <inkml:trace contextRef="#ctx0" brushRef="#br0" timeOffset="7598.86">7387 889 0,'-21'0'0,"0"21"31,21 0-31,0 1 0,0 20 0,0 0 16,-21 1-16,21-1 0,-22 0 16,1 22-16,21-22 0,0 0 15,0 22-15,-21-22 0,21 1 16,-21 20-16,21-21 0,0 1 0,-21 20 16,21-42-16,0 22 0,0-1 15,0-21-15,0 22 0,0-22 0,0 0 16,0 0-16,21-21 15,0 0 1,-21-21-16,21 0 0,0 0 0</inkml:trace>
  <inkml:trace contextRef="#ctx0" brushRef="#br0" timeOffset="7866.71">7747 1016 0,'0'0'15,"-21"0"1,21 21-16,0 0 0,-21 1 16,21-1-16,-22 21 0,22 0 15,0 1-15,0-1 0,0 0 0,0-20 16,0 20-16,0 0 0,0 1 16,0-1-16,0 0 0,0-21 0,0 43 15,0-22-15,0-21 16,0 1-16,0-1 0,0 21 15,-21-21-15,0-42 32,0 0-17</inkml:trace>
  <inkml:trace contextRef="#ctx0" brushRef="#br0" timeOffset="8066.6">7197 1439 0,'21'0'47,"0"0"-47,0 0 16,0 0-16,0 0 16,1 0-16,-1 0 0,21 0 0,-21 0 15,22 0-15,-22 0 0,21 0 16,0-21-16,1 21 0,-1 0 0</inkml:trace>
  <inkml:trace contextRef="#ctx0" brushRef="#br0" timeOffset="8478.37">8107 1482 0,'0'0'15,"106"0"17,-85 0-32,0-21 0,21-1 0,-21 22 15,1-21-15,-1 0 0,0 0 16,0 21-16,-21-21 0,0 0 0,21-1 16,-21 1-16,0 0 15,0 0-15,-21 21 16,0 0-16,0 0 0,-22 0 15,22 21-15,0 0 0,0 0 16,0 1-16,-22 20 16,22-21-16,0 0 0,0 22 0,21-22 15,0 21-15,-21 0 0,21-20 16,0 20-16,0-21 0,0 21 0,0-20 16,0-1-16,21 0 0,-21 0 0,21 0 15,0-21-15,0 21 16,1-21-16,20 0 0,-21 0 0,0 0 0,0 0 15,22 0-15,-22-21 0,0 21 16,0-21-16,22 0 0,-22 0 16</inkml:trace>
  <inkml:trace contextRef="#ctx0" brushRef="#br0" timeOffset="8758.2">8805 931 0,'0'0'0,"0"-21"0,0 42 16,0 22-16,-21-22 16,21 21-16,-21 1 0,21-1 15,0 0-15,0 22 0,-21-22 0,21 0 16,-21 1-16,21-1 16,0 0-16,0 1 0,0-1 0,0 0 0,0 1 15,-22 20 1,22-42-16,0 22 0,0-22 15,0 0-15,0 0 0,0 0 0,22-21 32,-1-21-32,-21 0 15,21 0-15,0 0 0,0-22 16</inkml:trace>
  <inkml:trace contextRef="#ctx0" brushRef="#br0" timeOffset="9042.04">9186 847 0,'0'0'0,"0"21"15,0 21 1,0-21-16,0 22 0,0-1 16,0 0-16,0 22 0,-21-22 0,21 1 15,-21 20-15,21-21 0,-21 1 16,0-1-16,21 22 0,-22-22 0,1 0 15,21 1-15,-21-1 0,0 0 16,0-21-16,21 22 0,-21-22 16,21 21-16,-22-21 0,22 1 15,0-1-15,22-21 32,-1-21-32,0-1 15,0-20-15</inkml:trace>
  <inkml:trace contextRef="#ctx0" brushRef="#br0" timeOffset="9510.77">9610 1312 0,'-22'0'15,"1"0"-15,21 22 16,-21-22-16,21 21 0,-21 0 15,21 0-15,-21 0 0,21 22 0,-21-22 16,21 21-16,0-21 0,0 22 16,0-22-16,0 21 0,0-21 0,0 0 15,0 22-15,0-22 0,0 0 16,0 0-16,0 0 0,21 1 16,0-1-16,0-21 0,0 0 0,0 21 0,1-21 15,20 0-15,-21 0 0,43 0 16,-43-21-16,0 0 0,21-1 15,-21 1-15,1 0 0,20 0 16,-21-21-16,0 20 0,0-20 0,-21 0 16,22-1-16,-22 1 0,21 0 15,-21-1-15,0 22 0,0-21 16,0 0-16,-21 20 0,-1 1 0,1 0 16,0 0-16,0 0 0,-21 21 15,-1 0-15,22 0 0,-21 0 0,-1 0 16,22 21-16,0 0 0,-21-21 15,21 21-15,-1 0 0,1 1 0,21-1 16,0 0-16,-21-21 0,21 21 16,0 0-16,0 0 15,21-21 1</inkml:trace>
  <inkml:trace contextRef="#ctx0" brushRef="#br0" timeOffset="9813.6">10456 931 0,'-21'0'16,"21"22"-1,-21-1-15,21 0 16,-21 0-16,21 0 0,0 0 16,-21 1-16,21-1 0,0 0 15,0 0-15,0 0 16,0 0-16,21-21 47</inkml:trace>
  <inkml:trace contextRef="#ctx0" brushRef="#br0" timeOffset="10026.46">10583 910 0,'0'0'0,"0"21"31,0 1-31,0-1 0,0 0 0,0 0 15,0 0-15,0 0 0,0 22 16,0-22-16,0 0 0,0 0 0,0 0 16,0 1-16,0-1 0,0 0 15,0 0-15,21-21 32</inkml:trace>
  <inkml:trace contextRef="#ctx0" brushRef="#br0" timeOffset="10494.21">10795 656 0,'-21'0'0,"42"0"0,-63 0 15,63 0 17,0 0-32,0 0 0,0 0 15,22 0-15,-1 21 0,0-21 0,1 22 16,-1-1-16,0 0 0,1 0 16,-1 21-16,0-20 0,1 20 0,-1 0 15,-21 22-15,21-22 16,-20 0-16,-1 22 0,-21-22 0,0 1 0,0-1 15,0 0-15,0 1 0,-21-1 16,-1 0-16,1 1 0,0-1 16,-21 0-16,21 1 0,-22-1 15,1 0-15,-22-21 0,22 22 0,0-1 16,-1-21-16,1 0 0,0 1 0,-1-1 16,1 0-16,21 0 0,0 0 15,-43 0-15,43 1 0,0-22 16,21 21-16,-21-21 15,0 0-15,21-21 32,0-1-32,0 1 15</inkml:trace>
  <inkml:trace contextRef="#ctx0" brushRef="#br0" timeOffset="15562.31">12150 1249 0,'21'0'94,"-21"21"-16,0 0-78,-21-21 16,-1 21-16,1 1 0</inkml:trace>
  <inkml:trace contextRef="#ctx0" brushRef="#br0" timeOffset="15934.1">12044 1651 0,'0'21'94,"21"-21"-94,-21 21 16,0 1-16,21-22 0,-21 21 15,0 0-15,0 0 0,0 21 16,0-20-16,0-1 0,0 0 16,0 0-16,0 0 0,-21 0 15,21 1-15,-21-1 0,0 0 0,-1 0 16,-41 21-16,42-42 0,-22 22 16,22-22-16,0 0 0,-21 21 15,21-21-15,-22 0 0,22 0 16</inkml:trace>
  <inkml:trace contextRef="#ctx0" brushRef="#br0" timeOffset="23604.16">13970 1926 0,'0'0'0,"-21"0"16,0 0-16,-1 0 0,1 0 15,0 0-15,0 0 0,0 0 16,0 0-16,42 0 47,21 0-47,0 0 0,1 0 16,20 0-16,22 0 0,0 0 0,20 0 15,-20 0-15,21 0 0,-21 0 16,20 0-16,-20-21 0,21 21 15,0 0-15,0 0 0,-22 0 0,1-21 16,0 21-16,-22 0 0,1 0 16,-1-21-16,-21 21 0,1 0 0,-22 0 15,0 0-15,0-21 0,-21-1 16,0 1 0,-21 21-1,0-21-15,-21 21 0,20 0 0,-20-21 16,0 0-16,-1 21 0,22 0 15,-21 0-15,0-21 0,-1 21 0,22 0 16,-21 0-16,21 0 0,-1 0 16,1 0-1,42 0 1,1 0 0,20 0-16,-21 0 0,21 0 0,1 0 15,-22 0-15,21 0 0,1 0 16,-22 0-16,0 0 0,21 0 0,-21 0 15,1 0-15,-1 0 16,0 21-16,-21 0 0,0 0 16,0 0-16,0 0 15,-21 1-15,0-1 0,-1 0 0,-20 21 16,21-21-16,-21 1 0,-1-1 16,22 0-16,-21 0 0,-22 0 15,22 0-15,21 1 0,0-1 16,-22-21-16,22 21 0,0-21 0,0 0 15,0 0 1</inkml:trace>
  <inkml:trace contextRef="#ctx0" brushRef="#br0" timeOffset="24893.94">16870 1503 0,'21'-42'16,"-42"84"-16,42-106 0,0 64 15,-21-21-15,0 0 0,0 0 16,0 0-16,0 0 16,-21 21-1,0 0-15,0 0 0,-1 21 16,1 0-16,0 0 0,-21 0 15,21 22-15,-1-22 0,-20 21 0,21 0 16,0 1-16,0 20 0,-1-20 16,1-1-16,0 0 0,21 1 15,0-1-15,0 0 0,0 1 16,0-1-16,0-21 0,0 0 0,21 0 16,0 1-16,1-1 0,-1 0 0,21 0 15,0-21-15,-20 0 0,62 0 16,-41 0-16,41 0 15,-41 0-15,-22-21 0,21 21 16,0-21-16,1 0 0,-1-1 0,-21-20 16,22 21-16,-1-21 0,-21 20 15,21-62-15,-20 41 0,-1 22 16,0-21-16,-21 21 0,0 0 16,0-1-16,0 1 0,-21 21 31,21 21-31,-21 1 15,-1 20-15,1-21 0,0 0 0,21 22 16,-21-22-16,21 21 0,-21-21 16,21 0-16,0 1 0,0 41 15,0-42-15,0 0 16,0 1-16,21-22 0,0 21 16,0-21-16,0 0 0,1 0 0,20 0 15,-21 0-15,21 0 0,22-43 16,-22 22-1,-21 0-15,1 0 0,-1 0 16,-21-22-16,21 22 0,-21-21 0,0 21 16,0 0-16,-21-22 0,0 22 15,-22-21-15,1 21 0,21-1 16,-22 22-16,22 0 0,0-21 16,0 21-16,0 0 0,0 0 0,21-21 15,42 0 1,-21 0-1,0 21-15,22 0 0,-1 0 16,0-21-16,1 21 0,-1 0 0,0 0 16,1 0-16,-22 0 0,21 0 15,-21 0-15,0 0 0,22 21 0,-22 0 16,-21 0-16,21 0 0,-21 0 16,21 22-16,-21-1 15,0 0-15,0-20 0,0-1 0,0 0 16,0 21-16,-21-21 0,21 1 15,-21-1-15,21 0 0,-21 0 0,21 0 16,0 0-16,0 1 16,-21-22-16,21-22 47,0 1-32,0 0-15,21 0 0,0 0 0,-21 0 16,21-22-16,21-20 15,-20 20-15,-1 1 0,0 21 16,0-21-16,21-1 0,-20 22 0,20 0 16,-21 0-16,0 0 0,22 21 15,-22 0-15,0 0 0,21 21 16,-21 0-16,-21 0 0,0 0 16,0 22-16,0-1 0,0-21 0,0 21 15,0 1-15,0-22 0,0 21 16,0-21-16,0 1 0,0-1 15,-21 0-15,0 0 0,21 0 0,-21-21 0,21 21 16,0 1 0,-21-22-16,21-22 31,0 1-31,21 21 0</inkml:trace>
  <inkml:trace contextRef="#ctx0" brushRef="#br0" timeOffset="25319.21">19135 1630 0,'0'-21'0,"0"42"0,0-63 15,-22 42-15,1 0 16,-21 0-16,21 0 0,-22 0 0,1 0 16,0 0-16,-1 0 0,1 0 15,0 0-15,-1 21 0,1 0 16,21-21-16,-21 21 0,20 0 0,1 0 15,21 1-15,0-1 16,0 0-16,21 0 0,1-21 16,20 21-16,-21 0 0,21-21 15,1 22-15,-1-1 0,0-21 0,43 42 16,-64-42-16,0 21 16,1 0-16,-1-21 0,0 22 0,-21-1 15,21-21-15,-21 21 0,0 0 16,0 0-16,-21 0 15,0-21-15,0 0 0,-1 0 16,-20 0-16,21 22 0,-21-22 16,20 0-16,-20 0 0,-21 0 15,41 0-15,1 0 0,0 0 16,0-22-16,0 22 0,21-21 16,0 0-1,0 0-15,21 21 16,0 0-16,0-21 0,22 21 15</inkml:trace>
  <inkml:trace contextRef="#ctx0" brushRef="#br0" timeOffset="25798.73">19558 1736 0,'0'0'0,"0"-21"0,0-1 0,0 1 15,-21 21 1,0-21-16,-1 21 15,1 0-15,0 0 0,-21 21 16,21 0-16,-22 1 0,22-1 0,0 0 16,-21 21-16,20-21 0,1 22 15,0-22-15,0 21 0,0-21 16,21 1-16,0 20 0,0-21 0,0 0 16,0 0-16,0 1 0,21-1 15,-21 0-15,42-21 0,-21 0 16,1 0-16,20 21 0,-21-21 15,21 0-15,-20 0 0,20 0 0,0-21 16,-21 0-16,22 21 0,-1-21 16,-21-1-16,0 1 0,22-21 0,-22 21 15,0-64-15,-21 43 0,21-1 16,-21 1-16,0 0 0,0-1 16,-21 22-16,21-21 0,-21 21 15,0 0-15,-22 21 0,22-22 16,0 22-16,0 0 0,-21 0 0,20 0 15,1 0-15,-21 22 0,21-1 16,0 0-16,-1 0 0,1 0 0,0 0 16,21 1-16,-21-1 0,21 21 15,0-21-15,0 0 0,0 1 16,21-1-16,0 0 0,0-21 16,1 0-16,-1 0 0,21 0 0,-21 0 15,22 0-15,-1-21 0</inkml:trace>
  <inkml:trace contextRef="#ctx0" brushRef="#br0" timeOffset="26102.63">20193 1143 0,'0'0'0,"0"-21"0,-21 21 31,0 0-31,-1 21 16,22 0-16,-21 22 0,0-1 0,0 0 15,21 1-15,-21-1 0,0 0 16,-1 22-16,22-22 0,0 0 16,-21 22-16,0-22 0,21 1 0,0-1 15,-21 0-15,21 1 0,0-22 16,0 21-16,0-21 0,0 0 0,0 1 16,0-1-16,0 0 0,21 0 15,0-21 1,0 0-16,1 0 15,-1 0-15,0-21 0,0 0 16,0 0-16,-21-1 0,21 1 16</inkml:trace>
  <inkml:trace contextRef="#ctx0" brushRef="#br0" timeOffset="26499.11">20320 1757 0,'21'0'31,"0"0"-31,0 0 0,1 0 16,-1 0-16,0 0 0,0 0 15,21 0-15,-20 0 0,20-21 0,-21 21 16,0-21-16,22-1 0,-22 22 16,-21-21-16,0-21 0,0 21 15,-21 0-15,-1 21 16,-20 0-16,0 0 0,21 0 0,-85 0 15,63 21-15,1 0 16,0 0-16,-1 21 0,22-20 16,0 20-16,0-21 0,0 0 0,21 0 15,0 22-15,0-22 0,0 0 16,21 0-16,-21 0 0,42 1 0,-21-1 16,1-21-16,20 21 0,0 0 15,1-21-15,-1 0 0,0 21 0,1-21 16,-1 0-16,0 0 0,-21 0 15,22 0-15,20 0 0,-42-21 16,1 0-16,-1 21 0,0-21 16,0 0-16,0-1 0,0 1 15,1 21-15,-1-21 0</inkml:trace>
  <inkml:trace contextRef="#ctx0" brushRef="#br0" timeOffset="26698">21061 1884 0,'0'21'0,"0"0"32,-21-42 46,-1 21-63,1 0-15</inkml:trace>
  <inkml:trace contextRef="#ctx0" brushRef="#br0" timeOffset="44606.08">931 4720 0,'0'-21'16,"0"0"-16,-21 21 47,21 21-47,0 0 15,0 22-15,0-1 0,0-21 16,0 43-16,0-22 0,0 21 0,0-20 16,0 84-16,0-85 15,0 22-15,0-22 0,0 0 16,0 22-16,0-22 0,0 0 16,0 1-16,0-1 0,0 0 0,0-20 15,0-1-15,0 21 0,0-21 16,0 0-16,0-42 31,0 0-31,0 0 16</inkml:trace>
  <inkml:trace contextRef="#ctx0" brushRef="#br0" timeOffset="45282.21">741 4784 0,'-21'0'0,"42"0"0,-42-21 0,-1-1 15,22 1-15,0 0 16,0 0-16,0 0 15,0 0 1,0-1-16,22 1 0,-22 0 0,21 21 16,0-21-16,21 0 0,-21 0 15,22-1-15,-22 1 0,21 0 0,1 21 16,20-21-16,-21 21 0,64 0 16,-42 0-16,-22 21 15,0 0-15,1 0 0,-1 1 0,-21 20 16,22-21-16,-43 21 15,0 1-15,0-1 0,0 22 0,0-22 0,-22 21 16,-20 1-16,21-22 0,-43 22 16,22-22-16,0 22 0,-22-22 15,22-21-15,-43 43 16,43-22-16,0-21 0,20-21 16,-20 21-16,0 0 0,21-21 0,-1 0 15,-20 0-15,21 0 0,0 0 16,0 0-16,-1-21 0,1 0 0,21 0 15,0 0 1,0 0-16,0-1 16,21 22-16,1 0 15,20 0-15,-21 0 16,0 0-16,0 22 0,1-1 0,-1 0 16,0-21-16,0 21 15,0 0-15,0 0 0,1 22 0,-1-22 16,0 0-16,0 0 0,0 22 15,-21-22-15,21 0 0,1 0 16,-22 0-16,21 0 0,0-21 0,-21 22 16,21-22-16,0 0 0,0 0 15,1 0-15,-1 0 16,0-22-16,-21 1 16,21 0-16</inkml:trace>
  <inkml:trace contextRef="#ctx0" brushRef="#br0" timeOffset="45723.96">1397 5419 0,'0'21'15,"21"-21"1,0 0-16,0 0 15,1 0-15,-1-21 0,0 21 16,21-21-16,-21 21 0,1-22 16,-1 1-16,0 21 0,-21-21 15,0 0-15,-21 21 32,0 0-32,-1 0 0,1 0 15,0 0-15,0 21 0,-21 0 16,20-21-16,1 21 0,-21 1 0,21-1 15,0 0-15,-1 0 0,22 21 16,0-20-16,-21-1 0,21 0 0,0 0 16,0 21-16,0-20 0,0-1 15,21 0-15,1 0 16,-1-21-16,0 0 0,21 0 0,1 0 16,-22 0-16,21 0 15,0 0-15,1 0 0,-1-21 0,0 21 16,-20-21-16,20 0 0,0-1 15,-21 1-15,1 0 0,-1 0 0,21 0 16,-42-22-16,21 22 0</inkml:trace>
  <inkml:trace contextRef="#ctx0" brushRef="#br0" timeOffset="46070.76">2011 5334 0,'0'0'0,"0"-21"0,0 0 16,21 0-16,-21-1 16,0 44 15,0-1-16,0 0-15,0 0 0,0 0 16,0 22-16,0-22 0,0 21 16,0 0-16,0 22 0,0-22 0,0 22 15,21 20-15,-21-20 0,0 21 16,0 84-16,0-63 0,0 0 16,0-1-16,0 22 0,-21-21 15,0 0-15,21 0 0,-21 21 0,-1-21 16,1 0-16,0-1 0,0 1 15,21 0-15,-21-21 0,21-1 0,0 1 16,0-21-16,0 20 0,-21-20 0,21-22 16,0 22-16,0-22 0,0 0 15,0-21-15,0 1 0,0-1 16,0-42 0,0-1-16,21-20 0,0-21 0,-21 20 15,21-41-15,0-1 0,0 0 0,1-21 16,-1-21-16,0 22 0,0-22 15</inkml:trace>
  <inkml:trace contextRef="#ctx0" brushRef="#br0" timeOffset="46410.56">2053 5800 0,'0'-64'16,"0"128"-16,0-170 0,-21 64 0,21 20 15,-21-20-15,21 0 0,0 21 16,0-22-16,0 22 0,0 0 0,0 0 15,0-43-15,21 43 16,0 0-16,0 0 0,0 21 0,1-21 16,-1 21-16,21 0 0,-21 0 15,0 0-15,22 0 0,-22 21 0,0 0 16,0 0-16,-21 0 16,0 22-16,0-22 0,0 21 0,0 0 0,-21 1 15,0-1-15,0-21 0,-22 22 16,22-22-16,0 21 0,0-21 15,0 0-15,0 1 0,-1-1 16,1-21-16,21 21 0,-21-21 31,21-21-15,0 0 0,21-1-16,0 1 0,1 0 0</inkml:trace>
  <inkml:trace contextRef="#ctx0" brushRef="#br0" timeOffset="46855.49">2646 5271 0,'0'0'0,"-21"0"16,-1 0-16,1 0 15,21 21-15,-42-21 0,21 21 0,0 0 16,-1 0-16,1 0 0,0 22 15,21-22-15,-21 21 0,21-21 16,-21 22-16,21-22 0,0 42 16,0-20-16,0-22 0,0 0 15,21 0-15,0 0 0,21 1 0,-20-22 16,20 0-16,0 0 0,1 0 0,-1 0 16,0-22-16,1 1 0,-1 0 15,0 0-15,1 0 0,-22 0 16,21-22-16,-21 22 0,0-21 15,-21 21-15,0-64 0,0 43 16,0 20-16,0-20 0,-21 21 0,0-21 16,-21 20-16,21 1 0,-22 0 15,1 21-15,0 0 0,-1 0 0,1 0 16,0 0-16,-22 21 16,22 0-16,-1-21 0,-20 43 15,42-22-15,0 0 0,-1 0 16,22 0-16,0 1 0,0-1 0,0 0 0,0 0 15,22-21-15,-1 21 16,21-21-16,-21 0 0,22 0 0,20 0 16,-21 0-16</inkml:trace>
  <inkml:trace contextRef="#ctx0" brushRef="#br0" timeOffset="47249.77">3133 5376 0,'-22'0'0,"44"0"0,-65 0 0,43-21 16,-21 0-16,21 0 16,0 0-16,0 0 15,0-1-15,0 1 16,21 21-16,0 0 0,1 0 16,-1 0-16,0 0 0,21 0 15,-21 0-15,1 0 0,-1 21 0,0 1 16,21-1-16,-21 21 0,-21-21 15,22 0-15,-22 22 0,0-22 0,0 21 16,0-21-16,0 22 0,0-22 0,-22 21 16,1-21-16,0 1 0,0-1 15,0-21-15,21 21 0,-21-21 0,-1 0 16,1 0-16,21-21 16,0 0-1,0-1-15,0 1 0,0-21 16,0 21-16,0 0 0,0-22 0,0 22 15,21-21-15,1-1 0,-1 22 16,0-21-16,0 21 0,0 0 0,0-1 16,22-20-16,-22 21 0,0 0 15,21 0-15,-20-1 0</inkml:trace>
  <inkml:trace contextRef="#ctx0" brushRef="#br0" timeOffset="47530.94">3958 4868 0,'0'22'0,"-21"-1"15,21 0-15,0 0 0,-21 0 0,0 22 16,-1-1-16,1-21 0,21 21 16,-21 1-16,0-1 0,21 0 0,-21 1 15,0-1-15,21-21 0,-22 22 0,22-1 16,0-21-16,0 21 0,0-20 15,0 20-15,0-21 0,0 0 0,0 0 16,0 1-16,0-1 16,22 0-16,20-21 15,-21 0 1,0 0-16,-21-21 0,0 0 0,21 21 16,-21-22-16</inkml:trace>
  <inkml:trace contextRef="#ctx0" brushRef="#br0" timeOffset="47737.85">3662 5292 0,'0'0'16,"-21"21"-16,42-21 31,0 0-31,0 0 16,0 0-16,0 0 0,1 0 15,-1 0-15,0 0 0,0 0 0,21 0 16,-20 0-16,-1 0 0,0-21 16,0 21-16,0-21 0</inkml:trace>
  <inkml:trace contextRef="#ctx0" brushRef="#br0" timeOffset="48105.94">4022 5355 0,'0'21'32,"21"-21"-17,0 0-15,0-21 16,0 21-16,0-21 0,1 21 16,-1-21-16,0 0 0,0 21 0,0-21 15,0-1-15,-21 1 0,0 0 16,-21 21-1,0 0 1,0 0-16,0 21 0,0-21 16,-1 21-16,1 1 0,0-1 15,0 0-15,0 0 0,0 0 0,-1 0 16,22 1-16,0-1 0,0 21 0,0-21 16,0 0-16,0 1 0,0-1 15,0 0-15,22 0 16,-1-21-16,0 0 0,0 0 0,0 0 15,22 0-15,-22 0 0,0 0 16,21 0-16,-21-21 0,22 0 0,-1 21 16</inkml:trace>
  <inkml:trace contextRef="#ctx0" brushRef="#br0" timeOffset="48453">4487 5271 0,'0'-22'0,"0"44"0,0-65 16,0 22-16,0 0 0,0 0 15,21 0 1,1 21-16,-1 0 0,0-22 0,0 22 16,21 0-16,-20 0 0,20 0 15,-21 0-15,43 43 0,-22-43 16,-21 42-16,0-21 0,0 0 16,1 22-16,-22 41 15,0-62-15,0-1 0,-22 21 16,1-21-16,0 0 0,0 1 15,0-1-15,0 0 0,-1-21 0,1 21 16,0-21-16,0 0 16,21-21-1,0 0-15,0 0 16,0-1-16,21 1 0,-21-21 16,21 21-16,0 0 0,1-22 0,20 22 15,0-42-15,-21 20 16,22 22-16,-22 0 0,0 0 0,21 0 15,-20-1-15</inkml:trace>
  <inkml:trace contextRef="#ctx0" brushRef="#br0" timeOffset="48782.08">5419 5334 0,'0'0'0,"0"21"15,0 0-15,0 1 0,0-1 16,0 0-16,21-21 31,0 0-31,0 0 0,0 0 16,0-21-16,1 21 0,-22-21 16,21-1-16,0 22 0,-21-21 0,0 0 15,0 0-15,0 0 0,-21 21 16,0-21-1,-1 21-15,1 0 0,0 0 16,0 0-16,0 21 0,0-21 0,21 21 16,-22-21-16,22 21 0,-21-21 15,21 21-15,0 0 16</inkml:trace>
  <inkml:trace contextRef="#ctx0" brushRef="#br0" timeOffset="49783.12">5969 5482 0,'0'0'0,"63"21"32,-41-21-32,-1 0 15,0 0-15,0 0 0,0 0 16,0-21-16,22 0 0,-1-21 15,0 21-15,-20-1 0,-1 1 16,0 0-16,0-21 0,0-1 0,0 22 16,1-42-16,-1 20 0,-21 1 0,0-21 15,0 20-15,0-20 0,0-43 16,0 64-16,0 20 16,0-20-16,-21 21 0,21 0 0,0 0 15,-22-1-15,1 22 0,0 22 16,21-1-1,-21 0-15,21 0 0,-21 21 16,21 1-16,-21-1 0,21 22 0,0-1 16,0-21-16,-22 22 0,22-1 0,0-20 15,-21 20-15,21-20 0,0-1 16,0 0-16,0 1 0,0-22 16,21 21-16,1-21 0,-22 0 0,21 22 15,0-43-15,0 21 0,0 0 0,22-21 16,-22 0-16,21 0 0,0 0 15,-20 0-15,20-21 0,0 0 16,1 0-16,-1-1 0,0 1 0,1 0 16,-1 0-16,-21-21 0,21 20 15,-20 1-15,-1-21 0,0 21 0,0-22 16,-21 22-16,21 0 0,-21 0 0,0 0 16,0 0-16,0-1 15,-21 22-15,0 0 0,0 0 16,0 22-16,-1-1 15,1-21-15,21 21 0,-21 21 0,0-21 16,21 1-16,-21-1 0,21 0 0,0 21 16,0-21-16,0 1 15,0 20-15,0 0 0,0-21 0,0 1 16,21-1-16,0 0 0,0 0 16,22-21-16,-22 0 0,0 21 15,21-21-15,1 0 0,20 0 16,-21-21-16,-20 0 0,20 0 15,-21 0-15,0-1 0,22 1 0,-22 0 16,0-21-16,-21 21 0,21-22 16,-21 22-16,0-21 0,0-1 15,0 22-15,0-21 0,0 21 0,-42-43 16,21 43-16,-22 21 16,22-21-16,-21 21 0,21 0 15,-22 0-15,1 21 0,21-21 0,-22 21 0,1 0 16,21 1-16,-21-1 15,20 0-15,1 21 0,21 1 16,-21-22-16,21 0 0,0 0 0,0 0 16,0 0-16,21 1 0,0-1 15,1-21-15,-1 21 0,0-21 0,21 0 16,1 0-16,41 0 16,-41 0-16,-1 0 0</inkml:trace>
  <inkml:trace contextRef="#ctx0" brushRef="#br0" timeOffset="50586.33">7959 5271 0,'0'0'0,"21"-22"0,0 22 16,0-21-16,-21 0 15,-21 0-15,0 21 16,0-21-16,-1 21 0,-20 0 0,0 0 16,21 0-16,-22 0 0,22 0 15,-42 42-15,20-42 0,22 21 16,0 0-16,0 1 0,0-22 15,-1 21-15,22 0 0,0 0 0,0 0 16,0 0-16,0 1 0,22-22 16,-1 0-16,0 0 15,0 0-15,43 0 0,-22 0 0,-21 0 16,43 0-16,-43 0 16,21-22-16,-21 22 0,0-21 15,1 0-15,-22 0 0,21 0 16,0 0-16,-21-1 0,0 1 15,0 0 1,0 42 15,0 0-15,0 1-16,0 20 0,0-21 16,0 0-16,0 22 0,0-1 15,0 0-15,0 1 0,0 20 16,0 1-16,0-1 0,0 1 0,0-1 15,0 1-15,21 20 0,0-20 16,0-1-16,-21 22 0,22 0 0,-1-1 16,-21-20-16,21 105 0,-21-105 15,21 20-15,0-20 0,0-1 0,-21 1 16,0-1-16,0 1 0,22-22 16,-22 22-16,0-1 0,0-21 0,0 1 15,0-1-15,-64 64 16,43-85-16,0-21 0,-22 21 15,22-21-15,-63 0 16,41-21-16,1 0 0,-22 0 0,22 0 16,-21-22-16,20 1 0,-20-22 0,20 22 15,-20-21-15,-1-1 0,22 1 16,0-22-16,-1 21 0,1-20 0,0-1 16,21 0-16,21 1 0,0-1 0,0 0 15,0 22-15,0-22 0,21 22 16,0-1-16,0-20 0,21 20 0,-20 1 15,20-22-15,0 21 0,-21 1 16,22 21-16,-1-22 0,0 22 0,1-1 16,-1 22-16,0-21 0,1 21 15,-1 0-15,-21-1 0,22 1 16,-22 21-16,-21-21 16,-21 21-1,-1 0-15,1 0 0,0 0 16,0 0-16,0 0 0,21-21 15</inkml:trace>
  <inkml:trace contextRef="#ctx0" brushRef="#br0" timeOffset="51085.55">9440 4424 0,'0'-21'0,"0"42"0,21-63 0,-21 20 16,-21 22 15,0 0-31,0 22 16,0-1-16,0 0 0,-1 21 0,1-21 15,-21 22-15,21-1 0,0 22 0,-22-22 16,22 21-16,-21 1 0,-1 21 15,22-22-15,-21 1 0,21 20 0,-22-20 16,1 63-16,21-64 16,21-20-16,0 20 0,0 1 15,21-22-15,0 0 0,22 1 0,-22-1 16,21-21-16,0 21 0,1-20 16,-1-22-16,22 21 0,-22-21 0,0 0 15,1 0-15,-1 0 0,0 0 0,1-21 16,-1 21-16,21-64 15,-41 43-15,-1 0 0,21-22 0</inkml:trace>
  <inkml:trace contextRef="#ctx0" brushRef="#br0" timeOffset="51342.4">9821 4678 0,'0'0'0,"0"-21"15,-21 21 1,0 0-16,21 21 16,0 0-16,-21 0 0,21 0 15,-21 1-15,21-1 0,-22 0 0,22 0 16,0 0-16,-21 0 0,21 1 16,-21-1-16,21 0 0,0 0 15,0-42 16,21 0-31,0 21 16,-21-21-16</inkml:trace>
  <inkml:trace contextRef="#ctx0" brushRef="#br0" timeOffset="51526.29">9885 4699 0,'0'-21'15,"-21"42"16,-1-21-31,22 21 0,-21 0 0,0 1 16,21-1-16,0 0 0,-21 0 16,21 0-16,0 0 15,0 1-15,21-22 32</inkml:trace>
  <inkml:trace contextRef="#ctx0" brushRef="#br0" timeOffset="51794.14">10372 4636 0,'0'0'0,"-22"21"32,22 0-32,-21 0 0,0 0 15,0 0-15,21 22 0,-21-1 16,0 0-16,-1 1 0,22-1 15,-21 0-15,0 1 0,0-1 0,21 0 16,-21-20-16,0 20 0,21 0 16,0-21-16,-22 1 0,22-1 0,0 0 15,0 0-15,0 0 0,22-21 16,-1 0 0,0 0-16,0-21 0,0 0 15,22 0-15</inkml:trace>
  <inkml:trace contextRef="#ctx0" brushRef="#br0" timeOffset="52030">10626 4657 0,'0'0'15,"21"-21"-15,-21-1 16,0 44 0,0 20-1,0-21-15,0 21 0,-21 1 0,21-1 16,0 0-16,-22 1 0,1 20 0,21-20 15,-21-1-15,21 0 0,0-21 16,-21 22-16,21-1 0,-21-21 0,21 0 16,0 1-16,0-1 0,0 0 15,0 0-15</inkml:trace>
  <inkml:trace contextRef="#ctx0" brushRef="#br0" timeOffset="52221.89">10160 5080 0,'0'0'0,"21"0"32,0 0-32,0 0 15,1 0-15,-1-21 0,21 21 0,-21 0 16,22 0-16,-1 0 0,-21-21 15,21 21-15,-20 0 0,20-21 16,-21 21-16,21-22 0,-20 22 0</inkml:trace>
  <inkml:trace contextRef="#ctx0" brushRef="#br0" timeOffset="52593.68">10795 5038 0,'42'0'32,"-21"0"-32,22 0 15,-22 0-15,0-21 0,21-1 0,-20 22 16,20-21-16,0 0 0,-21 0 0,1 21 16,-1-21-16,0 0 0,0-1 15,-21 1-15,0 0 0,-42 0 16,21 21-1,-1 0-15,-20 0 0,21 0 0,-21 21 16,20-21-16,-20 21 0,21 0 0,-21 22 16,20-22-16,1 0 15,0 21-15,21-20 0,0 20 0,0-21 16,0 21-16,0-20 0,0-1 0,0 21 16,0-21-16,21 0 0,-21 1 15,43-22-15,-22 21 0,0 0 0,0-21 16,0 0-16,22 0 0,-22 0 0,0 0 15,21 0-15,-21 0 0,22 0 16,-1-21-16,-21 0 0</inkml:trace>
  <inkml:trace contextRef="#ctx0" brushRef="#br0" timeOffset="52874.52">11663 4487 0,'0'0'0,"-21"22"0,21-1 16,-22 21-16,22-21 0,0 22 0,-21-1 15,21 0-15,-21 1 0,21 20 0,-21-21 16,21 1-16,-21 20 0,21-20 16,0-1-16,0-21 0,-21 21 0,21 1 15,-22-22-15,22 0 0,0 0 0,0 0 16,0 1-16,0-1 15,0-42 17,22-1-32,-1 22 0,-21-21 15,21 0-15,0-21 0</inkml:trace>
  <inkml:trace contextRef="#ctx0" brushRef="#br0" timeOffset="53118.38">11980 4487 0,'0'0'0,"0"22"32,-21-22-32,0 42 0,0-21 0,0 0 0,-1 22 15,22-1-15,-21 0 0,0 1 16,0 20-16,0-21 0,21 1 16,0-1-16,0 0 0,-21 43 15,21-43-15,0-20 0,0-1 0,0 0 16,0 0-16,0 0 0,0 0 15,0 1-15,21-22 16,0 0 0,0-22-16,21 1 0,-20 0 0,-1 0 15</inkml:trace>
  <inkml:trace contextRef="#ctx0" brushRef="#br0" timeOffset="53466.19">12234 4868 0,'-21'0'0,"-64"85"16,64-64 0,0 22-16,0-22 0,0 0 15,21 21-15,0-21 0,0 1 0,0 20 16,0-21-16,0 0 0,0 0 0,21 1 16,0-1-16,21-21 15,-20 0-15,-1 21 0,21-21 0,0 0 16,-20 0-16,20 0 0,0 0 15,-21-21-15,22 0 0,-22 21 0,21-22 16,-21 1-16,1-21 0,-1 21 16,-21-22-16,0 22 0,0-21 15,0 0-15,0-1 0,0 1 0,0 0 16,-21-1-16,-1 22 0,1 0 0,0 0 16,-21 0-16,21 21 0,-1 0 15,-20 0-15,21 0 0,0 21 0,0 0 16,-1 0-16,1 0 0,21 0 15,0 1-15</inkml:trace>
  <inkml:trace contextRef="#ctx0" brushRef="#br0" timeOffset="53746.02">12975 4318 0,'0'0'0,"-21"0"15,0 0-15,21 21 16,0 0-16,-21 1 16,-1-1-16,22 0 15,-21-21-15,21 21 0,0 0 16,-21-21-1,21 21-15,21-42 47,0 0-47</inkml:trace>
  <inkml:trace contextRef="#ctx0" brushRef="#br0" timeOffset="53917.92">13102 4276 0,'0'21'31,"0"0"-31,0 0 0,0 0 16,0 1-16,-21-22 0,0 21 15,21 0-15,-21-21 0,21 21 16,0 0-16</inkml:trace>
  <inkml:trace contextRef="#ctx0" brushRef="#br0" timeOffset="54491.59">13652 5122 0,'22'0'0,"-1"0"15,-21 22 17,0-1-17,0-42 48,0-1-63,0 1 15,0 0-15,0 0 16,21 21-16,0 0 16,0 0-16,0 0 0,1 0 15,-1 0-15,0 21 0,0 0 0,-21 0 16,21 1-16,0-1 0,-21 0 16,0 0-16,0 21 0,0-20 0,0-1 15,0 21-15,-21-21 0,0 0 0,0 22 16,-21-22-16,-1 0 0,1 0 15,0-21-15,-1 21 0,1-21 0,0 22 16,20-22-16,-20 0 0,21 0 16,0 0-16,21-22 0</inkml:trace>
  <inkml:trace contextRef="#ctx0" brushRef="#br0" timeOffset="54954.33">14668 4614 0,'0'-21'0,"0"42"0,0-63 16,0 21-16,0 0 0,0 0 16,22-1-16,-22 1 15,0 42 17,-22 1-32,22 20 15,0-21-15,-21 21 0,0 1 0,0-1 16,0 0-16,21 1 0,-21 20 15,-1-20-15,1-1 0,0 0 16,0 1-16,21-1 0,0 0 0,-21-21 16,21 22-16,0-22 0,0 0 15,0 0-15,0 0 0,0 1 0,21-22 16,0 21-16,0-21 16,0 0-16,1 0 0,-1 0 0,21 0 15,-21-21-15,0-1 0,1 22 0,-1-21 16,0 0-16,0 0 0,-21-21 15,0 20-15,21 1 0</inkml:trace>
  <inkml:trace contextRef="#ctx0" brushRef="#br0" timeOffset="55134.23">14457 4868 0,'0'0'16,"-43"0"-16,22 0 0,-21 0 0,21 0 15,0 0-15,42 0 31,21 0-31,-21 0 0,22 0 16,-1 0-16,-21 0 0,21 0 16,1-21-16,-1 21 0,0 0 0,1 0 15,-1-21-15,0 21 0,-20 0 0,20 0 16</inkml:trace>
  <inkml:trace contextRef="#ctx0" brushRef="#br0" timeOffset="55601.99">14986 4911 0,'-21'0'0,"42"0"0,-42-21 31,21-1-15,0 1-16,21 0 15,0 21-15,0-21 0,-21 0 0,43 0 16,-22 21-16,0-22 0,0 22 15,0 0-15,22 0 0,-22 0 16,21 0-16,-21 0 0,0 0 0,22 0 16,-22 22-16,0-1 0,0 0 15,0 0-15,1 21 0,-1-20 0,-21 20 16,0 0-16,0-21 0,0 22 16,0-1-16,0-21 0,0 0 0,0 22 15,0-22-15,0 0 0,-21 0 16,21 0-16,-22 1 0,1-22 15,0 0-15,21-22 32,0 1-32,0 0 0,0 0 15,0 0-15,21 0 0,0-1 16,-21-20-16,22 21 0,-1-21 16,0 20-16,-21-20 0,42-21 15,-21 20-15,1 22 0,-1 0 16,0 0-16,0 0 0,21-1 0,-20 22 15,-1-21-15,0 21 0,0 0 16,0-21-16,0 21 0,1 0 16</inkml:trace>
  <inkml:trace contextRef="#ctx0" brushRef="#br0" timeOffset="56009.75">15981 4699 0,'0'0'0,"0"21"31,-21 0-15,21 1-16,-22-1 15,22 0-15,-21 0 0,0 21 16,21-20-16,0 20 0,0-21 0,-21 21 16,21 1-16,0-22 0,0 21 15,0-21-15,0 1 0,0-1 0,0 21 16,0-21-16,0 0 0,0 1 16,21-22-16,0 0 0,0 21 15,1-21-15,-1 0 0,21 0 0,-21 0 16,22 0-16,-22-21 0,21-1 15,0 22-15,-20-21 0,20 0 0,-21-21 16,0 21-16,22-1 0,-22-20 16,0 0-16,-21-1 0,21 1 15,0 0-15,-21-1 0,21 1 0,-21 21 16,0-21-16,0 20 0,0 1 16,0 0-16,0 0 0,-21 21 31,0 21-31,21 0 15,-21 0-15,0 1 0,21-1 0,-21 0 16,21 0-16,0 0 16,0 0-16,0 1 15</inkml:trace>
  <inkml:trace contextRef="#ctx0" brushRef="#br0" timeOffset="56414.52">16658 4974 0,'0'43'15,"21"-43"1,0 0-16,1 0 16,-1 0-16,0 0 0,0 0 15,21 0-15,-20-22 0,-1 22 0,0-21 16,21 0-16,-21 21 0,1-21 15,20 0-15,-21 0 0,0-1 0,0 22 16,1-21-16,-22 0 0,0 0 16,0 0-16,0 0 0,0-1 0,0 1 15,-22 21-15,1 0 16,-21 0-16,21 0 0,-22 0 0,22 0 16,-21 21-16,0 1 0,-1 20 0,22-21 15,-21 21-15,21 1 0,-1-22 16,1 21-16,0 1 0,21-1 0,0-21 15,0 21-15,0-20 16,0-1-16,21 0 0,0 0 0,1 0 16,-1 0-16,0 1 0,21-22 15,-21 0-15,22 21 0,-22-21 0,21 0 16,1 0-16,-22 0 0,21 0 0,0-21 16,-20-1-16,20 1 0,0 0 15</inkml:trace>
  <inkml:trace contextRef="#ctx0" brushRef="#br0" timeOffset="56787.31">17568 4276 0,'0'0'0,"0"-43"15,21 43-15,1 0 16,-1 0-16,21 0 0,0 0 15,1 22-15,20-22 0,22 42 16,-43 0-16,1-21 16,-1 22-16,0-22 0,-21 21 0,1 1 15,-1-1-15,-21 0 0,0 22 0,0-22 16,0 22-16,0-1 0,-21-21 0,-1 22 16,1-22-16,0 22 0,0-22 0,-21 0 15,20-20-15,-20 20 16,0-21-16,21 0 0,-22 0 0,22 1 15,-21-1-15,21-21 0,-1 21 16,-20-21-16,0 0 0,21 0 16,-1 0-16,22-21 31,22 0-31,-1-1 16,0 1-16,0 0 0</inkml:trace>
  <inkml:trace contextRef="#ctx0" brushRef="#br0" timeOffset="57030.17">18627 4763 0,'0'-22'0,"0"44"0,0-65 31,0 64 16,0 1-32,-22-22-15,22 21 0,-21 0 16,21 0 0,0 0-16</inkml:trace>
  <inkml:trace contextRef="#ctx0" brushRef="#br0" timeOffset="57302.01">18754 5207 0,'0'0'16,"0"21"-16,0 0 0,0 1 16,0-1-16,0 0 15,0 0-15,0 0 0,0 0 16,0 1-16,0-1 15,0 0-15,0 0 0,0 0 0,-22 0 16,22 1-16,-21-1 0,0 0 16,0 0-16,0 0 0,0 0 0,-22-21 15,22 22-15,0-22 0,-21 0 16,20 21-16,1-21 0,-21 21 0,21-21 16,-22 0-16,22 0 0,0 0 15,0 0-15,0 0 0,0 0 0</inkml:trace>
  <inkml:trace contextRef="#ctx0" brushRef="#br1" timeOffset="62589.9">14711 5884 0,'0'0'0,"-21"0"16,-1 0-16,1 0 16,0 0-1,21 22-15,0-1 31,21 0-31,0-21 16,22 0-16,-22 0 0,21 0 16,1 0-16,20 0 0,1 0 15,20 0-15,1 0 0,0 0 0,20 0 16,22 0-16,-21 0 0,21-21 16,0 21-16,0-21 0,21 21 0,1 0 15,-22 0-15,0-22 0,0 22 16,84 0-16,-105 0 0,-21 0 15,-1 0-15,1 0 0,-21 0 16,20 0-16,-41 0 0,-1 0 0,0 0 16,1-21-16,-22 21 0,0 0 15,0 0 1,-21-21 0,-21 21-1,0 0-15,0 0 16,-1 0-16,1 0 0,0 0 0,0 0 15,0 0-15,0 0 0,-1 0 16,1 0-16</inkml:trace>
  <inkml:trace contextRef="#ctx0" brushRef="#br1" timeOffset="63072.27">15917 6054 0,'0'-21'31,"0"-1"-31,-21 44 47,0-1-47,0-21 0,0 42 16,-1-21-16,-20 0 0,0 22 16,-1-22-16,-20 42 0,-22-20 0,1-1 15,20 22-15,-21-1 0,-63 64 16,64-85-16,20 22 0,22-22 15,-22 1-15,22-1 0,0-21 16,-1 21-16,22-20 0,-21-1 0,21 0 16,-1 0-16,1 0 0,21 0 15,-21-21 1,21-21 15,0 0-31,0 0 0,0 0 16,0 0-16,21-1 0,-21 1 15</inkml:trace>
  <inkml:trace contextRef="#ctx0" brushRef="#br1" timeOffset="63554.21">14668 6583 0,'22'-21'31,"-22"42"-16,0 0 1,-22 0-16,22 0 0,0 1 16,-21-1-16,21 0 0,-21 21 0,0-21 15,0 1-15,21 20 0,-21-21 0,-1 0 16,1 0-16,0 22 0,0-22 16,0 0-16,21 0 0,-21-21 0,-1 21 15,1 1-15,0-22 0,21 21 16,-21-21-1,21-21 1,0-1 0,21 22-16,0-21 15,0 21-15,1 0 0,20-21 0,-21 21 16,21 0-16,1 0 0,-1 0 16,0 0-16,1 0 0,-22 0 0,21 0 15,1 0-15,-1 0 0,0 0 16,1 0-16,-22 0 0,21 0 0,-21 0 15,22 0-15,-22 0 0,0 0 0,0 0 32,-42 0 15,0 0-32,21 21 1</inkml:trace>
  <inkml:trace contextRef="#ctx0" brushRef="#br1" timeOffset="65066.13">10985 7662 0,'22'-21'16,"-44"42"-16,65-42 0,-43 0 0,21 0 0,-21 0 15,0 0-15,21-1 0,-21 1 16,0 0-16,0 0 0,0 0 16,0 0-16,-21 21 15,0 0-15,0 0 0,-1 0 0,-20 0 16,0 21-16,21 0 0,-149 106 31,149-85-31,-21 1 0,21-1 0,-22 64 16,22-64-16,21 22 15,0-1-15,0-21 0,0 22 0,0-22 16,0 43-16,0-64 0,21 21 16,0-20-16,1-1 0,20 0 15,-21-21-15,21 21 0,1-21 0,20 0 16,-20 0-16,-1 0 0,21 0 0,-20-21 16,63-21-1,-64 20-15,0 1 0,1 0 0,-1-21 0,0 21 16,-21-22-16,1 1 0,-1 0 15,0-1-15,0 22 0,-21-21 16,21-1-16,-21 22 0,0-42 16,0 42-16,0-1 15,0 44 1,-21-1-16,0 0 16,0 21-16,21-21 0,0 22 15,0-22-15,-21 21 0,21 1 0,-22 20 16,22-42-16,0 22 0,0-22 15,0 0-15,0 0 0,22-21 16,-1 21-16,0-21 0,0 0 16,0 0-16,0 0 0,1 0 15,-1 0-15,0-21 0,0 0 16,0 0-16,0 0 0,1-22 16,-22 1-16,0 21 0,0 0 15,0-22-15,0 22 0,0-21 0,0 21 16,-22-1-16,1 1 0,0 0 0,0 0 15,0 21-15,0-21 0,-1 21 16,1-21-16,0 21 0,0 0 16,21-22-1,21 22 1,0 0-16,22-21 0,-22 21 0,42 0 16,-20-21-16,-22 21 15,21 0-15,0 0 0,-20 0 16,20 0-16,-21 0 0,21 21 0,-20-21 15,-1 21-15,0 1 0,0-1 0,0 0 16,-21 0-16,0 0 0,0 0 16,0 22-16,0-22 0,0 21 0,0-21 15,0 1-15,0 20 0,-21-21 16,21 0-16,-21 0 0,21 1 0,-21-1 16,21 0-16,0 0 15,-21-21-15,21-21 31,0 0-31,0 0 0,0-1 0,0 1 16,0-21-16,0 21 16,0 0-16,21-22 0,0 1 0,-21 21 15,21-22-15,0 22 0,0 0 0,22-21 16,-22 21-16,0-1 0,21 1 16,1 21-16,-22-21 0,21 21 0,22 0 15,-43 0-15,0 21 16,0 0-16,0-21 0,1 22 0,-1 20 15,-21 0-15,0-21 0,0 22 16,0-22-16,-21 21 0,-1-21 16,1 1-16,0 20 0,0-21 15,21 0-15,-21 0 0,0 1 0,21-1 32,0-42-17,21-1 1,0 22-16,0-21 0</inkml:trace>
  <inkml:trace contextRef="#ctx0" brushRef="#br1" timeOffset="65498.4">12933 7726 0,'0'-21'0,"0"42"0,0-63 15,-21 42-15,-1 0 16,1 0-16,0 0 0,0 0 15,0 0-15,0 0 0,-1 0 16,1 0-16,-21 21 0,21 0 0,0-21 16,-1 21-16,1 0 0,0 0 15,21 1-15,-21-1 0,21 0 16,0 0-16,0 0 0,21 0 16,0-21-16,0 22 15,1-22-15,-1 0 0,0 21 16,0-21-16,21 21 0,1 0 15,-22-21-15,-21 21 0,21-21 16,-21 21-16,0 1 0,0-1 16,0 0-16,-21 0 15,0 0-15,0-21 0,-1 21 16,1-21-16,-21 0 0,21 22 0,0-22 16,-22 0-16,22 0 0,0 0 15,-21 0-15,20 0 0,1 0 16,0 0-16,0 0 0,21-22 15,0 1 1,0 0-16,21 0 16,0 21-16,0-21 0,1 0 0,-1 21 15</inkml:trace>
  <inkml:trace contextRef="#ctx0" brushRef="#br1" timeOffset="65966.64">13314 7768 0,'-43'0'31,"22"0"-31,0 0 16,0 0-16,0 0 0,0 21 16,-1 1-16,1-1 0,21 0 15,-21 0-15,0 0 0,0 22 16,-22 20-16,22-42 0,21 0 15,0 22-15,0-22 0,0 0 16,0 0-16,0 0 0,0 1 0,21-22 16,1 21-16,-1-21 0,0 0 15,21 0-15,22 0 0,-22 0 16,-21-21-16,22-1 0,-1 22 0,-21-21 16,21 0-16,-20 0 15,20 0-15,-21-22 0,21-20 16,-20 42-16,-1-22 0,-21 22 0,0-21 15,0 21-15,0 0 0,0-22 16,-21 22-16,-1 0 0,1 21 0,0-21 16,-21 21-16,21 0 0,-22 0 15,22 0-15,-21 0 0,-1 0 0,22 21 16,-21-21-16,21 21 0,0-21 0,-1 21 16,1 0-16,21 1 0,0-1 15,0 0-15,0 0 16,21-21-16,1 0 15,-1 0-15,21 0 0,-21 0 16,0 0-16</inkml:trace>
  <inkml:trace contextRef="#ctx0" brushRef="#br1" timeOffset="66255.48">13864 7472 0,'0'-21'0,"0"42"0,0-63 0,0 63 31,-21 0-15,21 0-16,-21 0 0,21 22 15,0-22-15,-21 21 0,21 0 0,-22-20 16,1 20-16,21 0 0,0-21 16,-21 22-16,0-22 0,21 21 0,-21 22 15,0-43-15,21 21 16,-22-21-16,22 1 0,0-1 15,0 0-15,22-21 16,-1 0 0,0 0-16,0 0 0,0-21 0,0 0 15,1-1-15,-1 1 0,0 0 0</inkml:trace>
  <inkml:trace contextRef="#ctx0" brushRef="#br1" timeOffset="66647.92">14055 7811 0,'-22'0'0,"22"21"16,0 0-1,22-21 1,-1 0-16,0 0 0,0 0 0,0 0 16,0-21-16,1 21 0,-1-21 15,0 21-15,0-22 0,0 22 16,-21-21-16,21 0 0,-21 0 15,0 0 1,-21 0-16,0 21 0,0 0 16,0 0-16,0 0 0,-1 0 0,-20 21 15,21 0-15,-21 0 0,20 0 16,1 0-16,0 1 0,-21-1 16,21 21-16,21-21 0,-22 0 0,1 22 15,21 20-15,0-42 16,0 1-16,0-1 0,0 0 15,21 0-15,1-21 0,-1 0 16,0 21-16,21-21 0,1 0 0,-1 0 16,0 0-16,1 0 0,-1 0 15,-21-21-15,21 0 0,1 21 0,-22-21 16,21 0-16,-21-1 0,1 1 0</inkml:trace>
  <inkml:trace contextRef="#ctx0" brushRef="#br1" timeOffset="67435.47">16849 6117 0,'0'0'0,"-22"-21"15,22 0 1,-21 21-16,0 0 15,0 0 1,21 21 0,0 0-16,0 0 0,0 1 15,0-1-15,0 42 16,0-42-16,21 22 0,0-1 0,0 0 0,1 1 16,-1 20-16,0-20 0,21-1 15,-21 0-15,1-21 0,-1 22 0,0-1 16,0-21-16,0 0 15,0 22-15,1-22 0,-22 0 0,0 0 16,21 0-16,-21 1 0,0-1 16,0 0-1,-21-21 32,-1-21-47,1 0 16,0 21-16</inkml:trace>
  <inkml:trace contextRef="#ctx0" brushRef="#br1" timeOffset="67726.31">16700 6710 0,'0'0'0,"-21"0"0,42 21 31,1-21-31,-1 21 16,0 0-16,0-21 0,0 22 0,0-1 15,1 0-15,41 0 16,-42 0-16,0 0 0,22 1 16,-22-22-16,0 21 0,0 0 0,0 0 15,1-21-15,-22 21 16,0-42 46,21 0-62,-21 0 16,21 0-16,0-22 0,0 22 16</inkml:trace>
  <inkml:trace contextRef="#ctx0" brushRef="#br1" timeOffset="67950.17">17420 6519 0,'0'0'16,"0"22"-16,-21-22 0,21 21 15,-21 0-15,0 21 0,-1-21 16,1 1-16,21 20 0,-42 21 16,42-41-16,0-1 0,-21 0 15,0 0-15,21 0 0,-22 0 16,22 1-16,0-1 0,0 0 16,22-21 30</inkml:trace>
  <inkml:trace contextRef="#ctx0" brushRef="#br1" timeOffset="69138.49">16764 7430 0,'0'0'0,"0"-22"15,0 1-15,0 0 16,21 21 0,-21 21 15,0 0-31,0 1 0,0 20 0,-21-21 16,21 21-16,0 1 0,0-22 15,-21 21-15,-22 64 16,43-85-16,0 22 0,-21-22 0,0 21 15,0 22-15,0-43 16,21 21-16,0-21 0,0 22 16,0-65 15</inkml:trace>
  <inkml:trace contextRef="#ctx0" brushRef="#br1" timeOffset="69622.22">16616 7493 0,'0'-21'0,"0"42"0,0-63 15,63-22-15,-42 43 16,1 0-16,-1 21 0,21-21 0,-21 0 16,0-1-16,22 22 0,-1 0 15,-21 0-15,22 0 0,-1 0 0,-21 0 16,21 0-16,-20 22 15,-1-1-15,0 21 0,0-21 0,-21 22 0,0-22 16,0 21-16,0-21 16,-21 22-16,0-22 0,0 0 0,-22 0 15,1 0-15,21 0 0,-22 1 0,-41 20 16,41-42-16,22 0 16,-21 21-16,21-21 0,0 0 0,-1 0 15,1 0-15,21-21 16,0 0-16,0 0 15,21 21 17,1 21-32,-1 0 0,-21 0 15,21 0-15,-21 0 0,21 1 16,-21-1-16,0 0 0,21 21 16,-21-21-16,21 1 0,-21-1 0,22 0 15,-22 0-15,0 0 0,21 0 0,0 1 16,0-22-16,-21 21 0,21-21 15,0 0-15,1 0 0,-1 0 16,0 0-16,0 0 0,0-21 16,22 21-16,-22-22 0,0 1 15,0 0-15,0 0 0</inkml:trace>
  <inkml:trace contextRef="#ctx0" brushRef="#br1" timeOffset="70009.99">17272 7832 0,'0'21'0,"0"-42"0,-21 42 0,21 0 16,21-21 15,0 0-31,0 0 0,22-21 0,-22 0 16,0 21-16,21-21 0,-21 21 0,22-22 15,-22 1-15,0 21 0,-21-21 16,21 0-16,-21 0 15,0 0-15,0-1 0,-21 22 16,0 0-16,0 0 16,0 0-16,-1 0 0,-20 22 0,21-1 15,-21 0-15,20 0 0,1 0 16,0 0-16,0 1 0,0-1 0,0 0 16,21 0-16,0 21 0,0-20 15,0-1-15,0 0 0,0 0 0,21-21 16,0 21-16,0 0 0,0-21 0,22 0 15,-22 0-15,21 0 0,-21 0 16,22 0-16,-1 0 0,0 0 0,1-21 16,41 0-16,-41 0 15,-1 0-15,-21 0 0,0-1 0,22 1 16</inkml:trace>
  <inkml:trace contextRef="#ctx0" brushRef="#br1" timeOffset="70309.82">17949 7662 0,'0'0'0,"0"22"31,0-1-31,0 0 16,-21 0-16,21 0 0,0 22 15,0-22-15,0 21 0,0 0 0,0 1 16,-21-1-16,21 22 0,-21-1 0,21 1 16,-21-1-16,-1 1 15,1-1-15,0 22 0,0-22 0,-21 22 0,-22 63 16,22-84-16,-1-1 15,22 1-15,0-22 0,0 0 16,0 22-16,0-43 0,-1 21 0,1-21 16,21 1-16,0-1 0,0 0 0,21-42 31,-21 0-31,22-1 16,-1 1-16,0 0 0,0 0 0,0-21 15,0-1-15,22 1 0,-22-22 16,0 22-16</inkml:trace>
  <inkml:trace contextRef="#ctx0" brushRef="#br1" timeOffset="70641.63">17907 7726 0,'0'0'0,"0"-21"0,0 0 0,21-1 0,0 1 15,0 0-15,1 0 16,-1 0-16,0 0 0,0 21 0,0 0 0,22 0 15,-22 0-15,21 0 0,-21 0 16,22 0-16,-22 21 0,0-21 0,21 21 16,1 21-16,-43 1 15,0-22-15,0 0 0,0 0 16,0 0-16,0 0 0,0 1 0,-43-1 16,22 0-16,0 0 0,0 0 0,-22-21 15,22 21-15,-21 1 0,21-22 16,-22 0-16,1 21 0,21-21 15,0 0-15,0 0 0,63-21 47,-21 21-47,0-22 0,0 1 16,1 21-16</inkml:trace>
  <inkml:trace contextRef="#ctx0" brushRef="#br1" timeOffset="71074.38">18732 7493 0,'0'0'0,"-21"0"15,0 0-15,0 21 0,0-21 16,0 21-16,-1 1 0,1-1 16,0 0-16,-21 42 0,42-41 15,-21-1-15,-1 0 0,22 21 0,0-21 16,0 1-16,0-1 0,0 0 15,0 0-15,22 0 16,-1-21-16,0 0 0,0 21 16,0-21-16,0 0 0,1 0 0,41 0 15,-42 0-15,0-21 0,22 0 16,-22 21-16,0-21 0,0 0 16,0 0-16,1-1 0,-1 1 0,-21 0 15,0 0-15,0-21 0,0-1 0,0 22 16,0-21-16,0 21 0,-43-22 15,22 22-15,0 0 0,0 21 0,-21 0 16,20 0-16,1 0 0,-21 0 16,21 0-16,-22 21 0,22 0 15,0 0-15,0 22 0,0-22 0,0 0 16,21 21-16,0-20 0,0-1 16,0 0-16,0 0 0,0 0 0,0 0 15,21-21-15,0 22 0,0-22 0,0 0 16,22 0-16,-22 0 0,21 0 15,-21 0-15</inkml:trace>
  <inkml:trace contextRef="#ctx0" brushRef="#br1" timeOffset="71482.14">19092 7684 0,'0'0'15,"0"-22"-15,-21 22 0,21-21 0,0 0 16,0 0-16,0 0 15,0 0-15,0-1 0,0 1 16,0 0-16,21 21 16,0 0-16,1-21 0,-1 21 0,0 0 15,0 0-15,0 0 0,0 21 16,1 0-16,-1 0 0,0 1 0,-21-1 16,21 0-16,0 0 0,-21 0 0,0 22 15,0-22-15,0 0 16,0 0-16,0 0 0,0 0 0,0 1 0,0-1 15,0 0-15,0 0 0,-21-21 32,0 0-32,0 0 15,21-21 1,0 0-16,0 0 16,0-1-16,0 1 0,21 0 15,0 0-15,0 0 0,-21 0 0,21-1 16,1 1-16,-1 0 0,0 0 15,0 0-15,0 0 0,0-22 0,22 22 16,-22 0-16,21-21 0,-21 20 16,22-20-16</inkml:trace>
  <inkml:trace contextRef="#ctx0" brushRef="#br1" timeOffset="71777.98">20045 7070 0,'-21'21'47,"21"0"-47,-22 0 0,22 0 16,0 22-16,-21-1 0,0 0 15,21 1-15,-21-1 0,21 0 16,0 1-16,-21-1 0,21 0 16,-21 1-16,-1-1 0,22 0 0,-21-20 15,21 20-15,0-21 0,0 0 0,0 0 16,0 1-16,-21-1 0,21 0 15,0 0-15,21-21 16,0 0-16,1 0 16,-1 0-16,0 0 15,0 0-15,43-21 0,-43 21 16,0-21-16,0 0 0,0-1 0,0 1 16</inkml:trace>
  <inkml:trace contextRef="#ctx0" brushRef="#br1" timeOffset="72078.81">19939 7430 0,'0'0'0,"-21"0"0,0 0 0,-1 0 0,22-22 32,22 22-32,-1 0 0,0 0 15,21 0-15,-21 0 0,22 0 16,-1 0-16,0-21 0,1 21 0,41 0 15,-41 0-15,-22 0 16,21-21-16,1 21 0,-22 0 0,0 0 16,0 0-16,0-21 0,0 21 0,1 0 31,-22-21-31,21 21 16,-21-21-1,-21 21 1,-1 0-1,1 21-15</inkml:trace>
  <inkml:trace contextRef="#ctx0" brushRef="#br0" timeOffset="89427.07">1968 10266 0,'0'0'0,"-21"-21"0,21 0 15,0-1-15,0 1 0,0 0 16,-21 21-16,21-21 0,0 0 0,-21 0 16,21 42 15,0 0-31,0 0 16,0 0-16,0 22 0,21 20 0,-21-21 15,21 22-15,-21-1 0,21 1 16,-21-1-16,0 64 0,0-63 15,0-22-15,0 1 16,0 20-16,0-21 0,-21 1 0,0-1 16,0-21-16,21 22 0,0-22 15,0 0-15,-21 0 0,21-42 32,0 0-32,0 0 0,0-1 15,0-20-15,0 21 0,-21-21 0</inkml:trace>
  <inkml:trace contextRef="#ctx0" brushRef="#br0" timeOffset="89925.78">1736 10351 0,'0'0'0,"-22"-22"0,22-20 0,-21 21 0,21 0 16,-21 0-16,21-1 16,0 1-16,0 0 0,0 0 0,0 0 15,21 0-15,0-22 0,1 22 16,62-42-16,-41 41 0,-1 1 15,21 0-15,1 0 0,21 0 16,-22 21-16,170 0 16,-170 21-16,1 0 0,-22 0 15,22 22-15,-43-22 0,21 21 0,-42 0 16,0 1-16,0-1 0,-21 0 16,0 1-16,-21 20 0,-22-20 15,1 20-15,-22 1 0,21-22 0,1 0 16,-22 1-16,22-1 0,-1-21 15,22 21-15,-22-20 0,22-22 0,0 21 16,21-21-16,-1 0 0,-20 0 16,21-21-16,0-1 0,21 1 15,0 0-15,0 0 0,0 0 16,0 0-16,0-1 0,21 22 0,0 0 16,0 0-16,0 0 0,1 0 15,20 22-15,-21-1 0,21 0 0,-20 21 16,41 22-16,-42-22 15,0-21-15,1 22 0,-1-22 16,0 21-16,0 0 0,-21-20 0,21-1 0,0 0 16,1 21-1,-1-21-15,0 1 0,0-22 16,0 0-16,0 0 16,1 0-16,-1-22 0,0 1 15,0 0-15,0 0 0,-21 0 0</inkml:trace>
  <inkml:trace contextRef="#ctx0" brushRef="#br0" timeOffset="90299.57">2688 10837 0,'21'22'15,"0"-22"1,1 0-16,-1 0 0,0 0 15,0-22-15,0 22 0,0-21 16,1 0-16,-1 21 0,0-42 0,0 21 16,0-1-16,0 1 0,-21 0 15,0 0-15,0 0 0,0 0 0,0-1 16,0 1-16,-21 21 16,-21 0-16,21 0 15,0 21-15,-1-21 0,1 22 0,0-1 16,0 21-16,0-21 0,0 22 15,-1-22-15,22 21 0,-21-21 0,21 43 16,0-43-16,0 21 0,0-21 16,0 1-16,0-1 0,21 0 15,1-21-15,-1 21 0,21-21 0,-21 0 16,0 0-16,22 0 0,-1 0 16,0 0-16,1-21 0,-1 0 0,0 0 15,22-1-15,-22 1 0</inkml:trace>
  <inkml:trace contextRef="#ctx0" brushRef="#br0" timeOffset="90638.38">3535 10499 0,'0'0'0,"0"-21"0,0-1 15,-21 22 1,-1 0-16,22 22 16,0-1-16,-21 0 0,0 0 15,21 21-15,0 1 0,-21-1 16,21 0-16,0 22 0,0-22 0,0 22 15,0-1-15,0 1 0,0 20 0,0 1 16,0 0-16,0 21 0,0 84 16,0-105-16,0 21 0,-21-1 15,21 1-15,-21 0 0,21-21 16,0 21-16,-22-22 0,22 1 0,-21 21 16,21-43-16,-21 22 0,21 0 15,-21-22-15,21 1 0,0-1 0,0-21 16,-21 1-16,21 20 15,-21-42-15,21-42 16,0 0-16,0 0 0,0-21 16,0-22-16,0 1 0,21-1 0,-21 1 15,21-22-15,0 0 0,-21-21 16,21 1-16</inkml:trace>
  <inkml:trace contextRef="#ctx0" brushRef="#br0" timeOffset="90958.19">3323 10859 0,'0'-43'0,"0"86"0,0-128 16,0 43-16,0-1 0,0 1 0,21 21 15,22-64-15,-1 64 0,-21 0 16,21 0-16,1-1 0,20 1 16,-20 21-16,20 0 0,-21 0 0,1 0 15,20 0-15,-20 0 0,-1 21 16,-21 1-16,21 20 0,-20-21 0,-22 0 15,0 22-15,0 20 16,-22-21-16,-20-20 0,21 20 16,-21-21-16,-1 21 0,1-20 0,-22-1 15,22 0-15,0 0 0,-22 0 0,43-21 16,-21 21-16,21-21 0,-22 0 16,86 0 15,-22 0-31,21-21 0,0 0 15,1 0-15,-1 0 0,0 0 0</inkml:trace>
  <inkml:trace contextRef="#ctx0" brushRef="#br0" timeOffset="91378.95">4424 10456 0,'0'0'16,"-21"0"-16,-1 0 0,-20 0 0,21 0 15,-21 22-15,20-1 0,1 0 16,0 0-16,0 0 0,0 22 0,0-22 16,-1 21-16,1 0 0,0-20 15,21 20-15,0 0 0,0 1 16,0-1-16,0-21 0,0 0 16,21 0-16,0-21 0,1 22 0,-1-22 15,0 0-15,21 0 0,1 0 0,-1 0 16,0 0-16,1 0 0,-1 0 15,0-22-15,1 1 0,-22 0 0,21 21 16,-21-42-16,0 21 0,1-22 16,-22 1-16,0 0 0,0-22 15,-22 22-15,1-1 16,-21 22-16,21-21 0,-22 21 0,22 0 16,-21 21-16,0 0 0,20 0 15,-20 0-15,21 0 0,0 21 16,-22 0-16,22 0 0,0 0 0,21 0 15,0 1-15,-21 41 16,21-42-16,0 22 0,0-22 0,0 0 16,0 0-16,21 0 0,21-21 0,-20 0 15,20 0-15,0 0 0,1 0 0</inkml:trace>
  <inkml:trace contextRef="#ctx0" brushRef="#br0" timeOffset="91719.75">4932 10626 0,'0'-21'16,"0"42"-16,0-64 0,0 22 0,0 0 0,0 0 16,0 0-16,0 0 0,21 21 15,0-22-15,0 22 0,0-21 16,22 21-16,-1 0 0,-21 0 16,0 21-16,1 1 15,-1-1-15,21 0 0,-21 0 0,0 21 16,1-20-16,-22 20 0,0 0 0,0-21 15,0 22-15,0-22 0,0 21 16,0-21-16,0 1 0,-22-1 0,1 0 16,0-21-16,21 21 0,-21-21 0,0 0 15,21-21 1,0 0 0,0 0-16,0-22 15,0 22-15,21 0 0,0 0 16,0-22-16,0 1 0,1 0 0,-1-1 15,21 1-15,-21 0 0,22-1 16,-1 1-16,0 0 0</inkml:trace>
  <inkml:trace contextRef="#ctx0" brushRef="#br0" timeOffset="91938.63">5842 10118 0,'0'0'0,"0"21"16,0 0-16,-21 0 15,0 0-15,-1 22 0,1-22 16,21 21-16,-42 64 0,42-64 15,-21 1-15,21 20 0,0-20 16,0-1-16,0 0 0,0-21 16,0 22-16,0-22 0,0 21 0,0-21 15,0 1-15,0-1 0,0 0 16,21-21 0,0 0-16,0 0 15,-21-21-15,0 0 0,21 21 0,-21-22 16,0 1-16</inkml:trace>
  <inkml:trace contextRef="#ctx0" brushRef="#br0" timeOffset="92095.54">5503 10626 0,'0'0'0,"-21"0"0,42 0 47,0 0-47,1 0 0,-1 0 0,21 0 16,-21 0-16,22-21 0,-1 21 0,0-22 15,1 1-15,-1 0 16,0 21-16,22-21 0,-22 0 0</inkml:trace>
  <inkml:trace contextRef="#ctx0" brushRef="#br0" timeOffset="92471.32">6181 10499 0,'-22'21'0,"44"-42"0,-44 63 0,22-21 16,22-21 0,-1 0-1,0 0-15,0 0 0,0-21 16,0 21-16,22-21 0,-22 0 16,0 0-16,0-1 0,0 1 0,1 0 15,-22 0-15,0 0 0,0 0 0,0-1 16,0 1-16,0 0 15,-22 21 1,22 21-16,-42 0 0,21 1 16,0 20-16,0-21 0,-1 21 15,1 1-15,0-1 0,-21 22 16,42-22-16,0-21 0,0 21 16,0-20-16,0-1 0,0 0 0,0 0 15,0 0-15,21-21 0,0 0 0,0 21 16,0-21-16,1 0 0,41 0 15,-42-21-15,22 21 0,-1-21 16,0 0-16,1 0 0</inkml:trace>
  <inkml:trace contextRef="#ctx0" brushRef="#br0" timeOffset="92831.12">6816 10414 0,'0'0'0,"0"-21"0,0 0 15,0 0-15,0-1 0,42-20 31,-21 42-31,0 0 16,0 0-16,1 0 0,-1 21 0,0 0 16,0 1-16,0-1 0,0 21 0,1-21 15,-22 22-15,0-1 0,21-21 16,-21 21-16,0 1 0,0-22 16,0 21-16,-21-21 0,21 1 0,-22 20 15,1-21-15,0-21 0,21 21 16,-21 0-16,0-21 0,0 0 15,21-21 1,0 0-16,21 0 16,0-21-16,0 20 0,-21 1 0,21-21 15,0 0-15,1-1 0,20 1 16,-21 21-16,0-22 0,0 22 0,1 0 16,-1 0-16,-21 0 0,21 21 0,0 0 15,-21-21-15,21 21 16,0 0-1</inkml:trace>
  <inkml:trace contextRef="#ctx0" brushRef="#br0" timeOffset="93157.93">7620 10583 0,'0'0'0,"0"22"0,0-44 47,0 1-32,21 21-15,-21-21 0,0 0 16,0 0-16,0 0 15,0-1-15,-21 22 16,21 22 0,-21-22-16,21 21 15,-21-21-15,21 21 0,-22-21 16,22 21-16</inkml:trace>
  <inkml:trace contextRef="#ctx0" brushRef="#br0" timeOffset="95053.78">7789 10710 0,'0'-21'31,"0"0"-31,21 0 0,1 0 16,-1 0-16,0-1 15,0-20-15,0 21 0,0-21 0,22-1 16,-1-41-16,0 41 0,-20 1 16,-1 0-16,21-1 0,-21 1 15,-21 0-15,21 20 0,-21-20 0,0 0 16,22 21-16,-22-1 0,0 1 15,-22 21 1,1 0-16,0 21 0,21 1 16,-21-1-16,0 0 0,21 21 15,-21 1-15,21-1 0,0 0 0,-22 1 16,22-1-16,-21 0 0,21 1 16,0-1-16,0 21 0,-21-20 15,21-1-15,0-21 0,0 22 0,0-22 16,0 0-16,0 0 0,21 0 0,0 0 15,1-21-15,-1 0 0,0 0 16,21 0-16,1 0 0,-22 0 16,0 0-16,21-21 0,-21 0 15,22 0-15,-1 0 0,-21 0 0,0-1 16,22-20-16,-22 21 0,0-21 0,0 20 16,0-20-16,1 21 0,-22 0 15,0 0-15,0-1 0,0 1 0,-22 42 47,22 1-47,-21-1 0,0 0 0,21 0 16,0 21-16,0-20 15,0-1-15,0 0 0,0 0 0,0 0 16,0 0-16,0 1 0,0-1 16,21-21-16,0 0 15,1 0-15,-1 0 0,0 0 16,0 0-16,0 0 0,0 0 0,1-21 15,-1-1-15,0 22 0,-21-21 16,0 0-16,21 0 0,-21 0 0,0 0 16,0-1-16,0 1 0,0-21 0,-42 0 15,21 20-15,-1 1 16,1 21-16,0-21 0,0 21 16,0-21-16,0 21 15,42 0 16,0 21-31,0-21 0,0 0 16,22 0-16,-1 0 0,0 0 16,1 0-16,20 0 0,64 0 15,-85 0-15,22 0 0,-1-21 0,-20 21 16,20 0-16,-20 0 0,20 0 16,-21-21-16,1 21 0,-1 0 15,-21-21-15,22 21 0,-22 0 0,0 0 16,-42 0-1,0 0 1,-1 0-16,1 0 0,0 21 0,0-21 16,-21 21-16,20-21 0,1 21 15,-21 0-15,21 0 0,0 1 0,-1-1 16,-20 21-16,21 0 16,21-20-16,0-1 0,-21 0 0,21 0 15,0 0-15,0 0 0,0 1 0,21-1 16,0 0-16,0-21 15,0 0-15,22 0 16,-22 0-16,0 0 0,0 0 0,0 0 16,1 0-16,-1-21 0,0 0 15,0 21-15,0-22 0,0 1 0,1 0 16,-1-21-16,0 21 0,0-43 16,0 43-16,-21 0 0,0 0 15,21-22-15,1 22 0,-22 0 16,0 0-16,21 21 0,-21-21 15,21 21 1,-21 21 0,0 0-16,0 0 0,21 0 15,-21 0-15,0 1 0,21 20 16,-21-21-16,0 21 0,0 1 16,0-1-16,21 0 0,-21 1 0,0-1 15,0 0-15,0 1 0,0 20 0,0-20 16,0-1-16,0 21 0,0 1 15,0-22-15,0 85 16,0-42-16,0-22 0,0 64 0,0-63 16,-21-1-16,21 1 0,0-1 15,0 22-15,-21-21 0,21-1 0,-21 1 16,21-1-16,0 22 0,-21 21 16,21-43-16,-21 1 0,21-22 15,-22 0-15,22 1 0,0-1 16,0 0-16,0-21 0,-21 22 0,21-22 15,-21 0-15,21 0 0,0 0 0,-21 1 16,0-22 0,0 0-16,21-22 0,-22 1 0,1 0 15,0 0-15,21 0 0,-21-22 16,0 1-16,0-21 0,-1 20 0,-20-41 16,0-65-16,-1 65 15,22-22-15,0 21 0,0 1 0,21-22 16,0 21-16,0 0 0,21 1 0,0-1 15,0 0-15,1 22 0,20-1 16,0 1-16,-21-1 0,22 22 0,-1 0 16,0-1-16,43-41 15,-21 63-15,-22-22 0,0 22 0,1-21 16,-1 21-16,0-1 0,-21-20 0,22 21 16,-1 0-16,-21 0 15,0-1-15,1 1 0,-1 0 0,0 0 0,0 21 16,-21-21-16,0 42 47,0 0-32,0 0 1,0 0-16</inkml:trace>
  <inkml:trace contextRef="#ctx0" brushRef="#br0" timeOffset="95613.95">11726 9864 0,'43'-21'0,"-86"42"0,107-64 0,-43 22 15,0 0-15,-21 0 0,0 0 16,0 0-16,0-1 0,-21 22 16,0 0-16,-22 0 0,22 0 15,-21 0-15,21 0 0,-22 22 0,1-1 16,0 21-16,-1 0 0,1 1 0,-43 41 15,43-20-15,21-1 16,-21 1-16,20-1 0,1 1 0,0 21 16,0-22-16,0 22 0,21-1 0,0 43 15,0-63-15,0-1 16,0 1-16,21-22 0,0 22 0,0-22 16,22 0-16,-22-20 0,21 20 15,-21-21-15,22 0 0,-22 0 0,21 1 16,0-22-16,1 0 15,-22 0-15,0-22 0,0 1 0,0 0 16,22 0-16,-22-21 0,0-1 0,21 22 16,-20-21-16,-1-1 0</inkml:trace>
  <inkml:trace contextRef="#ctx0" brushRef="#br0" timeOffset="95835.36">12023 10075 0,'0'-21'15,"0"42"-15,0-63 0,0 21 16,-22 21 0,1 0-16,21 21 15,0 0 1,0 0-16,0 1 0,0-1 16,0 0-16,-21-21 0,21 21 15,-21-21-15,21 21 16</inkml:trace>
  <inkml:trace contextRef="#ctx0" brushRef="#br0" timeOffset="96020.26">12150 9970 0,'0'21'31,"-22"-21"-31,22 21 15,-21 0-15,0-21 0,21 42 16,-21-20-16,21-1 16,0 0-1,21-21 1,0 0-16</inkml:trace>
  <inkml:trace contextRef="#ctx0" brushRef="#br0" timeOffset="96290.1">12658 9906 0,'0'21'32,"0"0"-32,0 1 0,0-1 15,0 21-15,-22-21 0,22 22 16,-21-1-16,21 0 0,-21 1 0,21 41 15,-21-41-15,0-1 16,21 0-16,-21 1 0,21-1 0,-22 0 16,22-21-16,-21 22 0,21-22 0,0 0 15,0 0-15,21-21 32,1-21-32,-1 0 0,0 0 0,0 0 15</inkml:trace>
  <inkml:trace contextRef="#ctx0" brushRef="#br0" timeOffset="96526.97">13271 9864 0,'0'-21'0,"0"42"0,0-21 16,-21 21 0,0 21-16,0-21 0,0 22 15,0-1-15,-1 0 0,1 1 0,0-1 16,0 22-16,0-22 0,0 64 15,-1-64-15,1 0 0,21 1 16,0-1-16,0 0 0,-21-20 0,21 20 16,0-21-16,0 0 0,-21-21 0,21 21 15,0-42 1,21 0 0,-21 0-16</inkml:trace>
  <inkml:trace contextRef="#ctx0" brushRef="#br0" timeOffset="96711.86">12679 10351 0,'-43'0'0,"86"0"0,-107 0 15,85 0 1,1 0 0,-1 0-16,0 0 0,21 0 15,1 0-15,-1 0 0,0 0 16,1 0-16,-1-22 0,0 1 0,22 21 15,-22-21-15,0 21 0,1-21 16</inkml:trace>
  <inkml:trace contextRef="#ctx0" brushRef="#br0" timeOffset="97067.75">13398 10351 0,'0'21'15,"0"0"-15,0 0 16,22-21-1,-1 0-15,0 0 0,21 0 0,-21 0 16,1 0-16,41-21 16,-21 0-16,1 0 0,-22-1 15,21 22-15,-21-21 0,22 0 0,-22 0 16,0 0-16,0 0 0,-21-1 0,0 1 16,0 0-16,0 0 15,-21 21-15,0-21 0,0 21 0,0 0 16,-22 0-16,1 21 0,0 0 0,-1 0 15,22 0-15,-21 1 0,-1-1 16,1 21-16,0 0 0,21 1 0,-1-22 16,22 21-16,0 1 0,0-22 0,0 21 15,0-21-15,0 0 16,22 1-16,-1-1 0,0 0 0,21 0 16,-21-21-16,22 0 0,-1 0 0,0 0 15,1 0-15,-22 0 0,21 0 16,106-63-16</inkml:trace>
  <inkml:trace contextRef="#ctx0" brushRef="#br0" timeOffset="97318.81">14457 9906 0,'0'0'16,"0"-21"-16,-21 21 15,-1 0-15,1 21 16,0 0-16,21 0 0,-21 22 15,0-22-15,0 21 0,-22 1 0,22-1 16,-21 43-16,21-43 0,21 0 16,-22 22-16,1-43 0,0 21 15,21 1-15,0-22 0,0 21 0,0-21 16,-21 0-16,21 1 0,0-1 16,21-21-1,0 0-15,0-21 0,1 21 0,-1-22 16,0 1-16,21 0 0,-21-21 0</inkml:trace>
  <inkml:trace contextRef="#ctx0" brushRef="#br0" timeOffset="97570.69">14711 9843 0,'21'-22'0,"-42"44"0,42-65 16,-21 64-1,0 1-15,-21-1 16,21 21-16,-21 0 0,-1 1 0,22-1 15,-21 0-15,0 1 0,0 20 16,21-20-16,-21-1 0,0 0 0,-1 1 16,22-1-16,-21 0 0,0 1 15,21-22-15,0 21 0,-21-21 16,21 0-16,-21 1 0,21-1 0,0 0 16,21-21-1,0-21 1,0 0-16,22-1 0,-22 1 0,0 0 15</inkml:trace>
  <inkml:trace contextRef="#ctx0" brushRef="#br0" timeOffset="97951.47">14922 10160 0,'0'0'16,"0"21"-16,-21 0 15,0 1-15,21-1 0,-21 0 16,0 0-16,21 21 0,-21-20 15,21 20-15,0 0 0,0-21 0,0 22 16,0-22-16,0 0 0,0 0 0,0 22 16,21-22-16,0-21 0,0 21 15,0-21-15,0 0 0,1 0 16,20 0-16,0 0 0,-21 0 0,22 0 16,-1 0-16,-21-21 0,22 0 0,-22-1 15,21 1-15,-21 0 16,0-21-16,1 21 0,-1-22 0,0 1 15,-21 0-15,0-1 0,0 1 0,0 21 16,-21 0-16,0-1 0,-1 1 16,1 0-16,-21 21 0,21 0 0,-22 0 15,1 0-15,21 0 0,-64 21 16,64 0-16,0-21 0,0 22 0,0-1 16,-1-21-16,1 21 0,21 0 15,21-21 1,1 0-16,-1 0 0,0-21 15</inkml:trace>
  <inkml:trace contextRef="#ctx0" brushRef="#br0" timeOffset="98206.04">15600 9694 0,'0'0'0,"0"22"31,0-1-15,0 0-1,0 0-15,0 0 0,0 0 16,21-42 46</inkml:trace>
  <inkml:trace contextRef="#ctx0" brushRef="#br0" timeOffset="98377.94">15854 9631 0,'0'0'16,"0"21"-16,0 0 15,0 0-15,0 1 0,0-1 16,0 0-16,-21 0 0,21 0 0,-22 0 15,22 1-15,-21-22 0,21 21 16,-21 0-16,21 0 0,0 0 16,-21-21-16,0 21 15</inkml:trace>
  <inkml:trace contextRef="#ctx0" brushRef="#br0" timeOffset="98784.72">16446 10647 0,'0'0'0,"22"0"16,-1 0-16,-21 21 31,0 0-31,0 0 15,0 1-15,0-1 0,0 0 0,-21 0 16,-1 0-16,22 0 0,-21 1 0,0-1 16,-21 0-16,21 0 0,-43 21 15,22-42-15,21 22 0,-22-1 16,22-21-16,-21 0 0,21 0 0,-1 0 16,1 0-16</inkml:trace>
  <inkml:trace contextRef="#ctx0" brushRef="#br0" timeOffset="99590.25">17928 10520 0,'0'0'0,"-21"0"16,21-21 0,0 0-16,0-1 0,21 22 15,0-42-15,0 21 0,22 0 16,-22 0-16,21-1 0,1-20 0,-22 21 15,21 0-15,0-22 0,-20 22 16,20-21-16,0-22 16,-21 43-16,-21-21 0,0 21 0,0 0 0,0-1 15,0 1-15,0 0 0,-21 21 16,0 0-16,0 0 0,-21 0 0,20 21 16,1 0-16,-42 43 15,20-22-15,22 1 0,0-1 16,0 21-16,0 1 0,0-1 0,-1 1 15,1 21-15,0-22 0,21 22 16,0-22-16,0 22 0,0-22 0,0 107 16,0-86-16,0 22 0,0 85 15,0-107-15,0 22 16,-21 0-16,0 0 0,0 0 0,-1-22 16,-20 22-16,21-21 0,-21 0 0,-1-1 15,-20 43-15,42-63 16,-1-22-16,1-21 0,21 0 0,0 1 15,21-22-15,1-22 16,-1 1-16,21-21 0,0 21 16,1-43-16,20 22 0,1-43 15,-1 22-15,1-22 0,-1 0 0,22 1 16,-22-1-16,1 0 0,21-20 16,-43 20-16,21 0 0,-20-21 0,-22 22 15,0-1-15,-21 22 0,0-1 0,-63-63 16,20 85-16,-20-1 15,-1 1-15,1 0 0,-1 21 0,1-1 16,-1-20-16,1 42 0,-1-21 0,22 0 16,0 0-16,20 21 0,-20 0 0,42-22 15,21 22 1,0 0 0,1 0-16,-1 0 0,21 0 0,0-21 15,1 21-15,-1 0 0,0 0 16,1-21-16,-1 21 0,22-21 0,-22 0 15,21 21-15,-20-21 0,20-1 16,1 1-16</inkml:trace>
  <inkml:trace contextRef="#ctx0" brushRef="#br0" timeOffset="100042.99">18986 10287 0,'22'-42'0,"-44"84"0,65-105 0,-43 41 16,0 1-16,0 0 0,0 0 0,0 0 15,0 0-15,-21-1 16,-22 22-16,22 0 0,-21 0 15,21 0-15,-22 22 0,1-1 16,0 0-16,20 0 0,-20 0 0,21 22 16,-21-22-16,20 21 0,1 0 15,-21 43-15,42-43 0,0-20 16,0 20-16,0-21 0,0 21 0,0-20 16,0-1-16,21 0 0,0-21 15,0 21-15,1-21 0,-1 0 0,0 0 16,42 0-16,-41 0 15,-1 0-15,21-21 0,-21 0 0,0 0 16,43-43-16,-43 22 16,0-1-16,22 1 0,-22 0 15,0-1-15,42-62 16,-63 83-16,0 1 0,22 0 0,-22 42 31,0 0-31,0 1 0,-22-1 16,22 21-16,-21-21 0,21 22 15,-21-1-15,0 0 0,21 1 0,-21-1 16,21-21-16,0 21 0,0-20 0,0 20 16,0-21-16,0 0 15,0 0-15,21-21 16,0 0-16,0 0 16,0 0-16,1-21 0,20 0 0,0 0 15,1 0-15</inkml:trace>
  <inkml:trace contextRef="#ctx0" brushRef="#br0" timeOffset="100289.85">19960 9864 0,'0'-43'0,"0"86"0,0-107 16,-21 64-16,0 0 16,21 21-16,-43 1 0,22-1 15,0 21-15,0 0 0,0 1 16,0-1-16,-1 0 0,1 1 0,0-1 15,0 0-15,21 1 0,-21-1 16,21 22-16,0-22 0,-21 0 0,-1 64 16,22-85-16,0 0 15,0 1-15,0-1 0,0 0 16,22-21-16,-1 0 0,0 0 16,0 0-16,0 0 0,22 0 15</inkml:trace>
  <inkml:trace contextRef="#ctx0" brushRef="#br0" timeOffset="100651.64">20383 10266 0,'22'-21'0,"-44"42"0,65-63 15,-43 20-15,0 1 16,-21 21 0,-1 0-16,1 0 0,0 0 0,-21 0 15,21 0-15,-1 0 0,1 21 16,0 1-16,0-22 0,0 21 15,21 0-15,-21 0 0,21 0 16,0 0-16,0 1 0,0-1 16,21 0-16,0 0 0,0 0 15,0-21-15,0 21 0,-21 1 16,22-1-16,-1-21 0,0 21 0,-21 0 16,0 0-16,0 0 0,0 1 15,0-1-15,-21-21 16,0 0-16,-1 21 0,1-21 0,0 0 15,0 0-15,0 0 0,-22 0 16,22 0-16,0 0 0,0 0 0,0 0 16,0 0-16,21-21 0,0 0 15,0-1-15,21 1 16,0 0-16,0 0 0,0 0 0</inkml:trace>
  <inkml:trace contextRef="#ctx0" brushRef="#br0" timeOffset="100994.96">20637 10435 0,'0'0'16,"22"0"-1,-1 0-15,0 0 16,0 0-16,0-21 0,0 0 16,22 21-16,-22-21 0,21 0 15,-21-1-15,22 22 0,-1-21 0,-21 0 16,22 0-16,-22 0 0,0 0 0,0-1 15,-21-20 1,0 21-16,-21 21 0,0 0 16,-43 0-16,22 21 15,0-21-15,-1 21 0,-20 22 16,20-22-16,1 0 0,21 21 0,-21 1 16,20-1-16,1-21 0,21 21 15,0 1-15,0-22 0,0 21 0,0-21 16,21 22-16,1-22 0,-1 0 0,0-21 15,21 21-15,-21-21 0,22 0 16,-1 0-16,0 0 0,1 0 0,-1 0 16,0 0-16,1-21 0,-1 0 15</inkml:trace>
  <inkml:trace contextRef="#ctx0" brushRef="#br0" timeOffset="101349.76">21315 9758 0,'0'0'0,"0"-42"0,-21 20 0,21-20 0,0 21 16,0 0-16,0 0 0,21 21 15,0 0-15,21 0 0,1 0 16,-1 0-16,0 21 0,22 21 16,20-21-16,-20 22 0,21-1 15,-22 0-15,1 22 0,-22-22 16,0 0-16,1 22 0,-22-22 0,0 22 15,-21-1-15,0-20 0,0 20 16,0 1-16,-21-22 0,0 21 0,-1-20 16,-20-1-16,0 0 0,-22 1 15,22-22-15,-22 21 0,1-21 0,21 1 16,-22-1-16,22 0 0,-22-21 0,22 0 16,-22 21-16,22-21 15,21 0-15,0 0 0,0 0 0,21-21 31,0 0-31,21 0 16,21-1-16,-21 1 0,22 0 0</inkml:trace>
  <inkml:trace contextRef="#ctx0" brushRef="#br0" timeOffset="101571.16">22606 10287 0,'-21'0'16,"42"0"-16,-63 0 0,20 0 31,22 21 16,22 0-47,-22 1 15</inkml:trace>
  <inkml:trace contextRef="#ctx0" brushRef="#br0" timeOffset="101775.04">22585 10816 0,'0'21'0,"0"-42"0,0 64 0,0-22 16,0 0-16,0 0 0,-21 0 15,-1 0-15,1 1 16,0-22-16,0 21 0,0 0 0,-22 0 16,-20 0-16,42 0 0,-22-21 15,1 22-15,-21-22 0,-43 21 16,63-21-16,-20 0 0,21 21 16</inkml:trace>
  <inkml:trace contextRef="#ctx0" brushRef="#br1" timeOffset="107843.58">17822 11070 0,'-21'21'0,"42"-42"0,-84 42 16,42-21-16,-1 22 0,1-22 15,-21 0-15,21 0 0,0 21 0,-1-21 16,1 0-16,0 0 16,0 0-16,42 0 62,0 0-62,0 0 0,1 0 16,20 0-16,-21 0 0,21 0 0,1 0 15,-1 0-15,0 0 0,22 0 16,-1 0-16,86-21 0,-65 21 16,1 0-16,21 0 0,21 0 0,-21 0 15,21 0-15,0 0 0,21 0 16,0 0-16,0 0 0,0 0 16,0 0-16,1 0 0,-1 0 0,0 0 15,0 0-15,0-22 0,127 22 16,-148 0-16,0-21 0,-21 21 15,0-21-15,0 21 0,-21 0 0,-1 0 16,-20 0-16,-1 0 0,1 0 16,-1-21-16,-20 21 0,-22 0 0,0 0 15,21 0-15,-21 0 16,-42 0 46,0 0-62,-21 0 0,21 0 16,-22 0-16,1 0 0</inkml:trace>
  <inkml:trace contextRef="#ctx0" brushRef="#br1" timeOffset="108682.1">19748 11430 0,'0'0'0,"0"-21"0,22 0 16,-22 0-16,21 21 0,-21-22 0,21 1 15,-21 0 1,0 0 0,0 42-1,-21 0 1,0-21-16,-1 21 0,1 1 0,0-1 16,0-21-16,0 42 0,0-21 15,-1 0-15,-20 1 0,21 20 16,-21-21-16,20 21 0,-20 1 0,0-1 15,-22 22-15,22-22 0,0 21 16,-22 1-16,1-1 0,20 1 0,-20-1 16,20-20-16,-20 20 0,21 1 0,-1-22 15,-20 0-15,20 1 0,1-1 16,21 0-16,-21-20 0,-1 20 0,22-21 16,0-21-16,0 21 0,21 0 0,-21-21 15,-1 0 1,22-21-1,0 0 1,0 0-16,0 0 16,0 0-16,0-1 15,0 1-15,0 0 0,43-42 16,-43 41-16,21-20 0,0 21 0,-21-21 16,21 20-16,-21-20 0,0 21 15,0 0-15,0 0 0,0 42 31,-21 0-31,21 0 16,0 21-16,-21-20 0,21-1 0,-21 21 16,21 0-16,-21-20 0,21 20 15,0-21-15,-22 21 0,22-20 0,-21-1 16,0 21-16,21-21 0,0 0 16,0 1-16,0-1 0,0 0 15,21-21 1,0 0-16,1-21 15,41-22-15,-42 22 0,22 21 16,-1-21-16,0 0 0,1 0 16,62-22-16,-62 22 0,-1 0 15,0 0-15,22 21 0,-22-21 0,1 0 16,-22 21-16,21 0 16,-21 0-16,-42 0 15,0 0 1</inkml:trace>
  <inkml:trace contextRef="#ctx0" brushRef="#br1" timeOffset="110006.34">15875 13272 0,'0'0'0,"0"-22"15,0 1-15,0 0 0,0 0 0,-21 0 16,0 21-16,-1 0 0,1 0 16,0 0-16,0 0 15,0 0-15,0 21 0,-1 0 16,-20 0-16,21 0 0,0 22 0,0-22 15,-22 85-15,22-43 0,0 1 16,0-1-16,0 1 0,21-1 16,0 1-16,0 42 0,0-64 15,0 0-15,0 1 0,0-22 0,21 21 16,0-21-16,21-21 0,-21 21 16,22-21-16,-1 0 0,0 0 15,-20 0-15,20 0 0,85-42 16,-85 21-16,1 0 15,-1 0-15,-21-22 0,43-20 16,-43 20-16,21 1 0,-42 0 0,21-1 16,0 1-16,-21 21 0,0-21 15,0 20-15,0 44 32,0-1-32,0 21 0,-21-21 15,21 22-15,-21-22 0,0 21 0,21 0 16,-21-20-16,21 20 15,0-21-15,0 0 0,0 0 0,0 1 16,0-1-16,0 0 0,21-21 0,0 0 16,0 0-16,0 0 0,1 0 15,20 0-15,-21 0 0,21 0 0,-20-21 16,-1 21-16,0-21 0,21-22 16,-42 22-16,0 0 0,0 0 15,0 0-15,0-1 0,0 1 0,-21-21 16,0 21-16,0 0 0,0-1 0,-22-20 15,22 21-15,0 21 0,21-21 16,-21 0-16,21-1 0,-21 1 16,21 0-16,0 0 15,21 0-15,0 21 0,0 0 16,0 0-16,0-21 0,22 21 0,-22 0 16,21 0-16,-21 0 0,22 21 15,-1-21-15,-21 21 0,22 0 0,-22 0 16,0 22-16,0-22 0,0 21 15,0-21-15,1 0 0,-22 22 0,21-22 16,-21 21-16,0 22 0,0-43 16,0 0-16,0 0 0,0 0 15,0 1-15,0-1 0,0 0 0,0 0 16,-21-21-16,21 21 0,0-42 47,0 0-47,0 0 0,0 0 0,0-1 15,0 1-15,21 0 0,-21-21 16,21 21-16,0-22 0,0 1 0,0 0 16,1-1-16,20-20 0,-21 42 0,21-22 15,1 1-15,-1 21 0,22 21 16,-22 0-16,0 0 0,1 0 0,-1 0 16,21 21-16,-41 21 0,-1-21 15,0 22-15,-21-22 0,0 21 16,0 1-16,0-22 0,-21 21 0,0 0 15,-1-20-15,1-1 0,0 0 16,0 21-16,0-21 16,21 1-16,-21-22 0,21 21 15,21-21 32,-21-21-47,0-1 31,0 1 1,0 0-17,0 0-15,21 0 16</inkml:trace>
  <inkml:trace contextRef="#ctx0" brushRef="#br1" timeOffset="110478.09">18097 13631 0,'0'0'0,"0"-21"15,-21 21-15,0 0 0,0 0 16,0 0-16,0 0 0,-1 0 0,1 0 16,0 0-16,0 0 0,0 0 15,0 0-15,-1 0 0,22 21 16,-21-21-16,21 22 0,-21-1 15,21 0 1,0 0-16,0 0 16,21 0-1,0-21-15,1 22 0,-1-22 16,0 21-16,0-21 0,0 21 0,0-21 16,1 21-16,-22 0 15,21-21-15,-21 21 0,21 1 0,-21-1 16,0 0-16,0 0 15,0 0-15,-21 0 16,0-21-16,-1 0 16,22 22-16,-42-22 0,21 0 0,0 0 15,0 0-15,-1 0 0,1 0 16,-21 0-16,21 0 0,0 0 0,-1 0 16,1 0-16,0 0 0,0-22 0,0 22 15,0-21-15,21 0 16,0 0-16,0 0 0,0 0 15,21 21-15,0-22 16,0 22-16,0-21 16</inkml:trace>
  <inkml:trace contextRef="#ctx0" brushRef="#br1" timeOffset="110930.84">18648 13504 0,'-64'0'15,"43"22"-15,0-1 16,0 0-16,0 0 0,-1 0 16,1 22-16,0-22 0,0 21 15,0-21-15,0 22 0,-1-22 0,1 21 16,21-21-16,-21 22 15,21-22-15,0 0 0,0 0 0,0 0 16,21-21-16,0 21 0,1-21 0,-1 0 0,0 0 16,21 0-16,1 0 0,-22 0 15,21 0-15,0 0 0,-20-21 0,20 0 16,0 21-16,-21-21 0,22-21 0,-22 20 16,0 1-16,0-21 0,0 0 15,1 20-15,-22-20 0,21-21 0,-21 20 16,0 1-16,0 0 15,0-1-15,-21 1 0,-1 21 0,1 0 0,0-1 16,0 1-16,0 21 0,-22 0 16,22 0-16,0 0 0,0 0 15,-21 0-15,20 21 0,-20 22 16,21-22-16,0 0 0,21 0 0,0 0 16,0 1-16,0-1 15,21-21-15,0 0 0,0 0 16</inkml:trace>
  <inkml:trace contextRef="#ctx0" brushRef="#br1" timeOffset="111211.68">19389 13145 0,'0'-22'16,"0"44"-16,0-65 0,0 22 0,0 0 0,-22 21 31,1 21-31,0 0 0,21 0 0,-21 1 15,21 20-15,0 0 0,-21 1 16,21-22-16,-21 21 0,21 0 0,-22 1 16,1-1-16,21 0 0,0 1 0,-21-1 15,0 0-15,21 1 0,0-22 16,-21 0-16,0 21 0,21-20 0,-22-1 16,22 0-16,0 0 0,-21 0 15,42-21 16,1-21-31,-1 0 0,0 0 0,0 0 16</inkml:trace>
  <inkml:trace contextRef="#ctx0" brushRef="#br1" timeOffset="111574.47">19473 13610 0,'0'43'31,"0"-22"-16,21-21 1,1 0-16,-1 0 0,21 0 16,-21-21-16,22 21 0,-22 0 15,21-22-15,0 1 0,-20 0 0,20 0 16,-21 0-16,0 0 0,0-1 0,1 1 16,-1 0-16,-21 0 0,0 0 15,0 0-15,-21 21 16,-1 0-16,-20 0 0,21 0 0,-21 0 15,20 21-15,-20 21 0,0-21 16,-1 22-16,22-22 0,-21 21 0,0 22 16,20-43-16,22 21 0,0-21 15,0 0-15,0 1 16,0-1-16,0 0 0,0 0 0,22-21 16,-1 21-16,0-21 0,0 0 0,0 0 15,0 0-15,1 0 0,20 0 16,-21-21-16,0 21 0,0-21 0,22 0 15,-22 21-15</inkml:trace>
  <inkml:trace contextRef="#ctx0" brushRef="#br1" timeOffset="111749.37">20193 13716 0,'21'0'0,"0"0"31,0 0 0</inkml:trace>
  <inkml:trace contextRef="#ctx0" brushRef="#br1" timeOffset="115646.52">15960 13631 0,'0'0'0,"-22"-21"0,1 0 0,-21 0 0,21 21 16,0-21-16,-1 0 0,1-1 16,0 22-16,0 0 0,0 0 15,0 0-15,-1 22 0,22-1 16,0 21-16,0 0 0,0 1 15,0-1-15,0 22 0,0-22 0,0 0 16,0 1-16,0 20 0,0-42 16,22 22-16,-1-22 0,-21 21 0,21-21 15,0-21-15,0 21 0,0-21 16,1 0-16,-1 0 0,0 0 0,0 0 16,0-21-16,22 21 0,-22-21 15,0-21-15,0 21 0,21-1 0,-20-20 16,-1 0-16,0-1 0,21 1 0,-21 0 15,1-22-15,-1 22 0,0-22 16,21 43-16,-42-21 0,21 21 16,1 21-16,-1 0 15,-21 21-15,0 0 0,0 21 0,0 1 16,0-1-16,0 0 0,0 22 16,0-22-16,0 1 0,0 20 0,0-21 15,0 1-15,0-22 0,0 21 0,0 1 16,0-22-16,0 0 0,0 0 15,0 0-15,21 0 0,0-21 0,0 0 16,0 0-16,1 0 0,-1 0 16,21-21-16,-21 0 0,22 0 15,-1 0-15,-21 0 0,21-22 0,-20 1 0,20 0 16,-21-1-16,21-20 16,-20 20-16,-1-20 0,21-1 0,-21 1 15,0 21-15,22-1 0,-22 22 16,0 0-16,0 21 0,-21 21 15,0 0-15,0 0 0,0 22 16,0-1-16,0 22 0,0-22 0,-21 0 16,21 1-16,-21 20 0,21-21 0,-21 1 15,21-22-15,0 21 0,0-21 16,0 1-16,0-1 0,21 0 0,0-21 16,0 0-16,0 0 0,1 0 15,-1 0-15,21 0 0,-21 0 16,22-21-16,-1 0 0,-21-1 0,21-20 15,1 21-15,-1-21 0,0-1 16,1 1-16,-1-22 0,0 22 0,1-21 16,-1-1-16,0 1 0,1 20 0,-22 1 15,0 21-15,0 0 0,0 21 16,-21 21-16,0 21 0,0-21 16,0 43-16,0-22 0,-21 0 15,0 22-15,21-22 0,-21 1 0,0-1 16,21 0-16,0 1 0,0-22 0,0 21 15,0-21-15,0 0 0,21 1 16,0-22-16,0 0 0,0 0 16,22 0-16,-22 0 0,21 0 0,-21 0 15,22 0-15,-22-22 0,21 1 16,-21-21-16,1 21 0,20-22 0,-21 22 16,21-21-16,-20 0 0,-1-22 15,21 1-15,-21 20 0,0-20 0,22 20 16,-22 22-16,0 0 0,-21 0 15,21 21-15,0 21 0,-21 21 16,0-20-16,0 20 0,0 0 0,0 1 16,-21-1-16,0 0 0,21 1 15,0-22-15,-21 21 0,0-21 16,21 22-16,-21-22 0,21 0 0,0 0 16,0 0-16,21-21 31,0-21-31,0 0 15,0 0-15,22 0 0,-22-1 0,0-20 16,21 0-16,1 21 0,-22-43 0,21 22 16,0-22-16,-20 22 0,20-22 15,-21 22-15,0 21 0,0-21 0,1 42 16,-1 0-16,-21 21 16,0 0-16,0 21 0,0 1 0,0 20 15,0-21-15,0 1 0,0-1 16,0 0-16,0 1 0,0-1 15,0-21-15,0 0 0,0 22 0,0-22 16,0 0-16,21-21 16,0 0-16,0 0 0,0 0 15,1 0-15,-1-21 0,0 21 16,-21-21-16,21 0 0,0-22 16,0 22-16,1-21 0,20-1 15,-21 1-15,0 0 0,22-22 0,-22 1 16,21 20-16,-21-20 0,22 21 0,-22 20 15,0 1-15,-21 0 0,0 63 32,0-20-32,0 20 0,0 0 0,-21 1 15,0-1-15,21 0 0,0 1 0,-22-22 16,22 21-16,0-21 0,0 22 16,0-22-16,0 0 0,0 0 15,22-21-15,-1 0 0,0 0 16,0 0-16,0 0 15,0-21-15,1 0 0,-1 21 0,0-43 16,0 22-16,0 0 0,0-21 16,-21-1-16,22 1 0,-1 0 0,-21-22 15,21 22-15,0 0 0,0-1 16,-21 1-16,0 21 0,21 0 16,-21 42-16,0 0 15,0 0-15,0 21 0,0-20 16,-21 20-16,21 0 0,-21 1 0,21-1 15,-21 0-15,21-21 0,-21 22 0,21-22 16,-21 0-16,21 0 0,0 0 16,0 1-16,0-44 31,0 1-31,0 0 0</inkml:trace>
  <inkml:trace contextRef="#ctx0" brushRef="#br1" timeOffset="116070.49">21463 13272 0,'0'0'16,"0"-22"-16,-21 1 0,0-21 16,-1 42-1,1 21-15,21 21 0,0-20 16,-21 20-16,21 0 0,0 1 15,0 20-15,0-21 0,0 22 0,0-1 16,-21-20-16,21 20 0,0-20 0,-21-1 16,21 0-16,0 1 0,0-1 15,-21-21-15,21 0 0,-22 0 16,22 1-16,0-1 0,-21-21 31,21-21-15,0-1-16,0 1 0,-21 0 15</inkml:trace>
  <inkml:trace contextRef="#ctx0" brushRef="#br1" timeOffset="116510.33">21145 13737 0,'0'-42'16,"-21"-22"-16,64 276 0,-65-318 0,1-42 0,0 85 0,21 20 15,0-20-15,0-43 0,21 42 16,22 1-16,-22 21 0,21-22 16,0 22-16,22-1 0,-1 1 15,1 0-15,21-1 0,-1 22 0,1 21 16,0 0-16,-1 0 0,-20 43 15,-1-22-15,1 21 0,-22 22 16,0-22-16,1 0 0,-43 22 0,0-22 16,0 22-16,0-22 0,-43 0 0,22 1 15,-42-1-15,-1 0 0,1 1 16,-1-22-16,-20 21 0,-1-21 0,21 0 16,1 1-16,-1-22 0,1 0 15,21 0-15,20 0 0,-20 0 0,21 0 16,0 0-16,21-22 0,0 1 0,0 0 15,0-21-15,0 21 0,21-22 16,0 22-16,0 0 0,0 0 0,1 0 16,20 21-16,-21 0 0,21 0 15,-20 0-15,20 0 0,-21 42 16,21-21-16,-20 21 0,-1 1 0,21-1 16,-21 0-16,0 1 0,-21-1 15,22 0-15,-1 1 0,-21-1 0,0-21 16,21 22-16,0-22 0,-21 0 15,21 0-15,0 0 0,1 0 0,-1-21 16,0 0-16,0 0 0,0 0 16,0 0-16,1 0 0,-1 0 15,21-21-15,-21 21 0,0-21 16,1 0-16</inkml:trace>
  <inkml:trace contextRef="#ctx0" brushRef="#br1" timeOffset="117174.47">22310 13780 0,'21'0'47,"0"0"-32,0 0-15,0 0 0,0-22 16,1 22-16,-1-21 0,0 21 0,-21-21 16,21 21-16,0-21 15,-21 0-15,21 21 0,-21-21 0,0-1 16,-21 22-1,0 0-15,0 0 0,0 0 0,-22 43 16,22-22-16,0 0 0,0 0 16,0 0-16,0 22 0,21-22 15,-22 21-15,22-21 0,0 1 0,0-1 16,0 0-16,0 0 0,22 0 16,-1-21-16,0 0 0,21 0 15,-21 0-15,22 0 0,-22 0 0,21 0 16,1 0-16,-1 0 0,-21 0 15,21-21-15,1 0 0,-22 0 0,21 0 16,-21-1-16,1 1 0,-1 0 16,0-21-16,0 21 0,-21-22 15,0 1-15,21 21 0,-21-22 0,21 1 16,-21 21-16,0 0 0,0 0 16,22 21-16,-1 21 15,-21 0-15,0 0 16,0 21-16,0 1 0,0-1 15,0 0-15,0 1 0,0-1 0,0 22 16,0-22-16,0 21 0,0 1 16,0-1-16,0 1 0,-21-1 0,-1 22 15,22 0-15,0-1 0,-21 1 16,0 0-16,21-1 0,-21 1 16,0 0-16,21-1 0,-21 22 0,21-21 15,-22 0-15,1-1 0,0-20 0,21-1 16,-21 22-16,0-43 0,21 22 15,-21-22-15,21 0 0,0 1 0,-22-22 16,1 21-16,21-63 31,0-21-31,0 21 0,0-1 16,0-20-16,21 0 0,1-22 0,-1 1 16,0-1-16,0 1 0,0-22 15,0-21-15,1 22 0</inkml:trace>
  <inkml:trace contextRef="#ctx0" brushRef="#br1" timeOffset="117502.28">23029 14309 0,'0'0'0,"0"-85"0,21 0 16,-21 22-16,0-1 0,0-20 0,0-43 15,0 63-15,0 22 0,-21-22 16,0 22-16,21-21 0,0 41 0,0-20 16,0 21-16,0-21 0,0 20 15,21 22-15,0-21 0,1 21 0,-1 0 16,21 0-16,-21 0 0,22 0 15,-22 21-15,21 1 0,-21-1 0,22 21 16,-22-21-16,0 22 0,0-1 16,-21 0-16,0 1 0,0-1 15,0-21-15,0 21 0,0 1 16,-21-22-16,0 0 0,0 21 0,-22-20 16,22-1-16,-21-21 0,21 21 0,-22-21 15,22 0-15,0 0 0,-21 21 0,20-21 16,1 0-16,21-21 31,0 0-31,21 21 16,1-21-16,-1-1 0,0 1 0,0 21 15,0-21-15,22 0 0</inkml:trace>
  <inkml:trace contextRef="#ctx0" brushRef="#br1" timeOffset="117886.06">23685 13526 0,'22'-22'15,"-44"44"-15,44-65 0,-22 22 16,-22 21-16,1 0 16,0 0-16,0 0 0,0 21 0,-22 0 15,22 1-15,0 20 0,0-21 16,0 21-16,21 1 0,0-22 0,0 21 16,0-21-16,0 22 0,0-22 0,0 0 15,0 0-15,21 0 0,0 1 16,0-1-16,0-21 0,1 0 15,20 0-15,-21 0 0,21 0 0,1 0 16,-22 0-16,21 0 0,-21-21 16,22-1-16,-22 1 0,0 0 0,-21 0 15,0-21-15,0-1 0,0 22 16,0-21-16,0-1 0,-21 1 0,0 0 16,0 21-16,-22-1 0,1 1 15,21 0-15,-22 21 0,1 0 0,21 0 16,-21 0-16,20 0 0,1 21 0,0 0 15,0 1-15,21-1 0,-21 0 16,21 0-16,0 0 0,0 0 0,0 22 16,21-22-16,0 0 15,0-21-15,22 21 0,-22-21 0,21 0 16,0 21-16</inkml:trace>
  <inkml:trace contextRef="#ctx0" brushRef="#br1" timeOffset="118250.85">24088 13674 0,'0'0'0,"0"-21"0,0-1 0,21 1 16,-21 0-16,0 0 0,21 0 0,-21 0 16,21-1-16,-21 1 15,0 0-15,21 21 0,0-21 0,1 21 16,-1 0-16,0 0 0,0 21 16,-21 0-16,21 0 0,0 1 15,1 20-15,-1-21 0,-21 21 0,21 1 16,-21-1-16,21 0 0,-21 1 15,0-22-15,0 21 0,0-21 0,0 1 16,0-1-16,0 0 0,0 0 16,-21-21-16,0 0 15,0 0-15,21-21 16,0 0 0,0 0-16,0-1 0,0 1 15,0-21-15,0 21 0,0-22 0,21 22 16,-21-21-16,21 0 0,0-1 15,0 1-15,0 0 0,22 20 0,-1-41 16,0 42-16,-20 0 16,20-1-16,0 1 0,-21 0 0,22 0 15,-22 0-15,0 21 0</inkml:trace>
  <inkml:trace contextRef="#ctx0" brushRef="#br1" timeOffset="118550.68">25082 13039 0,'0'-21'0,"0"42"31,0 0-31,0 0 0,0 0 16,0 0-16,-21 1 0,0-1 0,0 21 16,0 0-16,0-20 0,-1 20 15,22 0-15,-21 1 0,0-1 0,0 0 16,0 1-16,0-1 0,21 0 15,0 1-15,-22-1 0,22-21 0,0 21 16,0-20-16,0-1 0,0 0 16,0 0-16,22 0 15,-22 0-15,21-21 0,0 0 0,0 0 16,0 0-16,0 0 0,22 0 16,-22 0-16,0 0 0,0-21 0,0 0 15,22 0-15,-22 0 0,0 0 0</inkml:trace>
  <inkml:trace contextRef="#ctx0" brushRef="#br1" timeOffset="118761.55">24701 13377 0,'0'0'0,"22"0"31,-1 0-31,21 0 0,-21 0 15,22 0-15,-1 0 0,0 0 0,1 0 16,-1 0-16,0 0 0,1 0 16,-22 0-16,21 0 0,0 0 0,-20 0 15,20 0-15,-21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08:22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868 0,'0'0'0,"21"-21"16,-21 0-16,0-1 0,0 1 0,0 0 15,0 0-15,-21 0 16,21 0-16,-22 21 0,1-22 16,0 22-1,21 43 17,0-22-32,0 21 0,0 1 0,21 20 15,-21 1-15,21-1 0,1 1 16,-22-1-16,0 1 0,21-1 15,-21 1-15,21 20 0,-21-20 16,0-1-16,0 1 0,0-1 16,21 1-16,-21-1 0,21-20 0,-21-1 15,0 0-15,0-21 0,0 22 16,0-22-16,21 0 0,-21 0 16,22-21-16,-22-21 15,0 0 1,0 0-16,0 0 0</inkml:trace>
  <inkml:trace contextRef="#ctx0" brushRef="#br0" timeOffset="406.76">1058 762 0,'-42'-42'0,"84"84"0,-105-127 0,20 64 16,22 0-16,0-21 0,0 21 15,21-1-15,0 1 0,0 0 16,21 0-16,0 21 0,22-21 16,-1 0-16,0 21 0,22-22 15,20 22-15,1 0 0,0 0 16,-1 0-16,1 0 0,0 0 0,-1 22 16,1-1-16,-21 21 15,-1-21-15,-21 22 0,1-22 0,-22 21 16,0 0-16,-21 22 0,0-22 15,-21 1-15,0 20 0,-22-21 16,1 22-16,-21-22 0,-1 1 0,1-1 16,-1 0-16,1-21 0,-22 22 15,43-22-15,-22 0 0,1 0 16,20 0-16,1 1 0,0-1 0,20-21 16,1 0-16,0 21 15,0-21-15,42 0 16,0 0-1,0 0-15,22 0 16,-1 0-16,-21 0 0,22-21 0</inkml:trace>
  <inkml:trace contextRef="#ctx0" brushRef="#br0" timeOffset="867.49">1841 1524 0,'0'21'0,"0"-42"0,-21 42 16,0-21-16,0 0 31,21-21-31,0 0 0,0 0 16,21 0 0,0 21-16,0 0 0,1-22 15,-1 22-15,0 0 0,0 0 16,21 0-16,-20 0 0,-1 0 15,21 0-15,0 22 0,22 20 16,-22-21-16,-21 21 0,1-20 16,-1 20-16,0 0 0,-21 1 0,0-1 15,0 0-15,0 1 16,-21-22-16,0 21 0,-1-21 0,1 0 16,21 1-16,-21-22 15,0 0-15,21-22 16,0 1-16,0 0 15,-21 0-15,21 0 0,0-22 16,0 1-16,0 0 0,0 21 0,0-22 16,0 1-16,21 21 0,0-22 15,-21 22-15,21 0 0,0 0 16,1 0-16,20 0 0,-21-1 16,0 1-16,22 21 0,-22-21 0,21 0 15,0 21-15,-20-21 0,20 21 16,0-21-16</inkml:trace>
  <inkml:trace contextRef="#ctx0" brushRef="#br0" timeOffset="1067.38">2857 1291 0,'0'21'0,"0"-42"0,0 64 0,0-22 15,0 21-15,0-21 0,0 0 16,0 1-16,0 20 0,0-21 16,0 21-16,-21-20 0,21 20 0,0-21 15,0 21-15,0-20 0,0-1 16,0 0-16,0 0 0,0 0 0,-21-21 15,21 21-15,0-42 47,0 0-47,0 0 0,0-21 16</inkml:trace>
  <inkml:trace contextRef="#ctx0" brushRef="#br0" timeOffset="1423.18">2963 931 0,'0'0'16,"-21"0"-16,0 0 15,0 22-15,21-1 0,-21 0 0,21 0 16,-22 0-16,22 0 16,0 1-16,0-1 0,0 0 0,0 0 15,0 0-15,22-21 16,-1 0-16,0 0 0,0 0 0,0 0 15,0 0-15,1-21 0,-1 21 16,0-21-16,-21 0 0,21 0 16,-21-1-16,0 1 0,0 0 0,0-21 15,0 21-15,0-1 0,-21 1 16,0 0-16,0 21 0,-1 0 0,1 0 16,0 0-16,0 0 0,-21 0 15,20 21-15,1 0 0,0 22 16,0-22-16,0 21 0,0-21 15,21 22-15,0-1 0,0-21 16,0 22-16,0-1 0,0-21 0,0 0 16,21 0-16,-21 1 0</inkml:trace>
  <inkml:trace contextRef="#ctx0" brushRef="#br0" timeOffset="1902.9">3450 1334 0,'0'0'16,"0"-22"-1,-21 22-15,0 0 0,0 0 16,-1 22-16,1-1 16,0 0-16,0 0 0,0 0 0,21 0 15,-21 22-15,-1-1 0,1-21 16,21 22-16,0-1 0,0 0 15,0 1-15,0-22 0,0 21 0,0-21 16,0 0-16,0 1 0,0-1 16,21 0-16,1-21 0,-1 0 0,0 0 15,0 0-15,21 0 0,-20 0 16,-1 0-16,21-21 0,0 0 16,-20-1-16,20-20 0,-21 21 15,0-21-15,22-1 0,-22 1 0,0 0 16,-21-1-16,0 1 0,0 0 15,0-1-15,0 22 0,0-21 0,-21-1 16,0 22-16,-22 0 0,22 0 16,0 0-16,-21 0 0,20 21 0,-20 0 15,0 0-15,21 0 0,-22 21 16,22 0-16,0 0 0,0 0 16,0 0-16,-1 1 0,1 20 15,21-21-15,0 0 0,0 22 16,0-22-16,0 0 0,0 0 15,0 0-15,21 0 0,1-21 0,20 0 16,-21 0-16,21 0 0</inkml:trace>
  <inkml:trace contextRef="#ctx0" brushRef="#br0" timeOffset="2365.64">4022 1503 0,'0'0'0,"-22"0"0,1-21 0,0 21 16,21-21-16,-21 21 0,21-22 15,0 1-15,0 0 16,0 0-16,0 0 16,0 0-16,21-1 15,85 1 1,-64 21-16,-21 0 15,22 21-15,-22 1 0,0-1 0,0 21 16,22-21-16,-22 22 0,-21-22 16,21 21-16,-21 0 0,0 1 15,0-1-15,0 0 0,0-20 16,-21 20-16,21-21 0,-21 0 0,-1 0 0,1 1 16,21-1-16,-21-21 15,0 0 1,21-21-1,0-1-15,0 1 0,0 0 0,0 0 16,0-21-16,0 20 0,0-20 16,21 21-16,0-21 0,-21 20 0,21 1 15,1-21-15,-1 21 0,0 0 16,0-1-16,21 22 0,-20-21 0,20 0 16,0 0-16,1 21 15,-22-21-15,21 0 0,0 21 0,1-22 16</inkml:trace>
  <inkml:trace contextRef="#ctx0" brushRef="#br0" timeOffset="2566.52">4974 1291 0,'0'0'16,"0"64"-1,0-43-15,0 21 0,0-21 16,-21 1-16,0-1 0,21 21 0,0-21 16,-21 22-16,-1-22 0,22 0 15,0 21-15,0-21 0,-21 1 0,21-1 16,0 0-16,0 0 15,0 0 1,21-42 0,1 0-1,-22 0-15,21-22 0,0 22 16</inkml:trace>
  <inkml:trace contextRef="#ctx0" brushRef="#br0" timeOffset="2947.3">5080 1080 0,'-21'-43'0,"42"86"0,-63-107 16,20 43-16,1 21 0,-21 0 0,-22 0 16,43 0-16,-21 0 0,21 21 15,0 21-15,-22-20 0,22-1 16,0 21-16,0-21 0,21 22 16,0-22-16,0 21 0,0-21 0,0 0 15,0 1-15,21-22 0,0 21 16,21-21-16,-20 0 0,-1 0 0,21 0 15,-21 0-15,22 0 0,-22 0 16,21 0-16,-21-21 0,22-1 0,-22 1 16,0 0-16,0 0 0,-21-21 15,0-1-15,0 22 0,0-21 0,0-1 16,-42-20 0,21 42-16,-1-22 0,1 43 0,-21-21 15,21 21-15,0 0 0,-1 0 16,1 0-16,0 21 0,0-21 15,0 43-15,0-22 0,-1 0 0,22 43 16,0-43-16,0 0 16,0 0-16,0 21 0,22-20 15,-1-1-15,0-21 0,21 0 16,-21 0-16</inkml:trace>
  <inkml:trace contextRef="#ctx0" brushRef="#br0" timeOffset="3754.84">5630 699 0,'0'0'0,"0"-22"0,0 1 16,0 0-16,-21 21 31,0 42-31,0-20 0,0 20 16,-1 0-16,1 22 0,0-22 0,0 22 15,0-1-15,0 1 0,-1-1 16,22 1-16,0-1 0,-21 1 0,21-22 15,0 21-15,0-20 0,0-1 16,0 0-16,0 1 0,21-1 0,1 0 16,-1-20-16,0 20 0,0-21 15,0 0-15,0-21 0,1 21 16,20-21-16,-21 0 0,0 0 16,0 0-16,22-21 0,-22 21 0,0-21 15,0-21-15,22 21 0,-22-22 16,0 22-16,0-21 0,0-1 0,0 1 15,1 21-15,-1-21 0,0 20 16,-21 1-16,21 0 0,-21 42 31,0 0-31,0 1 16,0-1-16,0 0 0,0 21 16,0-21-16,0 22 0,0-22 0,0 0 15,0 21-15,0-20 0,21-1 16,-21 0-16,21 0 0,-21 0 15,22-21-15,-1 21 0,0-21 0,0 0 16,0 0-16,0 0 16,1 0-16,-1 0 0,0-21 0,0 0 0,0 0 15,0 0-15,1-22 0,-1 22 16,0-21-16,0 0 0,-21-1 0,21 22 16,0-21-16,-21 21 0,0-22 15,22 22-15,-22 0 0,21 21 16,-21 21-1,0 0-15,0 0 16,0 1-16,0 20 0,-21 0 16,21 1-16,-22-1 0,22 0 15,0 22-15,0-1 0,0 1 16,0-22-16,0 22 0,0-1 0,0 1 16,0-1-16,0 22 0,0-22 0,0 1 15,0 20-15,0-20 0,22 21 16,-22-22-16,0 1 0,0-1 0,0 1 15,0-1-15,0-21 0,0 22 16,0-1-16,0-20 0,0-1 0,0 22 16,-22-22-16,1 0 0,0 1 0,0-22 15,0 0-15,-22 0 0,22 0 16,0-21-16,0 0 0,0 0 16,0-21-16,-1 0 0,1-21 15,0-1-15,0 1 0,0-22 0,21 1 16,0-1-16,0 1 0,0-1 0,0-20 15</inkml:trace>
  <inkml:trace contextRef="#ctx0" brushRef="#br0" timeOffset="4058.67">5376 1058 0,'0'0'0,"0"-42"32,21 42-32,1-21 0,20 21 0,0 0 15,22-21-15,-1 21 0,22 0 16,-22 0-16,1 0 0,21-21 0,-22 21 16,-21 0-16,22 0 0,-22-22 15,1 22-15,-1 0 0,0 0 16,-21 0-16,1 0 0,-1 0 0,0 0 15,0 0 1,-63 0 0,21 22-16,-1-1 15,-20-21-15</inkml:trace>
  <inkml:trace contextRef="#ctx0" brushRef="#br0" timeOffset="4819.22">720 2519 0,'0'0'0,"-22"-21"31,1 21-31,42 0 31,1 0-15,20 0-16,0 0 0,1 0 16,-1 0-16,21 0 0,1 0 0,-1 0 15,22 0-15,0 0 0,21 0 16,-1 0-16,1 0 0,21 0 15,-21 0-15,21 0 0,21 0 0,0 0 16,22 0-16,-22 0 16,21 0-16,-21 0 0,22 0 0,-1 0 15,0 0-15,22-21 0,-22 21 16,22 0-16,-22 0 0,22 0 0,-1 0 16,1 0-16,-1 0 0,1 0 15,-22 0-15,0 0 0,1 0 0,-1 0 16,0 0-16,-42 0 0,21 0 15,-21 0-15,0 0 0,0 0 0,-21 0 16,0 0-16,-21 0 0,-1 0 16,-20 0-16,-1 0 0,1 0 0,-43 0 15,21 0-15,-20 0 0,-1-22 16,0 22-16,-42 0 62,0 0-46,-1 0-16,1 0 16,0 0-16,0 0 0,0 0 0,0 0 15,-1 0 1</inkml:trace>
  <inkml:trace contextRef="#ctx0" brushRef="#br0" timeOffset="4955.16">6964 2434 0</inkml:trace>
  <inkml:trace contextRef="#ctx0" brushRef="#br0" timeOffset="15709.64">677 3281 0,'0'0'0,"-21"-42"16,0-1-16,0 22 0,0 0 15,-1-21-15,1 20 0,0 22 0,0-21 16,0 21-16,0 0 0,-1 0 16,1 0-16,0 0 0,0 21 15,0 22-15,21-22 0,0 21 16,0 22-16,0-22 0,0 22 0,0-22 16,0 0-16,42 22 0,-21-43 15,0 21-15,1 1 0,-1-22 16,21 0-16,-21 0 0,22 0 15,-1 0-15,0-21 0,1 0 16,-22 0-16,21 0 0,0-21 0,1 0 16,-22 0-16,21 0 0,-21 0 15,22-22-15,-22 1 0,0 0 0,0-1 16,-21-20-16,0 20 0,0-20 16,0 21-16,0-1 0,0 1 15,0 21-15,0 0 0,0-1 0,0 1 16,0 42-1,-21 1-15,0-1 0,21 21 16,-21 22-16,21-22 0,0 21 16,0 1-16,0-1 0,0 1 15,-21-1-15,21 1 0,0-22 0,0 22 16,0-22-16,0 22 0,0-22 16,0 21-16,0-20 0,0-1 0,0 0 15,-22 1-15,22-22 0,0 21 16,0-21-16,0 1 0,-21-22 15,0 0-15,0 0 16,0 0-16,0-22 0,-1 1 16,1 0-16,-21-21 0,21-1 0,-22 1 15,22 21-15,-21-21 0,21 20 16,0 1-16,-1 0 0,1 21 16,0 0-16,21 21 15,0 0 1,0 1-16,0 20 0,0 0 0,21 1 15,0-22-15,1 21 0,-1 0 16,0-20-16,0 20 0,0-21 16,0 0-16,1 0 0,-1-21 0,21 0 15,-21 0-15,22 0 0,-22 0 16,21 0-16,-21 0 0,22-21 0,-1 0 16,0-21-16,-21 21 0,22-22 15,-1 1-15,-21 0 0,0-1 16,1 1-16,-1 0 0,0 20 15,-21-20-15,0 21 0,0 0 16,0 42 0,0 0-16,0 0 15,0 22-15,0-1 0,0 0 0,0-21 16,0 22-16,0-1 0,0 0 16,0-20-16,0-1 0,0 0 15,0 0-15,0 0 0,21-21 16,0 0-1,0-21-15,1 0 16,-1 0-16,0-22 16,-21 22-16,0-21 0,21 0 0,0-1 15,0-41-15,-21 41 16,0 22-16,22 0 0,-1 0 16,0 21-16,0 0 15,-21 21-15,21-21 0,0 42 16,-21-21-16,0 1 0,22-1 0,-1 21 15,-21-21-15,0 0 0,21 1 16,-21-1-16,21 0 0,0-21 16,0 21-16,1-21 15,-1 0-15,0 0 0,0-21 16,0 0-16,0 0 0,1-1 0,-1 1 16,0 0-16,0-21 15,0 21-15,-21-1 0,21-20 0,-21 21 16,22 0-16,-22-22 0,0 22 15,21 0-15,-21 42 16,0 0 0,21-21-16,-21 22 0,0 20 0,0-21 15,0 21-15,0-20 0,0 20 16,0-21-16,21 21 0,-21-20 16,21-1-16,0 0 0,1 0 0,-22 0 15,21-21-15,0 0 0,21 0 16,-21 0-16,22 0 0,-22 0 15,21 0-15,-21 0 0,22-21 0,-1 0 16,0 0-16,-20-22 0,20 22 16,-21-21-16,21 0 0,-20 20 15,-1-20-15,0 0 0,-21-1 16,21 1-16,-21 21 16,0 42-1,0 0-15,0 0 16,0 1-16,0 20 0,0 21 0,0-20 15,0 20-15,0 1 0,0-1 16,0 1-16,0 20 0,0-20 0,0-1 16,0 22-16,0 0 0,0-1 15,-21 1-15,21 0 0,-21-1 16,21-20-16,0 21 0,0-1 0,-21-20 16,-1 20-16,22-20 0,-21 21 15,0-22-15,21 1 0,0-1 0,-21 1 16,21-1-16,-21-21 0,21-20 15,0 20-15,0-21 0,0-42 16,0 0-16,0 0 16,21-22-16,0 1 0,0-22 15,-21 1-15,21-22 0,1 1 16,-1-1-16,0 0 0,0-21 16</inkml:trace>
  <inkml:trace contextRef="#ctx0" brushRef="#br0" timeOffset="15991.47">2730 4212 0,'0'0'0,"0"-42"16,0-127 0,0 126-16,0 22 0,0-21 0,0 21 15,0-1-15,0 1 0,22 0 16,-1 21-16,0-21 0,0 21 0,0-21 16,0 21-16,1 0 0,-1 0 15,21 0-15,-21 21 0,0 0 16,1 0-16,-22 0 0,21 1 15,-21-1-15,0 21 0,0 0 0,0-20 16,0 20-16,-21-21 0,-22 43 16,22-43-16,0 21 0,-21-21 15,20-21-15,1 21 0,-21 1 16,21-22-16,0 0 0,-1 0 0,1 0 16,0 0-1,21-22-15,0 1 0,0 0 16</inkml:trace>
  <inkml:trace contextRef="#ctx0" brushRef="#br0" timeOffset="16623.11">3111 3895 0,'0'0'0,"0"-21"0,0-1 0,0 1 15,0 0-15,0 0 0,0 0 16,22 21-16,-22-21 0,21-1 0,-21 1 15,21 21-15,-21-21 16,0 42 0,0 0-1,0 1-15,0-1 0,0 0 16,0 0-16,0 21 0,0-20 0,0 20 16,0 0-16,0 1 0,0-1 15,0-21-15,0 21 0,0-20 16,0 20-16,0-21 0,0 0 0,21 0 15,0-21-15,0 22 0,1-22 16,-1 0-16,0 0 0,0 0 0,21 0 16,-20-22-16,20 1 0,0 0 15,-21 0-15,22 0 0,-22 0 0,0-1 16,0-20-16,0-21 16,-21 20-16,0 1 0,0-22 15,-21 22-15,0 21 0,-21 0 16,21-22-16,-22 22 0,22 21 0,-21-21 15,-1 21-15,22 0 16,-21 0-16,21 0 0,0 0 0,-1 0 16,1 21-16,0 0 0,21 1 15,0 20-15,0-21 0,0 0 16,0 22-16,0-22 0,0 0 16,21 21-16,0-21 0,1 1 0,-1-1 15,0 0-15,0-21 0,0 0 16,0 21-16,22-21 0</inkml:trace>
  <inkml:trace contextRef="#ctx0" brushRef="#br0" timeOffset="17015.89">3831 3789 0,'0'-21'0,"0"42"0,0-63 0,0 20 15,0 1 1,21 21 15,0 0-31,1 0 0,-22 21 0,21 1 16,0-1-16,0 0 0,0 0 15,0 21-15,1 1 0,-1-22 0,0 21 16,-21 1-16,21-1 0,-21 0 16,0-21-16,0 22 0,0-22 0,0 0 15,0 0-15,0 0 0,0 1 16,0-44 15,0 1-31,0 0 0,0 0 16,0 0-16,0 0 0,0-22 0,0 1 15,0 21-15,0-22 0,0 22 16,0-21-16,0 21 0,0 0 0,0-1 16,0 1-16,21 0 0,-21 0 15,21 0-15,1 21 0,-1-21 16,-21-1-16,21 1 0,0 0 0,0 21 15,0-21-15,1 0 0</inkml:trace>
  <inkml:trace contextRef="#ctx0" brushRef="#br0" timeOffset="17234.75">4593 3387 0,'0'0'16,"21"-21"0,-21 42-16,0 21 15,0-21-15,0 22 0,-21-1 16,21-21-16,-21 21 0,21 22 0,-21-22 15,0 1-15,21-1 0,0 0 16,0 22-16,-22-22 0,22 0 0,0 1 16,-21-1-16,21 0 0,0-20 15,0-1-15,0 0 0,0 0 16,0 0-16,21 0 0,1-21 0,-1 0 16,0 0-1,0-21-15,-21 0 0</inkml:trace>
  <inkml:trace contextRef="#ctx0" brushRef="#br0" timeOffset="17434.65">4318 3852 0,'0'0'0,"21"0"31,21 0-15,-20 0-1,-1 0-15,21-21 0,-21 21 0,22-21 16,-1 21-16,21 0 0,-20 0 0,-1-21 16,0 21-16,22 0 0,-22 0 15,1 0-15,-1 0 0</inkml:trace>
  <inkml:trace contextRef="#ctx0" brushRef="#br0" timeOffset="18989.27">5397 4106 0,'0'22'0,"0"-44"0,22 44 0,-1-22 16,0 0-1,0 0-15,0-22 16,0 1-16,-21 0 0,22 0 0,-1 0 16,-21 0-16,0-22 0,0 22 15,0-21-15,0-1 0,0 22 0,0-21 16,0 0-16,0 20 0,-21-20 15,-1 21-15,1 0 0,-21 0 0,21-1 16,0 22-16,-22 0 16,22 0-16,-21 0 0,21 22 0,-22-1 15,22 0-15,-21 0 0,21 21 0,-1 1 16,1-22-16,0 21 0,0 1 16,21-1-16,0 0 0,0 1 0,0-1 15,0-21-15,0 21 0,0-20 16,21-1-16,0 0 0,0 0 0,1-21 15,-1 0-15,0 0 0,0 0 0,0 0 16,0 0-16,1 0 0,-1-21 16,0 0-16,0 0 0,0-1 0,0 1 15,1 0-15,-22-21 0,0-1 16,21 22-16,0-21 0,-21 0 16,0 20-16,0-20 0,0 21 0,0 0 15,0 0-15,0-1 0,0 1 16,0 42-1,0 1 1,-21-1-16,21 0 0,0 0 16,0 21-16,0-20 0,0-1 15,0 0-15,21 0 0,-21 0 16,21 0-16,0 1 0,0-22 0,1 21 16,-1-21-16,0 0 0,0 0 0,0 0 15,0 0-15,1 0 0,-1 0 0,21 0 16,-21-21-16,0 21 0,1-22 15,-1 1-15,-21 0 0,21 0 0,0 0 16,-21 0-16,21-1 0,-21-20 16,0 21-16,0 0 15,0 0-15,0 42 32,-21 0-32,0 0 0,21 0 0,-21 0 15,0 22-15,21-22 0,0 0 16,0 21-16,-22-20 0,22-1 0,0 0 15,-21 0-15,21 0 0,0 0 16,21-42 15,1 0-15,-22 0-16,21 0 0,0 0 0,-21-22 16,21 22-16,0 0 0,-21-21 15,21 20-15,-21 1 0,0 0 0,22 0 16,-1 21-16,0 0 15,0 21 1,0 0-16,-21 0 0,0 22 0,21-22 16,1 0-16,-22 21 0,21-20 15,0-1-15,-21 0 0,21 0 0,0 0 16,0 0-16,1-21 0,-1 0 16,0 0-16,0 0 0,0 0 15,22 0-15,-22 0 16,0 0-16,0-21 0,0 0 0,0 0 15,22 0-15,-22 0 0,0-1 0,0-20 16,0 21-16,1-21 0,-1 20 16,0 1-16,0-21 0,0 21 0,0 0 15,-21-1-15,22 22 0,-22 22 47,0-1-16,0-42 1,0-1-17,0 1 1,0 0 0,-22 21-16,1 0 15,0 0-15,0 0 0,21 21 16,-21-21-16,0 21 0,21 1 15,-22-1-15,1 0 16,21 0-16,-21 0 0,21 0 0,0 1 16,0-1-16,0 0 0,0 0 0,0 0 15,0 0-15,0 1 0,0-1 16,21 0-16,0-21 0,1 21 16,20-21-16,-21 0 0,0 0 15,22 0-15,-22 0 0,21 0 16,-21 0-16,22 0 0,-1-21 0,0 0 15,-21 0-15,22-1 0,-1 1 0,-21 0 16,22 0-16,-22 0 0,0-22 16,0 22-16,0 0 0,-21-21 0,0 21 15,21-22-15,-21 22 0,0 0 16,0 0-16,-21 21 16,0 0-16,0 0 15,0 21-15,-22 0 0,22 0 16,0 22-16,0-22 0,21 0 0,0 21 15,-21-21-15,21 22 0,0-22 16,0 21-16,0-21 0,0 1 0,0-1 16,21 0-16,-21 0 0,21 0 15,0-21-15,0 0 0,1 21 0,-1-21 16,21 0-16,-21 0 0,0 0 0,1 0 16,-1-21-16,21 0 0,-21 21 15,0-42-15,-21 21 0,22-1 0</inkml:trace>
  <inkml:trace contextRef="#ctx0" brushRef="#br0" timeOffset="19979.09">9207 3747 0,'22'21'0,"-1"-21"0,0 0 16,0 0 0,0 0-1,-21-21 1,0-1-16,21 22 15,-21-21-15,0 0 0,0 0 16,0 0-16,0 0 0,-21-22 16,21 22-16,-21 0 0,-21-21 0,21-1 15,-1 22-15,-20-21 0,21 21 16,-21-1-16,-1 1 0,22 21 0,-21 0 16,-1 0-16,1 21 0,0 1 15,-1-1-15,1 0 0,0 21 0,21-21 16,-22 22-16,22-1 0,-21 0 15,21 1-15,21-22 0,0 21 0,0-21 16,0 22-16,0-22 0,0 0 16,0 0-16,0 0 0,21 1 15,0-22-15,0 0 0,21 0 16,1 0-16,-1 0 0,0 0 16,22-22-16,-22 22 0,22-21 0,-1 0 15,-20 0-15,20 0 0,-21 0 16,1-1-16,-1-20 0,0 21 15,-20 0-15,-1 0 0,0-1 0,0 1 0,-21 0 16,0 0 0,0 42-1,0 0-15,0 0 16,0 22-16,0-22 0,-21 21 0,21 1 16,0 20-16,0 1 0,0-1 0,0 1 15,0 20-15,0-20 0,0 20 16,0 1-16,0 0 0,0-1 0,0 1 15,0 21-15,0-21 0,0-1 16,0 1-16,0 0 0,0-1 0,0-20 16,0 20-16,0-41 0,0 20 0,0-20 15,0 41-15,0-41 16,-21-22-16,21 0 0,-21 0 0,-1-21 16,1 0-16,0 0 0,0 0 15,0-21-15,-22 0 0,22-22 0,-21 22 16,0-21-16,-1 0 15,1-1-15,0 1 0,-1 0 0,-41-64 16,62 63-16,1 1 0,0 0 16,21-1-16,0-41 15,0 41-15,0 1 0,0 0 0,0-1 16,21 22-16,0-21 0,1 0 0,20-1 16,-21 1-16,21-22 0,1 22 15,-1 0-15</inkml:trace>
  <inkml:trace contextRef="#ctx0" brushRef="#br0" timeOffset="20207.97">9779 3662 0,'0'-21'0,"0"42"0,0-63 0,-21 63 47,21 0-47,0 0 16,0 0-16,-21 0 0,21 1 15,0-1-15,0 0 16,-22 0-16,22 0 0,0-42 63</inkml:trace>
  <inkml:trace contextRef="#ctx0" brushRef="#br0" timeOffset="20395.86">9779 3239 0,'0'0'16,"0"-22"-16,0 1 0,-21 0 31,0 21-31,21 21 31,0 0-31,0 1 16,21-22-16,0 21 0,-21 0 15,21-21-15,0 21 0,0 0 16</inkml:trace>
  <inkml:trace contextRef="#ctx0" brushRef="#br0" timeOffset="21472.58">10223 3408 0,'0'21'0,"0"-42"0,0 63 0,0-21 15,0 1-15,0-1 16,0 21-16,0-21 0,0 0 15,0 1-15,0 20 0,0-21 16,0 21-16,0-20 0,22 20 0,-22-21 16,21 43-16,-21-43 15,21 0-15,0 0 0,-21 0 16,21 0-16,0-21 0,1 0 16,-1 0-16,0 0 15,0 0-15,0 0 0,0-21 16,1 21-16,-1-21 0,-21 0 15,21 0-15,0-22 0,0 22 0,0 0 16,1-21-16,-1-1 0,21 1 0,-21 0 16,0-1-16,-21 1 0,22 0 15,-1-1-15,-21 22 0,21 0 16,-21 0-16,0 0 0,0 42 31,-21 0-31,21 21 0,-21-20 16,-1 20-16,22 0 0,0-21 15,0 22-15,-21-1 0,21-21 0,0 22 16,0-22-16,0 0 0,0 21 16,0-21-16,21 1 0,1-1 15,-1-21-15,0 0 0,0 0 0,0 0 16,0 0-16,1 0 0,20 0 16,0 0-16,-21 0 0,22-21 15,-1-1-15,-21 1 0,22 0 0,-22 0 16,21 0-16,-21-22 0,0 22 15,1-21-15,-1 0 0,0 20 0,0-20 16,-21 0-16,0 21 0,0-22 16,0 22-16,0 0 0,-21 21 15,0 0-15,0 21 16,-1 0-16,1 0 0,0 22 0,0-1 16,21-21-16,0 22 0,0-1 0,0-21 15,0 21-15,0-20 0,0-1 16,21 21-16,0-21 0,0-21 0,1 21 15,-1 1-15,0-22 16,21 0-16,-21 0 0,1 0 0,20 0 16,-21 0-16,21 0 0,-20-22 0,20 22 15,-21-21-15,21 0 0,-20 0 16,-1 0-16,21-22 0,-21 1 0,-21 21 16,21-21-16,1-1 0,-22 1 15,0 0-15,0-1 0,0 22 0,0 0 16,0 0-16,0 42 15,0 0-15,0 21 16,-22 1-16,22-22 0,-21 21 0,21 1 16,0-1-16,-21-21 15,0 21-15,21 1 0,-21-22 0,21 21 0,0-21 16,0 1-16,-21-1 0,21 0 16,-22 0-16,22-42 31,0 0-16,0 0-15,0-1 0,0 1 0,0 0 16,22-21-16,-1-1 0,-21 22 0,21-21 16,0 0-16,21-22 0,-20 22 15,20-1-15,-21 1 0,21 0 0,1-1 16,-1 22-16,0 0 0,-20 21 16,20 0-16,0 0 0,-21 21 0,1 22 15,-1-22-15,0 21 16,0 0-16,0 22 0,-21-22 0,0 1 15,0-1-15,0 0 0,0-21 0,0 22 16,0-22-16,0 21 0,0-21 16,0 1-16,-21-1 0,21 0 0,0 0 15,-21 0-15,0-21 16,21-21 0</inkml:trace>
  <inkml:trace contextRef="#ctx0" brushRef="#br0" timeOffset="21891.67">14372 3196 0,'0'0'0,"0"-42"0,0 21 16,0-22-16,-21 22 0,21 0 0,0 0 16,-21 0-16,21 0 0,0-1 15,-21 22-15,21 22 16,0-1-16,-22 0 0,22 21 15,-21 1-15,0-1 0,21 21 0,0 1 16,-21-1-16,0 1 0,0-1 16,21-20-16,-22 20 0,1-20 0,21-1 15,-21 0-15,0 1 0,0-22 16,21 0-16,0 21 0,-21-21 0,21 1 16,-22-22-16,22 21 0,-21-21 15,0 0 16,21-21-31,-21-1 0,0 1 0</inkml:trace>
  <inkml:trace contextRef="#ctx0" brushRef="#br0" timeOffset="22401.05">13779 3556 0,'0'0'0,"-21"0"0,0 0 0,0 0 16,42 0 15,0 0-31,22 0 0,-22 0 0,21 0 15,0 0-15,1 0 0,-1 0 16,22-21-16,-1 21 0,1-21 16,-1 0-16,1 21 0,-22-22 15,21 1-15,-20 21 0,-1-21 0,-21 0 16,0 0-16,1 21 0,-1 0 16,-21-21-16,21 21 0,-21 21 15,-21 0-15,0 0 16,-1 21-16,1-20 0,0 20 15,0 0-15,0 1 0,21-1 0,0-21 16,0 21-16,0-20 0,0 20 16,0-21-16,0 0 0,0 0 15,0 1-15,21-22 0,0 21 16,21-21-16,-20 0 0,-1 0 0,42 0 16,-20 0-16,-1-21 0,-21-1 15,21 22-15,1-21 0,-1-21 16,-21 21-16,22-22 0,-22 1 0,0 0 15,21-1-15,-42-20 0,0 21 16,0-22-16,0 22 0,0-1 0,0 1 16,-21 21-16,-21 0 0,21 0 0,-22 21 15,22 0-15,-21 0 0,-1 21 16,22 0-16,-21 0 0,0 0 0,20 0 16,-20 22-16,21-22 0,0 0 15,0 21-15,-1-20 0,22-1 16,0 21-16,0-21 0,0 0 15,0 1-15,22-22 0,20 0 16,-21 0-16</inkml:trace>
  <inkml:trace contextRef="#ctx0" brushRef="#br0" timeOffset="23998.42">17018 3366 0,'0'0'0,"0"21"0,0 0 31,21-21-16,0 0-15,0-21 16,1 21-16,-1-21 16,0-1-16,-21 1 0,21 0 0,0 0 15,0-21-15,-21 20 0,0-20 0,22 21 16,-22-21-16,21 20 0,-21-20 16,0 21-16,0 0 0,0 0 15,0-1-15,0 1 0,21 21 16,-21 21-1,0 1-15,0 20 16,0 0-16,0 22 0,0-22 0,0 22 16,0-1-16,0 22 0,0-43 15,0 22-15,0-1 0,0-21 0,0 22 16,0-22-16,-21-21 0,0 22 0,21-1 16,0-21-16,-22 0 15,1 1-15,0-1 0,21 0 0,-21-21 16,0 0-16,0 0 0,-1 0 15,1 0-15,0 0 16,0-21-16,0 0 0,0-1 0,-1 1 16,1-21-16,21 21 0,-21-22 15,21 1-15,-21 0 0,21-1 0,-21 1 16,21 0-16,0 21 0,0-1 16,0 1-16,0 0 0,-21 21 15,21 21-15,0 0 16,0 22-16,0-22 0,0 21 0,0-21 15,0 22-15,0-1 0,0-21 16,0 22-16,21-22 0,-21 21 0,21-21 16,0 0-16,0 1 0,0-1 0,1 0 15,-1-21-15,0 21 16,0-21-16,21 0 0,-20 0 0,20 0 16,0 0-16,1 0 0,-1 0 15,21-21-15,43 0 0,-63 0 16,20-22-16,-21 22 0,1 0 15,-1-21-15,0 20 0,-20-20 0,-1 21 16,0-21-16,0-1 0,-21 22 16,0 0-16,0 0 0,0 0 0,0-1 15,-21 22-15,0 0 0,0 0 16,-1 22-16,1-22 0,-21 21 16,21 0-16,0 21 0,-1-21 0,22 1 15,0 20-15,0-21 0,-21 21 16,21-20-16,0-1 0,0 21 0,0-21 15,0 0-15,21 1 0,-21-1 16,22 0-16,-1-21 0,0 21 0,0-21 16,0 0-16,0 0 0,1 0 15,-1 0-15,21 0 0,-21 0 16,0 0-16,22 0 0,-22-21 0,21 0 16,-21 21-16,22-21 0,-22-1 0,21-20 15,-21 21-15,22 0 0,-22-22 0,0 22 16,0-21-16,0 21 15,1-22-15,-22 22 0,0 0 0,0 0 16,-22 21 0,1 21-16,0-21 0,0 21 15,0 0-15,0 1 0,21-1 16,0 0-16,0 21 0,0-21 0,0 1 16,0-1-16,0 0 0,0 0 0,0 0 15,0 0-15,0 1 0,0-1 16,0 0-16,21 0 0,-21 0 31,-21-42 0,21 0-31,-22 0 16,1 0-16,21-1 0,-21 22 0,21-21 16,0 0-16,0 42 46,0 0-46,0 1 0,0-1 16,21 0-16,0 0 16,1-21-16,-1 21 0,0-21 0,0 0 15,21 21-15,-20-21 0,20 0 16,0 0-16,1 0 0,-1 0 16,-21 0-16,21-21 0,1 21 0,-1-21 15,-21 0-15,22 0 0,-22 0 16,21-1-16,-21-20 0,22 0 0,-22-1 15,0 1-15,0 0 0,0-22 16,0 1-16,1-1 0,-1 22 0,0-22 16,0 1-16,-21 21 0,0 20 15,0-20-15,0 21 0,0 0 0,0 42 32,0 0-32,-21 21 0,0 1 15,0-1-15,21 22 16,-22-1-16,1-21 0,0 22 0,21-1 15,0-20-15,0-1 0,-21 0 16,21 1-16,0-1 0,0-21 0,0 22 16,0-22-16,0 0 0,0 0 15,0 0-15,0 0 0,21-21 16,0 0-16,0 0 16,1 0-16,-1-21 0,0 0 15,0 0-15,-21 0 0,0-22 16,21 22-16</inkml:trace>
  <inkml:trace contextRef="#ctx0" brushRef="#br0" timeOffset="24183.4">18605 3493 0,'-21'0'0,"42"0"0,-63 0 16,42 21-1,0 0-15,42 0 16,-20-21-16,-1 0 15,0 21-15,21-21 0,1 0 16,-1 0-16,-21 0 0,21 0 0,1 0 16,-1 0-16,0 0 0,22 0 0,-22-21 15,1 0-15</inkml:trace>
  <inkml:trace contextRef="#ctx0" brushRef="#br0" timeOffset="24475.6">20045 3154 0,'0'0'0,"-43"-64"31,22 64-31,0 0 0,0 0 0,0 0 16,0 0-16,-22 0 0,22 0 16,0 22-16,0-22 0,-22 21 0,22 21 15,-21-21-15,21 22 16,-22 20-16,1-21 0,21 1 0,-21 20 15,20-20-15,-20 20 0,21-21 16,0 1-16,0-1 0,21 0 0,0-20 16,0 20-16,0-21 0,0 0 0,0 0 15,42 1-15,-21-1 0,0-21 16,22 21-16,-22-21 0,21 0 0,0 0 16,1 0-16,-1 0 0,0 0 15</inkml:trace>
  <inkml:trace contextRef="#ctx0" brushRef="#br0" timeOffset="25895.56">20362 3620 0,'21'-22'0,"-42"44"0,42-65 0,-21 1 0,0 21 16,0-22-16,0 22 0,-21 0 0,21 0 16,-21 0-16,0 0 0,0 21 15,0 0-15,-1 0 0,1 0 0,0 0 16,0 21-16,0 0 0,0 0 15,-1 0-15,1 22 0,0-1 16,0 0-16,0-21 0,0 22 0,-1-1 16,22 0-16,0-20 0,0 20 0,0-21 15,0 21-15,0-20 0,0-1 16,0 0-16,0 0 0,0 0 16,22-21-1,-1 0-15,0 0 0,0 0 16,0-21-16,0 0 0,1 0 15,-1 0-15,21-1 0,-21-20 0,0 21 16,1-21-16,-1-1 0,0 1 0,21 0 16,-21 20-16,-21-20 0,22 21 15,-1-21-15,-21 63 32,-21 0-32,21 21 0,0-21 15,-22 22-15,1-22 0,21 21 16,-21-21-16,21 22 0,0-22 15,0 0-15,0 21 0,0-20 16,0-1-16,0 0 0,21 0 16,0-21-16,1 0 0,-1 0 15,0 0-15,0 0 0,21 0 0,1 0 16,-1 0-16,22-21 0,-22 0 0,21 0 16,1-22-16,-22 22 0,22-21 15,-1 21-15,-20-22 0,-1 1 0,-21 0 16,21 20-16,-20 1 0,-1-21 15,-21 21-15,0 0 0,-21 42 32,-1 0-32,1-21 0,0 42 15,0-21-15,0 1 0,21-1 16,0 21-16,0-21 0,0 0 0,0 1 16,0-1-16,0 0 0,0 0 15,0 0-15,0 0 0,21 1 0,0-22 16,-21 21-16,21-21 15,-21-21 17,0-1-32,-21 22 15,0-21-15,0 0 0,-22 21 16,22 0-16,0 0 0,0 0 16,-21 0-16,20 0 0,1 0 15,-21 0-15,21 0 0,0 21 16,-1 0-16,1-21 0,21 22 0,0-1 15,0 0-15,21 0 16,1-21-16,20 21 0,-21 0 0,21-21 16,1 0-16,-1 22 0,0-22 15,1 0-15,-22 0 0,21 0 0,1-22 16,-1 1-16,0 0 0,-21 21 16,22-21-16,-1-21 0,0 20 15,1-20-15,-1 21 0,-21-21 0,22-1 16,-22 22-16,0-21 0,-21 21 15,0-22-15,0 22 0,0 0 16,-21 21 0,0 21-16,-1 0 15,1 0-15,-21 1 0,21-1 0,0 21 16,-1-21-16,1 0 0,0 22 16,0-22-16,21 0 0,0 0 0,0 22 15,0-22-15,0 0 0,0 0 16,0 0-16,21-21 0,0 21 0,0 1 15,1-22-15,20 0 0,-21 0 16,21 0-16,1 0 0,-1 0 16,0 0-16,1-22 0,-1 1 0,22 21 15,-22-21-15,0 0 0,22-21 16,20-1-16,-41 1 16,-22 0-16,21 20 0,-21-20 0,1 0 15,-1 21-15,-21-22 0,0 22 16,0 0-16,0 0 0,-21 21 15,-22 0-15,22 0 16,0 0-16,0 21 0,0-21 0,-1 21 16,1 21-16,0-20 0,21-1 15,0 0-15,0 0 0,0 0 16,0 0-16,21 22 0,0-22 16,1 0-16,20 0 0,-21 0 0,0 1 15,0-1-15,1 0 0,-1 0 16,0 0-16,0-21 0,-21 21 0,21-21 15,-21 22-15,-21-1 16,0-21 0,0 0-16,0 0 0,-1 0 15,1 0-15,-21 0 0,21 0 0,0 0 16,-1 0-16,1 0 16,21-21 15,21 21-31,1-22 0,-1 22 15,0-21-15,0 21 0,0 0 16</inkml:trace>
  <inkml:trace contextRef="#ctx0" brushRef="#br0" timeOffset="26107.75">22331 4106 0,'0'-21'63</inkml:trace>
  <inkml:trace contextRef="#ctx0" brushRef="#br0" timeOffset="28915.67">508 6625 0,'0'0'0,"-21"0"0,0 0 15,-1 0-15,1 0 0,0 0 16,-21 0-16,21 0 15,-1 0-15,1 0 0,0 0 0,0 0 16,0 0-16,0 0 0,-1 0 16,65 0 31,-1 0-47,0 0 0,22 0 15,21 0-15,-22 0 0,22 21 16,-1-21-16,1 0 0,0 0 0,-1 0 15,1 0-15,0 22 0,-1-22 16,1 0-16,-21 0 0,20 0 16,-20 0-16,-1 0 0,1 0 15,-22 0-15,-21 0 0,0 0 0,1 0 16,-1 0-16,-21-22 0,0 1 16,0 0-16,-21 21 15,-1-21-15,-20 21 0,21-21 0,-21 0 16,-22 21-16,22-22 0,-1 1 15,1 21-15,-21 0 0,20 0 0,1 0 16,21 0-16,-22 0 0,22 0 16,0 0-16,0 0 0,42 0 31,0 0-15,0 0-16,22 0 0,-1 0 0,22 0 15,-22 0-15,21 0 0,-20 0 16,20 0-16,-20 0 0,-1 0 0,-21 0 15,21 0-15,-20 0 0,-1 0 16,0 21-16,-21 1 0,0-1 16,0 0-16,0 0 0,-21 0 15,0 0-15,-22 1 0,22-1 16,-21 21-16,-1-21 0,1 0 0,0 1 16,-1 20-16,1-21 0,0 0 15,21 0-15,-22-21 0,22 22 16,0-1-16,0 0 15,21-42 1,21 0 0,0 21-16</inkml:trace>
  <inkml:trace contextRef="#ctx0" brushRef="#br0" timeOffset="29846.61">2942 6223 0,'0'-21'0,"0"42"15,21-63-15,-21 21 0,0-1 16,0 1-16,0 0 0,0 0 16,0 42 15,0 0-16,0 0-15,-21 1 0,0 20 0,21 0 16,-21 1-16,0-1 0,21 0 16,-22 1-16,1-1 0,0 0 0,0 22 15,-21-22-15,20 0 0,-20-20 16,0 20-16,21 0 0,-22-21 0,1 1 16,21-1-16,0 0 0,-22 0 15,22-21-15,0 0 0,0 0 16,21-21-1,-21 0-15,21 0 0,0-22 16,0 22-16,0-21 0,0-1 16,0 1-16,0-21 0,0 20 0,21 1 15,-21 0-15,21-1 0,0 1 16,-21 21-16,21 0 0,0-1 0,1 22 16,-1 0-16,0 0 15,21 22-15,-21-1 0,1 21 0,-1 0 16,0 1-16,0-1 0,0 0 15,0-20-15,22 20 0,-22 0 16,0 1-16,0-1 0,0-21 0,1 0 0,-1 0 16,0 1-16,0-1 15,0 0-15,0-21 0,22 0 0,-22 0 16,21 0-16,-21 0 0,22-21 16,-22 0-16,21 21 0,-21-22 0,22-20 15,-22 21-15,0-21 0,0-1 16,22 1-16,-43 0 0,21-22 0,-21 22 15,21-22-15,-21 22 0,0-22 16,0 22-16,0-21 0,-21 20 0,0-20 16,-22 20-16,22 1 0,-21 0 15,-1-1-15,1 22 0,0 0 16,-1 0-16,1 21 0,0 0 0,-1 0 16,1 0-16,0 21 0,21 21 15,-22-20-15,22 20 0,0 0 0,21 1 16,0 20-16,0-21 0,0 1 15,0-1-15,21 22 0,0-22 0,0 0 16,1 1-16,20-22 0,-21 21 16,21-21-16,-20 0 0,20 1 0,-21-1 15,21-21-15,1 0 0,-1 0 16,-21 0-16,22 0 0,-1 0 0,0-21 16,-21-1-16,22 1 15</inkml:trace>
  <inkml:trace contextRef="#ctx0" brushRef="#br0" timeOffset="30771.44">3598 6435 0,'0'0'0,"0"21"15,0 0 1,21-21 15,1 0-31,-1 0 0,-21-21 0,21 21 16,0-21-16,0 21 0,0-21 15,1-1-15,-1 1 16,0 0-16,0 0 0,-21 0 0,0 0 16,0-1-16,-21 22 15,0 0 1,0 0-16,-1 0 0,1 22 16,0-22-16,-21 21 0,21 0 0,-1 21 15,1-21-15,0 22 0,0-22 16,21 21-16,0-21 0,0 22 0,0-22 15,0 0-15,0 0 0,0 0 16,0 1-16,0-1 0,21 0 16,0-21-16,0 0 0,1 0 0,-1 0 0,21 0 15,-21 0-15,22 0 16,-22 0-16,21-21 0,0 0 0,-20-1 16,20 1-16,0 0 0,-21-21 15,22-1-15,-1 1 0,-21 0 0,22-1 16,-1-20-16,0 21 0,-21-1 15,22 1-15,-1 0 0,-21-1 0,22-41 16,-22 41-16,-21 22 0,0 0 16,0 0-16,0 0 0,0-1 15,-21 22 1,-1 0-16,22 22 16,-21 20-16,21-21 0,0 0 0,0 22 15,0-1-15,0 0 16,-21 1-16,21-1 0,0 21 0,0-20 15,-21 20-15,21 1 0,0-1 0,-21 1 16,21-1-16,0 1 0,-21-1 16,21 1-16,-22-1 0,22 1 0,-21 20 15,21-20-15,-21 21 0,0-1 16,0 1-16,21 0 0,-43 84 16,43-84-16,0-1 0,-21 1 0,21-22 15,-21 22-15,21-21 0,0 20 16,0-20-16,0-22 0,0 22 0,21-22 15,0-21-15,-21 21 0,43-20 16,-22-1-16,0-21 0,21 0 0,-20 0 16,20 0-16,0-21 0,1-1 15,41-41-15,-41 21 0,-1-1 16,43-41-16,-43 20 0,-21 1 16,0 20-16,0-20 0,-21-22 15,0 22-15,0-1 0,0-21 0,-21 1 16,0-1-16,-21 0 0,-1 1 0,-20-1 15,21 22-15,-22-1 0,1 1 16,20-1-16,-20 22 0,-1 21 16,22-22-16,0 22 0,-1 0 0,1 0 15,0 21-15,20 0 0,1 0 16,0-21-16,0 21 16,42-22-1,0 22 1,0 0-16,1-21 0,-1 0 15,21 21-15,-21-21 0,22 0 0,-22 0 16</inkml:trace>
  <inkml:trace contextRef="#ctx0" brushRef="#br0" timeOffset="32403.29">4932 6498 0,'21'0'15,"0"0"-15,0 0 0,-21-21 16,21 0-16,1 21 0,-1-21 0,-21 0 15,21-1-15,-21-20 0,21 21 0,-21 0 16,0 0-16,0-22 16,0 22-16,0 0 0,0-21 0,-21 20 15,0 1-15,0 0 0,-1 0 16,1 0-16,0 21 0,-21 0 0,-1 0 16,1 0-16,0 21 0,-1 0 15,1 0-15,0 0 0,-1 22 0,22-22 16,-21 21-16,21 1 0,0 20 0,-1-21 15,22 1-15,0-1 0,0 0 16,0 1-16,0-22 0,0 21 0,22-21 16,-1 1-16,0-1 0,21-21 15,-21 0-15,22 21 0,-22-21 16,21 0-16,-21 0 0,22 0 0,-1-21 16,0 21-16,-20-21 0,20-1 15,-21 1-15,21-21 0,-20 21 0,41-43 16,-42 22-16,0 0 15,1-1-15,-22 22 0,0-21 0,21-1 16,-21 22-16,0 0 0,21 0 0,-21 0 16,0 0-16,0 42 31,0 0-31,-21 0 0,21 0 16,-21 22-16,21-22 0,0 21 0,0 0 15,0 1-15,0-1 0,0 0 16,0-20-16,0 20 0,0-21 15,21 0-15,-21 0 0,21 1 0,0-1 16,0-21-16,0 0 0,1 0 16,-1 0-16,0 0 0,21 0 0,-21 0 15,1-21-15,-1-1 0,21 1 0,-21 0 16,0 0-16,1 0 0,-1-22 16,0 1-16,0 21 0,-21-21 15,21-1-15,-21 1 0,21 21 0,-21-22 16,0 22-16,0 0 0,0 0 15,-21 42 17,21 0-32,-21 0 15,21 22-15,0-22 0,0 0 16,0 21-16,0-20 0,0 20 0,0-21 16,0 21-16,21-20 0,0-1 0,-21 0 15,22-21-15,-1 21 0,0-21 16,0 0-16,0 0 0,0 0 15,22 0-15,-22 0 0,0 0 16,0-21-16,22 0 0,-22 0 0,21-1 16,-21-20-16,22 21 0,-22-21 15,0 20-15,21-20 0,-21 21 16,1-21-16,-22-1 0,21 22 0,-21-21 16,21 21-16,-21-1 0,0 1 0,0 0 15,0 42 1,0 0-1,-21 1-15,0-1 0,21 0 16,0 0-16,0 0 0,0 22 0,0-22 16,0 21-16,0 0 0,0-20 0,0 20 15,0-21-15,0 0 0,0 0 16,21 1-16,0-1 0,0 0 0,0-21 16,0 0-16,1 0 0,-1 0 15,21 0-15,-21 0 0,22 0 0,-22 0 16,21-21-16,0 0 0,-20-1 15,20 1-15,0 0 0,-21-21 16,22-1-16,-22 22 0,21-21 0,-21 0 16,1-1-16,-1 1 0,0 0 0,-21-1 15,0 1-15,21 0 0,-21-1 16,0 1-16,0 0 0,0-22 16,0 43-16,0 0 15,-21 21-15,0 21 16,0 0-16,21 21 0,-22-20 15,1 20-15,0 0 0,21 1 0,0-1 16,0 21-16,-21-20 0,21-1 16,0 0-16,0 22 0,0-22 15,0 1-15,0-1 0,21 0 0,-21-21 16,21 1-16,0 20 0,1-21 0,-1-21 16,21 21-16,-21-21 0,0 0 15,22 0-15,-22 0 0,21 0 0,-21-21 16,22 0-16,-22 0 0,21 0 15,-21-22-15,22 22 0,-22-21 0,0-1 16,21 1-16,-20 0 0,-1-22 0,0 22 16,21-22-16,-21 22 15,-21 0-15,22-22 0,-1-20 16,-21 41-16,0 1 0,0 21 16,21 0-16,-21-1 0,0 44 15,-21-1 1,0 21-16,-1-21 0,22 22 15,-21-1-15,0 0 0,21 1 0,0 20 16,0-21-16,-21 1 0,21-1 16,0 0-16,0 1 0,0-1 0,0 0 15,0 1-15,0-1 0,0-21 0,0 0 16,21 1-16,-21-1 0,0 0 16,0 0-16,21-21 0,0 0 15,1 0-15,-1 0 16,0-21-16,0 0 15,-21 0-15,21-1 0,0-20 0,-21 21 16,0-21-16</inkml:trace>
  <inkml:trace contextRef="#ctx0" brushRef="#br0" timeOffset="32604.17">7324 6075 0,'0'0'0,"-22"0"16,22 21-1,22-21-15,-1 0 16,0 0 0,0 0-16,21 0 0,-20 0 0,-1 0 15,0 0-15,21 0 0,-21 0 0,1 0 16,-1 0-16,0 0 0,0 0 16,0-21-16,0 0 0,1 21 0,-1 0 15,0-21-15</inkml:trace>
  <inkml:trace contextRef="#ctx0" brushRef="#br0" timeOffset="33087.08">9461 5906 0,'0'-43'0,"0"86"0,-21-107 0,21 43 0,0-21 16,0-22-16,0 43 15,0-21-15,0 20 0,0 1 16,0 0-16,0 0 0,-21 21 0,0 0 16,21 21-1,-21 21-15,21-20 0,0 20 0,0 0 16,0 22-16,0-22 0,-21 22 0,21-1 16,0-21-16,0 22 0,0-22 15,0 1-15,0 20 0,0-21 0,0 22 16,0-22-16,0 1 0,0-1 15,-22 0-15,22-21 0,0 22 0,0-22 16,0 0-16,0 0 16,0-42 15,0-21-31,0 21 0,0-1 16,0-20-16</inkml:trace>
  <inkml:trace contextRef="#ctx0" brushRef="#br0" timeOffset="33439.19">9207 5906 0,'-21'-85'16,"0"64"-16,21-22 0,0 1 0,0 21 0,-21-21 15,21 20-15,0 1 0,0 0 16,0 0-16,0 0 0,21 0 16,0-1-16,22 22 0,-1 0 0,-21 0 15,43 0-15,-22 0 0,21 0 16,1 22-16,-1-1 0,1 0 0,-22 0 15,22 21-15,-22 1 0,-21-1 16,22 0-16,-43 1 0,0-1 0,0 0 16,-43-20-16,22 20 0,-21-21 15,-1 21-15,1-20 0,0-1 0,-22 0 16,22 0-16,0 0 0,20-21 0,-20 21 16,21-21-16,-21 0 0,20 0 15,1 0-15,42 0 47,1-21-47,-1 21 0,0 0 16,0 0-16,0 0 0,0-21 0,22 21 15,-1 0-15,-21 0 0</inkml:trace>
  <inkml:trace contextRef="#ctx0" brushRef="#br0" timeOffset="33884.94">9821 6181 0,'-21'0'0,"42"0"0,-63 0 16,21 0-16,0 0 0,21-21 16,0-1-1,0 1-15,0 0 16,21 0-16,0 0 0,0 0 0,0-1 16,0 1-16,22 21 0,-22-21 0,21 0 15,1 21-15,-22 0 0,21 0 16,0 0-16,-20 0 0,20 0 0,-21 21 15,0 0-15,0 0 0,1 22 16,-1-22-16,0 21 0,-21-21 0,0 22 16,0-22-16,0 21 0,0 22 15,-42-43-15,20 21 0,1-21 16,0 1-16,0-1 0,0 0 16,0 0-16,-1-21 0,1 0 0,0 0 15,21-21 1,0 0-16,0 0 15,0-1-15,21 1 0,0 0 16,-21-21-16,22 21 0,-1-1 0,-21 1 16,21 0-16,0 0 0,0 0 0,0 0 15,-21-1-15,22 1 0,-1 21 16,0-21-16,0 0 0,0 21 0,0 0 16,1-21-16,-1 21 0,0 0 0,21-21 15,-21 21-15,1 0 0,-1-22 16,0 22-16,0-21 0,0 21 15,0 0-15</inkml:trace>
  <inkml:trace contextRef="#ctx0" brushRef="#br0" timeOffset="34086.82">10774 5948 0,'0'0'0,"21"0"0,-21 21 31,0 0-31,0 0 0,-21 1 0,0-1 16,21 0-16,-22 0 0,1 21 15,21-20-15,-21-1 0,21 21 0,0-21 16,-21 0-16,21 1 0,0-1 0,-21 0 15,21 0-15,0 0 16,0 0-16,0-42 47,0 0-47,0 0 0,0 0 16,0 0-16</inkml:trace>
  <inkml:trace contextRef="#ctx0" brushRef="#br0" timeOffset="34270.71">10731 5736 0,'0'0'0,"0"-21"0,0 0 16,0 0-16,-21 21 15,0 0 1,0 0 0,21 21-1,0 0 1,0 0-16,0 0 0,21-21 15,0 0-15,0 22 0,1-22 16</inkml:trace>
  <inkml:trace contextRef="#ctx0" brushRef="#br0" timeOffset="34722.97">11261 5821 0,'-43'63'31,"22"-41"-31,0 20 0,-21-21 0,20 21 16,1-20-16,-21-1 0,21 21 0,0-21 16,-1 22-16,1-22 0,0 0 15,21 21-15,0-21 0,0 1 0,0-1 16,0 0-16,0 0 0,21 0 16,-21 0-16,43 1 0,-22-22 15,0 0-15,21 0 0,1 0 0,20 0 16,-21 0-16,-20 0 0,20-22 15,0 22-15,-21-21 0,22 0 16,-22 0-16,0 0 0,21-22 0,-20 22 0,-1 0 16,-21-21-16,0-1 15,0 1-15,0 0 0,0-1 0,0 1 16,-21 0-16,-1 21 0,1-1 16,-21 1-16,-43 0 0,43 0 15,0 21-15,-1 0 0,1 0 16,0 21-16,-1 0 0,1 0 0,21 1 15,0-1-15,-22 0 0,43 21 0,-21-21 16,21 1-16,0 20 0,0-21 16,0 0-16,0 0 0,0 22 0,21-22 15,0 0-15,1 0 0,-1 0 16,21-21-16,-21 22 0,22-22 16,-1 0-16,0 0 0,-21 0 0,43 0 15</inkml:trace>
  <inkml:trace contextRef="#ctx0" brushRef="#br0" timeOffset="35134.94">11747 6096 0,'0'0'0,"0"-21"0,0 0 16,0 0-16,0-1 0,-21-20 15,0 21-15,0 0 0,21 0 0,-21-1 16,21 1-16,0 0 16,0 0-16,0 0 15,21 21-15,0 0 16,0 0-16,0 0 0,1 0 15,-1 21-15,0 0 0,0 0 16,0 0-16,0 1 0,1 20 0,-1-21 16,0 0-16,0 22 0,-21-22 0,0 0 15,0 21-15,0-21 0,0 1 0,0-1 16,0 0-16,0 0 0,0 0 16,0 0-16,0 1 0,-21-22 15,0 0 1,21-22-1,0 1-15,0 0 16,0 0-16,0 0 0,0 0 16,0-1-16,21 1 0,0 0 15,0 0-15,-21-21 0,21 20 0,1 1 16,-1 0-16,0 0 16,0 0-16,0 21 0,0-21 0,1-1 15,-1 22-15,21-21 0,-21 21 16,0-21-16,22 21 0,-22-21 0,0 21 15,21 0-15</inkml:trace>
  <inkml:trace contextRef="#ctx0" brushRef="#br0" timeOffset="35349.93">12573 5800 0,'0'0'15,"0"21"-15,0 0 0,0 21 16,0-20-16,-21-1 16,21 0-16,-21 21 0,-1-21 0,1 22 15,21-22-15,-21 21 0,21-21 16,-21 1-16,21-1 0,-21 0 0,21 0 15,0 0-15,0 0 0,0 1 16,21-44 31,-21 1-31,21 0-16,-21 0 0,0 0 0</inkml:trace>
  <inkml:trace contextRef="#ctx0" brushRef="#br0" timeOffset="35698.83">12531 5609 0,'0'0'0,"0"-21"0,0 0 0,-43 42 31,22 0-31,21 0 0,-21 1 16,21-1-16,0 0 0,0 0 0,0 0 15,0 0-15,0 1 16,21-22-16,0 0 15,0 0-15,1 0 16,-1 0-16,0 0 0,-21-22 0,21 1 16,0 21-16,0-21 0,1 0 15,-1 0-15,-21 0 0,0-1 16,0-20-16,0 21 0,0 0 0,0 0 16,0-1-16,-21 22 15,-1 0 1,1 0-16,0 0 0,0 0 0,0 0 15,0 22-15,-1-22 0,22 21 16,-21 0-16,21 0 0,-21 0 0,21 0 16,0 1-16,0-1 15,21-21-15,0 0 0,1 0 16,-1 0-16</inkml:trace>
  <inkml:trace contextRef="#ctx0" brushRef="#br0" timeOffset="36489.71">13081 5503 0,'0'-21'0,"0"42"0,-21-21 31,0 0-15,21 43-16,-22-22 0,1 21 0,0 1 16,21-1-16,-21 0 0,0 1 15,21 20-15,-21-21 0,21 1 0,0-1 16,-22 0-16,22 1 0,0-1 15,0-21-15,0 22 0,0-22 16,0 0-16,0 0 0,22 0 16,-1-21-16,0 0 0,0 0 15,0 0-15,0 0 0,1 0 16,-1 0-16,21-21 0,-21 0 0,0 21 16,22-21-16,-22-22 0,21 22 15,-21 0-15,22-21 0,-22 21 0,0-1 16,21-20-16,-20 21 0,-22 0 15,0 42 1,0 0 0,-22 0-16,1 22 0,0-22 0,0 0 15,21 21-15,-21-21 0,21 1 16,-21-1-16,21 0 0,0 0 0,0 0 16,0 0-16,21 1 0,0-22 15,0 21-15,21-21 0,-20 0 0,-1 0 16,21 0-16,0 0 0,-20 0 0,20 0 15,-21 0-15,21-21 0,1-1 16,-22 1-16,0 0 0,21 0 0,-20 0 16,-1-22-16,0 22 0,0-21 15,-21 21-15,0-22 0,21 22 16,-21-21-16,0 21 0,0 0 0,0-1 16,-21 22-1,0 22-15,0-1 16,21 0-16,-21 0 0,-1 21 0,1 1 15,0-22-15,21 21 0,-21 1 16,0 20-16,0-21 0,21 22 0,0-1 16,-22 1-16,22-1 0,0 1 15,0-1-15,0 22 0,0-21 0,0-1 16,0 1-16,0-1 0,0 1 0,22 20 16,-1-20-16,-21-1 0,0 1 15,21-1-15,0 1 0,-21-1 16,0-20-16,0 62 0,0-62 15,0-22-15,0 21 0,0 1 16,0-22-16,-21 0 0,0 0 0,0 0 16,-1-21-16,1 0 0,-21 0 0,21 0 15,-22-21-15,1 0 0,0 0 0,21 0 16,-22-1-16,22-20 0,0 21 16,0-21-16,0-1 0,21 1 0,0 0 15,0-22-15,0 1 0,0-1 0</inkml:trace>
  <inkml:trace contextRef="#ctx0" brushRef="#br0" timeOffset="36730.55">12954 5736 0,'0'0'0,"0"-63"31,21 63-31,0 0 0,0 0 0,22-21 16,-1 21-16,0 0 0,1 0 15,-1 0-15,0 0 0,1 0 16,-1 0-16,0 0 0,1 0 16,-22 0-16,21 0 0,-21 0 0,1 0 15,-1 0-15</inkml:trace>
  <inkml:trace contextRef="#ctx0" brushRef="#br0" timeOffset="37195.37">15811 5694 0,'0'0'0,"22"-85"31,-1 64-31,-21 0 0,21 0 0,0 21 16,-21-21-16,0 42 31,0 0-31,0 21 16,0-21-16,-21 22 0,21-22 0,0 21 15,0 1-15,-21-1 0,21 0 16,-21-21-16,21 22 0,-22-1 0,22-21 15,0 0-15,-21 1 0,0-1 0,21 0 16,-21 0-16,21 0 0,0-42 31,21 21-15</inkml:trace>
  <inkml:trace contextRef="#ctx0" brushRef="#br0" timeOffset="37599.14">16573 5588 0,'22'-21'16,"-44"42"-16,44-63 0,-22 21 0,-22 21 31,1 0-31,-21 0 0,21 0 16,-22 21-16,22 0 0,-21 0 0,21-21 15,0 42-15,-1-20 0,1-22 16,21 21-16,0 0 0,0 0 15,0 0-15,0 0 0,21-21 16,1 0-16,20 0 0,-21 22 16,21-22-16,1 0 0,-1 0 0,0 0 15,-20 21-15,20-21 0,-21 21 16,0-21-16,0 0 0,1 0 0,-1 0 16,-21 21-16,0 0 0,0 0 15,0 1-15,-21-1 16,-22 0-16,22-21 0,-21 21 0,-1 0 15,1-21-15,0 21 0,-1-21 16,1 0-16,0 22 0,21-22 16,-22 0-16,1 21 0,21-21 0,0 0 15,-1 0-15,1 0 0,0 0 16,0 0-16,0 0 0,21-21 16,0-1-16,0 1 15</inkml:trace>
  <inkml:trace contextRef="#ctx0" brushRef="#br0" timeOffset="37986.93">16002 5101 0,'0'0'0,"-21"0"0,0 21 0,-1-21 16,1 22-16,0-1 0,0 0 0,0 0 15,0 0-15,-1 0 0,22 1 16,-21-1-16,21 0 0,0 0 16,0 0-16,21-21 15,1 0-15,20 0 0,-21 0 16,0 0-16,22 0 0,-22 0 16,21-21-16,0 0 0,-20 21 15,-1-21-15,21 0 0,-21 21 0,-21-22 16,0 1-16,0 0 0,0 0 15,0 0-15,-21 0 0,0 21 16,-21 0-16,20 0 0,-20 0 16,21 0-16,-21 21 0,20 0 0,1 0 15,0 0-15,-21 0 0,21 1 16,-1-1-16,22 0 0,0 0 0,-21 0 16,21 0-16,0 1 0,0-1 15,0 0-15,21-21 0</inkml:trace>
  <inkml:trace contextRef="#ctx0" brushRef="#br0" timeOffset="38812.26">18817 5503 0,'0'-21'15,"21"21"1,0 0-1,1 0-15,-1 0 16,0 0-16,0-21 0,0 21 0,22 0 16,-22 0-16,21 0 0,0 0 15,1 0-15,20-21 0,-20 21 0,41 0 16,-20-21-16,-1 21 0,1-21 0,20 21 16,-20-22-16,-22 22 0,22-21 15,-22 0-15,0 21 0,-20-21 16,-1 0-16,0 0 0,-21-1 15,-21 22-15,0 0 16,-22 0-16,1 0 0,0 0 16,-1 22-16,1-1 0,-22 21 0,1-21 15,21 22-15,-22-1 0,1 21 16,20-20-16,-20 20 0,20-20 0,1 20 16,0-21-16,-1 22 0,1-22 15,0 1-15,-1-22 0,1 21 0,21-21 16,-21 22-16,20-22 0,-20-21 15,42 21-15,-21 0 0,0-21 0,0 0 16,21-21 0,21 0-1,0 0-15,0-22 16,0 22-16,0 0 0,1-21 0,-1-1 16,0 22-16,0-21 0,0-1 15,0 22-15,1-21 0,-1 21 0,0 21 16,0 0-16,0 0 15,-21 21-15,0 0 0,21 0 16,1 22-16,-22-22 0,0 21 16,21-21-16,0 22 0,-21-22 0,21 0 15,0 21-15,-21-21 0,21 1 16,1-1-16,-1-21 0,0 21 16,-21 0-16,21-21 0,0 0 0,0 0 15,1 0-15,-1 0 0,0 0 16,0 0-16,0 0 0,0 0 0,1 0 15,-1-21-15,0 21 0,0-21 16,0 0-16,0-1 0,1 1 16,-1 0-16,0 0 0,0 0 0,0 0 15,0-22-15</inkml:trace>
  <inkml:trace contextRef="#ctx0" brushRef="#br0" timeOffset="39251.01">19939 5800 0,'-21'21'0,"21"0"16,21-21 15,0 0-31,0 0 16,0 0-16,1 0 0,-1 0 0,0-21 15,0 21-15,0-21 0,0 21 16,-21-21-16,22-1 0,-1 1 0,0 0 15,-21 0-15,0 0 0,0 0 16,0-1-16,0 1 0,0 0 16,0 0-16,0 0 0,-21 21 31,0 0-31,-1 21 0,-20 0 0,21 0 16,0 0-16,0 22 0,-1-22 15,1 0-15,0 21 0,0-20 0,0 20 16,21-21-16,0 0 0,0 22 15,0-22-15,0 0 0,0 0 0,0 0 16,0 0-16,0 1 16,21-22-16,0 21 0,0-21 15,0 0-15,1 0 16,-1 0-16,0 0 0,0 0 16,0 0-16,0 0 0,1 0 0,-1-21 15,0-1-15,21 22 0,-21-21 16,1 0-16,-1 21 0,0-21 0</inkml:trace>
  <inkml:trace contextRef="#ctx0" brushRef="#br0" timeOffset="39675.21">20447 5821 0,'0'0'0,"0"-42"16,0 20-1,0 1-15,21 0 16,0 21-16,0-21 15,1 21-15,-1 0 0,0 0 16,0-21-16,21 21 0,-20 0 0,-1 0 16,0 0-16,0 21 0,0-21 15,0 21-15,-21 0 0,22 0 0,-1 22 16,0-22-16,-21 0 0,0 21 16,0-20-16,0-1 0,0 0 0,0 21 15,0-21-15,0 1 0,0-1 16,0 0-16,-21-21 15,0 21-15,-1-21 16,22-21 15,0 0-31,0 0 16,0-1-16,0 1 0,22 0 16,-22 0-16,21 0 0,0-22 0,0 22 15,0 0-15,0-21 0,1 21 16,-1-1-16,0 22 0,0-21 0,-21 0 15,21 21-15,0 0 0,1-21 16,-1 21-16,0 0 0,0-21 16,0 21-16,0 0 0</inkml:trace>
  <inkml:trace contextRef="#ctx0" brushRef="#br0" timeOffset="40158.58">21696 5546 0,'0'0'0,"-64"-21"16,64-1-16,-21 22 15,0 0-15,0 0 0,0 0 16,-1 0-16,1 0 0,0 0 16,0 0-16,0 22 0,0-1 15,-1 0-15,1 0 0,0 0 16,0 22-16,21-22 0,-21 21 0,0 0 15,-1-20-15,1 20 0,21 0 16,-21-21-16,21 22 0,-21-22 0,21 21 16,0-21-16,0 1 0,0-1 15,0 0-15,0 0 0,21-21 0,0 21 16,0-21-16,1 21 0,-1-21 16,0 0-16,21 0 0,-21 0 0,1 0 15,20 0-15,-21 0 0,21 0 0,-20 0 16,20-21-16,-21 0 0,21 21 15,-20-42-15,20 21 0,-21-1 0,0-20 16,0 0-16,1-1 16,-1 1-16,-21 0 0,0-1 0,0-20 15,0 42-15,-21-22 0,-22 1 16,22 21-16,0 0 0,-21 21 0,-1 0 16,22-21-16,-21 21 0,21 0 15,-1 0-15,-20 0 0,21 21 0,0-21 16,21 21-16,-21 0 0,-1 0 15,22 0-15,0 1 16</inkml:trace>
  <inkml:trace contextRef="#ctx0" brushRef="#br0" timeOffset="57856.2">0 7281 0,'0'0'0,"0"64"15,0-1-15,0-20 0,0 41 0,0-20 16,0-1-16,0 43 0,0-21 0,0 21 16,0 0-16,0-1 0,0 1 15,0 0-15</inkml:trace>
  <inkml:trace contextRef="#ctx0" brushRef="#br0" timeOffset="59300.42">212 9398 0,'0'0'0,"-22"0"0,1 0 16,0 0-16,0 0 16,0 0-16,0 0 0,-1-21 15,1 21-15,0 0 0,0 0 16,21 21 62,85-21-78,-1 0 0,22 0 0,0 0 16,0 0-16,0 0 0,-1 0 0,22 0 15,-21-21-15,21 21 0,0 0 16,0-21-16,0 21 0,-21 0 15,0-21-15,-21 21 0,-1 0 16,-20-22-16,-1 22 0,-20-21 0,-1 21 16,-21 0-16,21 0 0,-20-21 15,-22 0 1,-22 21 0,1-21-16,0 0 0,0 21 0,0 0 15,-22-22-15,22 22 0,-21 0 16,21-21-16,-22 21 0,1 0 0,0 0 15,-1 0-15,22 0 16,-21 0-16,0 0 0,20 0 0,1 0 16,0 0-16,42 0 31,22 0-31,-22 0 16,21 0-16,0 0 0,1 0 15,-1 0-15,0 0 0,1 0 0,-1 0 16,0 0-16,1 0 0,-22 0 15,21 0-15,-21 0 0,1 21 0,-1-21 16,0 22-16,0-22 0,-21 21 16,0 0-16,0 0 0,-21 21 15,0-20-15,0-1 16,-1 0-16,-20 21 0,0-21 0,-1 22 16,1-1-16,-21 0 0,20-20 15,-20 20-15,20-21 0,1 0 0,0 22 16,21-22-16,-22-21 0,22 21 15,0 0-15,42-42 32,0 0-32</inkml:trace>
  <inkml:trace contextRef="#ctx0" brushRef="#br0" timeOffset="59735.17">2646 8763 0,'0'0'0,"-21"0"0,-1 0 0,22-21 0,-21 21 16,42 0-1,22-21-15,-1 21 0,0 0 16,1 0-16,20-21 0,1 21 15,-22 0-15,22 0 0,-1-22 0,1 22 16,-1 0-16,1 0 0,-22-21 16,21 21-16,1 0 0,-22 0 0,1 0 15,-22 0-15,21 0 0,-63 21 32,0-21-32,-22 0 0,22 22 15,-21-22-15,0 21 0</inkml:trace>
  <inkml:trace contextRef="#ctx0" brushRef="#br0" timeOffset="60021.11">3090 8784 0,'0'21'16,"0"1"-1,0-1-15,0 0 0,0 21 0,0-21 16,0 22-16,0-1 0,0 0 15,0 1-15,-21-1 0,21 0 16,0 1-16,0-1 0,-21 0 0,21 1 16,-21-22-16,21 21 0,0 1 15,0-1-15,-21-21 0,21 0 0,0 0 16,-22 1-16,22-1 0,0 0 16,0-42 15,22 0-31,-22-1 0,21 1 15,-21 0-15,21 0 0,0-21 0,-21 20 0</inkml:trace>
  <inkml:trace contextRef="#ctx0" brushRef="#br0" timeOffset="61088.49">3387 9017 0,'0'0'15,"0"21"-15,0 0 16,0 1-16,0-1 15,0 21-15,0-21 0,0 0 0,0 22 16,0-22-16,0 0 0,-22 21 0,22-20 16,0-1-16,0 21 0,-21-21 15,21 0-15,0 1 0,0-1 16,0 0 0,21-21-16,1 0 15,-1 0-15,0-21 16,0 0-16,0-1 0,0 1 0,1 0 15,-1 0-15,0 0 0,0-43 16,0 43-16,0-21 0,1 21 16,-22-1-16,0 1 0,21 0 0,-21 0 15,21 0-15,-21 42 32,0 0-32,0 0 15,0 0-15,0 22 0,0-22 0,0 0 16,0 0-16,0 0 0,0 1 15,0-1-15,0 0 0,0 0 16,0 0-16,0 0 0,21-21 0,0 22 16,0-22-16,1 0 0,20 0 15,-21 0-15,0 0 0,22 0 0,-22-22 16,21 1-16,0 21 0,-20-21 16,-1 0-16,21 0 0,-21 0 0,0-22 15,-21 22-15,0 0 0,22-21 0,-22 20 16,0-20-16,0 21 0,0-21 15,0 20-15,0 1 0,0 0 16,0 42 15,0 0-31,0 1 0,0-1 0,0 0 16,0 0-16,0 21 0,0-20 16,0-1-16,0 0 0,0 21 0,0-21 15,0 1-15,0-1 0,21 0 16,0 0-16,0-21 0,0 0 15,22 0-15,-22 0 0,0 0 16,42 0-16,-20 0 0,-22-21 16,21 21-16,1-21 0,-22 0 15,21-1-15,-21 1 0,0-21 16,1 21-16,-1 0 0,0-1 16,0 1-16,-21 0 0,21 0 0,-21 0 15,0 0-15,0 42 31,-21 0-31,0 0 0,0 0 16,21 0-16,-21 1 0,-1 20 16,22 0-16,-21-21 0,21 1 15,0-1-15,0 0 0,0 21 16,21-21-16,1 1 16,-1-22-16,0 0 0,21 0 0,-21 0 15,22 0-15,-22 0 0,21 0 16,1 0-16,-22-22 0,21 1 0,0 0 15,-20 0-15,20 0 0,-21 0 16,0-1-16,0-20 0,1 21 16,-22-21-16,21-1 0,-21 1 0,0 0 15,0-1-15,-21 22 0,-22-42 16,1 41-16,21 1 0,-22 0 16,1 21-16,21 0 0,-21 0 0,-1 21 15,1 0-15,0 1 0,20 20 16,-20-21-16,21 21 0,0-20 0,21 20 15,0-21-15,0 21 0,0-20 16,0-1-16,0 0 0,0 0 16,0 0-16,0 0 0,0 1 0,21-22 15,0 21-15,0-21 0,0 0 16,22 0-16,-22 0 0,0 0 16,0 0-16</inkml:trace>
  <inkml:trace contextRef="#ctx0" brushRef="#br0" timeOffset="62730.99">6435 8636 0,'0'0'0,"0"21"0,0 0 31,21-21-15,0 0-16,0 0 0,0 0 15,22-21-15,-22 21 0,21-21 0,0 0 16,-20 21-16,20-21 0,0 0 0,1-1 16,-1 1-16,0 0 0,-21 0 15,1 0-15,-1 0 0,0-1 0,-21 1 16,0-21-16,0 21 0,0 0 16,0-1-16,0 1 0,-21 0 0,0 21 15,-1 0-15,1 0 0,0 0 16,0 21-16,21 22 15,-21-22-15,21 21 0,0 0 16,0 22-16,0-22 0,0 22 16,0-1-16,0 1 0,0-1 0,0 64 15,0-84-15,0 20 0,0 1 16,0-22-16,0 0 0,0 1 16,-21-1-16,21-21 0,0 21 0,0-20 15,0-1-15,0 0 0,-22 0 0,22 0 16,-21-21-1,0 0-15,0 0 0,0-21 16,0 0-16,-1 0 0,1 0 0,-21-1 16,21 1-16,0-21 0,-22 0 15,22-1-15,0 22 0,0-21 0,0-1 16,-1 22-16,1 0 16,0 21-1,21 21-15,0 0 16,0 22-16,0-22 0,0 0 15,0 21-15,0-20 0,21 20 0,-21-21 16,21 0-16,1 0 0,-1 1 16,0-1-16,0 0 0,0 0 0,22-21 15,-22 21-15,21-21 0,0 21 0,1-21 16,-1 0-16,22 0 0,-22 0 16,21 0-16,-20-21 0,20 0 0,-20 0 15,-1 0-15,0 0 0,1-1 16,-1 1-16,-21-21 0,21 21 15,-20-22-15,-22 22 0,21-21 0,-21 21 16,21-22-16,-21 22 0,0 0 0,0 0 16,0 0-16,0 0 0,-21 21 15,0 0-15,-1 0 0,1 0 16,0 0-16,0 21 0,0-21 16,21 21-16,-21 0 0,21 0 0,-22 22 15,22-22-15,0 0 0,0 0 0,0 0 16,0 22-16,0-22 0,0 0 15,0 0-15,22-21 0,-1 21 16,0 0-16,0-21 0,0 0 0,22 22 16,-22-22-16,21 0 0,-21 0 15,22 0-15,-1 0 0,0-22 0,1 22 16,-1-21-16,-21 0 0,21 0 0,1 0 16,-1 0-16,0-22 0,-20 22 15,20-21-15,-21 21 0,0-22 0,0 22 16,-21-21-16,0 21 15,-21 21 1,0 0-16,0 21 16,0 0-16,0 0 0,21 21 15,0-20-15,0-1 0,0 0 0,0 0 16,0 0-16,0 0 0,0 1 16,0-1-16,21 0 0,0-21 15,0 21-15,-21 0 0,21-21 0,0 0 16,1 21-16,-44-42 47,1 0-47,0 0 0,0 21 15,0-21-15,0 0 0,-1 21 16,1 0-16,0-22 0,0 22 16,21 22-1,0-1-15,0 0 0,0 0 16,0 0-16,21-21 0,0 21 15,-21 1-15,21-1 0,1-21 16,20 21-16,-21-21 0,0 0 0,0 0 16,22 0-16,-22 0 0,0 0 0,21 0 15,-20 0-15,20 0 0,-21 0 16,0 0-16,0-21 0,1 0 0,-1-1 16,0 1-16,0 0 0,0-21 0,0-1 15,1 1-15,-22 0 0,21-1 16,0-20-16,0-1 0,-21 1 0,21-1 15,0 1-15,1 21 0,-22-22 16,21 22-16,-21-1 0,21 22 16,-21 0-16,0 0 0,0 0 0,0 42 31,-21 0-31,0 0 0,-1 22 16,22-1-16,0 0 0,-21 1 0,21-1 15,-21 21-15,21-20 0,0 20 16,0-20-16,0-1 0,0 0 0,0 1 15,0-1-15,0 0 0,0-21 16,0 22-16,0-22 0,0 0 0,21 0 16,-21 0-16,21-21 15,1 0-15,-1 0 16,0 0-16,0-21 16,-21 0-16,21 0 0,0 0 0,1-22 15,-22 22-15</inkml:trace>
  <inkml:trace contextRef="#ctx0" brushRef="#br0" timeOffset="62891.89">8403 8827 0,'0'0'0,"-21"0"16,21 21 0,21-21-16,0 0 0,0 0 15,1 0-15,-1 0 0,21 0 16,-21 0-16,22 0 0,-22 0 15,21 0-15,0-21 0,-20 21 0</inkml:trace>
  <inkml:trace contextRef="#ctx0" brushRef="#br0" timeOffset="63327.69">9800 8551 0,'0'0'16,"0"-42"-16,0 21 0,0 0 0,0 0 15,0-1-15,0 1 0,0 0 0,-21 21 16,0 0-16,0 0 0,-22 0 16,22 0-16,-21 21 0,21 0 15,-22 22-15,1-1 0,21-21 0,0 43 16,-43 42-16,43-64 16,0 21-16,0 1 0,-1-22 15,1 22-15,21-22 0,-21 0 0,21 1 16,0-1-16,0-21 0,0 22 15,0-22-15,21 0 0,0 0 0,22 0 16,-22 0-16,0-21 0,21 0 16,-20 22-16,20-22 0,0 0 0,1 0 15,20 0-15,-21-22 0,22 1 0,-1 0 16,-20 0-16,20 0 0</inkml:trace>
  <inkml:trace contextRef="#ctx0" brushRef="#br0" timeOffset="64359.17">10372 8848 0,'0'-21'0,"0"42"0,0-85 15,0 43-15,0 0 0,-22 0 16,1 0-16,0-1 0,0 22 0,-21 0 16,20 0-16,-20 0 0,21 0 0,-21 0 15,-1 43-15,22-22 0,-21 0 16,21 21-16,-22 1 0,22-1 0,0-21 16,0 22-16,0-1 0,21 0 0,0 1 15,0-22-15,0 21 0,0-21 16,0 0-16,0 22 0,21-22 15,0 0-15,21-21 0,-21 0 16,1 0-16,20 0 0,-21 0 16,21 0-16,-20 0 0,20 0 0,-21 0 15,21-21-15,-20 0 0,-1 0 16,0-1-16,0-20 0,0 21 0,0-21 16,1-1-16,-22 1 0,0 0 0,0-1 15,0 1-15,0 0 0,21 20 16,-21 1-16,0 0 0,0 0 0,0 0 15,-21 21 1,21 21-16,-22 0 0,1 0 16,21 22-16,-21-22 0,21 21 0,-21 0 15,21-20-15,0 20 0,0 0 16,0 1-16,0-22 0,0 21 16,0-21-16,0 0 0,21 1 0,0-1 15,22 0-15,-22-21 0,0 0 16,21 21-16,-21-21 0,22 0 0,-22 0 15,21 0-15,1 0 0,-1-21 0,-21 0 16,21 0-16,1-1 0,-22 1 16,21-21-16,1 0 0,-22 20 0,21-20 15,-21 0-15,0-1 0,1 1 16,-1 0-16,-21 21 0,0-1 0,0 1 16,-21 21-1,-1 21-15,1 1 16,21-1-16,-21 42 0,0-20 15,21-1-15,0-21 0,0 21 0,0-20 16,0 20-16,0-21 0,0 0 16,0 0-16,0 22 0,0-22 15,21-21-15,-21 21 0,-21-42 47,21 0-31,-21 0-16,0 21 0,-1-22 0,1 1 15,21 0-15,-21 21 0,21-21 0,-21 21 16,0 0 0,21 21-1,-21-21-15,21 21 0,0 0 0,0 1 16,0-1-16,21 0 16,0-21-16,0 21 0,0-21 0,0 21 15,22-21-15,-22 21 0,21-21 0,1 0 16,-1 0-16,0 0 0,1 0 15,-1 0-15,0 0 0,1-21 0,-1 0 16,-21 0-16,21 21 0,1-21 16,-22-22-16,21 22 0,-21-21 15,1 21-15,-1-22 0,0 1 0,0 0 0,-21-1 16,0 1-16,0 21 16,0-21-16,0 20 0,0 1 0,0 0 15,-21 21-15,0 0 0,0 21 0,-1 0 16,1 1-16,-21 20 0,21-21 15,0 21-15,21 1 0,0-22 0,-22 21 16,22 1-16,0-22 0,0 0 16,0 21-16,22-21 0,-1 1 0,-21-1 15,21-21-15,0 21 0,0 0 0,0-21 16,1 0-16,-1 0 0,0 0 16,0 0-16,0 0 0,0 0 0,1-21 15,-1 0-15,0 21 0</inkml:trace>
  <inkml:trace contextRef="#ctx0" brushRef="#br0" timeOffset="65018.79">13610 8827 0,'-42'-22'16,"42"1"0,0 0-16,0 0 0,0 0 0,0 0 15,0-1-15,0 1 0,0 0 16,0-21-16,0 21 0,0-22 0,0 22 15,0 0-15,0-21 0,-21 20 0,21 1 16,-22 0-16,1 21 0,0 0 16,-21 0-16,21 0 0,-22 0 15,22 0-15,-64 42 0,22-20 16,21 20-16,-1 0 0,1 1 16,21-1-16,-22 0 0,22 22 0,0-22 15,0 22-15,21-22 0,0 0 16,0 1-16,0-1 0,0 0 15,0-21-15,21 1 0,21-1 0,-20 0 0,-1 0 16,21-21-16,0 0 0,-20 0 16,20 0-16,0 0 0,1 0 0,-1 0 15,0-21-15,-21 0 0,22 0 0,-22-1 16,21-20-16,-21 21 0,1-21 16,-1-1-16,-21 1 0,0 0 15,21-1-15,-21 1 0,0 21 0,0-22 16,0 22-16,0 0 0,0 42 31,0 0-31,0 22 16,0-22-16,0 21 0,0 1 0,0-1 15,0-21-15,0 21 0,0 1 0,0-22 16,21 0-16,0 21 0,-21-20 16,21-1-16,1 0 0,-1 0 15,0-21-15,0 0 0,0 0 0,0 0 16,22 0-16,-22 0 0,0 0 15,21-21-15,-20 0 0,-1 0 0</inkml:trace>
  <inkml:trace contextRef="#ctx0" brushRef="#br0" timeOffset="65390.58">14076 8869 0,'0'-21'0,"0"42"0,0-63 16,0 20-16,0 1 0,-21 0 16,21-21-16,0 21 15,0-1-15,0 1 0,0 0 16,42 21-16,-21 0 0,0-21 15,22 21-15,-22 0 0,21 0 0,0 0 16,1 21-16,-22 0 0,21 0 0,-21 1 16,22 20-16,-22-21 0,21 21 15,-21 1-15,-21-1 0,22 0 16,-22 1-16,0-22 0,0 21 16,0-21-16,0 1 0,-22-1 0,22 0 15,-21 0-15,0 0 0,0-21 16,0 0-16,0 0 15,21-21-15,0 0 16,0 0-16,0 0 0,0-1 16,0 1-16,0-21 0,21 21 15,0-22-15,0 22 0,0-21 0,0 21 16,1-22-16,20 1 0,-21 21 16,0 0-16,0 0 0,22-1 15,-22 1-15,0 0 0,0 0 0,0 21 16,1 0-16,-1 0 0,0 0 15,0 0-15</inkml:trace>
  <inkml:trace contextRef="#ctx0" brushRef="#br0" timeOffset="65704.42">14817 8848 0,'0'21'0,"0"-42"0,0 63 16,0-21-16,0 0 0,0 1 0,0-1 16,0 0-1,21-21-15,0 0 0,0 0 0,0 0 16,0 0-16,22-21 0,-22 21 15,21-21-15,-21-1 0,22 1 16,-22 0-16,21 0 0,-21-21 0,1 20 16,-22 1-16,0-21 0,0 21 15,0 0-15,-43-1 0,22 22 16,0 0-16,-21 0 0,-1 0 0,1 22 16,0-1-16,20 0 0,-20 21 15,21-21-15,0 22 0,0-1 0,-1-21 16,22 22-16,0-22 0,0 21 15,0-21-15,0 0 0,0 1 0,0-1 16,22 0-16,-1 0 0,0 0 0,0-21 16,0 0-16,0 0 0,1 0 15,-1 0-15,0 0 0,0 0 16,0-21-16,0 0 0,1 0 0</inkml:trace>
  <inkml:trace contextRef="#ctx0" brushRef="#br0" timeOffset="68547.28">16192 8911 0,'0'0'0,"-21"64"31,42-64-15,1 0-16,-1-21 16,21-1-16,-21 22 0,22-42 0,-22 21 15,21 0-15,0-22 0,1 1 16,-22 0-16,21-1 0,1 1 0,-22 0 15,21-1-15,-21-20 0,22-1 16,-22 1-16,0-1 0,-21-20 16,0 20-16,21 1 0,-21 20 0,0 1 15,0 0-15,0 21 0,0-1 16,0 1-16,-21 21 0,0 0 0,0 21 16,-1 1-16,1 20 0,0 0 0,21 22 15,-21-1-15,0 1 0,0-1 16,-1 1-16,22-1 0,0 1 0,0-1 15,-21 43-15,21-64 16,0 22-16,0-22 0,0 1 0,0-1 16,0 0-16,0-21 0,0 1 0,0-1 15,0 0-15,0-42 32,21 0-17,-21-22-15,22 22 0,-1 0 16,-21-21-16,21-1 0,0 22 0,0-21 15,0 21-15,1-22 0,-22 22 16,21 21-16,0-21 0,0 21 0,0 0 16,0 21-16,-21 0 15,0 0-15,22 1 0,-1-1 16,-21 0-16,21 21 0,0-21 0,0 1 16,0-1-16,1 21 0,-1-21 15,0-21-15,0 21 0,21 1 0,43-22 16,-43 0-16,1 0 15,20 0-15,1 0 0,-22 0 16,22 0-16,-1 0 0,-21-22 0,22 1 16,-22 0-16,1-21 0,-1 21 0,0-22 15,-21 1-15,1 21 0,-1-22 16,-21 1-16,0 0 0,0-1 0,0 1 16,0 21-16,-21-21 0,-1 20 15,1 1-15,0 0 0,0 0 0,-21 21 16,20 0-16,-20 0 0,0 21 15,-1 0-15,1 0 0,0 22 0,21-22 16,-22 21-16,1 1 0,21-1 0,0 21 16,-1-20-16,22-1 15,0 0-15,0 1 0,0-1 0,0-21 16,0 22-16,22-22 0,-1 0 0,0 0 16,21-21-16,-21 21 0,1-21 15,20 0-15,-21 0 0,21 0 0,-20 0 16,-1-21-16,21 0 0,-21 0 0,0 0 15,1-1-15,-1-20 0,0 21 16,0-21-16,0-1 0,0 1 0,1 0 16,-1-1-16,-21 1 15,21 21-15,0-22 0,-21 22 0,0 0 0,0 0 16,0 0-16,21 21 0,-21 21 31,0 0-31,0 0 0,0 0 16,0 1-16,0 20 0,0-21 15,0 21-15,21-20 0,-21 20 0,0-21 16,22 21-16,-1-20 0,-21-1 0,21 0 16,-21 0-16,21 0 15,0-21-15,0 0 0,1 0 16,-1 0-16,0-21 16,-21 0-16,21 0 0,0 0 15,-21-1-15,21 1 0,1-21 0,-1 0 0,0 20 16,0-20-16,0 0 15,22-1-15,-22 1 0,0 21 0,0-21 16,0 20-16,0 1 0,1 0 0,-22 42 31,0 22-15,0-22-16,0 0 0,0 21 16,0-21-16,0 22 0,0-1 0,0-21 15,0 22-15,0-1 0,0-21 16,0 0-16,21 22 0,0-22 15,-21 0-15,21 0 0,0 0 16,0-21-16,1 0 0,-1 0 16,0 0-16,0 0 0,0 0 0,22-42 15,-22 21-15,21 0 0,-21-22 16,0 22-16,1-21 0,-1 21 16,21-22-16,-21 1 0,0 21 0,1-22 15,-1 1-15,-21 21 0,21-21 16,0 20-16,-21 1 0,0 0 15,0 42 1,0 0-16,-21 22 16,0-22-16,0 0 0,21 21 0,-22-20 15,22 20-15,-21-21 0,21 21 16,0-20-16,0 20 0,0-21 16,0 0-16,0 22 0,0-22 0,21 0 15,1 0-15,-1-21 0,0 21 16,0-21-16,0 0 0,0 0 15,1 0-15,-1 0 0,0 0 0,0 0 16,21 0-16,-20-21 0,-1 0 0,21 0 16,-21 0-16,0-22 0,1 22 0,-1-21 15,0 21-15,0-22 16,0 22-16,0-21 0,1 21 0,-22-1 16,0-20-16,0 63 31,0 0-16,0 22 1,0-22-16,0 0 0,0 0 0,0 22 16,0-22-16,0 0 0,0 21 0,0-21 15,21 1-15,0-1 0,0 0 16,0 0-16,0 0 0,22-21 0,-22 0 16,0 21-16,21-21 0,-20 0 15,20 0-15,0 0 0,-21 0 0,22-21 16,-22 0-16,0 21 0,21-42 0,-20 21 15,-1-1-15,0-20 0,0 0 16,0 21-16,0-22 0,1 1 16,-22 0-16,0 20 0,21-20 15,-21 0-15,21 21 0,-21-1 0,0 1 16,0 42 0,-21 1-1,0 20-15,21-21 0,-22 21 0,22-20 16,0 20-16,-21-21 0,21 21 15,-21 1-15,21-22 0,0 0 0,0 21 16,0-20-16,0-1 0,0 0 0,-21-21 16,21 21-16,0-42 47,21 0-47,0-22 0,0 22 15,-21 0-15,22 0 0,-1-21 0,21 20 16,-21-20-16,0 21 0,22-21 15,-22-1-15,21 22 0,-21 0 16,43-21-16,-43 20 0,0 22 16,0 0-16,1 0 0,-22 22 15,21-1-15,-21 0 0,0 0 0,0 21 16,0-20-16,21 20 0,0-21 16,0 21-16,-21-20 0,21-1 0,1 21 15,-1-21-15,0 0 0,0 1 16,0-1-16,0 0 0,22 0 15,-22-21-15,21 0 0,1 21 0,-22-21 16,21 0-16,0 0 0,1 0 16,-22-21-16,21 21 0,1-21 0,-22 0 15,21-22-15,-21 22 0,0-21 16,22 21-16,-22-22 0,0 1 16,0 21-16,22-21 0,-43-1 0,21 22 15,-21-21-15,0 21 0,0-1 16,0 1-16,0 0 0,-21 21 0,-1 0 0,-20 0 15,21 0-15,0 21 0,-22 0 16,1 1-16,21-1 0,-21 0 16,-1 21-16,1-21 0,21 1 0,0 20 15,-1-21-15,1 0 16,21 0-16,0 1 0,0-1 0,0 0 0,21 0 16,1 0-16,-1-21 0,0 21 15,0-21-15,21 0 0,-20 0 0,-1 0 16,21 0-16,-21 0 0,22-21 0,-22 21 15,0-21-15,21 0 0,-21 0 16,1 0-16,-1-1 0,21-20 16,-21 21-16,-21 0 0,0 0 15,0-1-15,0 1 0,-21 42 47,0 1-47,0-1 0,21 0 16,0 0-16,0 21 0,-21-20 0,21 20 15,-22 0-15,22 1 0,0-1 16,-21 0-16,21 1 0,0 20 0,0-21 16,0 22-16,0-22 0,0 22 0,0-22 15,0 22-15,0-1 0,0 1 16,-21-1-16,21 1 0,-21-1 16,21 1-16,0-1 0,0 1 0,-21-1 0,21 22 15,-21-22-15,21 1 16,0-1-16,0 1 0,-22 20 0,22-20 15,-21 21-15,21-22 0,-21 1 0,21-1 16,-21 22-16,0-43 0,21 22 16,-21-1-16,-1-21 0,1 22 0,21-22 15,-21 1-15,0-22 0,0 21 0,0-21 16,-1 0-16,1 1 0,0-22 0,0 0 16,0 0-16,0-22 15,21 1-15,0 0 0,-22 0 16,1-21-16,21 20 0,-21-20 0,21 21 15,0-21-15,0 20 0,-21-20 0,0 21 16,0-21-16,21 20 0,-43-62 16,22 41-16,0-20 0</inkml:trace>
  <inkml:trace contextRef="#ctx0" brushRef="#br0" timeOffset="68903.06">19367 7980 0,'0'0'0,"22"0"0,-1 21 78,0 0-78,-21 0 16,0 1-16,0-1 15</inkml:trace>
  <inkml:trace contextRef="#ctx0" brushRef="#br0" timeOffset="72095.19">23241 8022 0,'-21'0'0,"21"21"0,21-21 47,-21-21-47,21 0 15,0 21-15,22-21 0,-22 0 0,21 0 16,-21 21-16,22-22 0,-1 1 16,-21 0-16,21 21 0,-20-21 0,-1 0 15,0 0-15,-21-1 0,0 1 16,0 0-16,-42 21 16,20 0-16,1 0 0,-21 0 15,0 0-15,-1 0 0,1 0 0,0 21 16,20 0-16,-20 1 0,0-1 0,21 0 15,-1 21-15,1 1 0,21-1 16,0 0-16,0 1 0,0-1 16,0 0-16,21 1 0,1-1 15,-1 0-15,0 1 0,0-1 0,21 0 16,-20-21-16,-1 22 0,0-22 0,0 21 16,0-21-16,-21 22 0,21-22 15,-21 0-15,0 0 0,0 0 0,-21 1 16,0-22-16,0 21 0,-21 0 15,20-21-15,-20 0 0,0 0 0,-1 0 16,1-21-16,0 0 0,-1-1 0,1 1 16,-21 0-16,20-21 0,22 21 15,-21-22-15,-1 22 0,22-21 0,0-1 16,21 1-16,0-21 0,0 20 16,0 1-16,0 0 0,0-1 15,0 1-15,0 0 0,0 20 0,0 1 16,0 0-16,0 42 15,0 0-15,0 22 16,21-22-16,-21 21 0,0 1 16,21-1-16,-21 0 0,0 1 0,22-1 15,-1 0-15,0 1 0,-21-22 16,21 21-16,0-21 0,0 22 0,22-22 16,-22 0-16,21 0 0,-21 0 15,22-21-15,-1 0 0,0 0 0,1 0 16,20 0-16,-20 0 0,-1 0 15,85-21-15,-85 21 0,22-21 16,-1 0-16,1 0 0,-22-22 16,0 22-16,43-42 0,-43 20 15,-20 22-15,-1-21 0,0-1 16,-21 1-16,0 0 0,0 21 0,-21-1 16,0 1-16,-43-21 15,22 42-15,-1 0 0,1 0 0,0 21 16,-1 0-16,1 0 0,0 1 0,21 20 15,-22 0-15,22-21 16,0 22-16,0-1 0,21 0 0,0-20 16,0-1-16,0 21 0,0-21 0,0 0 15,21-21-15,21 22 0,-21-1 16,1-21-16,-1 0 0,21 0 0,-21 0 16,22 0-16,-22 0 0,21 0 0,-21-21 15,22 21-15,-22-22 0,21 1 16,-21 0-16,0 0 0,1 0 0,-22-22 15,0 1-15,21 21 16,-21-21-16,0-1 0,0 22 0,0-21 0,0 21 16,0-1-16,0 44 15,0-1 1,-21 0-16,21 0 0,0 21 0,0-20 16,0 20-16,0 0 0,0-21 15,0 1-15,0 20 0,0-21 0,21 0 16,0 0-16,0 1 0,21-1 0,-20-21 15,-1 21-15,21-21 0,-21 0 16,22 0-16,-1 0 0,-21 0 16,21 0-16,1-21 0,-22 21 0,21-21 0,1-1 15,-22 1-15,0 0 0,0 0 16,0-21-16,0 20 0,-21-20 0,0 21 16,0-21-16,0-1 0,0 22 15,0-21-15,0 21 16,0 42-1,0 0-15,-21 0 0,21 21 16,-21-20-16,0 20 0,21-21 0,0 21 16,0-20-16,0 20 0,0-21 15,0 0-15,0 0 0,0 1 0,0-1 16,21-42 31,0-1-47,-21 1 0,21 0 15,-21 0-15,22 0 0,-1-22 16,0 22-16,-21-21 0,21 21 16,21-22-16,-20 1 0,-1 21 0,0 0 15,0 0-15,-21-1 0,21 22 16,0 0-16,1 22 0,-22-1 16,0 0-16,0 21 0,0-21 15,0 22-15,21-1 0,-21-21 0,21 22 16,-21-22-16,21 0 0,-21 21 15,21-21-15,0 1 0,1-22 0,-22 21 16,21 0-16,0-21 0,0 0 0,0 0 16,0 0-16,1 0 15,-1 0-15,21 0 0,-21-21 0,0 0 16,1-1-16,-1 1 0,0 0 16,0 0-16,0-21 0,0 20 15,1-20-15,-1 21 0,0-21 0,0-1 16,0 22-16,-21-21 0,21 21 15,-21-1-15,22 1 0,-22 42 32,0 1-32,0-1 0,0 21 0,0-21 15,0 22-15,0-1 0,0-21 16,0 21-16,0-20 0,0 20 0,0-21 16,0 0-16,0 0 0,21 1 0,-21-1 15,21 0-15,0-21 0,0 0 16,22 21-16,-22-21 0,0 0 15,21 0-15,1 0 0,-22 0 0,21-21 16,0 21-16,-20-21 0,20 0 0,0-1 16,1 1-16,-22-21 0,21 21 15,-21-22-15,0 1 0,22 0 0,-43-1 16,21 22-16,-21-21 16,0 21-16,-21 21 0,-22 0 15,22 0-15,-21 42 0,21-21 16,-22 22-16,22-22 0,-21 42 15,42-20-15,0-22 0,0 21 16,0-21-16,0 0 0,0 1 16,0-1-16,21 0 0,0 0 0,0-21 15,1 0-15,-1 0 0,21 0 0,-21 0 16,0 0-16,22 0 0,-22 0 16,0-21-16,21 0 0,1 0 0</inkml:trace>
  <inkml:trace contextRef="#ctx0" brushRef="#br0" timeOffset="72442.99">27749 7493 0,'-21'-21'0,"42"42"0,-84-42 15,42 21-15,0 0 0,-1 0 16,-20 0-16,21 21 0,-21 0 0,20 22 16,-20-1-16,21 0 0,-21 1 15,20-1-15,1 21 0,0-20 0,0 41 16,0-20-16,0-1 0,21 1 0,0-1 16,-22 22-16,22-21 0,-21-22 15,21 21-15,0-20 0,0-1 0,0 0 16,0 1-16,0-22 0,0 0 15,0 0-15,0 0 0,0 1 16,21-22-16,1 0 16,-22-22-16,0 1 15,0 0-15,0-21 0,21 21 0,-21-22 16</inkml:trace>
  <inkml:trace contextRef="#ctx0" brushRef="#br0" timeOffset="72775.8">27284 7811 0,'-21'-64'0,"42"128"0,-64-170 0,43 63 0,0-20 16,0 21-16,0-1 0,0 1 0,22 0 16,-1-1-16,0 22 0,21 0 15,-21 0-15,22 0 0,-1-1 16,22 22-16,-22 0 0,21 0 0,1 22 16,-1 20-16,1 0 0,-1 1 15,-20 20-15,20-21 0,-42 22 0,22-1 16,-43-20-16,0 20 0,0-20 15,-21-1-15,-22 21 0,1-20 0,0-1 16,-22-21-16,1 22 0,20-22 16,-20 0-16,-1 0 0,22 0 0,0-21 15,-1 21-15,22-21 0,0 0 16,0 0-16,42 0 31,0 0-31,0 0 16,22 0-16,-22 0 0,21 0 0,-21-21 15,22 21-15,-22 0 0,0 0 16,21 0-16</inkml:trace>
  <inkml:trace contextRef="#ctx0" brushRef="#br0" timeOffset="73194.56">27876 8276 0,'0'0'0,"0"21"16,-21-21-1,21-21 1,0 0-16,0 0 15,0 0-15,21 21 0,1-21 16,-1-1-16,0 1 0,0 0 0,0 0 16,22 21-16,-1-21 0,0 0 15,1 21-15,-1 0 0,-21 0 0,21 0 16,1 0-16,-1 0 0,-21 21 16,22 0-16,-22 0 0,0 21 15,0-20-15,0 20 0,0 0 0,-21 1 0,0-22 16,0 21-16,0-21 0,0 22 15,0-22-15,0 0 0,0 0 16,-21 0-16,0-21 0,0 21 16,0-21-16,0 0 0,-1 0 15,22-21 1,0 0-16,0 0 16,0 0-16,22 0 15,-1-1-15,0 1 0,0 0 16,0-21-16,22 21 0,-22-1 0,21 1 15,-21 0-15,22 0 0,-1 0 0,-21 21 16,21-21-16,-20 21 0,20 0 16,-21 0-16,21 0 0,1 0 0,-22-22 15,21 22-15,-21 0 16,22 0-16</inkml:trace>
  <inkml:trace contextRef="#ctx0" brushRef="#br0" timeOffset="73391.45">29252 8170 0,'21'-21'0,"-42"42"0,42-21 31,-42 0-31,0 22 0,0-1 16,0 0-16,0 0 0,-1 21 0,1-20 16,0-1-16,21 0 0,-21 0 15,21 0-15,-21 0 0,21 1 0,0-1 16,-21-21-16,21 21 0,0-42 62,21 0-62,0-1 0,0 1 0</inkml:trace>
  <inkml:trace contextRef="#ctx0" brushRef="#br0" timeOffset="73546.36">29316 7811 0,'0'0'16,"0"-22"-16,0 1 0,0 0 0,-21 21 31,-1 21-16,22 0-15,0 1 0,0-1 16,0 0 0,22 0-16</inkml:trace>
  <inkml:trace contextRef="#ctx0" brushRef="#br0" timeOffset="73953.14">29654 7938 0,'-21'0'31,"0"21"-31,0 0 0,-21 0 0,20 21 16,-20-20-16,21 20 0,0 0 15,-22 1-15,22-1 0,0 0 0,0-21 16,0 22-16,21-1 0,0-21 16,0 0-16,0 1 0,0-1 15,21 0-15,0 0 0,0 0 0,22 0 16,-22-21-16,21 0 0,0 0 15,-20 0-15,20 0 0,-21 0 0,21 0 16,-20 0-16,20-21 0,0 21 16,-21-21-16,22 0 0,-22 0 0,0-22 15,21 1-15,-20 0 0,-22-1 0,0 1 16,0-21-16,0 20 0,0 1 16,0 0-16,-43-1 0,22 1 0,0 21 15,-21 0-15,20 21 0,-20 0 16,0 0-16,-1 21 0,22 0 15,-21 0-15,0 21 0,20-20 16,1 20-16,0 0 0,0-21 0,21 22 16,0-22-16,0 21 0,0-21 15,21 1-15,0-1 0,0 0 0,1-21 16,20 21-16,-21-21 0</inkml:trace>
  <inkml:trace contextRef="#ctx0" brushRef="#br0" timeOffset="74346.89">29951 8340 0,'0'-21'0,"0"42"0,21-64 16,-21 1-16,0 21 0,0 0 0,0 0 16,0-1-16,0 1 0,21 0 15,-21 0-15,0 0 0,21 21 16,0-21-16,1 21 0,-1 0 16,21 0-16,-21 0 0,22 0 0,-1 21 15,-21 0-15,21 0 0,1 0 16,-22 22-16,21-22 0,-21 21 0,1 0 15,-22-20-15,0 20 0,0-21 16,0 0-16,0 22 0,0-22 0,0 0 16,-22-21-16,22 21 15,0 0-15,-21-21 0,0 0 0,0 0 16,0 0 0,0-21-16,21 0 15,0 0-15,0 0 16,0-1-16,0 1 0,21-21 0,0 21 15,21-22-15,-21 22 0,1-21 16,20 21-16,-21-22 0,21 22 0,-20 0 16,-1 0-16,0 21 0,0-21 15,0 21-15,0 0 0,1 0 0,-1 0 16,0 0 0,0 0-16,0 0 0</inkml:trace>
  <inkml:trace contextRef="#ctx0" brushRef="#br0" timeOffset="74543.78">30882 8086 0,'0'21'32,"0"0"-32,0 0 0,0 0 0,-21 22 15,0-22-15,21 21 0,0-21 16,-21 1-16,21 20 0,-22-21 0,22 0 16,-21 22-16,21-22 0,0 0 15,0 0-15,0-42 47,21 0-47,-21 0 0,22-1 16,-1 1-16</inkml:trace>
  <inkml:trace contextRef="#ctx0" brushRef="#br0" timeOffset="74718.69">30946 7853 0,'0'-21'0,"0"42"0,-22-85 0,1 64 16,0-21-16,21 0 0,-21 21 15,0 0-15,0 0 16,21 21 0,0 0-1,21 1 1,0-22-16,0 0 16,0 0-16,22 0 0,-1 0 0</inkml:trace>
  <inkml:trace contextRef="#ctx0" brushRef="#br0" timeOffset="75463.25">31750 7578 0,'0'0'16,"-21"0"-16,0 21 16,-22 0-16,22 0 0,-21 0 0,-1 1 15,1 20-15,0-21 0,-1 21 16,22 1-16,-21-1 0,21 22 15,-22-22-15,22 0 0,0 22 16,0-22-16,21 22 0,0-22 0,0 0 16,0 1-16,0-22 0,0 21 15,0-21-15,0 0 0,0 1 0,0-1 16,0 0-16,0 0 0,21-21 16,0 0-16,0 0 0,1 0 15,-1 0-15,0 0 0,0 0 0,21-21 16,-20 0-16,20 0 0,-21-1 0,21-20 15,-20 21-15,41-43 16,-42 43-16,0 0 0,-21 0 16,0 0-16,0 42 15,0 0-15,0 0 0,-21 0 16,0 1-16,0 20 0,0-21 16,0 21-16,-1-20 0,22-1 0,0 21 15,0-21-15,0 0 0,0 1 16,22-1-16,-1-21 0,0 21 0,0-21 15,0 0-15,22 0 0,-22 0 16,21 0-16,-21 0 0,0 0 0,22 0 16,-22 0-16,0-21 0,0 0 15,0-1-15,1 1 0,-1-21 16,0 21-16,0-22 0,0 1 16,-21 0-16,21 21 0,-21-1 0,22 1 15,-22 0-15,0 42 16,-22 0-1,1 22-15,0-22 0,0 21 16,0 1-16,0-1 0,-1-21 0,1 43 16,21-22-16,0 0 0,-21 22 15,21-1-15,0 1 0,0-1 0,0 1 16,-21-1-16,21 1 0,0-1 16,0-20-16,-21 20 0,0-21 0,21 1 15,-22-1-15,-20 0 0,21 1 16,0-1-16,-22-21 0,22 0 15,0 1-15,-21-1 0,21 0 0,-1-21 16,1 0-16,0 0 0,0 0 16,-21-42-16,42 20 0,-22 1 15,22 0-15,0 0 0,0-21 16,0-1-16,0 1 0,22-22 0,-1 1 16,0-1-16</inkml:trace>
  <inkml:trace contextRef="#ctx0" brushRef="#br0" timeOffset="75735.6">31327 7705 0,'0'0'0,"42"0"31,-21 0-15,21 0-16,1 0 0,-1 0 15,22 21-15,-22-21 0,21 21 0,-20-21 16,-1 0-16,0 0 0,1 0 16,-1 0-16,0 21 0,-20-21 0,20 0 15,-21 21-15,0-21 16,-21 22-16,0-1 16,-21 0-1,0-21-15,-21 21 0,-1-21 0</inkml:trace>
  <inkml:trace contextRef="#ctx0" brushRef="#br0" timeOffset="76527.57">3344 10689 0,'0'0'0,"0"-42"16,0 0-16,0-22 0,0 22 0,-21-22 16,0 22-16,0-22 0,0 22 15,21 0-15,-22-1 0,1 1 0,0 0 16,21-1-16,0 22 0,-21 0 0,21 0 15,-21 21-15,21 21 16,0 21-16,0 1 0,0-1 16,0 43-16,0-22 0,0 22 15,0 0-15,0-22 0,0 22 0,0-22 16,-21 1-16,21-1 0,0-20 0,0-1 16,0 0-16,0-21 0,0 22 15,0-22-15,0 0 0,0-42 31,0 0-15,-22 0-16</inkml:trace>
  <inkml:trace contextRef="#ctx0" brushRef="#br0" timeOffset="77686.35">2646 10753 0,'0'0'16,"-43"0"-16,-20 0 0,42-21 0,-22 21 0,22 0 15,0 0-15,42 0 16,0 0-16,1 0 15,20 0-15,21 0 0,-20 0 16,20 0-16,22-22 0,-22 1 16,22 0-16,-21-21 0,41 21 0,-20-22 15,0 1-15,21 0 0,-22-1 0,1 1 16,63-43-16,-84 43 16,-22 0-16,-21-1 0,0 22 15,-21-21-15,0 21 0,0-1 0,0 1 16,-21 0-16,0 21 0,0 0 15,-22 0-15,22 21 0,-21 0 0,21 22 16,0-1-16,-22 0 0,43 1 16,-21 20-16,21 1 0,0 20 0,0-20 15,0-22-15,0 22 0,0-1 0,0-20 16,0-1-16,0 0 0,0 1 16,0-22-16,0 0 0,0 0 0,21 0 15,-21 0-15,21-21 31,-21-21-31,0 0 16,0 0-16,0 0 0,0 0 16,22-1-16,-22-20 0,0 21 0,21-21 15,-21 20-15,0-20 0,21 21 16,-21 0-16,21 21 0,0 0 16,0 0-16,-21 21 15,22 0-15,-1 0 0,-21 0 0,21 1 16,0-1-16,0 21 0,-21-21 15,21 0-15,1 1 0,-1-1 16,0-21-16,0 21 0,0 0 0,22-21 16,-22 0-16,0 0 0,21 0 0,-21 0 15,22 0-15,-22 0 0,21-21 16,1 21-16,-1-21 0,-21 0 0,64-22 16,-43 22-16,-21 0 15,0-21-15,1 20 0,-1-20 0,-21 0 16,0 21-16,0-22 0,0 1 15,0 0-15,-21-1 0,-1 22 0,-20-21 16,21 42-16,-21 0 0,20 0 16,1 21-16,0 0 0,0 21 15,0-20-15,21 20 0,0 0 16,0 1-16,0-1 0,0 0 16,0 1-16,0-22 0,0 21 0,42-21 15,-21 0-15,0 1 0,22-1 0,-1-21 16,-21 0-16,22 0 0,20 0 15,-21 0-15,1 0 0,20 0 0,-20 0 16,20 0-16,-21-21 0,1-1 16,-1 1-16,0 0 0,1 0 0,-22 0 15,0 0-15,0-22 0,-21 22 0,0-21 16,0 21-16,0-1 0,0-20 16,0 21-16,-21 0 0,0 21 15,0 0-15,0 0 0,21 21 16,-22 0-16,22 0 15,-21 22-15,21-22 0,0 0 0,0 0 16,0 21-16,0-20 0,0-1 16,0 0-16,0 0 0,21 0 0,-21 0 15,22-21-15,-22 22 0,0-1 16,0-42 15,0-1-15,0 1-16,0 0 15,0-21-15,0 21 0,21-43 16,0 22-16,0-22 0,0 22 16,0-22-16,1 22 0,20 0 15,-21-1-15,21 22 0,1 0 0,-1 0 16,22 21-16,-22 0 0,0 21 16,1 0-16,-1 22 0,0-1 0,-21 0 15,1 1-15,-1-1 0,0 0 0,-21 22 16,0-43-16,0 21 0,0 1 15,0-1-15,0-21 0,-21 0 0,21 0 16,-21 1-16,21-1 0,0 0 16</inkml:trace>
  <inkml:trace contextRef="#ctx0" brushRef="#br0" timeOffset="78040.12">7175 10478 0,'0'0'0,"0"21"47,0 0-47,0 0 0,0 0 15,0 22-15,0-22 0,0 0 16,0 0-16,0 0 0,0 0 0,-21 1 16,21-1-16,-21-21 0,21 21 0,0 0 15,-21-21 1,21-21 15,-21 0-31,21-22 16,0 22-16</inkml:trace>
  <inkml:trace contextRef="#ctx0" brushRef="#br0" timeOffset="78207.02">7091 10245 0,'0'-43'0,"0"86"0,0-107 15,0 43-15,0 0 0,-21 0 0,21 0 16,-22 21-16,1 0 15,21 21 17,0 0-17,21 0-15,1-21 0,-1 0 0,0 0 16,21 0-16,-21 0 0,22 0 16</inkml:trace>
  <inkml:trace contextRef="#ctx0" brushRef="#br0" timeOffset="78467.87">7747 10054 0,'0'-21'16,"0"42"-16,0-63 0,0 21 16,-21 21-1,0 21-15,-1 0 16,1 0-16,21 22 0,-21-22 0,0 21 16,21 0-16,-21 1 0,0-1 15,-1 0-15,22 22 0,-21-22 0,0 1 16,21-1-16,0 21 0,0-41 15,0 20-15,0 0 0,0-21 16,0 1-16,0-1 0,0 0 0,21-21 16,0 21-16,1-21 0,-1 0 15,0 0-15,0 0 0,0-21 16,0 0-16,1 0 0,-1-1 0,0 1 16,0 0-16,-21 0 0</inkml:trace>
  <inkml:trace contextRef="#ctx0" brushRef="#br0" timeOffset="78636.42">7366 10372 0,'0'0'15,"21"0"17,21 0-32,-20 0 0,20 0 0,-21 0 15,43 0-15,-22 0 0,0 0 16,1 0-16,20-21 0,-21 21 0,1-22 15,-1 22-15</inkml:trace>
  <inkml:trace contextRef="#ctx0" brushRef="#br0" timeOffset="80192.81">8975 10287 0,'-22'0'0,"44"0"0,-86-21 0,43 21 0,0-21 16,21 0-16,0-1 16,0 1-16,0 0 15,0 0-15,0 0 0,21 21 31,-21 21-15,0 0-16,0 0 0,0 0 0,0 22 16,0-1-16,0 0 0,-21 1 15,0-1-15,21 0 0,-22 1 0,1-1 16,0 0-16,0 1 0,21-22 16,0 21-16,-21-21 0,21 1 0,-21-22 15,21 21-15,21-42 31,0-1-15,0-20-16,0 21 0,0 0 16,1-22-16,-1 1 0,0 0 15,0-1-15,0 1 0,22 21 0,-22-21 16,0-1-16,0 22 0,0 0 16,0 21-16,1 0 0,-1 0 15,-21 21-15,21 0 0,-21 0 16,0 22-16,0-1 0,0-21 15,0 22-15,0-1 0,0 0 0,21 1 16,-21-22-16,21 21 0,-21-21 0,21 0 16,-21 1-16,22-1 0,-1 0 15,0-21-15,0 0 0,0 0 16,0 0-16,1 0 0,-1 0 0,0 0 16,0-21-16,0 21 0,22-21 15,-22-1-15,21-41 0,-21 21 16,0-1-16,1 1 0,-1 0 15,0-22-15,0 22 0,-21-1 0,0 1 16,21 0-16,-21-1 0,0 1 16,0 21-16,0 0 0,-21 21 15,21 21-15,-21 0 16,0 0-16,21 0 0,0 1 0,0 20 16,-21-21-16,21 21 0,0 1 15,0-1-15,0 0 0,0 1 16,0-22-16,0 21 0,0-21 15,0 22-15,0-22 0,21 0 0,-21 0 16,21 0-16,0-21 0,0 22 0,0-22 16,22 0-16,-22 0 0,21 0 15,-21 0-15,22 0 0,-1-22 0,0 1 16,-20 21-16,20-21 0,0-21 0,-21 21 16,22-1-16,-22-20 0,0 0 15,0-1-15,22-41 16,-22 63-16,-21-22 0,21 1 0,-21 21 0,0 0 15,0-1-15,-21 22 32,0 22-32,-1-22 0,22 21 0,0 21 15,-21-21-15,21 22 0,-21-22 16,21 21-16,0 0 0,0-20 0,0 20 16,0 0-16,0-21 0,0 1 15,0 20-15,21-21 0,0 0 0,1-21 16,-1 21-16,0 1 0,0-22 0,21 0 15,-20 0-15,20 0 0,-21 0 16,21 0-16,1-22 0,-22 1 0,21 0 16,1 0-16,-22 0 0,21-22 0,-21 22 15,22-21-15,-22 0 16,0-1-16,0-20 0,-21 20 0,0 1 16,0 0-16,0-1 0,0-20 0,0 21 15,0 20-15,0-20 0,0 21 16,0 0-16,0 0 0,-21-1 0,0 22 15,0 0-15,21 22 16,0-1-16,-22 0 0,1 21 0,21 1 16,-21-22-16,21 21 0,0 22 0,0-22 15,0 0-15,0 22 0,0-22 16,0 22-16,0-22 0,0 0 0,0 1 16,0-1-16,21-21 0,0 21 15,1-20-15,-1-1 0,0 0 16,0-21-16,0 21 0,0-21 0,1 0 15,20 0-15,-21 0 0,21 0 16,-20-21-16,20 0 0,-21 0 0,21-1 16,-20-20-16,20 0 0,0-1 0,-21 1 15,22 0-15,-22-22 0,0 1 16,0-1-16,22 22 0,-22-22 0,0 1 16,0-1-16,0 1 0,-21 21 0,0-22 15,0 43-15,21-21 0,-21 20 16,0 1-16,0 0 15,-21 42-15,0 0 0,0 22 16,21-1-16,-21 0 0,0 1 16,-1-1-16,22 22 0,0-1 0,-21 1 15,21-22-15,0 21 0,0 1 16,0-22-16,0 22 0,0-22 0,21 22 16,1-22-16,-1-21 0,0 21 15,0-20-15,0-22 0,0 21 16,1-21-16,-1 0 0,21 0 0,-21 0 15,0 0-15,1-21 0,-1 21 0,21-22 16,-21 1-16,0-21 0,22 21 16,-22-22-16,0 22 0,0-42 15,0 20-15,-21 1 0,0 0 0,0-1 16</inkml:trace>
  <inkml:trace contextRef="#ctx0" brushRef="#br0" timeOffset="80387.25">10223 9948 0,'0'0'15,"-21"22"-15,21-1 0,0 0 16,0 0-16,21-21 16,1 0-1,-1 0-15,0 0 16,0 0-1,0 0-15</inkml:trace>
  <inkml:trace contextRef="#ctx0" brushRef="#br0" timeOffset="82812.56">12785 10541 0,'0'0'0,"-22"0"0,-20 42 31,63-63-15,0 21-16,1-21 16,-1 0-16,0 0 0,0 0 0,0-1 15,0 1-15,1 0 0,20-21 16,-21 21-16,0-1 0,22-41 16,-22 21-16,0 20 0,0-20 15,-21 0-15,0 21 0,0-22 16,0 22-16,0 0 0,0 0 0,-21 21 31,0 0-31,0 21 0,21 0 0,-22 21 16,1-20-16,0 20 0,21 0 0,0 1 15,-21-1-15,21 0 0,0 22 16,0-22-16,0 0 0,0 1 0,21-1 16,0-21-16,0 0 0,1 1 0,20-1 15,-21 0-15,21-21 0,1 0 16,-1 0-16,0 0 0,-20 0 15,20-21-15,0 0 0,1-1 0,-22 1 16,21-21-16,-21 21 0,22-22 16,-22 1-16,21 21 0,-21-21 0,0-1 15,22 1-15,-22 0 0,21-1 0,1 22 16,-22-21-16,21 21 0,0-1 16,1 22-16,-22 0 0,21 0 15,-21 0-15,1 0 0,-1 22 0,-21-1 0,0 0 16,0 0-16,0 0 15,0 22-15,0-22 0,-21 21 0,-1-21 0,1 22 16,0-1-16,-21 21 16,21-41-16,21-1 0,0 0 15,0 0-15,-22 0 16,44-42 0,-22 0-1,21 0-15,0 0 0,-21-1 0,21 1 16,0-21-16,0 0 0,1 20 15,-1-20-15,0 0 0,0-1 16,21 1-16,-20 0 0,-1-1 0,0 22 16,-21 0-16,21 0 0,-21 0 0,0 0 15,0 42 1,-21 0-16,21 0 0,-21 21 16,0-20-16,-1 20 0,1-21 15,0 21-15,21 1 0,-21-1 0,21-21 16,0 22-16,0-1 0,0-21 0,21 21 15,21-20-15,-20-1 0,20 0 16,0 0-16,1 0 0,-1-21 16,0 0-16,22 0 0,-22 0 0,0 0 15,1 0-15,20 0 0,-20-21 0,-1 0 16,0 0-16,1 0 0,-1-1 0,0-20 16,-21 0-16,1 21 15,20-22-15,-42 1 0,0 0 0,0-1 0,0 22 16,0-21-16,0 21 0,0-1 15,0 1-15,-21 0 0,0 21 16,-1 0-16,1 0 0,0 0 0,-21 21 16,21 0-16,-1 1 0,22-1 15,-21 0-15,21 0 0,-21 21 0,21-20 16,0 20-16,0 0 0,0-21 0,0 22 16,21-22-16,0 0 0,1 0 15,-1 0-15,0 1 0,0-1 0,0 0 16,22-21-16,-22 0 0,0 0 0,21 0 15,-21 0-15,22 0 0,-22 0 16,21-21-16,-21 21 0,1-21 0,20-1 16,-21-20-16,0 21 15,0 0-15,22-22 0,-22 22 0,0-21 16,21 0-16,-20-1 0,-1 22 0,21-21 16,-21-1-16,0 22 0,1 0 15,-1 0-15,0 0 0,0 21 0,-21 21 47,0 0-47,0 0 16,0 0-1,-21-21-15,21-21 47,0 0-47,0 0 16,0 0-16,0 0 15,-21 21-15,0-22 0,-1 22 16,1 0 0,0 22-16,21-1 0,-21 0 0,21 0 15,0 0-15,-21 0 0,0 22 0,21-22 16,-22 21-16,22-21 0,0 22 16,0-22-16,0 21 0,0-21 15,0 22-15,0-22 0,22 21 0,-1-21 16,21 1-16,-21-1 0,22 0 15,20 0-15,-21 0 0,1-21 16,-22 0-16,21 0 0,1 0 0,-1 0 16,0-21-16,-21 0 0,22 0 15,-22 0-15,42-64 0,-41 64 16,-1-22-16,0 1 0,-21 0 16,0-1-16,0 1 0,21 0 0,-21-1 15,0 22-15,0 0 0,0 0 16,0 0-16,-21 21 15,0 21 1,0 21-16,21-21 0,0 1 0,0 20 16,-22-21-16,22 0 0,0 22 15,0-1-15,0-21 0,0 21 0,0-20 16,0 20-16,0-21 0,22 0 16,-22 0-16,0 1 0,21-22 0,0 21 15,0-21-15,0 0 0,0 0 16,1 0-16,-1-21 0,0 21 15,0-22-15,0-20 0,0 21 0,1 0 16,-1-22-16,0 22 0,21-21 0,-21 0 16,1-1-16,-1 1 15,0 21-15,0-22 0,-21 1 0,21 21 16,-21 0-16,21 0 0,-42 42 31,0 0-31,0 21 0,21-21 16,0 22-16,-21-22 0,21 21 15,0-21-15,0 22 0,0-22 0,0 21 16,0-21-16,0 1 0,21 20 0,0-21 16,0 0-16,0 0 0,1-21 15,-1 22-15,0-22 0,0 0 16,0 0-16,22 0 0,-22 0 0,0-22 16,21 1-16,-21 0 0,22 0 0,-22 0 15,0-22-15,0 22 0,22-63 16,-1 41-16,-42 1 15,21-22-15,0 22 0,0-21 0,-21 20 16,0-20-16,0 20 0,0-20 0,0 21 16,0 20-16,0-20 0,0 21 15,-21 42 1,0 0-16,21 0 0,-21 22 16,21-1-16,-21 0 0,21 22 0,0-22 15,0 1-15,0-1 0,0 0 0,0 1 16,0-1-16,21 0 15,0-21-15,0 22 0,0-1 0,1-21 0,-1 0 16,21 1-16,-21-1 0,22 0 16,-22 0-16,21-21 0,43 0 15,-64 0-15,21 0 0,1 0 16,-1 0-16,-21-21 0,21 0 16,-20 0-16,-1-1 0,21 1 0,0-42 15,-42 20-15,22 22 0,-22-21 16,21 0-16,-21 20 0,0 1 15,0 0-15,0 0 0,-21 21 16,-1 0-16,1 21 0,0-21 16,0 21-16,0 0 0,21 22 0,0-22 15,-21 0-15,21 0 0,0 22 16,0-22-16,0 21 16,0-21-16,21 0 0,-21 1 0,21-1 15,0-21-15,0 21 0,22-21 0,-22 0 16,0 0-16,21 0 0,-21 0 15,1 0-15,20-21 0,-21 21 0,0-21 16,22-1-16,-22 1 0,0 0 16,0-21-16,-21 21 0,21-22 0,-21 22 15,0-21-15,0 21 0</inkml:trace>
  <inkml:trace contextRef="#ctx0" brushRef="#br0" timeOffset="83000.45">16933 9927 0,'0'0'0,"-42"21"0,21 1 16,21-1-16,0 0 15,21-21-15,0 0 16,0 0-16,0 0 0,22 0 0,-22 0 16,21 0-16,1 0 0,20 0 15,-21 0-15,1 0 0,-1-21 0,0 21 16,43-21-16</inkml:trace>
  <inkml:trace contextRef="#ctx0" brushRef="#br0" timeOffset="83679.48">18711 9694 0,'0'-21'0,"0"42"0,0-84 0,0 42 15,0 0-15,0-22 0,0 22 16,0 0-16,0 0 0,0 0 0,0 42 31,0 21-31,0-21 0,0 22 16,-21-1-16,21 21 0,0 1 0,0-22 15,0 22-15,0-22 0,0 22 16,0-22-16,0 21 0,0-20 0,0-1 16,0 0-16,0 1 0,0-1 0,0-21 15,0 22-15,0-22 16,0 0-16,0 0 0,0 0 15,0-42 1,0 0 0,0 0-16,0 0 0,0-1 0,0 1 15,21-21-15,0 21 0,-21-22 16,22 22-16,-1-21 0,0 0 0,0 20 16,0-20-16,22 21 0,-22-21 0,21 20 15,-21 1-15,22 0 0,-1 21 16,0 0-16,1 0 0,-1 0 15,0 0-15,-21 0 0,22 21 0,-1 22 16,-21-22-16,0 0 0,1 21 16,-22-21-16,0 1 0,0-1 0,0 21 15,0-21-15,-22 0 0,1 1 0,-21-1 16,0 0-16,-1 0 0,1-21 16,0 21-16,-1 0 0,1-21 0,0 0 15,-1 22-15,1-22 0,21 0 16,-22 0-16,22 0 0,0 0 0,21-22 31,21 22-31,0-21 16,1 21-16,20-21 0,-21 0 15,21 21-15</inkml:trace>
  <inkml:trace contextRef="#ctx0" brushRef="#br0" timeOffset="85270.66">19918 9991 0,'0'0'0,"42"-21"15,-21-64 1,-21 64-16,0 0 16,-21 21-16,0 0 0,0 0 15,0 21-15,-22 0 0,22 0 16,-21 0-16,21 0 0,-1 1 0,-20-1 16,21 21-16,0-21 0,0 0 15,-1 22-15,1-22 0,0 0 0,21 0 16,0 0-16,0 1 0,0-1 15,0 0-15,0 0 0,0 0 16,21-21-16,0 21 0,1-21 16,-1 0-16,0 0 0,0 0 0,21 0 15,-20-21-15,-1 0 0,0 0 16,0 21-16,0-21 0,0 0 0,1-22 16,-1 22-16,0 0 0,-21-21 15,21 20-15,0-20 0,-21 0 0,0-1 16,21 1-16,1 21 0,-22-21 0,0 20 15,0 1-15,0 42 32,0 1-32,0-1 15,0 0-15,0 21 0,0-21 16,0 1-16,0 20 0,0-21 0,0 0 16,0 22-16,0-22 0,21 0 15,0 0-15,0 0 0,0 0 0,22-21 16,-22 22-16,0-22 0,0 0 0,21 0 15,-20 0-15,20 0 0,-21 0 16,21 0-16,1 0 0,-22 0 0,21-22 16,1 1-16,-22 21 0,21-21 0,-21-21 15,22 21-15,-22-1 0,0-20 16,0 0-16,0 21 0,0-22 16,-21 22-16,0-21 0,0 21 15,0-1-15,0 44 16,-21-1-16,0 0 15,0 0-15,21 0 0,0 22 16,0-22-16,0 0 0,0 21 0,0-21 16,0 1-16,0-1 0,0 0 15,0 0-15,21 0 0,-21 0 16,21-21-16,-21 22 0,0-44 47,0 1-47,0 0 15,-21 0 1,0 0-16,0 0 16,0 21-16,-1 0 15,22 21 1,0 0-16,0 0 0,0 0 16,22 0-1,-1-21-15,0 22 0,0-22 0,21 0 16,1 0-16,-1 21 0,0-21 0,1 0 15,20 0-15,-20 0 0,20 0 16,-21 0-16,1 0 0,63-43 16,-64 43-16,0-21 0,-21 0 15,22 0-15,-22 0 0,0 0 16,0-22-16,0 22 0,1-21 0,-22 21 16,0-22-16,0 22 0,0-21 0,0 21 15,0-1-15,0 1 0,0 0 16,-22 21-16,1 0 0,0 0 0,0 0 15,0 21-15,21 0 0,-21 1 16,-1 20-16,1-21 0,21 21 0,0-20 16,0 20-16,0-21 0,0 21 0,0-20 15,0-1-15,0 0 16,21 0-16,1 0 0,-1 0 0,0 1 0,21-1 16,1-21-16,-1 0 0,0 21 15,1-21-15,20 0 0,-21 0 16,22 0-16,-1 0 0,-20 0 0,20 0 15,-20 0-15,20-21 0,-21 0 16,1-1-16,-1 1 0,-21 0 0,22 0 16,-22-21-16,0 20 0,0-20 0,0 0 15,-21-1-15,0 22 0,0 0 16,0-21-16,0 21 0,-21-1 0,0 22 16,0 0-16,0 0 0,-22 0 0,22 0 15,-21 22-15,21-22 16,-22 21-16,1 21 0,21-21 0,-22 0 15,1 1-15,21 20 0,0-21 16,0 0-16,-1 22 0,22-22 0,0 0 16,0 0-16,0 0 0,0 0 0,0 1 15,0-1-15,22-21 0,-1 21 16,0-21-16,0 0 0,0 0 0,0 0 16,22 0-16,-22 0 0,0 0 15,0 0-15,0 0 0,1-21 0,-1 0 16,0-1-16,0 1 0,0-21 0,0 21 15,1-22-15,-22 1 16,21-21-16,0 20 0,0-20 0,0-1 16,-21 1-16,21-1 0,-21 1 0,22 20 15,-22-20-15,0 21 0,21-1 16,-21 1-16,21 0 0,-21 20 0,0-41 16,0 42-1,0 42 1,0 0-16,-21 21 0,0-20 0,-1 41 15,1-21-15,21 22 0,-21-1 16,0 22-16,0-21 0,0-1 0,21 1 16,0-1-16,0-21 0,-22 1 15,22-1-15,0 0 0,-21-20 16,21 20-16,0-21 0,0 0 0,0 0 16,0 1-16,21-22 31,1 0-31,-22-22 0,21 1 15,-21 0-15,21 0 16</inkml:trace>
  <inkml:trace contextRef="#ctx0" brushRef="#br0" timeOffset="86214.81">23156 10075 0,'0'0'0,"-42"64"16,21-43-1,0-21-15,-1 0 0,1 0 16,0 0-16,0 0 16,21-21-1,0 0-15,21 0 16,0-1-16,0 1 0,1 0 15,20-21-15,-21 21 0,0-22 16,22 1-16,-22 0 0,0-1 0,0 1 16,0 0-16,0 20 0,-21 1 15,0 0-15,0 0 0,0 42 16,-21 0 0,0 0-16,0 22 0,0-1 0,21-21 15,-21 22-15,-1-1 0,22 0 0,0-21 16,0 22-16,0-22 0,0 0 15,0 21-15,0-20 0,0-1 0,0 0 16,0 0-16,22-21 16,-1 21-16,0-21 15,0 0-15,0 0 0,0 0 16,1-21-16,-22 0 16,21 0-16,-21 0 0,0-1 15,0 1-15,0-21 0,0 21 0,0 0 16,-21-22-16,21 22 0,-22-21 15,1 21-15,21-1 0,-21 22 0,21-21 16,21 21 15,0 0-31,22 0 16,-22 0-16,21 0 0,1-21 16,20 21-16,-21-21 0,22 21 0,-1 0 0,1 0 15,-22 0-15,22 0 0,-22 0 16,0 21-16,-20-21 0,-1 21 15,0 22-15,-21-22 0,0 0 16,0 21-16,0 1 0,-21-22 0,0 21 16,-1-21-16,1 22 0,0-22 0,0 21 15,0-21-15,0 0 0,-1 1 16,22-1-16,-21 0 0,21 0 16,-21-21-16,21-21 31,0 0-16,0 0-15,0-1 0,0-20 16,21 21-16,0-21 0,1 20 0,-1-20 16,21 0-16,-21-22 0,22 22 15,-1-22-15,0 22 0,22 0 16,-22-1-16,22 1 0,-22 21 0,0 0 16,1 0-16,20 21 0,-21 0 15,1 21-15,-22 21 0,21 0 0,1 43 16,-43-43-16,0 1 15,0-1-15,0 0 0,0 1 0,0-1 16,-22-21-16,1 0 0,0 1 0,0-1 16,0 0-16,21 0 0,-21-21 15,-1 0-15,22 21 0,-21-21 16,0 0-16,21-21 0,0 0 16</inkml:trace>
  <inkml:trace contextRef="#ctx0" brushRef="#br0" timeOffset="86847.6">26035 9483 0,'-21'-21'0,"42"42"0,-42-64 0,21 22 16,0 0-16,0 0 0,0 0 0,21 0 15,-21-1-15,0 1 0,21 21 16,-21 21 0,0 22-16,0-22 15,0 21-15,-21 22 0,0-22 0,0 22 16,-1-1-16,1-21 0,0 22 0,-21-22 15,21 1-15,-22-1 16,22 0-16,-21 1 0,-1-22 0,22 21 0,0-21 16,0 0-16,0-21 0,0 22 15,-1-22-15,22-22 32,0 1-32,0 0 15,22 0-15,-1 0 0,0-22 16,0 1-16,0 0 0,0-22 0,22 22 15,-1-22-15,0 1 0,1-1 16,20 1-16,1 21 0,-22-22 0,22 22 16,-22-1-16,0 1 0,1 0 15,-22 21-15,0-1 0,0 22 16,-21 22-16,0-1 0,0 21 16,0 0-16,0 1 0,0-1 15,-21 0-15,21 22 0,0-1 0,-21-20 16,21 20-16,-21-20 0,21-1 15,0 0-15,-22 1 0,22-1 0,0-21 16,0 0-16,0 0 0,0 1 0,0-1 16,0 0-16,-21-21 15,0 0-15,0 0 16,0-21-16,0 21 0,-1-21 16,1-1-16,0-20 15</inkml:trace>
  <inkml:trace contextRef="#ctx0" brushRef="#br0" timeOffset="90844.05">25696 9716 0,'-21'0'0,"42"0"0,-21 0 31,43 0-15,-22 21-16,21-21 0,0 0 0,1 0 16,-1 0-16,22 0 0,-1 0 0,1-21 15,-1 21-15,1-22 0,-1 1 16,1 0-16,-1 0 0,1 0 0,-22 0 15,21-1-15,22-41 16,-43 21-16,1 20 0,-22-20 16,0 21-16,-21-21 0,0 20 0,0 1 15,0 0-15,0 0 0,-21 21 16,0 0-16,0 0 0,-1 0 0,1 21 16,0 0-16,0 22 0,0-22 15,0 21-15,-1 0 0,1 1 16,21 20-16,-21-20 0,21 20 0,-21-21 0,21 1 15,0 20-15,0-42 0,0 22 16,0-1-16,0-21 0,0 22 0,21-22 16,0-21-16,0 21 0,1 0 15,-1-21-15,0 0 0,21 0 16,-21 0-16,43 0 0,-22-21 16,1 0-16,-1 0 0,0-1 15,-21 1-15,22-21 0,-1 0 0,-21 20 16,22-20-16,-22 0 0,0-1 0,0 1 15,0 21-15,0 0 0,-21 0 16,0 42 0,0 0-16,-21 21 0,0-21 15,0 22-15,0-1 0,0 0 0,-1 22 16,1-22-16,0 1 0,-21 20 16,21 1-16,-1-1 0,1 85 15,0-63-15,0 0 0,0-1 16,0 1-16,-1 0 0,1-1 15,-21 22-15,21-21 0,-22 21 0,1-22 16,21 22-16,-21-21 0,-1-22 0,22 22 16,0-22-16,0 1 0,-22-22 0,22 22 15,21-43-15,0 0 0,-21 0 16,21-42 0,0 0-16,0-21 0,21-1 0,0 1 15,1-22-15,-1 1 0,0-22 16,21 1-16,1-1 0,-22 0 0,21-21 15,22 1-15,-22-1 0,0 0 16,1-21-16,-1 21 0,21 0 16,-20 0-16,-1 1 0,0-1 15,-20 21-15,20 0 0,-21 1 0,21 20 16,-20 1-16,-1-1 0,0 22 0,21-43 16,-21 43-16,1 21 0,-1 0 15,0 21-15,0 0 0,0 0 16,0 0-16,1 0 0,-1 21 0,0 0 15,0 21-15,0-21 0,-21 22 16,0-1-16,0-21 0,0 22 0,0 20 16,0-21-16,0-20 15,-21-1-15,0 0 0,-21 0 0,20 0 16,1-21-16,-21 0 0,21 0 16,0 0-16,-1 0 0,1 0 15,0 0-15,0 0 0,0-21 0,0 0 16,21 0-16,0 0 0,0-1 15,0 44 17,21-1-32,0 0 15,0 0-15,-21 0 0,21 0 16,0-21-16,1 22 0,-1-1 0,0-21 16,21 0-16,-21 21 0,1-21 15,20 0-15,0 0 0,1 0 0,-1 0 16,0 0-16,1-21 15,-1 0-15,0-1 0,1 1 0,-1 0 16,0 0-16,1-21 0,-1-1 0,0 1 16,-21-22-16,22 1 0,-1 21 15,-21-22-15,0 22 0,1-22 0,-1 22 16,0 0-16,-21 20 0,0 1 16,0-21-16,0 21 0,-21 42 15,21 0-15,-21 0 16,-22 0-16,22 22 0,0-22 15,0 21-15,0 1 0,-22 20 16,22-21-16,0 1 0,0-1 16,0 22-16,-1-22 0,22 0 0,-21-21 15,21 22-15,-21-22 0,21 0 0,0 0 16,0 0-16,0 1 0,21-44 47,0 1-47,1 21 0,-1-42 15,0 21-15,0 0 0,0-22 0,22 22 16,-22 0-16,0 0 0,0 0 16,21-22-16,-42 64 31,0 1-31,0-1 0,0 0 16,22 0-16,-22 0 0,0 0 0,21 1 15,-21-1-15,0 0 0,21 0 16,0-21-16,0 21 0,-21 0 0,21-21 15,1 0-15,20 22 0,-21-22 16,0 0-16,22 0 0,-22 0 0,21 0 16,-21 0-16,22 0 0,-1-22 0,0 1 15,-21 0-15,22 0 0,-1 0 16,-21-22-16,22 22 0,-22-21 16,0 0-16,0-22 0,0 22 15,-21 21-15,0-22 0,0 22 0,0 0 16,0 0-16,-21 0 0,0 21 0,0 0 15,0 0-15,-1 0 0,-20 0 16,21 21-16,0 0 0,-22 0 0,22 21 16,0-20-16,-21 20 0,21 0 15,-1-21-15,1 22 0,21 20 16,0-42-16,0 22 0,0-22 0,0 0 16,0 0-16,0 0 15,21-21-15,1 0 0,-1 0 16,0 0-16,0 0 15,0-21-15,0 0 0,1 0 0,-1 0 16,0 0-16,0-22 0,0 22 16,0-21-16,1-1 0,-22 22 15,21 0-15,-21-21 0,21 42 0,-21-21 16,0 42 0,-21 0-16,0 0 15,21 0-15,0 0 0,-22 22 0,22-22 16,-21 0-16,21 21 0,0-20 15,0-1-15,0 0 0,0 0 0,0 0 16,21 0-16,1-21 16,-1 22-16,0-22 0,0 0 15,21 0-15,-20 0 0,-1 0 16,21 0-16,0-22 0,-20 1 16,20 0-16,-21 0 0,21-21 0,1 20 15,-22-20-15,21 0 0,-21-22 16,22 22-16,-22-22 0,0 22 0,0 0 15,0-1-15,1 1 0,-22 0 16,0 21-16,0-1 0,0 1 0,0 0 16,-22 21-1,1 21-15,0 0 0,0 1 16,0 20-16,0 0 0,-1-21 0,-20 43 16,21-22-16,21 1 15,-21-1-15,0 21 0,21-20 0,0-1 0,0 0 16,0 1-16,0-22 0,0 21 15,0-21-15,0 1 0,0-1 16,0 0-16,21-21 0,-21 21 0,21-21 16,0 0-16,0 0 15,0 0-15,1 0 0,-1-21 16,0 0-16,0 21 0,0-21 16,0-1-16,1-20 0,-1 21 0,0 0 15,0 0-15,0-1 0,0 1 16,1 0-16,-1 21 15,0 0-15,0 0 16,0 0-16,0 0 16,1 0-16,-1 0 0,21 0 0,-21 0 15,0 0-15,1 0 0,20 0 16,-21-21-16,21 21 0,-20-21 0,-1 0 16,0 21-16,0-22 0,-21 1 0,21 0 15,-21 0-15,0-21 0,0 20 16,0 1-16,-21 21 15,0 0-15,0 0 16,0 21-16,-1 1 0,-20-1 0,21 21 16,-21-21-16,20 22 0,1-22 15,0 0-15,0 21 0,0-21 0,21 1 16,-21 20-16,21-21 0,0 0 16,0 0-16,0 1 15,21-22-15,0 21 0,0-21 16,0 0-16,0 0 0,22 0 15,-1 0-15,-21 0 0,22-21 0,-1-1 16,0 1-16,1 0 0,-1 0 16,21-21-16,-20-1 0,-1 1 15,0-22-15,1 22 0,-1-21 0,-21 20 16,22 1-16,-22-22 0,0 22 16,0 0-16,-21-1 0,0-20 15,0 42-15,0 0 0,0-1 0,-21 44 31,0-1-31,0 21 16,-1-21-16,1 22 0,0-1 0,-21 0 16,21 1-16,-1 20 0,1-21 15,21 1-15,-21-1 0,21 0 0,-21 1 16,21-1-16,0 0 0,0-20 16,0-1-16,0 0 0,0 0 0,0 0 15,21-21-15,0 0 0,0 0 16,1 0-16,-1 0 0,0 0 0,0 0 15,0 0-15,22 0 16,-22-21-16,0 0 0,0-21 0,21 20 0,-20 1 16,-1-21-16,0 21 0,0 0 15,0-1-15,0 1 0,-21 42 32,0 1-17,0-1-15,0 0 0,0 0 16,0 0-16,0 0 0,0 1 15,0-1-15,0 0 0,0 0 16,0 0-16,22-21 16,-1 0-16,0 0 15,0 0-15,0 0 0,0 0 16,1 0-16,-1-21 0,0 0 16,0 0-16,21 0 0,-20-1 15,-1-20-15,0 0 0,21 21 16,-21-22-16,22 22 0,20-42 15,-42 41-15,22 1 0,-22 0 16,0 21-16,0 0 0,22 0 16,-43 21-1,0 0-15,0 1 16,0-1-16,-22 0 16,22 0-1,-21-21-15,21-21 47,0 0-47,21 0 16,-21-1-16,0 1 0,0 0 15,0 0-15,0 0 0,0 0 16,0-1 0,-21 22-16,0 0 15,0 22-15,-21-1 0,20 0 16,1 0-16,0 0 0,-21 43 15,21-43-15,-1 0 0,22 21 16,-21-20-16,21 20 0,0-21 16,0 0-16,0 0 0,21 22 15,1-22-15,-1 0 0,21 0 0,43 0 16,-43 1-16,0-22 16,1 0-16,20 0 0,-20 0 0,-1 0 15,0 0-15,1 0 0,-1 0 16,0-22-16,1 1 0,-22 0 0,21 0 15,0-21-15,1 20 0,-1-41 16,-21 21-16,0 20 16,-21-20-16,22 21 0,-22 0 15,-22 21-15,1 0 16,0 0-16,0 0 16,0 21-16,-22 0 0,22 0 0,-21 0 15,21 1-15,0 20 0,-1-21 16,1 0-16,0 0 0,0 1 0,21-1 15,0 0-15,0 0 16,0 0-16,21-21 31,0 0-31,0-21 16,1 0-16,-1 0 16,0 0-16,0-1 15,0-20-15,0 21 0,-21 0 16,0 0-16,22 21 0,-22-22 0,0 44 31,0-1-31,-22 0 16,1 0-16,21 0 0,0 0 15,0 1-15,-21-1 0,21 0 0,0 0 16,0 0-16,0 0 0,0 1 16,0-1-16,21 0 15,0-21-15,1 0 16,-1 0-16,0 0 0,0 0 15,0-21-15,22 0 0,-22-1 16,0 1-16,0 0 0,64-64 16,-64 43-16,21 0 15,1-1-15,-1-20 0,0 21 0,1-22 16,-1 22-16,0-1 0,-21 1 16,1 0-16,-1-1 0,-21 1 15,0 21-15,0-21 0,0 20 0,-21 1 16,-22 0-16,22 21 15,-21 0-15,-1 0 0,22 21 0,-21-21 16,0 43-16,-1-22 0,22 21 16,0-21-16,0 22 0,0-1 15,21 21-15,0-20 0,0 20 16,0-20-16,0 20 0,0 1 0,21-22 16,0 0-16,0 1 0,0-1 15,22 43-15,-1-64 0,-21 21 16,0-21-16,22-21 0,-22 21 15,0 1-15,21-22 0,-21 0 16,22 0-16,-22 0 0,0 0 0,21 0 16,-20-22-16,-1 1 0,0 21 15,0-21-15,0 0 0,0-21 0,1 20 16,-22-20-16,0 21 0,21-21 16,-21-1-16,0 1 0</inkml:trace>
  <inkml:trace contextRef="#ctx0" brushRef="#br0" timeOffset="91086.91">31665 9313 0,'0'0'15,"-42"0"1,21 0-16,21 22 16</inkml:trace>
  <inkml:trace contextRef="#ctx0" brushRef="#br0" timeOffset="91303.78">30120 9377 0,'0'21'15,"0"0"-15,21-21 0,22 21 0,-22-21 16,42 22-16,-20-1 0,-1 0 15,0 0-15,1-21 0,20 21 0,-21 0 16,-20 1-16,20-1 0,0 0 16,-21 0-16,1 0 0,-1 0 0,0 1 15</inkml:trace>
  <inkml:trace contextRef="#ctx0" brushRef="#br0" timeOffset="92195.58">7302 11748 0,'0'-22'0,"0"1"16,-63-42-1,42 63 1,0 0-16,-1 0 15,1 0-15,0 0 0,21 21 0,-21 0 16,0 0-16,21 22 0,0-22 16,-21 21-16,21 0 0,-22 1 0,22 20 15,0-20-15,0-1 0,0 0 16,0 1-16,0-1 0,0 0 0,0 1 16,22-22-16,-1 21 0,0-21 0,0 0 15,21 1-15,-20-22 0,20 0 16,0 0-16,-21 0 0,22 0 15,-1-22-15,0 1 0,1 0 0,-1-21 16,-21 21-16,22-22 0,-22 22 16,0-21-16,0-1 0,-21 1 0,0-21 0,0 20 15,0 1-15,-21 0 0,0-1 16,0 1-16,-22 0 0,22 20 16,-21 1-16,21 0 0,-22 0 0,22 21 15,-21 0-15,21 0 0,-1 0 16,-20 0-16,21 21 0,0 0 0,0 0 15,-1 1-15,1 20 0,0-21 0,21 21 16,-21-20-16,21 20 0,0 0 16,0-21-16,0 22 0,21-22 0,0 21 15,0-21-15,22 1 0,-22-22 16,21 21-16</inkml:trace>
  <inkml:trace contextRef="#ctx0" brushRef="#br0" timeOffset="92606.72">7832 11917 0,'0'0'16,"0"-21"-16,-22 0 0,1-1 0,0 1 15,21 0-15,0 0 0,0 0 0,0 0 16,0-1-16,21 22 31,0 0-31,1 0 0,20 0 0,-21 22 16,0-1-16,22 0 0,-22 21 15,0-21-15,0 22 0,0-1 16,0-21-16,-21 22 0,0-1 0,0 0 16,0-21-16,0 22 0,0-22 0,0 0 15,0 0-15,0 0 0,0 1 16,0-44 15,0 1-31,0 0 0,0 0 16,0 0-16,0 0 0,0-22 0,22 22 15,-22-21-15,21-1 0,0 22 16,-21-21-16,0 0 0,21 20 0,0-20 16,0 21-16,-21-21 0,22 20 15,-1 22-15,0-21 0,0 21 16,0 0-16,0 0 0,1 0 0,-1 0 16,0 0-16,0 21 0,0 1 0,22-22 15,-22 42-15</inkml:trace>
  <inkml:trace contextRef="#ctx0" brushRef="#br0" timeOffset="93155.71">9080 12023 0,'43'0'0,"-86"0"0,107 0 15,-43 0-15,0-21 0,0-1 16,-21 1-16,22 0 0,-22 0 16,0 0-16,0 0 0,0-1 15,0 1-15,-22 0 0,1 0 0,0 0 16,0 0-16,-21-1 0,20 1 15,-20 0-15,0 21 0,21 0 0,-22 0 16,1 0-16,0 0 0,20 21 0,-20 0 16,21 1-16,0-1 0,-22 21 15,22-21-15,21 22 0,-21-1 0,21-21 16,-21 21-16,21 1 0,0-1 0,0 0 16,0-20-16,0 20 0,21-21 15,0 0-15,0 0 0,1-21 16,20 22-16,-21-22 0,21 0 0,1 0 15,-22 0-15,21 0 0,-21-22 16,22 22-16,-22-21 0,21 0 0,-21 0 16,1 0-16,-1-22 0,0 22 15,0-21-15,0 0 0,-21-1 0,0 1 16,21 0-16,-21-22 0,22 22 0,-22-22 16,0 22-16,0-22 0,0 1 15,0 21-15,21-43 0,-21 43 16,0 20-16,0 1 0,0 42 15,0 1-15,0 20 16,0 0-16,0 1 0,0-1 16,0 0-16,0 22 0,0-22 0,-21 0 15,21 1-15,0-1 0,0 22 16,0-22-16,0-21 0,0 21 0,0 1 16,0-22-16,0 21 0,0-21 15,21 1-15,0-1 0,-21 0 16,21-21-16,0 0 0,0 0 15,1 0-15,-1-21 0,0 0 16,21-1-16</inkml:trace>
  <inkml:trace contextRef="#ctx0" brushRef="#br0" timeOffset="93842.93">9673 11917 0,'0'0'16,"0"-21"-1,21 21 1,0-21-1,1 21-15,-22-22 0,21 1 0,0 21 16,0-21-16,0 21 0,0-21 16,1 0-16,-1 0 0,0-1 0,0 1 15,-21 0-15,0 0 0,0 0 16,-21 21 0,0 21-1,0 0-15,-22-21 0,22 21 16,0 22-16,0-22 0,0 0 0,-1 0 15,1 21-15,0-20 0,21-1 16,0 0-16,0 21 0,0-21 0,0 1 16,0-1-16,21 0 15,0-21 1,1 0-16,-1 0 0,0 0 0,0 0 16,0-21-16,0 21 0,1-21 15,-1-1-15,0 22 0,21-21 0,-21 0 16,1 0-16,-1 0 0,0 0 0,0-1 15,0-20-15,0 21 16,1 0-16,-1-22 0,0 22 0,0 0 16,0 0-16,0 0 0,22 0 0,-22-1 15,0 22-15,43-21 16,-43 21-16,0 0 0,0 0 0,0 0 16,0 21-16,1 1 0,-1-1 15,0 0-15,0 0 0,0 0 0,-21 0 16,0 22-16,0-22 0,0 0 0,0 21 15,0 1-15,0-22 0,0 21 16,0-21-16,0 22 0,0-22 0,-21 0 16,0 0-16,21 0 0,-21-21 15,21-21 17,0 0-32,0 0 0,0 0 15,21 0-15,0-22 0,-21 22 16,21 0-16,0-21 0,1 20 0,-1-20 15,21 0-15,-21 21 0,22-22 0,-22 1 16,21 21-16,0 0 0,1-1 16,-1 1-16,0 21 0,1 0 15,-22 0-15,21 0 0,1 0 0,-1 0 16,-21 0-16,0 0 0,22 21 0,-22 1 16,-21-1-16,21 0 0</inkml:trace>
  <inkml:trace contextRef="#ctx0" brushRef="#br0" timeOffset="94054.81">11874 12171 0,'0'21'16,"0"-42"-16,0 63 0,22-42 78,-22-21-78,21 0 15,-21 0-15</inkml:trace>
  <inkml:trace contextRef="#ctx0" brushRef="#br0" timeOffset="180719.04">698 14118 0,'0'21'16,"22"-21"-16,-44 0 93,22 22-93,-21-22 16,0 0 0</inkml:trace>
  <inkml:trace contextRef="#ctx0" brushRef="#br0" timeOffset="181538.57">487 14118 0,'-127'21'78,"402"1"-78,-423-65 0,42 64 0,148-21 16,-21 22-16,43-22 0,-22 0 0,22 0 16,-22 0-16,22 0 0,20 0 15,-20 0-15,20 0 0,1 0 16,21 0-16,0 0 0,0 0 0,-1 0 16,-20 0-16,21 0 0,-21 0 15,-1 0-15,-20 0 0,20-22 16,-20 22-16,-1-21 0,-20 21 15,20 0-15,-20 0 0,-1-21 0,-21 21 16,21 0-16,-20 0 0,-1-21 16,-21 0-1,-21 21 1,-1-21-16,1-1 16,0 22-16,-21-21 0,21 21 0,-22-21 15,1 21-15,0-21 0,20 21 16,-20-21-16,0 21 0,-1-21 0,1 21 15,21 0-15,-21 0 0,20 0 16,1-22-16,0 22 0,0 0 0,42 0 63,0 22-63,22-22 15,-22 21-15,0-21 0,21 21 0,1-21 16,-22 0-16,21 21 0,0-21 15,1 21-15,-1-21 0,0 0 0,1 0 16,-1 21-16,0-21 0,1 0 16,-1 0-16,0 0 0,1 0 0,-22 0 15,0 0-15,0 0 0,0 22 16,-21-1 0,-21 0-16,0 0 15,0-21-15,-21 21 0,-1 0 16,1 1-16,-22-1 0,22 0 0,0 21 15,-22-21-15,22 1 0,0 20 16,20-21-16,-20 21 0,0-20 16,21 20-16,-1-21 0,1 0 15,0 22-15,0-22 0,0 0 0,21 0 16,-21 21 0,21-20-16,-22-22 0,22 21 15,0 0-15,0-42 47,0 0-47,22-1 16,-22-20-16</inkml:trace>
  <inkml:trace contextRef="#ctx0" brushRef="#br0" timeOffset="182882.93">3577 13885 0,'0'0'0,"0"-21"31,-21 21-15,21-21 0,0 0 15,-21 21-31,21 21 16,0 0-1,0 0-15,0 1 0,0 20 16,0-21-16,0 21 0,0-20 0,0 20 15,0-21-15,0 21 0,0-20 16,0 20-16,0-21 0,0 21 0,0-20 16,0-1-16,0 0 0,21 0 15,-21 0-15,21-21 16,0 0 0,0 0-16,1-21 0,-1 0 15,0 0-15,-21 0 0,21-22 16,0 22-16,0-21 0,1 21 0,-1-22 15,-21 1-15,21 0 0,0-1 16,-21 1-16,0 21 0,21-22 0,-21 22 16,21 0-16,-21 0 0,22 42 15,-22 0 1,21 0-16,-21 1 0,0 20 16,21-21-16,0 21 0,-21 1 0,21-22 15,-21 21-15,21 1 0,-21-22 16,43 63-16,-22-62 15,-21-1-15,21 21 0,0-21 16,0-21-16,1 21 0,-1-21 0,0 0 16,0 0-16,21 0 0,-20 0 15,-1-21-15,21 0 0,-21 0 0,0 0 16,22 0-16,-22-22 0,0 22 16,0-21-16,0-1 0,-21 1 0,0 0 15,22-1-15,-22-20 0,0 21 16,0-1-16,0 22 0,0-21 15,0 21-15,0-1 0,0 44 32,0-1-32,0 21 15,0-21-15,0 22 0,0-1 0,0 0 16,0 1-16,0-1 0,0-21 0,0 21 16,0 1-16,21-1 0,0-21 15,0 22-15,0-22 0,0 0 0,22 0 16,-22 0-16,21-21 0,1 0 15,-1 0-15,0 0 0,1 0 0,-1 0 16,0-21-16,1 0 0,-1-21 16,0 20-16,-21 1 0,22-21 15,-22 0-15,0-1 0,21 1 0,-42 0 16,0-1-16,22 1 0,-22-64 16,0 64-16,0 21 15,0-1-15,-22 1 0,22 0 0,-21 21 16,0 0-16,0 21 15,0 0-15,0 1 0,21-1 0,0 21 16,0-21-16,0 22 0,0-22 16,0 21-16,0-21 0,0 22 0,0-22 15,0 0-15,21 0 0,0 0 16,0 0-16,0 1 0,0-22 0,22 21 16,-22-21-16,0 0 0,0 0 0,22 0 15,-22 0-15,21 0 0,-21 0 16,22-21-16,-1-1 0,0 22 15,-21-21-15</inkml:trace>
  <inkml:trace contextRef="#ctx0" brushRef="#br0" timeOffset="183354.65">7747 13568 0,'0'0'0,"21"-42"0,-21 20 0,0 1 15,0 0-15,0 0 0,0 0 16,0 0-16,0-1 0,-21 1 0,0 21 16,-22-21-16,22 21 0,-21 0 15,21 0-15,-22 0 0,1 0 16,21 0-16,-21 21 0,20 0 0,1 1 16,0-1-16,-21 21 0,21 0 15,-1 1-15,22 20 0,-21-20 0,0 20 16,21-21-16,0 1 0,0 20 15,0-20-15,0-1 0,0-21 0,0 21 16,0-20-16,0-1 0,21 0 0,22 0 16,-22 0-16,0-21 0,21 0 15,1 0-15,-22 0 0,42 0 0,-20 0 16,20 0-16,-21 0 0,22 0 16,-1-21-16,1 0 0,-22 0 0,22 0 15,-1-1-15</inkml:trace>
  <inkml:trace contextRef="#ctx0" brushRef="#br0" timeOffset="184256.14">8509 13589 0,'0'0'0,"0"-106"16,0 85-1,0 0-15,-42 21 0,20 0 16,1 0-16,0 0 16,-21 21-16,21-21 0,-1 42 0,1-20 15,0-1-15,-21 21 0,21 0 16,-1 1-16,1-1 0,0 0 15,21 1-15,0-1 0,0-21 0,0 22 16,0-22-16,0 21 0,0-21 16,0 0-16,21-21 0,0 22 0,1-22 15,-1 0-15,21 0 0,-21 0 16,22 0-16,-22 0 0,0-22 0,21 1 16,-21 21-16,22-42 0,-22 21 15,0 0-15,0-22 0,0 22 0,1-21 16,-1-1-16,-21 1 0,0 0 0,0-1 15,0 1-15,0 21 16,0-21-16,0 20 0,-21 44 31,-1-1-31,22 21 0,-21-21 16,21 22-16,0-1 0,-21 0 16,21-21-16,0 22 0,0-1 0,0 0 15,0-20-15,0 20 0,0-21 0,21 0 16,0 0-16,1-21 0,20 22 15,0-22-15,1 0 0,62 0 16,-41-22-16,-22 22 0,22-21 16,-1 0-16,-20-21 0,-1 21 0,64-85 15,-85 63 1,0 1-16,0 0 0,0-1 0,-21 1 16,0 21-16,0-21 0,0 20 15,-21 44 1,0-1-1,21 0-15,-21 0 0,21 21 16,0-20-16,-21 20 0,0 0 0,21 1 16,0-1-16,0-21 0,-22 21 0,22-20 15,0 20-15,-21-21 0,21 0 16,0 0-16,0 1 0,0-1 0,0 0 16,0-42 15,0 0-31,0-1 15,0 1-15,0 0 0,21 0 16,-21-21-16,22 20 0,-1-20 16,-21 21-16,21-21 0,0 20 15,-21 1-15,21-21 0,0 21 0,1 0 16,-1-1-16,-21 1 0,21 21 0,0 0 16,0 0-16,0 0 15,1 21-15,-22 1 0,21-1 16,-21 0-16,0 0 0,21 21 15,-21-20-15,0 20 0,0 0 0,21-21 16,-21 1-16,0 20 0,0-21 16,0 0-16,21 0 0,-21 1 0,21-1 15,1-21-15,-22 21 0,21-21 16,0 0-16,0 0 16,0 0-16,0 0 0,1 0 15,-1-21-15,0 0 0,0-1 16,0 1-16,22-21 0,-22 0 0,0-1 15</inkml:trace>
  <inkml:trace contextRef="#ctx0" brushRef="#br0" timeOffset="184984.15">12023 13674 0,'42'-21'31,"-21"21"-31,21-22 16,-20 1-16,-1 0 0,0 0 15,21 0-15,-21-22 0,-21 22 0,0 0 16,22 0-16,-22 0 0,0 0 16,0-22-16,-22 22 0,1 0 0,-21 0 15,0 0-15,20-1 0,-20 1 0,0 0 16,-1 0-16,1 21 0,0 0 15,-1 0-15,22 21 0,-21 0 0,21 22 16,0-22-16,-22 42 0,43-20 16,-21 41-16,21-20 0,-21-1 0,21 22 15,-21-22-15,21 1 0,0-1 16,0-20-16,0-1 0,0 0 16,0-20-16,21-1 0,21 0 0,-21-21 15,22 0-15,-22 0 0,21 0 16,1 0-16,-1-21 0,0 0 0,1-22 15,-1 22-15,0-21 0,1-1 16,-1 1-16,-21 0 0,0-22 0,0 1 16,1 20-16,-22-20 0,21-1 0,-21 22 15,0 0-15,0-1 0,0 22 16,0 0-16,0 0 0,0 42 16,0 21-1,0-20-15,0 20 0,0 0 16,0 22-16,0-22 0,0 22 15,0-22-15,0 21 0,0-20 0,21-1 16,-21 0-16,21 1 0,0-22 0,22 0 16,-22 0-16,0 0 0,0 1 15,0-22-15,0 0 0,22 0 0,-22 0 16,0 0-16,21-22 0,-20 1 16,-1 0-16,21 0 0,-21-21 0,0-1 15,1-20-15,-1 20 0</inkml:trace>
  <inkml:trace contextRef="#ctx0" brushRef="#br0" timeOffset="185227.12">13017 12806 0,'0'0'0,"0"-21"15,0 0-15,-21 21 16,0 21-16,21 0 0,-21 21 0,21 1 16,-21 20-16,21 1 0,0-22 15,0 21-15,0 1 0,0-1 0,0 1 16,0-1-16,0 1 0,0-1 15,0 1-15,-21-22 0,21 22 0,0-22 16,0 0-16,0 43 16,0-64-16,0 22 0,0-22 15,0 0-15,21-21 0,0 0 16,0 0-16,21 0 16,-20-21-16,20 0 0,0-1 0,1-20 15,-1 0-15</inkml:trace>
  <inkml:trace contextRef="#ctx0" brushRef="#br0" timeOffset="186038.55">13631 13356 0,'0'0'16,"21"-42"-16,1 21 0,-1 0 0,-21-1 16,-21 22-1,-1 0-15,-20 0 0,21 22 0,-21-1 16,20 0-16,-20 0 0,21 0 16,-21 0-16,20 1 0,1-1 0,21 0 15,0 0-15,0 0 0,0 0 16,0 1-16,21-1 0,1 0 15,-1 0-15,0-21 0,21 21 0,1 0 16,-22-21-16,21 22 0,0-22 16,-20 21-16,20 0 0,-21-21 0,0 21 15,-21 0-15,0 0 16,0 1-16,-21-22 16,-21 21-16,21-21 0,-22 0 15,22 0-15,-21 0 0,-1 0 0,1 0 16,0 0-16,-1-21 0,1-1 15,21 1-15,-21 0 0,20 21 0,1-21 16,0 0-16,0 21 16,42 0-1,0 21-15,0 0 16,1 0-16,-1 0 0,0 1 0,0-1 16,0 0-16,22 0 0,-22 0 15,21-21-15,0 21 0,-20-21 0,20 0 16,0 0-16,1 0 0,-1 0 15,0 0-15,1 0 0,-1 0 0,0-21 16,22 0-16,-22 0 0,0 0 0,1 0 16,-1-22-16,0 22 0,1-21 15,-22-1-15,21 1 0,-21 0 16,1-1-16,-1 1 0,-21 0 16,21 21-16,-21-1 0,21 1 0,-21 0 15,0 42 1,-21 0-1,0 1-15,0-1 0,21 21 0,0 0 16,-22-20-16,22 20 0,-21 0 16,21 1-16,0-22 0,0 21 0,0-21 15,0 0-15,21 1 0,1-1 0,-1 0 16,0-21-16,21 0 0,-21 0 16,22 0-16,-1 0 0,-21 0 15,22 0-15,-1-21 0,-21 0 16,21-22-16,-20 22 0,20-21 0,-21-1 15,21 1-15,-20-43 0,-1 43 16,-21 0-16,0-1 0,0 1 16,0 0-16,0 21 0,-21-22 0,-1 22 15,1 0-15,-21 0 0,21 21 16,-22 0-16,1 0 0,0 0 0,-1 21 16,1 0-16,0 0 0,-1 0 0,1 1 15,21-1-15,-21 0 0,20 0 16,1 0-16,0 0 0,0 1 15,0-1-15,21 0 0,0 0 16,21 0 0</inkml:trace>
  <inkml:trace contextRef="#ctx0" brushRef="#br0" timeOffset="186951.23">16933 13504 0,'0'0'16,"0"-21"-16,-21 21 0,21-21 0,0 0 16,0 0-16,21 0 15,0 21-15,1-22 16,-1 22-16,21-21 0,-21 21 0,0-21 16,22 21-16,-22-21 0,0 0 15,0 21-15,0-21 0,-21-1 16,0 1-16,0 0 0,0 0 15,-21 0-15,0 0 0,0-1 16,0 1-16,-22 0 0,1 0 0,21 21 16,-21 0-16,-1 0 0,22 0 15,-21 0-15,-1 0 0,22 21 0,-21 0 16,0 22-16,20-22 0,-20 21 16,21 0-16,-21 1 0,20-22 0,1 21 15,21 22-15,0-22 0,0 0 16,0-20-16,0 20 0,0-21 0,21 0 15,22 0-15,-22 1 0,0-1 16,21-21-16,1 0 0,-22 0 16,21 0-16,1-21 0,-1-1 0,0 1 15,1 0-15,-1 0 0,0 0 16,-21 0-16,22-1 0,-22 1 0,-21 0 16,0-21-16,21 21 0,-21-1 15,0 1-15,-21 21 16,0 21-1,0 1 1,-1 20-16,22-21 0,0 21 0,0 1 16,0-1-16,-21 22 0,21-22 15,0 21-15,0 1 0,0-1 16,0 1-16,0-1 0,21 1 0,-21 21 16,22-22-16,-1 22 0,-21-22 15,21 22-15,0 0 0,0-22 0,0 1 16,-21-1-16,0 1 0,22-22 0,-22 21 15,0-20-15,0-1 0,0 0 16,-22-20-16,1 20 0,0-21 0,0 0 16,-21-21-16,-1 0 0,1 0 0,0 0 15,-1 0-15,-20-21 0,20 21 16,-20-42-16,21 21 0,-22-1 0,22-20 16,-1 21-16,-20-21 0,21-1 0,-1 1 15,22 0-15,-21-1 16,21 1-16,-1-22 0,1 22 0,21-21 15,0 20-15,0-20 0,0-1 0,21 22 16,1-22-16,20 22 0,-21-21 16,21 20-16,1-20 0,-1-1 0,0 1 15,22 20-15,-22-41 0,22 20 16,-1 1-16,1 20 0</inkml:trace>
  <inkml:trace contextRef="#ctx0" brushRef="#br0" timeOffset="187167.1">17378 13314 0,'0'0'0,"21"-21"0,0 0 0,-21 42 47,0 0-47,0 0 0,0 0 15,0 0-15,21 22 0,-21-22 16,0 0-16,0 21 0,0-20 0,0-1 16,0 0-16,0 0 0,0 0 15,21 0-15,-21 1 16,22-44-1,-22 1 1,21-21-16,-21 21 0,0-22 0,0 1 16,0 21-16</inkml:trace>
  <inkml:trace contextRef="#ctx0" brushRef="#br0" timeOffset="187351">17568 12869 0,'0'0'0,"0"-21"0,0 0 16,0 42 15,-21-21-31,21 21 0,0 1 0,0-1 16,0 0-1,0 0-15,21-21 0,0 21 0,1-21 16,-1 21-16,0-21 0,0 22 0,0-22 16,0 0-16,1 0 0,-1 21 15</inkml:trace>
  <inkml:trace contextRef="#ctx0" brushRef="#br0" timeOffset="187971.64">17992 13208 0,'0'21'0,"0"-42"0,0 63 15,0-20-15,0-1 0,0 0 16,0 0-16,0 0 0,0 0 0,0 1 16,0-1-16,0 0 0,0 0 15,0 0-15,0 0 0,0 1 0,21-1 16,-21 0-16,0 0 0,21-21 15,-21 21-15,21-21 16,0 0-16,0 0 0,-21-21 16,22 21-16,-1-21 15,0 0-15,0 0 0,-21-1 0,21 1 16,0-21-16,1 21 0,-1 0 16,-21-22-16,21 22 0,0-21 0,-21 21 15,0-1-15,0 1 0,21 21 0,-21-21 16,0 42-1,0 0 1,0 1-16,0-1 0,0 0 16,0 0-16,-21 0 0,21 0 0,0 1 15,0 20-15,0-21 0,0 21 0,21-20 16,0-1-16,-21 21 0,22-21 16,20 0-16,-21 1 0,21-1 15,1-21-15,-1 0 0,0 0 16,1 0-16,-1 0 0,0 0 0,1 0 15,20-21-15,-20-1 0,-1 1 0,0-21 16,-21 21-16,22-22 0,-1 1 16,-21 21-16,0-21 0,1-1 0,-1 1 15,0 0-15,-21-1 0,0 22 16,0 0-16,0 0 0,0 0 0,-21 21 16,0 0-16,-1 21 0,1-21 15,21 42-15,-21-21 16,0 0-16,0 22 0,21-22 0,-21 21 0,21 1 15,0-22-15,0 21 0,0-21 16,0 22-16,0-22 0,0 0 16,0 0-16,42 21 0,-21-42 15,0 22-15,0-22 16,1 0-16,20 0 0,-21-22 16,0 1-16,22 0 0,-1 0 0</inkml:trace>
  <inkml:trace contextRef="#ctx0" brushRef="#br0" timeOffset="188888.13">20807 13272 0,'-21'0'0,"42"0"0,-64 0 0,22-22 16,0 1-16,21 0 0,-21 0 16,0 0-16,21 0 0,0-1 15,0 1-15,0-21 0,0 21 16,0 0-16,21 21 0,0-22 0,0 1 15,0 0-15,1 21 0,-1 0 0,0 0 16,0 0-16,0 0 0,0 21 16,1 0-16,-1 1 0,0-1 0,0 21 15,-21 0-15,0 1 0,21-1 16,-21 0-16,0-20 0,0 20 16,0 0-16,0 1 0,0-1 0,0 0 15,0-21-15,0 22 0,-21-22 16,21 0-16,0 0 0,0 0 15,0 1-15,0-44 16,0 1 0,0 0-16,0 0 0,0-21 0,0 20 15,21-20-15,0 21 0,1-21 16,-1-1-16,0-20 0,0 20 0,0 1 16,0-21-16,1 20 0,-1-20 15,0 20-15,21 1 0,-21 21 16,1 0-16,-1 0 0,0-1 0,0 22 15,0 0-15,-21 22 0,21-1 16,-21 21-16,0-21 0,0 22 16,0-1-16,0 0 0,0 1 15,0-22-15,0 21 0,0 0 0,0 1 16,0-22-16,0 21 0,0-21 16,0 1-16,0 20 0,22-21 0,-22 0 15,21 0-15,0-21 0,0 22 0,21-22 16,1 0-16,-22 0 0,42 0 15,-20 0-15,20-22 0,-20 1 0,20 0 16,-21 0-16,1 0 0,-1 0 16,0-1-16,1-20 0,-22 21 15,0-21-15,0-1 0,0 22 0,1-21 16,-22 21-16,0-22 0,0 22 16,0 0-16,0 0 0,-22 21 15,1 0-15,0 0 0,0 0 16,0 21-16,0 0 0,-22 0 0,22 0 15,0 1-15,0-1 0,-22 42 16,22-42-16,21 22 0,0-22 16,0 0-16,0 0 0,0 0 15,0 1-15,21-1 0,1 0 0,20 21 16,-21-21-16,0-21 16,0 22-16,1-22 0,-1 0 0,0 0 15,0 0-15,0 0 0,22-22 0,-22 22 16,0-21-16,21 0 15,1 0-15,-22 0 0</inkml:trace>
  <inkml:trace contextRef="#ctx0" brushRef="#br0" timeOffset="189626.99">22987 13081 0,'0'0'0,"21"-42"0,-21 21 0,0-1 15,0 1-15,0 0 0,0 0 16,0 0-16,-21 21 0,0 0 0,0 0 15,-1 0-15,-20 0 16,21 0-16,-21 0 0,-1 21 0,22 0 16,-21 0-16,-1 0 0,1 1 15,21 20-15,-21-21 0,20 0 0,1 22 16,0-22-16,0 0 0,0 0 0,21 0 16,0 0-16,0 1 0,0-1 15,0 0-15,21 0 0,0-21 16,0 0-16,0 0 0,22 0 15,-22 0-15,21 0 0,-21 0 0,22-21 16,-22 0-16,21 21 0,-21-21 16,1-1-16,-1 1 0,21 0 0,-42 0 15,21 0-15,0 0 0,-21-1 0,22 1 16,-22 0-16,0 0 16,0 0-16,0 42 31,0 0-16,0 0-15,0 0 0,0 1 16,0-1-16,0 21 0,0-21 0,-22 22 16,22-22-16,-21 21 0,0-21 0,21 22 15,-21-1-15,0 0 0,21 22 16,-21-22-16,-1 0 0,1 22 0,0-1 16,0 43-16,0-42 15,21-22-15,0 22 0,-21-1 16,-1 22-16,22-22 0,-21 22 0,21-22 15,0 22-15,0 0 0,0-22 16,0 1-16,0-1 0,0 1 0,0-1 16,0 1-16,0-1 0,-21-20 0,21-1 15,-21 0-15,21 1 0,-21-1 16,0-21-16,-1 0 0,-20 0 0,0 1 16,21-1-16,-22-21 0,-20 0 0,20 0 15,-20 0-15,21 0 0,-22-21 16,1-1-16,-1 1 0,1 0 0,-1 0 15,1-21-15,-1 20 0,22-20 16,-22 0-16,22 21 0,0-22 0,20 1 16,-20 21-16,21-22 0,0 22 15,0-21-15,-1 0 0,1 20 0,21-20 16,0 21-16,0-21 0,0 20 0,0-20 16,0 21-16,0-21 0,0-1 15,0 22-15,0-21 0,0-1 0,21 1 16,1 21-16,-1-21 0,0-1 0</inkml:trace>
  <inkml:trace contextRef="#ctx0" brushRef="#br0" timeOffset="191309.25">23643 13462 0,'21'-21'0,"-42"42"0,63-42 0,1 0 15,-22 0-15,0 21 0,0-22 0,0 1 16,-21 0-16,0 0 0,0 0 16,0 0-16,0-1 0,-21 1 0,0 0 15,0 0-15,-21 21 0,-1-21 16,22 0-16,-21 21 0,-1 0 0,22 0 16,-21 0-16,0 0 0,20 0 15,-20 0-15,21 21 0,-21 0 16,20 0-16,1 21 0,-42 22 15,42-22-15,21-21 0,-22 22 0,22-1 16,-21-21-16,21 22 0,0-22 16,0 0-16,0 21 0,0-21 15,21 1-15,1-1 0,-1-21 16,0 0-16,0 0 0,0 0 0,0 0 16,1 0-16,20-21 0,-21-1 15,21 1-15,-20-21 0,20 21 0,0 0 16,-21-22-16,22 22 0,-22-21 15,0-1-15,0 22 0,0-21 0,1 21 16,-22-22-16,0 22 0,21 0 16,-21 0-16,0 0 0,0 42 31,0 0-31,0 0 0,0 22 16,0-22-16,0 21 0,0-21 15,0 22-15,0-22 0,0 21 16,0-21-16,0 22 0,0-22 0,21 0 15,0 0-15,0 0 0,0 0 16,1-21-16,20 22 0,-21-22 16,0 0-16,0 0 0,22 0 0,-22-22 15,21 1-15,-21 0 0,22 0 16,-22-21-16,0 20 0,21-20 16,-20 0-16,-1-1 0,0 1 0,0-21 15,0 20-15,0-20 0,1-1 16,-22 1-16,0 20 0,0-20 15,0 21-15,21-1 0,-21 1 0,0 21 16,0 0-16,0-1 0,0 1 0,0 42 16,0 1-1,0 20-15,-21 0 0,21 1 0,0-1 16,0 0-16,-22 22 0,22-22 16,-21 0-16,21 22 0,0-22 0,0 1 15,0-1-15,0 0 0,0-21 16,0 22-16,0-1 0,0-21 0,0 0 15,0 1-15,0-1 16,21 0-16,-21 0 0,22 0 0,-1-21 16,0 0-16,0 0 0,0 0 15,0-21-15,1 21 16,20-21-16,-21-21 0,0 20 0,0 1 16,1-21-16,20 21 0,-21 0 15,0-22-15,-21 22 0,21 0 0,1 0 16,-22 0-16,21-1 0,-21 44 47,0-1-47,-21 0 0,21 0 15,-22 0-15,22 0 0,-21 1 0,21 20 16,0-21-16,0 0 0,0 0 16,0 22-16,0-22 0,0 0 15,0 0-15,21 0 0,1-21 16,-1 0-16,0 0 15,0 0-15,0 0 0,0 0 0,1 0 16,-1-21-16,0 0 0,0 0 16,0 0-16,0 0 0,22-1 0,-43-20 15,21 21-15,0 0 0,0 0 0,0-22 16,-21 22-16,0 0 0,22 21 16,-22-21-16,21 0 0,-21 42 31,0 0-16,0 0-15,0 0 0,-21 0 16,21 1-16,0-1 0,0 0 16,-22 0-16,22 0 0,0 0 0,0 1 15,0-1-15,0 0 0,22 0 16,-1 0-16,-21 0 0,21-21 0,0 22 16,0-22-16,0 0 0,1 0 15,-1 0-15,0 0 0,0 0 0,0 0 16,0-22-16,1 22 0,20-21 15,-21 0-15,0 0 0,22 0 0,-22-22 16,0 22-16,21 0 0,1-42 16,-22 41-16,0 1 15,-21 0-15,0 0 0,21 0 0,-21 0 16,0-1-16,0 1 0,-21 21 31,0 0-31,0 21 0,-1 1 16,1-1-16,0 21 15,0-21-15,21 0 0,0 1 0,-21 20 16,21-21-16,0 21 0,0-20 16,0-1-16,0 21 0,0-21 0,0 0 15,21 1-15,0-22 0,0 21 16,0-21-16,22 0 0,-22 0 16,21 0-16,1 0 0,-22 0 0,21 0 15,0-21-15,1-1 0,-1 1 16,-21 0-16,22 0 0,-22 0 0,0 0 15,0-1-15,0 1 0,0 0 0,-21 0 16,22 0-16,-22 0 16,0-1-16,0 1 0,0 0 0,-22 0 15,1 21-15</inkml:trace>
  <inkml:trace contextRef="#ctx0" brushRef="#br0" timeOffset="191587.98">25379 12827 0,'0'0'15,"-21"0"-15,-1 0 0,1 0 16,0 0-1,0 0 48,0 21-63,0-21 16,-1 0-16</inkml:trace>
  <inkml:trace contextRef="#ctx0" brushRef="#br0" timeOffset="191851.31">24109 13060 0,'-21'0'0,"42"0"0,-85 21 0,43-21 16,0 0-16,0 0 15,0 21-15,42-21 31,0 0-31,0 0 0,21 0 0,1 0 16,-22 0-16,21 0 0,1 0 0,-22-21 16,21 21-16,0 0 0,1 0 15,-22-21-15,21 21 0,-21 0 0,1 0 16,-1 0-16,0-21 0,-21 0 16,21 21-16</inkml:trace>
  <inkml:trace contextRef="#ctx0" brushRef="#br0" timeOffset="192678.67">27898 12594 0,'0'0'16,"21"-21"-16,-21 0 0,0 0 15,0 0-15,0-1 0,0 1 16,-21 21 0,-1 0-1,1 0-15,0 21 0,0 1 16,0-22-16,0 21 0,-1 21 15,22-21-15,-21 22 0,21-1 16,-21 21-16,21 1 0,-21-1 16,21 1-16,0-1 0,0 1 0,0-1 15,-21-20-15,21 20 0,-21-20 0,21 20 16,0-21-16,0 22 0,-22-22 16,22 1-16,0-22 0,-21 21 0,21-21 15,0 0-15,0 1 0,0-1 16,0-42-1,0-1 1,0 1-16,0-21 0,0 21 16,0-22-16,0 1 0,0 0 0,21-1 15</inkml:trace>
  <inkml:trace contextRef="#ctx0" brushRef="#br0" timeOffset="193056.45">27622 12658 0,'0'0'0,"0"-21"15,-63-64 1,63 64-16,0 0 16,0-1-16,0 1 0,0 0 15,21 21-15,21-21 0,-20 0 0,20 0 16,21 21-16,-20 0 0,41-22 16,-20 22-16,-1 0 0,1 0 0,21 22 15,-22-1-15,-21 0 16,22 0-16,-22 21 0,-21 1 0,22-22 15,-43 42-15,0-20 0,0-1 16,-21 0-16,-1 22 0,-20-22 0,0 1 16,-22-1-16,1 0 0,-1-21 15,1 22-15,-1-22 0,-42 21 16,64-21-16,0 1 0,21-22 0,-22 0 16,43 21-16,-21-21 0,42 0 46,22 0-46,-22-21 16,0 21-16,21 0 0,-21-22 0,22 22 16,-22 0-16,21-21 0,1 0 15,-1 21-15</inkml:trace>
  <inkml:trace contextRef="#ctx0" brushRef="#br0" timeOffset="193663.53">28257 13166 0,'0'0'0,"-21"0"0,0 0 31,0 0-31,21-21 16,0-1-16,0 1 15,0 0-15,21 0 0,0 0 16,0 21-16,-21-21 0,22-1 0,-1 1 16,0 0-16,21 0 0,-21 21 15,1 0-15,-1 0 0,0 0 0,0 0 16,0 21-16,22 0 0,-22 0 15,0 1-15,0-1 0,0 21 0,0 0 16,1-20-16,-22 20 0,0 0 16,0-21-16,0 22 0,0-22 0,0 42 15,0-41-15,-22-22 0,1 21 16,21 0-16,-21-21 16,21-21 15,0 0-31,0-1 0,0 1 15,21 0-15,0 0 0,1 0 0,-22 0 16,21-22-16,0 22 0,0-21 16,0 21-16,0-1 0,22 1 0,-22 0 15,0 0-15,21 0 0,-20 0 16,20-1-16,0 1 0,-21 21 0,22-21 16,-1 0-16,0 21 0,-20-21 0,20 21 15,-21 0-15,0 0 0,0 0 16,1 0-16,-22 21 0,0 0 15,0 0-15,0 22 16,-22-22-16,1 0 0,0 21 0,21-21 16,-21 22-16,0-22 15,0 0-15,21 21 0,0-20 0,-22-1 16,1 0-16,21 0 0,0 0 16,0-42 30,0 0-46,0 0 16,0 0-16,21-1 0,1-20 16</inkml:trace>
  <inkml:trace contextRef="#ctx0" brushRef="#br0" timeOffset="193826.43">29252 12806 0,'0'0'0,"0"-42"0,0 20 0,0 1 0,0 0 15,0 0-15,-21 21 16,0 0-1,0 0-15,21 21 0,0 0 16,0 0-16,0 1 16,21-1-16,0-21 0,0 0 15,0 0-15,1 0 0,20 21 16,0-21-16,1 0 0</inkml:trace>
  <inkml:trace contextRef="#ctx0" brushRef="#br0" timeOffset="194207.21">29760 12806 0,'0'0'0,"0"21"16,-21 0-16,0 0 16,0 1-16,0-1 0,-1 21 0,1-21 15,0 22-15,0-22 0,0 21 16,0 0-16,21-20 0,0 20 0,-22-21 16,22 0-16,0 0 0,0 22 0,0-22 15,0 0-15,0 0 16,22-21-16,-1 0 0,0 21 15,0-21-15,0 0 0,0 0 0,22 0 16,-22-21-16,21 21 0,1-21 16,-22 0-16,0 0 0,21 0 0,-21-22 15,1 22-15,-1-21 0,-21-1 16,0 1-16,0 0 0,0-1 0,0 1 16,-21 0-16,-1 21 0,1-22 15,0 22-15,0 0 0,0 21 0,-22 0 16,22 0-16,0 0 0,0 21 15,-21 0-15,20 0 0,1 1 0,21 20 16,-21-21-16,21 0 0,0 22 16,0-22-16,0 0 0,0 0 0,0 0 15,21 0-15,-21 1 0,21-22 16,22 0-16,-22 0 0,0 0 16</inkml:trace>
  <inkml:trace contextRef="#ctx0" brushRef="#br0" timeOffset="194622.98">30141 13123 0,'0'-21'0,"-21"-63"31,21 62-31,0 1 0,0 0 16,21 0-16,0 21 0,1-21 16,20 21-16,0-21 0,-21 21 15,22 0-15,-1 0 0,0 0 0,1 0 16,-1 21-16,-21 0 15,22 0-15,-22 0 0,0 0 0,0 1 16,0 20-16,-21-21 0,0 21 16,0-20-16,0 20 0,0-21 0,0 0 15,0 0-15,-21 1 0,0-1 16,21 0-16,-21-21 0,21 21 16,-21-21-16,21-21 31,0 0-31,0 0 15,0-1-15,0 1 0,21 0 16,0 0-16,-21-21 0,21 20 16,0 1-16,0 0 0,1 0 15,-22 0-15,21 0 0,0 21 16,-21-22-16,21 22 16,0 0-16,0 0 0,1 0 15,-1 0-15,0 0 16,0 0-16</inkml:trace>
  <inkml:trace contextRef="#ctx0" brushRef="#br0" timeOffset="194850.84">31094 12996 0,'0'0'15,"0"22"-15,0-1 16,-21-21-16,-1 21 0,22 0 16,-21 0-16,21 0 0,0 1 15,-21-1-15,21 0 0,-21 21 0,21-21 16,-21 1-16,21-1 15,0 0-15,0 0 0,-21-21 16,21-21 31,0 0-31,0 0-16,21-1 0,-21 1 15</inkml:trace>
  <inkml:trace contextRef="#ctx0" brushRef="#br0" timeOffset="195082.71">31136 12700 0,'0'0'0,"-63"-21"32,41 21-32,1 0 15,0 0 1,21 21-16,0 0 31,0 0-15,21-21-1,0 0 1,22 0-16,-22 0 0,21-21 16</inkml:trace>
  <inkml:trace contextRef="#ctx0" brushRef="#br0" timeOffset="195883.65">31517 12594 0,'0'0'16,"0"21"15,-21 1-31,0-1 16,0 21-16,-1-21 0,1 22 0,0-1 16,0 0-16,0 1 0,0-1 15,-1 21-15,1-20 0,0-1 16,0 0-16,0-20 0,21 20 0,0-21 15,0 21-15,0-20 0,0-1 16,0 0-16,0 0 0,21 0 0,0-21 16,0 21-16,0-21 0,1 0 15,20 0-15,-21 0 0,21 0 0,1 0 16,-22 0-16,21 0 0,1-21 16,-22 21-16,21-21 0,-21 0 0,0 0 15,22 0-15,-22-22 16,0 22-16,21-21 0,-20 21 15,-1-1-15,-21 1 0,0 42 32,0 1-32,-21-1 15,-1 0-15,22 21 0,0-21 0,-21 1 16,21-1-16,-21 21 0,21-21 16,0 0-16,0 1 0,0-1 15,0 0-15,21-21 0,0 0 16,1 21-16,-1-21 0,0 0 0,0 0 15,0 0-15,0 0 0,1-21 16,-1 21-16,21-21 0,-21 0 16,0-1-16,1 1 0,-1 0 15,21 0-15,-21-21 0,0 20 0,1 1 16,-1-21-16,0 21 0,0 0 16,-21-1-16,21 1 0,-21 42 31,-21 1-16,-21-1-15,21 0 0,-1 0 0,1 0 16,0 22-16,0-22 0,-21 21 16,20-21-16,1 22 0,0-22 15,0 21-15,0 0 0,0 1 0,21 20 16,0-20-16,0-1 0,0 0 16,0 22-16,0-22 0,0 0 15,0 1-15,0-1 0,0 0 0,0-20 16,0 20-16,0 0 0,0 1 15,0-22-15,-22 21 0,22-21 0,-21 22 16,0-1-16,21-21 0,-21 0 0,0 22 16,21-22-16,-21 0 0,-1-21 15,22 21-15,-21-21 0,0 0 16,0-21-16,21 0 16,0 0-16,0-22 15,-21 22-15,21 0 0,0-21 0,0 20 16,0-20-16,0 0 0,0-1 15,0 1-15</inkml:trace>
  <inkml:trace contextRef="#ctx0" brushRef="#br0" timeOffset="196182.5">31559 13102 0,'-21'-21'32,"21"0"-32,21 21 15,1 0-15,-1 0 0,21 0 16,-21 0-16,0 0 0,22 0 0,-1 0 16,0 0-16,1 0 0,-22 0 15,21 0-15,1 0 0,-1 0 16,0 0-16,-21 0 0,1 0 0,20 0 15,-21 0-15,0 0 16,-42 0 15</inkml:trace>
  <inkml:trace contextRef="#ctx0" brushRef="#br0" timeOffset="204199.03">4953 15960 0,'0'0'0,"-21"0"0,0 0 16,-1 0-16,22-21 15,0-1 1,22 22-1,-1 0 1,0 0-16,0 0 0,0 0 0,22 0 16,-1 0-16,0 0 0,22 0 15,-1 0-15,1 0 0,147 0 16,-105 0-16,21 0 0,0 0 16,0 0-16,0 0 0,21 0 15,1 0-15,20 0 0,0 0 16,1 0-16,20 0 0,1 0 0,-1 0 15,22 0-15,-1 0 0,22 0 16,0 0-16,21 0 0,0 0 0,0 0 16,21 0-16,0 0 0,1 0 15,20-21-15,0 21 0,1 0 0,-1 0 16,21 0-16,1 0 0,-22 0 16,22 0-16,-1 0 0,1-21 0,-1 21 15,1 0-15,-22 0 0,22 0 16,-22 0-16,21 0 0,-20-21 0,-1 21 15,-21 0-15,0 0 0,1 0 16,-1 0-16,-21 0 0,0 0 16,-21 0-16,-22 0 0,1 0 0,0 0 15,-22 0-15,1 0 0,-43-21 16,0 21-16,-21 0 0,-21 0 0,0 0 16,-22 0-16,1 0 0,-22 0 15,-20 0-15,-1 0 0,-21 0 0,0 0 16,-42 0-1,0 0-15,0 0 16,0 0-16,-22 0 0,22 0 0,-21 0 16,0 0-16,-1 0 0,-20-21 15,20 21-15,-20 0 0,-1 0 0,-20 0 16,-1 0-16</inkml:trace>
  <inkml:trace contextRef="#ctx0" brushRef="#br0" timeOffset="204844.66">11578 15558 0,'0'0'0,"0"-22"0,0 1 0,0 0 15,0 0-15,0 0 16,0 42 0,21 0-1,-21 21-15,0-20 0,0 20 0,0 0 16,0 1-16,0-22 0,21 42 0,-21-20 15,0-1-15,0 0 0,0 1 16,0-1-16,0 0 0,0-21 0,0 22 16,0-22-16,0 0 0,0 0 15,0 0-15,-21-21 0,0 0 16,0 0 0,0 0-16</inkml:trace>
  <inkml:trace contextRef="#ctx0" brushRef="#br0" timeOffset="205287.41">10033 15769 0,'0'0'0,"0"-21"16,-21 21-1,0 0-15,-1 21 16,22 0-16,0 1 0,0-1 16,0 0-16,-21 21 0,21-21 15,0 22-15,-21-22 0,21 0 16,0 21-16,0-20 0,0-1 0,0 0 0,-21 0 15,21 0-15,0 0 0,-21 1 16,21-1-16,-21 0 0,-1 0 16</inkml:trace>
  <inkml:trace contextRef="#ctx0" brushRef="#br0" timeOffset="205506.28">8953 16679 0,'0'22'0,"0"-44"0,22 44 31,-1-22-31,21 0 16,-21 0-16,0 0 0,22 0 16,-1 0-16,0 0 0,1-22 0,-22 1 15,21 21-15,1 0 0,-1-21 16,0 0-16,1 21 0,-1-21 0,-21 21 15</inkml:trace>
  <inkml:trace contextRef="#ctx0" brushRef="#br0" timeOffset="205719.16">10096 16425 0,'22'0'16,"-44"0"-16,65 0 15,-43 22-15,0-1 0,0 0 16,0 0-16,0 0 0,0 0 15,0 1-15,0-1 0,0 21 0,0-21 16,0 0-16,0 22 0,0-22 0,-21 0 16,21 0-16,-22 0 0,22 1 15,-21-1-15,0-21 0,0 0 32,0 0-32,0-21 0</inkml:trace>
  <inkml:trace contextRef="#ctx0" brushRef="#br0" timeOffset="206035.13">7345 15812 0,'0'0'0,"-21"0"0,-1 0 0,22 21 31,0 0-31,0 0 16,0 21-16,0-20 0,22 20 16,-1-21-16,0 21 0,-21-20 0,0 20 15,21-21-15,-21 21 0,21-20 0,-21-1 16,0 0-16,0 0 0,0 0 15,0 0-15,0 1 0,0-1 16</inkml:trace>
  <inkml:trace contextRef="#ctx0" brushRef="#br0" timeOffset="206231.01">6900 16616 0,'0'0'16,"21"0"-16,64 0 31,-64 0-31,0 0 0,1 0 16,-1 0-16,0 0 0,0-21 15,0 21-15,0 0 0</inkml:trace>
  <inkml:trace contextRef="#ctx0" brushRef="#br0" timeOffset="206714.73">7874 16552 0,'-21'-21'31,"0"0"-31,21 0 15,21 21 17,0 0-32,0 0 0,0 21 15,0 0-15,1 0 0,-1 1 16,0-1-16,-21 21 0,21 0 0,-21 1 16,0-1-16,0 0 0,-21 1 15,0-1-15,-22 22 0,22-22 0,-21 0 16,0 1-16,-1-1 0,-20 0 15,20-21-15,22 1 0,-21-1 16,21 0-16,-22-21 0,22 0 0,0 0 0,0-21 31,21 0-31,-21-22 0,21 22 0,0-21 16,0 21-16,0-1 0,0-20 16,0 21-16,21 0 0,0 0 0,0 21 15,0 0-15,1 0 0,-1 0 0,21 0 16,-21 21-16,22 0 0,-22 0 15,0 0-15,0 0 0,21 1 0,-20-1 16,-22 0-16,21 0 0,0-21 16,-21 21-16,21 0 0,-21-42 31,0 0-15,0-21-16</inkml:trace>
  <inkml:trace contextRef="#ctx0" brushRef="#br0" timeOffset="206967.15">6159 15981 0,'-21'63'31,"21"-41"-31,21-1 0,1 0 16,-22 21-16,21 22 0,-21-43 16,0 0-16,0 0 0,0 22 15,0-22-15,0 0 0,0 0 0,0 0 16,0 0-16,0 1 0,-21-1 16,21 0-16,-22 0 0</inkml:trace>
  <inkml:trace contextRef="#ctx0" brushRef="#br0" timeOffset="207179.02">5440 16933 0,'0'0'0,"21"0"15,0 0-15,0 0 16,0-21-16,1 21 15,-1 0-15,0 0 0,0 0 0,0-21 16,0 21-16,1 0 16,20-21-16,-21 21 0,0 0 0,0-21 15</inkml:trace>
  <inkml:trace contextRef="#ctx0" brushRef="#br0" timeOffset="207606.78">6159 16849 0,'0'-21'31,"22"21"-31,-1 0 16,0 0-16,0 0 16,0 0-16,0 21 0,-21 0 15,0 0-15,0 0 16,0 0-16,0 1 0,0-1 15,0 0-15,0 0 0,-21 0 16,0 0-16,0 1 0,21-1 0,-21-21 16,21 21-16,-21-21 0,42 0 47,0 0-47,0 0 0,0 0 0,0 0 15,22 0-15,-1 21 0,0-21 16,-20 21-16,20 0 0,0-21 0,-21 22 15,1-1-15,-22 0 16,0 0-16,0 0 0,-22 0 0,1 1 16,0-1-16,-21 0 0,-1 0 15,1 0-15,0 0 0,-1 1 16,1-22-16,0 21 0,21-21 0,-1 0 16,1 0-16,0 0 0,21-21 15,-21-1-15,21 1 0</inkml:trace>
  <inkml:trace contextRef="#ctx0" brushRef="#br0" timeOffset="208282.42">11620 16595 0,'22'21'31,"-22"0"-31,0 0 0,0 0 15,0 22-15,0-1 16,0 0-16,0 1 0,0-1 0,0 0 16,0 1-16,0-1 0,0 0 15,21-20-15,-21-1 0,21 21 0,0-21 16,0-21-16,0 21 0,1-21 16,-1 0-16,21 0 0,-21 0 0,22-21 15,-22 21-15,21-21 0,0 0 16,-20-21-16,20 20 0,0-20 0,-21 0 15,1-1-15,-1 1 0,-21-21 0,0 20 16,0 1-16,-21 0 0,-1-1 16,1 1-16,-21 0 0,0 20 15,-1 1-15,1 0 0,0 21 16,-1 0-16,1 0 0,0 0 0,20 21 16,-20 0-16,21 22 0,0-22 15,0 21-15,-1 1 0,22-1 0,0 0 16,0-21-16,0 22 0,22-22 15,-1 21-15,0-21 0,0 1 0,21-1 16,-20-21-16,20 0 0,0 0 0</inkml:trace>
  <inkml:trace contextRef="#ctx0" brushRef="#br0" timeOffset="208564.59">13610 15812 0,'0'0'0,"0"-22"0,0 1 15,-21 21 1,0 21 0,21 1-16,-21-1 0,21 0 15,0 0-15,0 0 0,-22 22 16,22-22-16,-21 0 0,21 0 15,-21 21-15,21-20 0,0-1 0,0 0 16,0 0-16,0 0 0,0 0 16,0 1-16,0-1 0,0 0 0,0 0 15,0 0-15</inkml:trace>
  <inkml:trace contextRef="#ctx0" brushRef="#br0" timeOffset="209383.59">13060 16828 0,'0'0'0,"21"0"16,0-22-1,0 22-15,0 0 0,1 0 16,-1 0-16,-21-21 0,21 21 16,0 0-16,-42 0 281,21-21-265,-21 21-16,0 0 109,-1 0-93,1 0-1,0 0-15,0 0 0,0 0 16,0 0-16,42 0 47,0 0-47,21 0 15,-21 0-15,1 0 0,20 0 16,0 0-16,-21 0 0,1 0 0,20 0 16,-21 0-16,0 0 0,0 0 15,1 0-15,-1 0 0,-21-21 16,0 0-1</inkml:trace>
  <inkml:trace contextRef="#ctx0" brushRef="#br0" timeOffset="209619.59">13314 16510 0,'0'0'0,"-21"0"15,-1 21 1,22 0-1,-21 1-15,0 41 16,21-21-16,0-20 0,0 20 16,-21 0-16,21 1 0,-21-1 0,21 0 15,0-21-15,0 22 0,-21-22 16,21 0-16,0 21 0,0-20 0,0-1 16,21-21-1,0 0-15,0 0 0,0 0 16,0-21-16</inkml:trace>
  <inkml:trace contextRef="#ctx0" brushRef="#br0" timeOffset="209827.34">13822 16637 0,'21'0'0,"-42"0"0,42 21 16,-21 0-1,0 1-15,0 20 0,0-21 16,0 21-16,0-20 0,0 20 15,0 0-15,-21-21 0,0 22 0,21-1 16,-22-21-16,22 22 0,0-22 0,-21 0 16,21 21-16,0-21 0,-21 1 15,21-1-15,21-21 16</inkml:trace>
  <inkml:trace contextRef="#ctx0" brushRef="#br0" timeOffset="210174.52">15515 15854 0,'0'-21'0,"0"42"0,0-63 15,0 63 32,0 0-47,0 0 0,0 21 0,0-20 16,0 20-16,0 0 0,0-21 16,0 22-16,0-22 0,0 21 0,0-21 15,0 1-15,0-1 0,0 21 16,0-21-16,0 0 0,-21 1 15,21-1-15,0 0 32</inkml:trace>
  <inkml:trace contextRef="#ctx0" brushRef="#br0" timeOffset="210636.26">14922 16785 0,'-21'21'16,"42"-42"-16,-63 42 0,42 1 0,21-22 31,0 0-31,1 0 16,20 0-16,0 0 0,-21 0 15,22 0-15,-1 0 0,0 0 0,-20-22 16,20 22-16,0-21 0,-21 21 0,1 0 16,-1-21-16,0 21 0,-21-21 15,0 0-15,0 0 16,0-1-16,-21 22 15,21-21-15</inkml:trace>
  <inkml:trace contextRef="#ctx0" brushRef="#br0" timeOffset="210807.16">15198 16574 0,'63'42'15,"-126"-84"-15,63 63 16,0 0-16,0 0 0,0 0 16,0 0-16,0 22 0,0-1 0,0-21 15,0 22-15,0-1 0,0 0 16,-22-21-16,22 22 0,-21-22 0,21 21 15,0-21-15,0 1 0,0-1 16,0 0-16,0 0 0,21-21 16,1 0-1,-1 0-15</inkml:trace>
  <inkml:trace contextRef="#ctx0" brushRef="#br0" timeOffset="211211.01">15811 16637 0,'0'-21'16,"0"42"-16,0-63 0,22 21 16,-1 21-16,0 0 15,0 0-15,0 0 16,0 0-16,1 21 0,-22 0 16,21 0-16,0 0 0,0 22 15,0-22-15,-21 21 0,0-21 0,0 22 16,0-1-16,0-21 0,0 21 15,0-20-15,-42 20 0,21-21 0,0 21 16,-22-20-16,22-1 0,-42 21 16,20-42-16,22 21 0,0-21 15,0 0-15,21-21 16,0 0 0,21 21-1,0 0-15,21 0 0,-20 0 16,-1 0-16,0 0 0,21 0 15,-21 0-15,1 21 0,20-21 0,-21 0 16,21 0-16,-20 0 0,20 0 16,-21 0-16,0 0 0,22 0 0,-22 0 15,0 0-15,0 0 0,0-21 16,-21 0-16,21 0 0,1-1 16,-1 1-16</inkml:trace>
  <inkml:trace contextRef="#ctx0" brushRef="#br0" timeOffset="211496.85">17611 15833 0,'0'-21'15,"0"42"-15,0-64 0,-22 22 0,1 21 16,0 0-16,0 0 15,21 21 1,-21 1-16,21-1 0,-21 21 0,21-21 16,0 22-16,0 20 0,0-21 15,0 1-15,0-22 0,0 21 16,0-21-16,0 1 0,0-1 0,0 0 16,0 0-16,0 0 0,0 0 15,0 1-15,0-1 0,0 0 16,0 0-16</inkml:trace>
  <inkml:trace contextRef="#ctx0" brushRef="#br0" timeOffset="211742.71">16806 16849 0,'0'0'0,"21"0"15,1 0 1,-1 0-16,0 0 0,0 0 16,21 0-16,-20 0 0,-1 0 15,21 0-15,-21 0 0,22 0 0,-22 0 16,21 0-16,-21 0 0,22 0 0,-22 0 16,0-21-16,-21-1 15,0 1-15,0 0 16</inkml:trace>
  <inkml:trace contextRef="#ctx0" brushRef="#br0" timeOffset="211956.61">17018 16637 0,'0'0'16,"-21"0"-16,21 21 16,0 0-16,0 1 0,0 20 0,0-21 15,0 21-15,0-20 0,0 20 16,0 0-16,0 1 0,0-22 0,0 21 15,0-21-15,0 22 0,0-22 16,0 0-16,0 0 0,0 0 16,0 0-16,0 1 0,21-22 15,0 0 1,0 0-16,0 0 0,22-22 0</inkml:trace>
  <inkml:trace contextRef="#ctx0" brushRef="#br0" timeOffset="212451.25">17822 16658 0,'0'0'0,"0"-21"0,0 0 16,0 0-16,0 0 16,0-1-16,21 22 15,1 0-15,-1-21 0,0 21 16,0 0-16,0 0 0,0 0 0,22 21 15,-22 1-15,0-1 0,0 0 0,-21 0 16,0 0-16,0 0 0,0 1 16,0 20-16,0-21 0,-21 0 0,0 0 15,0 1-15,0 20 16,-22-21-16,22 0 0,-21-21 0,21 21 16,-1 1-16,1-22 0,0 0 15,21 21-15,21-21 16,22 0-1,-22 0-15,21 0 0,0 0 0,22 0 16,-22 0-16,22 0 0,-1 0 0,-20 0 16,20 0-16,1 0 0,-22 21 15,21-21-15,-20 21 0,-1 0 16,-21 0-16,0-21 0,1 22 0,-22-1 16,0 0-16,0 0 0,-22-21 0,-41 42 15,21-42-15,-1 22 16,1-1-16,-22-21 0,1 0 15,-1 0-15,-20 21 0,20-21 0,-20 0 16,-1 0-16,0 0 0,1 0 16,-1 0-16,21 0 0,-20 0 0,20 0 15,22 0-15,-22-21 0,22 0 16,0-1-16,-1 1 0</inkml:trace>
  <inkml:trace contextRef="#ctx0" brushRef="#br0" timeOffset="214083.54">6096 15346 0,'-21'0'0,"42"0"0,-85-21 16,43 21-16,-21 0 0,0 0 16,-1 0-16,22 0 0,-21 0 0,-1 0 15,1 0-15,0 0 0,21 0 16,-22 0-16,22 0 0,0 0 0,0 0 16,21-21-16,-21-1 0,21 1 15,21 0-15,0 0 16,0 21-16,21-21 0,1 21 0,-1 0 15,0-21-15,22 21 0,-22 0 16,22 0-16,-22 0 0,22 0 0,-22 0 16,21 0-16,-20 0 0,20 0 15,1 0-15,63 0 16,-43 0-16,1 0 0,0 0 16,-1 0-16,22 0 0,-21 0 0,0 0 15,20 0-15,1-22 0,-21 22 16,42 0-16,-21 0 0,0-21 0,21 0 15,0 21-15,0 0 0,0-21 0,0 21 16,21 0-16,0-21 0,0 21 16,0 0-16,0 0 0,22-21 0,-22 21 15,21 0-15,1-22 0,-1 1 16,0 21-16,1-21 0,20 21 0,1-21 16,-1 21-16,1-21 0,-1 21 0,22-21 15,-22 21-15,22-22 0,0 22 16,-1 0-16,-20-21 0,20 21 15,1 0-15,0-21 0,-1 21 16,-20 0-16,21 0 0,-1-21 0,-20 21 16,-1 0-16,191 0 0,-190 0 15,-1 0-15,-20 0 0,-1 0 16,0 0-16,1 0 0,-22 0 0,0 0 16,0 0-16,0 0 0,-42 0 15,21 0-15,-42 0 0,-1 0 0,1 0 16,-21 0-16,20 0 15,-63 0-15,1 0 0,-1 0 0,0 0 16,-42 0 15,0 0-15,-1 0-16,1 0 0,0-21 16,0 0-16,-21 21 0,20-22 15,1 22-15,0-21 0,-21 21 0,21-21 16,-22 0-16,22 21 0,-21-21 15,21 0-15,-22-1 0,22 1 0,-21 0 16,21 0-16,-1 0 0,1 0 16,-21-1-16,21 1 0,0 0 0,-1 0 15,1 0-15,0 0 16,0 21-16,0-22 0,0 22 16,21 22 15,0-1-31,42-21 0,-21 21 15,0 0-15,22 0 0,-22 0 16,21 1-16,0-1 0,1 0 0,20 0 16,-20 0-16,84 22 15,-64-22-15,-21-21 0,22 21 0,-1 0 16,1-21-16,-1 21 0,43-21 16,-42 21-16,-22-21 15,0 22-15,1-22 0,-1 0 0,-21 0 0,0 0 16,-21 21-16,-21-21 31,0 21-31,-21-21 0,-1 21 16,1 0-16,-21 0 0,20-21 0,-20 22 15,-1 20-15,1-21 0,-1 0 0,1 22 16,-1-1-16,-20 0 0,20-21 16,1 22-16,-1-1 0,1-21 0,20 0 15,-20 22-15,20-22 16,1 0-16,21 0 0,-21-21 0,20 21 0,1 1 15,0-22-15,0 21 0,0-21 16,0 21-16,-1-21 16,1 0-16,0 0 15,0 0-15,0 0 0,0 0 16,-22 0-16,1 0 0,-22 0 0,1 0 16</inkml:trace>
  <inkml:trace contextRef="#ctx0" brushRef="#br0" timeOffset="-178418.2">9102 13780 0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17:18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995 0,'-21'0'15,"21"21"48,0 0-63,0 0 15,0 1-15,0-1 16,21 0-16,-21 0 0,21 0 16,0 0-16,-21 1 0,21-22 0,0 21 15,1 0-15,-1 0 16,0-21-16,0 0 0,0 0 15,0 0-15,1 0 0,20 0 0,-21 0 16,21 0-16,-20-21 16,20 21-16,-21-21 0,21 0 0,-20-1 15,20-20-15,-21 21 0,0 0 16,22-22-16,-43 22 0,21-21 16,-21 21-16,21-22 0,-21 22 0,0-21 15,0 21-15,0 0 0,0-1 16,0 1-16,0 0 15,-21 21-15,0 0 16,21 21 0,0 0-16,-22 1 0,22-1 15,-21 21-15,21-21 0,0 22 0,0-1 16,0 0-16,0-21 16,0 22-16,0-1 0,0 0 0,0 1 15,0-1-15,0 0 0,0 1 16,0-1-16,0 0 0,21 1 15,-21 20-15,0-20 0,0-1 0,0 0 16,0 22-16,0-22 0,0 0 16,0 1-16,0 20 0,0-20 15,0-1-15,0 0 0,0-21 0,0 22 16,-21-1-16,0 0 0,21-20 16,0-1-16,-21 21 0,21-21 15,-21 0-15,0 1 0,-1-1 16,1-21-1,0 0-15,0-21 16,0-1-16,-22 1 0,22 0 16,0-21-16,-21 21 0,21-22 0,-22 22 15,22-21-15,0 21 0,-21-1 16,42 1-16,-22 0 0,1 0 16,21 0-16,-21 21 0,21 21 31,0 0-16,0 0-15,0 0 0,21 1 16,0-1-16,1 21 0,-1-21 16,0 0-16,21 1 0,-21-1 15,1 0-15,-1 0 0,21 0 0,-21 0 16,22 1-16,-22-22 0,21 0 16,0 0-16,1 0 0,-1 0 15,0-22-15,1 22 0,41-42 16,-62 21-16,20-21 0,0 20 15,-21-20-15,1 21 0,-1-21 0,0-1 16,0 22-16,-21-21 0,21-1 16,-21 22-16,0-21 0,0 21 0,0 0 15,0-1-15,0 1 0,-21 42 47,21 1-47,0-1 0,-21 0 16,21 0-16,0 0 0,0 22 0,0-22 15,0 21-15,0-21 0,0 0 16,0 22-16,0-1 0,0-21 16,0 0-16,0 1 0,0-1 15,0 0-15,0 0 0,0-42 63,0 0-48,0 0-15,0-1 0,0 1 0,0 0 16,21 0-16,-21-21 0,21-1 16,0 22-16,1-21 0,-22-1 0,21 22 15,0-21-15,21 21 0,-21-22 16,1 22-16,-1 0 0,0 21 16,0-21-16,0 21 0,0 0 0,1 0 15,-1 0-15,0 0 0,-21 21 16,21 0-16,-21 0 0,21-21 15,-21 22-15,0-1 16,0 0-16,0 0 0,0 0 0,0 0 31,0 1 63,0-1 78,0 0-156,0 0-16,0 0 15,0 0-15,0 1 0,0-1 16,0 0-16,0 0 15,0 0-15,0 0 0,0 1 0,21-1 16,1 0-16,-1 0 16,-21 0-16,21-21 0,0 0 0,0 0 15,0 0-15,1 0 16,20 0-16,-21 0 0,0-21 0,22 21 16,-22-21-16,0 0 0,21 0 15,-21-1-15,1 1 0,-1 0 0,0 0 16,0-21-16,0 20 15,0-20-15,-21 21 0,0-21 0,22 20 16,-22-20-16,21 21 0,-21 0 16,0 0-16,21-1 0,-21 1 0,0 42 47,0 1-47,0-1 15,0 0-15,0 0 0,0 21 16,-21-20-16,21 20 0,0-21 0,0 0 15,0 22-15,0-22 0,0 0 16,0 0-16,0 0 0,0 0 0,0 1 16,21-1-16,-21 0 0,21-21 15,0 0-15,-21 21 0,21-21 16,1 0-16,-1 0 0,21 0 0,-21 0 16,0-21-16,22 0 0,-22 21 15,21-21-15,-21-1 0,1 1 0,-1-21 16,21 21-16,-21 0 0,-21-22 15,0 1-15,0 21 0,0-22 0,0 1 16,0 0-16,0-1 0,-21 1 16,0 0-16,-21 21 0,20-1 15,-20 1-15,0 21 0,21 0 16,-22 0-16,22 0 0,-21 21 0,21 1 16,-1-1-16,-20 21 0,21 0 0,21 1 15,0-1-15,-21 43 16,21-43-16,0 0 0,0-20 15,0 20-15,0-21 0,21 43 16,0-43-16,0 0 0,0-21 16,-21 21-16,43-21 0,-1 0 15,-21 0-15,22 0 0,-22 0 16,21 0-16,-21 0 0,22-21 16,-1 21-16,0-21 0,1 0 0,-22-1 15,21 1-15,0-21 0,-20 21 16,20 0-16,-21-22 0,21 1 0,-20 21 15,-1-22-15,0 1 16,0 21-16,-21 0 0,0-22 0,21 22 16,-21 0-16,0 0 15,0 42 17,0 0-32,0 0 0,0 1 0,0 20 15,0-21-15,0 0 0,0 22 16,0-22-16,0 21 0,0-21 0,0 0 15,0 1-15,0-1 0,0 0 16,0 0-16,0 0 0,0 0 16,21-21-16,1 0 0,-1 0 15,0 0-15,0 0 0,0 0 16,0 0-16,1 0 0,-1-21 16,0 0-16,0 21 0,0-21 15,-21 0-15,21 0 0,1-1 0,-22-20 16,0 21-16,21 0 0,-21 0 15,21 21-15,-21-22 0,21 1 0,-21 0 16,0 0-16,0 0 16,21 21-1,-21-21-15,21-1 0,1 1 16,-1 21-16,0-21 16,0 0-16,0 21 15,0-21-15,1 21 0,-1-21 16,0 21-16,0 0 0,-21-22 15,21 22-15,0 0 16,-21 22 0,0-1-1,0 0-15,0 0 0,-21 0 0,0 22 16,0-22-16,21 21 0,-21-21 16,0 43-16,21-22 15,-22-21-15,22 0 0,-21 22 0,21-22 16,0 0-16,0 0 0,0 0 15,0 1-15,0-1 0,21-21 16,22 21-16,-22-21 16,0 0-16,43 0 0,-22 0 15,-21 0-15,21-21 0,-20 21 16,20-21-16,0-1 0,-21 1 0,1 0 16,20 0-16,-21-21 0,0 20 15,0-20-15,1 0 0,-22-1 16,0 1-16,0 0 0,0-43 15,0 43-15,-22 21 0,1-1 16,0 1-16,0 0 0,0 0 16,0 21-16,-22 0 0,22 0 0,-21 0 0,-1 21 15,22 0-15,-21-21 16,21 21-16,-22 1 0,22 20 0,0-21 16,0 0-16,0 0 0,0 1 15,21-1-15,-22 21 0,22-21 16,0 0-16,0 1 15,22-22-15,-1 0 0,0 0 16,21 0-16,-21-22 0</inkml:trace>
  <inkml:trace contextRef="#ctx0" brushRef="#br0" timeOffset="482.93">5440 1757 0,'0'0'0,"0"-21"0,0 0 15,0-1 1,0 1-16,0 0 16,-21 21-16,-1 0 15,1 0-15,0 0 16,0 0-16,0 0 0,0 0 16,-1 21-16,1 0 0,0 1 15,-21 20-15,21-21 0,-43 64 16,43-43-16,0 0 0,0-20 15,-1 20-15,1 0 0,21 22 16,0-22-16,0-21 0,0 0 16,0 1-16,0-1 0,21 0 0,22 21 15,-22-21-15,0-21 16,21 22-16,-20-22 0,20 0 0,0 0 16,1 0-16,-1 0 0,0 0 15,1 0-15,-1 0 0,0 0 16,22 0-16,-22-22 0,0 1 0,1 0 15,-1 0-15,0 0 0</inkml:trace>
  <inkml:trace contextRef="#ctx0" brushRef="#br0" timeOffset="2422.91">6138 1842 0,'0'0'16,"0"-22"-16,0-20 0,0 21 15,0 0-15,0 0 0,-21-1 0,0 1 16,21 0-16,-21 21 0,0-21 15,-1 21-15,1 0 0,0 0 0,0 0 16,0 0-16,0 0 0,-1 21 16,1 0-16,0 0 0,0 1 0,0 20 15,0-21-15,-1 21 0,1 1 16,0 41-16,21-41 16,-21-22-16,21 21 0,-21-21 0,21 22 15,0-22-15,0 21 0,0-21 0,0 1 16,0-1-16,21 0 15,0-21-15,0 0 0,0 0 0,1 0 16,-1 0-16,0 0 0,21 0 16,-21 0-16,1-21 0,20 0 15,-21 21-15,21-22 0,-20-20 0,-1 21 16,21 0-16,-21-22 0,0 1 16,-21 0-16,43-43 0,-43 43 15,0 21-15,0-22 0,0 22 16,21-21-16,-21 21 0,0-1 15,0 44 1,0-1 0,-21 0-16,21 21 0,0-21 15,0 22-15,0-1 0,0-21 16,0 22-16,0-22 0,0 21 16,0-21-16,0 0 0,0 1 0,0-1 15,0 0-15,0 0 0,0 0 0,21-21 16,0 0-16,-21 21 0,21-21 15,0 0-15,1 0 0,-1 0 0,0 0 16,0-21-16,0 0 0,0 21 16,22-21-16,-22-21 0,21 20 0,-21-20 15,22 0-15,-1-22 0,-21 22 16,0-22-16,22 1 0,-22-1 0,0 22 16,0-21-16,0 20 15,-21-20-15,0 20 0,0-20 16,0 21-16,0 20 0,0 1 15,0 0-15,-21 21 32,0 21-32,21 0 0,-21 1 0,0-1 15,21 21-15,0 0 0,-21 1 16,21-1-16,-22 22 0,22-22 0,0 21 16,0-20-16,0-1 0,0 22 15,0-22-15,0 0 0,0 1 0,0-22 16,22 21-16,-1-21 0,-21 0 15,21 1-15,0-1 0,-21 0 0,21 0 16,0 0-16,1-21 16,-1 0-16,0 0 0,0 0 0,0 0 15,0 0-15,22 0 0,-22 0 0,0-21 16,21 21-16,-20-21 0,-1 0 16,0 0-16,0-22 0,0 22 0,0-21 15,1-1-15,-1 1 0,0 0 16,-21 21-16,0-22 0,0 22 0,21 0 15,-21 0-15,0 0 0,0-1 16,0 44 0,0-1-1,0 0-15,-21 21 0,21-21 0,0 22 16,0-1-16,-21-21 0,21 22 16,0-22-16,0 0 0,0 21 15,0-21-15,0 1 0,0-1 16,0 0-16,0 0 15,21-21-15,0 0 16,0 0-16,0 0 0,1 0 16,20-42-16,-21 42 15,0-43-15,0 22 0,22 0 0,-22-21 16,0 21-16,-21-22 0,21 1 0,0 0 16,1 20-16,-22-20 0,21 21 15,-21 0-15,0 0 0,0 42 31,0 0-31,0 0 0,0 0 16,0 22-16,-21-22 0,21 21 16,0-21-16,0 22 0,0-22 0,0 0 15,0 21-15,0-21 0,0 1 16,0-1-16,0 0 0,21 0 16,0-21-16,0 0 0,0 21 15,0-21-15,1 0 0,-1 0 0,21 0 16,-21 0-16,0 0 0,1 0 15,-1-21-15,0 21 0,0-21 0,0 0 16,-21 0-16,21-1 0,-21 1 16,0-21-16,0-22 15,0 43-15,-42-21 0,21 21 0,0 0 16,-22-1-16,22 1 0,-21 0 16,0 21-16,20 0 0,-20 0 0,21 0 15,0 0-15,0 0 0,21-21 31,21 21-15,0 0-16,0-21 0,21 21 0,1-21 16,-1 21-16,0-22 0,1 1 15,-1 21-15,0-21 0,1 21 16,-1 0-16,0 0 0,1 0 0,-1 0 16,0 0-16,1 0 0,-22 0 15,42 21-15,-41-21 16,-22 21-16,0 1 0,21-1 0,-21 0 15,0 21-15,0-21 0,0 1 0,0-1 16,0 42-16,0-42 16,0 22-16,-21-22 0,21 0 0,-22 0 15,22 0-15,0 1 0,-21-1 16,0 0-16,0 0 16,0-21-1,0 0 1,21-21-1,0 0 1,0 0-16,0-22 0,0 22 16,21 0-16,0-21 0,0-1 15,0 1-15,0 0 0,22-1 0,-22-20 16,21 20-16,-21 22 0,22-21 16,-1 21-16,0 0 0,1-1 0,-1 1 15,0 21-15,1 0 0,-22 0 16,42 43-16,-41-1 0,-1 0 15,0 1-15,0-1 16,-21 0-16,0 1 0,0-1 0,0-21 0,0 21 16,0 1-16,0-22 0,0 21 15,0-21-15,0 22 16,0-22-16,21-21 0,0 21 16,1-21-16,-1 0 15,0 0-15,0 0 0,0 0 16,0 0-16,22-21 0,-22 21 15,0-21-15,0 0 0,0-22 16,1 22-16,20 0 0,-21-21 0,0-1 16,0-20-16,-21 20 0,43-105 15,-43 85-15,0 20 16,0 1-16,0-21 0,-21 20 16</inkml:trace>
  <inkml:trace contextRef="#ctx0" brushRef="#br0" timeOffset="2667.77">8022 1101 0,'-42'0'15,"84"0"-15,-105 21 0,41-21 0,1 0 16,0 0 46,0 0-46,-21 0-16</inkml:trace>
  <inkml:trace contextRef="#ctx0" brushRef="#br0" timeOffset="2890.64">6625 1524 0,'0'0'0,"-42"42"32,63-42-32,0 0 0,0 0 15,22 0-15,-22 0 0,21 0 0,0 0 16,1 0-16,20 0 0,-20-21 15,-1 21-15,0 0 0,43-21 16,-43 21-16,-21-21 0,22 21 16,-22-21-16,21 21 0,-21-21 0</inkml:trace>
  <inkml:trace contextRef="#ctx0" brushRef="#br0" timeOffset="5199.03">11218 1291 0,'0'0'0,"0"-21"0,21 21 16,-21-21-16,22 0 0,-22 0 16,0-1-16,0 1 0,0 0 0,0-21 15,0 21-15,0-22 0,-22 22 16,1 0-16,0 0 0,0 0 0,0-1 16,0 1-16,-1 21 0,-20 0 15,21 0-15,0 0 0,-22 21 16,1 1-16,21 20 0,-21-21 0,-22 21 15,22 1-15,-1 20 0,1-20 16,0 20-16,-1-21 0,-41 85 16,41-63-16,22-1 0,0 1 15,0 21-15,0-22 0,21-21 0,0 22 16,0-22-16,0 1 0,0-1 16,21 0-16,0 1 0,0-22 15,22 0-15,-1 0 0,0-21 0,22 21 16,-22-21-16,22 0 0,20 0 15,-20 0-15,-1 0 0,22-21 0,-22 0 16,1 0-16,-1 0 0,1-1 0,-22 1 16,1-21-16,-1 0 0,0-1 15,-21 1-15,22 0 0,-43-1 0,21 1 16,-21 0-16,21-1 0,-21 22 16,0 0-16,0 0 0,0 0 15,0-1-15,-21 22 16,0 0-16,0 0 0,-1 22 15,1 20-15,0-21 16,0 0-16,0 22 0,21-1 0,-21-21 16,21 21-16,-22 1 0,22-1 15,0-21-15,0 22 0,0-22 0,0 21 16,0-21-16,22 0 0,-1 1 0,21-22 16,-21 21-16,0 0 15,22-21-15,-1 0 0,0 0 0,1 0 0,41 0 16,-41-21-16,20 0 15,-20-1-15,-1 1 0,0 0 0,1-21 16,-1 21-16,-21-22 0,21 1 16,-20 0-16,-1-1 0,-21 1 0,0-22 15,0 22-15,0 21 16,0-21-16,-43-22 0,22 43 16,-21 0-16,21 0 0,0 21 0,-22 0 15,1 0-15,21 0 0,-22 0 16,1 0-16,21 21 0,-21-21 0,-1 42 15,1-21-15,21 22 0,0-1 16,-22 0-16,22 1 0,21-1 0,0 0 16,0 1-16,0-1 0,0 0 15,0 1-15,0-22 0,0 0 16,21 21-16,22-21 0,-22 1 0,0-22 16,0 21-16,21-21 0,1 0 15,-22 0-15,21 0 0,1 0 0,-1 0 16,21 0-16,-20-21 0,-1-1 15,0 22-15,1-42 0,-1 21 0,0 0 16,43-64-16,-43 43 16,-20-1-16,20-20 0,-21 21 0,0 20 15,0-20-15,1 21 0,-22 0 16,0 0-16,21-1 0,-21 44 31,0-1-15,-21 0-16,-1 0 0,22 21 0,-21-20 15,21 20-15,-21-21 0,21 21 16,0-20-16,0 20 0,-21-21 0,21 21 16,0-20-16,0-1 0,0 0 15,0 0-15,21-21 0,-21 21 0,21-21 16,0 0-16,22 0 0,-22 0 0,0 0 16,0 0-16,22 0 0,-22 0 15,21-21-15,0 0 0,-20 0 0,20-22 16,-21 22-16,21-21 0,-20 21 15,20-22-15,-21 1 0,0 0 16,0-1-16,1 1 0,-1 21 16,-21 0-16,0 0 0,0-1 0,0 44 31,-21-1-15,21 0-16,0 21 0,-22-21 0,22 22 15,0-1-15,-21-21 0,21 22 16,0-22-16,0 0 0,0 21 15,0-21-15,21 1 0,1-1 16,-1 0-16,0-21 0,0 0 0,21 0 16,-20 0-16,20 0 0,-21 0 0,21 0 15,-20 0-15,20-21 0,21-22 16,-41 22-16,20 0 16,-21-21-16,0-1 0,0 22 15,1-21-15,-1 0 0,-21-1 0,0 1 16,0 21-16,0-22 0,0 22 15,0 0-15,-21 42 32,-1 0-32,1 1 0,0 20 0,21-21 15,-21 21-15,-21 22 16,20-22-16,22-21 0,-21 22 16,21-22-16,-21 0 0,21 0 0,0 0 0,-21 1 15,21-1-15,0 0 16,-21-21-16,21-21 47,0 0-47,0-1 0,21 1 0,0 0 15,-21-21-15,21-1 0,0 22 16,1-42-16,-1 20 0,21 1 0,-21 0 16,22-1-16,-22 22 0,21-21 15,0 21-15,-20 0 0,20-1 0,-21 22 16,21 0-16,-20 0 0,-1 0 15,21 0-15,-21 0 0,-21 22 16,21-1-16,-21 63 0,0-62 16,0 20-16,0 0 0,0 1 15,0-1-15,0 0 0,0 1 0,-21-22 16,21 21-16,0 0 16,0 1-16,0-22 0,0 0 15,0 0-15,21 0 16,1-21-16,-1 0 0,0 0 15,0 0-15,0 0 0,22 0 0,-22-21 16,21 0-16,0 0 0,22-43 16,-22 43-16,1-42 15,-1 20-15,0-20 0,1 21 0,-22-22 16,21 1-16,-21-1 0,0 1 16,1-22-16,-1 21 0,0 1 15,0-1-15,-21 1 0,21-1 0,-21 22 16,21 0-16,-21-1 0,0 22 15,0 0-15,0 0 0,0 63 32,-21-21-32,0 22 0,0-1 0,0 22 15,21-22-15,-21 21 0,-1 1 16,1-22-16,0 85 16,21-84-16,-21 20 0,0 1 0,21-22 15,0 21-15,0 22 16,0-43-16,0 1 0,0-22 15,0 21-15,0-21 0,0 1 0,21 20 16,0-42-16,0 21 0,-21 0 16,21-21-16,1 0 0,-1 0 0,0 0 15,0 0-15,0 0 0,22-21 16,-22 21-16,0-21 0,21-43 16,-21 22-16,22 21 15,-22-21-15,0-1 0</inkml:trace>
  <inkml:trace contextRef="#ctx0" brushRef="#br0" timeOffset="5490.87">14182 1334 0,'0'0'0,"-43"0"0,22 0 0,42 0 31,0 0-31,22 0 0,-1 0 0,22 0 16,-1 0-16,1 0 0,-1 0 16,1 0-16,20 0 0,128 0 15,-149 0-15,1 0 16,-1 0-16,-20 0 0,41 0 16,-62 0-16,20 0 0,-21 0 15,-21-22 1,-21 22-1,0 0-15,0 0 0,-22 0 16,1 0-16</inkml:trace>
  <inkml:trace contextRef="#ctx0" brushRef="#br0" timeOffset="6682.87">1651 2963 0,'-21'0'0,"42"0"0,-85 0 0,43 0 16,0 0-16,0 0 16,42 0 15,0 0-31,0 0 15,22 0-15,-1 0 0,-21 0 0,43 0 16,-22 0-16,0 0 0,22 0 16,-22 0-16,22 0 0,20 0 0,-20 0 15,42 0-15,-22 0 0,22 0 16,0-21-16,0 21 0,0 0 0,0 0 16,21 0-16,-22 0 0,22 0 15,0 0-15,0 0 0,0 0 0,0-21 16,0 21-16,0 0 0,0 0 15,22 0-15,-1 0 0,21 0 0,-21 0 16,170-21-16,-149 21 16,-21 0-16,22 0 0,-1 0 15,0-21-15,1 21 0,-1 0 0,21 0 16,-20 0-16,-1 0 0,0 0 16,1-21-16,-1 21 0,0 0 15,22 0-15,-22-22 0,1 22 0,-1 0 16,0 0-16,1-21 0,-1 0 0,21 21 15,-20 0-15,-1-21 0,0 21 16,22-21-16,-22 21 0,22 0 16,-22-21-16,0 21 0,1-22 0,-1 22 15,0 0-15,1-21 0,-1 21 0,-21 0 16,22-21-16,-22 21 0,21-21 16,-21 21-16,22-21 0,-22 21 15,0 0-15,0-21 0,0 21 16,0 0-16,-21-22 0,22 22 0,-22 0 15,21 0-15,-42-21 0,-1 21 16,1 0-16,0 0 0,0-21 0,-21 21 16,-1 0-16,1 0 0,-22 0 15,1 0-15,-1-21 0,-20 21 16,-1 0-16,-21 0 0,22 0 0,-22 0 16,0 0-1,0 0 1</inkml:trace>
  <inkml:trace contextRef="#ctx0" brushRef="#br0" timeOffset="16359.41">614 3620 0,'0'0'0,"0"-22"15,-21 22-15,-1 0 31,1 22-15,21-1-16,0 0 0,-21 0 16,21 0-16,0 0 0,0 1 15,0-1-15,0 0 16,0 21-16,21-21 0,0 1 0,1-22 0,20 21 16,-21 0-16,21-21 15,1 0-15,-1 0 0,0 0 16,1 0-16,-22 0 0,21 0 0,1 0 15,-1-21-15,0 0 0,1-1 16,-1 1-16,0 0 0,1 0 0,-22 0 16,0 0-16,-21-1 0,0 1 15,0 0-15,0 0 0,0 0 16,0 0-16,0-1 0,-21 22 16,0 0-16,-1 0 15,1 0-15,0 22 16,0-1-16,21 0 0,-21 21 0,0 1 15,21-1-15,0 0 0,0 22 16,0-1-16,0 1 0,0-1 16,0 1-16,0-1 0,0 1 0,0-22 15,0 22-15,21-22 0,-21 0 16,0 1-16,21-1 0,-21-21 0,0 0 16,0 0-16,0 1 0,0-1 15,-21-21 1,0 0-16,-1 0 15,1 0-15,0-21 0,-21-1 16,21 1-16,-1-21 0,1 21 16,0 0-16,-21-22 0,21 22 15,-1-21-15,1 21 0,0-1 16,0 1-16,21 0 0,-21 21 0,21 21 31,0 0-31,0 1 16,0-1-16,0 21 0,21-21 15,0 0-15,0 1 0,0 20 16,1-21-16,20 0 0,-21 0 0,0-21 16,0 22-16,22-1 15,-22-21-15,21 0 0,1 0 0,-22 0 16,21 0-16,0 0 0,1-21 16,-1-1-16,0 22 0,1-21 15,-1-21-15,0 21 0,1 0 0,-1-22 16,-21 22-16,0-21 0,1-1 15,-1 1-15,0 21 0,0-21 0,-21 20 16,0 1-16,0 0 0,0 0 16,21 0-16,-21 42 15,0 0 1,0 0-16,0 22 0,0-22 16,0 21-16,0-21 0,0 22 0,0-1 15,0-21-15,21 21 16,-21-20-16,22-1 0,-1 0 0,-21 0 15,21 0-15,0 0 0,0 1 16,0-22-16,1 0 0,-1 0 16,0 0-16,21 0 0,-21 0 15,1-22-15,-1 1 0,0 0 16,0 0-16,0 0 0,0 0 0,1-22 16,-1 1-16,0 0 0,-21-1 15,0-63-15,0 43 0,0-1 16,0 22-16,-21 0 0,0-1 15,-22 22-15,22-21 0,-21 42 0,21-21 16,-22 21-16,22 0 16,-21 0-16,-1 21 0,1-21 15,21 42-15,-21-21 0,20 22 0,1-1 16,0-21-16,0 22 0,21-1 16,0 0-16,0 1 0,0-1 0,0-21 15,0 0-15,0 22 0,21-22 16,0 0-16,0 0 0,1-21 0,-1 0 15,0 0-15,21 0 0</inkml:trace>
  <inkml:trace contextRef="#ctx0" brushRef="#br0" timeOffset="17955.09">3641 4509 0,'0'-22'47,"0"1"-47,0 0 0,0 0 15,0 0-15,0-22 0,21 1 0,-21 0 16,0-1-16,0-20 0,21 21 16,-21-22-16,0 22 0,0-1 0,0 1 15,0 0-15,0 21 0,-21-22 16,0 22-16,-1 21 15,1 0-15,0 0 0,0 21 16,-21 0-16,20 1 0,1 20 0,0-21 16,0 21-16,0 1 15,0-1-15,21 0 0,0-20 0,0 20 16,0-21-16,0 21 0,0-20 16,0-1-16,21 0 0,0-21 15,21 21-15,-21-21 0,1 0 16,20 0-16,43-42 0,-43 42 15,0-21-15,1-1 0,-1-20 16,0 21-16,-21-21 0,22 20 16,-22-20-16,21 21 0,-21-21 15,1 20-15,-22 1 0,0 0 0,21 0 0,-21 0 16,0 42 15,0 0-31,0 0 0,-21 0 16,-1 22-16,22-1 0,0 0 0,-21 1 15,0-1-15,21 0 0,0 1 16,0-1-16,0-21 0,0 22 0,0-22 16,0 0-16,0 0 0,0 0 15,21 0-15,0-21 0,1 0 0,-1 0 16,21 0-16,-21 0 16,0 0-16,1 0 0,-1 0 0,21-21 15,-21 0-15,22 0 0,-22 0 16,21-22-16,-21 22 0,22-21 15,-22 0-15,0-1 0,0 1 16,-21 0-16,0 20 0,21-20 16,-21 21-16,0 0 0,0 0 0,0-1 15,-21 44 17,21-1-32,0 21 0,-21-21 15,21 22-15,-21-1 0,21-21 16,0 21-16,0 1 0,0-1 0,0-21 15,0 22-15,0-22 0,0 0 16,0 0-16,21 0 0,0 0 16,0 1-16,0-22 0,1 0 0,20 0 15,-21 0-15,21 0 0,-20 0 16,20 0-16,0 0 0,43-22 16,-43 1-16,1 0 0,-1-21 15,-21 21-15,21-22 0,-20 1 0,-1 21 16,0-22-16,0 1 15,-21 0-15,0-1 0,0 1 16,0 21-16,0 0 0,0 42 31,-21 0-15,0 0-16,21 22 0,-21-22 0,21 21 16,0 0-16,0-20 0,0 20 15,0-21-15,0 0 0,0 22 0,0-22 16,0 0-16,21-21 0,0 21 0,0 0 15,0-21-15,0 0 0,1 0 16,-1 0-16,0 0 0,0 0 0,21 0 16,-20-21-16,-1 21 0,21-21 15,-21 0-15,0 0 0,1-22 16,-1 22-16,0-21 0,0 21 0,0-22 16,-21 1-16,0 0 0,0 20 15,0 1-15,0 0 0,0 0 16,0 0-16,0 42 15,0 0-15,0 0 16,0 0-16,-21 1 0,21 20 0,0-21 16,-21 21-16,21-20 0,0 20 15,-21-21-15,21 21 0,0-20 0,0-1 16,0 0-16,0 0 0,0 0 16,0 0-1,0-42 16,0 0-31,0 0 0,0 0 0,0 0 16,0-1-16,0-20 16,0 21-16,21-21 0,0-22 0,0 22 15,22-1-15,-1 1 0,0 0 16,1-1-16,20 22 0,64 0 16,-85 21-16,22 0 0,-1 0 15,-20 0-15,-1 42 0,0-20 0,1 20 16,-22-21-16,0 21 0,-21 1 15,0-1-15,0 0 0,0 1 0,0-1 16,0 0-16,0-20 0,-21 20 16,21-21-16,-21 0 0,0 0 15,-1 1-15,22-1 0,0 0 0,-21-21 16,42-21 15,-21 0-31,22-1 0,-1 1 16</inkml:trace>
  <inkml:trace contextRef="#ctx0" brushRef="#br0" timeOffset="19938.96">7747 4233 0,'-42'22'0,"84"-44"0,-127 44 0,64-1 0,-21 0 16,21-21-16,-1 21 0,1 0 16,0-21-16,21 21 0,-21 1 0,0-22 15,21 21-15,-21-21 0,-1 0 16,22 21-16,-21-21 0,21-21 31,0 0-31,0-1 16,21-20-16,1 21 0,20-21 15,-21-1-15,0 1 0,22 0 0,-22-22 16,21 22-16,0-22 0,1 1 16,-22 20-16,21-20 0,1 21 15,-22-22-15,0 22 0,0-1 0,0 1 16,-21 21-16,0 0 0,-21 21 16,-21 0-16,21 0 15,-22 21-15,1 0 0,21 21 16,-22-20-16,1 20 0,0 43 15,21-43-15,21 21 0,0-20 16,0-1-16,21 0 0,42 43 16,-42-43-16,1 1 0,20-1 15,0-21-15,-21 22 0,22-22 16,-22 0-16,21 0 0,-21 0 0,1 0 16,-22 1-16,-22-22 31,1 0-31,0 0 15,-21-22-15,21 1 0,-22 0 0,22-21 16,-21 21-16,21-1 0,-22 1 16,22 0-16,0 0 0,0 21 15,21 21 1,0 0-16,0 0 0,0 1 16,0-1-16,21 21 0,0-21 0,21 0 15,-20 22-15,20-22 16,0 0-16,1 0 0,-1 0 0,0-21 15,22 22-15,-22-22 0,22 0 16,-22 0-16,21 0 0,22 0 16,-21 0-16,-22-22 0,0 22 15,22-21-15,-22 0 0,0-21 0,-20 21 16,20-22-16,-21 22 0,0-21 0,0-22 16,1 22-16,-22 0 0,0-22 15,0 22-15,0-1 0,0 1 0,0 21 16,-22-21-16,1 20 0,0 22 15,0-21-15,0 21 0,0 0 16,-1 0-16,1 0 0,-21 21 0,21 1 16,0-1-16,-1 21 0,1-21 15,0 22-15,0-1 0,0 0 0,0 1 16,21-1-16,-22 0 16,22-21-16,0 22 0,0-22 0,0 21 0,0-21 15,22 1-15,-1-22 0,0 21 16,0-21-16,-21 21 0,21-21 0,0 0 15,1 0-15,20 0 0,-21-21 16,0 0-16,0 21 0,43-43 16,-43 1-16,0 21 0,0-22 15,1 1-15,-1 0 0,-21-1 0,0 1 16,0 0-16,0 21 0,0-22 16,0 22-16,0 0 0,0 42 31,0 0-31,0 0 15,0 22-15,-21-22 0,21 21 0,0 1 16,0-1-16,0 0 0,0 1 0,0-22 16,0 21-16,0-21 0,0 0 15,21 1-15,0-1 0,0 0 16,0-21-16,0 0 0,1 0 0,20 0 16,0 0-16,-21 0 0,22 0 0,-1 0 15,0-21-15,1 0 0,-1-1 16,-21 1-16,0 0 0,22-21 15,-22 21-15,0-22 0,-21 1 0,21 0 16,-21-1-16,0 1 0,0 0 16,0 20-16,0 1 0,0 0 0,-21 42 31,21 22-31,0-22 16,-21 21-16,0-21 0,21 22 15,0-1-15,-21 0 0,21 1 0,-22-22 16,22 21-16,-21-21 0,21 22 15,0-22-15,0 0 0,0 0 16,0 0-16,21-21 31,1-21-31,-22 0 16,21 0-16,-21 0 0,21-1 16,0-20-16,-21 0 0,21-1 0,0 1 15,1 0-15,20-43 0,-21 43 16,0-1-16,-21 22 0,21 0 15,1 0-15,-1 0 0,0 21 16,0 0-16,-21 21 16,0 0-16,21 0 0,-21 22 0,21-22 15,-21 21-15,0 0 0,0 1 0,0-22 16,0 21-16,0 1 0,0-22 0,0 21 16,22-21-16,-22 0 0,0 1 15,21-1-15,-21 0 0,0 0 16,21-21-16,0 0 15,0 0-15,0 0 16,1 0-16,-1-21 0,0 0 0,21 0 16,-21-1-16,22 1 0,-1 0 15,-21-21-15,22-1 0,-1 1 0,0 0 16,1-1-16,20-41 16,-21 41-16,-20 22 0,20 0 0,-21 0 15,21 0-15,-20 21 16,-22 21-16,0 0 15,0 0-15,0 0 0,-22 64 16,1-43-16,0 1 0,21-22 16,0 21-16,-21 22 15,21-22-15,0-21 0,0 0 0,0 1 16,0-1-16,0 0 0,42 21 16,-21-42-16,22 0 15,-22 0-15,21 0 0,1 0 0,-1 0 0,0 0 16,-21-21-16,22 21 0,-1-21 15,0 0-15,1 0 0,-1-22 0,0 22 16,1-21-16,-1-1 16,-21-20-16,0 21 0,22-1 0,-22 1 15,-21 0-15,0-1 0,21 1 0,-21 21 16,-21 21 0,0 0-16,0 0 0,-22 21 15,1 0-15,21 0 0,-22 22 0,1-1 16,21 0-16,-21 43 0,42-43 15,-22 1-15,22-1 0,0 0 16,0-21-16,0 1 0,22-1 0,-1 0 16,0 0-16,0 0 0,0 0 0,22-21 15,-22 0-15,0 0 16,21 0-16,1 0 0,-1 0 0,-21-21 16,21 21-16,1-21 0,-1-21 0,0 21 15</inkml:trace>
  <inkml:trace contextRef="#ctx0" brushRef="#br0" timeOffset="21748.68">12044 3620 0,'-21'0'0,"42"0"0,-42 21 0,21 0 16,0 0-16,0 0 15,0 0 1,21-21-16,0 0 15,21 0-15,-21 0 0,22 0 16,-1 0-16,0 0 0,22-21 0,-22 21 16,1-21-16,-1 0 15,0 0-15,22 21 0,-43-21 0,21-22 16,1 22-16,-22 0 0,21 0 16,-21-22-16,-21 22 0,0-21 0,0-22 15,0 43-15,0 0 16,0 0-16,0 0 0,0 0 0,-21 21 15,0 0-15,0 0 16,0 21-16,-1 0 0,22 21 16,-21 1-16,0-1 0,21 0 15,0 22-15,0-22 0,0 22 0,0-22 16,0 0-16,0 1 0,0-1 0,0 0 16,0 1-16,0-1 0,0 0 15,0 1-15,0-1 0,0-21 0,0 21 16,0 1-1,0-22-15,0 0 0,0 0 16,0-42 15,-21 0-31,21 0 16,-21-22-16,0 22 0,-1 0 0,1-21 16,0 21-16,0-1 0,0 1 0,0 0 15,-1 0-15,22 0 0,-21 21 16,0 0-16,0 0 15,21 21 1,-21 0-16,21 0 16,0 0-16,0 1 15,21 20-15,0-21 0,-21 0 0,21 0 16,0 1-16,22-1 0,-22 0 0,0 0 16,0-21-16,22 21 0,-22-21 15,21 0-15,22 0 0,-22 0 16,-21 0-16,21 0 0,1 0 15,-22 0-15,21-21 0,1 0 0,-22 0 16,21 0-16,-21-1 0,22-20 16,-22 21-16,0-21 0,0-1 15,0 22-15,0-21 0,-21-1 0,22 1 16,-22 0-16,0 21 16,0-1-16,0 1 15,-22 42 1,1 1-16,21-1 15,0 0-15,-21 0 0,21 21 16,-21-20-16,21-1 0,0 21 0,0-21 16,0 22-16,0-22 0,0 0 15,0 21-15,21 1 16,0-43-16,0 21 0,1-21 0,-1 0 0,0 0 16,0 0-16,21 0 15,-20 0-15,20 0 0,0 0 0,-21-21 0,22-1 16,-22 1-16,21 0 15,-21 0-15,22-21 0,-22 20 0,0 1 16,0-21-16,0 21 0,-21-22 16,0 22-16,22 0 0,-22 0 0,0 0 15,0 0-15,0 42 32,-22-21-32,22 21 0,0 0 0,0 21 15,0-20-15,0-1 0,0 0 16,0 21-16,0-21 0,0 1 0,0-1 15,22 0-15,-1 0 16,-21 0-16,0 0 0,0 1 0,21-1 16,0-21-16,-21 21 15,-21-42 17,0 0-32,0-1 15,-1 1-15,1 21 0,0 0 0,21-21 16,-21 21-16,0 0 15,21 21 1,0 0 0,0 1-16,42-1 15,-21-21-15,0 0 16,1 21-16,-1-21 0,0 0 0,0 0 16,21 0-16,1 0 0,-22 0 15,21-21-15,-21 21 0,1-21 16,20-1-16,-21 1 0,0-21 0,22 21 15,-22 0-15,0-22 0,21 1 16,-21 0-16,1-1 0,-1 1 0,0 0 16,21-1-16,-21-20 0,1-1 15,-1 22-15,0-22 0,-21 1 0,0 21 16,0-1-16,0 1 0,0 0 16,0 20-16,0 1 0,0 0 15,-21 21-15,0 0 0,21 21 0,-22 0 16,1 1-16,0 20 0,21 21 15,0 1-15,-21-22 0,21 22 0,0-1 16,0 1-16,0-22 0,0 22 16,0-22-16,0 0 0,0 1 0,0-1 15,0 0-15,0-21 0,21 22 16,0-22-16,-21 0 0,21 0 0,1 0 16,-1 1-16,0-22 0,0 0 15,0 0-15,0 0 0,22 0 16,-22 0-16,0 0 0,0-22 15,0 1-15,1-21 0,-1 21 0,0 0 16,-21-64-16</inkml:trace>
  <inkml:trace contextRef="#ctx0" brushRef="#br0" timeOffset="21939.57">14182 3620 0,'-43'0'16,"86"0"-16,-107 21 0,64 0 15,0 0 1,21-21-16,0 0 0,1 0 16,20 0-16,-21 0 0,21 0 15,1 0-15,-22 0 0,21 0 0,1 0 16,-22 0-16,21 0 0,-21 0 16,22-21-16,-22 0 0,0 21 15</inkml:trace>
  <inkml:trace contextRef="#ctx0" brushRef="#br0" timeOffset="24855.98">15198 3704 0,'0'-21'0,"0"-106"31,0 106-31,0 0 0,0 0 0,21-1 0,0 1 15,0 0-15,0 0 0,0 21 16,1 0-16,20 0 0,-21 0 16,0 0-16,22 0 0,-22 21 15,0 0-15,0 22 0,0-22 0,-21 21 16,0 0-16,0 1 0,21-1 16,-21 0-16,0-20 0,0 20 0,0 0 15,0 1-15,0-22 0,0 21 16,-21-21-16,21 22 0,-21-22 0,21 0 15,0 0-15,-21-21 32,21-21-32,0 0 0,0 0 15,0-1-15,0-20 0,0 21 16,21 0-16,0-22 0,0 22 16,1-21-16,-1 0 0,21 20 15,-21-20-15,0 0 0,1-1 0,20 22 16,-21 0-16,0 0 0,0 0 15,22 0-15,-22 21 0,0 0 0,0 0 16,0 21-16,1 0 0,-22 0 16,21 0-16,0 22 0,-21-22 0,21 21 15,-21 0-15,0 1 0,0-22 16,0 21-16,0-21 0,0 22 16,0-22-16,0 21 0,0-21 0,0 1 0,0-1 15,0 21 1,0-63 15,0 0-31,0 0 0,21-1 0,0-20 16,1 0-16,-1 21 15,-21-22-15,21 1 0,21 21 0,-21-22 16,1 1-16,20 0 0,0 21 16,-21-22-16,22 22 0,-1-21 0,0 42 15,-20-21-15,20-1 0,-21 22 16,0 0-16,0 0 0,1 0 0,-1 22 15,-21-1-15,21 0 0,-21 0 0,0 21 16,0-20-16,0 20 0,0-21 16,0 21-16,0-20 0,0 20 15,0 0-15,0-21 0,0 22 16,0-22-16,0 0 0,21 21 0,0-20 16,0-1-16,1 0 0,-1-21 15,0 21-15,21-21 0,-21 0 0,22 0 16,-22 0-16,21 0 0,1-21 15,-22 0-15,21 0 0,0-1 0,1 1 16,-1 0-16,-21 0 0,22-21 16,-22 20-16,0-20 0,0 21 15,0-21-15,0-1 0,-21 22 0,0-21 16,0 21-16,0-22 0,0 22 0,-21 21 16,0-21-16,0 21 0,-21 0 15,20 0-15,1 0 0,0 21 16,-21-21-16,21 21 0,-1 22 0,1-22 15,0 0-15,0 21 0,21 1 16,0-22-16,0 21 0,0 0 0,0-20 16,0 20-16,0-21 0,0 21 15,42 1-15,-21-22 0,22 0 16,-22 0-16,0 0 0,21-21 16,-20 0-16,20 0 0,-21 0 15,21 0-15,1 0 0,-22-21 0,21 0 16,-21 0-16,22 0 0,-22-22 15,21 22-15,-21-21 0,1 21 0,-1-22 16,21 1-16,-21-21 0,22-43 16,-22 42-16,-21 1 0,21-1 15,-21 22-15,21-85 16,-21 85-16,21 20 0,-21-20 0,21 21 16,-21 0-16,0 42 15,0 0 1,0 0-16,-21 22 0,0 20 15,21-21-15,0 22 0,-21-1 0,21-20 16,-21 20-16,21-20 16,0 20-16,0-21 0,0 1 0,0-22 15,0 21-15,0 1 0,21-22 16,21 42-16,-21-42 0,1 1 16,-1-1-16,21 0 0,-21-21 15,0 0-15,1 0 0,-1 0 16,0 0-16,21 0 0,-21-21 0,1 0 15,20-1-15,-21 1 0,0-21 16,22 21-16,-22-22 0,0 1 0,21 0 16,-21-1-16,22-20 0,-22-1 0,21 1 15,1-1-15,-1 1 16,-21-22-16,21 43 0,-20-22 0,-1 22 16,-21 21-16,0-21 0,-43 42 31,22 42-31,0 0 0,-21 1 15,21-1-15,-22 21 0,1 1 0,21-1 16,-22-20-16,22 20 0,0 1 16,0-22-16,0 0 0,0 1 0,21-1 15,0 0-15,0 1 0,0-22 0,0 21 16,0-21-16,0 1 0,-22-1 16,22 0-16,0-42 31,22 21-31,-22-21 15,21-22-15,21 1 16,-21 21-16,0-22 0,1 22 16,20-21-16,-21 21 0,0-22 15,22 22-15,-22 0 0,21 0 0,-21 0 16,0 0-16,1 21 0,-1 0 16,-21 21-16,0 0 15,0 0-15,0 0 0,0 0 16,0 22-16,0-22 0,0 0 0,0 0 15,0 0-15,21 22 0,-21-22 16,0 0-16,0 0 0,21 0 16,0 1-16,0-1 0,1 0 0,-1-21 15,0 0-15,0 0 16,0 0-16,22 0 0,-22 0 16,21-21-16,-21 0 0,0-1 15,1 1-15,-1 0 0,21 0 0,-21-21 16,0 20-16,22-20 15,-22 21-15,21-21 0,1-1 0,-22 22 16,21-21-16,-21 21 0,0-1 16,1 1-16,-22 0 0,21 21 0,-42 21 31,-1 0-31,1-21 0,0 22 0,0 20 16,0-21-16,21 0 0,-21 0 15,-1 22-15,22-22 0,-21 0 0,21 0 16,0 22-16,0-22 0,0 0 15,0 0-15,0 0 0,0 0 0,0 1 16,21-22-16,1 21 0,-1-21 16,0 0-16,0 0 0,0 0 15,0 0-15,1 0 0,-22-21 16,21-1-16,0 22 0,-21-21 0,21 0 16,-21 0-16,0 0 0,0 0 15,0-1-15,0-20 0,0 21 16,0 0-16,0-22 0,-21 22 0,0 0 15,0 0-15,-1 0 0,1 0 16,21-1-16,-21 22 0,0 0 16,42 0 15,0 0-31,0 0 0,1 0 16,20 0-16,0 0 0,1 0 0,-1 0 15,0 0-15,22 0 0,-22 0 16,22 0-16,-1 0 0,1 0 0,-22 0 15,0-21-15,1 21 0,-1 0 16,0 0-16,-21-21 0,1 21 16,-1 0-16,0 0 0,-42 0 47,0 0-47,-1 21 0,1-21 15,-21 21-15,21 1 0,0-22 16,-22 21-16,-20 21 0,42-21 15,-22 0-15,22 1 0,0-1 16,0 0-16,0 0 0,21 43 16,0-43-16,0 0 0,0 0 15,0 0-15,0 0 16,21 1-16,0-22 0,0 21 16,0-21-16,0 0 0,1 0 0,41 0 15,-42 0-15,0-21 16,1 21-16,-1-22 0,21 1 0,-21 0 15,0 0-15,1 0 0,-1-22 16,21-20-16,-21 21 0,0-1 16,1 1-16,20-22 0,-21 22 15,0-21-15,0-1 0,22 1 0,-22-1 16,0 22-16,0-22 0,0 22 16,1 0-16,-1-1 0,-21 22 15,0-21-15,0 21 0,0-1 0,0 1 16,-21 42 15,-1 1-31,1 20 0,-21-21 16,21 21-16,0 22 0,-1-22 15,1 22-15,0-1 0,-21 128 16,42-149-16,-21 22 16,-1-22-16,22 0 0,0 1 0,0-1 15,-21 0-15,21 1 0,0-1 16,0 0-16,0 1 0,0-22 0,0 42 15,0-20-15,0-22 0,21 0 16,1-21-16,-22 21 0,21 0 16,0-21-16,0 0 0,21 0 0,-20 0 15,20 0-15,-21 0 16,21 0-16,1-21 0,-1 0 0,0 0 16,1 0-16,-1-1 0,22-20 15,-22 21-15,43-64 16,-64 64-16,21-21 0,-21 21 15,0-22-15,1 22 0,-22 0 0</inkml:trace>
  <inkml:trace contextRef="#ctx0" brushRef="#br0" timeOffset="25251.75">17886 3471 0,'0'0'0,"21"0"16,0 0-16,21 0 16,1 0-16,-1 0 0,22 0 15,-22 0-15,43 0 0,-22 0 0,1 0 16,20 0-16,1 0 0,-22 0 16,1 0-16,-1 0 0,43 0 15,-63 0-15,-22 0 0,21 0 16,-42-21-1,-21 21 1,0 0-16,0 0 0,-22 0 16</inkml:trace>
  <inkml:trace contextRef="#ctx0" brushRef="#br0" timeOffset="26520.11">1312 5652 0,'-21'0'15,"21"-22"-15,0 1 0,-21 21 16,21-21-16,0 0 0,0 0 15,0 0-15,0-1 0,0 1 16,0 0-16,0 0 0,21 0 0,0 0 16,0 21-16,1-22 15,-1 1-15,21 21 0,-21 0 0,0 0 16,22 0-16,-1 0 0,-21 21 16,22 1-16,-22-1 0,21 21 0,-21-21 15,0 43-15,1-22 0,-1 0 16,-21 22-16,0-22 0,0 22 15,0-22-15,0 0 0,0 1 0,0-1 16,0 0-16,-21-20 0,-1-1 16,22 0-16,-21 0 0,21 0 0,0-42 31,0 0-31,0-21 16,0 20-16,0 1 15,0-21-15,0 0 0,0-1 16,21-20-16,1 20 0,-1-20 15,0 21-15,0-22 0,0 22 16,0-1-16,22 1 0,20-21 16,-42 41-16,1 22 0,20 0 15,-21 0-15,0 22 0,0-22 0,1 21 16,20 21-16,-42 0 0,21-20 16,0 20-16,-21 0 0,21 1 0,-21-1 15,0 0-15,0 1 0,0-1 16,0 0-16,0-21 0,0 1 15,-21-1-15,0 0 0,21 0 0,-21 0 16,21-42 15,0 0-31,0-21 0,0 20 16,0-20-16,0 0 0,0-1 16,21 1-16,0 0 0,0-22 15,1 22-15,-1 0 0,21-1 0,-21 1 16,22 21-16,-1-22 0,0 22 15,1 0-15,-1 21 0,21 0 0,-20 0 16,-22 0-16,21 21 0,1 0 16,-22 1-16,0 20 0,0 0 15,0 1-15,-21 20 0,0-21 16,0 22-16,0-22 0,0 22 0,0-22 16,0 0-16,-21 1 0,0-1 15,21-21-15,-21 22 0,21-22 0,0 0 16,0 0-16,0 0 15,0-42 1,0 0 0,21 0-16,-21 0 0,21-1 0,0-20 15</inkml:trace>
  <inkml:trace contextRef="#ctx0" brushRef="#br0" timeOffset="26976.85">3196 5440 0,'0'0'0,"0"-21"15,0-22 1,0 65 0,-21-1-1,21 0-15,-21 21 0,0-21 0,21 22 16,-22-1-16,22 22 0,0-22 16,-21 0-16,21 1 0,0-1 0,0 43 15,0-43-15,0-21 16,0 21-16,0-20 0,21-1 0,1-21 15,-1 0-15,0 0 0,21 0 16,1 0-16,-22 0 0,21-21 0,0 21 16,1-22-16,-1 1 0,0-21 15,1 21-15,-22-22 0,21 22 16,-21-21-16,1 0 0,-22-1 0,0-20 16,0 20-16,-22-41 15,1 41-15,0 1 0,-21 21 0,21 0 16,-22-22-16,1 43 0,0-21 15,-1 21-15,22 0 0,-21 0 0,21 0 16,-22 21-16,22 1 0,-21-1 16,21 0-16,-1 0 0,1 21 15,21-20-15,0 20 0,-21 0 16,21 1-16,0-22 0,0 21 0,0-21 0,0 22 16,21-22-16,-21 0 15,21 0-15,22 0 0,-22 0 0,0-21 16,21 0-16,1 0 0,-1 0 15,-21 0-15</inkml:trace>
  <inkml:trace contextRef="#ctx0" brushRef="#br0" timeOffset="27383.62">3746 5736 0,'0'0'0,"0"-21"0,0 0 16,0 0-16,0 0 0,0-1 0,-21 1 15,21 0-15,-21 0 16,21 0-16,0 0 0,0-22 15,21 22-15,0 21 16,1-21-16,20 21 0,-21 0 16,0 0-16,22 0 0,20 42 15,-21-21-15,-20 1 0,-1-1 16,21 21-16,-21 0 0,0-20 0,1 20 16,-1 0-16,-21 1 0,0-1 15,0-21-15,0 21 0,0-20 0,0-1 16,0 0-16,0 0 0,0 0 15,-21-21 1,-1 0-16,1-21 16,21 0-1,0 0-15,0 0 0,0-1 0,0 1 16,0-21-16,0 21 0,0-22 16,0 1-16,0 0 0,21 21 0,1-22 15,-1 22-15,0-21 0,0 21 16,0-1-16,22 1 0,-22 0 0,21 0 15,-21 21-15,0-21 0,22 21 16,-22 0-16,0 0 0,0 0 0,0 0 16</inkml:trace>
  <inkml:trace contextRef="#ctx0" brushRef="#br0" timeOffset="27744.13">4487 5800 0,'0'0'0,"0"21"0,21-21 15,1 0-15,-1 21 0,0-21 16,21 0-16,-21 0 0,1-21 16,20 0-16,-21 21 0,21-21 15,-20-1-15,20 1 0,-21-21 0,0 21 16,0 0-16,1-22 16,-1 22-16,-21-21 0,0 21 0,0-22 0,0 22 15,0 0-15,0 0 0,-21 0 16,-1 21-16,1 0 0,-21 0 15,21 0-15,-22 0 0,22 21 0,-21 0 16,21 21-16,0-21 0,-1 22 16,1-1-16,0 0 0,0 43 15,21-43-15,0 1 0,0-22 16,0 21-16,0-21 0,21 1 0,0-1 16,0 0-16,1 0 0,-1-21 0,21 0 15,-21 0-15,22 0 0,-22 0 16,21 0-16,0-21 0,1 21 0,-1-21 15,0 0-15,1-1 0,-1 1 16,22-21-16</inkml:trace>
  <inkml:trace contextRef="#ctx0" brushRef="#br0" timeOffset="28111.92">6435 5122 0,'0'-21'0,"-43"0"31,22 21-31,21 21 0,0 0 0,-21 1 15,21 20-15,-21 0 0,21 1 16,0-1-16,0 0 0,0 22 0,0-1 16,0-20-16,-21 20 0,21-21 15,-22 22-15,22-22 0,0 1 0,0-1 16,0-21-16,0 21 0,0-20 0,0-1 16,0 0-16,0 0 15,0-42 16,0 0-31,-21 0 16</inkml:trace>
  <inkml:trace contextRef="#ctx0" brushRef="#br0" timeOffset="29600.07">5884 5588 0,'0'0'16,"21"0"-1,1 0-15,-1 21 16,21-21-16,0 0 0,-20 0 15,20 0-15,0 0 0,22 0 0,-22 0 16,0 0-16,22-21 16,-1 21-16,1-21 0,-1 0 0,1 0 15,63-22-15,-85 22 0,22 0 16,-22 0-16,-21 0 0,22-1 16,-22 1-16,-21-21 0,0 21 0,0-22 15,0 22-15,0 0 0,-106-64 31,85 85-31,0 0 0,-1 0 16,1 22-16,0-1 0,0 0 16,0 0-16,0 21 0,21 1 0,-22-1 15,22 0-15,-21 1 0,21-1 16,0 22-16,0-22 0,0 0 0,0 1 16,0-1-16,0 0 0,0 43 15,0-64-15,0 21 0,0-20 16,0-1-16,0 0 0,0 0 15,21-21-15,1 0 0,-1 0 16,0 0-16,0 0 0,0-21 16,0 0-16,1 0 0,-1-1 15,0 1-15,0-21 0,21 21 16,-20-22-16,-1 1 0,0 21 0,0-21 16,43-1-16,-43 22 0,0 0 15,0 21-15,0 0 0,0 0 16,-21 21-1,22 0-15,-22 0 0,0 1 0,21-1 16,-21 0-16,21 0 0,-21 21 16,21-20-16,0-1 0,0 0 0,-21 0 15,22 0-15,-1 0 0,0 1 0,0-22 16,21 21-16,-20-21 0,-1 0 16,21 0-16,-21 0 0,22 0 0,-1 0 15,-21 0-15,21 0 0,1-21 16,-1-1-16,0 22 0,1-42 0,-22 21 15,42-43-15,-41 43 16,-1-21-16,0 0 0,0-1 16,-21 1-16,0 0 0,0-1 0,0 1 15,0 21-15,0-22 0,-21 22 16,0 0-16,0 21 0,-22 0 0,22 0 16,0 0-16,-21 0 0,20 0 15,-20 21-15,21 0 0,-21 1 0,20-1 16,1 21-16,-21 0 0,42 1 0,-21-1 15,21 0-15,-21 1 0,21-1 16,0-21-16,0 22 0,0-1 16,0-21-16,21 0 0,-21 0 0,21 1 15,0-1-15,0-21 0,43 0 16,-43 0-16,21 0 0,1 0 16,-22-21-16,21 21 0,-21-22 15,22 1-15,-22 0 0,21 0 0,-21 0 16,0-22-16,1 22 0,-1-21 15,0 0-15,-21 20 0,21-20 0,-21 0 16,21 21-16,-21-1 0,0 1 0,0 0 16,0 42 15,-21 22-31,21-22 0,0 0 16,0 21-16,0-21 0,0 22 0,0-22 15,0 21-15,0-21 0,21 1 0,-21-1 16,21 0-16,1 0 15,-1-21-15,0 21 0,0-21 0,0 0 16,0 0-16,22 0 0,-22 0 16,0 0-16,0-21 0,22 0 15,-22 0-15,0 0 0,0-1 0,0 1 16,0-21-16,-21 21 0,22-22 16,-22 1-16,21 21 0,-21-21 0,21 20 15,-21 1-15,0 0 0,0 0 0,0 0 16,0 42-1,0 0-15,0 0 16,0 0-16,0 1 0,0 20 16,0-21-16,0 21 0,0-20 15,0-1-15,0 21 0,-21-21 0,21 0 16,0 1-16,0-1 0,-21-21 16,21 21-16,0-42 31,0 0-16,21-1-15,0-20 0,-21 21 16,21-21-16,0 20 0,0-20 0,-21 0 16,22-1-16,20 22 0,-21-21 15,0 0-15,0 20 0,22 1 0,-22 0 16,0 21-16,21 0 0,-20 0 16,-1 0-16,0 0 0,-21 42 0,0-20 15,0 20-15,0-21 0,0 21 16,0 1-16,0 20 0,0-20 0,0-1 15,0-21-15,-21 21 0,21 1 0,0-22 16,0 0-16,0 21 0,0-20 16,21-1-16,0-21 0,0 0 15,0 0-15,1 0 0,20 0 16,-21 0-16,0 0 0,0 0 0,22-21 16,-22-1-16,21-20 15,-21 21-15,-21-21 0,22 20 0,-22-20 16,21 0-16,-21-1 0,0 22 15,0-21-15</inkml:trace>
  <inkml:trace contextRef="#ctx0" brushRef="#br0" timeOffset="31599.37">10604 5355 0,'0'0'16,"0"-21"-1,0 0-15,0 0 16,0 0-16,0-1 0,0 1 15,22 0-15,-22 0 0,0-21 0,0 20 16,0-20-16,0 21 0,0 0 16,0 0-16,0-1 0,0 1 0,-22 21 15,1 0 1,0 21-16,21 22 0,-21-22 16,0 21-16,0 22 0,-1-22 0,22 22 15,-21-1-15,0-21 0,0 43 16,0-21-16,21-1 0,-21 1 0,21-22 15,-22 21-15,22-20 0,0-1 16,0 0-16,22 1 0,-1-22 0,21 0 16,-21 0-16,22 0 0,-1-21 0,0 0 15,22 0-15,-22 0 0,22 0 16,-1 0-16,1-21 0,-1 0 0,1 0 16,-1 0-16,1 0 15,-1-22-15,-21 1 0,22 0 0,-22-1 0,-21-20 16,22 20-16,-22-20 15,0 21-15,-21-22 0,0 1 0,0-1 16,0 1-16,0-1 0,-21 1 0,-21-1 16,-1 1-16,1 20 0,0 1 15,-1 0-15,-20-1 0,20 43 0,-20 0 16,-1 0-16,22 0 0,-21 0 16,20 43-16,-20-1 0,20 0 15,22 22-15,-21-22 0,21 22 0,0-1 16,-1 1-16,1 20 0,21-20 0,0-1 15,0 1-15,0-22 0,21 22 16,1-22-16,-1 0 0,21 1 16,0-1-16,1-21 0,20 21 0,1-42 15,-1 22-15,1-1 0,-1-21 16,1 0-16,-1 0 0,1 0 0,-1-21 16,1-1-16,-1 1 0,-20 0 15,-1 0-15,0-21 0,1 20 0,-1-20 16,-21 0-16,0-1 0,0 22 15,1-21-15,-1 0 0,-21-1 0,21 22 16,-21 0-16,0 0 0,0 0 0,0 42 31,0 0-31,-21 0 16,0 0-16,21 22 0,-22-22 16,22 0-16,0 21 0,-21-21 15,21 22-15,0-22 0,-21 21 16,21-21-16,0 1 0,0-1 0,0 0 15,0 0-15,0 0 0,21-21 32,0 0-17,1-21-15,-22 0 0,21 0 16,0 0-16,21-43 0,-21 22 16,22-1-16,-22 1 15,21 0-15,-21 21 0,22-22 0,-1 22 16,-21 0-16,22 0 0,-1 0 15,0 21-15,-21 0 16,1 0-16,-1 0 0,-21 21 0,21 0 0,0 0 16,0 0-16,-21 22 0,0-22 15,21 21-15,1-21 0,-22 0 0,0 1 16,21 20-16,-21-21 0,21-21 16,0 21-16,-21 0 0,21-21 0,0 0 15,1 0-15,-1 0 0,0 0 16,0 0-16,-21-21 15,21 0-15,0 0 0,-21 0 16,22-22-16,-1 22 0,-21-21 0,21 21 16,0-22-16,0 1 0,0 0 15,1-1-15,41-41 0,-21 63 16,-20-1-16,20 1 0,0 0 16,-21 21-16,1 0 0,-1 0 0,0 0 15,-21 21-15,0 0 16,0 1-16,0-1 0,0 0 15,0 0-15,0 0 0,0 0 0,0 1 16,0-44 47,0 1-63,0 0 15,0 0-15,-21 0 16,0 0-16,21-1 0,-22 22 0,1 0 15,0-21-15,0 21 0,0 0 16,0 21-16,-1-21 0,1 22 16,21-1-16,-21 21 0,0-21 15,21 0-15,-21 22 0,21-22 0,0 21 16,0 1-16,0-22 0,0 21 16,0-21-16,0 22 0,0-22 0,21 0 15,-21 0-15,21 0 0,0 0 16,22 1-16,-22-22 0,0 0 15,21 0-15,1 0 0,-22 0 0,21 0 16,0 0-16,1 0 0,-1-22 0,0 1 16,1 0-16,-22 0 0,21 0 15,1 0-15,-22-22 0,0 22 0,0 0 16,0-21-16,0 20 0,1-41 16,-22 42-16,0 0 15,0-1 1,0 44 15,21-1-15,0-21-16,0 0 15,0 0-15,0 0 0,1 0 16,-1 0-16,0 0 0,0 0 0,0 0 16,0 0-16,22 0 0,-22 0 0,0-21 15,0 21-15,0-22 0,1 1 16,-22 0-16,0 0 0,0-21 15,0 20-15,0 1 0,0 0 16,0 0-16,0 0 0,-43 21 16,22 0-16,0 0 15,0 0-15,0 0 0,-1 42 0,1-21 16,0 0-16,-21 22 0,21-1 0,-1 0 16,22 1-16,-21-1 0,21 0 15,-21 1-15,21-1 0,0 0 0,0-20 16,0 20-16,21-21 0,0 0 15,-21 0-15,43 1 0,-22-1 0,0-21 16,0 0-16,0 0 0,1 0 16,-1 0-16,21 0 0,-21 0 0,0 0 15,1 0-15,-1-21 0,0 21 0,0-22 16,0 1-16,0 0 0,1 21 16,-1-21-16,0-21 0,0 20 15,0 1-15,0 0 16,1 0-16,-1 21 15</inkml:trace>
  <inkml:trace contextRef="#ctx0" brushRef="#br0" timeOffset="31803.25">14859 5779 0,'0'21'16,"21"-21"-1,-21-21 1,0-1 0</inkml:trace>
  <inkml:trace contextRef="#ctx0" brushRef="#br0" timeOffset="42087.28">974 8043 0,'0'0'0,"-22"-21"15,1 21-15,0 0 16,0-21-16,0 21 16,0-21-16,-1 21 0,1 0 0,0 0 15,0 0-15,0 0 0,0 0 16,-1 0-16,1 0 15,0 0-15,63 0 32,-20 21-17,20-21-15,0 0 0,22 21 16,-1-21-16,1 0 0,20 0 0,1 0 16,0 0-16,-1 0 0,22 0 15,-21 0-15,21 0 0,-22 0 0,1 0 16,0 0-16,-1 0 0,-20 0 15,21 0-15,-22 0 0,1 0 0,-1 0 16,1 0-16,-22 0 0,0 0 16,-21-21-16,1 21 0,-22-21 31,-22 0-31,1 21 0,-21 0 0,0-21 16,-1 21-16,1 0 0,0-22 15,-22 22-15,22 0 0,-1 0 0,1 0 16,0 0-16,21 0 0,-22-21 15,22 21-15,0 0 0,0 0 16,42 0 15,0-21-15,0 21-16,22 0 0,-22 0 0,0 0 16,21 0-16,-21 0 0,22 0 15,-22 0-15,21 0 0,-21 0 0,22 0 16,-22 21-16,0-21 0,0 21 15,-21 1-15,0-1 0,0 0 0,0 21 16,0-21-16,-21 22 0,0-1 16,0 0-16,-22 1 0,22-1 0,-21-21 15,0 22-15,20-1 0,-20 0 16,21-21-16,0 1 0,0-1 0,-1 0 16,22 0-16,-21 0 0,42-21 31,1 0-31</inkml:trace>
  <inkml:trace contextRef="#ctx0" brushRef="#br0" timeOffset="42492.04">3281 7768 0,'0'0'0,"0"-21"0,-21 0 0,-1 0 16,22 0-16,-21 21 0,0 0 31,21 21-31,0 0 16,0 0-16,0 21 0,0 1 0,0-1 15,0 0-15,0 22 0,0-22 16,0 22-16,0-1 0,0-20 0,0 20 16,0-21-16,-21 1 0,21 20 15,-21-20-15,21-22 0,0 21 16,0-21-16,0 0 0,-21 1 0,21-1 16,0 0-16,0-42 46,0 0-46,0-1 0,0 1 0,0 0 16,0-21-16</inkml:trace>
  <inkml:trace contextRef="#ctx0" brushRef="#br0" timeOffset="43059.72">3048 8001 0,'0'0'0,"-21"-42"0,21 21 16,-21-22-16,21 22 0,0-21 15,0 21-15,0-1 0,0 1 0,0 0 16,21 0-16,0 0 0,0 0 0,0-1 15,22 1-15,-1 21 0,0 0 16,22 0-16,-22 0 0,22 21 16,-1 1-16,-21-1 0,22 0 0,-22 0 15,1 21-15,-22-20 0,0 20 16,-21 0-16,0 1 0,0-1 0,0 0 16,-21 1-16,0-1 0,-22 0 15,1 1-15,0-22 0,-1 21 0,-41 0 16,62-20-16,-20-22 0,0 0 15,21 21-15,-1-21 0,1 0 16,0 0-16,0 0 0,21-21 0,0-1 16,0 1-1,0 0-15,21 0 0,21 21 16,-20-21-16,20 0 0,21 21 0,-20 0 16,20 0-16,1 0 0,-22 0 15,22 0-15,-1 21 0,-21 0 0,22 0 16,-22 0-16,-21 0 0,22 22 15,-22-22-15,0 0 0,-21 21 16,0-20-16,0-1 0,-21 21 0,-21-21 0,-1 0 16,-20 22-16,20-22 0,-20 0 15,-22 0-15,22 22 0,-1-22 16,1 0-16,-1-21 0,1 21 16,-1-21-16,22 0 0,21 0 0,-22 0 15,22 0-15,-21-21 0,21 21 0,0-21 16,21 0-16,0-1 0,-22 1 15,22 0-15,0 0 0,0 0 16,0 0-16,22 21 0,-1-22 16,0 1-16,0 21 0,21-21 0,-20 21 15,20-21-15,0 21 0,1-21 16,-1 0-16,0 21 0,1-22 0,-1 1 16,21 0-16,-20 0 0</inkml:trace>
  <inkml:trace contextRef="#ctx0" brushRef="#br0" timeOffset="43659.2">3831 8255 0,'42'-21'0,"-84"42"0,106-42 15,-22 21-15,-21 0 0,0 0 16,0 0 0,-21 21-16,0 0 15,0 0-15,0 1 0,0-1 16,0 21-16,0-21 0,0 0 0,0 43 16,-21-43-16,21 0 0,0 0 15,0 1-15,0-1 0,0 0 16,21 0-16,1-21 0,-1 0 15,-21 21-15,21-21 0,0 0 0,0 0 16,0 0-16,22-21 16,-22 21-16,21-21 0,-21 0 0,1 0 15,20-1-15,0-20 0,-21 21 16,1 0-16,-1-22 0,-21 22 16,0 0-16,0-21 0,0 21 0,0-1 15,21 1-15,-21 0 0,0 0 0,0 42 47,0 0-47,0 0 0,0 22 16,0-22-16,0 21 0,0 1 0,0-1 15,0 0-15,0 22 0,0-22 0,-21 22 16,21 20-16,0-20 16,0-1-16,0 22 0,-21 0 0,21-22 15,-22 22-15,22-1 0,0 1 0,0 21 16,0-21-16,0-1 0,0 1 0,0 0 15,0-1-15,0 1 0,0-22 16,-21 1-16,21 21 0,0-22 0,0 1 16,0-22-16,-21 21 0,0-20 0,21-22 15,-21 0-15,0 0 0,-1-21 16,1 0-16,0 0 0,-21 0 0,-1-21 16,22-21-16,-21 21 0,-22-22 0,22 1 15,-64-43-15,43 43 16,20 0-16,-20-1 0,21 1 15,-1-22-15,22 22 0,0 0 0,0-1 16,0 1-16,21 0 0,0-22 0,0 22 16,21 0-16,0-22 0,0 1 15,21 20-15,1-20 0,-1-1 0,22 1 16</inkml:trace>
  <inkml:trace contextRef="#ctx0" brushRef="#br0" timeOffset="45113.41">5630 8340 0,'0'0'0,"21"-21"32,-21-1-32,22 1 0,-22 0 15,0 0-15,0 0 0,0 0 16,0-1-16,0 1 0,0 0 0,-22 0 16,1 0-16,-21-22 0,21 22 15,-22 0-15,1 21 0,21-21 0,-21 21 16,-1 0-16,1 0 0,0 21 15,-1 0-15,22 0 0,-21 1 0,-1 20 16,22 0-16,-21 1 0,21-1 0,0 21 16,-1-20-16,1-1 0,21 22 15,0-22-15,0 0 0,0-21 0,0 22 16,21-1-16,-21-21 0,22 0 16,20 1-16,-21-1 0,0-21 0,22 0 15,-22 0-15,21 0 0,0 0 16,1-21-16,-1-1 0,0 22 0,1-42 0,-1 21 15,0 0-15,1-22 16,-1 1-16,0 21 0,1-43 0,-22 22 16,21-21-16,-21-1 0,22 1 0,-22-1 15,0 1-15,0-1 0,0 1 16,-21-1-16,0 1 0,0 20 0,0-20 16,0 20-16,0 1 0,0 21 0,0 0 15,0 0-15,-21-1 0,0 22 16,0 0-16,0 22 0,21 20 15,-21-21-15,-1 21 0,1 1 16,21 20-16,0-20 0,0 20 0,-21 1 16,21 20-16,0-20 0,0-1 15,0 1-15,0-1 0,0-20 16,0 20-16,0-21 0,21 1 0,0-1 16,1-21-16,20 22 0,-21-22 0,21 0 15,1 0-15,-1 0 0,-21-21 16,22 0-16,-1 0 0,0 0 0,-21 0 15,22 0-15,-1-21 0,0 0 0,-20 0 16,20 0-16,-21-1 0,21 1 0,-20-21 16,-1 21-16,0-22 0,0 1 15,0 0-15,-21 21 0,0-22 16,0 1-16,0 21 0,0-22 0,0 22 16,-21 21-1,0 0-15,0 0 0,0 21 16,-1 1-16,22-1 0,-21 21 0,0-21 15,21 22-15,-21-22 0,21 21 16,0-21-16,0 0 0,0 22 0,0-22 16,0 0-16,0 0 0,21 0 0,0 1 15,0-1-15,1-21 0,-1 21 16,21-21-16,-21 0 0,22 0 0,-1 0 16,0 0-16,1 0 0,-1-21 0,0 21 15,1-21-15,20-1 0,-21 1 16,1 0-16,-22-21 0,21 21 15,1-22-15,-22 1 0,21-64 16,-21 43-16,0 20 0,1-20 0,-22 20 16,0-20-16,0 21 0,0-1 15,0 1-15,0 21 0,0 0 0,0-1 16,0 1-16,-22 21 16,1 0-1,21 21-15,0 1 0,0-1 16,0 21-16,0 0 0,0 22 0,0-22 15,-21 22-15,21-1 0,0 1 16,0-1-16,0 1 0,0 20 16,-21-20-16,21-1 0,-21 22 0,0-21 15,21 20-15,-22 1 0,1-22 0,0 22 16,0 0-16,0-22 0,0 22 16,-1 0-16,-41 84 0,42-106 15,0 22-15,-22 0 0,22-1 0,0 1 16,0-21-16,0-1 0,-1 1 15,1 20-15,0-20 0,21-22 0,0 22 16,0-22-16,0 0 0,0 1 0,0-22 16,21-21-16,22 0 15,-22 0-15,21-43 0,0 22 0,1-21 16,20 21-16,-20-22 16,20 1-16,-21-21 0,22 20 0,-22 1 15,22-22-15,-22 1 0,0-1 0,-20 1 16,20-1-16,-21 1 0,0-22 0,-21 22 15,0-1-15,-21 1 0,0-22 16,-21 22-16,-1-1 0,1 1 0,0-1 16,-22 1-16,22 20 0,-22-20 0,1 20 15,-1 22-15,1-21 0,-1 21 16,22 0-16,0-1 0,20 22 16,-20-42-16,42 21 15,21 0 1,0 0-16,22 21 0,-22-22 15,21 1-15,22 0 0,-22 0 0,22 0 16</inkml:trace>
  <inkml:trace contextRef="#ctx0" brushRef="#br0" timeOffset="46665.53">8043 8276 0,'-21'0'15,"21"-21"1,0 0-16,0 0 16,0 0-16,0-1 0,0 1 15,21 0-15,-21 0 0,0 0 0,0 0 16,0-1-16,0 1 0,-21 0 0,0 0 15,0 0-15,0 21 0,-22 0 16,22 0-16,-21 0 0,-1 0 0,22 0 16,-21 21-16,-43 21 15,43 1-15,0-1 0,20 0 16,-20 1-16,21-1 0,0 21 0,0-20 16,-1-1-16,22 0 0,0 1 0,0-1 15,0 0-15,0 1 0,0-22 16,22 0-16,20 0 0,-21 0 0,0-21 15,22 0-15,-1 0 0,0 0 0,1 0 16,-1-21-16,0 0 0,1 0 16,-1 0-16,0 0 0,1-1 0,-1-20 15,0 21-15,-21-21 0,1-1 0,-1 1 16,0 0-16,-21-1 0,0 1 16,0 0-16,0-1 0,0 22 0,0 0 15,0 0-15,0 0 0,-21 42 16,21 0-1,0 0-15,0 21 0,-21 1 16,21-22-16,-22 21 0,22 1 0,0-1 16,0 0-16,0 1 0,0-22 15,0 21-15,0-21 0,0 0 0,22 1 16,-1-1-16,0 0 0,21 0 16,-21-21-16,1 0 0,-1 0 15,21 0-15,-21 0 0,0 0 0,22 0 16,-22-21-16,21 0 0,-21 0 0,22-22 15,-22 22-15,0 0 0,0-21 16,0-1-16,1 1 0,-1 0 16,-21-1-16,0 1 0,0 21 0,0-22 0,0 22 15,0 0-15,0 0 16,0 63 0,-21-21-16,21 1 15,0 20-15,0-21 0,0 21 16,0 1-16,0-22 0,0 21 0,0-21 15,0 22-15,0-1 16,0-21-16,21 0 0,0 1 0,0-22 16,0 21-16,0-21 0,1 0 15,-1 0-15,21 0 0,-21 0 0,0 0 0,22-21 16,-22 21-16,21-22 0,-21 1 16,1 0-16,-1 0 0,0-21 15,0 20-15,0-20 0,0 0 0,1-1 16,-22 1-16,21 0 0,-21 21 0,0-22 15,0 1-15,21 21 0,-21 0 16,0-1-16,0 1 0,0 42 16,0 22-16,0-22 15,0 21-15,0-21 0,0 22 16,0-1-16,-21 0 0,21 1 0,0-1 16,0-21-16,0 22 0,0-1 0,0-21 15,21 0-15,0 0 16,0 1-16,0-1 0,1-21 0,-1 21 15,0-21-15,21 0 0,-21 0 0,1 0 16,-1 0-16,21 0 0,-21-21 16,22 0-16,-22-1 0,0 1 0,21 0 15,-21 0-15,1-21 0,-1-1 0,0 1 16,0-22-16,0 1 0,0-1 16,1 1-16,-1 21 0,-21-22 0,0 1 15,0 20-15,0 1 0,0 0 0,0 20 16,0 1-16,0 0 0,-21 21 15,-1 0-15,1 0 0,21 21 16,-21 0-16,0 1 0,0 20 16,21 0-16,0 1 0,-21-1 15,21 21-15,-22-20 0,22 20 0,0-20 16,0-1-16,0 21 0,0-20 0,0-22 16,43 64-16,-22-64 15,0 21-15,0-21 0,0 0 0,1-21 16,-1 22-16,21-1 0,-21-21 0,22 0 15,-22 0-15,21 0 0,0 0 0,-20-21 16,20-1-16,0 22 0,1-42 16,-22 21-16,21 0 0,-21-22 0,0 1 15,1-21-15,20 20 0,-21-20 16,0-1-16,0-20 0,-21 20 16,22 1-16,-1 20 0,0-20 0,0 20 15,-21 1-15,0 0 0,0 21 0,21-1 16,-21 1-16,0 0 0,0 42 15,0 0 1,-21 1-16,21 20 0,-21-21 0,0 43 16,21-22-16,0 21 0,0-20 15,-21 20-15,21 1 0,0-1 0,0-20 16,0 20-16,0-21 0,0 1 0,0-1 16,0 0-16,0 1 0,21-22 0,-21 0 15,21 0-15,0 0 16,-21 1-16,21-22 0,0 0 0,1 21 15,-1-21-15,0 0 0,0 0 16,0-21-16,0 21 16,1-22-16,-1 1 0,0 0 0,-21 0 15,21 0-15,0-22 0,-21 22 0,0-21 16,21 0-16</inkml:trace>
  <inkml:trace contextRef="#ctx0" brushRef="#br0" timeOffset="46847.42">10414 7938 0,'-42'0'0,"84"0"16,-106 0-16,43 0 0,0 0 16,42 0-1,0 0 1,1 0-16,-1 0 0,0-22 0,21 22 16,-21 0-16,22 0 0,-22 0 15,21-21-15,-21 21 0,1 0 0,20 0 16,-21-21-16,0 21 0,0 0 0,1-21 15</inkml:trace>
  <inkml:trace contextRef="#ctx0" brushRef="#br0" timeOffset="47267.72">12742 7641 0,'0'-21'0,"0"42"0,0-63 0,21 21 15,-21 0-15,0-22 16,0 22-16,0 0 0,0 0 15,0 42 1,0 0 0,0 21-16,0-20 0,0 20 0,0 0 15,0 1-15,0-1 0,-21 21 16,21-20-16,-21 20 0,21-20 0,0-1 16,0 21-16,0-20 0,0-1 15,-21 0-15,21-20 0,0 20 0,0-21 16,-21 0-16,21 0 0,0 1 0,0-1 15,0-42 17,0-1-32,0 1 0,0 0 15</inkml:trace>
  <inkml:trace contextRef="#ctx0" brushRef="#br0" timeOffset="47530.88">12298 8192 0,'-21'21'16,"42"-42"-16,-64 63 0,43-21 0,-21 0 0,21 0 16,0 1-16,21-1 15,1 0-15,20-21 0,-21 21 16,21-21-16,-20 0 0,20 21 0,0-21 16,22 0-16,-22 0 0,0 0 0,22 0 15,-22 0-15,22 0 0,-1 0 16,-20-21-16,-1 21 0,21-21 0,-20 0 15,-1 21-15,-21-21 0,22-1 0,-22 22 16,0-21-16,-21 0 0,0 0 16,0 0-16,0 0 0,0-1 0,0 1 15,0 0-15,-21-21 0,0 21 0</inkml:trace>
  <inkml:trace contextRef="#ctx0" brushRef="#br0" timeOffset="47762.74">12234 7535 0,'85'0'31,"-64"0"-31,21 0 0,-20 0 16,20 0-16,0 0 0,1 0 15,-1-21-15,0 21 0,1 0 0,-1-21 16,21 21-16,-20 0 0,-22 0 15,21 0-15,-21 0 0,1 0 0,-1 0 16,0 0-16</inkml:trace>
  <inkml:trace contextRef="#ctx0" brushRef="#br0" timeOffset="48183.34">14182 7514 0,'21'0'15,"-42"0"-15,63-21 0,-42 0 0,0 0 16,0 0-16,0-1 16,-21 1-16,0 21 15,-1 0-15,1-21 0,-21 21 0,21 0 16,0 0-16,-22 0 0,22 21 15,-21-21-15,21 21 0,-1 22 0,-20-22 16,21 21-16,0 1 0,-22-1 0,22 0 16,-21 22-16,21-22 0,-22 22 15,22-1-15,0-21 0,0 22 0,21-22 16,0 22-16,0-22 0,0 0 0,21 1 16,0-1-16,0-21 0,22 22 15,-22-22-15,21 0 0,-21 0 16,22 0-16,-1-21 0,0 0 0,1 0 0,20 0 15,-20 0-15,-1 0 0,0 0 16,1-21-16,-1 0 0,-21 0 16,21 21-16,-20-21 0,20-1 0,-21 1 15,0 0-15,-21 0 0,0 0 0,21 0 16,-21-1-16,0 1 0,0 0 16,0 0-16</inkml:trace>
  <inkml:trace contextRef="#ctx0" brushRef="#br0" timeOffset="48663.58">15960 7684 0,'21'-22'16,"-42"44"-16,63-65 0,-42 22 0,21 21 15,0-21-15,0 0 0,1 0 0,-1-1 16,0 1-16,-21 42 31,0 1-31,0 20 0,0-21 16,0 64-16,-21-43 0,0 0 15,21 1-15,-22-1 0,1 0 16,0 1-16,0-1 0,21 0 0,0 1 16,-21-22-16,21 21 0,-21-21 0,21 1 15,0 20 1,0-21-16,0 0 0,0 0 15,0-42 17,0 0-32,0 0 0,0 0 15,21-22-15,0 22 0,-21 0 16,21 0-16</inkml:trace>
  <inkml:trace contextRef="#ctx0" brushRef="#br0" timeOffset="49143.3">16912 7535 0,'21'0'0,"-42"0"0,63-21 0,-20 0 16,-22 0-16,0 0 31,-22 21-31,-20 0 16,21 21-16,0 0 0,-22 0 15,22 0-15,0 1 0,-21-1 16,21 0-16,-1 21 0,-20-21 0,42 1 0,-21-1 16,21 0-16,0 0 0,0 0 15,0 0-15,0 1 0,21-22 16,-21 21-16,64-21 16,-43 0-16,21 21 0,-21-21 15,22 0-15,-1 0 0,0 0 0,1 0 16,-22 21-16,21-21 0,0 0 0,-20 0 15,-1 0-15,0 21 0,0-21 16,-21 21-16,0 1 0,0-1 16,0 0-16,-21 0 0,0 0 0,0-21 15,-1 21-15,1 1 0,-21-22 16,21 21-16,-22-21 0,1 0 0,21 21 16,-21-21-16,20 0 0,-20 0 0,21 0 15,-21 0-15,20 0 0,1 0 16,0 0-16,0 0 0,0 0 15,0 0-15,-1-21 0,1 0 16,21-1-16,-21 1 0,21 0 16,-21 0-16,21 0 0,0 0 0,0-1 15</inkml:trace>
  <inkml:trace contextRef="#ctx0" brushRef="#br0" timeOffset="49612.04">16277 6879 0,'-21'21'0,"42"-42"0,-84 64 0,41-22 15,1 0-15,-21 0 0,21 0 0,0 22 16,-1-22-16,22 42 15,0-42-15,0 1 0,0 20 0,0-21 16,0 0-16,22 0 0,20-21 16,-21 22-16,21-22 0,1 0 0,-1 0 15,0 0-15,22 0 0,21-22 16,-43 1-16,0 0 0,1 0 16,-1 0-16,-21 0 0,0-22 0,0 22 15,1 0-15,-22-21 0,0 20 16,0-20-16,0 21 0,-22 0 0,-20 0 15,21-1-15,-21 1 0,-1 21 16,-63 0-16,64 0 0,-21 0 16,20 21-16,1 1 0,0 20 0,-22 0 15,43 1-15,-21-1 16,42 0-16,-22 1 0,22-22 0,-21 21 16,21 0-16,0 1 0,0-1 0,0-21 15,21 22-15,1-22 16,-1 0-16,0 0 0,0 0 0,21 0 0,-20-21 15,41 22-15,-21-22 16</inkml:trace>
  <inkml:trace contextRef="#ctx0" brushRef="#br0" timeOffset="50631.9">19050 7324 0,'0'0'0,"21"0"0,43 21 31,-43-21-31,0 0 0,0 0 16,0-21-16,22 0 0,-22 21 0,0-22 16,0 1-16,0 0 0,0 0 15,1 0-15,-1 0 0,0-1 0,0 1 16,0 0-16,-21-21 0,0 21 15,21-1-15,-21 1 0,22 0 16,-22 0-16,0 0 0,0 42 31,-22 21-15,1-21-16,21 22 0,-21-1 0,0 22 16,21-22-16,-21 21 0,21-20 15,0 20-15,-21-20 0,21 20 0,0-21 16,-22 1-16,22-1 0,0-21 0,0 22 15,0-1-15,0-21 0,0 0 16,0 22-16,0-22 0,0 0 0,0 0 16,0 0-16,-21 0 0,0 1 15,21-1-15,-21-21 16,0 21-16,0-21 0,-22 0 16,22 0-16,0 0 0,0 0 15,-22 0-15,22 0 0,0 0 16,-21 0-16,21 0 0,-1-21 0,1 21 15,0 0-15,-21 0 0,21 0 16,-1 0-16,1 0 16,21-21-16,21 21 31,22 0-31,-22 0 0,0 0 0,21 0 16,1 0-16,-1 0 0,22 0 15,-22 0-15,21 0 0,1 0 16,-1 0-16,-20 0 0,20 0 0,1 0 15,-1 0-15,-20 0 0,-1 0 16,0 0-16,1 0 0,-22 0 0,21 0 16,-21 0-16,0 0 15,-21-22 17,-21 22-1,0 0-16,0 0 1,0 0 0</inkml:trace>
  <inkml:trace contextRef="#ctx0" brushRef="#br0" timeOffset="50795.81">19875 7895 0,'0'0'15,"0"21"63,-21-21-62,0 0-16</inkml:trace>
  <inkml:trace contextRef="#ctx0" brushRef="#br0" timeOffset="89433.94">0 14097 0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20:05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2307 0,'0'21'47</inkml:trace>
  <inkml:trace contextRef="#ctx0" brushRef="#br0" timeOffset="930.92">2773 1291 0,'21'0'31,"0"0"-15,0-21-16,0 0 0,-21 0 0,22 0 15,-1-1-15,0-20 0,0 21 16,0-21-16,-21 20 0,0-20 0,0 21 15,0 0-15,0-22 0,0 22 16,0 0-16,-21 21 0,-21 0 16,21 0-16,-22 0 0,1 0 15,-22 0-15,1 21 0,-1 0 16,1 22-16,-1-22 0,1 21 0,-1-21 16,22 22-16,-21-1 0,20-21 15,22 0-15,-21 22 0,21-22 0,-1 0 16,22 0-16,0 0 0,0 1 15,0-1-15,22 0 0,20 0 16,-21 21-16,21-20 0,1-1 0,20 21 16,-20 0-16,-1-20 15,21 20-15,-20 0 0,20 1 0,-20-1 0,-1 0 16,0 1-16,-21-1 0,1 0 16,-1 1-16,-21-1 0,0-21 15,0 21-15,0-20 0,-21 20 16,-22-21-16,1 0 0,-22 0 0,1 1 15,-1-1-15,-20 0 0,20-21 16,-20 0-16,20 0 0,1 0 0,20 0 16,-20 0-16,20 0 0,1-21 15,0 0-15,-1-1 0,22 1 0,0-21 16,-21 0-16,21-1 0,21 1 16,0 0-16,0 20 0,0-20 0,0 0 15,0 21-15,0-22 0,21 22 16,0 0-16,0-21 0,0 20 15,22 1-15,-22 0 0,21 0 16,0 0-16,1 21 0,20-21 16,-20-1-16,20 1 0</inkml:trace>
  <inkml:trace contextRef="#ctx0" brushRef="#br0" timeOffset="1779.23">3175 1143 0,'0'-21'15,"0"42"-15,0-63 0,21 21 0,-21 42 47,-21 0-47,21 21 0,0-21 16,-21 22-16,21-1 0,-21 0 16,-1 1-16,22 20 0,0-20 0,0 20 15,-21 1-15,0-1 0,21 22 16,-21-22-16,0-20 0,21 20 0,0-21 15,0 22-15,-21-22 0,21-21 16,-22 22-16,22-22 0,0 0 0,0 0 16,0-42 31,0 0-47,0-21 0,0 20 15,0 1-15,22-21 0,-1 0 16,-21-1-16,21 1 0,0-22 0,0 22 15,0 0-15,1-1 0,-1 22 16,0-21-16,0 21 0,21 0 0,-20 21 16,-1 0-16,0 0 0,0 0 15,0 0-15,0 21 0,-21 0 16,0 0-16,0 21 0,0-20 16,-21-1-16,0 0 0,0 0 0,-21 21 15,20-20-15,-20-1 16,21 0-16,-21-21 0,20 21 0,1-21 15,0 0-15,0 0 0,0 0 16,0 0-16,42 21 47,0 0-31,0 1-16,0-1 0,0 0 15,1 0-15,-1-21 0,0 21 16,0 0-16,21-21 0,-20 22 0,20-22 15,-21 0-15,21 0 0,1 0 16,-1 0-16,0 0 0,1 0 16,20 0-16,-20-22 0,-1 22 15,0-21-15,1 0 0,-22 0 0,21 0 16,-21-22-16,22 22 0,-22-21 16,0 0-16,-21-1 0,0 1 0,21 21 15,-21-22-15,0 22 0,0-21 0,0 21 16,0 42-1,-21 0 1,21 21-16,0 1 0,-21-22 16,0 21-16,21 1 0,-22-22 15,22 21-15,0-21 0,0 0 0,0 22 16,0-22-16,0 0 16,0 0-16,0-42 46,0 0-46,0 0 0,0 0 0</inkml:trace>
  <inkml:trace contextRef="#ctx0" brushRef="#br0" timeOffset="1947.14">3895 1439 0,'-22'-21'15,"1"21"1,21 21-1,0 1 1,0-1-16,21-21 16,1 0-16,-1 21 0,0-21 0,0 0 15,21 0-15</inkml:trace>
  <inkml:trace contextRef="#ctx0" brushRef="#br0" timeOffset="2307.92">4635 1524 0,'-42'0'31,"21"0"-31,0 21 0,0 0 16,-1 1-16,22-1 0,-21 21 0,21-21 16,-21 22-16,21-1 0,-21 21 15,21-20-15,0 20 0,0 1 0,0-1 16,-21 1-16,21 20 0,0 1 15,-21 0-15,21-1 0,-22 107 16,22-85-16,0-22 0,-21 22 0,21-21 16,-21 21-16,0 0 0,21-1 15,0-20-15,-21 21 0,21-21 16,-21-1-16,-1-20 0,22 20 0,0-20 16,0-1-16,0-20 0,0-1 15,0 0-15,-21-20 0,21-1 0,0 0 16,0-42-1,0 0-15,0-22 0,0 1 0,0 0 16,0-22-16,0 1 0,21-22 16,-21 0-16,22 1 0</inkml:trace>
  <inkml:trace contextRef="#ctx0" brushRef="#br0" timeOffset="2610.76">4403 2053 0,'0'0'0,"21"-63"16,-21-22-16,84-211 31,-62 253-31,20 22 0,-21 0 16,21 0-16,1 0 0,20 0 0,-20 21 15,-1 0-15,21 0 0,-20 0 16,20 0-16,-20 0 0,-1 21 0,0 0 16,-21 21-16,1 1 0,-22-1 15,0 0-15,0 1 0,0 20 0,-43-21 16,22 1-16,-42-1 0,20 0 15,-20 1-15,-1-1 0,1-21 0,-1 22 16,1-22-16,-1 0 0,22 0 16,-22-21-16,43 21 0,-21-21 0,21 0 15,0 0-15,-1 0 0,65-21 32,-22-21-32,21 21 15</inkml:trace>
  <inkml:trace contextRef="#ctx0" brushRef="#br0" timeOffset="3083.12">6562 1164 0,'0'-21'0,"0"42"0,21-63 0,0 21 0,-21 0 15,21-1-15,0 1 0,-21 0 16,0 0-16,0 42 31,0 0-31,0 22 16,0-1-16,0 0 0,0 1 15,-21 20-15,21-21 0,-21 22 0,0-1 16,0-20-16,-1 20 0,1 1 0,0-1 16,0-20-16,21 20 0,-21-21 15,0 1-15,21-22 0,-22 21 0,22-21 16,0 1-16,0-1 0,0 0 15,22-42 17,-22 0-17,0-22-15,0 22 0,0 0 16,0-21-16</inkml:trace>
  <inkml:trace contextRef="#ctx0" brushRef="#br0" timeOffset="3899.67">6202 1524 0,'0'21'31,"21"-21"-31,0 0 0,0 0 16,22 0-16,-22 0 0,42 0 15,-20 0-15,20 0 0,1 0 16,20-21-16,-20 0 0,20 0 0,-20 0 15,21-1-15,-22 1 0,1 0 16,-22 0-16,0 0 0,1-22 0,-1 22 16,-21-21-16,0 21 0,0-22 15,-21 1-15,0 0 0,0 21 0,0-22 16,0 22-16,0 0 0,-21 0 16,0 21-16,0 0 15,21 21-15,0 0 0,-21 21 16,0 1-16,21-1 0,-22 0 15,22 1-15,-21 20 0,21-20 0,-21 20 16,0-21-16,21 1 0,-21 20 16,21-20-16,-21 20 0,-1 22 15,22-43-15,0 0 16,-21-20-16,21-1 0,0 0 0,0 0 0,0 0 16,21-42 15,1 0-31,-22 0 0,21-22 15,0 1-15,0 0 0,0-1 16,0 1-16,-21 0 0,22-1 0,-1 22 0,0-21 16,0 21-16,-21 0 0,21 21 15,0 0-15,1 0 16,-22 21 0,21 0-16,-21 21 0,0-21 0,0 22 15,0-22-15,21 21 0,-21-21 16,21 22-16,-21-22 0,21 21 0,0-21 15,1 1-15,-1-1 0,0 0 0,21-21 16,1 21-16,-22-21 0,42 0 16,-20 0-16,-1 0 0,0 0 0,22-21 15,-22 0-15,22 0 16,-1-22-16,-21 22 0,1-21 0,-1-1 16,0 1-16,1 0 0,-22-1 15,0 1-15,-21 0 0,0-1 0,0 22 16,0 0-16,0 0 0,-21 21 0,0 0 15,0 0-15,-22 0 0,22 21 16,-21 0-16,21 22 0,-22-22 0,22 21 16,-21 0-16,21 1 0,-1-1 15,22 0-15,0 1 0,0-22 0,0 21 16,0 1-16,0-22 0,0 0 16,22 0-16,-1 0 0,0 0 15,21-21-15,-21 0 0,22 0 0,-1 0 16,0 0-16,1 0 0,-1-21 15,22 0-15,-1 0 0</inkml:trace>
  <inkml:trace contextRef="#ctx0" brushRef="#br0" timeOffset="5443.21">10033 953 0,'0'0'0,"-21"0"16,-43 21-1,64 0-15,0 0 16,21-21 15,22 0-31,-22 0 0,21-21 16,-21 21-16,22-21 0,-22 0 0,21-1 15,-21 22-15,22-21 0,-22 0 16,0 0-16,-21 0 0,0 0 0,21-1 16,-21 1-16,0 0 15,-21 21 1,0 0-16,0 21 16,0 22-16,-1-22 0,1 21 15,21 22-15,-21-22 0,0 21 0,0 1 16,21-22-16,-21 22 0,-1-1 15,22 1-15,-21-22 0,21 22 0,0-1 16,0-21-16,0 22 0,-21-22 16,21 1-16,0-1 0,0-21 0,0 21 15,-21-20-15,21-1 0,0 0 16,-21-21-16,0 0 0,-1 0 16,1 0-16,0 0 0,-21-21 15,21 0-15,-22-1 0,22-20 0,-21 21 16,21-21-16,-22-1 0,22 1 15,-21 0-15,21-1 0,-1 1 16,1 0-16,0 20 0,0 1 0,21 0 16,-21 0-16,21 42 31,0 0-31,0 0 0,0 22 16,0-22-16,0 21 0,21-21 0,0 22 15,0-1-15,0 0 0,1 1 16,-1-22-16,21 21 0,-21-21 0,22 22 15,-1-22-15,0 0 0,1-21 0,-1 21 16,0-21-16,1 0 0,-1 0 16,0 0-16,1 0 0,-1-21 15,0 21-15,1-21 0,-1 0 16,0-22-16,1 22 0,-1-21 0,-21 0 16,21-1-16,-20 1 0,-1 0 15,0-1-15,0 22 0,-21-21 0,0-1 16,0 22-16,0 0 0,0 0 0,0 0 15,-21 21-15,0 0 16,0 0-16,-1 21 0,1 0 16,0 21-16,21-20 0,-21 20 15,0 0-15,21 1 0,0-1 0,-21 0 16,21 1-16,0-1 0,0-21 16,0 21-16,21-20 0,0 20 15,0-21-15,-21 0 0,42 0 0,-20-21 16,-1 22-16,0-22 0,21 0 15,43 0-15,-43 0 0,1-22 16,-1 1-16,0 0 0,22 0 16,-22-21-16,0 20 0,22-20 0,-22 0 15,1-1-15,-1 1 0,-21 0 0,21-1 16,-20 1-16,-22 21 0,21 0 16,-21 0-16,21-1 0,-42 44 46,21-1-46,-21 21 0,21-21 0,0 22 16,0-22-16,0 21 0,0 0 16,0-20-16,0 20 0,0-21 0,0 0 15,21 22-15,-21-22 0,21 0 16,-21 0-16,21 0 0,0-21 16,-21-21 15,-21 0-31,0 0 15,0 0-15,-22-1 0,22 1 16,0 21-16,0-21 0,-21 0 0,20 21 16,1 0-16,0 0 0,0 21 15,21 0 1,0 0-16,0 1 0,0-1 0,0 0 16,0 0-16,21 0 0,0 0 15,0 1-15,22-1 0,-22-21 0,21 0 16,1 21-16,-22-21 0,21 0 15,0 0-15,1 0 0,-22-21 0,21 21 16,1-21-16,-1-1 0,0 1 0,-21-21 16,22 0-16,-1-1 15,-21 1-15,22 0 0,-22-22 0,0 22 16,21-22-16,-21 1 0,1-1 16,20 22-16,-21-22 0,-21 1 0,21-43 15,-21 64-15,21 21 16,-21-22-16,0 22 0,0 42 15,-21 0 1,0 22-16,0-1 0,0 0 16,0 1-16,-1 20 0,1-20 0,21 20 15,0-21-15,-21 22 0,21-1 16,-21 1-16,21-22 0,0 1 0,0 20 16,0-42-16,0 22 0,0-1 15,0-21-15,0 0 0,21 0 16,-21 1-16,21-1 0,22-21 15,-22 0-15,0 0 0,0 0 16,0 0-16,0-21 0,22-1 0,-22 1 16,0-21-16,0 21 0,0-22 0,1 1 15</inkml:trace>
  <inkml:trace contextRef="#ctx0" brushRef="#br0" timeOffset="5621.11">11684 1418 0,'0'0'0,"-21"0"16,0 0-16,-1 0 0,44 0 31,-1 0-31,21 0 0,-21 0 16,22 0-16,-1 0 0,0 0 0,22 0 16,-22 0-16,22 0 0,-1 0 15,1-21-15,20 21 0</inkml:trace>
  <inkml:trace contextRef="#ctx0" brushRef="#br0" timeOffset="5914.94">13525 995 0,'-42'-21'0,"84"42"0,-105-42 0,42 0 0,-22-1 15,22 22-15,0 0 0,-21 0 16,21 0-16,-22 0 0,22 0 0,-42 22 15,20-1-15,1 0 0,0 21 16,-1 1-16,-20-1 0,20 0 0,1 22 16,0-22-16,21 22 0,-22-1 15,22 1-15,-21-22 0,21 21 0,21 1 16,0-22-16,0 22 0,0-22 0,0 0 16,0 1-16,0-1 0,21-21 15,0 22-15,0-22 0,21 0 0,1 0 16,20-21-16,-20 0 15,20 0-15,1 0 0,-1 0 0,1 0 16,-1-21-16,22 21 0</inkml:trace>
  <inkml:trace contextRef="#ctx0" brushRef="#br0" timeOffset="7195.82">13970 1651 0,'21'-42'0,"-42"84"0,63-127 16,-42 43-16,0 21 0,0-21 15,0 20-15,-21 1 0,0 0 0,0 0 16,-22 0-16,22 21 0,-21 0 15,21 0-15,-22 0 0,22 0 0,-21 21 16,21 0-16,-22 0 0,1 0 16,0 1-16,21 20 0,-22 0 0,22-21 15,-21 43-15,21-22 0,-1 1 16,1-1-16,0-21 0,21 21 0,0 1 16,0-22-16,0 0 0,0 0 15,0 0-15,0 1 0,21-1 0,22-21 16,-22 0-16,0 0 15,21 0-15,-21 0 0,64-43 0,-43 22 16,-20 0-16,20 0 0,0 0 16,-21-22-16,22 1 0,-22 0 0,0-1 15,0 1-15,0 0 0,1 21 16,-22-1-16,0 1 0,0 0 16,0 0-16,-22 21 15,22 21-15,-21 0 16,0 22-16,0-22 0,0 21 15,0 0-15,-1 1 0,22-22 0,0 21 16,0 1-16,0-22 0,0 21 16,0-21-16,0 0 0,0 1 0,0-1 15,22 0-15,-1 0 0,21-21 0,-21 0 16,22 0-16,-22 0 0,21 0 16,0 0-16,1 0 0,20-21 0,-20 0 15,-1 0-15,0-1 0,22 1 16,-22-21-16,0 21 0,1-43 15,-1 22-15,0 0 0,-20-1 0,-1 1 0,0 0 16,0 20-16,-21 1 16,0 0-16,0 0 0,-21 21 15,0 0-15,21 21 16,-21 0-16,-1 0 0,1 22 16,21-22-16,-21 21 0,21-21 15,0 22-15,0-22 0,0 0 0,0 21 16,0-20-16,0-1 0,0 0 0,0 21 15,0-21-15,21-21 16,-21-21 31,0 0-47,-21 0 0,21 0 16,-21 0-16,0-1 0,21 1 0,-21 21 15,-1 0-15,1 0 16,0 0-16,0 0 0,0 21 15,0 1-15,21-1 0,0 0 16,0 0-16,0 0 0,0 22 16,0-22-16,0 0 0,21-21 0,21 21 15,-21 0-15,0-21 0,22 0 16,-1 0-16,0 0 0,1 0 16,-22 0-16,21 0 0,1 0 0,-1-21 15,0 21-15,22-21 0,-22 0 16,0 0-16,1-22 0,-1 22 0,0-21 15,1-1-15,-22 1 0,21 0 16,-21-1-16,1 1 0,-22 0 0,0 21 16,0-1-16,0 1 0,0 0 15,-22 21-15,1 0 16,0 21-16,-21-21 0,21 43 16,-22-22-16,22 0 0,0 21 0,0 1 15,0-22-15,-1 21 0,22-21 0,0 22 16,0-22-16,0 21 0,0-21 15,0 0-15,0 1 0,22-1 16,-1-21-16,0 21 0,0-21 0,0 0 16,22 0-16,-22 0 0,21 0 15,0 0-15,1 0 0,-1-21 0,0 0 16,1-1-16,20 1 0,-20 0 0,-1-21 16,0 21-16,1-22 0,-1 1 15,0 0-15,-21-1 0,1 1 0,-1 21 16,-21-22-16,0 22 0,0 0 15,0 42 1,0 0-16,-21 1 16,21 20-16,-22-21 0,22 21 0,0 1 15,0 20-15,0-20 16,0-22-16,0 0 0,0 21 16,0-21-16,0 1 0,22-1 0,-22 0 15,21-21-15,-21 21 0,0 0 16,0-42 15,-21 21-31,-1-21 16,1 0-16,0 21 0,0-21 0,0-1 15,0 1-15</inkml:trace>
  <inkml:trace contextRef="#ctx0" brushRef="#br0" timeOffset="7934.97">3598 2667 0,'0'-21'0,"0"42"0,-21-42 16,0 21-16,21-21 16,42 21 15,-21 0-31,22 0 0,-1 0 16,22 0-16,-1 0 0,1 0 0,-1 0 15,1 0-15,20 0 0,22 0 16,-21 0-16,42 0 0,0 0 15,21 0-15,0 0 0,0 0 0,22 0 16,20 0-16,-21 0 0,22-21 0,21-1 16,-1 22-16,1-21 0,21 21 15,0-21-15,-1 21 0,22-21 16,22 0-16,-22 0 0,21 21 0,0-22 16,21 1-16,-21 0 0,22 0 15,20 0-15,-20 0 0,20-1 0,276 1 16,-276 0-16,-20 0 15,-1 21-15,0-21 0,1 21 0,-22 0 16,0-21-16,-21 21 0,0-22 16,0 22-16,-42 0 0,-1 0 0,1 0 15,-22 0-15,-20 0 0,-22 0 0,0 0 16,0 0-16,-42 0 0,0 0 16,-21 0-16,-1 0 0,-20 0 0,-22 0 15,-21 0-15,22 0 0,-22 0 16,-42 0 15,-22 0-31,-20 0 16,-22 0-16,0 0 0,-20 0 0</inkml:trace>
  <inkml:trace contextRef="#ctx0" brushRef="#br0" timeOffset="11044.76">5440 4339 0,'0'0'0,"21"0"0,21 0 16,-21 0-16,22 0 0,-22 0 15,21-21-15,1 21 0,-22-21 16,21 0-16,-21 0 0,22-1 0,-22 1 15,0 0-15,-21 0 0,0-21 16,0 20-16,0 1 0,0 0 0,-42 0 16,20 0-16,-20 21 0,0 0 15,-22 0-15,22 0 0,-22 0 16,22 0-16,0 21 0,-1 21 0,1-21 16,0 22-16,-1-1 0,22 0 0,0 1 15,21-1-15,0 0 0,0-20 16,0 20-16,0 0 0,0-21 0,0 1 15,21-1-15,0 0 0,22 0 16,-22 0-16,21 0 0,1-21 16,-1 0-16,0 0 0,1 0 15,-22 0-15,21 0 0,0 0 0,1 0 16,-22-21-16,0 21 0,0 0 0,-21-21 16,-21 21-1,0 0-15,-21 0 0,-1 0 0,-20 0 16,-1 0-16,22 21 0,-22 0 15,1 1-15,-1 20 0,22-21 0,-21 21 16,20 1-16,1 20 16,0-20-16,-1 20 0,22-21 0,0 22 0,21-22 15,0 1-15,0-1 0,0-21 16,0 21-16,21-20 0,21-1 16,-20 0-16,20 0 0,0-21 0,1 0 15,-1 0-15,21 0 0,22-21 16,-21 0-16,20 0 0,1-1 0,0 1 15,-1-21-15,1 0 0,0 20 16,-22-41-16,1 21 0,-1-1 0,-21 1 16,-20 0-16,20-22 0,-21 22 0,-21 21 15,0-22-15,0 22 0,0 0 16,0 0-16,-21 21 16,0 0-16,0 21 0,-1 0 15,1 0-15,21 22 0,-21-22 16,0 21-16,21 0 0,-21 1 0,21-1 15,0 0-15,0 1 0,-21-1 16,21-21-16,0 22 0,0-22 0,0 0 16,0 0-16,0 0 0,21-21 15,0 0 1,0 0-16,0-21 0,0 0 16,1-21-16,-1 20 0,0 1 15,0-21-15,0 0 0,0 20 0,1-20 16,20 0-16,-21-1 0,0 1 0,-21 21 15,21 0-15,1 0 0,-1 21 16,-21 42 0,21-21-1,-21 0-15,0 22 0,21-1 0,-21-21 16,0 21-16,21 1 0,0-22 0,-21 21 16,22-21-16,-1 1 0,21-1 15,-21 0-15,22 0 0,-1 0 0,0-21 16,1 0-16,-1 0 0,21 0 0,-20 0 15,20-21-15,-20 0 0,20 0 16,-21 0-16,1-1 0,-1 1 0,0-21 16,-20 0-16,-1-1 0,0 1 15,0 0-15,-21-1 0,0-41 16,0 62-16,0-20 0,-21 21 16,0 0-16,0 21 0,-1 0 15,1 0-15,-21 0 0,21 0 0,0 0 16,-22 21-16,22 0 0,0 0 0,0 22 15,-22-1-15,22 0 0,21 1 16,-21-1-16,21 0 0,0-21 0,0 22 16,0-1-16,0-21 0,0 0 15,0 1-15,21-1 0,-21 0 0,21-21 16,1 0-16,-1 0 0,0 0 0,0 0 16,21 0-16,-20 0 0,-1-21 15,0 0-15,21-1 0,-21 1 0,1 0 16,-1-42-16,0 20 15,-21 1-15,21 0 0,-21 20 16,0-20-16,0 21 0,0-21 0,0 20 16,0 44-1,0-1 1,0 21-16,0-21 0,0 22 0,-21-1 16,21 0-16,0-21 0,0 22 15,0-1-15,0-21 0,21 0 0,0 1 16,0-1-16,1 0 0,-1 0 0,0-21 15,0 0-15,21 0 0,-20 0 16,20 0-16,-21 0 0,21-21 0,1 0 16,-1 0-16,-21-1 0,22-20 0,-1 21 15,0-21-15,-21-1 16,22 1-16,-1-22 0,-21 22 0,0-21 16,22-1-16,-22 22 0,-21-22 0,0 1 15,21 20-15,-21 1 0,0 0 16,0 21-16,0-1 0,0 1 0,-21 21 15,0 0-15,0 21 0,-1 22 16,1-22 0,0 21-16,0 1 0,0-1 0,0 0 15,21 22-15,-22-22 0,22 22 16,-21-1-16,21-21 0,-21 1 0,21-1 16,0 0-16,0 1 0,0-1 0,0-21 0,0 0 15,0 1-15,0-1 16,0 0-16,0-42 31,0 0-31,0-22 0,21 22 16,0-21-16,1-1 0,-1 1 0,21 0 15,-21-1-15,22 1 0,-22 0 0,21-1 16,0 22-16,1 0 16,-22 0-16,21 0 0,1 21 0,-1 0 15,0 0-15,1 21 0,-1 0 0,0 0 16,-21 0-16,22 22 0,-22-22 15,-21 0-15,0 21 0,0-20 0,0 20 16,0-21-16,-42 43 0,20-43 16,-20 0-16,0 0 0,-1 0 15,22 0-15,-21-21 0,0 22 0,-1-22 16,22 0-16,-21 0 0,21 0 16,-22 0-16,22 0 0,0 0 15,0-22-15,0 1 0,-1 21 0,1-21 16,21 0-16,-21 0 0,21 0 0,21 21 31,0 21-31,1 0 16,-22 0-16,21-21 0,0 21 15,0 0-15,0 1 0,0-1 0,22-21 16,-22 21-16,0-21 0,21 0 0,-20 0 16,20 0-16,0 0 0,1 0 15,-1 0-15,21-21 0,-20 21 0,-1-21 16,22-1-16,-22 1 0,0 0 15,1-21-15,-1 21 0,0-22 0,1 1 16,-1 0-16,-21-22 0,21 22 16,-20-22-16,-1 22 0,0-64 15,-21 43-15,0 20 0,0-20 16,0 42-16,0-22 0,0 22 0,0 0 16,0 42-1,0 0-15,-21 0 0,21 22 0,-21-22 16,21 21-16,0 22 0,0-22 15,-22 0-15,22 22 0,0-22 0,0 22 16,0-22-16,0 0 0,0 1 0,0-1 16,0 0-16,0 1 0,22-22 15,-1 21-15,21-21 0,-21 1 0,22-22 16,-1 0-16,0 0 0,-21 0 0,43 0 16,-22 0-16,1 0 0,20-22 15,-21 1-15,22-21 0,-22 21 0,22-22 16,-22 1-16,0 0 0,1-22 15,-22 22-15,21-22 16,-42 22-16,0 21 0,0 0 0,0 0 16,-21 21-16,0 0 0,0 0 0,-22 21 15,22 0-15,-21 0 0,0 0 16,20 22-16,1-1 0,0-21 0,0 21 16,21 1-16,-21-1 0,21 0 15,0-20-15,0 20 0,42 0 16,-21-21-16,22 1 0,20-1 15,1 0-15,-1-21 0,22 21 0,-1-21 16,1 0-16,0 0 0,-1 0 16,86 0-16,-86 0 0,-20-21 15,21 0-15,-22 0 0,22-1 16,-22-20-16,-20 0 0,20-1 0,-21 1 16,-20-21-16,20-43 0,-42 42 15,0 22-15,0 0 0,-21-1 16,0 1-16,-22 21 0,1 0 0,0-1 15,-1 22-15,1 0 0,0 0 0,-22 0 16,22 22-16,-1 20 0,1-21 16,21 21-16,-21 1 0,20-1 15,-20 0-15,21 1 0,21-1 16,0 0-16,0 1 0,0-1 0,0 22 16,0-43-16,21 0 0,0 0 15,0 0-15,1-21 0,-1 0 16,0 0-16,21 0 0,-21 0 0,64-21 15,-64 0-15,22 0 16,-1-22-16,0 1 0,1 0 0,-1-22 16,0 1-16,1 20 0,-1-41 0,-21 20 15,43-84-15,-43 63 16,-21 1-16,0-1 0,0 22 0,0-1 16,0 22-16,0-1 0,0 1 0,0 21 15,0 0-15,-21 0 16,-1 21-16,1 0 0,0 21 0,0 21 15,0 0-15,0 1 0,-1 20 0,1 1 16,0-1-16,0 85 16,21-63-16,0-21 0,0 20 0,0-20 15,21-1-15,0 1 0,0-1 16,1-20-16,-1 20 0,0-21 0,0 1 16,0-22-16,0 21 0,1-21 0,-1-21 15,0 22-15,21-22 16,-21 0-16,1 0 0,-1 0 0,21-43 15,0 22-15,1-21 0,-22-1 0,21 1 16,1 0-16</inkml:trace>
  <inkml:trace contextRef="#ctx0" brushRef="#br0" timeOffset="11271.66">12044 4466 0,'-21'0'0,"42"0"0,-64 0 0,43 21 16,0 1 0,22-22-16,-1 0 15,0 0-15,21 0 0,-21 0 16,22 0-16,-22 0 0,21 0 16,1 0-16,-22 0 0,0 0 0,0 0 15,-42 0 1,0 0-16,0 0 15,-22 0-15</inkml:trace>
  <inkml:trace contextRef="#ctx0" brushRef="#br0" timeOffset="11403.58">11790 4636 0,'-21'21'15,"42"-42"-15,-64 42 0,22 0 0,21 0 0,0 0 16,21-21 0,1 0-16,-1 21 15,0-21-15,21 0 0,1 0 16,-1 0-16,0 0 0,1 0 0,-1-21 15,0 0-15,1 21 0</inkml:trace>
  <inkml:trace contextRef="#ctx0" brushRef="#br0" timeOffset="12214.63">12996 4233 0,'0'0'0,"0"22"0,21-22 15,1 0-15,-1 0 0,21 0 16,0 0-16,1-22 0,-1 1 0,0 0 15,22 0-15,-1 0 0,-20-22 16,20 1-16,-20 21 0,20-21 0,-21-1 16,-20 1-16,20 0 15,-21-1-15,0-20 0,-21 20 0,0 1 16,0-21-16,0 20 0,0 1 0,-21 0 16,0-1-16,-21 1 0,20 21 15,-20 0-15,21 21 0,-21 0 0,-1 0 16,1 0-16,21 42 0,-22-21 15,1 43-15,21-22 0,0 21 0,-22 1 16,22-1-16,0 22 0,0 0 16,-21-1-16,20 1 0,1 21 0,0 0 15,0-22-15,21 22 0,0 21 0,-21-21 16,0 21-16,21 0 0,-22-21 16,1 169-16,-21-148 15,21 0-15,0 0 0,-22 21 0,1-21 16,0 21-16,-22-21 0,22 22 0,-1-22 15,1 21-15,-43 106 16,64-127-16,0-21 0,-21-1 0,42 1 16,0-21-16,0 0 0,0-22 0,0-21 15,21 1-15,0-1 0,0-21 16,22 0-16,-1-21 0,0 0 0,1 0 16,20 0-16,-21-21 0,43-21 0,-21 21 15,20-43-15,-20 22 0,20-22 0,1 1 16,-21-22-16,20 1 0,-20-1 15,-1 0-15,-20 1 0,-1-22 0,0-21 16,-21 21-16,1-21 0,-22 21 16,0-21-16,0 21 0,-22-21 0,1 21 15,-21-21-15,0 43 16,-1-22-16,-41 42 0,20-20 0,-21 20 0,1 1 16,-1 20-16,0 1 0,1 0 15,-64-22-15,84 43 0,22 0 16,-1 0-16,1 0 0,21 21 15,0 0-15,42 0 16,0 0 0,0 0-16,22 0 0,-1 0 15,0-22-15,1 22 0,20-21 16,1 0-16,-1 0 0,22 0 0</inkml:trace>
  <inkml:trace contextRef="#ctx0" brushRef="#br0" timeOffset="12695.09">14245 4445 0,'0'-21'0,"0"42"0,0-63 16,0 21-16,-21-1 0,21 1 0,-42 0 15,20 21-15,-20 0 0,21 0 16,-21 0-16,-1 0 0,1 0 0,0 0 16,-1 21-16,1 0 0,0 22 15,20-22-15,-20 21 0,0-21 16,21 22-16,-43 41 0,43-41 15,0 20-15,21-20 0,0-1 16,0 0-16,0 1 0,0-22 0,0 21 16,0-21-16,21 0 0,0 1 15,0-22-15,0 0 0,22 0 16,41 0-16,-41 0 0,-1-22 16,22-20-16,-22 21 0,21-21 0,-20-1 15,20 1-15,-20 0 0,-1-1 0,0 1 16,-21 0-16,22-1 0,-22 1 15,-21 0-15,0-1 0,0 1 0,0 21 16,0 0-16,0-1 0,-21 44 31,0-1-31,21 21 16,-22-21-16,1 22 0,0-1 16,21-21-16,0 21 0,-21 22 0,21-22 15,0 1-15,0-1 0,0-21 0,0 21 16,0 22-16,0-43 15,21 0-15,-21 0 0,21 1 0,0-22 16,1 0-16,-1 0 0,0 0 16,0-22-16,85-62 15,-85 41-15</inkml:trace>
  <inkml:trace contextRef="#ctx0" brushRef="#br0" timeOffset="12954.95">15198 3768 0,'0'0'0,"-85"42"31,64-21-31,0 0 0,-22 22 16,22 20-16,0-20 0,-21 20 16,20 1-16,1-1 0,0 1 0,0-22 15,0 21-15,0-20 16,-1 20-16,22-20 0,-21-1 0,0-21 15,21 21-15,-21 1 0,21-22 0,0 0 16,-21 21-16,21-20 0,0-1 16,0 0-16,0 0 0,21-21 15,0 0-15,0-21 16</inkml:trace>
  <inkml:trace contextRef="#ctx0" brushRef="#br0" timeOffset="13346.72">15409 4424 0,'21'-21'15,"-42"42"-15,64-63 0,-22 20 0,-21 1 16,-43 21 15,22 0-15,0 0-16,-21 0 0,21 0 16,-22 0-16,22 0 0,-21 21 0,21 1 15,-22-22-15,22 21 0,0 0 16,0 0-16,21 0 0,0 0 0,0 1 15,0-1-15,21 0 0,0 0 0,0-21 16,22 21-16,-1 0 0,0 1 16,1-1-16,-1-21 0,0 21 0,1-21 15,-22 21-15,21-21 0,-21 21 16,0-21-16,-63 0 31,21 0-31,-21 0 0,-22 0 16,22 0-16,-22 0 0,1 0 15,-1 0-15,1 0 0,20-21 0,-20 21 16,42 0-16,0 0 0,-1 0 16,65 0-1,-1 0-15,0 0 16,22 0-16,-1 0 0,1-21 16</inkml:trace>
  <inkml:trace contextRef="#ctx0" brushRef="#br0" timeOffset="13711.51">15938 4593 0,'0'0'0,"22"0"16,-1-21-16,0 21 0,0 0 15,0 0-15,-21-21 16,21 21-16,1-21 0,20 21 0,-21-21 16,0-1-16,22 1 0,-22 0 15,0 21-15,0-21 0,0-21 0,0 20 16,-21 1-16,22 0 0,-22 0 15,0 0-15,-22 0 0,1 21 16,0 0-16,0 0 0,-21 0 16,-1 0-16,1 21 0,0 0 15,-1 0-15,-41 43 0,62-43 16,1 21-16,-21-21 0,21 22 16,21-22-16,0 21 0,0-21 0,0 22 15,0-22-15,0 0 0,0 0 0,0 0 16,21 22-16,0-22 0,0 0 15,0-21-15,22 21 0,-22-21 0,21 0 16,1 0-16,-1 0 0,0 0 16,1 0-16,-22 0 0,21 0 0,-21-21 15,22 0-15,-22 0 0,0-1 16,0 1-16</inkml:trace>
  <inkml:trace contextRef="#ctx0" brushRef="#br0" timeOffset="13915.34">16933 4657 0,'0'21'32,"0"0"14,-21-21-30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1177-537E-4F30-871D-5DB9AFA1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76AE6-1489-44A3-A57C-0CA74931D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FAAC-B2FD-461F-9A3F-FAC07F0D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7474-E500-4F80-B407-0416B17C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4A2B-EEDE-42A0-82B3-8D38DDA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3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1FF5-2E1E-4A67-8C2E-1168EF0C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441F-F759-4970-BCBB-D22042B3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B5FF-6C6E-40E6-9AE2-1690F9E2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FDBD-7699-4289-8C46-4EF6F899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01C5-28A7-4384-8357-DCDA266A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1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16EC4-C451-4818-9BA5-325238690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6CCD-768E-43C7-9D03-88EFD7B9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A22A-6251-431A-8F97-E351E0C0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AFA31-A396-44CF-AC2A-48CD5988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FF2E-FB0C-48F0-AE89-3C6D7315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0CF2-8052-4E21-B80A-BDF416D9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B38-253B-4263-9F53-ABDB187A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7665-7D44-46B0-8E16-1BFF10DD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66A42-6AFF-46FF-988E-8A06CCD9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8CCB-84FB-4E6F-9EA5-147D8472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5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775F-63A2-44A6-B766-33767F83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EFE4-F5E5-4DC6-A1DD-328074AE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B9A5-F755-4A36-B587-F8B1BE2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DE33-653A-4410-9989-7BFBEE67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D88F-CBFA-4EE2-B8DC-FB678D54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9491-3BCB-446C-8C36-E14FC946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047E-24B0-4354-A618-20F6C0B80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7A173-901D-4E14-8C7B-C61A8B556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6025-5320-4B08-85A8-2830650D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FBC6-5BE9-4EC2-BBD8-5FC57FB7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123BB-355A-4113-8526-8DE62142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4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E965-7797-420C-B823-E971F3B0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BC170-7C2A-4909-BFAF-FEFFB35A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9E174-ACBA-4DC7-BF45-8A4341AA9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FF26E-0A42-4309-8CC8-02AC53C31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5616C-2366-41C3-985B-BE014AB11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BE4EE-7F36-44D5-A87B-C53F5A7F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E7E73-4338-48C3-B0A9-636A496C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471A8-DEC2-4C34-9D3A-44FB20B0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65AB-5F5E-4D12-A44F-326C927E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3E494-EB42-46A9-A120-DFB8B053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DB9FB-FD8A-4125-B580-70C5870E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F0CFB-1BFA-435A-A963-700FA70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8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6CCDA-DC7B-4A74-A672-70A30143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037C8-997D-407C-AF2E-9A6606D9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9FE78-FC25-4464-AC43-BC5A917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9375-6B0C-4A9C-A657-650B325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7443-3D72-4690-9489-18172701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9EDE-25DD-416F-827A-87F6A27D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07DBE-D4E3-44BB-A0DB-0F11876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B47D-8609-4B59-B692-259249A5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FEF43-1D47-4F24-93C1-39C72DC2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7B89-C265-464B-BD1F-687D02FC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4FD57-221C-4BB4-A5CA-84DE442CB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C712-1C86-4B16-8660-82C11058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C756-40C5-4FC1-9CF5-77D5D858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945A9-6B45-4791-B409-D750221D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AFCBB-F3E4-4868-B822-0B6462CA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8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D8EC-7680-4DBB-A16E-B05F325F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6BBC-D289-4F1B-AF4D-463482A8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20D3-12AE-4735-A0BE-D136996E6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D60D-C82B-49C8-A2B3-0ED3BBC3C0BA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6F27-58B4-4A27-89BA-7A8D6268D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972D-790B-4097-8AAE-2A283A439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C703-75C0-451E-BE01-47304BC11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9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C88-703E-4AC4-83A7-8864A852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3FC3-F265-4B55-9775-EE06E59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15CBBD-B6CE-4BF4-8F0D-5B0BC32CA191}"/>
                  </a:ext>
                </a:extLst>
              </p14:cNvPr>
              <p14:cNvContentPartPr/>
              <p14:nvPr/>
            </p14:nvContentPartPr>
            <p14:xfrm>
              <a:off x="205560" y="160200"/>
              <a:ext cx="8824320" cy="308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15CBBD-B6CE-4BF4-8F0D-5B0BC32CA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50840"/>
                <a:ext cx="8843040" cy="31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8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C88-703E-4AC4-83A7-8864A852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3FC3-F265-4B55-9775-EE06E59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451EE-481F-45A1-A4C2-6A7C6E79A6B2}"/>
                  </a:ext>
                </a:extLst>
              </p14:cNvPr>
              <p14:cNvContentPartPr/>
              <p14:nvPr/>
            </p14:nvContentPartPr>
            <p14:xfrm>
              <a:off x="213480" y="182880"/>
              <a:ext cx="615708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451EE-481F-45A1-A4C2-6A7C6E79A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73520"/>
                <a:ext cx="617580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C88-703E-4AC4-83A7-8864A852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3FC3-F265-4B55-9775-EE06E59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AD5889-D46A-42DC-A3BE-9DD028BAC246}"/>
                  </a:ext>
                </a:extLst>
              </p14:cNvPr>
              <p14:cNvContentPartPr/>
              <p14:nvPr/>
            </p14:nvContentPartPr>
            <p14:xfrm>
              <a:off x="0" y="723960"/>
              <a:ext cx="911376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AD5889-D46A-42DC-A3BE-9DD028BAC2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14600"/>
                <a:ext cx="913248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C88-703E-4AC4-83A7-8864A852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3FC3-F265-4B55-9775-EE06E59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28DA24-E29B-4D66-9015-893AF69D0648}"/>
                  </a:ext>
                </a:extLst>
              </p14:cNvPr>
              <p14:cNvContentPartPr/>
              <p14:nvPr/>
            </p14:nvContentPartPr>
            <p14:xfrm>
              <a:off x="243720" y="129600"/>
              <a:ext cx="8862480" cy="559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28DA24-E29B-4D66-9015-893AF69D0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20240"/>
                <a:ext cx="888120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4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C88-703E-4AC4-83A7-8864A852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3FC3-F265-4B55-9775-EE06E59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42EE6-7C76-4CB4-86FD-946E2800F1ED}"/>
                  </a:ext>
                </a:extLst>
              </p14:cNvPr>
              <p14:cNvContentPartPr/>
              <p14:nvPr/>
            </p14:nvContentPartPr>
            <p14:xfrm>
              <a:off x="0" y="152280"/>
              <a:ext cx="11834280" cy="614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42EE6-7C76-4CB4-86FD-946E2800F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1853000" cy="61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95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C88-703E-4AC4-83A7-8864A852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3FC3-F265-4B55-9775-EE06E59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1D7BB2-C19D-49EC-83DC-8C31375DB724}"/>
                  </a:ext>
                </a:extLst>
              </p14:cNvPr>
              <p14:cNvContentPartPr/>
              <p14:nvPr/>
            </p14:nvContentPartPr>
            <p14:xfrm>
              <a:off x="0" y="274320"/>
              <a:ext cx="757476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1D7BB2-C19D-49EC-83DC-8C31375DB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75934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C88-703E-4AC4-83A7-8864A852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3FC3-F265-4B55-9775-EE06E59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88B7E0-6386-44BA-9044-8C9D8FE535F4}"/>
                  </a:ext>
                </a:extLst>
              </p14:cNvPr>
              <p14:cNvContentPartPr/>
              <p14:nvPr/>
            </p14:nvContentPartPr>
            <p14:xfrm>
              <a:off x="624960" y="274320"/>
              <a:ext cx="5471280" cy="253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88B7E0-6386-44BA-9044-8C9D8FE53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64960"/>
                <a:ext cx="549000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5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2022-03-09T02:25:54Z</dcterms:created>
  <dcterms:modified xsi:type="dcterms:W3CDTF">2022-03-09T02:26:25Z</dcterms:modified>
</cp:coreProperties>
</file>